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54"/>
  </p:notesMasterIdLst>
  <p:sldIdLst>
    <p:sldId id="459" r:id="rId2"/>
    <p:sldId id="707" r:id="rId3"/>
    <p:sldId id="708" r:id="rId4"/>
    <p:sldId id="711" r:id="rId5"/>
    <p:sldId id="714" r:id="rId6"/>
    <p:sldId id="715" r:id="rId7"/>
    <p:sldId id="652" r:id="rId8"/>
    <p:sldId id="653" r:id="rId9"/>
    <p:sldId id="654" r:id="rId10"/>
    <p:sldId id="655" r:id="rId11"/>
    <p:sldId id="656" r:id="rId12"/>
    <p:sldId id="657" r:id="rId13"/>
    <p:sldId id="716" r:id="rId14"/>
    <p:sldId id="717" r:id="rId15"/>
    <p:sldId id="718" r:id="rId16"/>
    <p:sldId id="699" r:id="rId17"/>
    <p:sldId id="700" r:id="rId18"/>
    <p:sldId id="701" r:id="rId19"/>
    <p:sldId id="702" r:id="rId20"/>
    <p:sldId id="703" r:id="rId21"/>
    <p:sldId id="719" r:id="rId22"/>
    <p:sldId id="704" r:id="rId23"/>
    <p:sldId id="705" r:id="rId24"/>
    <p:sldId id="720" r:id="rId25"/>
    <p:sldId id="662" r:id="rId26"/>
    <p:sldId id="663" r:id="rId27"/>
    <p:sldId id="664" r:id="rId28"/>
    <p:sldId id="665" r:id="rId29"/>
    <p:sldId id="721" r:id="rId30"/>
    <p:sldId id="727" r:id="rId31"/>
    <p:sldId id="668" r:id="rId32"/>
    <p:sldId id="669" r:id="rId33"/>
    <p:sldId id="671" r:id="rId34"/>
    <p:sldId id="670" r:id="rId35"/>
    <p:sldId id="672" r:id="rId36"/>
    <p:sldId id="673" r:id="rId37"/>
    <p:sldId id="688" r:id="rId38"/>
    <p:sldId id="674" r:id="rId39"/>
    <p:sldId id="728" r:id="rId40"/>
    <p:sldId id="675" r:id="rId41"/>
    <p:sldId id="691" r:id="rId42"/>
    <p:sldId id="690" r:id="rId43"/>
    <p:sldId id="666" r:id="rId44"/>
    <p:sldId id="697" r:id="rId45"/>
    <p:sldId id="667" r:id="rId46"/>
    <p:sldId id="692" r:id="rId47"/>
    <p:sldId id="693" r:id="rId48"/>
    <p:sldId id="723" r:id="rId49"/>
    <p:sldId id="712" r:id="rId50"/>
    <p:sldId id="722" r:id="rId51"/>
    <p:sldId id="713" r:id="rId52"/>
    <p:sldId id="593" r:id="rId53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8208" autoAdjust="0"/>
  </p:normalViewPr>
  <p:slideViewPr>
    <p:cSldViewPr>
      <p:cViewPr>
        <p:scale>
          <a:sx n="70" d="100"/>
          <a:sy n="70" d="100"/>
        </p:scale>
        <p:origin x="-202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E7323-7B01-4AC3-BEDA-2C5D84CA5D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048C7-28DE-4439-AF2B-91050FE9CB75}">
      <dgm:prSet phldrT="[Text]"/>
      <dgm:spPr>
        <a:noFill/>
      </dgm:spPr>
      <dgm:t>
        <a:bodyPr/>
        <a:lstStyle/>
        <a:p>
          <a:r>
            <a:rPr lang="en-US" dirty="0" smtClean="0"/>
            <a:t>PaO</a:t>
          </a:r>
          <a:r>
            <a:rPr lang="en-US" baseline="-25000" dirty="0" smtClean="0"/>
            <a:t>2 </a:t>
          </a:r>
          <a:r>
            <a:rPr lang="en-US" dirty="0" smtClean="0">
              <a:sym typeface="Symbol"/>
            </a:rPr>
            <a:t> </a:t>
          </a:r>
          <a:endParaRPr lang="en-US" dirty="0"/>
        </a:p>
      </dgm:t>
    </dgm:pt>
    <dgm:pt modelId="{15F1B9A4-755B-4506-98E7-F292BF5A44FB}" type="parTrans" cxnId="{51D24044-2E2D-4EF8-8693-68FA9F6425C9}">
      <dgm:prSet/>
      <dgm:spPr/>
      <dgm:t>
        <a:bodyPr/>
        <a:lstStyle/>
        <a:p>
          <a:endParaRPr lang="en-US"/>
        </a:p>
      </dgm:t>
    </dgm:pt>
    <dgm:pt modelId="{B3C563EB-03DF-43FF-8DDB-23ACEF5D7633}" type="sibTrans" cxnId="{51D24044-2E2D-4EF8-8693-68FA9F6425C9}">
      <dgm:prSet/>
      <dgm:spPr/>
      <dgm:t>
        <a:bodyPr/>
        <a:lstStyle/>
        <a:p>
          <a:endParaRPr lang="en-US"/>
        </a:p>
      </dgm:t>
    </dgm:pt>
    <dgm:pt modelId="{9D027DE3-28C0-401C-832A-8C697ED63992}">
      <dgm:prSet phldrT="[Text]"/>
      <dgm:spPr>
        <a:noFill/>
      </dgm:spPr>
      <dgm:t>
        <a:bodyPr/>
        <a:lstStyle/>
        <a:p>
          <a:r>
            <a:rPr lang="en-US" dirty="0" smtClean="0"/>
            <a:t>P(A – a)O </a:t>
          </a:r>
          <a:r>
            <a:rPr lang="en-US" baseline="-25000" dirty="0" smtClean="0"/>
            <a:t>2</a:t>
          </a:r>
          <a:r>
            <a:rPr lang="en-US" dirty="0" smtClean="0"/>
            <a:t> </a:t>
          </a:r>
          <a:r>
            <a:rPr lang="en-US" dirty="0" smtClean="0">
              <a:sym typeface="Symbol"/>
            </a:rPr>
            <a:t></a:t>
          </a:r>
          <a:endParaRPr lang="en-US" dirty="0"/>
        </a:p>
      </dgm:t>
    </dgm:pt>
    <dgm:pt modelId="{EFEACE56-7BAC-43F4-A6B4-CA390FDDE503}" type="parTrans" cxnId="{1FB7AF14-9C56-4E99-8941-39CE9D614530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DE863FD-86D0-42D1-9A50-2595B7C3092E}" type="sibTrans" cxnId="{1FB7AF14-9C56-4E99-8941-39CE9D614530}">
      <dgm:prSet/>
      <dgm:spPr/>
      <dgm:t>
        <a:bodyPr/>
        <a:lstStyle/>
        <a:p>
          <a:endParaRPr lang="en-US"/>
        </a:p>
      </dgm:t>
    </dgm:pt>
    <dgm:pt modelId="{0C2E5DCA-B404-46D8-B440-D0A01673E68D}">
      <dgm:prSet phldrT="[Text]"/>
      <dgm:spPr>
        <a:noFill/>
      </dgm:spPr>
      <dgm:t>
        <a:bodyPr/>
        <a:lstStyle/>
        <a:p>
          <a:r>
            <a:rPr lang="en-US" dirty="0" smtClean="0"/>
            <a:t>P(A – a)O </a:t>
          </a:r>
          <a:r>
            <a:rPr lang="en-US" baseline="-25000" dirty="0" smtClean="0"/>
            <a:t>2 </a:t>
          </a:r>
          <a:r>
            <a:rPr lang="en-US" dirty="0" smtClean="0">
              <a:sym typeface="Symbol"/>
            </a:rPr>
            <a:t></a:t>
          </a:r>
          <a:endParaRPr lang="en-US" dirty="0"/>
        </a:p>
      </dgm:t>
    </dgm:pt>
    <dgm:pt modelId="{799D1092-D899-4D6E-8FFD-1ED88C7EE40D}" type="parTrans" cxnId="{0C84B529-C697-44B0-B1A6-13D26597F0E1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D56C7AA-001D-4E13-A156-027901083774}" type="sibTrans" cxnId="{0C84B529-C697-44B0-B1A6-13D26597F0E1}">
      <dgm:prSet/>
      <dgm:spPr/>
      <dgm:t>
        <a:bodyPr/>
        <a:lstStyle/>
        <a:p>
          <a:endParaRPr lang="en-US"/>
        </a:p>
      </dgm:t>
    </dgm:pt>
    <dgm:pt modelId="{86A74208-593D-4DAF-9A38-3A87DFA4A918}">
      <dgm:prSet/>
      <dgm:spPr>
        <a:noFill/>
      </dgm:spPr>
      <dgm:t>
        <a:bodyPr/>
        <a:lstStyle/>
        <a:p>
          <a:r>
            <a:rPr lang="en-US" dirty="0" smtClean="0"/>
            <a:t>PaO</a:t>
          </a:r>
          <a:r>
            <a:rPr lang="en-US" baseline="-25000" dirty="0" smtClean="0"/>
            <a:t>2</a:t>
          </a:r>
          <a:r>
            <a:rPr lang="en-US" dirty="0" smtClean="0"/>
            <a:t> </a:t>
          </a:r>
          <a:r>
            <a:rPr lang="en-US" dirty="0" smtClean="0">
              <a:sym typeface="Symbol"/>
            </a:rPr>
            <a:t>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trị</a:t>
          </a:r>
          <a:r>
            <a:rPr lang="en-US" dirty="0" smtClean="0"/>
            <a:t> O</a:t>
          </a:r>
          <a:r>
            <a:rPr lang="en-US" baseline="-25000" dirty="0" smtClean="0"/>
            <a:t>2</a:t>
          </a:r>
          <a:endParaRPr lang="en-US" baseline="-25000" dirty="0"/>
        </a:p>
      </dgm:t>
    </dgm:pt>
    <dgm:pt modelId="{E9763A83-966F-4944-9F00-772D8C82A750}" type="parTrans" cxnId="{678BAD80-5B9D-45E6-AC5B-136D8072A02F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0689993-C263-41BA-A052-526194076702}" type="sibTrans" cxnId="{678BAD80-5B9D-45E6-AC5B-136D8072A02F}">
      <dgm:prSet/>
      <dgm:spPr/>
      <dgm:t>
        <a:bodyPr/>
        <a:lstStyle/>
        <a:p>
          <a:endParaRPr lang="en-US"/>
        </a:p>
      </dgm:t>
    </dgm:pt>
    <dgm:pt modelId="{F852E61D-0A18-4DEF-97C8-5E80BD4AFC8A}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PaCO</a:t>
          </a:r>
          <a:r>
            <a:rPr lang="en-US" baseline="-25000" dirty="0" smtClean="0"/>
            <a:t>2</a:t>
          </a:r>
          <a:r>
            <a:rPr lang="en-US" dirty="0" smtClean="0"/>
            <a:t> </a:t>
          </a:r>
          <a:r>
            <a:rPr lang="en-US" dirty="0" smtClean="0">
              <a:sym typeface="Symbol"/>
            </a:rPr>
            <a:t></a:t>
          </a:r>
          <a:endParaRPr lang="en-US" dirty="0"/>
        </a:p>
      </dgm:t>
    </dgm:pt>
    <dgm:pt modelId="{3B9D815D-68C0-490B-9294-9173AAE0FD69}" type="parTrans" cxnId="{1B40E0B1-81E6-4D73-A979-50B3C9E7F97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044C21E-F275-40A1-8728-45EEAD113C65}" type="sibTrans" cxnId="{1B40E0B1-81E6-4D73-A979-50B3C9E7F975}">
      <dgm:prSet/>
      <dgm:spPr/>
      <dgm:t>
        <a:bodyPr/>
        <a:lstStyle/>
        <a:p>
          <a:endParaRPr lang="en-US"/>
        </a:p>
      </dgm:t>
    </dgm:pt>
    <dgm:pt modelId="{53A7CAD5-59EF-4078-95EE-8297DD0CB91A}">
      <dgm:prSet/>
      <dgm:spPr>
        <a:noFill/>
      </dgm:spPr>
      <dgm:t>
        <a:bodyPr/>
        <a:lstStyle/>
        <a:p>
          <a:r>
            <a:rPr lang="en-US" dirty="0" err="1" smtClean="0"/>
            <a:t>Có</a:t>
          </a:r>
          <a:endParaRPr lang="en-US" dirty="0"/>
        </a:p>
      </dgm:t>
    </dgm:pt>
    <dgm:pt modelId="{CAF2C1E8-52E4-443D-9699-46F5C2B62624}" type="parTrans" cxnId="{54DB0B6C-F884-43C0-8E7B-62B32A884F31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685C77E-2217-4C3A-B357-A3FBAE40A063}" type="sibTrans" cxnId="{54DB0B6C-F884-43C0-8E7B-62B32A884F31}">
      <dgm:prSet/>
      <dgm:spPr/>
      <dgm:t>
        <a:bodyPr/>
        <a:lstStyle/>
        <a:p>
          <a:endParaRPr lang="en-US"/>
        </a:p>
      </dgm:t>
    </dgm:pt>
    <dgm:pt modelId="{20D40030-B325-446C-B07D-2334A68340C5}">
      <dgm:prSet/>
      <dgm:spPr>
        <a:noFill/>
      </dgm:spPr>
      <dgm:t>
        <a:bodyPr/>
        <a:lstStyle/>
        <a:p>
          <a:r>
            <a:rPr lang="en-US" dirty="0" err="1" smtClean="0"/>
            <a:t>Không</a:t>
          </a:r>
          <a:endParaRPr lang="en-US" dirty="0"/>
        </a:p>
      </dgm:t>
    </dgm:pt>
    <dgm:pt modelId="{BB39D257-D478-4FA2-ADF4-6CD9399C3394}" type="parTrans" cxnId="{AFA5F80F-5736-4873-85E4-FC7F8C677BC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53B52FAD-97DB-4E6A-82E7-125C81E3F0B3}" type="sibTrans" cxnId="{AFA5F80F-5736-4873-85E4-FC7F8C677BCD}">
      <dgm:prSet/>
      <dgm:spPr/>
      <dgm:t>
        <a:bodyPr/>
        <a:lstStyle/>
        <a:p>
          <a:endParaRPr lang="en-US"/>
        </a:p>
      </dgm:t>
    </dgm:pt>
    <dgm:pt modelId="{395992DB-590D-44C3-9B29-6F86579A4B7B}">
      <dgm:prSet/>
      <dgm:spPr>
        <a:noFill/>
      </dgm:spPr>
      <dgm:t>
        <a:bodyPr/>
        <a:lstStyle/>
        <a:p>
          <a:r>
            <a:rPr lang="en-US" dirty="0" err="1" smtClean="0"/>
            <a:t>Có</a:t>
          </a:r>
          <a:endParaRPr lang="en-US" dirty="0"/>
        </a:p>
      </dgm:t>
    </dgm:pt>
    <dgm:pt modelId="{8ADCCBB6-B7CF-414E-A62A-F37379E05B3C}" type="parTrans" cxnId="{7DABF5F3-9874-4874-A1F2-21413D62E04F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14AE080-6386-4C74-85EC-AAFC2CDAC7F3}" type="sibTrans" cxnId="{7DABF5F3-9874-4874-A1F2-21413D62E04F}">
      <dgm:prSet/>
      <dgm:spPr/>
      <dgm:t>
        <a:bodyPr/>
        <a:lstStyle/>
        <a:p>
          <a:endParaRPr lang="en-US"/>
        </a:p>
      </dgm:t>
    </dgm:pt>
    <dgm:pt modelId="{606CB831-D079-42C8-8A11-C38E6175409D}">
      <dgm:prSet/>
      <dgm:spPr>
        <a:noFill/>
      </dgm:spPr>
      <dgm:t>
        <a:bodyPr/>
        <a:lstStyle/>
        <a:p>
          <a:r>
            <a:rPr lang="en-US" dirty="0" err="1" smtClean="0"/>
            <a:t>Không</a:t>
          </a:r>
          <a:endParaRPr lang="en-US" dirty="0"/>
        </a:p>
      </dgm:t>
    </dgm:pt>
    <dgm:pt modelId="{34DBB0CA-ACB2-47DA-9DD4-069F37AF9673}" type="parTrans" cxnId="{CDD12657-4F63-4B69-B438-FAEE9C80E40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D1D71AD-1225-4538-8DE9-D25710B7BD82}" type="sibTrans" cxnId="{CDD12657-4F63-4B69-B438-FAEE9C80E406}">
      <dgm:prSet/>
      <dgm:spPr/>
      <dgm:t>
        <a:bodyPr/>
        <a:lstStyle/>
        <a:p>
          <a:endParaRPr lang="en-US"/>
        </a:p>
      </dgm:t>
    </dgm:pt>
    <dgm:pt modelId="{14C35174-1D71-4453-9769-F58A90C62F47}">
      <dgm:prSet/>
      <dgm:spPr>
        <a:noFill/>
      </dgm:spPr>
      <dgm:t>
        <a:bodyPr/>
        <a:lstStyle/>
        <a:p>
          <a:r>
            <a:rPr lang="en-US" dirty="0" smtClean="0"/>
            <a:t>V/Q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xứng</a:t>
          </a:r>
          <a:endParaRPr lang="en-US" dirty="0"/>
        </a:p>
      </dgm:t>
    </dgm:pt>
    <dgm:pt modelId="{B821097A-9B55-4D6A-8006-5296DD6024D3}" type="parTrans" cxnId="{DC6A60A3-BD81-4490-91C6-72D9926F9DB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3B1B69F-4578-4A1B-BDAD-6A30C9CBBC04}" type="sibTrans" cxnId="{DC6A60A3-BD81-4490-91C6-72D9926F9DB8}">
      <dgm:prSet/>
      <dgm:spPr/>
      <dgm:t>
        <a:bodyPr/>
        <a:lstStyle/>
        <a:p>
          <a:endParaRPr lang="en-US"/>
        </a:p>
      </dgm:t>
    </dgm:pt>
    <dgm:pt modelId="{11C0A6BB-6222-4CE9-984F-DECC4A45ECBF}">
      <dgm:prSet/>
      <dgm:spPr>
        <a:noFill/>
      </dgm:spPr>
      <dgm:t>
        <a:bodyPr/>
        <a:lstStyle/>
        <a:p>
          <a:r>
            <a:rPr lang="en-US" dirty="0" smtClean="0"/>
            <a:t>Shunt</a:t>
          </a:r>
          <a:endParaRPr lang="en-US" dirty="0"/>
        </a:p>
      </dgm:t>
    </dgm:pt>
    <dgm:pt modelId="{7582C17E-7000-4254-95DC-E678F2694EB1}" type="parTrans" cxnId="{3E329E3A-394D-4860-86F1-7E04DB01177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D444FC1-77E4-4C8E-B30A-C895DBB412E9}" type="sibTrans" cxnId="{3E329E3A-394D-4860-86F1-7E04DB011779}">
      <dgm:prSet/>
      <dgm:spPr/>
      <dgm:t>
        <a:bodyPr/>
        <a:lstStyle/>
        <a:p>
          <a:endParaRPr lang="en-US"/>
        </a:p>
      </dgm:t>
    </dgm:pt>
    <dgm:pt modelId="{05DA5953-9B68-43F2-B03D-64C256E1DBCC}">
      <dgm:prSet/>
      <dgm:spPr>
        <a:noFill/>
      </dgm:spPr>
      <dgm:t>
        <a:bodyPr/>
        <a:lstStyle/>
        <a:p>
          <a:r>
            <a:rPr lang="en-US" dirty="0" smtClean="0">
              <a:sym typeface="Symbol"/>
            </a:rPr>
            <a:t>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khí</a:t>
          </a:r>
          <a:endParaRPr lang="en-US" dirty="0"/>
        </a:p>
      </dgm:t>
    </dgm:pt>
    <dgm:pt modelId="{4F9A05C2-B223-4A65-AA7A-0278DD4F60C7}" type="parTrans" cxnId="{994325DC-43D3-4185-9098-7E881D45B60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11B6B44-E9BF-478B-9D24-0F620BB04DF9}" type="sibTrans" cxnId="{994325DC-43D3-4185-9098-7E881D45B605}">
      <dgm:prSet/>
      <dgm:spPr/>
      <dgm:t>
        <a:bodyPr/>
        <a:lstStyle/>
        <a:p>
          <a:endParaRPr lang="en-US"/>
        </a:p>
      </dgm:t>
    </dgm:pt>
    <dgm:pt modelId="{79D7A075-035C-45EB-A9B2-A9556CC20DCD}">
      <dgm:prSet/>
      <dgm:spPr>
        <a:noFill/>
      </dgm:spPr>
      <dgm:t>
        <a:bodyPr/>
        <a:lstStyle/>
        <a:p>
          <a:r>
            <a:rPr lang="en-US" smtClean="0">
              <a:sym typeface="Symbol"/>
            </a:rPr>
            <a:t> PiO</a:t>
          </a:r>
          <a:r>
            <a:rPr lang="en-US" baseline="-25000" smtClean="0">
              <a:sym typeface="Symbol"/>
            </a:rPr>
            <a:t>2</a:t>
          </a:r>
          <a:endParaRPr lang="en-US" baseline="-25000" dirty="0"/>
        </a:p>
      </dgm:t>
    </dgm:pt>
    <dgm:pt modelId="{561014D8-6932-4CD3-A206-44FE7E686387}" type="parTrans" cxnId="{9998BBB3-4062-4842-9E25-7D58242AF07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2FDA179-2F37-48CF-9D89-AA92D406E898}" type="sibTrans" cxnId="{9998BBB3-4062-4842-9E25-7D58242AF076}">
      <dgm:prSet/>
      <dgm:spPr/>
      <dgm:t>
        <a:bodyPr/>
        <a:lstStyle/>
        <a:p>
          <a:endParaRPr lang="en-US"/>
        </a:p>
      </dgm:t>
    </dgm:pt>
    <dgm:pt modelId="{6449068B-A30A-414E-9D94-1AE42B7E95C2}" type="pres">
      <dgm:prSet presAssocID="{0D0E7323-7B01-4AC3-BEDA-2C5D84CA5D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0CBE3-6997-4B47-9632-708F46D73158}" type="pres">
      <dgm:prSet presAssocID="{1F4048C7-28DE-4439-AF2B-91050FE9CB75}" presName="hierRoot1" presStyleCnt="0">
        <dgm:presLayoutVars>
          <dgm:hierBranch val="init"/>
        </dgm:presLayoutVars>
      </dgm:prSet>
      <dgm:spPr/>
    </dgm:pt>
    <dgm:pt modelId="{39297423-AF8A-4CE1-B0F9-587105237B53}" type="pres">
      <dgm:prSet presAssocID="{1F4048C7-28DE-4439-AF2B-91050FE9CB75}" presName="rootComposite1" presStyleCnt="0"/>
      <dgm:spPr/>
    </dgm:pt>
    <dgm:pt modelId="{87FA11BB-0AA2-4CE7-B5B1-F757FE17F1F8}" type="pres">
      <dgm:prSet presAssocID="{1F4048C7-28DE-4439-AF2B-91050FE9CB7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39068-CE09-470B-A8C6-2A663D1B0910}" type="pres">
      <dgm:prSet presAssocID="{1F4048C7-28DE-4439-AF2B-91050FE9CB7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9C5DE5B-CBAD-457D-94E7-551A8836C4C2}" type="pres">
      <dgm:prSet presAssocID="{1F4048C7-28DE-4439-AF2B-91050FE9CB75}" presName="hierChild2" presStyleCnt="0"/>
      <dgm:spPr/>
    </dgm:pt>
    <dgm:pt modelId="{213780AF-5AC7-49F5-A136-6AA6BDD8FF52}" type="pres">
      <dgm:prSet presAssocID="{EFEACE56-7BAC-43F4-A6B4-CA390FDDE50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1A8EC59-0903-4C88-B15E-CEDE46B8464B}" type="pres">
      <dgm:prSet presAssocID="{9D027DE3-28C0-401C-832A-8C697ED63992}" presName="hierRoot2" presStyleCnt="0">
        <dgm:presLayoutVars>
          <dgm:hierBranch/>
        </dgm:presLayoutVars>
      </dgm:prSet>
      <dgm:spPr/>
    </dgm:pt>
    <dgm:pt modelId="{952EC326-033F-4F4E-8D56-60A4FF8B3DEE}" type="pres">
      <dgm:prSet presAssocID="{9D027DE3-28C0-401C-832A-8C697ED63992}" presName="rootComposite" presStyleCnt="0"/>
      <dgm:spPr/>
    </dgm:pt>
    <dgm:pt modelId="{08DEF68E-BDBC-4225-8DDD-AC8FCAF2229E}" type="pres">
      <dgm:prSet presAssocID="{9D027DE3-28C0-401C-832A-8C697ED63992}" presName="rootText" presStyleLbl="node2" presStyleIdx="0" presStyleCnt="2" custScaleX="222204" custLinFactNeighborX="-48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55CD1B-885E-419B-874A-BAA84E6449DC}" type="pres">
      <dgm:prSet presAssocID="{9D027DE3-28C0-401C-832A-8C697ED63992}" presName="rootConnector" presStyleLbl="node2" presStyleIdx="0" presStyleCnt="2"/>
      <dgm:spPr/>
      <dgm:t>
        <a:bodyPr/>
        <a:lstStyle/>
        <a:p>
          <a:endParaRPr lang="en-US"/>
        </a:p>
      </dgm:t>
    </dgm:pt>
    <dgm:pt modelId="{C07E0D9C-DCFD-4774-96DA-424F39C653B7}" type="pres">
      <dgm:prSet presAssocID="{9D027DE3-28C0-401C-832A-8C697ED63992}" presName="hierChild4" presStyleCnt="0"/>
      <dgm:spPr/>
    </dgm:pt>
    <dgm:pt modelId="{62D9C7CD-79BF-45B8-8751-50CB94AC21B4}" type="pres">
      <dgm:prSet presAssocID="{E9763A83-966F-4944-9F00-772D8C82A750}" presName="Name35" presStyleLbl="parChTrans1D3" presStyleIdx="0" presStyleCnt="2"/>
      <dgm:spPr/>
      <dgm:t>
        <a:bodyPr/>
        <a:lstStyle/>
        <a:p>
          <a:endParaRPr lang="en-US"/>
        </a:p>
      </dgm:t>
    </dgm:pt>
    <dgm:pt modelId="{FD3AF661-6826-45B1-BDFB-08FE7BF747F2}" type="pres">
      <dgm:prSet presAssocID="{86A74208-593D-4DAF-9A38-3A87DFA4A918}" presName="hierRoot2" presStyleCnt="0">
        <dgm:presLayoutVars>
          <dgm:hierBranch/>
        </dgm:presLayoutVars>
      </dgm:prSet>
      <dgm:spPr/>
    </dgm:pt>
    <dgm:pt modelId="{ABDEBBC2-7EEA-4868-B43C-717C35CDF88A}" type="pres">
      <dgm:prSet presAssocID="{86A74208-593D-4DAF-9A38-3A87DFA4A918}" presName="rootComposite" presStyleCnt="0"/>
      <dgm:spPr/>
    </dgm:pt>
    <dgm:pt modelId="{C27A2A8D-17D5-49E7-AC88-04E07A36D34E}" type="pres">
      <dgm:prSet presAssocID="{86A74208-593D-4DAF-9A38-3A87DFA4A918}" presName="rootText" presStyleLbl="node3" presStyleIdx="0" presStyleCnt="2" custScaleX="224216" custLinFactNeighborX="-48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C68C3-02B7-4B9A-924C-3D761246C850}" type="pres">
      <dgm:prSet presAssocID="{86A74208-593D-4DAF-9A38-3A87DFA4A918}" presName="rootConnector" presStyleLbl="node3" presStyleIdx="0" presStyleCnt="2"/>
      <dgm:spPr/>
      <dgm:t>
        <a:bodyPr/>
        <a:lstStyle/>
        <a:p>
          <a:endParaRPr lang="en-US"/>
        </a:p>
      </dgm:t>
    </dgm:pt>
    <dgm:pt modelId="{BA5C1C18-6C9A-4D0C-86F8-850A4D33EE3B}" type="pres">
      <dgm:prSet presAssocID="{86A74208-593D-4DAF-9A38-3A87DFA4A918}" presName="hierChild4" presStyleCnt="0"/>
      <dgm:spPr/>
    </dgm:pt>
    <dgm:pt modelId="{27CACA48-39AD-46A7-9DAC-FDD527A6C301}" type="pres">
      <dgm:prSet presAssocID="{CAF2C1E8-52E4-443D-9699-46F5C2B62624}" presName="Name35" presStyleLbl="parChTrans1D4" presStyleIdx="0" presStyleCnt="8"/>
      <dgm:spPr/>
      <dgm:t>
        <a:bodyPr/>
        <a:lstStyle/>
        <a:p>
          <a:endParaRPr lang="en-US"/>
        </a:p>
      </dgm:t>
    </dgm:pt>
    <dgm:pt modelId="{414EA3C4-51EC-4A5B-B9E3-5DEBF6F639F3}" type="pres">
      <dgm:prSet presAssocID="{53A7CAD5-59EF-4078-95EE-8297DD0CB91A}" presName="hierRoot2" presStyleCnt="0">
        <dgm:presLayoutVars>
          <dgm:hierBranch/>
        </dgm:presLayoutVars>
      </dgm:prSet>
      <dgm:spPr/>
    </dgm:pt>
    <dgm:pt modelId="{20E4E5D1-539C-4B9C-979C-479F0A67F2AA}" type="pres">
      <dgm:prSet presAssocID="{53A7CAD5-59EF-4078-95EE-8297DD0CB91A}" presName="rootComposite" presStyleCnt="0"/>
      <dgm:spPr/>
    </dgm:pt>
    <dgm:pt modelId="{489F6487-50A8-400F-99AB-29B12124679B}" type="pres">
      <dgm:prSet presAssocID="{53A7CAD5-59EF-4078-95EE-8297DD0CB91A}" presName="rootText" presStyleLbl="node4" presStyleIdx="0" presStyleCnt="8" custLinFactNeighborX="-48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28235A-4A96-4F4A-B0DA-0405B45E4A5D}" type="pres">
      <dgm:prSet presAssocID="{53A7CAD5-59EF-4078-95EE-8297DD0CB91A}" presName="rootConnector" presStyleLbl="node4" presStyleIdx="0" presStyleCnt="8"/>
      <dgm:spPr/>
      <dgm:t>
        <a:bodyPr/>
        <a:lstStyle/>
        <a:p>
          <a:endParaRPr lang="en-US"/>
        </a:p>
      </dgm:t>
    </dgm:pt>
    <dgm:pt modelId="{2DA8FB6C-F2BF-4D8C-A2AB-485B63AE00BD}" type="pres">
      <dgm:prSet presAssocID="{53A7CAD5-59EF-4078-95EE-8297DD0CB91A}" presName="hierChild4" presStyleCnt="0"/>
      <dgm:spPr/>
    </dgm:pt>
    <dgm:pt modelId="{C2E38498-7573-40A2-B076-C4ED1108C3BB}" type="pres">
      <dgm:prSet presAssocID="{B821097A-9B55-4D6A-8006-5296DD6024D3}" presName="Name35" presStyleLbl="parChTrans1D4" presStyleIdx="1" presStyleCnt="8"/>
      <dgm:spPr/>
      <dgm:t>
        <a:bodyPr/>
        <a:lstStyle/>
        <a:p>
          <a:endParaRPr lang="en-US"/>
        </a:p>
      </dgm:t>
    </dgm:pt>
    <dgm:pt modelId="{C78F0013-DC91-4475-A71B-E38679F6741F}" type="pres">
      <dgm:prSet presAssocID="{14C35174-1D71-4453-9769-F58A90C62F47}" presName="hierRoot2" presStyleCnt="0">
        <dgm:presLayoutVars>
          <dgm:hierBranch val="init"/>
        </dgm:presLayoutVars>
      </dgm:prSet>
      <dgm:spPr/>
    </dgm:pt>
    <dgm:pt modelId="{75BDA150-3C0A-4BD5-9FF1-E641AF327FE5}" type="pres">
      <dgm:prSet presAssocID="{14C35174-1D71-4453-9769-F58A90C62F47}" presName="rootComposite" presStyleCnt="0"/>
      <dgm:spPr/>
    </dgm:pt>
    <dgm:pt modelId="{77303750-638F-4BFF-86E9-0EFD05B622B0}" type="pres">
      <dgm:prSet presAssocID="{14C35174-1D71-4453-9769-F58A90C62F47}" presName="rootText" presStyleLbl="node4" presStyleIdx="1" presStyleCnt="8" custLinFactNeighborX="-48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C1AB22-9405-489C-8EFA-78D3B10ECC64}" type="pres">
      <dgm:prSet presAssocID="{14C35174-1D71-4453-9769-F58A90C62F47}" presName="rootConnector" presStyleLbl="node4" presStyleIdx="1" presStyleCnt="8"/>
      <dgm:spPr/>
      <dgm:t>
        <a:bodyPr/>
        <a:lstStyle/>
        <a:p>
          <a:endParaRPr lang="en-US"/>
        </a:p>
      </dgm:t>
    </dgm:pt>
    <dgm:pt modelId="{781512DC-DF6D-4DFC-82B2-8612CC87C5E6}" type="pres">
      <dgm:prSet presAssocID="{14C35174-1D71-4453-9769-F58A90C62F47}" presName="hierChild4" presStyleCnt="0"/>
      <dgm:spPr/>
    </dgm:pt>
    <dgm:pt modelId="{8B037FB5-A9BD-4A10-AB71-94BFE314602A}" type="pres">
      <dgm:prSet presAssocID="{14C35174-1D71-4453-9769-F58A90C62F47}" presName="hierChild5" presStyleCnt="0"/>
      <dgm:spPr/>
    </dgm:pt>
    <dgm:pt modelId="{BBD7EC73-BA31-45A9-93D5-BEA6FFAEB40C}" type="pres">
      <dgm:prSet presAssocID="{53A7CAD5-59EF-4078-95EE-8297DD0CB91A}" presName="hierChild5" presStyleCnt="0"/>
      <dgm:spPr/>
    </dgm:pt>
    <dgm:pt modelId="{553B81D9-9964-41B9-A45C-2D1DC1976DB6}" type="pres">
      <dgm:prSet presAssocID="{BB39D257-D478-4FA2-ADF4-6CD9399C3394}" presName="Name35" presStyleLbl="parChTrans1D4" presStyleIdx="2" presStyleCnt="8"/>
      <dgm:spPr/>
      <dgm:t>
        <a:bodyPr/>
        <a:lstStyle/>
        <a:p>
          <a:endParaRPr lang="en-US"/>
        </a:p>
      </dgm:t>
    </dgm:pt>
    <dgm:pt modelId="{D67AA87E-1E64-47EF-9D11-E935D66CE515}" type="pres">
      <dgm:prSet presAssocID="{20D40030-B325-446C-B07D-2334A68340C5}" presName="hierRoot2" presStyleCnt="0">
        <dgm:presLayoutVars>
          <dgm:hierBranch/>
        </dgm:presLayoutVars>
      </dgm:prSet>
      <dgm:spPr/>
    </dgm:pt>
    <dgm:pt modelId="{22DE7251-B2BB-4CF1-B1A4-C982FFCC915C}" type="pres">
      <dgm:prSet presAssocID="{20D40030-B325-446C-B07D-2334A68340C5}" presName="rootComposite" presStyleCnt="0"/>
      <dgm:spPr/>
    </dgm:pt>
    <dgm:pt modelId="{0DB63902-6753-4624-8CDC-4F76BF599FAB}" type="pres">
      <dgm:prSet presAssocID="{20D40030-B325-446C-B07D-2334A68340C5}" presName="rootText" presStyleLbl="node4" presStyleIdx="2" presStyleCnt="8" custLinFactNeighborX="-48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A6CC9-0EB0-4B9F-83A5-52A1C7E5441D}" type="pres">
      <dgm:prSet presAssocID="{20D40030-B325-446C-B07D-2334A68340C5}" presName="rootConnector" presStyleLbl="node4" presStyleIdx="2" presStyleCnt="8"/>
      <dgm:spPr/>
      <dgm:t>
        <a:bodyPr/>
        <a:lstStyle/>
        <a:p>
          <a:endParaRPr lang="en-US"/>
        </a:p>
      </dgm:t>
    </dgm:pt>
    <dgm:pt modelId="{A3E2FBCD-A541-4F72-961A-D00D79A2BFDE}" type="pres">
      <dgm:prSet presAssocID="{20D40030-B325-446C-B07D-2334A68340C5}" presName="hierChild4" presStyleCnt="0"/>
      <dgm:spPr/>
    </dgm:pt>
    <dgm:pt modelId="{8CE41002-CEF5-402A-93F2-9491BD42C41A}" type="pres">
      <dgm:prSet presAssocID="{7582C17E-7000-4254-95DC-E678F2694EB1}" presName="Name35" presStyleLbl="parChTrans1D4" presStyleIdx="3" presStyleCnt="8"/>
      <dgm:spPr/>
      <dgm:t>
        <a:bodyPr/>
        <a:lstStyle/>
        <a:p>
          <a:endParaRPr lang="en-US"/>
        </a:p>
      </dgm:t>
    </dgm:pt>
    <dgm:pt modelId="{D08E1958-5ABA-46A6-971E-48672C2D33EB}" type="pres">
      <dgm:prSet presAssocID="{11C0A6BB-6222-4CE9-984F-DECC4A45ECBF}" presName="hierRoot2" presStyleCnt="0">
        <dgm:presLayoutVars>
          <dgm:hierBranch val="init"/>
        </dgm:presLayoutVars>
      </dgm:prSet>
      <dgm:spPr/>
    </dgm:pt>
    <dgm:pt modelId="{2EE56ED8-372B-4135-B14C-77D1B76414B0}" type="pres">
      <dgm:prSet presAssocID="{11C0A6BB-6222-4CE9-984F-DECC4A45ECBF}" presName="rootComposite" presStyleCnt="0"/>
      <dgm:spPr/>
    </dgm:pt>
    <dgm:pt modelId="{825DB40E-2AF4-42E2-BECC-2C8E30634E3B}" type="pres">
      <dgm:prSet presAssocID="{11C0A6BB-6222-4CE9-984F-DECC4A45ECBF}" presName="rootText" presStyleLbl="node4" presStyleIdx="3" presStyleCnt="8" custLinFactNeighborX="-48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020CC-3F28-44CD-BF47-870DA2FA1F83}" type="pres">
      <dgm:prSet presAssocID="{11C0A6BB-6222-4CE9-984F-DECC4A45ECBF}" presName="rootConnector" presStyleLbl="node4" presStyleIdx="3" presStyleCnt="8"/>
      <dgm:spPr/>
      <dgm:t>
        <a:bodyPr/>
        <a:lstStyle/>
        <a:p>
          <a:endParaRPr lang="en-US"/>
        </a:p>
      </dgm:t>
    </dgm:pt>
    <dgm:pt modelId="{3078A6F3-CBC9-4D9F-8FF8-59EC7D0FEFB7}" type="pres">
      <dgm:prSet presAssocID="{11C0A6BB-6222-4CE9-984F-DECC4A45ECBF}" presName="hierChild4" presStyleCnt="0"/>
      <dgm:spPr/>
    </dgm:pt>
    <dgm:pt modelId="{31D825A2-FA36-4B94-96CF-2B669F3A6CEE}" type="pres">
      <dgm:prSet presAssocID="{11C0A6BB-6222-4CE9-984F-DECC4A45ECBF}" presName="hierChild5" presStyleCnt="0"/>
      <dgm:spPr/>
    </dgm:pt>
    <dgm:pt modelId="{28E660DE-24C9-4CD6-A4CB-C24C381D2E3F}" type="pres">
      <dgm:prSet presAssocID="{20D40030-B325-446C-B07D-2334A68340C5}" presName="hierChild5" presStyleCnt="0"/>
      <dgm:spPr/>
    </dgm:pt>
    <dgm:pt modelId="{F4062002-AD71-403E-BD89-CC8946E90610}" type="pres">
      <dgm:prSet presAssocID="{86A74208-593D-4DAF-9A38-3A87DFA4A918}" presName="hierChild5" presStyleCnt="0"/>
      <dgm:spPr/>
    </dgm:pt>
    <dgm:pt modelId="{3F88CDA6-BFFD-4C03-8AE9-A1EFCA32B339}" type="pres">
      <dgm:prSet presAssocID="{9D027DE3-28C0-401C-832A-8C697ED63992}" presName="hierChild5" presStyleCnt="0"/>
      <dgm:spPr/>
    </dgm:pt>
    <dgm:pt modelId="{84EAE1D3-76E8-4BEF-A5C3-58C3D1B107BB}" type="pres">
      <dgm:prSet presAssocID="{799D1092-D899-4D6E-8FFD-1ED88C7EE40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59EF2E0-A70B-48F2-B43F-382A40F4DD95}" type="pres">
      <dgm:prSet presAssocID="{0C2E5DCA-B404-46D8-B440-D0A01673E68D}" presName="hierRoot2" presStyleCnt="0">
        <dgm:presLayoutVars>
          <dgm:hierBranch/>
        </dgm:presLayoutVars>
      </dgm:prSet>
      <dgm:spPr/>
    </dgm:pt>
    <dgm:pt modelId="{1A87AC47-0E09-464B-B54B-6941C25804CB}" type="pres">
      <dgm:prSet presAssocID="{0C2E5DCA-B404-46D8-B440-D0A01673E68D}" presName="rootComposite" presStyleCnt="0"/>
      <dgm:spPr/>
    </dgm:pt>
    <dgm:pt modelId="{2E205007-34A1-4B2D-A7B6-F6F44EDB96A2}" type="pres">
      <dgm:prSet presAssocID="{0C2E5DCA-B404-46D8-B440-D0A01673E68D}" presName="rootText" presStyleLbl="node2" presStyleIdx="1" presStyleCnt="2" custScaleX="220999" custLinFactNeighborX="50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8A9BD-0379-4B05-828F-E6372ABB2C5E}" type="pres">
      <dgm:prSet presAssocID="{0C2E5DCA-B404-46D8-B440-D0A01673E68D}" presName="rootConnector" presStyleLbl="node2" presStyleIdx="1" presStyleCnt="2"/>
      <dgm:spPr/>
      <dgm:t>
        <a:bodyPr/>
        <a:lstStyle/>
        <a:p>
          <a:endParaRPr lang="en-US"/>
        </a:p>
      </dgm:t>
    </dgm:pt>
    <dgm:pt modelId="{85DCFE70-1DA0-4BB1-9ED7-69A607B4E5CF}" type="pres">
      <dgm:prSet presAssocID="{0C2E5DCA-B404-46D8-B440-D0A01673E68D}" presName="hierChild4" presStyleCnt="0"/>
      <dgm:spPr/>
    </dgm:pt>
    <dgm:pt modelId="{ADBC8DA0-9C2F-40F2-B541-777AE8C0041D}" type="pres">
      <dgm:prSet presAssocID="{3B9D815D-68C0-490B-9294-9173AAE0FD69}" presName="Name35" presStyleLbl="parChTrans1D3" presStyleIdx="1" presStyleCnt="2"/>
      <dgm:spPr/>
      <dgm:t>
        <a:bodyPr/>
        <a:lstStyle/>
        <a:p>
          <a:endParaRPr lang="en-US"/>
        </a:p>
      </dgm:t>
    </dgm:pt>
    <dgm:pt modelId="{CAB561DF-913B-4A42-BF7C-29F0553BA2F0}" type="pres">
      <dgm:prSet presAssocID="{F852E61D-0A18-4DEF-97C8-5E80BD4AFC8A}" presName="hierRoot2" presStyleCnt="0">
        <dgm:presLayoutVars>
          <dgm:hierBranch/>
        </dgm:presLayoutVars>
      </dgm:prSet>
      <dgm:spPr/>
    </dgm:pt>
    <dgm:pt modelId="{F96FDAAE-6BEB-4165-9027-0FEFD40ACD04}" type="pres">
      <dgm:prSet presAssocID="{F852E61D-0A18-4DEF-97C8-5E80BD4AFC8A}" presName="rootComposite" presStyleCnt="0"/>
      <dgm:spPr/>
    </dgm:pt>
    <dgm:pt modelId="{01D348CF-85E0-4B20-BF58-06B5923FD9FB}" type="pres">
      <dgm:prSet presAssocID="{F852E61D-0A18-4DEF-97C8-5E80BD4AFC8A}" presName="rootText" presStyleLbl="node3" presStyleIdx="1" presStyleCnt="2" custScaleX="218812" custLinFactNeighborX="50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56387-652D-4D9A-95D3-35729A140CA2}" type="pres">
      <dgm:prSet presAssocID="{F852E61D-0A18-4DEF-97C8-5E80BD4AFC8A}" presName="rootConnector" presStyleLbl="node3" presStyleIdx="1" presStyleCnt="2"/>
      <dgm:spPr/>
      <dgm:t>
        <a:bodyPr/>
        <a:lstStyle/>
        <a:p>
          <a:endParaRPr lang="en-US"/>
        </a:p>
      </dgm:t>
    </dgm:pt>
    <dgm:pt modelId="{43578C4D-7480-4B45-96B1-1DDB50DEFE19}" type="pres">
      <dgm:prSet presAssocID="{F852E61D-0A18-4DEF-97C8-5E80BD4AFC8A}" presName="hierChild4" presStyleCnt="0"/>
      <dgm:spPr/>
    </dgm:pt>
    <dgm:pt modelId="{6610B602-DF63-49E8-9381-0DDE95C32203}" type="pres">
      <dgm:prSet presAssocID="{8ADCCBB6-B7CF-414E-A62A-F37379E05B3C}" presName="Name35" presStyleLbl="parChTrans1D4" presStyleIdx="4" presStyleCnt="8"/>
      <dgm:spPr/>
      <dgm:t>
        <a:bodyPr/>
        <a:lstStyle/>
        <a:p>
          <a:endParaRPr lang="en-US"/>
        </a:p>
      </dgm:t>
    </dgm:pt>
    <dgm:pt modelId="{BCE3515A-AFF5-4389-BC4B-86F7068F9066}" type="pres">
      <dgm:prSet presAssocID="{395992DB-590D-44C3-9B29-6F86579A4B7B}" presName="hierRoot2" presStyleCnt="0">
        <dgm:presLayoutVars>
          <dgm:hierBranch/>
        </dgm:presLayoutVars>
      </dgm:prSet>
      <dgm:spPr/>
    </dgm:pt>
    <dgm:pt modelId="{A946A4D2-0B0B-415E-8EAF-424E248407F8}" type="pres">
      <dgm:prSet presAssocID="{395992DB-590D-44C3-9B29-6F86579A4B7B}" presName="rootComposite" presStyleCnt="0"/>
      <dgm:spPr/>
    </dgm:pt>
    <dgm:pt modelId="{3130663D-3A63-478D-87EA-75441DBF5110}" type="pres">
      <dgm:prSet presAssocID="{395992DB-590D-44C3-9B29-6F86579A4B7B}" presName="rootText" presStyleLbl="node4" presStyleIdx="4" presStyleCnt="8" custLinFactNeighborX="50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572FC-4430-4ACB-A802-D2EFC49F460A}" type="pres">
      <dgm:prSet presAssocID="{395992DB-590D-44C3-9B29-6F86579A4B7B}" presName="rootConnector" presStyleLbl="node4" presStyleIdx="4" presStyleCnt="8"/>
      <dgm:spPr/>
      <dgm:t>
        <a:bodyPr/>
        <a:lstStyle/>
        <a:p>
          <a:endParaRPr lang="en-US"/>
        </a:p>
      </dgm:t>
    </dgm:pt>
    <dgm:pt modelId="{9AA6DE6B-A1B0-4C85-B48B-AFA8C3D3A575}" type="pres">
      <dgm:prSet presAssocID="{395992DB-590D-44C3-9B29-6F86579A4B7B}" presName="hierChild4" presStyleCnt="0"/>
      <dgm:spPr/>
    </dgm:pt>
    <dgm:pt modelId="{00C5C0CC-8CC0-454C-BBC2-FEBA0192879A}" type="pres">
      <dgm:prSet presAssocID="{4F9A05C2-B223-4A65-AA7A-0278DD4F60C7}" presName="Name35" presStyleLbl="parChTrans1D4" presStyleIdx="5" presStyleCnt="8"/>
      <dgm:spPr/>
      <dgm:t>
        <a:bodyPr/>
        <a:lstStyle/>
        <a:p>
          <a:endParaRPr lang="en-US"/>
        </a:p>
      </dgm:t>
    </dgm:pt>
    <dgm:pt modelId="{687A83BF-591C-4527-8894-3F1A1C07A42F}" type="pres">
      <dgm:prSet presAssocID="{05DA5953-9B68-43F2-B03D-64C256E1DBCC}" presName="hierRoot2" presStyleCnt="0">
        <dgm:presLayoutVars>
          <dgm:hierBranch val="init"/>
        </dgm:presLayoutVars>
      </dgm:prSet>
      <dgm:spPr/>
    </dgm:pt>
    <dgm:pt modelId="{E5303BB0-F482-4CDD-8CD6-6B84D28EF2F1}" type="pres">
      <dgm:prSet presAssocID="{05DA5953-9B68-43F2-B03D-64C256E1DBCC}" presName="rootComposite" presStyleCnt="0"/>
      <dgm:spPr/>
    </dgm:pt>
    <dgm:pt modelId="{AB1DDB9E-B1BC-4C36-AA89-49F5C9BAC0BF}" type="pres">
      <dgm:prSet presAssocID="{05DA5953-9B68-43F2-B03D-64C256E1DBCC}" presName="rootText" presStyleLbl="node4" presStyleIdx="5" presStyleCnt="8" custLinFactNeighborX="50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90518B-FB2C-42B2-BC70-33B777D11DFF}" type="pres">
      <dgm:prSet presAssocID="{05DA5953-9B68-43F2-B03D-64C256E1DBCC}" presName="rootConnector" presStyleLbl="node4" presStyleIdx="5" presStyleCnt="8"/>
      <dgm:spPr/>
      <dgm:t>
        <a:bodyPr/>
        <a:lstStyle/>
        <a:p>
          <a:endParaRPr lang="en-US"/>
        </a:p>
      </dgm:t>
    </dgm:pt>
    <dgm:pt modelId="{DED524AB-EB97-42B7-9736-F10986F8AF4F}" type="pres">
      <dgm:prSet presAssocID="{05DA5953-9B68-43F2-B03D-64C256E1DBCC}" presName="hierChild4" presStyleCnt="0"/>
      <dgm:spPr/>
    </dgm:pt>
    <dgm:pt modelId="{2288E2D1-5C7D-4B8E-9E56-2A5F0947719A}" type="pres">
      <dgm:prSet presAssocID="{05DA5953-9B68-43F2-B03D-64C256E1DBCC}" presName="hierChild5" presStyleCnt="0"/>
      <dgm:spPr/>
    </dgm:pt>
    <dgm:pt modelId="{F397E2D0-5F64-4807-9C1C-C7DD10E5E975}" type="pres">
      <dgm:prSet presAssocID="{395992DB-590D-44C3-9B29-6F86579A4B7B}" presName="hierChild5" presStyleCnt="0"/>
      <dgm:spPr/>
    </dgm:pt>
    <dgm:pt modelId="{09DC4600-21A8-42CE-BF22-3975B413A0EA}" type="pres">
      <dgm:prSet presAssocID="{34DBB0CA-ACB2-47DA-9DD4-069F37AF9673}" presName="Name35" presStyleLbl="parChTrans1D4" presStyleIdx="6" presStyleCnt="8"/>
      <dgm:spPr/>
      <dgm:t>
        <a:bodyPr/>
        <a:lstStyle/>
        <a:p>
          <a:endParaRPr lang="en-US"/>
        </a:p>
      </dgm:t>
    </dgm:pt>
    <dgm:pt modelId="{1E0B7EB0-F960-422A-BC37-A27A627E30B8}" type="pres">
      <dgm:prSet presAssocID="{606CB831-D079-42C8-8A11-C38E6175409D}" presName="hierRoot2" presStyleCnt="0">
        <dgm:presLayoutVars>
          <dgm:hierBranch/>
        </dgm:presLayoutVars>
      </dgm:prSet>
      <dgm:spPr/>
    </dgm:pt>
    <dgm:pt modelId="{907F4A4E-7F72-413B-BC4E-614F70D4C799}" type="pres">
      <dgm:prSet presAssocID="{606CB831-D079-42C8-8A11-C38E6175409D}" presName="rootComposite" presStyleCnt="0"/>
      <dgm:spPr/>
    </dgm:pt>
    <dgm:pt modelId="{E01BD238-EA00-4D3F-8F1A-6FD2462536C1}" type="pres">
      <dgm:prSet presAssocID="{606CB831-D079-42C8-8A11-C38E6175409D}" presName="rootText" presStyleLbl="node4" presStyleIdx="6" presStyleCnt="8" custLinFactNeighborX="50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789EE4-B15B-49A1-AA86-A28899E2F8D7}" type="pres">
      <dgm:prSet presAssocID="{606CB831-D079-42C8-8A11-C38E6175409D}" presName="rootConnector" presStyleLbl="node4" presStyleIdx="6" presStyleCnt="8"/>
      <dgm:spPr/>
      <dgm:t>
        <a:bodyPr/>
        <a:lstStyle/>
        <a:p>
          <a:endParaRPr lang="en-US"/>
        </a:p>
      </dgm:t>
    </dgm:pt>
    <dgm:pt modelId="{6AC4E53C-BAEB-4013-AD15-FA85ADD51EED}" type="pres">
      <dgm:prSet presAssocID="{606CB831-D079-42C8-8A11-C38E6175409D}" presName="hierChild4" presStyleCnt="0"/>
      <dgm:spPr/>
    </dgm:pt>
    <dgm:pt modelId="{ADDDE951-2D57-4DCE-8ACA-7AB3E4CF35F3}" type="pres">
      <dgm:prSet presAssocID="{561014D8-6932-4CD3-A206-44FE7E686387}" presName="Name35" presStyleLbl="parChTrans1D4" presStyleIdx="7" presStyleCnt="8"/>
      <dgm:spPr/>
      <dgm:t>
        <a:bodyPr/>
        <a:lstStyle/>
        <a:p>
          <a:endParaRPr lang="en-US"/>
        </a:p>
      </dgm:t>
    </dgm:pt>
    <dgm:pt modelId="{ACC2358D-9BE3-4561-A0BC-D4912E265767}" type="pres">
      <dgm:prSet presAssocID="{79D7A075-035C-45EB-A9B2-A9556CC20DCD}" presName="hierRoot2" presStyleCnt="0">
        <dgm:presLayoutVars>
          <dgm:hierBranch val="init"/>
        </dgm:presLayoutVars>
      </dgm:prSet>
      <dgm:spPr/>
    </dgm:pt>
    <dgm:pt modelId="{883B7C14-F153-45F0-BC84-A94D1F36F4DD}" type="pres">
      <dgm:prSet presAssocID="{79D7A075-035C-45EB-A9B2-A9556CC20DCD}" presName="rootComposite" presStyleCnt="0"/>
      <dgm:spPr/>
    </dgm:pt>
    <dgm:pt modelId="{994A2023-F78C-4466-ABB7-87805A054EF2}" type="pres">
      <dgm:prSet presAssocID="{79D7A075-035C-45EB-A9B2-A9556CC20DCD}" presName="rootText" presStyleLbl="node4" presStyleIdx="7" presStyleCnt="8" custLinFactNeighborX="50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DF6688-02C1-40E0-A857-67683A720B4E}" type="pres">
      <dgm:prSet presAssocID="{79D7A075-035C-45EB-A9B2-A9556CC20DCD}" presName="rootConnector" presStyleLbl="node4" presStyleIdx="7" presStyleCnt="8"/>
      <dgm:spPr/>
      <dgm:t>
        <a:bodyPr/>
        <a:lstStyle/>
        <a:p>
          <a:endParaRPr lang="en-US"/>
        </a:p>
      </dgm:t>
    </dgm:pt>
    <dgm:pt modelId="{8555C308-8115-4E4C-85E3-E9819E039A93}" type="pres">
      <dgm:prSet presAssocID="{79D7A075-035C-45EB-A9B2-A9556CC20DCD}" presName="hierChild4" presStyleCnt="0"/>
      <dgm:spPr/>
    </dgm:pt>
    <dgm:pt modelId="{E8D64029-BC48-4D4F-BFF8-73565FBBF752}" type="pres">
      <dgm:prSet presAssocID="{79D7A075-035C-45EB-A9B2-A9556CC20DCD}" presName="hierChild5" presStyleCnt="0"/>
      <dgm:spPr/>
    </dgm:pt>
    <dgm:pt modelId="{72CE5721-FC80-4580-93F1-3D8A6FA366A4}" type="pres">
      <dgm:prSet presAssocID="{606CB831-D079-42C8-8A11-C38E6175409D}" presName="hierChild5" presStyleCnt="0"/>
      <dgm:spPr/>
    </dgm:pt>
    <dgm:pt modelId="{CD77CF0A-456F-4E7E-92D9-F6AB6F9E5155}" type="pres">
      <dgm:prSet presAssocID="{F852E61D-0A18-4DEF-97C8-5E80BD4AFC8A}" presName="hierChild5" presStyleCnt="0"/>
      <dgm:spPr/>
    </dgm:pt>
    <dgm:pt modelId="{70210579-C1F6-45F3-9C35-2C220D5C33A2}" type="pres">
      <dgm:prSet presAssocID="{0C2E5DCA-B404-46D8-B440-D0A01673E68D}" presName="hierChild5" presStyleCnt="0"/>
      <dgm:spPr/>
    </dgm:pt>
    <dgm:pt modelId="{DA15DE9A-87C4-4409-9A4F-B8CCD76D0317}" type="pres">
      <dgm:prSet presAssocID="{1F4048C7-28DE-4439-AF2B-91050FE9CB75}" presName="hierChild3" presStyleCnt="0"/>
      <dgm:spPr/>
    </dgm:pt>
  </dgm:ptLst>
  <dgm:cxnLst>
    <dgm:cxn modelId="{3FBF1FCE-A871-47F6-97C9-835CD252B8F6}" type="presOf" srcId="{561014D8-6932-4CD3-A206-44FE7E686387}" destId="{ADDDE951-2D57-4DCE-8ACA-7AB3E4CF35F3}" srcOrd="0" destOrd="0" presId="urn:microsoft.com/office/officeart/2005/8/layout/orgChart1"/>
    <dgm:cxn modelId="{A05F4970-9B7C-4DF8-B835-19B895394D3C}" type="presOf" srcId="{14C35174-1D71-4453-9769-F58A90C62F47}" destId="{77303750-638F-4BFF-86E9-0EFD05B622B0}" srcOrd="0" destOrd="0" presId="urn:microsoft.com/office/officeart/2005/8/layout/orgChart1"/>
    <dgm:cxn modelId="{2BD81EC5-6474-4A08-9802-6611EFE7DA03}" type="presOf" srcId="{34DBB0CA-ACB2-47DA-9DD4-069F37AF9673}" destId="{09DC4600-21A8-42CE-BF22-3975B413A0EA}" srcOrd="0" destOrd="0" presId="urn:microsoft.com/office/officeart/2005/8/layout/orgChart1"/>
    <dgm:cxn modelId="{98C598D7-A0DF-455A-A715-3ACCBF258D56}" type="presOf" srcId="{05DA5953-9B68-43F2-B03D-64C256E1DBCC}" destId="{AB1DDB9E-B1BC-4C36-AA89-49F5C9BAC0BF}" srcOrd="0" destOrd="0" presId="urn:microsoft.com/office/officeart/2005/8/layout/orgChart1"/>
    <dgm:cxn modelId="{C4CA6CA6-C277-4508-9188-BC7E58E361B6}" type="presOf" srcId="{0D0E7323-7B01-4AC3-BEDA-2C5D84CA5DFD}" destId="{6449068B-A30A-414E-9D94-1AE42B7E95C2}" srcOrd="0" destOrd="0" presId="urn:microsoft.com/office/officeart/2005/8/layout/orgChart1"/>
    <dgm:cxn modelId="{7DABF5F3-9874-4874-A1F2-21413D62E04F}" srcId="{F852E61D-0A18-4DEF-97C8-5E80BD4AFC8A}" destId="{395992DB-590D-44C3-9B29-6F86579A4B7B}" srcOrd="0" destOrd="0" parTransId="{8ADCCBB6-B7CF-414E-A62A-F37379E05B3C}" sibTransId="{814AE080-6386-4C74-85EC-AAFC2CDAC7F3}"/>
    <dgm:cxn modelId="{0E85E062-9816-4E31-B3D5-C37879919A49}" type="presOf" srcId="{1F4048C7-28DE-4439-AF2B-91050FE9CB75}" destId="{87FA11BB-0AA2-4CE7-B5B1-F757FE17F1F8}" srcOrd="0" destOrd="0" presId="urn:microsoft.com/office/officeart/2005/8/layout/orgChart1"/>
    <dgm:cxn modelId="{21B3EC79-3439-44E8-8308-28B6E71B97B0}" type="presOf" srcId="{799D1092-D899-4D6E-8FFD-1ED88C7EE40D}" destId="{84EAE1D3-76E8-4BEF-A5C3-58C3D1B107BB}" srcOrd="0" destOrd="0" presId="urn:microsoft.com/office/officeart/2005/8/layout/orgChart1"/>
    <dgm:cxn modelId="{4370988E-F2F3-4A1C-8D7B-8AC48D1E2823}" type="presOf" srcId="{53A7CAD5-59EF-4078-95EE-8297DD0CB91A}" destId="{489F6487-50A8-400F-99AB-29B12124679B}" srcOrd="0" destOrd="0" presId="urn:microsoft.com/office/officeart/2005/8/layout/orgChart1"/>
    <dgm:cxn modelId="{A58F5AE1-45A6-4C40-BEC6-A30F08E00CB0}" type="presOf" srcId="{9D027DE3-28C0-401C-832A-8C697ED63992}" destId="{5955CD1B-885E-419B-874A-BAA84E6449DC}" srcOrd="1" destOrd="0" presId="urn:microsoft.com/office/officeart/2005/8/layout/orgChart1"/>
    <dgm:cxn modelId="{5557AEC5-99D6-4F0A-8CED-C4747742F25B}" type="presOf" srcId="{395992DB-590D-44C3-9B29-6F86579A4B7B}" destId="{3130663D-3A63-478D-87EA-75441DBF5110}" srcOrd="0" destOrd="0" presId="urn:microsoft.com/office/officeart/2005/8/layout/orgChart1"/>
    <dgm:cxn modelId="{F0736003-340E-4A40-A4BC-C75426378AD1}" type="presOf" srcId="{3B9D815D-68C0-490B-9294-9173AAE0FD69}" destId="{ADBC8DA0-9C2F-40F2-B541-777AE8C0041D}" srcOrd="0" destOrd="0" presId="urn:microsoft.com/office/officeart/2005/8/layout/orgChart1"/>
    <dgm:cxn modelId="{1FB7AF14-9C56-4E99-8941-39CE9D614530}" srcId="{1F4048C7-28DE-4439-AF2B-91050FE9CB75}" destId="{9D027DE3-28C0-401C-832A-8C697ED63992}" srcOrd="0" destOrd="0" parTransId="{EFEACE56-7BAC-43F4-A6B4-CA390FDDE503}" sibTransId="{1DE863FD-86D0-42D1-9A50-2595B7C3092E}"/>
    <dgm:cxn modelId="{A7020446-21C2-44FD-8AC2-5DCFA9BEA6F6}" type="presOf" srcId="{BB39D257-D478-4FA2-ADF4-6CD9399C3394}" destId="{553B81D9-9964-41B9-A45C-2D1DC1976DB6}" srcOrd="0" destOrd="0" presId="urn:microsoft.com/office/officeart/2005/8/layout/orgChart1"/>
    <dgm:cxn modelId="{994325DC-43D3-4185-9098-7E881D45B605}" srcId="{395992DB-590D-44C3-9B29-6F86579A4B7B}" destId="{05DA5953-9B68-43F2-B03D-64C256E1DBCC}" srcOrd="0" destOrd="0" parTransId="{4F9A05C2-B223-4A65-AA7A-0278DD4F60C7}" sibTransId="{411B6B44-E9BF-478B-9D24-0F620BB04DF9}"/>
    <dgm:cxn modelId="{7DEBC268-43E0-4295-8DD7-41F3DD4BC2BC}" type="presOf" srcId="{11C0A6BB-6222-4CE9-984F-DECC4A45ECBF}" destId="{E2E020CC-3F28-44CD-BF47-870DA2FA1F83}" srcOrd="1" destOrd="0" presId="urn:microsoft.com/office/officeart/2005/8/layout/orgChart1"/>
    <dgm:cxn modelId="{75D01975-264C-492B-A187-67E075C7EC6B}" type="presOf" srcId="{606CB831-D079-42C8-8A11-C38E6175409D}" destId="{E01BD238-EA00-4D3F-8F1A-6FD2462536C1}" srcOrd="0" destOrd="0" presId="urn:microsoft.com/office/officeart/2005/8/layout/orgChart1"/>
    <dgm:cxn modelId="{7B95866F-FB7D-4720-BCB9-8AF403AC40C6}" type="presOf" srcId="{B821097A-9B55-4D6A-8006-5296DD6024D3}" destId="{C2E38498-7573-40A2-B076-C4ED1108C3BB}" srcOrd="0" destOrd="0" presId="urn:microsoft.com/office/officeart/2005/8/layout/orgChart1"/>
    <dgm:cxn modelId="{AFA5F80F-5736-4873-85E4-FC7F8C677BCD}" srcId="{86A74208-593D-4DAF-9A38-3A87DFA4A918}" destId="{20D40030-B325-446C-B07D-2334A68340C5}" srcOrd="1" destOrd="0" parTransId="{BB39D257-D478-4FA2-ADF4-6CD9399C3394}" sibTransId="{53B52FAD-97DB-4E6A-82E7-125C81E3F0B3}"/>
    <dgm:cxn modelId="{1B40E0B1-81E6-4D73-A979-50B3C9E7F975}" srcId="{0C2E5DCA-B404-46D8-B440-D0A01673E68D}" destId="{F852E61D-0A18-4DEF-97C8-5E80BD4AFC8A}" srcOrd="0" destOrd="0" parTransId="{3B9D815D-68C0-490B-9294-9173AAE0FD69}" sibTransId="{4044C21E-F275-40A1-8728-45EEAD113C65}"/>
    <dgm:cxn modelId="{879EC5C0-F019-4CFF-8044-00941DB28DD1}" type="presOf" srcId="{79D7A075-035C-45EB-A9B2-A9556CC20DCD}" destId="{994A2023-F78C-4466-ABB7-87805A054EF2}" srcOrd="0" destOrd="0" presId="urn:microsoft.com/office/officeart/2005/8/layout/orgChart1"/>
    <dgm:cxn modelId="{DB7994A6-D2FB-410B-B8A4-AF529051F4DE}" type="presOf" srcId="{79D7A075-035C-45EB-A9B2-A9556CC20DCD}" destId="{56DF6688-02C1-40E0-A857-67683A720B4E}" srcOrd="1" destOrd="0" presId="urn:microsoft.com/office/officeart/2005/8/layout/orgChart1"/>
    <dgm:cxn modelId="{BEB78EFB-368F-4351-B01D-60A86E2CB0EF}" type="presOf" srcId="{EFEACE56-7BAC-43F4-A6B4-CA390FDDE503}" destId="{213780AF-5AC7-49F5-A136-6AA6BDD8FF52}" srcOrd="0" destOrd="0" presId="urn:microsoft.com/office/officeart/2005/8/layout/orgChart1"/>
    <dgm:cxn modelId="{8EE9AAF4-D3DE-48EF-93B1-54DAEA538ACE}" type="presOf" srcId="{11C0A6BB-6222-4CE9-984F-DECC4A45ECBF}" destId="{825DB40E-2AF4-42E2-BECC-2C8E30634E3B}" srcOrd="0" destOrd="0" presId="urn:microsoft.com/office/officeart/2005/8/layout/orgChart1"/>
    <dgm:cxn modelId="{DC6A60A3-BD81-4490-91C6-72D9926F9DB8}" srcId="{53A7CAD5-59EF-4078-95EE-8297DD0CB91A}" destId="{14C35174-1D71-4453-9769-F58A90C62F47}" srcOrd="0" destOrd="0" parTransId="{B821097A-9B55-4D6A-8006-5296DD6024D3}" sibTransId="{93B1B69F-4578-4A1B-BDAD-6A30C9CBBC04}"/>
    <dgm:cxn modelId="{9309ECD0-3308-4718-8403-7F7513F488B5}" type="presOf" srcId="{20D40030-B325-446C-B07D-2334A68340C5}" destId="{E44A6CC9-0EB0-4B9F-83A5-52A1C7E5441D}" srcOrd="1" destOrd="0" presId="urn:microsoft.com/office/officeart/2005/8/layout/orgChart1"/>
    <dgm:cxn modelId="{51D24044-2E2D-4EF8-8693-68FA9F6425C9}" srcId="{0D0E7323-7B01-4AC3-BEDA-2C5D84CA5DFD}" destId="{1F4048C7-28DE-4439-AF2B-91050FE9CB75}" srcOrd="0" destOrd="0" parTransId="{15F1B9A4-755B-4506-98E7-F292BF5A44FB}" sibTransId="{B3C563EB-03DF-43FF-8DDB-23ACEF5D7633}"/>
    <dgm:cxn modelId="{8E27C7B4-2C2C-4454-BF4D-741C00F86DFA}" type="presOf" srcId="{4F9A05C2-B223-4A65-AA7A-0278DD4F60C7}" destId="{00C5C0CC-8CC0-454C-BBC2-FEBA0192879A}" srcOrd="0" destOrd="0" presId="urn:microsoft.com/office/officeart/2005/8/layout/orgChart1"/>
    <dgm:cxn modelId="{58032510-DF16-416F-A5BF-0814DF462588}" type="presOf" srcId="{86A74208-593D-4DAF-9A38-3A87DFA4A918}" destId="{E9FC68C3-02B7-4B9A-924C-3D761246C850}" srcOrd="1" destOrd="0" presId="urn:microsoft.com/office/officeart/2005/8/layout/orgChart1"/>
    <dgm:cxn modelId="{5A24AD7E-094A-4E92-9738-537973AFE2CD}" type="presOf" srcId="{9D027DE3-28C0-401C-832A-8C697ED63992}" destId="{08DEF68E-BDBC-4225-8DDD-AC8FCAF2229E}" srcOrd="0" destOrd="0" presId="urn:microsoft.com/office/officeart/2005/8/layout/orgChart1"/>
    <dgm:cxn modelId="{53D32117-544B-4E43-B9C4-7E8CD9071AA0}" type="presOf" srcId="{0C2E5DCA-B404-46D8-B440-D0A01673E68D}" destId="{C888A9BD-0379-4B05-828F-E6372ABB2C5E}" srcOrd="1" destOrd="0" presId="urn:microsoft.com/office/officeart/2005/8/layout/orgChart1"/>
    <dgm:cxn modelId="{AF5FAFC6-8C40-441D-B6E5-545F80C3985D}" type="presOf" srcId="{7582C17E-7000-4254-95DC-E678F2694EB1}" destId="{8CE41002-CEF5-402A-93F2-9491BD42C41A}" srcOrd="0" destOrd="0" presId="urn:microsoft.com/office/officeart/2005/8/layout/orgChart1"/>
    <dgm:cxn modelId="{CDD12657-4F63-4B69-B438-FAEE9C80E406}" srcId="{F852E61D-0A18-4DEF-97C8-5E80BD4AFC8A}" destId="{606CB831-D079-42C8-8A11-C38E6175409D}" srcOrd="1" destOrd="0" parTransId="{34DBB0CA-ACB2-47DA-9DD4-069F37AF9673}" sibTransId="{4D1D71AD-1225-4538-8DE9-D25710B7BD82}"/>
    <dgm:cxn modelId="{77072927-BCF4-476B-9279-5EC9A2F91E9A}" type="presOf" srcId="{8ADCCBB6-B7CF-414E-A62A-F37379E05B3C}" destId="{6610B602-DF63-49E8-9381-0DDE95C32203}" srcOrd="0" destOrd="0" presId="urn:microsoft.com/office/officeart/2005/8/layout/orgChart1"/>
    <dgm:cxn modelId="{DA4DE971-6ACF-4718-89ED-F76AAFDDD3D5}" type="presOf" srcId="{F852E61D-0A18-4DEF-97C8-5E80BD4AFC8A}" destId="{01D348CF-85E0-4B20-BF58-06B5923FD9FB}" srcOrd="0" destOrd="0" presId="urn:microsoft.com/office/officeart/2005/8/layout/orgChart1"/>
    <dgm:cxn modelId="{CDBE6597-5914-445F-80C3-64DA8D398A66}" type="presOf" srcId="{606CB831-D079-42C8-8A11-C38E6175409D}" destId="{9B789EE4-B15B-49A1-AA86-A28899E2F8D7}" srcOrd="1" destOrd="0" presId="urn:microsoft.com/office/officeart/2005/8/layout/orgChart1"/>
    <dgm:cxn modelId="{1A364F37-957A-4822-9598-240B68AF26D4}" type="presOf" srcId="{E9763A83-966F-4944-9F00-772D8C82A750}" destId="{62D9C7CD-79BF-45B8-8751-50CB94AC21B4}" srcOrd="0" destOrd="0" presId="urn:microsoft.com/office/officeart/2005/8/layout/orgChart1"/>
    <dgm:cxn modelId="{7122DEB2-8A32-47D2-8E66-B4BCEB8E2121}" type="presOf" srcId="{CAF2C1E8-52E4-443D-9699-46F5C2B62624}" destId="{27CACA48-39AD-46A7-9DAC-FDD527A6C301}" srcOrd="0" destOrd="0" presId="urn:microsoft.com/office/officeart/2005/8/layout/orgChart1"/>
    <dgm:cxn modelId="{0C84B529-C697-44B0-B1A6-13D26597F0E1}" srcId="{1F4048C7-28DE-4439-AF2B-91050FE9CB75}" destId="{0C2E5DCA-B404-46D8-B440-D0A01673E68D}" srcOrd="1" destOrd="0" parTransId="{799D1092-D899-4D6E-8FFD-1ED88C7EE40D}" sibTransId="{2D56C7AA-001D-4E13-A156-027901083774}"/>
    <dgm:cxn modelId="{AAEC551C-2BA7-4DB0-BDA1-FBD79F7A57A6}" type="presOf" srcId="{20D40030-B325-446C-B07D-2334A68340C5}" destId="{0DB63902-6753-4624-8CDC-4F76BF599FAB}" srcOrd="0" destOrd="0" presId="urn:microsoft.com/office/officeart/2005/8/layout/orgChart1"/>
    <dgm:cxn modelId="{3E329E3A-394D-4860-86F1-7E04DB011779}" srcId="{20D40030-B325-446C-B07D-2334A68340C5}" destId="{11C0A6BB-6222-4CE9-984F-DECC4A45ECBF}" srcOrd="0" destOrd="0" parTransId="{7582C17E-7000-4254-95DC-E678F2694EB1}" sibTransId="{BD444FC1-77E4-4C8E-B30A-C895DBB412E9}"/>
    <dgm:cxn modelId="{53D66D0A-4276-4747-AC86-84313676CB6E}" type="presOf" srcId="{F852E61D-0A18-4DEF-97C8-5E80BD4AFC8A}" destId="{FF156387-652D-4D9A-95D3-35729A140CA2}" srcOrd="1" destOrd="0" presId="urn:microsoft.com/office/officeart/2005/8/layout/orgChart1"/>
    <dgm:cxn modelId="{EFF9F429-90BA-4ABB-B362-D65783A52E2C}" type="presOf" srcId="{1F4048C7-28DE-4439-AF2B-91050FE9CB75}" destId="{8DF39068-CE09-470B-A8C6-2A663D1B0910}" srcOrd="1" destOrd="0" presId="urn:microsoft.com/office/officeart/2005/8/layout/orgChart1"/>
    <dgm:cxn modelId="{82FF6ECA-A6E3-4472-AE28-596090A58EAE}" type="presOf" srcId="{0C2E5DCA-B404-46D8-B440-D0A01673E68D}" destId="{2E205007-34A1-4B2D-A7B6-F6F44EDB96A2}" srcOrd="0" destOrd="0" presId="urn:microsoft.com/office/officeart/2005/8/layout/orgChart1"/>
    <dgm:cxn modelId="{678BAD80-5B9D-45E6-AC5B-136D8072A02F}" srcId="{9D027DE3-28C0-401C-832A-8C697ED63992}" destId="{86A74208-593D-4DAF-9A38-3A87DFA4A918}" srcOrd="0" destOrd="0" parTransId="{E9763A83-966F-4944-9F00-772D8C82A750}" sibTransId="{00689993-C263-41BA-A052-526194076702}"/>
    <dgm:cxn modelId="{9B176446-F962-4F97-8415-AD12205FC542}" type="presOf" srcId="{395992DB-590D-44C3-9B29-6F86579A4B7B}" destId="{982572FC-4430-4ACB-A802-D2EFC49F460A}" srcOrd="1" destOrd="0" presId="urn:microsoft.com/office/officeart/2005/8/layout/orgChart1"/>
    <dgm:cxn modelId="{7EE2175B-E1DA-4564-9642-6C5E3CB8B52C}" type="presOf" srcId="{05DA5953-9B68-43F2-B03D-64C256E1DBCC}" destId="{8C90518B-FB2C-42B2-BC70-33B777D11DFF}" srcOrd="1" destOrd="0" presId="urn:microsoft.com/office/officeart/2005/8/layout/orgChart1"/>
    <dgm:cxn modelId="{F788E469-D9F8-4721-A794-0C500DC6CD46}" type="presOf" srcId="{14C35174-1D71-4453-9769-F58A90C62F47}" destId="{B0C1AB22-9405-489C-8EFA-78D3B10ECC64}" srcOrd="1" destOrd="0" presId="urn:microsoft.com/office/officeart/2005/8/layout/orgChart1"/>
    <dgm:cxn modelId="{D3F12EF8-0D8F-4ED4-9FB3-62AD924B9431}" type="presOf" srcId="{86A74208-593D-4DAF-9A38-3A87DFA4A918}" destId="{C27A2A8D-17D5-49E7-AC88-04E07A36D34E}" srcOrd="0" destOrd="0" presId="urn:microsoft.com/office/officeart/2005/8/layout/orgChart1"/>
    <dgm:cxn modelId="{F4991D6A-A2F4-478E-BBA4-9B3E8E2F08D3}" type="presOf" srcId="{53A7CAD5-59EF-4078-95EE-8297DD0CB91A}" destId="{E828235A-4A96-4F4A-B0DA-0405B45E4A5D}" srcOrd="1" destOrd="0" presId="urn:microsoft.com/office/officeart/2005/8/layout/orgChart1"/>
    <dgm:cxn modelId="{9998BBB3-4062-4842-9E25-7D58242AF076}" srcId="{606CB831-D079-42C8-8A11-C38E6175409D}" destId="{79D7A075-035C-45EB-A9B2-A9556CC20DCD}" srcOrd="0" destOrd="0" parTransId="{561014D8-6932-4CD3-A206-44FE7E686387}" sibTransId="{12FDA179-2F37-48CF-9D89-AA92D406E898}"/>
    <dgm:cxn modelId="{54DB0B6C-F884-43C0-8E7B-62B32A884F31}" srcId="{86A74208-593D-4DAF-9A38-3A87DFA4A918}" destId="{53A7CAD5-59EF-4078-95EE-8297DD0CB91A}" srcOrd="0" destOrd="0" parTransId="{CAF2C1E8-52E4-443D-9699-46F5C2B62624}" sibTransId="{3685C77E-2217-4C3A-B357-A3FBAE40A063}"/>
    <dgm:cxn modelId="{FF407CA1-E7E8-4CAE-B7B4-0FB1A4459231}" type="presParOf" srcId="{6449068B-A30A-414E-9D94-1AE42B7E95C2}" destId="{97F0CBE3-6997-4B47-9632-708F46D73158}" srcOrd="0" destOrd="0" presId="urn:microsoft.com/office/officeart/2005/8/layout/orgChart1"/>
    <dgm:cxn modelId="{573A9015-9677-4A95-9113-C7F196645A89}" type="presParOf" srcId="{97F0CBE3-6997-4B47-9632-708F46D73158}" destId="{39297423-AF8A-4CE1-B0F9-587105237B53}" srcOrd="0" destOrd="0" presId="urn:microsoft.com/office/officeart/2005/8/layout/orgChart1"/>
    <dgm:cxn modelId="{CD3B9FB0-4A13-429F-913E-F3C2DB6D908D}" type="presParOf" srcId="{39297423-AF8A-4CE1-B0F9-587105237B53}" destId="{87FA11BB-0AA2-4CE7-B5B1-F757FE17F1F8}" srcOrd="0" destOrd="0" presId="urn:microsoft.com/office/officeart/2005/8/layout/orgChart1"/>
    <dgm:cxn modelId="{07919E8A-3FF5-4FC1-BF10-86AD2B9868BE}" type="presParOf" srcId="{39297423-AF8A-4CE1-B0F9-587105237B53}" destId="{8DF39068-CE09-470B-A8C6-2A663D1B0910}" srcOrd="1" destOrd="0" presId="urn:microsoft.com/office/officeart/2005/8/layout/orgChart1"/>
    <dgm:cxn modelId="{3F282246-00AC-4DF3-8A07-E80465A17535}" type="presParOf" srcId="{97F0CBE3-6997-4B47-9632-708F46D73158}" destId="{39C5DE5B-CBAD-457D-94E7-551A8836C4C2}" srcOrd="1" destOrd="0" presId="urn:microsoft.com/office/officeart/2005/8/layout/orgChart1"/>
    <dgm:cxn modelId="{4B5DC8B8-4CF8-448E-B932-54A7049AE8EE}" type="presParOf" srcId="{39C5DE5B-CBAD-457D-94E7-551A8836C4C2}" destId="{213780AF-5AC7-49F5-A136-6AA6BDD8FF52}" srcOrd="0" destOrd="0" presId="urn:microsoft.com/office/officeart/2005/8/layout/orgChart1"/>
    <dgm:cxn modelId="{97CA5972-CCAE-4526-A54B-5904427DA62D}" type="presParOf" srcId="{39C5DE5B-CBAD-457D-94E7-551A8836C4C2}" destId="{B1A8EC59-0903-4C88-B15E-CEDE46B8464B}" srcOrd="1" destOrd="0" presId="urn:microsoft.com/office/officeart/2005/8/layout/orgChart1"/>
    <dgm:cxn modelId="{32BDA7BB-D706-4496-9E87-A66D1EB1EB2E}" type="presParOf" srcId="{B1A8EC59-0903-4C88-B15E-CEDE46B8464B}" destId="{952EC326-033F-4F4E-8D56-60A4FF8B3DEE}" srcOrd="0" destOrd="0" presId="urn:microsoft.com/office/officeart/2005/8/layout/orgChart1"/>
    <dgm:cxn modelId="{657BDF6C-DC84-4C68-A0D5-13EDDD50987B}" type="presParOf" srcId="{952EC326-033F-4F4E-8D56-60A4FF8B3DEE}" destId="{08DEF68E-BDBC-4225-8DDD-AC8FCAF2229E}" srcOrd="0" destOrd="0" presId="urn:microsoft.com/office/officeart/2005/8/layout/orgChart1"/>
    <dgm:cxn modelId="{460871F5-7802-4259-B690-F63BDDCC50CC}" type="presParOf" srcId="{952EC326-033F-4F4E-8D56-60A4FF8B3DEE}" destId="{5955CD1B-885E-419B-874A-BAA84E6449DC}" srcOrd="1" destOrd="0" presId="urn:microsoft.com/office/officeart/2005/8/layout/orgChart1"/>
    <dgm:cxn modelId="{747E55F4-2E92-4521-B8FE-55ACE9613456}" type="presParOf" srcId="{B1A8EC59-0903-4C88-B15E-CEDE46B8464B}" destId="{C07E0D9C-DCFD-4774-96DA-424F39C653B7}" srcOrd="1" destOrd="0" presId="urn:microsoft.com/office/officeart/2005/8/layout/orgChart1"/>
    <dgm:cxn modelId="{719869DF-8211-4728-881C-05F7BCEDE547}" type="presParOf" srcId="{C07E0D9C-DCFD-4774-96DA-424F39C653B7}" destId="{62D9C7CD-79BF-45B8-8751-50CB94AC21B4}" srcOrd="0" destOrd="0" presId="urn:microsoft.com/office/officeart/2005/8/layout/orgChart1"/>
    <dgm:cxn modelId="{2352CECE-C4B1-4EBE-9511-DC8CDF90716F}" type="presParOf" srcId="{C07E0D9C-DCFD-4774-96DA-424F39C653B7}" destId="{FD3AF661-6826-45B1-BDFB-08FE7BF747F2}" srcOrd="1" destOrd="0" presId="urn:microsoft.com/office/officeart/2005/8/layout/orgChart1"/>
    <dgm:cxn modelId="{A1E258CF-4941-493D-A972-EA4DE538CDEE}" type="presParOf" srcId="{FD3AF661-6826-45B1-BDFB-08FE7BF747F2}" destId="{ABDEBBC2-7EEA-4868-B43C-717C35CDF88A}" srcOrd="0" destOrd="0" presId="urn:microsoft.com/office/officeart/2005/8/layout/orgChart1"/>
    <dgm:cxn modelId="{66EBE829-4B24-48F0-ABCA-09CEE000D561}" type="presParOf" srcId="{ABDEBBC2-7EEA-4868-B43C-717C35CDF88A}" destId="{C27A2A8D-17D5-49E7-AC88-04E07A36D34E}" srcOrd="0" destOrd="0" presId="urn:microsoft.com/office/officeart/2005/8/layout/orgChart1"/>
    <dgm:cxn modelId="{BD91936F-E0A6-44A4-8E00-DF8D739707A1}" type="presParOf" srcId="{ABDEBBC2-7EEA-4868-B43C-717C35CDF88A}" destId="{E9FC68C3-02B7-4B9A-924C-3D761246C850}" srcOrd="1" destOrd="0" presId="urn:microsoft.com/office/officeart/2005/8/layout/orgChart1"/>
    <dgm:cxn modelId="{8B1F36D5-61BF-48EB-A86A-1B25D4F5C095}" type="presParOf" srcId="{FD3AF661-6826-45B1-BDFB-08FE7BF747F2}" destId="{BA5C1C18-6C9A-4D0C-86F8-850A4D33EE3B}" srcOrd="1" destOrd="0" presId="urn:microsoft.com/office/officeart/2005/8/layout/orgChart1"/>
    <dgm:cxn modelId="{CBA5C491-BB99-48E2-BF04-92A8BBD71644}" type="presParOf" srcId="{BA5C1C18-6C9A-4D0C-86F8-850A4D33EE3B}" destId="{27CACA48-39AD-46A7-9DAC-FDD527A6C301}" srcOrd="0" destOrd="0" presId="urn:microsoft.com/office/officeart/2005/8/layout/orgChart1"/>
    <dgm:cxn modelId="{44A946DC-E8DA-4834-AA4C-C28FDCB39A75}" type="presParOf" srcId="{BA5C1C18-6C9A-4D0C-86F8-850A4D33EE3B}" destId="{414EA3C4-51EC-4A5B-B9E3-5DEBF6F639F3}" srcOrd="1" destOrd="0" presId="urn:microsoft.com/office/officeart/2005/8/layout/orgChart1"/>
    <dgm:cxn modelId="{69142B00-2809-4DFD-AFB5-8A922404F5B4}" type="presParOf" srcId="{414EA3C4-51EC-4A5B-B9E3-5DEBF6F639F3}" destId="{20E4E5D1-539C-4B9C-979C-479F0A67F2AA}" srcOrd="0" destOrd="0" presId="urn:microsoft.com/office/officeart/2005/8/layout/orgChart1"/>
    <dgm:cxn modelId="{349F23F6-EC72-42E6-AB88-05BC2DEC36F4}" type="presParOf" srcId="{20E4E5D1-539C-4B9C-979C-479F0A67F2AA}" destId="{489F6487-50A8-400F-99AB-29B12124679B}" srcOrd="0" destOrd="0" presId="urn:microsoft.com/office/officeart/2005/8/layout/orgChart1"/>
    <dgm:cxn modelId="{A9452F14-1EBF-4ABF-9FD9-68A19E6CBFE3}" type="presParOf" srcId="{20E4E5D1-539C-4B9C-979C-479F0A67F2AA}" destId="{E828235A-4A96-4F4A-B0DA-0405B45E4A5D}" srcOrd="1" destOrd="0" presId="urn:microsoft.com/office/officeart/2005/8/layout/orgChart1"/>
    <dgm:cxn modelId="{B4CBCE7E-A522-4455-A174-B6E46303B461}" type="presParOf" srcId="{414EA3C4-51EC-4A5B-B9E3-5DEBF6F639F3}" destId="{2DA8FB6C-F2BF-4D8C-A2AB-485B63AE00BD}" srcOrd="1" destOrd="0" presId="urn:microsoft.com/office/officeart/2005/8/layout/orgChart1"/>
    <dgm:cxn modelId="{01220753-173D-41F1-A368-2FC48090E9A7}" type="presParOf" srcId="{2DA8FB6C-F2BF-4D8C-A2AB-485B63AE00BD}" destId="{C2E38498-7573-40A2-B076-C4ED1108C3BB}" srcOrd="0" destOrd="0" presId="urn:microsoft.com/office/officeart/2005/8/layout/orgChart1"/>
    <dgm:cxn modelId="{88B07E2B-8A0C-4D6D-AF40-67FEC50949D4}" type="presParOf" srcId="{2DA8FB6C-F2BF-4D8C-A2AB-485B63AE00BD}" destId="{C78F0013-DC91-4475-A71B-E38679F6741F}" srcOrd="1" destOrd="0" presId="urn:microsoft.com/office/officeart/2005/8/layout/orgChart1"/>
    <dgm:cxn modelId="{8FA5B04C-084B-474B-85E6-DC33158E33D8}" type="presParOf" srcId="{C78F0013-DC91-4475-A71B-E38679F6741F}" destId="{75BDA150-3C0A-4BD5-9FF1-E641AF327FE5}" srcOrd="0" destOrd="0" presId="urn:microsoft.com/office/officeart/2005/8/layout/orgChart1"/>
    <dgm:cxn modelId="{6934D917-F146-4C77-A9C6-117870F657ED}" type="presParOf" srcId="{75BDA150-3C0A-4BD5-9FF1-E641AF327FE5}" destId="{77303750-638F-4BFF-86E9-0EFD05B622B0}" srcOrd="0" destOrd="0" presId="urn:microsoft.com/office/officeart/2005/8/layout/orgChart1"/>
    <dgm:cxn modelId="{2FD5873F-7CC7-4A91-8919-6231229398F0}" type="presParOf" srcId="{75BDA150-3C0A-4BD5-9FF1-E641AF327FE5}" destId="{B0C1AB22-9405-489C-8EFA-78D3B10ECC64}" srcOrd="1" destOrd="0" presId="urn:microsoft.com/office/officeart/2005/8/layout/orgChart1"/>
    <dgm:cxn modelId="{D34E2BF3-F28F-4437-98F0-4BBA317E3CD8}" type="presParOf" srcId="{C78F0013-DC91-4475-A71B-E38679F6741F}" destId="{781512DC-DF6D-4DFC-82B2-8612CC87C5E6}" srcOrd="1" destOrd="0" presId="urn:microsoft.com/office/officeart/2005/8/layout/orgChart1"/>
    <dgm:cxn modelId="{B12AC5EA-74A6-4156-BA2B-394C943975BB}" type="presParOf" srcId="{C78F0013-DC91-4475-A71B-E38679F6741F}" destId="{8B037FB5-A9BD-4A10-AB71-94BFE314602A}" srcOrd="2" destOrd="0" presId="urn:microsoft.com/office/officeart/2005/8/layout/orgChart1"/>
    <dgm:cxn modelId="{92B2C4ED-849E-4A80-9603-D175B6CED8FF}" type="presParOf" srcId="{414EA3C4-51EC-4A5B-B9E3-5DEBF6F639F3}" destId="{BBD7EC73-BA31-45A9-93D5-BEA6FFAEB40C}" srcOrd="2" destOrd="0" presId="urn:microsoft.com/office/officeart/2005/8/layout/orgChart1"/>
    <dgm:cxn modelId="{53656245-C50A-4CE0-991F-7CDDC2220B0F}" type="presParOf" srcId="{BA5C1C18-6C9A-4D0C-86F8-850A4D33EE3B}" destId="{553B81D9-9964-41B9-A45C-2D1DC1976DB6}" srcOrd="2" destOrd="0" presId="urn:microsoft.com/office/officeart/2005/8/layout/orgChart1"/>
    <dgm:cxn modelId="{4A092044-C3D0-45B3-9053-DB773C3D0BED}" type="presParOf" srcId="{BA5C1C18-6C9A-4D0C-86F8-850A4D33EE3B}" destId="{D67AA87E-1E64-47EF-9D11-E935D66CE515}" srcOrd="3" destOrd="0" presId="urn:microsoft.com/office/officeart/2005/8/layout/orgChart1"/>
    <dgm:cxn modelId="{47524D34-2E6F-4685-B642-8B6ADB8134DF}" type="presParOf" srcId="{D67AA87E-1E64-47EF-9D11-E935D66CE515}" destId="{22DE7251-B2BB-4CF1-B1A4-C982FFCC915C}" srcOrd="0" destOrd="0" presId="urn:microsoft.com/office/officeart/2005/8/layout/orgChart1"/>
    <dgm:cxn modelId="{92D555F8-ED5A-4C6C-AA29-96559E533F13}" type="presParOf" srcId="{22DE7251-B2BB-4CF1-B1A4-C982FFCC915C}" destId="{0DB63902-6753-4624-8CDC-4F76BF599FAB}" srcOrd="0" destOrd="0" presId="urn:microsoft.com/office/officeart/2005/8/layout/orgChart1"/>
    <dgm:cxn modelId="{77D69F62-1F91-4176-B446-AE04D85E46A4}" type="presParOf" srcId="{22DE7251-B2BB-4CF1-B1A4-C982FFCC915C}" destId="{E44A6CC9-0EB0-4B9F-83A5-52A1C7E5441D}" srcOrd="1" destOrd="0" presId="urn:microsoft.com/office/officeart/2005/8/layout/orgChart1"/>
    <dgm:cxn modelId="{890D5733-BADB-44F6-9BD8-12D9DAE80C92}" type="presParOf" srcId="{D67AA87E-1E64-47EF-9D11-E935D66CE515}" destId="{A3E2FBCD-A541-4F72-961A-D00D79A2BFDE}" srcOrd="1" destOrd="0" presId="urn:microsoft.com/office/officeart/2005/8/layout/orgChart1"/>
    <dgm:cxn modelId="{DE952694-D435-409A-A5B4-B47AF32CC78B}" type="presParOf" srcId="{A3E2FBCD-A541-4F72-961A-D00D79A2BFDE}" destId="{8CE41002-CEF5-402A-93F2-9491BD42C41A}" srcOrd="0" destOrd="0" presId="urn:microsoft.com/office/officeart/2005/8/layout/orgChart1"/>
    <dgm:cxn modelId="{A4A175A2-EAFE-4FDB-85D5-86E91F51CD4C}" type="presParOf" srcId="{A3E2FBCD-A541-4F72-961A-D00D79A2BFDE}" destId="{D08E1958-5ABA-46A6-971E-48672C2D33EB}" srcOrd="1" destOrd="0" presId="urn:microsoft.com/office/officeart/2005/8/layout/orgChart1"/>
    <dgm:cxn modelId="{F3E54A71-7605-4678-9E12-F408B93E1C12}" type="presParOf" srcId="{D08E1958-5ABA-46A6-971E-48672C2D33EB}" destId="{2EE56ED8-372B-4135-B14C-77D1B76414B0}" srcOrd="0" destOrd="0" presId="urn:microsoft.com/office/officeart/2005/8/layout/orgChart1"/>
    <dgm:cxn modelId="{1B94DD85-384C-4E25-900C-5B02B6BF1F88}" type="presParOf" srcId="{2EE56ED8-372B-4135-B14C-77D1B76414B0}" destId="{825DB40E-2AF4-42E2-BECC-2C8E30634E3B}" srcOrd="0" destOrd="0" presId="urn:microsoft.com/office/officeart/2005/8/layout/orgChart1"/>
    <dgm:cxn modelId="{481C12D3-BD40-4E00-BBEE-BF09AD7CD8AF}" type="presParOf" srcId="{2EE56ED8-372B-4135-B14C-77D1B76414B0}" destId="{E2E020CC-3F28-44CD-BF47-870DA2FA1F83}" srcOrd="1" destOrd="0" presId="urn:microsoft.com/office/officeart/2005/8/layout/orgChart1"/>
    <dgm:cxn modelId="{2D254260-E406-4220-8692-956AC6BA9F4A}" type="presParOf" srcId="{D08E1958-5ABA-46A6-971E-48672C2D33EB}" destId="{3078A6F3-CBC9-4D9F-8FF8-59EC7D0FEFB7}" srcOrd="1" destOrd="0" presId="urn:microsoft.com/office/officeart/2005/8/layout/orgChart1"/>
    <dgm:cxn modelId="{C235617F-512D-4230-99E8-D11F11459953}" type="presParOf" srcId="{D08E1958-5ABA-46A6-971E-48672C2D33EB}" destId="{31D825A2-FA36-4B94-96CF-2B669F3A6CEE}" srcOrd="2" destOrd="0" presId="urn:microsoft.com/office/officeart/2005/8/layout/orgChart1"/>
    <dgm:cxn modelId="{427C7EC0-32C9-49E2-8946-10954EDA4892}" type="presParOf" srcId="{D67AA87E-1E64-47EF-9D11-E935D66CE515}" destId="{28E660DE-24C9-4CD6-A4CB-C24C381D2E3F}" srcOrd="2" destOrd="0" presId="urn:microsoft.com/office/officeart/2005/8/layout/orgChart1"/>
    <dgm:cxn modelId="{7FA8D1F8-A2F9-4BDA-B974-57F72DA5D208}" type="presParOf" srcId="{FD3AF661-6826-45B1-BDFB-08FE7BF747F2}" destId="{F4062002-AD71-403E-BD89-CC8946E90610}" srcOrd="2" destOrd="0" presId="urn:microsoft.com/office/officeart/2005/8/layout/orgChart1"/>
    <dgm:cxn modelId="{1E71AE3F-C682-48EB-8DA6-9EBBC26CEE97}" type="presParOf" srcId="{B1A8EC59-0903-4C88-B15E-CEDE46B8464B}" destId="{3F88CDA6-BFFD-4C03-8AE9-A1EFCA32B339}" srcOrd="2" destOrd="0" presId="urn:microsoft.com/office/officeart/2005/8/layout/orgChart1"/>
    <dgm:cxn modelId="{D942CFE5-FAD2-493C-8D51-6DF6DDB99342}" type="presParOf" srcId="{39C5DE5B-CBAD-457D-94E7-551A8836C4C2}" destId="{84EAE1D3-76E8-4BEF-A5C3-58C3D1B107BB}" srcOrd="2" destOrd="0" presId="urn:microsoft.com/office/officeart/2005/8/layout/orgChart1"/>
    <dgm:cxn modelId="{373FC6A1-B4C3-4E23-87F4-7AFA48B03518}" type="presParOf" srcId="{39C5DE5B-CBAD-457D-94E7-551A8836C4C2}" destId="{659EF2E0-A70B-48F2-B43F-382A40F4DD95}" srcOrd="3" destOrd="0" presId="urn:microsoft.com/office/officeart/2005/8/layout/orgChart1"/>
    <dgm:cxn modelId="{F3763455-680A-46DF-99D0-297E3DA74167}" type="presParOf" srcId="{659EF2E0-A70B-48F2-B43F-382A40F4DD95}" destId="{1A87AC47-0E09-464B-B54B-6941C25804CB}" srcOrd="0" destOrd="0" presId="urn:microsoft.com/office/officeart/2005/8/layout/orgChart1"/>
    <dgm:cxn modelId="{9F73A391-784E-4511-8E80-43ECD5526032}" type="presParOf" srcId="{1A87AC47-0E09-464B-B54B-6941C25804CB}" destId="{2E205007-34A1-4B2D-A7B6-F6F44EDB96A2}" srcOrd="0" destOrd="0" presId="urn:microsoft.com/office/officeart/2005/8/layout/orgChart1"/>
    <dgm:cxn modelId="{4C63A63C-C41C-4782-8055-1C568D2EFB11}" type="presParOf" srcId="{1A87AC47-0E09-464B-B54B-6941C25804CB}" destId="{C888A9BD-0379-4B05-828F-E6372ABB2C5E}" srcOrd="1" destOrd="0" presId="urn:microsoft.com/office/officeart/2005/8/layout/orgChart1"/>
    <dgm:cxn modelId="{FC87EB29-863E-4C6B-99ED-824A3FD59A36}" type="presParOf" srcId="{659EF2E0-A70B-48F2-B43F-382A40F4DD95}" destId="{85DCFE70-1DA0-4BB1-9ED7-69A607B4E5CF}" srcOrd="1" destOrd="0" presId="urn:microsoft.com/office/officeart/2005/8/layout/orgChart1"/>
    <dgm:cxn modelId="{43EB3B27-BBAC-4CAD-BBC9-429932C8AC46}" type="presParOf" srcId="{85DCFE70-1DA0-4BB1-9ED7-69A607B4E5CF}" destId="{ADBC8DA0-9C2F-40F2-B541-777AE8C0041D}" srcOrd="0" destOrd="0" presId="urn:microsoft.com/office/officeart/2005/8/layout/orgChart1"/>
    <dgm:cxn modelId="{279D6BE6-011F-4978-B85A-FAFF4CC7CFF0}" type="presParOf" srcId="{85DCFE70-1DA0-4BB1-9ED7-69A607B4E5CF}" destId="{CAB561DF-913B-4A42-BF7C-29F0553BA2F0}" srcOrd="1" destOrd="0" presId="urn:microsoft.com/office/officeart/2005/8/layout/orgChart1"/>
    <dgm:cxn modelId="{4EDC55D2-E3A9-403C-A1A4-C770F69D8F71}" type="presParOf" srcId="{CAB561DF-913B-4A42-BF7C-29F0553BA2F0}" destId="{F96FDAAE-6BEB-4165-9027-0FEFD40ACD04}" srcOrd="0" destOrd="0" presId="urn:microsoft.com/office/officeart/2005/8/layout/orgChart1"/>
    <dgm:cxn modelId="{EE3EAE3D-EB03-4DA0-92B6-8C7FFE282EC7}" type="presParOf" srcId="{F96FDAAE-6BEB-4165-9027-0FEFD40ACD04}" destId="{01D348CF-85E0-4B20-BF58-06B5923FD9FB}" srcOrd="0" destOrd="0" presId="urn:microsoft.com/office/officeart/2005/8/layout/orgChart1"/>
    <dgm:cxn modelId="{FF09A736-165D-4089-A113-90DF44878E91}" type="presParOf" srcId="{F96FDAAE-6BEB-4165-9027-0FEFD40ACD04}" destId="{FF156387-652D-4D9A-95D3-35729A140CA2}" srcOrd="1" destOrd="0" presId="urn:microsoft.com/office/officeart/2005/8/layout/orgChart1"/>
    <dgm:cxn modelId="{F7FA98C4-2220-4763-BBFE-7C69ED8B6A34}" type="presParOf" srcId="{CAB561DF-913B-4A42-BF7C-29F0553BA2F0}" destId="{43578C4D-7480-4B45-96B1-1DDB50DEFE19}" srcOrd="1" destOrd="0" presId="urn:microsoft.com/office/officeart/2005/8/layout/orgChart1"/>
    <dgm:cxn modelId="{5DE192A9-B08D-44FA-AA03-08DE401698E5}" type="presParOf" srcId="{43578C4D-7480-4B45-96B1-1DDB50DEFE19}" destId="{6610B602-DF63-49E8-9381-0DDE95C32203}" srcOrd="0" destOrd="0" presId="urn:microsoft.com/office/officeart/2005/8/layout/orgChart1"/>
    <dgm:cxn modelId="{2595265B-D660-45BE-821F-AA15A9F5A943}" type="presParOf" srcId="{43578C4D-7480-4B45-96B1-1DDB50DEFE19}" destId="{BCE3515A-AFF5-4389-BC4B-86F7068F9066}" srcOrd="1" destOrd="0" presId="urn:microsoft.com/office/officeart/2005/8/layout/orgChart1"/>
    <dgm:cxn modelId="{71B46C49-AF9F-41B8-9065-606B1625DD16}" type="presParOf" srcId="{BCE3515A-AFF5-4389-BC4B-86F7068F9066}" destId="{A946A4D2-0B0B-415E-8EAF-424E248407F8}" srcOrd="0" destOrd="0" presId="urn:microsoft.com/office/officeart/2005/8/layout/orgChart1"/>
    <dgm:cxn modelId="{212049E9-3299-4CF8-B2CD-B362F5271087}" type="presParOf" srcId="{A946A4D2-0B0B-415E-8EAF-424E248407F8}" destId="{3130663D-3A63-478D-87EA-75441DBF5110}" srcOrd="0" destOrd="0" presId="urn:microsoft.com/office/officeart/2005/8/layout/orgChart1"/>
    <dgm:cxn modelId="{EE1A44A9-E66C-48E3-8BC4-B322B1C30CC2}" type="presParOf" srcId="{A946A4D2-0B0B-415E-8EAF-424E248407F8}" destId="{982572FC-4430-4ACB-A802-D2EFC49F460A}" srcOrd="1" destOrd="0" presId="urn:microsoft.com/office/officeart/2005/8/layout/orgChart1"/>
    <dgm:cxn modelId="{679D2D94-7B9F-4C93-9619-5FBD6A736B30}" type="presParOf" srcId="{BCE3515A-AFF5-4389-BC4B-86F7068F9066}" destId="{9AA6DE6B-A1B0-4C85-B48B-AFA8C3D3A575}" srcOrd="1" destOrd="0" presId="urn:microsoft.com/office/officeart/2005/8/layout/orgChart1"/>
    <dgm:cxn modelId="{8B7AE369-7A20-4B3A-B928-DB21148E8626}" type="presParOf" srcId="{9AA6DE6B-A1B0-4C85-B48B-AFA8C3D3A575}" destId="{00C5C0CC-8CC0-454C-BBC2-FEBA0192879A}" srcOrd="0" destOrd="0" presId="urn:microsoft.com/office/officeart/2005/8/layout/orgChart1"/>
    <dgm:cxn modelId="{2D176818-74C2-436C-AD62-0D840F5DCE47}" type="presParOf" srcId="{9AA6DE6B-A1B0-4C85-B48B-AFA8C3D3A575}" destId="{687A83BF-591C-4527-8894-3F1A1C07A42F}" srcOrd="1" destOrd="0" presId="urn:microsoft.com/office/officeart/2005/8/layout/orgChart1"/>
    <dgm:cxn modelId="{F959F53F-B2E8-4C41-B36E-4530DDCBC5DC}" type="presParOf" srcId="{687A83BF-591C-4527-8894-3F1A1C07A42F}" destId="{E5303BB0-F482-4CDD-8CD6-6B84D28EF2F1}" srcOrd="0" destOrd="0" presId="urn:microsoft.com/office/officeart/2005/8/layout/orgChart1"/>
    <dgm:cxn modelId="{F7FEFB4E-FA17-4E17-A254-72B95E8D103F}" type="presParOf" srcId="{E5303BB0-F482-4CDD-8CD6-6B84D28EF2F1}" destId="{AB1DDB9E-B1BC-4C36-AA89-49F5C9BAC0BF}" srcOrd="0" destOrd="0" presId="urn:microsoft.com/office/officeart/2005/8/layout/orgChart1"/>
    <dgm:cxn modelId="{D850C77F-25F5-4690-B6BB-3E9545BCDC5D}" type="presParOf" srcId="{E5303BB0-F482-4CDD-8CD6-6B84D28EF2F1}" destId="{8C90518B-FB2C-42B2-BC70-33B777D11DFF}" srcOrd="1" destOrd="0" presId="urn:microsoft.com/office/officeart/2005/8/layout/orgChart1"/>
    <dgm:cxn modelId="{7FE67965-DBDD-4816-A48C-51AEB8615BC8}" type="presParOf" srcId="{687A83BF-591C-4527-8894-3F1A1C07A42F}" destId="{DED524AB-EB97-42B7-9736-F10986F8AF4F}" srcOrd="1" destOrd="0" presId="urn:microsoft.com/office/officeart/2005/8/layout/orgChart1"/>
    <dgm:cxn modelId="{7B56E479-DAE7-4573-A9EE-B82E8919F9F2}" type="presParOf" srcId="{687A83BF-591C-4527-8894-3F1A1C07A42F}" destId="{2288E2D1-5C7D-4B8E-9E56-2A5F0947719A}" srcOrd="2" destOrd="0" presId="urn:microsoft.com/office/officeart/2005/8/layout/orgChart1"/>
    <dgm:cxn modelId="{91494C12-170D-4C56-9573-021907030A3E}" type="presParOf" srcId="{BCE3515A-AFF5-4389-BC4B-86F7068F9066}" destId="{F397E2D0-5F64-4807-9C1C-C7DD10E5E975}" srcOrd="2" destOrd="0" presId="urn:microsoft.com/office/officeart/2005/8/layout/orgChart1"/>
    <dgm:cxn modelId="{8BC6C6C0-3D7A-408F-B817-2BBCCB76B20C}" type="presParOf" srcId="{43578C4D-7480-4B45-96B1-1DDB50DEFE19}" destId="{09DC4600-21A8-42CE-BF22-3975B413A0EA}" srcOrd="2" destOrd="0" presId="urn:microsoft.com/office/officeart/2005/8/layout/orgChart1"/>
    <dgm:cxn modelId="{822891DA-2B79-43CA-911E-5B836CD8A1A7}" type="presParOf" srcId="{43578C4D-7480-4B45-96B1-1DDB50DEFE19}" destId="{1E0B7EB0-F960-422A-BC37-A27A627E30B8}" srcOrd="3" destOrd="0" presId="urn:microsoft.com/office/officeart/2005/8/layout/orgChart1"/>
    <dgm:cxn modelId="{FA22E7BD-58B4-490A-B754-D581BBFD5CCA}" type="presParOf" srcId="{1E0B7EB0-F960-422A-BC37-A27A627E30B8}" destId="{907F4A4E-7F72-413B-BC4E-614F70D4C799}" srcOrd="0" destOrd="0" presId="urn:microsoft.com/office/officeart/2005/8/layout/orgChart1"/>
    <dgm:cxn modelId="{D17DAE7F-8286-46C7-86A7-1DD1ADF7B940}" type="presParOf" srcId="{907F4A4E-7F72-413B-BC4E-614F70D4C799}" destId="{E01BD238-EA00-4D3F-8F1A-6FD2462536C1}" srcOrd="0" destOrd="0" presId="urn:microsoft.com/office/officeart/2005/8/layout/orgChart1"/>
    <dgm:cxn modelId="{EA244734-D459-46B6-AE60-905B9C953C6B}" type="presParOf" srcId="{907F4A4E-7F72-413B-BC4E-614F70D4C799}" destId="{9B789EE4-B15B-49A1-AA86-A28899E2F8D7}" srcOrd="1" destOrd="0" presId="urn:microsoft.com/office/officeart/2005/8/layout/orgChart1"/>
    <dgm:cxn modelId="{2EF9AA03-25F4-4146-BFA8-80D2DCD58AA5}" type="presParOf" srcId="{1E0B7EB0-F960-422A-BC37-A27A627E30B8}" destId="{6AC4E53C-BAEB-4013-AD15-FA85ADD51EED}" srcOrd="1" destOrd="0" presId="urn:microsoft.com/office/officeart/2005/8/layout/orgChart1"/>
    <dgm:cxn modelId="{4CB9CB79-D522-4AEF-9034-C686EF3389BD}" type="presParOf" srcId="{6AC4E53C-BAEB-4013-AD15-FA85ADD51EED}" destId="{ADDDE951-2D57-4DCE-8ACA-7AB3E4CF35F3}" srcOrd="0" destOrd="0" presId="urn:microsoft.com/office/officeart/2005/8/layout/orgChart1"/>
    <dgm:cxn modelId="{D49FA5EB-C71C-40A1-BB9E-903DB3ECC137}" type="presParOf" srcId="{6AC4E53C-BAEB-4013-AD15-FA85ADD51EED}" destId="{ACC2358D-9BE3-4561-A0BC-D4912E265767}" srcOrd="1" destOrd="0" presId="urn:microsoft.com/office/officeart/2005/8/layout/orgChart1"/>
    <dgm:cxn modelId="{699F7D0F-AAEB-4503-ABDE-8E5CAB7B7C53}" type="presParOf" srcId="{ACC2358D-9BE3-4561-A0BC-D4912E265767}" destId="{883B7C14-F153-45F0-BC84-A94D1F36F4DD}" srcOrd="0" destOrd="0" presId="urn:microsoft.com/office/officeart/2005/8/layout/orgChart1"/>
    <dgm:cxn modelId="{081DCEA2-C6D6-4674-8B62-D265DDED220E}" type="presParOf" srcId="{883B7C14-F153-45F0-BC84-A94D1F36F4DD}" destId="{994A2023-F78C-4466-ABB7-87805A054EF2}" srcOrd="0" destOrd="0" presId="urn:microsoft.com/office/officeart/2005/8/layout/orgChart1"/>
    <dgm:cxn modelId="{659D76BF-008A-4E29-87D8-549EB86BE917}" type="presParOf" srcId="{883B7C14-F153-45F0-BC84-A94D1F36F4DD}" destId="{56DF6688-02C1-40E0-A857-67683A720B4E}" srcOrd="1" destOrd="0" presId="urn:microsoft.com/office/officeart/2005/8/layout/orgChart1"/>
    <dgm:cxn modelId="{ABB533C7-F319-4507-82E3-3A1333628AB8}" type="presParOf" srcId="{ACC2358D-9BE3-4561-A0BC-D4912E265767}" destId="{8555C308-8115-4E4C-85E3-E9819E039A93}" srcOrd="1" destOrd="0" presId="urn:microsoft.com/office/officeart/2005/8/layout/orgChart1"/>
    <dgm:cxn modelId="{00C3458A-062E-47E9-A664-2CAD9B4A7E3B}" type="presParOf" srcId="{ACC2358D-9BE3-4561-A0BC-D4912E265767}" destId="{E8D64029-BC48-4D4F-BFF8-73565FBBF752}" srcOrd="2" destOrd="0" presId="urn:microsoft.com/office/officeart/2005/8/layout/orgChart1"/>
    <dgm:cxn modelId="{DBF876C5-F81D-4E52-A25E-1F4DE3B3E69B}" type="presParOf" srcId="{1E0B7EB0-F960-422A-BC37-A27A627E30B8}" destId="{72CE5721-FC80-4580-93F1-3D8A6FA366A4}" srcOrd="2" destOrd="0" presId="urn:microsoft.com/office/officeart/2005/8/layout/orgChart1"/>
    <dgm:cxn modelId="{67F289BE-9C4B-40E5-B391-E663692BD823}" type="presParOf" srcId="{CAB561DF-913B-4A42-BF7C-29F0553BA2F0}" destId="{CD77CF0A-456F-4E7E-92D9-F6AB6F9E5155}" srcOrd="2" destOrd="0" presId="urn:microsoft.com/office/officeart/2005/8/layout/orgChart1"/>
    <dgm:cxn modelId="{0B30BF3E-86F8-4135-936A-947824D63091}" type="presParOf" srcId="{659EF2E0-A70B-48F2-B43F-382A40F4DD95}" destId="{70210579-C1F6-45F3-9C35-2C220D5C33A2}" srcOrd="2" destOrd="0" presId="urn:microsoft.com/office/officeart/2005/8/layout/orgChart1"/>
    <dgm:cxn modelId="{89A2C74E-3330-4A80-A67D-6157ADF78FD1}" type="presParOf" srcId="{97F0CBE3-6997-4B47-9632-708F46D73158}" destId="{DA15DE9A-87C4-4409-9A4F-B8CCD76D031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70615C-91A6-403D-8517-79B337DD07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D6B63-D5AA-4AF2-994B-36736F74C8DD}">
      <dgm:prSet phldrT="[Text]" custT="1"/>
      <dgm:spPr>
        <a:noFill/>
      </dgm:spPr>
      <dgm:t>
        <a:bodyPr/>
        <a:lstStyle/>
        <a:p>
          <a:r>
            <a:rPr lang="en-US" sz="3200" dirty="0" smtClean="0"/>
            <a:t> </a:t>
          </a:r>
          <a:r>
            <a:rPr lang="en-US" sz="3200" dirty="0" err="1" smtClean="0"/>
            <a:t>Cơ</a:t>
          </a:r>
          <a:r>
            <a:rPr lang="en-US" sz="3200" dirty="0" smtClean="0"/>
            <a:t> </a:t>
          </a:r>
          <a:r>
            <a:rPr lang="en-US" sz="3200" dirty="0" err="1" smtClean="0"/>
            <a:t>chế</a:t>
          </a:r>
          <a:r>
            <a:rPr lang="en-US" sz="3200" dirty="0" smtClean="0"/>
            <a:t> </a:t>
          </a:r>
          <a:r>
            <a:rPr lang="en-US" sz="3200" dirty="0" err="1" smtClean="0"/>
            <a:t>bệnh</a:t>
          </a:r>
          <a:r>
            <a:rPr lang="en-US" sz="3200" dirty="0" smtClean="0"/>
            <a:t> </a:t>
          </a:r>
          <a:r>
            <a:rPr lang="en-US" sz="3200" dirty="0" err="1" smtClean="0"/>
            <a:t>sinh</a:t>
          </a:r>
          <a:endParaRPr lang="en-US" sz="3200" dirty="0"/>
        </a:p>
      </dgm:t>
    </dgm:pt>
    <dgm:pt modelId="{991B38F9-293B-4F1D-A062-8F9BC18B398E}" type="parTrans" cxnId="{23AE5C74-78BF-4C16-8EE0-CD23CAF394A8}">
      <dgm:prSet/>
      <dgm:spPr/>
      <dgm:t>
        <a:bodyPr/>
        <a:lstStyle/>
        <a:p>
          <a:endParaRPr lang="en-US" sz="2000"/>
        </a:p>
      </dgm:t>
    </dgm:pt>
    <dgm:pt modelId="{17783480-031E-449B-9A98-A465C75677D8}" type="sibTrans" cxnId="{23AE5C74-78BF-4C16-8EE0-CD23CAF394A8}">
      <dgm:prSet/>
      <dgm:spPr/>
      <dgm:t>
        <a:bodyPr/>
        <a:lstStyle/>
        <a:p>
          <a:endParaRPr lang="en-US" sz="2000"/>
        </a:p>
      </dgm:t>
    </dgm:pt>
    <dgm:pt modelId="{F931E4E6-CD0D-49F5-B6E7-7151EF8AF9D6}">
      <dgm:prSet phldrT="[Text]" custT="1"/>
      <dgm:spPr>
        <a:noFill/>
      </dgm:spPr>
      <dgm:t>
        <a:bodyPr/>
        <a:lstStyle/>
        <a:p>
          <a:r>
            <a:rPr lang="en-US" sz="2000" dirty="0" smtClean="0"/>
            <a:t>↑ </a:t>
          </a:r>
          <a:r>
            <a:rPr lang="en-US" sz="2000" dirty="0" err="1" smtClean="0"/>
            <a:t>tạo</a:t>
          </a:r>
          <a:r>
            <a:rPr lang="en-US" sz="2000" dirty="0" smtClean="0"/>
            <a:t> H</a:t>
          </a:r>
          <a:r>
            <a:rPr lang="en-US" sz="2000" baseline="30000" dirty="0" smtClean="0"/>
            <a:t>+</a:t>
          </a:r>
          <a:r>
            <a:rPr lang="en-US" sz="2000" dirty="0" smtClean="0"/>
            <a:t>: anion gap ↑</a:t>
          </a:r>
          <a:endParaRPr lang="en-US" sz="2000" dirty="0"/>
        </a:p>
      </dgm:t>
    </dgm:pt>
    <dgm:pt modelId="{DEA62D3E-A533-4CC1-9E19-6533ED6EC42C}" type="parTrans" cxnId="{345D60EF-A356-44D7-8C03-F80C6855EF0F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1B9391A5-6EE6-4FDF-BC6C-04FFE402D3EF}" type="sibTrans" cxnId="{345D60EF-A356-44D7-8C03-F80C6855EF0F}">
      <dgm:prSet/>
      <dgm:spPr/>
      <dgm:t>
        <a:bodyPr/>
        <a:lstStyle/>
        <a:p>
          <a:endParaRPr lang="en-US" sz="2000"/>
        </a:p>
      </dgm:t>
    </dgm:pt>
    <dgm:pt modelId="{7B762293-B9C9-4197-9681-44492303256F}">
      <dgm:prSet phldrT="[Text]" custT="1"/>
      <dgm:spPr>
        <a:noFill/>
      </dgm:spPr>
      <dgm:t>
        <a:bodyPr/>
        <a:lstStyle/>
        <a:p>
          <a:r>
            <a:rPr lang="en-US" sz="2000" dirty="0" err="1" smtClean="0"/>
            <a:t>Không</a:t>
          </a:r>
          <a:r>
            <a:rPr lang="en-US" sz="2000" dirty="0" smtClean="0"/>
            <a:t> ↑ </a:t>
          </a:r>
          <a:r>
            <a:rPr lang="en-US" sz="2000" dirty="0" err="1" smtClean="0"/>
            <a:t>tạo</a:t>
          </a:r>
          <a:r>
            <a:rPr lang="en-US" sz="2000" dirty="0" smtClean="0"/>
            <a:t> H</a:t>
          </a:r>
          <a:r>
            <a:rPr lang="en-US" sz="2000" baseline="30000" dirty="0" smtClean="0"/>
            <a:t>+</a:t>
          </a:r>
          <a:r>
            <a:rPr lang="en-US" sz="2000" dirty="0" smtClean="0"/>
            <a:t>: anion gap </a:t>
          </a:r>
          <a:r>
            <a:rPr lang="en-US" sz="2000" dirty="0" smtClean="0">
              <a:latin typeface="Arial"/>
              <a:cs typeface="Arial"/>
            </a:rPr>
            <a:t>┴ </a:t>
          </a:r>
          <a:endParaRPr lang="en-US" sz="2000" dirty="0"/>
        </a:p>
      </dgm:t>
    </dgm:pt>
    <dgm:pt modelId="{6D0EA3E2-49EF-4F81-8E94-5F26B421AFF4}" type="parTrans" cxnId="{4023DC99-1F17-4C64-94A0-5157D0494593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50059711-2FFB-4E29-8742-61ACB24D4BC5}" type="sibTrans" cxnId="{4023DC99-1F17-4C64-94A0-5157D0494593}">
      <dgm:prSet/>
      <dgm:spPr/>
      <dgm:t>
        <a:bodyPr/>
        <a:lstStyle/>
        <a:p>
          <a:endParaRPr lang="en-US" sz="2000"/>
        </a:p>
      </dgm:t>
    </dgm:pt>
    <dgm:pt modelId="{758EFAF8-3F22-4BFD-8DDF-FEF0ADDE0CEE}">
      <dgm:prSet phldrT="[Text]" custT="1"/>
      <dgm:spPr>
        <a:noFill/>
      </dgm:spPr>
      <dgm:t>
        <a:bodyPr/>
        <a:lstStyle/>
        <a:p>
          <a:r>
            <a:rPr lang="en-US" sz="2000" dirty="0" err="1" smtClean="0"/>
            <a:t>Nhiễm</a:t>
          </a:r>
          <a:r>
            <a:rPr lang="en-US" sz="2000" dirty="0" smtClean="0"/>
            <a:t> acid lactic, </a:t>
          </a:r>
          <a:r>
            <a:rPr lang="en-US" sz="2000" dirty="0" err="1" smtClean="0"/>
            <a:t>ceton</a:t>
          </a:r>
          <a:r>
            <a:rPr lang="en-US" sz="2000" dirty="0" smtClean="0"/>
            <a:t> acid, </a:t>
          </a:r>
          <a:r>
            <a:rPr lang="en-US" sz="2000" dirty="0" err="1" smtClean="0"/>
            <a:t>ly</a:t>
          </a:r>
          <a:r>
            <a:rPr lang="en-US" sz="2000" dirty="0" smtClean="0"/>
            <a:t> </a:t>
          </a:r>
          <a:r>
            <a:rPr lang="en-US" sz="2000" dirty="0" err="1" smtClean="0"/>
            <a:t>giải</a:t>
          </a:r>
          <a:r>
            <a:rPr lang="en-US" sz="2000" dirty="0" smtClean="0"/>
            <a:t> </a:t>
          </a:r>
          <a:r>
            <a:rPr lang="en-US" sz="2000" dirty="0" err="1" smtClean="0"/>
            <a:t>cơ</a:t>
          </a:r>
          <a:r>
            <a:rPr lang="en-US" sz="2000" dirty="0" smtClean="0"/>
            <a:t> </a:t>
          </a:r>
          <a:r>
            <a:rPr lang="en-US" sz="2000" dirty="0" err="1" smtClean="0"/>
            <a:t>vân</a:t>
          </a:r>
          <a:endParaRPr lang="en-US" sz="2000" dirty="0"/>
        </a:p>
      </dgm:t>
    </dgm:pt>
    <dgm:pt modelId="{DDD9F319-9B82-4336-B21B-96A661468B14}" type="parTrans" cxnId="{FB0B4580-D6F2-4D6B-B58E-EEFBB5A1D46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F96229E3-CC54-4920-A83F-4F7F739BF599}" type="sibTrans" cxnId="{FB0B4580-D6F2-4D6B-B58E-EEFBB5A1D464}">
      <dgm:prSet/>
      <dgm:spPr/>
      <dgm:t>
        <a:bodyPr/>
        <a:lstStyle/>
        <a:p>
          <a:endParaRPr lang="en-US" sz="2000"/>
        </a:p>
      </dgm:t>
    </dgm:pt>
    <dgm:pt modelId="{045E00EC-9B0C-4DF9-AF7C-CFD4DD504817}">
      <dgm:prSet phldrT="[Text]" custT="1"/>
      <dgm:spPr>
        <a:noFill/>
      </dgm:spPr>
      <dgm:t>
        <a:bodyPr/>
        <a:lstStyle/>
        <a:p>
          <a:r>
            <a:rPr lang="en-US" sz="2000" dirty="0" smtClean="0"/>
            <a:t>↑ </a:t>
          </a:r>
          <a:r>
            <a:rPr lang="en-US" sz="2000" dirty="0" err="1" smtClean="0"/>
            <a:t>mất</a:t>
          </a:r>
          <a:r>
            <a:rPr lang="en-US" sz="2000" dirty="0" smtClean="0"/>
            <a:t> HCO</a:t>
          </a:r>
          <a:r>
            <a:rPr lang="en-US" sz="2000" baseline="-25000" dirty="0" smtClean="0"/>
            <a:t>3</a:t>
          </a:r>
          <a:r>
            <a:rPr lang="en-US" sz="2000" dirty="0" smtClean="0"/>
            <a:t> </a:t>
          </a:r>
          <a:r>
            <a:rPr lang="en-US" sz="2000" baseline="30000" dirty="0" smtClean="0"/>
            <a:t>-</a:t>
          </a:r>
          <a:endParaRPr lang="en-US" sz="2000" baseline="30000" dirty="0"/>
        </a:p>
      </dgm:t>
    </dgm:pt>
    <dgm:pt modelId="{D5981846-D1A7-4EBE-A98E-D0BF02926FB8}" type="parTrans" cxnId="{EE919F2C-71D9-428B-B2F8-87EF1A02B91E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F5E46F59-5943-437E-91B9-39B77A77AF38}" type="sibTrans" cxnId="{EE919F2C-71D9-428B-B2F8-87EF1A02B91E}">
      <dgm:prSet/>
      <dgm:spPr/>
      <dgm:t>
        <a:bodyPr/>
        <a:lstStyle/>
        <a:p>
          <a:endParaRPr lang="en-US" sz="2000"/>
        </a:p>
      </dgm:t>
    </dgm:pt>
    <dgm:pt modelId="{0DB00A5F-AB80-4EA4-B5A9-2C28D3E456E8}">
      <dgm:prSet phldrT="[Text]" custT="1"/>
      <dgm:spPr>
        <a:noFill/>
      </dgm:spPr>
      <dgm:t>
        <a:bodyPr/>
        <a:lstStyle/>
        <a:p>
          <a:r>
            <a:rPr lang="en-US" sz="2000" dirty="0" smtClean="0"/>
            <a:t>↓ </a:t>
          </a:r>
          <a:r>
            <a:rPr lang="en-US" sz="2000" dirty="0" err="1" smtClean="0"/>
            <a:t>thải</a:t>
          </a:r>
          <a:r>
            <a:rPr lang="en-US" sz="2000" dirty="0" smtClean="0"/>
            <a:t> H</a:t>
          </a:r>
          <a:r>
            <a:rPr lang="en-US" sz="2000" baseline="30000" dirty="0" smtClean="0"/>
            <a:t>+</a:t>
          </a:r>
          <a:endParaRPr lang="en-US" sz="2000" baseline="30000" dirty="0"/>
        </a:p>
      </dgm:t>
    </dgm:pt>
    <dgm:pt modelId="{260D224A-AF10-4D08-BF94-70AE9C7D3E7E}" type="parTrans" cxnId="{00A8D3DA-C158-4650-938B-513D4B0BF7E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9E2A90D0-D0C4-4ABF-8BCE-C8B0DD9BD6BA}" type="sibTrans" cxnId="{00A8D3DA-C158-4650-938B-513D4B0BF7E5}">
      <dgm:prSet/>
      <dgm:spPr/>
      <dgm:t>
        <a:bodyPr/>
        <a:lstStyle/>
        <a:p>
          <a:endParaRPr lang="en-US" sz="2000"/>
        </a:p>
      </dgm:t>
    </dgm:pt>
    <dgm:pt modelId="{00390AA7-8B30-49E0-98AF-8566E010C427}">
      <dgm:prSet custT="1"/>
      <dgm:spPr>
        <a:noFill/>
      </dgm:spPr>
      <dgm:t>
        <a:bodyPr/>
        <a:lstStyle/>
        <a:p>
          <a:r>
            <a:rPr lang="en-US" sz="1800" dirty="0" err="1" smtClean="0"/>
            <a:t>Ngộ</a:t>
          </a:r>
          <a:r>
            <a:rPr lang="en-US" sz="1800" dirty="0" smtClean="0"/>
            <a:t> </a:t>
          </a:r>
          <a:r>
            <a:rPr lang="en-US" sz="1800" dirty="0" err="1" smtClean="0"/>
            <a:t>độc</a:t>
          </a:r>
          <a:r>
            <a:rPr lang="en-US" sz="1800" dirty="0" smtClean="0"/>
            <a:t> acid salicylic, ethylene glycol, ethanol, methanol, </a:t>
          </a:r>
        </a:p>
      </dgm:t>
    </dgm:pt>
    <dgm:pt modelId="{9F37C1BE-3725-48BB-9809-7CDC6D4EFD55}" type="parTrans" cxnId="{74ECAA96-CFE5-4DD0-A164-0511CDC18F2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E11ED284-37FF-4848-8A11-04C0BB1E431C}" type="sibTrans" cxnId="{74ECAA96-CFE5-4DD0-A164-0511CDC18F26}">
      <dgm:prSet/>
      <dgm:spPr/>
      <dgm:t>
        <a:bodyPr/>
        <a:lstStyle/>
        <a:p>
          <a:endParaRPr lang="en-US" sz="2000"/>
        </a:p>
      </dgm:t>
    </dgm:pt>
    <dgm:pt modelId="{7B117859-F3DD-420B-8981-16B94A617F5D}">
      <dgm:prSet custT="1"/>
      <dgm:spPr>
        <a:noFill/>
      </dgm:spPr>
      <dgm:t>
        <a:bodyPr/>
        <a:lstStyle/>
        <a:p>
          <a:r>
            <a:rPr lang="en-US" sz="1800" dirty="0" err="1" smtClean="0"/>
            <a:t>Nuôi</a:t>
          </a:r>
          <a:r>
            <a:rPr lang="en-US" sz="1800" dirty="0" smtClean="0"/>
            <a:t> </a:t>
          </a:r>
          <a:r>
            <a:rPr lang="en-US" sz="1800" dirty="0" err="1" smtClean="0"/>
            <a:t>ăn</a:t>
          </a:r>
          <a:r>
            <a:rPr lang="en-US" sz="1800" dirty="0" smtClean="0"/>
            <a:t> </a:t>
          </a:r>
          <a:r>
            <a:rPr lang="en-US" sz="1800" dirty="0" err="1" smtClean="0"/>
            <a:t>tĩnh</a:t>
          </a:r>
          <a:r>
            <a:rPr lang="en-US" sz="1800" dirty="0" smtClean="0"/>
            <a:t> </a:t>
          </a:r>
          <a:r>
            <a:rPr lang="en-US" sz="1800" dirty="0" err="1" smtClean="0"/>
            <a:t>mạch</a:t>
          </a:r>
          <a:r>
            <a:rPr lang="en-US" sz="1800" dirty="0" smtClean="0"/>
            <a:t>, </a:t>
          </a:r>
          <a:r>
            <a:rPr lang="en-US" sz="1800" dirty="0" err="1" smtClean="0"/>
            <a:t>truyền</a:t>
          </a:r>
          <a:r>
            <a:rPr lang="en-US" sz="1800" dirty="0" smtClean="0"/>
            <a:t> </a:t>
          </a:r>
          <a:r>
            <a:rPr lang="en-US" sz="1800" dirty="0" err="1" smtClean="0"/>
            <a:t>NaCl</a:t>
          </a:r>
          <a:r>
            <a:rPr lang="en-US" sz="1800" dirty="0" smtClean="0"/>
            <a:t>, </a:t>
          </a:r>
          <a:r>
            <a:rPr lang="en-US" sz="1800" dirty="0" err="1" smtClean="0"/>
            <a:t>uống</a:t>
          </a:r>
          <a:r>
            <a:rPr lang="en-US" sz="1800" dirty="0" smtClean="0"/>
            <a:t> NH</a:t>
          </a:r>
          <a:r>
            <a:rPr lang="en-US" sz="1800" baseline="-25000" dirty="0" smtClean="0"/>
            <a:t>4</a:t>
          </a:r>
          <a:r>
            <a:rPr lang="en-US" sz="1800" dirty="0" smtClean="0"/>
            <a:t>Cl  </a:t>
          </a:r>
          <a:endParaRPr lang="en-US" sz="1800" dirty="0"/>
        </a:p>
      </dgm:t>
    </dgm:pt>
    <dgm:pt modelId="{05729BCE-9AD8-47FD-A0C1-90C322FD8AF5}" type="parTrans" cxnId="{733E615F-57D1-4140-8359-B2B20A05925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E57B9C9D-283C-4237-B59B-3F20D2F19F0E}" type="sibTrans" cxnId="{733E615F-57D1-4140-8359-B2B20A059258}">
      <dgm:prSet/>
      <dgm:spPr/>
      <dgm:t>
        <a:bodyPr/>
        <a:lstStyle/>
        <a:p>
          <a:endParaRPr lang="en-US" sz="2000"/>
        </a:p>
      </dgm:t>
    </dgm:pt>
    <dgm:pt modelId="{A1A9DF0C-4E39-4312-ACD5-E68169FC494F}">
      <dgm:prSet phldrT="[Text]" custT="1"/>
      <dgm:spPr>
        <a:noFill/>
      </dgm:spPr>
      <dgm:t>
        <a:bodyPr/>
        <a:lstStyle/>
        <a:p>
          <a:r>
            <a:rPr lang="en-US" sz="2000" dirty="0" err="1" smtClean="0">
              <a:solidFill>
                <a:srgbClr val="FFFF00"/>
              </a:solidFill>
            </a:rPr>
            <a:t>Mất</a:t>
          </a:r>
          <a:r>
            <a:rPr lang="en-US" sz="2000" dirty="0" smtClean="0">
              <a:solidFill>
                <a:srgbClr val="FFFF00"/>
              </a:solidFill>
            </a:rPr>
            <a:t> qua </a:t>
          </a:r>
          <a:r>
            <a:rPr lang="en-US" sz="2000" dirty="0" err="1" smtClean="0">
              <a:solidFill>
                <a:srgbClr val="FFFF00"/>
              </a:solidFill>
            </a:rPr>
            <a:t>tiêu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hóa</a:t>
          </a:r>
          <a:r>
            <a:rPr lang="en-US" sz="2000" dirty="0" smtClean="0"/>
            <a:t>: </a:t>
          </a:r>
          <a:r>
            <a:rPr lang="en-US" sz="2000" dirty="0" err="1" smtClean="0"/>
            <a:t>tiêu</a:t>
          </a:r>
          <a:r>
            <a:rPr lang="en-US" sz="2000" dirty="0" smtClean="0"/>
            <a:t> </a:t>
          </a:r>
          <a:r>
            <a:rPr lang="en-US" sz="2000" dirty="0" err="1" smtClean="0"/>
            <a:t>chảy</a:t>
          </a:r>
          <a:r>
            <a:rPr lang="en-US" sz="2000" dirty="0" smtClean="0"/>
            <a:t>; </a:t>
          </a:r>
          <a:r>
            <a:rPr lang="en-US" sz="2000" dirty="0" err="1" smtClean="0"/>
            <a:t>viêm</a:t>
          </a:r>
          <a:r>
            <a:rPr lang="en-US" sz="2000" dirty="0" smtClean="0"/>
            <a:t> </a:t>
          </a:r>
          <a:r>
            <a:rPr lang="en-US" sz="2000" dirty="0" err="1" smtClean="0"/>
            <a:t>tụy</a:t>
          </a:r>
          <a:r>
            <a:rPr lang="en-US" sz="2000" dirty="0" smtClean="0"/>
            <a:t>;  </a:t>
          </a:r>
          <a:r>
            <a:rPr lang="en-US" sz="2000" dirty="0" err="1" smtClean="0"/>
            <a:t>dò</a:t>
          </a:r>
          <a:r>
            <a:rPr lang="en-US" sz="2000" dirty="0" smtClean="0"/>
            <a:t> </a:t>
          </a:r>
          <a:r>
            <a:rPr lang="en-US" sz="2000" dirty="0" err="1" smtClean="0"/>
            <a:t>mật</a:t>
          </a:r>
          <a:r>
            <a:rPr lang="en-US" sz="2000" dirty="0" smtClean="0"/>
            <a:t>- </a:t>
          </a:r>
          <a:r>
            <a:rPr lang="en-US" sz="2000" dirty="0" err="1" smtClean="0"/>
            <a:t>tiêu</a:t>
          </a:r>
          <a:r>
            <a:rPr lang="en-US" sz="2000" dirty="0" smtClean="0"/>
            <a:t> </a:t>
          </a:r>
          <a:r>
            <a:rPr lang="en-US" sz="2000" dirty="0" err="1" smtClean="0"/>
            <a:t>hóa</a:t>
          </a:r>
          <a:r>
            <a:rPr lang="en-US" sz="2000" dirty="0" smtClean="0"/>
            <a:t>; </a:t>
          </a:r>
          <a:r>
            <a:rPr lang="en-US" sz="2000" dirty="0" err="1" smtClean="0"/>
            <a:t>mở</a:t>
          </a:r>
          <a:r>
            <a:rPr lang="en-US" sz="2000" dirty="0" smtClean="0"/>
            <a:t> </a:t>
          </a:r>
          <a:r>
            <a:rPr lang="en-US" sz="2000" dirty="0" err="1" smtClean="0"/>
            <a:t>hổng</a:t>
          </a:r>
          <a:r>
            <a:rPr lang="en-US" sz="2000" dirty="0" smtClean="0"/>
            <a:t> </a:t>
          </a:r>
          <a:r>
            <a:rPr lang="en-US" sz="2000" dirty="0" err="1" smtClean="0"/>
            <a:t>tràng</a:t>
          </a:r>
          <a:r>
            <a:rPr lang="en-US" sz="2000" dirty="0" smtClean="0"/>
            <a:t> </a:t>
          </a:r>
          <a:r>
            <a:rPr lang="en-US" sz="2000" dirty="0" err="1" smtClean="0"/>
            <a:t>ra</a:t>
          </a:r>
          <a:r>
            <a:rPr lang="en-US" sz="2000" dirty="0" smtClean="0"/>
            <a:t> da  </a:t>
          </a:r>
          <a:endParaRPr lang="en-US" sz="2000" baseline="30000" dirty="0"/>
        </a:p>
      </dgm:t>
    </dgm:pt>
    <dgm:pt modelId="{40680FA6-E592-4673-90CE-BFD4E79CE0E4}" type="parTrans" cxnId="{2B97A679-F331-4B52-89E4-3E031B56915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8CB0AD7C-C694-4170-BF68-8DF33945E08D}" type="sibTrans" cxnId="{2B97A679-F331-4B52-89E4-3E031B569156}">
      <dgm:prSet/>
      <dgm:spPr/>
      <dgm:t>
        <a:bodyPr/>
        <a:lstStyle/>
        <a:p>
          <a:endParaRPr lang="en-US" sz="2000"/>
        </a:p>
      </dgm:t>
    </dgm:pt>
    <dgm:pt modelId="{573B7D1A-66EE-4172-9DDB-7A652F989429}">
      <dgm:prSet custT="1"/>
      <dgm:spPr>
        <a:noFill/>
      </dgm:spPr>
      <dgm:t>
        <a:bodyPr/>
        <a:lstStyle/>
        <a:p>
          <a:r>
            <a:rPr lang="en-US" sz="2000" smtClean="0">
              <a:solidFill>
                <a:srgbClr val="FFFF00"/>
              </a:solidFill>
            </a:rPr>
            <a:t>Mất qua đường tiết niệu</a:t>
          </a:r>
          <a:r>
            <a:rPr lang="en-US" sz="2000" smtClean="0"/>
            <a:t>: RTA</a:t>
          </a:r>
          <a:r>
            <a:rPr lang="en-US" sz="2000" baseline="-25000" smtClean="0"/>
            <a:t>2</a:t>
          </a:r>
          <a:r>
            <a:rPr lang="en-US" sz="2000" smtClean="0"/>
            <a:t>, lợi tiểu ống gần</a:t>
          </a:r>
          <a:endParaRPr lang="en-US" sz="2000" dirty="0"/>
        </a:p>
      </dgm:t>
    </dgm:pt>
    <dgm:pt modelId="{F6F427BC-28D8-46D7-99EC-9F524A55C5AD}" type="parTrans" cxnId="{C1E93007-DDE0-40C9-BF6B-4E2566ECEB40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F6EBCC5E-3899-42B4-8041-53C1D04C18A2}" type="sibTrans" cxnId="{C1E93007-DDE0-40C9-BF6B-4E2566ECEB40}">
      <dgm:prSet/>
      <dgm:spPr/>
      <dgm:t>
        <a:bodyPr/>
        <a:lstStyle/>
        <a:p>
          <a:endParaRPr lang="en-US" sz="2000"/>
        </a:p>
      </dgm:t>
    </dgm:pt>
    <dgm:pt modelId="{E57CBEF6-7A96-4721-AE7B-388F4CC04363}">
      <dgm:prSet phldrT="[Text]" custT="1"/>
      <dgm:spPr>
        <a:noFill/>
      </dgm:spPr>
      <dgm:t>
        <a:bodyPr/>
        <a:lstStyle/>
        <a:p>
          <a:r>
            <a:rPr lang="en-US" sz="2000" dirty="0" err="1" smtClean="0">
              <a:solidFill>
                <a:srgbClr val="FFFF00"/>
              </a:solidFill>
            </a:rPr>
            <a:t>Giảm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độ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lọc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cầu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thận</a:t>
          </a:r>
          <a:r>
            <a:rPr lang="en-US" sz="2000" dirty="0" smtClean="0"/>
            <a:t>: </a:t>
          </a:r>
          <a:r>
            <a:rPr lang="en-US" sz="2000" dirty="0" err="1" smtClean="0"/>
            <a:t>Suy</a:t>
          </a:r>
          <a:r>
            <a:rPr lang="en-US" sz="2000" dirty="0" smtClean="0"/>
            <a:t> </a:t>
          </a:r>
          <a:r>
            <a:rPr lang="en-US" sz="2000" dirty="0" err="1" smtClean="0"/>
            <a:t>thận</a:t>
          </a:r>
          <a:r>
            <a:rPr lang="en-US" sz="2000" dirty="0" smtClean="0"/>
            <a:t> </a:t>
          </a:r>
          <a:r>
            <a:rPr lang="en-US" sz="2000" dirty="0" err="1" smtClean="0"/>
            <a:t>mạn</a:t>
          </a:r>
          <a:r>
            <a:rPr lang="en-US" sz="2000" dirty="0" smtClean="0"/>
            <a:t>; </a:t>
          </a:r>
          <a:r>
            <a:rPr lang="en-US" sz="2000" dirty="0" err="1" smtClean="0"/>
            <a:t>Suy</a:t>
          </a:r>
          <a:r>
            <a:rPr lang="en-US" sz="2000" dirty="0" smtClean="0"/>
            <a:t> </a:t>
          </a:r>
          <a:r>
            <a:rPr lang="en-US" sz="2000" dirty="0" err="1" smtClean="0"/>
            <a:t>thận</a:t>
          </a:r>
          <a:r>
            <a:rPr lang="en-US" sz="2000" dirty="0" smtClean="0"/>
            <a:t> </a:t>
          </a:r>
          <a:r>
            <a:rPr lang="en-US" sz="2000" dirty="0" err="1" smtClean="0"/>
            <a:t>cấp</a:t>
          </a:r>
          <a:endParaRPr lang="en-US" sz="2000" baseline="30000" dirty="0"/>
        </a:p>
      </dgm:t>
    </dgm:pt>
    <dgm:pt modelId="{DBB82BF9-5E71-434D-B1CC-EDDE6E339490}" type="parTrans" cxnId="{3DF81586-5826-4214-B2B3-CA94BDA58ED1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C5B29909-0D33-40CB-90DC-B8506068D516}" type="sibTrans" cxnId="{3DF81586-5826-4214-B2B3-CA94BDA58ED1}">
      <dgm:prSet/>
      <dgm:spPr/>
      <dgm:t>
        <a:bodyPr/>
        <a:lstStyle/>
        <a:p>
          <a:endParaRPr lang="en-US" sz="2000"/>
        </a:p>
      </dgm:t>
    </dgm:pt>
    <dgm:pt modelId="{D7584993-93B3-4004-9EC2-13F902B059AC}">
      <dgm:prSet custT="1"/>
      <dgm:spPr>
        <a:noFill/>
      </dgm:spPr>
      <dgm:t>
        <a:bodyPr/>
        <a:lstStyle/>
        <a:p>
          <a:r>
            <a:rPr lang="en-US" sz="2000" smtClean="0">
              <a:solidFill>
                <a:srgbClr val="FFFF00"/>
              </a:solidFill>
            </a:rPr>
            <a:t>Do giảm bài tiết H</a:t>
          </a:r>
          <a:r>
            <a:rPr lang="en-US" sz="2000" baseline="30000" smtClean="0">
              <a:solidFill>
                <a:srgbClr val="FFFF00"/>
              </a:solidFill>
            </a:rPr>
            <a:t>+</a:t>
          </a:r>
          <a:r>
            <a:rPr lang="en-US" sz="2000" smtClean="0">
              <a:solidFill>
                <a:srgbClr val="FFFF00"/>
              </a:solidFill>
            </a:rPr>
            <a:t> tại ống thận</a:t>
          </a:r>
          <a:r>
            <a:rPr lang="en-US" sz="2000" smtClean="0"/>
            <a:t>: RTA</a:t>
          </a:r>
          <a:r>
            <a:rPr lang="en-US" sz="2000" baseline="-25000" smtClean="0"/>
            <a:t>1 </a:t>
          </a:r>
          <a:r>
            <a:rPr lang="en-US" sz="2000" baseline="0" smtClean="0"/>
            <a:t>; </a:t>
          </a:r>
          <a:r>
            <a:rPr lang="en-US" sz="2000" smtClean="0"/>
            <a:t>RTA</a:t>
          </a:r>
          <a:r>
            <a:rPr lang="en-US" sz="2000" baseline="-25000" smtClean="0"/>
            <a:t>4</a:t>
          </a:r>
          <a:r>
            <a:rPr lang="en-US" sz="2000" smtClean="0"/>
            <a:t> </a:t>
          </a:r>
          <a:endParaRPr lang="en-US" sz="2000" dirty="0"/>
        </a:p>
      </dgm:t>
    </dgm:pt>
    <dgm:pt modelId="{1CE501A1-4FF5-4EFD-98E8-B7DBA14470FA}" type="parTrans" cxnId="{D11CF768-7D9E-4DF7-BF6B-CEF6833EDDA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FCF3F6B8-60B7-4F43-B74A-E4BAB4FA882F}" type="sibTrans" cxnId="{D11CF768-7D9E-4DF7-BF6B-CEF6833EDDA6}">
      <dgm:prSet/>
      <dgm:spPr/>
      <dgm:t>
        <a:bodyPr/>
        <a:lstStyle/>
        <a:p>
          <a:endParaRPr lang="en-US" sz="2000"/>
        </a:p>
      </dgm:t>
    </dgm:pt>
    <dgm:pt modelId="{C8CDCBBC-F37A-4C8C-8D38-2B736A36DB52}" type="pres">
      <dgm:prSet presAssocID="{D170615C-91A6-403D-8517-79B337DD07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85A65D-F3B2-45B1-8EDB-A415214A33F4}" type="pres">
      <dgm:prSet presAssocID="{09CD6B63-D5AA-4AF2-994B-36736F74C8DD}" presName="hierRoot1" presStyleCnt="0">
        <dgm:presLayoutVars>
          <dgm:hierBranch val="init"/>
        </dgm:presLayoutVars>
      </dgm:prSet>
      <dgm:spPr/>
    </dgm:pt>
    <dgm:pt modelId="{61AF8A53-0B80-4EB3-BFA1-811AAC1A314D}" type="pres">
      <dgm:prSet presAssocID="{09CD6B63-D5AA-4AF2-994B-36736F74C8DD}" presName="rootComposite1" presStyleCnt="0"/>
      <dgm:spPr/>
    </dgm:pt>
    <dgm:pt modelId="{F0288EB3-6668-4309-BB98-216D05CA3C17}" type="pres">
      <dgm:prSet presAssocID="{09CD6B63-D5AA-4AF2-994B-36736F74C8DD}" presName="rootText1" presStyleLbl="node0" presStyleIdx="0" presStyleCnt="1" custScaleX="237786" custScaleY="57221" custLinFactNeighborX="6582" custLinFactNeighborY="-23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138223-7F14-48BF-A41A-8B70A0E77298}" type="pres">
      <dgm:prSet presAssocID="{09CD6B63-D5AA-4AF2-994B-36736F74C8D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D6AE661-BA3C-40EC-A7AC-45979F3E53D8}" type="pres">
      <dgm:prSet presAssocID="{09CD6B63-D5AA-4AF2-994B-36736F74C8DD}" presName="hierChild2" presStyleCnt="0"/>
      <dgm:spPr/>
    </dgm:pt>
    <dgm:pt modelId="{46939F01-A5A8-4865-8C4A-2F8FA61E12AA}" type="pres">
      <dgm:prSet presAssocID="{DEA62D3E-A533-4CC1-9E19-6533ED6EC42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211D6F8-6815-4B29-A5C6-4C5C1D0A15FB}" type="pres">
      <dgm:prSet presAssocID="{F931E4E6-CD0D-49F5-B6E7-7151EF8AF9D6}" presName="hierRoot2" presStyleCnt="0">
        <dgm:presLayoutVars>
          <dgm:hierBranch val="l"/>
        </dgm:presLayoutVars>
      </dgm:prSet>
      <dgm:spPr/>
    </dgm:pt>
    <dgm:pt modelId="{1FEF6C6C-0B74-4FFE-B41A-87A2D181C633}" type="pres">
      <dgm:prSet presAssocID="{F931E4E6-CD0D-49F5-B6E7-7151EF8AF9D6}" presName="rootComposite" presStyleCnt="0"/>
      <dgm:spPr/>
    </dgm:pt>
    <dgm:pt modelId="{53492D0C-7DF2-4999-BBD0-5D682D589C7B}" type="pres">
      <dgm:prSet presAssocID="{F931E4E6-CD0D-49F5-B6E7-7151EF8AF9D6}" presName="rootText" presStyleLbl="node2" presStyleIdx="0" presStyleCnt="2" custScaleX="171664" custScaleY="57221" custLinFactNeighborX="-10421" custLinFactNeighborY="-57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131C72-6AE6-468F-AEAB-1BE4BCA5994F}" type="pres">
      <dgm:prSet presAssocID="{F931E4E6-CD0D-49F5-B6E7-7151EF8AF9D6}" presName="rootConnector" presStyleLbl="node2" presStyleIdx="0" presStyleCnt="2"/>
      <dgm:spPr/>
      <dgm:t>
        <a:bodyPr/>
        <a:lstStyle/>
        <a:p>
          <a:endParaRPr lang="en-US"/>
        </a:p>
      </dgm:t>
    </dgm:pt>
    <dgm:pt modelId="{13E825BA-DFE0-4A44-8D6A-2398BEE3B585}" type="pres">
      <dgm:prSet presAssocID="{F931E4E6-CD0D-49F5-B6E7-7151EF8AF9D6}" presName="hierChild4" presStyleCnt="0"/>
      <dgm:spPr/>
    </dgm:pt>
    <dgm:pt modelId="{02A9AD2C-E34F-45E3-91E2-FF76EE915180}" type="pres">
      <dgm:prSet presAssocID="{DDD9F319-9B82-4336-B21B-96A661468B14}" presName="Name50" presStyleLbl="parChTrans1D3" presStyleIdx="0" presStyleCnt="5"/>
      <dgm:spPr/>
      <dgm:t>
        <a:bodyPr/>
        <a:lstStyle/>
        <a:p>
          <a:endParaRPr lang="en-US"/>
        </a:p>
      </dgm:t>
    </dgm:pt>
    <dgm:pt modelId="{20D33F9C-E2DE-4C56-9E84-84DC6D592DBE}" type="pres">
      <dgm:prSet presAssocID="{758EFAF8-3F22-4BFD-8DDF-FEF0ADDE0CEE}" presName="hierRoot2" presStyleCnt="0">
        <dgm:presLayoutVars>
          <dgm:hierBranch val="init"/>
        </dgm:presLayoutVars>
      </dgm:prSet>
      <dgm:spPr/>
    </dgm:pt>
    <dgm:pt modelId="{0BA20FA2-0C50-4490-9A24-1A8E1305FC29}" type="pres">
      <dgm:prSet presAssocID="{758EFAF8-3F22-4BFD-8DDF-FEF0ADDE0CEE}" presName="rootComposite" presStyleCnt="0"/>
      <dgm:spPr/>
    </dgm:pt>
    <dgm:pt modelId="{2210C6DF-89C8-4C34-96AB-7FF702663A57}" type="pres">
      <dgm:prSet presAssocID="{758EFAF8-3F22-4BFD-8DDF-FEF0ADDE0CEE}" presName="rootText" presStyleLbl="node3" presStyleIdx="0" presStyleCnt="5" custScaleX="147268" custScaleY="115731" custLinFactNeighborX="-58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7F8F4-4F4A-4FA6-9BF9-8C7C17B2F84A}" type="pres">
      <dgm:prSet presAssocID="{758EFAF8-3F22-4BFD-8DDF-FEF0ADDE0CEE}" presName="rootConnector" presStyleLbl="node3" presStyleIdx="0" presStyleCnt="5"/>
      <dgm:spPr/>
      <dgm:t>
        <a:bodyPr/>
        <a:lstStyle/>
        <a:p>
          <a:endParaRPr lang="en-US"/>
        </a:p>
      </dgm:t>
    </dgm:pt>
    <dgm:pt modelId="{4FCC863C-65F4-4F51-8268-1764760E92D2}" type="pres">
      <dgm:prSet presAssocID="{758EFAF8-3F22-4BFD-8DDF-FEF0ADDE0CEE}" presName="hierChild4" presStyleCnt="0"/>
      <dgm:spPr/>
    </dgm:pt>
    <dgm:pt modelId="{F0E067E1-CB1C-483F-A2CB-922E60D065F8}" type="pres">
      <dgm:prSet presAssocID="{758EFAF8-3F22-4BFD-8DDF-FEF0ADDE0CEE}" presName="hierChild5" presStyleCnt="0"/>
      <dgm:spPr/>
    </dgm:pt>
    <dgm:pt modelId="{8AA7A007-1F71-4B20-8BDA-2949EC2A42F7}" type="pres">
      <dgm:prSet presAssocID="{9F37C1BE-3725-48BB-9809-7CDC6D4EFD55}" presName="Name50" presStyleLbl="parChTrans1D3" presStyleIdx="1" presStyleCnt="5"/>
      <dgm:spPr/>
      <dgm:t>
        <a:bodyPr/>
        <a:lstStyle/>
        <a:p>
          <a:endParaRPr lang="en-US"/>
        </a:p>
      </dgm:t>
    </dgm:pt>
    <dgm:pt modelId="{6095D3F1-97CA-40F8-B50A-9F74A42D4DD8}" type="pres">
      <dgm:prSet presAssocID="{00390AA7-8B30-49E0-98AF-8566E010C427}" presName="hierRoot2" presStyleCnt="0">
        <dgm:presLayoutVars>
          <dgm:hierBranch val="init"/>
        </dgm:presLayoutVars>
      </dgm:prSet>
      <dgm:spPr/>
    </dgm:pt>
    <dgm:pt modelId="{2A1BD676-F490-4251-8D46-BA4E151392D3}" type="pres">
      <dgm:prSet presAssocID="{00390AA7-8B30-49E0-98AF-8566E010C427}" presName="rootComposite" presStyleCnt="0"/>
      <dgm:spPr/>
    </dgm:pt>
    <dgm:pt modelId="{66FB8CBA-75D5-406E-B718-EAD3BE0F7636}" type="pres">
      <dgm:prSet presAssocID="{00390AA7-8B30-49E0-98AF-8566E010C427}" presName="rootText" presStyleLbl="node3" presStyleIdx="1" presStyleCnt="5" custScaleX="147268" custScaleY="115731" custLinFactNeighborX="-58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3C57CC-44BA-4B6A-BC3E-9C8ED55C977D}" type="pres">
      <dgm:prSet presAssocID="{00390AA7-8B30-49E0-98AF-8566E010C427}" presName="rootConnector" presStyleLbl="node3" presStyleIdx="1" presStyleCnt="5"/>
      <dgm:spPr/>
      <dgm:t>
        <a:bodyPr/>
        <a:lstStyle/>
        <a:p>
          <a:endParaRPr lang="en-US"/>
        </a:p>
      </dgm:t>
    </dgm:pt>
    <dgm:pt modelId="{A5A8AB65-B8ED-4FB4-A410-B104B927BF23}" type="pres">
      <dgm:prSet presAssocID="{00390AA7-8B30-49E0-98AF-8566E010C427}" presName="hierChild4" presStyleCnt="0"/>
      <dgm:spPr/>
    </dgm:pt>
    <dgm:pt modelId="{ACB5141A-2021-480E-B8B2-66BC75C892F7}" type="pres">
      <dgm:prSet presAssocID="{00390AA7-8B30-49E0-98AF-8566E010C427}" presName="hierChild5" presStyleCnt="0"/>
      <dgm:spPr/>
    </dgm:pt>
    <dgm:pt modelId="{3918E5B1-4F6F-44DD-8793-290433224E46}" type="pres">
      <dgm:prSet presAssocID="{05729BCE-9AD8-47FD-A0C1-90C322FD8AF5}" presName="Name50" presStyleLbl="parChTrans1D3" presStyleIdx="2" presStyleCnt="5"/>
      <dgm:spPr/>
      <dgm:t>
        <a:bodyPr/>
        <a:lstStyle/>
        <a:p>
          <a:endParaRPr lang="en-US"/>
        </a:p>
      </dgm:t>
    </dgm:pt>
    <dgm:pt modelId="{BCC1B0AA-747B-4B94-A5A2-F4A396A4B749}" type="pres">
      <dgm:prSet presAssocID="{7B117859-F3DD-420B-8981-16B94A617F5D}" presName="hierRoot2" presStyleCnt="0">
        <dgm:presLayoutVars>
          <dgm:hierBranch val="init"/>
        </dgm:presLayoutVars>
      </dgm:prSet>
      <dgm:spPr/>
    </dgm:pt>
    <dgm:pt modelId="{67993563-5C6B-441C-A5D8-A15BF9A2CCD2}" type="pres">
      <dgm:prSet presAssocID="{7B117859-F3DD-420B-8981-16B94A617F5D}" presName="rootComposite" presStyleCnt="0"/>
      <dgm:spPr/>
    </dgm:pt>
    <dgm:pt modelId="{D45801A2-5BD9-436D-A524-DFF7F5AC9F78}" type="pres">
      <dgm:prSet presAssocID="{7B117859-F3DD-420B-8981-16B94A617F5D}" presName="rootText" presStyleLbl="node3" presStyleIdx="2" presStyleCnt="5" custScaleX="147268" custScaleY="115731" custLinFactNeighborX="-58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4FF764-43EA-44F7-BFCD-CA75998538EE}" type="pres">
      <dgm:prSet presAssocID="{7B117859-F3DD-420B-8981-16B94A617F5D}" presName="rootConnector" presStyleLbl="node3" presStyleIdx="2" presStyleCnt="5"/>
      <dgm:spPr/>
      <dgm:t>
        <a:bodyPr/>
        <a:lstStyle/>
        <a:p>
          <a:endParaRPr lang="en-US"/>
        </a:p>
      </dgm:t>
    </dgm:pt>
    <dgm:pt modelId="{5803758B-70AF-4C41-A30C-06D112845C97}" type="pres">
      <dgm:prSet presAssocID="{7B117859-F3DD-420B-8981-16B94A617F5D}" presName="hierChild4" presStyleCnt="0"/>
      <dgm:spPr/>
    </dgm:pt>
    <dgm:pt modelId="{28686751-9EDC-4F60-8627-019C23227729}" type="pres">
      <dgm:prSet presAssocID="{7B117859-F3DD-420B-8981-16B94A617F5D}" presName="hierChild5" presStyleCnt="0"/>
      <dgm:spPr/>
    </dgm:pt>
    <dgm:pt modelId="{48C1807B-FA22-4014-B9B6-122CE6D3A375}" type="pres">
      <dgm:prSet presAssocID="{F931E4E6-CD0D-49F5-B6E7-7151EF8AF9D6}" presName="hierChild5" presStyleCnt="0"/>
      <dgm:spPr/>
    </dgm:pt>
    <dgm:pt modelId="{D8B9EB55-60EC-4004-A795-5E96FD8141DF}" type="pres">
      <dgm:prSet presAssocID="{6D0EA3E2-49EF-4F81-8E94-5F26B421AFF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AFA14A4-1EB8-4327-8631-7E6B743773F6}" type="pres">
      <dgm:prSet presAssocID="{7B762293-B9C9-4197-9681-44492303256F}" presName="hierRoot2" presStyleCnt="0">
        <dgm:presLayoutVars>
          <dgm:hierBranch/>
        </dgm:presLayoutVars>
      </dgm:prSet>
      <dgm:spPr/>
    </dgm:pt>
    <dgm:pt modelId="{33466D20-D449-466D-97B4-F834276F96C1}" type="pres">
      <dgm:prSet presAssocID="{7B762293-B9C9-4197-9681-44492303256F}" presName="rootComposite" presStyleCnt="0"/>
      <dgm:spPr/>
    </dgm:pt>
    <dgm:pt modelId="{95A7A2B4-AD41-4D66-BBD7-8382FBDE7EA4}" type="pres">
      <dgm:prSet presAssocID="{7B762293-B9C9-4197-9681-44492303256F}" presName="rootText" presStyleLbl="node2" presStyleIdx="1" presStyleCnt="2" custScaleX="214624" custScaleY="57221" custLinFactNeighborX="35384" custLinFactNeighborY="-57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6F236-BA26-4BE8-8DDC-F31ED40A80BA}" type="pres">
      <dgm:prSet presAssocID="{7B762293-B9C9-4197-9681-44492303256F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15BA82-27AA-4728-A472-2C4C41001707}" type="pres">
      <dgm:prSet presAssocID="{7B762293-B9C9-4197-9681-44492303256F}" presName="hierChild4" presStyleCnt="0"/>
      <dgm:spPr/>
    </dgm:pt>
    <dgm:pt modelId="{FC5D4BA3-BE5C-4783-B7BA-FB3262D3CEE6}" type="pres">
      <dgm:prSet presAssocID="{D5981846-D1A7-4EBE-A98E-D0BF02926FB8}" presName="Name35" presStyleLbl="parChTrans1D3" presStyleIdx="3" presStyleCnt="5"/>
      <dgm:spPr/>
      <dgm:t>
        <a:bodyPr/>
        <a:lstStyle/>
        <a:p>
          <a:endParaRPr lang="en-US"/>
        </a:p>
      </dgm:t>
    </dgm:pt>
    <dgm:pt modelId="{A4D36D73-766D-45AC-880A-87F0CE1E55FA}" type="pres">
      <dgm:prSet presAssocID="{045E00EC-9B0C-4DF9-AF7C-CFD4DD504817}" presName="hierRoot2" presStyleCnt="0">
        <dgm:presLayoutVars>
          <dgm:hierBranch val="init"/>
        </dgm:presLayoutVars>
      </dgm:prSet>
      <dgm:spPr/>
    </dgm:pt>
    <dgm:pt modelId="{99C62810-7630-4E8E-A04A-BC1EF65385FF}" type="pres">
      <dgm:prSet presAssocID="{045E00EC-9B0C-4DF9-AF7C-CFD4DD504817}" presName="rootComposite" presStyleCnt="0"/>
      <dgm:spPr/>
    </dgm:pt>
    <dgm:pt modelId="{23A5F841-6F83-426A-B4A9-CE5125169944}" type="pres">
      <dgm:prSet presAssocID="{045E00EC-9B0C-4DF9-AF7C-CFD4DD504817}" presName="rootText" presStyleLbl="node3" presStyleIdx="3" presStyleCnt="5" custScaleX="130985" custScaleY="57865" custLinFactNeighborX="5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3D2FDD-C0E9-47C2-9442-0D5156CA2131}" type="pres">
      <dgm:prSet presAssocID="{045E00EC-9B0C-4DF9-AF7C-CFD4DD504817}" presName="rootConnector" presStyleLbl="node3" presStyleIdx="3" presStyleCnt="5"/>
      <dgm:spPr/>
      <dgm:t>
        <a:bodyPr/>
        <a:lstStyle/>
        <a:p>
          <a:endParaRPr lang="en-US"/>
        </a:p>
      </dgm:t>
    </dgm:pt>
    <dgm:pt modelId="{D80D6870-733A-49A5-AE69-34887A671928}" type="pres">
      <dgm:prSet presAssocID="{045E00EC-9B0C-4DF9-AF7C-CFD4DD504817}" presName="hierChild4" presStyleCnt="0"/>
      <dgm:spPr/>
    </dgm:pt>
    <dgm:pt modelId="{3974F254-D10C-4A3F-8407-ECAFF42FBF57}" type="pres">
      <dgm:prSet presAssocID="{40680FA6-E592-4673-90CE-BFD4E79CE0E4}" presName="Name37" presStyleLbl="parChTrans1D4" presStyleIdx="0" presStyleCnt="4"/>
      <dgm:spPr/>
      <dgm:t>
        <a:bodyPr/>
        <a:lstStyle/>
        <a:p>
          <a:endParaRPr lang="en-US"/>
        </a:p>
      </dgm:t>
    </dgm:pt>
    <dgm:pt modelId="{BEB77ABE-C1CA-45AC-87E0-9FB0F353017C}" type="pres">
      <dgm:prSet presAssocID="{A1A9DF0C-4E39-4312-ACD5-E68169FC494F}" presName="hierRoot2" presStyleCnt="0">
        <dgm:presLayoutVars>
          <dgm:hierBranch val="init"/>
        </dgm:presLayoutVars>
      </dgm:prSet>
      <dgm:spPr/>
    </dgm:pt>
    <dgm:pt modelId="{D017F3D5-E57F-49E9-A5FE-81000C52FAA9}" type="pres">
      <dgm:prSet presAssocID="{A1A9DF0C-4E39-4312-ACD5-E68169FC494F}" presName="rootComposite" presStyleCnt="0"/>
      <dgm:spPr/>
    </dgm:pt>
    <dgm:pt modelId="{7119BB77-953B-4C47-AF1A-913678160A4A}" type="pres">
      <dgm:prSet presAssocID="{A1A9DF0C-4E39-4312-ACD5-E68169FC494F}" presName="rootText" presStyleLbl="node4" presStyleIdx="0" presStyleCnt="4" custScaleX="152163" custScaleY="173596" custLinFactNeighborX="-26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CFAC27-4695-4DDF-A44D-4E7B05458EDD}" type="pres">
      <dgm:prSet presAssocID="{A1A9DF0C-4E39-4312-ACD5-E68169FC494F}" presName="rootConnector" presStyleLbl="node4" presStyleIdx="0" presStyleCnt="4"/>
      <dgm:spPr/>
      <dgm:t>
        <a:bodyPr/>
        <a:lstStyle/>
        <a:p>
          <a:endParaRPr lang="en-US"/>
        </a:p>
      </dgm:t>
    </dgm:pt>
    <dgm:pt modelId="{670E923F-418E-4586-A345-CE578C022324}" type="pres">
      <dgm:prSet presAssocID="{A1A9DF0C-4E39-4312-ACD5-E68169FC494F}" presName="hierChild4" presStyleCnt="0"/>
      <dgm:spPr/>
    </dgm:pt>
    <dgm:pt modelId="{34D013FC-00D4-4029-9C20-53B1D0E92C59}" type="pres">
      <dgm:prSet presAssocID="{A1A9DF0C-4E39-4312-ACD5-E68169FC494F}" presName="hierChild5" presStyleCnt="0"/>
      <dgm:spPr/>
    </dgm:pt>
    <dgm:pt modelId="{181E5897-E009-44FA-BCAC-3B7137B4E03C}" type="pres">
      <dgm:prSet presAssocID="{F6F427BC-28D8-46D7-99EC-9F524A55C5AD}" presName="Name37" presStyleLbl="parChTrans1D4" presStyleIdx="1" presStyleCnt="4"/>
      <dgm:spPr/>
      <dgm:t>
        <a:bodyPr/>
        <a:lstStyle/>
        <a:p>
          <a:endParaRPr lang="en-US"/>
        </a:p>
      </dgm:t>
    </dgm:pt>
    <dgm:pt modelId="{DFDFEBFA-0B5B-44B2-A0C2-9AE03653D5A8}" type="pres">
      <dgm:prSet presAssocID="{573B7D1A-66EE-4172-9DDB-7A652F989429}" presName="hierRoot2" presStyleCnt="0">
        <dgm:presLayoutVars>
          <dgm:hierBranch val="init"/>
        </dgm:presLayoutVars>
      </dgm:prSet>
      <dgm:spPr/>
    </dgm:pt>
    <dgm:pt modelId="{0B47F501-338D-44C7-BB68-1B708F3EC926}" type="pres">
      <dgm:prSet presAssocID="{573B7D1A-66EE-4172-9DDB-7A652F989429}" presName="rootComposite" presStyleCnt="0"/>
      <dgm:spPr/>
    </dgm:pt>
    <dgm:pt modelId="{2E3AD6ED-0EFA-43D1-A6D2-B41397405CCD}" type="pres">
      <dgm:prSet presAssocID="{573B7D1A-66EE-4172-9DDB-7A652F989429}" presName="rootText" presStyleLbl="node4" presStyleIdx="1" presStyleCnt="4" custScaleX="147268" custScaleY="115731" custLinFactNeighborX="-26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8E7353-5CA8-42EA-800E-018FBB68AF16}" type="pres">
      <dgm:prSet presAssocID="{573B7D1A-66EE-4172-9DDB-7A652F989429}" presName="rootConnector" presStyleLbl="node4" presStyleIdx="1" presStyleCnt="4"/>
      <dgm:spPr/>
      <dgm:t>
        <a:bodyPr/>
        <a:lstStyle/>
        <a:p>
          <a:endParaRPr lang="en-US"/>
        </a:p>
      </dgm:t>
    </dgm:pt>
    <dgm:pt modelId="{7AA542F2-5EBE-44D1-ACF6-7A509A83E5F9}" type="pres">
      <dgm:prSet presAssocID="{573B7D1A-66EE-4172-9DDB-7A652F989429}" presName="hierChild4" presStyleCnt="0"/>
      <dgm:spPr/>
    </dgm:pt>
    <dgm:pt modelId="{B5E7D634-A69F-4E13-9CB2-2A13C4FC4C0A}" type="pres">
      <dgm:prSet presAssocID="{573B7D1A-66EE-4172-9DDB-7A652F989429}" presName="hierChild5" presStyleCnt="0"/>
      <dgm:spPr/>
    </dgm:pt>
    <dgm:pt modelId="{04076B7B-545C-44B7-B472-4815D43E16DB}" type="pres">
      <dgm:prSet presAssocID="{045E00EC-9B0C-4DF9-AF7C-CFD4DD504817}" presName="hierChild5" presStyleCnt="0"/>
      <dgm:spPr/>
    </dgm:pt>
    <dgm:pt modelId="{596D493E-B3CC-4139-BD11-AE173468CEEE}" type="pres">
      <dgm:prSet presAssocID="{260D224A-AF10-4D08-BF94-70AE9C7D3E7E}" presName="Name35" presStyleLbl="parChTrans1D3" presStyleIdx="4" presStyleCnt="5"/>
      <dgm:spPr/>
      <dgm:t>
        <a:bodyPr/>
        <a:lstStyle/>
        <a:p>
          <a:endParaRPr lang="en-US"/>
        </a:p>
      </dgm:t>
    </dgm:pt>
    <dgm:pt modelId="{2DBDEF6F-51FF-4134-8853-A8D8F1A8345B}" type="pres">
      <dgm:prSet presAssocID="{0DB00A5F-AB80-4EA4-B5A9-2C28D3E456E8}" presName="hierRoot2" presStyleCnt="0">
        <dgm:presLayoutVars>
          <dgm:hierBranch val="init"/>
        </dgm:presLayoutVars>
      </dgm:prSet>
      <dgm:spPr/>
    </dgm:pt>
    <dgm:pt modelId="{A0FA1A72-AB30-4AE0-BCB2-A1982ADE5533}" type="pres">
      <dgm:prSet presAssocID="{0DB00A5F-AB80-4EA4-B5A9-2C28D3E456E8}" presName="rootComposite" presStyleCnt="0"/>
      <dgm:spPr/>
    </dgm:pt>
    <dgm:pt modelId="{1AE2F801-0B0F-48E0-93A5-D74FBD562C45}" type="pres">
      <dgm:prSet presAssocID="{0DB00A5F-AB80-4EA4-B5A9-2C28D3E456E8}" presName="rootText" presStyleLbl="node3" presStyleIdx="4" presStyleCnt="5" custScaleX="130985" custScaleY="57865" custLinFactNeighborX="111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8B3FE9-1C6E-4C52-9F0E-8C76D6C6539E}" type="pres">
      <dgm:prSet presAssocID="{0DB00A5F-AB80-4EA4-B5A9-2C28D3E456E8}" presName="rootConnector" presStyleLbl="node3" presStyleIdx="4" presStyleCnt="5"/>
      <dgm:spPr/>
      <dgm:t>
        <a:bodyPr/>
        <a:lstStyle/>
        <a:p>
          <a:endParaRPr lang="en-US"/>
        </a:p>
      </dgm:t>
    </dgm:pt>
    <dgm:pt modelId="{C3CC167B-F3DD-484F-9909-46CB7B2C0939}" type="pres">
      <dgm:prSet presAssocID="{0DB00A5F-AB80-4EA4-B5A9-2C28D3E456E8}" presName="hierChild4" presStyleCnt="0"/>
      <dgm:spPr/>
    </dgm:pt>
    <dgm:pt modelId="{F4D74A38-793E-4F7F-B35C-2EE3F121DB3E}" type="pres">
      <dgm:prSet presAssocID="{DBB82BF9-5E71-434D-B1CC-EDDE6E339490}" presName="Name37" presStyleLbl="parChTrans1D4" presStyleIdx="2" presStyleCnt="4"/>
      <dgm:spPr/>
      <dgm:t>
        <a:bodyPr/>
        <a:lstStyle/>
        <a:p>
          <a:endParaRPr lang="en-US"/>
        </a:p>
      </dgm:t>
    </dgm:pt>
    <dgm:pt modelId="{239D338E-8DFF-47CB-9B81-15FE789FEA9E}" type="pres">
      <dgm:prSet presAssocID="{E57CBEF6-7A96-4721-AE7B-388F4CC04363}" presName="hierRoot2" presStyleCnt="0">
        <dgm:presLayoutVars>
          <dgm:hierBranch val="init"/>
        </dgm:presLayoutVars>
      </dgm:prSet>
      <dgm:spPr/>
    </dgm:pt>
    <dgm:pt modelId="{59AC6E6F-3987-4193-BFA2-226D3C7D8A1C}" type="pres">
      <dgm:prSet presAssocID="{E57CBEF6-7A96-4721-AE7B-388F4CC04363}" presName="rootComposite" presStyleCnt="0"/>
      <dgm:spPr/>
    </dgm:pt>
    <dgm:pt modelId="{93CC0DFD-C97F-450D-99F6-B3288EB8A0C1}" type="pres">
      <dgm:prSet presAssocID="{E57CBEF6-7A96-4721-AE7B-388F4CC04363}" presName="rootText" presStyleLbl="node4" presStyleIdx="2" presStyleCnt="4" custScaleX="152163" custScaleY="173596" custLinFactNeighborX="288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8115F-433D-4367-A88C-9214193F1DD0}" type="pres">
      <dgm:prSet presAssocID="{E57CBEF6-7A96-4721-AE7B-388F4CC04363}" presName="rootConnector" presStyleLbl="node4" presStyleIdx="2" presStyleCnt="4"/>
      <dgm:spPr/>
      <dgm:t>
        <a:bodyPr/>
        <a:lstStyle/>
        <a:p>
          <a:endParaRPr lang="en-US"/>
        </a:p>
      </dgm:t>
    </dgm:pt>
    <dgm:pt modelId="{EF6318AB-8157-42BF-8075-2027F7DE3E84}" type="pres">
      <dgm:prSet presAssocID="{E57CBEF6-7A96-4721-AE7B-388F4CC04363}" presName="hierChild4" presStyleCnt="0"/>
      <dgm:spPr/>
    </dgm:pt>
    <dgm:pt modelId="{022A88F2-3427-49F6-BCC4-D9CF24BA1EF9}" type="pres">
      <dgm:prSet presAssocID="{E57CBEF6-7A96-4721-AE7B-388F4CC04363}" presName="hierChild5" presStyleCnt="0"/>
      <dgm:spPr/>
    </dgm:pt>
    <dgm:pt modelId="{C7E14650-82FD-4FF6-8F79-C1B43A630133}" type="pres">
      <dgm:prSet presAssocID="{1CE501A1-4FF5-4EFD-98E8-B7DBA14470FA}" presName="Name37" presStyleLbl="parChTrans1D4" presStyleIdx="3" presStyleCnt="4"/>
      <dgm:spPr/>
      <dgm:t>
        <a:bodyPr/>
        <a:lstStyle/>
        <a:p>
          <a:endParaRPr lang="en-US"/>
        </a:p>
      </dgm:t>
    </dgm:pt>
    <dgm:pt modelId="{6FA707D1-29A5-4FE5-8090-7264EA8FE23D}" type="pres">
      <dgm:prSet presAssocID="{D7584993-93B3-4004-9EC2-13F902B059AC}" presName="hierRoot2" presStyleCnt="0">
        <dgm:presLayoutVars>
          <dgm:hierBranch val="init"/>
        </dgm:presLayoutVars>
      </dgm:prSet>
      <dgm:spPr/>
    </dgm:pt>
    <dgm:pt modelId="{9E58B2FE-99D9-44E9-A5D2-D73C36C648E6}" type="pres">
      <dgm:prSet presAssocID="{D7584993-93B3-4004-9EC2-13F902B059AC}" presName="rootComposite" presStyleCnt="0"/>
      <dgm:spPr/>
    </dgm:pt>
    <dgm:pt modelId="{3080DACB-D58E-4EFE-B5D5-A923B70B72ED}" type="pres">
      <dgm:prSet presAssocID="{D7584993-93B3-4004-9EC2-13F902B059AC}" presName="rootText" presStyleLbl="node4" presStyleIdx="3" presStyleCnt="4" custScaleX="147268" custScaleY="115731" custLinFactNeighborX="288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F4BE1C-842B-4471-8800-498611AB1719}" type="pres">
      <dgm:prSet presAssocID="{D7584993-93B3-4004-9EC2-13F902B059AC}" presName="rootConnector" presStyleLbl="node4" presStyleIdx="3" presStyleCnt="4"/>
      <dgm:spPr/>
      <dgm:t>
        <a:bodyPr/>
        <a:lstStyle/>
        <a:p>
          <a:endParaRPr lang="en-US"/>
        </a:p>
      </dgm:t>
    </dgm:pt>
    <dgm:pt modelId="{EC8CF7E7-9C62-444D-8E44-00454978B553}" type="pres">
      <dgm:prSet presAssocID="{D7584993-93B3-4004-9EC2-13F902B059AC}" presName="hierChild4" presStyleCnt="0"/>
      <dgm:spPr/>
    </dgm:pt>
    <dgm:pt modelId="{52A31BE6-7CFC-4011-977D-1C293FE41CE8}" type="pres">
      <dgm:prSet presAssocID="{D7584993-93B3-4004-9EC2-13F902B059AC}" presName="hierChild5" presStyleCnt="0"/>
      <dgm:spPr/>
    </dgm:pt>
    <dgm:pt modelId="{7381F6B9-0103-4C08-B41E-CE56FDC5C392}" type="pres">
      <dgm:prSet presAssocID="{0DB00A5F-AB80-4EA4-B5A9-2C28D3E456E8}" presName="hierChild5" presStyleCnt="0"/>
      <dgm:spPr/>
    </dgm:pt>
    <dgm:pt modelId="{3BA6B849-EB3F-484F-A62F-11F5CA576A79}" type="pres">
      <dgm:prSet presAssocID="{7B762293-B9C9-4197-9681-44492303256F}" presName="hierChild5" presStyleCnt="0"/>
      <dgm:spPr/>
    </dgm:pt>
    <dgm:pt modelId="{C354652E-7471-4CF8-B362-D7007B07F692}" type="pres">
      <dgm:prSet presAssocID="{09CD6B63-D5AA-4AF2-994B-36736F74C8DD}" presName="hierChild3" presStyleCnt="0"/>
      <dgm:spPr/>
    </dgm:pt>
  </dgm:ptLst>
  <dgm:cxnLst>
    <dgm:cxn modelId="{3DF81586-5826-4214-B2B3-CA94BDA58ED1}" srcId="{0DB00A5F-AB80-4EA4-B5A9-2C28D3E456E8}" destId="{E57CBEF6-7A96-4721-AE7B-388F4CC04363}" srcOrd="0" destOrd="0" parTransId="{DBB82BF9-5E71-434D-B1CC-EDDE6E339490}" sibTransId="{C5B29909-0D33-40CB-90DC-B8506068D516}"/>
    <dgm:cxn modelId="{714DC151-4FFF-4E1D-A8AA-793916D1AC41}" type="presOf" srcId="{D5981846-D1A7-4EBE-A98E-D0BF02926FB8}" destId="{FC5D4BA3-BE5C-4783-B7BA-FB3262D3CEE6}" srcOrd="0" destOrd="0" presId="urn:microsoft.com/office/officeart/2005/8/layout/orgChart1"/>
    <dgm:cxn modelId="{70ACB458-A739-4B12-AD25-22A1AA1BEAB8}" type="presOf" srcId="{F6F427BC-28D8-46D7-99EC-9F524A55C5AD}" destId="{181E5897-E009-44FA-BCAC-3B7137B4E03C}" srcOrd="0" destOrd="0" presId="urn:microsoft.com/office/officeart/2005/8/layout/orgChart1"/>
    <dgm:cxn modelId="{D69FB910-CDF7-408F-9192-8977867672CB}" type="presOf" srcId="{0DB00A5F-AB80-4EA4-B5A9-2C28D3E456E8}" destId="{BF8B3FE9-1C6E-4C52-9F0E-8C76D6C6539E}" srcOrd="1" destOrd="0" presId="urn:microsoft.com/office/officeart/2005/8/layout/orgChart1"/>
    <dgm:cxn modelId="{9A0F3C0E-6702-4654-9FC4-0D5F0914CABF}" type="presOf" srcId="{045E00EC-9B0C-4DF9-AF7C-CFD4DD504817}" destId="{D93D2FDD-C0E9-47C2-9442-0D5156CA2131}" srcOrd="1" destOrd="0" presId="urn:microsoft.com/office/officeart/2005/8/layout/orgChart1"/>
    <dgm:cxn modelId="{AB00EF6D-9D53-4D37-BF13-B544C9B59FC5}" type="presOf" srcId="{0DB00A5F-AB80-4EA4-B5A9-2C28D3E456E8}" destId="{1AE2F801-0B0F-48E0-93A5-D74FBD562C45}" srcOrd="0" destOrd="0" presId="urn:microsoft.com/office/officeart/2005/8/layout/orgChart1"/>
    <dgm:cxn modelId="{141F22D9-E3AD-4BFD-B572-73C9F414EEAA}" type="presOf" srcId="{758EFAF8-3F22-4BFD-8DDF-FEF0ADDE0CEE}" destId="{2210C6DF-89C8-4C34-96AB-7FF702663A57}" srcOrd="0" destOrd="0" presId="urn:microsoft.com/office/officeart/2005/8/layout/orgChart1"/>
    <dgm:cxn modelId="{1D778AB1-39EE-4A69-8073-A69B672C63EB}" type="presOf" srcId="{D170615C-91A6-403D-8517-79B337DD0760}" destId="{C8CDCBBC-F37A-4C8C-8D38-2B736A36DB52}" srcOrd="0" destOrd="0" presId="urn:microsoft.com/office/officeart/2005/8/layout/orgChart1"/>
    <dgm:cxn modelId="{733E615F-57D1-4140-8359-B2B20A059258}" srcId="{F931E4E6-CD0D-49F5-B6E7-7151EF8AF9D6}" destId="{7B117859-F3DD-420B-8981-16B94A617F5D}" srcOrd="2" destOrd="0" parTransId="{05729BCE-9AD8-47FD-A0C1-90C322FD8AF5}" sibTransId="{E57B9C9D-283C-4237-B59B-3F20D2F19F0E}"/>
    <dgm:cxn modelId="{FB94F0D3-2A28-4A72-8B6F-BFE2D31134FA}" type="presOf" srcId="{E57CBEF6-7A96-4721-AE7B-388F4CC04363}" destId="{93CC0DFD-C97F-450D-99F6-B3288EB8A0C1}" srcOrd="0" destOrd="0" presId="urn:microsoft.com/office/officeart/2005/8/layout/orgChart1"/>
    <dgm:cxn modelId="{C0B92D77-17FE-47D5-B7AA-D970A898EDCA}" type="presOf" srcId="{DDD9F319-9B82-4336-B21B-96A661468B14}" destId="{02A9AD2C-E34F-45E3-91E2-FF76EE915180}" srcOrd="0" destOrd="0" presId="urn:microsoft.com/office/officeart/2005/8/layout/orgChart1"/>
    <dgm:cxn modelId="{00A8D3DA-C158-4650-938B-513D4B0BF7E5}" srcId="{7B762293-B9C9-4197-9681-44492303256F}" destId="{0DB00A5F-AB80-4EA4-B5A9-2C28D3E456E8}" srcOrd="1" destOrd="0" parTransId="{260D224A-AF10-4D08-BF94-70AE9C7D3E7E}" sibTransId="{9E2A90D0-D0C4-4ABF-8BCE-C8B0DD9BD6BA}"/>
    <dgm:cxn modelId="{D94E9240-8B37-41EF-ACE4-C6CC62CA9C28}" type="presOf" srcId="{F931E4E6-CD0D-49F5-B6E7-7151EF8AF9D6}" destId="{53492D0C-7DF2-4999-BBD0-5D682D589C7B}" srcOrd="0" destOrd="0" presId="urn:microsoft.com/office/officeart/2005/8/layout/orgChart1"/>
    <dgm:cxn modelId="{10C83D2F-BCD9-4C03-A712-EB7959709B7E}" type="presOf" srcId="{00390AA7-8B30-49E0-98AF-8566E010C427}" destId="{66FB8CBA-75D5-406E-B718-EAD3BE0F7636}" srcOrd="0" destOrd="0" presId="urn:microsoft.com/office/officeart/2005/8/layout/orgChart1"/>
    <dgm:cxn modelId="{45513608-EC74-4CFD-BEB6-B48EECA963EE}" type="presOf" srcId="{DEA62D3E-A533-4CC1-9E19-6533ED6EC42C}" destId="{46939F01-A5A8-4865-8C4A-2F8FA61E12AA}" srcOrd="0" destOrd="0" presId="urn:microsoft.com/office/officeart/2005/8/layout/orgChart1"/>
    <dgm:cxn modelId="{23AE5C74-78BF-4C16-8EE0-CD23CAF394A8}" srcId="{D170615C-91A6-403D-8517-79B337DD0760}" destId="{09CD6B63-D5AA-4AF2-994B-36736F74C8DD}" srcOrd="0" destOrd="0" parTransId="{991B38F9-293B-4F1D-A062-8F9BC18B398E}" sibTransId="{17783480-031E-449B-9A98-A465C75677D8}"/>
    <dgm:cxn modelId="{B9902697-2A14-4773-BCB3-B454B6F1814F}" type="presOf" srcId="{260D224A-AF10-4D08-BF94-70AE9C7D3E7E}" destId="{596D493E-B3CC-4139-BD11-AE173468CEEE}" srcOrd="0" destOrd="0" presId="urn:microsoft.com/office/officeart/2005/8/layout/orgChart1"/>
    <dgm:cxn modelId="{4239AF9A-339A-4245-A750-7FC349A45882}" type="presOf" srcId="{05729BCE-9AD8-47FD-A0C1-90C322FD8AF5}" destId="{3918E5B1-4F6F-44DD-8793-290433224E46}" srcOrd="0" destOrd="0" presId="urn:microsoft.com/office/officeart/2005/8/layout/orgChart1"/>
    <dgm:cxn modelId="{7241771D-B469-44C1-BB19-1277437D9112}" type="presOf" srcId="{D7584993-93B3-4004-9EC2-13F902B059AC}" destId="{3080DACB-D58E-4EFE-B5D5-A923B70B72ED}" srcOrd="0" destOrd="0" presId="urn:microsoft.com/office/officeart/2005/8/layout/orgChart1"/>
    <dgm:cxn modelId="{BD97F844-6948-48A8-B913-C6F98EDE097C}" type="presOf" srcId="{1CE501A1-4FF5-4EFD-98E8-B7DBA14470FA}" destId="{C7E14650-82FD-4FF6-8F79-C1B43A630133}" srcOrd="0" destOrd="0" presId="urn:microsoft.com/office/officeart/2005/8/layout/orgChart1"/>
    <dgm:cxn modelId="{EDE0444B-890F-419C-81CF-28ECE1131A6E}" type="presOf" srcId="{045E00EC-9B0C-4DF9-AF7C-CFD4DD504817}" destId="{23A5F841-6F83-426A-B4A9-CE5125169944}" srcOrd="0" destOrd="0" presId="urn:microsoft.com/office/officeart/2005/8/layout/orgChart1"/>
    <dgm:cxn modelId="{345D60EF-A356-44D7-8C03-F80C6855EF0F}" srcId="{09CD6B63-D5AA-4AF2-994B-36736F74C8DD}" destId="{F931E4E6-CD0D-49F5-B6E7-7151EF8AF9D6}" srcOrd="0" destOrd="0" parTransId="{DEA62D3E-A533-4CC1-9E19-6533ED6EC42C}" sibTransId="{1B9391A5-6EE6-4FDF-BC6C-04FFE402D3EF}"/>
    <dgm:cxn modelId="{7B14909D-B6EB-4EC1-8E48-AEBDCD77A6E2}" type="presOf" srcId="{E57CBEF6-7A96-4721-AE7B-388F4CC04363}" destId="{D948115F-433D-4367-A88C-9214193F1DD0}" srcOrd="1" destOrd="0" presId="urn:microsoft.com/office/officeart/2005/8/layout/orgChart1"/>
    <dgm:cxn modelId="{76562C0C-8256-4C2E-875C-750300889370}" type="presOf" srcId="{09CD6B63-D5AA-4AF2-994B-36736F74C8DD}" destId="{F0288EB3-6668-4309-BB98-216D05CA3C17}" srcOrd="0" destOrd="0" presId="urn:microsoft.com/office/officeart/2005/8/layout/orgChart1"/>
    <dgm:cxn modelId="{F5C9747A-BC63-45E8-BF7A-E59298B17942}" type="presOf" srcId="{A1A9DF0C-4E39-4312-ACD5-E68169FC494F}" destId="{7119BB77-953B-4C47-AF1A-913678160A4A}" srcOrd="0" destOrd="0" presId="urn:microsoft.com/office/officeart/2005/8/layout/orgChart1"/>
    <dgm:cxn modelId="{10B4662E-5D03-448B-8D33-BE4BB87F1578}" type="presOf" srcId="{7B117859-F3DD-420B-8981-16B94A617F5D}" destId="{D45801A2-5BD9-436D-A524-DFF7F5AC9F78}" srcOrd="0" destOrd="0" presId="urn:microsoft.com/office/officeart/2005/8/layout/orgChart1"/>
    <dgm:cxn modelId="{98824894-D48B-43C9-A490-E1890041EB5E}" type="presOf" srcId="{573B7D1A-66EE-4172-9DDB-7A652F989429}" destId="{2E3AD6ED-0EFA-43D1-A6D2-B41397405CCD}" srcOrd="0" destOrd="0" presId="urn:microsoft.com/office/officeart/2005/8/layout/orgChart1"/>
    <dgm:cxn modelId="{D11CF768-7D9E-4DF7-BF6B-CEF6833EDDA6}" srcId="{0DB00A5F-AB80-4EA4-B5A9-2C28D3E456E8}" destId="{D7584993-93B3-4004-9EC2-13F902B059AC}" srcOrd="1" destOrd="0" parTransId="{1CE501A1-4FF5-4EFD-98E8-B7DBA14470FA}" sibTransId="{FCF3F6B8-60B7-4F43-B74A-E4BAB4FA882F}"/>
    <dgm:cxn modelId="{4023DC99-1F17-4C64-94A0-5157D0494593}" srcId="{09CD6B63-D5AA-4AF2-994B-36736F74C8DD}" destId="{7B762293-B9C9-4197-9681-44492303256F}" srcOrd="1" destOrd="0" parTransId="{6D0EA3E2-49EF-4F81-8E94-5F26B421AFF4}" sibTransId="{50059711-2FFB-4E29-8742-61ACB24D4BC5}"/>
    <dgm:cxn modelId="{2D4F834C-911D-478B-BF00-FFDD52F1353D}" type="presOf" srcId="{7B117859-F3DD-420B-8981-16B94A617F5D}" destId="{E24FF764-43EA-44F7-BFCD-CA75998538EE}" srcOrd="1" destOrd="0" presId="urn:microsoft.com/office/officeart/2005/8/layout/orgChart1"/>
    <dgm:cxn modelId="{62C3B834-4F40-4CA9-BFA9-C6370F507362}" type="presOf" srcId="{09CD6B63-D5AA-4AF2-994B-36736F74C8DD}" destId="{23138223-7F14-48BF-A41A-8B70A0E77298}" srcOrd="1" destOrd="0" presId="urn:microsoft.com/office/officeart/2005/8/layout/orgChart1"/>
    <dgm:cxn modelId="{FB9AF3AC-F207-4FE8-B8F6-FBF636CA8F03}" type="presOf" srcId="{758EFAF8-3F22-4BFD-8DDF-FEF0ADDE0CEE}" destId="{AEC7F8F4-4F4A-4FA6-9BF9-8C7C17B2F84A}" srcOrd="1" destOrd="0" presId="urn:microsoft.com/office/officeart/2005/8/layout/orgChart1"/>
    <dgm:cxn modelId="{C1C0B5AE-7676-40A4-8565-B72FDDE7DC61}" type="presOf" srcId="{7B762293-B9C9-4197-9681-44492303256F}" destId="{95A7A2B4-AD41-4D66-BBD7-8382FBDE7EA4}" srcOrd="0" destOrd="0" presId="urn:microsoft.com/office/officeart/2005/8/layout/orgChart1"/>
    <dgm:cxn modelId="{B2E3541E-0713-478E-8FC7-5E927AE22F53}" type="presOf" srcId="{40680FA6-E592-4673-90CE-BFD4E79CE0E4}" destId="{3974F254-D10C-4A3F-8407-ECAFF42FBF57}" srcOrd="0" destOrd="0" presId="urn:microsoft.com/office/officeart/2005/8/layout/orgChart1"/>
    <dgm:cxn modelId="{2B97A679-F331-4B52-89E4-3E031B569156}" srcId="{045E00EC-9B0C-4DF9-AF7C-CFD4DD504817}" destId="{A1A9DF0C-4E39-4312-ACD5-E68169FC494F}" srcOrd="0" destOrd="0" parTransId="{40680FA6-E592-4673-90CE-BFD4E79CE0E4}" sibTransId="{8CB0AD7C-C694-4170-BF68-8DF33945E08D}"/>
    <dgm:cxn modelId="{63D614DB-41D0-4FD8-B34F-162E787CCDDB}" type="presOf" srcId="{9F37C1BE-3725-48BB-9809-7CDC6D4EFD55}" destId="{8AA7A007-1F71-4B20-8BDA-2949EC2A42F7}" srcOrd="0" destOrd="0" presId="urn:microsoft.com/office/officeart/2005/8/layout/orgChart1"/>
    <dgm:cxn modelId="{8D79DE01-D574-48C4-8509-06C2728D856A}" type="presOf" srcId="{6D0EA3E2-49EF-4F81-8E94-5F26B421AFF4}" destId="{D8B9EB55-60EC-4004-A795-5E96FD8141DF}" srcOrd="0" destOrd="0" presId="urn:microsoft.com/office/officeart/2005/8/layout/orgChart1"/>
    <dgm:cxn modelId="{0D9FBC6D-18AA-4195-998B-2214DF8A01AE}" type="presOf" srcId="{A1A9DF0C-4E39-4312-ACD5-E68169FC494F}" destId="{43CFAC27-4695-4DDF-A44D-4E7B05458EDD}" srcOrd="1" destOrd="0" presId="urn:microsoft.com/office/officeart/2005/8/layout/orgChart1"/>
    <dgm:cxn modelId="{A0117D91-7F4B-4ABA-83ED-C737F8CD160E}" type="presOf" srcId="{00390AA7-8B30-49E0-98AF-8566E010C427}" destId="{F83C57CC-44BA-4B6A-BC3E-9C8ED55C977D}" srcOrd="1" destOrd="0" presId="urn:microsoft.com/office/officeart/2005/8/layout/orgChart1"/>
    <dgm:cxn modelId="{AAC53111-314A-4D93-9818-E2396F636AD5}" type="presOf" srcId="{7B762293-B9C9-4197-9681-44492303256F}" destId="{9036F236-BA26-4BE8-8DDC-F31ED40A80BA}" srcOrd="1" destOrd="0" presId="urn:microsoft.com/office/officeart/2005/8/layout/orgChart1"/>
    <dgm:cxn modelId="{E32D2F70-BDAD-4977-8C01-7E4F10461AFF}" type="presOf" srcId="{F931E4E6-CD0D-49F5-B6E7-7151EF8AF9D6}" destId="{B8131C72-6AE6-468F-AEAB-1BE4BCA5994F}" srcOrd="1" destOrd="0" presId="urn:microsoft.com/office/officeart/2005/8/layout/orgChart1"/>
    <dgm:cxn modelId="{EE919F2C-71D9-428B-B2F8-87EF1A02B91E}" srcId="{7B762293-B9C9-4197-9681-44492303256F}" destId="{045E00EC-9B0C-4DF9-AF7C-CFD4DD504817}" srcOrd="0" destOrd="0" parTransId="{D5981846-D1A7-4EBE-A98E-D0BF02926FB8}" sibTransId="{F5E46F59-5943-437E-91B9-39B77A77AF38}"/>
    <dgm:cxn modelId="{74ECAA96-CFE5-4DD0-A164-0511CDC18F26}" srcId="{F931E4E6-CD0D-49F5-B6E7-7151EF8AF9D6}" destId="{00390AA7-8B30-49E0-98AF-8566E010C427}" srcOrd="1" destOrd="0" parTransId="{9F37C1BE-3725-48BB-9809-7CDC6D4EFD55}" sibTransId="{E11ED284-37FF-4848-8A11-04C0BB1E431C}"/>
    <dgm:cxn modelId="{C1E93007-DDE0-40C9-BF6B-4E2566ECEB40}" srcId="{045E00EC-9B0C-4DF9-AF7C-CFD4DD504817}" destId="{573B7D1A-66EE-4172-9DDB-7A652F989429}" srcOrd="1" destOrd="0" parTransId="{F6F427BC-28D8-46D7-99EC-9F524A55C5AD}" sibTransId="{F6EBCC5E-3899-42B4-8041-53C1D04C18A2}"/>
    <dgm:cxn modelId="{74BC84E7-92D7-4847-9B9C-6914322B5D08}" type="presOf" srcId="{573B7D1A-66EE-4172-9DDB-7A652F989429}" destId="{3E8E7353-5CA8-42EA-800E-018FBB68AF16}" srcOrd="1" destOrd="0" presId="urn:microsoft.com/office/officeart/2005/8/layout/orgChart1"/>
    <dgm:cxn modelId="{1AB1FB99-94F0-47CC-B41B-101508C05D69}" type="presOf" srcId="{D7584993-93B3-4004-9EC2-13F902B059AC}" destId="{ACF4BE1C-842B-4471-8800-498611AB1719}" srcOrd="1" destOrd="0" presId="urn:microsoft.com/office/officeart/2005/8/layout/orgChart1"/>
    <dgm:cxn modelId="{FB0B4580-D6F2-4D6B-B58E-EEFBB5A1D464}" srcId="{F931E4E6-CD0D-49F5-B6E7-7151EF8AF9D6}" destId="{758EFAF8-3F22-4BFD-8DDF-FEF0ADDE0CEE}" srcOrd="0" destOrd="0" parTransId="{DDD9F319-9B82-4336-B21B-96A661468B14}" sibTransId="{F96229E3-CC54-4920-A83F-4F7F739BF599}"/>
    <dgm:cxn modelId="{602BE7B3-5AEC-446D-BB5E-D14955BC1841}" type="presOf" srcId="{DBB82BF9-5E71-434D-B1CC-EDDE6E339490}" destId="{F4D74A38-793E-4F7F-B35C-2EE3F121DB3E}" srcOrd="0" destOrd="0" presId="urn:microsoft.com/office/officeart/2005/8/layout/orgChart1"/>
    <dgm:cxn modelId="{39779DB8-7305-4F2C-AFD1-7D064E47DE11}" type="presParOf" srcId="{C8CDCBBC-F37A-4C8C-8D38-2B736A36DB52}" destId="{4785A65D-F3B2-45B1-8EDB-A415214A33F4}" srcOrd="0" destOrd="0" presId="urn:microsoft.com/office/officeart/2005/8/layout/orgChart1"/>
    <dgm:cxn modelId="{BF028FE9-4666-493F-90F6-49FB42FCB0D3}" type="presParOf" srcId="{4785A65D-F3B2-45B1-8EDB-A415214A33F4}" destId="{61AF8A53-0B80-4EB3-BFA1-811AAC1A314D}" srcOrd="0" destOrd="0" presId="urn:microsoft.com/office/officeart/2005/8/layout/orgChart1"/>
    <dgm:cxn modelId="{762BA339-7BDD-46AC-8564-A0F49FDD204C}" type="presParOf" srcId="{61AF8A53-0B80-4EB3-BFA1-811AAC1A314D}" destId="{F0288EB3-6668-4309-BB98-216D05CA3C17}" srcOrd="0" destOrd="0" presId="urn:microsoft.com/office/officeart/2005/8/layout/orgChart1"/>
    <dgm:cxn modelId="{DB59294F-5E53-4107-ADBF-92391A5D1CF1}" type="presParOf" srcId="{61AF8A53-0B80-4EB3-BFA1-811AAC1A314D}" destId="{23138223-7F14-48BF-A41A-8B70A0E77298}" srcOrd="1" destOrd="0" presId="urn:microsoft.com/office/officeart/2005/8/layout/orgChart1"/>
    <dgm:cxn modelId="{FBF8ADB6-5018-40A7-A911-AB06246B5A39}" type="presParOf" srcId="{4785A65D-F3B2-45B1-8EDB-A415214A33F4}" destId="{AD6AE661-BA3C-40EC-A7AC-45979F3E53D8}" srcOrd="1" destOrd="0" presId="urn:microsoft.com/office/officeart/2005/8/layout/orgChart1"/>
    <dgm:cxn modelId="{0632F924-83F8-401F-8CC3-B42F84327527}" type="presParOf" srcId="{AD6AE661-BA3C-40EC-A7AC-45979F3E53D8}" destId="{46939F01-A5A8-4865-8C4A-2F8FA61E12AA}" srcOrd="0" destOrd="0" presId="urn:microsoft.com/office/officeart/2005/8/layout/orgChart1"/>
    <dgm:cxn modelId="{DA19DEDE-834E-41F1-876B-53049FFA4A9C}" type="presParOf" srcId="{AD6AE661-BA3C-40EC-A7AC-45979F3E53D8}" destId="{A211D6F8-6815-4B29-A5C6-4C5C1D0A15FB}" srcOrd="1" destOrd="0" presId="urn:microsoft.com/office/officeart/2005/8/layout/orgChart1"/>
    <dgm:cxn modelId="{D53E7E04-6BB1-478C-B3A8-D399A5833721}" type="presParOf" srcId="{A211D6F8-6815-4B29-A5C6-4C5C1D0A15FB}" destId="{1FEF6C6C-0B74-4FFE-B41A-87A2D181C633}" srcOrd="0" destOrd="0" presId="urn:microsoft.com/office/officeart/2005/8/layout/orgChart1"/>
    <dgm:cxn modelId="{C8FBD402-8B2F-4412-BEAE-57E45D8C73A8}" type="presParOf" srcId="{1FEF6C6C-0B74-4FFE-B41A-87A2D181C633}" destId="{53492D0C-7DF2-4999-BBD0-5D682D589C7B}" srcOrd="0" destOrd="0" presId="urn:microsoft.com/office/officeart/2005/8/layout/orgChart1"/>
    <dgm:cxn modelId="{C96E06D9-3ED3-408D-8C22-F21AD28F5215}" type="presParOf" srcId="{1FEF6C6C-0B74-4FFE-B41A-87A2D181C633}" destId="{B8131C72-6AE6-468F-AEAB-1BE4BCA5994F}" srcOrd="1" destOrd="0" presId="urn:microsoft.com/office/officeart/2005/8/layout/orgChart1"/>
    <dgm:cxn modelId="{160AA295-A871-440D-84F2-E89E401D3D10}" type="presParOf" srcId="{A211D6F8-6815-4B29-A5C6-4C5C1D0A15FB}" destId="{13E825BA-DFE0-4A44-8D6A-2398BEE3B585}" srcOrd="1" destOrd="0" presId="urn:microsoft.com/office/officeart/2005/8/layout/orgChart1"/>
    <dgm:cxn modelId="{9B50D9E3-DD86-4C3C-A574-3C7F171F22B9}" type="presParOf" srcId="{13E825BA-DFE0-4A44-8D6A-2398BEE3B585}" destId="{02A9AD2C-E34F-45E3-91E2-FF76EE915180}" srcOrd="0" destOrd="0" presId="urn:microsoft.com/office/officeart/2005/8/layout/orgChart1"/>
    <dgm:cxn modelId="{D5F8524F-4B9F-4D15-B607-A11FFA9BA8A4}" type="presParOf" srcId="{13E825BA-DFE0-4A44-8D6A-2398BEE3B585}" destId="{20D33F9C-E2DE-4C56-9E84-84DC6D592DBE}" srcOrd="1" destOrd="0" presId="urn:microsoft.com/office/officeart/2005/8/layout/orgChart1"/>
    <dgm:cxn modelId="{711D85DE-1ECF-4168-A7FC-601795311DF7}" type="presParOf" srcId="{20D33F9C-E2DE-4C56-9E84-84DC6D592DBE}" destId="{0BA20FA2-0C50-4490-9A24-1A8E1305FC29}" srcOrd="0" destOrd="0" presId="urn:microsoft.com/office/officeart/2005/8/layout/orgChart1"/>
    <dgm:cxn modelId="{80D46F84-7270-4ACD-AB30-34A5B9FD8EF1}" type="presParOf" srcId="{0BA20FA2-0C50-4490-9A24-1A8E1305FC29}" destId="{2210C6DF-89C8-4C34-96AB-7FF702663A57}" srcOrd="0" destOrd="0" presId="urn:microsoft.com/office/officeart/2005/8/layout/orgChart1"/>
    <dgm:cxn modelId="{D2031514-119D-4D8F-84C6-7F5B3C60F992}" type="presParOf" srcId="{0BA20FA2-0C50-4490-9A24-1A8E1305FC29}" destId="{AEC7F8F4-4F4A-4FA6-9BF9-8C7C17B2F84A}" srcOrd="1" destOrd="0" presId="urn:microsoft.com/office/officeart/2005/8/layout/orgChart1"/>
    <dgm:cxn modelId="{4850820A-60E3-44C7-8730-F6C45230A0AE}" type="presParOf" srcId="{20D33F9C-E2DE-4C56-9E84-84DC6D592DBE}" destId="{4FCC863C-65F4-4F51-8268-1764760E92D2}" srcOrd="1" destOrd="0" presId="urn:microsoft.com/office/officeart/2005/8/layout/orgChart1"/>
    <dgm:cxn modelId="{2C7AFE7A-229F-4130-B61F-EC2E74059613}" type="presParOf" srcId="{20D33F9C-E2DE-4C56-9E84-84DC6D592DBE}" destId="{F0E067E1-CB1C-483F-A2CB-922E60D065F8}" srcOrd="2" destOrd="0" presId="urn:microsoft.com/office/officeart/2005/8/layout/orgChart1"/>
    <dgm:cxn modelId="{042954F2-66FF-4971-824C-00C310480F6B}" type="presParOf" srcId="{13E825BA-DFE0-4A44-8D6A-2398BEE3B585}" destId="{8AA7A007-1F71-4B20-8BDA-2949EC2A42F7}" srcOrd="2" destOrd="0" presId="urn:microsoft.com/office/officeart/2005/8/layout/orgChart1"/>
    <dgm:cxn modelId="{74DFD0B1-8D10-48A7-A052-A3892C4EBDAD}" type="presParOf" srcId="{13E825BA-DFE0-4A44-8D6A-2398BEE3B585}" destId="{6095D3F1-97CA-40F8-B50A-9F74A42D4DD8}" srcOrd="3" destOrd="0" presId="urn:microsoft.com/office/officeart/2005/8/layout/orgChart1"/>
    <dgm:cxn modelId="{D95A2BF9-BB9C-45D3-BE86-FDF90FD4FF5C}" type="presParOf" srcId="{6095D3F1-97CA-40F8-B50A-9F74A42D4DD8}" destId="{2A1BD676-F490-4251-8D46-BA4E151392D3}" srcOrd="0" destOrd="0" presId="urn:microsoft.com/office/officeart/2005/8/layout/orgChart1"/>
    <dgm:cxn modelId="{F7C85F34-E96E-4679-A2DB-BDBA01C8981A}" type="presParOf" srcId="{2A1BD676-F490-4251-8D46-BA4E151392D3}" destId="{66FB8CBA-75D5-406E-B718-EAD3BE0F7636}" srcOrd="0" destOrd="0" presId="urn:microsoft.com/office/officeart/2005/8/layout/orgChart1"/>
    <dgm:cxn modelId="{A643E386-EF63-4F72-A94C-27F571362A02}" type="presParOf" srcId="{2A1BD676-F490-4251-8D46-BA4E151392D3}" destId="{F83C57CC-44BA-4B6A-BC3E-9C8ED55C977D}" srcOrd="1" destOrd="0" presId="urn:microsoft.com/office/officeart/2005/8/layout/orgChart1"/>
    <dgm:cxn modelId="{2F1263AE-6D9A-4BA4-9B8A-152EB9648EB1}" type="presParOf" srcId="{6095D3F1-97CA-40F8-B50A-9F74A42D4DD8}" destId="{A5A8AB65-B8ED-4FB4-A410-B104B927BF23}" srcOrd="1" destOrd="0" presId="urn:microsoft.com/office/officeart/2005/8/layout/orgChart1"/>
    <dgm:cxn modelId="{283A3277-41F4-44BF-84D1-640BDD560A34}" type="presParOf" srcId="{6095D3F1-97CA-40F8-B50A-9F74A42D4DD8}" destId="{ACB5141A-2021-480E-B8B2-66BC75C892F7}" srcOrd="2" destOrd="0" presId="urn:microsoft.com/office/officeart/2005/8/layout/orgChart1"/>
    <dgm:cxn modelId="{BCA19A69-9749-49D7-B633-0B97981A0CC8}" type="presParOf" srcId="{13E825BA-DFE0-4A44-8D6A-2398BEE3B585}" destId="{3918E5B1-4F6F-44DD-8793-290433224E46}" srcOrd="4" destOrd="0" presId="urn:microsoft.com/office/officeart/2005/8/layout/orgChart1"/>
    <dgm:cxn modelId="{8A1D709B-A08B-4D31-A581-F6EBCFA4D5BE}" type="presParOf" srcId="{13E825BA-DFE0-4A44-8D6A-2398BEE3B585}" destId="{BCC1B0AA-747B-4B94-A5A2-F4A396A4B749}" srcOrd="5" destOrd="0" presId="urn:microsoft.com/office/officeart/2005/8/layout/orgChart1"/>
    <dgm:cxn modelId="{1750276E-5628-4631-81AB-83DFE0B1DDC4}" type="presParOf" srcId="{BCC1B0AA-747B-4B94-A5A2-F4A396A4B749}" destId="{67993563-5C6B-441C-A5D8-A15BF9A2CCD2}" srcOrd="0" destOrd="0" presId="urn:microsoft.com/office/officeart/2005/8/layout/orgChart1"/>
    <dgm:cxn modelId="{8A2F0046-88E4-48A6-9AF7-EB1EA9384D9E}" type="presParOf" srcId="{67993563-5C6B-441C-A5D8-A15BF9A2CCD2}" destId="{D45801A2-5BD9-436D-A524-DFF7F5AC9F78}" srcOrd="0" destOrd="0" presId="urn:microsoft.com/office/officeart/2005/8/layout/orgChart1"/>
    <dgm:cxn modelId="{C6118125-1796-4BEC-99C9-F3906809E752}" type="presParOf" srcId="{67993563-5C6B-441C-A5D8-A15BF9A2CCD2}" destId="{E24FF764-43EA-44F7-BFCD-CA75998538EE}" srcOrd="1" destOrd="0" presId="urn:microsoft.com/office/officeart/2005/8/layout/orgChart1"/>
    <dgm:cxn modelId="{9A34DEEB-3DBC-4300-A163-8141557BA916}" type="presParOf" srcId="{BCC1B0AA-747B-4B94-A5A2-F4A396A4B749}" destId="{5803758B-70AF-4C41-A30C-06D112845C97}" srcOrd="1" destOrd="0" presId="urn:microsoft.com/office/officeart/2005/8/layout/orgChart1"/>
    <dgm:cxn modelId="{BFB9991F-92FA-4788-95C3-810C161C6BEF}" type="presParOf" srcId="{BCC1B0AA-747B-4B94-A5A2-F4A396A4B749}" destId="{28686751-9EDC-4F60-8627-019C23227729}" srcOrd="2" destOrd="0" presId="urn:microsoft.com/office/officeart/2005/8/layout/orgChart1"/>
    <dgm:cxn modelId="{CB9D4DC9-A8B7-46AD-B0E4-7F9B0EE1F8A4}" type="presParOf" srcId="{A211D6F8-6815-4B29-A5C6-4C5C1D0A15FB}" destId="{48C1807B-FA22-4014-B9B6-122CE6D3A375}" srcOrd="2" destOrd="0" presId="urn:microsoft.com/office/officeart/2005/8/layout/orgChart1"/>
    <dgm:cxn modelId="{8BA9AEDD-0001-4322-B944-610B7ACF4AB9}" type="presParOf" srcId="{AD6AE661-BA3C-40EC-A7AC-45979F3E53D8}" destId="{D8B9EB55-60EC-4004-A795-5E96FD8141DF}" srcOrd="2" destOrd="0" presId="urn:microsoft.com/office/officeart/2005/8/layout/orgChart1"/>
    <dgm:cxn modelId="{2299EEEE-F615-455A-9F1F-44035C00686A}" type="presParOf" srcId="{AD6AE661-BA3C-40EC-A7AC-45979F3E53D8}" destId="{EAFA14A4-1EB8-4327-8631-7E6B743773F6}" srcOrd="3" destOrd="0" presId="urn:microsoft.com/office/officeart/2005/8/layout/orgChart1"/>
    <dgm:cxn modelId="{05CE1227-1A2C-4599-923C-E48E1D2A816C}" type="presParOf" srcId="{EAFA14A4-1EB8-4327-8631-7E6B743773F6}" destId="{33466D20-D449-466D-97B4-F834276F96C1}" srcOrd="0" destOrd="0" presId="urn:microsoft.com/office/officeart/2005/8/layout/orgChart1"/>
    <dgm:cxn modelId="{AAB02663-D8DF-4C94-B850-5F91605C6D26}" type="presParOf" srcId="{33466D20-D449-466D-97B4-F834276F96C1}" destId="{95A7A2B4-AD41-4D66-BBD7-8382FBDE7EA4}" srcOrd="0" destOrd="0" presId="urn:microsoft.com/office/officeart/2005/8/layout/orgChart1"/>
    <dgm:cxn modelId="{5E6AE480-D37A-44A2-B2B6-001C71789864}" type="presParOf" srcId="{33466D20-D449-466D-97B4-F834276F96C1}" destId="{9036F236-BA26-4BE8-8DDC-F31ED40A80BA}" srcOrd="1" destOrd="0" presId="urn:microsoft.com/office/officeart/2005/8/layout/orgChart1"/>
    <dgm:cxn modelId="{000FCD24-F0DD-4976-B921-E4668554B963}" type="presParOf" srcId="{EAFA14A4-1EB8-4327-8631-7E6B743773F6}" destId="{C115BA82-27AA-4728-A472-2C4C41001707}" srcOrd="1" destOrd="0" presId="urn:microsoft.com/office/officeart/2005/8/layout/orgChart1"/>
    <dgm:cxn modelId="{F017DF50-99A9-422F-92FA-14B03AB3B02E}" type="presParOf" srcId="{C115BA82-27AA-4728-A472-2C4C41001707}" destId="{FC5D4BA3-BE5C-4783-B7BA-FB3262D3CEE6}" srcOrd="0" destOrd="0" presId="urn:microsoft.com/office/officeart/2005/8/layout/orgChart1"/>
    <dgm:cxn modelId="{0110052E-1BC1-4CA2-BBEA-D9F9DCD9A08F}" type="presParOf" srcId="{C115BA82-27AA-4728-A472-2C4C41001707}" destId="{A4D36D73-766D-45AC-880A-87F0CE1E55FA}" srcOrd="1" destOrd="0" presId="urn:microsoft.com/office/officeart/2005/8/layout/orgChart1"/>
    <dgm:cxn modelId="{B4E19B07-2376-4A1F-821B-5CD2192D2F91}" type="presParOf" srcId="{A4D36D73-766D-45AC-880A-87F0CE1E55FA}" destId="{99C62810-7630-4E8E-A04A-BC1EF65385FF}" srcOrd="0" destOrd="0" presId="urn:microsoft.com/office/officeart/2005/8/layout/orgChart1"/>
    <dgm:cxn modelId="{CE2C2B0C-D3E1-4481-A88B-F455C48734B0}" type="presParOf" srcId="{99C62810-7630-4E8E-A04A-BC1EF65385FF}" destId="{23A5F841-6F83-426A-B4A9-CE5125169944}" srcOrd="0" destOrd="0" presId="urn:microsoft.com/office/officeart/2005/8/layout/orgChart1"/>
    <dgm:cxn modelId="{EA7B6F28-1D0B-4ABD-93E2-FC2D391EC2E2}" type="presParOf" srcId="{99C62810-7630-4E8E-A04A-BC1EF65385FF}" destId="{D93D2FDD-C0E9-47C2-9442-0D5156CA2131}" srcOrd="1" destOrd="0" presId="urn:microsoft.com/office/officeart/2005/8/layout/orgChart1"/>
    <dgm:cxn modelId="{A0EEFF4F-BEF8-42C7-918D-4BAA275BA7CD}" type="presParOf" srcId="{A4D36D73-766D-45AC-880A-87F0CE1E55FA}" destId="{D80D6870-733A-49A5-AE69-34887A671928}" srcOrd="1" destOrd="0" presId="urn:microsoft.com/office/officeart/2005/8/layout/orgChart1"/>
    <dgm:cxn modelId="{83756B38-3B3E-447A-B2C2-21C81F8C82C1}" type="presParOf" srcId="{D80D6870-733A-49A5-AE69-34887A671928}" destId="{3974F254-D10C-4A3F-8407-ECAFF42FBF57}" srcOrd="0" destOrd="0" presId="urn:microsoft.com/office/officeart/2005/8/layout/orgChart1"/>
    <dgm:cxn modelId="{F8337816-5BB3-4678-834E-EDC6F67B5148}" type="presParOf" srcId="{D80D6870-733A-49A5-AE69-34887A671928}" destId="{BEB77ABE-C1CA-45AC-87E0-9FB0F353017C}" srcOrd="1" destOrd="0" presId="urn:microsoft.com/office/officeart/2005/8/layout/orgChart1"/>
    <dgm:cxn modelId="{40EE366C-E039-476A-845A-AC6A9CC212D0}" type="presParOf" srcId="{BEB77ABE-C1CA-45AC-87E0-9FB0F353017C}" destId="{D017F3D5-E57F-49E9-A5FE-81000C52FAA9}" srcOrd="0" destOrd="0" presId="urn:microsoft.com/office/officeart/2005/8/layout/orgChart1"/>
    <dgm:cxn modelId="{08A91D10-382F-4A97-AA3A-80D182D642B0}" type="presParOf" srcId="{D017F3D5-E57F-49E9-A5FE-81000C52FAA9}" destId="{7119BB77-953B-4C47-AF1A-913678160A4A}" srcOrd="0" destOrd="0" presId="urn:microsoft.com/office/officeart/2005/8/layout/orgChart1"/>
    <dgm:cxn modelId="{53A7C77A-AE02-4005-A9F5-3A2B7C1CEB89}" type="presParOf" srcId="{D017F3D5-E57F-49E9-A5FE-81000C52FAA9}" destId="{43CFAC27-4695-4DDF-A44D-4E7B05458EDD}" srcOrd="1" destOrd="0" presId="urn:microsoft.com/office/officeart/2005/8/layout/orgChart1"/>
    <dgm:cxn modelId="{1A516504-7432-44F4-B9F2-94CC53443B13}" type="presParOf" srcId="{BEB77ABE-C1CA-45AC-87E0-9FB0F353017C}" destId="{670E923F-418E-4586-A345-CE578C022324}" srcOrd="1" destOrd="0" presId="urn:microsoft.com/office/officeart/2005/8/layout/orgChart1"/>
    <dgm:cxn modelId="{F77CF65D-2A70-4902-852F-DAE1BDA6986A}" type="presParOf" srcId="{BEB77ABE-C1CA-45AC-87E0-9FB0F353017C}" destId="{34D013FC-00D4-4029-9C20-53B1D0E92C59}" srcOrd="2" destOrd="0" presId="urn:microsoft.com/office/officeart/2005/8/layout/orgChart1"/>
    <dgm:cxn modelId="{AB3466A1-7346-4885-AB18-D1932F87C04D}" type="presParOf" srcId="{D80D6870-733A-49A5-AE69-34887A671928}" destId="{181E5897-E009-44FA-BCAC-3B7137B4E03C}" srcOrd="2" destOrd="0" presId="urn:microsoft.com/office/officeart/2005/8/layout/orgChart1"/>
    <dgm:cxn modelId="{80D79279-307E-43EC-82ED-50EA4B0F6F9B}" type="presParOf" srcId="{D80D6870-733A-49A5-AE69-34887A671928}" destId="{DFDFEBFA-0B5B-44B2-A0C2-9AE03653D5A8}" srcOrd="3" destOrd="0" presId="urn:microsoft.com/office/officeart/2005/8/layout/orgChart1"/>
    <dgm:cxn modelId="{13387A8C-963E-4968-8940-7A758D9F1E3C}" type="presParOf" srcId="{DFDFEBFA-0B5B-44B2-A0C2-9AE03653D5A8}" destId="{0B47F501-338D-44C7-BB68-1B708F3EC926}" srcOrd="0" destOrd="0" presId="urn:microsoft.com/office/officeart/2005/8/layout/orgChart1"/>
    <dgm:cxn modelId="{5F617536-323D-4F45-B11A-1C7A351185C5}" type="presParOf" srcId="{0B47F501-338D-44C7-BB68-1B708F3EC926}" destId="{2E3AD6ED-0EFA-43D1-A6D2-B41397405CCD}" srcOrd="0" destOrd="0" presId="urn:microsoft.com/office/officeart/2005/8/layout/orgChart1"/>
    <dgm:cxn modelId="{B4646024-1E73-4337-BC57-F73E481EAD41}" type="presParOf" srcId="{0B47F501-338D-44C7-BB68-1B708F3EC926}" destId="{3E8E7353-5CA8-42EA-800E-018FBB68AF16}" srcOrd="1" destOrd="0" presId="urn:microsoft.com/office/officeart/2005/8/layout/orgChart1"/>
    <dgm:cxn modelId="{D8B06924-8904-4C45-AC4E-4D8E389E166F}" type="presParOf" srcId="{DFDFEBFA-0B5B-44B2-A0C2-9AE03653D5A8}" destId="{7AA542F2-5EBE-44D1-ACF6-7A509A83E5F9}" srcOrd="1" destOrd="0" presId="urn:microsoft.com/office/officeart/2005/8/layout/orgChart1"/>
    <dgm:cxn modelId="{4DD60441-A5E3-4D8D-A918-799583097B3D}" type="presParOf" srcId="{DFDFEBFA-0B5B-44B2-A0C2-9AE03653D5A8}" destId="{B5E7D634-A69F-4E13-9CB2-2A13C4FC4C0A}" srcOrd="2" destOrd="0" presId="urn:microsoft.com/office/officeart/2005/8/layout/orgChart1"/>
    <dgm:cxn modelId="{36C8DFFE-C79B-48F7-92C4-D57B05DC3C35}" type="presParOf" srcId="{A4D36D73-766D-45AC-880A-87F0CE1E55FA}" destId="{04076B7B-545C-44B7-B472-4815D43E16DB}" srcOrd="2" destOrd="0" presId="urn:microsoft.com/office/officeart/2005/8/layout/orgChart1"/>
    <dgm:cxn modelId="{929CC412-7D8D-4632-A05D-8C21632A32C5}" type="presParOf" srcId="{C115BA82-27AA-4728-A472-2C4C41001707}" destId="{596D493E-B3CC-4139-BD11-AE173468CEEE}" srcOrd="2" destOrd="0" presId="urn:microsoft.com/office/officeart/2005/8/layout/orgChart1"/>
    <dgm:cxn modelId="{82EFF08D-234F-4BEB-B42F-8472964FF9DC}" type="presParOf" srcId="{C115BA82-27AA-4728-A472-2C4C41001707}" destId="{2DBDEF6F-51FF-4134-8853-A8D8F1A8345B}" srcOrd="3" destOrd="0" presId="urn:microsoft.com/office/officeart/2005/8/layout/orgChart1"/>
    <dgm:cxn modelId="{C822670C-4624-4B47-8B97-33BDC4DFABAB}" type="presParOf" srcId="{2DBDEF6F-51FF-4134-8853-A8D8F1A8345B}" destId="{A0FA1A72-AB30-4AE0-BCB2-A1982ADE5533}" srcOrd="0" destOrd="0" presId="urn:microsoft.com/office/officeart/2005/8/layout/orgChart1"/>
    <dgm:cxn modelId="{EB44DEEB-6146-4631-822F-34BF93499949}" type="presParOf" srcId="{A0FA1A72-AB30-4AE0-BCB2-A1982ADE5533}" destId="{1AE2F801-0B0F-48E0-93A5-D74FBD562C45}" srcOrd="0" destOrd="0" presId="urn:microsoft.com/office/officeart/2005/8/layout/orgChart1"/>
    <dgm:cxn modelId="{1A32605C-802F-4FCF-B632-ADE30F03DF20}" type="presParOf" srcId="{A0FA1A72-AB30-4AE0-BCB2-A1982ADE5533}" destId="{BF8B3FE9-1C6E-4C52-9F0E-8C76D6C6539E}" srcOrd="1" destOrd="0" presId="urn:microsoft.com/office/officeart/2005/8/layout/orgChart1"/>
    <dgm:cxn modelId="{FE1A7B01-E85F-4B99-8DF2-856D55DE0EB7}" type="presParOf" srcId="{2DBDEF6F-51FF-4134-8853-A8D8F1A8345B}" destId="{C3CC167B-F3DD-484F-9909-46CB7B2C0939}" srcOrd="1" destOrd="0" presId="urn:microsoft.com/office/officeart/2005/8/layout/orgChart1"/>
    <dgm:cxn modelId="{888E41BE-5F76-43BD-A79E-7A0F368122EE}" type="presParOf" srcId="{C3CC167B-F3DD-484F-9909-46CB7B2C0939}" destId="{F4D74A38-793E-4F7F-B35C-2EE3F121DB3E}" srcOrd="0" destOrd="0" presId="urn:microsoft.com/office/officeart/2005/8/layout/orgChart1"/>
    <dgm:cxn modelId="{7C2D62C0-D399-433A-B1CC-B260528D7EA7}" type="presParOf" srcId="{C3CC167B-F3DD-484F-9909-46CB7B2C0939}" destId="{239D338E-8DFF-47CB-9B81-15FE789FEA9E}" srcOrd="1" destOrd="0" presId="urn:microsoft.com/office/officeart/2005/8/layout/orgChart1"/>
    <dgm:cxn modelId="{DD4BE751-6303-4357-BCEB-F5CC83ED3861}" type="presParOf" srcId="{239D338E-8DFF-47CB-9B81-15FE789FEA9E}" destId="{59AC6E6F-3987-4193-BFA2-226D3C7D8A1C}" srcOrd="0" destOrd="0" presId="urn:microsoft.com/office/officeart/2005/8/layout/orgChart1"/>
    <dgm:cxn modelId="{B6798F43-DAFF-43FB-BDF7-969C508DCC38}" type="presParOf" srcId="{59AC6E6F-3987-4193-BFA2-226D3C7D8A1C}" destId="{93CC0DFD-C97F-450D-99F6-B3288EB8A0C1}" srcOrd="0" destOrd="0" presId="urn:microsoft.com/office/officeart/2005/8/layout/orgChart1"/>
    <dgm:cxn modelId="{38C4B298-35FB-4A0D-916F-977280252D17}" type="presParOf" srcId="{59AC6E6F-3987-4193-BFA2-226D3C7D8A1C}" destId="{D948115F-433D-4367-A88C-9214193F1DD0}" srcOrd="1" destOrd="0" presId="urn:microsoft.com/office/officeart/2005/8/layout/orgChart1"/>
    <dgm:cxn modelId="{355014CA-D9DC-4CA3-9D57-6D213AB75114}" type="presParOf" srcId="{239D338E-8DFF-47CB-9B81-15FE789FEA9E}" destId="{EF6318AB-8157-42BF-8075-2027F7DE3E84}" srcOrd="1" destOrd="0" presId="urn:microsoft.com/office/officeart/2005/8/layout/orgChart1"/>
    <dgm:cxn modelId="{F873FEC2-567C-4CCA-9224-DB5C76B5240E}" type="presParOf" srcId="{239D338E-8DFF-47CB-9B81-15FE789FEA9E}" destId="{022A88F2-3427-49F6-BCC4-D9CF24BA1EF9}" srcOrd="2" destOrd="0" presId="urn:microsoft.com/office/officeart/2005/8/layout/orgChart1"/>
    <dgm:cxn modelId="{142A4396-DE77-43AA-8AFA-E3F382CC165C}" type="presParOf" srcId="{C3CC167B-F3DD-484F-9909-46CB7B2C0939}" destId="{C7E14650-82FD-4FF6-8F79-C1B43A630133}" srcOrd="2" destOrd="0" presId="urn:microsoft.com/office/officeart/2005/8/layout/orgChart1"/>
    <dgm:cxn modelId="{9F6A8C08-E119-49B7-AF9A-F6480ED09E23}" type="presParOf" srcId="{C3CC167B-F3DD-484F-9909-46CB7B2C0939}" destId="{6FA707D1-29A5-4FE5-8090-7264EA8FE23D}" srcOrd="3" destOrd="0" presId="urn:microsoft.com/office/officeart/2005/8/layout/orgChart1"/>
    <dgm:cxn modelId="{D1B1C82F-7CC2-43EC-A070-4F59C0702922}" type="presParOf" srcId="{6FA707D1-29A5-4FE5-8090-7264EA8FE23D}" destId="{9E58B2FE-99D9-44E9-A5D2-D73C36C648E6}" srcOrd="0" destOrd="0" presId="urn:microsoft.com/office/officeart/2005/8/layout/orgChart1"/>
    <dgm:cxn modelId="{642E3963-1762-46A4-BFE4-4C1D1FFBA6A8}" type="presParOf" srcId="{9E58B2FE-99D9-44E9-A5D2-D73C36C648E6}" destId="{3080DACB-D58E-4EFE-B5D5-A923B70B72ED}" srcOrd="0" destOrd="0" presId="urn:microsoft.com/office/officeart/2005/8/layout/orgChart1"/>
    <dgm:cxn modelId="{F21318EB-94B0-4C77-834D-034399FB8807}" type="presParOf" srcId="{9E58B2FE-99D9-44E9-A5D2-D73C36C648E6}" destId="{ACF4BE1C-842B-4471-8800-498611AB1719}" srcOrd="1" destOrd="0" presId="urn:microsoft.com/office/officeart/2005/8/layout/orgChart1"/>
    <dgm:cxn modelId="{6FE14296-C05E-4ED4-8C5F-D5E6A126B709}" type="presParOf" srcId="{6FA707D1-29A5-4FE5-8090-7264EA8FE23D}" destId="{EC8CF7E7-9C62-444D-8E44-00454978B553}" srcOrd="1" destOrd="0" presId="urn:microsoft.com/office/officeart/2005/8/layout/orgChart1"/>
    <dgm:cxn modelId="{575887BB-16EE-4D78-B833-326D1E9EE0BB}" type="presParOf" srcId="{6FA707D1-29A5-4FE5-8090-7264EA8FE23D}" destId="{52A31BE6-7CFC-4011-977D-1C293FE41CE8}" srcOrd="2" destOrd="0" presId="urn:microsoft.com/office/officeart/2005/8/layout/orgChart1"/>
    <dgm:cxn modelId="{759EC7C4-7C00-4295-931D-08C95EEA73CB}" type="presParOf" srcId="{2DBDEF6F-51FF-4134-8853-A8D8F1A8345B}" destId="{7381F6B9-0103-4C08-B41E-CE56FDC5C392}" srcOrd="2" destOrd="0" presId="urn:microsoft.com/office/officeart/2005/8/layout/orgChart1"/>
    <dgm:cxn modelId="{DAE47A49-899A-4850-8443-0A27A8ABC9A5}" type="presParOf" srcId="{EAFA14A4-1EB8-4327-8631-7E6B743773F6}" destId="{3BA6B849-EB3F-484F-A62F-11F5CA576A79}" srcOrd="2" destOrd="0" presId="urn:microsoft.com/office/officeart/2005/8/layout/orgChart1"/>
    <dgm:cxn modelId="{F66390C3-704D-4487-BB16-0E8C1B38A94B}" type="presParOf" srcId="{4785A65D-F3B2-45B1-8EDB-A415214A33F4}" destId="{C354652E-7471-4CF8-B362-D7007B07F6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76A186-E630-45E8-A308-39CEF1EBA3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F10BD-643E-4052-ABB6-5BD337A37AFC}">
      <dgm:prSet phldrT="[Text]" custT="1"/>
      <dgm:spPr>
        <a:noFill/>
      </dgm:spPr>
      <dgm:t>
        <a:bodyPr/>
        <a:lstStyle/>
        <a:p>
          <a:r>
            <a:rPr lang="en-US" sz="2400" dirty="0" err="1" smtClean="0"/>
            <a:t>Toan</a:t>
          </a:r>
          <a:r>
            <a:rPr lang="en-US" sz="2400" dirty="0" smtClean="0"/>
            <a:t> </a:t>
          </a:r>
          <a:r>
            <a:rPr lang="en-US" sz="2400" dirty="0" err="1" smtClean="0"/>
            <a:t>chuyển</a:t>
          </a:r>
          <a:r>
            <a:rPr lang="en-US" sz="2400" dirty="0" smtClean="0"/>
            <a:t> </a:t>
          </a:r>
          <a:r>
            <a:rPr lang="en-US" sz="2400" dirty="0" err="1" smtClean="0"/>
            <a:t>hóa</a:t>
          </a:r>
          <a:r>
            <a:rPr lang="en-US" sz="2400" dirty="0" smtClean="0"/>
            <a:t> AG </a:t>
          </a:r>
          <a:r>
            <a:rPr lang="en-US" sz="2400" dirty="0" err="1" smtClean="0"/>
            <a:t>bình</a:t>
          </a:r>
          <a:r>
            <a:rPr lang="en-US" sz="2400" dirty="0" smtClean="0"/>
            <a:t> </a:t>
          </a:r>
          <a:r>
            <a:rPr lang="en-US" sz="2400" dirty="0" err="1" smtClean="0"/>
            <a:t>thường</a:t>
          </a:r>
          <a:endParaRPr lang="en-US" sz="2400" dirty="0"/>
        </a:p>
      </dgm:t>
    </dgm:pt>
    <dgm:pt modelId="{9833B300-02A5-4843-9091-31BF7343BCE8}" type="parTrans" cxnId="{82918D7A-7420-448E-9EB6-414105E2AD9B}">
      <dgm:prSet/>
      <dgm:spPr/>
      <dgm:t>
        <a:bodyPr/>
        <a:lstStyle/>
        <a:p>
          <a:endParaRPr lang="en-US"/>
        </a:p>
      </dgm:t>
    </dgm:pt>
    <dgm:pt modelId="{8F5F5B14-CC28-48BB-8421-F749383E423C}" type="sibTrans" cxnId="{82918D7A-7420-448E-9EB6-414105E2AD9B}">
      <dgm:prSet/>
      <dgm:spPr/>
      <dgm:t>
        <a:bodyPr/>
        <a:lstStyle/>
        <a:p>
          <a:endParaRPr lang="en-US"/>
        </a:p>
      </dgm:t>
    </dgm:pt>
    <dgm:pt modelId="{F509B703-8C62-448E-92F8-7167E14DFF08}">
      <dgm:prSet phldrT="[Text]" custT="1"/>
      <dgm:spPr>
        <a:noFill/>
      </dgm:spPr>
      <dgm:t>
        <a:bodyPr/>
        <a:lstStyle/>
        <a:p>
          <a:r>
            <a:rPr lang="en-US" sz="2400" dirty="0" smtClean="0"/>
            <a:t>AG </a:t>
          </a:r>
          <a:r>
            <a:rPr lang="en-US" sz="2400" baseline="-25000" dirty="0" smtClean="0"/>
            <a:t>NT </a:t>
          </a:r>
          <a:r>
            <a:rPr lang="en-US" sz="2400" dirty="0" smtClean="0"/>
            <a:t>&lt; 0</a:t>
          </a:r>
          <a:endParaRPr lang="en-US" sz="2400" dirty="0"/>
        </a:p>
      </dgm:t>
    </dgm:pt>
    <dgm:pt modelId="{471B1D8C-1E88-42BE-945D-93FE7143D0E6}" type="parTrans" cxnId="{185059E2-D59E-47BA-B06B-06933BE4DB5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30E6646-23A5-40A4-B51F-2C906663891B}" type="sibTrans" cxnId="{185059E2-D59E-47BA-B06B-06933BE4DB57}">
      <dgm:prSet/>
      <dgm:spPr/>
      <dgm:t>
        <a:bodyPr/>
        <a:lstStyle/>
        <a:p>
          <a:endParaRPr lang="en-US"/>
        </a:p>
      </dgm:t>
    </dgm:pt>
    <dgm:pt modelId="{41940BA2-D2AB-48BE-B70F-8ED9005D8D81}">
      <dgm:prSet phldrT="[Text]" custT="1"/>
      <dgm:spPr>
        <a:noFill/>
      </dgm:spPr>
      <dgm:t>
        <a:bodyPr/>
        <a:lstStyle/>
        <a:p>
          <a:r>
            <a:rPr lang="en-US" sz="2400" dirty="0" smtClean="0"/>
            <a:t>AG </a:t>
          </a:r>
          <a:r>
            <a:rPr lang="en-US" sz="2400" baseline="-25000" dirty="0" smtClean="0"/>
            <a:t>NT</a:t>
          </a:r>
          <a:r>
            <a:rPr lang="en-US" sz="2400" dirty="0" smtClean="0"/>
            <a:t> ≥ 0</a:t>
          </a:r>
          <a:endParaRPr lang="en-US" sz="2400" dirty="0"/>
        </a:p>
      </dgm:t>
    </dgm:pt>
    <dgm:pt modelId="{4968747E-8A9C-4619-9943-04993A27645D}" type="parTrans" cxnId="{1BC52DBE-7AE4-43CA-95BA-C5F6EE48714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7F1AAEB-391A-4FAA-A7AF-8E224A0B1522}" type="sibTrans" cxnId="{1BC52DBE-7AE4-43CA-95BA-C5F6EE487147}">
      <dgm:prSet/>
      <dgm:spPr/>
      <dgm:t>
        <a:bodyPr/>
        <a:lstStyle/>
        <a:p>
          <a:endParaRPr lang="en-US"/>
        </a:p>
      </dgm:t>
    </dgm:pt>
    <dgm:pt modelId="{9070C7DD-99F3-4312-8555-32AC46CEDD03}">
      <dgm:prSet custT="1"/>
      <dgm:spPr>
        <a:noFill/>
      </dgm:spPr>
      <dgm:t>
        <a:bodyPr/>
        <a:lstStyle/>
        <a:p>
          <a:r>
            <a:rPr lang="en-US" sz="2400" dirty="0" err="1" smtClean="0"/>
            <a:t>Mất</a:t>
          </a:r>
          <a:r>
            <a:rPr lang="en-US" sz="2400" dirty="0" smtClean="0"/>
            <a:t> HCO</a:t>
          </a:r>
          <a:r>
            <a:rPr lang="en-US" sz="2400" baseline="-25000" dirty="0" smtClean="0"/>
            <a:t>3</a:t>
          </a:r>
          <a:r>
            <a:rPr lang="en-US" sz="2400" baseline="30000" dirty="0" smtClean="0"/>
            <a:t>- </a:t>
          </a:r>
          <a:r>
            <a:rPr lang="en-US" sz="2400" dirty="0" smtClean="0"/>
            <a:t>qua </a:t>
          </a:r>
          <a:r>
            <a:rPr lang="en-US" sz="2400" dirty="0" err="1" smtClean="0"/>
            <a:t>tiêu</a:t>
          </a:r>
          <a:r>
            <a:rPr lang="en-US" sz="2400" dirty="0" smtClean="0"/>
            <a:t> </a:t>
          </a:r>
          <a:r>
            <a:rPr lang="en-US" sz="2400" dirty="0" err="1" smtClean="0"/>
            <a:t>hóa</a:t>
          </a:r>
          <a:endParaRPr lang="en-US" sz="2400" dirty="0"/>
        </a:p>
      </dgm:t>
    </dgm:pt>
    <dgm:pt modelId="{29927F22-719E-4173-9918-B415D751A9C5}" type="parTrans" cxnId="{44BF44CC-4E5F-4768-AC35-CA6946E6B51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6C3D0FC-628F-4441-B68A-8DF7EC3CFFF2}" type="sibTrans" cxnId="{44BF44CC-4E5F-4768-AC35-CA6946E6B516}">
      <dgm:prSet/>
      <dgm:spPr/>
      <dgm:t>
        <a:bodyPr/>
        <a:lstStyle/>
        <a:p>
          <a:endParaRPr lang="en-US"/>
        </a:p>
      </dgm:t>
    </dgm:pt>
    <dgm:pt modelId="{96F4E55E-60E6-477C-88EB-D5C7EB0E5F1F}">
      <dgm:prSet custT="1"/>
      <dgm:spPr>
        <a:noFill/>
      </dgm:spPr>
      <dgm:t>
        <a:bodyPr/>
        <a:lstStyle/>
        <a:p>
          <a:r>
            <a:rPr lang="en-US" sz="2400" dirty="0" err="1" smtClean="0"/>
            <a:t>Mất</a:t>
          </a:r>
          <a:r>
            <a:rPr lang="en-US" sz="2400" dirty="0" smtClean="0"/>
            <a:t> HCO</a:t>
          </a:r>
          <a:r>
            <a:rPr lang="en-US" sz="2400" baseline="-25000" dirty="0" smtClean="0"/>
            <a:t>3</a:t>
          </a:r>
          <a:r>
            <a:rPr lang="en-US" sz="2400" baseline="30000" dirty="0" smtClean="0"/>
            <a:t>-</a:t>
          </a:r>
          <a:r>
            <a:rPr lang="en-US" sz="2400" dirty="0" smtClean="0"/>
            <a:t> qua </a:t>
          </a:r>
          <a:r>
            <a:rPr lang="en-US" sz="2400" dirty="0" err="1" smtClean="0"/>
            <a:t>thận</a:t>
          </a:r>
          <a:endParaRPr lang="en-US" sz="2400" dirty="0"/>
        </a:p>
      </dgm:t>
    </dgm:pt>
    <dgm:pt modelId="{EC39E97E-C816-4976-91D7-2BC4C7307005}" type="parTrans" cxnId="{BCD96E68-959F-4C30-898A-72B9DDD69E40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8853213-6D3D-42DA-8312-F6D0C20CC929}" type="sibTrans" cxnId="{BCD96E68-959F-4C30-898A-72B9DDD69E40}">
      <dgm:prSet/>
      <dgm:spPr/>
      <dgm:t>
        <a:bodyPr/>
        <a:lstStyle/>
        <a:p>
          <a:endParaRPr lang="en-US"/>
        </a:p>
      </dgm:t>
    </dgm:pt>
    <dgm:pt modelId="{9665B68B-CC9A-4F01-8111-1703A202FDBF}">
      <dgm:prSet/>
      <dgm:spPr>
        <a:noFill/>
      </dgm:spPr>
      <dgm:t>
        <a:bodyPr/>
        <a:lstStyle/>
        <a:p>
          <a:r>
            <a:rPr lang="en-US" dirty="0" smtClean="0"/>
            <a:t>pH </a:t>
          </a:r>
          <a:r>
            <a:rPr lang="en-US" baseline="-25000" dirty="0" smtClean="0"/>
            <a:t>NT</a:t>
          </a:r>
          <a:r>
            <a:rPr lang="en-US" dirty="0" smtClean="0"/>
            <a:t> </a:t>
          </a:r>
          <a:r>
            <a:rPr lang="en-US" dirty="0" err="1" smtClean="0"/>
            <a:t>thay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endParaRPr lang="en-US" dirty="0" smtClean="0"/>
        </a:p>
        <a:p>
          <a:r>
            <a:rPr lang="en-US" dirty="0" smtClean="0"/>
            <a:t>K</a:t>
          </a:r>
          <a:r>
            <a:rPr lang="en-US" baseline="30000" dirty="0" smtClean="0"/>
            <a:t>+</a:t>
          </a:r>
          <a:r>
            <a:rPr lang="en-US" dirty="0" smtClean="0"/>
            <a:t> </a:t>
          </a:r>
          <a:r>
            <a:rPr lang="en-US" dirty="0" err="1" smtClean="0"/>
            <a:t>máu</a:t>
          </a:r>
          <a:r>
            <a:rPr lang="en-US" dirty="0" smtClean="0"/>
            <a:t> </a:t>
          </a:r>
          <a:r>
            <a:rPr lang="en-US" dirty="0" err="1" smtClean="0"/>
            <a:t>giảm</a:t>
          </a:r>
          <a:endParaRPr lang="en-US" dirty="0" smtClean="0"/>
        </a:p>
        <a:p>
          <a:r>
            <a:rPr lang="en-US" dirty="0" smtClean="0"/>
            <a:t>HCO</a:t>
          </a:r>
          <a:r>
            <a:rPr lang="en-US" baseline="-25000" dirty="0" smtClean="0"/>
            <a:t>3</a:t>
          </a:r>
          <a:r>
            <a:rPr lang="en-US" baseline="30000" dirty="0" smtClean="0"/>
            <a:t>-</a:t>
          </a:r>
          <a:r>
            <a:rPr lang="en-US" dirty="0" smtClean="0"/>
            <a:t> 12 - 20 </a:t>
          </a:r>
          <a:r>
            <a:rPr lang="en-US" dirty="0" err="1" smtClean="0"/>
            <a:t>mmol</a:t>
          </a:r>
          <a:r>
            <a:rPr lang="en-US" dirty="0" smtClean="0"/>
            <a:t>/L</a:t>
          </a:r>
        </a:p>
        <a:p>
          <a:r>
            <a:rPr lang="en-US" dirty="0" smtClean="0"/>
            <a:t>UAG &gt; 0 </a:t>
          </a:r>
          <a:endParaRPr lang="en-US" dirty="0"/>
        </a:p>
      </dgm:t>
    </dgm:pt>
    <dgm:pt modelId="{191A16FF-400F-443F-9C89-55523A2AD0C8}" type="parTrans" cxnId="{EF11F5E2-2482-47D2-9207-16EEBC98703A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439E84F-88B6-4ABD-B5BA-E6ACE1774993}" type="sibTrans" cxnId="{EF11F5E2-2482-47D2-9207-16EEBC98703A}">
      <dgm:prSet/>
      <dgm:spPr/>
      <dgm:t>
        <a:bodyPr/>
        <a:lstStyle/>
        <a:p>
          <a:endParaRPr lang="en-US"/>
        </a:p>
      </dgm:t>
    </dgm:pt>
    <dgm:pt modelId="{3CC7A078-59CA-48DF-9E99-6E0B88ECC9B1}">
      <dgm:prSet/>
      <dgm:spPr>
        <a:noFill/>
      </dgm:spPr>
      <dgm:t>
        <a:bodyPr/>
        <a:lstStyle/>
        <a:p>
          <a:r>
            <a:rPr lang="en-US" dirty="0" smtClean="0"/>
            <a:t>pH </a:t>
          </a:r>
          <a:r>
            <a:rPr lang="en-US" baseline="-25000" dirty="0" smtClean="0"/>
            <a:t>NT</a:t>
          </a:r>
          <a:r>
            <a:rPr lang="en-US" dirty="0" smtClean="0"/>
            <a:t> &gt; 5.3</a:t>
          </a:r>
        </a:p>
        <a:p>
          <a:r>
            <a:rPr lang="en-US" dirty="0" smtClean="0"/>
            <a:t>K</a:t>
          </a:r>
          <a:r>
            <a:rPr lang="en-US" baseline="30000" dirty="0" smtClean="0"/>
            <a:t>+</a:t>
          </a:r>
          <a:r>
            <a:rPr lang="en-US" dirty="0" smtClean="0"/>
            <a:t> </a:t>
          </a:r>
          <a:r>
            <a:rPr lang="en-US" dirty="0" err="1" smtClean="0"/>
            <a:t>máu</a:t>
          </a:r>
          <a:r>
            <a:rPr lang="en-US" dirty="0" smtClean="0"/>
            <a:t> </a:t>
          </a:r>
          <a:r>
            <a:rPr lang="en-US" dirty="0" err="1" smtClean="0"/>
            <a:t>giảm</a:t>
          </a:r>
          <a:endParaRPr lang="en-US" dirty="0" smtClean="0"/>
        </a:p>
        <a:p>
          <a:r>
            <a:rPr lang="en-US" dirty="0" smtClean="0"/>
            <a:t>HCO</a:t>
          </a:r>
          <a:r>
            <a:rPr lang="en-US" baseline="-25000" dirty="0" smtClean="0"/>
            <a:t>3</a:t>
          </a:r>
          <a:r>
            <a:rPr lang="en-US" baseline="30000" dirty="0" smtClean="0"/>
            <a:t>-</a:t>
          </a:r>
          <a:r>
            <a:rPr lang="en-US" dirty="0" smtClean="0"/>
            <a:t> &lt; 10 </a:t>
          </a:r>
          <a:r>
            <a:rPr lang="en-US" dirty="0" err="1" smtClean="0"/>
            <a:t>mmol</a:t>
          </a:r>
          <a:r>
            <a:rPr lang="en-US" dirty="0" smtClean="0"/>
            <a:t>/L</a:t>
          </a:r>
        </a:p>
        <a:p>
          <a:r>
            <a:rPr lang="en-US" dirty="0" smtClean="0"/>
            <a:t>UAG </a:t>
          </a:r>
          <a:r>
            <a:rPr lang="en-US" dirty="0" err="1" smtClean="0"/>
            <a:t>thay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endParaRPr lang="en-US" dirty="0"/>
        </a:p>
      </dgm:t>
    </dgm:pt>
    <dgm:pt modelId="{EBDF6D4B-6329-4A46-A424-B16CECDA9797}" type="parTrans" cxnId="{C9D8F577-0148-4EC5-B554-1C2F4126EC3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BA0E959-6DAA-44DF-97BB-1C65281AA665}" type="sibTrans" cxnId="{C9D8F577-0148-4EC5-B554-1C2F4126EC34}">
      <dgm:prSet/>
      <dgm:spPr/>
      <dgm:t>
        <a:bodyPr/>
        <a:lstStyle/>
        <a:p>
          <a:endParaRPr lang="en-US"/>
        </a:p>
      </dgm:t>
    </dgm:pt>
    <dgm:pt modelId="{52D60809-E592-47FD-9952-8E1CAFB463E0}">
      <dgm:prSet/>
      <dgm:spPr>
        <a:noFill/>
      </dgm:spPr>
      <dgm:t>
        <a:bodyPr/>
        <a:lstStyle/>
        <a:p>
          <a:r>
            <a:rPr lang="en-US" dirty="0" smtClean="0"/>
            <a:t>pH </a:t>
          </a:r>
          <a:r>
            <a:rPr lang="en-US" baseline="-25000" dirty="0" smtClean="0"/>
            <a:t>NT</a:t>
          </a:r>
          <a:r>
            <a:rPr lang="en-US" dirty="0" smtClean="0"/>
            <a:t> &lt; 5.3</a:t>
          </a:r>
        </a:p>
        <a:p>
          <a:r>
            <a:rPr lang="en-US" dirty="0" smtClean="0"/>
            <a:t>K</a:t>
          </a:r>
          <a:r>
            <a:rPr lang="en-US" baseline="30000" dirty="0" smtClean="0"/>
            <a:t>+</a:t>
          </a:r>
          <a:r>
            <a:rPr lang="en-US" dirty="0" smtClean="0"/>
            <a:t> </a:t>
          </a:r>
          <a:r>
            <a:rPr lang="en-US" dirty="0" err="1" smtClean="0"/>
            <a:t>máu</a:t>
          </a:r>
          <a:r>
            <a:rPr lang="en-US" dirty="0" smtClean="0"/>
            <a:t> </a:t>
          </a:r>
          <a:r>
            <a:rPr lang="en-US" dirty="0" err="1" smtClean="0"/>
            <a:t>tăng</a:t>
          </a:r>
          <a:endParaRPr lang="en-US" dirty="0" smtClean="0"/>
        </a:p>
        <a:p>
          <a:r>
            <a:rPr lang="en-US" dirty="0" smtClean="0"/>
            <a:t>HCO</a:t>
          </a:r>
          <a:r>
            <a:rPr lang="en-US" baseline="-25000" dirty="0" smtClean="0"/>
            <a:t>3</a:t>
          </a:r>
          <a:r>
            <a:rPr lang="en-US" baseline="30000" dirty="0" smtClean="0"/>
            <a:t>-</a:t>
          </a:r>
          <a:r>
            <a:rPr lang="en-US" dirty="0" smtClean="0"/>
            <a:t> &gt; 15 </a:t>
          </a:r>
          <a:r>
            <a:rPr lang="en-US" dirty="0" err="1" smtClean="0"/>
            <a:t>mmol</a:t>
          </a:r>
          <a:r>
            <a:rPr lang="en-US" dirty="0" smtClean="0"/>
            <a:t>/L</a:t>
          </a:r>
        </a:p>
        <a:p>
          <a:r>
            <a:rPr lang="en-US" dirty="0" smtClean="0"/>
            <a:t>UAG &gt; 0 </a:t>
          </a:r>
          <a:endParaRPr lang="en-US" dirty="0"/>
        </a:p>
      </dgm:t>
    </dgm:pt>
    <dgm:pt modelId="{FCC5707F-4151-4A68-BC4E-8A35A08EC370}" type="parTrans" cxnId="{697BC402-1EF9-450A-9E7C-99AB68E7B36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285190F-8C50-4BB4-84ED-0F3EC7E34737}" type="sibTrans" cxnId="{697BC402-1EF9-450A-9E7C-99AB68E7B36D}">
      <dgm:prSet/>
      <dgm:spPr/>
      <dgm:t>
        <a:bodyPr/>
        <a:lstStyle/>
        <a:p>
          <a:endParaRPr lang="en-US"/>
        </a:p>
      </dgm:t>
    </dgm:pt>
    <dgm:pt modelId="{8C3FED3C-4710-40CA-8CD1-995276D42521}">
      <dgm:prSet custT="1"/>
      <dgm:spPr>
        <a:noFill/>
      </dgm:spPr>
      <dgm:t>
        <a:bodyPr/>
        <a:lstStyle/>
        <a:p>
          <a:r>
            <a:rPr lang="en-US" sz="2400" dirty="0" smtClean="0"/>
            <a:t>RTA</a:t>
          </a:r>
          <a:r>
            <a:rPr lang="en-US" sz="2400" baseline="-25000" dirty="0" smtClean="0"/>
            <a:t>2</a:t>
          </a:r>
          <a:endParaRPr lang="en-US" sz="2400" baseline="-25000" dirty="0"/>
        </a:p>
      </dgm:t>
    </dgm:pt>
    <dgm:pt modelId="{23920F3B-5A41-4EC4-8D0B-54CC4DB4E3C4}" type="parTrans" cxnId="{B82C27F3-E4B2-4998-9EED-AB41BD9FE8E2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B77F449-0389-4235-A0B5-BE7F49483CA8}" type="sibTrans" cxnId="{B82C27F3-E4B2-4998-9EED-AB41BD9FE8E2}">
      <dgm:prSet/>
      <dgm:spPr/>
      <dgm:t>
        <a:bodyPr/>
        <a:lstStyle/>
        <a:p>
          <a:endParaRPr lang="en-US"/>
        </a:p>
      </dgm:t>
    </dgm:pt>
    <dgm:pt modelId="{A4DB2E76-AD39-40CE-8DA8-EB9E4D32919F}">
      <dgm:prSet custT="1"/>
      <dgm:spPr>
        <a:noFill/>
      </dgm:spPr>
      <dgm:t>
        <a:bodyPr/>
        <a:lstStyle/>
        <a:p>
          <a:r>
            <a:rPr lang="en-US" sz="2400" dirty="0" smtClean="0"/>
            <a:t>RTA</a:t>
          </a:r>
          <a:r>
            <a:rPr lang="en-US" sz="2400" baseline="-25000" dirty="0" smtClean="0"/>
            <a:t>1</a:t>
          </a:r>
          <a:endParaRPr lang="en-US" sz="2400" baseline="-25000" dirty="0"/>
        </a:p>
      </dgm:t>
    </dgm:pt>
    <dgm:pt modelId="{A2BFD82C-80E6-42E7-A159-7288ED56DF9F}" type="parTrans" cxnId="{18EEBBA0-8190-4A08-93F6-3611E3C06F9A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F5AF332-02BC-46C2-95BE-CF97178DCBC3}" type="sibTrans" cxnId="{18EEBBA0-8190-4A08-93F6-3611E3C06F9A}">
      <dgm:prSet/>
      <dgm:spPr/>
      <dgm:t>
        <a:bodyPr/>
        <a:lstStyle/>
        <a:p>
          <a:endParaRPr lang="en-US"/>
        </a:p>
      </dgm:t>
    </dgm:pt>
    <dgm:pt modelId="{5AC060E4-02A5-4C84-BD87-DFBFB7AB1AC7}">
      <dgm:prSet custT="1"/>
      <dgm:spPr>
        <a:noFill/>
      </dgm:spPr>
      <dgm:t>
        <a:bodyPr/>
        <a:lstStyle/>
        <a:p>
          <a:r>
            <a:rPr lang="en-US" sz="2400" dirty="0" smtClean="0"/>
            <a:t>RTA</a:t>
          </a:r>
          <a:r>
            <a:rPr lang="en-US" sz="2400" baseline="-25000" dirty="0" smtClean="0"/>
            <a:t>4</a:t>
          </a:r>
          <a:endParaRPr lang="en-US" sz="2400" baseline="-25000" dirty="0"/>
        </a:p>
      </dgm:t>
    </dgm:pt>
    <dgm:pt modelId="{3BAC0C8A-DAE1-4C97-A442-24C009D68F05}" type="parTrans" cxnId="{4BA53B0F-79C2-40D1-9082-67A7E9FCE86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2A73A15-1F67-4066-BEE5-6FB8A1E81555}" type="sibTrans" cxnId="{4BA53B0F-79C2-40D1-9082-67A7E9FCE868}">
      <dgm:prSet/>
      <dgm:spPr/>
      <dgm:t>
        <a:bodyPr/>
        <a:lstStyle/>
        <a:p>
          <a:endParaRPr lang="en-US"/>
        </a:p>
      </dgm:t>
    </dgm:pt>
    <dgm:pt modelId="{6104A3B1-2835-4C28-8D33-8BE15B8724D8}" type="pres">
      <dgm:prSet presAssocID="{A076A186-E630-45E8-A308-39CEF1EBA3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4F7545-6FF3-4B6C-95C5-48C70F30C8A5}" type="pres">
      <dgm:prSet presAssocID="{D38F10BD-643E-4052-ABB6-5BD337A37AFC}" presName="hierRoot1" presStyleCnt="0">
        <dgm:presLayoutVars>
          <dgm:hierBranch val="init"/>
        </dgm:presLayoutVars>
      </dgm:prSet>
      <dgm:spPr/>
    </dgm:pt>
    <dgm:pt modelId="{590BE124-F477-468C-A8F0-50009655EC76}" type="pres">
      <dgm:prSet presAssocID="{D38F10BD-643E-4052-ABB6-5BD337A37AFC}" presName="rootComposite1" presStyleCnt="0"/>
      <dgm:spPr/>
    </dgm:pt>
    <dgm:pt modelId="{5EACECBA-6F72-46C6-BF85-32DC506BABAA}" type="pres">
      <dgm:prSet presAssocID="{D38F10BD-643E-4052-ABB6-5BD337A37AFC}" presName="rootText1" presStyleLbl="node0" presStyleIdx="0" presStyleCnt="1" custScaleX="262277" custScaleY="57119" custLinFactNeighborY="-307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BA39A4-6C62-4EBB-86A1-68607109B4B3}" type="pres">
      <dgm:prSet presAssocID="{D38F10BD-643E-4052-ABB6-5BD337A37AF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43E2525-FE28-40E8-A036-A1C2E26FB883}" type="pres">
      <dgm:prSet presAssocID="{D38F10BD-643E-4052-ABB6-5BD337A37AFC}" presName="hierChild2" presStyleCnt="0"/>
      <dgm:spPr/>
    </dgm:pt>
    <dgm:pt modelId="{FAF3840B-97BF-4781-9599-A7D3239F9BA7}" type="pres">
      <dgm:prSet presAssocID="{471B1D8C-1E88-42BE-945D-93FE7143D0E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624C714-6C88-44C2-81AB-9C23601E66C0}" type="pres">
      <dgm:prSet presAssocID="{F509B703-8C62-448E-92F8-7167E14DFF08}" presName="hierRoot2" presStyleCnt="0">
        <dgm:presLayoutVars>
          <dgm:hierBranch/>
        </dgm:presLayoutVars>
      </dgm:prSet>
      <dgm:spPr/>
    </dgm:pt>
    <dgm:pt modelId="{F6A610B5-2D7E-40D4-B451-9F1AD3633EBA}" type="pres">
      <dgm:prSet presAssocID="{F509B703-8C62-448E-92F8-7167E14DFF08}" presName="rootComposite" presStyleCnt="0"/>
      <dgm:spPr/>
    </dgm:pt>
    <dgm:pt modelId="{BAC05B5C-E8D1-40F8-AFF2-DA58B40814F8}" type="pres">
      <dgm:prSet presAssocID="{F509B703-8C62-448E-92F8-7167E14DFF08}" presName="rootText" presStyleLbl="node2" presStyleIdx="0" presStyleCnt="2" custScaleY="51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FE3E0E-D28B-44BF-A2FF-9B5EF053AC20}" type="pres">
      <dgm:prSet presAssocID="{F509B703-8C62-448E-92F8-7167E14DFF08}" presName="rootConnector" presStyleLbl="node2" presStyleIdx="0" presStyleCnt="2"/>
      <dgm:spPr/>
      <dgm:t>
        <a:bodyPr/>
        <a:lstStyle/>
        <a:p>
          <a:endParaRPr lang="en-US"/>
        </a:p>
      </dgm:t>
    </dgm:pt>
    <dgm:pt modelId="{BCB57C63-0061-41BF-A413-FF60C27AEB2B}" type="pres">
      <dgm:prSet presAssocID="{F509B703-8C62-448E-92F8-7167E14DFF08}" presName="hierChild4" presStyleCnt="0"/>
      <dgm:spPr/>
    </dgm:pt>
    <dgm:pt modelId="{465DC083-5CBE-4550-A9F7-DC26E9C43861}" type="pres">
      <dgm:prSet presAssocID="{29927F22-719E-4173-9918-B415D751A9C5}" presName="Name35" presStyleLbl="parChTrans1D3" presStyleIdx="0" presStyleCnt="2"/>
      <dgm:spPr/>
      <dgm:t>
        <a:bodyPr/>
        <a:lstStyle/>
        <a:p>
          <a:endParaRPr lang="en-US"/>
        </a:p>
      </dgm:t>
    </dgm:pt>
    <dgm:pt modelId="{19139605-BDA8-4FDC-A06C-59CC8A3D82D7}" type="pres">
      <dgm:prSet presAssocID="{9070C7DD-99F3-4312-8555-32AC46CEDD03}" presName="hierRoot2" presStyleCnt="0">
        <dgm:presLayoutVars>
          <dgm:hierBranch val="init"/>
        </dgm:presLayoutVars>
      </dgm:prSet>
      <dgm:spPr/>
    </dgm:pt>
    <dgm:pt modelId="{1E72DD43-3F36-487A-AEA4-E05CD676EACE}" type="pres">
      <dgm:prSet presAssocID="{9070C7DD-99F3-4312-8555-32AC46CEDD03}" presName="rootComposite" presStyleCnt="0"/>
      <dgm:spPr/>
    </dgm:pt>
    <dgm:pt modelId="{837AD421-0D91-4F4E-9DDC-9B615478A638}" type="pres">
      <dgm:prSet presAssocID="{9070C7DD-99F3-4312-8555-32AC46CEDD03}" presName="rootText" presStyleLbl="node3" presStyleIdx="0" presStyleCnt="2" custScaleX="182079" custScaleY="553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BB25E-B55D-4CB3-9D0A-7120E6EC916D}" type="pres">
      <dgm:prSet presAssocID="{9070C7DD-99F3-4312-8555-32AC46CEDD03}" presName="rootConnector" presStyleLbl="node3" presStyleIdx="0" presStyleCnt="2"/>
      <dgm:spPr/>
      <dgm:t>
        <a:bodyPr/>
        <a:lstStyle/>
        <a:p>
          <a:endParaRPr lang="en-US"/>
        </a:p>
      </dgm:t>
    </dgm:pt>
    <dgm:pt modelId="{2CF020F1-BC36-4509-83CE-EF1EF1FE5E05}" type="pres">
      <dgm:prSet presAssocID="{9070C7DD-99F3-4312-8555-32AC46CEDD03}" presName="hierChild4" presStyleCnt="0"/>
      <dgm:spPr/>
    </dgm:pt>
    <dgm:pt modelId="{9F665705-2E7E-4948-9E48-A4BBC3389E28}" type="pres">
      <dgm:prSet presAssocID="{9070C7DD-99F3-4312-8555-32AC46CEDD03}" presName="hierChild5" presStyleCnt="0"/>
      <dgm:spPr/>
    </dgm:pt>
    <dgm:pt modelId="{7F91697E-3A4C-46EE-9BBE-014E512DE089}" type="pres">
      <dgm:prSet presAssocID="{F509B703-8C62-448E-92F8-7167E14DFF08}" presName="hierChild5" presStyleCnt="0"/>
      <dgm:spPr/>
    </dgm:pt>
    <dgm:pt modelId="{34AE5A87-D0A6-4190-AD02-AC46D044EC5D}" type="pres">
      <dgm:prSet presAssocID="{4968747E-8A9C-4619-9943-04993A27645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FCAFB3B-61A9-4085-9EE4-219F31CC82B3}" type="pres">
      <dgm:prSet presAssocID="{41940BA2-D2AB-48BE-B70F-8ED9005D8D81}" presName="hierRoot2" presStyleCnt="0">
        <dgm:presLayoutVars>
          <dgm:hierBranch/>
        </dgm:presLayoutVars>
      </dgm:prSet>
      <dgm:spPr/>
    </dgm:pt>
    <dgm:pt modelId="{5801FF82-34F0-4AFE-9A56-3B4D60C45ED1}" type="pres">
      <dgm:prSet presAssocID="{41940BA2-D2AB-48BE-B70F-8ED9005D8D81}" presName="rootComposite" presStyleCnt="0"/>
      <dgm:spPr/>
    </dgm:pt>
    <dgm:pt modelId="{353D506C-B7CA-44BA-B7B0-8FCCF42A8209}" type="pres">
      <dgm:prSet presAssocID="{41940BA2-D2AB-48BE-B70F-8ED9005D8D81}" presName="rootText" presStyleLbl="node2" presStyleIdx="1" presStyleCnt="2" custScaleY="48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24D31-8087-42C4-AAB3-BB72E84AD8C2}" type="pres">
      <dgm:prSet presAssocID="{41940BA2-D2AB-48BE-B70F-8ED9005D8D81}" presName="rootConnector" presStyleLbl="node2" presStyleIdx="1" presStyleCnt="2"/>
      <dgm:spPr/>
      <dgm:t>
        <a:bodyPr/>
        <a:lstStyle/>
        <a:p>
          <a:endParaRPr lang="en-US"/>
        </a:p>
      </dgm:t>
    </dgm:pt>
    <dgm:pt modelId="{41BEC0B0-4761-43CA-A18B-D5195E123B2C}" type="pres">
      <dgm:prSet presAssocID="{41940BA2-D2AB-48BE-B70F-8ED9005D8D81}" presName="hierChild4" presStyleCnt="0"/>
      <dgm:spPr/>
    </dgm:pt>
    <dgm:pt modelId="{34CDE832-08F1-463A-BCD3-D93427E4702B}" type="pres">
      <dgm:prSet presAssocID="{EC39E97E-C816-4976-91D7-2BC4C7307005}" presName="Name35" presStyleLbl="parChTrans1D3" presStyleIdx="1" presStyleCnt="2"/>
      <dgm:spPr/>
      <dgm:t>
        <a:bodyPr/>
        <a:lstStyle/>
        <a:p>
          <a:endParaRPr lang="en-US"/>
        </a:p>
      </dgm:t>
    </dgm:pt>
    <dgm:pt modelId="{D636781D-D94F-4157-91BC-E685D2B04723}" type="pres">
      <dgm:prSet presAssocID="{96F4E55E-60E6-477C-88EB-D5C7EB0E5F1F}" presName="hierRoot2" presStyleCnt="0">
        <dgm:presLayoutVars>
          <dgm:hierBranch/>
        </dgm:presLayoutVars>
      </dgm:prSet>
      <dgm:spPr/>
    </dgm:pt>
    <dgm:pt modelId="{CF5A0C56-9092-44F7-B1AF-04816441ABD6}" type="pres">
      <dgm:prSet presAssocID="{96F4E55E-60E6-477C-88EB-D5C7EB0E5F1F}" presName="rootComposite" presStyleCnt="0"/>
      <dgm:spPr/>
    </dgm:pt>
    <dgm:pt modelId="{5225867A-587E-4D27-A0C7-FFBB5467D788}" type="pres">
      <dgm:prSet presAssocID="{96F4E55E-60E6-477C-88EB-D5C7EB0E5F1F}" presName="rootText" presStyleLbl="node3" presStyleIdx="1" presStyleCnt="2" custScaleX="158453" custScaleY="515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53062-BBE1-4C19-999A-CEED0DBD8961}" type="pres">
      <dgm:prSet presAssocID="{96F4E55E-60E6-477C-88EB-D5C7EB0E5F1F}" presName="rootConnector" presStyleLbl="node3" presStyleIdx="1" presStyleCnt="2"/>
      <dgm:spPr/>
      <dgm:t>
        <a:bodyPr/>
        <a:lstStyle/>
        <a:p>
          <a:endParaRPr lang="en-US"/>
        </a:p>
      </dgm:t>
    </dgm:pt>
    <dgm:pt modelId="{D89AE224-A9FD-4729-B97D-6E937DE9A62B}" type="pres">
      <dgm:prSet presAssocID="{96F4E55E-60E6-477C-88EB-D5C7EB0E5F1F}" presName="hierChild4" presStyleCnt="0"/>
      <dgm:spPr/>
    </dgm:pt>
    <dgm:pt modelId="{AF08B8CA-D080-429D-AAEF-BF90E6902866}" type="pres">
      <dgm:prSet presAssocID="{191A16FF-400F-443F-9C89-55523A2AD0C8}" presName="Name35" presStyleLbl="parChTrans1D4" presStyleIdx="0" presStyleCnt="6"/>
      <dgm:spPr/>
      <dgm:t>
        <a:bodyPr/>
        <a:lstStyle/>
        <a:p>
          <a:endParaRPr lang="en-US"/>
        </a:p>
      </dgm:t>
    </dgm:pt>
    <dgm:pt modelId="{E25199CD-6BF5-453F-8891-7DA323501D48}" type="pres">
      <dgm:prSet presAssocID="{9665B68B-CC9A-4F01-8111-1703A202FDBF}" presName="hierRoot2" presStyleCnt="0">
        <dgm:presLayoutVars>
          <dgm:hierBranch/>
        </dgm:presLayoutVars>
      </dgm:prSet>
      <dgm:spPr/>
    </dgm:pt>
    <dgm:pt modelId="{B5E725C9-BC05-4BA0-B5AE-8934CF4EF3AD}" type="pres">
      <dgm:prSet presAssocID="{9665B68B-CC9A-4F01-8111-1703A202FDBF}" presName="rootComposite" presStyleCnt="0"/>
      <dgm:spPr/>
    </dgm:pt>
    <dgm:pt modelId="{1DC25F4A-8C11-4EBD-A120-18C6E1500707}" type="pres">
      <dgm:prSet presAssocID="{9665B68B-CC9A-4F01-8111-1703A202FDBF}" presName="rootText" presStyleLbl="node4" presStyleIdx="0" presStyleCnt="6" custScaleY="131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378E52-40F3-41E6-9B1B-9D20E2722AB0}" type="pres">
      <dgm:prSet presAssocID="{9665B68B-CC9A-4F01-8111-1703A202FDBF}" presName="rootConnector" presStyleLbl="node4" presStyleIdx="0" presStyleCnt="6"/>
      <dgm:spPr/>
      <dgm:t>
        <a:bodyPr/>
        <a:lstStyle/>
        <a:p>
          <a:endParaRPr lang="en-US"/>
        </a:p>
      </dgm:t>
    </dgm:pt>
    <dgm:pt modelId="{F5681DA2-05D5-43B0-A6E1-3D4B60875542}" type="pres">
      <dgm:prSet presAssocID="{9665B68B-CC9A-4F01-8111-1703A202FDBF}" presName="hierChild4" presStyleCnt="0"/>
      <dgm:spPr/>
    </dgm:pt>
    <dgm:pt modelId="{32ACD052-BF24-4BB7-8780-62D2C1B9C8F1}" type="pres">
      <dgm:prSet presAssocID="{23920F3B-5A41-4EC4-8D0B-54CC4DB4E3C4}" presName="Name35" presStyleLbl="parChTrans1D4" presStyleIdx="1" presStyleCnt="6"/>
      <dgm:spPr/>
      <dgm:t>
        <a:bodyPr/>
        <a:lstStyle/>
        <a:p>
          <a:endParaRPr lang="en-US"/>
        </a:p>
      </dgm:t>
    </dgm:pt>
    <dgm:pt modelId="{74BCE72F-2157-4125-B748-3246A63C7596}" type="pres">
      <dgm:prSet presAssocID="{8C3FED3C-4710-40CA-8CD1-995276D42521}" presName="hierRoot2" presStyleCnt="0">
        <dgm:presLayoutVars>
          <dgm:hierBranch val="init"/>
        </dgm:presLayoutVars>
      </dgm:prSet>
      <dgm:spPr/>
    </dgm:pt>
    <dgm:pt modelId="{91AAA65C-6681-4C29-B818-F2F80EDDF40F}" type="pres">
      <dgm:prSet presAssocID="{8C3FED3C-4710-40CA-8CD1-995276D42521}" presName="rootComposite" presStyleCnt="0"/>
      <dgm:spPr/>
    </dgm:pt>
    <dgm:pt modelId="{D6A1ED44-425E-4716-813D-7DD4E2EC51D2}" type="pres">
      <dgm:prSet presAssocID="{8C3FED3C-4710-40CA-8CD1-995276D42521}" presName="rootText" presStyleLbl="node4" presStyleIdx="1" presStyleCnt="6" custScaleY="563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7D9656-9F04-46FD-BED4-323B80B67F40}" type="pres">
      <dgm:prSet presAssocID="{8C3FED3C-4710-40CA-8CD1-995276D42521}" presName="rootConnector" presStyleLbl="node4" presStyleIdx="1" presStyleCnt="6"/>
      <dgm:spPr/>
      <dgm:t>
        <a:bodyPr/>
        <a:lstStyle/>
        <a:p>
          <a:endParaRPr lang="en-US"/>
        </a:p>
      </dgm:t>
    </dgm:pt>
    <dgm:pt modelId="{E60FECCF-0A88-483C-B73A-9FD4111C12F7}" type="pres">
      <dgm:prSet presAssocID="{8C3FED3C-4710-40CA-8CD1-995276D42521}" presName="hierChild4" presStyleCnt="0"/>
      <dgm:spPr/>
    </dgm:pt>
    <dgm:pt modelId="{768265F3-3312-44D3-BC2E-38A9EC21DCCC}" type="pres">
      <dgm:prSet presAssocID="{8C3FED3C-4710-40CA-8CD1-995276D42521}" presName="hierChild5" presStyleCnt="0"/>
      <dgm:spPr/>
    </dgm:pt>
    <dgm:pt modelId="{E9C03F48-C57F-445C-ADC6-F706939065C9}" type="pres">
      <dgm:prSet presAssocID="{9665B68B-CC9A-4F01-8111-1703A202FDBF}" presName="hierChild5" presStyleCnt="0"/>
      <dgm:spPr/>
    </dgm:pt>
    <dgm:pt modelId="{7A92BF21-08A5-4D64-AF11-2C17EEFF6E1A}" type="pres">
      <dgm:prSet presAssocID="{EBDF6D4B-6329-4A46-A424-B16CECDA9797}" presName="Name35" presStyleLbl="parChTrans1D4" presStyleIdx="2" presStyleCnt="6"/>
      <dgm:spPr/>
      <dgm:t>
        <a:bodyPr/>
        <a:lstStyle/>
        <a:p>
          <a:endParaRPr lang="en-US"/>
        </a:p>
      </dgm:t>
    </dgm:pt>
    <dgm:pt modelId="{2FBC779D-C341-48DB-B7A3-CE6E0CE907DA}" type="pres">
      <dgm:prSet presAssocID="{3CC7A078-59CA-48DF-9E99-6E0B88ECC9B1}" presName="hierRoot2" presStyleCnt="0">
        <dgm:presLayoutVars>
          <dgm:hierBranch/>
        </dgm:presLayoutVars>
      </dgm:prSet>
      <dgm:spPr/>
    </dgm:pt>
    <dgm:pt modelId="{8D023706-5445-40D4-9702-CDF15343EEB1}" type="pres">
      <dgm:prSet presAssocID="{3CC7A078-59CA-48DF-9E99-6E0B88ECC9B1}" presName="rootComposite" presStyleCnt="0"/>
      <dgm:spPr/>
    </dgm:pt>
    <dgm:pt modelId="{05E48B8B-BE06-4297-B7FB-2CFD2170ECBE}" type="pres">
      <dgm:prSet presAssocID="{3CC7A078-59CA-48DF-9E99-6E0B88ECC9B1}" presName="rootText" presStyleLbl="node4" presStyleIdx="2" presStyleCnt="6" custScaleY="1260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0EC3FD-CFBE-4062-BBF7-87FE1C66E265}" type="pres">
      <dgm:prSet presAssocID="{3CC7A078-59CA-48DF-9E99-6E0B88ECC9B1}" presName="rootConnector" presStyleLbl="node4" presStyleIdx="2" presStyleCnt="6"/>
      <dgm:spPr/>
      <dgm:t>
        <a:bodyPr/>
        <a:lstStyle/>
        <a:p>
          <a:endParaRPr lang="en-US"/>
        </a:p>
      </dgm:t>
    </dgm:pt>
    <dgm:pt modelId="{330DD614-1D81-4ABC-AFC1-160940D793C4}" type="pres">
      <dgm:prSet presAssocID="{3CC7A078-59CA-48DF-9E99-6E0B88ECC9B1}" presName="hierChild4" presStyleCnt="0"/>
      <dgm:spPr/>
    </dgm:pt>
    <dgm:pt modelId="{0E574A4A-C495-4712-B1BC-B84DED66DB88}" type="pres">
      <dgm:prSet presAssocID="{A2BFD82C-80E6-42E7-A159-7288ED56DF9F}" presName="Name35" presStyleLbl="parChTrans1D4" presStyleIdx="3" presStyleCnt="6"/>
      <dgm:spPr/>
      <dgm:t>
        <a:bodyPr/>
        <a:lstStyle/>
        <a:p>
          <a:endParaRPr lang="en-US"/>
        </a:p>
      </dgm:t>
    </dgm:pt>
    <dgm:pt modelId="{0101363A-7CA6-4AB2-A441-83625CD116A4}" type="pres">
      <dgm:prSet presAssocID="{A4DB2E76-AD39-40CE-8DA8-EB9E4D32919F}" presName="hierRoot2" presStyleCnt="0">
        <dgm:presLayoutVars>
          <dgm:hierBranch val="init"/>
        </dgm:presLayoutVars>
      </dgm:prSet>
      <dgm:spPr/>
    </dgm:pt>
    <dgm:pt modelId="{02D9D04B-5378-4169-BB4C-CE9B91EE9602}" type="pres">
      <dgm:prSet presAssocID="{A4DB2E76-AD39-40CE-8DA8-EB9E4D32919F}" presName="rootComposite" presStyleCnt="0"/>
      <dgm:spPr/>
    </dgm:pt>
    <dgm:pt modelId="{66F95F4F-469F-44E1-B383-10784F6B5A14}" type="pres">
      <dgm:prSet presAssocID="{A4DB2E76-AD39-40CE-8DA8-EB9E4D32919F}" presName="rootText" presStyleLbl="node4" presStyleIdx="3" presStyleCnt="6" custScaleY="563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D8D269-A53F-4777-B83F-64EE1D2080D1}" type="pres">
      <dgm:prSet presAssocID="{A4DB2E76-AD39-40CE-8DA8-EB9E4D32919F}" presName="rootConnector" presStyleLbl="node4" presStyleIdx="3" presStyleCnt="6"/>
      <dgm:spPr/>
      <dgm:t>
        <a:bodyPr/>
        <a:lstStyle/>
        <a:p>
          <a:endParaRPr lang="en-US"/>
        </a:p>
      </dgm:t>
    </dgm:pt>
    <dgm:pt modelId="{A95798B4-177F-4121-86ED-80757682AB9A}" type="pres">
      <dgm:prSet presAssocID="{A4DB2E76-AD39-40CE-8DA8-EB9E4D32919F}" presName="hierChild4" presStyleCnt="0"/>
      <dgm:spPr/>
    </dgm:pt>
    <dgm:pt modelId="{C56EE13E-FE68-4E85-86DB-F9715E49C647}" type="pres">
      <dgm:prSet presAssocID="{A4DB2E76-AD39-40CE-8DA8-EB9E4D32919F}" presName="hierChild5" presStyleCnt="0"/>
      <dgm:spPr/>
    </dgm:pt>
    <dgm:pt modelId="{D135A64A-1FD6-46CD-8742-BA2B9CDD0560}" type="pres">
      <dgm:prSet presAssocID="{3CC7A078-59CA-48DF-9E99-6E0B88ECC9B1}" presName="hierChild5" presStyleCnt="0"/>
      <dgm:spPr/>
    </dgm:pt>
    <dgm:pt modelId="{C533E8B2-B792-4FC7-A98F-CB10FAB1955B}" type="pres">
      <dgm:prSet presAssocID="{FCC5707F-4151-4A68-BC4E-8A35A08EC370}" presName="Name35" presStyleLbl="parChTrans1D4" presStyleIdx="4" presStyleCnt="6"/>
      <dgm:spPr/>
      <dgm:t>
        <a:bodyPr/>
        <a:lstStyle/>
        <a:p>
          <a:endParaRPr lang="en-US"/>
        </a:p>
      </dgm:t>
    </dgm:pt>
    <dgm:pt modelId="{A160528A-9142-458B-A765-5FE8E8E81B36}" type="pres">
      <dgm:prSet presAssocID="{52D60809-E592-47FD-9952-8E1CAFB463E0}" presName="hierRoot2" presStyleCnt="0">
        <dgm:presLayoutVars>
          <dgm:hierBranch/>
        </dgm:presLayoutVars>
      </dgm:prSet>
      <dgm:spPr/>
    </dgm:pt>
    <dgm:pt modelId="{CCA09367-D1DA-4560-AD6A-E29386C61750}" type="pres">
      <dgm:prSet presAssocID="{52D60809-E592-47FD-9952-8E1CAFB463E0}" presName="rootComposite" presStyleCnt="0"/>
      <dgm:spPr/>
    </dgm:pt>
    <dgm:pt modelId="{76CFD1E1-840C-465E-ABF3-4995BCEA0FD8}" type="pres">
      <dgm:prSet presAssocID="{52D60809-E592-47FD-9952-8E1CAFB463E0}" presName="rootText" presStyleLbl="node4" presStyleIdx="4" presStyleCnt="6" custScaleY="1260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32633-9AD0-498F-9230-23B4952B9030}" type="pres">
      <dgm:prSet presAssocID="{52D60809-E592-47FD-9952-8E1CAFB463E0}" presName="rootConnector" presStyleLbl="node4" presStyleIdx="4" presStyleCnt="6"/>
      <dgm:spPr/>
      <dgm:t>
        <a:bodyPr/>
        <a:lstStyle/>
        <a:p>
          <a:endParaRPr lang="en-US"/>
        </a:p>
      </dgm:t>
    </dgm:pt>
    <dgm:pt modelId="{AEEF13AA-66AF-4CA3-8C17-281DFE0811B8}" type="pres">
      <dgm:prSet presAssocID="{52D60809-E592-47FD-9952-8E1CAFB463E0}" presName="hierChild4" presStyleCnt="0"/>
      <dgm:spPr/>
    </dgm:pt>
    <dgm:pt modelId="{6BF0489D-7CA1-41C9-B956-2EAF78183993}" type="pres">
      <dgm:prSet presAssocID="{3BAC0C8A-DAE1-4C97-A442-24C009D68F05}" presName="Name35" presStyleLbl="parChTrans1D4" presStyleIdx="5" presStyleCnt="6"/>
      <dgm:spPr/>
      <dgm:t>
        <a:bodyPr/>
        <a:lstStyle/>
        <a:p>
          <a:endParaRPr lang="en-US"/>
        </a:p>
      </dgm:t>
    </dgm:pt>
    <dgm:pt modelId="{CC9FD48D-7158-441D-A1B7-C04E9AA892E7}" type="pres">
      <dgm:prSet presAssocID="{5AC060E4-02A5-4C84-BD87-DFBFB7AB1AC7}" presName="hierRoot2" presStyleCnt="0">
        <dgm:presLayoutVars>
          <dgm:hierBranch val="init"/>
        </dgm:presLayoutVars>
      </dgm:prSet>
      <dgm:spPr/>
    </dgm:pt>
    <dgm:pt modelId="{8C88DFF1-5959-473B-81AF-162C664C68DE}" type="pres">
      <dgm:prSet presAssocID="{5AC060E4-02A5-4C84-BD87-DFBFB7AB1AC7}" presName="rootComposite" presStyleCnt="0"/>
      <dgm:spPr/>
    </dgm:pt>
    <dgm:pt modelId="{3985D924-7D54-496C-B2B9-5586894CF197}" type="pres">
      <dgm:prSet presAssocID="{5AC060E4-02A5-4C84-BD87-DFBFB7AB1AC7}" presName="rootText" presStyleLbl="node4" presStyleIdx="5" presStyleCnt="6" custScaleY="563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64FA6-45E0-45C6-86D4-900E7BC5862B}" type="pres">
      <dgm:prSet presAssocID="{5AC060E4-02A5-4C84-BD87-DFBFB7AB1AC7}" presName="rootConnector" presStyleLbl="node4" presStyleIdx="5" presStyleCnt="6"/>
      <dgm:spPr/>
      <dgm:t>
        <a:bodyPr/>
        <a:lstStyle/>
        <a:p>
          <a:endParaRPr lang="en-US"/>
        </a:p>
      </dgm:t>
    </dgm:pt>
    <dgm:pt modelId="{B1FE7FFD-809A-4D3E-989E-A9F5B8A706B8}" type="pres">
      <dgm:prSet presAssocID="{5AC060E4-02A5-4C84-BD87-DFBFB7AB1AC7}" presName="hierChild4" presStyleCnt="0"/>
      <dgm:spPr/>
    </dgm:pt>
    <dgm:pt modelId="{7ADCC42B-622D-4102-B92F-F8DD1853657F}" type="pres">
      <dgm:prSet presAssocID="{5AC060E4-02A5-4C84-BD87-DFBFB7AB1AC7}" presName="hierChild5" presStyleCnt="0"/>
      <dgm:spPr/>
    </dgm:pt>
    <dgm:pt modelId="{A76AF87C-AD91-4524-915D-67EC54390788}" type="pres">
      <dgm:prSet presAssocID="{52D60809-E592-47FD-9952-8E1CAFB463E0}" presName="hierChild5" presStyleCnt="0"/>
      <dgm:spPr/>
    </dgm:pt>
    <dgm:pt modelId="{910FA7AF-C442-4DEB-AC9B-A0BF8822AA14}" type="pres">
      <dgm:prSet presAssocID="{96F4E55E-60E6-477C-88EB-D5C7EB0E5F1F}" presName="hierChild5" presStyleCnt="0"/>
      <dgm:spPr/>
    </dgm:pt>
    <dgm:pt modelId="{CD4434BE-7DCB-4BF6-93B7-FB5F5BA5E4AB}" type="pres">
      <dgm:prSet presAssocID="{41940BA2-D2AB-48BE-B70F-8ED9005D8D81}" presName="hierChild5" presStyleCnt="0"/>
      <dgm:spPr/>
    </dgm:pt>
    <dgm:pt modelId="{B5CF6CEC-EA88-456D-972E-753084FA36B0}" type="pres">
      <dgm:prSet presAssocID="{D38F10BD-643E-4052-ABB6-5BD337A37AFC}" presName="hierChild3" presStyleCnt="0"/>
      <dgm:spPr/>
    </dgm:pt>
  </dgm:ptLst>
  <dgm:cxnLst>
    <dgm:cxn modelId="{632B540B-7B28-4294-9FAD-51A36EEFF1D6}" type="presOf" srcId="{29927F22-719E-4173-9918-B415D751A9C5}" destId="{465DC083-5CBE-4550-A9F7-DC26E9C43861}" srcOrd="0" destOrd="0" presId="urn:microsoft.com/office/officeart/2005/8/layout/orgChart1"/>
    <dgm:cxn modelId="{FE94EE4E-763D-4425-9B89-F9253761AA6E}" type="presOf" srcId="{9070C7DD-99F3-4312-8555-32AC46CEDD03}" destId="{14ABB25E-B55D-4CB3-9D0A-7120E6EC916D}" srcOrd="1" destOrd="0" presId="urn:microsoft.com/office/officeart/2005/8/layout/orgChart1"/>
    <dgm:cxn modelId="{298A8580-3FC8-42C9-ADD4-FA7716D7A6A6}" type="presOf" srcId="{9665B68B-CC9A-4F01-8111-1703A202FDBF}" destId="{1DC25F4A-8C11-4EBD-A120-18C6E1500707}" srcOrd="0" destOrd="0" presId="urn:microsoft.com/office/officeart/2005/8/layout/orgChart1"/>
    <dgm:cxn modelId="{19BFC4B6-3F08-4F53-9CE9-E6CFA049F463}" type="presOf" srcId="{9070C7DD-99F3-4312-8555-32AC46CEDD03}" destId="{837AD421-0D91-4F4E-9DDC-9B615478A638}" srcOrd="0" destOrd="0" presId="urn:microsoft.com/office/officeart/2005/8/layout/orgChart1"/>
    <dgm:cxn modelId="{1BC52DBE-7AE4-43CA-95BA-C5F6EE487147}" srcId="{D38F10BD-643E-4052-ABB6-5BD337A37AFC}" destId="{41940BA2-D2AB-48BE-B70F-8ED9005D8D81}" srcOrd="1" destOrd="0" parTransId="{4968747E-8A9C-4619-9943-04993A27645D}" sibTransId="{E7F1AAEB-391A-4FAA-A7AF-8E224A0B1522}"/>
    <dgm:cxn modelId="{B5984963-58FF-4B18-B1EC-09D5BD7032CD}" type="presOf" srcId="{A4DB2E76-AD39-40CE-8DA8-EB9E4D32919F}" destId="{66F95F4F-469F-44E1-B383-10784F6B5A14}" srcOrd="0" destOrd="0" presId="urn:microsoft.com/office/officeart/2005/8/layout/orgChart1"/>
    <dgm:cxn modelId="{18EEBBA0-8190-4A08-93F6-3611E3C06F9A}" srcId="{3CC7A078-59CA-48DF-9E99-6E0B88ECC9B1}" destId="{A4DB2E76-AD39-40CE-8DA8-EB9E4D32919F}" srcOrd="0" destOrd="0" parTransId="{A2BFD82C-80E6-42E7-A159-7288ED56DF9F}" sibTransId="{0F5AF332-02BC-46C2-95BE-CF97178DCBC3}"/>
    <dgm:cxn modelId="{185059E2-D59E-47BA-B06B-06933BE4DB57}" srcId="{D38F10BD-643E-4052-ABB6-5BD337A37AFC}" destId="{F509B703-8C62-448E-92F8-7167E14DFF08}" srcOrd="0" destOrd="0" parTransId="{471B1D8C-1E88-42BE-945D-93FE7143D0E6}" sibTransId="{930E6646-23A5-40A4-B51F-2C906663891B}"/>
    <dgm:cxn modelId="{BCD96E68-959F-4C30-898A-72B9DDD69E40}" srcId="{41940BA2-D2AB-48BE-B70F-8ED9005D8D81}" destId="{96F4E55E-60E6-477C-88EB-D5C7EB0E5F1F}" srcOrd="0" destOrd="0" parTransId="{EC39E97E-C816-4976-91D7-2BC4C7307005}" sibTransId="{E8853213-6D3D-42DA-8312-F6D0C20CC929}"/>
    <dgm:cxn modelId="{EF11F5E2-2482-47D2-9207-16EEBC98703A}" srcId="{96F4E55E-60E6-477C-88EB-D5C7EB0E5F1F}" destId="{9665B68B-CC9A-4F01-8111-1703A202FDBF}" srcOrd="0" destOrd="0" parTransId="{191A16FF-400F-443F-9C89-55523A2AD0C8}" sibTransId="{9439E84F-88B6-4ABD-B5BA-E6ACE1774993}"/>
    <dgm:cxn modelId="{AEB6647D-EFFA-44E3-B6B0-B0AF07237392}" type="presOf" srcId="{A2BFD82C-80E6-42E7-A159-7288ED56DF9F}" destId="{0E574A4A-C495-4712-B1BC-B84DED66DB88}" srcOrd="0" destOrd="0" presId="urn:microsoft.com/office/officeart/2005/8/layout/orgChart1"/>
    <dgm:cxn modelId="{C9D8F577-0148-4EC5-B554-1C2F4126EC34}" srcId="{96F4E55E-60E6-477C-88EB-D5C7EB0E5F1F}" destId="{3CC7A078-59CA-48DF-9E99-6E0B88ECC9B1}" srcOrd="1" destOrd="0" parTransId="{EBDF6D4B-6329-4A46-A424-B16CECDA9797}" sibTransId="{3BA0E959-6DAA-44DF-97BB-1C65281AA665}"/>
    <dgm:cxn modelId="{F08BCAC9-7FB1-4A4C-B863-42FB9B3B912C}" type="presOf" srcId="{5AC060E4-02A5-4C84-BD87-DFBFB7AB1AC7}" destId="{08664FA6-45E0-45C6-86D4-900E7BC5862B}" srcOrd="1" destOrd="0" presId="urn:microsoft.com/office/officeart/2005/8/layout/orgChart1"/>
    <dgm:cxn modelId="{DF299ABE-CB29-4CCF-9A6F-7030CCFB1061}" type="presOf" srcId="{F509B703-8C62-448E-92F8-7167E14DFF08}" destId="{BAC05B5C-E8D1-40F8-AFF2-DA58B40814F8}" srcOrd="0" destOrd="0" presId="urn:microsoft.com/office/officeart/2005/8/layout/orgChart1"/>
    <dgm:cxn modelId="{EA574A4F-25D6-4CA6-A13F-FA7588EC17AA}" type="presOf" srcId="{D38F10BD-643E-4052-ABB6-5BD337A37AFC}" destId="{39BA39A4-6C62-4EBB-86A1-68607109B4B3}" srcOrd="1" destOrd="0" presId="urn:microsoft.com/office/officeart/2005/8/layout/orgChart1"/>
    <dgm:cxn modelId="{C648D29C-B7C0-4E13-BF9A-F6E5D319F69C}" type="presOf" srcId="{96F4E55E-60E6-477C-88EB-D5C7EB0E5F1F}" destId="{78A53062-BBE1-4C19-999A-CEED0DBD8961}" srcOrd="1" destOrd="0" presId="urn:microsoft.com/office/officeart/2005/8/layout/orgChart1"/>
    <dgm:cxn modelId="{7CEFE7A6-7354-487C-8D9B-3062DE6E747F}" type="presOf" srcId="{96F4E55E-60E6-477C-88EB-D5C7EB0E5F1F}" destId="{5225867A-587E-4D27-A0C7-FFBB5467D788}" srcOrd="0" destOrd="0" presId="urn:microsoft.com/office/officeart/2005/8/layout/orgChart1"/>
    <dgm:cxn modelId="{730A2595-F9A2-42AC-8BD6-79799FE5379B}" type="presOf" srcId="{41940BA2-D2AB-48BE-B70F-8ED9005D8D81}" destId="{92B24D31-8087-42C4-AAB3-BB72E84AD8C2}" srcOrd="1" destOrd="0" presId="urn:microsoft.com/office/officeart/2005/8/layout/orgChart1"/>
    <dgm:cxn modelId="{94D59C6C-2F26-4927-83B3-5F031BA6D458}" type="presOf" srcId="{471B1D8C-1E88-42BE-945D-93FE7143D0E6}" destId="{FAF3840B-97BF-4781-9599-A7D3239F9BA7}" srcOrd="0" destOrd="0" presId="urn:microsoft.com/office/officeart/2005/8/layout/orgChart1"/>
    <dgm:cxn modelId="{EA295EF3-C203-4F6A-9765-04D619AB7D92}" type="presOf" srcId="{4968747E-8A9C-4619-9943-04993A27645D}" destId="{34AE5A87-D0A6-4190-AD02-AC46D044EC5D}" srcOrd="0" destOrd="0" presId="urn:microsoft.com/office/officeart/2005/8/layout/orgChart1"/>
    <dgm:cxn modelId="{84302B7B-FD63-4053-ACDD-9EDD50B52E18}" type="presOf" srcId="{8C3FED3C-4710-40CA-8CD1-995276D42521}" destId="{897D9656-9F04-46FD-BED4-323B80B67F40}" srcOrd="1" destOrd="0" presId="urn:microsoft.com/office/officeart/2005/8/layout/orgChart1"/>
    <dgm:cxn modelId="{EFEC25B4-4A7D-47F7-B05F-F54EB3F30FA8}" type="presOf" srcId="{52D60809-E592-47FD-9952-8E1CAFB463E0}" destId="{22932633-9AD0-498F-9230-23B4952B9030}" srcOrd="1" destOrd="0" presId="urn:microsoft.com/office/officeart/2005/8/layout/orgChart1"/>
    <dgm:cxn modelId="{B82C27F3-E4B2-4998-9EED-AB41BD9FE8E2}" srcId="{9665B68B-CC9A-4F01-8111-1703A202FDBF}" destId="{8C3FED3C-4710-40CA-8CD1-995276D42521}" srcOrd="0" destOrd="0" parTransId="{23920F3B-5A41-4EC4-8D0B-54CC4DB4E3C4}" sibTransId="{6B77F449-0389-4235-A0B5-BE7F49483CA8}"/>
    <dgm:cxn modelId="{BCFDF374-DCE1-4539-87C3-042EA58D26A1}" type="presOf" srcId="{191A16FF-400F-443F-9C89-55523A2AD0C8}" destId="{AF08B8CA-D080-429D-AAEF-BF90E6902866}" srcOrd="0" destOrd="0" presId="urn:microsoft.com/office/officeart/2005/8/layout/orgChart1"/>
    <dgm:cxn modelId="{253BC424-2931-47E0-9FF1-16C8CE612EAB}" type="presOf" srcId="{5AC060E4-02A5-4C84-BD87-DFBFB7AB1AC7}" destId="{3985D924-7D54-496C-B2B9-5586894CF197}" srcOrd="0" destOrd="0" presId="urn:microsoft.com/office/officeart/2005/8/layout/orgChart1"/>
    <dgm:cxn modelId="{697BC402-1EF9-450A-9E7C-99AB68E7B36D}" srcId="{96F4E55E-60E6-477C-88EB-D5C7EB0E5F1F}" destId="{52D60809-E592-47FD-9952-8E1CAFB463E0}" srcOrd="2" destOrd="0" parTransId="{FCC5707F-4151-4A68-BC4E-8A35A08EC370}" sibTransId="{2285190F-8C50-4BB4-84ED-0F3EC7E34737}"/>
    <dgm:cxn modelId="{526838A1-F4A2-4A41-B7B6-94E34B351DC2}" type="presOf" srcId="{8C3FED3C-4710-40CA-8CD1-995276D42521}" destId="{D6A1ED44-425E-4716-813D-7DD4E2EC51D2}" srcOrd="0" destOrd="0" presId="urn:microsoft.com/office/officeart/2005/8/layout/orgChart1"/>
    <dgm:cxn modelId="{C6E03C93-DFD0-469A-AAD3-584669FD13BE}" type="presOf" srcId="{9665B68B-CC9A-4F01-8111-1703A202FDBF}" destId="{E6378E52-40F3-41E6-9B1B-9D20E2722AB0}" srcOrd="1" destOrd="0" presId="urn:microsoft.com/office/officeart/2005/8/layout/orgChart1"/>
    <dgm:cxn modelId="{C2E8C7FB-B11E-4055-8EB7-E0085DA212C4}" type="presOf" srcId="{FCC5707F-4151-4A68-BC4E-8A35A08EC370}" destId="{C533E8B2-B792-4FC7-A98F-CB10FAB1955B}" srcOrd="0" destOrd="0" presId="urn:microsoft.com/office/officeart/2005/8/layout/orgChart1"/>
    <dgm:cxn modelId="{4611B077-2C79-46ED-908F-ACD986D2A306}" type="presOf" srcId="{D38F10BD-643E-4052-ABB6-5BD337A37AFC}" destId="{5EACECBA-6F72-46C6-BF85-32DC506BABAA}" srcOrd="0" destOrd="0" presId="urn:microsoft.com/office/officeart/2005/8/layout/orgChart1"/>
    <dgm:cxn modelId="{46EB60AB-9D38-4AEE-ACDC-09093691DC7D}" type="presOf" srcId="{EBDF6D4B-6329-4A46-A424-B16CECDA9797}" destId="{7A92BF21-08A5-4D64-AF11-2C17EEFF6E1A}" srcOrd="0" destOrd="0" presId="urn:microsoft.com/office/officeart/2005/8/layout/orgChart1"/>
    <dgm:cxn modelId="{C9372951-A014-40FD-8D7F-BC7CD9683517}" type="presOf" srcId="{23920F3B-5A41-4EC4-8D0B-54CC4DB4E3C4}" destId="{32ACD052-BF24-4BB7-8780-62D2C1B9C8F1}" srcOrd="0" destOrd="0" presId="urn:microsoft.com/office/officeart/2005/8/layout/orgChart1"/>
    <dgm:cxn modelId="{41F46D98-0879-457E-8100-213BF8CBB278}" type="presOf" srcId="{A4DB2E76-AD39-40CE-8DA8-EB9E4D32919F}" destId="{CAD8D269-A53F-4777-B83F-64EE1D2080D1}" srcOrd="1" destOrd="0" presId="urn:microsoft.com/office/officeart/2005/8/layout/orgChart1"/>
    <dgm:cxn modelId="{6E985D46-4A1A-41FC-A92C-BE157138478A}" type="presOf" srcId="{3CC7A078-59CA-48DF-9E99-6E0B88ECC9B1}" destId="{EA0EC3FD-CFBE-4062-BBF7-87FE1C66E265}" srcOrd="1" destOrd="0" presId="urn:microsoft.com/office/officeart/2005/8/layout/orgChart1"/>
    <dgm:cxn modelId="{A0EE9964-47ED-4909-999D-F080286098BA}" type="presOf" srcId="{EC39E97E-C816-4976-91D7-2BC4C7307005}" destId="{34CDE832-08F1-463A-BCD3-D93427E4702B}" srcOrd="0" destOrd="0" presId="urn:microsoft.com/office/officeart/2005/8/layout/orgChart1"/>
    <dgm:cxn modelId="{592CA891-422A-4B5B-AC46-C927B13E4E76}" type="presOf" srcId="{52D60809-E592-47FD-9952-8E1CAFB463E0}" destId="{76CFD1E1-840C-465E-ABF3-4995BCEA0FD8}" srcOrd="0" destOrd="0" presId="urn:microsoft.com/office/officeart/2005/8/layout/orgChart1"/>
    <dgm:cxn modelId="{BE9E758A-1DEA-4CDD-81A5-AB41E60DC032}" type="presOf" srcId="{A076A186-E630-45E8-A308-39CEF1EBA35A}" destId="{6104A3B1-2835-4C28-8D33-8BE15B8724D8}" srcOrd="0" destOrd="0" presId="urn:microsoft.com/office/officeart/2005/8/layout/orgChart1"/>
    <dgm:cxn modelId="{D61DE5EF-5017-4FA9-B874-2B97337C91A5}" type="presOf" srcId="{F509B703-8C62-448E-92F8-7167E14DFF08}" destId="{A1FE3E0E-D28B-44BF-A2FF-9B5EF053AC20}" srcOrd="1" destOrd="0" presId="urn:microsoft.com/office/officeart/2005/8/layout/orgChart1"/>
    <dgm:cxn modelId="{AF6AECE7-4CEB-4475-96C1-0B9A9A1EE352}" type="presOf" srcId="{3CC7A078-59CA-48DF-9E99-6E0B88ECC9B1}" destId="{05E48B8B-BE06-4297-B7FB-2CFD2170ECBE}" srcOrd="0" destOrd="0" presId="urn:microsoft.com/office/officeart/2005/8/layout/orgChart1"/>
    <dgm:cxn modelId="{A1D1E8C6-EE41-45DD-A014-5E9DF456E795}" type="presOf" srcId="{3BAC0C8A-DAE1-4C97-A442-24C009D68F05}" destId="{6BF0489D-7CA1-41C9-B956-2EAF78183993}" srcOrd="0" destOrd="0" presId="urn:microsoft.com/office/officeart/2005/8/layout/orgChart1"/>
    <dgm:cxn modelId="{82918D7A-7420-448E-9EB6-414105E2AD9B}" srcId="{A076A186-E630-45E8-A308-39CEF1EBA35A}" destId="{D38F10BD-643E-4052-ABB6-5BD337A37AFC}" srcOrd="0" destOrd="0" parTransId="{9833B300-02A5-4843-9091-31BF7343BCE8}" sibTransId="{8F5F5B14-CC28-48BB-8421-F749383E423C}"/>
    <dgm:cxn modelId="{F64A91E9-BB4A-4361-902F-F42A83447247}" type="presOf" srcId="{41940BA2-D2AB-48BE-B70F-8ED9005D8D81}" destId="{353D506C-B7CA-44BA-B7B0-8FCCF42A8209}" srcOrd="0" destOrd="0" presId="urn:microsoft.com/office/officeart/2005/8/layout/orgChart1"/>
    <dgm:cxn modelId="{4BA53B0F-79C2-40D1-9082-67A7E9FCE868}" srcId="{52D60809-E592-47FD-9952-8E1CAFB463E0}" destId="{5AC060E4-02A5-4C84-BD87-DFBFB7AB1AC7}" srcOrd="0" destOrd="0" parTransId="{3BAC0C8A-DAE1-4C97-A442-24C009D68F05}" sibTransId="{F2A73A15-1F67-4066-BEE5-6FB8A1E81555}"/>
    <dgm:cxn modelId="{44BF44CC-4E5F-4768-AC35-CA6946E6B516}" srcId="{F509B703-8C62-448E-92F8-7167E14DFF08}" destId="{9070C7DD-99F3-4312-8555-32AC46CEDD03}" srcOrd="0" destOrd="0" parTransId="{29927F22-719E-4173-9918-B415D751A9C5}" sibTransId="{86C3D0FC-628F-4441-B68A-8DF7EC3CFFF2}"/>
    <dgm:cxn modelId="{5A88073F-E071-46A8-B3D8-FB0C53C42AC4}" type="presParOf" srcId="{6104A3B1-2835-4C28-8D33-8BE15B8724D8}" destId="{5C4F7545-6FF3-4B6C-95C5-48C70F30C8A5}" srcOrd="0" destOrd="0" presId="urn:microsoft.com/office/officeart/2005/8/layout/orgChart1"/>
    <dgm:cxn modelId="{3F391F81-AE66-4136-8CB0-3C85B8ECF630}" type="presParOf" srcId="{5C4F7545-6FF3-4B6C-95C5-48C70F30C8A5}" destId="{590BE124-F477-468C-A8F0-50009655EC76}" srcOrd="0" destOrd="0" presId="urn:microsoft.com/office/officeart/2005/8/layout/orgChart1"/>
    <dgm:cxn modelId="{15EEAFEC-C4AF-4D3A-9FE1-28AB35D0C9F0}" type="presParOf" srcId="{590BE124-F477-468C-A8F0-50009655EC76}" destId="{5EACECBA-6F72-46C6-BF85-32DC506BABAA}" srcOrd="0" destOrd="0" presId="urn:microsoft.com/office/officeart/2005/8/layout/orgChart1"/>
    <dgm:cxn modelId="{A4FE449E-484B-43E1-883E-ED2FC8DA22FB}" type="presParOf" srcId="{590BE124-F477-468C-A8F0-50009655EC76}" destId="{39BA39A4-6C62-4EBB-86A1-68607109B4B3}" srcOrd="1" destOrd="0" presId="urn:microsoft.com/office/officeart/2005/8/layout/orgChart1"/>
    <dgm:cxn modelId="{F81E43EA-BBB8-49F2-8F71-E4A2BF76DB4D}" type="presParOf" srcId="{5C4F7545-6FF3-4B6C-95C5-48C70F30C8A5}" destId="{A43E2525-FE28-40E8-A036-A1C2E26FB883}" srcOrd="1" destOrd="0" presId="urn:microsoft.com/office/officeart/2005/8/layout/orgChart1"/>
    <dgm:cxn modelId="{64162774-921E-4EAC-BB81-A5BF55E576EC}" type="presParOf" srcId="{A43E2525-FE28-40E8-A036-A1C2E26FB883}" destId="{FAF3840B-97BF-4781-9599-A7D3239F9BA7}" srcOrd="0" destOrd="0" presId="urn:microsoft.com/office/officeart/2005/8/layout/orgChart1"/>
    <dgm:cxn modelId="{1164C09B-C9FD-457E-801E-3FA1DB055F47}" type="presParOf" srcId="{A43E2525-FE28-40E8-A036-A1C2E26FB883}" destId="{2624C714-6C88-44C2-81AB-9C23601E66C0}" srcOrd="1" destOrd="0" presId="urn:microsoft.com/office/officeart/2005/8/layout/orgChart1"/>
    <dgm:cxn modelId="{E1B9C06F-AF61-4650-8D36-7771B82F85EB}" type="presParOf" srcId="{2624C714-6C88-44C2-81AB-9C23601E66C0}" destId="{F6A610B5-2D7E-40D4-B451-9F1AD3633EBA}" srcOrd="0" destOrd="0" presId="urn:microsoft.com/office/officeart/2005/8/layout/orgChart1"/>
    <dgm:cxn modelId="{50D33E7D-18DD-491B-9F06-1583367865CF}" type="presParOf" srcId="{F6A610B5-2D7E-40D4-B451-9F1AD3633EBA}" destId="{BAC05B5C-E8D1-40F8-AFF2-DA58B40814F8}" srcOrd="0" destOrd="0" presId="urn:microsoft.com/office/officeart/2005/8/layout/orgChart1"/>
    <dgm:cxn modelId="{03706483-709C-46E8-B627-110920945B6E}" type="presParOf" srcId="{F6A610B5-2D7E-40D4-B451-9F1AD3633EBA}" destId="{A1FE3E0E-D28B-44BF-A2FF-9B5EF053AC20}" srcOrd="1" destOrd="0" presId="urn:microsoft.com/office/officeart/2005/8/layout/orgChart1"/>
    <dgm:cxn modelId="{2F462F70-84E3-4818-B286-6BDA9C009011}" type="presParOf" srcId="{2624C714-6C88-44C2-81AB-9C23601E66C0}" destId="{BCB57C63-0061-41BF-A413-FF60C27AEB2B}" srcOrd="1" destOrd="0" presId="urn:microsoft.com/office/officeart/2005/8/layout/orgChart1"/>
    <dgm:cxn modelId="{D79B84E3-B2D0-40A6-A8FF-42366C07A86D}" type="presParOf" srcId="{BCB57C63-0061-41BF-A413-FF60C27AEB2B}" destId="{465DC083-5CBE-4550-A9F7-DC26E9C43861}" srcOrd="0" destOrd="0" presId="urn:microsoft.com/office/officeart/2005/8/layout/orgChart1"/>
    <dgm:cxn modelId="{9A425BCC-53F7-4A82-B4B1-73345DC9A24E}" type="presParOf" srcId="{BCB57C63-0061-41BF-A413-FF60C27AEB2B}" destId="{19139605-BDA8-4FDC-A06C-59CC8A3D82D7}" srcOrd="1" destOrd="0" presId="urn:microsoft.com/office/officeart/2005/8/layout/orgChart1"/>
    <dgm:cxn modelId="{42853064-8EDD-45C4-AADC-685DBE82B63F}" type="presParOf" srcId="{19139605-BDA8-4FDC-A06C-59CC8A3D82D7}" destId="{1E72DD43-3F36-487A-AEA4-E05CD676EACE}" srcOrd="0" destOrd="0" presId="urn:microsoft.com/office/officeart/2005/8/layout/orgChart1"/>
    <dgm:cxn modelId="{4EAF30B6-B2B2-4811-AFAC-3EC5C036FD38}" type="presParOf" srcId="{1E72DD43-3F36-487A-AEA4-E05CD676EACE}" destId="{837AD421-0D91-4F4E-9DDC-9B615478A638}" srcOrd="0" destOrd="0" presId="urn:microsoft.com/office/officeart/2005/8/layout/orgChart1"/>
    <dgm:cxn modelId="{FE3D63C4-E3CC-45FA-97AE-6CD9B1DB64A4}" type="presParOf" srcId="{1E72DD43-3F36-487A-AEA4-E05CD676EACE}" destId="{14ABB25E-B55D-4CB3-9D0A-7120E6EC916D}" srcOrd="1" destOrd="0" presId="urn:microsoft.com/office/officeart/2005/8/layout/orgChart1"/>
    <dgm:cxn modelId="{BBBC13D9-DEF1-40DB-8A53-AF81AF882C8B}" type="presParOf" srcId="{19139605-BDA8-4FDC-A06C-59CC8A3D82D7}" destId="{2CF020F1-BC36-4509-83CE-EF1EF1FE5E05}" srcOrd="1" destOrd="0" presId="urn:microsoft.com/office/officeart/2005/8/layout/orgChart1"/>
    <dgm:cxn modelId="{1949B6ED-3DF5-4346-BFED-F778600E5B24}" type="presParOf" srcId="{19139605-BDA8-4FDC-A06C-59CC8A3D82D7}" destId="{9F665705-2E7E-4948-9E48-A4BBC3389E28}" srcOrd="2" destOrd="0" presId="urn:microsoft.com/office/officeart/2005/8/layout/orgChart1"/>
    <dgm:cxn modelId="{6EBD92F9-34AC-4783-94C6-AA2524D723B9}" type="presParOf" srcId="{2624C714-6C88-44C2-81AB-9C23601E66C0}" destId="{7F91697E-3A4C-46EE-9BBE-014E512DE089}" srcOrd="2" destOrd="0" presId="urn:microsoft.com/office/officeart/2005/8/layout/orgChart1"/>
    <dgm:cxn modelId="{1A7BCB99-5212-4193-BEFE-0EE1D46EA9A9}" type="presParOf" srcId="{A43E2525-FE28-40E8-A036-A1C2E26FB883}" destId="{34AE5A87-D0A6-4190-AD02-AC46D044EC5D}" srcOrd="2" destOrd="0" presId="urn:microsoft.com/office/officeart/2005/8/layout/orgChart1"/>
    <dgm:cxn modelId="{E84362CD-F42E-46D8-80AB-5BC82D926EC9}" type="presParOf" srcId="{A43E2525-FE28-40E8-A036-A1C2E26FB883}" destId="{3FCAFB3B-61A9-4085-9EE4-219F31CC82B3}" srcOrd="3" destOrd="0" presId="urn:microsoft.com/office/officeart/2005/8/layout/orgChart1"/>
    <dgm:cxn modelId="{EA13FFFE-B928-44C6-9CCA-6AF63A6FD178}" type="presParOf" srcId="{3FCAFB3B-61A9-4085-9EE4-219F31CC82B3}" destId="{5801FF82-34F0-4AFE-9A56-3B4D60C45ED1}" srcOrd="0" destOrd="0" presId="urn:microsoft.com/office/officeart/2005/8/layout/orgChart1"/>
    <dgm:cxn modelId="{3DB50BD5-6944-450C-80EA-E046626B477B}" type="presParOf" srcId="{5801FF82-34F0-4AFE-9A56-3B4D60C45ED1}" destId="{353D506C-B7CA-44BA-B7B0-8FCCF42A8209}" srcOrd="0" destOrd="0" presId="urn:microsoft.com/office/officeart/2005/8/layout/orgChart1"/>
    <dgm:cxn modelId="{29AAC215-F798-4D02-AF19-2825FC943CA2}" type="presParOf" srcId="{5801FF82-34F0-4AFE-9A56-3B4D60C45ED1}" destId="{92B24D31-8087-42C4-AAB3-BB72E84AD8C2}" srcOrd="1" destOrd="0" presId="urn:microsoft.com/office/officeart/2005/8/layout/orgChart1"/>
    <dgm:cxn modelId="{9047CAF9-7133-47D2-B577-92A58C74A687}" type="presParOf" srcId="{3FCAFB3B-61A9-4085-9EE4-219F31CC82B3}" destId="{41BEC0B0-4761-43CA-A18B-D5195E123B2C}" srcOrd="1" destOrd="0" presId="urn:microsoft.com/office/officeart/2005/8/layout/orgChart1"/>
    <dgm:cxn modelId="{A73DCD87-2053-41F8-809D-5AD9DCEB9ACE}" type="presParOf" srcId="{41BEC0B0-4761-43CA-A18B-D5195E123B2C}" destId="{34CDE832-08F1-463A-BCD3-D93427E4702B}" srcOrd="0" destOrd="0" presId="urn:microsoft.com/office/officeart/2005/8/layout/orgChart1"/>
    <dgm:cxn modelId="{35DF953D-5DA9-4CA3-9F99-AFCBBA839C84}" type="presParOf" srcId="{41BEC0B0-4761-43CA-A18B-D5195E123B2C}" destId="{D636781D-D94F-4157-91BC-E685D2B04723}" srcOrd="1" destOrd="0" presId="urn:microsoft.com/office/officeart/2005/8/layout/orgChart1"/>
    <dgm:cxn modelId="{8175E379-2FF5-4A62-A650-6F40836CF93B}" type="presParOf" srcId="{D636781D-D94F-4157-91BC-E685D2B04723}" destId="{CF5A0C56-9092-44F7-B1AF-04816441ABD6}" srcOrd="0" destOrd="0" presId="urn:microsoft.com/office/officeart/2005/8/layout/orgChart1"/>
    <dgm:cxn modelId="{20330DAD-B53C-44F3-9362-B230B15CE146}" type="presParOf" srcId="{CF5A0C56-9092-44F7-B1AF-04816441ABD6}" destId="{5225867A-587E-4D27-A0C7-FFBB5467D788}" srcOrd="0" destOrd="0" presId="urn:microsoft.com/office/officeart/2005/8/layout/orgChart1"/>
    <dgm:cxn modelId="{011FD33B-AEC8-4266-B0BF-EFBBBFDEA6FD}" type="presParOf" srcId="{CF5A0C56-9092-44F7-B1AF-04816441ABD6}" destId="{78A53062-BBE1-4C19-999A-CEED0DBD8961}" srcOrd="1" destOrd="0" presId="urn:microsoft.com/office/officeart/2005/8/layout/orgChart1"/>
    <dgm:cxn modelId="{FD1F9366-1F83-4ACE-A691-9C7B3B276932}" type="presParOf" srcId="{D636781D-D94F-4157-91BC-E685D2B04723}" destId="{D89AE224-A9FD-4729-B97D-6E937DE9A62B}" srcOrd="1" destOrd="0" presId="urn:microsoft.com/office/officeart/2005/8/layout/orgChart1"/>
    <dgm:cxn modelId="{86349D94-EBEA-4CEF-A22F-617B68353495}" type="presParOf" srcId="{D89AE224-A9FD-4729-B97D-6E937DE9A62B}" destId="{AF08B8CA-D080-429D-AAEF-BF90E6902866}" srcOrd="0" destOrd="0" presId="urn:microsoft.com/office/officeart/2005/8/layout/orgChart1"/>
    <dgm:cxn modelId="{BC149645-A400-4218-8B12-DA487DA17540}" type="presParOf" srcId="{D89AE224-A9FD-4729-B97D-6E937DE9A62B}" destId="{E25199CD-6BF5-453F-8891-7DA323501D48}" srcOrd="1" destOrd="0" presId="urn:microsoft.com/office/officeart/2005/8/layout/orgChart1"/>
    <dgm:cxn modelId="{FEBAFB1C-2240-4F38-B3A7-ED0F0FBE705F}" type="presParOf" srcId="{E25199CD-6BF5-453F-8891-7DA323501D48}" destId="{B5E725C9-BC05-4BA0-B5AE-8934CF4EF3AD}" srcOrd="0" destOrd="0" presId="urn:microsoft.com/office/officeart/2005/8/layout/orgChart1"/>
    <dgm:cxn modelId="{3A7B6A04-B01D-43C3-81CB-FE24F8A4E8DF}" type="presParOf" srcId="{B5E725C9-BC05-4BA0-B5AE-8934CF4EF3AD}" destId="{1DC25F4A-8C11-4EBD-A120-18C6E1500707}" srcOrd="0" destOrd="0" presId="urn:microsoft.com/office/officeart/2005/8/layout/orgChart1"/>
    <dgm:cxn modelId="{DE22CDAB-2D87-4B95-843E-33A83798F093}" type="presParOf" srcId="{B5E725C9-BC05-4BA0-B5AE-8934CF4EF3AD}" destId="{E6378E52-40F3-41E6-9B1B-9D20E2722AB0}" srcOrd="1" destOrd="0" presId="urn:microsoft.com/office/officeart/2005/8/layout/orgChart1"/>
    <dgm:cxn modelId="{133C8E01-1DD5-4C23-9168-A613BBA1B309}" type="presParOf" srcId="{E25199CD-6BF5-453F-8891-7DA323501D48}" destId="{F5681DA2-05D5-43B0-A6E1-3D4B60875542}" srcOrd="1" destOrd="0" presId="urn:microsoft.com/office/officeart/2005/8/layout/orgChart1"/>
    <dgm:cxn modelId="{8C4AB0E2-F458-4AB2-96AE-04405C066EF9}" type="presParOf" srcId="{F5681DA2-05D5-43B0-A6E1-3D4B60875542}" destId="{32ACD052-BF24-4BB7-8780-62D2C1B9C8F1}" srcOrd="0" destOrd="0" presId="urn:microsoft.com/office/officeart/2005/8/layout/orgChart1"/>
    <dgm:cxn modelId="{A0191A1D-A97E-46C5-B88C-E3D592E86EB0}" type="presParOf" srcId="{F5681DA2-05D5-43B0-A6E1-3D4B60875542}" destId="{74BCE72F-2157-4125-B748-3246A63C7596}" srcOrd="1" destOrd="0" presId="urn:microsoft.com/office/officeart/2005/8/layout/orgChart1"/>
    <dgm:cxn modelId="{AF872BED-D4D7-46B0-A227-D4F35B88D6F9}" type="presParOf" srcId="{74BCE72F-2157-4125-B748-3246A63C7596}" destId="{91AAA65C-6681-4C29-B818-F2F80EDDF40F}" srcOrd="0" destOrd="0" presId="urn:microsoft.com/office/officeart/2005/8/layout/orgChart1"/>
    <dgm:cxn modelId="{50C7ED9B-EEF6-44CE-B4C5-5241F6CF03D7}" type="presParOf" srcId="{91AAA65C-6681-4C29-B818-F2F80EDDF40F}" destId="{D6A1ED44-425E-4716-813D-7DD4E2EC51D2}" srcOrd="0" destOrd="0" presId="urn:microsoft.com/office/officeart/2005/8/layout/orgChart1"/>
    <dgm:cxn modelId="{A6ECBAE4-983E-4D33-9621-50A3AE61EA81}" type="presParOf" srcId="{91AAA65C-6681-4C29-B818-F2F80EDDF40F}" destId="{897D9656-9F04-46FD-BED4-323B80B67F40}" srcOrd="1" destOrd="0" presId="urn:microsoft.com/office/officeart/2005/8/layout/orgChart1"/>
    <dgm:cxn modelId="{33222D11-07E8-4EDE-8168-298C3D19D1D9}" type="presParOf" srcId="{74BCE72F-2157-4125-B748-3246A63C7596}" destId="{E60FECCF-0A88-483C-B73A-9FD4111C12F7}" srcOrd="1" destOrd="0" presId="urn:microsoft.com/office/officeart/2005/8/layout/orgChart1"/>
    <dgm:cxn modelId="{FBAB1708-7349-49C3-A740-091C98C8C76C}" type="presParOf" srcId="{74BCE72F-2157-4125-B748-3246A63C7596}" destId="{768265F3-3312-44D3-BC2E-38A9EC21DCCC}" srcOrd="2" destOrd="0" presId="urn:microsoft.com/office/officeart/2005/8/layout/orgChart1"/>
    <dgm:cxn modelId="{9740FD32-8550-4443-B125-B886F865276B}" type="presParOf" srcId="{E25199CD-6BF5-453F-8891-7DA323501D48}" destId="{E9C03F48-C57F-445C-ADC6-F706939065C9}" srcOrd="2" destOrd="0" presId="urn:microsoft.com/office/officeart/2005/8/layout/orgChart1"/>
    <dgm:cxn modelId="{5E6DE5C3-C47A-4720-B801-4F6A9BF5E185}" type="presParOf" srcId="{D89AE224-A9FD-4729-B97D-6E937DE9A62B}" destId="{7A92BF21-08A5-4D64-AF11-2C17EEFF6E1A}" srcOrd="2" destOrd="0" presId="urn:microsoft.com/office/officeart/2005/8/layout/orgChart1"/>
    <dgm:cxn modelId="{FFEFBBDE-DABA-44D3-BBAA-F1EBDBE0117C}" type="presParOf" srcId="{D89AE224-A9FD-4729-B97D-6E937DE9A62B}" destId="{2FBC779D-C341-48DB-B7A3-CE6E0CE907DA}" srcOrd="3" destOrd="0" presId="urn:microsoft.com/office/officeart/2005/8/layout/orgChart1"/>
    <dgm:cxn modelId="{1D59E9A9-401B-4360-96C3-4389027F35E8}" type="presParOf" srcId="{2FBC779D-C341-48DB-B7A3-CE6E0CE907DA}" destId="{8D023706-5445-40D4-9702-CDF15343EEB1}" srcOrd="0" destOrd="0" presId="urn:microsoft.com/office/officeart/2005/8/layout/orgChart1"/>
    <dgm:cxn modelId="{9BDF63DE-EDF6-483E-8EE4-5125E84AD257}" type="presParOf" srcId="{8D023706-5445-40D4-9702-CDF15343EEB1}" destId="{05E48B8B-BE06-4297-B7FB-2CFD2170ECBE}" srcOrd="0" destOrd="0" presId="urn:microsoft.com/office/officeart/2005/8/layout/orgChart1"/>
    <dgm:cxn modelId="{58F663A2-9562-4F18-94A0-CDB452D63A31}" type="presParOf" srcId="{8D023706-5445-40D4-9702-CDF15343EEB1}" destId="{EA0EC3FD-CFBE-4062-BBF7-87FE1C66E265}" srcOrd="1" destOrd="0" presId="urn:microsoft.com/office/officeart/2005/8/layout/orgChart1"/>
    <dgm:cxn modelId="{F0B2ACCE-1298-4350-964E-D0EFC2C0E9F3}" type="presParOf" srcId="{2FBC779D-C341-48DB-B7A3-CE6E0CE907DA}" destId="{330DD614-1D81-4ABC-AFC1-160940D793C4}" srcOrd="1" destOrd="0" presId="urn:microsoft.com/office/officeart/2005/8/layout/orgChart1"/>
    <dgm:cxn modelId="{686DEB04-002B-4B19-9B56-220FC8C0CD07}" type="presParOf" srcId="{330DD614-1D81-4ABC-AFC1-160940D793C4}" destId="{0E574A4A-C495-4712-B1BC-B84DED66DB88}" srcOrd="0" destOrd="0" presId="urn:microsoft.com/office/officeart/2005/8/layout/orgChart1"/>
    <dgm:cxn modelId="{C4224E55-260C-4FCA-8931-0F5DC20B9C7D}" type="presParOf" srcId="{330DD614-1D81-4ABC-AFC1-160940D793C4}" destId="{0101363A-7CA6-4AB2-A441-83625CD116A4}" srcOrd="1" destOrd="0" presId="urn:microsoft.com/office/officeart/2005/8/layout/orgChart1"/>
    <dgm:cxn modelId="{4F2C2B65-01B3-4E46-808F-1B68BD7D2F9B}" type="presParOf" srcId="{0101363A-7CA6-4AB2-A441-83625CD116A4}" destId="{02D9D04B-5378-4169-BB4C-CE9B91EE9602}" srcOrd="0" destOrd="0" presId="urn:microsoft.com/office/officeart/2005/8/layout/orgChart1"/>
    <dgm:cxn modelId="{89091A99-EF20-4CEB-917A-14E2CF6F29DD}" type="presParOf" srcId="{02D9D04B-5378-4169-BB4C-CE9B91EE9602}" destId="{66F95F4F-469F-44E1-B383-10784F6B5A14}" srcOrd="0" destOrd="0" presId="urn:microsoft.com/office/officeart/2005/8/layout/orgChart1"/>
    <dgm:cxn modelId="{59AD1009-C0EE-40AC-B63B-BE63DDC2F47D}" type="presParOf" srcId="{02D9D04B-5378-4169-BB4C-CE9B91EE9602}" destId="{CAD8D269-A53F-4777-B83F-64EE1D2080D1}" srcOrd="1" destOrd="0" presId="urn:microsoft.com/office/officeart/2005/8/layout/orgChart1"/>
    <dgm:cxn modelId="{CE35093B-32B1-4A58-ABFC-12D98FE642D9}" type="presParOf" srcId="{0101363A-7CA6-4AB2-A441-83625CD116A4}" destId="{A95798B4-177F-4121-86ED-80757682AB9A}" srcOrd="1" destOrd="0" presId="urn:microsoft.com/office/officeart/2005/8/layout/orgChart1"/>
    <dgm:cxn modelId="{05CA6372-24DD-48B1-B62A-CB43A17E5902}" type="presParOf" srcId="{0101363A-7CA6-4AB2-A441-83625CD116A4}" destId="{C56EE13E-FE68-4E85-86DB-F9715E49C647}" srcOrd="2" destOrd="0" presId="urn:microsoft.com/office/officeart/2005/8/layout/orgChart1"/>
    <dgm:cxn modelId="{5B7C1DB7-803D-47F0-B0B2-E5B5C1B2D709}" type="presParOf" srcId="{2FBC779D-C341-48DB-B7A3-CE6E0CE907DA}" destId="{D135A64A-1FD6-46CD-8742-BA2B9CDD0560}" srcOrd="2" destOrd="0" presId="urn:microsoft.com/office/officeart/2005/8/layout/orgChart1"/>
    <dgm:cxn modelId="{D059EFF2-E660-4B4D-8FFA-08DDD77EFE1D}" type="presParOf" srcId="{D89AE224-A9FD-4729-B97D-6E937DE9A62B}" destId="{C533E8B2-B792-4FC7-A98F-CB10FAB1955B}" srcOrd="4" destOrd="0" presId="urn:microsoft.com/office/officeart/2005/8/layout/orgChart1"/>
    <dgm:cxn modelId="{33F54B1B-9027-48BA-AA71-FE0A1F980C90}" type="presParOf" srcId="{D89AE224-A9FD-4729-B97D-6E937DE9A62B}" destId="{A160528A-9142-458B-A765-5FE8E8E81B36}" srcOrd="5" destOrd="0" presId="urn:microsoft.com/office/officeart/2005/8/layout/orgChart1"/>
    <dgm:cxn modelId="{710C2894-C23E-4B96-86BE-80B2D51291A7}" type="presParOf" srcId="{A160528A-9142-458B-A765-5FE8E8E81B36}" destId="{CCA09367-D1DA-4560-AD6A-E29386C61750}" srcOrd="0" destOrd="0" presId="urn:microsoft.com/office/officeart/2005/8/layout/orgChart1"/>
    <dgm:cxn modelId="{39EC1341-065A-4417-B1B7-B47A280D11BF}" type="presParOf" srcId="{CCA09367-D1DA-4560-AD6A-E29386C61750}" destId="{76CFD1E1-840C-465E-ABF3-4995BCEA0FD8}" srcOrd="0" destOrd="0" presId="urn:microsoft.com/office/officeart/2005/8/layout/orgChart1"/>
    <dgm:cxn modelId="{6A435B68-D727-4EC8-9062-D448F22E91E6}" type="presParOf" srcId="{CCA09367-D1DA-4560-AD6A-E29386C61750}" destId="{22932633-9AD0-498F-9230-23B4952B9030}" srcOrd="1" destOrd="0" presId="urn:microsoft.com/office/officeart/2005/8/layout/orgChart1"/>
    <dgm:cxn modelId="{EA3C977F-D50F-4DEE-A134-F63C32D6A7AC}" type="presParOf" srcId="{A160528A-9142-458B-A765-5FE8E8E81B36}" destId="{AEEF13AA-66AF-4CA3-8C17-281DFE0811B8}" srcOrd="1" destOrd="0" presId="urn:microsoft.com/office/officeart/2005/8/layout/orgChart1"/>
    <dgm:cxn modelId="{C8B4C1FB-D295-4D01-9B0F-32683FAC1368}" type="presParOf" srcId="{AEEF13AA-66AF-4CA3-8C17-281DFE0811B8}" destId="{6BF0489D-7CA1-41C9-B956-2EAF78183993}" srcOrd="0" destOrd="0" presId="urn:microsoft.com/office/officeart/2005/8/layout/orgChart1"/>
    <dgm:cxn modelId="{773FA5AC-F689-4FB5-BA07-31028B3713EE}" type="presParOf" srcId="{AEEF13AA-66AF-4CA3-8C17-281DFE0811B8}" destId="{CC9FD48D-7158-441D-A1B7-C04E9AA892E7}" srcOrd="1" destOrd="0" presId="urn:microsoft.com/office/officeart/2005/8/layout/orgChart1"/>
    <dgm:cxn modelId="{1A512FD4-8796-4476-8048-4D8A55F437D4}" type="presParOf" srcId="{CC9FD48D-7158-441D-A1B7-C04E9AA892E7}" destId="{8C88DFF1-5959-473B-81AF-162C664C68DE}" srcOrd="0" destOrd="0" presId="urn:microsoft.com/office/officeart/2005/8/layout/orgChart1"/>
    <dgm:cxn modelId="{2BA5CFD5-A8D3-48DF-85BB-12819994698D}" type="presParOf" srcId="{8C88DFF1-5959-473B-81AF-162C664C68DE}" destId="{3985D924-7D54-496C-B2B9-5586894CF197}" srcOrd="0" destOrd="0" presId="urn:microsoft.com/office/officeart/2005/8/layout/orgChart1"/>
    <dgm:cxn modelId="{BF11615E-CFA5-4F7C-89DE-C5BD0845C657}" type="presParOf" srcId="{8C88DFF1-5959-473B-81AF-162C664C68DE}" destId="{08664FA6-45E0-45C6-86D4-900E7BC5862B}" srcOrd="1" destOrd="0" presId="urn:microsoft.com/office/officeart/2005/8/layout/orgChart1"/>
    <dgm:cxn modelId="{FBCEB806-FCC8-41D6-8FF8-8C560E98F830}" type="presParOf" srcId="{CC9FD48D-7158-441D-A1B7-C04E9AA892E7}" destId="{B1FE7FFD-809A-4D3E-989E-A9F5B8A706B8}" srcOrd="1" destOrd="0" presId="urn:microsoft.com/office/officeart/2005/8/layout/orgChart1"/>
    <dgm:cxn modelId="{B56CAAE3-14E6-49D5-A026-AF4242FC5A71}" type="presParOf" srcId="{CC9FD48D-7158-441D-A1B7-C04E9AA892E7}" destId="{7ADCC42B-622D-4102-B92F-F8DD1853657F}" srcOrd="2" destOrd="0" presId="urn:microsoft.com/office/officeart/2005/8/layout/orgChart1"/>
    <dgm:cxn modelId="{7BA96C6B-DEA4-4B21-9E81-8744D73171D0}" type="presParOf" srcId="{A160528A-9142-458B-A765-5FE8E8E81B36}" destId="{A76AF87C-AD91-4524-915D-67EC54390788}" srcOrd="2" destOrd="0" presId="urn:microsoft.com/office/officeart/2005/8/layout/orgChart1"/>
    <dgm:cxn modelId="{05C9F4AE-E097-490A-A345-693987F56C06}" type="presParOf" srcId="{D636781D-D94F-4157-91BC-E685D2B04723}" destId="{910FA7AF-C442-4DEB-AC9B-A0BF8822AA14}" srcOrd="2" destOrd="0" presId="urn:microsoft.com/office/officeart/2005/8/layout/orgChart1"/>
    <dgm:cxn modelId="{144E3A2B-79E8-4D21-A2C8-20D9BE2CAD35}" type="presParOf" srcId="{3FCAFB3B-61A9-4085-9EE4-219F31CC82B3}" destId="{CD4434BE-7DCB-4BF6-93B7-FB5F5BA5E4AB}" srcOrd="2" destOrd="0" presId="urn:microsoft.com/office/officeart/2005/8/layout/orgChart1"/>
    <dgm:cxn modelId="{5B464926-D277-41FB-A02A-B37EA62B3637}" type="presParOf" srcId="{5C4F7545-6FF3-4B6C-95C5-48C70F30C8A5}" destId="{B5CF6CEC-EA88-456D-972E-753084FA36B0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2892E-6E70-4C79-950C-C4C350008E5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C6456-1016-487D-8E71-FD7410ED0CBF}">
      <dgm:prSet phldrT="[Text]" custT="1"/>
      <dgm:spPr>
        <a:noFill/>
      </dgm:spPr>
      <dgm:t>
        <a:bodyPr/>
        <a:lstStyle/>
        <a:p>
          <a:r>
            <a:rPr lang="en-US" sz="3200" dirty="0" err="1" smtClean="0"/>
            <a:t>Cơ</a:t>
          </a:r>
          <a:r>
            <a:rPr lang="en-US" sz="3200" dirty="0" smtClean="0"/>
            <a:t> </a:t>
          </a:r>
          <a:r>
            <a:rPr lang="en-US" sz="3200" dirty="0" err="1" smtClean="0"/>
            <a:t>chế</a:t>
          </a:r>
          <a:r>
            <a:rPr lang="en-US" sz="3200" dirty="0" smtClean="0"/>
            <a:t> </a:t>
          </a:r>
          <a:r>
            <a:rPr lang="en-US" sz="3200" dirty="0" err="1" smtClean="0"/>
            <a:t>bệnh</a:t>
          </a:r>
          <a:r>
            <a:rPr lang="en-US" sz="3200" dirty="0" smtClean="0"/>
            <a:t> </a:t>
          </a:r>
          <a:r>
            <a:rPr lang="en-US" sz="3200" dirty="0" err="1" smtClean="0"/>
            <a:t>sinh</a:t>
          </a:r>
          <a:endParaRPr lang="en-US" sz="3200" dirty="0"/>
        </a:p>
      </dgm:t>
    </dgm:pt>
    <dgm:pt modelId="{5F6B09B1-7C23-46CE-B44D-145A3143102C}" type="parTrans" cxnId="{03F19DA0-1133-4CA6-9922-88C395EE7ED4}">
      <dgm:prSet/>
      <dgm:spPr/>
      <dgm:t>
        <a:bodyPr/>
        <a:lstStyle/>
        <a:p>
          <a:endParaRPr lang="en-US" sz="2000"/>
        </a:p>
      </dgm:t>
    </dgm:pt>
    <dgm:pt modelId="{04DD956A-8D7B-4653-B5F3-32FDE238C49A}" type="sibTrans" cxnId="{03F19DA0-1133-4CA6-9922-88C395EE7ED4}">
      <dgm:prSet/>
      <dgm:spPr/>
      <dgm:t>
        <a:bodyPr/>
        <a:lstStyle/>
        <a:p>
          <a:endParaRPr lang="en-US" sz="2000"/>
        </a:p>
      </dgm:t>
    </dgm:pt>
    <dgm:pt modelId="{7524E53B-B2EE-4E3C-A444-628276BCA159}">
      <dgm:prSet phldrT="[Text]" custT="1"/>
      <dgm:spPr>
        <a:noFill/>
      </dgm:spPr>
      <dgm:t>
        <a:bodyPr/>
        <a:lstStyle/>
        <a:p>
          <a:r>
            <a:rPr lang="en-US" sz="2400" dirty="0" smtClean="0"/>
            <a:t>↑ </a:t>
          </a:r>
          <a:r>
            <a:rPr lang="en-US" sz="2400" dirty="0" err="1" smtClean="0"/>
            <a:t>tạo</a:t>
          </a:r>
          <a:r>
            <a:rPr lang="en-US" sz="2400" dirty="0" smtClean="0"/>
            <a:t> HCO</a:t>
          </a:r>
          <a:r>
            <a:rPr lang="en-US" sz="2400" baseline="-25000" dirty="0" smtClean="0"/>
            <a:t>3</a:t>
          </a:r>
          <a:r>
            <a:rPr lang="en-US" sz="2400" dirty="0" smtClean="0"/>
            <a:t> </a:t>
          </a:r>
          <a:r>
            <a:rPr lang="en-US" sz="2400" baseline="30000" dirty="0" smtClean="0"/>
            <a:t>–</a:t>
          </a:r>
          <a:endParaRPr lang="en-US" sz="2400" baseline="30000" dirty="0"/>
        </a:p>
      </dgm:t>
    </dgm:pt>
    <dgm:pt modelId="{5E6AC396-53CD-49CD-A784-FC4F8F1B4D10}" type="parTrans" cxnId="{FC077B6C-53B1-46AD-BD1F-9CD9BAA4E00B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216B512D-4A9A-423F-91D5-B47CBD451034}" type="sibTrans" cxnId="{FC077B6C-53B1-46AD-BD1F-9CD9BAA4E00B}">
      <dgm:prSet/>
      <dgm:spPr/>
      <dgm:t>
        <a:bodyPr/>
        <a:lstStyle/>
        <a:p>
          <a:endParaRPr lang="en-US" sz="2000"/>
        </a:p>
      </dgm:t>
    </dgm:pt>
    <dgm:pt modelId="{9D58E200-5068-4F48-B0C3-1187A7F3704D}">
      <dgm:prSet phldrT="[Text]" custT="1"/>
      <dgm:spPr>
        <a:noFill/>
      </dgm:spPr>
      <dgm:t>
        <a:bodyPr/>
        <a:lstStyle/>
        <a:p>
          <a:r>
            <a:rPr lang="en-US" sz="2400" dirty="0" smtClean="0"/>
            <a:t>↓ </a:t>
          </a:r>
          <a:r>
            <a:rPr lang="en-US" sz="2400" dirty="0" err="1" smtClean="0"/>
            <a:t>thải</a:t>
          </a:r>
          <a:r>
            <a:rPr lang="en-US" sz="2400" dirty="0" smtClean="0"/>
            <a:t> HCO</a:t>
          </a:r>
          <a:r>
            <a:rPr lang="en-US" sz="2400" baseline="-25000" dirty="0" smtClean="0"/>
            <a:t>3</a:t>
          </a:r>
          <a:r>
            <a:rPr lang="en-US" sz="2400" dirty="0" smtClean="0"/>
            <a:t> </a:t>
          </a:r>
          <a:r>
            <a:rPr lang="en-US" sz="2400" baseline="30000" dirty="0" smtClean="0"/>
            <a:t>–</a:t>
          </a:r>
          <a:r>
            <a:rPr lang="en-US" sz="2400" dirty="0" smtClean="0"/>
            <a:t> </a:t>
          </a:r>
          <a:endParaRPr lang="en-US" sz="2400" dirty="0"/>
        </a:p>
      </dgm:t>
    </dgm:pt>
    <dgm:pt modelId="{D1856ADA-0D51-484B-BDC9-502497B58E33}" type="parTrans" cxnId="{A9446594-D54E-465A-839C-DF425A44E294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57408217-B5D2-423B-802E-E6BEB3070073}" type="sibTrans" cxnId="{A9446594-D54E-465A-839C-DF425A44E294}">
      <dgm:prSet/>
      <dgm:spPr/>
      <dgm:t>
        <a:bodyPr/>
        <a:lstStyle/>
        <a:p>
          <a:endParaRPr lang="en-US" sz="2000"/>
        </a:p>
      </dgm:t>
    </dgm:pt>
    <dgm:pt modelId="{3187A410-3B74-4A44-90A0-3256ADD3BA6C}">
      <dgm:prSet phldrT="[Text]" custT="1"/>
      <dgm:spPr>
        <a:noFill/>
      </dgm:spPr>
      <dgm:t>
        <a:bodyPr/>
        <a:lstStyle/>
        <a:p>
          <a:r>
            <a:rPr lang="en-US" sz="2000" baseline="0" dirty="0" smtClean="0"/>
            <a:t>↑ </a:t>
          </a:r>
          <a:r>
            <a:rPr lang="en-US" sz="2000" baseline="0" dirty="0" err="1" smtClean="0"/>
            <a:t>mất</a:t>
          </a:r>
          <a:r>
            <a:rPr lang="en-US" sz="2000" baseline="0" dirty="0" smtClean="0"/>
            <a:t> H</a:t>
          </a:r>
          <a:r>
            <a:rPr lang="en-US" sz="2000" baseline="30000" dirty="0" smtClean="0"/>
            <a:t> +</a:t>
          </a:r>
          <a:endParaRPr lang="en-US" sz="2000" baseline="30000" dirty="0"/>
        </a:p>
      </dgm:t>
    </dgm:pt>
    <dgm:pt modelId="{E51014DF-A7D4-4E45-80F2-6A526CC06E2D}" type="parTrans" cxnId="{4B011181-E15E-412F-811E-C7C18169A580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22D65CB7-6AD9-4BF7-9632-88E38BE477E0}" type="sibTrans" cxnId="{4B011181-E15E-412F-811E-C7C18169A580}">
      <dgm:prSet/>
      <dgm:spPr/>
      <dgm:t>
        <a:bodyPr/>
        <a:lstStyle/>
        <a:p>
          <a:endParaRPr lang="en-US" sz="2000"/>
        </a:p>
      </dgm:t>
    </dgm:pt>
    <dgm:pt modelId="{65E4EE5A-51EC-4A1C-9FAE-693456630B3B}">
      <dgm:prSet phldrT="[Text]" custT="1"/>
      <dgm:spPr>
        <a:noFill/>
      </dgm:spPr>
      <dgm:t>
        <a:bodyPr/>
        <a:lstStyle/>
        <a:p>
          <a:r>
            <a:rPr lang="en-US" sz="2000" baseline="0" dirty="0" smtClean="0"/>
            <a:t>↑ </a:t>
          </a:r>
          <a:r>
            <a:rPr lang="en-US" sz="2000" baseline="0" dirty="0" err="1" smtClean="0"/>
            <a:t>nhập</a:t>
          </a:r>
          <a:r>
            <a:rPr lang="en-US" sz="2000" baseline="0" dirty="0" smtClean="0"/>
            <a:t> HCO3 </a:t>
          </a:r>
          <a:r>
            <a:rPr lang="en-US" sz="2000" baseline="30000" dirty="0" smtClean="0"/>
            <a:t>- </a:t>
          </a:r>
          <a:endParaRPr lang="en-US" sz="2000" baseline="30000" dirty="0"/>
        </a:p>
      </dgm:t>
    </dgm:pt>
    <dgm:pt modelId="{747A197F-6FF2-4718-870A-A9303E49225A}" type="parTrans" cxnId="{1F9C580F-AF7E-4711-906E-08E13F8C632C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4A900392-155B-4851-B507-1DF85EF51412}" type="sibTrans" cxnId="{1F9C580F-AF7E-4711-906E-08E13F8C632C}">
      <dgm:prSet/>
      <dgm:spPr/>
      <dgm:t>
        <a:bodyPr/>
        <a:lstStyle/>
        <a:p>
          <a:endParaRPr lang="en-US" sz="2000"/>
        </a:p>
      </dgm:t>
    </dgm:pt>
    <dgm:pt modelId="{7E8A808B-6D27-49C9-9E72-3EAD2452C147}">
      <dgm:prSet phldrT="[Text]" custT="1"/>
      <dgm:spPr>
        <a:noFill/>
      </dgm:spPr>
      <dgm:t>
        <a:bodyPr/>
        <a:lstStyle/>
        <a:p>
          <a:r>
            <a:rPr lang="en-US" sz="2000" baseline="0" dirty="0" smtClean="0"/>
            <a:t>↑ </a:t>
          </a:r>
          <a:r>
            <a:rPr lang="en-US" sz="2000" baseline="0" dirty="0" err="1" smtClean="0"/>
            <a:t>cô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đặc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máu</a:t>
          </a:r>
          <a:endParaRPr lang="en-US" sz="2000" baseline="30000" dirty="0"/>
        </a:p>
      </dgm:t>
    </dgm:pt>
    <dgm:pt modelId="{83A8B709-8AD7-48EC-8602-10E06585E057}" type="parTrans" cxnId="{826382BD-0DD7-4966-980A-959521329A82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22BE1BD3-F74D-4A38-AE05-F1B948A6307A}" type="sibTrans" cxnId="{826382BD-0DD7-4966-980A-959521329A82}">
      <dgm:prSet/>
      <dgm:spPr/>
      <dgm:t>
        <a:bodyPr/>
        <a:lstStyle/>
        <a:p>
          <a:endParaRPr lang="en-US" sz="2000"/>
        </a:p>
      </dgm:t>
    </dgm:pt>
    <dgm:pt modelId="{BFE19153-1093-410B-965A-134A8C50182F}">
      <dgm:prSet phldrT="[Text]" custT="1"/>
      <dgm:spPr>
        <a:noFill/>
      </dgm:spPr>
      <dgm:t>
        <a:bodyPr/>
        <a:lstStyle/>
        <a:p>
          <a:r>
            <a:rPr lang="en-US" sz="2000" dirty="0" smtClean="0"/>
            <a:t>↓ V </a:t>
          </a:r>
          <a:r>
            <a:rPr lang="en-US" sz="2000" dirty="0" err="1" smtClean="0"/>
            <a:t>tuần</a:t>
          </a:r>
          <a:r>
            <a:rPr lang="en-US" sz="2000" dirty="0" smtClean="0"/>
            <a:t> </a:t>
          </a:r>
          <a:r>
            <a:rPr lang="en-US" sz="2000" dirty="0" err="1" smtClean="0"/>
            <a:t>hoàn</a:t>
          </a:r>
          <a:endParaRPr lang="en-US" sz="2000" dirty="0"/>
        </a:p>
      </dgm:t>
    </dgm:pt>
    <dgm:pt modelId="{26FAAA58-23A9-46C3-A5E5-93A2CCBBA25E}" type="parTrans" cxnId="{192ED5B6-8F8E-49E9-B493-FE9DB3E73946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D01EED4A-CDCA-47FC-A7BF-A4BC305E78DF}" type="sibTrans" cxnId="{192ED5B6-8F8E-49E9-B493-FE9DB3E73946}">
      <dgm:prSet/>
      <dgm:spPr/>
      <dgm:t>
        <a:bodyPr/>
        <a:lstStyle/>
        <a:p>
          <a:endParaRPr lang="en-US" sz="2000"/>
        </a:p>
      </dgm:t>
    </dgm:pt>
    <dgm:pt modelId="{52669538-A4CD-4F45-A14A-A832438AF4F5}">
      <dgm:prSet phldrT="[Text]" custT="1"/>
      <dgm:spPr>
        <a:noFill/>
      </dgm:spPr>
      <dgm:t>
        <a:bodyPr/>
        <a:lstStyle/>
        <a:p>
          <a:r>
            <a:rPr lang="en-US" sz="2000" dirty="0" smtClean="0"/>
            <a:t>↓ Cl </a:t>
          </a:r>
          <a:r>
            <a:rPr lang="en-US" sz="2000" baseline="30000" dirty="0" smtClean="0"/>
            <a:t>–</a:t>
          </a:r>
          <a:r>
            <a:rPr lang="en-US" sz="2000" dirty="0" smtClean="0"/>
            <a:t> </a:t>
          </a:r>
          <a:endParaRPr lang="en-US" sz="2000" dirty="0"/>
        </a:p>
      </dgm:t>
    </dgm:pt>
    <dgm:pt modelId="{29F70A97-3D3B-4EC0-B686-AAB90323F9CA}" type="parTrans" cxnId="{0863181C-0DDC-43C3-A91A-0665F76F5F96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43759992-CDED-4FC4-931D-A035E302C537}" type="sibTrans" cxnId="{0863181C-0DDC-43C3-A91A-0665F76F5F96}">
      <dgm:prSet/>
      <dgm:spPr/>
      <dgm:t>
        <a:bodyPr/>
        <a:lstStyle/>
        <a:p>
          <a:endParaRPr lang="en-US" sz="2000"/>
        </a:p>
      </dgm:t>
    </dgm:pt>
    <dgm:pt modelId="{8A4011E8-497F-4A87-9197-54C7D88F68FB}">
      <dgm:prSet phldrT="[Text]" custT="1"/>
      <dgm:spPr>
        <a:noFill/>
      </dgm:spPr>
      <dgm:t>
        <a:bodyPr/>
        <a:lstStyle/>
        <a:p>
          <a:r>
            <a:rPr lang="en-US" sz="2000" dirty="0" smtClean="0"/>
            <a:t>↓ K </a:t>
          </a:r>
          <a:r>
            <a:rPr lang="en-US" sz="2000" baseline="30000" dirty="0" smtClean="0"/>
            <a:t>+</a:t>
          </a:r>
          <a:r>
            <a:rPr lang="en-US" sz="2000" dirty="0" smtClean="0"/>
            <a:t> </a:t>
          </a:r>
          <a:endParaRPr lang="en-US" sz="2000" dirty="0"/>
        </a:p>
      </dgm:t>
    </dgm:pt>
    <dgm:pt modelId="{50F4DC78-B95E-4160-9EA9-44597850B4BA}" type="parTrans" cxnId="{6F0DD9D4-16F4-4886-9E50-8D30395DDB86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4A7C44CF-239A-482F-AC4B-95DFCC6B130F}" type="sibTrans" cxnId="{6F0DD9D4-16F4-4886-9E50-8D30395DDB86}">
      <dgm:prSet/>
      <dgm:spPr/>
      <dgm:t>
        <a:bodyPr/>
        <a:lstStyle/>
        <a:p>
          <a:endParaRPr lang="en-US" sz="2000"/>
        </a:p>
      </dgm:t>
    </dgm:pt>
    <dgm:pt modelId="{A91870F4-E0B6-42A6-8D01-2F8748D20B83}">
      <dgm:prSet phldrT="[Text]" custT="1"/>
      <dgm:spPr>
        <a:noFill/>
      </dgm:spPr>
      <dgm:t>
        <a:bodyPr/>
        <a:lstStyle/>
        <a:p>
          <a:r>
            <a:rPr lang="en-US" sz="2000" baseline="0" dirty="0" err="1" smtClean="0"/>
            <a:t>ói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mửa</a:t>
          </a:r>
          <a:endParaRPr lang="en-US" sz="2000" baseline="0" dirty="0"/>
        </a:p>
      </dgm:t>
    </dgm:pt>
    <dgm:pt modelId="{92626C79-1943-4B6D-A8AB-46C3282B669A}" type="parTrans" cxnId="{4730AF12-1969-49C6-A822-F9ED85CD906C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01C2AEE3-80D8-4DB0-BFD4-3820653031E3}" type="sibTrans" cxnId="{4730AF12-1969-49C6-A822-F9ED85CD906C}">
      <dgm:prSet/>
      <dgm:spPr/>
      <dgm:t>
        <a:bodyPr/>
        <a:lstStyle/>
        <a:p>
          <a:endParaRPr lang="en-US" sz="2000"/>
        </a:p>
      </dgm:t>
    </dgm:pt>
    <dgm:pt modelId="{663EB6C3-1CB8-4F62-8DC0-5BB1F95DFFE4}">
      <dgm:prSet phldrT="[Text]" custT="1"/>
      <dgm:spPr>
        <a:noFill/>
      </dgm:spPr>
      <dgm:t>
        <a:bodyPr/>
        <a:lstStyle/>
        <a:p>
          <a:r>
            <a:rPr lang="en-US" sz="2000" baseline="0" dirty="0" err="1" smtClean="0"/>
            <a:t>uống</a:t>
          </a:r>
          <a:r>
            <a:rPr lang="en-US" sz="2000" baseline="0" dirty="0" smtClean="0"/>
            <a:t> hay </a:t>
          </a:r>
          <a:r>
            <a:rPr lang="en-US" sz="2000" baseline="0" dirty="0" err="1" smtClean="0"/>
            <a:t>truyền</a:t>
          </a:r>
          <a:r>
            <a:rPr lang="en-US" sz="2000" baseline="0" dirty="0" smtClean="0"/>
            <a:t> dung </a:t>
          </a:r>
          <a:r>
            <a:rPr lang="en-US" sz="2000" baseline="0" dirty="0" err="1" smtClean="0"/>
            <a:t>dịch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kiềm</a:t>
          </a:r>
          <a:endParaRPr lang="en-US" sz="2000" baseline="0" dirty="0"/>
        </a:p>
      </dgm:t>
    </dgm:pt>
    <dgm:pt modelId="{467110CA-10BB-484F-B505-E48B02389527}" type="parTrans" cxnId="{2A43B1DC-C6E1-466C-B251-AC48A2F48F99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46BBF845-645A-49C6-9AFD-0598A050E790}" type="sibTrans" cxnId="{2A43B1DC-C6E1-466C-B251-AC48A2F48F99}">
      <dgm:prSet/>
      <dgm:spPr/>
      <dgm:t>
        <a:bodyPr/>
        <a:lstStyle/>
        <a:p>
          <a:endParaRPr lang="en-US" sz="2000"/>
        </a:p>
      </dgm:t>
    </dgm:pt>
    <dgm:pt modelId="{156B0B7F-C36E-4DCF-BF29-9C7DBB338CD3}">
      <dgm:prSet phldrT="[Text]" custT="1"/>
      <dgm:spPr>
        <a:noFill/>
      </dgm:spPr>
      <dgm:t>
        <a:bodyPr/>
        <a:lstStyle/>
        <a:p>
          <a:r>
            <a:rPr lang="en-US" sz="2000" dirty="0" err="1" smtClean="0"/>
            <a:t>Lợi</a:t>
          </a:r>
          <a:r>
            <a:rPr lang="en-US" sz="2000" dirty="0" smtClean="0"/>
            <a:t> </a:t>
          </a:r>
          <a:r>
            <a:rPr lang="en-US" sz="2000" dirty="0" err="1" smtClean="0"/>
            <a:t>tiểu</a:t>
          </a:r>
          <a:r>
            <a:rPr lang="en-US" sz="2000" dirty="0" smtClean="0"/>
            <a:t> hay </a:t>
          </a:r>
          <a:r>
            <a:rPr lang="en-US" sz="2000" dirty="0" err="1" smtClean="0"/>
            <a:t>tiêu</a:t>
          </a:r>
          <a:r>
            <a:rPr lang="en-US" sz="2000" dirty="0" smtClean="0"/>
            <a:t> </a:t>
          </a:r>
          <a:r>
            <a:rPr lang="en-US" sz="2000" dirty="0" err="1" smtClean="0"/>
            <a:t>chảy</a:t>
          </a:r>
          <a:endParaRPr lang="en-US" sz="2000" dirty="0"/>
        </a:p>
      </dgm:t>
    </dgm:pt>
    <dgm:pt modelId="{8145C54D-6283-439C-A0EC-EC4AA2986B91}" type="parTrans" cxnId="{E2ABA0A6-B473-457C-81A0-CD057367063B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15AD8C5E-3BC4-49BD-B6D0-EF0746FA503A}" type="sibTrans" cxnId="{E2ABA0A6-B473-457C-81A0-CD057367063B}">
      <dgm:prSet/>
      <dgm:spPr/>
      <dgm:t>
        <a:bodyPr/>
        <a:lstStyle/>
        <a:p>
          <a:endParaRPr lang="en-US" sz="2000"/>
        </a:p>
      </dgm:t>
    </dgm:pt>
    <dgm:pt modelId="{2496DAB7-B875-4E55-8778-551B10704817}">
      <dgm:prSet phldrT="[Text]" custT="1"/>
      <dgm:spPr>
        <a:noFill/>
      </dgm:spPr>
      <dgm:t>
        <a:bodyPr/>
        <a:lstStyle/>
        <a:p>
          <a:r>
            <a:rPr lang="en-US" sz="2000" dirty="0" err="1" smtClean="0"/>
            <a:t>Ói</a:t>
          </a:r>
          <a:r>
            <a:rPr lang="en-US" sz="2000" dirty="0" smtClean="0"/>
            <a:t> </a:t>
          </a:r>
          <a:r>
            <a:rPr lang="en-US" sz="2000" dirty="0" err="1" smtClean="0"/>
            <a:t>mửa</a:t>
          </a:r>
          <a:endParaRPr lang="en-US" sz="2000" dirty="0"/>
        </a:p>
      </dgm:t>
    </dgm:pt>
    <dgm:pt modelId="{1F0C7FF6-37A4-4B04-9637-67D4EC31911A}" type="parTrans" cxnId="{B1A6DD53-9E4C-4806-B18D-48D9017E820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3E6D6A1-CFDA-4478-8D62-DAB54A1C900F}" type="sibTrans" cxnId="{B1A6DD53-9E4C-4806-B18D-48D9017E8204}">
      <dgm:prSet/>
      <dgm:spPr/>
      <dgm:t>
        <a:bodyPr/>
        <a:lstStyle/>
        <a:p>
          <a:endParaRPr lang="en-US"/>
        </a:p>
      </dgm:t>
    </dgm:pt>
    <dgm:pt modelId="{024868F2-5771-4E60-A432-C44FCAD957AE}">
      <dgm:prSet phldrT="[Text]" custT="1"/>
      <dgm:spPr>
        <a:noFill/>
      </dgm:spPr>
      <dgm:t>
        <a:bodyPr/>
        <a:lstStyle/>
        <a:p>
          <a:r>
            <a:rPr lang="en-US" sz="2000" dirty="0" err="1" smtClean="0"/>
            <a:t>lợi</a:t>
          </a:r>
          <a:r>
            <a:rPr lang="en-US" sz="2000" dirty="0" smtClean="0"/>
            <a:t> </a:t>
          </a:r>
          <a:r>
            <a:rPr lang="en-US" sz="2000" dirty="0" err="1" smtClean="0"/>
            <a:t>tiểu</a:t>
          </a:r>
          <a:r>
            <a:rPr lang="en-US" sz="2000" dirty="0" smtClean="0"/>
            <a:t> </a:t>
          </a:r>
          <a:r>
            <a:rPr lang="en-US" sz="2000" dirty="0" err="1" smtClean="0"/>
            <a:t>mất</a:t>
          </a:r>
          <a:r>
            <a:rPr lang="en-US" sz="2000" dirty="0" smtClean="0"/>
            <a:t> K+, </a:t>
          </a:r>
          <a:r>
            <a:rPr lang="en-US" sz="2000" dirty="0" smtClean="0">
              <a:latin typeface="Symbol" panose="05050102010706020507" pitchFamily="18" charset="2"/>
            </a:rPr>
            <a:t>b</a:t>
          </a:r>
          <a:r>
            <a:rPr lang="en-US" sz="2000" dirty="0" smtClean="0"/>
            <a:t>(+), corticoid</a:t>
          </a:r>
          <a:endParaRPr lang="en-US" sz="2000" dirty="0"/>
        </a:p>
      </dgm:t>
    </dgm:pt>
    <dgm:pt modelId="{6A01031C-EC59-44F3-804A-DF31527C4F4E}" type="parTrans" cxnId="{7A7FC5F0-415C-47D2-85A1-6F9C8D6C0DF3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62EBAB2-28FA-4679-90EB-88534324C254}" type="sibTrans" cxnId="{7A7FC5F0-415C-47D2-85A1-6F9C8D6C0DF3}">
      <dgm:prSet/>
      <dgm:spPr/>
      <dgm:t>
        <a:bodyPr/>
        <a:lstStyle/>
        <a:p>
          <a:endParaRPr lang="en-US"/>
        </a:p>
      </dgm:t>
    </dgm:pt>
    <dgm:pt modelId="{C0181009-7902-46C7-A5CB-37ADC81CEB98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baseline="0" dirty="0" err="1" smtClean="0"/>
            <a:t>mất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nước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ra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ngoài</a:t>
          </a:r>
          <a:r>
            <a:rPr lang="en-US" sz="2000" baseline="0" dirty="0" smtClean="0"/>
            <a:t>/ </a:t>
          </a:r>
          <a:r>
            <a:rPr lang="en-US" sz="2000" baseline="0" dirty="0" err="1" smtClean="0"/>
            <a:t>vào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khoang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thứ</a:t>
          </a:r>
          <a:r>
            <a:rPr lang="en-US" sz="2000" baseline="0" dirty="0" smtClean="0"/>
            <a:t> </a:t>
          </a:r>
          <a:r>
            <a:rPr lang="en-US" sz="2000" baseline="0" dirty="0" err="1" smtClean="0"/>
            <a:t>ba</a:t>
          </a:r>
          <a:endParaRPr lang="en-US" sz="2000" baseline="30000" dirty="0"/>
        </a:p>
      </dgm:t>
    </dgm:pt>
    <dgm:pt modelId="{5D18C40B-CB4A-4394-A3A2-73E31850111D}" type="parTrans" cxnId="{1FEDEE09-A71B-4DE7-B3D2-D9413025DA3A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E958AED-DB81-4ABF-8388-235975084009}" type="sibTrans" cxnId="{1FEDEE09-A71B-4DE7-B3D2-D9413025DA3A}">
      <dgm:prSet/>
      <dgm:spPr/>
      <dgm:t>
        <a:bodyPr/>
        <a:lstStyle/>
        <a:p>
          <a:endParaRPr lang="en-US"/>
        </a:p>
      </dgm:t>
    </dgm:pt>
    <dgm:pt modelId="{206D98FD-4829-4F42-A28D-A8CF8BCFE071}" type="pres">
      <dgm:prSet presAssocID="{37A2892E-6E70-4C79-950C-C4C350008E5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057F6C-5BA1-447A-910A-7DF44C06FA04}" type="pres">
      <dgm:prSet presAssocID="{81DC6456-1016-487D-8E71-FD7410ED0CBF}" presName="root1" presStyleCnt="0"/>
      <dgm:spPr/>
    </dgm:pt>
    <dgm:pt modelId="{B2241FF2-3019-407C-AC17-85063F105A66}" type="pres">
      <dgm:prSet presAssocID="{81DC6456-1016-487D-8E71-FD7410ED0CB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9CCA6D-CCD0-4DCF-9A22-B410418CD55A}" type="pres">
      <dgm:prSet presAssocID="{81DC6456-1016-487D-8E71-FD7410ED0CBF}" presName="level2hierChild" presStyleCnt="0"/>
      <dgm:spPr/>
    </dgm:pt>
    <dgm:pt modelId="{5F699DA1-4E0A-4590-A391-587C6A411D00}" type="pres">
      <dgm:prSet presAssocID="{5E6AC396-53CD-49CD-A784-FC4F8F1B4D1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0470B39-E628-4F73-9E1B-A07E117AF755}" type="pres">
      <dgm:prSet presAssocID="{5E6AC396-53CD-49CD-A784-FC4F8F1B4D1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9601725-77F5-4035-B336-F7677AF6C54C}" type="pres">
      <dgm:prSet presAssocID="{7524E53B-B2EE-4E3C-A444-628276BCA159}" presName="root2" presStyleCnt="0"/>
      <dgm:spPr/>
    </dgm:pt>
    <dgm:pt modelId="{F9A3965E-2B6D-4829-AFC0-5CDA833EFDBE}" type="pres">
      <dgm:prSet presAssocID="{7524E53B-B2EE-4E3C-A444-628276BCA159}" presName="LevelTwoTextNode" presStyleLbl="node2" presStyleIdx="0" presStyleCnt="2" custScaleX="49167" custScaleY="1343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4FD49F-1783-4061-B835-E7E776F67AC3}" type="pres">
      <dgm:prSet presAssocID="{7524E53B-B2EE-4E3C-A444-628276BCA159}" presName="level3hierChild" presStyleCnt="0"/>
      <dgm:spPr/>
    </dgm:pt>
    <dgm:pt modelId="{EED137BF-DC0E-4B17-8966-DBF8874C996C}" type="pres">
      <dgm:prSet presAssocID="{E51014DF-A7D4-4E45-80F2-6A526CC06E2D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BB3A7443-C16C-44E1-9F9D-5AF2F344D7D4}" type="pres">
      <dgm:prSet presAssocID="{E51014DF-A7D4-4E45-80F2-6A526CC06E2D}" presName="connTx" presStyleLbl="parChTrans1D3" presStyleIdx="0" presStyleCnt="6"/>
      <dgm:spPr/>
      <dgm:t>
        <a:bodyPr/>
        <a:lstStyle/>
        <a:p>
          <a:endParaRPr lang="en-US"/>
        </a:p>
      </dgm:t>
    </dgm:pt>
    <dgm:pt modelId="{B2F759D2-2C48-4906-AF52-F8094D5B6DF0}" type="pres">
      <dgm:prSet presAssocID="{3187A410-3B74-4A44-90A0-3256ADD3BA6C}" presName="root2" presStyleCnt="0"/>
      <dgm:spPr/>
    </dgm:pt>
    <dgm:pt modelId="{E5C1FE54-E298-4DC4-8D42-CC3601FAC0B3}" type="pres">
      <dgm:prSet presAssocID="{3187A410-3B74-4A44-90A0-3256ADD3BA6C}" presName="LevelTwoTextNode" presStyleLbl="node3" presStyleIdx="0" presStyleCnt="6" custScaleX="81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3D8587-FE7F-4899-A40A-99667641DEDF}" type="pres">
      <dgm:prSet presAssocID="{3187A410-3B74-4A44-90A0-3256ADD3BA6C}" presName="level3hierChild" presStyleCnt="0"/>
      <dgm:spPr/>
    </dgm:pt>
    <dgm:pt modelId="{678CDF90-F316-47BD-8C3F-C76082DB5873}" type="pres">
      <dgm:prSet presAssocID="{92626C79-1943-4B6D-A8AB-46C3282B669A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B18BCD8B-E089-4E08-9681-590EE4DFBBBA}" type="pres">
      <dgm:prSet presAssocID="{92626C79-1943-4B6D-A8AB-46C3282B669A}" presName="connTx" presStyleLbl="parChTrans1D4" presStyleIdx="0" presStyleCnt="6"/>
      <dgm:spPr/>
      <dgm:t>
        <a:bodyPr/>
        <a:lstStyle/>
        <a:p>
          <a:endParaRPr lang="en-US"/>
        </a:p>
      </dgm:t>
    </dgm:pt>
    <dgm:pt modelId="{C57B3493-3849-4B2F-A136-15EE9DFF9EF0}" type="pres">
      <dgm:prSet presAssocID="{A91870F4-E0B6-42A6-8D01-2F8748D20B83}" presName="root2" presStyleCnt="0"/>
      <dgm:spPr/>
    </dgm:pt>
    <dgm:pt modelId="{6A4CDA9F-628B-4765-B394-9B57EF85B504}" type="pres">
      <dgm:prSet presAssocID="{A91870F4-E0B6-42A6-8D01-2F8748D20B83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5CFE18-293B-475A-A078-4C1F4341E369}" type="pres">
      <dgm:prSet presAssocID="{A91870F4-E0B6-42A6-8D01-2F8748D20B83}" presName="level3hierChild" presStyleCnt="0"/>
      <dgm:spPr/>
    </dgm:pt>
    <dgm:pt modelId="{441C3148-8062-4ED2-B94D-E183AE80B9A9}" type="pres">
      <dgm:prSet presAssocID="{747A197F-6FF2-4718-870A-A9303E49225A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E1847A6C-1DBD-4570-B5F3-876579D63683}" type="pres">
      <dgm:prSet presAssocID="{747A197F-6FF2-4718-870A-A9303E49225A}" presName="connTx" presStyleLbl="parChTrans1D3" presStyleIdx="1" presStyleCnt="6"/>
      <dgm:spPr/>
      <dgm:t>
        <a:bodyPr/>
        <a:lstStyle/>
        <a:p>
          <a:endParaRPr lang="en-US"/>
        </a:p>
      </dgm:t>
    </dgm:pt>
    <dgm:pt modelId="{3E2FD368-C790-48D7-A89A-058DFBBC9FE6}" type="pres">
      <dgm:prSet presAssocID="{65E4EE5A-51EC-4A1C-9FAE-693456630B3B}" presName="root2" presStyleCnt="0"/>
      <dgm:spPr/>
    </dgm:pt>
    <dgm:pt modelId="{4A848074-3A4F-441B-A8A5-B68FE17041B2}" type="pres">
      <dgm:prSet presAssocID="{65E4EE5A-51EC-4A1C-9FAE-693456630B3B}" presName="LevelTwoTextNode" presStyleLbl="node3" presStyleIdx="1" presStyleCnt="6" custScaleX="81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E83FD-9DDA-4330-B8B9-541293D6AE4C}" type="pres">
      <dgm:prSet presAssocID="{65E4EE5A-51EC-4A1C-9FAE-693456630B3B}" presName="level3hierChild" presStyleCnt="0"/>
      <dgm:spPr/>
    </dgm:pt>
    <dgm:pt modelId="{F79A34E2-44A2-4705-A4A6-6B90019089F6}" type="pres">
      <dgm:prSet presAssocID="{467110CA-10BB-484F-B505-E48B02389527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6C7A0B62-ADC9-4129-AC8E-1B3D37A17E8E}" type="pres">
      <dgm:prSet presAssocID="{467110CA-10BB-484F-B505-E48B02389527}" presName="connTx" presStyleLbl="parChTrans1D4" presStyleIdx="1" presStyleCnt="6"/>
      <dgm:spPr/>
      <dgm:t>
        <a:bodyPr/>
        <a:lstStyle/>
        <a:p>
          <a:endParaRPr lang="en-US"/>
        </a:p>
      </dgm:t>
    </dgm:pt>
    <dgm:pt modelId="{6EF115AF-25CB-4537-B260-66EF03E22284}" type="pres">
      <dgm:prSet presAssocID="{663EB6C3-1CB8-4F62-8DC0-5BB1F95DFFE4}" presName="root2" presStyleCnt="0"/>
      <dgm:spPr/>
    </dgm:pt>
    <dgm:pt modelId="{41EB1096-4A79-4766-BB38-C620B92DF57B}" type="pres">
      <dgm:prSet presAssocID="{663EB6C3-1CB8-4F62-8DC0-5BB1F95DFFE4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487D4-A0A0-4871-A159-0D2DC09924AD}" type="pres">
      <dgm:prSet presAssocID="{663EB6C3-1CB8-4F62-8DC0-5BB1F95DFFE4}" presName="level3hierChild" presStyleCnt="0"/>
      <dgm:spPr/>
    </dgm:pt>
    <dgm:pt modelId="{B9921D64-0506-4DB7-B93A-F6CADB66B802}" type="pres">
      <dgm:prSet presAssocID="{83A8B709-8AD7-48EC-8602-10E06585E057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C7845C41-00E2-4865-B30A-FE679B53AD7C}" type="pres">
      <dgm:prSet presAssocID="{83A8B709-8AD7-48EC-8602-10E06585E057}" presName="connTx" presStyleLbl="parChTrans1D3" presStyleIdx="2" presStyleCnt="6"/>
      <dgm:spPr/>
      <dgm:t>
        <a:bodyPr/>
        <a:lstStyle/>
        <a:p>
          <a:endParaRPr lang="en-US"/>
        </a:p>
      </dgm:t>
    </dgm:pt>
    <dgm:pt modelId="{D72403C9-14F1-4CFE-BA01-1F884F180786}" type="pres">
      <dgm:prSet presAssocID="{7E8A808B-6D27-49C9-9E72-3EAD2452C147}" presName="root2" presStyleCnt="0"/>
      <dgm:spPr/>
    </dgm:pt>
    <dgm:pt modelId="{75650649-8A0F-44FF-90C8-24A1081271E8}" type="pres">
      <dgm:prSet presAssocID="{7E8A808B-6D27-49C9-9E72-3EAD2452C147}" presName="LevelTwoTextNode" presStyleLbl="node3" presStyleIdx="2" presStyleCnt="6" custScaleX="81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2979D-43DA-437C-B236-443F21A28056}" type="pres">
      <dgm:prSet presAssocID="{7E8A808B-6D27-49C9-9E72-3EAD2452C147}" presName="level3hierChild" presStyleCnt="0"/>
      <dgm:spPr/>
    </dgm:pt>
    <dgm:pt modelId="{582243E1-A8C9-46BD-9207-60718691F1B2}" type="pres">
      <dgm:prSet presAssocID="{5D18C40B-CB4A-4394-A3A2-73E31850111D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2C6532F5-D9CB-45A1-A2B7-FA4A14EC4DF5}" type="pres">
      <dgm:prSet presAssocID="{5D18C40B-CB4A-4394-A3A2-73E31850111D}" presName="connTx" presStyleLbl="parChTrans1D4" presStyleIdx="2" presStyleCnt="6"/>
      <dgm:spPr/>
      <dgm:t>
        <a:bodyPr/>
        <a:lstStyle/>
        <a:p>
          <a:endParaRPr lang="en-US"/>
        </a:p>
      </dgm:t>
    </dgm:pt>
    <dgm:pt modelId="{F0206C44-EC92-4C08-A6C0-967B82CD1956}" type="pres">
      <dgm:prSet presAssocID="{C0181009-7902-46C7-A5CB-37ADC81CEB98}" presName="root2" presStyleCnt="0"/>
      <dgm:spPr/>
    </dgm:pt>
    <dgm:pt modelId="{C4C63469-A744-4409-BE25-0136574B4F32}" type="pres">
      <dgm:prSet presAssocID="{C0181009-7902-46C7-A5CB-37ADC81CEB98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54B746-D7A6-4BC6-A169-361AA98C1351}" type="pres">
      <dgm:prSet presAssocID="{C0181009-7902-46C7-A5CB-37ADC81CEB98}" presName="level3hierChild" presStyleCnt="0"/>
      <dgm:spPr/>
    </dgm:pt>
    <dgm:pt modelId="{5632F896-DAE1-4F19-A329-B54CF427F028}" type="pres">
      <dgm:prSet presAssocID="{D1856ADA-0D51-484B-BDC9-502497B58E3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44DF7D8-77F4-4F20-966A-0AC15F5343BB}" type="pres">
      <dgm:prSet presAssocID="{D1856ADA-0D51-484B-BDC9-502497B58E3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062AD21-623C-464E-806D-A7DD2C29CB73}" type="pres">
      <dgm:prSet presAssocID="{9D58E200-5068-4F48-B0C3-1187A7F3704D}" presName="root2" presStyleCnt="0"/>
      <dgm:spPr/>
    </dgm:pt>
    <dgm:pt modelId="{E783AC91-1B47-471A-8F85-43C0EC9DC880}" type="pres">
      <dgm:prSet presAssocID="{9D58E200-5068-4F48-B0C3-1187A7F3704D}" presName="LevelTwoTextNode" presStyleLbl="node2" presStyleIdx="1" presStyleCnt="2" custScaleX="49167" custScaleY="1343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2E7FE3-5396-4958-A647-67997A7D73C7}" type="pres">
      <dgm:prSet presAssocID="{9D58E200-5068-4F48-B0C3-1187A7F3704D}" presName="level3hierChild" presStyleCnt="0"/>
      <dgm:spPr/>
    </dgm:pt>
    <dgm:pt modelId="{F9D4E452-1A8D-4B85-A6B8-1963314BB0C1}" type="pres">
      <dgm:prSet presAssocID="{26FAAA58-23A9-46C3-A5E5-93A2CCBBA25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DD9FC47B-ADE0-404B-A76D-1B0B15E1D3D7}" type="pres">
      <dgm:prSet presAssocID="{26FAAA58-23A9-46C3-A5E5-93A2CCBBA25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8BD7838A-E7AB-44BD-BE19-47C32F7A1233}" type="pres">
      <dgm:prSet presAssocID="{BFE19153-1093-410B-965A-134A8C50182F}" presName="root2" presStyleCnt="0"/>
      <dgm:spPr/>
    </dgm:pt>
    <dgm:pt modelId="{1E1858B2-0EC8-4992-A980-01525B5CB303}" type="pres">
      <dgm:prSet presAssocID="{BFE19153-1093-410B-965A-134A8C50182F}" presName="LevelTwoTextNode" presStyleLbl="node3" presStyleIdx="3" presStyleCnt="6" custScaleX="81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F6C01B-9B91-46AB-AF2E-F69DC2CF8952}" type="pres">
      <dgm:prSet presAssocID="{BFE19153-1093-410B-965A-134A8C50182F}" presName="level3hierChild" presStyleCnt="0"/>
      <dgm:spPr/>
    </dgm:pt>
    <dgm:pt modelId="{B238CC67-4926-4876-B13E-CE8B4731943E}" type="pres">
      <dgm:prSet presAssocID="{8145C54D-6283-439C-A0EC-EC4AA2986B91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13531918-A01F-4DBB-9659-6E5BBA7E0937}" type="pres">
      <dgm:prSet presAssocID="{8145C54D-6283-439C-A0EC-EC4AA2986B91}" presName="connTx" presStyleLbl="parChTrans1D4" presStyleIdx="3" presStyleCnt="6"/>
      <dgm:spPr/>
      <dgm:t>
        <a:bodyPr/>
        <a:lstStyle/>
        <a:p>
          <a:endParaRPr lang="en-US"/>
        </a:p>
      </dgm:t>
    </dgm:pt>
    <dgm:pt modelId="{D7267E28-1703-44FE-9A65-B4DE2B86B242}" type="pres">
      <dgm:prSet presAssocID="{156B0B7F-C36E-4DCF-BF29-9C7DBB338CD3}" presName="root2" presStyleCnt="0"/>
      <dgm:spPr/>
    </dgm:pt>
    <dgm:pt modelId="{4A8C6107-2959-4111-A099-00A462A56966}" type="pres">
      <dgm:prSet presAssocID="{156B0B7F-C36E-4DCF-BF29-9C7DBB338CD3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3D8AA1-86BC-4B3F-B680-D1FAE1D31720}" type="pres">
      <dgm:prSet presAssocID="{156B0B7F-C36E-4DCF-BF29-9C7DBB338CD3}" presName="level3hierChild" presStyleCnt="0"/>
      <dgm:spPr/>
    </dgm:pt>
    <dgm:pt modelId="{4A4D74CB-A416-488E-BD8E-BB74E5492B78}" type="pres">
      <dgm:prSet presAssocID="{29F70A97-3D3B-4EC0-B686-AAB90323F9CA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549EAA08-694F-4656-A33F-0CD802A7F01F}" type="pres">
      <dgm:prSet presAssocID="{29F70A97-3D3B-4EC0-B686-AAB90323F9CA}" presName="connTx" presStyleLbl="parChTrans1D3" presStyleIdx="4" presStyleCnt="6"/>
      <dgm:spPr/>
      <dgm:t>
        <a:bodyPr/>
        <a:lstStyle/>
        <a:p>
          <a:endParaRPr lang="en-US"/>
        </a:p>
      </dgm:t>
    </dgm:pt>
    <dgm:pt modelId="{A68451AF-F582-42A0-ACEF-96339EFBC7DA}" type="pres">
      <dgm:prSet presAssocID="{52669538-A4CD-4F45-A14A-A832438AF4F5}" presName="root2" presStyleCnt="0"/>
      <dgm:spPr/>
    </dgm:pt>
    <dgm:pt modelId="{05023C77-2CFD-4AA0-AB33-1E99752DDD23}" type="pres">
      <dgm:prSet presAssocID="{52669538-A4CD-4F45-A14A-A832438AF4F5}" presName="LevelTwoTextNode" presStyleLbl="node3" presStyleIdx="4" presStyleCnt="6" custScaleX="81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7BDBAA-4460-4D35-B9A6-DD7165827AB8}" type="pres">
      <dgm:prSet presAssocID="{52669538-A4CD-4F45-A14A-A832438AF4F5}" presName="level3hierChild" presStyleCnt="0"/>
      <dgm:spPr/>
    </dgm:pt>
    <dgm:pt modelId="{9CDA5B93-DF4E-43A5-8B5B-69C9990AE29F}" type="pres">
      <dgm:prSet presAssocID="{1F0C7FF6-37A4-4B04-9637-67D4EC31911A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3B2649AD-CFE7-4DA3-8F42-59E43877B1AD}" type="pres">
      <dgm:prSet presAssocID="{1F0C7FF6-37A4-4B04-9637-67D4EC31911A}" presName="connTx" presStyleLbl="parChTrans1D4" presStyleIdx="4" presStyleCnt="6"/>
      <dgm:spPr/>
      <dgm:t>
        <a:bodyPr/>
        <a:lstStyle/>
        <a:p>
          <a:endParaRPr lang="en-US"/>
        </a:p>
      </dgm:t>
    </dgm:pt>
    <dgm:pt modelId="{D118567A-9BB8-4BAC-A1F1-C465330E2784}" type="pres">
      <dgm:prSet presAssocID="{2496DAB7-B875-4E55-8778-551B10704817}" presName="root2" presStyleCnt="0"/>
      <dgm:spPr/>
    </dgm:pt>
    <dgm:pt modelId="{77795EE0-EA3E-4EC9-B987-EE3575CDDA21}" type="pres">
      <dgm:prSet presAssocID="{2496DAB7-B875-4E55-8778-551B10704817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C51C88-82AF-4CD0-93BC-247A5AC27EFA}" type="pres">
      <dgm:prSet presAssocID="{2496DAB7-B875-4E55-8778-551B10704817}" presName="level3hierChild" presStyleCnt="0"/>
      <dgm:spPr/>
    </dgm:pt>
    <dgm:pt modelId="{15805538-5F5F-4500-8B8C-03B77A77AEFE}" type="pres">
      <dgm:prSet presAssocID="{50F4DC78-B95E-4160-9EA9-44597850B4BA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B9C1BF4-3284-4736-B68B-BB993B895137}" type="pres">
      <dgm:prSet presAssocID="{50F4DC78-B95E-4160-9EA9-44597850B4BA}" presName="connTx" presStyleLbl="parChTrans1D3" presStyleIdx="5" presStyleCnt="6"/>
      <dgm:spPr/>
      <dgm:t>
        <a:bodyPr/>
        <a:lstStyle/>
        <a:p>
          <a:endParaRPr lang="en-US"/>
        </a:p>
      </dgm:t>
    </dgm:pt>
    <dgm:pt modelId="{FD3AFF03-5C16-4F54-A67E-9F4481223021}" type="pres">
      <dgm:prSet presAssocID="{8A4011E8-497F-4A87-9197-54C7D88F68FB}" presName="root2" presStyleCnt="0"/>
      <dgm:spPr/>
    </dgm:pt>
    <dgm:pt modelId="{E867C669-63CE-421C-9F56-EFED39F69698}" type="pres">
      <dgm:prSet presAssocID="{8A4011E8-497F-4A87-9197-54C7D88F68FB}" presName="LevelTwoTextNode" presStyleLbl="node3" presStyleIdx="5" presStyleCnt="6" custScaleX="81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3B4749-68CB-463A-9A42-895F5A8FB930}" type="pres">
      <dgm:prSet presAssocID="{8A4011E8-497F-4A87-9197-54C7D88F68FB}" presName="level3hierChild" presStyleCnt="0"/>
      <dgm:spPr/>
    </dgm:pt>
    <dgm:pt modelId="{93F8AB1C-AC7F-4BB9-A693-1C24B57ACA43}" type="pres">
      <dgm:prSet presAssocID="{6A01031C-EC59-44F3-804A-DF31527C4F4E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C34FA7F3-4239-4EDA-84A4-7547A1DC3619}" type="pres">
      <dgm:prSet presAssocID="{6A01031C-EC59-44F3-804A-DF31527C4F4E}" presName="connTx" presStyleLbl="parChTrans1D4" presStyleIdx="5" presStyleCnt="6"/>
      <dgm:spPr/>
      <dgm:t>
        <a:bodyPr/>
        <a:lstStyle/>
        <a:p>
          <a:endParaRPr lang="en-US"/>
        </a:p>
      </dgm:t>
    </dgm:pt>
    <dgm:pt modelId="{2955193A-7A58-4E9E-9A6D-4E7FA45028D9}" type="pres">
      <dgm:prSet presAssocID="{024868F2-5771-4E60-A432-C44FCAD957AE}" presName="root2" presStyleCnt="0"/>
      <dgm:spPr/>
    </dgm:pt>
    <dgm:pt modelId="{AFF6311A-D293-435A-9E47-69872F221697}" type="pres">
      <dgm:prSet presAssocID="{024868F2-5771-4E60-A432-C44FCAD957AE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5236E-C29E-4733-97D5-3E2256D08520}" type="pres">
      <dgm:prSet presAssocID="{024868F2-5771-4E60-A432-C44FCAD957AE}" presName="level3hierChild" presStyleCnt="0"/>
      <dgm:spPr/>
    </dgm:pt>
  </dgm:ptLst>
  <dgm:cxnLst>
    <dgm:cxn modelId="{74C7CA1F-E690-4BB9-9CBF-C7EA66946700}" type="presOf" srcId="{6A01031C-EC59-44F3-804A-DF31527C4F4E}" destId="{C34FA7F3-4239-4EDA-84A4-7547A1DC3619}" srcOrd="1" destOrd="0" presId="urn:microsoft.com/office/officeart/2008/layout/HorizontalMultiLevelHierarchy"/>
    <dgm:cxn modelId="{C5D37213-C07F-4978-9569-BC9669F1BBFE}" type="presOf" srcId="{37A2892E-6E70-4C79-950C-C4C350008E5A}" destId="{206D98FD-4829-4F42-A28D-A8CF8BCFE071}" srcOrd="0" destOrd="0" presId="urn:microsoft.com/office/officeart/2008/layout/HorizontalMultiLevelHierarchy"/>
    <dgm:cxn modelId="{4B011181-E15E-412F-811E-C7C18169A580}" srcId="{7524E53B-B2EE-4E3C-A444-628276BCA159}" destId="{3187A410-3B74-4A44-90A0-3256ADD3BA6C}" srcOrd="0" destOrd="0" parTransId="{E51014DF-A7D4-4E45-80F2-6A526CC06E2D}" sibTransId="{22D65CB7-6AD9-4BF7-9632-88E38BE477E0}"/>
    <dgm:cxn modelId="{4EB82DCF-0E34-410F-AE97-21C8E1CB8327}" type="presOf" srcId="{747A197F-6FF2-4718-870A-A9303E49225A}" destId="{E1847A6C-1DBD-4570-B5F3-876579D63683}" srcOrd="1" destOrd="0" presId="urn:microsoft.com/office/officeart/2008/layout/HorizontalMultiLevelHierarchy"/>
    <dgm:cxn modelId="{990E0B67-90E1-46FF-82B8-6C51FE8AFE53}" type="presOf" srcId="{BFE19153-1093-410B-965A-134A8C50182F}" destId="{1E1858B2-0EC8-4992-A980-01525B5CB303}" srcOrd="0" destOrd="0" presId="urn:microsoft.com/office/officeart/2008/layout/HorizontalMultiLevelHierarchy"/>
    <dgm:cxn modelId="{000316D2-C3B5-46C9-948D-61179CE88EE5}" type="presOf" srcId="{467110CA-10BB-484F-B505-E48B02389527}" destId="{6C7A0B62-ADC9-4129-AC8E-1B3D37A17E8E}" srcOrd="1" destOrd="0" presId="urn:microsoft.com/office/officeart/2008/layout/HorizontalMultiLevelHierarchy"/>
    <dgm:cxn modelId="{73CD9901-281A-49EC-8EA1-8019BD3ACA23}" type="presOf" srcId="{C0181009-7902-46C7-A5CB-37ADC81CEB98}" destId="{C4C63469-A744-4409-BE25-0136574B4F32}" srcOrd="0" destOrd="0" presId="urn:microsoft.com/office/officeart/2008/layout/HorizontalMultiLevelHierarchy"/>
    <dgm:cxn modelId="{76668A27-CBE2-4998-BA31-9DA1F01E015F}" type="presOf" srcId="{83A8B709-8AD7-48EC-8602-10E06585E057}" destId="{B9921D64-0506-4DB7-B93A-F6CADB66B802}" srcOrd="0" destOrd="0" presId="urn:microsoft.com/office/officeart/2008/layout/HorizontalMultiLevelHierarchy"/>
    <dgm:cxn modelId="{FFFC9D5A-9238-4B28-AB0A-3516047DA532}" type="presOf" srcId="{9D58E200-5068-4F48-B0C3-1187A7F3704D}" destId="{E783AC91-1B47-471A-8F85-43C0EC9DC880}" srcOrd="0" destOrd="0" presId="urn:microsoft.com/office/officeart/2008/layout/HorizontalMultiLevelHierarchy"/>
    <dgm:cxn modelId="{0728C6B0-2C44-450F-99D5-42DDED95EE01}" type="presOf" srcId="{2496DAB7-B875-4E55-8778-551B10704817}" destId="{77795EE0-EA3E-4EC9-B987-EE3575CDDA21}" srcOrd="0" destOrd="0" presId="urn:microsoft.com/office/officeart/2008/layout/HorizontalMultiLevelHierarchy"/>
    <dgm:cxn modelId="{0863181C-0DDC-43C3-A91A-0665F76F5F96}" srcId="{9D58E200-5068-4F48-B0C3-1187A7F3704D}" destId="{52669538-A4CD-4F45-A14A-A832438AF4F5}" srcOrd="1" destOrd="0" parTransId="{29F70A97-3D3B-4EC0-B686-AAB90323F9CA}" sibTransId="{43759992-CDED-4FC4-931D-A035E302C537}"/>
    <dgm:cxn modelId="{C7DBF774-C0F6-41EB-8823-B3C7A32337EB}" type="presOf" srcId="{83A8B709-8AD7-48EC-8602-10E06585E057}" destId="{C7845C41-00E2-4865-B30A-FE679B53AD7C}" srcOrd="1" destOrd="0" presId="urn:microsoft.com/office/officeart/2008/layout/HorizontalMultiLevelHierarchy"/>
    <dgm:cxn modelId="{C22E853C-BECB-414C-A605-81EF7D0F5C53}" type="presOf" srcId="{50F4DC78-B95E-4160-9EA9-44597850B4BA}" destId="{15805538-5F5F-4500-8B8C-03B77A77AEFE}" srcOrd="0" destOrd="0" presId="urn:microsoft.com/office/officeart/2008/layout/HorizontalMultiLevelHierarchy"/>
    <dgm:cxn modelId="{3CA3861B-E953-4041-9D6F-23D0BA010462}" type="presOf" srcId="{52669538-A4CD-4F45-A14A-A832438AF4F5}" destId="{05023C77-2CFD-4AA0-AB33-1E99752DDD23}" srcOrd="0" destOrd="0" presId="urn:microsoft.com/office/officeart/2008/layout/HorizontalMultiLevelHierarchy"/>
    <dgm:cxn modelId="{1FEDEE09-A71B-4DE7-B3D2-D9413025DA3A}" srcId="{7E8A808B-6D27-49C9-9E72-3EAD2452C147}" destId="{C0181009-7902-46C7-A5CB-37ADC81CEB98}" srcOrd="0" destOrd="0" parTransId="{5D18C40B-CB4A-4394-A3A2-73E31850111D}" sibTransId="{2E958AED-DB81-4ABF-8388-235975084009}"/>
    <dgm:cxn modelId="{7ADAEC7C-45A1-4FEB-B8BA-09D6EA2508A0}" type="presOf" srcId="{A91870F4-E0B6-42A6-8D01-2F8748D20B83}" destId="{6A4CDA9F-628B-4765-B394-9B57EF85B504}" srcOrd="0" destOrd="0" presId="urn:microsoft.com/office/officeart/2008/layout/HorizontalMultiLevelHierarchy"/>
    <dgm:cxn modelId="{A2B075D6-BC6F-4049-BE0C-EAB4265BF03A}" type="presOf" srcId="{29F70A97-3D3B-4EC0-B686-AAB90323F9CA}" destId="{4A4D74CB-A416-488E-BD8E-BB74E5492B78}" srcOrd="0" destOrd="0" presId="urn:microsoft.com/office/officeart/2008/layout/HorizontalMultiLevelHierarchy"/>
    <dgm:cxn modelId="{2A43B1DC-C6E1-466C-B251-AC48A2F48F99}" srcId="{65E4EE5A-51EC-4A1C-9FAE-693456630B3B}" destId="{663EB6C3-1CB8-4F62-8DC0-5BB1F95DFFE4}" srcOrd="0" destOrd="0" parTransId="{467110CA-10BB-484F-B505-E48B02389527}" sibTransId="{46BBF845-645A-49C6-9AFD-0598A050E790}"/>
    <dgm:cxn modelId="{083E8C57-CDC1-480F-A013-EDF67B69378D}" type="presOf" srcId="{81DC6456-1016-487D-8E71-FD7410ED0CBF}" destId="{B2241FF2-3019-407C-AC17-85063F105A66}" srcOrd="0" destOrd="0" presId="urn:microsoft.com/office/officeart/2008/layout/HorizontalMultiLevelHierarchy"/>
    <dgm:cxn modelId="{70D1D235-3CE7-478D-B1F7-424733846F4B}" type="presOf" srcId="{50F4DC78-B95E-4160-9EA9-44597850B4BA}" destId="{9B9C1BF4-3284-4736-B68B-BB993B895137}" srcOrd="1" destOrd="0" presId="urn:microsoft.com/office/officeart/2008/layout/HorizontalMultiLevelHierarchy"/>
    <dgm:cxn modelId="{1F9C580F-AF7E-4711-906E-08E13F8C632C}" srcId="{7524E53B-B2EE-4E3C-A444-628276BCA159}" destId="{65E4EE5A-51EC-4A1C-9FAE-693456630B3B}" srcOrd="1" destOrd="0" parTransId="{747A197F-6FF2-4718-870A-A9303E49225A}" sibTransId="{4A900392-155B-4851-B507-1DF85EF51412}"/>
    <dgm:cxn modelId="{8E3D541A-9E8A-4D26-9EEE-AC08A37049BD}" type="presOf" srcId="{1F0C7FF6-37A4-4B04-9637-67D4EC31911A}" destId="{3B2649AD-CFE7-4DA3-8F42-59E43877B1AD}" srcOrd="1" destOrd="0" presId="urn:microsoft.com/office/officeart/2008/layout/HorizontalMultiLevelHierarchy"/>
    <dgm:cxn modelId="{88E5B1E8-F118-4738-821E-7832EDA9484C}" type="presOf" srcId="{E51014DF-A7D4-4E45-80F2-6A526CC06E2D}" destId="{EED137BF-DC0E-4B17-8966-DBF8874C996C}" srcOrd="0" destOrd="0" presId="urn:microsoft.com/office/officeart/2008/layout/HorizontalMultiLevelHierarchy"/>
    <dgm:cxn modelId="{56275B2A-0047-4BB8-A2EF-D36F7CB84F88}" type="presOf" srcId="{8145C54D-6283-439C-A0EC-EC4AA2986B91}" destId="{B238CC67-4926-4876-B13E-CE8B4731943E}" srcOrd="0" destOrd="0" presId="urn:microsoft.com/office/officeart/2008/layout/HorizontalMultiLevelHierarchy"/>
    <dgm:cxn modelId="{E2ABA0A6-B473-457C-81A0-CD057367063B}" srcId="{BFE19153-1093-410B-965A-134A8C50182F}" destId="{156B0B7F-C36E-4DCF-BF29-9C7DBB338CD3}" srcOrd="0" destOrd="0" parTransId="{8145C54D-6283-439C-A0EC-EC4AA2986B91}" sibTransId="{15AD8C5E-3BC4-49BD-B6D0-EF0746FA503A}"/>
    <dgm:cxn modelId="{815D5509-3834-429D-93D5-90C63F288C70}" type="presOf" srcId="{6A01031C-EC59-44F3-804A-DF31527C4F4E}" destId="{93F8AB1C-AC7F-4BB9-A693-1C24B57ACA43}" srcOrd="0" destOrd="0" presId="urn:microsoft.com/office/officeart/2008/layout/HorizontalMultiLevelHierarchy"/>
    <dgm:cxn modelId="{6F0DD9D4-16F4-4886-9E50-8D30395DDB86}" srcId="{9D58E200-5068-4F48-B0C3-1187A7F3704D}" destId="{8A4011E8-497F-4A87-9197-54C7D88F68FB}" srcOrd="2" destOrd="0" parTransId="{50F4DC78-B95E-4160-9EA9-44597850B4BA}" sibTransId="{4A7C44CF-239A-482F-AC4B-95DFCC6B130F}"/>
    <dgm:cxn modelId="{03F19DA0-1133-4CA6-9922-88C395EE7ED4}" srcId="{37A2892E-6E70-4C79-950C-C4C350008E5A}" destId="{81DC6456-1016-487D-8E71-FD7410ED0CBF}" srcOrd="0" destOrd="0" parTransId="{5F6B09B1-7C23-46CE-B44D-145A3143102C}" sibTransId="{04DD956A-8D7B-4653-B5F3-32FDE238C49A}"/>
    <dgm:cxn modelId="{B1A6DD53-9E4C-4806-B18D-48D9017E8204}" srcId="{52669538-A4CD-4F45-A14A-A832438AF4F5}" destId="{2496DAB7-B875-4E55-8778-551B10704817}" srcOrd="0" destOrd="0" parTransId="{1F0C7FF6-37A4-4B04-9637-67D4EC31911A}" sibTransId="{93E6D6A1-CFDA-4478-8D62-DAB54A1C900F}"/>
    <dgm:cxn modelId="{929C1EF8-56D1-40C4-8C16-BF3B105055E5}" type="presOf" srcId="{26FAAA58-23A9-46C3-A5E5-93A2CCBBA25E}" destId="{F9D4E452-1A8D-4B85-A6B8-1963314BB0C1}" srcOrd="0" destOrd="0" presId="urn:microsoft.com/office/officeart/2008/layout/HorizontalMultiLevelHierarchy"/>
    <dgm:cxn modelId="{A9446594-D54E-465A-839C-DF425A44E294}" srcId="{81DC6456-1016-487D-8E71-FD7410ED0CBF}" destId="{9D58E200-5068-4F48-B0C3-1187A7F3704D}" srcOrd="1" destOrd="0" parTransId="{D1856ADA-0D51-484B-BDC9-502497B58E33}" sibTransId="{57408217-B5D2-423B-802E-E6BEB3070073}"/>
    <dgm:cxn modelId="{A1121F33-7351-447B-A5A8-639C71D55031}" type="presOf" srcId="{92626C79-1943-4B6D-A8AB-46C3282B669A}" destId="{B18BCD8B-E089-4E08-9681-590EE4DFBBBA}" srcOrd="1" destOrd="0" presId="urn:microsoft.com/office/officeart/2008/layout/HorizontalMultiLevelHierarchy"/>
    <dgm:cxn modelId="{CF690796-D9C1-4024-BF44-1F143B0748D6}" type="presOf" srcId="{D1856ADA-0D51-484B-BDC9-502497B58E33}" destId="{144DF7D8-77F4-4F20-966A-0AC15F5343BB}" srcOrd="1" destOrd="0" presId="urn:microsoft.com/office/officeart/2008/layout/HorizontalMultiLevelHierarchy"/>
    <dgm:cxn modelId="{BE8FEC39-2048-49F3-A43C-F432F06151F3}" type="presOf" srcId="{156B0B7F-C36E-4DCF-BF29-9C7DBB338CD3}" destId="{4A8C6107-2959-4111-A099-00A462A56966}" srcOrd="0" destOrd="0" presId="urn:microsoft.com/office/officeart/2008/layout/HorizontalMultiLevelHierarchy"/>
    <dgm:cxn modelId="{41A239C5-2CC0-4B6B-93F3-E263D971D30A}" type="presOf" srcId="{024868F2-5771-4E60-A432-C44FCAD957AE}" destId="{AFF6311A-D293-435A-9E47-69872F221697}" srcOrd="0" destOrd="0" presId="urn:microsoft.com/office/officeart/2008/layout/HorizontalMultiLevelHierarchy"/>
    <dgm:cxn modelId="{1D730C83-D5A7-43C4-9372-18AA7AFCE8B0}" type="presOf" srcId="{92626C79-1943-4B6D-A8AB-46C3282B669A}" destId="{678CDF90-F316-47BD-8C3F-C76082DB5873}" srcOrd="0" destOrd="0" presId="urn:microsoft.com/office/officeart/2008/layout/HorizontalMultiLevelHierarchy"/>
    <dgm:cxn modelId="{7A7FC5F0-415C-47D2-85A1-6F9C8D6C0DF3}" srcId="{8A4011E8-497F-4A87-9197-54C7D88F68FB}" destId="{024868F2-5771-4E60-A432-C44FCAD957AE}" srcOrd="0" destOrd="0" parTransId="{6A01031C-EC59-44F3-804A-DF31527C4F4E}" sibTransId="{162EBAB2-28FA-4679-90EB-88534324C254}"/>
    <dgm:cxn modelId="{297A8419-786E-4FC2-819F-BE1408634D35}" type="presOf" srcId="{5E6AC396-53CD-49CD-A784-FC4F8F1B4D10}" destId="{90470B39-E628-4F73-9E1B-A07E117AF755}" srcOrd="1" destOrd="0" presId="urn:microsoft.com/office/officeart/2008/layout/HorizontalMultiLevelHierarchy"/>
    <dgm:cxn modelId="{1805C676-B349-44D2-BF24-BCAC57BE411F}" type="presOf" srcId="{D1856ADA-0D51-484B-BDC9-502497B58E33}" destId="{5632F896-DAE1-4F19-A329-B54CF427F028}" srcOrd="0" destOrd="0" presId="urn:microsoft.com/office/officeart/2008/layout/HorizontalMultiLevelHierarchy"/>
    <dgm:cxn modelId="{F05BE099-029E-4739-B6F0-487AF85FC400}" type="presOf" srcId="{7524E53B-B2EE-4E3C-A444-628276BCA159}" destId="{F9A3965E-2B6D-4829-AFC0-5CDA833EFDBE}" srcOrd="0" destOrd="0" presId="urn:microsoft.com/office/officeart/2008/layout/HorizontalMultiLevelHierarchy"/>
    <dgm:cxn modelId="{F79E860E-8F1C-4B2E-A2BB-4648D446511F}" type="presOf" srcId="{467110CA-10BB-484F-B505-E48B02389527}" destId="{F79A34E2-44A2-4705-A4A6-6B90019089F6}" srcOrd="0" destOrd="0" presId="urn:microsoft.com/office/officeart/2008/layout/HorizontalMultiLevelHierarchy"/>
    <dgm:cxn modelId="{DFAA5C75-908E-4E2D-9C41-91A5E79226F5}" type="presOf" srcId="{26FAAA58-23A9-46C3-A5E5-93A2CCBBA25E}" destId="{DD9FC47B-ADE0-404B-A76D-1B0B15E1D3D7}" srcOrd="1" destOrd="0" presId="urn:microsoft.com/office/officeart/2008/layout/HorizontalMultiLevelHierarchy"/>
    <dgm:cxn modelId="{C2008DAE-A006-406E-B60F-194599BD47E0}" type="presOf" srcId="{1F0C7FF6-37A4-4B04-9637-67D4EC31911A}" destId="{9CDA5B93-DF4E-43A5-8B5B-69C9990AE29F}" srcOrd="0" destOrd="0" presId="urn:microsoft.com/office/officeart/2008/layout/HorizontalMultiLevelHierarchy"/>
    <dgm:cxn modelId="{192ED5B6-8F8E-49E9-B493-FE9DB3E73946}" srcId="{9D58E200-5068-4F48-B0C3-1187A7F3704D}" destId="{BFE19153-1093-410B-965A-134A8C50182F}" srcOrd="0" destOrd="0" parTransId="{26FAAA58-23A9-46C3-A5E5-93A2CCBBA25E}" sibTransId="{D01EED4A-CDCA-47FC-A7BF-A4BC305E78DF}"/>
    <dgm:cxn modelId="{7EA4103D-EE63-4BA4-A20F-1B3C8F8D31B6}" type="presOf" srcId="{8A4011E8-497F-4A87-9197-54C7D88F68FB}" destId="{E867C669-63CE-421C-9F56-EFED39F69698}" srcOrd="0" destOrd="0" presId="urn:microsoft.com/office/officeart/2008/layout/HorizontalMultiLevelHierarchy"/>
    <dgm:cxn modelId="{826382BD-0DD7-4966-980A-959521329A82}" srcId="{7524E53B-B2EE-4E3C-A444-628276BCA159}" destId="{7E8A808B-6D27-49C9-9E72-3EAD2452C147}" srcOrd="2" destOrd="0" parTransId="{83A8B709-8AD7-48EC-8602-10E06585E057}" sibTransId="{22BE1BD3-F74D-4A38-AE05-F1B948A6307A}"/>
    <dgm:cxn modelId="{FC077B6C-53B1-46AD-BD1F-9CD9BAA4E00B}" srcId="{81DC6456-1016-487D-8E71-FD7410ED0CBF}" destId="{7524E53B-B2EE-4E3C-A444-628276BCA159}" srcOrd="0" destOrd="0" parTransId="{5E6AC396-53CD-49CD-A784-FC4F8F1B4D10}" sibTransId="{216B512D-4A9A-423F-91D5-B47CBD451034}"/>
    <dgm:cxn modelId="{4730AF12-1969-49C6-A822-F9ED85CD906C}" srcId="{3187A410-3B74-4A44-90A0-3256ADD3BA6C}" destId="{A91870F4-E0B6-42A6-8D01-2F8748D20B83}" srcOrd="0" destOrd="0" parTransId="{92626C79-1943-4B6D-A8AB-46C3282B669A}" sibTransId="{01C2AEE3-80D8-4DB0-BFD4-3820653031E3}"/>
    <dgm:cxn modelId="{E4E061F7-2784-47FF-9419-548D87D5662D}" type="presOf" srcId="{8145C54D-6283-439C-A0EC-EC4AA2986B91}" destId="{13531918-A01F-4DBB-9659-6E5BBA7E0937}" srcOrd="1" destOrd="0" presId="urn:microsoft.com/office/officeart/2008/layout/HorizontalMultiLevelHierarchy"/>
    <dgm:cxn modelId="{D88B8CDA-7E20-4F01-A760-9FD8FA6AC031}" type="presOf" srcId="{E51014DF-A7D4-4E45-80F2-6A526CC06E2D}" destId="{BB3A7443-C16C-44E1-9F9D-5AF2F344D7D4}" srcOrd="1" destOrd="0" presId="urn:microsoft.com/office/officeart/2008/layout/HorizontalMultiLevelHierarchy"/>
    <dgm:cxn modelId="{2269E5EC-B311-4AD1-B2D5-7C3A0D485C5D}" type="presOf" srcId="{65E4EE5A-51EC-4A1C-9FAE-693456630B3B}" destId="{4A848074-3A4F-441B-A8A5-B68FE17041B2}" srcOrd="0" destOrd="0" presId="urn:microsoft.com/office/officeart/2008/layout/HorizontalMultiLevelHierarchy"/>
    <dgm:cxn modelId="{9FFC8BE2-BC06-4D92-903E-58883ACF3CBE}" type="presOf" srcId="{5D18C40B-CB4A-4394-A3A2-73E31850111D}" destId="{2C6532F5-D9CB-45A1-A2B7-FA4A14EC4DF5}" srcOrd="1" destOrd="0" presId="urn:microsoft.com/office/officeart/2008/layout/HorizontalMultiLevelHierarchy"/>
    <dgm:cxn modelId="{F6908D56-89E4-4520-AB17-1A0CB42B953D}" type="presOf" srcId="{747A197F-6FF2-4718-870A-A9303E49225A}" destId="{441C3148-8062-4ED2-B94D-E183AE80B9A9}" srcOrd="0" destOrd="0" presId="urn:microsoft.com/office/officeart/2008/layout/HorizontalMultiLevelHierarchy"/>
    <dgm:cxn modelId="{E4AAA254-4F40-4DC9-9B91-962E31B8FB1E}" type="presOf" srcId="{3187A410-3B74-4A44-90A0-3256ADD3BA6C}" destId="{E5C1FE54-E298-4DC4-8D42-CC3601FAC0B3}" srcOrd="0" destOrd="0" presId="urn:microsoft.com/office/officeart/2008/layout/HorizontalMultiLevelHierarchy"/>
    <dgm:cxn modelId="{1C30B9DF-465B-453A-A092-CA5887ED926A}" type="presOf" srcId="{29F70A97-3D3B-4EC0-B686-AAB90323F9CA}" destId="{549EAA08-694F-4656-A33F-0CD802A7F01F}" srcOrd="1" destOrd="0" presId="urn:microsoft.com/office/officeart/2008/layout/HorizontalMultiLevelHierarchy"/>
    <dgm:cxn modelId="{8D6F6380-1377-4295-83FF-28A4DDC9FB9F}" type="presOf" srcId="{7E8A808B-6D27-49C9-9E72-3EAD2452C147}" destId="{75650649-8A0F-44FF-90C8-24A1081271E8}" srcOrd="0" destOrd="0" presId="urn:microsoft.com/office/officeart/2008/layout/HorizontalMultiLevelHierarchy"/>
    <dgm:cxn modelId="{13254F2D-5652-4D85-91B4-81E0033B4D53}" type="presOf" srcId="{5E6AC396-53CD-49CD-A784-FC4F8F1B4D10}" destId="{5F699DA1-4E0A-4590-A391-587C6A411D00}" srcOrd="0" destOrd="0" presId="urn:microsoft.com/office/officeart/2008/layout/HorizontalMultiLevelHierarchy"/>
    <dgm:cxn modelId="{95A0D29C-AC55-406E-A0F6-6E7C9C7C2A37}" type="presOf" srcId="{5D18C40B-CB4A-4394-A3A2-73E31850111D}" destId="{582243E1-A8C9-46BD-9207-60718691F1B2}" srcOrd="0" destOrd="0" presId="urn:microsoft.com/office/officeart/2008/layout/HorizontalMultiLevelHierarchy"/>
    <dgm:cxn modelId="{A132D477-CC64-4EAF-B46C-C54F09ECCDB9}" type="presOf" srcId="{663EB6C3-1CB8-4F62-8DC0-5BB1F95DFFE4}" destId="{41EB1096-4A79-4766-BB38-C620B92DF57B}" srcOrd="0" destOrd="0" presId="urn:microsoft.com/office/officeart/2008/layout/HorizontalMultiLevelHierarchy"/>
    <dgm:cxn modelId="{5E5DA22C-8040-4871-B910-573643FCD249}" type="presParOf" srcId="{206D98FD-4829-4F42-A28D-A8CF8BCFE071}" destId="{5E057F6C-5BA1-447A-910A-7DF44C06FA04}" srcOrd="0" destOrd="0" presId="urn:microsoft.com/office/officeart/2008/layout/HorizontalMultiLevelHierarchy"/>
    <dgm:cxn modelId="{ADF4C0C8-3058-4B91-A330-A13E98203A77}" type="presParOf" srcId="{5E057F6C-5BA1-447A-910A-7DF44C06FA04}" destId="{B2241FF2-3019-407C-AC17-85063F105A66}" srcOrd="0" destOrd="0" presId="urn:microsoft.com/office/officeart/2008/layout/HorizontalMultiLevelHierarchy"/>
    <dgm:cxn modelId="{4A2B5E67-C571-4B99-8908-A663C1A9BDC6}" type="presParOf" srcId="{5E057F6C-5BA1-447A-910A-7DF44C06FA04}" destId="{3C9CCA6D-CCD0-4DCF-9A22-B410418CD55A}" srcOrd="1" destOrd="0" presId="urn:microsoft.com/office/officeart/2008/layout/HorizontalMultiLevelHierarchy"/>
    <dgm:cxn modelId="{5F89F829-616E-4B39-AE1B-EBC453DCCFD2}" type="presParOf" srcId="{3C9CCA6D-CCD0-4DCF-9A22-B410418CD55A}" destId="{5F699DA1-4E0A-4590-A391-587C6A411D00}" srcOrd="0" destOrd="0" presId="urn:microsoft.com/office/officeart/2008/layout/HorizontalMultiLevelHierarchy"/>
    <dgm:cxn modelId="{779D929C-336D-4C7E-9624-3E59F261471B}" type="presParOf" srcId="{5F699DA1-4E0A-4590-A391-587C6A411D00}" destId="{90470B39-E628-4F73-9E1B-A07E117AF755}" srcOrd="0" destOrd="0" presId="urn:microsoft.com/office/officeart/2008/layout/HorizontalMultiLevelHierarchy"/>
    <dgm:cxn modelId="{DCEE8068-27A8-4D2D-A200-EF735E108E6F}" type="presParOf" srcId="{3C9CCA6D-CCD0-4DCF-9A22-B410418CD55A}" destId="{C9601725-77F5-4035-B336-F7677AF6C54C}" srcOrd="1" destOrd="0" presId="urn:microsoft.com/office/officeart/2008/layout/HorizontalMultiLevelHierarchy"/>
    <dgm:cxn modelId="{06169FAD-8770-49FC-A7D1-8FE3207BCD0C}" type="presParOf" srcId="{C9601725-77F5-4035-B336-F7677AF6C54C}" destId="{F9A3965E-2B6D-4829-AFC0-5CDA833EFDBE}" srcOrd="0" destOrd="0" presId="urn:microsoft.com/office/officeart/2008/layout/HorizontalMultiLevelHierarchy"/>
    <dgm:cxn modelId="{154B0867-9856-4E5B-9332-26D42F511AF0}" type="presParOf" srcId="{C9601725-77F5-4035-B336-F7677AF6C54C}" destId="{4B4FD49F-1783-4061-B835-E7E776F67AC3}" srcOrd="1" destOrd="0" presId="urn:microsoft.com/office/officeart/2008/layout/HorizontalMultiLevelHierarchy"/>
    <dgm:cxn modelId="{51A78F47-F713-4FB3-AF7F-50A7BE848268}" type="presParOf" srcId="{4B4FD49F-1783-4061-B835-E7E776F67AC3}" destId="{EED137BF-DC0E-4B17-8966-DBF8874C996C}" srcOrd="0" destOrd="0" presId="urn:microsoft.com/office/officeart/2008/layout/HorizontalMultiLevelHierarchy"/>
    <dgm:cxn modelId="{EEA9E687-7822-4D0C-A2E5-D4769C3ABA85}" type="presParOf" srcId="{EED137BF-DC0E-4B17-8966-DBF8874C996C}" destId="{BB3A7443-C16C-44E1-9F9D-5AF2F344D7D4}" srcOrd="0" destOrd="0" presId="urn:microsoft.com/office/officeart/2008/layout/HorizontalMultiLevelHierarchy"/>
    <dgm:cxn modelId="{95B6EB19-988F-49F8-BBD5-0618FF51BF6B}" type="presParOf" srcId="{4B4FD49F-1783-4061-B835-E7E776F67AC3}" destId="{B2F759D2-2C48-4906-AF52-F8094D5B6DF0}" srcOrd="1" destOrd="0" presId="urn:microsoft.com/office/officeart/2008/layout/HorizontalMultiLevelHierarchy"/>
    <dgm:cxn modelId="{D71BF60A-FF3B-4B4A-87CD-B588452B6D68}" type="presParOf" srcId="{B2F759D2-2C48-4906-AF52-F8094D5B6DF0}" destId="{E5C1FE54-E298-4DC4-8D42-CC3601FAC0B3}" srcOrd="0" destOrd="0" presId="urn:microsoft.com/office/officeart/2008/layout/HorizontalMultiLevelHierarchy"/>
    <dgm:cxn modelId="{0EE55411-A4EB-4C2B-8DE2-A7E52A5BE20C}" type="presParOf" srcId="{B2F759D2-2C48-4906-AF52-F8094D5B6DF0}" destId="{BB3D8587-FE7F-4899-A40A-99667641DEDF}" srcOrd="1" destOrd="0" presId="urn:microsoft.com/office/officeart/2008/layout/HorizontalMultiLevelHierarchy"/>
    <dgm:cxn modelId="{6DC974C7-0ACA-48BB-BED5-5B16EAE12530}" type="presParOf" srcId="{BB3D8587-FE7F-4899-A40A-99667641DEDF}" destId="{678CDF90-F316-47BD-8C3F-C76082DB5873}" srcOrd="0" destOrd="0" presId="urn:microsoft.com/office/officeart/2008/layout/HorizontalMultiLevelHierarchy"/>
    <dgm:cxn modelId="{5C097192-EB68-40D4-A592-0E7DDAB5252A}" type="presParOf" srcId="{678CDF90-F316-47BD-8C3F-C76082DB5873}" destId="{B18BCD8B-E089-4E08-9681-590EE4DFBBBA}" srcOrd="0" destOrd="0" presId="urn:microsoft.com/office/officeart/2008/layout/HorizontalMultiLevelHierarchy"/>
    <dgm:cxn modelId="{A4D62DB5-40DF-43E8-986E-D92478E1A182}" type="presParOf" srcId="{BB3D8587-FE7F-4899-A40A-99667641DEDF}" destId="{C57B3493-3849-4B2F-A136-15EE9DFF9EF0}" srcOrd="1" destOrd="0" presId="urn:microsoft.com/office/officeart/2008/layout/HorizontalMultiLevelHierarchy"/>
    <dgm:cxn modelId="{FC7ACD30-B4C9-4202-B588-3B85EB510D9E}" type="presParOf" srcId="{C57B3493-3849-4B2F-A136-15EE9DFF9EF0}" destId="{6A4CDA9F-628B-4765-B394-9B57EF85B504}" srcOrd="0" destOrd="0" presId="urn:microsoft.com/office/officeart/2008/layout/HorizontalMultiLevelHierarchy"/>
    <dgm:cxn modelId="{BB5F8329-FBB2-4542-A651-E81E3373978B}" type="presParOf" srcId="{C57B3493-3849-4B2F-A136-15EE9DFF9EF0}" destId="{F25CFE18-293B-475A-A078-4C1F4341E369}" srcOrd="1" destOrd="0" presId="urn:microsoft.com/office/officeart/2008/layout/HorizontalMultiLevelHierarchy"/>
    <dgm:cxn modelId="{479F60D5-AB76-4825-AC2B-C8553E2794C2}" type="presParOf" srcId="{4B4FD49F-1783-4061-B835-E7E776F67AC3}" destId="{441C3148-8062-4ED2-B94D-E183AE80B9A9}" srcOrd="2" destOrd="0" presId="urn:microsoft.com/office/officeart/2008/layout/HorizontalMultiLevelHierarchy"/>
    <dgm:cxn modelId="{A2D3190E-55A6-48CD-B24A-A7C652026603}" type="presParOf" srcId="{441C3148-8062-4ED2-B94D-E183AE80B9A9}" destId="{E1847A6C-1DBD-4570-B5F3-876579D63683}" srcOrd="0" destOrd="0" presId="urn:microsoft.com/office/officeart/2008/layout/HorizontalMultiLevelHierarchy"/>
    <dgm:cxn modelId="{B10E7FDA-4399-4A4D-AE38-0A3434C0B0D5}" type="presParOf" srcId="{4B4FD49F-1783-4061-B835-E7E776F67AC3}" destId="{3E2FD368-C790-48D7-A89A-058DFBBC9FE6}" srcOrd="3" destOrd="0" presId="urn:microsoft.com/office/officeart/2008/layout/HorizontalMultiLevelHierarchy"/>
    <dgm:cxn modelId="{9087EEE5-6B08-4AEB-A6A8-8B007F8ADC79}" type="presParOf" srcId="{3E2FD368-C790-48D7-A89A-058DFBBC9FE6}" destId="{4A848074-3A4F-441B-A8A5-B68FE17041B2}" srcOrd="0" destOrd="0" presId="urn:microsoft.com/office/officeart/2008/layout/HorizontalMultiLevelHierarchy"/>
    <dgm:cxn modelId="{0E803635-E4F2-4FC8-937B-E532544D6F2B}" type="presParOf" srcId="{3E2FD368-C790-48D7-A89A-058DFBBC9FE6}" destId="{995E83FD-9DDA-4330-B8B9-541293D6AE4C}" srcOrd="1" destOrd="0" presId="urn:microsoft.com/office/officeart/2008/layout/HorizontalMultiLevelHierarchy"/>
    <dgm:cxn modelId="{9CFA0590-91E8-426B-9D40-57FB8E41C885}" type="presParOf" srcId="{995E83FD-9DDA-4330-B8B9-541293D6AE4C}" destId="{F79A34E2-44A2-4705-A4A6-6B90019089F6}" srcOrd="0" destOrd="0" presId="urn:microsoft.com/office/officeart/2008/layout/HorizontalMultiLevelHierarchy"/>
    <dgm:cxn modelId="{D80378AB-12FF-472B-937E-AF1FAE27F5DA}" type="presParOf" srcId="{F79A34E2-44A2-4705-A4A6-6B90019089F6}" destId="{6C7A0B62-ADC9-4129-AC8E-1B3D37A17E8E}" srcOrd="0" destOrd="0" presId="urn:microsoft.com/office/officeart/2008/layout/HorizontalMultiLevelHierarchy"/>
    <dgm:cxn modelId="{36ABEC0C-15DF-48E1-9619-4FBB05849EDE}" type="presParOf" srcId="{995E83FD-9DDA-4330-B8B9-541293D6AE4C}" destId="{6EF115AF-25CB-4537-B260-66EF03E22284}" srcOrd="1" destOrd="0" presId="urn:microsoft.com/office/officeart/2008/layout/HorizontalMultiLevelHierarchy"/>
    <dgm:cxn modelId="{83006B59-6235-404E-A183-A09BC5841F21}" type="presParOf" srcId="{6EF115AF-25CB-4537-B260-66EF03E22284}" destId="{41EB1096-4A79-4766-BB38-C620B92DF57B}" srcOrd="0" destOrd="0" presId="urn:microsoft.com/office/officeart/2008/layout/HorizontalMultiLevelHierarchy"/>
    <dgm:cxn modelId="{83249491-569F-4E81-9736-55756A9E4CD3}" type="presParOf" srcId="{6EF115AF-25CB-4537-B260-66EF03E22284}" destId="{090487D4-A0A0-4871-A159-0D2DC09924AD}" srcOrd="1" destOrd="0" presId="urn:microsoft.com/office/officeart/2008/layout/HorizontalMultiLevelHierarchy"/>
    <dgm:cxn modelId="{129E05F9-53E5-42DF-A05C-85D7D6A9F955}" type="presParOf" srcId="{4B4FD49F-1783-4061-B835-E7E776F67AC3}" destId="{B9921D64-0506-4DB7-B93A-F6CADB66B802}" srcOrd="4" destOrd="0" presId="urn:microsoft.com/office/officeart/2008/layout/HorizontalMultiLevelHierarchy"/>
    <dgm:cxn modelId="{F84D28B0-5439-4EB6-A4DD-B7BA5A3A38DC}" type="presParOf" srcId="{B9921D64-0506-4DB7-B93A-F6CADB66B802}" destId="{C7845C41-00E2-4865-B30A-FE679B53AD7C}" srcOrd="0" destOrd="0" presId="urn:microsoft.com/office/officeart/2008/layout/HorizontalMultiLevelHierarchy"/>
    <dgm:cxn modelId="{2FC5E4E1-36B2-4005-8618-C5EB80825DA7}" type="presParOf" srcId="{4B4FD49F-1783-4061-B835-E7E776F67AC3}" destId="{D72403C9-14F1-4CFE-BA01-1F884F180786}" srcOrd="5" destOrd="0" presId="urn:microsoft.com/office/officeart/2008/layout/HorizontalMultiLevelHierarchy"/>
    <dgm:cxn modelId="{0D977D13-7A56-434A-B7B1-B2DC451CCA9D}" type="presParOf" srcId="{D72403C9-14F1-4CFE-BA01-1F884F180786}" destId="{75650649-8A0F-44FF-90C8-24A1081271E8}" srcOrd="0" destOrd="0" presId="urn:microsoft.com/office/officeart/2008/layout/HorizontalMultiLevelHierarchy"/>
    <dgm:cxn modelId="{7F9710C0-5A06-4A0B-9121-AA7B6BAF3563}" type="presParOf" srcId="{D72403C9-14F1-4CFE-BA01-1F884F180786}" destId="{EC02979D-43DA-437C-B236-443F21A28056}" srcOrd="1" destOrd="0" presId="urn:microsoft.com/office/officeart/2008/layout/HorizontalMultiLevelHierarchy"/>
    <dgm:cxn modelId="{B74866E1-7F19-491C-BCC4-E4289F5030F7}" type="presParOf" srcId="{EC02979D-43DA-437C-B236-443F21A28056}" destId="{582243E1-A8C9-46BD-9207-60718691F1B2}" srcOrd="0" destOrd="0" presId="urn:microsoft.com/office/officeart/2008/layout/HorizontalMultiLevelHierarchy"/>
    <dgm:cxn modelId="{8E2A8FCD-948D-4377-8AE9-9A6A2EDC9442}" type="presParOf" srcId="{582243E1-A8C9-46BD-9207-60718691F1B2}" destId="{2C6532F5-D9CB-45A1-A2B7-FA4A14EC4DF5}" srcOrd="0" destOrd="0" presId="urn:microsoft.com/office/officeart/2008/layout/HorizontalMultiLevelHierarchy"/>
    <dgm:cxn modelId="{48E3C3C9-395F-4E25-8345-33F933612D86}" type="presParOf" srcId="{EC02979D-43DA-437C-B236-443F21A28056}" destId="{F0206C44-EC92-4C08-A6C0-967B82CD1956}" srcOrd="1" destOrd="0" presId="urn:microsoft.com/office/officeart/2008/layout/HorizontalMultiLevelHierarchy"/>
    <dgm:cxn modelId="{657CDBEB-448B-4110-A459-E92D7FFCEF2E}" type="presParOf" srcId="{F0206C44-EC92-4C08-A6C0-967B82CD1956}" destId="{C4C63469-A744-4409-BE25-0136574B4F32}" srcOrd="0" destOrd="0" presId="urn:microsoft.com/office/officeart/2008/layout/HorizontalMultiLevelHierarchy"/>
    <dgm:cxn modelId="{D0E2676D-25F0-4E4B-8DAB-97B5252E5E7E}" type="presParOf" srcId="{F0206C44-EC92-4C08-A6C0-967B82CD1956}" destId="{BE54B746-D7A6-4BC6-A169-361AA98C1351}" srcOrd="1" destOrd="0" presId="urn:microsoft.com/office/officeart/2008/layout/HorizontalMultiLevelHierarchy"/>
    <dgm:cxn modelId="{E8E8B51D-DD67-4C5B-B4B2-9CB441107104}" type="presParOf" srcId="{3C9CCA6D-CCD0-4DCF-9A22-B410418CD55A}" destId="{5632F896-DAE1-4F19-A329-B54CF427F028}" srcOrd="2" destOrd="0" presId="urn:microsoft.com/office/officeart/2008/layout/HorizontalMultiLevelHierarchy"/>
    <dgm:cxn modelId="{74C0C397-0FE4-4EFE-907C-576C0D95F7ED}" type="presParOf" srcId="{5632F896-DAE1-4F19-A329-B54CF427F028}" destId="{144DF7D8-77F4-4F20-966A-0AC15F5343BB}" srcOrd="0" destOrd="0" presId="urn:microsoft.com/office/officeart/2008/layout/HorizontalMultiLevelHierarchy"/>
    <dgm:cxn modelId="{55B37D01-10F1-47FB-B4BA-EAC07797C1C4}" type="presParOf" srcId="{3C9CCA6D-CCD0-4DCF-9A22-B410418CD55A}" destId="{6062AD21-623C-464E-806D-A7DD2C29CB73}" srcOrd="3" destOrd="0" presId="urn:microsoft.com/office/officeart/2008/layout/HorizontalMultiLevelHierarchy"/>
    <dgm:cxn modelId="{9E0377ED-6C37-49BA-9144-89A62C6F3E77}" type="presParOf" srcId="{6062AD21-623C-464E-806D-A7DD2C29CB73}" destId="{E783AC91-1B47-471A-8F85-43C0EC9DC880}" srcOrd="0" destOrd="0" presId="urn:microsoft.com/office/officeart/2008/layout/HorizontalMultiLevelHierarchy"/>
    <dgm:cxn modelId="{9045CD7A-FAD0-44BB-BCF8-21602A8D5AA3}" type="presParOf" srcId="{6062AD21-623C-464E-806D-A7DD2C29CB73}" destId="{3A2E7FE3-5396-4958-A647-67997A7D73C7}" srcOrd="1" destOrd="0" presId="urn:microsoft.com/office/officeart/2008/layout/HorizontalMultiLevelHierarchy"/>
    <dgm:cxn modelId="{C70F703D-A0C6-4185-903E-8F3CB7DC4A41}" type="presParOf" srcId="{3A2E7FE3-5396-4958-A647-67997A7D73C7}" destId="{F9D4E452-1A8D-4B85-A6B8-1963314BB0C1}" srcOrd="0" destOrd="0" presId="urn:microsoft.com/office/officeart/2008/layout/HorizontalMultiLevelHierarchy"/>
    <dgm:cxn modelId="{8DCC6F83-904A-4BA5-8C29-3A9A5E1F09F3}" type="presParOf" srcId="{F9D4E452-1A8D-4B85-A6B8-1963314BB0C1}" destId="{DD9FC47B-ADE0-404B-A76D-1B0B15E1D3D7}" srcOrd="0" destOrd="0" presId="urn:microsoft.com/office/officeart/2008/layout/HorizontalMultiLevelHierarchy"/>
    <dgm:cxn modelId="{01A787F7-693B-4A5C-8442-065E26E6830F}" type="presParOf" srcId="{3A2E7FE3-5396-4958-A647-67997A7D73C7}" destId="{8BD7838A-E7AB-44BD-BE19-47C32F7A1233}" srcOrd="1" destOrd="0" presId="urn:microsoft.com/office/officeart/2008/layout/HorizontalMultiLevelHierarchy"/>
    <dgm:cxn modelId="{73398DEE-6FC8-41EC-9B0D-FCC34EAA31F4}" type="presParOf" srcId="{8BD7838A-E7AB-44BD-BE19-47C32F7A1233}" destId="{1E1858B2-0EC8-4992-A980-01525B5CB303}" srcOrd="0" destOrd="0" presId="urn:microsoft.com/office/officeart/2008/layout/HorizontalMultiLevelHierarchy"/>
    <dgm:cxn modelId="{A89B75FB-1C2E-43A4-A966-70C7BFB7E725}" type="presParOf" srcId="{8BD7838A-E7AB-44BD-BE19-47C32F7A1233}" destId="{47F6C01B-9B91-46AB-AF2E-F69DC2CF8952}" srcOrd="1" destOrd="0" presId="urn:microsoft.com/office/officeart/2008/layout/HorizontalMultiLevelHierarchy"/>
    <dgm:cxn modelId="{10DDFED8-6D24-48DE-B9D9-7C8918CC21D1}" type="presParOf" srcId="{47F6C01B-9B91-46AB-AF2E-F69DC2CF8952}" destId="{B238CC67-4926-4876-B13E-CE8B4731943E}" srcOrd="0" destOrd="0" presId="urn:microsoft.com/office/officeart/2008/layout/HorizontalMultiLevelHierarchy"/>
    <dgm:cxn modelId="{0D6B893E-2D24-43EB-B563-AAD425E8AE47}" type="presParOf" srcId="{B238CC67-4926-4876-B13E-CE8B4731943E}" destId="{13531918-A01F-4DBB-9659-6E5BBA7E0937}" srcOrd="0" destOrd="0" presId="urn:microsoft.com/office/officeart/2008/layout/HorizontalMultiLevelHierarchy"/>
    <dgm:cxn modelId="{B7F84C6A-971E-4723-BBBD-DB15A3E7F4FD}" type="presParOf" srcId="{47F6C01B-9B91-46AB-AF2E-F69DC2CF8952}" destId="{D7267E28-1703-44FE-9A65-B4DE2B86B242}" srcOrd="1" destOrd="0" presId="urn:microsoft.com/office/officeart/2008/layout/HorizontalMultiLevelHierarchy"/>
    <dgm:cxn modelId="{E63D3FF3-9F84-43BC-BC58-7649379E64E2}" type="presParOf" srcId="{D7267E28-1703-44FE-9A65-B4DE2B86B242}" destId="{4A8C6107-2959-4111-A099-00A462A56966}" srcOrd="0" destOrd="0" presId="urn:microsoft.com/office/officeart/2008/layout/HorizontalMultiLevelHierarchy"/>
    <dgm:cxn modelId="{33B84AF6-0A43-4A4B-8AA9-9A5BB5F00ADF}" type="presParOf" srcId="{D7267E28-1703-44FE-9A65-B4DE2B86B242}" destId="{D23D8AA1-86BC-4B3F-B680-D1FAE1D31720}" srcOrd="1" destOrd="0" presId="urn:microsoft.com/office/officeart/2008/layout/HorizontalMultiLevelHierarchy"/>
    <dgm:cxn modelId="{602E213A-DB18-430D-9F1E-6F0F8C793231}" type="presParOf" srcId="{3A2E7FE3-5396-4958-A647-67997A7D73C7}" destId="{4A4D74CB-A416-488E-BD8E-BB74E5492B78}" srcOrd="2" destOrd="0" presId="urn:microsoft.com/office/officeart/2008/layout/HorizontalMultiLevelHierarchy"/>
    <dgm:cxn modelId="{39860549-3EB2-4155-B4DE-AD83275E536C}" type="presParOf" srcId="{4A4D74CB-A416-488E-BD8E-BB74E5492B78}" destId="{549EAA08-694F-4656-A33F-0CD802A7F01F}" srcOrd="0" destOrd="0" presId="urn:microsoft.com/office/officeart/2008/layout/HorizontalMultiLevelHierarchy"/>
    <dgm:cxn modelId="{F5FF6B8B-FB4E-4816-8387-0F485AB1D649}" type="presParOf" srcId="{3A2E7FE3-5396-4958-A647-67997A7D73C7}" destId="{A68451AF-F582-42A0-ACEF-96339EFBC7DA}" srcOrd="3" destOrd="0" presId="urn:microsoft.com/office/officeart/2008/layout/HorizontalMultiLevelHierarchy"/>
    <dgm:cxn modelId="{3FE8F8FD-A3D2-4C25-AD0A-D36FE97C706E}" type="presParOf" srcId="{A68451AF-F582-42A0-ACEF-96339EFBC7DA}" destId="{05023C77-2CFD-4AA0-AB33-1E99752DDD23}" srcOrd="0" destOrd="0" presId="urn:microsoft.com/office/officeart/2008/layout/HorizontalMultiLevelHierarchy"/>
    <dgm:cxn modelId="{47937539-AB2C-4024-9501-F3E4AE56E4B0}" type="presParOf" srcId="{A68451AF-F582-42A0-ACEF-96339EFBC7DA}" destId="{0A7BDBAA-4460-4D35-B9A6-DD7165827AB8}" srcOrd="1" destOrd="0" presId="urn:microsoft.com/office/officeart/2008/layout/HorizontalMultiLevelHierarchy"/>
    <dgm:cxn modelId="{FA95C9B9-DBB7-436F-88CE-D908CD344D1A}" type="presParOf" srcId="{0A7BDBAA-4460-4D35-B9A6-DD7165827AB8}" destId="{9CDA5B93-DF4E-43A5-8B5B-69C9990AE29F}" srcOrd="0" destOrd="0" presId="urn:microsoft.com/office/officeart/2008/layout/HorizontalMultiLevelHierarchy"/>
    <dgm:cxn modelId="{AE20AA3B-866D-4A0B-BD4C-9317E55DE085}" type="presParOf" srcId="{9CDA5B93-DF4E-43A5-8B5B-69C9990AE29F}" destId="{3B2649AD-CFE7-4DA3-8F42-59E43877B1AD}" srcOrd="0" destOrd="0" presId="urn:microsoft.com/office/officeart/2008/layout/HorizontalMultiLevelHierarchy"/>
    <dgm:cxn modelId="{0DEA5CCC-3035-4CB7-9090-77CCBC52DA42}" type="presParOf" srcId="{0A7BDBAA-4460-4D35-B9A6-DD7165827AB8}" destId="{D118567A-9BB8-4BAC-A1F1-C465330E2784}" srcOrd="1" destOrd="0" presId="urn:microsoft.com/office/officeart/2008/layout/HorizontalMultiLevelHierarchy"/>
    <dgm:cxn modelId="{0FD492D8-5323-4B0E-A3CF-864CD2F14A99}" type="presParOf" srcId="{D118567A-9BB8-4BAC-A1F1-C465330E2784}" destId="{77795EE0-EA3E-4EC9-B987-EE3575CDDA21}" srcOrd="0" destOrd="0" presId="urn:microsoft.com/office/officeart/2008/layout/HorizontalMultiLevelHierarchy"/>
    <dgm:cxn modelId="{A0E30D85-8360-4402-A4B0-C64C9BE0BFEE}" type="presParOf" srcId="{D118567A-9BB8-4BAC-A1F1-C465330E2784}" destId="{1AC51C88-82AF-4CD0-93BC-247A5AC27EFA}" srcOrd="1" destOrd="0" presId="urn:microsoft.com/office/officeart/2008/layout/HorizontalMultiLevelHierarchy"/>
    <dgm:cxn modelId="{EAA13861-602A-42AF-A3C6-D7B13A5D3B96}" type="presParOf" srcId="{3A2E7FE3-5396-4958-A647-67997A7D73C7}" destId="{15805538-5F5F-4500-8B8C-03B77A77AEFE}" srcOrd="4" destOrd="0" presId="urn:microsoft.com/office/officeart/2008/layout/HorizontalMultiLevelHierarchy"/>
    <dgm:cxn modelId="{EE0A88E0-8B7B-47A4-8EC1-B37397B93349}" type="presParOf" srcId="{15805538-5F5F-4500-8B8C-03B77A77AEFE}" destId="{9B9C1BF4-3284-4736-B68B-BB993B895137}" srcOrd="0" destOrd="0" presId="urn:microsoft.com/office/officeart/2008/layout/HorizontalMultiLevelHierarchy"/>
    <dgm:cxn modelId="{B4E6D6C1-F127-4737-A549-FF951B407A50}" type="presParOf" srcId="{3A2E7FE3-5396-4958-A647-67997A7D73C7}" destId="{FD3AFF03-5C16-4F54-A67E-9F4481223021}" srcOrd="5" destOrd="0" presId="urn:microsoft.com/office/officeart/2008/layout/HorizontalMultiLevelHierarchy"/>
    <dgm:cxn modelId="{F17FFBAD-6946-4DAA-8102-195EE839E2CD}" type="presParOf" srcId="{FD3AFF03-5C16-4F54-A67E-9F4481223021}" destId="{E867C669-63CE-421C-9F56-EFED39F69698}" srcOrd="0" destOrd="0" presId="urn:microsoft.com/office/officeart/2008/layout/HorizontalMultiLevelHierarchy"/>
    <dgm:cxn modelId="{F6916C50-1FFC-4E87-AB54-37EFD298624C}" type="presParOf" srcId="{FD3AFF03-5C16-4F54-A67E-9F4481223021}" destId="{D43B4749-68CB-463A-9A42-895F5A8FB930}" srcOrd="1" destOrd="0" presId="urn:microsoft.com/office/officeart/2008/layout/HorizontalMultiLevelHierarchy"/>
    <dgm:cxn modelId="{7F89C8C7-8CBA-45B6-B64A-4800734C5049}" type="presParOf" srcId="{D43B4749-68CB-463A-9A42-895F5A8FB930}" destId="{93F8AB1C-AC7F-4BB9-A693-1C24B57ACA43}" srcOrd="0" destOrd="0" presId="urn:microsoft.com/office/officeart/2008/layout/HorizontalMultiLevelHierarchy"/>
    <dgm:cxn modelId="{3545DA7B-0BC0-41A7-A9C1-784FEA9C64D1}" type="presParOf" srcId="{93F8AB1C-AC7F-4BB9-A693-1C24B57ACA43}" destId="{C34FA7F3-4239-4EDA-84A4-7547A1DC3619}" srcOrd="0" destOrd="0" presId="urn:microsoft.com/office/officeart/2008/layout/HorizontalMultiLevelHierarchy"/>
    <dgm:cxn modelId="{6878DE70-2A15-4C2A-ADFA-E243970CEF4A}" type="presParOf" srcId="{D43B4749-68CB-463A-9A42-895F5A8FB930}" destId="{2955193A-7A58-4E9E-9A6D-4E7FA45028D9}" srcOrd="1" destOrd="0" presId="urn:microsoft.com/office/officeart/2008/layout/HorizontalMultiLevelHierarchy"/>
    <dgm:cxn modelId="{F85886FA-5EBE-477B-B42E-6BA0DC8F0502}" type="presParOf" srcId="{2955193A-7A58-4E9E-9A6D-4E7FA45028D9}" destId="{AFF6311A-D293-435A-9E47-69872F221697}" srcOrd="0" destOrd="0" presId="urn:microsoft.com/office/officeart/2008/layout/HorizontalMultiLevelHierarchy"/>
    <dgm:cxn modelId="{995B11AD-12E4-425D-89F3-C1BA7BF5AD31}" type="presParOf" srcId="{2955193A-7A58-4E9E-9A6D-4E7FA45028D9}" destId="{94D5236E-C29E-4733-97D5-3E2256D0852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3455DD-0413-40B9-B046-E0630FF0E20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F41C1F-867A-4150-B060-49968B4E5E8E}">
      <dgm:prSet phldrT="[Text]" custT="1"/>
      <dgm:spPr>
        <a:noFill/>
      </dgm:spPr>
      <dgm:t>
        <a:bodyPr/>
        <a:lstStyle/>
        <a:p>
          <a:r>
            <a:rPr lang="en-US" sz="2400" dirty="0" err="1" smtClean="0"/>
            <a:t>Tổn</a:t>
          </a:r>
          <a:r>
            <a:rPr lang="en-US" sz="2400" dirty="0" smtClean="0"/>
            <a:t> </a:t>
          </a:r>
          <a:r>
            <a:rPr lang="en-US" sz="2400" dirty="0" err="1" smtClean="0"/>
            <a:t>thương</a:t>
          </a:r>
          <a:r>
            <a:rPr lang="en-US" sz="2400" dirty="0" smtClean="0"/>
            <a:t> </a:t>
          </a:r>
          <a:r>
            <a:rPr lang="en-US" sz="2400" dirty="0" err="1" smtClean="0"/>
            <a:t>một</a:t>
          </a:r>
          <a:r>
            <a:rPr lang="en-US" sz="2400" dirty="0" smtClean="0"/>
            <a:t> hay </a:t>
          </a:r>
          <a:r>
            <a:rPr lang="en-US" sz="2400" dirty="0" err="1" smtClean="0"/>
            <a:t>nhiều</a:t>
          </a:r>
          <a:r>
            <a:rPr lang="en-US" sz="2400" dirty="0" smtClean="0"/>
            <a:t> </a:t>
          </a:r>
          <a:r>
            <a:rPr lang="en-US" sz="2400" dirty="0" err="1" smtClean="0"/>
            <a:t>thành</a:t>
          </a:r>
          <a:r>
            <a:rPr lang="en-US" sz="2400" dirty="0" smtClean="0"/>
            <a:t> </a:t>
          </a:r>
          <a:r>
            <a:rPr lang="en-US" sz="2400" dirty="0" err="1" smtClean="0"/>
            <a:t>phần</a:t>
          </a:r>
          <a:r>
            <a:rPr lang="en-US" sz="2400" dirty="0" smtClean="0"/>
            <a:t> </a:t>
          </a:r>
          <a:r>
            <a:rPr lang="en-US" sz="2400" dirty="0" err="1" smtClean="0"/>
            <a:t>bơm</a:t>
          </a:r>
          <a:r>
            <a:rPr lang="en-US" sz="2400" dirty="0" smtClean="0"/>
            <a:t> </a:t>
          </a:r>
          <a:r>
            <a:rPr lang="en-US" sz="2400" dirty="0" err="1" smtClean="0"/>
            <a:t>hô</a:t>
          </a:r>
          <a:r>
            <a:rPr lang="en-US" sz="2400" dirty="0" smtClean="0"/>
            <a:t> </a:t>
          </a:r>
          <a:r>
            <a:rPr lang="en-US" sz="2400" dirty="0" err="1" smtClean="0"/>
            <a:t>hấp</a:t>
          </a:r>
          <a:r>
            <a:rPr lang="en-US" sz="2400" dirty="0" smtClean="0"/>
            <a:t> </a:t>
          </a:r>
          <a:endParaRPr lang="en-US" sz="2400" dirty="0"/>
        </a:p>
      </dgm:t>
    </dgm:pt>
    <dgm:pt modelId="{ED721EEB-9FB1-4A74-920C-0A4C091FC792}" type="parTrans" cxnId="{333C9CF7-9B41-446F-9C78-9A82D9633228}">
      <dgm:prSet/>
      <dgm:spPr/>
      <dgm:t>
        <a:bodyPr/>
        <a:lstStyle/>
        <a:p>
          <a:endParaRPr lang="en-US"/>
        </a:p>
      </dgm:t>
    </dgm:pt>
    <dgm:pt modelId="{81BC8002-60C0-4C77-B65F-2325BD256962}" type="sibTrans" cxnId="{333C9CF7-9B41-446F-9C78-9A82D9633228}">
      <dgm:prSet/>
      <dgm:spPr/>
      <dgm:t>
        <a:bodyPr/>
        <a:lstStyle/>
        <a:p>
          <a:endParaRPr lang="en-US"/>
        </a:p>
      </dgm:t>
    </dgm:pt>
    <dgm:pt modelId="{50482E9F-FAAC-4E6C-AC77-1513B781869A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 err="1" smtClean="0">
              <a:solidFill>
                <a:srgbClr val="FFFF00"/>
              </a:solidFill>
            </a:rPr>
            <a:t>Thần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kinh</a:t>
          </a:r>
          <a:endParaRPr lang="en-US" sz="2000" dirty="0">
            <a:solidFill>
              <a:srgbClr val="FFFF00"/>
            </a:solidFill>
          </a:endParaRPr>
        </a:p>
      </dgm:t>
    </dgm:pt>
    <dgm:pt modelId="{A447AC2D-6122-4A85-85B6-9A995243472A}" type="parTrans" cxnId="{ACDFFCEA-8B43-4DBA-A967-713387F4F33E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5D774A5A-A05E-4751-B6F4-5C01251D2FF6}" type="sibTrans" cxnId="{ACDFFCEA-8B43-4DBA-A967-713387F4F33E}">
      <dgm:prSet/>
      <dgm:spPr/>
      <dgm:t>
        <a:bodyPr/>
        <a:lstStyle/>
        <a:p>
          <a:endParaRPr lang="en-US"/>
        </a:p>
      </dgm:t>
    </dgm:pt>
    <dgm:pt modelId="{9785BABB-0743-48CF-BF6E-12647939B6E5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 err="1" smtClean="0">
              <a:solidFill>
                <a:srgbClr val="FFFF00"/>
              </a:solidFill>
            </a:rPr>
            <a:t>Đường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thở</a:t>
          </a:r>
          <a:r>
            <a:rPr lang="en-US" sz="2000" dirty="0" smtClean="0">
              <a:solidFill>
                <a:srgbClr val="FFFF00"/>
              </a:solidFill>
            </a:rPr>
            <a:t> - </a:t>
          </a:r>
          <a:r>
            <a:rPr lang="en-US" sz="2000" dirty="0" err="1" smtClean="0">
              <a:solidFill>
                <a:srgbClr val="FFFF00"/>
              </a:solidFill>
            </a:rPr>
            <a:t>phế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nang</a:t>
          </a:r>
          <a:endParaRPr lang="en-US" sz="2000" dirty="0">
            <a:solidFill>
              <a:srgbClr val="FFFF00"/>
            </a:solidFill>
          </a:endParaRPr>
        </a:p>
      </dgm:t>
    </dgm:pt>
    <dgm:pt modelId="{9E77A5A7-628C-4C8A-947E-CEBA6E668CE6}" type="parTrans" cxnId="{727A8A9E-7FAD-4772-919A-F0623B06F59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6F6A083-B9D6-4600-B3DB-5B858DC59594}" type="sibTrans" cxnId="{727A8A9E-7FAD-4772-919A-F0623B06F598}">
      <dgm:prSet/>
      <dgm:spPr/>
      <dgm:t>
        <a:bodyPr/>
        <a:lstStyle/>
        <a:p>
          <a:endParaRPr lang="en-US"/>
        </a:p>
      </dgm:t>
    </dgm:pt>
    <dgm:pt modelId="{3B1DA64C-1DDD-4A5C-A3A5-84084487D21F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 err="1" smtClean="0">
              <a:solidFill>
                <a:srgbClr val="FFFF00"/>
              </a:solidFill>
            </a:rPr>
            <a:t>Cơ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hô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hấp</a:t>
          </a:r>
          <a:endParaRPr lang="en-US" sz="2000" dirty="0">
            <a:solidFill>
              <a:srgbClr val="FFFF00"/>
            </a:solidFill>
          </a:endParaRPr>
        </a:p>
      </dgm:t>
    </dgm:pt>
    <dgm:pt modelId="{81977141-AD6F-40F6-94B2-BDDABE47EB0A}" type="parTrans" cxnId="{509AAB6A-1A91-4405-B967-005F2D1CD25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BDAB880-5753-4F15-A07D-3D1CA578EDF5}" type="sibTrans" cxnId="{509AAB6A-1A91-4405-B967-005F2D1CD256}">
      <dgm:prSet/>
      <dgm:spPr/>
      <dgm:t>
        <a:bodyPr/>
        <a:lstStyle/>
        <a:p>
          <a:endParaRPr lang="en-US"/>
        </a:p>
      </dgm:t>
    </dgm:pt>
    <dgm:pt modelId="{09768436-BBA7-4057-9ECC-90D16C3D5E51}">
      <dgm:prSet custT="1"/>
      <dgm:spPr>
        <a:noFill/>
      </dgm:spPr>
      <dgm:t>
        <a:bodyPr/>
        <a:lstStyle/>
        <a:p>
          <a:r>
            <a:rPr lang="en-US" sz="2000" dirty="0" err="1" smtClean="0">
              <a:solidFill>
                <a:srgbClr val="FFFF00"/>
              </a:solidFill>
            </a:rPr>
            <a:t>Tăng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công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hô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hấp</a:t>
          </a:r>
          <a:endParaRPr lang="en-US" sz="2000" dirty="0">
            <a:solidFill>
              <a:srgbClr val="FFFF00"/>
            </a:solidFill>
          </a:endParaRPr>
        </a:p>
      </dgm:t>
    </dgm:pt>
    <dgm:pt modelId="{5BA9B641-C806-45B5-8168-4FF9FC6C4EA0}" type="parTrans" cxnId="{97694BCB-123D-4E70-8CB5-0A2F4D51FFD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25A1590-365C-49DA-94F3-02D090C5AB6C}" type="sibTrans" cxnId="{97694BCB-123D-4E70-8CB5-0A2F4D51FFDB}">
      <dgm:prSet/>
      <dgm:spPr/>
      <dgm:t>
        <a:bodyPr/>
        <a:lstStyle/>
        <a:p>
          <a:endParaRPr lang="en-US"/>
        </a:p>
      </dgm:t>
    </dgm:pt>
    <dgm:pt modelId="{E88AA47C-561F-4E03-BF81-6EA2CAB75B51}">
      <dgm:prSet custT="1"/>
      <dgm:spPr>
        <a:noFill/>
      </dgm:spPr>
      <dgm:t>
        <a:bodyPr/>
        <a:lstStyle/>
        <a:p>
          <a:r>
            <a:rPr lang="en-US" sz="2000" dirty="0" err="1" smtClean="0"/>
            <a:t>Sừng</a:t>
          </a:r>
          <a:r>
            <a:rPr lang="en-US" sz="2000" dirty="0" smtClean="0"/>
            <a:t> </a:t>
          </a:r>
          <a:r>
            <a:rPr lang="en-US" sz="2000" dirty="0" err="1" smtClean="0"/>
            <a:t>trước</a:t>
          </a:r>
          <a:r>
            <a:rPr lang="en-US" sz="2000" dirty="0" smtClean="0"/>
            <a:t> </a:t>
          </a:r>
          <a:r>
            <a:rPr lang="en-US" sz="2000" dirty="0" err="1" smtClean="0"/>
            <a:t>tủy</a:t>
          </a:r>
          <a:endParaRPr lang="en-US" sz="2000" dirty="0"/>
        </a:p>
      </dgm:t>
    </dgm:pt>
    <dgm:pt modelId="{1C0D6E33-F4D9-46C4-B30C-1AD67CB6B51F}" type="parTrans" cxnId="{9D73D417-7613-4625-A748-88069A26F18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C1486A5-88BF-40AC-AC70-FE3A42AFB894}" type="sibTrans" cxnId="{9D73D417-7613-4625-A748-88069A26F18B}">
      <dgm:prSet/>
      <dgm:spPr/>
      <dgm:t>
        <a:bodyPr/>
        <a:lstStyle/>
        <a:p>
          <a:endParaRPr lang="en-US"/>
        </a:p>
      </dgm:t>
    </dgm:pt>
    <dgm:pt modelId="{7DD566D0-7894-46FB-AFC3-0FB87503CA6F}">
      <dgm:prSet custT="1"/>
      <dgm:spPr>
        <a:noFill/>
      </dgm:spPr>
      <dgm:t>
        <a:bodyPr/>
        <a:lstStyle/>
        <a:p>
          <a:r>
            <a:rPr lang="en-US" sz="2000" dirty="0" smtClean="0"/>
            <a:t>CNS</a:t>
          </a:r>
          <a:endParaRPr lang="en-US" sz="2000" dirty="0"/>
        </a:p>
      </dgm:t>
    </dgm:pt>
    <dgm:pt modelId="{B5BF8E2A-AE23-4915-8BFE-C94AF2EE81D6}" type="parTrans" cxnId="{47F90843-C700-4671-B5EC-0D3DAE1448DA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9A2DCFB-8ACA-46E9-8E5B-91AECE7B6DAF}" type="sibTrans" cxnId="{47F90843-C700-4671-B5EC-0D3DAE1448DA}">
      <dgm:prSet/>
      <dgm:spPr/>
      <dgm:t>
        <a:bodyPr/>
        <a:lstStyle/>
        <a:p>
          <a:endParaRPr lang="en-US"/>
        </a:p>
      </dgm:t>
    </dgm:pt>
    <dgm:pt modelId="{7FB209D2-8C16-4922-AB1A-2D5CFA62F039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 err="1" smtClean="0"/>
            <a:t>Neurone</a:t>
          </a:r>
          <a:r>
            <a:rPr lang="en-US" sz="2000" dirty="0" smtClean="0"/>
            <a:t> </a:t>
          </a:r>
          <a:r>
            <a:rPr lang="en-US" sz="2000" dirty="0" err="1" smtClean="0"/>
            <a:t>vận</a:t>
          </a:r>
          <a:r>
            <a:rPr lang="en-US" sz="2000" dirty="0" smtClean="0"/>
            <a:t> </a:t>
          </a:r>
          <a:r>
            <a:rPr lang="en-US" sz="2000" dirty="0" err="1" smtClean="0"/>
            <a:t>động</a:t>
          </a:r>
          <a:endParaRPr lang="en-US" sz="2000" dirty="0"/>
        </a:p>
      </dgm:t>
    </dgm:pt>
    <dgm:pt modelId="{71374641-96ED-4EE9-A892-F353D0DCC82B}" type="parTrans" cxnId="{58108A8D-C10D-43BA-9888-A86E3B54A0D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8939A54-236E-4C8A-A67C-BE3FD3397203}" type="sibTrans" cxnId="{58108A8D-C10D-43BA-9888-A86E3B54A0D7}">
      <dgm:prSet/>
      <dgm:spPr/>
      <dgm:t>
        <a:bodyPr/>
        <a:lstStyle/>
        <a:p>
          <a:endParaRPr lang="en-US"/>
        </a:p>
      </dgm:t>
    </dgm:pt>
    <dgm:pt modelId="{D5ABD0D5-2CD1-4A51-90A5-E423AE79FEFE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 err="1" smtClean="0">
              <a:solidFill>
                <a:srgbClr val="FFFF00"/>
              </a:solidFill>
            </a:rPr>
            <a:t>Khớp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thần</a:t>
          </a:r>
          <a:r>
            <a:rPr lang="en-US" sz="2000" dirty="0" smtClean="0">
              <a:solidFill>
                <a:srgbClr val="FFFF00"/>
              </a:solidFill>
            </a:rPr>
            <a:t> </a:t>
          </a:r>
          <a:r>
            <a:rPr lang="en-US" sz="2000" dirty="0" err="1" smtClean="0">
              <a:solidFill>
                <a:srgbClr val="FFFF00"/>
              </a:solidFill>
            </a:rPr>
            <a:t>kinh</a:t>
          </a:r>
          <a:r>
            <a:rPr lang="en-US" sz="2000" dirty="0" smtClean="0">
              <a:solidFill>
                <a:srgbClr val="FFFF00"/>
              </a:solidFill>
            </a:rPr>
            <a:t> - </a:t>
          </a:r>
          <a:r>
            <a:rPr lang="en-US" sz="2000" dirty="0" err="1" smtClean="0">
              <a:solidFill>
                <a:srgbClr val="FFFF00"/>
              </a:solidFill>
            </a:rPr>
            <a:t>cơ</a:t>
          </a:r>
          <a:endParaRPr lang="en-US" sz="2000" dirty="0">
            <a:solidFill>
              <a:srgbClr val="FFFF00"/>
            </a:solidFill>
          </a:endParaRPr>
        </a:p>
      </dgm:t>
    </dgm:pt>
    <dgm:pt modelId="{19BEEE5C-1593-4F52-8FFB-180E1FBC7A89}" type="parTrans" cxnId="{E79A4357-62FB-4BA8-8377-AF2F92A4CC1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F48ADE4-0A3E-4A3D-BB55-F77C91751A68}" type="sibTrans" cxnId="{E79A4357-62FB-4BA8-8377-AF2F92A4CC16}">
      <dgm:prSet/>
      <dgm:spPr/>
      <dgm:t>
        <a:bodyPr/>
        <a:lstStyle/>
        <a:p>
          <a:endParaRPr lang="en-US"/>
        </a:p>
      </dgm:t>
    </dgm:pt>
    <dgm:pt modelId="{13CC0DE3-4DE7-41B3-98EA-76D79B1DB579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 err="1" smtClean="0"/>
            <a:t>Nhược</a:t>
          </a:r>
          <a:r>
            <a:rPr lang="en-US" sz="2000" dirty="0" smtClean="0"/>
            <a:t> </a:t>
          </a:r>
          <a:r>
            <a:rPr lang="en-US" sz="2000" dirty="0" err="1" smtClean="0"/>
            <a:t>cơ</a:t>
          </a:r>
          <a:endParaRPr lang="en-US" sz="2000" dirty="0"/>
        </a:p>
      </dgm:t>
    </dgm:pt>
    <dgm:pt modelId="{39FBBB65-9600-4526-B192-56D4EA1315C6}" type="parTrans" cxnId="{7FE865C7-4E7A-4EC6-BACB-6C61E5EF9DA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572A4EC-8489-495E-AB29-599B0B7DB63D}" type="sibTrans" cxnId="{7FE865C7-4E7A-4EC6-BACB-6C61E5EF9DA7}">
      <dgm:prSet/>
      <dgm:spPr/>
      <dgm:t>
        <a:bodyPr/>
        <a:lstStyle/>
        <a:p>
          <a:endParaRPr lang="en-US"/>
        </a:p>
      </dgm:t>
    </dgm:pt>
    <dgm:pt modelId="{D0914076-5E7F-4B60-9CAD-D5AF84DC26EA}">
      <dgm:prSet custT="1"/>
      <dgm:spPr>
        <a:noFill/>
      </dgm:spPr>
      <dgm:t>
        <a:bodyPr/>
        <a:lstStyle/>
        <a:p>
          <a:r>
            <a:rPr lang="en-US" sz="1800" dirty="0" smtClean="0"/>
            <a:t>Do corticoid, </a:t>
          </a:r>
          <a:r>
            <a:rPr lang="en-US" sz="1800" dirty="0" err="1" smtClean="0"/>
            <a:t>nhiễm</a:t>
          </a:r>
          <a:r>
            <a:rPr lang="en-US" sz="1800" dirty="0" smtClean="0"/>
            <a:t> </a:t>
          </a:r>
          <a:r>
            <a:rPr lang="en-US" sz="1800" dirty="0" err="1" smtClean="0"/>
            <a:t>trùng</a:t>
          </a:r>
          <a:endParaRPr lang="en-US" sz="1800" dirty="0" smtClean="0"/>
        </a:p>
      </dgm:t>
    </dgm:pt>
    <dgm:pt modelId="{07D3BA77-23B4-494B-87EE-EE8092DD07D4}" type="parTrans" cxnId="{3A28497B-835A-4B30-A41E-CF38F2144780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1AF4211-9E20-491B-92A5-107F5AD05E13}" type="sibTrans" cxnId="{3A28497B-835A-4B30-A41E-CF38F2144780}">
      <dgm:prSet/>
      <dgm:spPr/>
      <dgm:t>
        <a:bodyPr/>
        <a:lstStyle/>
        <a:p>
          <a:endParaRPr lang="en-US"/>
        </a:p>
      </dgm:t>
    </dgm:pt>
    <dgm:pt modelId="{995FB0EC-189C-4421-8E6C-BC71A6804776}">
      <dgm:prSet custT="1"/>
      <dgm:spPr>
        <a:noFill/>
      </dgm:spPr>
      <dgm:t>
        <a:bodyPr/>
        <a:lstStyle/>
        <a:p>
          <a:r>
            <a:rPr lang="en-US" sz="1800" dirty="0" smtClean="0"/>
            <a:t>COPD, Hen , </a:t>
          </a:r>
          <a:r>
            <a:rPr lang="en-US" sz="1800" dirty="0" err="1" smtClean="0"/>
            <a:t>xơ</a:t>
          </a:r>
          <a:r>
            <a:rPr lang="en-US" sz="1800" dirty="0" smtClean="0"/>
            <a:t> </a:t>
          </a:r>
          <a:r>
            <a:rPr lang="en-US" sz="1800" dirty="0" err="1" smtClean="0"/>
            <a:t>nang</a:t>
          </a:r>
          <a:r>
            <a:rPr lang="en-US" sz="1800" dirty="0" smtClean="0"/>
            <a:t> </a:t>
          </a:r>
          <a:endParaRPr lang="en-US" sz="1800" dirty="0"/>
        </a:p>
      </dgm:t>
    </dgm:pt>
    <dgm:pt modelId="{9214E771-4637-4D91-A762-F8F03A95167D}" type="parTrans" cxnId="{7293FE34-C252-45C8-B2D9-133C18B8DD9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04FA387-2252-4E76-AFD2-E1F20B0E51CD}" type="sibTrans" cxnId="{7293FE34-C252-45C8-B2D9-133C18B8DD94}">
      <dgm:prSet/>
      <dgm:spPr/>
      <dgm:t>
        <a:bodyPr/>
        <a:lstStyle/>
        <a:p>
          <a:endParaRPr lang="en-US"/>
        </a:p>
      </dgm:t>
    </dgm:pt>
    <dgm:pt modelId="{80320435-409B-4766-BFB9-DE618595410A}">
      <dgm:prSet custT="1"/>
      <dgm:spPr>
        <a:noFill/>
      </dgm:spPr>
      <dgm:t>
        <a:bodyPr/>
        <a:lstStyle/>
        <a:p>
          <a:r>
            <a:rPr lang="en-US" sz="1800" dirty="0" err="1" smtClean="0"/>
            <a:t>Bệnh</a:t>
          </a:r>
          <a:r>
            <a:rPr lang="en-US" sz="1800" dirty="0" smtClean="0"/>
            <a:t> </a:t>
          </a:r>
          <a:r>
            <a:rPr lang="en-US" sz="1800" dirty="0" err="1" smtClean="0"/>
            <a:t>thành</a:t>
          </a:r>
          <a:r>
            <a:rPr lang="en-US" sz="1800" dirty="0" smtClean="0"/>
            <a:t> </a:t>
          </a:r>
          <a:r>
            <a:rPr lang="en-US" sz="1800" dirty="0" err="1" smtClean="0"/>
            <a:t>ngực</a:t>
          </a:r>
          <a:r>
            <a:rPr lang="en-US" sz="1800" dirty="0" smtClean="0"/>
            <a:t> – </a:t>
          </a:r>
          <a:r>
            <a:rPr lang="en-US" sz="1800" dirty="0" err="1" smtClean="0"/>
            <a:t>đường</a:t>
          </a:r>
          <a:r>
            <a:rPr lang="en-US" sz="1800" dirty="0" smtClean="0"/>
            <a:t> </a:t>
          </a:r>
          <a:r>
            <a:rPr lang="en-US" sz="1800" dirty="0" err="1" smtClean="0"/>
            <a:t>thở</a:t>
          </a:r>
          <a:endParaRPr lang="en-US" sz="1800" dirty="0"/>
        </a:p>
      </dgm:t>
    </dgm:pt>
    <dgm:pt modelId="{F29FE26E-4F8E-41AA-9045-3265F943DB86}" type="parTrans" cxnId="{CCA5212A-EAD6-499F-AC83-508FE6CAC71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DC5F519E-61E8-43F6-9A34-05ECA88D3563}" type="sibTrans" cxnId="{CCA5212A-EAD6-499F-AC83-508FE6CAC718}">
      <dgm:prSet/>
      <dgm:spPr/>
      <dgm:t>
        <a:bodyPr/>
        <a:lstStyle/>
        <a:p>
          <a:endParaRPr lang="en-US"/>
        </a:p>
      </dgm:t>
    </dgm:pt>
    <dgm:pt modelId="{A525C1A6-8B87-44EA-909C-4C68E0D42A0D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1800" dirty="0" err="1" smtClean="0"/>
            <a:t>Ngộ</a:t>
          </a:r>
          <a:r>
            <a:rPr lang="en-US" sz="1800" dirty="0" smtClean="0"/>
            <a:t> </a:t>
          </a:r>
          <a:r>
            <a:rPr lang="en-US" sz="1800" dirty="0" err="1" smtClean="0"/>
            <a:t>độc</a:t>
          </a:r>
          <a:r>
            <a:rPr lang="en-US" sz="1800" dirty="0" smtClean="0"/>
            <a:t> P </a:t>
          </a:r>
          <a:r>
            <a:rPr lang="en-US" sz="1800" dirty="0" err="1" smtClean="0"/>
            <a:t>hữu</a:t>
          </a:r>
          <a:r>
            <a:rPr lang="en-US" sz="1800" dirty="0" smtClean="0"/>
            <a:t> </a:t>
          </a:r>
          <a:r>
            <a:rPr lang="en-US" sz="1800" dirty="0" err="1" smtClean="0"/>
            <a:t>cơ</a:t>
          </a:r>
          <a:endParaRPr lang="en-US" sz="1800" dirty="0"/>
        </a:p>
      </dgm:t>
    </dgm:pt>
    <dgm:pt modelId="{470D5F93-2082-4611-B499-F18D0A089219}" type="parTrans" cxnId="{CBFEF113-06C2-4DF6-9ADE-008A9AEBCD8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5CA9D9A5-717D-46E1-8F01-DFCB827A638D}" type="sibTrans" cxnId="{CBFEF113-06C2-4DF6-9ADE-008A9AEBCD89}">
      <dgm:prSet/>
      <dgm:spPr/>
      <dgm:t>
        <a:bodyPr/>
        <a:lstStyle/>
        <a:p>
          <a:endParaRPr lang="en-US"/>
        </a:p>
      </dgm:t>
    </dgm:pt>
    <dgm:pt modelId="{FC831B81-1EBF-426F-8CEF-912FB0787044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 err="1" smtClean="0"/>
            <a:t>Ngộ</a:t>
          </a:r>
          <a:r>
            <a:rPr lang="en-US" sz="2000" dirty="0" smtClean="0"/>
            <a:t> </a:t>
          </a:r>
          <a:r>
            <a:rPr lang="en-US" sz="2000" dirty="0" err="1" smtClean="0"/>
            <a:t>độc</a:t>
          </a:r>
          <a:r>
            <a:rPr lang="en-US" sz="2000" dirty="0" smtClean="0"/>
            <a:t> </a:t>
          </a:r>
          <a:r>
            <a:rPr lang="en-US" sz="2000" dirty="0" err="1" smtClean="0"/>
            <a:t>botulinum</a:t>
          </a:r>
          <a:endParaRPr lang="en-US" sz="2000" dirty="0"/>
        </a:p>
      </dgm:t>
    </dgm:pt>
    <dgm:pt modelId="{2667203A-098F-4922-BAC5-351F87AB74FB}" type="parTrans" cxnId="{75E74FEE-B7FA-4F1B-B2AD-F326AB52632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62AA492-D03B-4A26-9846-E8CCF534D8ED}" type="sibTrans" cxnId="{75E74FEE-B7FA-4F1B-B2AD-F326AB526324}">
      <dgm:prSet/>
      <dgm:spPr/>
      <dgm:t>
        <a:bodyPr/>
        <a:lstStyle/>
        <a:p>
          <a:endParaRPr lang="en-US"/>
        </a:p>
      </dgm:t>
    </dgm:pt>
    <dgm:pt modelId="{2D40950C-12EB-4991-BCCA-BB420A48B30A}">
      <dgm:prSet custT="1"/>
      <dgm:spPr>
        <a:noFill/>
      </dgm:spPr>
      <dgm:t>
        <a:bodyPr/>
        <a:lstStyle/>
        <a:p>
          <a:r>
            <a:rPr lang="en-US" sz="1800" dirty="0" err="1" smtClean="0"/>
            <a:t>Suy</a:t>
          </a:r>
          <a:r>
            <a:rPr lang="en-US" sz="1800" dirty="0" smtClean="0"/>
            <a:t> </a:t>
          </a:r>
          <a:r>
            <a:rPr lang="en-US" sz="1800" dirty="0" err="1" smtClean="0"/>
            <a:t>giáp</a:t>
          </a:r>
          <a:r>
            <a:rPr lang="en-US" sz="1800" dirty="0" smtClean="0"/>
            <a:t>, </a:t>
          </a:r>
          <a:r>
            <a:rPr lang="en-US" sz="1800" dirty="0" err="1" smtClean="0"/>
            <a:t>Teo</a:t>
          </a:r>
          <a:r>
            <a:rPr lang="en-US" sz="1800" dirty="0" smtClean="0"/>
            <a:t> </a:t>
          </a:r>
          <a:r>
            <a:rPr lang="en-US" sz="1800" dirty="0" err="1" smtClean="0"/>
            <a:t>cơ</a:t>
          </a:r>
          <a:endParaRPr lang="en-US" sz="1800" dirty="0" smtClean="0"/>
        </a:p>
      </dgm:t>
    </dgm:pt>
    <dgm:pt modelId="{7306D351-B7D0-4E50-9232-D1D5783FD0E4}" type="parTrans" cxnId="{28AE5703-00BB-4E60-AC0D-B25D4A64B92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87F9963-046B-4CE2-A959-E92084CE9E96}" type="sibTrans" cxnId="{28AE5703-00BB-4E60-AC0D-B25D4A64B928}">
      <dgm:prSet/>
      <dgm:spPr/>
      <dgm:t>
        <a:bodyPr/>
        <a:lstStyle/>
        <a:p>
          <a:endParaRPr lang="en-US"/>
        </a:p>
      </dgm:t>
    </dgm:pt>
    <dgm:pt modelId="{44738EC3-DE8C-43D1-B4F5-4B3E293E5BD5}">
      <dgm:prSet custT="1"/>
      <dgm:spPr>
        <a:noFill/>
      </dgm:spPr>
      <dgm:t>
        <a:bodyPr/>
        <a:lstStyle/>
        <a:p>
          <a:r>
            <a:rPr lang="en-US" sz="2000" dirty="0" err="1" smtClean="0"/>
            <a:t>Viêm</a:t>
          </a:r>
          <a:r>
            <a:rPr lang="en-US" sz="2000" dirty="0" smtClean="0"/>
            <a:t> </a:t>
          </a:r>
          <a:r>
            <a:rPr lang="en-US" sz="2000" dirty="0" err="1" smtClean="0"/>
            <a:t>da</a:t>
          </a:r>
          <a:r>
            <a:rPr lang="en-US" sz="2000" dirty="0" smtClean="0"/>
            <a:t> </a:t>
          </a:r>
          <a:r>
            <a:rPr lang="en-US" sz="2000" dirty="0" err="1" smtClean="0"/>
            <a:t>cơ</a:t>
          </a:r>
          <a:endParaRPr lang="en-US" sz="2000" dirty="0" smtClean="0"/>
        </a:p>
      </dgm:t>
    </dgm:pt>
    <dgm:pt modelId="{41E013C7-9270-4858-B1D4-70794411DF06}" type="parTrans" cxnId="{2AFFCD43-6DB1-4E92-8006-D9324F7A3F2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48E7F73-88C1-4C33-BFBF-DB2F97F3482F}" type="sibTrans" cxnId="{2AFFCD43-6DB1-4E92-8006-D9324F7A3F2C}">
      <dgm:prSet/>
      <dgm:spPr/>
      <dgm:t>
        <a:bodyPr/>
        <a:lstStyle/>
        <a:p>
          <a:endParaRPr lang="en-US"/>
        </a:p>
      </dgm:t>
    </dgm:pt>
    <dgm:pt modelId="{A27C57E9-4497-4AC9-A251-BB7BFFBCE530}">
      <dgm:prSet custT="1"/>
      <dgm:spPr>
        <a:noFill/>
      </dgm:spPr>
      <dgm:t>
        <a:bodyPr/>
        <a:lstStyle/>
        <a:p>
          <a:r>
            <a:rPr lang="en-US" sz="2000" dirty="0" err="1" smtClean="0"/>
            <a:t>Xơ</a:t>
          </a:r>
          <a:r>
            <a:rPr lang="en-US" sz="2000" dirty="0" smtClean="0"/>
            <a:t> </a:t>
          </a:r>
          <a:r>
            <a:rPr lang="en-US" sz="2000" dirty="0" err="1" smtClean="0"/>
            <a:t>phổi</a:t>
          </a:r>
          <a:endParaRPr lang="en-US" sz="2000" dirty="0"/>
        </a:p>
      </dgm:t>
    </dgm:pt>
    <dgm:pt modelId="{81ACAF6D-4119-4A6A-B6FE-7DC28F1E7F98}" type="parTrans" cxnId="{7C7FE421-960C-4E6D-B0A7-7501372E71D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C9621B7-8247-4EA3-90C4-729B239ADE07}" type="sibTrans" cxnId="{7C7FE421-960C-4E6D-B0A7-7501372E71D4}">
      <dgm:prSet/>
      <dgm:spPr/>
      <dgm:t>
        <a:bodyPr/>
        <a:lstStyle/>
        <a:p>
          <a:endParaRPr lang="en-US"/>
        </a:p>
      </dgm:t>
    </dgm:pt>
    <dgm:pt modelId="{5B6737FA-4EB0-4B49-9C13-79BD4529DD1E}">
      <dgm:prSet custT="1"/>
      <dgm:spPr>
        <a:noFill/>
      </dgm:spPr>
      <dgm:t>
        <a:bodyPr/>
        <a:lstStyle/>
        <a:p>
          <a:r>
            <a:rPr lang="en-US" sz="2000" dirty="0" err="1" smtClean="0"/>
            <a:t>Phù</a:t>
          </a:r>
          <a:r>
            <a:rPr lang="en-US" sz="2000" dirty="0" smtClean="0"/>
            <a:t> </a:t>
          </a:r>
          <a:r>
            <a:rPr lang="en-US" sz="2000" dirty="0" err="1" smtClean="0"/>
            <a:t>phổi</a:t>
          </a:r>
          <a:endParaRPr lang="en-US" sz="2000" dirty="0"/>
        </a:p>
      </dgm:t>
    </dgm:pt>
    <dgm:pt modelId="{A3C96F2A-FD10-411D-A24E-AD292AE103EF}" type="parTrans" cxnId="{49DE3B32-C4F6-4D0D-9B28-0DF83074139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4C52C40-432B-4BDE-9A5D-3D62AE65CB73}" type="sibTrans" cxnId="{49DE3B32-C4F6-4D0D-9B28-0DF83074139B}">
      <dgm:prSet/>
      <dgm:spPr/>
      <dgm:t>
        <a:bodyPr/>
        <a:lstStyle/>
        <a:p>
          <a:endParaRPr lang="en-US"/>
        </a:p>
      </dgm:t>
    </dgm:pt>
    <dgm:pt modelId="{6AA60C84-D2DE-42E3-AAE3-3769BCE43D09}">
      <dgm:prSet custT="1"/>
      <dgm:spPr>
        <a:noFill/>
      </dgm:spPr>
      <dgm:t>
        <a:bodyPr/>
        <a:lstStyle/>
        <a:p>
          <a:r>
            <a:rPr lang="en-US" sz="1800" dirty="0" err="1" smtClean="0"/>
            <a:t>Béo</a:t>
          </a:r>
          <a:r>
            <a:rPr lang="en-US" sz="1800" dirty="0" smtClean="0"/>
            <a:t> </a:t>
          </a:r>
          <a:r>
            <a:rPr lang="en-US" sz="1800" dirty="0" err="1" smtClean="0"/>
            <a:t>phì</a:t>
          </a:r>
          <a:r>
            <a:rPr lang="en-US" sz="1800" dirty="0" smtClean="0"/>
            <a:t>, </a:t>
          </a:r>
          <a:r>
            <a:rPr lang="en-US" sz="1800" dirty="0" err="1" smtClean="0"/>
            <a:t>báng</a:t>
          </a:r>
          <a:r>
            <a:rPr lang="en-US" sz="1800" dirty="0" smtClean="0"/>
            <a:t> </a:t>
          </a:r>
          <a:r>
            <a:rPr lang="en-US" sz="1800" dirty="0" err="1" smtClean="0"/>
            <a:t>bụng</a:t>
          </a:r>
          <a:endParaRPr lang="en-US" sz="1800" dirty="0"/>
        </a:p>
      </dgm:t>
    </dgm:pt>
    <dgm:pt modelId="{467F2A59-568B-4C1C-916A-BD4B688C078A}" type="parTrans" cxnId="{B9895913-BF18-4E03-B1A9-DA319BFAC46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A83A55E-27C4-4BB2-960C-1F92779B4803}" type="sibTrans" cxnId="{B9895913-BF18-4E03-B1A9-DA319BFAC469}">
      <dgm:prSet/>
      <dgm:spPr/>
      <dgm:t>
        <a:bodyPr/>
        <a:lstStyle/>
        <a:p>
          <a:endParaRPr lang="en-US"/>
        </a:p>
      </dgm:t>
    </dgm:pt>
    <dgm:pt modelId="{5FF41E68-154F-4C3D-A832-7C7EBE42EB3A}">
      <dgm:prSet/>
      <dgm:spPr>
        <a:noFill/>
      </dgm:spPr>
      <dgm:t>
        <a:bodyPr/>
        <a:lstStyle/>
        <a:p>
          <a:r>
            <a:rPr lang="en-US" dirty="0" err="1" smtClean="0"/>
            <a:t>Nhiễm</a:t>
          </a:r>
          <a:r>
            <a:rPr lang="en-US" dirty="0" smtClean="0"/>
            <a:t> </a:t>
          </a:r>
          <a:r>
            <a:rPr lang="en-US" dirty="0" err="1" smtClean="0"/>
            <a:t>trùng</a:t>
          </a:r>
          <a:r>
            <a:rPr lang="en-US" dirty="0" smtClean="0"/>
            <a:t> </a:t>
          </a:r>
          <a:r>
            <a:rPr lang="en-US" dirty="0" err="1" smtClean="0"/>
            <a:t>huyết</a:t>
          </a:r>
          <a:r>
            <a:rPr lang="en-US" dirty="0" smtClean="0"/>
            <a:t>, </a:t>
          </a:r>
          <a:r>
            <a:rPr lang="en-US" dirty="0" err="1" smtClean="0"/>
            <a:t>toan</a:t>
          </a:r>
          <a:r>
            <a:rPr lang="en-US" dirty="0" smtClean="0"/>
            <a:t> </a:t>
          </a:r>
          <a:r>
            <a:rPr lang="en-US" dirty="0" err="1" smtClean="0"/>
            <a:t>chuyển</a:t>
          </a:r>
          <a:r>
            <a:rPr lang="en-US" dirty="0" smtClean="0"/>
            <a:t> </a:t>
          </a:r>
          <a:r>
            <a:rPr lang="en-US" dirty="0" err="1" smtClean="0"/>
            <a:t>hóa</a:t>
          </a:r>
          <a:endParaRPr lang="en-US" dirty="0"/>
        </a:p>
      </dgm:t>
    </dgm:pt>
    <dgm:pt modelId="{6B9C4CD9-0174-49B2-B5F1-69ED02DB9541}" type="parTrans" cxnId="{899890CF-7A86-42FD-B662-BA64F24A1FA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99D66E4-92A1-4B22-BF76-981BF9DE8D02}" type="sibTrans" cxnId="{899890CF-7A86-42FD-B662-BA64F24A1FA4}">
      <dgm:prSet/>
      <dgm:spPr/>
      <dgm:t>
        <a:bodyPr/>
        <a:lstStyle/>
        <a:p>
          <a:endParaRPr lang="en-US"/>
        </a:p>
      </dgm:t>
    </dgm:pt>
    <dgm:pt modelId="{EF5E208E-704D-4E83-B08F-8AE841D498AC}" type="pres">
      <dgm:prSet presAssocID="{6E3455DD-0413-40B9-B046-E0630FF0E2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FABAC1-5034-420C-BBC1-93F6A10FF3D8}" type="pres">
      <dgm:prSet presAssocID="{69F41C1F-867A-4150-B060-49968B4E5E8E}" presName="hierRoot1" presStyleCnt="0">
        <dgm:presLayoutVars>
          <dgm:hierBranch val="init"/>
        </dgm:presLayoutVars>
      </dgm:prSet>
      <dgm:spPr/>
    </dgm:pt>
    <dgm:pt modelId="{0512B711-2530-479D-B73E-FC34491C914B}" type="pres">
      <dgm:prSet presAssocID="{69F41C1F-867A-4150-B060-49968B4E5E8E}" presName="rootComposite1" presStyleCnt="0"/>
      <dgm:spPr/>
    </dgm:pt>
    <dgm:pt modelId="{557E96A6-C10D-46BC-B87F-22D0FA259D47}" type="pres">
      <dgm:prSet presAssocID="{69F41C1F-867A-4150-B060-49968B4E5E8E}" presName="rootText1" presStyleLbl="node0" presStyleIdx="0" presStyleCnt="1" custScaleX="556950" custScaleY="65554" custLinFactNeighborY="-416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E2E01-6890-4E2B-9A0B-871AD3B49638}" type="pres">
      <dgm:prSet presAssocID="{69F41C1F-867A-4150-B060-49968B4E5E8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BA00B45-79E2-477E-9C0A-BF0F045557A9}" type="pres">
      <dgm:prSet presAssocID="{69F41C1F-867A-4150-B060-49968B4E5E8E}" presName="hierChild2" presStyleCnt="0"/>
      <dgm:spPr/>
    </dgm:pt>
    <dgm:pt modelId="{65027A1C-3863-4B69-8381-B157B659E21F}" type="pres">
      <dgm:prSet presAssocID="{A447AC2D-6122-4A85-85B6-9A995243472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51136E1F-CC5F-4CB3-A0BA-59588DB7F45C}" type="pres">
      <dgm:prSet presAssocID="{50482E9F-FAAC-4E6C-AC77-1513B781869A}" presName="hierRoot2" presStyleCnt="0">
        <dgm:presLayoutVars>
          <dgm:hierBranch val="init"/>
        </dgm:presLayoutVars>
      </dgm:prSet>
      <dgm:spPr/>
    </dgm:pt>
    <dgm:pt modelId="{7FE7B254-CE34-432E-900B-48E244D353DC}" type="pres">
      <dgm:prSet presAssocID="{50482E9F-FAAC-4E6C-AC77-1513B781869A}" presName="rootComposite" presStyleCnt="0"/>
      <dgm:spPr/>
    </dgm:pt>
    <dgm:pt modelId="{3BEC5BE6-6667-494A-BD19-25E22360AEBD}" type="pres">
      <dgm:prSet presAssocID="{50482E9F-FAAC-4E6C-AC77-1513B781869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90E27-2BF7-482E-8529-8400FC9C09A6}" type="pres">
      <dgm:prSet presAssocID="{50482E9F-FAAC-4E6C-AC77-1513B781869A}" presName="rootConnector" presStyleLbl="node2" presStyleIdx="0" presStyleCnt="5"/>
      <dgm:spPr/>
      <dgm:t>
        <a:bodyPr/>
        <a:lstStyle/>
        <a:p>
          <a:endParaRPr lang="en-US"/>
        </a:p>
      </dgm:t>
    </dgm:pt>
    <dgm:pt modelId="{4BDA87E4-00B0-4333-AF07-00E7782F56C0}" type="pres">
      <dgm:prSet presAssocID="{50482E9F-FAAC-4E6C-AC77-1513B781869A}" presName="hierChild4" presStyleCnt="0"/>
      <dgm:spPr/>
    </dgm:pt>
    <dgm:pt modelId="{3790A1A6-1790-4D9B-B4AE-6AEDC4DE33B5}" type="pres">
      <dgm:prSet presAssocID="{B5BF8E2A-AE23-4915-8BFE-C94AF2EE81D6}" presName="Name37" presStyleLbl="parChTrans1D3" presStyleIdx="0" presStyleCnt="15"/>
      <dgm:spPr/>
      <dgm:t>
        <a:bodyPr/>
        <a:lstStyle/>
        <a:p>
          <a:endParaRPr lang="en-US"/>
        </a:p>
      </dgm:t>
    </dgm:pt>
    <dgm:pt modelId="{7A310334-04AB-4236-8925-5BB31F527DC8}" type="pres">
      <dgm:prSet presAssocID="{7DD566D0-7894-46FB-AFC3-0FB87503CA6F}" presName="hierRoot2" presStyleCnt="0">
        <dgm:presLayoutVars>
          <dgm:hierBranch val="init"/>
        </dgm:presLayoutVars>
      </dgm:prSet>
      <dgm:spPr/>
    </dgm:pt>
    <dgm:pt modelId="{CF660544-9B7D-496B-A75C-F00682C1F8A5}" type="pres">
      <dgm:prSet presAssocID="{7DD566D0-7894-46FB-AFC3-0FB87503CA6F}" presName="rootComposite" presStyleCnt="0"/>
      <dgm:spPr/>
    </dgm:pt>
    <dgm:pt modelId="{AC2A9130-AA9D-4F9E-B556-F0B016120643}" type="pres">
      <dgm:prSet presAssocID="{7DD566D0-7894-46FB-AFC3-0FB87503CA6F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6F6888-C439-49D5-9B13-CD4109D574D8}" type="pres">
      <dgm:prSet presAssocID="{7DD566D0-7894-46FB-AFC3-0FB87503CA6F}" presName="rootConnector" presStyleLbl="node3" presStyleIdx="0" presStyleCnt="15"/>
      <dgm:spPr/>
      <dgm:t>
        <a:bodyPr/>
        <a:lstStyle/>
        <a:p>
          <a:endParaRPr lang="en-US"/>
        </a:p>
      </dgm:t>
    </dgm:pt>
    <dgm:pt modelId="{339A77F2-01D0-47A4-BA1A-DC05B98BDCBE}" type="pres">
      <dgm:prSet presAssocID="{7DD566D0-7894-46FB-AFC3-0FB87503CA6F}" presName="hierChild4" presStyleCnt="0"/>
      <dgm:spPr/>
    </dgm:pt>
    <dgm:pt modelId="{1D18CD2B-51A5-4542-B1A3-8FD621B38D86}" type="pres">
      <dgm:prSet presAssocID="{7DD566D0-7894-46FB-AFC3-0FB87503CA6F}" presName="hierChild5" presStyleCnt="0"/>
      <dgm:spPr/>
    </dgm:pt>
    <dgm:pt modelId="{9D49BB3A-785A-4789-AE36-A7CDBD14070D}" type="pres">
      <dgm:prSet presAssocID="{1C0D6E33-F4D9-46C4-B30C-1AD67CB6B51F}" presName="Name37" presStyleLbl="parChTrans1D3" presStyleIdx="1" presStyleCnt="15"/>
      <dgm:spPr/>
      <dgm:t>
        <a:bodyPr/>
        <a:lstStyle/>
        <a:p>
          <a:endParaRPr lang="en-US"/>
        </a:p>
      </dgm:t>
    </dgm:pt>
    <dgm:pt modelId="{998B9A1B-FC84-49E5-B6AB-9A4509C7BFAB}" type="pres">
      <dgm:prSet presAssocID="{E88AA47C-561F-4E03-BF81-6EA2CAB75B51}" presName="hierRoot2" presStyleCnt="0">
        <dgm:presLayoutVars>
          <dgm:hierBranch val="init"/>
        </dgm:presLayoutVars>
      </dgm:prSet>
      <dgm:spPr/>
    </dgm:pt>
    <dgm:pt modelId="{1FF027EA-F35B-4636-8A21-736176E80D3A}" type="pres">
      <dgm:prSet presAssocID="{E88AA47C-561F-4E03-BF81-6EA2CAB75B51}" presName="rootComposite" presStyleCnt="0"/>
      <dgm:spPr/>
    </dgm:pt>
    <dgm:pt modelId="{34A3F4AD-5581-48CB-986A-FA02F340D342}" type="pres">
      <dgm:prSet presAssocID="{E88AA47C-561F-4E03-BF81-6EA2CAB75B51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E4BFB0-9E3A-4EB5-976C-6024984C9EF0}" type="pres">
      <dgm:prSet presAssocID="{E88AA47C-561F-4E03-BF81-6EA2CAB75B51}" presName="rootConnector" presStyleLbl="node3" presStyleIdx="1" presStyleCnt="15"/>
      <dgm:spPr/>
      <dgm:t>
        <a:bodyPr/>
        <a:lstStyle/>
        <a:p>
          <a:endParaRPr lang="en-US"/>
        </a:p>
      </dgm:t>
    </dgm:pt>
    <dgm:pt modelId="{D6620170-6268-4188-A5B5-FF304035DE39}" type="pres">
      <dgm:prSet presAssocID="{E88AA47C-561F-4E03-BF81-6EA2CAB75B51}" presName="hierChild4" presStyleCnt="0"/>
      <dgm:spPr/>
    </dgm:pt>
    <dgm:pt modelId="{A07C9CE3-11AF-46CD-8E06-A84EDAD674EA}" type="pres">
      <dgm:prSet presAssocID="{E88AA47C-561F-4E03-BF81-6EA2CAB75B51}" presName="hierChild5" presStyleCnt="0"/>
      <dgm:spPr/>
    </dgm:pt>
    <dgm:pt modelId="{73618642-BE8D-4FDD-AED6-3F100E9BD6DE}" type="pres">
      <dgm:prSet presAssocID="{71374641-96ED-4EE9-A892-F353D0DCC82B}" presName="Name37" presStyleLbl="parChTrans1D3" presStyleIdx="2" presStyleCnt="15"/>
      <dgm:spPr/>
      <dgm:t>
        <a:bodyPr/>
        <a:lstStyle/>
        <a:p>
          <a:endParaRPr lang="en-US"/>
        </a:p>
      </dgm:t>
    </dgm:pt>
    <dgm:pt modelId="{31B091AC-A702-40C9-ABCB-F6582354CEDA}" type="pres">
      <dgm:prSet presAssocID="{7FB209D2-8C16-4922-AB1A-2D5CFA62F039}" presName="hierRoot2" presStyleCnt="0">
        <dgm:presLayoutVars>
          <dgm:hierBranch val="init"/>
        </dgm:presLayoutVars>
      </dgm:prSet>
      <dgm:spPr/>
    </dgm:pt>
    <dgm:pt modelId="{82F02348-1535-4EAE-A773-7EB1E39234B2}" type="pres">
      <dgm:prSet presAssocID="{7FB209D2-8C16-4922-AB1A-2D5CFA62F039}" presName="rootComposite" presStyleCnt="0"/>
      <dgm:spPr/>
    </dgm:pt>
    <dgm:pt modelId="{2F519F14-5469-4574-9A1D-0726A1B7AEF2}" type="pres">
      <dgm:prSet presAssocID="{7FB209D2-8C16-4922-AB1A-2D5CFA62F039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073607-11DC-4C50-87A8-13D6FA143E9E}" type="pres">
      <dgm:prSet presAssocID="{7FB209D2-8C16-4922-AB1A-2D5CFA62F039}" presName="rootConnector" presStyleLbl="node3" presStyleIdx="2" presStyleCnt="15"/>
      <dgm:spPr/>
      <dgm:t>
        <a:bodyPr/>
        <a:lstStyle/>
        <a:p>
          <a:endParaRPr lang="en-US"/>
        </a:p>
      </dgm:t>
    </dgm:pt>
    <dgm:pt modelId="{FC7E7E89-A0CE-4D52-B3C1-FC4534922B7A}" type="pres">
      <dgm:prSet presAssocID="{7FB209D2-8C16-4922-AB1A-2D5CFA62F039}" presName="hierChild4" presStyleCnt="0"/>
      <dgm:spPr/>
    </dgm:pt>
    <dgm:pt modelId="{96102984-66BF-4B34-AB8E-75109631C55B}" type="pres">
      <dgm:prSet presAssocID="{7FB209D2-8C16-4922-AB1A-2D5CFA62F039}" presName="hierChild5" presStyleCnt="0"/>
      <dgm:spPr/>
    </dgm:pt>
    <dgm:pt modelId="{852A415E-FF61-40F1-A14E-3F2773251F4F}" type="pres">
      <dgm:prSet presAssocID="{50482E9F-FAAC-4E6C-AC77-1513B781869A}" presName="hierChild5" presStyleCnt="0"/>
      <dgm:spPr/>
    </dgm:pt>
    <dgm:pt modelId="{0D2F64E3-2560-4612-B02C-03635433F17B}" type="pres">
      <dgm:prSet presAssocID="{19BEEE5C-1593-4F52-8FFB-180E1FBC7A89}" presName="Name37" presStyleLbl="parChTrans1D2" presStyleIdx="1" presStyleCnt="5"/>
      <dgm:spPr/>
      <dgm:t>
        <a:bodyPr/>
        <a:lstStyle/>
        <a:p>
          <a:endParaRPr lang="en-US"/>
        </a:p>
      </dgm:t>
    </dgm:pt>
    <dgm:pt modelId="{A34F923E-F205-4EFF-94AC-60F70D7C6C8D}" type="pres">
      <dgm:prSet presAssocID="{D5ABD0D5-2CD1-4A51-90A5-E423AE79FEFE}" presName="hierRoot2" presStyleCnt="0">
        <dgm:presLayoutVars>
          <dgm:hierBranch val="init"/>
        </dgm:presLayoutVars>
      </dgm:prSet>
      <dgm:spPr/>
    </dgm:pt>
    <dgm:pt modelId="{6284A9A9-45E1-47B6-82FA-18C3CD682937}" type="pres">
      <dgm:prSet presAssocID="{D5ABD0D5-2CD1-4A51-90A5-E423AE79FEFE}" presName="rootComposite" presStyleCnt="0"/>
      <dgm:spPr/>
    </dgm:pt>
    <dgm:pt modelId="{C748934E-3CE0-47E8-ADDE-F779AF44FB5E}" type="pres">
      <dgm:prSet presAssocID="{D5ABD0D5-2CD1-4A51-90A5-E423AE79FEFE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B0D4C9-16CA-4DDC-B9D2-22AC11601188}" type="pres">
      <dgm:prSet presAssocID="{D5ABD0D5-2CD1-4A51-90A5-E423AE79FEFE}" presName="rootConnector" presStyleLbl="node2" presStyleIdx="1" presStyleCnt="5"/>
      <dgm:spPr/>
      <dgm:t>
        <a:bodyPr/>
        <a:lstStyle/>
        <a:p>
          <a:endParaRPr lang="en-US"/>
        </a:p>
      </dgm:t>
    </dgm:pt>
    <dgm:pt modelId="{DE781266-AA15-4D8D-B325-241671953374}" type="pres">
      <dgm:prSet presAssocID="{D5ABD0D5-2CD1-4A51-90A5-E423AE79FEFE}" presName="hierChild4" presStyleCnt="0"/>
      <dgm:spPr/>
    </dgm:pt>
    <dgm:pt modelId="{9D35C65B-FA38-4F8E-8FD6-9681C63FDC13}" type="pres">
      <dgm:prSet presAssocID="{39FBBB65-9600-4526-B192-56D4EA1315C6}" presName="Name37" presStyleLbl="parChTrans1D3" presStyleIdx="3" presStyleCnt="15"/>
      <dgm:spPr/>
      <dgm:t>
        <a:bodyPr/>
        <a:lstStyle/>
        <a:p>
          <a:endParaRPr lang="en-US"/>
        </a:p>
      </dgm:t>
    </dgm:pt>
    <dgm:pt modelId="{183324DD-F36F-4884-9D14-E710BDE9E8F0}" type="pres">
      <dgm:prSet presAssocID="{13CC0DE3-4DE7-41B3-98EA-76D79B1DB579}" presName="hierRoot2" presStyleCnt="0">
        <dgm:presLayoutVars>
          <dgm:hierBranch val="init"/>
        </dgm:presLayoutVars>
      </dgm:prSet>
      <dgm:spPr/>
    </dgm:pt>
    <dgm:pt modelId="{F8136B18-CACC-43B3-B718-DB1531B3CC61}" type="pres">
      <dgm:prSet presAssocID="{13CC0DE3-4DE7-41B3-98EA-76D79B1DB579}" presName="rootComposite" presStyleCnt="0"/>
      <dgm:spPr/>
    </dgm:pt>
    <dgm:pt modelId="{35BAE1E9-9BE7-45BA-8570-9D312C8B4AAF}" type="pres">
      <dgm:prSet presAssocID="{13CC0DE3-4DE7-41B3-98EA-76D79B1DB579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5790F-746A-4C35-8292-22A95307871E}" type="pres">
      <dgm:prSet presAssocID="{13CC0DE3-4DE7-41B3-98EA-76D79B1DB579}" presName="rootConnector" presStyleLbl="node3" presStyleIdx="3" presStyleCnt="15"/>
      <dgm:spPr/>
      <dgm:t>
        <a:bodyPr/>
        <a:lstStyle/>
        <a:p>
          <a:endParaRPr lang="en-US"/>
        </a:p>
      </dgm:t>
    </dgm:pt>
    <dgm:pt modelId="{7AE73A24-CB47-455E-B781-64EA6A8C0459}" type="pres">
      <dgm:prSet presAssocID="{13CC0DE3-4DE7-41B3-98EA-76D79B1DB579}" presName="hierChild4" presStyleCnt="0"/>
      <dgm:spPr/>
    </dgm:pt>
    <dgm:pt modelId="{0D19B700-E568-49D2-88A4-783A5CF425D2}" type="pres">
      <dgm:prSet presAssocID="{13CC0DE3-4DE7-41B3-98EA-76D79B1DB579}" presName="hierChild5" presStyleCnt="0"/>
      <dgm:spPr/>
    </dgm:pt>
    <dgm:pt modelId="{CAB90989-5D64-4904-B3E8-24C7D9818FD7}" type="pres">
      <dgm:prSet presAssocID="{470D5F93-2082-4611-B499-F18D0A089219}" presName="Name37" presStyleLbl="parChTrans1D3" presStyleIdx="4" presStyleCnt="15"/>
      <dgm:spPr/>
      <dgm:t>
        <a:bodyPr/>
        <a:lstStyle/>
        <a:p>
          <a:endParaRPr lang="en-US"/>
        </a:p>
      </dgm:t>
    </dgm:pt>
    <dgm:pt modelId="{328D9C2C-C473-4DBF-8AD5-58D013DCEAEF}" type="pres">
      <dgm:prSet presAssocID="{A525C1A6-8B87-44EA-909C-4C68E0D42A0D}" presName="hierRoot2" presStyleCnt="0">
        <dgm:presLayoutVars>
          <dgm:hierBranch val="init"/>
        </dgm:presLayoutVars>
      </dgm:prSet>
      <dgm:spPr/>
    </dgm:pt>
    <dgm:pt modelId="{ABBD1682-AA81-4A69-89F7-2A368A41F069}" type="pres">
      <dgm:prSet presAssocID="{A525C1A6-8B87-44EA-909C-4C68E0D42A0D}" presName="rootComposite" presStyleCnt="0"/>
      <dgm:spPr/>
    </dgm:pt>
    <dgm:pt modelId="{B242D2ED-4F3B-4C06-AA9A-5074827056B5}" type="pres">
      <dgm:prSet presAssocID="{A525C1A6-8B87-44EA-909C-4C68E0D42A0D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EF6F34-DD74-427E-9FA9-BBE231287187}" type="pres">
      <dgm:prSet presAssocID="{A525C1A6-8B87-44EA-909C-4C68E0D42A0D}" presName="rootConnector" presStyleLbl="node3" presStyleIdx="4" presStyleCnt="15"/>
      <dgm:spPr/>
      <dgm:t>
        <a:bodyPr/>
        <a:lstStyle/>
        <a:p>
          <a:endParaRPr lang="en-US"/>
        </a:p>
      </dgm:t>
    </dgm:pt>
    <dgm:pt modelId="{50ABB93E-048E-437F-9E74-9B55D271E7F9}" type="pres">
      <dgm:prSet presAssocID="{A525C1A6-8B87-44EA-909C-4C68E0D42A0D}" presName="hierChild4" presStyleCnt="0"/>
      <dgm:spPr/>
    </dgm:pt>
    <dgm:pt modelId="{BE8A4B4D-3678-4047-9FB7-83359B3E5F64}" type="pres">
      <dgm:prSet presAssocID="{A525C1A6-8B87-44EA-909C-4C68E0D42A0D}" presName="hierChild5" presStyleCnt="0"/>
      <dgm:spPr/>
    </dgm:pt>
    <dgm:pt modelId="{74A0D4BE-7431-4DC2-9727-AC5BCBB43459}" type="pres">
      <dgm:prSet presAssocID="{2667203A-098F-4922-BAC5-351F87AB74FB}" presName="Name37" presStyleLbl="parChTrans1D3" presStyleIdx="5" presStyleCnt="15"/>
      <dgm:spPr/>
      <dgm:t>
        <a:bodyPr/>
        <a:lstStyle/>
        <a:p>
          <a:endParaRPr lang="en-US"/>
        </a:p>
      </dgm:t>
    </dgm:pt>
    <dgm:pt modelId="{6E0DADA2-9D68-449F-B6B0-30C74E5BB015}" type="pres">
      <dgm:prSet presAssocID="{FC831B81-1EBF-426F-8CEF-912FB0787044}" presName="hierRoot2" presStyleCnt="0">
        <dgm:presLayoutVars>
          <dgm:hierBranch val="init"/>
        </dgm:presLayoutVars>
      </dgm:prSet>
      <dgm:spPr/>
    </dgm:pt>
    <dgm:pt modelId="{9C1D4DBC-BF09-4929-8B60-594317B26350}" type="pres">
      <dgm:prSet presAssocID="{FC831B81-1EBF-426F-8CEF-912FB0787044}" presName="rootComposite" presStyleCnt="0"/>
      <dgm:spPr/>
    </dgm:pt>
    <dgm:pt modelId="{E88D51CB-CADC-454E-9D46-8A27252C4477}" type="pres">
      <dgm:prSet presAssocID="{FC831B81-1EBF-426F-8CEF-912FB0787044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576D9F-FA5D-4FAE-941F-6BE0261B2F48}" type="pres">
      <dgm:prSet presAssocID="{FC831B81-1EBF-426F-8CEF-912FB0787044}" presName="rootConnector" presStyleLbl="node3" presStyleIdx="5" presStyleCnt="15"/>
      <dgm:spPr/>
      <dgm:t>
        <a:bodyPr/>
        <a:lstStyle/>
        <a:p>
          <a:endParaRPr lang="en-US"/>
        </a:p>
      </dgm:t>
    </dgm:pt>
    <dgm:pt modelId="{B049C1A2-7721-43E2-83EF-E60DEE5DC043}" type="pres">
      <dgm:prSet presAssocID="{FC831B81-1EBF-426F-8CEF-912FB0787044}" presName="hierChild4" presStyleCnt="0"/>
      <dgm:spPr/>
    </dgm:pt>
    <dgm:pt modelId="{C81002B9-0E2C-45F0-B0FC-470635ADCC2E}" type="pres">
      <dgm:prSet presAssocID="{FC831B81-1EBF-426F-8CEF-912FB0787044}" presName="hierChild5" presStyleCnt="0"/>
      <dgm:spPr/>
    </dgm:pt>
    <dgm:pt modelId="{8FB47A26-9AF7-4100-8969-25EC3509AC02}" type="pres">
      <dgm:prSet presAssocID="{D5ABD0D5-2CD1-4A51-90A5-E423AE79FEFE}" presName="hierChild5" presStyleCnt="0"/>
      <dgm:spPr/>
    </dgm:pt>
    <dgm:pt modelId="{E4322AE9-43DB-44E9-A8B5-89122FAE1460}" type="pres">
      <dgm:prSet presAssocID="{81977141-AD6F-40F6-94B2-BDDABE47EB0A}" presName="Name37" presStyleLbl="parChTrans1D2" presStyleIdx="2" presStyleCnt="5"/>
      <dgm:spPr/>
      <dgm:t>
        <a:bodyPr/>
        <a:lstStyle/>
        <a:p>
          <a:endParaRPr lang="en-US"/>
        </a:p>
      </dgm:t>
    </dgm:pt>
    <dgm:pt modelId="{7E128000-D81B-4871-9DBB-083476807FF4}" type="pres">
      <dgm:prSet presAssocID="{3B1DA64C-1DDD-4A5C-A3A5-84084487D21F}" presName="hierRoot2" presStyleCnt="0">
        <dgm:presLayoutVars>
          <dgm:hierBranch val="init"/>
        </dgm:presLayoutVars>
      </dgm:prSet>
      <dgm:spPr/>
    </dgm:pt>
    <dgm:pt modelId="{6ADC190D-24B3-4797-907E-0DCAAB9CEA97}" type="pres">
      <dgm:prSet presAssocID="{3B1DA64C-1DDD-4A5C-A3A5-84084487D21F}" presName="rootComposite" presStyleCnt="0"/>
      <dgm:spPr/>
    </dgm:pt>
    <dgm:pt modelId="{86C465EF-254B-43DB-8433-A2E1575C01FA}" type="pres">
      <dgm:prSet presAssocID="{3B1DA64C-1DDD-4A5C-A3A5-84084487D21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0864FF-82F1-46E9-B87F-48B4ADB19676}" type="pres">
      <dgm:prSet presAssocID="{3B1DA64C-1DDD-4A5C-A3A5-84084487D21F}" presName="rootConnector" presStyleLbl="node2" presStyleIdx="2" presStyleCnt="5"/>
      <dgm:spPr/>
      <dgm:t>
        <a:bodyPr/>
        <a:lstStyle/>
        <a:p>
          <a:endParaRPr lang="en-US"/>
        </a:p>
      </dgm:t>
    </dgm:pt>
    <dgm:pt modelId="{8593390E-4DF6-405D-9BE6-39B253E2E214}" type="pres">
      <dgm:prSet presAssocID="{3B1DA64C-1DDD-4A5C-A3A5-84084487D21F}" presName="hierChild4" presStyleCnt="0"/>
      <dgm:spPr/>
    </dgm:pt>
    <dgm:pt modelId="{C2F1BAB3-16E2-400F-B5EB-5015A1FD4DDA}" type="pres">
      <dgm:prSet presAssocID="{07D3BA77-23B4-494B-87EE-EE8092DD07D4}" presName="Name37" presStyleLbl="parChTrans1D3" presStyleIdx="6" presStyleCnt="15"/>
      <dgm:spPr/>
      <dgm:t>
        <a:bodyPr/>
        <a:lstStyle/>
        <a:p>
          <a:endParaRPr lang="en-US"/>
        </a:p>
      </dgm:t>
    </dgm:pt>
    <dgm:pt modelId="{51650729-50C8-4C11-B241-F2A4E0E12687}" type="pres">
      <dgm:prSet presAssocID="{D0914076-5E7F-4B60-9CAD-D5AF84DC26EA}" presName="hierRoot2" presStyleCnt="0">
        <dgm:presLayoutVars>
          <dgm:hierBranch val="init"/>
        </dgm:presLayoutVars>
      </dgm:prSet>
      <dgm:spPr/>
    </dgm:pt>
    <dgm:pt modelId="{6DAE34C4-BFCC-4017-B4FE-ECF330FF8B2C}" type="pres">
      <dgm:prSet presAssocID="{D0914076-5E7F-4B60-9CAD-D5AF84DC26EA}" presName="rootComposite" presStyleCnt="0"/>
      <dgm:spPr/>
    </dgm:pt>
    <dgm:pt modelId="{78C5696D-73C0-4EC1-BE7E-B0012D5493C3}" type="pres">
      <dgm:prSet presAssocID="{D0914076-5E7F-4B60-9CAD-D5AF84DC26EA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8BBA1-19BE-4129-B0B0-327FC06A97A9}" type="pres">
      <dgm:prSet presAssocID="{D0914076-5E7F-4B60-9CAD-D5AF84DC26EA}" presName="rootConnector" presStyleLbl="node3" presStyleIdx="6" presStyleCnt="15"/>
      <dgm:spPr/>
      <dgm:t>
        <a:bodyPr/>
        <a:lstStyle/>
        <a:p>
          <a:endParaRPr lang="en-US"/>
        </a:p>
      </dgm:t>
    </dgm:pt>
    <dgm:pt modelId="{1F8A9138-A533-40C5-98EA-782C9E78B2AB}" type="pres">
      <dgm:prSet presAssocID="{D0914076-5E7F-4B60-9CAD-D5AF84DC26EA}" presName="hierChild4" presStyleCnt="0"/>
      <dgm:spPr/>
    </dgm:pt>
    <dgm:pt modelId="{0F79A2D2-AA66-412C-A18A-A51DBBCE2FF2}" type="pres">
      <dgm:prSet presAssocID="{D0914076-5E7F-4B60-9CAD-D5AF84DC26EA}" presName="hierChild5" presStyleCnt="0"/>
      <dgm:spPr/>
    </dgm:pt>
    <dgm:pt modelId="{95369C09-A7AA-495A-B571-0F5D15E16E22}" type="pres">
      <dgm:prSet presAssocID="{7306D351-B7D0-4E50-9232-D1D5783FD0E4}" presName="Name37" presStyleLbl="parChTrans1D3" presStyleIdx="7" presStyleCnt="15"/>
      <dgm:spPr/>
      <dgm:t>
        <a:bodyPr/>
        <a:lstStyle/>
        <a:p>
          <a:endParaRPr lang="en-US"/>
        </a:p>
      </dgm:t>
    </dgm:pt>
    <dgm:pt modelId="{BFB91593-D793-4F8C-8C2A-30B1819CBC49}" type="pres">
      <dgm:prSet presAssocID="{2D40950C-12EB-4991-BCCA-BB420A48B30A}" presName="hierRoot2" presStyleCnt="0">
        <dgm:presLayoutVars>
          <dgm:hierBranch val="init"/>
        </dgm:presLayoutVars>
      </dgm:prSet>
      <dgm:spPr/>
    </dgm:pt>
    <dgm:pt modelId="{F33A03D4-28A7-4EFB-88F3-DFAAB5EFA939}" type="pres">
      <dgm:prSet presAssocID="{2D40950C-12EB-4991-BCCA-BB420A48B30A}" presName="rootComposite" presStyleCnt="0"/>
      <dgm:spPr/>
    </dgm:pt>
    <dgm:pt modelId="{02A43875-7B50-4EEB-BDC8-9F1E66E79CCC}" type="pres">
      <dgm:prSet presAssocID="{2D40950C-12EB-4991-BCCA-BB420A48B30A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C494E-2AA1-4D9A-9DD0-33CDE5FEC4BC}" type="pres">
      <dgm:prSet presAssocID="{2D40950C-12EB-4991-BCCA-BB420A48B30A}" presName="rootConnector" presStyleLbl="node3" presStyleIdx="7" presStyleCnt="15"/>
      <dgm:spPr/>
      <dgm:t>
        <a:bodyPr/>
        <a:lstStyle/>
        <a:p>
          <a:endParaRPr lang="en-US"/>
        </a:p>
      </dgm:t>
    </dgm:pt>
    <dgm:pt modelId="{52E08F1A-E474-43F8-BD03-DDFBE37349EE}" type="pres">
      <dgm:prSet presAssocID="{2D40950C-12EB-4991-BCCA-BB420A48B30A}" presName="hierChild4" presStyleCnt="0"/>
      <dgm:spPr/>
    </dgm:pt>
    <dgm:pt modelId="{3B36111F-2397-4FDD-89F2-17001A0101EE}" type="pres">
      <dgm:prSet presAssocID="{2D40950C-12EB-4991-BCCA-BB420A48B30A}" presName="hierChild5" presStyleCnt="0"/>
      <dgm:spPr/>
    </dgm:pt>
    <dgm:pt modelId="{875AFAE9-6553-4285-9E58-072BF5BB0DC4}" type="pres">
      <dgm:prSet presAssocID="{41E013C7-9270-4858-B1D4-70794411DF06}" presName="Name37" presStyleLbl="parChTrans1D3" presStyleIdx="8" presStyleCnt="15"/>
      <dgm:spPr/>
      <dgm:t>
        <a:bodyPr/>
        <a:lstStyle/>
        <a:p>
          <a:endParaRPr lang="en-US"/>
        </a:p>
      </dgm:t>
    </dgm:pt>
    <dgm:pt modelId="{A2A8B967-B7E1-49B1-A552-22704EC7BDE7}" type="pres">
      <dgm:prSet presAssocID="{44738EC3-DE8C-43D1-B4F5-4B3E293E5BD5}" presName="hierRoot2" presStyleCnt="0">
        <dgm:presLayoutVars>
          <dgm:hierBranch val="init"/>
        </dgm:presLayoutVars>
      </dgm:prSet>
      <dgm:spPr/>
    </dgm:pt>
    <dgm:pt modelId="{BB067315-45B5-4813-9B41-6FBEDBF3F62E}" type="pres">
      <dgm:prSet presAssocID="{44738EC3-DE8C-43D1-B4F5-4B3E293E5BD5}" presName="rootComposite" presStyleCnt="0"/>
      <dgm:spPr/>
    </dgm:pt>
    <dgm:pt modelId="{E9A965AF-87AA-4227-A3DD-D1EAF1D76EC1}" type="pres">
      <dgm:prSet presAssocID="{44738EC3-DE8C-43D1-B4F5-4B3E293E5BD5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236D8-BA4C-4275-B435-FCCAB57473A0}" type="pres">
      <dgm:prSet presAssocID="{44738EC3-DE8C-43D1-B4F5-4B3E293E5BD5}" presName="rootConnector" presStyleLbl="node3" presStyleIdx="8" presStyleCnt="15"/>
      <dgm:spPr/>
      <dgm:t>
        <a:bodyPr/>
        <a:lstStyle/>
        <a:p>
          <a:endParaRPr lang="en-US"/>
        </a:p>
      </dgm:t>
    </dgm:pt>
    <dgm:pt modelId="{DCC8B777-FE3D-486E-ACC8-1C067718ED7D}" type="pres">
      <dgm:prSet presAssocID="{44738EC3-DE8C-43D1-B4F5-4B3E293E5BD5}" presName="hierChild4" presStyleCnt="0"/>
      <dgm:spPr/>
    </dgm:pt>
    <dgm:pt modelId="{E17F1EDC-709B-4992-A512-ECF8C4F96FA2}" type="pres">
      <dgm:prSet presAssocID="{44738EC3-DE8C-43D1-B4F5-4B3E293E5BD5}" presName="hierChild5" presStyleCnt="0"/>
      <dgm:spPr/>
    </dgm:pt>
    <dgm:pt modelId="{AA2A346E-0665-4803-A4C9-C3DAB2177D3F}" type="pres">
      <dgm:prSet presAssocID="{3B1DA64C-1DDD-4A5C-A3A5-84084487D21F}" presName="hierChild5" presStyleCnt="0"/>
      <dgm:spPr/>
    </dgm:pt>
    <dgm:pt modelId="{8F5AF471-8B10-47C2-B7B8-E237D13854A3}" type="pres">
      <dgm:prSet presAssocID="{9E77A5A7-628C-4C8A-947E-CEBA6E668CE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26967512-275B-4A86-A154-B6A611CC8196}" type="pres">
      <dgm:prSet presAssocID="{9785BABB-0743-48CF-BF6E-12647939B6E5}" presName="hierRoot2" presStyleCnt="0">
        <dgm:presLayoutVars>
          <dgm:hierBranch val="init"/>
        </dgm:presLayoutVars>
      </dgm:prSet>
      <dgm:spPr/>
    </dgm:pt>
    <dgm:pt modelId="{869149B4-8C2E-4AD0-884C-00F25E407712}" type="pres">
      <dgm:prSet presAssocID="{9785BABB-0743-48CF-BF6E-12647939B6E5}" presName="rootComposite" presStyleCnt="0"/>
      <dgm:spPr/>
    </dgm:pt>
    <dgm:pt modelId="{D8E4FDAF-4300-4BE4-AF30-ACFC270734F9}" type="pres">
      <dgm:prSet presAssocID="{9785BABB-0743-48CF-BF6E-12647939B6E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261A4C-2F3A-4EA6-9541-43AB7E432B69}" type="pres">
      <dgm:prSet presAssocID="{9785BABB-0743-48CF-BF6E-12647939B6E5}" presName="rootConnector" presStyleLbl="node2" presStyleIdx="3" presStyleCnt="5"/>
      <dgm:spPr/>
      <dgm:t>
        <a:bodyPr/>
        <a:lstStyle/>
        <a:p>
          <a:endParaRPr lang="en-US"/>
        </a:p>
      </dgm:t>
    </dgm:pt>
    <dgm:pt modelId="{42381750-77EC-4AEE-B68B-AC1F9B423B68}" type="pres">
      <dgm:prSet presAssocID="{9785BABB-0743-48CF-BF6E-12647939B6E5}" presName="hierChild4" presStyleCnt="0"/>
      <dgm:spPr/>
    </dgm:pt>
    <dgm:pt modelId="{CDD3F061-904D-442D-B374-188F000995E0}" type="pres">
      <dgm:prSet presAssocID="{9214E771-4637-4D91-A762-F8F03A95167D}" presName="Name37" presStyleLbl="parChTrans1D3" presStyleIdx="9" presStyleCnt="15"/>
      <dgm:spPr/>
      <dgm:t>
        <a:bodyPr/>
        <a:lstStyle/>
        <a:p>
          <a:endParaRPr lang="en-US"/>
        </a:p>
      </dgm:t>
    </dgm:pt>
    <dgm:pt modelId="{B67C7F96-68F0-42F3-8510-751C0F2873A0}" type="pres">
      <dgm:prSet presAssocID="{995FB0EC-189C-4421-8E6C-BC71A6804776}" presName="hierRoot2" presStyleCnt="0">
        <dgm:presLayoutVars>
          <dgm:hierBranch val="init"/>
        </dgm:presLayoutVars>
      </dgm:prSet>
      <dgm:spPr/>
    </dgm:pt>
    <dgm:pt modelId="{9DB134A7-5A8A-4740-BAC5-F8122AB4392D}" type="pres">
      <dgm:prSet presAssocID="{995FB0EC-189C-4421-8E6C-BC71A6804776}" presName="rootComposite" presStyleCnt="0"/>
      <dgm:spPr/>
    </dgm:pt>
    <dgm:pt modelId="{73865097-8683-452C-B318-51A68FCE67B6}" type="pres">
      <dgm:prSet presAssocID="{995FB0EC-189C-4421-8E6C-BC71A6804776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D7B2B-EF82-4021-BE44-E0A628EDAC5E}" type="pres">
      <dgm:prSet presAssocID="{995FB0EC-189C-4421-8E6C-BC71A6804776}" presName="rootConnector" presStyleLbl="node3" presStyleIdx="9" presStyleCnt="15"/>
      <dgm:spPr/>
      <dgm:t>
        <a:bodyPr/>
        <a:lstStyle/>
        <a:p>
          <a:endParaRPr lang="en-US"/>
        </a:p>
      </dgm:t>
    </dgm:pt>
    <dgm:pt modelId="{2EAB98DC-F174-451A-9AA8-EA9ACA8E09D4}" type="pres">
      <dgm:prSet presAssocID="{995FB0EC-189C-4421-8E6C-BC71A6804776}" presName="hierChild4" presStyleCnt="0"/>
      <dgm:spPr/>
    </dgm:pt>
    <dgm:pt modelId="{E94B3B8F-8048-4D84-9B77-62134C4098F5}" type="pres">
      <dgm:prSet presAssocID="{995FB0EC-189C-4421-8E6C-BC71A6804776}" presName="hierChild5" presStyleCnt="0"/>
      <dgm:spPr/>
    </dgm:pt>
    <dgm:pt modelId="{89954905-A1F0-4F4C-97F2-DB76698CE3BD}" type="pres">
      <dgm:prSet presAssocID="{81ACAF6D-4119-4A6A-B6FE-7DC28F1E7F98}" presName="Name37" presStyleLbl="parChTrans1D3" presStyleIdx="10" presStyleCnt="15"/>
      <dgm:spPr/>
      <dgm:t>
        <a:bodyPr/>
        <a:lstStyle/>
        <a:p>
          <a:endParaRPr lang="en-US"/>
        </a:p>
      </dgm:t>
    </dgm:pt>
    <dgm:pt modelId="{0CDA59A7-A1B0-47FA-BCBE-8D8EFAC955FA}" type="pres">
      <dgm:prSet presAssocID="{A27C57E9-4497-4AC9-A251-BB7BFFBCE530}" presName="hierRoot2" presStyleCnt="0">
        <dgm:presLayoutVars>
          <dgm:hierBranch val="init"/>
        </dgm:presLayoutVars>
      </dgm:prSet>
      <dgm:spPr/>
    </dgm:pt>
    <dgm:pt modelId="{17970550-FEE8-4FA8-9454-CE2C851DB9F1}" type="pres">
      <dgm:prSet presAssocID="{A27C57E9-4497-4AC9-A251-BB7BFFBCE530}" presName="rootComposite" presStyleCnt="0"/>
      <dgm:spPr/>
    </dgm:pt>
    <dgm:pt modelId="{55CA6DB4-E5FF-41FE-AB63-ECE71B67A8FA}" type="pres">
      <dgm:prSet presAssocID="{A27C57E9-4497-4AC9-A251-BB7BFFBCE530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151B0-B0B2-402D-B2D0-B978FE4947A6}" type="pres">
      <dgm:prSet presAssocID="{A27C57E9-4497-4AC9-A251-BB7BFFBCE530}" presName="rootConnector" presStyleLbl="node3" presStyleIdx="10" presStyleCnt="15"/>
      <dgm:spPr/>
      <dgm:t>
        <a:bodyPr/>
        <a:lstStyle/>
        <a:p>
          <a:endParaRPr lang="en-US"/>
        </a:p>
      </dgm:t>
    </dgm:pt>
    <dgm:pt modelId="{4A3DFA03-66C6-4BEC-AF93-B50D84AC5873}" type="pres">
      <dgm:prSet presAssocID="{A27C57E9-4497-4AC9-A251-BB7BFFBCE530}" presName="hierChild4" presStyleCnt="0"/>
      <dgm:spPr/>
    </dgm:pt>
    <dgm:pt modelId="{B0DB2F72-9B43-4E71-A62A-798BA94680A7}" type="pres">
      <dgm:prSet presAssocID="{A27C57E9-4497-4AC9-A251-BB7BFFBCE530}" presName="hierChild5" presStyleCnt="0"/>
      <dgm:spPr/>
    </dgm:pt>
    <dgm:pt modelId="{85F7DD23-3233-40DD-AACE-D38AFF4EB3FA}" type="pres">
      <dgm:prSet presAssocID="{A3C96F2A-FD10-411D-A24E-AD292AE103EF}" presName="Name37" presStyleLbl="parChTrans1D3" presStyleIdx="11" presStyleCnt="15"/>
      <dgm:spPr/>
      <dgm:t>
        <a:bodyPr/>
        <a:lstStyle/>
        <a:p>
          <a:endParaRPr lang="en-US"/>
        </a:p>
      </dgm:t>
    </dgm:pt>
    <dgm:pt modelId="{32AD398D-3A79-4A87-9AFA-96C24A2C1324}" type="pres">
      <dgm:prSet presAssocID="{5B6737FA-4EB0-4B49-9C13-79BD4529DD1E}" presName="hierRoot2" presStyleCnt="0">
        <dgm:presLayoutVars>
          <dgm:hierBranch val="init"/>
        </dgm:presLayoutVars>
      </dgm:prSet>
      <dgm:spPr/>
    </dgm:pt>
    <dgm:pt modelId="{8A360048-5499-4DA6-B4A5-0A6F07527806}" type="pres">
      <dgm:prSet presAssocID="{5B6737FA-4EB0-4B49-9C13-79BD4529DD1E}" presName="rootComposite" presStyleCnt="0"/>
      <dgm:spPr/>
    </dgm:pt>
    <dgm:pt modelId="{7A1442F3-8A83-44C8-9960-7B16128646CD}" type="pres">
      <dgm:prSet presAssocID="{5B6737FA-4EB0-4B49-9C13-79BD4529DD1E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50942A-588E-4B01-ACD1-52918BAF0BDF}" type="pres">
      <dgm:prSet presAssocID="{5B6737FA-4EB0-4B49-9C13-79BD4529DD1E}" presName="rootConnector" presStyleLbl="node3" presStyleIdx="11" presStyleCnt="15"/>
      <dgm:spPr/>
      <dgm:t>
        <a:bodyPr/>
        <a:lstStyle/>
        <a:p>
          <a:endParaRPr lang="en-US"/>
        </a:p>
      </dgm:t>
    </dgm:pt>
    <dgm:pt modelId="{2B776640-1210-4D1B-85A3-82CB2D1AAF95}" type="pres">
      <dgm:prSet presAssocID="{5B6737FA-4EB0-4B49-9C13-79BD4529DD1E}" presName="hierChild4" presStyleCnt="0"/>
      <dgm:spPr/>
    </dgm:pt>
    <dgm:pt modelId="{7B0E0162-30E7-43DB-8E9A-968F63AE435D}" type="pres">
      <dgm:prSet presAssocID="{5B6737FA-4EB0-4B49-9C13-79BD4529DD1E}" presName="hierChild5" presStyleCnt="0"/>
      <dgm:spPr/>
    </dgm:pt>
    <dgm:pt modelId="{007059CC-A6E6-486C-A87D-7D4747DE8137}" type="pres">
      <dgm:prSet presAssocID="{9785BABB-0743-48CF-BF6E-12647939B6E5}" presName="hierChild5" presStyleCnt="0"/>
      <dgm:spPr/>
    </dgm:pt>
    <dgm:pt modelId="{487A3997-4BC0-4B28-83A6-1EA836E78828}" type="pres">
      <dgm:prSet presAssocID="{5BA9B641-C806-45B5-8168-4FF9FC6C4EA0}" presName="Name37" presStyleLbl="parChTrans1D2" presStyleIdx="4" presStyleCnt="5"/>
      <dgm:spPr/>
      <dgm:t>
        <a:bodyPr/>
        <a:lstStyle/>
        <a:p>
          <a:endParaRPr lang="en-US"/>
        </a:p>
      </dgm:t>
    </dgm:pt>
    <dgm:pt modelId="{239715DB-3EE9-4271-AEDD-F573DFF38DAB}" type="pres">
      <dgm:prSet presAssocID="{09768436-BBA7-4057-9ECC-90D16C3D5E51}" presName="hierRoot2" presStyleCnt="0">
        <dgm:presLayoutVars>
          <dgm:hierBranch val="init"/>
        </dgm:presLayoutVars>
      </dgm:prSet>
      <dgm:spPr/>
    </dgm:pt>
    <dgm:pt modelId="{7948C560-9D4B-4270-96ED-DE3D579A5C80}" type="pres">
      <dgm:prSet presAssocID="{09768436-BBA7-4057-9ECC-90D16C3D5E51}" presName="rootComposite" presStyleCnt="0"/>
      <dgm:spPr/>
    </dgm:pt>
    <dgm:pt modelId="{5065B0AD-886D-40FC-99F3-22B0B3322F78}" type="pres">
      <dgm:prSet presAssocID="{09768436-BBA7-4057-9ECC-90D16C3D5E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7557E-3BDE-49D7-9235-6363831E8671}" type="pres">
      <dgm:prSet presAssocID="{09768436-BBA7-4057-9ECC-90D16C3D5E51}" presName="rootConnector" presStyleLbl="node2" presStyleIdx="4" presStyleCnt="5"/>
      <dgm:spPr/>
      <dgm:t>
        <a:bodyPr/>
        <a:lstStyle/>
        <a:p>
          <a:endParaRPr lang="en-US"/>
        </a:p>
      </dgm:t>
    </dgm:pt>
    <dgm:pt modelId="{AD428CD4-DFA7-4906-B43F-E9369F6B2A96}" type="pres">
      <dgm:prSet presAssocID="{09768436-BBA7-4057-9ECC-90D16C3D5E51}" presName="hierChild4" presStyleCnt="0"/>
      <dgm:spPr/>
    </dgm:pt>
    <dgm:pt modelId="{21CB0A09-6031-42FB-B464-42554E6E5322}" type="pres">
      <dgm:prSet presAssocID="{F29FE26E-4F8E-41AA-9045-3265F943DB86}" presName="Name37" presStyleLbl="parChTrans1D3" presStyleIdx="12" presStyleCnt="15"/>
      <dgm:spPr/>
      <dgm:t>
        <a:bodyPr/>
        <a:lstStyle/>
        <a:p>
          <a:endParaRPr lang="en-US"/>
        </a:p>
      </dgm:t>
    </dgm:pt>
    <dgm:pt modelId="{8E06C3B7-1235-4BBA-BE9F-CFD272503986}" type="pres">
      <dgm:prSet presAssocID="{80320435-409B-4766-BFB9-DE618595410A}" presName="hierRoot2" presStyleCnt="0">
        <dgm:presLayoutVars>
          <dgm:hierBranch val="init"/>
        </dgm:presLayoutVars>
      </dgm:prSet>
      <dgm:spPr/>
    </dgm:pt>
    <dgm:pt modelId="{FB5E0195-E613-4183-B76F-F3FB0042226E}" type="pres">
      <dgm:prSet presAssocID="{80320435-409B-4766-BFB9-DE618595410A}" presName="rootComposite" presStyleCnt="0"/>
      <dgm:spPr/>
    </dgm:pt>
    <dgm:pt modelId="{9F393227-7150-463B-A10F-663805EBDC85}" type="pres">
      <dgm:prSet presAssocID="{80320435-409B-4766-BFB9-DE618595410A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0BF1C-5AFA-48DD-BC93-F71599056051}" type="pres">
      <dgm:prSet presAssocID="{80320435-409B-4766-BFB9-DE618595410A}" presName="rootConnector" presStyleLbl="node3" presStyleIdx="12" presStyleCnt="15"/>
      <dgm:spPr/>
      <dgm:t>
        <a:bodyPr/>
        <a:lstStyle/>
        <a:p>
          <a:endParaRPr lang="en-US"/>
        </a:p>
      </dgm:t>
    </dgm:pt>
    <dgm:pt modelId="{F9D076AC-C8BC-4754-8A34-01EF6D7A6066}" type="pres">
      <dgm:prSet presAssocID="{80320435-409B-4766-BFB9-DE618595410A}" presName="hierChild4" presStyleCnt="0"/>
      <dgm:spPr/>
    </dgm:pt>
    <dgm:pt modelId="{962FCFDE-D3B4-4100-84E9-D63666715DB8}" type="pres">
      <dgm:prSet presAssocID="{80320435-409B-4766-BFB9-DE618595410A}" presName="hierChild5" presStyleCnt="0"/>
      <dgm:spPr/>
    </dgm:pt>
    <dgm:pt modelId="{0F7EF6E3-9469-417C-805E-5AFE31999248}" type="pres">
      <dgm:prSet presAssocID="{467F2A59-568B-4C1C-916A-BD4B688C078A}" presName="Name37" presStyleLbl="parChTrans1D3" presStyleIdx="13" presStyleCnt="15"/>
      <dgm:spPr/>
      <dgm:t>
        <a:bodyPr/>
        <a:lstStyle/>
        <a:p>
          <a:endParaRPr lang="en-US"/>
        </a:p>
      </dgm:t>
    </dgm:pt>
    <dgm:pt modelId="{8DE8DBF7-6AD7-4ADF-92E9-D0C43F9CEE74}" type="pres">
      <dgm:prSet presAssocID="{6AA60C84-D2DE-42E3-AAE3-3769BCE43D09}" presName="hierRoot2" presStyleCnt="0">
        <dgm:presLayoutVars>
          <dgm:hierBranch val="init"/>
        </dgm:presLayoutVars>
      </dgm:prSet>
      <dgm:spPr/>
    </dgm:pt>
    <dgm:pt modelId="{11C323AC-3E97-451D-9A84-06EC4A09E88C}" type="pres">
      <dgm:prSet presAssocID="{6AA60C84-D2DE-42E3-AAE3-3769BCE43D09}" presName="rootComposite" presStyleCnt="0"/>
      <dgm:spPr/>
    </dgm:pt>
    <dgm:pt modelId="{EBE8546D-1803-4771-83D1-12C8A82ED02C}" type="pres">
      <dgm:prSet presAssocID="{6AA60C84-D2DE-42E3-AAE3-3769BCE43D09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68174-725E-40C3-B5F3-184198841208}" type="pres">
      <dgm:prSet presAssocID="{6AA60C84-D2DE-42E3-AAE3-3769BCE43D09}" presName="rootConnector" presStyleLbl="node3" presStyleIdx="13" presStyleCnt="15"/>
      <dgm:spPr/>
      <dgm:t>
        <a:bodyPr/>
        <a:lstStyle/>
        <a:p>
          <a:endParaRPr lang="en-US"/>
        </a:p>
      </dgm:t>
    </dgm:pt>
    <dgm:pt modelId="{A6E10CBE-CFC2-4BCD-BCF7-6F17A453BA63}" type="pres">
      <dgm:prSet presAssocID="{6AA60C84-D2DE-42E3-AAE3-3769BCE43D09}" presName="hierChild4" presStyleCnt="0"/>
      <dgm:spPr/>
    </dgm:pt>
    <dgm:pt modelId="{415CD779-5FA3-45B8-87DF-FC02737CC870}" type="pres">
      <dgm:prSet presAssocID="{6AA60C84-D2DE-42E3-AAE3-3769BCE43D09}" presName="hierChild5" presStyleCnt="0"/>
      <dgm:spPr/>
    </dgm:pt>
    <dgm:pt modelId="{0602FC25-351E-48BB-8F5B-5C718A3160E0}" type="pres">
      <dgm:prSet presAssocID="{6B9C4CD9-0174-49B2-B5F1-69ED02DB9541}" presName="Name37" presStyleLbl="parChTrans1D3" presStyleIdx="14" presStyleCnt="15"/>
      <dgm:spPr/>
      <dgm:t>
        <a:bodyPr/>
        <a:lstStyle/>
        <a:p>
          <a:endParaRPr lang="en-US"/>
        </a:p>
      </dgm:t>
    </dgm:pt>
    <dgm:pt modelId="{E379A852-6D28-4492-ACCF-5B817DE2BA02}" type="pres">
      <dgm:prSet presAssocID="{5FF41E68-154F-4C3D-A832-7C7EBE42EB3A}" presName="hierRoot2" presStyleCnt="0">
        <dgm:presLayoutVars>
          <dgm:hierBranch val="init"/>
        </dgm:presLayoutVars>
      </dgm:prSet>
      <dgm:spPr/>
    </dgm:pt>
    <dgm:pt modelId="{F83901CD-BDAD-43AF-8059-70E2F8C617B3}" type="pres">
      <dgm:prSet presAssocID="{5FF41E68-154F-4C3D-A832-7C7EBE42EB3A}" presName="rootComposite" presStyleCnt="0"/>
      <dgm:spPr/>
    </dgm:pt>
    <dgm:pt modelId="{950385E2-0890-4C37-B315-762421A01673}" type="pres">
      <dgm:prSet presAssocID="{5FF41E68-154F-4C3D-A832-7C7EBE42EB3A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80F55-C0E2-40D1-93DA-11DAB2627ABA}" type="pres">
      <dgm:prSet presAssocID="{5FF41E68-154F-4C3D-A832-7C7EBE42EB3A}" presName="rootConnector" presStyleLbl="node3" presStyleIdx="14" presStyleCnt="15"/>
      <dgm:spPr/>
      <dgm:t>
        <a:bodyPr/>
        <a:lstStyle/>
        <a:p>
          <a:endParaRPr lang="en-US"/>
        </a:p>
      </dgm:t>
    </dgm:pt>
    <dgm:pt modelId="{BB2B21A2-0D6D-4889-9E82-DB156C7101EF}" type="pres">
      <dgm:prSet presAssocID="{5FF41E68-154F-4C3D-A832-7C7EBE42EB3A}" presName="hierChild4" presStyleCnt="0"/>
      <dgm:spPr/>
    </dgm:pt>
    <dgm:pt modelId="{839E295D-0EFC-4291-8EBE-929A36FFA225}" type="pres">
      <dgm:prSet presAssocID="{5FF41E68-154F-4C3D-A832-7C7EBE42EB3A}" presName="hierChild5" presStyleCnt="0"/>
      <dgm:spPr/>
    </dgm:pt>
    <dgm:pt modelId="{607899A9-1BE0-4F23-806F-6831042D5387}" type="pres">
      <dgm:prSet presAssocID="{09768436-BBA7-4057-9ECC-90D16C3D5E51}" presName="hierChild5" presStyleCnt="0"/>
      <dgm:spPr/>
    </dgm:pt>
    <dgm:pt modelId="{E0902A63-0891-48C2-B00B-F07A343EBC64}" type="pres">
      <dgm:prSet presAssocID="{69F41C1F-867A-4150-B060-49968B4E5E8E}" presName="hierChild3" presStyleCnt="0"/>
      <dgm:spPr/>
    </dgm:pt>
  </dgm:ptLst>
  <dgm:cxnLst>
    <dgm:cxn modelId="{9D73D417-7613-4625-A748-88069A26F18B}" srcId="{50482E9F-FAAC-4E6C-AC77-1513B781869A}" destId="{E88AA47C-561F-4E03-BF81-6EA2CAB75B51}" srcOrd="1" destOrd="0" parTransId="{1C0D6E33-F4D9-46C4-B30C-1AD67CB6B51F}" sibTransId="{7C1486A5-88BF-40AC-AC70-FE3A42AFB894}"/>
    <dgm:cxn modelId="{10BAD307-E8C5-41B4-9E23-CDFBCF72A5A8}" type="presOf" srcId="{7FB209D2-8C16-4922-AB1A-2D5CFA62F039}" destId="{2F519F14-5469-4574-9A1D-0726A1B7AEF2}" srcOrd="0" destOrd="0" presId="urn:microsoft.com/office/officeart/2005/8/layout/orgChart1"/>
    <dgm:cxn modelId="{509AAB6A-1A91-4405-B967-005F2D1CD256}" srcId="{69F41C1F-867A-4150-B060-49968B4E5E8E}" destId="{3B1DA64C-1DDD-4A5C-A3A5-84084487D21F}" srcOrd="2" destOrd="0" parTransId="{81977141-AD6F-40F6-94B2-BDDABE47EB0A}" sibTransId="{CBDAB880-5753-4F15-A07D-3D1CA578EDF5}"/>
    <dgm:cxn modelId="{7293FE34-C252-45C8-B2D9-133C18B8DD94}" srcId="{9785BABB-0743-48CF-BF6E-12647939B6E5}" destId="{995FB0EC-189C-4421-8E6C-BC71A6804776}" srcOrd="0" destOrd="0" parTransId="{9214E771-4637-4D91-A762-F8F03A95167D}" sibTransId="{904FA387-2252-4E76-AFD2-E1F20B0E51CD}"/>
    <dgm:cxn modelId="{CBFEF113-06C2-4DF6-9ADE-008A9AEBCD89}" srcId="{D5ABD0D5-2CD1-4A51-90A5-E423AE79FEFE}" destId="{A525C1A6-8B87-44EA-909C-4C68E0D42A0D}" srcOrd="1" destOrd="0" parTransId="{470D5F93-2082-4611-B499-F18D0A089219}" sibTransId="{5CA9D9A5-717D-46E1-8F01-DFCB827A638D}"/>
    <dgm:cxn modelId="{1D3E7D59-8AE0-48DB-9B5B-234A8596F941}" type="presOf" srcId="{467F2A59-568B-4C1C-916A-BD4B688C078A}" destId="{0F7EF6E3-9469-417C-805E-5AFE31999248}" srcOrd="0" destOrd="0" presId="urn:microsoft.com/office/officeart/2005/8/layout/orgChart1"/>
    <dgm:cxn modelId="{699D6564-D99E-4C7A-B66A-C061A2F616B7}" type="presOf" srcId="{50482E9F-FAAC-4E6C-AC77-1513B781869A}" destId="{08690E27-2BF7-482E-8529-8400FC9C09A6}" srcOrd="1" destOrd="0" presId="urn:microsoft.com/office/officeart/2005/8/layout/orgChart1"/>
    <dgm:cxn modelId="{DFBCDE28-A228-4BC7-A872-6B7D1745CB08}" type="presOf" srcId="{69F41C1F-867A-4150-B060-49968B4E5E8E}" destId="{36FE2E01-6890-4E2B-9A0B-871AD3B49638}" srcOrd="1" destOrd="0" presId="urn:microsoft.com/office/officeart/2005/8/layout/orgChart1"/>
    <dgm:cxn modelId="{DE371B9C-E147-4831-AD8D-199D19482BE3}" type="presOf" srcId="{2667203A-098F-4922-BAC5-351F87AB74FB}" destId="{74A0D4BE-7431-4DC2-9727-AC5BCBB43459}" srcOrd="0" destOrd="0" presId="urn:microsoft.com/office/officeart/2005/8/layout/orgChart1"/>
    <dgm:cxn modelId="{E90BC3E6-2884-4C20-BD96-E9ECB5F079FE}" type="presOf" srcId="{80320435-409B-4766-BFB9-DE618595410A}" destId="{9F393227-7150-463B-A10F-663805EBDC85}" srcOrd="0" destOrd="0" presId="urn:microsoft.com/office/officeart/2005/8/layout/orgChart1"/>
    <dgm:cxn modelId="{7FE865C7-4E7A-4EC6-BACB-6C61E5EF9DA7}" srcId="{D5ABD0D5-2CD1-4A51-90A5-E423AE79FEFE}" destId="{13CC0DE3-4DE7-41B3-98EA-76D79B1DB579}" srcOrd="0" destOrd="0" parTransId="{39FBBB65-9600-4526-B192-56D4EA1315C6}" sibTransId="{E572A4EC-8489-495E-AB29-599B0B7DB63D}"/>
    <dgm:cxn modelId="{9429DAFA-88B0-4B9F-BC00-0278FCFC2708}" type="presOf" srcId="{81ACAF6D-4119-4A6A-B6FE-7DC28F1E7F98}" destId="{89954905-A1F0-4F4C-97F2-DB76698CE3BD}" srcOrd="0" destOrd="0" presId="urn:microsoft.com/office/officeart/2005/8/layout/orgChart1"/>
    <dgm:cxn modelId="{844538B7-A5E7-4F3F-8196-DF5D4F904F2D}" type="presOf" srcId="{7306D351-B7D0-4E50-9232-D1D5783FD0E4}" destId="{95369C09-A7AA-495A-B571-0F5D15E16E22}" srcOrd="0" destOrd="0" presId="urn:microsoft.com/office/officeart/2005/8/layout/orgChart1"/>
    <dgm:cxn modelId="{49DE3B32-C4F6-4D0D-9B28-0DF83074139B}" srcId="{9785BABB-0743-48CF-BF6E-12647939B6E5}" destId="{5B6737FA-4EB0-4B49-9C13-79BD4529DD1E}" srcOrd="2" destOrd="0" parTransId="{A3C96F2A-FD10-411D-A24E-AD292AE103EF}" sibTransId="{04C52C40-432B-4BDE-9A5D-3D62AE65CB73}"/>
    <dgm:cxn modelId="{3465AC87-0533-4950-A584-852DA7250E80}" type="presOf" srcId="{FC831B81-1EBF-426F-8CEF-912FB0787044}" destId="{E88D51CB-CADC-454E-9D46-8A27252C4477}" srcOrd="0" destOrd="0" presId="urn:microsoft.com/office/officeart/2005/8/layout/orgChart1"/>
    <dgm:cxn modelId="{F3FF8A6A-C9B4-4EDD-9C31-6FE8A28B7712}" type="presOf" srcId="{FC831B81-1EBF-426F-8CEF-912FB0787044}" destId="{CD576D9F-FA5D-4FAE-941F-6BE0261B2F48}" srcOrd="1" destOrd="0" presId="urn:microsoft.com/office/officeart/2005/8/layout/orgChart1"/>
    <dgm:cxn modelId="{3AA7AEF7-4F2D-4F45-BA64-3F98232E6347}" type="presOf" srcId="{5FF41E68-154F-4C3D-A832-7C7EBE42EB3A}" destId="{950385E2-0890-4C37-B315-762421A01673}" srcOrd="0" destOrd="0" presId="urn:microsoft.com/office/officeart/2005/8/layout/orgChart1"/>
    <dgm:cxn modelId="{F3595799-8227-40F2-B4F9-3004A3277F64}" type="presOf" srcId="{9E77A5A7-628C-4C8A-947E-CEBA6E668CE6}" destId="{8F5AF471-8B10-47C2-B7B8-E237D13854A3}" srcOrd="0" destOrd="0" presId="urn:microsoft.com/office/officeart/2005/8/layout/orgChart1"/>
    <dgm:cxn modelId="{E3077600-5F38-4AFC-B148-691C4B4926C8}" type="presOf" srcId="{3B1DA64C-1DDD-4A5C-A3A5-84084487D21F}" destId="{440864FF-82F1-46E9-B87F-48B4ADB19676}" srcOrd="1" destOrd="0" presId="urn:microsoft.com/office/officeart/2005/8/layout/orgChart1"/>
    <dgm:cxn modelId="{41B48E48-931D-4020-8050-B10BDEB46A4D}" type="presOf" srcId="{44738EC3-DE8C-43D1-B4F5-4B3E293E5BD5}" destId="{E9A965AF-87AA-4227-A3DD-D1EAF1D76EC1}" srcOrd="0" destOrd="0" presId="urn:microsoft.com/office/officeart/2005/8/layout/orgChart1"/>
    <dgm:cxn modelId="{DFF1AF67-79C3-4ED7-81C7-C1152ED78AD9}" type="presOf" srcId="{80320435-409B-4766-BFB9-DE618595410A}" destId="{B2A0BF1C-5AFA-48DD-BC93-F71599056051}" srcOrd="1" destOrd="0" presId="urn:microsoft.com/office/officeart/2005/8/layout/orgChart1"/>
    <dgm:cxn modelId="{BE6B4ABA-CDAE-434F-A3FC-CA4AE4EACB96}" type="presOf" srcId="{D0914076-5E7F-4B60-9CAD-D5AF84DC26EA}" destId="{78C5696D-73C0-4EC1-BE7E-B0012D5493C3}" srcOrd="0" destOrd="0" presId="urn:microsoft.com/office/officeart/2005/8/layout/orgChart1"/>
    <dgm:cxn modelId="{47F90843-C700-4671-B5EC-0D3DAE1448DA}" srcId="{50482E9F-FAAC-4E6C-AC77-1513B781869A}" destId="{7DD566D0-7894-46FB-AFC3-0FB87503CA6F}" srcOrd="0" destOrd="0" parTransId="{B5BF8E2A-AE23-4915-8BFE-C94AF2EE81D6}" sibTransId="{69A2DCFB-8ACA-46E9-8E5B-91AECE7B6DAF}"/>
    <dgm:cxn modelId="{B3094935-78BC-4B10-B5B6-6C7A0AE339B0}" type="presOf" srcId="{5BA9B641-C806-45B5-8168-4FF9FC6C4EA0}" destId="{487A3997-4BC0-4B28-83A6-1EA836E78828}" srcOrd="0" destOrd="0" presId="urn:microsoft.com/office/officeart/2005/8/layout/orgChart1"/>
    <dgm:cxn modelId="{727A8A9E-7FAD-4772-919A-F0623B06F598}" srcId="{69F41C1F-867A-4150-B060-49968B4E5E8E}" destId="{9785BABB-0743-48CF-BF6E-12647939B6E5}" srcOrd="3" destOrd="0" parTransId="{9E77A5A7-628C-4C8A-947E-CEBA6E668CE6}" sibTransId="{96F6A083-B9D6-4600-B3DB-5B858DC59594}"/>
    <dgm:cxn modelId="{052A593D-E9F1-4D1C-8965-B189F4526434}" type="presOf" srcId="{D5ABD0D5-2CD1-4A51-90A5-E423AE79FEFE}" destId="{A9B0D4C9-16CA-4DDC-B9D2-22AC11601188}" srcOrd="1" destOrd="0" presId="urn:microsoft.com/office/officeart/2005/8/layout/orgChart1"/>
    <dgm:cxn modelId="{2AFFCD43-6DB1-4E92-8006-D9324F7A3F2C}" srcId="{3B1DA64C-1DDD-4A5C-A3A5-84084487D21F}" destId="{44738EC3-DE8C-43D1-B4F5-4B3E293E5BD5}" srcOrd="2" destOrd="0" parTransId="{41E013C7-9270-4858-B1D4-70794411DF06}" sibTransId="{C48E7F73-88C1-4C33-BFBF-DB2F97F3482F}"/>
    <dgm:cxn modelId="{933AF7F8-2510-4B4C-B984-308B714B7211}" type="presOf" srcId="{44738EC3-DE8C-43D1-B4F5-4B3E293E5BD5}" destId="{C36236D8-BA4C-4275-B435-FCCAB57473A0}" srcOrd="1" destOrd="0" presId="urn:microsoft.com/office/officeart/2005/8/layout/orgChart1"/>
    <dgm:cxn modelId="{ABCB546E-DAC9-4348-A4D0-13462118826F}" type="presOf" srcId="{7FB209D2-8C16-4922-AB1A-2D5CFA62F039}" destId="{EA073607-11DC-4C50-87A8-13D6FA143E9E}" srcOrd="1" destOrd="0" presId="urn:microsoft.com/office/officeart/2005/8/layout/orgChart1"/>
    <dgm:cxn modelId="{079E3BD7-E687-47DF-9D90-07EC008B1513}" type="presOf" srcId="{9785BABB-0743-48CF-BF6E-12647939B6E5}" destId="{57261A4C-2F3A-4EA6-9541-43AB7E432B69}" srcOrd="1" destOrd="0" presId="urn:microsoft.com/office/officeart/2005/8/layout/orgChart1"/>
    <dgm:cxn modelId="{5981E94A-A702-4881-9DFD-1CF72D4D27E0}" type="presOf" srcId="{2D40950C-12EB-4991-BCCA-BB420A48B30A}" destId="{02A43875-7B50-4EEB-BDC8-9F1E66E79CCC}" srcOrd="0" destOrd="0" presId="urn:microsoft.com/office/officeart/2005/8/layout/orgChart1"/>
    <dgm:cxn modelId="{8F4FF3B7-9C0F-46DC-A319-304FD3616B09}" type="presOf" srcId="{07D3BA77-23B4-494B-87EE-EE8092DD07D4}" destId="{C2F1BAB3-16E2-400F-B5EB-5015A1FD4DDA}" srcOrd="0" destOrd="0" presId="urn:microsoft.com/office/officeart/2005/8/layout/orgChart1"/>
    <dgm:cxn modelId="{19A5167A-FE1C-4631-B0EB-B5E3E6CF87BC}" type="presOf" srcId="{5B6737FA-4EB0-4B49-9C13-79BD4529DD1E}" destId="{7A1442F3-8A83-44C8-9960-7B16128646CD}" srcOrd="0" destOrd="0" presId="urn:microsoft.com/office/officeart/2005/8/layout/orgChart1"/>
    <dgm:cxn modelId="{899890CF-7A86-42FD-B662-BA64F24A1FA4}" srcId="{09768436-BBA7-4057-9ECC-90D16C3D5E51}" destId="{5FF41E68-154F-4C3D-A832-7C7EBE42EB3A}" srcOrd="2" destOrd="0" parTransId="{6B9C4CD9-0174-49B2-B5F1-69ED02DB9541}" sibTransId="{199D66E4-92A1-4B22-BF76-981BF9DE8D02}"/>
    <dgm:cxn modelId="{94DD3154-BC2D-4A4C-802F-489785EFE1E8}" type="presOf" srcId="{A27C57E9-4497-4AC9-A251-BB7BFFBCE530}" destId="{55CA6DB4-E5FF-41FE-AB63-ECE71B67A8FA}" srcOrd="0" destOrd="0" presId="urn:microsoft.com/office/officeart/2005/8/layout/orgChart1"/>
    <dgm:cxn modelId="{B9895913-BF18-4E03-B1A9-DA319BFAC469}" srcId="{09768436-BBA7-4057-9ECC-90D16C3D5E51}" destId="{6AA60C84-D2DE-42E3-AAE3-3769BCE43D09}" srcOrd="1" destOrd="0" parTransId="{467F2A59-568B-4C1C-916A-BD4B688C078A}" sibTransId="{7A83A55E-27C4-4BB2-960C-1F92779B4803}"/>
    <dgm:cxn modelId="{8DB7DBCE-811F-410E-A32D-6DE271D98930}" type="presOf" srcId="{D0914076-5E7F-4B60-9CAD-D5AF84DC26EA}" destId="{3F48BBA1-19BE-4129-B0B0-327FC06A97A9}" srcOrd="1" destOrd="0" presId="urn:microsoft.com/office/officeart/2005/8/layout/orgChart1"/>
    <dgm:cxn modelId="{743CDA7C-8E4F-4E39-BF1C-954F0B464E4B}" type="presOf" srcId="{E88AA47C-561F-4E03-BF81-6EA2CAB75B51}" destId="{34A3F4AD-5581-48CB-986A-FA02F340D342}" srcOrd="0" destOrd="0" presId="urn:microsoft.com/office/officeart/2005/8/layout/orgChart1"/>
    <dgm:cxn modelId="{9525A220-7465-4BFB-B9ED-D27BEE5C2022}" type="presOf" srcId="{470D5F93-2082-4611-B499-F18D0A089219}" destId="{CAB90989-5D64-4904-B3E8-24C7D9818FD7}" srcOrd="0" destOrd="0" presId="urn:microsoft.com/office/officeart/2005/8/layout/orgChart1"/>
    <dgm:cxn modelId="{A28FC9A7-C7BC-4CB4-A606-5BC8DBBB7E54}" type="presOf" srcId="{F29FE26E-4F8E-41AA-9045-3265F943DB86}" destId="{21CB0A09-6031-42FB-B464-42554E6E5322}" srcOrd="0" destOrd="0" presId="urn:microsoft.com/office/officeart/2005/8/layout/orgChart1"/>
    <dgm:cxn modelId="{3A28497B-835A-4B30-A41E-CF38F2144780}" srcId="{3B1DA64C-1DDD-4A5C-A3A5-84084487D21F}" destId="{D0914076-5E7F-4B60-9CAD-D5AF84DC26EA}" srcOrd="0" destOrd="0" parTransId="{07D3BA77-23B4-494B-87EE-EE8092DD07D4}" sibTransId="{91AF4211-9E20-491B-92A5-107F5AD05E13}"/>
    <dgm:cxn modelId="{ACDFFCEA-8B43-4DBA-A967-713387F4F33E}" srcId="{69F41C1F-867A-4150-B060-49968B4E5E8E}" destId="{50482E9F-FAAC-4E6C-AC77-1513B781869A}" srcOrd="0" destOrd="0" parTransId="{A447AC2D-6122-4A85-85B6-9A995243472A}" sibTransId="{5D774A5A-A05E-4751-B6F4-5C01251D2FF6}"/>
    <dgm:cxn modelId="{E79A4357-62FB-4BA8-8377-AF2F92A4CC16}" srcId="{69F41C1F-867A-4150-B060-49968B4E5E8E}" destId="{D5ABD0D5-2CD1-4A51-90A5-E423AE79FEFE}" srcOrd="1" destOrd="0" parTransId="{19BEEE5C-1593-4F52-8FFB-180E1FBC7A89}" sibTransId="{3F48ADE4-0A3E-4A3D-BB55-F77C91751A68}"/>
    <dgm:cxn modelId="{374DF4ED-4831-4D4B-88C7-F214D3D9FE47}" type="presOf" srcId="{6AA60C84-D2DE-42E3-AAE3-3769BCE43D09}" destId="{F7A68174-725E-40C3-B5F3-184198841208}" srcOrd="1" destOrd="0" presId="urn:microsoft.com/office/officeart/2005/8/layout/orgChart1"/>
    <dgm:cxn modelId="{21A708BE-4C0E-4AFC-8A51-F970E45505F0}" type="presOf" srcId="{5FF41E68-154F-4C3D-A832-7C7EBE42EB3A}" destId="{9E380F55-C0E2-40D1-93DA-11DAB2627ABA}" srcOrd="1" destOrd="0" presId="urn:microsoft.com/office/officeart/2005/8/layout/orgChart1"/>
    <dgm:cxn modelId="{BA5C67A1-AC5E-49A6-8823-2957DC2E866C}" type="presOf" srcId="{6B9C4CD9-0174-49B2-B5F1-69ED02DB9541}" destId="{0602FC25-351E-48BB-8F5B-5C718A3160E0}" srcOrd="0" destOrd="0" presId="urn:microsoft.com/office/officeart/2005/8/layout/orgChart1"/>
    <dgm:cxn modelId="{15EE08D7-E8D5-4F66-BF0A-7DC67DFAB523}" type="presOf" srcId="{39FBBB65-9600-4526-B192-56D4EA1315C6}" destId="{9D35C65B-FA38-4F8E-8FD6-9681C63FDC13}" srcOrd="0" destOrd="0" presId="urn:microsoft.com/office/officeart/2005/8/layout/orgChart1"/>
    <dgm:cxn modelId="{F479578D-1152-4496-A28D-81B0E30547A9}" type="presOf" srcId="{7DD566D0-7894-46FB-AFC3-0FB87503CA6F}" destId="{AC2A9130-AA9D-4F9E-B556-F0B016120643}" srcOrd="0" destOrd="0" presId="urn:microsoft.com/office/officeart/2005/8/layout/orgChart1"/>
    <dgm:cxn modelId="{58108A8D-C10D-43BA-9888-A86E3B54A0D7}" srcId="{50482E9F-FAAC-4E6C-AC77-1513B781869A}" destId="{7FB209D2-8C16-4922-AB1A-2D5CFA62F039}" srcOrd="2" destOrd="0" parTransId="{71374641-96ED-4EE9-A892-F353D0DCC82B}" sibTransId="{98939A54-236E-4C8A-A67C-BE3FD3397203}"/>
    <dgm:cxn modelId="{197CF341-656E-4C76-8E06-19ED531CB5BE}" type="presOf" srcId="{13CC0DE3-4DE7-41B3-98EA-76D79B1DB579}" destId="{35BAE1E9-9BE7-45BA-8570-9D312C8B4AAF}" srcOrd="0" destOrd="0" presId="urn:microsoft.com/office/officeart/2005/8/layout/orgChart1"/>
    <dgm:cxn modelId="{62914475-FAF5-413F-B287-446A3F6CDE94}" type="presOf" srcId="{50482E9F-FAAC-4E6C-AC77-1513B781869A}" destId="{3BEC5BE6-6667-494A-BD19-25E22360AEBD}" srcOrd="0" destOrd="0" presId="urn:microsoft.com/office/officeart/2005/8/layout/orgChart1"/>
    <dgm:cxn modelId="{847B0359-EB46-4D85-A1B2-01E6160DA28A}" type="presOf" srcId="{D5ABD0D5-2CD1-4A51-90A5-E423AE79FEFE}" destId="{C748934E-3CE0-47E8-ADDE-F779AF44FB5E}" srcOrd="0" destOrd="0" presId="urn:microsoft.com/office/officeart/2005/8/layout/orgChart1"/>
    <dgm:cxn modelId="{9A2BA22E-23E1-401F-A34D-989F4481BCA9}" type="presOf" srcId="{81977141-AD6F-40F6-94B2-BDDABE47EB0A}" destId="{E4322AE9-43DB-44E9-A8B5-89122FAE1460}" srcOrd="0" destOrd="0" presId="urn:microsoft.com/office/officeart/2005/8/layout/orgChart1"/>
    <dgm:cxn modelId="{07E76AB9-B0E3-405D-AFDC-E4958BCD6938}" type="presOf" srcId="{2D40950C-12EB-4991-BCCA-BB420A48B30A}" destId="{E75C494E-2AA1-4D9A-9DD0-33CDE5FEC4BC}" srcOrd="1" destOrd="0" presId="urn:microsoft.com/office/officeart/2005/8/layout/orgChart1"/>
    <dgm:cxn modelId="{75E74FEE-B7FA-4F1B-B2AD-F326AB526324}" srcId="{D5ABD0D5-2CD1-4A51-90A5-E423AE79FEFE}" destId="{FC831B81-1EBF-426F-8CEF-912FB0787044}" srcOrd="2" destOrd="0" parTransId="{2667203A-098F-4922-BAC5-351F87AB74FB}" sibTransId="{762AA492-D03B-4A26-9846-E8CCF534D8ED}"/>
    <dgm:cxn modelId="{A8757C4F-2A17-4713-A157-651C2151A427}" type="presOf" srcId="{6AA60C84-D2DE-42E3-AAE3-3769BCE43D09}" destId="{EBE8546D-1803-4771-83D1-12C8A82ED02C}" srcOrd="0" destOrd="0" presId="urn:microsoft.com/office/officeart/2005/8/layout/orgChart1"/>
    <dgm:cxn modelId="{9895A9C3-E8B0-4981-8854-E4DD1507C11A}" type="presOf" srcId="{71374641-96ED-4EE9-A892-F353D0DCC82B}" destId="{73618642-BE8D-4FDD-AED6-3F100E9BD6DE}" srcOrd="0" destOrd="0" presId="urn:microsoft.com/office/officeart/2005/8/layout/orgChart1"/>
    <dgm:cxn modelId="{9296F2F8-F6B3-4302-9A6E-B90DE1A12CF7}" type="presOf" srcId="{995FB0EC-189C-4421-8E6C-BC71A6804776}" destId="{8B7D7B2B-EF82-4021-BE44-E0A628EDAC5E}" srcOrd="1" destOrd="0" presId="urn:microsoft.com/office/officeart/2005/8/layout/orgChart1"/>
    <dgm:cxn modelId="{28AE5703-00BB-4E60-AC0D-B25D4A64B928}" srcId="{3B1DA64C-1DDD-4A5C-A3A5-84084487D21F}" destId="{2D40950C-12EB-4991-BCCA-BB420A48B30A}" srcOrd="1" destOrd="0" parTransId="{7306D351-B7D0-4E50-9232-D1D5783FD0E4}" sibTransId="{C87F9963-046B-4CE2-A959-E92084CE9E96}"/>
    <dgm:cxn modelId="{C3984C68-51AC-4BF1-A537-4AEDEF723744}" type="presOf" srcId="{995FB0EC-189C-4421-8E6C-BC71A6804776}" destId="{73865097-8683-452C-B318-51A68FCE67B6}" srcOrd="0" destOrd="0" presId="urn:microsoft.com/office/officeart/2005/8/layout/orgChart1"/>
    <dgm:cxn modelId="{5CB12324-C65E-4FB2-BA27-87A1CD7C9252}" type="presOf" srcId="{41E013C7-9270-4858-B1D4-70794411DF06}" destId="{875AFAE9-6553-4285-9E58-072BF5BB0DC4}" srcOrd="0" destOrd="0" presId="urn:microsoft.com/office/officeart/2005/8/layout/orgChart1"/>
    <dgm:cxn modelId="{D379D363-B967-497B-92E8-E5A392459582}" type="presOf" srcId="{3B1DA64C-1DDD-4A5C-A3A5-84084487D21F}" destId="{86C465EF-254B-43DB-8433-A2E1575C01FA}" srcOrd="0" destOrd="0" presId="urn:microsoft.com/office/officeart/2005/8/layout/orgChart1"/>
    <dgm:cxn modelId="{95A7E586-60D1-4F69-9DB3-54C1E7E4DEBB}" type="presOf" srcId="{5B6737FA-4EB0-4B49-9C13-79BD4529DD1E}" destId="{A150942A-588E-4B01-ACD1-52918BAF0BDF}" srcOrd="1" destOrd="0" presId="urn:microsoft.com/office/officeart/2005/8/layout/orgChart1"/>
    <dgm:cxn modelId="{CCF42668-338D-41C8-8FEC-0066BF0B8F1A}" type="presOf" srcId="{9214E771-4637-4D91-A762-F8F03A95167D}" destId="{CDD3F061-904D-442D-B374-188F000995E0}" srcOrd="0" destOrd="0" presId="urn:microsoft.com/office/officeart/2005/8/layout/orgChart1"/>
    <dgm:cxn modelId="{53C8CC32-037B-4C8F-9A92-085AB5825807}" type="presOf" srcId="{6E3455DD-0413-40B9-B046-E0630FF0E208}" destId="{EF5E208E-704D-4E83-B08F-8AE841D498AC}" srcOrd="0" destOrd="0" presId="urn:microsoft.com/office/officeart/2005/8/layout/orgChart1"/>
    <dgm:cxn modelId="{CF0C6C89-557E-4419-B9F6-D7045A7E71BF}" type="presOf" srcId="{19BEEE5C-1593-4F52-8FFB-180E1FBC7A89}" destId="{0D2F64E3-2560-4612-B02C-03635433F17B}" srcOrd="0" destOrd="0" presId="urn:microsoft.com/office/officeart/2005/8/layout/orgChart1"/>
    <dgm:cxn modelId="{97694BCB-123D-4E70-8CB5-0A2F4D51FFDB}" srcId="{69F41C1F-867A-4150-B060-49968B4E5E8E}" destId="{09768436-BBA7-4057-9ECC-90D16C3D5E51}" srcOrd="4" destOrd="0" parTransId="{5BA9B641-C806-45B5-8168-4FF9FC6C4EA0}" sibTransId="{C25A1590-365C-49DA-94F3-02D090C5AB6C}"/>
    <dgm:cxn modelId="{E3F2ACD3-D851-4588-AB46-F531A64455BA}" type="presOf" srcId="{13CC0DE3-4DE7-41B3-98EA-76D79B1DB579}" destId="{4E75790F-746A-4C35-8292-22A95307871E}" srcOrd="1" destOrd="0" presId="urn:microsoft.com/office/officeart/2005/8/layout/orgChart1"/>
    <dgm:cxn modelId="{0C343EC1-0C00-42CA-B5EA-1D77E0826C62}" type="presOf" srcId="{A525C1A6-8B87-44EA-909C-4C68E0D42A0D}" destId="{B242D2ED-4F3B-4C06-AA9A-5074827056B5}" srcOrd="0" destOrd="0" presId="urn:microsoft.com/office/officeart/2005/8/layout/orgChart1"/>
    <dgm:cxn modelId="{8224409F-1E90-4E43-ADB4-3B0EC9F13746}" type="presOf" srcId="{A525C1A6-8B87-44EA-909C-4C68E0D42A0D}" destId="{5DEF6F34-DD74-427E-9FA9-BBE231287187}" srcOrd="1" destOrd="0" presId="urn:microsoft.com/office/officeart/2005/8/layout/orgChart1"/>
    <dgm:cxn modelId="{1CC402F6-30B5-4A26-920A-5F84D0D02941}" type="presOf" srcId="{A447AC2D-6122-4A85-85B6-9A995243472A}" destId="{65027A1C-3863-4B69-8381-B157B659E21F}" srcOrd="0" destOrd="0" presId="urn:microsoft.com/office/officeart/2005/8/layout/orgChart1"/>
    <dgm:cxn modelId="{387AD5EA-1458-4FB3-9109-3EA6E62786BA}" type="presOf" srcId="{09768436-BBA7-4057-9ECC-90D16C3D5E51}" destId="{5065B0AD-886D-40FC-99F3-22B0B3322F78}" srcOrd="0" destOrd="0" presId="urn:microsoft.com/office/officeart/2005/8/layout/orgChart1"/>
    <dgm:cxn modelId="{55C0E2C3-ED78-49C9-9583-796D7DACF73B}" type="presOf" srcId="{B5BF8E2A-AE23-4915-8BFE-C94AF2EE81D6}" destId="{3790A1A6-1790-4D9B-B4AE-6AEDC4DE33B5}" srcOrd="0" destOrd="0" presId="urn:microsoft.com/office/officeart/2005/8/layout/orgChart1"/>
    <dgm:cxn modelId="{C0DDFB3D-80AE-4F75-A0F7-F75A00065D02}" type="presOf" srcId="{A27C57E9-4497-4AC9-A251-BB7BFFBCE530}" destId="{6CE151B0-B0B2-402D-B2D0-B978FE4947A6}" srcOrd="1" destOrd="0" presId="urn:microsoft.com/office/officeart/2005/8/layout/orgChart1"/>
    <dgm:cxn modelId="{78A5ECD3-C219-4392-9236-756A3E5656F5}" type="presOf" srcId="{7DD566D0-7894-46FB-AFC3-0FB87503CA6F}" destId="{246F6888-C439-49D5-9B13-CD4109D574D8}" srcOrd="1" destOrd="0" presId="urn:microsoft.com/office/officeart/2005/8/layout/orgChart1"/>
    <dgm:cxn modelId="{856D40C7-9DBB-46BA-9D9F-BAC148389E8E}" type="presOf" srcId="{A3C96F2A-FD10-411D-A24E-AD292AE103EF}" destId="{85F7DD23-3233-40DD-AACE-D38AFF4EB3FA}" srcOrd="0" destOrd="0" presId="urn:microsoft.com/office/officeart/2005/8/layout/orgChart1"/>
    <dgm:cxn modelId="{5E226906-594E-4452-834F-0E5E0902553A}" type="presOf" srcId="{69F41C1F-867A-4150-B060-49968B4E5E8E}" destId="{557E96A6-C10D-46BC-B87F-22D0FA259D47}" srcOrd="0" destOrd="0" presId="urn:microsoft.com/office/officeart/2005/8/layout/orgChart1"/>
    <dgm:cxn modelId="{7B8F37A0-965F-44A0-8376-86A8455F130B}" type="presOf" srcId="{E88AA47C-561F-4E03-BF81-6EA2CAB75B51}" destId="{0DE4BFB0-9E3A-4EB5-976C-6024984C9EF0}" srcOrd="1" destOrd="0" presId="urn:microsoft.com/office/officeart/2005/8/layout/orgChart1"/>
    <dgm:cxn modelId="{CCA5212A-EAD6-499F-AC83-508FE6CAC718}" srcId="{09768436-BBA7-4057-9ECC-90D16C3D5E51}" destId="{80320435-409B-4766-BFB9-DE618595410A}" srcOrd="0" destOrd="0" parTransId="{F29FE26E-4F8E-41AA-9045-3265F943DB86}" sibTransId="{DC5F519E-61E8-43F6-9A34-05ECA88D3563}"/>
    <dgm:cxn modelId="{BE63147C-DF23-4B6A-AA8B-D65A4DE4433F}" type="presOf" srcId="{1C0D6E33-F4D9-46C4-B30C-1AD67CB6B51F}" destId="{9D49BB3A-785A-4789-AE36-A7CDBD14070D}" srcOrd="0" destOrd="0" presId="urn:microsoft.com/office/officeart/2005/8/layout/orgChart1"/>
    <dgm:cxn modelId="{333C9CF7-9B41-446F-9C78-9A82D9633228}" srcId="{6E3455DD-0413-40B9-B046-E0630FF0E208}" destId="{69F41C1F-867A-4150-B060-49968B4E5E8E}" srcOrd="0" destOrd="0" parTransId="{ED721EEB-9FB1-4A74-920C-0A4C091FC792}" sibTransId="{81BC8002-60C0-4C77-B65F-2325BD256962}"/>
    <dgm:cxn modelId="{7C7FE421-960C-4E6D-B0A7-7501372E71D4}" srcId="{9785BABB-0743-48CF-BF6E-12647939B6E5}" destId="{A27C57E9-4497-4AC9-A251-BB7BFFBCE530}" srcOrd="1" destOrd="0" parTransId="{81ACAF6D-4119-4A6A-B6FE-7DC28F1E7F98}" sibTransId="{6C9621B7-8247-4EA3-90C4-729B239ADE07}"/>
    <dgm:cxn modelId="{071E5160-9547-4D38-A28D-07AE9E49769C}" type="presOf" srcId="{9785BABB-0743-48CF-BF6E-12647939B6E5}" destId="{D8E4FDAF-4300-4BE4-AF30-ACFC270734F9}" srcOrd="0" destOrd="0" presId="urn:microsoft.com/office/officeart/2005/8/layout/orgChart1"/>
    <dgm:cxn modelId="{8BDFE32E-423E-4AB4-B6F2-5EB13066E7F1}" type="presOf" srcId="{09768436-BBA7-4057-9ECC-90D16C3D5E51}" destId="{8837557E-3BDE-49D7-9235-6363831E8671}" srcOrd="1" destOrd="0" presId="urn:microsoft.com/office/officeart/2005/8/layout/orgChart1"/>
    <dgm:cxn modelId="{E7C6E074-76E3-4DE5-BC41-AA2CF93830E0}" type="presParOf" srcId="{EF5E208E-704D-4E83-B08F-8AE841D498AC}" destId="{D3FABAC1-5034-420C-BBC1-93F6A10FF3D8}" srcOrd="0" destOrd="0" presId="urn:microsoft.com/office/officeart/2005/8/layout/orgChart1"/>
    <dgm:cxn modelId="{39B12E2C-2672-4514-BEA7-FC432D1E4205}" type="presParOf" srcId="{D3FABAC1-5034-420C-BBC1-93F6A10FF3D8}" destId="{0512B711-2530-479D-B73E-FC34491C914B}" srcOrd="0" destOrd="0" presId="urn:microsoft.com/office/officeart/2005/8/layout/orgChart1"/>
    <dgm:cxn modelId="{8AA1F151-DE67-4E13-A2A1-61138C79EA51}" type="presParOf" srcId="{0512B711-2530-479D-B73E-FC34491C914B}" destId="{557E96A6-C10D-46BC-B87F-22D0FA259D47}" srcOrd="0" destOrd="0" presId="urn:microsoft.com/office/officeart/2005/8/layout/orgChart1"/>
    <dgm:cxn modelId="{380B1C81-A6B8-4D88-8A91-04B5D7D785C8}" type="presParOf" srcId="{0512B711-2530-479D-B73E-FC34491C914B}" destId="{36FE2E01-6890-4E2B-9A0B-871AD3B49638}" srcOrd="1" destOrd="0" presId="urn:microsoft.com/office/officeart/2005/8/layout/orgChart1"/>
    <dgm:cxn modelId="{DD0233D8-79DD-4CFF-9F03-D3F03BDB8843}" type="presParOf" srcId="{D3FABAC1-5034-420C-BBC1-93F6A10FF3D8}" destId="{FBA00B45-79E2-477E-9C0A-BF0F045557A9}" srcOrd="1" destOrd="0" presId="urn:microsoft.com/office/officeart/2005/8/layout/orgChart1"/>
    <dgm:cxn modelId="{F17F0C31-3572-41A4-9EFD-3E859749D965}" type="presParOf" srcId="{FBA00B45-79E2-477E-9C0A-BF0F045557A9}" destId="{65027A1C-3863-4B69-8381-B157B659E21F}" srcOrd="0" destOrd="0" presId="urn:microsoft.com/office/officeart/2005/8/layout/orgChart1"/>
    <dgm:cxn modelId="{3CF76D07-327C-4AC2-AB7A-BD7F172166D4}" type="presParOf" srcId="{FBA00B45-79E2-477E-9C0A-BF0F045557A9}" destId="{51136E1F-CC5F-4CB3-A0BA-59588DB7F45C}" srcOrd="1" destOrd="0" presId="urn:microsoft.com/office/officeart/2005/8/layout/orgChart1"/>
    <dgm:cxn modelId="{B4324C8E-441F-47BD-B9E2-769232A91F14}" type="presParOf" srcId="{51136E1F-CC5F-4CB3-A0BA-59588DB7F45C}" destId="{7FE7B254-CE34-432E-900B-48E244D353DC}" srcOrd="0" destOrd="0" presId="urn:microsoft.com/office/officeart/2005/8/layout/orgChart1"/>
    <dgm:cxn modelId="{65C41829-375B-46BD-9580-FD6B8320F8D5}" type="presParOf" srcId="{7FE7B254-CE34-432E-900B-48E244D353DC}" destId="{3BEC5BE6-6667-494A-BD19-25E22360AEBD}" srcOrd="0" destOrd="0" presId="urn:microsoft.com/office/officeart/2005/8/layout/orgChart1"/>
    <dgm:cxn modelId="{05AEB4FB-A454-410D-B44C-6004DA16D613}" type="presParOf" srcId="{7FE7B254-CE34-432E-900B-48E244D353DC}" destId="{08690E27-2BF7-482E-8529-8400FC9C09A6}" srcOrd="1" destOrd="0" presId="urn:microsoft.com/office/officeart/2005/8/layout/orgChart1"/>
    <dgm:cxn modelId="{E98FEBE7-2B59-42A3-84C5-478E793403B9}" type="presParOf" srcId="{51136E1F-CC5F-4CB3-A0BA-59588DB7F45C}" destId="{4BDA87E4-00B0-4333-AF07-00E7782F56C0}" srcOrd="1" destOrd="0" presId="urn:microsoft.com/office/officeart/2005/8/layout/orgChart1"/>
    <dgm:cxn modelId="{A309A9D2-FAF0-4244-BB41-C6EC6BBE42D1}" type="presParOf" srcId="{4BDA87E4-00B0-4333-AF07-00E7782F56C0}" destId="{3790A1A6-1790-4D9B-B4AE-6AEDC4DE33B5}" srcOrd="0" destOrd="0" presId="urn:microsoft.com/office/officeart/2005/8/layout/orgChart1"/>
    <dgm:cxn modelId="{E810FC20-4589-4A3B-927A-A4127583B9AD}" type="presParOf" srcId="{4BDA87E4-00B0-4333-AF07-00E7782F56C0}" destId="{7A310334-04AB-4236-8925-5BB31F527DC8}" srcOrd="1" destOrd="0" presId="urn:microsoft.com/office/officeart/2005/8/layout/orgChart1"/>
    <dgm:cxn modelId="{CD0204C4-CFDC-4661-AA43-A84B44441911}" type="presParOf" srcId="{7A310334-04AB-4236-8925-5BB31F527DC8}" destId="{CF660544-9B7D-496B-A75C-F00682C1F8A5}" srcOrd="0" destOrd="0" presId="urn:microsoft.com/office/officeart/2005/8/layout/orgChart1"/>
    <dgm:cxn modelId="{85A4844B-A130-4E87-B9DB-704F3F52A17E}" type="presParOf" srcId="{CF660544-9B7D-496B-A75C-F00682C1F8A5}" destId="{AC2A9130-AA9D-4F9E-B556-F0B016120643}" srcOrd="0" destOrd="0" presId="urn:microsoft.com/office/officeart/2005/8/layout/orgChart1"/>
    <dgm:cxn modelId="{5A7C96D7-3739-480F-AE4F-D69BFF9E7F27}" type="presParOf" srcId="{CF660544-9B7D-496B-A75C-F00682C1F8A5}" destId="{246F6888-C439-49D5-9B13-CD4109D574D8}" srcOrd="1" destOrd="0" presId="urn:microsoft.com/office/officeart/2005/8/layout/orgChart1"/>
    <dgm:cxn modelId="{CE5BA755-ADA6-487A-A15F-DC7B554BCEF6}" type="presParOf" srcId="{7A310334-04AB-4236-8925-5BB31F527DC8}" destId="{339A77F2-01D0-47A4-BA1A-DC05B98BDCBE}" srcOrd="1" destOrd="0" presId="urn:microsoft.com/office/officeart/2005/8/layout/orgChart1"/>
    <dgm:cxn modelId="{5EFD8056-048A-45AA-89EA-1E67F16B03CB}" type="presParOf" srcId="{7A310334-04AB-4236-8925-5BB31F527DC8}" destId="{1D18CD2B-51A5-4542-B1A3-8FD621B38D86}" srcOrd="2" destOrd="0" presId="urn:microsoft.com/office/officeart/2005/8/layout/orgChart1"/>
    <dgm:cxn modelId="{D7DB61BD-0F67-42E9-BD4C-CD1F1072119C}" type="presParOf" srcId="{4BDA87E4-00B0-4333-AF07-00E7782F56C0}" destId="{9D49BB3A-785A-4789-AE36-A7CDBD14070D}" srcOrd="2" destOrd="0" presId="urn:microsoft.com/office/officeart/2005/8/layout/orgChart1"/>
    <dgm:cxn modelId="{F1A04424-7BF2-4773-8E8F-3978DD706DFF}" type="presParOf" srcId="{4BDA87E4-00B0-4333-AF07-00E7782F56C0}" destId="{998B9A1B-FC84-49E5-B6AB-9A4509C7BFAB}" srcOrd="3" destOrd="0" presId="urn:microsoft.com/office/officeart/2005/8/layout/orgChart1"/>
    <dgm:cxn modelId="{2F91443D-4231-449D-B1B0-AFCB839BA296}" type="presParOf" srcId="{998B9A1B-FC84-49E5-B6AB-9A4509C7BFAB}" destId="{1FF027EA-F35B-4636-8A21-736176E80D3A}" srcOrd="0" destOrd="0" presId="urn:microsoft.com/office/officeart/2005/8/layout/orgChart1"/>
    <dgm:cxn modelId="{3F37D338-0BDE-4CAA-B136-692A0A08E4D6}" type="presParOf" srcId="{1FF027EA-F35B-4636-8A21-736176E80D3A}" destId="{34A3F4AD-5581-48CB-986A-FA02F340D342}" srcOrd="0" destOrd="0" presId="urn:microsoft.com/office/officeart/2005/8/layout/orgChart1"/>
    <dgm:cxn modelId="{7F82A857-882F-4267-ADEA-69EFEC62A70C}" type="presParOf" srcId="{1FF027EA-F35B-4636-8A21-736176E80D3A}" destId="{0DE4BFB0-9E3A-4EB5-976C-6024984C9EF0}" srcOrd="1" destOrd="0" presId="urn:microsoft.com/office/officeart/2005/8/layout/orgChart1"/>
    <dgm:cxn modelId="{BF70FC95-E69D-4183-888B-4FB481E5FDA3}" type="presParOf" srcId="{998B9A1B-FC84-49E5-B6AB-9A4509C7BFAB}" destId="{D6620170-6268-4188-A5B5-FF304035DE39}" srcOrd="1" destOrd="0" presId="urn:microsoft.com/office/officeart/2005/8/layout/orgChart1"/>
    <dgm:cxn modelId="{56E56751-4CED-4E43-9733-93EE248DEF0F}" type="presParOf" srcId="{998B9A1B-FC84-49E5-B6AB-9A4509C7BFAB}" destId="{A07C9CE3-11AF-46CD-8E06-A84EDAD674EA}" srcOrd="2" destOrd="0" presId="urn:microsoft.com/office/officeart/2005/8/layout/orgChart1"/>
    <dgm:cxn modelId="{1ACDE665-A912-4529-85EE-DBFE5459E5DF}" type="presParOf" srcId="{4BDA87E4-00B0-4333-AF07-00E7782F56C0}" destId="{73618642-BE8D-4FDD-AED6-3F100E9BD6DE}" srcOrd="4" destOrd="0" presId="urn:microsoft.com/office/officeart/2005/8/layout/orgChart1"/>
    <dgm:cxn modelId="{1D2767E4-BE7F-4940-9580-656F7979FAEB}" type="presParOf" srcId="{4BDA87E4-00B0-4333-AF07-00E7782F56C0}" destId="{31B091AC-A702-40C9-ABCB-F6582354CEDA}" srcOrd="5" destOrd="0" presId="urn:microsoft.com/office/officeart/2005/8/layout/orgChart1"/>
    <dgm:cxn modelId="{54CEEA96-4B86-49C7-824E-16CF4D36FEAB}" type="presParOf" srcId="{31B091AC-A702-40C9-ABCB-F6582354CEDA}" destId="{82F02348-1535-4EAE-A773-7EB1E39234B2}" srcOrd="0" destOrd="0" presId="urn:microsoft.com/office/officeart/2005/8/layout/orgChart1"/>
    <dgm:cxn modelId="{29EFC9AD-E54D-4613-8AB0-863E9D459CB7}" type="presParOf" srcId="{82F02348-1535-4EAE-A773-7EB1E39234B2}" destId="{2F519F14-5469-4574-9A1D-0726A1B7AEF2}" srcOrd="0" destOrd="0" presId="urn:microsoft.com/office/officeart/2005/8/layout/orgChart1"/>
    <dgm:cxn modelId="{96A5A051-B09D-47DC-ACFD-FE51A89278D9}" type="presParOf" srcId="{82F02348-1535-4EAE-A773-7EB1E39234B2}" destId="{EA073607-11DC-4C50-87A8-13D6FA143E9E}" srcOrd="1" destOrd="0" presId="urn:microsoft.com/office/officeart/2005/8/layout/orgChart1"/>
    <dgm:cxn modelId="{AB174347-3E53-4CE9-AEFF-5DE624A90DEB}" type="presParOf" srcId="{31B091AC-A702-40C9-ABCB-F6582354CEDA}" destId="{FC7E7E89-A0CE-4D52-B3C1-FC4534922B7A}" srcOrd="1" destOrd="0" presId="urn:microsoft.com/office/officeart/2005/8/layout/orgChart1"/>
    <dgm:cxn modelId="{4A93ADE9-CE49-4853-9872-AF79750D8F38}" type="presParOf" srcId="{31B091AC-A702-40C9-ABCB-F6582354CEDA}" destId="{96102984-66BF-4B34-AB8E-75109631C55B}" srcOrd="2" destOrd="0" presId="urn:microsoft.com/office/officeart/2005/8/layout/orgChart1"/>
    <dgm:cxn modelId="{EF40CA01-D071-4354-AE97-6FAB0E122B21}" type="presParOf" srcId="{51136E1F-CC5F-4CB3-A0BA-59588DB7F45C}" destId="{852A415E-FF61-40F1-A14E-3F2773251F4F}" srcOrd="2" destOrd="0" presId="urn:microsoft.com/office/officeart/2005/8/layout/orgChart1"/>
    <dgm:cxn modelId="{2E972D66-2DC1-4632-AA18-C2D6578C4F73}" type="presParOf" srcId="{FBA00B45-79E2-477E-9C0A-BF0F045557A9}" destId="{0D2F64E3-2560-4612-B02C-03635433F17B}" srcOrd="2" destOrd="0" presId="urn:microsoft.com/office/officeart/2005/8/layout/orgChart1"/>
    <dgm:cxn modelId="{034A9A78-EE0F-461C-A66B-2831EDCE209A}" type="presParOf" srcId="{FBA00B45-79E2-477E-9C0A-BF0F045557A9}" destId="{A34F923E-F205-4EFF-94AC-60F70D7C6C8D}" srcOrd="3" destOrd="0" presId="urn:microsoft.com/office/officeart/2005/8/layout/orgChart1"/>
    <dgm:cxn modelId="{F3509970-3379-47AC-A1E1-13F2324E644A}" type="presParOf" srcId="{A34F923E-F205-4EFF-94AC-60F70D7C6C8D}" destId="{6284A9A9-45E1-47B6-82FA-18C3CD682937}" srcOrd="0" destOrd="0" presId="urn:microsoft.com/office/officeart/2005/8/layout/orgChart1"/>
    <dgm:cxn modelId="{4AA59C67-9ED3-4993-BF1D-D9CEB4C3BF74}" type="presParOf" srcId="{6284A9A9-45E1-47B6-82FA-18C3CD682937}" destId="{C748934E-3CE0-47E8-ADDE-F779AF44FB5E}" srcOrd="0" destOrd="0" presId="urn:microsoft.com/office/officeart/2005/8/layout/orgChart1"/>
    <dgm:cxn modelId="{B6E528E0-3B1F-4873-A8E0-BBD96BBE9FA7}" type="presParOf" srcId="{6284A9A9-45E1-47B6-82FA-18C3CD682937}" destId="{A9B0D4C9-16CA-4DDC-B9D2-22AC11601188}" srcOrd="1" destOrd="0" presId="urn:microsoft.com/office/officeart/2005/8/layout/orgChart1"/>
    <dgm:cxn modelId="{189FD957-4DA7-4FDD-9B34-07BAAAE182C1}" type="presParOf" srcId="{A34F923E-F205-4EFF-94AC-60F70D7C6C8D}" destId="{DE781266-AA15-4D8D-B325-241671953374}" srcOrd="1" destOrd="0" presId="urn:microsoft.com/office/officeart/2005/8/layout/orgChart1"/>
    <dgm:cxn modelId="{92467E96-CC80-41B0-8393-3C0B02EE2DF4}" type="presParOf" srcId="{DE781266-AA15-4D8D-B325-241671953374}" destId="{9D35C65B-FA38-4F8E-8FD6-9681C63FDC13}" srcOrd="0" destOrd="0" presId="urn:microsoft.com/office/officeart/2005/8/layout/orgChart1"/>
    <dgm:cxn modelId="{EE17BD1B-0D1B-4219-BA03-D50959A274BD}" type="presParOf" srcId="{DE781266-AA15-4D8D-B325-241671953374}" destId="{183324DD-F36F-4884-9D14-E710BDE9E8F0}" srcOrd="1" destOrd="0" presId="urn:microsoft.com/office/officeart/2005/8/layout/orgChart1"/>
    <dgm:cxn modelId="{AF7925E9-8946-4B2A-9E59-CF4AC1B87A13}" type="presParOf" srcId="{183324DD-F36F-4884-9D14-E710BDE9E8F0}" destId="{F8136B18-CACC-43B3-B718-DB1531B3CC61}" srcOrd="0" destOrd="0" presId="urn:microsoft.com/office/officeart/2005/8/layout/orgChart1"/>
    <dgm:cxn modelId="{5ACBAE26-F4ED-4C24-A3D1-D73BA05135DC}" type="presParOf" srcId="{F8136B18-CACC-43B3-B718-DB1531B3CC61}" destId="{35BAE1E9-9BE7-45BA-8570-9D312C8B4AAF}" srcOrd="0" destOrd="0" presId="urn:microsoft.com/office/officeart/2005/8/layout/orgChart1"/>
    <dgm:cxn modelId="{DF777E1E-D828-4006-B254-35776290A757}" type="presParOf" srcId="{F8136B18-CACC-43B3-B718-DB1531B3CC61}" destId="{4E75790F-746A-4C35-8292-22A95307871E}" srcOrd="1" destOrd="0" presId="urn:microsoft.com/office/officeart/2005/8/layout/orgChart1"/>
    <dgm:cxn modelId="{83A515DD-9E66-4353-8530-8147EAE1686E}" type="presParOf" srcId="{183324DD-F36F-4884-9D14-E710BDE9E8F0}" destId="{7AE73A24-CB47-455E-B781-64EA6A8C0459}" srcOrd="1" destOrd="0" presId="urn:microsoft.com/office/officeart/2005/8/layout/orgChart1"/>
    <dgm:cxn modelId="{9FCD805F-2DE8-44B7-8BE2-BB8E02795EB9}" type="presParOf" srcId="{183324DD-F36F-4884-9D14-E710BDE9E8F0}" destId="{0D19B700-E568-49D2-88A4-783A5CF425D2}" srcOrd="2" destOrd="0" presId="urn:microsoft.com/office/officeart/2005/8/layout/orgChart1"/>
    <dgm:cxn modelId="{17958EE4-6B54-4994-8564-4A1CBDB54E16}" type="presParOf" srcId="{DE781266-AA15-4D8D-B325-241671953374}" destId="{CAB90989-5D64-4904-B3E8-24C7D9818FD7}" srcOrd="2" destOrd="0" presId="urn:microsoft.com/office/officeart/2005/8/layout/orgChart1"/>
    <dgm:cxn modelId="{DD6F3524-D323-4EAB-8BBC-5279443C820B}" type="presParOf" srcId="{DE781266-AA15-4D8D-B325-241671953374}" destId="{328D9C2C-C473-4DBF-8AD5-58D013DCEAEF}" srcOrd="3" destOrd="0" presId="urn:microsoft.com/office/officeart/2005/8/layout/orgChart1"/>
    <dgm:cxn modelId="{8C77BD8E-512C-4F66-8DA8-9194ED0E40A7}" type="presParOf" srcId="{328D9C2C-C473-4DBF-8AD5-58D013DCEAEF}" destId="{ABBD1682-AA81-4A69-89F7-2A368A41F069}" srcOrd="0" destOrd="0" presId="urn:microsoft.com/office/officeart/2005/8/layout/orgChart1"/>
    <dgm:cxn modelId="{A723FA81-8E43-43B8-B78A-2C6080D3EF30}" type="presParOf" srcId="{ABBD1682-AA81-4A69-89F7-2A368A41F069}" destId="{B242D2ED-4F3B-4C06-AA9A-5074827056B5}" srcOrd="0" destOrd="0" presId="urn:microsoft.com/office/officeart/2005/8/layout/orgChart1"/>
    <dgm:cxn modelId="{1FF0DE03-2754-4012-A560-7D0DFF78D358}" type="presParOf" srcId="{ABBD1682-AA81-4A69-89F7-2A368A41F069}" destId="{5DEF6F34-DD74-427E-9FA9-BBE231287187}" srcOrd="1" destOrd="0" presId="urn:microsoft.com/office/officeart/2005/8/layout/orgChart1"/>
    <dgm:cxn modelId="{922649DE-EB68-4B4D-820D-B379E6EED680}" type="presParOf" srcId="{328D9C2C-C473-4DBF-8AD5-58D013DCEAEF}" destId="{50ABB93E-048E-437F-9E74-9B55D271E7F9}" srcOrd="1" destOrd="0" presId="urn:microsoft.com/office/officeart/2005/8/layout/orgChart1"/>
    <dgm:cxn modelId="{2CFBA6B8-07C7-4169-93FA-3B651D4E2AAD}" type="presParOf" srcId="{328D9C2C-C473-4DBF-8AD5-58D013DCEAEF}" destId="{BE8A4B4D-3678-4047-9FB7-83359B3E5F64}" srcOrd="2" destOrd="0" presId="urn:microsoft.com/office/officeart/2005/8/layout/orgChart1"/>
    <dgm:cxn modelId="{366EA3A8-9278-4298-B347-953854D4040F}" type="presParOf" srcId="{DE781266-AA15-4D8D-B325-241671953374}" destId="{74A0D4BE-7431-4DC2-9727-AC5BCBB43459}" srcOrd="4" destOrd="0" presId="urn:microsoft.com/office/officeart/2005/8/layout/orgChart1"/>
    <dgm:cxn modelId="{66412198-DC97-4E9E-9F72-965EF1E2B465}" type="presParOf" srcId="{DE781266-AA15-4D8D-B325-241671953374}" destId="{6E0DADA2-9D68-449F-B6B0-30C74E5BB015}" srcOrd="5" destOrd="0" presId="urn:microsoft.com/office/officeart/2005/8/layout/orgChart1"/>
    <dgm:cxn modelId="{56D8F9A1-3A27-497C-B5C0-13B984F9A3A7}" type="presParOf" srcId="{6E0DADA2-9D68-449F-B6B0-30C74E5BB015}" destId="{9C1D4DBC-BF09-4929-8B60-594317B26350}" srcOrd="0" destOrd="0" presId="urn:microsoft.com/office/officeart/2005/8/layout/orgChart1"/>
    <dgm:cxn modelId="{6474D757-68B8-434D-B4FA-237DA0CD0F7A}" type="presParOf" srcId="{9C1D4DBC-BF09-4929-8B60-594317B26350}" destId="{E88D51CB-CADC-454E-9D46-8A27252C4477}" srcOrd="0" destOrd="0" presId="urn:microsoft.com/office/officeart/2005/8/layout/orgChart1"/>
    <dgm:cxn modelId="{17CACBBC-0F7E-4A98-B8E2-9992AC2A097F}" type="presParOf" srcId="{9C1D4DBC-BF09-4929-8B60-594317B26350}" destId="{CD576D9F-FA5D-4FAE-941F-6BE0261B2F48}" srcOrd="1" destOrd="0" presId="urn:microsoft.com/office/officeart/2005/8/layout/orgChart1"/>
    <dgm:cxn modelId="{CDAD8DC3-2492-4649-A1AA-474139A38B7D}" type="presParOf" srcId="{6E0DADA2-9D68-449F-B6B0-30C74E5BB015}" destId="{B049C1A2-7721-43E2-83EF-E60DEE5DC043}" srcOrd="1" destOrd="0" presId="urn:microsoft.com/office/officeart/2005/8/layout/orgChart1"/>
    <dgm:cxn modelId="{20CEA6AF-5131-43C9-ADF6-F2CD40735B21}" type="presParOf" srcId="{6E0DADA2-9D68-449F-B6B0-30C74E5BB015}" destId="{C81002B9-0E2C-45F0-B0FC-470635ADCC2E}" srcOrd="2" destOrd="0" presId="urn:microsoft.com/office/officeart/2005/8/layout/orgChart1"/>
    <dgm:cxn modelId="{92B33D1D-6846-482D-B4F6-444B2141A925}" type="presParOf" srcId="{A34F923E-F205-4EFF-94AC-60F70D7C6C8D}" destId="{8FB47A26-9AF7-4100-8969-25EC3509AC02}" srcOrd="2" destOrd="0" presId="urn:microsoft.com/office/officeart/2005/8/layout/orgChart1"/>
    <dgm:cxn modelId="{63ED748B-766C-4033-B2EE-ECE99E5F5AC3}" type="presParOf" srcId="{FBA00B45-79E2-477E-9C0A-BF0F045557A9}" destId="{E4322AE9-43DB-44E9-A8B5-89122FAE1460}" srcOrd="4" destOrd="0" presId="urn:microsoft.com/office/officeart/2005/8/layout/orgChart1"/>
    <dgm:cxn modelId="{A029733A-2CE1-4D1A-9AC6-D573F7188F47}" type="presParOf" srcId="{FBA00B45-79E2-477E-9C0A-BF0F045557A9}" destId="{7E128000-D81B-4871-9DBB-083476807FF4}" srcOrd="5" destOrd="0" presId="urn:microsoft.com/office/officeart/2005/8/layout/orgChart1"/>
    <dgm:cxn modelId="{63E18D0D-6F7F-45BD-9AC1-A6DB85752FA5}" type="presParOf" srcId="{7E128000-D81B-4871-9DBB-083476807FF4}" destId="{6ADC190D-24B3-4797-907E-0DCAAB9CEA97}" srcOrd="0" destOrd="0" presId="urn:microsoft.com/office/officeart/2005/8/layout/orgChart1"/>
    <dgm:cxn modelId="{00411A4D-A21E-4E92-BA1D-E9D782308483}" type="presParOf" srcId="{6ADC190D-24B3-4797-907E-0DCAAB9CEA97}" destId="{86C465EF-254B-43DB-8433-A2E1575C01FA}" srcOrd="0" destOrd="0" presId="urn:microsoft.com/office/officeart/2005/8/layout/orgChart1"/>
    <dgm:cxn modelId="{8A243FBA-C67E-4FC3-B073-284574C88861}" type="presParOf" srcId="{6ADC190D-24B3-4797-907E-0DCAAB9CEA97}" destId="{440864FF-82F1-46E9-B87F-48B4ADB19676}" srcOrd="1" destOrd="0" presId="urn:microsoft.com/office/officeart/2005/8/layout/orgChart1"/>
    <dgm:cxn modelId="{226C0826-9A81-47CA-92E8-F3AEA9B9F43F}" type="presParOf" srcId="{7E128000-D81B-4871-9DBB-083476807FF4}" destId="{8593390E-4DF6-405D-9BE6-39B253E2E214}" srcOrd="1" destOrd="0" presId="urn:microsoft.com/office/officeart/2005/8/layout/orgChart1"/>
    <dgm:cxn modelId="{343DDDB4-A448-4123-9836-48989BFC3B9B}" type="presParOf" srcId="{8593390E-4DF6-405D-9BE6-39B253E2E214}" destId="{C2F1BAB3-16E2-400F-B5EB-5015A1FD4DDA}" srcOrd="0" destOrd="0" presId="urn:microsoft.com/office/officeart/2005/8/layout/orgChart1"/>
    <dgm:cxn modelId="{4D08FD95-5458-4244-9C3D-B9A1C3433B7F}" type="presParOf" srcId="{8593390E-4DF6-405D-9BE6-39B253E2E214}" destId="{51650729-50C8-4C11-B241-F2A4E0E12687}" srcOrd="1" destOrd="0" presId="urn:microsoft.com/office/officeart/2005/8/layout/orgChart1"/>
    <dgm:cxn modelId="{684CED2C-E1A7-4BC8-9172-DB4C2CF8C496}" type="presParOf" srcId="{51650729-50C8-4C11-B241-F2A4E0E12687}" destId="{6DAE34C4-BFCC-4017-B4FE-ECF330FF8B2C}" srcOrd="0" destOrd="0" presId="urn:microsoft.com/office/officeart/2005/8/layout/orgChart1"/>
    <dgm:cxn modelId="{058C4066-063B-4350-A7DB-33841334C545}" type="presParOf" srcId="{6DAE34C4-BFCC-4017-B4FE-ECF330FF8B2C}" destId="{78C5696D-73C0-4EC1-BE7E-B0012D5493C3}" srcOrd="0" destOrd="0" presId="urn:microsoft.com/office/officeart/2005/8/layout/orgChart1"/>
    <dgm:cxn modelId="{84D1FE3B-66C8-4B66-B513-82E9737D4F28}" type="presParOf" srcId="{6DAE34C4-BFCC-4017-B4FE-ECF330FF8B2C}" destId="{3F48BBA1-19BE-4129-B0B0-327FC06A97A9}" srcOrd="1" destOrd="0" presId="urn:microsoft.com/office/officeart/2005/8/layout/orgChart1"/>
    <dgm:cxn modelId="{59446842-97D0-4E98-BD2B-1113888132FD}" type="presParOf" srcId="{51650729-50C8-4C11-B241-F2A4E0E12687}" destId="{1F8A9138-A533-40C5-98EA-782C9E78B2AB}" srcOrd="1" destOrd="0" presId="urn:microsoft.com/office/officeart/2005/8/layout/orgChart1"/>
    <dgm:cxn modelId="{157E98BB-EA6C-49FC-AA46-66D82FDC44C8}" type="presParOf" srcId="{51650729-50C8-4C11-B241-F2A4E0E12687}" destId="{0F79A2D2-AA66-412C-A18A-A51DBBCE2FF2}" srcOrd="2" destOrd="0" presId="urn:microsoft.com/office/officeart/2005/8/layout/orgChart1"/>
    <dgm:cxn modelId="{6D102362-52B6-426A-853D-6FF736D4556A}" type="presParOf" srcId="{8593390E-4DF6-405D-9BE6-39B253E2E214}" destId="{95369C09-A7AA-495A-B571-0F5D15E16E22}" srcOrd="2" destOrd="0" presId="urn:microsoft.com/office/officeart/2005/8/layout/orgChart1"/>
    <dgm:cxn modelId="{4A926D31-090C-4ACE-B02C-23980E84F5FD}" type="presParOf" srcId="{8593390E-4DF6-405D-9BE6-39B253E2E214}" destId="{BFB91593-D793-4F8C-8C2A-30B1819CBC49}" srcOrd="3" destOrd="0" presId="urn:microsoft.com/office/officeart/2005/8/layout/orgChart1"/>
    <dgm:cxn modelId="{2B0A1DEA-ABCE-466D-A35D-016923457B17}" type="presParOf" srcId="{BFB91593-D793-4F8C-8C2A-30B1819CBC49}" destId="{F33A03D4-28A7-4EFB-88F3-DFAAB5EFA939}" srcOrd="0" destOrd="0" presId="urn:microsoft.com/office/officeart/2005/8/layout/orgChart1"/>
    <dgm:cxn modelId="{CF28E13F-580F-4C47-9D43-3CF40EF822F8}" type="presParOf" srcId="{F33A03D4-28A7-4EFB-88F3-DFAAB5EFA939}" destId="{02A43875-7B50-4EEB-BDC8-9F1E66E79CCC}" srcOrd="0" destOrd="0" presId="urn:microsoft.com/office/officeart/2005/8/layout/orgChart1"/>
    <dgm:cxn modelId="{50C4606F-E0DD-45F1-BB8E-8464B9E5A7FC}" type="presParOf" srcId="{F33A03D4-28A7-4EFB-88F3-DFAAB5EFA939}" destId="{E75C494E-2AA1-4D9A-9DD0-33CDE5FEC4BC}" srcOrd="1" destOrd="0" presId="urn:microsoft.com/office/officeart/2005/8/layout/orgChart1"/>
    <dgm:cxn modelId="{EDBA3EC7-4284-4FF2-A984-BCA1F3612997}" type="presParOf" srcId="{BFB91593-D793-4F8C-8C2A-30B1819CBC49}" destId="{52E08F1A-E474-43F8-BD03-DDFBE37349EE}" srcOrd="1" destOrd="0" presId="urn:microsoft.com/office/officeart/2005/8/layout/orgChart1"/>
    <dgm:cxn modelId="{DF3E4F42-8E0B-4C2F-9364-D1CCFE10F327}" type="presParOf" srcId="{BFB91593-D793-4F8C-8C2A-30B1819CBC49}" destId="{3B36111F-2397-4FDD-89F2-17001A0101EE}" srcOrd="2" destOrd="0" presId="urn:microsoft.com/office/officeart/2005/8/layout/orgChart1"/>
    <dgm:cxn modelId="{E725F3DF-8304-4EF5-AB7F-3D7FEECBEC89}" type="presParOf" srcId="{8593390E-4DF6-405D-9BE6-39B253E2E214}" destId="{875AFAE9-6553-4285-9E58-072BF5BB0DC4}" srcOrd="4" destOrd="0" presId="urn:microsoft.com/office/officeart/2005/8/layout/orgChart1"/>
    <dgm:cxn modelId="{B8C9D649-14BA-4D8E-AB57-3FD23B309073}" type="presParOf" srcId="{8593390E-4DF6-405D-9BE6-39B253E2E214}" destId="{A2A8B967-B7E1-49B1-A552-22704EC7BDE7}" srcOrd="5" destOrd="0" presId="urn:microsoft.com/office/officeart/2005/8/layout/orgChart1"/>
    <dgm:cxn modelId="{0FD65DF3-EB3B-45F0-B841-40E48832B9A4}" type="presParOf" srcId="{A2A8B967-B7E1-49B1-A552-22704EC7BDE7}" destId="{BB067315-45B5-4813-9B41-6FBEDBF3F62E}" srcOrd="0" destOrd="0" presId="urn:microsoft.com/office/officeart/2005/8/layout/orgChart1"/>
    <dgm:cxn modelId="{6903F3ED-1DA4-49AE-87C4-D835B81AF3B4}" type="presParOf" srcId="{BB067315-45B5-4813-9B41-6FBEDBF3F62E}" destId="{E9A965AF-87AA-4227-A3DD-D1EAF1D76EC1}" srcOrd="0" destOrd="0" presId="urn:microsoft.com/office/officeart/2005/8/layout/orgChart1"/>
    <dgm:cxn modelId="{1970AFCC-77DA-4130-B103-701DCF671A80}" type="presParOf" srcId="{BB067315-45B5-4813-9B41-6FBEDBF3F62E}" destId="{C36236D8-BA4C-4275-B435-FCCAB57473A0}" srcOrd="1" destOrd="0" presId="urn:microsoft.com/office/officeart/2005/8/layout/orgChart1"/>
    <dgm:cxn modelId="{B14F6497-8ED5-4DAC-A3BD-5A8B7F52A7A0}" type="presParOf" srcId="{A2A8B967-B7E1-49B1-A552-22704EC7BDE7}" destId="{DCC8B777-FE3D-486E-ACC8-1C067718ED7D}" srcOrd="1" destOrd="0" presId="urn:microsoft.com/office/officeart/2005/8/layout/orgChart1"/>
    <dgm:cxn modelId="{86E1CDFF-FA04-4953-B7AF-8B161ABF1CA3}" type="presParOf" srcId="{A2A8B967-B7E1-49B1-A552-22704EC7BDE7}" destId="{E17F1EDC-709B-4992-A512-ECF8C4F96FA2}" srcOrd="2" destOrd="0" presId="urn:microsoft.com/office/officeart/2005/8/layout/orgChart1"/>
    <dgm:cxn modelId="{A8F18E74-2B39-4152-9422-F3653BA432B9}" type="presParOf" srcId="{7E128000-D81B-4871-9DBB-083476807FF4}" destId="{AA2A346E-0665-4803-A4C9-C3DAB2177D3F}" srcOrd="2" destOrd="0" presId="urn:microsoft.com/office/officeart/2005/8/layout/orgChart1"/>
    <dgm:cxn modelId="{1FC3C151-D268-40E5-AAA6-521079D39C07}" type="presParOf" srcId="{FBA00B45-79E2-477E-9C0A-BF0F045557A9}" destId="{8F5AF471-8B10-47C2-B7B8-E237D13854A3}" srcOrd="6" destOrd="0" presId="urn:microsoft.com/office/officeart/2005/8/layout/orgChart1"/>
    <dgm:cxn modelId="{32A71F5D-7814-47DE-8E8E-5AADF7537FBE}" type="presParOf" srcId="{FBA00B45-79E2-477E-9C0A-BF0F045557A9}" destId="{26967512-275B-4A86-A154-B6A611CC8196}" srcOrd="7" destOrd="0" presId="urn:microsoft.com/office/officeart/2005/8/layout/orgChart1"/>
    <dgm:cxn modelId="{E027C6CE-5E89-4F21-8AD1-45EF35AB11BA}" type="presParOf" srcId="{26967512-275B-4A86-A154-B6A611CC8196}" destId="{869149B4-8C2E-4AD0-884C-00F25E407712}" srcOrd="0" destOrd="0" presId="urn:microsoft.com/office/officeart/2005/8/layout/orgChart1"/>
    <dgm:cxn modelId="{24F9E47F-5513-48B8-8B35-2388C1230B53}" type="presParOf" srcId="{869149B4-8C2E-4AD0-884C-00F25E407712}" destId="{D8E4FDAF-4300-4BE4-AF30-ACFC270734F9}" srcOrd="0" destOrd="0" presId="urn:microsoft.com/office/officeart/2005/8/layout/orgChart1"/>
    <dgm:cxn modelId="{A6B3EDE0-0079-4598-AD7B-22177812B5D0}" type="presParOf" srcId="{869149B4-8C2E-4AD0-884C-00F25E407712}" destId="{57261A4C-2F3A-4EA6-9541-43AB7E432B69}" srcOrd="1" destOrd="0" presId="urn:microsoft.com/office/officeart/2005/8/layout/orgChart1"/>
    <dgm:cxn modelId="{2BD647EC-BFD8-4989-B623-BC8397A9AD14}" type="presParOf" srcId="{26967512-275B-4A86-A154-B6A611CC8196}" destId="{42381750-77EC-4AEE-B68B-AC1F9B423B68}" srcOrd="1" destOrd="0" presId="urn:microsoft.com/office/officeart/2005/8/layout/orgChart1"/>
    <dgm:cxn modelId="{128EE0A5-2CE6-4F70-A57A-1E5525F88BE6}" type="presParOf" srcId="{42381750-77EC-4AEE-B68B-AC1F9B423B68}" destId="{CDD3F061-904D-442D-B374-188F000995E0}" srcOrd="0" destOrd="0" presId="urn:microsoft.com/office/officeart/2005/8/layout/orgChart1"/>
    <dgm:cxn modelId="{488E2343-DF9B-44EE-A2FA-BE4A86C9C0A4}" type="presParOf" srcId="{42381750-77EC-4AEE-B68B-AC1F9B423B68}" destId="{B67C7F96-68F0-42F3-8510-751C0F2873A0}" srcOrd="1" destOrd="0" presId="urn:microsoft.com/office/officeart/2005/8/layout/orgChart1"/>
    <dgm:cxn modelId="{DC3092FD-16A9-4DE1-BB1C-A0E0591782AF}" type="presParOf" srcId="{B67C7F96-68F0-42F3-8510-751C0F2873A0}" destId="{9DB134A7-5A8A-4740-BAC5-F8122AB4392D}" srcOrd="0" destOrd="0" presId="urn:microsoft.com/office/officeart/2005/8/layout/orgChart1"/>
    <dgm:cxn modelId="{00A471A0-6D9B-4BB0-8073-32C3282446FE}" type="presParOf" srcId="{9DB134A7-5A8A-4740-BAC5-F8122AB4392D}" destId="{73865097-8683-452C-B318-51A68FCE67B6}" srcOrd="0" destOrd="0" presId="urn:microsoft.com/office/officeart/2005/8/layout/orgChart1"/>
    <dgm:cxn modelId="{9BC410D3-1354-426B-9B20-A5F39ADDA3CE}" type="presParOf" srcId="{9DB134A7-5A8A-4740-BAC5-F8122AB4392D}" destId="{8B7D7B2B-EF82-4021-BE44-E0A628EDAC5E}" srcOrd="1" destOrd="0" presId="urn:microsoft.com/office/officeart/2005/8/layout/orgChart1"/>
    <dgm:cxn modelId="{37B80620-D9C8-4B87-B5D2-3A50934202F4}" type="presParOf" srcId="{B67C7F96-68F0-42F3-8510-751C0F2873A0}" destId="{2EAB98DC-F174-451A-9AA8-EA9ACA8E09D4}" srcOrd="1" destOrd="0" presId="urn:microsoft.com/office/officeart/2005/8/layout/orgChart1"/>
    <dgm:cxn modelId="{7D6A3308-9247-45DE-BBD9-25B2F6EAA115}" type="presParOf" srcId="{B67C7F96-68F0-42F3-8510-751C0F2873A0}" destId="{E94B3B8F-8048-4D84-9B77-62134C4098F5}" srcOrd="2" destOrd="0" presId="urn:microsoft.com/office/officeart/2005/8/layout/orgChart1"/>
    <dgm:cxn modelId="{AF443F39-5328-4580-BB9A-ADD8D2412CDF}" type="presParOf" srcId="{42381750-77EC-4AEE-B68B-AC1F9B423B68}" destId="{89954905-A1F0-4F4C-97F2-DB76698CE3BD}" srcOrd="2" destOrd="0" presId="urn:microsoft.com/office/officeart/2005/8/layout/orgChart1"/>
    <dgm:cxn modelId="{556BBB01-5673-405E-B311-33FC42C25541}" type="presParOf" srcId="{42381750-77EC-4AEE-B68B-AC1F9B423B68}" destId="{0CDA59A7-A1B0-47FA-BCBE-8D8EFAC955FA}" srcOrd="3" destOrd="0" presId="urn:microsoft.com/office/officeart/2005/8/layout/orgChart1"/>
    <dgm:cxn modelId="{301BC9D2-40DE-4BE0-8744-378FC8F3B8A3}" type="presParOf" srcId="{0CDA59A7-A1B0-47FA-BCBE-8D8EFAC955FA}" destId="{17970550-FEE8-4FA8-9454-CE2C851DB9F1}" srcOrd="0" destOrd="0" presId="urn:microsoft.com/office/officeart/2005/8/layout/orgChart1"/>
    <dgm:cxn modelId="{C3402E0A-00FD-4422-B04E-6A82B9D61825}" type="presParOf" srcId="{17970550-FEE8-4FA8-9454-CE2C851DB9F1}" destId="{55CA6DB4-E5FF-41FE-AB63-ECE71B67A8FA}" srcOrd="0" destOrd="0" presId="urn:microsoft.com/office/officeart/2005/8/layout/orgChart1"/>
    <dgm:cxn modelId="{684AD7B8-EDE5-4309-A846-A21BE03AF583}" type="presParOf" srcId="{17970550-FEE8-4FA8-9454-CE2C851DB9F1}" destId="{6CE151B0-B0B2-402D-B2D0-B978FE4947A6}" srcOrd="1" destOrd="0" presId="urn:microsoft.com/office/officeart/2005/8/layout/orgChart1"/>
    <dgm:cxn modelId="{BF71CF6C-1E68-4620-AB32-7B06A63DAD61}" type="presParOf" srcId="{0CDA59A7-A1B0-47FA-BCBE-8D8EFAC955FA}" destId="{4A3DFA03-66C6-4BEC-AF93-B50D84AC5873}" srcOrd="1" destOrd="0" presId="urn:microsoft.com/office/officeart/2005/8/layout/orgChart1"/>
    <dgm:cxn modelId="{F5D779B3-0270-456E-AB09-F3D00CAF1F49}" type="presParOf" srcId="{0CDA59A7-A1B0-47FA-BCBE-8D8EFAC955FA}" destId="{B0DB2F72-9B43-4E71-A62A-798BA94680A7}" srcOrd="2" destOrd="0" presId="urn:microsoft.com/office/officeart/2005/8/layout/orgChart1"/>
    <dgm:cxn modelId="{9C20144A-5B24-4BD4-9633-80D5A59B75BE}" type="presParOf" srcId="{42381750-77EC-4AEE-B68B-AC1F9B423B68}" destId="{85F7DD23-3233-40DD-AACE-D38AFF4EB3FA}" srcOrd="4" destOrd="0" presId="urn:microsoft.com/office/officeart/2005/8/layout/orgChart1"/>
    <dgm:cxn modelId="{539384FB-006D-41B5-A70B-43AF1F2B77CB}" type="presParOf" srcId="{42381750-77EC-4AEE-B68B-AC1F9B423B68}" destId="{32AD398D-3A79-4A87-9AFA-96C24A2C1324}" srcOrd="5" destOrd="0" presId="urn:microsoft.com/office/officeart/2005/8/layout/orgChart1"/>
    <dgm:cxn modelId="{AFD74BA5-32C8-4CCF-B6FF-24CB10A5F9EE}" type="presParOf" srcId="{32AD398D-3A79-4A87-9AFA-96C24A2C1324}" destId="{8A360048-5499-4DA6-B4A5-0A6F07527806}" srcOrd="0" destOrd="0" presId="urn:microsoft.com/office/officeart/2005/8/layout/orgChart1"/>
    <dgm:cxn modelId="{53FDF1A3-2FE6-4089-A35A-667C30F760A6}" type="presParOf" srcId="{8A360048-5499-4DA6-B4A5-0A6F07527806}" destId="{7A1442F3-8A83-44C8-9960-7B16128646CD}" srcOrd="0" destOrd="0" presId="urn:microsoft.com/office/officeart/2005/8/layout/orgChart1"/>
    <dgm:cxn modelId="{9857F95F-C4C5-455E-B8E7-E38D92E75474}" type="presParOf" srcId="{8A360048-5499-4DA6-B4A5-0A6F07527806}" destId="{A150942A-588E-4B01-ACD1-52918BAF0BDF}" srcOrd="1" destOrd="0" presId="urn:microsoft.com/office/officeart/2005/8/layout/orgChart1"/>
    <dgm:cxn modelId="{B9E93C75-DE4B-4A73-8FFA-1C4316945EAE}" type="presParOf" srcId="{32AD398D-3A79-4A87-9AFA-96C24A2C1324}" destId="{2B776640-1210-4D1B-85A3-82CB2D1AAF95}" srcOrd="1" destOrd="0" presId="urn:microsoft.com/office/officeart/2005/8/layout/orgChart1"/>
    <dgm:cxn modelId="{A94623E5-FC4E-45D3-B939-D823300DCDB9}" type="presParOf" srcId="{32AD398D-3A79-4A87-9AFA-96C24A2C1324}" destId="{7B0E0162-30E7-43DB-8E9A-968F63AE435D}" srcOrd="2" destOrd="0" presId="urn:microsoft.com/office/officeart/2005/8/layout/orgChart1"/>
    <dgm:cxn modelId="{7CC6662B-E870-4769-A218-593A45B0FDAE}" type="presParOf" srcId="{26967512-275B-4A86-A154-B6A611CC8196}" destId="{007059CC-A6E6-486C-A87D-7D4747DE8137}" srcOrd="2" destOrd="0" presId="urn:microsoft.com/office/officeart/2005/8/layout/orgChart1"/>
    <dgm:cxn modelId="{42DCA95F-F604-4311-8462-E136C6E5CBDE}" type="presParOf" srcId="{FBA00B45-79E2-477E-9C0A-BF0F045557A9}" destId="{487A3997-4BC0-4B28-83A6-1EA836E78828}" srcOrd="8" destOrd="0" presId="urn:microsoft.com/office/officeart/2005/8/layout/orgChart1"/>
    <dgm:cxn modelId="{58C4A9F5-D99C-4A8C-9B4E-36F9BC4B2C4A}" type="presParOf" srcId="{FBA00B45-79E2-477E-9C0A-BF0F045557A9}" destId="{239715DB-3EE9-4271-AEDD-F573DFF38DAB}" srcOrd="9" destOrd="0" presId="urn:microsoft.com/office/officeart/2005/8/layout/orgChart1"/>
    <dgm:cxn modelId="{AB5C7300-A1E2-4C8A-BEE5-FD4A74A14A10}" type="presParOf" srcId="{239715DB-3EE9-4271-AEDD-F573DFF38DAB}" destId="{7948C560-9D4B-4270-96ED-DE3D579A5C80}" srcOrd="0" destOrd="0" presId="urn:microsoft.com/office/officeart/2005/8/layout/orgChart1"/>
    <dgm:cxn modelId="{09B338A4-B59C-4577-83F7-C0AD43B7CF32}" type="presParOf" srcId="{7948C560-9D4B-4270-96ED-DE3D579A5C80}" destId="{5065B0AD-886D-40FC-99F3-22B0B3322F78}" srcOrd="0" destOrd="0" presId="urn:microsoft.com/office/officeart/2005/8/layout/orgChart1"/>
    <dgm:cxn modelId="{D817FDEE-5162-4423-B340-2B8432ED8639}" type="presParOf" srcId="{7948C560-9D4B-4270-96ED-DE3D579A5C80}" destId="{8837557E-3BDE-49D7-9235-6363831E8671}" srcOrd="1" destOrd="0" presId="urn:microsoft.com/office/officeart/2005/8/layout/orgChart1"/>
    <dgm:cxn modelId="{F0FAAAFA-9AB5-41DD-AC1A-8DF47E614A19}" type="presParOf" srcId="{239715DB-3EE9-4271-AEDD-F573DFF38DAB}" destId="{AD428CD4-DFA7-4906-B43F-E9369F6B2A96}" srcOrd="1" destOrd="0" presId="urn:microsoft.com/office/officeart/2005/8/layout/orgChart1"/>
    <dgm:cxn modelId="{9C9F8345-C033-4A83-A288-0385DD42FBE3}" type="presParOf" srcId="{AD428CD4-DFA7-4906-B43F-E9369F6B2A96}" destId="{21CB0A09-6031-42FB-B464-42554E6E5322}" srcOrd="0" destOrd="0" presId="urn:microsoft.com/office/officeart/2005/8/layout/orgChart1"/>
    <dgm:cxn modelId="{3D59C1BF-6454-4020-A333-200CED696F6D}" type="presParOf" srcId="{AD428CD4-DFA7-4906-B43F-E9369F6B2A96}" destId="{8E06C3B7-1235-4BBA-BE9F-CFD272503986}" srcOrd="1" destOrd="0" presId="urn:microsoft.com/office/officeart/2005/8/layout/orgChart1"/>
    <dgm:cxn modelId="{3F93A9A2-1DB6-4B15-BC4B-A2D7F16465DF}" type="presParOf" srcId="{8E06C3B7-1235-4BBA-BE9F-CFD272503986}" destId="{FB5E0195-E613-4183-B76F-F3FB0042226E}" srcOrd="0" destOrd="0" presId="urn:microsoft.com/office/officeart/2005/8/layout/orgChart1"/>
    <dgm:cxn modelId="{0EBDF73D-4BEF-414E-A125-C7A957E44212}" type="presParOf" srcId="{FB5E0195-E613-4183-B76F-F3FB0042226E}" destId="{9F393227-7150-463B-A10F-663805EBDC85}" srcOrd="0" destOrd="0" presId="urn:microsoft.com/office/officeart/2005/8/layout/orgChart1"/>
    <dgm:cxn modelId="{C18A1A44-E4FD-408E-A43A-1B43EA172957}" type="presParOf" srcId="{FB5E0195-E613-4183-B76F-F3FB0042226E}" destId="{B2A0BF1C-5AFA-48DD-BC93-F71599056051}" srcOrd="1" destOrd="0" presId="urn:microsoft.com/office/officeart/2005/8/layout/orgChart1"/>
    <dgm:cxn modelId="{1E2F0E13-A6B8-4C96-85C0-98AE701F28D4}" type="presParOf" srcId="{8E06C3B7-1235-4BBA-BE9F-CFD272503986}" destId="{F9D076AC-C8BC-4754-8A34-01EF6D7A6066}" srcOrd="1" destOrd="0" presId="urn:microsoft.com/office/officeart/2005/8/layout/orgChart1"/>
    <dgm:cxn modelId="{E9E80BE1-F0D8-4537-A195-13B4313E186F}" type="presParOf" srcId="{8E06C3B7-1235-4BBA-BE9F-CFD272503986}" destId="{962FCFDE-D3B4-4100-84E9-D63666715DB8}" srcOrd="2" destOrd="0" presId="urn:microsoft.com/office/officeart/2005/8/layout/orgChart1"/>
    <dgm:cxn modelId="{E9114724-C93B-4127-98EE-6090C58A1F8E}" type="presParOf" srcId="{AD428CD4-DFA7-4906-B43F-E9369F6B2A96}" destId="{0F7EF6E3-9469-417C-805E-5AFE31999248}" srcOrd="2" destOrd="0" presId="urn:microsoft.com/office/officeart/2005/8/layout/orgChart1"/>
    <dgm:cxn modelId="{269ED984-6254-4A27-AB2B-7D5CCE84FE17}" type="presParOf" srcId="{AD428CD4-DFA7-4906-B43F-E9369F6B2A96}" destId="{8DE8DBF7-6AD7-4ADF-92E9-D0C43F9CEE74}" srcOrd="3" destOrd="0" presId="urn:microsoft.com/office/officeart/2005/8/layout/orgChart1"/>
    <dgm:cxn modelId="{0ADD0415-5313-4863-B33D-5E6C61722ACC}" type="presParOf" srcId="{8DE8DBF7-6AD7-4ADF-92E9-D0C43F9CEE74}" destId="{11C323AC-3E97-451D-9A84-06EC4A09E88C}" srcOrd="0" destOrd="0" presId="urn:microsoft.com/office/officeart/2005/8/layout/orgChart1"/>
    <dgm:cxn modelId="{7EE65730-ABEF-4279-B15F-C014C471B08F}" type="presParOf" srcId="{11C323AC-3E97-451D-9A84-06EC4A09E88C}" destId="{EBE8546D-1803-4771-83D1-12C8A82ED02C}" srcOrd="0" destOrd="0" presId="urn:microsoft.com/office/officeart/2005/8/layout/orgChart1"/>
    <dgm:cxn modelId="{485F522B-AE21-4B1A-BD1E-D8D006732C58}" type="presParOf" srcId="{11C323AC-3E97-451D-9A84-06EC4A09E88C}" destId="{F7A68174-725E-40C3-B5F3-184198841208}" srcOrd="1" destOrd="0" presId="urn:microsoft.com/office/officeart/2005/8/layout/orgChart1"/>
    <dgm:cxn modelId="{FBB0CA21-0529-4DA5-B20E-8E2018E7EFC5}" type="presParOf" srcId="{8DE8DBF7-6AD7-4ADF-92E9-D0C43F9CEE74}" destId="{A6E10CBE-CFC2-4BCD-BCF7-6F17A453BA63}" srcOrd="1" destOrd="0" presId="urn:microsoft.com/office/officeart/2005/8/layout/orgChart1"/>
    <dgm:cxn modelId="{0E0BBA82-A4FB-408A-A838-F7DDE15E753F}" type="presParOf" srcId="{8DE8DBF7-6AD7-4ADF-92E9-D0C43F9CEE74}" destId="{415CD779-5FA3-45B8-87DF-FC02737CC870}" srcOrd="2" destOrd="0" presId="urn:microsoft.com/office/officeart/2005/8/layout/orgChart1"/>
    <dgm:cxn modelId="{4B620B35-59DB-4ECB-B8F4-B8600D2DBB1E}" type="presParOf" srcId="{AD428CD4-DFA7-4906-B43F-E9369F6B2A96}" destId="{0602FC25-351E-48BB-8F5B-5C718A3160E0}" srcOrd="4" destOrd="0" presId="urn:microsoft.com/office/officeart/2005/8/layout/orgChart1"/>
    <dgm:cxn modelId="{F2E66277-E280-4D39-AD3E-32E0AE41425F}" type="presParOf" srcId="{AD428CD4-DFA7-4906-B43F-E9369F6B2A96}" destId="{E379A852-6D28-4492-ACCF-5B817DE2BA02}" srcOrd="5" destOrd="0" presId="urn:microsoft.com/office/officeart/2005/8/layout/orgChart1"/>
    <dgm:cxn modelId="{B7490064-3859-4B22-95D2-757683B55764}" type="presParOf" srcId="{E379A852-6D28-4492-ACCF-5B817DE2BA02}" destId="{F83901CD-BDAD-43AF-8059-70E2F8C617B3}" srcOrd="0" destOrd="0" presId="urn:microsoft.com/office/officeart/2005/8/layout/orgChart1"/>
    <dgm:cxn modelId="{68B36B06-BC02-425E-9624-14A67E9FCA52}" type="presParOf" srcId="{F83901CD-BDAD-43AF-8059-70E2F8C617B3}" destId="{950385E2-0890-4C37-B315-762421A01673}" srcOrd="0" destOrd="0" presId="urn:microsoft.com/office/officeart/2005/8/layout/orgChart1"/>
    <dgm:cxn modelId="{15683DC6-258D-4248-BB21-F73355DFC692}" type="presParOf" srcId="{F83901CD-BDAD-43AF-8059-70E2F8C617B3}" destId="{9E380F55-C0E2-40D1-93DA-11DAB2627ABA}" srcOrd="1" destOrd="0" presId="urn:microsoft.com/office/officeart/2005/8/layout/orgChart1"/>
    <dgm:cxn modelId="{2ADE494E-9F1A-47C3-A289-371A9BD04122}" type="presParOf" srcId="{E379A852-6D28-4492-ACCF-5B817DE2BA02}" destId="{BB2B21A2-0D6D-4889-9E82-DB156C7101EF}" srcOrd="1" destOrd="0" presId="urn:microsoft.com/office/officeart/2005/8/layout/orgChart1"/>
    <dgm:cxn modelId="{B3A468EE-50B4-43F8-9A5B-1AA5CA07EFC1}" type="presParOf" srcId="{E379A852-6D28-4492-ACCF-5B817DE2BA02}" destId="{839E295D-0EFC-4291-8EBE-929A36FFA225}" srcOrd="2" destOrd="0" presId="urn:microsoft.com/office/officeart/2005/8/layout/orgChart1"/>
    <dgm:cxn modelId="{DFB99FBF-EF43-4274-A63B-5CEEACFE5391}" type="presParOf" srcId="{239715DB-3EE9-4271-AEDD-F573DFF38DAB}" destId="{607899A9-1BE0-4F23-806F-6831042D5387}" srcOrd="2" destOrd="0" presId="urn:microsoft.com/office/officeart/2005/8/layout/orgChart1"/>
    <dgm:cxn modelId="{1EB6FEEE-B3E3-4415-A14A-726BAB784EB8}" type="presParOf" srcId="{D3FABAC1-5034-420C-BBC1-93F6A10FF3D8}" destId="{E0902A63-0891-48C2-B00B-F07A343EBC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DDE951-2D57-4DCE-8ACA-7AB3E4CF35F3}">
      <dsp:nvSpPr>
        <dsp:cNvPr id="0" name=""/>
        <dsp:cNvSpPr/>
      </dsp:nvSpPr>
      <dsp:spPr>
        <a:xfrm>
          <a:off x="7343460" y="3645374"/>
          <a:ext cx="91440" cy="290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C4600-21A8-42CE-BF22-3975B413A0EA}">
      <dsp:nvSpPr>
        <dsp:cNvPr id="0" name=""/>
        <dsp:cNvSpPr/>
      </dsp:nvSpPr>
      <dsp:spPr>
        <a:xfrm>
          <a:off x="6551499" y="2662311"/>
          <a:ext cx="837680" cy="290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82"/>
              </a:lnTo>
              <a:lnTo>
                <a:pt x="837680" y="145382"/>
              </a:lnTo>
              <a:lnTo>
                <a:pt x="83768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5C0CC-8CC0-454C-BBC2-FEBA0192879A}">
      <dsp:nvSpPr>
        <dsp:cNvPr id="0" name=""/>
        <dsp:cNvSpPr/>
      </dsp:nvSpPr>
      <dsp:spPr>
        <a:xfrm>
          <a:off x="5668099" y="3645374"/>
          <a:ext cx="91440" cy="290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0B602-DF63-49E8-9381-0DDE95C32203}">
      <dsp:nvSpPr>
        <dsp:cNvPr id="0" name=""/>
        <dsp:cNvSpPr/>
      </dsp:nvSpPr>
      <dsp:spPr>
        <a:xfrm>
          <a:off x="5713819" y="2662311"/>
          <a:ext cx="837680" cy="290765"/>
        </a:xfrm>
        <a:custGeom>
          <a:avLst/>
          <a:gdLst/>
          <a:ahLst/>
          <a:cxnLst/>
          <a:rect l="0" t="0" r="0" b="0"/>
          <a:pathLst>
            <a:path>
              <a:moveTo>
                <a:pt x="837680" y="0"/>
              </a:moveTo>
              <a:lnTo>
                <a:pt x="837680" y="145382"/>
              </a:lnTo>
              <a:lnTo>
                <a:pt x="0" y="145382"/>
              </a:lnTo>
              <a:lnTo>
                <a:pt x="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C8DA0-9C2F-40F2-B541-777AE8C0041D}">
      <dsp:nvSpPr>
        <dsp:cNvPr id="0" name=""/>
        <dsp:cNvSpPr/>
      </dsp:nvSpPr>
      <dsp:spPr>
        <a:xfrm>
          <a:off x="6505779" y="1679248"/>
          <a:ext cx="91440" cy="290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AE1D3-76E8-4BEF-A5C3-58C3D1B107BB}">
      <dsp:nvSpPr>
        <dsp:cNvPr id="0" name=""/>
        <dsp:cNvSpPr/>
      </dsp:nvSpPr>
      <dsp:spPr>
        <a:xfrm>
          <a:off x="4169386" y="696185"/>
          <a:ext cx="2382113" cy="290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82"/>
              </a:lnTo>
              <a:lnTo>
                <a:pt x="2382113" y="145382"/>
              </a:lnTo>
              <a:lnTo>
                <a:pt x="2382113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41002-CEF5-402A-93F2-9491BD42C41A}">
      <dsp:nvSpPr>
        <dsp:cNvPr id="0" name=""/>
        <dsp:cNvSpPr/>
      </dsp:nvSpPr>
      <dsp:spPr>
        <a:xfrm>
          <a:off x="2617315" y="3645374"/>
          <a:ext cx="91440" cy="290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B81D9-9964-41B9-A45C-2D1DC1976DB6}">
      <dsp:nvSpPr>
        <dsp:cNvPr id="0" name=""/>
        <dsp:cNvSpPr/>
      </dsp:nvSpPr>
      <dsp:spPr>
        <a:xfrm>
          <a:off x="1825355" y="2662311"/>
          <a:ext cx="837680" cy="290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82"/>
              </a:lnTo>
              <a:lnTo>
                <a:pt x="837680" y="145382"/>
              </a:lnTo>
              <a:lnTo>
                <a:pt x="83768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38498-7573-40A2-B076-C4ED1108C3BB}">
      <dsp:nvSpPr>
        <dsp:cNvPr id="0" name=""/>
        <dsp:cNvSpPr/>
      </dsp:nvSpPr>
      <dsp:spPr>
        <a:xfrm>
          <a:off x="941955" y="3645374"/>
          <a:ext cx="91440" cy="290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ACA48-39AD-46A7-9DAC-FDD527A6C301}">
      <dsp:nvSpPr>
        <dsp:cNvPr id="0" name=""/>
        <dsp:cNvSpPr/>
      </dsp:nvSpPr>
      <dsp:spPr>
        <a:xfrm>
          <a:off x="987675" y="2662311"/>
          <a:ext cx="837680" cy="290765"/>
        </a:xfrm>
        <a:custGeom>
          <a:avLst/>
          <a:gdLst/>
          <a:ahLst/>
          <a:cxnLst/>
          <a:rect l="0" t="0" r="0" b="0"/>
          <a:pathLst>
            <a:path>
              <a:moveTo>
                <a:pt x="837680" y="0"/>
              </a:moveTo>
              <a:lnTo>
                <a:pt x="837680" y="145382"/>
              </a:lnTo>
              <a:lnTo>
                <a:pt x="0" y="145382"/>
              </a:lnTo>
              <a:lnTo>
                <a:pt x="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9C7CD-79BF-45B8-8751-50CB94AC21B4}">
      <dsp:nvSpPr>
        <dsp:cNvPr id="0" name=""/>
        <dsp:cNvSpPr/>
      </dsp:nvSpPr>
      <dsp:spPr>
        <a:xfrm>
          <a:off x="1779635" y="1679248"/>
          <a:ext cx="91440" cy="290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780AF-5AC7-49F5-A136-6AA6BDD8FF52}">
      <dsp:nvSpPr>
        <dsp:cNvPr id="0" name=""/>
        <dsp:cNvSpPr/>
      </dsp:nvSpPr>
      <dsp:spPr>
        <a:xfrm>
          <a:off x="1825355" y="696185"/>
          <a:ext cx="2344030" cy="290765"/>
        </a:xfrm>
        <a:custGeom>
          <a:avLst/>
          <a:gdLst/>
          <a:ahLst/>
          <a:cxnLst/>
          <a:rect l="0" t="0" r="0" b="0"/>
          <a:pathLst>
            <a:path>
              <a:moveTo>
                <a:pt x="2344030" y="0"/>
              </a:moveTo>
              <a:lnTo>
                <a:pt x="2344030" y="145382"/>
              </a:lnTo>
              <a:lnTo>
                <a:pt x="0" y="145382"/>
              </a:lnTo>
              <a:lnTo>
                <a:pt x="0" y="29076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A11BB-0AA2-4CE7-B5B1-F757FE17F1F8}">
      <dsp:nvSpPr>
        <dsp:cNvPr id="0" name=""/>
        <dsp:cNvSpPr/>
      </dsp:nvSpPr>
      <dsp:spPr>
        <a:xfrm>
          <a:off x="3477088" y="3887"/>
          <a:ext cx="138459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PaO</a:t>
          </a:r>
          <a:r>
            <a:rPr lang="en-US" sz="2400" kern="1200" baseline="-25000" dirty="0" smtClean="0"/>
            <a:t>2 </a:t>
          </a:r>
          <a:r>
            <a:rPr lang="en-US" sz="2400" kern="1200" dirty="0" smtClean="0">
              <a:sym typeface="Symbol"/>
            </a:rPr>
            <a:t> </a:t>
          </a:r>
          <a:endParaRPr lang="en-US" sz="2400" kern="1200" dirty="0"/>
        </a:p>
      </dsp:txBody>
      <dsp:txXfrm>
        <a:off x="3477088" y="3887"/>
        <a:ext cx="1384595" cy="692297"/>
      </dsp:txXfrm>
    </dsp:sp>
    <dsp:sp modelId="{08DEF68E-BDBC-4225-8DDD-AC8FCAF2229E}">
      <dsp:nvSpPr>
        <dsp:cNvPr id="0" name=""/>
        <dsp:cNvSpPr/>
      </dsp:nvSpPr>
      <dsp:spPr>
        <a:xfrm>
          <a:off x="287041" y="986950"/>
          <a:ext cx="3076627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P(A – a)O </a:t>
          </a:r>
          <a:r>
            <a:rPr lang="en-US" sz="2400" kern="1200" baseline="-25000" dirty="0" smtClean="0"/>
            <a:t>2</a:t>
          </a:r>
          <a:r>
            <a:rPr lang="en-US" sz="2400" kern="1200" dirty="0" smtClean="0"/>
            <a:t> </a:t>
          </a:r>
          <a:r>
            <a:rPr lang="en-US" sz="2400" kern="1200" dirty="0" smtClean="0">
              <a:sym typeface="Symbol"/>
            </a:rPr>
            <a:t></a:t>
          </a:r>
          <a:endParaRPr lang="en-US" sz="2400" kern="1200" dirty="0"/>
        </a:p>
      </dsp:txBody>
      <dsp:txXfrm>
        <a:off x="287041" y="986950"/>
        <a:ext cx="3076627" cy="692297"/>
      </dsp:txXfrm>
    </dsp:sp>
    <dsp:sp modelId="{C27A2A8D-17D5-49E7-AC88-04E07A36D34E}">
      <dsp:nvSpPr>
        <dsp:cNvPr id="0" name=""/>
        <dsp:cNvSpPr/>
      </dsp:nvSpPr>
      <dsp:spPr>
        <a:xfrm>
          <a:off x="273112" y="1970013"/>
          <a:ext cx="310448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PaO</a:t>
          </a:r>
          <a:r>
            <a:rPr lang="en-US" sz="2400" kern="1200" baseline="-25000" dirty="0" smtClean="0"/>
            <a:t>2</a:t>
          </a:r>
          <a:r>
            <a:rPr lang="en-US" sz="2400" kern="1200" dirty="0" smtClean="0"/>
            <a:t> </a:t>
          </a:r>
          <a:r>
            <a:rPr lang="en-US" sz="2400" kern="1200" dirty="0" smtClean="0">
              <a:sym typeface="Symbol"/>
            </a:rPr>
            <a:t>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với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điều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trị</a:t>
          </a:r>
          <a:r>
            <a:rPr lang="en-US" sz="2400" kern="1200" dirty="0" smtClean="0"/>
            <a:t> O</a:t>
          </a:r>
          <a:r>
            <a:rPr lang="en-US" sz="2400" kern="1200" baseline="-25000" dirty="0" smtClean="0"/>
            <a:t>2</a:t>
          </a:r>
          <a:endParaRPr lang="en-US" sz="2400" kern="1200" baseline="-25000" dirty="0"/>
        </a:p>
      </dsp:txBody>
      <dsp:txXfrm>
        <a:off x="273112" y="1970013"/>
        <a:ext cx="3104485" cy="692297"/>
      </dsp:txXfrm>
    </dsp:sp>
    <dsp:sp modelId="{489F6487-50A8-400F-99AB-29B12124679B}">
      <dsp:nvSpPr>
        <dsp:cNvPr id="0" name=""/>
        <dsp:cNvSpPr/>
      </dsp:nvSpPr>
      <dsp:spPr>
        <a:xfrm>
          <a:off x="295377" y="2953076"/>
          <a:ext cx="138459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Có</a:t>
          </a:r>
          <a:endParaRPr lang="en-US" sz="2400" kern="1200" dirty="0"/>
        </a:p>
      </dsp:txBody>
      <dsp:txXfrm>
        <a:off x="295377" y="2953076"/>
        <a:ext cx="1384595" cy="692297"/>
      </dsp:txXfrm>
    </dsp:sp>
    <dsp:sp modelId="{77303750-638F-4BFF-86E9-0EFD05B622B0}">
      <dsp:nvSpPr>
        <dsp:cNvPr id="0" name=""/>
        <dsp:cNvSpPr/>
      </dsp:nvSpPr>
      <dsp:spPr>
        <a:xfrm>
          <a:off x="295377" y="3936139"/>
          <a:ext cx="138459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V/Q </a:t>
          </a:r>
          <a:r>
            <a:rPr lang="en-US" sz="2400" kern="1200" dirty="0" err="1" smtClean="0"/>
            <a:t>bất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xứng</a:t>
          </a:r>
          <a:endParaRPr lang="en-US" sz="2400" kern="1200" dirty="0"/>
        </a:p>
      </dsp:txBody>
      <dsp:txXfrm>
        <a:off x="295377" y="3936139"/>
        <a:ext cx="1384595" cy="692297"/>
      </dsp:txXfrm>
    </dsp:sp>
    <dsp:sp modelId="{0DB63902-6753-4624-8CDC-4F76BF599FAB}">
      <dsp:nvSpPr>
        <dsp:cNvPr id="0" name=""/>
        <dsp:cNvSpPr/>
      </dsp:nvSpPr>
      <dsp:spPr>
        <a:xfrm>
          <a:off x="1970738" y="2953076"/>
          <a:ext cx="138459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Không</a:t>
          </a:r>
          <a:endParaRPr lang="en-US" sz="2400" kern="1200" dirty="0"/>
        </a:p>
      </dsp:txBody>
      <dsp:txXfrm>
        <a:off x="1970738" y="2953076"/>
        <a:ext cx="1384595" cy="692297"/>
      </dsp:txXfrm>
    </dsp:sp>
    <dsp:sp modelId="{825DB40E-2AF4-42E2-BECC-2C8E30634E3B}">
      <dsp:nvSpPr>
        <dsp:cNvPr id="0" name=""/>
        <dsp:cNvSpPr/>
      </dsp:nvSpPr>
      <dsp:spPr>
        <a:xfrm>
          <a:off x="1970738" y="3936139"/>
          <a:ext cx="138459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Shunt</a:t>
          </a:r>
          <a:endParaRPr lang="en-US" sz="2400" kern="1200" dirty="0"/>
        </a:p>
      </dsp:txBody>
      <dsp:txXfrm>
        <a:off x="1970738" y="3936139"/>
        <a:ext cx="1384595" cy="692297"/>
      </dsp:txXfrm>
    </dsp:sp>
    <dsp:sp modelId="{2E205007-34A1-4B2D-A7B6-F6F44EDB96A2}">
      <dsp:nvSpPr>
        <dsp:cNvPr id="0" name=""/>
        <dsp:cNvSpPr/>
      </dsp:nvSpPr>
      <dsp:spPr>
        <a:xfrm>
          <a:off x="5021528" y="986950"/>
          <a:ext cx="3059942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P(A – a)O </a:t>
          </a:r>
          <a:r>
            <a:rPr lang="en-US" sz="2400" kern="1200" baseline="-25000" dirty="0" smtClean="0"/>
            <a:t>2 </a:t>
          </a:r>
          <a:r>
            <a:rPr lang="en-US" sz="2400" kern="1200" dirty="0" smtClean="0">
              <a:sym typeface="Symbol"/>
            </a:rPr>
            <a:t></a:t>
          </a:r>
          <a:endParaRPr lang="en-US" sz="2400" kern="1200" dirty="0"/>
        </a:p>
      </dsp:txBody>
      <dsp:txXfrm>
        <a:off x="5021528" y="986950"/>
        <a:ext cx="3059942" cy="692297"/>
      </dsp:txXfrm>
    </dsp:sp>
    <dsp:sp modelId="{01D348CF-85E0-4B20-BF58-06B5923FD9FB}">
      <dsp:nvSpPr>
        <dsp:cNvPr id="0" name=""/>
        <dsp:cNvSpPr/>
      </dsp:nvSpPr>
      <dsp:spPr>
        <a:xfrm>
          <a:off x="5036669" y="1970013"/>
          <a:ext cx="3029661" cy="692297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PaCO</a:t>
          </a:r>
          <a:r>
            <a:rPr lang="en-US" sz="2400" kern="1200" baseline="-25000" dirty="0" smtClean="0"/>
            <a:t>2</a:t>
          </a:r>
          <a:r>
            <a:rPr lang="en-US" sz="2400" kern="1200" dirty="0" smtClean="0"/>
            <a:t> </a:t>
          </a:r>
          <a:r>
            <a:rPr lang="en-US" sz="2400" kern="1200" dirty="0" smtClean="0">
              <a:sym typeface="Symbol"/>
            </a:rPr>
            <a:t></a:t>
          </a:r>
          <a:endParaRPr lang="en-US" sz="2400" kern="1200" dirty="0"/>
        </a:p>
      </dsp:txBody>
      <dsp:txXfrm>
        <a:off x="5036669" y="1970013"/>
        <a:ext cx="3029661" cy="692297"/>
      </dsp:txXfrm>
    </dsp:sp>
    <dsp:sp modelId="{3130663D-3A63-478D-87EA-75441DBF5110}">
      <dsp:nvSpPr>
        <dsp:cNvPr id="0" name=""/>
        <dsp:cNvSpPr/>
      </dsp:nvSpPr>
      <dsp:spPr>
        <a:xfrm>
          <a:off x="5021521" y="2953076"/>
          <a:ext cx="138459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Có</a:t>
          </a:r>
          <a:endParaRPr lang="en-US" sz="2400" kern="1200" dirty="0"/>
        </a:p>
      </dsp:txBody>
      <dsp:txXfrm>
        <a:off x="5021521" y="2953076"/>
        <a:ext cx="1384595" cy="692297"/>
      </dsp:txXfrm>
    </dsp:sp>
    <dsp:sp modelId="{AB1DDB9E-B1BC-4C36-AA89-49F5C9BAC0BF}">
      <dsp:nvSpPr>
        <dsp:cNvPr id="0" name=""/>
        <dsp:cNvSpPr/>
      </dsp:nvSpPr>
      <dsp:spPr>
        <a:xfrm>
          <a:off x="5021521" y="3936139"/>
          <a:ext cx="138459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ym typeface="Symbol"/>
            </a:rPr>
            <a:t>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khí</a:t>
          </a:r>
          <a:endParaRPr lang="en-US" sz="2400" kern="1200" dirty="0"/>
        </a:p>
      </dsp:txBody>
      <dsp:txXfrm>
        <a:off x="5021521" y="3936139"/>
        <a:ext cx="1384595" cy="692297"/>
      </dsp:txXfrm>
    </dsp:sp>
    <dsp:sp modelId="{E01BD238-EA00-4D3F-8F1A-6FD2462536C1}">
      <dsp:nvSpPr>
        <dsp:cNvPr id="0" name=""/>
        <dsp:cNvSpPr/>
      </dsp:nvSpPr>
      <dsp:spPr>
        <a:xfrm>
          <a:off x="6696882" y="2953076"/>
          <a:ext cx="138459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Không</a:t>
          </a:r>
          <a:endParaRPr lang="en-US" sz="2400" kern="1200" dirty="0"/>
        </a:p>
      </dsp:txBody>
      <dsp:txXfrm>
        <a:off x="6696882" y="2953076"/>
        <a:ext cx="1384595" cy="692297"/>
      </dsp:txXfrm>
    </dsp:sp>
    <dsp:sp modelId="{994A2023-F78C-4466-ABB7-87805A054EF2}">
      <dsp:nvSpPr>
        <dsp:cNvPr id="0" name=""/>
        <dsp:cNvSpPr/>
      </dsp:nvSpPr>
      <dsp:spPr>
        <a:xfrm>
          <a:off x="6696882" y="3936139"/>
          <a:ext cx="1384595" cy="6922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ym typeface="Symbol"/>
            </a:rPr>
            <a:t> PiO</a:t>
          </a:r>
          <a:r>
            <a:rPr lang="en-US" sz="2400" kern="1200" baseline="-25000" smtClean="0">
              <a:sym typeface="Symbol"/>
            </a:rPr>
            <a:t>2</a:t>
          </a:r>
          <a:endParaRPr lang="en-US" sz="2400" kern="1200" baseline="-25000" dirty="0"/>
        </a:p>
      </dsp:txBody>
      <dsp:txXfrm>
        <a:off x="6696882" y="3936139"/>
        <a:ext cx="1384595" cy="6922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E14650-82FD-4FF6-8F79-C1B43A630133}">
      <dsp:nvSpPr>
        <dsp:cNvPr id="0" name=""/>
        <dsp:cNvSpPr/>
      </dsp:nvSpPr>
      <dsp:spPr>
        <a:xfrm>
          <a:off x="5782533" y="2130090"/>
          <a:ext cx="215162" cy="2492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2488"/>
              </a:lnTo>
              <a:lnTo>
                <a:pt x="215162" y="249248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74A38-793E-4F7F-B35C-2EE3F121DB3E}">
      <dsp:nvSpPr>
        <dsp:cNvPr id="0" name=""/>
        <dsp:cNvSpPr/>
      </dsp:nvSpPr>
      <dsp:spPr>
        <a:xfrm>
          <a:off x="5782533" y="2130090"/>
          <a:ext cx="137810" cy="1017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644"/>
              </a:lnTo>
              <a:lnTo>
                <a:pt x="137810" y="101764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D493E-B3CC-4139-BD11-AE173468CEEE}">
      <dsp:nvSpPr>
        <dsp:cNvPr id="0" name=""/>
        <dsp:cNvSpPr/>
      </dsp:nvSpPr>
      <dsp:spPr>
        <a:xfrm>
          <a:off x="5625009" y="1295396"/>
          <a:ext cx="985463" cy="377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75"/>
              </a:lnTo>
              <a:lnTo>
                <a:pt x="985463" y="211575"/>
              </a:lnTo>
              <a:lnTo>
                <a:pt x="985463" y="3774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E5897-E009-44FA-BCAC-3B7137B4E03C}">
      <dsp:nvSpPr>
        <dsp:cNvPr id="0" name=""/>
        <dsp:cNvSpPr/>
      </dsp:nvSpPr>
      <dsp:spPr>
        <a:xfrm>
          <a:off x="2963140" y="2130090"/>
          <a:ext cx="175068" cy="2492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2488"/>
              </a:lnTo>
              <a:lnTo>
                <a:pt x="175068" y="249248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4F254-D10C-4A3F-8407-ECAFF42FBF57}">
      <dsp:nvSpPr>
        <dsp:cNvPr id="0" name=""/>
        <dsp:cNvSpPr/>
      </dsp:nvSpPr>
      <dsp:spPr>
        <a:xfrm>
          <a:off x="2963140" y="2130090"/>
          <a:ext cx="175068" cy="1017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644"/>
              </a:lnTo>
              <a:lnTo>
                <a:pt x="175068" y="101764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D4BA3-BE5C-4783-B7BA-FB3262D3CEE6}">
      <dsp:nvSpPr>
        <dsp:cNvPr id="0" name=""/>
        <dsp:cNvSpPr/>
      </dsp:nvSpPr>
      <dsp:spPr>
        <a:xfrm>
          <a:off x="3791079" y="1295396"/>
          <a:ext cx="1833929" cy="377498"/>
        </a:xfrm>
        <a:custGeom>
          <a:avLst/>
          <a:gdLst/>
          <a:ahLst/>
          <a:cxnLst/>
          <a:rect l="0" t="0" r="0" b="0"/>
          <a:pathLst>
            <a:path>
              <a:moveTo>
                <a:pt x="1833929" y="0"/>
              </a:moveTo>
              <a:lnTo>
                <a:pt x="1833929" y="211575"/>
              </a:lnTo>
              <a:lnTo>
                <a:pt x="0" y="211575"/>
              </a:lnTo>
              <a:lnTo>
                <a:pt x="0" y="3774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9EB55-60EC-4004-A795-5E96FD8141DF}">
      <dsp:nvSpPr>
        <dsp:cNvPr id="0" name=""/>
        <dsp:cNvSpPr/>
      </dsp:nvSpPr>
      <dsp:spPr>
        <a:xfrm>
          <a:off x="3633034" y="452108"/>
          <a:ext cx="1991974" cy="391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257"/>
              </a:lnTo>
              <a:lnTo>
                <a:pt x="1991974" y="225257"/>
              </a:lnTo>
              <a:lnTo>
                <a:pt x="1991974" y="39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8E5B1-4F6F-44DD-8793-290433224E46}">
      <dsp:nvSpPr>
        <dsp:cNvPr id="0" name=""/>
        <dsp:cNvSpPr/>
      </dsp:nvSpPr>
      <dsp:spPr>
        <a:xfrm>
          <a:off x="2327154" y="1295396"/>
          <a:ext cx="245989" cy="3327191"/>
        </a:xfrm>
        <a:custGeom>
          <a:avLst/>
          <a:gdLst/>
          <a:ahLst/>
          <a:cxnLst/>
          <a:rect l="0" t="0" r="0" b="0"/>
          <a:pathLst>
            <a:path>
              <a:moveTo>
                <a:pt x="245989" y="0"/>
              </a:moveTo>
              <a:lnTo>
                <a:pt x="245989" y="3327191"/>
              </a:lnTo>
              <a:lnTo>
                <a:pt x="0" y="3327191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7A007-1F71-4B20-8BDA-2949EC2A42F7}">
      <dsp:nvSpPr>
        <dsp:cNvPr id="0" name=""/>
        <dsp:cNvSpPr/>
      </dsp:nvSpPr>
      <dsp:spPr>
        <a:xfrm>
          <a:off x="2327154" y="1295396"/>
          <a:ext cx="245989" cy="2080944"/>
        </a:xfrm>
        <a:custGeom>
          <a:avLst/>
          <a:gdLst/>
          <a:ahLst/>
          <a:cxnLst/>
          <a:rect l="0" t="0" r="0" b="0"/>
          <a:pathLst>
            <a:path>
              <a:moveTo>
                <a:pt x="245989" y="0"/>
              </a:moveTo>
              <a:lnTo>
                <a:pt x="245989" y="2080944"/>
              </a:lnTo>
              <a:lnTo>
                <a:pt x="0" y="208094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9AD2C-E34F-45E3-91E2-FF76EE915180}">
      <dsp:nvSpPr>
        <dsp:cNvPr id="0" name=""/>
        <dsp:cNvSpPr/>
      </dsp:nvSpPr>
      <dsp:spPr>
        <a:xfrm>
          <a:off x="2327154" y="1295396"/>
          <a:ext cx="245989" cy="834698"/>
        </a:xfrm>
        <a:custGeom>
          <a:avLst/>
          <a:gdLst/>
          <a:ahLst/>
          <a:cxnLst/>
          <a:rect l="0" t="0" r="0" b="0"/>
          <a:pathLst>
            <a:path>
              <a:moveTo>
                <a:pt x="245989" y="0"/>
              </a:moveTo>
              <a:lnTo>
                <a:pt x="245989" y="834698"/>
              </a:lnTo>
              <a:lnTo>
                <a:pt x="0" y="8346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39F01-A5A8-4865-8C4A-2F8FA61E12AA}">
      <dsp:nvSpPr>
        <dsp:cNvPr id="0" name=""/>
        <dsp:cNvSpPr/>
      </dsp:nvSpPr>
      <dsp:spPr>
        <a:xfrm>
          <a:off x="1488078" y="452108"/>
          <a:ext cx="2144955" cy="391180"/>
        </a:xfrm>
        <a:custGeom>
          <a:avLst/>
          <a:gdLst/>
          <a:ahLst/>
          <a:cxnLst/>
          <a:rect l="0" t="0" r="0" b="0"/>
          <a:pathLst>
            <a:path>
              <a:moveTo>
                <a:pt x="2144955" y="0"/>
              </a:moveTo>
              <a:lnTo>
                <a:pt x="2144955" y="225257"/>
              </a:lnTo>
              <a:lnTo>
                <a:pt x="0" y="225257"/>
              </a:lnTo>
              <a:lnTo>
                <a:pt x="0" y="39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88EB3-6668-4309-BB98-216D05CA3C17}">
      <dsp:nvSpPr>
        <dsp:cNvPr id="0" name=""/>
        <dsp:cNvSpPr/>
      </dsp:nvSpPr>
      <dsp:spPr>
        <a:xfrm>
          <a:off x="1754266" y="0"/>
          <a:ext cx="3757535" cy="452108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</a:t>
          </a:r>
          <a:r>
            <a:rPr lang="en-US" sz="3200" kern="1200" dirty="0" err="1" smtClean="0"/>
            <a:t>Cơ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chế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bệnh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sinh</a:t>
          </a:r>
          <a:endParaRPr lang="en-US" sz="3200" kern="1200" dirty="0"/>
        </a:p>
      </dsp:txBody>
      <dsp:txXfrm>
        <a:off x="1754266" y="0"/>
        <a:ext cx="3757535" cy="452108"/>
      </dsp:txXfrm>
    </dsp:sp>
    <dsp:sp modelId="{53492D0C-7DF2-4999-BBD0-5D682D589C7B}">
      <dsp:nvSpPr>
        <dsp:cNvPr id="0" name=""/>
        <dsp:cNvSpPr/>
      </dsp:nvSpPr>
      <dsp:spPr>
        <a:xfrm>
          <a:off x="131746" y="843288"/>
          <a:ext cx="2712664" cy="452108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↑ </a:t>
          </a:r>
          <a:r>
            <a:rPr lang="en-US" sz="2000" kern="1200" dirty="0" err="1" smtClean="0"/>
            <a:t>tạo</a:t>
          </a:r>
          <a:r>
            <a:rPr lang="en-US" sz="2000" kern="1200" dirty="0" smtClean="0"/>
            <a:t> H</a:t>
          </a:r>
          <a:r>
            <a:rPr lang="en-US" sz="2000" kern="1200" baseline="30000" dirty="0" smtClean="0"/>
            <a:t>+</a:t>
          </a:r>
          <a:r>
            <a:rPr lang="en-US" sz="2000" kern="1200" dirty="0" smtClean="0"/>
            <a:t>: anion gap ↑</a:t>
          </a:r>
          <a:endParaRPr lang="en-US" sz="2000" kern="1200" dirty="0"/>
        </a:p>
      </dsp:txBody>
      <dsp:txXfrm>
        <a:off x="131746" y="843288"/>
        <a:ext cx="2712664" cy="452108"/>
      </dsp:txXfrm>
    </dsp:sp>
    <dsp:sp modelId="{2210C6DF-89C8-4C34-96AB-7FF702663A57}">
      <dsp:nvSpPr>
        <dsp:cNvPr id="0" name=""/>
        <dsp:cNvSpPr/>
      </dsp:nvSpPr>
      <dsp:spPr>
        <a:xfrm>
          <a:off x="0" y="1672894"/>
          <a:ext cx="2327154" cy="91440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Nhiễm</a:t>
          </a:r>
          <a:r>
            <a:rPr lang="en-US" sz="2000" kern="1200" dirty="0" smtClean="0"/>
            <a:t> acid lactic, </a:t>
          </a:r>
          <a:r>
            <a:rPr lang="en-US" sz="2000" kern="1200" dirty="0" err="1" smtClean="0"/>
            <a:t>ceton</a:t>
          </a:r>
          <a:r>
            <a:rPr lang="en-US" sz="2000" kern="1200" dirty="0" smtClean="0"/>
            <a:t> acid, </a:t>
          </a:r>
          <a:r>
            <a:rPr lang="en-US" sz="2000" kern="1200" dirty="0" err="1" smtClean="0"/>
            <a:t>ly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giải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cơ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vân</a:t>
          </a:r>
          <a:endParaRPr lang="en-US" sz="2000" kern="1200" dirty="0"/>
        </a:p>
      </dsp:txBody>
      <dsp:txXfrm>
        <a:off x="0" y="1672894"/>
        <a:ext cx="2327154" cy="914400"/>
      </dsp:txXfrm>
    </dsp:sp>
    <dsp:sp modelId="{66FB8CBA-75D5-406E-B718-EAD3BE0F7636}">
      <dsp:nvSpPr>
        <dsp:cNvPr id="0" name=""/>
        <dsp:cNvSpPr/>
      </dsp:nvSpPr>
      <dsp:spPr>
        <a:xfrm>
          <a:off x="0" y="2919140"/>
          <a:ext cx="2327154" cy="91440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Ngộ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độc</a:t>
          </a:r>
          <a:r>
            <a:rPr lang="en-US" sz="1800" kern="1200" dirty="0" smtClean="0"/>
            <a:t> acid salicylic, ethylene glycol, ethanol, methanol, </a:t>
          </a:r>
        </a:p>
      </dsp:txBody>
      <dsp:txXfrm>
        <a:off x="0" y="2919140"/>
        <a:ext cx="2327154" cy="914400"/>
      </dsp:txXfrm>
    </dsp:sp>
    <dsp:sp modelId="{D45801A2-5BD9-436D-A524-DFF7F5AC9F78}">
      <dsp:nvSpPr>
        <dsp:cNvPr id="0" name=""/>
        <dsp:cNvSpPr/>
      </dsp:nvSpPr>
      <dsp:spPr>
        <a:xfrm>
          <a:off x="0" y="4165387"/>
          <a:ext cx="2327154" cy="91440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Nuôi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ăn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tĩnh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mạch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truyền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NaCl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uống</a:t>
          </a:r>
          <a:r>
            <a:rPr lang="en-US" sz="1800" kern="1200" dirty="0" smtClean="0"/>
            <a:t> NH</a:t>
          </a:r>
          <a:r>
            <a:rPr lang="en-US" sz="1800" kern="1200" baseline="-25000" dirty="0" smtClean="0"/>
            <a:t>4</a:t>
          </a:r>
          <a:r>
            <a:rPr lang="en-US" sz="1800" kern="1200" dirty="0" smtClean="0"/>
            <a:t>Cl  </a:t>
          </a:r>
          <a:endParaRPr lang="en-US" sz="1800" kern="1200" dirty="0"/>
        </a:p>
      </dsp:txBody>
      <dsp:txXfrm>
        <a:off x="0" y="4165387"/>
        <a:ext cx="2327154" cy="914400"/>
      </dsp:txXfrm>
    </dsp:sp>
    <dsp:sp modelId="{95A7A2B4-AD41-4D66-BBD7-8382FBDE7EA4}">
      <dsp:nvSpPr>
        <dsp:cNvPr id="0" name=""/>
        <dsp:cNvSpPr/>
      </dsp:nvSpPr>
      <dsp:spPr>
        <a:xfrm>
          <a:off x="3929246" y="843288"/>
          <a:ext cx="3391526" cy="452108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Không</a:t>
          </a:r>
          <a:r>
            <a:rPr lang="en-US" sz="2000" kern="1200" dirty="0" smtClean="0"/>
            <a:t> ↑ </a:t>
          </a:r>
          <a:r>
            <a:rPr lang="en-US" sz="2000" kern="1200" dirty="0" err="1" smtClean="0"/>
            <a:t>tạo</a:t>
          </a:r>
          <a:r>
            <a:rPr lang="en-US" sz="2000" kern="1200" dirty="0" smtClean="0"/>
            <a:t> H</a:t>
          </a:r>
          <a:r>
            <a:rPr lang="en-US" sz="2000" kern="1200" baseline="30000" dirty="0" smtClean="0"/>
            <a:t>+</a:t>
          </a:r>
          <a:r>
            <a:rPr lang="en-US" sz="2000" kern="1200" dirty="0" smtClean="0"/>
            <a:t>: anion gap </a:t>
          </a:r>
          <a:r>
            <a:rPr lang="en-US" sz="2000" kern="1200" dirty="0" smtClean="0">
              <a:latin typeface="Arial"/>
              <a:cs typeface="Arial"/>
            </a:rPr>
            <a:t>┴ </a:t>
          </a:r>
          <a:endParaRPr lang="en-US" sz="2000" kern="1200" dirty="0"/>
        </a:p>
      </dsp:txBody>
      <dsp:txXfrm>
        <a:off x="3929246" y="843288"/>
        <a:ext cx="3391526" cy="452108"/>
      </dsp:txXfrm>
    </dsp:sp>
    <dsp:sp modelId="{23A5F841-6F83-426A-B4A9-CE5125169944}">
      <dsp:nvSpPr>
        <dsp:cNvPr id="0" name=""/>
        <dsp:cNvSpPr/>
      </dsp:nvSpPr>
      <dsp:spPr>
        <a:xfrm>
          <a:off x="2756155" y="1672894"/>
          <a:ext cx="2069847" cy="457196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↑ </a:t>
          </a:r>
          <a:r>
            <a:rPr lang="en-US" sz="2000" kern="1200" dirty="0" err="1" smtClean="0"/>
            <a:t>mất</a:t>
          </a:r>
          <a:r>
            <a:rPr lang="en-US" sz="2000" kern="1200" dirty="0" smtClean="0"/>
            <a:t> HCO</a:t>
          </a:r>
          <a:r>
            <a:rPr lang="en-US" sz="2000" kern="1200" baseline="-25000" dirty="0" smtClean="0"/>
            <a:t>3</a:t>
          </a:r>
          <a:r>
            <a:rPr lang="en-US" sz="2000" kern="1200" dirty="0" smtClean="0"/>
            <a:t> </a:t>
          </a:r>
          <a:r>
            <a:rPr lang="en-US" sz="2000" kern="1200" baseline="30000" dirty="0" smtClean="0"/>
            <a:t>-</a:t>
          </a:r>
          <a:endParaRPr lang="en-US" sz="2000" kern="1200" baseline="30000" dirty="0"/>
        </a:p>
      </dsp:txBody>
      <dsp:txXfrm>
        <a:off x="2756155" y="1672894"/>
        <a:ext cx="2069847" cy="457196"/>
      </dsp:txXfrm>
    </dsp:sp>
    <dsp:sp modelId="{7119BB77-953B-4C47-AF1A-913678160A4A}">
      <dsp:nvSpPr>
        <dsp:cNvPr id="0" name=""/>
        <dsp:cNvSpPr/>
      </dsp:nvSpPr>
      <dsp:spPr>
        <a:xfrm>
          <a:off x="3138209" y="2461936"/>
          <a:ext cx="2404506" cy="13715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FFFF00"/>
              </a:solidFill>
            </a:rPr>
            <a:t>Mất</a:t>
          </a:r>
          <a:r>
            <a:rPr lang="en-US" sz="2000" kern="1200" dirty="0" smtClean="0">
              <a:solidFill>
                <a:srgbClr val="FFFF00"/>
              </a:solidFill>
            </a:rPr>
            <a:t> qua </a:t>
          </a:r>
          <a:r>
            <a:rPr lang="en-US" sz="2000" kern="1200" dirty="0" err="1" smtClean="0">
              <a:solidFill>
                <a:srgbClr val="FFFF00"/>
              </a:solidFill>
            </a:rPr>
            <a:t>tiêu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hóa</a:t>
          </a:r>
          <a:r>
            <a:rPr lang="en-US" sz="2000" kern="1200" dirty="0" smtClean="0"/>
            <a:t>: </a:t>
          </a:r>
          <a:r>
            <a:rPr lang="en-US" sz="2000" kern="1200" dirty="0" err="1" smtClean="0"/>
            <a:t>tiêu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chảy</a:t>
          </a:r>
          <a:r>
            <a:rPr lang="en-US" sz="2000" kern="1200" dirty="0" smtClean="0"/>
            <a:t>; </a:t>
          </a:r>
          <a:r>
            <a:rPr lang="en-US" sz="2000" kern="1200" dirty="0" err="1" smtClean="0"/>
            <a:t>viêm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tụy</a:t>
          </a:r>
          <a:r>
            <a:rPr lang="en-US" sz="2000" kern="1200" dirty="0" smtClean="0"/>
            <a:t>;  </a:t>
          </a:r>
          <a:r>
            <a:rPr lang="en-US" sz="2000" kern="1200" dirty="0" err="1" smtClean="0"/>
            <a:t>dò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mật</a:t>
          </a:r>
          <a:r>
            <a:rPr lang="en-US" sz="2000" kern="1200" dirty="0" smtClean="0"/>
            <a:t>- </a:t>
          </a:r>
          <a:r>
            <a:rPr lang="en-US" sz="2000" kern="1200" dirty="0" err="1" smtClean="0"/>
            <a:t>tiêu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hóa</a:t>
          </a:r>
          <a:r>
            <a:rPr lang="en-US" sz="2000" kern="1200" dirty="0" smtClean="0"/>
            <a:t>; </a:t>
          </a:r>
          <a:r>
            <a:rPr lang="en-US" sz="2000" kern="1200" dirty="0" err="1" smtClean="0"/>
            <a:t>mở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hổng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tràng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ra</a:t>
          </a:r>
          <a:r>
            <a:rPr lang="en-US" sz="2000" kern="1200" dirty="0" smtClean="0"/>
            <a:t> da  </a:t>
          </a:r>
          <a:endParaRPr lang="en-US" sz="2000" kern="1200" baseline="30000" dirty="0"/>
        </a:p>
      </dsp:txBody>
      <dsp:txXfrm>
        <a:off x="3138209" y="2461936"/>
        <a:ext cx="2404506" cy="1371597"/>
      </dsp:txXfrm>
    </dsp:sp>
    <dsp:sp modelId="{2E3AD6ED-0EFA-43D1-A6D2-B41397405CCD}">
      <dsp:nvSpPr>
        <dsp:cNvPr id="0" name=""/>
        <dsp:cNvSpPr/>
      </dsp:nvSpPr>
      <dsp:spPr>
        <a:xfrm>
          <a:off x="3138209" y="4165379"/>
          <a:ext cx="2327154" cy="91440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FFFF00"/>
              </a:solidFill>
            </a:rPr>
            <a:t>Mất qua đường tiết niệu</a:t>
          </a:r>
          <a:r>
            <a:rPr lang="en-US" sz="2000" kern="1200" smtClean="0"/>
            <a:t>: RTA</a:t>
          </a:r>
          <a:r>
            <a:rPr lang="en-US" sz="2000" kern="1200" baseline="-25000" smtClean="0"/>
            <a:t>2</a:t>
          </a:r>
          <a:r>
            <a:rPr lang="en-US" sz="2000" kern="1200" smtClean="0"/>
            <a:t>, lợi tiểu ống gần</a:t>
          </a:r>
          <a:endParaRPr lang="en-US" sz="2000" kern="1200" dirty="0"/>
        </a:p>
      </dsp:txBody>
      <dsp:txXfrm>
        <a:off x="3138209" y="4165379"/>
        <a:ext cx="2327154" cy="914400"/>
      </dsp:txXfrm>
    </dsp:sp>
    <dsp:sp modelId="{1AE2F801-0B0F-48E0-93A5-D74FBD562C45}">
      <dsp:nvSpPr>
        <dsp:cNvPr id="0" name=""/>
        <dsp:cNvSpPr/>
      </dsp:nvSpPr>
      <dsp:spPr>
        <a:xfrm>
          <a:off x="5575548" y="1672894"/>
          <a:ext cx="2069847" cy="457196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↓ </a:t>
          </a:r>
          <a:r>
            <a:rPr lang="en-US" sz="2000" kern="1200" dirty="0" err="1" smtClean="0"/>
            <a:t>thải</a:t>
          </a:r>
          <a:r>
            <a:rPr lang="en-US" sz="2000" kern="1200" dirty="0" smtClean="0"/>
            <a:t> H</a:t>
          </a:r>
          <a:r>
            <a:rPr lang="en-US" sz="2000" kern="1200" baseline="30000" dirty="0" smtClean="0"/>
            <a:t>+</a:t>
          </a:r>
          <a:endParaRPr lang="en-US" sz="2000" kern="1200" baseline="30000" dirty="0"/>
        </a:p>
      </dsp:txBody>
      <dsp:txXfrm>
        <a:off x="5575548" y="1672894"/>
        <a:ext cx="2069847" cy="457196"/>
      </dsp:txXfrm>
    </dsp:sp>
    <dsp:sp modelId="{93CC0DFD-C97F-450D-99F6-B3288EB8A0C1}">
      <dsp:nvSpPr>
        <dsp:cNvPr id="0" name=""/>
        <dsp:cNvSpPr/>
      </dsp:nvSpPr>
      <dsp:spPr>
        <a:xfrm>
          <a:off x="5920343" y="2461936"/>
          <a:ext cx="2404506" cy="137159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FFFF00"/>
              </a:solidFill>
            </a:rPr>
            <a:t>Giảm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độ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lọc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cầu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thận</a:t>
          </a:r>
          <a:r>
            <a:rPr lang="en-US" sz="2000" kern="1200" dirty="0" smtClean="0"/>
            <a:t>: </a:t>
          </a:r>
          <a:r>
            <a:rPr lang="en-US" sz="2000" kern="1200" dirty="0" err="1" smtClean="0"/>
            <a:t>Suy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thận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mạn</a:t>
          </a:r>
          <a:r>
            <a:rPr lang="en-US" sz="2000" kern="1200" dirty="0" smtClean="0"/>
            <a:t>; </a:t>
          </a:r>
          <a:r>
            <a:rPr lang="en-US" sz="2000" kern="1200" dirty="0" err="1" smtClean="0"/>
            <a:t>Suy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thận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cấp</a:t>
          </a:r>
          <a:endParaRPr lang="en-US" sz="2000" kern="1200" baseline="30000" dirty="0"/>
        </a:p>
      </dsp:txBody>
      <dsp:txXfrm>
        <a:off x="5920343" y="2461936"/>
        <a:ext cx="2404506" cy="1371597"/>
      </dsp:txXfrm>
    </dsp:sp>
    <dsp:sp modelId="{3080DACB-D58E-4EFE-B5D5-A923B70B72ED}">
      <dsp:nvSpPr>
        <dsp:cNvPr id="0" name=""/>
        <dsp:cNvSpPr/>
      </dsp:nvSpPr>
      <dsp:spPr>
        <a:xfrm>
          <a:off x="5997695" y="4165379"/>
          <a:ext cx="2327154" cy="91440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FFFF00"/>
              </a:solidFill>
            </a:rPr>
            <a:t>Do giảm bài tiết H</a:t>
          </a:r>
          <a:r>
            <a:rPr lang="en-US" sz="2000" kern="1200" baseline="30000" smtClean="0">
              <a:solidFill>
                <a:srgbClr val="FFFF00"/>
              </a:solidFill>
            </a:rPr>
            <a:t>+</a:t>
          </a:r>
          <a:r>
            <a:rPr lang="en-US" sz="2000" kern="1200" smtClean="0">
              <a:solidFill>
                <a:srgbClr val="FFFF00"/>
              </a:solidFill>
            </a:rPr>
            <a:t> tại ống thận</a:t>
          </a:r>
          <a:r>
            <a:rPr lang="en-US" sz="2000" kern="1200" smtClean="0"/>
            <a:t>: RTA</a:t>
          </a:r>
          <a:r>
            <a:rPr lang="en-US" sz="2000" kern="1200" baseline="-25000" smtClean="0"/>
            <a:t>1 </a:t>
          </a:r>
          <a:r>
            <a:rPr lang="en-US" sz="2000" kern="1200" baseline="0" smtClean="0"/>
            <a:t>; </a:t>
          </a:r>
          <a:r>
            <a:rPr lang="en-US" sz="2000" kern="1200" smtClean="0"/>
            <a:t>RTA</a:t>
          </a:r>
          <a:r>
            <a:rPr lang="en-US" sz="2000" kern="1200" baseline="-25000" smtClean="0"/>
            <a:t>4</a:t>
          </a:r>
          <a:r>
            <a:rPr lang="en-US" sz="2000" kern="1200" smtClean="0"/>
            <a:t> </a:t>
          </a:r>
          <a:endParaRPr lang="en-US" sz="2000" kern="1200" dirty="0"/>
        </a:p>
      </dsp:txBody>
      <dsp:txXfrm>
        <a:off x="5997695" y="4165379"/>
        <a:ext cx="2327154" cy="914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F0489D-7CA1-41C9-B956-2EAF78183993}">
      <dsp:nvSpPr>
        <dsp:cNvPr id="0" name=""/>
        <dsp:cNvSpPr/>
      </dsp:nvSpPr>
      <dsp:spPr>
        <a:xfrm>
          <a:off x="7882132" y="4245975"/>
          <a:ext cx="91440" cy="412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52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3E8B2-B792-4FC7-A98F-CB10FAB1955B}">
      <dsp:nvSpPr>
        <dsp:cNvPr id="0" name=""/>
        <dsp:cNvSpPr/>
      </dsp:nvSpPr>
      <dsp:spPr>
        <a:xfrm>
          <a:off x="5550938" y="2595258"/>
          <a:ext cx="2376913" cy="412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61"/>
              </a:lnTo>
              <a:lnTo>
                <a:pt x="2376913" y="206261"/>
              </a:lnTo>
              <a:lnTo>
                <a:pt x="2376913" y="41252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74A4A-C495-4712-B1BC-B84DED66DB88}">
      <dsp:nvSpPr>
        <dsp:cNvPr id="0" name=""/>
        <dsp:cNvSpPr/>
      </dsp:nvSpPr>
      <dsp:spPr>
        <a:xfrm>
          <a:off x="5505218" y="4245975"/>
          <a:ext cx="91440" cy="412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52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2BF21-08A5-4D64-AF11-2C17EEFF6E1A}">
      <dsp:nvSpPr>
        <dsp:cNvPr id="0" name=""/>
        <dsp:cNvSpPr/>
      </dsp:nvSpPr>
      <dsp:spPr>
        <a:xfrm>
          <a:off x="5505218" y="2595258"/>
          <a:ext cx="91440" cy="412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52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CD052-BF24-4BB7-8780-62D2C1B9C8F1}">
      <dsp:nvSpPr>
        <dsp:cNvPr id="0" name=""/>
        <dsp:cNvSpPr/>
      </dsp:nvSpPr>
      <dsp:spPr>
        <a:xfrm>
          <a:off x="3128304" y="4294780"/>
          <a:ext cx="91440" cy="412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52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B8CA-D080-429D-AAEF-BF90E6902866}">
      <dsp:nvSpPr>
        <dsp:cNvPr id="0" name=""/>
        <dsp:cNvSpPr/>
      </dsp:nvSpPr>
      <dsp:spPr>
        <a:xfrm>
          <a:off x="3174024" y="2595258"/>
          <a:ext cx="2376913" cy="412522"/>
        </a:xfrm>
        <a:custGeom>
          <a:avLst/>
          <a:gdLst/>
          <a:ahLst/>
          <a:cxnLst/>
          <a:rect l="0" t="0" r="0" b="0"/>
          <a:pathLst>
            <a:path>
              <a:moveTo>
                <a:pt x="2376913" y="0"/>
              </a:moveTo>
              <a:lnTo>
                <a:pt x="2376913" y="206261"/>
              </a:lnTo>
              <a:lnTo>
                <a:pt x="0" y="206261"/>
              </a:lnTo>
              <a:lnTo>
                <a:pt x="0" y="41252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DE832-08F1-463A-BCD3-D93427E4702B}">
      <dsp:nvSpPr>
        <dsp:cNvPr id="0" name=""/>
        <dsp:cNvSpPr/>
      </dsp:nvSpPr>
      <dsp:spPr>
        <a:xfrm>
          <a:off x="5505218" y="1676217"/>
          <a:ext cx="91440" cy="412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52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E5A87-D0A6-4190-AD02-AC46D044EC5D}">
      <dsp:nvSpPr>
        <dsp:cNvPr id="0" name=""/>
        <dsp:cNvSpPr/>
      </dsp:nvSpPr>
      <dsp:spPr>
        <a:xfrm>
          <a:off x="3672331" y="561020"/>
          <a:ext cx="1878606" cy="641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859"/>
              </a:lnTo>
              <a:lnTo>
                <a:pt x="1878606" y="434859"/>
              </a:lnTo>
              <a:lnTo>
                <a:pt x="1878606" y="6411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C083-5CBE-4550-A9F7-DC26E9C43861}">
      <dsp:nvSpPr>
        <dsp:cNvPr id="0" name=""/>
        <dsp:cNvSpPr/>
      </dsp:nvSpPr>
      <dsp:spPr>
        <a:xfrm>
          <a:off x="1748004" y="1707529"/>
          <a:ext cx="91440" cy="412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52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3840B-97BF-4781-9599-A7D3239F9BA7}">
      <dsp:nvSpPr>
        <dsp:cNvPr id="0" name=""/>
        <dsp:cNvSpPr/>
      </dsp:nvSpPr>
      <dsp:spPr>
        <a:xfrm>
          <a:off x="1793724" y="561020"/>
          <a:ext cx="1878606" cy="641120"/>
        </a:xfrm>
        <a:custGeom>
          <a:avLst/>
          <a:gdLst/>
          <a:ahLst/>
          <a:cxnLst/>
          <a:rect l="0" t="0" r="0" b="0"/>
          <a:pathLst>
            <a:path>
              <a:moveTo>
                <a:pt x="1878606" y="0"/>
              </a:moveTo>
              <a:lnTo>
                <a:pt x="1878606" y="434859"/>
              </a:lnTo>
              <a:lnTo>
                <a:pt x="0" y="434859"/>
              </a:lnTo>
              <a:lnTo>
                <a:pt x="0" y="6411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CECBA-6F72-46C6-BF85-32DC506BABAA}">
      <dsp:nvSpPr>
        <dsp:cNvPr id="0" name=""/>
        <dsp:cNvSpPr/>
      </dsp:nvSpPr>
      <dsp:spPr>
        <a:xfrm>
          <a:off x="1096257" y="0"/>
          <a:ext cx="5152147" cy="56102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Toan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chuyển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hóa</a:t>
          </a:r>
          <a:r>
            <a:rPr lang="en-US" sz="2400" kern="1200" dirty="0" smtClean="0"/>
            <a:t> AG </a:t>
          </a:r>
          <a:r>
            <a:rPr lang="en-US" sz="2400" kern="1200" dirty="0" err="1" smtClean="0"/>
            <a:t>bình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thường</a:t>
          </a:r>
          <a:endParaRPr lang="en-US" sz="2400" kern="1200" dirty="0"/>
        </a:p>
      </dsp:txBody>
      <dsp:txXfrm>
        <a:off x="1096257" y="0"/>
        <a:ext cx="5152147" cy="561020"/>
      </dsp:txXfrm>
    </dsp:sp>
    <dsp:sp modelId="{BAC05B5C-E8D1-40F8-AFF2-DA58B40814F8}">
      <dsp:nvSpPr>
        <dsp:cNvPr id="0" name=""/>
        <dsp:cNvSpPr/>
      </dsp:nvSpPr>
      <dsp:spPr>
        <a:xfrm>
          <a:off x="811528" y="1202140"/>
          <a:ext cx="1964391" cy="505388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AG </a:t>
          </a:r>
          <a:r>
            <a:rPr lang="en-US" sz="2400" kern="1200" baseline="-25000" dirty="0" smtClean="0"/>
            <a:t>NT </a:t>
          </a:r>
          <a:r>
            <a:rPr lang="en-US" sz="2400" kern="1200" dirty="0" smtClean="0"/>
            <a:t>&lt; 0</a:t>
          </a:r>
          <a:endParaRPr lang="en-US" sz="2400" kern="1200" dirty="0"/>
        </a:p>
      </dsp:txBody>
      <dsp:txXfrm>
        <a:off x="811528" y="1202140"/>
        <a:ext cx="1964391" cy="505388"/>
      </dsp:txXfrm>
    </dsp:sp>
    <dsp:sp modelId="{837AD421-0D91-4F4E-9DDC-9B615478A638}">
      <dsp:nvSpPr>
        <dsp:cNvPr id="0" name=""/>
        <dsp:cNvSpPr/>
      </dsp:nvSpPr>
      <dsp:spPr>
        <a:xfrm>
          <a:off x="5352" y="2120052"/>
          <a:ext cx="3576744" cy="54355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Mất</a:t>
          </a:r>
          <a:r>
            <a:rPr lang="en-US" sz="2400" kern="1200" dirty="0" smtClean="0"/>
            <a:t> HCO</a:t>
          </a:r>
          <a:r>
            <a:rPr lang="en-US" sz="2400" kern="1200" baseline="-25000" dirty="0" smtClean="0"/>
            <a:t>3</a:t>
          </a:r>
          <a:r>
            <a:rPr lang="en-US" sz="2400" kern="1200" baseline="30000" dirty="0" smtClean="0"/>
            <a:t>- </a:t>
          </a:r>
          <a:r>
            <a:rPr lang="en-US" sz="2400" kern="1200" dirty="0" smtClean="0"/>
            <a:t>qua </a:t>
          </a:r>
          <a:r>
            <a:rPr lang="en-US" sz="2400" kern="1200" dirty="0" err="1" smtClean="0"/>
            <a:t>tiêu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hóa</a:t>
          </a:r>
          <a:endParaRPr lang="en-US" sz="2400" kern="1200" dirty="0"/>
        </a:p>
      </dsp:txBody>
      <dsp:txXfrm>
        <a:off x="5352" y="2120052"/>
        <a:ext cx="3576744" cy="543557"/>
      </dsp:txXfrm>
    </dsp:sp>
    <dsp:sp modelId="{353D506C-B7CA-44BA-B7B0-8FCCF42A8209}">
      <dsp:nvSpPr>
        <dsp:cNvPr id="0" name=""/>
        <dsp:cNvSpPr/>
      </dsp:nvSpPr>
      <dsp:spPr>
        <a:xfrm>
          <a:off x="4568742" y="1202140"/>
          <a:ext cx="1964391" cy="474076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AG </a:t>
          </a:r>
          <a:r>
            <a:rPr lang="en-US" sz="2400" kern="1200" baseline="-25000" dirty="0" smtClean="0"/>
            <a:t>NT</a:t>
          </a:r>
          <a:r>
            <a:rPr lang="en-US" sz="2400" kern="1200" dirty="0" smtClean="0"/>
            <a:t> ≥ 0</a:t>
          </a:r>
          <a:endParaRPr lang="en-US" sz="2400" kern="1200" dirty="0"/>
        </a:p>
      </dsp:txBody>
      <dsp:txXfrm>
        <a:off x="4568742" y="1202140"/>
        <a:ext cx="1964391" cy="474076"/>
      </dsp:txXfrm>
    </dsp:sp>
    <dsp:sp modelId="{5225867A-587E-4D27-A0C7-FFBB5467D788}">
      <dsp:nvSpPr>
        <dsp:cNvPr id="0" name=""/>
        <dsp:cNvSpPr/>
      </dsp:nvSpPr>
      <dsp:spPr>
        <a:xfrm>
          <a:off x="3994619" y="2088739"/>
          <a:ext cx="3112637" cy="506518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Mất</a:t>
          </a:r>
          <a:r>
            <a:rPr lang="en-US" sz="2400" kern="1200" dirty="0" smtClean="0"/>
            <a:t> HCO</a:t>
          </a:r>
          <a:r>
            <a:rPr lang="en-US" sz="2400" kern="1200" baseline="-25000" dirty="0" smtClean="0"/>
            <a:t>3</a:t>
          </a:r>
          <a:r>
            <a:rPr lang="en-US" sz="2400" kern="1200" baseline="30000" dirty="0" smtClean="0"/>
            <a:t>-</a:t>
          </a:r>
          <a:r>
            <a:rPr lang="en-US" sz="2400" kern="1200" dirty="0" smtClean="0"/>
            <a:t> qua </a:t>
          </a:r>
          <a:r>
            <a:rPr lang="en-US" sz="2400" kern="1200" dirty="0" err="1" smtClean="0"/>
            <a:t>thận</a:t>
          </a:r>
          <a:endParaRPr lang="en-US" sz="2400" kern="1200" dirty="0"/>
        </a:p>
      </dsp:txBody>
      <dsp:txXfrm>
        <a:off x="3994619" y="2088739"/>
        <a:ext cx="3112637" cy="506518"/>
      </dsp:txXfrm>
    </dsp:sp>
    <dsp:sp modelId="{1DC25F4A-8C11-4EBD-A120-18C6E1500707}">
      <dsp:nvSpPr>
        <dsp:cNvPr id="0" name=""/>
        <dsp:cNvSpPr/>
      </dsp:nvSpPr>
      <dsp:spPr>
        <a:xfrm>
          <a:off x="2191828" y="3007780"/>
          <a:ext cx="1964391" cy="128700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 </a:t>
          </a:r>
          <a:r>
            <a:rPr lang="en-US" sz="1500" kern="1200" baseline="-25000" dirty="0" smtClean="0"/>
            <a:t>NT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thay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đổi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</a:t>
          </a:r>
          <a:r>
            <a:rPr lang="en-US" sz="1500" kern="1200" baseline="30000" dirty="0" smtClean="0"/>
            <a:t>+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máu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giảm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HCO</a:t>
          </a:r>
          <a:r>
            <a:rPr lang="en-US" sz="1500" kern="1200" baseline="-25000" dirty="0" smtClean="0"/>
            <a:t>3</a:t>
          </a:r>
          <a:r>
            <a:rPr lang="en-US" sz="1500" kern="1200" baseline="30000" dirty="0" smtClean="0"/>
            <a:t>-</a:t>
          </a:r>
          <a:r>
            <a:rPr lang="en-US" sz="1500" kern="1200" dirty="0" smtClean="0"/>
            <a:t> 12 - 20 </a:t>
          </a:r>
          <a:r>
            <a:rPr lang="en-US" sz="1500" kern="1200" dirty="0" err="1" smtClean="0"/>
            <a:t>mmol</a:t>
          </a:r>
          <a:r>
            <a:rPr lang="en-US" sz="1500" kern="1200" dirty="0" smtClean="0"/>
            <a:t>/L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UAG &gt; 0 </a:t>
          </a:r>
          <a:endParaRPr lang="en-US" sz="1500" kern="1200" dirty="0"/>
        </a:p>
      </dsp:txBody>
      <dsp:txXfrm>
        <a:off x="2191828" y="3007780"/>
        <a:ext cx="1964391" cy="1287000"/>
      </dsp:txXfrm>
    </dsp:sp>
    <dsp:sp modelId="{D6A1ED44-425E-4716-813D-7DD4E2EC51D2}">
      <dsp:nvSpPr>
        <dsp:cNvPr id="0" name=""/>
        <dsp:cNvSpPr/>
      </dsp:nvSpPr>
      <dsp:spPr>
        <a:xfrm>
          <a:off x="2191828" y="4707303"/>
          <a:ext cx="1964391" cy="55367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RTA</a:t>
          </a:r>
          <a:r>
            <a:rPr lang="en-US" sz="2400" kern="1200" baseline="-25000" dirty="0" smtClean="0"/>
            <a:t>2</a:t>
          </a:r>
          <a:endParaRPr lang="en-US" sz="2400" kern="1200" baseline="-25000" dirty="0"/>
        </a:p>
      </dsp:txBody>
      <dsp:txXfrm>
        <a:off x="2191828" y="4707303"/>
        <a:ext cx="1964391" cy="553673"/>
      </dsp:txXfrm>
    </dsp:sp>
    <dsp:sp modelId="{05E48B8B-BE06-4297-B7FB-2CFD2170ECBE}">
      <dsp:nvSpPr>
        <dsp:cNvPr id="0" name=""/>
        <dsp:cNvSpPr/>
      </dsp:nvSpPr>
      <dsp:spPr>
        <a:xfrm>
          <a:off x="4568742" y="3007780"/>
          <a:ext cx="1964391" cy="123819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 </a:t>
          </a:r>
          <a:r>
            <a:rPr lang="en-US" sz="1500" kern="1200" baseline="-25000" dirty="0" smtClean="0"/>
            <a:t>NT</a:t>
          </a:r>
          <a:r>
            <a:rPr lang="en-US" sz="1500" kern="1200" dirty="0" smtClean="0"/>
            <a:t> &gt; 5.3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</a:t>
          </a:r>
          <a:r>
            <a:rPr lang="en-US" sz="1500" kern="1200" baseline="30000" dirty="0" smtClean="0"/>
            <a:t>+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máu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giảm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HCO</a:t>
          </a:r>
          <a:r>
            <a:rPr lang="en-US" sz="1500" kern="1200" baseline="-25000" dirty="0" smtClean="0"/>
            <a:t>3</a:t>
          </a:r>
          <a:r>
            <a:rPr lang="en-US" sz="1500" kern="1200" baseline="30000" dirty="0" smtClean="0"/>
            <a:t>-</a:t>
          </a:r>
          <a:r>
            <a:rPr lang="en-US" sz="1500" kern="1200" dirty="0" smtClean="0"/>
            <a:t> &lt; 10 </a:t>
          </a:r>
          <a:r>
            <a:rPr lang="en-US" sz="1500" kern="1200" dirty="0" err="1" smtClean="0"/>
            <a:t>mmol</a:t>
          </a:r>
          <a:r>
            <a:rPr lang="en-US" sz="1500" kern="1200" dirty="0" smtClean="0"/>
            <a:t>/L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UAG </a:t>
          </a:r>
          <a:r>
            <a:rPr lang="en-US" sz="1500" kern="1200" dirty="0" err="1" smtClean="0"/>
            <a:t>thay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đổi</a:t>
          </a:r>
          <a:endParaRPr lang="en-US" sz="1500" kern="1200" dirty="0"/>
        </a:p>
      </dsp:txBody>
      <dsp:txXfrm>
        <a:off x="4568742" y="3007780"/>
        <a:ext cx="1964391" cy="1238195"/>
      </dsp:txXfrm>
    </dsp:sp>
    <dsp:sp modelId="{66F95F4F-469F-44E1-B383-10784F6B5A14}">
      <dsp:nvSpPr>
        <dsp:cNvPr id="0" name=""/>
        <dsp:cNvSpPr/>
      </dsp:nvSpPr>
      <dsp:spPr>
        <a:xfrm>
          <a:off x="4568742" y="4658497"/>
          <a:ext cx="1964391" cy="55367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RTA</a:t>
          </a:r>
          <a:r>
            <a:rPr lang="en-US" sz="2400" kern="1200" baseline="-25000" dirty="0" smtClean="0"/>
            <a:t>1</a:t>
          </a:r>
          <a:endParaRPr lang="en-US" sz="2400" kern="1200" baseline="-25000" dirty="0"/>
        </a:p>
      </dsp:txBody>
      <dsp:txXfrm>
        <a:off x="4568742" y="4658497"/>
        <a:ext cx="1964391" cy="553673"/>
      </dsp:txXfrm>
    </dsp:sp>
    <dsp:sp modelId="{76CFD1E1-840C-465E-ABF3-4995BCEA0FD8}">
      <dsp:nvSpPr>
        <dsp:cNvPr id="0" name=""/>
        <dsp:cNvSpPr/>
      </dsp:nvSpPr>
      <dsp:spPr>
        <a:xfrm>
          <a:off x="6945656" y="3007780"/>
          <a:ext cx="1964391" cy="123819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 </a:t>
          </a:r>
          <a:r>
            <a:rPr lang="en-US" sz="1500" kern="1200" baseline="-25000" dirty="0" smtClean="0"/>
            <a:t>NT</a:t>
          </a:r>
          <a:r>
            <a:rPr lang="en-US" sz="1500" kern="1200" dirty="0" smtClean="0"/>
            <a:t> &lt; 5.3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</a:t>
          </a:r>
          <a:r>
            <a:rPr lang="en-US" sz="1500" kern="1200" baseline="30000" dirty="0" smtClean="0"/>
            <a:t>+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máu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tăng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HCO</a:t>
          </a:r>
          <a:r>
            <a:rPr lang="en-US" sz="1500" kern="1200" baseline="-25000" dirty="0" smtClean="0"/>
            <a:t>3</a:t>
          </a:r>
          <a:r>
            <a:rPr lang="en-US" sz="1500" kern="1200" baseline="30000" dirty="0" smtClean="0"/>
            <a:t>-</a:t>
          </a:r>
          <a:r>
            <a:rPr lang="en-US" sz="1500" kern="1200" dirty="0" smtClean="0"/>
            <a:t> &gt; 15 </a:t>
          </a:r>
          <a:r>
            <a:rPr lang="en-US" sz="1500" kern="1200" dirty="0" err="1" smtClean="0"/>
            <a:t>mmol</a:t>
          </a:r>
          <a:r>
            <a:rPr lang="en-US" sz="1500" kern="1200" dirty="0" smtClean="0"/>
            <a:t>/L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UAG &gt; 0 </a:t>
          </a:r>
          <a:endParaRPr lang="en-US" sz="1500" kern="1200" dirty="0"/>
        </a:p>
      </dsp:txBody>
      <dsp:txXfrm>
        <a:off x="6945656" y="3007780"/>
        <a:ext cx="1964391" cy="1238195"/>
      </dsp:txXfrm>
    </dsp:sp>
    <dsp:sp modelId="{3985D924-7D54-496C-B2B9-5586894CF197}">
      <dsp:nvSpPr>
        <dsp:cNvPr id="0" name=""/>
        <dsp:cNvSpPr/>
      </dsp:nvSpPr>
      <dsp:spPr>
        <a:xfrm>
          <a:off x="6945656" y="4658497"/>
          <a:ext cx="1964391" cy="553673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RTA</a:t>
          </a:r>
          <a:r>
            <a:rPr lang="en-US" sz="2400" kern="1200" baseline="-25000" dirty="0" smtClean="0"/>
            <a:t>4</a:t>
          </a:r>
          <a:endParaRPr lang="en-US" sz="2400" kern="1200" baseline="-25000" dirty="0"/>
        </a:p>
      </dsp:txBody>
      <dsp:txXfrm>
        <a:off x="6945656" y="4658497"/>
        <a:ext cx="1964391" cy="5536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F8AB1C-AC7F-4BB9-A693-1C24B57ACA43}">
      <dsp:nvSpPr>
        <dsp:cNvPr id="0" name=""/>
        <dsp:cNvSpPr/>
      </dsp:nvSpPr>
      <dsp:spPr>
        <a:xfrm>
          <a:off x="5118969" y="4780354"/>
          <a:ext cx="468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895" y="457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41695" y="4814352"/>
        <a:ext cx="23444" cy="23444"/>
      </dsp:txXfrm>
    </dsp:sp>
    <dsp:sp modelId="{15805538-5F5F-4500-8B8C-03B77A77AEFE}">
      <dsp:nvSpPr>
        <dsp:cNvPr id="0" name=""/>
        <dsp:cNvSpPr/>
      </dsp:nvSpPr>
      <dsp:spPr>
        <a:xfrm>
          <a:off x="2728891" y="3932599"/>
          <a:ext cx="468895" cy="89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47" y="0"/>
              </a:lnTo>
              <a:lnTo>
                <a:pt x="234447" y="893474"/>
              </a:lnTo>
              <a:lnTo>
                <a:pt x="468895" y="89347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938113" y="4354111"/>
        <a:ext cx="50451" cy="50451"/>
      </dsp:txXfrm>
    </dsp:sp>
    <dsp:sp modelId="{9CDA5B93-DF4E-43A5-8B5B-69C9990AE29F}">
      <dsp:nvSpPr>
        <dsp:cNvPr id="0" name=""/>
        <dsp:cNvSpPr/>
      </dsp:nvSpPr>
      <dsp:spPr>
        <a:xfrm>
          <a:off x="5118969" y="3886879"/>
          <a:ext cx="468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895" y="457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41695" y="3920877"/>
        <a:ext cx="23444" cy="23444"/>
      </dsp:txXfrm>
    </dsp:sp>
    <dsp:sp modelId="{4A4D74CB-A416-488E-BD8E-BB74E5492B78}">
      <dsp:nvSpPr>
        <dsp:cNvPr id="0" name=""/>
        <dsp:cNvSpPr/>
      </dsp:nvSpPr>
      <dsp:spPr>
        <a:xfrm>
          <a:off x="2728891" y="3886879"/>
          <a:ext cx="468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895" y="457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951616" y="3920877"/>
        <a:ext cx="23444" cy="23444"/>
      </dsp:txXfrm>
    </dsp:sp>
    <dsp:sp modelId="{B238CC67-4926-4876-B13E-CE8B4731943E}">
      <dsp:nvSpPr>
        <dsp:cNvPr id="0" name=""/>
        <dsp:cNvSpPr/>
      </dsp:nvSpPr>
      <dsp:spPr>
        <a:xfrm>
          <a:off x="5118969" y="2993404"/>
          <a:ext cx="468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895" y="457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1695" y="3027402"/>
        <a:ext cx="23444" cy="23444"/>
      </dsp:txXfrm>
    </dsp:sp>
    <dsp:sp modelId="{F9D4E452-1A8D-4B85-A6B8-1963314BB0C1}">
      <dsp:nvSpPr>
        <dsp:cNvPr id="0" name=""/>
        <dsp:cNvSpPr/>
      </dsp:nvSpPr>
      <dsp:spPr>
        <a:xfrm>
          <a:off x="2728891" y="3039124"/>
          <a:ext cx="468895" cy="893474"/>
        </a:xfrm>
        <a:custGeom>
          <a:avLst/>
          <a:gdLst/>
          <a:ahLst/>
          <a:cxnLst/>
          <a:rect l="0" t="0" r="0" b="0"/>
          <a:pathLst>
            <a:path>
              <a:moveTo>
                <a:pt x="0" y="893474"/>
              </a:moveTo>
              <a:lnTo>
                <a:pt x="234447" y="893474"/>
              </a:lnTo>
              <a:lnTo>
                <a:pt x="234447" y="0"/>
              </a:lnTo>
              <a:lnTo>
                <a:pt x="468895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938113" y="3460636"/>
        <a:ext cx="50451" cy="50451"/>
      </dsp:txXfrm>
    </dsp:sp>
    <dsp:sp modelId="{5632F896-DAE1-4F19-A329-B54CF427F028}">
      <dsp:nvSpPr>
        <dsp:cNvPr id="0" name=""/>
        <dsp:cNvSpPr/>
      </dsp:nvSpPr>
      <dsp:spPr>
        <a:xfrm>
          <a:off x="1107286" y="2592387"/>
          <a:ext cx="468895" cy="1340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47" y="0"/>
              </a:lnTo>
              <a:lnTo>
                <a:pt x="234447" y="1340212"/>
              </a:lnTo>
              <a:lnTo>
                <a:pt x="468895" y="134021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306237" y="3226996"/>
        <a:ext cx="70993" cy="70993"/>
      </dsp:txXfrm>
    </dsp:sp>
    <dsp:sp modelId="{582243E1-A8C9-46BD-9207-60718691F1B2}">
      <dsp:nvSpPr>
        <dsp:cNvPr id="0" name=""/>
        <dsp:cNvSpPr/>
      </dsp:nvSpPr>
      <dsp:spPr>
        <a:xfrm>
          <a:off x="5118969" y="2099930"/>
          <a:ext cx="468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895" y="457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41695" y="2133927"/>
        <a:ext cx="23444" cy="23444"/>
      </dsp:txXfrm>
    </dsp:sp>
    <dsp:sp modelId="{B9921D64-0506-4DB7-B93A-F6CADB66B802}">
      <dsp:nvSpPr>
        <dsp:cNvPr id="0" name=""/>
        <dsp:cNvSpPr/>
      </dsp:nvSpPr>
      <dsp:spPr>
        <a:xfrm>
          <a:off x="2728891" y="1252175"/>
          <a:ext cx="468895" cy="89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47" y="0"/>
              </a:lnTo>
              <a:lnTo>
                <a:pt x="234447" y="893474"/>
              </a:lnTo>
              <a:lnTo>
                <a:pt x="468895" y="89347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938113" y="1673686"/>
        <a:ext cx="50451" cy="50451"/>
      </dsp:txXfrm>
    </dsp:sp>
    <dsp:sp modelId="{F79A34E2-44A2-4705-A4A6-6B90019089F6}">
      <dsp:nvSpPr>
        <dsp:cNvPr id="0" name=""/>
        <dsp:cNvSpPr/>
      </dsp:nvSpPr>
      <dsp:spPr>
        <a:xfrm>
          <a:off x="5118969" y="1206455"/>
          <a:ext cx="468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895" y="457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1695" y="1240452"/>
        <a:ext cx="23444" cy="23444"/>
      </dsp:txXfrm>
    </dsp:sp>
    <dsp:sp modelId="{441C3148-8062-4ED2-B94D-E183AE80B9A9}">
      <dsp:nvSpPr>
        <dsp:cNvPr id="0" name=""/>
        <dsp:cNvSpPr/>
      </dsp:nvSpPr>
      <dsp:spPr>
        <a:xfrm>
          <a:off x="2728891" y="1206455"/>
          <a:ext cx="468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895" y="457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951616" y="1240452"/>
        <a:ext cx="23444" cy="23444"/>
      </dsp:txXfrm>
    </dsp:sp>
    <dsp:sp modelId="{678CDF90-F316-47BD-8C3F-C76082DB5873}">
      <dsp:nvSpPr>
        <dsp:cNvPr id="0" name=""/>
        <dsp:cNvSpPr/>
      </dsp:nvSpPr>
      <dsp:spPr>
        <a:xfrm>
          <a:off x="5118969" y="312980"/>
          <a:ext cx="468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895" y="4572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1695" y="346977"/>
        <a:ext cx="23444" cy="23444"/>
      </dsp:txXfrm>
    </dsp:sp>
    <dsp:sp modelId="{EED137BF-DC0E-4B17-8966-DBF8874C996C}">
      <dsp:nvSpPr>
        <dsp:cNvPr id="0" name=""/>
        <dsp:cNvSpPr/>
      </dsp:nvSpPr>
      <dsp:spPr>
        <a:xfrm>
          <a:off x="2728891" y="358700"/>
          <a:ext cx="468895" cy="893474"/>
        </a:xfrm>
        <a:custGeom>
          <a:avLst/>
          <a:gdLst/>
          <a:ahLst/>
          <a:cxnLst/>
          <a:rect l="0" t="0" r="0" b="0"/>
          <a:pathLst>
            <a:path>
              <a:moveTo>
                <a:pt x="0" y="893474"/>
              </a:moveTo>
              <a:lnTo>
                <a:pt x="234447" y="893474"/>
              </a:lnTo>
              <a:lnTo>
                <a:pt x="234447" y="0"/>
              </a:lnTo>
              <a:lnTo>
                <a:pt x="468895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938113" y="780211"/>
        <a:ext cx="50451" cy="50451"/>
      </dsp:txXfrm>
    </dsp:sp>
    <dsp:sp modelId="{5F699DA1-4E0A-4590-A391-587C6A411D00}">
      <dsp:nvSpPr>
        <dsp:cNvPr id="0" name=""/>
        <dsp:cNvSpPr/>
      </dsp:nvSpPr>
      <dsp:spPr>
        <a:xfrm>
          <a:off x="1107286" y="1252175"/>
          <a:ext cx="468895" cy="1340212"/>
        </a:xfrm>
        <a:custGeom>
          <a:avLst/>
          <a:gdLst/>
          <a:ahLst/>
          <a:cxnLst/>
          <a:rect l="0" t="0" r="0" b="0"/>
          <a:pathLst>
            <a:path>
              <a:moveTo>
                <a:pt x="0" y="1340212"/>
              </a:moveTo>
              <a:lnTo>
                <a:pt x="234447" y="1340212"/>
              </a:lnTo>
              <a:lnTo>
                <a:pt x="234447" y="0"/>
              </a:lnTo>
              <a:lnTo>
                <a:pt x="468895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306237" y="1886784"/>
        <a:ext cx="70993" cy="70993"/>
      </dsp:txXfrm>
    </dsp:sp>
    <dsp:sp modelId="{B2241FF2-3019-407C-AC17-85063F105A66}">
      <dsp:nvSpPr>
        <dsp:cNvPr id="0" name=""/>
        <dsp:cNvSpPr/>
      </dsp:nvSpPr>
      <dsp:spPr>
        <a:xfrm rot="16200000">
          <a:off x="-1131103" y="2234997"/>
          <a:ext cx="3761999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Cơ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chế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bệnh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sinh</a:t>
          </a:r>
          <a:endParaRPr lang="en-US" sz="3200" kern="1200" dirty="0"/>
        </a:p>
      </dsp:txBody>
      <dsp:txXfrm rot="16200000">
        <a:off x="-1131103" y="2234997"/>
        <a:ext cx="3761999" cy="714779"/>
      </dsp:txXfrm>
    </dsp:sp>
    <dsp:sp modelId="{F9A3965E-2B6D-4829-AFC0-5CDA833EFDBE}">
      <dsp:nvSpPr>
        <dsp:cNvPr id="0" name=""/>
        <dsp:cNvSpPr/>
      </dsp:nvSpPr>
      <dsp:spPr>
        <a:xfrm>
          <a:off x="1576181" y="771882"/>
          <a:ext cx="1152709" cy="96058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↑ </a:t>
          </a:r>
          <a:r>
            <a:rPr lang="en-US" sz="2400" kern="1200" dirty="0" err="1" smtClean="0"/>
            <a:t>tạo</a:t>
          </a:r>
          <a:r>
            <a:rPr lang="en-US" sz="2400" kern="1200" dirty="0" smtClean="0"/>
            <a:t> HCO</a:t>
          </a:r>
          <a:r>
            <a:rPr lang="en-US" sz="2400" kern="1200" baseline="-25000" dirty="0" smtClean="0"/>
            <a:t>3</a:t>
          </a:r>
          <a:r>
            <a:rPr lang="en-US" sz="2400" kern="1200" dirty="0" smtClean="0"/>
            <a:t> </a:t>
          </a:r>
          <a:r>
            <a:rPr lang="en-US" sz="2400" kern="1200" baseline="30000" dirty="0" smtClean="0"/>
            <a:t>–</a:t>
          </a:r>
          <a:endParaRPr lang="en-US" sz="2400" kern="1200" baseline="30000" dirty="0"/>
        </a:p>
      </dsp:txBody>
      <dsp:txXfrm>
        <a:off x="1576181" y="771882"/>
        <a:ext cx="1152709" cy="960585"/>
      </dsp:txXfrm>
    </dsp:sp>
    <dsp:sp modelId="{E5C1FE54-E298-4DC4-8D42-CC3601FAC0B3}">
      <dsp:nvSpPr>
        <dsp:cNvPr id="0" name=""/>
        <dsp:cNvSpPr/>
      </dsp:nvSpPr>
      <dsp:spPr>
        <a:xfrm>
          <a:off x="3197787" y="1310"/>
          <a:ext cx="1921182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↑ </a:t>
          </a:r>
          <a:r>
            <a:rPr lang="en-US" sz="2000" kern="1200" baseline="0" dirty="0" err="1" smtClean="0"/>
            <a:t>mất</a:t>
          </a:r>
          <a:r>
            <a:rPr lang="en-US" sz="2000" kern="1200" baseline="0" dirty="0" smtClean="0"/>
            <a:t> H</a:t>
          </a:r>
          <a:r>
            <a:rPr lang="en-US" sz="2000" kern="1200" baseline="30000" dirty="0" smtClean="0"/>
            <a:t> +</a:t>
          </a:r>
          <a:endParaRPr lang="en-US" sz="2000" kern="1200" baseline="30000" dirty="0"/>
        </a:p>
      </dsp:txBody>
      <dsp:txXfrm>
        <a:off x="3197787" y="1310"/>
        <a:ext cx="1921182" cy="714779"/>
      </dsp:txXfrm>
    </dsp:sp>
    <dsp:sp modelId="{6A4CDA9F-628B-4765-B394-9B57EF85B504}">
      <dsp:nvSpPr>
        <dsp:cNvPr id="0" name=""/>
        <dsp:cNvSpPr/>
      </dsp:nvSpPr>
      <dsp:spPr>
        <a:xfrm>
          <a:off x="5587865" y="1310"/>
          <a:ext cx="2344478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err="1" smtClean="0"/>
            <a:t>ói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mửa</a:t>
          </a:r>
          <a:endParaRPr lang="en-US" sz="2000" kern="1200" baseline="0" dirty="0"/>
        </a:p>
      </dsp:txBody>
      <dsp:txXfrm>
        <a:off x="5587865" y="1310"/>
        <a:ext cx="2344478" cy="714779"/>
      </dsp:txXfrm>
    </dsp:sp>
    <dsp:sp modelId="{4A848074-3A4F-441B-A8A5-B68FE17041B2}">
      <dsp:nvSpPr>
        <dsp:cNvPr id="0" name=""/>
        <dsp:cNvSpPr/>
      </dsp:nvSpPr>
      <dsp:spPr>
        <a:xfrm>
          <a:off x="3197787" y="894785"/>
          <a:ext cx="1921182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↑ </a:t>
          </a:r>
          <a:r>
            <a:rPr lang="en-US" sz="2000" kern="1200" baseline="0" dirty="0" err="1" smtClean="0"/>
            <a:t>nhập</a:t>
          </a:r>
          <a:r>
            <a:rPr lang="en-US" sz="2000" kern="1200" baseline="0" dirty="0" smtClean="0"/>
            <a:t> HCO3 </a:t>
          </a:r>
          <a:r>
            <a:rPr lang="en-US" sz="2000" kern="1200" baseline="30000" dirty="0" smtClean="0"/>
            <a:t>- </a:t>
          </a:r>
          <a:endParaRPr lang="en-US" sz="2000" kern="1200" baseline="30000" dirty="0"/>
        </a:p>
      </dsp:txBody>
      <dsp:txXfrm>
        <a:off x="3197787" y="894785"/>
        <a:ext cx="1921182" cy="714779"/>
      </dsp:txXfrm>
    </dsp:sp>
    <dsp:sp modelId="{41EB1096-4A79-4766-BB38-C620B92DF57B}">
      <dsp:nvSpPr>
        <dsp:cNvPr id="0" name=""/>
        <dsp:cNvSpPr/>
      </dsp:nvSpPr>
      <dsp:spPr>
        <a:xfrm>
          <a:off x="5587865" y="894785"/>
          <a:ext cx="2344478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err="1" smtClean="0"/>
            <a:t>uống</a:t>
          </a:r>
          <a:r>
            <a:rPr lang="en-US" sz="2000" kern="1200" baseline="0" dirty="0" smtClean="0"/>
            <a:t> hay </a:t>
          </a:r>
          <a:r>
            <a:rPr lang="en-US" sz="2000" kern="1200" baseline="0" dirty="0" err="1" smtClean="0"/>
            <a:t>truyền</a:t>
          </a:r>
          <a:r>
            <a:rPr lang="en-US" sz="2000" kern="1200" baseline="0" dirty="0" smtClean="0"/>
            <a:t> dung </a:t>
          </a:r>
          <a:r>
            <a:rPr lang="en-US" sz="2000" kern="1200" baseline="0" dirty="0" err="1" smtClean="0"/>
            <a:t>dịch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kiềm</a:t>
          </a:r>
          <a:endParaRPr lang="en-US" sz="2000" kern="1200" baseline="0" dirty="0"/>
        </a:p>
      </dsp:txBody>
      <dsp:txXfrm>
        <a:off x="5587865" y="894785"/>
        <a:ext cx="2344478" cy="714779"/>
      </dsp:txXfrm>
    </dsp:sp>
    <dsp:sp modelId="{75650649-8A0F-44FF-90C8-24A1081271E8}">
      <dsp:nvSpPr>
        <dsp:cNvPr id="0" name=""/>
        <dsp:cNvSpPr/>
      </dsp:nvSpPr>
      <dsp:spPr>
        <a:xfrm>
          <a:off x="3197787" y="1788260"/>
          <a:ext cx="1921182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↑ </a:t>
          </a:r>
          <a:r>
            <a:rPr lang="en-US" sz="2000" kern="1200" baseline="0" dirty="0" err="1" smtClean="0"/>
            <a:t>cô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đặc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máu</a:t>
          </a:r>
          <a:endParaRPr lang="en-US" sz="2000" kern="1200" baseline="30000" dirty="0"/>
        </a:p>
      </dsp:txBody>
      <dsp:txXfrm>
        <a:off x="3197787" y="1788260"/>
        <a:ext cx="1921182" cy="714779"/>
      </dsp:txXfrm>
    </dsp:sp>
    <dsp:sp modelId="{C4C63469-A744-4409-BE25-0136574B4F32}">
      <dsp:nvSpPr>
        <dsp:cNvPr id="0" name=""/>
        <dsp:cNvSpPr/>
      </dsp:nvSpPr>
      <dsp:spPr>
        <a:xfrm>
          <a:off x="5587865" y="1788260"/>
          <a:ext cx="2344478" cy="714779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err="1" smtClean="0"/>
            <a:t>mất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nước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ra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ngoài</a:t>
          </a:r>
          <a:r>
            <a:rPr lang="en-US" sz="2000" kern="1200" baseline="0" dirty="0" smtClean="0"/>
            <a:t>/ </a:t>
          </a:r>
          <a:r>
            <a:rPr lang="en-US" sz="2000" kern="1200" baseline="0" dirty="0" err="1" smtClean="0"/>
            <a:t>vào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khoang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thứ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ba</a:t>
          </a:r>
          <a:endParaRPr lang="en-US" sz="2000" kern="1200" baseline="30000" dirty="0"/>
        </a:p>
      </dsp:txBody>
      <dsp:txXfrm>
        <a:off x="5587865" y="1788260"/>
        <a:ext cx="2344478" cy="714779"/>
      </dsp:txXfrm>
    </dsp:sp>
    <dsp:sp modelId="{E783AC91-1B47-471A-8F85-43C0EC9DC880}">
      <dsp:nvSpPr>
        <dsp:cNvPr id="0" name=""/>
        <dsp:cNvSpPr/>
      </dsp:nvSpPr>
      <dsp:spPr>
        <a:xfrm>
          <a:off x="1576181" y="3452307"/>
          <a:ext cx="1152709" cy="96058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↓ </a:t>
          </a:r>
          <a:r>
            <a:rPr lang="en-US" sz="2400" kern="1200" dirty="0" err="1" smtClean="0"/>
            <a:t>thải</a:t>
          </a:r>
          <a:r>
            <a:rPr lang="en-US" sz="2400" kern="1200" dirty="0" smtClean="0"/>
            <a:t> HCO</a:t>
          </a:r>
          <a:r>
            <a:rPr lang="en-US" sz="2400" kern="1200" baseline="-25000" dirty="0" smtClean="0"/>
            <a:t>3</a:t>
          </a:r>
          <a:r>
            <a:rPr lang="en-US" sz="2400" kern="1200" dirty="0" smtClean="0"/>
            <a:t> </a:t>
          </a:r>
          <a:r>
            <a:rPr lang="en-US" sz="2400" kern="1200" baseline="30000" dirty="0" smtClean="0"/>
            <a:t>–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576181" y="3452307"/>
        <a:ext cx="1152709" cy="960585"/>
      </dsp:txXfrm>
    </dsp:sp>
    <dsp:sp modelId="{1E1858B2-0EC8-4992-A980-01525B5CB303}">
      <dsp:nvSpPr>
        <dsp:cNvPr id="0" name=""/>
        <dsp:cNvSpPr/>
      </dsp:nvSpPr>
      <dsp:spPr>
        <a:xfrm>
          <a:off x="3197787" y="2681734"/>
          <a:ext cx="1921182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↓ V </a:t>
          </a:r>
          <a:r>
            <a:rPr lang="en-US" sz="2000" kern="1200" dirty="0" err="1" smtClean="0"/>
            <a:t>tuần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hoàn</a:t>
          </a:r>
          <a:endParaRPr lang="en-US" sz="2000" kern="1200" dirty="0"/>
        </a:p>
      </dsp:txBody>
      <dsp:txXfrm>
        <a:off x="3197787" y="2681734"/>
        <a:ext cx="1921182" cy="714779"/>
      </dsp:txXfrm>
    </dsp:sp>
    <dsp:sp modelId="{4A8C6107-2959-4111-A099-00A462A56966}">
      <dsp:nvSpPr>
        <dsp:cNvPr id="0" name=""/>
        <dsp:cNvSpPr/>
      </dsp:nvSpPr>
      <dsp:spPr>
        <a:xfrm>
          <a:off x="5587865" y="2681734"/>
          <a:ext cx="2344478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Lợi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tiểu</a:t>
          </a:r>
          <a:r>
            <a:rPr lang="en-US" sz="2000" kern="1200" dirty="0" smtClean="0"/>
            <a:t> hay </a:t>
          </a:r>
          <a:r>
            <a:rPr lang="en-US" sz="2000" kern="1200" dirty="0" err="1" smtClean="0"/>
            <a:t>tiêu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chảy</a:t>
          </a:r>
          <a:endParaRPr lang="en-US" sz="2000" kern="1200" dirty="0"/>
        </a:p>
      </dsp:txBody>
      <dsp:txXfrm>
        <a:off x="5587865" y="2681734"/>
        <a:ext cx="2344478" cy="714779"/>
      </dsp:txXfrm>
    </dsp:sp>
    <dsp:sp modelId="{05023C77-2CFD-4AA0-AB33-1E99752DDD23}">
      <dsp:nvSpPr>
        <dsp:cNvPr id="0" name=""/>
        <dsp:cNvSpPr/>
      </dsp:nvSpPr>
      <dsp:spPr>
        <a:xfrm>
          <a:off x="3197787" y="3575209"/>
          <a:ext cx="1921182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↓ Cl </a:t>
          </a:r>
          <a:r>
            <a:rPr lang="en-US" sz="2000" kern="1200" baseline="30000" dirty="0" smtClean="0"/>
            <a:t>–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3197787" y="3575209"/>
        <a:ext cx="1921182" cy="714779"/>
      </dsp:txXfrm>
    </dsp:sp>
    <dsp:sp modelId="{77795EE0-EA3E-4EC9-B987-EE3575CDDA21}">
      <dsp:nvSpPr>
        <dsp:cNvPr id="0" name=""/>
        <dsp:cNvSpPr/>
      </dsp:nvSpPr>
      <dsp:spPr>
        <a:xfrm>
          <a:off x="5587865" y="3575209"/>
          <a:ext cx="2344478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Ói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mửa</a:t>
          </a:r>
          <a:endParaRPr lang="en-US" sz="2000" kern="1200" dirty="0"/>
        </a:p>
      </dsp:txBody>
      <dsp:txXfrm>
        <a:off x="5587865" y="3575209"/>
        <a:ext cx="2344478" cy="714779"/>
      </dsp:txXfrm>
    </dsp:sp>
    <dsp:sp modelId="{E867C669-63CE-421C-9F56-EFED39F69698}">
      <dsp:nvSpPr>
        <dsp:cNvPr id="0" name=""/>
        <dsp:cNvSpPr/>
      </dsp:nvSpPr>
      <dsp:spPr>
        <a:xfrm>
          <a:off x="3197787" y="4468684"/>
          <a:ext cx="1921182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↓ K </a:t>
          </a:r>
          <a:r>
            <a:rPr lang="en-US" sz="2000" kern="1200" baseline="30000" dirty="0" smtClean="0"/>
            <a:t>+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3197787" y="4468684"/>
        <a:ext cx="1921182" cy="714779"/>
      </dsp:txXfrm>
    </dsp:sp>
    <dsp:sp modelId="{AFF6311A-D293-435A-9E47-69872F221697}">
      <dsp:nvSpPr>
        <dsp:cNvPr id="0" name=""/>
        <dsp:cNvSpPr/>
      </dsp:nvSpPr>
      <dsp:spPr>
        <a:xfrm>
          <a:off x="5587865" y="4468684"/>
          <a:ext cx="2344478" cy="71477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lợi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tiểu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mất</a:t>
          </a:r>
          <a:r>
            <a:rPr lang="en-US" sz="2000" kern="1200" dirty="0" smtClean="0"/>
            <a:t> K+, </a:t>
          </a:r>
          <a:r>
            <a:rPr lang="en-US" sz="2000" kern="1200" dirty="0" smtClean="0">
              <a:latin typeface="Symbol" panose="05050102010706020507" pitchFamily="18" charset="2"/>
            </a:rPr>
            <a:t>b</a:t>
          </a:r>
          <a:r>
            <a:rPr lang="en-US" sz="2000" kern="1200" dirty="0" smtClean="0"/>
            <a:t>(+), corticoid</a:t>
          </a:r>
          <a:endParaRPr lang="en-US" sz="2000" kern="1200" dirty="0"/>
        </a:p>
      </dsp:txBody>
      <dsp:txXfrm>
        <a:off x="5587865" y="4468684"/>
        <a:ext cx="2344478" cy="71477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02FC25-351E-48BB-8F5B-5C718A3160E0}">
      <dsp:nvSpPr>
        <dsp:cNvPr id="0" name=""/>
        <dsp:cNvSpPr/>
      </dsp:nvSpPr>
      <dsp:spPr>
        <a:xfrm>
          <a:off x="6752533" y="1958663"/>
          <a:ext cx="205021" cy="256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9606"/>
              </a:lnTo>
              <a:lnTo>
                <a:pt x="205021" y="256960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EF6E3-9469-417C-805E-5AFE31999248}">
      <dsp:nvSpPr>
        <dsp:cNvPr id="0" name=""/>
        <dsp:cNvSpPr/>
      </dsp:nvSpPr>
      <dsp:spPr>
        <a:xfrm>
          <a:off x="6752533" y="1958663"/>
          <a:ext cx="205021" cy="15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169"/>
              </a:lnTo>
              <a:lnTo>
                <a:pt x="205021" y="159916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B0A09-6031-42FB-B464-42554E6E5322}">
      <dsp:nvSpPr>
        <dsp:cNvPr id="0" name=""/>
        <dsp:cNvSpPr/>
      </dsp:nvSpPr>
      <dsp:spPr>
        <a:xfrm>
          <a:off x="6752533" y="1958663"/>
          <a:ext cx="205021" cy="62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33"/>
              </a:lnTo>
              <a:lnTo>
                <a:pt x="205021" y="62873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A3997-4BC0-4B28-83A6-1EA836E78828}">
      <dsp:nvSpPr>
        <dsp:cNvPr id="0" name=""/>
        <dsp:cNvSpPr/>
      </dsp:nvSpPr>
      <dsp:spPr>
        <a:xfrm>
          <a:off x="3991573" y="703533"/>
          <a:ext cx="3307684" cy="57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208"/>
              </a:lnTo>
              <a:lnTo>
                <a:pt x="3307684" y="428208"/>
              </a:lnTo>
              <a:lnTo>
                <a:pt x="3307684" y="5717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7DD23-3233-40DD-AACE-D38AFF4EB3FA}">
      <dsp:nvSpPr>
        <dsp:cNvPr id="0" name=""/>
        <dsp:cNvSpPr/>
      </dsp:nvSpPr>
      <dsp:spPr>
        <a:xfrm>
          <a:off x="5098691" y="1958663"/>
          <a:ext cx="205021" cy="256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9606"/>
              </a:lnTo>
              <a:lnTo>
                <a:pt x="205021" y="256960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54905-A1F0-4F4C-97F2-DB76698CE3BD}">
      <dsp:nvSpPr>
        <dsp:cNvPr id="0" name=""/>
        <dsp:cNvSpPr/>
      </dsp:nvSpPr>
      <dsp:spPr>
        <a:xfrm>
          <a:off x="5098691" y="1958663"/>
          <a:ext cx="205021" cy="15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169"/>
              </a:lnTo>
              <a:lnTo>
                <a:pt x="205021" y="159916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3F061-904D-442D-B374-188F000995E0}">
      <dsp:nvSpPr>
        <dsp:cNvPr id="0" name=""/>
        <dsp:cNvSpPr/>
      </dsp:nvSpPr>
      <dsp:spPr>
        <a:xfrm>
          <a:off x="5098691" y="1958663"/>
          <a:ext cx="205021" cy="62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33"/>
              </a:lnTo>
              <a:lnTo>
                <a:pt x="205021" y="62873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F471-8B10-47C2-B7B8-E237D13854A3}">
      <dsp:nvSpPr>
        <dsp:cNvPr id="0" name=""/>
        <dsp:cNvSpPr/>
      </dsp:nvSpPr>
      <dsp:spPr>
        <a:xfrm>
          <a:off x="3991573" y="703533"/>
          <a:ext cx="1653842" cy="57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208"/>
              </a:lnTo>
              <a:lnTo>
                <a:pt x="1653842" y="428208"/>
              </a:lnTo>
              <a:lnTo>
                <a:pt x="1653842" y="5717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AFAE9-6553-4285-9E58-072BF5BB0DC4}">
      <dsp:nvSpPr>
        <dsp:cNvPr id="0" name=""/>
        <dsp:cNvSpPr/>
      </dsp:nvSpPr>
      <dsp:spPr>
        <a:xfrm>
          <a:off x="3444848" y="1958663"/>
          <a:ext cx="205021" cy="256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9606"/>
              </a:lnTo>
              <a:lnTo>
                <a:pt x="205021" y="256960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69C09-A7AA-495A-B571-0F5D15E16E22}">
      <dsp:nvSpPr>
        <dsp:cNvPr id="0" name=""/>
        <dsp:cNvSpPr/>
      </dsp:nvSpPr>
      <dsp:spPr>
        <a:xfrm>
          <a:off x="3444848" y="1958663"/>
          <a:ext cx="205021" cy="15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169"/>
              </a:lnTo>
              <a:lnTo>
                <a:pt x="205021" y="159916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1BAB3-16E2-400F-B5EB-5015A1FD4DDA}">
      <dsp:nvSpPr>
        <dsp:cNvPr id="0" name=""/>
        <dsp:cNvSpPr/>
      </dsp:nvSpPr>
      <dsp:spPr>
        <a:xfrm>
          <a:off x="3444848" y="1958663"/>
          <a:ext cx="205021" cy="62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33"/>
              </a:lnTo>
              <a:lnTo>
                <a:pt x="205021" y="62873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22AE9-43DB-44E9-A8B5-89122FAE1460}">
      <dsp:nvSpPr>
        <dsp:cNvPr id="0" name=""/>
        <dsp:cNvSpPr/>
      </dsp:nvSpPr>
      <dsp:spPr>
        <a:xfrm>
          <a:off x="3945853" y="703533"/>
          <a:ext cx="91440" cy="57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0D4BE-7431-4DC2-9727-AC5BCBB43459}">
      <dsp:nvSpPr>
        <dsp:cNvPr id="0" name=""/>
        <dsp:cNvSpPr/>
      </dsp:nvSpPr>
      <dsp:spPr>
        <a:xfrm>
          <a:off x="1791006" y="1958663"/>
          <a:ext cx="205021" cy="256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9606"/>
              </a:lnTo>
              <a:lnTo>
                <a:pt x="205021" y="256960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90989-5D64-4904-B3E8-24C7D9818FD7}">
      <dsp:nvSpPr>
        <dsp:cNvPr id="0" name=""/>
        <dsp:cNvSpPr/>
      </dsp:nvSpPr>
      <dsp:spPr>
        <a:xfrm>
          <a:off x="1791006" y="1958663"/>
          <a:ext cx="205021" cy="15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169"/>
              </a:lnTo>
              <a:lnTo>
                <a:pt x="205021" y="159916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5C65B-FA38-4F8E-8FD6-9681C63FDC13}">
      <dsp:nvSpPr>
        <dsp:cNvPr id="0" name=""/>
        <dsp:cNvSpPr/>
      </dsp:nvSpPr>
      <dsp:spPr>
        <a:xfrm>
          <a:off x="1791006" y="1958663"/>
          <a:ext cx="205021" cy="62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33"/>
              </a:lnTo>
              <a:lnTo>
                <a:pt x="205021" y="62873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F64E3-2560-4612-B02C-03635433F17B}">
      <dsp:nvSpPr>
        <dsp:cNvPr id="0" name=""/>
        <dsp:cNvSpPr/>
      </dsp:nvSpPr>
      <dsp:spPr>
        <a:xfrm>
          <a:off x="2337731" y="703533"/>
          <a:ext cx="1653842" cy="571723"/>
        </a:xfrm>
        <a:custGeom>
          <a:avLst/>
          <a:gdLst/>
          <a:ahLst/>
          <a:cxnLst/>
          <a:rect l="0" t="0" r="0" b="0"/>
          <a:pathLst>
            <a:path>
              <a:moveTo>
                <a:pt x="1653842" y="0"/>
              </a:moveTo>
              <a:lnTo>
                <a:pt x="1653842" y="428208"/>
              </a:lnTo>
              <a:lnTo>
                <a:pt x="0" y="428208"/>
              </a:lnTo>
              <a:lnTo>
                <a:pt x="0" y="5717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18642-BE8D-4FDD-AED6-3F100E9BD6DE}">
      <dsp:nvSpPr>
        <dsp:cNvPr id="0" name=""/>
        <dsp:cNvSpPr/>
      </dsp:nvSpPr>
      <dsp:spPr>
        <a:xfrm>
          <a:off x="137163" y="1958663"/>
          <a:ext cx="205021" cy="256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9606"/>
              </a:lnTo>
              <a:lnTo>
                <a:pt x="205021" y="256960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BB3A-785A-4789-AE36-A7CDBD14070D}">
      <dsp:nvSpPr>
        <dsp:cNvPr id="0" name=""/>
        <dsp:cNvSpPr/>
      </dsp:nvSpPr>
      <dsp:spPr>
        <a:xfrm>
          <a:off x="137163" y="1958663"/>
          <a:ext cx="205021" cy="15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169"/>
              </a:lnTo>
              <a:lnTo>
                <a:pt x="205021" y="159916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0A1A6-1790-4D9B-B4AE-6AEDC4DE33B5}">
      <dsp:nvSpPr>
        <dsp:cNvPr id="0" name=""/>
        <dsp:cNvSpPr/>
      </dsp:nvSpPr>
      <dsp:spPr>
        <a:xfrm>
          <a:off x="137163" y="1958663"/>
          <a:ext cx="205021" cy="62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33"/>
              </a:lnTo>
              <a:lnTo>
                <a:pt x="205021" y="62873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27A1C-3863-4B69-8381-B157B659E21F}">
      <dsp:nvSpPr>
        <dsp:cNvPr id="0" name=""/>
        <dsp:cNvSpPr/>
      </dsp:nvSpPr>
      <dsp:spPr>
        <a:xfrm>
          <a:off x="683888" y="703533"/>
          <a:ext cx="3307684" cy="571723"/>
        </a:xfrm>
        <a:custGeom>
          <a:avLst/>
          <a:gdLst/>
          <a:ahLst/>
          <a:cxnLst/>
          <a:rect l="0" t="0" r="0" b="0"/>
          <a:pathLst>
            <a:path>
              <a:moveTo>
                <a:pt x="3307684" y="0"/>
              </a:moveTo>
              <a:lnTo>
                <a:pt x="3307684" y="428208"/>
              </a:lnTo>
              <a:lnTo>
                <a:pt x="0" y="428208"/>
              </a:lnTo>
              <a:lnTo>
                <a:pt x="0" y="5717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E96A6-C10D-46BC-B87F-22D0FA259D47}">
      <dsp:nvSpPr>
        <dsp:cNvPr id="0" name=""/>
        <dsp:cNvSpPr/>
      </dsp:nvSpPr>
      <dsp:spPr>
        <a:xfrm>
          <a:off x="185344" y="255533"/>
          <a:ext cx="7612458" cy="44799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Tổn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thương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một</a:t>
          </a:r>
          <a:r>
            <a:rPr lang="en-US" sz="2400" kern="1200" dirty="0" smtClean="0"/>
            <a:t> hay </a:t>
          </a:r>
          <a:r>
            <a:rPr lang="en-US" sz="2400" kern="1200" dirty="0" err="1" smtClean="0"/>
            <a:t>nhiều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thành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phần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bơm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hô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hấp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85344" y="255533"/>
        <a:ext cx="7612458" cy="447999"/>
      </dsp:txXfrm>
    </dsp:sp>
    <dsp:sp modelId="{3BEC5BE6-6667-494A-BD19-25E22360AEBD}">
      <dsp:nvSpPr>
        <dsp:cNvPr id="0" name=""/>
        <dsp:cNvSpPr/>
      </dsp:nvSpPr>
      <dsp:spPr>
        <a:xfrm>
          <a:off x="482" y="1275257"/>
          <a:ext cx="1366811" cy="683405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FFFF00"/>
              </a:solidFill>
            </a:rPr>
            <a:t>Thần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kinh</a:t>
          </a:r>
          <a:endParaRPr lang="en-US" sz="2000" kern="1200" dirty="0">
            <a:solidFill>
              <a:srgbClr val="FFFF00"/>
            </a:solidFill>
          </a:endParaRPr>
        </a:p>
      </dsp:txBody>
      <dsp:txXfrm>
        <a:off x="482" y="1275257"/>
        <a:ext cx="1366811" cy="683405"/>
      </dsp:txXfrm>
    </dsp:sp>
    <dsp:sp modelId="{AC2A9130-AA9D-4F9E-B556-F0B016120643}">
      <dsp:nvSpPr>
        <dsp:cNvPr id="0" name=""/>
        <dsp:cNvSpPr/>
      </dsp:nvSpPr>
      <dsp:spPr>
        <a:xfrm>
          <a:off x="342185" y="2245694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CNS</a:t>
          </a:r>
          <a:endParaRPr lang="en-US" sz="2000" kern="1200" dirty="0"/>
        </a:p>
      </dsp:txBody>
      <dsp:txXfrm>
        <a:off x="342185" y="2245694"/>
        <a:ext cx="1366811" cy="683405"/>
      </dsp:txXfrm>
    </dsp:sp>
    <dsp:sp modelId="{34A3F4AD-5581-48CB-986A-FA02F340D342}">
      <dsp:nvSpPr>
        <dsp:cNvPr id="0" name=""/>
        <dsp:cNvSpPr/>
      </dsp:nvSpPr>
      <dsp:spPr>
        <a:xfrm>
          <a:off x="342185" y="3216130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Sừng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trước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tủy</a:t>
          </a:r>
          <a:endParaRPr lang="en-US" sz="2000" kern="1200" dirty="0"/>
        </a:p>
      </dsp:txBody>
      <dsp:txXfrm>
        <a:off x="342185" y="3216130"/>
        <a:ext cx="1366811" cy="683405"/>
      </dsp:txXfrm>
    </dsp:sp>
    <dsp:sp modelId="{2F519F14-5469-4574-9A1D-0726A1B7AEF2}">
      <dsp:nvSpPr>
        <dsp:cNvPr id="0" name=""/>
        <dsp:cNvSpPr/>
      </dsp:nvSpPr>
      <dsp:spPr>
        <a:xfrm>
          <a:off x="342185" y="4186566"/>
          <a:ext cx="1366811" cy="683405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Neurone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vận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động</a:t>
          </a:r>
          <a:endParaRPr lang="en-US" sz="2000" kern="1200" dirty="0"/>
        </a:p>
      </dsp:txBody>
      <dsp:txXfrm>
        <a:off x="342185" y="4186566"/>
        <a:ext cx="1366811" cy="683405"/>
      </dsp:txXfrm>
    </dsp:sp>
    <dsp:sp modelId="{C748934E-3CE0-47E8-ADDE-F779AF44FB5E}">
      <dsp:nvSpPr>
        <dsp:cNvPr id="0" name=""/>
        <dsp:cNvSpPr/>
      </dsp:nvSpPr>
      <dsp:spPr>
        <a:xfrm>
          <a:off x="1654325" y="1275257"/>
          <a:ext cx="1366811" cy="683405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FFFF00"/>
              </a:solidFill>
            </a:rPr>
            <a:t>Khớp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thần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kinh</a:t>
          </a:r>
          <a:r>
            <a:rPr lang="en-US" sz="2000" kern="1200" dirty="0" smtClean="0">
              <a:solidFill>
                <a:srgbClr val="FFFF00"/>
              </a:solidFill>
            </a:rPr>
            <a:t> - </a:t>
          </a:r>
          <a:r>
            <a:rPr lang="en-US" sz="2000" kern="1200" dirty="0" err="1" smtClean="0">
              <a:solidFill>
                <a:srgbClr val="FFFF00"/>
              </a:solidFill>
            </a:rPr>
            <a:t>cơ</a:t>
          </a:r>
          <a:endParaRPr lang="en-US" sz="2000" kern="1200" dirty="0">
            <a:solidFill>
              <a:srgbClr val="FFFF00"/>
            </a:solidFill>
          </a:endParaRPr>
        </a:p>
      </dsp:txBody>
      <dsp:txXfrm>
        <a:off x="1654325" y="1275257"/>
        <a:ext cx="1366811" cy="683405"/>
      </dsp:txXfrm>
    </dsp:sp>
    <dsp:sp modelId="{35BAE1E9-9BE7-45BA-8570-9D312C8B4AAF}">
      <dsp:nvSpPr>
        <dsp:cNvPr id="0" name=""/>
        <dsp:cNvSpPr/>
      </dsp:nvSpPr>
      <dsp:spPr>
        <a:xfrm>
          <a:off x="1996028" y="2245694"/>
          <a:ext cx="1366811" cy="683405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Nhược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cơ</a:t>
          </a:r>
          <a:endParaRPr lang="en-US" sz="2000" kern="1200" dirty="0"/>
        </a:p>
      </dsp:txBody>
      <dsp:txXfrm>
        <a:off x="1996028" y="2245694"/>
        <a:ext cx="1366811" cy="683405"/>
      </dsp:txXfrm>
    </dsp:sp>
    <dsp:sp modelId="{B242D2ED-4F3B-4C06-AA9A-5074827056B5}">
      <dsp:nvSpPr>
        <dsp:cNvPr id="0" name=""/>
        <dsp:cNvSpPr/>
      </dsp:nvSpPr>
      <dsp:spPr>
        <a:xfrm>
          <a:off x="1996028" y="3216130"/>
          <a:ext cx="1366811" cy="683405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Ngộ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độc</a:t>
          </a:r>
          <a:r>
            <a:rPr lang="en-US" sz="1800" kern="1200" dirty="0" smtClean="0"/>
            <a:t> P </a:t>
          </a:r>
          <a:r>
            <a:rPr lang="en-US" sz="1800" kern="1200" dirty="0" err="1" smtClean="0"/>
            <a:t>hữu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cơ</a:t>
          </a:r>
          <a:endParaRPr lang="en-US" sz="1800" kern="1200" dirty="0"/>
        </a:p>
      </dsp:txBody>
      <dsp:txXfrm>
        <a:off x="1996028" y="3216130"/>
        <a:ext cx="1366811" cy="683405"/>
      </dsp:txXfrm>
    </dsp:sp>
    <dsp:sp modelId="{E88D51CB-CADC-454E-9D46-8A27252C4477}">
      <dsp:nvSpPr>
        <dsp:cNvPr id="0" name=""/>
        <dsp:cNvSpPr/>
      </dsp:nvSpPr>
      <dsp:spPr>
        <a:xfrm>
          <a:off x="1996028" y="4186566"/>
          <a:ext cx="1366811" cy="683405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Ngộ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độc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botulinum</a:t>
          </a:r>
          <a:endParaRPr lang="en-US" sz="2000" kern="1200" dirty="0"/>
        </a:p>
      </dsp:txBody>
      <dsp:txXfrm>
        <a:off x="1996028" y="4186566"/>
        <a:ext cx="1366811" cy="683405"/>
      </dsp:txXfrm>
    </dsp:sp>
    <dsp:sp modelId="{86C465EF-254B-43DB-8433-A2E1575C01FA}">
      <dsp:nvSpPr>
        <dsp:cNvPr id="0" name=""/>
        <dsp:cNvSpPr/>
      </dsp:nvSpPr>
      <dsp:spPr>
        <a:xfrm>
          <a:off x="3308167" y="1275257"/>
          <a:ext cx="1366811" cy="683405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FFFF00"/>
              </a:solidFill>
            </a:rPr>
            <a:t>Cơ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hô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hấp</a:t>
          </a:r>
          <a:endParaRPr lang="en-US" sz="2000" kern="1200" dirty="0">
            <a:solidFill>
              <a:srgbClr val="FFFF00"/>
            </a:solidFill>
          </a:endParaRPr>
        </a:p>
      </dsp:txBody>
      <dsp:txXfrm>
        <a:off x="3308167" y="1275257"/>
        <a:ext cx="1366811" cy="683405"/>
      </dsp:txXfrm>
    </dsp:sp>
    <dsp:sp modelId="{78C5696D-73C0-4EC1-BE7E-B0012D5493C3}">
      <dsp:nvSpPr>
        <dsp:cNvPr id="0" name=""/>
        <dsp:cNvSpPr/>
      </dsp:nvSpPr>
      <dsp:spPr>
        <a:xfrm>
          <a:off x="3649870" y="2245694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 corticoid, </a:t>
          </a:r>
          <a:r>
            <a:rPr lang="en-US" sz="1800" kern="1200" dirty="0" err="1" smtClean="0"/>
            <a:t>nhiễm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trùng</a:t>
          </a:r>
          <a:endParaRPr lang="en-US" sz="1800" kern="1200" dirty="0" smtClean="0"/>
        </a:p>
      </dsp:txBody>
      <dsp:txXfrm>
        <a:off x="3649870" y="2245694"/>
        <a:ext cx="1366811" cy="683405"/>
      </dsp:txXfrm>
    </dsp:sp>
    <dsp:sp modelId="{02A43875-7B50-4EEB-BDC8-9F1E66E79CCC}">
      <dsp:nvSpPr>
        <dsp:cNvPr id="0" name=""/>
        <dsp:cNvSpPr/>
      </dsp:nvSpPr>
      <dsp:spPr>
        <a:xfrm>
          <a:off x="3649870" y="3216130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Suy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giáp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Teo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cơ</a:t>
          </a:r>
          <a:endParaRPr lang="en-US" sz="1800" kern="1200" dirty="0" smtClean="0"/>
        </a:p>
      </dsp:txBody>
      <dsp:txXfrm>
        <a:off x="3649870" y="3216130"/>
        <a:ext cx="1366811" cy="683405"/>
      </dsp:txXfrm>
    </dsp:sp>
    <dsp:sp modelId="{E9A965AF-87AA-4227-A3DD-D1EAF1D76EC1}">
      <dsp:nvSpPr>
        <dsp:cNvPr id="0" name=""/>
        <dsp:cNvSpPr/>
      </dsp:nvSpPr>
      <dsp:spPr>
        <a:xfrm>
          <a:off x="3649870" y="4186566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Viêm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cơ</a:t>
          </a:r>
          <a:endParaRPr lang="en-US" sz="2000" kern="1200" dirty="0" smtClean="0"/>
        </a:p>
      </dsp:txBody>
      <dsp:txXfrm>
        <a:off x="3649870" y="4186566"/>
        <a:ext cx="1366811" cy="683405"/>
      </dsp:txXfrm>
    </dsp:sp>
    <dsp:sp modelId="{D8E4FDAF-4300-4BE4-AF30-ACFC270734F9}">
      <dsp:nvSpPr>
        <dsp:cNvPr id="0" name=""/>
        <dsp:cNvSpPr/>
      </dsp:nvSpPr>
      <dsp:spPr>
        <a:xfrm>
          <a:off x="4962009" y="1275257"/>
          <a:ext cx="1366811" cy="683405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FFFF00"/>
              </a:solidFill>
            </a:rPr>
            <a:t>Đường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thở</a:t>
          </a:r>
          <a:r>
            <a:rPr lang="en-US" sz="2000" kern="1200" dirty="0" smtClean="0">
              <a:solidFill>
                <a:srgbClr val="FFFF00"/>
              </a:solidFill>
            </a:rPr>
            <a:t> - </a:t>
          </a:r>
          <a:r>
            <a:rPr lang="en-US" sz="2000" kern="1200" dirty="0" err="1" smtClean="0">
              <a:solidFill>
                <a:srgbClr val="FFFF00"/>
              </a:solidFill>
            </a:rPr>
            <a:t>phế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nang</a:t>
          </a:r>
          <a:endParaRPr lang="en-US" sz="2000" kern="1200" dirty="0">
            <a:solidFill>
              <a:srgbClr val="FFFF00"/>
            </a:solidFill>
          </a:endParaRPr>
        </a:p>
      </dsp:txBody>
      <dsp:txXfrm>
        <a:off x="4962009" y="1275257"/>
        <a:ext cx="1366811" cy="683405"/>
      </dsp:txXfrm>
    </dsp:sp>
    <dsp:sp modelId="{73865097-8683-452C-B318-51A68FCE67B6}">
      <dsp:nvSpPr>
        <dsp:cNvPr id="0" name=""/>
        <dsp:cNvSpPr/>
      </dsp:nvSpPr>
      <dsp:spPr>
        <a:xfrm>
          <a:off x="5303712" y="2245694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COPD, Hen , </a:t>
          </a:r>
          <a:r>
            <a:rPr lang="en-US" sz="1800" kern="1200" dirty="0" err="1" smtClean="0"/>
            <a:t>xơ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nang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5303712" y="2245694"/>
        <a:ext cx="1366811" cy="683405"/>
      </dsp:txXfrm>
    </dsp:sp>
    <dsp:sp modelId="{55CA6DB4-E5FF-41FE-AB63-ECE71B67A8FA}">
      <dsp:nvSpPr>
        <dsp:cNvPr id="0" name=""/>
        <dsp:cNvSpPr/>
      </dsp:nvSpPr>
      <dsp:spPr>
        <a:xfrm>
          <a:off x="5303712" y="3216130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Xơ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phổi</a:t>
          </a:r>
          <a:endParaRPr lang="en-US" sz="2000" kern="1200" dirty="0"/>
        </a:p>
      </dsp:txBody>
      <dsp:txXfrm>
        <a:off x="5303712" y="3216130"/>
        <a:ext cx="1366811" cy="683405"/>
      </dsp:txXfrm>
    </dsp:sp>
    <dsp:sp modelId="{7A1442F3-8A83-44C8-9960-7B16128646CD}">
      <dsp:nvSpPr>
        <dsp:cNvPr id="0" name=""/>
        <dsp:cNvSpPr/>
      </dsp:nvSpPr>
      <dsp:spPr>
        <a:xfrm>
          <a:off x="5303712" y="4186566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Phù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phổi</a:t>
          </a:r>
          <a:endParaRPr lang="en-US" sz="2000" kern="1200" dirty="0"/>
        </a:p>
      </dsp:txBody>
      <dsp:txXfrm>
        <a:off x="5303712" y="4186566"/>
        <a:ext cx="1366811" cy="683405"/>
      </dsp:txXfrm>
    </dsp:sp>
    <dsp:sp modelId="{5065B0AD-886D-40FC-99F3-22B0B3322F78}">
      <dsp:nvSpPr>
        <dsp:cNvPr id="0" name=""/>
        <dsp:cNvSpPr/>
      </dsp:nvSpPr>
      <dsp:spPr>
        <a:xfrm>
          <a:off x="6615852" y="1275257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FFFF00"/>
              </a:solidFill>
            </a:rPr>
            <a:t>Tăng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công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hô</a:t>
          </a:r>
          <a:r>
            <a:rPr lang="en-US" sz="2000" kern="1200" dirty="0" smtClean="0">
              <a:solidFill>
                <a:srgbClr val="FFFF00"/>
              </a:solidFill>
            </a:rPr>
            <a:t> </a:t>
          </a:r>
          <a:r>
            <a:rPr lang="en-US" sz="2000" kern="1200" dirty="0" err="1" smtClean="0">
              <a:solidFill>
                <a:srgbClr val="FFFF00"/>
              </a:solidFill>
            </a:rPr>
            <a:t>hấp</a:t>
          </a:r>
          <a:endParaRPr lang="en-US" sz="2000" kern="1200" dirty="0">
            <a:solidFill>
              <a:srgbClr val="FFFF00"/>
            </a:solidFill>
          </a:endParaRPr>
        </a:p>
      </dsp:txBody>
      <dsp:txXfrm>
        <a:off x="6615852" y="1275257"/>
        <a:ext cx="1366811" cy="683405"/>
      </dsp:txXfrm>
    </dsp:sp>
    <dsp:sp modelId="{9F393227-7150-463B-A10F-663805EBDC85}">
      <dsp:nvSpPr>
        <dsp:cNvPr id="0" name=""/>
        <dsp:cNvSpPr/>
      </dsp:nvSpPr>
      <dsp:spPr>
        <a:xfrm>
          <a:off x="6957555" y="2245694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Bệnh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thành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ngực</a:t>
          </a:r>
          <a:r>
            <a:rPr lang="en-US" sz="1800" kern="1200" dirty="0" smtClean="0"/>
            <a:t> – </a:t>
          </a:r>
          <a:r>
            <a:rPr lang="en-US" sz="1800" kern="1200" dirty="0" err="1" smtClean="0"/>
            <a:t>đường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thở</a:t>
          </a:r>
          <a:endParaRPr lang="en-US" sz="1800" kern="1200" dirty="0"/>
        </a:p>
      </dsp:txBody>
      <dsp:txXfrm>
        <a:off x="6957555" y="2245694"/>
        <a:ext cx="1366811" cy="683405"/>
      </dsp:txXfrm>
    </dsp:sp>
    <dsp:sp modelId="{EBE8546D-1803-4771-83D1-12C8A82ED02C}">
      <dsp:nvSpPr>
        <dsp:cNvPr id="0" name=""/>
        <dsp:cNvSpPr/>
      </dsp:nvSpPr>
      <dsp:spPr>
        <a:xfrm>
          <a:off x="6957555" y="3216130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Béo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phì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báng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bụng</a:t>
          </a:r>
          <a:endParaRPr lang="en-US" sz="1800" kern="1200" dirty="0"/>
        </a:p>
      </dsp:txBody>
      <dsp:txXfrm>
        <a:off x="6957555" y="3216130"/>
        <a:ext cx="1366811" cy="683405"/>
      </dsp:txXfrm>
    </dsp:sp>
    <dsp:sp modelId="{950385E2-0890-4C37-B315-762421A01673}">
      <dsp:nvSpPr>
        <dsp:cNvPr id="0" name=""/>
        <dsp:cNvSpPr/>
      </dsp:nvSpPr>
      <dsp:spPr>
        <a:xfrm>
          <a:off x="6957555" y="4186566"/>
          <a:ext cx="1366811" cy="68340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Nhiễm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trùng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huyết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toan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chuyển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hóa</a:t>
          </a:r>
          <a:endParaRPr lang="en-US" sz="1600" kern="1200" dirty="0"/>
        </a:p>
      </dsp:txBody>
      <dsp:txXfrm>
        <a:off x="6957555" y="4186566"/>
        <a:ext cx="1366811" cy="683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672A8A-DC22-4CF6-902A-17D85161AA3E}" type="datetimeFigureOut">
              <a:rPr lang="en-US"/>
              <a:pPr>
                <a:defRPr/>
              </a:pPr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B6ADC7-25FE-45D7-84FD-09FBAF627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107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346075"/>
            <a:ext cx="2087562" cy="613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46075"/>
            <a:ext cx="6113463" cy="613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1800" y="346075"/>
            <a:ext cx="8353425" cy="613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539875"/>
            <a:ext cx="4086225" cy="4940300"/>
          </a:xfrm>
        </p:spPr>
        <p:txBody>
          <a:bodyPr/>
          <a:lstStyle>
            <a:lvl1pPr>
              <a:defRPr sz="2800"/>
            </a:lvl1pPr>
            <a:lvl2pPr>
              <a:buFont typeface="Courier New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6" y="1539875"/>
            <a:ext cx="4086225" cy="4940300"/>
          </a:xfrm>
        </p:spPr>
        <p:txBody>
          <a:bodyPr/>
          <a:lstStyle>
            <a:lvl1pPr>
              <a:defRPr sz="2800"/>
            </a:lvl1pPr>
            <a:lvl2pPr>
              <a:buFont typeface="Courier New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14799"/>
            <a:ext cx="4040188" cy="24384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1570037"/>
            <a:ext cx="4040188" cy="2316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724400" y="4114800"/>
            <a:ext cx="4040188" cy="2438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724400" y="1539875"/>
            <a:ext cx="4040188" cy="2346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46075"/>
            <a:ext cx="8353425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539875"/>
            <a:ext cx="8324850" cy="494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  <p:sldLayoutId id="214748472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60000"/>
        <a:buFont typeface="Monotype Sorts" pitchFamily="2" charset="2"/>
        <a:buChar char="n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Courier New" pitchFamily="49" charset="0"/>
        <a:buChar char="o"/>
        <a:defRPr sz="2800">
          <a:solidFill>
            <a:schemeClr val="bg1"/>
          </a:solidFill>
          <a:latin typeface="+mn-lt"/>
        </a:defRPr>
      </a:lvl2pPr>
      <a:lvl3pPr marL="1146175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" pitchFamily="34" charset="0"/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 smtClean="0"/>
              <a:t>PHÂN TÍCH KẾT QUẢ</a:t>
            </a:r>
            <a:br>
              <a:rPr lang="en-US" dirty="0" smtClean="0"/>
            </a:br>
            <a:r>
              <a:rPr lang="en-US" dirty="0" smtClean="0"/>
              <a:t>KHÍ MÁU ĐỘNG MẠCH</a:t>
            </a:r>
          </a:p>
        </p:txBody>
      </p:sp>
      <p:pic>
        <p:nvPicPr>
          <p:cNvPr id="13315" name="Picture 4" descr="D:\DOCUMENT\CÔNG VĂN ĐẾN\11-04-2007-4081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638" y="304800"/>
            <a:ext cx="109696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/>
        </p:nvSpPr>
        <p:spPr>
          <a:xfrm>
            <a:off x="990600" y="5181600"/>
            <a:ext cx="7162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 smtClean="0"/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S. BS. </a:t>
            </a:r>
            <a:r>
              <a:rPr lang="en-US" sz="2400" dirty="0" err="1" smtClean="0">
                <a:solidFill>
                  <a:schemeClr val="bg1"/>
                </a:solidFill>
              </a:rPr>
              <a:t>Lê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Khắc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Bảo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Đại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học</a:t>
            </a:r>
            <a:r>
              <a:rPr lang="en-US" sz="2400" dirty="0" smtClean="0">
                <a:solidFill>
                  <a:schemeClr val="bg1"/>
                </a:solidFill>
              </a:rPr>
              <a:t> Y </a:t>
            </a:r>
            <a:r>
              <a:rPr lang="en-US" sz="2400" dirty="0" err="1" smtClean="0">
                <a:solidFill>
                  <a:schemeClr val="bg1"/>
                </a:solidFill>
              </a:rPr>
              <a:t>Dược</a:t>
            </a:r>
            <a:r>
              <a:rPr lang="en-US" sz="2400" dirty="0" smtClean="0">
                <a:solidFill>
                  <a:schemeClr val="bg1"/>
                </a:solidFill>
              </a:rPr>
              <a:t> TPHCM – BV </a:t>
            </a:r>
            <a:r>
              <a:rPr lang="en-US" sz="2400" dirty="0" err="1" smtClean="0">
                <a:solidFill>
                  <a:schemeClr val="bg1"/>
                </a:solidFill>
              </a:rPr>
              <a:t>Nhân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Dân</a:t>
            </a:r>
            <a:r>
              <a:rPr lang="en-US" sz="2400" dirty="0" smtClean="0">
                <a:solidFill>
                  <a:schemeClr val="bg1"/>
                </a:solidFill>
              </a:rPr>
              <a:t> Gia </a:t>
            </a:r>
            <a:r>
              <a:rPr lang="en-US" sz="2400" dirty="0" err="1" smtClean="0">
                <a:solidFill>
                  <a:schemeClr val="bg1"/>
                </a:solidFill>
              </a:rPr>
              <a:t>Định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Phòng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khám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Hô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hấp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Phổi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Việt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0"/>
            <a:ext cx="8353425" cy="914400"/>
          </a:xfrm>
        </p:spPr>
        <p:txBody>
          <a:bodyPr/>
          <a:lstStyle/>
          <a:p>
            <a:r>
              <a:rPr lang="en-US" sz="3200" dirty="0" smtClean="0"/>
              <a:t>ƯỚC ĐOÁN HCO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THEO PaCO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&amp; pH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828800"/>
          <a:ext cx="7543800" cy="4017480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53340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HCO</a:t>
                      </a:r>
                      <a:r>
                        <a:rPr lang="en-US" sz="2800" baseline="-250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800" baseline="300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–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dự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đoán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 = PaCO</a:t>
                      </a:r>
                      <a:r>
                        <a:rPr lang="en-US" sz="2800" baseline="-250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 x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Hệ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số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theo</a:t>
                      </a:r>
                      <a:r>
                        <a:rPr lang="en-US" sz="2800" dirty="0" smtClean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 pH </a:t>
                      </a:r>
                      <a:endParaRPr lang="en-US" sz="2400" dirty="0">
                        <a:solidFill>
                          <a:srgbClr val="FFFF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971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pH</a:t>
                      </a:r>
                      <a:endParaRPr lang="en-US" sz="24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hệ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số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tương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ứng</a:t>
                      </a:r>
                      <a:endParaRPr lang="en-US" sz="24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0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7,6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8/8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0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7,5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6/8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0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7,4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5/8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0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7,3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4/8</a:t>
                      </a:r>
                      <a:endParaRPr lang="en-US" sz="24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0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7,2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2,5/8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0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7,1</a:t>
                      </a:r>
                      <a:endParaRPr lang="en-US" sz="240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2/8</a:t>
                      </a:r>
                      <a:endParaRPr lang="en-US" sz="24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PHƯƠNG TRÌNH ANDERSON HASSELBALCH  CẢI BIÊN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H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2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PaCO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HCO</a:t>
            </a:r>
            <a:r>
              <a:rPr lang="en-US" sz="2800" baseline="-25000" dirty="0" smtClean="0"/>
              <a:t>3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pH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7,2 – 7,5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thẳng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pH </a:t>
            </a:r>
            <a:r>
              <a:rPr lang="en-US" sz="2800" dirty="0" err="1" smtClean="0"/>
              <a:t>và</a:t>
            </a:r>
            <a:r>
              <a:rPr lang="en-US" sz="2800" dirty="0" smtClean="0"/>
              <a:t> H</a:t>
            </a:r>
            <a:r>
              <a:rPr lang="en-US" sz="2800" baseline="30000" dirty="0" smtClean="0"/>
              <a:t>+</a:t>
            </a: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057144"/>
          <a:ext cx="5257800" cy="981456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</a:tblGrid>
              <a:tr h="457200">
                <a:tc rowSpan="2"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[H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] =</a:t>
                      </a:r>
                      <a:endParaRPr lang="en-US" sz="24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24 x PaCO</a:t>
                      </a:r>
                      <a:r>
                        <a:rPr lang="en-US" sz="2800" baseline="-25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[HCO</a:t>
                      </a:r>
                      <a:r>
                        <a:rPr lang="en-US" sz="2800" baseline="-25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–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]</a:t>
                      </a:r>
                      <a:endParaRPr lang="en-US" sz="24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3911599" cy="914400"/>
          </a:xfrm>
        </p:spPr>
        <p:txBody>
          <a:bodyPr/>
          <a:lstStyle/>
          <a:p>
            <a:r>
              <a:rPr lang="en-US" sz="3200" dirty="0" smtClean="0"/>
              <a:t>TƯƠNG QUAN GIỮA pH &amp; [H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]</a:t>
            </a:r>
            <a:endParaRPr lang="en-US" sz="3200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304800"/>
          <a:ext cx="4419600" cy="6283089"/>
        </p:xfrm>
        <a:graphic>
          <a:graphicData uri="http://schemas.openxmlformats.org/drawingml/2006/table">
            <a:tbl>
              <a:tblPr/>
              <a:tblGrid>
                <a:gridCol w="2164095"/>
                <a:gridCol w="2255505"/>
              </a:tblGrid>
              <a:tr h="3906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pH</a:t>
                      </a:r>
                      <a:endParaRPr lang="en-US" sz="2000" dirty="0">
                        <a:solidFill>
                          <a:srgbClr val="FFFF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[H+] </a:t>
                      </a:r>
                      <a:r>
                        <a:rPr lang="en-US" sz="2400" b="1" dirty="0" err="1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nEq</a:t>
                      </a: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+mj-lt"/>
                          <a:ea typeface="Calibri"/>
                          <a:cs typeface="Times New Roman"/>
                        </a:rPr>
                        <a:t>/L</a:t>
                      </a:r>
                      <a:endParaRPr lang="en-US" sz="2000" dirty="0">
                        <a:solidFill>
                          <a:srgbClr val="FFFF0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219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219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7,00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6,90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126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6,80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159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CÂU HỎI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6700"/>
            <a:ext cx="8483600" cy="49403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KMĐM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tin </a:t>
            </a:r>
            <a:r>
              <a:rPr lang="en-US" dirty="0" err="1" smtClean="0"/>
              <a:t>cậy</a:t>
            </a:r>
            <a:r>
              <a:rPr lang="en-US" dirty="0" smtClean="0"/>
              <a:t> ?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/>
          </a:p>
          <a:p>
            <a:pPr marL="1317625" lvl="2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smtClean="0"/>
              <a:t>KMĐM</a:t>
            </a:r>
          </a:p>
          <a:p>
            <a:pPr marL="1317625" lvl="2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smtClean="0"/>
              <a:t>│HCO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– HCO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│&lt; </a:t>
            </a:r>
            <a:r>
              <a:rPr lang="en-US" dirty="0"/>
              <a:t>5 </a:t>
            </a:r>
            <a:r>
              <a:rPr lang="en-US" dirty="0" err="1" smtClean="0"/>
              <a:t>mmol</a:t>
            </a:r>
            <a:r>
              <a:rPr lang="en-US" dirty="0" smtClean="0"/>
              <a:t>/L</a:t>
            </a:r>
          </a:p>
          <a:p>
            <a:pPr marL="1317625" lvl="2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smtClean="0"/>
              <a:t>SpO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>
                <a:latin typeface="Times New Roman"/>
                <a:cs typeface="Times New Roman"/>
              </a:rPr>
              <a:t>≠</a:t>
            </a:r>
            <a:r>
              <a:rPr lang="en-US" dirty="0"/>
              <a:t> </a:t>
            </a:r>
            <a:r>
              <a:rPr lang="en-US" dirty="0" smtClean="0"/>
              <a:t>SaO</a:t>
            </a:r>
            <a:r>
              <a:rPr lang="en-US" baseline="-25000" dirty="0" smtClean="0"/>
              <a:t>2</a:t>
            </a:r>
          </a:p>
          <a:p>
            <a:pPr marL="1317625" lvl="2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smtClean="0"/>
              <a:t>PaO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500 </a:t>
            </a:r>
            <a:r>
              <a:rPr lang="en-US" dirty="0"/>
              <a:t>x FiO</a:t>
            </a:r>
            <a:r>
              <a:rPr lang="en-US" baseline="-25000" dirty="0"/>
              <a:t>2</a:t>
            </a:r>
          </a:p>
          <a:p>
            <a:pPr marL="803275" lvl="2" indent="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384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9875"/>
            <a:ext cx="8483600" cy="4940300"/>
          </a:xfrm>
        </p:spPr>
        <p:txBody>
          <a:bodyPr/>
          <a:lstStyle/>
          <a:p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táo</a:t>
            </a:r>
            <a:r>
              <a:rPr lang="en-US" dirty="0" smtClean="0"/>
              <a:t>,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bứt</a:t>
            </a:r>
            <a:r>
              <a:rPr lang="en-US" dirty="0" smtClean="0"/>
              <a:t> </a:t>
            </a:r>
            <a:r>
              <a:rPr lang="en-US" dirty="0" err="1" smtClean="0"/>
              <a:t>rứt</a:t>
            </a:r>
            <a:endParaRPr lang="en-US" dirty="0" smtClean="0"/>
          </a:p>
          <a:p>
            <a:pPr lvl="1"/>
            <a:r>
              <a:rPr lang="en-US" dirty="0" smtClean="0"/>
              <a:t>M : 120 ; HA: 15/9 </a:t>
            </a:r>
            <a:r>
              <a:rPr lang="en-US" dirty="0" err="1" smtClean="0"/>
              <a:t>cmHg</a:t>
            </a:r>
            <a:r>
              <a:rPr lang="en-US" dirty="0" smtClean="0"/>
              <a:t> ; NT: 24 ; T: 37</a:t>
            </a:r>
            <a:r>
              <a:rPr lang="en-US" baseline="30000" dirty="0" smtClean="0"/>
              <a:t>o</a:t>
            </a:r>
            <a:r>
              <a:rPr lang="en-US" dirty="0" smtClean="0"/>
              <a:t>C</a:t>
            </a:r>
          </a:p>
          <a:p>
            <a:pPr lvl="1"/>
            <a:r>
              <a:rPr lang="en-US" u="sng" dirty="0" smtClean="0"/>
              <a:t>SpO</a:t>
            </a:r>
            <a:r>
              <a:rPr lang="en-US" u="sng" baseline="-25000" dirty="0" smtClean="0"/>
              <a:t>2</a:t>
            </a:r>
            <a:r>
              <a:rPr lang="en-US" u="sng" dirty="0" smtClean="0"/>
              <a:t> = 88%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r>
              <a:rPr lang="en-US" dirty="0" smtClean="0"/>
              <a:t> 3 </a:t>
            </a:r>
            <a:r>
              <a:rPr lang="en-US" dirty="0" err="1" smtClean="0"/>
              <a:t>lít</a:t>
            </a:r>
            <a:r>
              <a:rPr lang="en-US" dirty="0" smtClean="0"/>
              <a:t>/ </a:t>
            </a:r>
            <a:r>
              <a:rPr lang="en-US" dirty="0" err="1" smtClean="0"/>
              <a:t>phút</a:t>
            </a:r>
            <a:r>
              <a:rPr lang="en-US" dirty="0" smtClean="0"/>
              <a:t> qua </a:t>
            </a:r>
            <a:r>
              <a:rPr lang="en-US" dirty="0" err="1" smtClean="0"/>
              <a:t>sonde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endParaRPr lang="en-US" dirty="0" smtClean="0"/>
          </a:p>
          <a:p>
            <a:r>
              <a:rPr lang="en-US" dirty="0" smtClean="0"/>
              <a:t>KMĐM:</a:t>
            </a:r>
          </a:p>
          <a:p>
            <a:pPr lvl="1"/>
            <a:r>
              <a:rPr lang="en-US" dirty="0" smtClean="0"/>
              <a:t>pH = 7,39 ; PaCO</a:t>
            </a:r>
            <a:r>
              <a:rPr lang="en-US" baseline="-25000" dirty="0" smtClean="0"/>
              <a:t>2</a:t>
            </a:r>
            <a:r>
              <a:rPr lang="en-US" dirty="0" smtClean="0"/>
              <a:t>= 33  ;  </a:t>
            </a:r>
            <a:r>
              <a:rPr lang="en-US" u="sng" dirty="0" smtClean="0"/>
              <a:t>HCO</a:t>
            </a:r>
            <a:r>
              <a:rPr lang="en-US" u="sng" baseline="-25000" dirty="0" smtClean="0"/>
              <a:t>3</a:t>
            </a:r>
            <a:r>
              <a:rPr lang="en-US" u="sng" dirty="0" smtClean="0"/>
              <a:t>= 21</a:t>
            </a:r>
          </a:p>
          <a:p>
            <a:pPr lvl="1"/>
            <a:r>
              <a:rPr lang="en-US" dirty="0" smtClean="0"/>
              <a:t>PaO</a:t>
            </a:r>
            <a:r>
              <a:rPr lang="en-US" baseline="-25000" dirty="0" smtClean="0"/>
              <a:t>2</a:t>
            </a:r>
            <a:r>
              <a:rPr lang="en-US" dirty="0" smtClean="0"/>
              <a:t>= 58 ; </a:t>
            </a:r>
            <a:r>
              <a:rPr lang="en-US" u="sng" dirty="0" smtClean="0"/>
              <a:t>SaO</a:t>
            </a:r>
            <a:r>
              <a:rPr lang="en-US" u="sng" baseline="-25000" dirty="0" smtClean="0"/>
              <a:t>2</a:t>
            </a:r>
            <a:r>
              <a:rPr lang="en-US" u="sng" dirty="0" smtClean="0"/>
              <a:t>= 87%</a:t>
            </a:r>
            <a:r>
              <a:rPr lang="en-US" dirty="0" smtClean="0"/>
              <a:t> ;  </a:t>
            </a:r>
            <a:r>
              <a:rPr lang="en-US" dirty="0" err="1" smtClean="0"/>
              <a:t>Hb</a:t>
            </a:r>
            <a:r>
              <a:rPr lang="en-US" dirty="0" smtClean="0"/>
              <a:t> = 7,3 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 = 133; K = 4,4; </a:t>
            </a:r>
            <a:r>
              <a:rPr lang="en-US" dirty="0" err="1" smtClean="0"/>
              <a:t>Cl</a:t>
            </a:r>
            <a:r>
              <a:rPr lang="en-US" dirty="0" smtClean="0"/>
              <a:t> = 102; </a:t>
            </a:r>
            <a:r>
              <a:rPr lang="en-US" u="sng" dirty="0" smtClean="0"/>
              <a:t>RA = 16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4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CÂU HỎI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6700"/>
            <a:ext cx="8324850" cy="49403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KMĐM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tin </a:t>
            </a:r>
            <a:r>
              <a:rPr lang="en-US" dirty="0" err="1" smtClean="0"/>
              <a:t>cậy</a:t>
            </a:r>
            <a:r>
              <a:rPr lang="en-US" dirty="0" smtClean="0"/>
              <a:t> 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Đánh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giá</a:t>
            </a:r>
            <a:r>
              <a:rPr lang="en-US" dirty="0" smtClean="0">
                <a:solidFill>
                  <a:srgbClr val="FFFF00"/>
                </a:solidFill>
              </a:rPr>
              <a:t> oxy </a:t>
            </a:r>
            <a:r>
              <a:rPr lang="en-US" dirty="0" err="1" smtClean="0">
                <a:solidFill>
                  <a:srgbClr val="FFFF00"/>
                </a:solidFill>
              </a:rPr>
              <a:t>hóa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máu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>
                <a:solidFill>
                  <a:srgbClr val="FFFF00"/>
                </a:solidFill>
              </a:rPr>
              <a:t>Có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rối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loạn</a:t>
            </a:r>
            <a:r>
              <a:rPr lang="en-US" dirty="0" smtClean="0">
                <a:solidFill>
                  <a:srgbClr val="FFFF00"/>
                </a:solidFill>
              </a:rPr>
              <a:t> oxy </a:t>
            </a:r>
            <a:r>
              <a:rPr lang="en-US" dirty="0" err="1" smtClean="0">
                <a:solidFill>
                  <a:srgbClr val="FFFF00"/>
                </a:solidFill>
              </a:rPr>
              <a:t>hóa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máu</a:t>
            </a:r>
            <a:r>
              <a:rPr lang="en-US" dirty="0" smtClean="0">
                <a:solidFill>
                  <a:srgbClr val="FFFF00"/>
                </a:solidFill>
              </a:rPr>
              <a:t> ? 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>
                <a:solidFill>
                  <a:srgbClr val="FFFF00"/>
                </a:solidFill>
              </a:rPr>
              <a:t>Mức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độ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nặng</a:t>
            </a:r>
            <a:r>
              <a:rPr lang="en-US" dirty="0" smtClean="0">
                <a:solidFill>
                  <a:srgbClr val="FFFF00"/>
                </a:solidFill>
              </a:rPr>
              <a:t> ? </a:t>
            </a:r>
            <a:r>
              <a:rPr lang="en-US" dirty="0" err="1" smtClean="0">
                <a:solidFill>
                  <a:srgbClr val="FFFF00"/>
                </a:solidFill>
              </a:rPr>
              <a:t>Nguyên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nhân</a:t>
            </a:r>
            <a:r>
              <a:rPr lang="en-US" dirty="0" smtClean="0">
                <a:solidFill>
                  <a:srgbClr val="FFFF00"/>
                </a:solidFill>
              </a:rPr>
              <a:t> ?</a:t>
            </a:r>
            <a:r>
              <a:rPr lang="en-US" dirty="0" smtClean="0"/>
              <a:t>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kiềm</a:t>
            </a:r>
            <a:r>
              <a:rPr lang="en-US" dirty="0" smtClean="0"/>
              <a:t>: 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kiềm</a:t>
            </a:r>
            <a:r>
              <a:rPr lang="en-US" dirty="0" smtClean="0"/>
              <a:t> ? 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?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xmlns="" val="7766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THÀNH PHẦN TRONG ĐÁNH GIÁ OXY HÓA MÁU ĐỘNG MẠCH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Hb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>
                <a:latin typeface="Arial"/>
                <a:cs typeface="Arial"/>
                <a:sym typeface="Symbol"/>
              </a:rPr>
              <a:t>≥</a:t>
            </a:r>
            <a:r>
              <a:rPr lang="en-US" sz="2400" dirty="0" smtClean="0"/>
              <a:t> 8 g/</a:t>
            </a:r>
            <a:r>
              <a:rPr lang="en-US" sz="2400" dirty="0" err="1" smtClean="0"/>
              <a:t>dL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tải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đủ</a:t>
            </a:r>
            <a:r>
              <a:rPr lang="en-US" sz="2400" dirty="0" smtClean="0">
                <a:sym typeface="Wingdings" pitchFamily="2" charset="2"/>
              </a:rPr>
              <a:t> O</a:t>
            </a:r>
            <a:r>
              <a:rPr lang="en-US" sz="2400" baseline="-25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mô</a:t>
            </a:r>
            <a:r>
              <a:rPr lang="en-US" sz="2400" dirty="0" smtClean="0">
                <a:sym typeface="Wingdings" pitchFamily="2" charset="2"/>
              </a:rPr>
              <a:t> / </a:t>
            </a:r>
            <a:r>
              <a:rPr lang="en-US" sz="2400" dirty="0" err="1" smtClean="0">
                <a:sym typeface="Wingdings" pitchFamily="2" charset="2"/>
              </a:rPr>
              <a:t>tim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mạch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bình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thường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latin typeface="Arial"/>
                <a:cs typeface="Arial"/>
                <a:sym typeface="Wingdings" pitchFamily="2" charset="2"/>
              </a:rPr>
              <a:t>≥ 10 g/</a:t>
            </a:r>
            <a:r>
              <a:rPr lang="en-US" sz="2400" dirty="0" err="1" smtClean="0">
                <a:latin typeface="Arial"/>
                <a:cs typeface="Arial"/>
                <a:sym typeface="Wingdings" pitchFamily="2" charset="2"/>
              </a:rPr>
              <a:t>dL</a:t>
            </a:r>
            <a:r>
              <a:rPr lang="en-US" sz="2400" dirty="0" smtClean="0">
                <a:latin typeface="Arial"/>
                <a:cs typeface="Arial"/>
                <a:sym typeface="Wingdings" pitchFamily="2" charset="2"/>
              </a:rPr>
              <a:t>  </a:t>
            </a:r>
            <a:r>
              <a:rPr lang="en-US" sz="2400" dirty="0" err="1" smtClean="0">
                <a:latin typeface="Arial"/>
                <a:cs typeface="Arial"/>
                <a:sym typeface="Wingdings" pitchFamily="2" charset="2"/>
              </a:rPr>
              <a:t>tải</a:t>
            </a:r>
            <a:r>
              <a:rPr lang="en-US" sz="2400" dirty="0" smtClean="0">
                <a:latin typeface="Arial"/>
                <a:cs typeface="Arial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/>
                <a:cs typeface="Arial"/>
                <a:sym typeface="Wingdings" pitchFamily="2" charset="2"/>
              </a:rPr>
              <a:t>đủ</a:t>
            </a:r>
            <a:r>
              <a:rPr lang="en-US" sz="2400" dirty="0" smtClean="0">
                <a:latin typeface="Arial"/>
                <a:cs typeface="Arial"/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O</a:t>
            </a:r>
            <a:r>
              <a:rPr lang="en-US" sz="2400" baseline="-25000" dirty="0" smtClean="0">
                <a:sym typeface="Wingdings" pitchFamily="2" charset="2"/>
              </a:rPr>
              <a:t>2 </a:t>
            </a:r>
            <a:r>
              <a:rPr lang="en-US" sz="2400" dirty="0" smtClean="0">
                <a:sym typeface="Wingdings" pitchFamily="2" charset="2"/>
              </a:rPr>
              <a:t>/ </a:t>
            </a:r>
            <a:r>
              <a:rPr lang="en-US" sz="2400" dirty="0" err="1" smtClean="0">
                <a:sym typeface="Wingdings" pitchFamily="2" charset="2"/>
              </a:rPr>
              <a:t>tim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mạch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bệnh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lý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SaO</a:t>
            </a:r>
            <a:r>
              <a:rPr lang="en-US" sz="2800" baseline="-25000" dirty="0" smtClean="0">
                <a:sym typeface="Wingdings" pitchFamily="2" charset="2"/>
              </a:rPr>
              <a:t>2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Cùng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với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Hb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quyết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định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lượng</a:t>
            </a:r>
            <a:r>
              <a:rPr lang="en-US" sz="2400" dirty="0" smtClean="0">
                <a:sym typeface="Wingdings" pitchFamily="2" charset="2"/>
              </a:rPr>
              <a:t> O</a:t>
            </a:r>
            <a:r>
              <a:rPr lang="en-US" sz="2400" baseline="-25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tải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đến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mô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err="1" smtClean="0">
                <a:sym typeface="Wingdings" pitchFamily="2" charset="2"/>
              </a:rPr>
              <a:t>Chỉ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dùng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đến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khi</a:t>
            </a:r>
            <a:r>
              <a:rPr lang="en-US" sz="2400" dirty="0" smtClean="0">
                <a:sym typeface="Wingdings" pitchFamily="2" charset="2"/>
              </a:rPr>
              <a:t> SaO</a:t>
            </a:r>
            <a:r>
              <a:rPr lang="en-US" sz="2400" baseline="-25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được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trực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tiếp</a:t>
            </a:r>
            <a:r>
              <a:rPr lang="en-US" sz="2400" dirty="0" smtClean="0">
                <a:sym typeface="Wingdings" pitchFamily="2" charset="2"/>
              </a:rPr>
              <a:t> </a:t>
            </a:r>
          </a:p>
          <a:p>
            <a:r>
              <a:rPr lang="en-US" sz="2800" dirty="0" smtClean="0">
                <a:sym typeface="Wingdings" pitchFamily="2" charset="2"/>
              </a:rPr>
              <a:t>PaO</a:t>
            </a:r>
            <a:r>
              <a:rPr lang="en-US" sz="2800" baseline="-25000" dirty="0" smtClean="0">
                <a:sym typeface="Wingdings" pitchFamily="2" charset="2"/>
              </a:rPr>
              <a:t>2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Là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trị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số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thường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dùng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nhất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vì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trực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tiếp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err="1" smtClean="0">
                <a:sym typeface="Wingdings" pitchFamily="2" charset="2"/>
              </a:rPr>
              <a:t>Phân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tích</a:t>
            </a:r>
            <a:r>
              <a:rPr lang="en-US" sz="2400" dirty="0" smtClean="0">
                <a:sym typeface="Wingdings" pitchFamily="2" charset="2"/>
              </a:rPr>
              <a:t> PaO</a:t>
            </a:r>
            <a:r>
              <a:rPr lang="en-US" sz="2400" baseline="-25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tùy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thuộc</a:t>
            </a:r>
            <a:r>
              <a:rPr lang="en-US" sz="2400" dirty="0" smtClean="0">
                <a:sym typeface="Wingdings" pitchFamily="2" charset="2"/>
              </a:rPr>
              <a:t> BN </a:t>
            </a:r>
            <a:r>
              <a:rPr lang="en-US" sz="2400" dirty="0" err="1" smtClean="0">
                <a:sym typeface="Wingdings" pitchFamily="2" charset="2"/>
              </a:rPr>
              <a:t>có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thở</a:t>
            </a:r>
            <a:r>
              <a:rPr lang="en-US" sz="2400" dirty="0" smtClean="0">
                <a:sym typeface="Wingdings" pitchFamily="2" charset="2"/>
              </a:rPr>
              <a:t> oxy hay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	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441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 THÔNG 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(A-a)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 = P</a:t>
            </a:r>
            <a:r>
              <a:rPr lang="en-US" baseline="-25000" dirty="0" smtClean="0"/>
              <a:t>A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 – PaO</a:t>
            </a:r>
            <a:r>
              <a:rPr lang="en-US" baseline="-25000" dirty="0" smtClean="0"/>
              <a:t>2 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 = (FiO</a:t>
            </a:r>
            <a:r>
              <a:rPr lang="en-US" baseline="-25000" dirty="0" smtClean="0"/>
              <a:t>2</a:t>
            </a:r>
            <a:r>
              <a:rPr lang="en-US" dirty="0" smtClean="0"/>
              <a:t> x [P</a:t>
            </a:r>
            <a:r>
              <a:rPr lang="en-US" baseline="-25000" dirty="0" smtClean="0"/>
              <a:t>B</a:t>
            </a:r>
            <a:r>
              <a:rPr lang="en-US" dirty="0" smtClean="0"/>
              <a:t> – PH</a:t>
            </a:r>
            <a:r>
              <a:rPr lang="en-US" baseline="-25000" dirty="0" smtClean="0"/>
              <a:t>2</a:t>
            </a:r>
            <a:r>
              <a:rPr lang="en-US" dirty="0" smtClean="0"/>
              <a:t>O]) – (PaCO</a:t>
            </a:r>
            <a:r>
              <a:rPr lang="en-US" baseline="-25000" dirty="0" smtClean="0"/>
              <a:t>2</a:t>
            </a:r>
            <a:r>
              <a:rPr lang="en-US" dirty="0" smtClean="0"/>
              <a:t> /R)</a:t>
            </a:r>
          </a:p>
          <a:p>
            <a:pPr lvl="1"/>
            <a:r>
              <a:rPr lang="en-US" dirty="0" smtClean="0"/>
              <a:t>R =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= 0,8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(A-a)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= 2,5 + 0,21 x </a:t>
            </a:r>
            <a:r>
              <a:rPr lang="en-US" dirty="0" err="1" smtClean="0"/>
              <a:t>tuổi</a:t>
            </a:r>
            <a:endParaRPr lang="en-US" dirty="0" smtClean="0"/>
          </a:p>
          <a:p>
            <a:pPr lvl="1"/>
            <a:r>
              <a:rPr lang="en-US" dirty="0" smtClean="0"/>
              <a:t>&lt; 25 (FiO</a:t>
            </a:r>
            <a:r>
              <a:rPr lang="en-US" baseline="-25000" dirty="0" smtClean="0"/>
              <a:t>2</a:t>
            </a:r>
            <a:r>
              <a:rPr lang="en-US" dirty="0" smtClean="0"/>
              <a:t> = 21%); &lt; 150 (FiO</a:t>
            </a:r>
            <a:r>
              <a:rPr lang="en-US" baseline="-25000" dirty="0" smtClean="0"/>
              <a:t>2</a:t>
            </a:r>
            <a:r>
              <a:rPr lang="en-US" dirty="0" smtClean="0"/>
              <a:t> = 100%)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oxygen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PaO</a:t>
            </a:r>
            <a:r>
              <a:rPr lang="en-US" baseline="-25000" dirty="0" smtClean="0"/>
              <a:t>2</a:t>
            </a:r>
            <a:r>
              <a:rPr lang="en-US" dirty="0" smtClean="0"/>
              <a:t>/ FiO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>
                <a:sym typeface="Symbol"/>
              </a:rPr>
              <a:t> : </a:t>
            </a:r>
            <a:r>
              <a:rPr lang="en-US" dirty="0" smtClean="0"/>
              <a:t>400 - 500</a:t>
            </a:r>
          </a:p>
          <a:p>
            <a:pPr lvl="1"/>
            <a:r>
              <a:rPr lang="en-US" dirty="0" smtClean="0">
                <a:sym typeface="Symbol"/>
              </a:rPr>
              <a:t> </a:t>
            </a:r>
            <a:r>
              <a:rPr lang="en-US" dirty="0" err="1" smtClean="0"/>
              <a:t>nhẹ</a:t>
            </a:r>
            <a:r>
              <a:rPr lang="en-US" dirty="0" smtClean="0"/>
              <a:t>: 300 – 400; </a:t>
            </a:r>
            <a:r>
              <a:rPr lang="en-US" dirty="0" err="1" smtClean="0">
                <a:sym typeface="Symbol"/>
              </a:rPr>
              <a:t>vừa</a:t>
            </a:r>
            <a:r>
              <a:rPr lang="en-US" dirty="0" smtClean="0">
                <a:sym typeface="Symbol"/>
              </a:rPr>
              <a:t> 250 – 300 ; </a:t>
            </a:r>
            <a:r>
              <a:rPr lang="en-US" dirty="0" err="1" smtClean="0">
                <a:sym typeface="Symbol"/>
              </a:rPr>
              <a:t>nặng</a:t>
            </a:r>
            <a:r>
              <a:rPr lang="en-US" dirty="0" smtClean="0">
                <a:sym typeface="Symbol"/>
              </a:rPr>
              <a:t> &lt; 250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372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TRẢ LỜI KẾT QUẢ PaO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31800" y="1691640"/>
          <a:ext cx="832485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971800"/>
                <a:gridCol w="281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PaO</a:t>
                      </a:r>
                      <a:r>
                        <a:rPr lang="en-US" sz="2400" baseline="-25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sz="2400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FiO</a:t>
                      </a:r>
                      <a:r>
                        <a:rPr lang="en-US" sz="2400" baseline="-25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 = 21%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FiO</a:t>
                      </a:r>
                      <a:r>
                        <a:rPr lang="en-US" sz="2400" baseline="-25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sz="2400" baseline="0" dirty="0" smtClean="0">
                          <a:solidFill>
                            <a:srgbClr val="FFFF00"/>
                          </a:solidFill>
                        </a:rPr>
                        <a:t> &gt; 21 %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&gt; 100 mmHg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4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Sai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số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kỹ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thuật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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oxy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máu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điều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chỉnh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quá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mức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80 – 100 mmHg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Bình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thường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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oxy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máu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đã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được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điều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chỉnh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60 – 80 mmHg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Giảm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oxy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máu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nhẹ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40 – 60 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mmHg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Giảm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oxy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máu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vừa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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oxy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máu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không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được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điều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chỉnh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&lt; 40 mmHg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Giảm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oxy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máu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nặng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1054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*</a:t>
            </a:r>
            <a:r>
              <a:rPr lang="en-US" sz="2800" baseline="300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  PaO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 &gt; 5 FiO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chemeClr val="bg1"/>
                </a:solidFill>
                <a:sym typeface="Wingdings" pitchFamily="2" charset="2"/>
              </a:rPr>
              <a:t>sai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sym typeface="Wingdings" pitchFamily="2" charset="2"/>
              </a:rPr>
              <a:t>số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sym typeface="Wingdings" pitchFamily="2" charset="2"/>
              </a:rPr>
              <a:t>kỹ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sym typeface="Wingdings" pitchFamily="2" charset="2"/>
              </a:rPr>
              <a:t>thuật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2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CHẾ GIẢM PaO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0998" y="1530459"/>
          <a:ext cx="8458201" cy="3517299"/>
        </p:xfrm>
        <a:graphic>
          <a:graphicData uri="http://schemas.openxmlformats.org/drawingml/2006/table">
            <a:tbl>
              <a:tblPr/>
              <a:tblGrid>
                <a:gridCol w="2819402"/>
                <a:gridCol w="1447800"/>
                <a:gridCol w="1447800"/>
                <a:gridCol w="1371600"/>
                <a:gridCol w="1371599"/>
              </a:tblGrid>
              <a:tr h="28626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Nguyên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nhân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PaO</a:t>
                      </a:r>
                      <a:r>
                        <a:rPr lang="en-US" sz="2000" baseline="-25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PaCO</a:t>
                      </a:r>
                      <a:r>
                        <a:rPr lang="en-US" sz="2000" baseline="-25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2000" baseline="-25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(A – a)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2000" baseline="-25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2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21% FiO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100%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FiO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1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hông </a:t>
                      </a:r>
                      <a:r>
                        <a:rPr lang="vi-VN" sz="20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khí phế </a:t>
                      </a: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nang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1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Bất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xứng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V/Q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hay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Shunt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tuyệt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đối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hay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3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xy </a:t>
                      </a:r>
                      <a:r>
                        <a:rPr lang="vi-VN" sz="20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tĩnh mạch </a:t>
                      </a: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trộn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5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huếch </a:t>
                      </a:r>
                      <a:r>
                        <a:rPr lang="vi-VN" sz="20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tán </a:t>
                      </a: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qua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m</a:t>
                      </a: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àng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Nghỉ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ngơi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Vận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động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Nghỉ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ngơi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Vận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động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Nghỉ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ngơi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Vận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động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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48" marR="6804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5340459"/>
            <a:ext cx="8458200" cy="907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Bình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thường</a:t>
            </a:r>
            <a:r>
              <a:rPr lang="en-US" sz="2400" dirty="0" smtClean="0">
                <a:solidFill>
                  <a:schemeClr val="bg1"/>
                </a:solidFill>
              </a:rPr>
              <a:t> P</a:t>
            </a:r>
            <a:r>
              <a:rPr lang="en-US" sz="2400" baseline="-25000" dirty="0" smtClean="0">
                <a:solidFill>
                  <a:schemeClr val="bg1"/>
                </a:solidFill>
              </a:rPr>
              <a:t>(A-a)</a:t>
            </a:r>
            <a:r>
              <a:rPr lang="en-US" sz="2400" dirty="0" smtClean="0">
                <a:solidFill>
                  <a:schemeClr val="bg1"/>
                </a:solidFill>
              </a:rPr>
              <a:t>O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</a:t>
            </a:r>
            <a:r>
              <a:rPr lang="en-US" sz="2400" dirty="0" smtClean="0">
                <a:solidFill>
                  <a:schemeClr val="bg1"/>
                </a:solidFill>
              </a:rPr>
              <a:t>3 mmHg/10 </a:t>
            </a:r>
            <a:r>
              <a:rPr lang="en-US" sz="2400" dirty="0" err="1" smtClean="0">
                <a:solidFill>
                  <a:schemeClr val="bg1"/>
                </a:solidFill>
              </a:rPr>
              <a:t>tuổi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 </a:t>
            </a:r>
            <a:r>
              <a:rPr lang="en-US" sz="2400" dirty="0" err="1" smtClean="0">
                <a:solidFill>
                  <a:schemeClr val="bg1"/>
                </a:solidFill>
              </a:rPr>
              <a:t>thêm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30 </a:t>
            </a:r>
            <a:r>
              <a:rPr lang="en-US" sz="2400" dirty="0" err="1" smtClean="0">
                <a:solidFill>
                  <a:schemeClr val="bg1"/>
                </a:solidFill>
              </a:rPr>
              <a:t>tuổi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P</a:t>
            </a:r>
            <a:r>
              <a:rPr lang="en-US" sz="2400" baseline="-25000" dirty="0" smtClean="0">
                <a:solidFill>
                  <a:schemeClr val="bg1"/>
                </a:solidFill>
              </a:rPr>
              <a:t>(A-a)</a:t>
            </a:r>
            <a:r>
              <a:rPr lang="en-US" sz="2400" dirty="0" smtClean="0">
                <a:solidFill>
                  <a:schemeClr val="bg1"/>
                </a:solidFill>
              </a:rPr>
              <a:t>O</a:t>
            </a:r>
            <a:r>
              <a:rPr lang="en-US" sz="2400" baseline="-25000" dirty="0" smtClean="0">
                <a:solidFill>
                  <a:schemeClr val="bg1"/>
                </a:solidFill>
              </a:rPr>
              <a:t>2  </a:t>
            </a:r>
            <a:r>
              <a:rPr lang="en-US" sz="2400" dirty="0" smtClean="0">
                <a:solidFill>
                  <a:schemeClr val="bg1"/>
                </a:solidFill>
              </a:rPr>
              <a:t>&lt; 25mmHg (FiO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21%); &lt;150mmHg (FiO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=100%)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4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BN </a:t>
            </a:r>
            <a:r>
              <a:rPr lang="en-US" dirty="0" err="1" smtClean="0"/>
              <a:t>nữ</a:t>
            </a:r>
            <a:r>
              <a:rPr lang="en-US" dirty="0" smtClean="0"/>
              <a:t> 84 </a:t>
            </a:r>
            <a:r>
              <a:rPr lang="en-US" dirty="0" err="1" smtClean="0"/>
              <a:t>tuổi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sốt</a:t>
            </a:r>
            <a:r>
              <a:rPr lang="en-US" dirty="0" smtClean="0"/>
              <a:t>,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gắt</a:t>
            </a:r>
            <a:r>
              <a:rPr lang="en-US" dirty="0" smtClean="0"/>
              <a:t>, </a:t>
            </a:r>
            <a:r>
              <a:rPr lang="en-US" dirty="0" err="1" smtClean="0"/>
              <a:t>lơ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,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>
                <a:latin typeface="+mj-lt"/>
              </a:rPr>
              <a:t>Chẩn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đoán</a:t>
            </a:r>
            <a:r>
              <a:rPr lang="en-US" dirty="0"/>
              <a:t>: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– </a:t>
            </a:r>
            <a:r>
              <a:rPr lang="en-US" dirty="0" err="1"/>
              <a:t>Choáng</a:t>
            </a:r>
            <a:r>
              <a:rPr lang="en-US" dirty="0"/>
              <a:t> NTT –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/ ĐTĐ – NMCT </a:t>
            </a:r>
            <a:r>
              <a:rPr lang="en-US" dirty="0" err="1"/>
              <a:t>cũ</a:t>
            </a:r>
            <a:r>
              <a:rPr lang="en-US" dirty="0"/>
              <a:t> – </a:t>
            </a:r>
            <a:r>
              <a:rPr lang="en-US" dirty="0" smtClean="0"/>
              <a:t>THA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/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1 – 3 </a:t>
            </a:r>
            <a:r>
              <a:rPr lang="en-US" dirty="0" smtClean="0"/>
              <a:t>: </a:t>
            </a:r>
            <a:r>
              <a:rPr lang="en-US" dirty="0" err="1" smtClean="0"/>
              <a:t>nằm</a:t>
            </a:r>
            <a:r>
              <a:rPr lang="en-US" dirty="0" smtClean="0"/>
              <a:t> ICU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KS </a:t>
            </a:r>
            <a:r>
              <a:rPr lang="en-US" dirty="0" err="1" smtClean="0"/>
              <a:t>Tienam</a:t>
            </a:r>
            <a:r>
              <a:rPr lang="en-US" dirty="0" smtClean="0"/>
              <a:t> + </a:t>
            </a:r>
            <a:r>
              <a:rPr lang="en-US" dirty="0" err="1" smtClean="0"/>
              <a:t>Cipro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4 – 5 </a:t>
            </a:r>
            <a:r>
              <a:rPr lang="en-US" dirty="0" smtClean="0"/>
              <a:t>: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rút</a:t>
            </a:r>
            <a:r>
              <a:rPr lang="en-US" dirty="0" smtClean="0"/>
              <a:t> NKQ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khoa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niệu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N</a:t>
            </a:r>
            <a:r>
              <a:rPr lang="en-US" baseline="-25000" dirty="0" smtClean="0">
                <a:sym typeface="Wingdings" pitchFamily="2" charset="2"/>
              </a:rPr>
              <a:t>5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bệnh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khỏe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tự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thở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lại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Mời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hội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chẩn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khoa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hô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hấp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1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46074"/>
            <a:ext cx="8353425" cy="1101725"/>
          </a:xfrm>
        </p:spPr>
        <p:txBody>
          <a:bodyPr/>
          <a:lstStyle/>
          <a:p>
            <a:r>
              <a:rPr lang="en-US" dirty="0" smtClean="0"/>
              <a:t>TIẾP CẬN CHẨN ĐOÁN CƠ CHẾ GIẢM OXY MÁU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09765484"/>
              </p:ext>
            </p:extLst>
          </p:nvPr>
        </p:nvGraphicFramePr>
        <p:xfrm>
          <a:off x="431800" y="1600200"/>
          <a:ext cx="8324850" cy="463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01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9875"/>
            <a:ext cx="8483600" cy="4940300"/>
          </a:xfrm>
        </p:spPr>
        <p:txBody>
          <a:bodyPr/>
          <a:lstStyle/>
          <a:p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táo</a:t>
            </a:r>
            <a:r>
              <a:rPr lang="en-US" dirty="0" smtClean="0"/>
              <a:t>,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bứt</a:t>
            </a:r>
            <a:r>
              <a:rPr lang="en-US" dirty="0" smtClean="0"/>
              <a:t> </a:t>
            </a:r>
            <a:r>
              <a:rPr lang="en-US" dirty="0" err="1" smtClean="0"/>
              <a:t>rứt</a:t>
            </a:r>
            <a:endParaRPr lang="en-US" dirty="0" smtClean="0"/>
          </a:p>
          <a:p>
            <a:pPr lvl="1"/>
            <a:r>
              <a:rPr lang="en-US" dirty="0" smtClean="0"/>
              <a:t>M : 120 ; HA: 15/9 </a:t>
            </a:r>
            <a:r>
              <a:rPr lang="en-US" dirty="0" err="1" smtClean="0"/>
              <a:t>cmHg</a:t>
            </a:r>
            <a:r>
              <a:rPr lang="en-US" dirty="0" smtClean="0"/>
              <a:t> ; NT: 24 ; T: 37</a:t>
            </a:r>
            <a:r>
              <a:rPr lang="en-US" baseline="30000" dirty="0" smtClean="0"/>
              <a:t>o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SpO</a:t>
            </a:r>
            <a:r>
              <a:rPr lang="en-US" baseline="-25000" dirty="0" smtClean="0"/>
              <a:t>2</a:t>
            </a:r>
            <a:r>
              <a:rPr lang="en-US" dirty="0" smtClean="0"/>
              <a:t> = 88%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u="sng" dirty="0" smtClean="0"/>
              <a:t>O</a:t>
            </a:r>
            <a:r>
              <a:rPr lang="en-US" u="sng" baseline="-25000" dirty="0" smtClean="0"/>
              <a:t>2</a:t>
            </a:r>
            <a:r>
              <a:rPr lang="en-US" u="sng" dirty="0" smtClean="0"/>
              <a:t> 3 </a:t>
            </a:r>
            <a:r>
              <a:rPr lang="en-US" u="sng" dirty="0" err="1" smtClean="0"/>
              <a:t>lít</a:t>
            </a:r>
            <a:r>
              <a:rPr lang="en-US" u="sng" dirty="0" smtClean="0"/>
              <a:t>/ </a:t>
            </a:r>
            <a:r>
              <a:rPr lang="en-US" u="sng" dirty="0" err="1" smtClean="0"/>
              <a:t>phút</a:t>
            </a:r>
            <a:r>
              <a:rPr lang="en-US" u="sng" dirty="0" smtClean="0"/>
              <a:t> </a:t>
            </a:r>
            <a:r>
              <a:rPr lang="en-US" dirty="0" smtClean="0"/>
              <a:t>qua </a:t>
            </a:r>
            <a:r>
              <a:rPr lang="en-US" dirty="0" err="1" smtClean="0"/>
              <a:t>sonde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endParaRPr lang="en-US" dirty="0" smtClean="0"/>
          </a:p>
          <a:p>
            <a:r>
              <a:rPr lang="en-US" dirty="0" smtClean="0"/>
              <a:t>KMĐM:</a:t>
            </a:r>
          </a:p>
          <a:p>
            <a:pPr lvl="1"/>
            <a:r>
              <a:rPr lang="en-US" dirty="0" smtClean="0"/>
              <a:t>pH = 7,39 ; PaCO</a:t>
            </a:r>
            <a:r>
              <a:rPr lang="en-US" baseline="-25000" dirty="0" smtClean="0"/>
              <a:t>2</a:t>
            </a:r>
            <a:r>
              <a:rPr lang="en-US" dirty="0" smtClean="0"/>
              <a:t>= 33  ;  HCO</a:t>
            </a:r>
            <a:r>
              <a:rPr lang="en-US" baseline="-25000" dirty="0" smtClean="0"/>
              <a:t>3</a:t>
            </a:r>
            <a:r>
              <a:rPr lang="en-US" dirty="0" smtClean="0"/>
              <a:t>= 21</a:t>
            </a:r>
          </a:p>
          <a:p>
            <a:pPr lvl="1"/>
            <a:r>
              <a:rPr lang="en-US" u="sng" dirty="0" smtClean="0"/>
              <a:t>PaO</a:t>
            </a:r>
            <a:r>
              <a:rPr lang="en-US" u="sng" baseline="-25000" dirty="0" smtClean="0"/>
              <a:t>2</a:t>
            </a:r>
            <a:r>
              <a:rPr lang="en-US" u="sng" dirty="0" smtClean="0"/>
              <a:t>= 58 </a:t>
            </a:r>
            <a:r>
              <a:rPr lang="en-US" dirty="0" smtClean="0"/>
              <a:t>; SaO</a:t>
            </a:r>
            <a:r>
              <a:rPr lang="en-US" baseline="-25000" dirty="0" smtClean="0"/>
              <a:t>2</a:t>
            </a:r>
            <a:r>
              <a:rPr lang="en-US" dirty="0" smtClean="0"/>
              <a:t>= 87% ;  </a:t>
            </a:r>
            <a:r>
              <a:rPr lang="en-US" dirty="0" err="1" smtClean="0"/>
              <a:t>Hb</a:t>
            </a:r>
            <a:r>
              <a:rPr lang="en-US" dirty="0" smtClean="0"/>
              <a:t> = 7,3 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 = 133; K = 4,4; </a:t>
            </a:r>
            <a:r>
              <a:rPr lang="en-US" dirty="0" err="1" smtClean="0"/>
              <a:t>Cl</a:t>
            </a:r>
            <a:r>
              <a:rPr lang="en-US" dirty="0" smtClean="0"/>
              <a:t> = 102; RA </a:t>
            </a:r>
            <a:r>
              <a:rPr lang="en-US" smtClean="0"/>
              <a:t>= </a:t>
            </a:r>
            <a:r>
              <a:rPr lang="en-US" smtClean="0"/>
              <a:t>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593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NGUYÊN NHÂN GÂY BẤT XỨNG V/Q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940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xứng</a:t>
            </a:r>
            <a:r>
              <a:rPr lang="en-US" sz="2800" dirty="0" smtClean="0"/>
              <a:t> V/Q do </a:t>
            </a:r>
            <a:r>
              <a:rPr lang="en-US" sz="2800" dirty="0" err="1" smtClean="0"/>
              <a:t>tổn</a:t>
            </a:r>
            <a:r>
              <a:rPr lang="en-US" sz="2800" dirty="0" smtClean="0"/>
              <a:t> </a:t>
            </a:r>
            <a:r>
              <a:rPr lang="en-US" sz="2800" dirty="0" err="1" smtClean="0"/>
              <a:t>thương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khí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thở</a:t>
            </a:r>
            <a:r>
              <a:rPr lang="en-US" sz="2400" dirty="0" smtClean="0"/>
              <a:t>: COPD, Hen, </a:t>
            </a:r>
            <a:r>
              <a:rPr lang="en-US" sz="2400" dirty="0" err="1" smtClean="0"/>
              <a:t>Viêm</a:t>
            </a:r>
            <a:r>
              <a:rPr lang="en-US" sz="2400" dirty="0" smtClean="0"/>
              <a:t> </a:t>
            </a:r>
            <a:r>
              <a:rPr lang="en-US" sz="2400" dirty="0" err="1" smtClean="0"/>
              <a:t>tiểu</a:t>
            </a:r>
            <a:r>
              <a:rPr lang="en-US" sz="2400" dirty="0" smtClean="0"/>
              <a:t> </a:t>
            </a:r>
            <a:r>
              <a:rPr lang="en-US" sz="2400" dirty="0" err="1" smtClean="0"/>
              <a:t>phế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nghẽn</a:t>
            </a:r>
            <a:r>
              <a:rPr lang="en-US" sz="2400" dirty="0" smtClean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kẽ</a:t>
            </a:r>
            <a:r>
              <a:rPr lang="en-US" sz="2400" dirty="0" smtClean="0"/>
              <a:t> : IPF, </a:t>
            </a:r>
            <a:r>
              <a:rPr lang="en-US" sz="2400" dirty="0" err="1" smtClean="0"/>
              <a:t>Sarcoidosis</a:t>
            </a:r>
            <a:endParaRPr lang="en-US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Phế</a:t>
            </a:r>
            <a:r>
              <a:rPr lang="en-US" sz="2400" dirty="0" smtClean="0"/>
              <a:t> </a:t>
            </a:r>
            <a:r>
              <a:rPr lang="en-US" sz="2400" dirty="0" err="1" smtClean="0"/>
              <a:t>nang</a:t>
            </a:r>
            <a:r>
              <a:rPr lang="en-US" sz="2400" dirty="0" smtClean="0"/>
              <a:t>: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phổi</a:t>
            </a:r>
            <a:r>
              <a:rPr lang="en-US" sz="2400" dirty="0" smtClean="0"/>
              <a:t>, </a:t>
            </a:r>
            <a:r>
              <a:rPr lang="en-US" sz="2400" dirty="0" err="1" smtClean="0"/>
              <a:t>Suy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r>
              <a:rPr lang="en-US" sz="2400" dirty="0" smtClean="0"/>
              <a:t>, </a:t>
            </a:r>
            <a:r>
              <a:rPr lang="en-US" sz="2400" dirty="0" err="1" smtClean="0"/>
              <a:t>Viêm</a:t>
            </a:r>
            <a:r>
              <a:rPr lang="en-US" sz="2400" dirty="0" smtClean="0"/>
              <a:t> </a:t>
            </a:r>
            <a:r>
              <a:rPr lang="en-US" sz="2400" dirty="0" err="1" smtClean="0"/>
              <a:t>phổi.v.v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xứng</a:t>
            </a:r>
            <a:r>
              <a:rPr lang="en-US" sz="2800" dirty="0" smtClean="0"/>
              <a:t> V/Q do </a:t>
            </a:r>
            <a:r>
              <a:rPr lang="en-US" sz="2800" dirty="0" err="1" smtClean="0"/>
              <a:t>tổn</a:t>
            </a:r>
            <a:r>
              <a:rPr lang="en-US" sz="2800" dirty="0" smtClean="0"/>
              <a:t> </a:t>
            </a:r>
            <a:r>
              <a:rPr lang="en-US" sz="2800" dirty="0" err="1" smtClean="0"/>
              <a:t>thương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tưới</a:t>
            </a:r>
            <a:r>
              <a:rPr lang="en-US" sz="2800" dirty="0" smtClean="0"/>
              <a:t> </a:t>
            </a:r>
            <a:r>
              <a:rPr lang="en-US" sz="2800" dirty="0" err="1" smtClean="0"/>
              <a:t>máu</a:t>
            </a:r>
            <a:r>
              <a:rPr lang="en-US" sz="2800" dirty="0" smtClean="0"/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Thuyên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, </a:t>
            </a:r>
            <a:r>
              <a:rPr lang="en-US" sz="2400" dirty="0" err="1" smtClean="0"/>
              <a:t>thuyên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mỡ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662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NGUYÊN NHÂN GÂY SHUNT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95400"/>
            <a:ext cx="8324850" cy="5257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dirty="0" smtClean="0"/>
              <a:t>Shunt do </a:t>
            </a:r>
            <a:r>
              <a:rPr lang="en-US" sz="2800" dirty="0" err="1" smtClean="0"/>
              <a:t>phế</a:t>
            </a:r>
            <a:r>
              <a:rPr lang="en-US" sz="2800" dirty="0" smtClean="0"/>
              <a:t> </a:t>
            </a:r>
            <a:r>
              <a:rPr lang="en-US" sz="2800" dirty="0" err="1" smtClean="0"/>
              <a:t>nang</a:t>
            </a:r>
            <a:r>
              <a:rPr lang="en-US" sz="2800" dirty="0" smtClean="0"/>
              <a:t> </a:t>
            </a:r>
            <a:r>
              <a:rPr lang="en-US" sz="2800" dirty="0" err="1" smtClean="0"/>
              <a:t>lấp</a:t>
            </a:r>
            <a:r>
              <a:rPr lang="en-US" sz="2800" dirty="0" smtClean="0"/>
              <a:t> </a:t>
            </a:r>
            <a:r>
              <a:rPr lang="en-US" sz="2800" dirty="0" err="1" smtClean="0"/>
              <a:t>đầy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xẹp</a:t>
            </a:r>
            <a:r>
              <a:rPr lang="en-US" sz="2800" dirty="0" smtClean="0"/>
              <a:t>: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400" dirty="0" err="1" smtClean="0"/>
              <a:t>Phế</a:t>
            </a:r>
            <a:r>
              <a:rPr lang="en-US" sz="2400" dirty="0" smtClean="0"/>
              <a:t> </a:t>
            </a:r>
            <a:r>
              <a:rPr lang="en-US" sz="2400" dirty="0" err="1" smtClean="0"/>
              <a:t>nang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lấp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: 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/>
              <a:t>Tim </a:t>
            </a:r>
            <a:r>
              <a:rPr lang="en-US" sz="2000" dirty="0" err="1" smtClean="0"/>
              <a:t>mạch</a:t>
            </a:r>
            <a:r>
              <a:rPr lang="en-US" sz="2000" dirty="0" smtClean="0"/>
              <a:t>: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tim</a:t>
            </a:r>
            <a:r>
              <a:rPr lang="en-US" sz="2000" dirty="0" smtClean="0"/>
              <a:t> </a:t>
            </a:r>
            <a:r>
              <a:rPr lang="en-US" sz="2000" dirty="0" err="1" smtClean="0"/>
              <a:t>trái</a:t>
            </a:r>
            <a:r>
              <a:rPr lang="en-US" sz="2000" dirty="0" smtClean="0"/>
              <a:t>,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phổi</a:t>
            </a:r>
            <a:r>
              <a:rPr lang="en-US" sz="2000" dirty="0" smtClean="0"/>
              <a:t>,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van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lá</a:t>
            </a:r>
            <a:endParaRPr lang="en-US" sz="2000" dirty="0" smtClean="0"/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000" dirty="0" err="1" smtClean="0"/>
              <a:t>Phổi</a:t>
            </a:r>
            <a:r>
              <a:rPr lang="en-US" sz="2000" dirty="0" smtClean="0"/>
              <a:t>: ARDS, </a:t>
            </a:r>
            <a:r>
              <a:rPr lang="en-US" sz="2000" dirty="0" err="1" smtClean="0"/>
              <a:t>Viêm</a:t>
            </a:r>
            <a:r>
              <a:rPr lang="en-US" sz="2000" dirty="0" smtClean="0"/>
              <a:t> </a:t>
            </a:r>
            <a:r>
              <a:rPr lang="en-US" sz="2000" dirty="0" err="1" smtClean="0"/>
              <a:t>phổi</a:t>
            </a:r>
            <a:r>
              <a:rPr lang="en-US" sz="2000" dirty="0" smtClean="0"/>
              <a:t>, </a:t>
            </a:r>
            <a:r>
              <a:rPr lang="en-US" sz="2000" dirty="0" err="1" smtClean="0"/>
              <a:t>Viêm</a:t>
            </a:r>
            <a:r>
              <a:rPr lang="en-US" sz="2000" dirty="0" smtClean="0"/>
              <a:t> </a:t>
            </a:r>
            <a:r>
              <a:rPr lang="en-US" sz="2000" dirty="0" err="1" smtClean="0"/>
              <a:t>phổi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 smtClean="0"/>
              <a:t> </a:t>
            </a:r>
            <a:r>
              <a:rPr lang="en-US" sz="2000" dirty="0" err="1" smtClean="0"/>
              <a:t>bào</a:t>
            </a:r>
            <a:r>
              <a:rPr lang="en-US" sz="2000" dirty="0" smtClean="0"/>
              <a:t> </a:t>
            </a:r>
            <a:r>
              <a:rPr lang="en-US" sz="2000" dirty="0" err="1" smtClean="0"/>
              <a:t>ái</a:t>
            </a:r>
            <a:r>
              <a:rPr lang="en-US" sz="2000" dirty="0" smtClean="0"/>
              <a:t> </a:t>
            </a:r>
            <a:r>
              <a:rPr lang="en-US" sz="2000" dirty="0" err="1" smtClean="0"/>
              <a:t>toan</a:t>
            </a:r>
            <a:endParaRPr lang="en-US" sz="2000" dirty="0" smtClean="0"/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000" dirty="0" err="1" smtClean="0"/>
              <a:t>Phế</a:t>
            </a:r>
            <a:r>
              <a:rPr lang="en-US" sz="2000" dirty="0" smtClean="0"/>
              <a:t> </a:t>
            </a:r>
            <a:r>
              <a:rPr lang="en-US" sz="2000" dirty="0" err="1" smtClean="0"/>
              <a:t>nang</a:t>
            </a:r>
            <a:r>
              <a:rPr lang="en-US" sz="2000" dirty="0" smtClean="0"/>
              <a:t>: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huyết</a:t>
            </a:r>
            <a:r>
              <a:rPr lang="en-US" sz="2000" dirty="0" smtClean="0"/>
              <a:t>, </a:t>
            </a:r>
            <a:r>
              <a:rPr lang="en-US" sz="2000" dirty="0" err="1" smtClean="0"/>
              <a:t>dập</a:t>
            </a:r>
            <a:r>
              <a:rPr lang="en-US" sz="2000" dirty="0" smtClean="0"/>
              <a:t>, ứ </a:t>
            </a:r>
            <a:r>
              <a:rPr lang="en-US" sz="2000" dirty="0" err="1" smtClean="0"/>
              <a:t>đọng</a:t>
            </a:r>
            <a:r>
              <a:rPr lang="en-US" sz="2000" dirty="0" smtClean="0"/>
              <a:t> protein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000" dirty="0" err="1" smtClean="0"/>
              <a:t>Hít</a:t>
            </a:r>
            <a:r>
              <a:rPr lang="en-US" sz="2000" dirty="0" smtClean="0"/>
              <a:t> </a:t>
            </a:r>
            <a:r>
              <a:rPr lang="en-US" sz="2000" dirty="0" err="1" smtClean="0"/>
              <a:t>sặc</a:t>
            </a:r>
            <a:r>
              <a:rPr lang="en-US" sz="2000" dirty="0" smtClean="0"/>
              <a:t>, </a:t>
            </a:r>
            <a:r>
              <a:rPr lang="en-US" sz="2000" dirty="0" err="1" smtClean="0"/>
              <a:t>ngạt</a:t>
            </a:r>
            <a:r>
              <a:rPr lang="en-US" sz="2000" dirty="0" smtClean="0"/>
              <a:t> </a:t>
            </a:r>
            <a:r>
              <a:rPr lang="en-US" sz="2000" dirty="0" err="1" smtClean="0"/>
              <a:t>nước</a:t>
            </a:r>
            <a:r>
              <a:rPr lang="en-US" sz="2000" dirty="0" smtClean="0"/>
              <a:t>, </a:t>
            </a:r>
            <a:r>
              <a:rPr lang="en-US" sz="2000" dirty="0" err="1" smtClean="0"/>
              <a:t>tắc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hô</a:t>
            </a:r>
            <a:r>
              <a:rPr lang="en-US" sz="2000" dirty="0" smtClean="0"/>
              <a:t> </a:t>
            </a:r>
            <a:r>
              <a:rPr lang="en-US" sz="2000" dirty="0" err="1" smtClean="0"/>
              <a:t>hấp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endParaRPr lang="en-US" sz="2000" dirty="0" smtClean="0"/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400" dirty="0" err="1" smtClean="0"/>
              <a:t>Phế</a:t>
            </a:r>
            <a:r>
              <a:rPr lang="en-US" sz="2400" dirty="0" smtClean="0"/>
              <a:t> </a:t>
            </a:r>
            <a:r>
              <a:rPr lang="en-US" sz="2400" dirty="0" err="1" smtClean="0"/>
              <a:t>nang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xẹp</a:t>
            </a:r>
            <a:r>
              <a:rPr lang="en-US" sz="2400" dirty="0" smtClean="0"/>
              <a:t>: 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,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phẫu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endParaRPr lang="en-US" sz="2000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dirty="0" smtClean="0"/>
              <a:t>Shunt do </a:t>
            </a:r>
            <a:r>
              <a:rPr lang="en-US" sz="2800" dirty="0" err="1" smtClean="0"/>
              <a:t>mạch</a:t>
            </a:r>
            <a:r>
              <a:rPr lang="en-US" sz="2800" dirty="0" smtClean="0"/>
              <a:t> </a:t>
            </a:r>
            <a:r>
              <a:rPr lang="en-US" sz="2800" dirty="0" err="1" smtClean="0"/>
              <a:t>máu</a:t>
            </a:r>
            <a:r>
              <a:rPr lang="en-US" sz="2800" dirty="0" smtClean="0"/>
              <a:t> </a:t>
            </a:r>
            <a:r>
              <a:rPr lang="en-US" sz="2800" dirty="0" err="1" smtClean="0"/>
              <a:t>đi</a:t>
            </a:r>
            <a:r>
              <a:rPr lang="en-US" sz="2800" dirty="0" smtClean="0"/>
              <a:t> </a:t>
            </a:r>
            <a:r>
              <a:rPr lang="en-US" sz="2800" dirty="0" err="1" smtClean="0"/>
              <a:t>tắt</a:t>
            </a:r>
            <a:r>
              <a:rPr lang="en-US" sz="2800" dirty="0" smtClean="0"/>
              <a:t>: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phổi</a:t>
            </a:r>
            <a:r>
              <a:rPr lang="en-US" sz="2400" dirty="0" smtClean="0"/>
              <a:t>: </a:t>
            </a:r>
            <a:r>
              <a:rPr lang="en-US" sz="2400" dirty="0" err="1" smtClean="0"/>
              <a:t>Dị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tĩnh</a:t>
            </a:r>
            <a:r>
              <a:rPr lang="en-US" sz="2400" dirty="0" smtClean="0"/>
              <a:t> </a:t>
            </a:r>
            <a:r>
              <a:rPr lang="en-US" sz="2400" dirty="0" err="1" smtClean="0"/>
              <a:t>mạch</a:t>
            </a:r>
            <a:r>
              <a:rPr lang="en-US" sz="2400" dirty="0" smtClean="0"/>
              <a:t> </a:t>
            </a:r>
            <a:r>
              <a:rPr lang="en-US" sz="2400" dirty="0" err="1" smtClean="0"/>
              <a:t>phổi</a:t>
            </a:r>
            <a:endParaRPr lang="en-US" sz="2400" dirty="0" smtClean="0"/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r>
              <a:rPr lang="en-US" sz="2400" dirty="0" smtClean="0"/>
              <a:t>: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thất</a:t>
            </a:r>
            <a:r>
              <a:rPr lang="en-US" sz="2400" dirty="0" smtClean="0"/>
              <a:t>,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nhĩ</a:t>
            </a:r>
            <a:r>
              <a:rPr lang="en-US" sz="2400" dirty="0" smtClean="0"/>
              <a:t>,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mạch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105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CÂU HỎI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6700"/>
            <a:ext cx="8324850" cy="49403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KMĐM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tin </a:t>
            </a:r>
            <a:r>
              <a:rPr lang="en-US" dirty="0" err="1" smtClean="0"/>
              <a:t>cậy</a:t>
            </a:r>
            <a:r>
              <a:rPr lang="en-US" dirty="0" smtClean="0"/>
              <a:t> 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oxy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oxy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? 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?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?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Đánh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giá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cân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bằng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toan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kiềm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>
                <a:solidFill>
                  <a:srgbClr val="FFFF00"/>
                </a:solidFill>
              </a:rPr>
              <a:t>Có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rối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loạn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cân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bằng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toan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kiềm</a:t>
            </a:r>
            <a:r>
              <a:rPr lang="en-US" dirty="0" smtClean="0">
                <a:solidFill>
                  <a:srgbClr val="FFFF00"/>
                </a:solidFill>
              </a:rPr>
              <a:t> ? 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>
                <a:solidFill>
                  <a:srgbClr val="FFFF00"/>
                </a:solidFill>
              </a:rPr>
              <a:t>Thể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loại</a:t>
            </a:r>
            <a:r>
              <a:rPr lang="en-US" dirty="0" smtClean="0">
                <a:solidFill>
                  <a:srgbClr val="FFFF00"/>
                </a:solidFill>
              </a:rPr>
              <a:t> ? </a:t>
            </a:r>
            <a:r>
              <a:rPr lang="en-US" dirty="0" err="1" smtClean="0">
                <a:solidFill>
                  <a:srgbClr val="FFFF00"/>
                </a:solidFill>
              </a:rPr>
              <a:t>Nguyên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nhân</a:t>
            </a:r>
            <a:r>
              <a:rPr lang="en-US" dirty="0" smtClean="0">
                <a:solidFill>
                  <a:srgbClr val="FFFF00"/>
                </a:solidFill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xmlns="" val="1101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275"/>
            <a:ext cx="7874000" cy="914400"/>
          </a:xfrm>
        </p:spPr>
        <p:txBody>
          <a:bodyPr/>
          <a:lstStyle/>
          <a:p>
            <a:pPr algn="l"/>
            <a:r>
              <a:rPr lang="en-US" dirty="0" smtClean="0"/>
              <a:t>BƯỚC 1: TOAN HAY KIỀM MÁU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7772400" cy="1279525"/>
          </a:xfrm>
        </p:spPr>
        <p:txBody>
          <a:bodyPr/>
          <a:lstStyle/>
          <a:p>
            <a:r>
              <a:rPr lang="en-US" dirty="0" smtClean="0"/>
              <a:t>pH &lt; 7,35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Toan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máu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pH &gt; 7,45  </a:t>
            </a:r>
            <a:r>
              <a:rPr lang="en-US" dirty="0" err="1" smtClean="0">
                <a:sym typeface="Wingdings" pitchFamily="2" charset="2"/>
              </a:rPr>
              <a:t>Kiềm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máu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1000" y="3124200"/>
            <a:ext cx="8353425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BƯỚC 2: RỐI LOẠN NGUYÊN PHÁT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073525"/>
          <a:ext cx="7696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48640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pH &lt; 7,35 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Wingdings"/>
                        </a:rPr>
                        <a:t>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PaCO</a:t>
                      </a:r>
                      <a:r>
                        <a:rPr lang="en-US" sz="28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&gt; 45  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Toan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hô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hấp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HCO</a:t>
                      </a:r>
                      <a:r>
                        <a:rPr lang="en-US" sz="28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&lt; 22   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Toan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chuyển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hóa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pH &gt; 7,45 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Wingdings"/>
                        </a:rPr>
                        <a:t>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PaCO</a:t>
                      </a:r>
                      <a:r>
                        <a:rPr lang="en-US" sz="28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&lt; 35  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Kiềm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hô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hấp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HCO</a:t>
                      </a:r>
                      <a:r>
                        <a:rPr lang="en-US" sz="28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&gt; 26  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Kiềm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chuyển</a:t>
                      </a:r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hóa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3: BÙ TRỪ ĐỦ HAY KHÔNG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20458" y="1524000"/>
          <a:ext cx="703294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56142"/>
                <a:gridCol w="1581150"/>
                <a:gridCol w="200025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j-lt"/>
                        </a:rPr>
                        <a:t>Thay</a:t>
                      </a:r>
                      <a:r>
                        <a:rPr lang="en-US" sz="2400" dirty="0" smtClean="0">
                          <a:latin typeface="+mj-lt"/>
                        </a:rPr>
                        <a:t> </a:t>
                      </a:r>
                      <a:r>
                        <a:rPr lang="en-US" sz="2400" dirty="0" err="1" smtClean="0">
                          <a:latin typeface="+mj-lt"/>
                        </a:rPr>
                        <a:t>đổi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tiên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phát</a:t>
                      </a:r>
                      <a:r>
                        <a:rPr lang="en-US" sz="2400" baseline="0" dirty="0" smtClean="0">
                          <a:latin typeface="+mj-lt"/>
                        </a:rPr>
                        <a:t> PaCO</a:t>
                      </a:r>
                      <a:r>
                        <a:rPr lang="en-US" sz="2400" baseline="-25000" dirty="0" smtClean="0">
                          <a:latin typeface="+mj-lt"/>
                        </a:rPr>
                        <a:t>2</a:t>
                      </a:r>
                      <a:endParaRPr lang="en-US" sz="2400" baseline="-250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j-lt"/>
                        </a:rPr>
                        <a:t>Thay</a:t>
                      </a:r>
                      <a:r>
                        <a:rPr lang="en-US" sz="2400" dirty="0" smtClean="0">
                          <a:latin typeface="+mj-lt"/>
                        </a:rPr>
                        <a:t> </a:t>
                      </a:r>
                      <a:r>
                        <a:rPr lang="en-US" sz="2400" dirty="0" err="1" smtClean="0">
                          <a:latin typeface="+mj-lt"/>
                        </a:rPr>
                        <a:t>đổi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thứ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phát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 sz="2400" baseline="-250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HCO</a:t>
                      </a:r>
                      <a:r>
                        <a:rPr lang="en-US" sz="2400" b="1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  <a:endParaRPr lang="en-US" sz="2400" b="1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Cấp</a:t>
                      </a:r>
                      <a:endParaRPr lang="en-US" sz="2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10 mmHg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 0,05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mmol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/L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10 mmHg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0,1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sym typeface="Symbol"/>
                        </a:rPr>
                        <a:t>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2400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mmol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/L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Mạn</a:t>
                      </a:r>
                      <a:endParaRPr lang="en-US" sz="2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10 mmHg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 0,03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3,5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mmol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/L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10 mmHg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 0,03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sym typeface="Symbol"/>
                        </a:rPr>
                        <a:t>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5 </a:t>
                      </a:r>
                      <a:r>
                        <a:rPr lang="en-US" sz="2400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mmol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/L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Thay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đổi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tiên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phát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HCO</a:t>
                      </a:r>
                      <a:r>
                        <a:rPr lang="en-US" sz="2400" b="1" baseline="-25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2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sz="2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phát</a:t>
                      </a:r>
                      <a:endParaRPr lang="en-US" sz="2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-250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 gridSpan="2" vMerge="1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PaCO</a:t>
                      </a:r>
                      <a:r>
                        <a:rPr lang="en-US" sz="2400" b="1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 </a:t>
                      </a:r>
                      <a:r>
                        <a:rPr lang="en-US" sz="2400" kern="12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mmol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/L 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0,015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0,7 mmHg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 </a:t>
                      </a:r>
                      <a:r>
                        <a:rPr lang="en-US" sz="2400" kern="12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mmol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/L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0,015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1,2 mmHg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4: KHOẢNG TRỐNG ANION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9875"/>
            <a:ext cx="8483600" cy="4940300"/>
          </a:xfrm>
        </p:spPr>
        <p:txBody>
          <a:bodyPr/>
          <a:lstStyle/>
          <a:p>
            <a:r>
              <a:rPr lang="en-US" dirty="0" smtClean="0">
                <a:sym typeface="Symbol"/>
              </a:rPr>
              <a:t> </a:t>
            </a:r>
            <a:r>
              <a:rPr lang="en-US" dirty="0" smtClean="0"/>
              <a:t>anion (ion </a:t>
            </a:r>
            <a:r>
              <a:rPr lang="en-US" dirty="0" err="1" smtClean="0"/>
              <a:t>âm</a:t>
            </a:r>
            <a:r>
              <a:rPr lang="en-US" dirty="0" smtClean="0"/>
              <a:t>) = </a:t>
            </a:r>
            <a:r>
              <a:rPr lang="en-US" dirty="0" smtClean="0">
                <a:sym typeface="Symbol"/>
              </a:rPr>
              <a:t> </a:t>
            </a:r>
            <a:r>
              <a:rPr lang="en-US" dirty="0" err="1" smtClean="0"/>
              <a:t>cation</a:t>
            </a:r>
            <a:r>
              <a:rPr lang="en-US" dirty="0" smtClean="0"/>
              <a:t> (ion </a:t>
            </a:r>
            <a:r>
              <a:rPr lang="en-US" dirty="0" err="1" smtClean="0"/>
              <a:t>dương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ym typeface="Symbol"/>
              </a:rPr>
              <a:t></a:t>
            </a:r>
            <a:r>
              <a:rPr lang="en-US" dirty="0" smtClean="0"/>
              <a:t> anion = anion [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+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ym typeface="Symbol"/>
              </a:rPr>
              <a:t> </a:t>
            </a:r>
            <a:r>
              <a:rPr lang="en-US" dirty="0" err="1" smtClean="0"/>
              <a:t>cation</a:t>
            </a:r>
            <a:r>
              <a:rPr lang="en-US" dirty="0" smtClean="0"/>
              <a:t> = </a:t>
            </a:r>
            <a:r>
              <a:rPr lang="en-US" dirty="0" err="1" smtClean="0"/>
              <a:t>cation</a:t>
            </a:r>
            <a:r>
              <a:rPr lang="en-US" dirty="0" smtClean="0"/>
              <a:t> [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+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]</a:t>
            </a:r>
          </a:p>
          <a:p>
            <a:r>
              <a:rPr lang="en-US" dirty="0" smtClean="0"/>
              <a:t>Anion gap (AG)</a:t>
            </a:r>
          </a:p>
          <a:p>
            <a:pPr lvl="1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anion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– </a:t>
            </a:r>
            <a:r>
              <a:rPr lang="en-US" dirty="0" err="1" smtClean="0"/>
              <a:t>cation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= </a:t>
            </a:r>
            <a:r>
              <a:rPr lang="en-US" dirty="0" err="1" smtClean="0"/>
              <a:t>cation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– anion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AG</a:t>
            </a:r>
          </a:p>
          <a:p>
            <a:pPr lvl="1"/>
            <a:r>
              <a:rPr lang="en-US" dirty="0" smtClean="0"/>
              <a:t>AG </a:t>
            </a:r>
            <a:r>
              <a:rPr lang="en-US" baseline="-25000" dirty="0" smtClean="0"/>
              <a:t>MÁU</a:t>
            </a:r>
            <a:r>
              <a:rPr lang="en-US" dirty="0" smtClean="0"/>
              <a:t> = Na</a:t>
            </a:r>
            <a:r>
              <a:rPr lang="en-US" baseline="30000" dirty="0" smtClean="0"/>
              <a:t>+</a:t>
            </a:r>
            <a:r>
              <a:rPr lang="en-US" dirty="0" smtClean="0"/>
              <a:t> – [</a:t>
            </a:r>
            <a:r>
              <a:rPr lang="en-US" dirty="0" err="1" smtClean="0"/>
              <a:t>Cl</a:t>
            </a:r>
            <a:r>
              <a:rPr lang="en-US" dirty="0" smtClean="0"/>
              <a:t> </a:t>
            </a:r>
            <a:r>
              <a:rPr lang="en-US" baseline="30000" dirty="0" smtClean="0"/>
              <a:t>-</a:t>
            </a:r>
            <a:r>
              <a:rPr lang="en-US" dirty="0" smtClean="0"/>
              <a:t> + HCO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-</a:t>
            </a:r>
            <a:r>
              <a:rPr lang="en-US" dirty="0" smtClean="0"/>
              <a:t>]; </a:t>
            </a:r>
            <a:r>
              <a:rPr lang="en-US" dirty="0" smtClean="0">
                <a:sym typeface="Symbol"/>
              </a:rPr>
              <a:t> : </a:t>
            </a:r>
            <a:r>
              <a:rPr lang="vi-VN" dirty="0" smtClean="0"/>
              <a:t>10 ± 2 mEq/L</a:t>
            </a:r>
            <a:endParaRPr lang="en-US" dirty="0" smtClean="0"/>
          </a:p>
          <a:p>
            <a:pPr lvl="1"/>
            <a:r>
              <a:rPr lang="en-US" dirty="0" smtClean="0"/>
              <a:t>AG </a:t>
            </a:r>
            <a:r>
              <a:rPr lang="en-US" baseline="-25000" dirty="0" smtClean="0"/>
              <a:t>NT</a:t>
            </a:r>
            <a:r>
              <a:rPr lang="en-US" dirty="0" smtClean="0"/>
              <a:t> = Na</a:t>
            </a:r>
            <a:r>
              <a:rPr lang="en-US" baseline="30000" dirty="0" smtClean="0"/>
              <a:t>+</a:t>
            </a:r>
            <a:r>
              <a:rPr lang="en-US" dirty="0" smtClean="0"/>
              <a:t> + K </a:t>
            </a:r>
            <a:r>
              <a:rPr lang="en-US" baseline="30000" dirty="0" smtClean="0"/>
              <a:t>+</a:t>
            </a:r>
            <a:r>
              <a:rPr lang="en-US" dirty="0" smtClean="0"/>
              <a:t> – </a:t>
            </a:r>
            <a:r>
              <a:rPr lang="en-US" dirty="0" err="1" smtClean="0"/>
              <a:t>Cl</a:t>
            </a:r>
            <a:r>
              <a:rPr lang="en-US" baseline="30000" dirty="0" smtClean="0"/>
              <a:t> – </a:t>
            </a:r>
            <a:r>
              <a:rPr lang="en-US" dirty="0" smtClean="0"/>
              <a:t>; </a:t>
            </a:r>
            <a:r>
              <a:rPr lang="en-US" dirty="0" smtClean="0">
                <a:sym typeface="Symbol"/>
              </a:rPr>
              <a:t> ≥ </a:t>
            </a:r>
            <a:r>
              <a:rPr lang="vi-VN" dirty="0" smtClean="0"/>
              <a:t>0 mEq/L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5: KHOẢNG TRỐNG DELTA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9875"/>
            <a:ext cx="8407400" cy="4940300"/>
          </a:xfrm>
        </p:spPr>
        <p:txBody>
          <a:bodyPr/>
          <a:lstStyle/>
          <a:p>
            <a:r>
              <a:rPr lang="en-US" dirty="0" smtClean="0">
                <a:sym typeface="Symbol"/>
              </a:rPr>
              <a:t> </a:t>
            </a:r>
            <a:r>
              <a:rPr lang="en-US" dirty="0" smtClean="0"/>
              <a:t>AG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Symbol"/>
              </a:rPr>
              <a:t> HCO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baseline="30000" dirty="0" smtClean="0">
                <a:sym typeface="Symbol"/>
              </a:rPr>
              <a:t>-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tương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r>
              <a:rPr lang="en-US" dirty="0" smtClean="0"/>
              <a:t>Delta gap (DG)</a:t>
            </a:r>
          </a:p>
          <a:p>
            <a:pPr lvl="1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AG </a:t>
            </a:r>
            <a:r>
              <a:rPr lang="en-US" dirty="0" err="1" smtClean="0"/>
              <a:t>và</a:t>
            </a:r>
            <a:r>
              <a:rPr lang="en-US" dirty="0" smtClean="0"/>
              <a:t> HCO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-</a:t>
            </a:r>
            <a:endParaRPr lang="en-US" dirty="0" smtClean="0"/>
          </a:p>
          <a:p>
            <a:pPr lvl="1"/>
            <a:r>
              <a:rPr lang="en-US" dirty="0" smtClean="0"/>
              <a:t>DG = </a:t>
            </a:r>
            <a:r>
              <a:rPr lang="en-US" dirty="0" smtClean="0">
                <a:sym typeface="Symbol"/>
              </a:rPr>
              <a:t>AG – HCO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baseline="30000" dirty="0" smtClean="0">
                <a:sym typeface="Symbol"/>
              </a:rPr>
              <a:t>–</a:t>
            </a:r>
            <a:r>
              <a:rPr lang="en-US" dirty="0" smtClean="0">
                <a:sym typeface="Symbol"/>
              </a:rPr>
              <a:t> 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DG = 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toan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chuyển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hóa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/>
              </a:rPr>
              <a:t>AG  </a:t>
            </a:r>
            <a:r>
              <a:rPr lang="en-US" dirty="0" err="1" smtClean="0">
                <a:sym typeface="Symbol"/>
              </a:rPr>
              <a:t>đơn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thuần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DG &gt; 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kèm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kiềm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chuyển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hóa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DG &lt; 0  </a:t>
            </a:r>
            <a:r>
              <a:rPr lang="en-US" dirty="0" err="1" smtClean="0">
                <a:sym typeface="Wingdings" pitchFamily="2" charset="2"/>
              </a:rPr>
              <a:t>kèm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toan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chuyển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hóa</a:t>
            </a:r>
            <a:r>
              <a:rPr lang="en-US" dirty="0" smtClean="0">
                <a:sym typeface="Wingdings" pitchFamily="2" charset="2"/>
              </a:rPr>
              <a:t> A</a:t>
            </a:r>
            <a:r>
              <a:rPr lang="en-US" dirty="0" smtClean="0">
                <a:sym typeface="Symbol"/>
              </a:rPr>
              <a:t>G </a:t>
            </a:r>
            <a:endParaRPr lang="en-US" dirty="0" smtClean="0"/>
          </a:p>
          <a:p>
            <a:pPr lvl="1">
              <a:buNone/>
            </a:pP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9875"/>
            <a:ext cx="8483600" cy="4940300"/>
          </a:xfrm>
        </p:spPr>
        <p:txBody>
          <a:bodyPr/>
          <a:lstStyle/>
          <a:p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táo</a:t>
            </a:r>
            <a:r>
              <a:rPr lang="en-US" dirty="0" smtClean="0"/>
              <a:t>,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bứt</a:t>
            </a:r>
            <a:r>
              <a:rPr lang="en-US" dirty="0" smtClean="0"/>
              <a:t> </a:t>
            </a:r>
            <a:r>
              <a:rPr lang="en-US" dirty="0" err="1" smtClean="0"/>
              <a:t>rứt</a:t>
            </a:r>
            <a:endParaRPr lang="en-US" dirty="0" smtClean="0"/>
          </a:p>
          <a:p>
            <a:pPr lvl="1"/>
            <a:r>
              <a:rPr lang="en-US" dirty="0" smtClean="0"/>
              <a:t>M : 120 ; HA: 15/9 </a:t>
            </a:r>
            <a:r>
              <a:rPr lang="en-US" dirty="0" err="1" smtClean="0"/>
              <a:t>cmHg</a:t>
            </a:r>
            <a:r>
              <a:rPr lang="en-US" dirty="0" smtClean="0"/>
              <a:t> ; NT: 24 ; T: 37</a:t>
            </a:r>
            <a:r>
              <a:rPr lang="en-US" baseline="30000" dirty="0" smtClean="0"/>
              <a:t>o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SpO</a:t>
            </a:r>
            <a:r>
              <a:rPr lang="en-US" baseline="-25000" dirty="0" smtClean="0"/>
              <a:t>2</a:t>
            </a:r>
            <a:r>
              <a:rPr lang="en-US" dirty="0" smtClean="0"/>
              <a:t> = 88%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r>
              <a:rPr lang="en-US" dirty="0" smtClean="0"/>
              <a:t> 3 </a:t>
            </a:r>
            <a:r>
              <a:rPr lang="en-US" dirty="0" err="1" smtClean="0"/>
              <a:t>lít</a:t>
            </a:r>
            <a:r>
              <a:rPr lang="en-US" dirty="0" smtClean="0"/>
              <a:t>/ </a:t>
            </a:r>
            <a:r>
              <a:rPr lang="en-US" dirty="0" err="1" smtClean="0"/>
              <a:t>phút</a:t>
            </a:r>
            <a:r>
              <a:rPr lang="en-US" dirty="0" smtClean="0"/>
              <a:t> qua </a:t>
            </a:r>
            <a:r>
              <a:rPr lang="en-US" dirty="0" err="1" smtClean="0"/>
              <a:t>sonde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endParaRPr lang="en-US" dirty="0" smtClean="0"/>
          </a:p>
          <a:p>
            <a:r>
              <a:rPr lang="en-US" dirty="0" smtClean="0"/>
              <a:t>KMĐM:</a:t>
            </a:r>
          </a:p>
          <a:p>
            <a:pPr lvl="1"/>
            <a:r>
              <a:rPr lang="en-US" u="sng" dirty="0" smtClean="0"/>
              <a:t>pH = 7,39</a:t>
            </a:r>
            <a:r>
              <a:rPr lang="en-US" dirty="0" smtClean="0"/>
              <a:t> ; </a:t>
            </a:r>
            <a:r>
              <a:rPr lang="en-US" u="sng" dirty="0" smtClean="0"/>
              <a:t>PaCO</a:t>
            </a:r>
            <a:r>
              <a:rPr lang="en-US" u="sng" baseline="-25000" dirty="0" smtClean="0"/>
              <a:t>2</a:t>
            </a:r>
            <a:r>
              <a:rPr lang="en-US" u="sng" dirty="0" smtClean="0"/>
              <a:t>= 33</a:t>
            </a:r>
            <a:r>
              <a:rPr lang="en-US" dirty="0" smtClean="0"/>
              <a:t> ;  </a:t>
            </a:r>
            <a:r>
              <a:rPr lang="en-US" u="sng" dirty="0" smtClean="0"/>
              <a:t>HCO</a:t>
            </a:r>
            <a:r>
              <a:rPr lang="en-US" u="sng" baseline="-25000" dirty="0" smtClean="0"/>
              <a:t>3</a:t>
            </a:r>
            <a:r>
              <a:rPr lang="en-US" u="sng" dirty="0" smtClean="0"/>
              <a:t>= 21</a:t>
            </a:r>
          </a:p>
          <a:p>
            <a:pPr lvl="1"/>
            <a:r>
              <a:rPr lang="en-US" dirty="0" smtClean="0"/>
              <a:t>PaO</a:t>
            </a:r>
            <a:r>
              <a:rPr lang="en-US" baseline="-25000" dirty="0" smtClean="0"/>
              <a:t>2</a:t>
            </a:r>
            <a:r>
              <a:rPr lang="en-US" dirty="0" smtClean="0"/>
              <a:t>= 58 ; SaO</a:t>
            </a:r>
            <a:r>
              <a:rPr lang="en-US" baseline="-25000" dirty="0" smtClean="0"/>
              <a:t>2</a:t>
            </a:r>
            <a:r>
              <a:rPr lang="en-US" dirty="0" smtClean="0"/>
              <a:t>= 87% ;  </a:t>
            </a:r>
            <a:r>
              <a:rPr lang="en-US" dirty="0" err="1" smtClean="0"/>
              <a:t>Hb</a:t>
            </a:r>
            <a:r>
              <a:rPr lang="en-US" dirty="0" smtClean="0"/>
              <a:t> = 7,3 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lvl="1"/>
            <a:r>
              <a:rPr lang="en-US" u="sng" dirty="0" smtClean="0"/>
              <a:t>Na = 133</a:t>
            </a:r>
            <a:r>
              <a:rPr lang="en-US" dirty="0" smtClean="0"/>
              <a:t>; K = 4,4; </a:t>
            </a:r>
            <a:r>
              <a:rPr lang="en-US" u="sng" dirty="0" err="1" smtClean="0"/>
              <a:t>Cl</a:t>
            </a:r>
            <a:r>
              <a:rPr lang="en-US" u="sng" dirty="0" smtClean="0"/>
              <a:t> = 102</a:t>
            </a:r>
            <a:r>
              <a:rPr lang="en-US" dirty="0" smtClean="0"/>
              <a:t>; RA = </a:t>
            </a:r>
            <a:r>
              <a:rPr lang="en-US" dirty="0" smtClean="0"/>
              <a:t>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9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9875"/>
            <a:ext cx="8483600" cy="4940300"/>
          </a:xfrm>
        </p:spPr>
        <p:txBody>
          <a:bodyPr/>
          <a:lstStyle/>
          <a:p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táo</a:t>
            </a:r>
            <a:r>
              <a:rPr lang="en-US" dirty="0" smtClean="0"/>
              <a:t>,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bứt</a:t>
            </a:r>
            <a:r>
              <a:rPr lang="en-US" dirty="0" smtClean="0"/>
              <a:t> </a:t>
            </a:r>
            <a:r>
              <a:rPr lang="en-US" dirty="0" err="1" smtClean="0"/>
              <a:t>rứt</a:t>
            </a:r>
            <a:endParaRPr lang="en-US" dirty="0" smtClean="0"/>
          </a:p>
          <a:p>
            <a:pPr lvl="1"/>
            <a:r>
              <a:rPr lang="en-US" dirty="0" smtClean="0"/>
              <a:t>M : 120 ; HA: 15/9 </a:t>
            </a:r>
            <a:r>
              <a:rPr lang="en-US" dirty="0" err="1" smtClean="0"/>
              <a:t>cmHg</a:t>
            </a:r>
            <a:r>
              <a:rPr lang="en-US" dirty="0" smtClean="0"/>
              <a:t> ; NT: 24 ; T: 37</a:t>
            </a:r>
            <a:r>
              <a:rPr lang="en-US" baseline="30000" dirty="0" smtClean="0"/>
              <a:t>o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SpO</a:t>
            </a:r>
            <a:r>
              <a:rPr lang="en-US" baseline="-25000" dirty="0" smtClean="0"/>
              <a:t>2</a:t>
            </a:r>
            <a:r>
              <a:rPr lang="en-US" dirty="0" smtClean="0"/>
              <a:t> = 88% </a:t>
            </a:r>
            <a:r>
              <a:rPr lang="en-US" dirty="0" err="1" smtClean="0"/>
              <a:t>với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r>
              <a:rPr lang="en-US" dirty="0" smtClean="0"/>
              <a:t> 3 </a:t>
            </a:r>
            <a:r>
              <a:rPr lang="en-US" dirty="0" err="1" smtClean="0"/>
              <a:t>lít</a:t>
            </a:r>
            <a:r>
              <a:rPr lang="en-US" dirty="0" smtClean="0"/>
              <a:t>/ </a:t>
            </a:r>
            <a:r>
              <a:rPr lang="en-US" dirty="0" err="1" smtClean="0"/>
              <a:t>phút</a:t>
            </a:r>
            <a:r>
              <a:rPr lang="en-US" dirty="0" smtClean="0"/>
              <a:t> qua </a:t>
            </a:r>
            <a:r>
              <a:rPr lang="en-US" dirty="0" err="1" smtClean="0"/>
              <a:t>sonde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endParaRPr lang="en-US" dirty="0" smtClean="0"/>
          </a:p>
          <a:p>
            <a:r>
              <a:rPr lang="en-US" dirty="0" smtClean="0"/>
              <a:t>KMĐM:</a:t>
            </a:r>
          </a:p>
          <a:p>
            <a:pPr lvl="1"/>
            <a:r>
              <a:rPr lang="en-US" dirty="0" smtClean="0"/>
              <a:t>pH = 7,39 ; PaCO</a:t>
            </a:r>
            <a:r>
              <a:rPr lang="en-US" baseline="-25000" dirty="0" smtClean="0"/>
              <a:t>2</a:t>
            </a:r>
            <a:r>
              <a:rPr lang="en-US" dirty="0" smtClean="0"/>
              <a:t>= 33  ;  HCO</a:t>
            </a:r>
            <a:r>
              <a:rPr lang="en-US" baseline="-25000" dirty="0" smtClean="0"/>
              <a:t>3</a:t>
            </a:r>
            <a:r>
              <a:rPr lang="en-US" dirty="0" smtClean="0"/>
              <a:t>= 21</a:t>
            </a:r>
          </a:p>
          <a:p>
            <a:pPr lvl="1"/>
            <a:r>
              <a:rPr lang="en-US" dirty="0" smtClean="0"/>
              <a:t>PaO</a:t>
            </a:r>
            <a:r>
              <a:rPr lang="en-US" baseline="-25000" dirty="0" smtClean="0"/>
              <a:t>2</a:t>
            </a:r>
            <a:r>
              <a:rPr lang="en-US" dirty="0" smtClean="0"/>
              <a:t>= 58 ; SaO</a:t>
            </a:r>
            <a:r>
              <a:rPr lang="en-US" baseline="-25000" dirty="0" smtClean="0"/>
              <a:t>2</a:t>
            </a:r>
            <a:r>
              <a:rPr lang="en-US" dirty="0" smtClean="0"/>
              <a:t>= 87% ;  </a:t>
            </a:r>
            <a:r>
              <a:rPr lang="en-US" dirty="0" err="1" smtClean="0"/>
              <a:t>Hb</a:t>
            </a:r>
            <a:r>
              <a:rPr lang="en-US" dirty="0" smtClean="0"/>
              <a:t> = 7,3 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 = 133; K = 4,4; </a:t>
            </a:r>
            <a:r>
              <a:rPr lang="en-US" dirty="0" err="1" smtClean="0"/>
              <a:t>Cl</a:t>
            </a:r>
            <a:r>
              <a:rPr lang="en-US" dirty="0" smtClean="0"/>
              <a:t> = 102; RA = 16</a:t>
            </a:r>
          </a:p>
        </p:txBody>
      </p:sp>
    </p:spTree>
    <p:extLst>
      <p:ext uri="{BB962C8B-B14F-4D97-AF65-F5344CB8AC3E}">
        <p14:creationId xmlns:p14="http://schemas.microsoft.com/office/powerpoint/2010/main" xmlns="" val="10187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TOAN CHUYỂN HÓA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05510661"/>
              </p:ext>
            </p:extLst>
          </p:nvPr>
        </p:nvGraphicFramePr>
        <p:xfrm>
          <a:off x="431800" y="1295400"/>
          <a:ext cx="8324850" cy="51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427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TOAN CHUYỂN 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47800"/>
            <a:ext cx="8324850" cy="4953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/>
              <a:t>Toan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r>
              <a:rPr lang="en-US" sz="2800" dirty="0" smtClean="0"/>
              <a:t> AG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/>
              <a:t>Toan</a:t>
            </a:r>
            <a:r>
              <a:rPr lang="en-US" sz="2400" dirty="0" smtClean="0"/>
              <a:t> </a:t>
            </a:r>
            <a:r>
              <a:rPr lang="en-US" sz="2400" dirty="0" err="1" smtClean="0"/>
              <a:t>ceton</a:t>
            </a:r>
            <a:r>
              <a:rPr lang="en-US" sz="2400" dirty="0" smtClean="0"/>
              <a:t> acid (ĐTĐ, </a:t>
            </a:r>
            <a:r>
              <a:rPr lang="en-US" sz="2400" dirty="0" err="1" smtClean="0"/>
              <a:t>đói</a:t>
            </a:r>
            <a:r>
              <a:rPr lang="en-US" sz="2400" dirty="0" smtClean="0"/>
              <a:t>, </a:t>
            </a:r>
            <a:r>
              <a:rPr lang="en-US" sz="2400" dirty="0" err="1" smtClean="0"/>
              <a:t>ngộ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rượu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/>
              <a:t>Toan</a:t>
            </a:r>
            <a:r>
              <a:rPr lang="en-US" sz="2400" dirty="0" smtClean="0"/>
              <a:t> acid lactic (</a:t>
            </a:r>
            <a:r>
              <a:rPr lang="en-US" sz="2400" dirty="0" smtClean="0">
                <a:sym typeface="Symbol"/>
              </a:rPr>
              <a:t> </a:t>
            </a:r>
            <a:r>
              <a:rPr lang="en-US" sz="2400" dirty="0" smtClean="0"/>
              <a:t>oxy </a:t>
            </a:r>
            <a:r>
              <a:rPr lang="en-US" sz="2400" dirty="0" err="1" smtClean="0"/>
              <a:t>mô</a:t>
            </a:r>
            <a:r>
              <a:rPr lang="en-US" sz="2400" dirty="0" smtClean="0"/>
              <a:t>: </a:t>
            </a:r>
            <a:r>
              <a:rPr lang="en-US" sz="2400" dirty="0" err="1" smtClean="0"/>
              <a:t>choáng</a:t>
            </a:r>
            <a:r>
              <a:rPr lang="en-US" sz="2400" dirty="0" smtClean="0"/>
              <a:t>,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/>
              <a:t>Ngộ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(ethylene glycol, ethanol, methanol, aspirin)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/>
              <a:t>Toan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AG </a:t>
            </a:r>
            <a:r>
              <a:rPr lang="en-US" sz="2800" dirty="0" err="1" smtClean="0"/>
              <a:t>bình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/>
              <a:t>Mất</a:t>
            </a:r>
            <a:r>
              <a:rPr lang="en-US" sz="2400" dirty="0" smtClean="0"/>
              <a:t> 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–</a:t>
            </a:r>
            <a:r>
              <a:rPr lang="en-US" sz="2400" dirty="0" smtClean="0"/>
              <a:t> qua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endParaRPr lang="en-US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/>
              <a:t>Mất</a:t>
            </a:r>
            <a:r>
              <a:rPr lang="en-US" sz="2400" dirty="0" smtClean="0"/>
              <a:t> 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–</a:t>
            </a:r>
            <a:r>
              <a:rPr lang="en-US" sz="2400" dirty="0" smtClean="0"/>
              <a:t> qua </a:t>
            </a:r>
            <a:r>
              <a:rPr lang="en-US" sz="2400" dirty="0" err="1" smtClean="0"/>
              <a:t>thận</a:t>
            </a:r>
            <a:r>
              <a:rPr lang="en-US" sz="2400" dirty="0" smtClean="0"/>
              <a:t>: </a:t>
            </a:r>
            <a:r>
              <a:rPr lang="en-US" sz="2400" dirty="0" err="1" smtClean="0"/>
              <a:t>toan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thận</a:t>
            </a:r>
            <a:endParaRPr lang="en-US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thải</a:t>
            </a:r>
            <a:r>
              <a:rPr lang="en-US" sz="2400" dirty="0" smtClean="0"/>
              <a:t> 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qua </a:t>
            </a:r>
            <a:r>
              <a:rPr lang="en-US" sz="2400" dirty="0" err="1" smtClean="0"/>
              <a:t>thận</a:t>
            </a:r>
            <a:r>
              <a:rPr lang="en-US" sz="2400" dirty="0" smtClean="0"/>
              <a:t>: </a:t>
            </a:r>
            <a:r>
              <a:rPr lang="en-US" sz="2400" dirty="0" err="1" smtClean="0"/>
              <a:t>Toan</a:t>
            </a:r>
            <a:r>
              <a:rPr lang="en-US" sz="2400" dirty="0" smtClean="0"/>
              <a:t> </a:t>
            </a:r>
            <a:r>
              <a:rPr lang="en-US" sz="2400" dirty="0"/>
              <a:t>acid uremic (</a:t>
            </a:r>
            <a:r>
              <a:rPr lang="en-US" sz="2400" dirty="0" err="1"/>
              <a:t>suy</a:t>
            </a:r>
            <a:r>
              <a:rPr lang="en-US" sz="2400" dirty="0"/>
              <a:t> </a:t>
            </a:r>
            <a:r>
              <a:rPr lang="en-US" sz="2400" dirty="0" err="1"/>
              <a:t>thận</a:t>
            </a:r>
            <a:r>
              <a:rPr lang="en-US" sz="2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TOAN CHUYỂN HÓA ANION GAP MÁU BÌNH THƯỜNG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3340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Toan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do </a:t>
            </a:r>
            <a:r>
              <a:rPr lang="en-US" sz="2800" dirty="0" err="1" smtClean="0"/>
              <a:t>thận</a:t>
            </a:r>
            <a:r>
              <a:rPr lang="en-US" sz="2800" dirty="0" smtClean="0"/>
              <a:t> (do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):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ym typeface="Wingdings" pitchFamily="2" charset="2"/>
              </a:rPr>
              <a:t>HCO</a:t>
            </a:r>
            <a:r>
              <a:rPr lang="en-US" sz="2400" baseline="-25000" dirty="0" smtClean="0">
                <a:sym typeface="Wingdings" pitchFamily="2" charset="2"/>
              </a:rPr>
              <a:t>3</a:t>
            </a:r>
            <a:r>
              <a:rPr lang="en-US" sz="2400" baseline="30000" dirty="0" smtClean="0">
                <a:sym typeface="Wingdings" pitchFamily="2" charset="2"/>
              </a:rPr>
              <a:t>–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giảm</a:t>
            </a:r>
            <a:r>
              <a:rPr lang="en-US" sz="2400" dirty="0" smtClean="0">
                <a:sym typeface="Wingdings" pitchFamily="2" charset="2"/>
              </a:rPr>
              <a:t>  H</a:t>
            </a:r>
            <a:r>
              <a:rPr lang="en-US" sz="2400" baseline="30000" dirty="0" smtClean="0">
                <a:sym typeface="Wingdings" pitchFamily="2" charset="2"/>
              </a:rPr>
              <a:t>+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tăng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tương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đối</a:t>
            </a:r>
            <a:endParaRPr lang="en-US" sz="2400" dirty="0" smtClean="0">
              <a:sym typeface="Wingdings" pitchFamily="2" charset="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ym typeface="Wingdings" pitchFamily="2" charset="2"/>
              </a:rPr>
              <a:t>Thận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tăng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thải</a:t>
            </a:r>
            <a:r>
              <a:rPr lang="en-US" sz="2400" dirty="0" smtClean="0">
                <a:sym typeface="Wingdings" pitchFamily="2" charset="2"/>
              </a:rPr>
              <a:t> NH</a:t>
            </a:r>
            <a:r>
              <a:rPr lang="en-US" sz="2400" baseline="-25000" dirty="0" smtClean="0">
                <a:sym typeface="Wingdings" pitchFamily="2" charset="2"/>
              </a:rPr>
              <a:t>4</a:t>
            </a:r>
            <a:r>
              <a:rPr lang="en-US" sz="2400" baseline="30000" dirty="0" smtClean="0">
                <a:sym typeface="Wingdings" pitchFamily="2" charset="2"/>
              </a:rPr>
              <a:t>+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vào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nước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tiểu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dưới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dạng</a:t>
            </a:r>
            <a:r>
              <a:rPr lang="en-US" sz="2400" dirty="0" smtClean="0">
                <a:sym typeface="Wingdings" pitchFamily="2" charset="2"/>
              </a:rPr>
              <a:t> NH</a:t>
            </a:r>
            <a:r>
              <a:rPr lang="en-US" sz="2400" baseline="-25000" dirty="0" smtClean="0">
                <a:sym typeface="Wingdings" pitchFamily="2" charset="2"/>
              </a:rPr>
              <a:t>4</a:t>
            </a:r>
            <a:r>
              <a:rPr lang="en-US" sz="2400" dirty="0" smtClean="0">
                <a:sym typeface="Wingdings" pitchFamily="2" charset="2"/>
              </a:rPr>
              <a:t>CL  Cl </a:t>
            </a:r>
            <a:r>
              <a:rPr lang="en-US" sz="2400" baseline="30000" dirty="0" smtClean="0">
                <a:sym typeface="Wingdings" pitchFamily="2" charset="2"/>
              </a:rPr>
              <a:t>–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NT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tăng</a:t>
            </a:r>
            <a:r>
              <a:rPr lang="en-US" sz="2400" dirty="0" smtClean="0">
                <a:sym typeface="Wingdings" pitchFamily="2" charset="2"/>
              </a:rPr>
              <a:t>  AG </a:t>
            </a:r>
            <a:r>
              <a:rPr lang="en-US" sz="2400" baseline="-25000" dirty="0" smtClean="0">
                <a:sym typeface="Wingdings" pitchFamily="2" charset="2"/>
              </a:rPr>
              <a:t>NT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âm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tính</a:t>
            </a:r>
            <a:endParaRPr lang="en-US" sz="2400" dirty="0" smtClean="0">
              <a:sym typeface="Wingdings" pitchFamily="2" charset="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ym typeface="Wingdings" pitchFamily="2" charset="2"/>
              </a:rPr>
              <a:t>AG </a:t>
            </a:r>
            <a:r>
              <a:rPr lang="en-US" sz="2400" baseline="-25000" dirty="0" smtClean="0">
                <a:sym typeface="Wingdings" pitchFamily="2" charset="2"/>
              </a:rPr>
              <a:t>NT</a:t>
            </a:r>
            <a:r>
              <a:rPr lang="en-US" sz="2400" dirty="0" smtClean="0">
                <a:sym typeface="Wingdings" pitchFamily="2" charset="2"/>
              </a:rPr>
              <a:t> = [Na</a:t>
            </a:r>
            <a:r>
              <a:rPr lang="en-US" sz="2400" baseline="30000" dirty="0" smtClean="0">
                <a:sym typeface="Wingdings" pitchFamily="2" charset="2"/>
              </a:rPr>
              <a:t>+</a:t>
            </a:r>
            <a:r>
              <a:rPr lang="en-US" sz="2400" dirty="0" smtClean="0">
                <a:sym typeface="Wingdings" pitchFamily="2" charset="2"/>
              </a:rPr>
              <a:t> + K</a:t>
            </a:r>
            <a:r>
              <a:rPr lang="en-US" sz="2400" baseline="30000" dirty="0" smtClean="0">
                <a:sym typeface="Wingdings" pitchFamily="2" charset="2"/>
              </a:rPr>
              <a:t>+ </a:t>
            </a:r>
            <a:r>
              <a:rPr lang="en-US" sz="2400" dirty="0" smtClean="0">
                <a:sym typeface="Wingdings" pitchFamily="2" charset="2"/>
              </a:rPr>
              <a:t>] – </a:t>
            </a:r>
            <a:r>
              <a:rPr lang="en-US" sz="2400" dirty="0" err="1" smtClean="0">
                <a:sym typeface="Wingdings" pitchFamily="2" charset="2"/>
              </a:rPr>
              <a:t>Cl</a:t>
            </a:r>
            <a:r>
              <a:rPr lang="en-US" sz="2400" baseline="30000" dirty="0" smtClean="0">
                <a:sym typeface="Wingdings" pitchFamily="2" charset="2"/>
              </a:rPr>
              <a:t>–</a:t>
            </a:r>
            <a:r>
              <a:rPr lang="en-US" sz="2400" dirty="0" smtClean="0">
                <a:sym typeface="Wingdings" pitchFamily="2" charset="2"/>
              </a:rPr>
              <a:t> &lt; – 20  – 50 </a:t>
            </a:r>
            <a:r>
              <a:rPr lang="en-US" sz="2400" dirty="0" err="1" smtClean="0">
                <a:sym typeface="Wingdings" pitchFamily="2" charset="2"/>
              </a:rPr>
              <a:t>mEq</a:t>
            </a:r>
            <a:r>
              <a:rPr lang="en-US" sz="2400" dirty="0" smtClean="0">
                <a:sym typeface="Wingdings" pitchFamily="2" charset="2"/>
              </a:rPr>
              <a:t>/L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ym typeface="Wingdings" pitchFamily="2" charset="2"/>
              </a:rPr>
              <a:t>Mẹo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nhớ</a:t>
            </a:r>
            <a:r>
              <a:rPr lang="en-US" sz="2400" dirty="0" smtClean="0">
                <a:sym typeface="Wingdings" pitchFamily="2" charset="2"/>
              </a:rPr>
              <a:t>: “</a:t>
            </a:r>
            <a:r>
              <a:rPr lang="en-US" sz="2400" dirty="0" err="1" smtClean="0">
                <a:sym typeface="Wingdings" pitchFamily="2" charset="2"/>
              </a:rPr>
              <a:t>ne</a:t>
            </a:r>
            <a:r>
              <a:rPr lang="en-US" sz="2400" dirty="0" err="1" smtClean="0">
                <a:solidFill>
                  <a:srgbClr val="FFFF00"/>
                </a:solidFill>
                <a:sym typeface="Wingdings" pitchFamily="2" charset="2"/>
              </a:rPr>
              <a:t>GUT</a:t>
            </a:r>
            <a:r>
              <a:rPr lang="en-US" sz="2400" dirty="0" err="1" smtClean="0">
                <a:sym typeface="Wingdings" pitchFamily="2" charset="2"/>
              </a:rPr>
              <a:t>ive</a:t>
            </a:r>
            <a:r>
              <a:rPr lang="en-US" sz="2400" dirty="0" smtClean="0">
                <a:sym typeface="Wingdings" pitchFamily="2" charset="2"/>
              </a:rPr>
              <a:t>” urinary anion gap 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ym typeface="Wingdings" pitchFamily="2" charset="2"/>
              </a:rPr>
              <a:t>Toan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chuyển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hóa</a:t>
            </a:r>
            <a:r>
              <a:rPr lang="en-US" sz="2800" dirty="0" smtClean="0">
                <a:sym typeface="Wingdings" pitchFamily="2" charset="2"/>
              </a:rPr>
              <a:t> do </a:t>
            </a:r>
            <a:r>
              <a:rPr lang="en-US" sz="2800" dirty="0" err="1" smtClean="0">
                <a:sym typeface="Wingdings" pitchFamily="2" charset="2"/>
              </a:rPr>
              <a:t>thận</a:t>
            </a:r>
            <a:r>
              <a:rPr lang="en-US" sz="2800" dirty="0" smtClean="0">
                <a:sym typeface="Wingdings" pitchFamily="2" charset="2"/>
              </a:rPr>
              <a:t> (</a:t>
            </a:r>
            <a:r>
              <a:rPr lang="en-US" sz="2800" dirty="0" err="1" smtClean="0">
                <a:sym typeface="Wingdings" pitchFamily="2" charset="2"/>
              </a:rPr>
              <a:t>toan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hóa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ống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thận</a:t>
            </a:r>
            <a:r>
              <a:rPr lang="en-US" sz="2800" dirty="0" smtClean="0">
                <a:sym typeface="Wingdings" pitchFamily="2" charset="2"/>
              </a:rPr>
              <a:t>)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ym typeface="Wingdings" pitchFamily="2" charset="2"/>
              </a:rPr>
              <a:t>Thận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tăng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thải</a:t>
            </a:r>
            <a:r>
              <a:rPr lang="en-US" sz="2400" dirty="0" smtClean="0">
                <a:sym typeface="Wingdings" pitchFamily="2" charset="2"/>
              </a:rPr>
              <a:t> NH</a:t>
            </a:r>
            <a:r>
              <a:rPr lang="en-US" sz="2400" baseline="-25000" dirty="0" smtClean="0">
                <a:sym typeface="Wingdings" pitchFamily="2" charset="2"/>
              </a:rPr>
              <a:t>4</a:t>
            </a:r>
            <a:r>
              <a:rPr lang="en-US" sz="2400" baseline="30000" dirty="0" smtClean="0">
                <a:sym typeface="Wingdings" pitchFamily="2" charset="2"/>
              </a:rPr>
              <a:t>+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Cl</a:t>
            </a:r>
            <a:r>
              <a:rPr lang="en-US" sz="2400" baseline="30000" dirty="0" smtClean="0">
                <a:sym typeface="Wingdings" pitchFamily="2" charset="2"/>
              </a:rPr>
              <a:t>–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NT</a:t>
            </a:r>
            <a:r>
              <a:rPr lang="en-US" sz="2400" dirty="0" smtClean="0">
                <a:sym typeface="Wingdings" pitchFamily="2" charset="2"/>
              </a:rPr>
              <a:t>  </a:t>
            </a:r>
            <a:r>
              <a:rPr lang="en-US" sz="2400" dirty="0" err="1" smtClean="0">
                <a:sym typeface="Wingdings" pitchFamily="2" charset="2"/>
              </a:rPr>
              <a:t>bình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thường</a:t>
            </a:r>
            <a:r>
              <a:rPr lang="en-US" sz="2400" dirty="0" smtClean="0">
                <a:sym typeface="Wingdings" pitchFamily="2" charset="2"/>
              </a:rPr>
              <a:t>  AG </a:t>
            </a:r>
            <a:r>
              <a:rPr lang="en-US" sz="2400" baseline="-25000" dirty="0" smtClean="0">
                <a:sym typeface="Wingdings" pitchFamily="2" charset="2"/>
              </a:rPr>
              <a:t>NT</a:t>
            </a:r>
            <a:r>
              <a:rPr lang="en-US" sz="2400" dirty="0" smtClean="0">
                <a:sym typeface="Wingdings" pitchFamily="2" charset="2"/>
              </a:rPr>
              <a:t> ≥ 0 </a:t>
            </a:r>
            <a:r>
              <a:rPr lang="en-US" sz="2400" dirty="0" err="1" smtClean="0">
                <a:sym typeface="Wingdings" pitchFamily="2" charset="2"/>
              </a:rPr>
              <a:t>mEq</a:t>
            </a:r>
            <a:r>
              <a:rPr lang="en-US" sz="2400" dirty="0" smtClean="0">
                <a:sym typeface="Wingdings" pitchFamily="2" charset="2"/>
              </a:rPr>
              <a:t>/L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TOAN HÓA ỐNG THẬN GẦN (RTA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71600"/>
            <a:ext cx="8324850" cy="49403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vi-VN" sz="2800" dirty="0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: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hấp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xa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góp</a:t>
            </a:r>
            <a:endParaRPr lang="en-US" sz="2400" dirty="0" smtClean="0"/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xa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vẹn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↑ </a:t>
            </a:r>
            <a:r>
              <a:rPr lang="en-US" sz="2400" dirty="0" err="1" smtClean="0">
                <a:sym typeface="Wingdings" pitchFamily="2" charset="2"/>
              </a:rPr>
              <a:t>tái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hấp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/>
              <a:t>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– 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↑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&amp; 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;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góp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vẹn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↑ </a:t>
            </a:r>
            <a:r>
              <a:rPr lang="en-US" sz="2400" dirty="0" err="1" smtClean="0">
                <a:sym typeface="Wingdings" pitchFamily="2" charset="2"/>
              </a:rPr>
              <a:t>hấp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nước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bằng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cách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tăng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tiết</a:t>
            </a:r>
            <a:r>
              <a:rPr lang="en-US" sz="2400" dirty="0" smtClean="0">
                <a:sym typeface="Wingdings" pitchFamily="2" charset="2"/>
              </a:rPr>
              <a:t> H</a:t>
            </a:r>
            <a:r>
              <a:rPr lang="en-US" sz="2400" baseline="30000" dirty="0" smtClean="0">
                <a:sym typeface="Wingdings" pitchFamily="2" charset="2"/>
              </a:rPr>
              <a:t>+</a:t>
            </a:r>
            <a:r>
              <a:rPr lang="en-US" sz="2400" dirty="0" smtClean="0">
                <a:sym typeface="Wingdings" pitchFamily="2" charset="2"/>
              </a:rPr>
              <a:t>, K+ </a:t>
            </a:r>
            <a:r>
              <a:rPr lang="en-US" sz="2400" dirty="0" err="1" smtClean="0">
                <a:sym typeface="Wingdings" pitchFamily="2" charset="2"/>
              </a:rPr>
              <a:t>dưới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tác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dụng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Aldosteron</a:t>
            </a:r>
            <a:endParaRPr lang="en-US" sz="2400" dirty="0" smtClean="0"/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2800" dirty="0" err="1" smtClean="0">
                <a:sym typeface="Wingdings" pitchFamily="2" charset="2"/>
              </a:rPr>
              <a:t>Hậu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quả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>
                <a:sym typeface="Wingdings" pitchFamily="2" charset="2"/>
              </a:rPr>
              <a:t>HCO</a:t>
            </a:r>
            <a:r>
              <a:rPr lang="en-US" sz="2400" baseline="-25000" dirty="0" smtClean="0">
                <a:sym typeface="Wingdings" pitchFamily="2" charset="2"/>
              </a:rPr>
              <a:t>3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giảm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ít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vì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tái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hấp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nhiều</a:t>
            </a:r>
            <a:r>
              <a:rPr lang="en-US" sz="2400" dirty="0" smtClean="0">
                <a:sym typeface="Wingdings" pitchFamily="2" charset="2"/>
              </a:rPr>
              <a:t> (12 – 20 </a:t>
            </a:r>
            <a:r>
              <a:rPr lang="en-US" sz="2400" dirty="0" err="1" smtClean="0">
                <a:sym typeface="Wingdings" pitchFamily="2" charset="2"/>
              </a:rPr>
              <a:t>meq</a:t>
            </a:r>
            <a:r>
              <a:rPr lang="en-US" sz="2400" dirty="0" smtClean="0">
                <a:sym typeface="Wingdings" pitchFamily="2" charset="2"/>
              </a:rPr>
              <a:t>/L) 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>
                <a:sym typeface="Wingdings" pitchFamily="2" charset="2"/>
              </a:rPr>
              <a:t>pH </a:t>
            </a:r>
            <a:r>
              <a:rPr lang="en-US" sz="2400" dirty="0" err="1" smtClean="0">
                <a:sym typeface="Wingdings" pitchFamily="2" charset="2"/>
              </a:rPr>
              <a:t>nước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tiểu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kiềm</a:t>
            </a:r>
            <a:r>
              <a:rPr lang="en-US" sz="2400" dirty="0" smtClean="0">
                <a:sym typeface="Wingdings" pitchFamily="2" charset="2"/>
              </a:rPr>
              <a:t> hay </a:t>
            </a:r>
            <a:r>
              <a:rPr lang="en-US" sz="2400" dirty="0" err="1" smtClean="0">
                <a:sym typeface="Wingdings" pitchFamily="2" charset="2"/>
              </a:rPr>
              <a:t>toan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tùy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theo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lượng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/>
              <a:t>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– </a:t>
            </a:r>
            <a:r>
              <a:rPr lang="en-US" sz="2400" dirty="0" err="1" smtClean="0">
                <a:sym typeface="Wingdings" pitchFamily="2" charset="2"/>
              </a:rPr>
              <a:t>được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hấp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ít</a:t>
            </a:r>
            <a:r>
              <a:rPr lang="en-US" sz="2400" dirty="0" smtClean="0">
                <a:sym typeface="Wingdings" pitchFamily="2" charset="2"/>
              </a:rPr>
              <a:t> hay </a:t>
            </a:r>
            <a:r>
              <a:rPr lang="en-US" sz="2400" dirty="0" err="1" smtClean="0">
                <a:sym typeface="Wingdings" pitchFamily="2" charset="2"/>
              </a:rPr>
              <a:t>nhiều</a:t>
            </a:r>
            <a:r>
              <a:rPr lang="en-US" sz="2400" dirty="0" smtClean="0"/>
              <a:t>  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2400" dirty="0" err="1" smtClean="0">
                <a:sym typeface="Wingdings" pitchFamily="2" charset="2"/>
              </a:rPr>
              <a:t>Giảm</a:t>
            </a:r>
            <a:r>
              <a:rPr lang="en-US" sz="2400" dirty="0" smtClean="0">
                <a:sym typeface="Wingdings" pitchFamily="2" charset="2"/>
              </a:rPr>
              <a:t> K+ </a:t>
            </a:r>
            <a:r>
              <a:rPr lang="en-US" sz="2400" dirty="0" err="1" smtClean="0">
                <a:sym typeface="Wingdings" pitchFamily="2" charset="2"/>
              </a:rPr>
              <a:t>máu</a:t>
            </a:r>
            <a:r>
              <a:rPr lang="en-US" sz="2400" dirty="0" smtClean="0">
                <a:sym typeface="Wingdings" pitchFamily="2" charset="2"/>
              </a:rPr>
              <a:t> do </a:t>
            </a:r>
            <a:r>
              <a:rPr lang="en-US" sz="2400" dirty="0" err="1" smtClean="0">
                <a:sym typeface="Wingdings" pitchFamily="2" charset="2"/>
              </a:rPr>
              <a:t>mất</a:t>
            </a:r>
            <a:r>
              <a:rPr lang="en-US" sz="2400" dirty="0" smtClean="0">
                <a:sym typeface="Wingdings" pitchFamily="2" charset="2"/>
              </a:rPr>
              <a:t> K</a:t>
            </a:r>
            <a:r>
              <a:rPr lang="en-US" sz="2400" baseline="30000" dirty="0" smtClean="0">
                <a:sym typeface="Wingdings" pitchFamily="2" charset="2"/>
              </a:rPr>
              <a:t>+</a:t>
            </a:r>
            <a:r>
              <a:rPr lang="en-US" sz="2400" dirty="0" smtClean="0">
                <a:sym typeface="Wingdings" pitchFamily="2" charset="2"/>
              </a:rPr>
              <a:t> qua </a:t>
            </a:r>
            <a:r>
              <a:rPr lang="en-US" sz="2400" dirty="0" err="1" smtClean="0">
                <a:sym typeface="Wingdings" pitchFamily="2" charset="2"/>
              </a:rPr>
              <a:t>nước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tiểu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TOAN HÓA ỐNG THẬN XA (RTA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vi-VN" sz="2800" dirty="0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: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xa</a:t>
            </a:r>
            <a:r>
              <a:rPr lang="en-US" sz="2400" dirty="0" smtClean="0"/>
              <a:t> </a:t>
            </a:r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hấp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xa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góp</a:t>
            </a:r>
            <a:endParaRPr lang="en-US" sz="2400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góp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vẹn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tăng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tái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hấp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nước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, K</a:t>
            </a:r>
            <a:r>
              <a:rPr lang="en-US" sz="2400" baseline="30000" dirty="0" smtClean="0"/>
              <a:t>+ 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aldosteron</a:t>
            </a:r>
            <a:endParaRPr lang="en-US" sz="2400" dirty="0" smtClean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2800" dirty="0" err="1" smtClean="0">
                <a:sym typeface="Wingdings" pitchFamily="2" charset="2"/>
              </a:rPr>
              <a:t>Hậu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quả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smtClean="0">
                <a:sym typeface="Wingdings" pitchFamily="2" charset="2"/>
              </a:rPr>
              <a:t>HCO</a:t>
            </a:r>
            <a:r>
              <a:rPr lang="en-US" sz="2400" baseline="-25000" dirty="0" smtClean="0">
                <a:sym typeface="Wingdings" pitchFamily="2" charset="2"/>
              </a:rPr>
              <a:t>3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máu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giảm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nặng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vì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tái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hấp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ít</a:t>
            </a:r>
            <a:r>
              <a:rPr lang="en-US" sz="2400" dirty="0" smtClean="0">
                <a:sym typeface="Wingdings" pitchFamily="2" charset="2"/>
              </a:rPr>
              <a:t> (&lt; 10 </a:t>
            </a:r>
            <a:r>
              <a:rPr lang="en-US" sz="2400" dirty="0" err="1" smtClean="0">
                <a:sym typeface="Wingdings" pitchFamily="2" charset="2"/>
              </a:rPr>
              <a:t>meq</a:t>
            </a:r>
            <a:r>
              <a:rPr lang="en-US" sz="2400" dirty="0" smtClean="0">
                <a:sym typeface="Wingdings" pitchFamily="2" charset="2"/>
              </a:rPr>
              <a:t>/L)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smtClean="0">
                <a:sym typeface="Wingdings" pitchFamily="2" charset="2"/>
              </a:rPr>
              <a:t>pH </a:t>
            </a:r>
            <a:r>
              <a:rPr lang="en-US" sz="2400" dirty="0" err="1" smtClean="0">
                <a:sym typeface="Wingdings" pitchFamily="2" charset="2"/>
              </a:rPr>
              <a:t>nước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tiểu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kiềm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vì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/>
              <a:t>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(&gt; 5,3) 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err="1" smtClean="0">
                <a:sym typeface="Wingdings" pitchFamily="2" charset="2"/>
              </a:rPr>
              <a:t>Giảm</a:t>
            </a:r>
            <a:r>
              <a:rPr lang="en-US" sz="2400" dirty="0" smtClean="0">
                <a:sym typeface="Wingdings" pitchFamily="2" charset="2"/>
              </a:rPr>
              <a:t> K+ </a:t>
            </a:r>
            <a:r>
              <a:rPr lang="en-US" sz="2400" dirty="0" err="1" smtClean="0">
                <a:sym typeface="Wingdings" pitchFamily="2" charset="2"/>
              </a:rPr>
              <a:t>máu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TOAN HÓA ỐNG GÓP (RTA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vi-VN" sz="2800" dirty="0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: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góp</a:t>
            </a:r>
            <a:r>
              <a:rPr lang="en-US" sz="2400" dirty="0" smtClean="0"/>
              <a:t> </a:t>
            </a:r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hấp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K</a:t>
            </a:r>
            <a:r>
              <a:rPr lang="en-US" sz="2400" baseline="30000" dirty="0" smtClean="0"/>
              <a:t>+ 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aldosteron</a:t>
            </a:r>
            <a:endParaRPr lang="en-US" sz="2400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toan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góp</a:t>
            </a:r>
            <a:r>
              <a:rPr lang="en-US" sz="2400" dirty="0" smtClean="0"/>
              <a:t> do </a:t>
            </a:r>
            <a:r>
              <a:rPr lang="en-US" sz="2400" dirty="0" err="1" smtClean="0"/>
              <a:t>nồng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aldosteron</a:t>
            </a:r>
            <a:r>
              <a:rPr lang="en-US" sz="2400" dirty="0" smtClean="0"/>
              <a:t> </a:t>
            </a:r>
            <a:r>
              <a:rPr lang="en-US" sz="2400" dirty="0" err="1" smtClean="0"/>
              <a:t>máu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r>
              <a:rPr lang="en-US" sz="2400" dirty="0" smtClean="0"/>
              <a:t> </a:t>
            </a:r>
            <a:r>
              <a:rPr lang="en-US" sz="2400" dirty="0" err="1" smtClean="0"/>
              <a:t>bào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góp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kháng</a:t>
            </a:r>
            <a:r>
              <a:rPr lang="en-US" sz="2400" dirty="0" smtClean="0"/>
              <a:t> </a:t>
            </a:r>
            <a:r>
              <a:rPr lang="en-US" sz="2400" dirty="0" err="1" smtClean="0"/>
              <a:t>aldosteron</a:t>
            </a:r>
            <a:endParaRPr lang="en-US" sz="2400" dirty="0" smtClean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2800" dirty="0" err="1" smtClean="0">
                <a:sym typeface="Wingdings" pitchFamily="2" charset="2"/>
              </a:rPr>
              <a:t>Hậu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quả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smtClean="0">
                <a:sym typeface="Wingdings" pitchFamily="2" charset="2"/>
              </a:rPr>
              <a:t>HCO3 </a:t>
            </a:r>
            <a:r>
              <a:rPr lang="en-US" sz="2400" dirty="0" err="1" smtClean="0">
                <a:sym typeface="Wingdings" pitchFamily="2" charset="2"/>
              </a:rPr>
              <a:t>máu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giảm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ít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vì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ít</a:t>
            </a:r>
            <a:r>
              <a:rPr lang="en-US" sz="2400" dirty="0" smtClean="0">
                <a:sym typeface="Wingdings" pitchFamily="2" charset="2"/>
              </a:rPr>
              <a:t> (&gt; 15 </a:t>
            </a:r>
            <a:r>
              <a:rPr lang="en-US" sz="2400" dirty="0" err="1" smtClean="0">
                <a:sym typeface="Wingdings" pitchFamily="2" charset="2"/>
              </a:rPr>
              <a:t>meq</a:t>
            </a:r>
            <a:r>
              <a:rPr lang="en-US" sz="2400" dirty="0" smtClean="0">
                <a:sym typeface="Wingdings" pitchFamily="2" charset="2"/>
              </a:rPr>
              <a:t>/L)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smtClean="0">
                <a:sym typeface="Wingdings" pitchFamily="2" charset="2"/>
              </a:rPr>
              <a:t>pH </a:t>
            </a:r>
            <a:r>
              <a:rPr lang="en-US" sz="2400" dirty="0" err="1" smtClean="0">
                <a:sym typeface="Wingdings" pitchFamily="2" charset="2"/>
              </a:rPr>
              <a:t>nước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tiểu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toan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vì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/>
              <a:t>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(&lt;5,3)  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sz="2400" dirty="0" err="1" smtClean="0">
                <a:sym typeface="Wingdings" pitchFamily="2" charset="2"/>
              </a:rPr>
              <a:t>Tăng</a:t>
            </a:r>
            <a:r>
              <a:rPr lang="en-US" sz="2400" dirty="0" smtClean="0">
                <a:sym typeface="Wingdings" pitchFamily="2" charset="2"/>
              </a:rPr>
              <a:t> K</a:t>
            </a:r>
            <a:r>
              <a:rPr lang="en-US" sz="2400" baseline="30000" dirty="0" smtClean="0">
                <a:sym typeface="Wingdings" pitchFamily="2" charset="2"/>
              </a:rPr>
              <a:t>+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máu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46075"/>
            <a:ext cx="8353425" cy="568325"/>
          </a:xfrm>
        </p:spPr>
        <p:txBody>
          <a:bodyPr/>
          <a:lstStyle/>
          <a:p>
            <a:r>
              <a:rPr lang="en-US" dirty="0" smtClean="0"/>
              <a:t>TIÊU CHÍ CHẨN ĐOÁN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" y="1063625"/>
          <a:ext cx="8915400" cy="548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NGUYÊN NHÂN GÂY</a:t>
            </a:r>
            <a:br>
              <a:rPr lang="en-US" dirty="0" smtClean="0"/>
            </a:br>
            <a:r>
              <a:rPr lang="en-US" dirty="0" smtClean="0"/>
              <a:t>TOAN HÓA ỐNG THẬN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31800" y="1645920"/>
          <a:ext cx="8483599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3048000"/>
                <a:gridCol w="2895599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RTA</a:t>
                      </a:r>
                      <a:r>
                        <a:rPr lang="en-US" sz="32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3200" baseline="-25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sz="3200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RTA</a:t>
                      </a:r>
                      <a:r>
                        <a:rPr lang="en-US" sz="3200" baseline="-25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3200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RTA</a:t>
                      </a:r>
                      <a:r>
                        <a:rPr lang="en-US" sz="3200" baseline="-250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sz="3200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Đa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u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tủy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vô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căn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Thoái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biến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dạng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bột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Giảm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Canxi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máu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Thiếu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vitamin D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H/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chứng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Sjogren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vô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căn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có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tính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gia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đình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Tăng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tiểu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calci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Viêm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thấp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khớp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Bệnh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hồng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cầu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liềm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Lupus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đỏ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hệ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thống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Đái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tháo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đường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Viêm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thận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mô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kẽ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Suy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thượng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thận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Tắc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đường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niệu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sng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Lợi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tiểu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ống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gần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Ngộ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độc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kim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loại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nặng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Pb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, Hg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Amphotericin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B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UCMC, NSAIDS, Heparin,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Lợi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tiểu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</a:rPr>
                        <a:t>giữ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K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KIỀM CHUYỂN 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95400"/>
            <a:ext cx="8483600" cy="5257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gây</a:t>
            </a:r>
            <a:r>
              <a:rPr lang="en-US" sz="2800" dirty="0" smtClean="0"/>
              <a:t> </a:t>
            </a:r>
            <a:r>
              <a:rPr lang="en-US" sz="2800" dirty="0" err="1" smtClean="0"/>
              <a:t>kiềm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kiềm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hoá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HCO</a:t>
            </a:r>
            <a:r>
              <a:rPr lang="en-US" sz="2400" baseline="-25000" dirty="0" smtClean="0">
                <a:sym typeface="Wingdings" pitchFamily="2" charset="2"/>
              </a:rPr>
              <a:t>3</a:t>
            </a:r>
            <a:r>
              <a:rPr lang="en-US" sz="2400" baseline="30000" dirty="0" smtClean="0">
                <a:sym typeface="Wingdings" pitchFamily="2" charset="2"/>
              </a:rPr>
              <a:t>–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Symbol"/>
              </a:rPr>
              <a:t></a:t>
            </a:r>
            <a:r>
              <a:rPr lang="en-US" sz="2400" dirty="0" smtClean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Duy</a:t>
            </a:r>
            <a:r>
              <a:rPr lang="en-US" sz="2400" dirty="0" smtClean="0"/>
              <a:t> </a:t>
            </a:r>
            <a:r>
              <a:rPr lang="en-US" sz="2400" dirty="0" err="1" smtClean="0"/>
              <a:t>trì</a:t>
            </a:r>
            <a:r>
              <a:rPr lang="en-US" sz="2400" dirty="0" smtClean="0"/>
              <a:t> </a:t>
            </a:r>
            <a:r>
              <a:rPr lang="en-US" sz="2400" dirty="0" err="1" smtClean="0"/>
              <a:t>kiềm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HCO</a:t>
            </a:r>
            <a:r>
              <a:rPr lang="en-US" sz="2400" baseline="-25000" dirty="0" smtClean="0">
                <a:sym typeface="Wingdings" pitchFamily="2" charset="2"/>
              </a:rPr>
              <a:t>3</a:t>
            </a:r>
            <a:r>
              <a:rPr lang="en-US" sz="2400" baseline="30000" dirty="0" smtClean="0">
                <a:sym typeface="Wingdings" pitchFamily="2" charset="2"/>
              </a:rPr>
              <a:t>–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thải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ra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được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trì</a:t>
            </a:r>
            <a:r>
              <a:rPr lang="en-US" sz="2800" dirty="0" smtClean="0"/>
              <a:t> </a:t>
            </a:r>
            <a:r>
              <a:rPr lang="en-US" sz="2800" dirty="0" err="1" smtClean="0"/>
              <a:t>kiềm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tổn</a:t>
            </a:r>
            <a:r>
              <a:rPr lang="en-US" sz="2800" dirty="0" smtClean="0"/>
              <a:t> </a:t>
            </a:r>
            <a:r>
              <a:rPr lang="en-US" sz="2800" dirty="0" err="1" smtClean="0"/>
              <a:t>thương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thận</a:t>
            </a:r>
            <a:endParaRPr lang="en-US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trì</a:t>
            </a:r>
            <a:r>
              <a:rPr lang="en-US" sz="2800" dirty="0" smtClean="0"/>
              <a:t> </a:t>
            </a:r>
            <a:r>
              <a:rPr lang="en-US" sz="2800" dirty="0" err="1" smtClean="0"/>
              <a:t>kiềm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kiềm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chuyển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hóa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sẽ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nhanh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chóng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điều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chỉnh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KIỀM CHUYỂN HÓA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21621232"/>
              </p:ext>
            </p:extLst>
          </p:nvPr>
        </p:nvGraphicFramePr>
        <p:xfrm>
          <a:off x="431800" y="1295400"/>
          <a:ext cx="8324850" cy="51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746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CÂU HỎI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6700"/>
            <a:ext cx="8324850" cy="49403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KMĐM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tin </a:t>
            </a:r>
            <a:r>
              <a:rPr lang="en-US" dirty="0" err="1" smtClean="0"/>
              <a:t>cậy</a:t>
            </a:r>
            <a:r>
              <a:rPr lang="en-US" dirty="0" smtClean="0"/>
              <a:t> 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oxy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oxy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? 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?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?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kiềm</a:t>
            </a:r>
            <a:r>
              <a:rPr lang="en-US" dirty="0" smtClean="0"/>
              <a:t>: 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kiềm</a:t>
            </a:r>
            <a:r>
              <a:rPr lang="en-US" dirty="0" smtClean="0"/>
              <a:t> ? 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?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xmlns="" val="41800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KIỀM CHUYỂN 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95400"/>
            <a:ext cx="8483600" cy="52578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kiềm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-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H</a:t>
            </a:r>
            <a:r>
              <a:rPr lang="en-US" sz="2400" baseline="30000" dirty="0" smtClean="0"/>
              <a:t>+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bào</a:t>
            </a:r>
            <a:r>
              <a:rPr lang="en-US" sz="2400" dirty="0" smtClean="0"/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trì</a:t>
            </a:r>
            <a:r>
              <a:rPr lang="en-US" sz="2800" dirty="0" smtClean="0"/>
              <a:t> </a:t>
            </a:r>
            <a:r>
              <a:rPr lang="en-US" sz="2800" dirty="0" err="1" smtClean="0"/>
              <a:t>kiềm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thận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duy</a:t>
            </a:r>
            <a:r>
              <a:rPr lang="en-US" sz="2400" dirty="0" smtClean="0"/>
              <a:t> </a:t>
            </a:r>
            <a:r>
              <a:rPr lang="en-US" sz="2400" dirty="0" err="1" smtClean="0"/>
              <a:t>trì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endParaRPr lang="en-US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thận</a:t>
            </a:r>
            <a:r>
              <a:rPr lang="en-US" sz="2400" dirty="0" smtClean="0"/>
              <a:t> (GFR)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H+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do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400" dirty="0" err="1" smtClean="0">
                <a:sym typeface="Symbol"/>
              </a:rPr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hấp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HCO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 do </a:t>
            </a:r>
            <a:r>
              <a:rPr lang="en-US" sz="2400" dirty="0" smtClean="0">
                <a:sym typeface="Symbol"/>
              </a:rPr>
              <a:t>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TH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/>
              </a:rPr>
              <a:t> </a:t>
            </a:r>
            <a:r>
              <a:rPr lang="en-US" sz="2400" dirty="0" err="1" smtClean="0"/>
              <a:t>Cl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–</a:t>
            </a:r>
            <a:r>
              <a:rPr lang="en-US" sz="2400" dirty="0" smtClean="0"/>
              <a:t> , </a:t>
            </a:r>
            <a:r>
              <a:rPr lang="en-US" sz="2400" dirty="0" smtClean="0">
                <a:sym typeface="Symbol"/>
              </a:rPr>
              <a:t> </a:t>
            </a:r>
            <a:r>
              <a:rPr lang="en-US" sz="2400" dirty="0" smtClean="0"/>
              <a:t>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</a:t>
            </a:r>
            <a:r>
              <a:rPr lang="en-US" sz="2400" dirty="0" err="1" smtClean="0"/>
              <a:t>máu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KIỀM CHUYỂN 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47800"/>
            <a:ext cx="8324850" cy="4953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Kiềm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đáp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bù</a:t>
            </a:r>
            <a:r>
              <a:rPr lang="en-US" sz="2800" dirty="0" smtClean="0"/>
              <a:t> </a:t>
            </a:r>
            <a:r>
              <a:rPr lang="en-US" sz="2800" dirty="0" err="1" smtClean="0"/>
              <a:t>NaCl</a:t>
            </a:r>
            <a:r>
              <a:rPr lang="en-US" sz="2800" dirty="0" smtClean="0"/>
              <a:t>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Cl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tiểu</a:t>
            </a:r>
            <a:r>
              <a:rPr lang="en-US" sz="2400" dirty="0" smtClean="0"/>
              <a:t> ≤ 25 </a:t>
            </a:r>
            <a:r>
              <a:rPr lang="en-US" sz="2400" dirty="0" err="1" smtClean="0"/>
              <a:t>mEq</a:t>
            </a:r>
            <a:r>
              <a:rPr lang="en-US" sz="2400" dirty="0" smtClean="0"/>
              <a:t>/L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Mất</a:t>
            </a:r>
            <a:r>
              <a:rPr lang="en-US" sz="2400" dirty="0" smtClean="0"/>
              <a:t> 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qua </a:t>
            </a:r>
            <a:r>
              <a:rPr lang="en-US" sz="2400" dirty="0" err="1" smtClean="0"/>
              <a:t>dạ</a:t>
            </a:r>
            <a:r>
              <a:rPr lang="en-US" sz="2400" dirty="0" smtClean="0"/>
              <a:t> </a:t>
            </a:r>
            <a:r>
              <a:rPr lang="en-US" sz="2400" dirty="0" err="1" smtClean="0"/>
              <a:t>dày</a:t>
            </a:r>
            <a:r>
              <a:rPr lang="en-US" sz="2400" dirty="0" smtClean="0"/>
              <a:t> do </a:t>
            </a:r>
            <a:r>
              <a:rPr lang="en-US" sz="2400" dirty="0" err="1" smtClean="0"/>
              <a:t>ói</a:t>
            </a:r>
            <a:r>
              <a:rPr lang="en-US" sz="2400" dirty="0" smtClean="0"/>
              <a:t> hay </a:t>
            </a:r>
            <a:r>
              <a:rPr lang="en-US" sz="2400" dirty="0" err="1" smtClean="0"/>
              <a:t>hút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dạ</a:t>
            </a:r>
            <a:r>
              <a:rPr lang="en-US" sz="2400" dirty="0" smtClean="0"/>
              <a:t> </a:t>
            </a:r>
            <a:r>
              <a:rPr lang="en-US" sz="2400" dirty="0" err="1" smtClean="0"/>
              <a:t>dày</a:t>
            </a:r>
            <a:endParaRPr lang="en-US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tiểu</a:t>
            </a:r>
            <a:r>
              <a:rPr lang="en-US" sz="2400" dirty="0" smtClean="0"/>
              <a:t> </a:t>
            </a:r>
            <a:r>
              <a:rPr lang="en-US" sz="2400" dirty="0" err="1" smtClean="0"/>
              <a:t>quai</a:t>
            </a:r>
            <a:r>
              <a:rPr lang="en-US" sz="2400" dirty="0" smtClean="0"/>
              <a:t>/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tiểu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thiazide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chảy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Cl</a:t>
            </a:r>
            <a:r>
              <a:rPr lang="en-US" sz="2400" baseline="30000" dirty="0" smtClean="0"/>
              <a:t>–</a:t>
            </a:r>
            <a:r>
              <a:rPr lang="en-US" sz="2400" dirty="0" smtClean="0"/>
              <a:t> do u </a:t>
            </a:r>
            <a:r>
              <a:rPr lang="en-US" sz="2400" dirty="0" err="1" smtClean="0"/>
              <a:t>tuyến</a:t>
            </a:r>
            <a:r>
              <a:rPr lang="en-US" sz="2400" dirty="0" smtClean="0"/>
              <a:t> </a:t>
            </a:r>
            <a:r>
              <a:rPr lang="en-US" sz="2400" dirty="0" err="1" smtClean="0"/>
              <a:t>nhung</a:t>
            </a:r>
            <a:r>
              <a:rPr lang="en-US" sz="2400" dirty="0" smtClean="0"/>
              <a:t> </a:t>
            </a:r>
            <a:r>
              <a:rPr lang="en-US" sz="2400" dirty="0" err="1" smtClean="0"/>
              <a:t>mao</a:t>
            </a:r>
            <a:r>
              <a:rPr lang="en-US" sz="2400" dirty="0" smtClean="0"/>
              <a:t>/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 </a:t>
            </a:r>
            <a:r>
              <a:rPr lang="en-US" sz="2400" dirty="0" err="1" smtClean="0"/>
              <a:t>xổ</a:t>
            </a:r>
            <a:endParaRPr lang="en-US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xơ</a:t>
            </a:r>
            <a:r>
              <a:rPr lang="en-US" sz="2400" dirty="0" smtClean="0"/>
              <a:t> </a:t>
            </a:r>
            <a:r>
              <a:rPr lang="en-US" sz="2400" dirty="0" err="1" smtClean="0"/>
              <a:t>nang</a:t>
            </a:r>
            <a:r>
              <a:rPr lang="en-US" sz="2400" dirty="0" smtClean="0"/>
              <a:t> (</a:t>
            </a:r>
            <a:r>
              <a:rPr lang="en-US" sz="2400" dirty="0" err="1" smtClean="0"/>
              <a:t>Cl</a:t>
            </a:r>
            <a:r>
              <a:rPr lang="en-US" sz="2400" baseline="300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mồ</a:t>
            </a:r>
            <a:r>
              <a:rPr lang="en-US" sz="2400" dirty="0" smtClean="0"/>
              <a:t> </a:t>
            </a:r>
            <a:r>
              <a:rPr lang="en-US" sz="2400" dirty="0" err="1" smtClean="0"/>
              <a:t>hôi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Kiềm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KIỀM CHUYỂN 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47800"/>
            <a:ext cx="8324850" cy="4953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Kiềm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kháng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bù</a:t>
            </a:r>
            <a:r>
              <a:rPr lang="en-US" sz="2800" dirty="0" smtClean="0"/>
              <a:t> </a:t>
            </a:r>
            <a:r>
              <a:rPr lang="en-US" sz="2800" dirty="0" err="1" smtClean="0"/>
              <a:t>NaCl</a:t>
            </a:r>
            <a:r>
              <a:rPr lang="en-US" sz="2800" dirty="0" smtClean="0"/>
              <a:t>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Cl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tiểu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"/>
                <a:cs typeface="Arial"/>
              </a:rPr>
              <a:t>≥ </a:t>
            </a:r>
            <a:r>
              <a:rPr lang="en-US" sz="2400" dirty="0" smtClean="0"/>
              <a:t>25 </a:t>
            </a:r>
            <a:r>
              <a:rPr lang="en-US" sz="2400" dirty="0" err="1" smtClean="0"/>
              <a:t>mEq</a:t>
            </a:r>
            <a:r>
              <a:rPr lang="en-US" sz="2400" dirty="0" smtClean="0"/>
              <a:t>/L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ym typeface="Symbol"/>
              </a:rPr>
              <a:t></a:t>
            </a:r>
            <a:r>
              <a:rPr lang="en-US" sz="2400" dirty="0" smtClean="0"/>
              <a:t> </a:t>
            </a:r>
            <a:r>
              <a:rPr lang="en-US" sz="2400" dirty="0" err="1" smtClean="0"/>
              <a:t>aldosteron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: h/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Cushing, </a:t>
            </a:r>
            <a:r>
              <a:rPr lang="en-US" sz="2400" dirty="0" err="1" smtClean="0"/>
              <a:t>Liddle</a:t>
            </a:r>
            <a:r>
              <a:rPr lang="en-US" sz="2400" dirty="0" smtClean="0"/>
              <a:t>, </a:t>
            </a:r>
            <a:r>
              <a:rPr lang="en-US" sz="2400" dirty="0" err="1" smtClean="0"/>
              <a:t>lạm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corticoid.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Hội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Bartter hay </a:t>
            </a:r>
            <a:r>
              <a:rPr lang="en-US" sz="2400" dirty="0" err="1" smtClean="0"/>
              <a:t>Gitelman</a:t>
            </a:r>
            <a:endParaRPr lang="en-US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tiểu</a:t>
            </a:r>
            <a:r>
              <a:rPr lang="en-US" sz="2400" dirty="0" smtClean="0"/>
              <a:t> </a:t>
            </a:r>
            <a:r>
              <a:rPr lang="en-US" sz="2400" dirty="0" err="1" smtClean="0"/>
              <a:t>quai</a:t>
            </a:r>
            <a:r>
              <a:rPr lang="en-US" sz="2400" dirty="0" smtClean="0"/>
              <a:t>/ </a:t>
            </a:r>
            <a:r>
              <a:rPr lang="en-US" sz="2400" dirty="0" err="1" smtClean="0"/>
              <a:t>thiazide</a:t>
            </a:r>
            <a:endParaRPr lang="en-US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tải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kiềm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: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bicarbonate,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máu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kháng</a:t>
            </a:r>
            <a:r>
              <a:rPr lang="en-US" sz="2400" dirty="0" smtClean="0"/>
              <a:t> </a:t>
            </a:r>
            <a:r>
              <a:rPr lang="en-US" sz="2400" dirty="0" err="1" smtClean="0"/>
              <a:t>đông</a:t>
            </a:r>
            <a:r>
              <a:rPr lang="en-US" sz="2400" dirty="0" smtClean="0"/>
              <a:t> citrate, </a:t>
            </a:r>
            <a:r>
              <a:rPr lang="en-US" sz="2400" dirty="0" err="1" smtClean="0"/>
              <a:t>dùng</a:t>
            </a:r>
            <a:r>
              <a:rPr lang="en-US" sz="2400" dirty="0" smtClean="0"/>
              <a:t> antacid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Giảm</a:t>
            </a:r>
            <a:r>
              <a:rPr lang="en-US" sz="2400" dirty="0" smtClean="0"/>
              <a:t> 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</a:t>
            </a:r>
            <a:r>
              <a:rPr lang="en-US" sz="2400" dirty="0" err="1" smtClean="0"/>
              <a:t>máu</a:t>
            </a:r>
            <a:r>
              <a:rPr lang="en-US" sz="2400" dirty="0" smtClean="0"/>
              <a:t> </a:t>
            </a:r>
            <a:r>
              <a:rPr lang="en-US" sz="2400" dirty="0" err="1" smtClean="0"/>
              <a:t>nặng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TOAN HÔ HẤP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24850" cy="49403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ương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–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Symbol"/>
              </a:rPr>
              <a:t>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CHẾ GÂY TOAN HÔ HẤP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87987941"/>
              </p:ext>
            </p:extLst>
          </p:nvPr>
        </p:nvGraphicFramePr>
        <p:xfrm>
          <a:off x="431800" y="1219200"/>
          <a:ext cx="832485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KIỀM HÔ HẤP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9875"/>
            <a:ext cx="8483600" cy="4940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do: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ương</a:t>
            </a:r>
            <a:r>
              <a:rPr lang="en-US" dirty="0" smtClean="0"/>
              <a:t>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ương</a:t>
            </a:r>
            <a:r>
              <a:rPr lang="en-US" dirty="0" smtClean="0"/>
              <a:t>,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/>
              <a:t>loạn</a:t>
            </a:r>
            <a:r>
              <a:rPr lang="en-US" dirty="0"/>
              <a:t> lo </a:t>
            </a:r>
            <a:r>
              <a:rPr lang="en-US" dirty="0" err="1"/>
              <a:t>âu</a:t>
            </a:r>
            <a:endParaRPr 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: </a:t>
            </a:r>
            <a:r>
              <a:rPr lang="en-US" dirty="0" err="1" smtClean="0"/>
              <a:t>Giảm</a:t>
            </a:r>
            <a:r>
              <a:rPr lang="en-US" dirty="0" smtClean="0"/>
              <a:t> oxy </a:t>
            </a:r>
            <a:r>
              <a:rPr lang="en-US" dirty="0" err="1" smtClean="0"/>
              <a:t>máu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Kiềm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P(A – a)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Kiềm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P(A – a)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NGUYÊN NHÂN TRUNG 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71600"/>
            <a:ext cx="8324850" cy="5181600"/>
          </a:xfrm>
        </p:spPr>
        <p:txBody>
          <a:bodyPr/>
          <a:lstStyle/>
          <a:p>
            <a:r>
              <a:rPr lang="en-US" sz="2800" dirty="0" smtClean="0"/>
              <a:t>P(A-a)O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bình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pPr lvl="1"/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khí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endParaRPr lang="en-US" sz="2400" dirty="0" smtClean="0"/>
          </a:p>
          <a:p>
            <a:pPr lvl="1"/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thần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ương</a:t>
            </a:r>
            <a:r>
              <a:rPr lang="en-US" sz="2400" dirty="0" smtClean="0"/>
              <a:t>: </a:t>
            </a:r>
          </a:p>
          <a:p>
            <a:pPr lvl="2"/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khí</a:t>
            </a:r>
            <a:r>
              <a:rPr lang="en-US" sz="2000" dirty="0" smtClean="0"/>
              <a:t> do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thần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endParaRPr lang="en-US" sz="2000" dirty="0" smtClean="0"/>
          </a:p>
          <a:p>
            <a:pPr lvl="2"/>
            <a:r>
              <a:rPr lang="en-US" sz="2000" dirty="0" err="1" smtClean="0"/>
              <a:t>Sốt</a:t>
            </a:r>
            <a:r>
              <a:rPr lang="en-US" sz="2000" dirty="0" smtClean="0"/>
              <a:t>, </a:t>
            </a:r>
            <a:r>
              <a:rPr lang="en-US" sz="2000" dirty="0" err="1" smtClean="0"/>
              <a:t>Đau</a:t>
            </a:r>
            <a:endParaRPr lang="en-US" sz="2000" dirty="0" smtClean="0"/>
          </a:p>
          <a:p>
            <a:pPr lvl="2"/>
            <a:r>
              <a:rPr lang="en-US" sz="2000" dirty="0" err="1" smtClean="0"/>
              <a:t>Viêm</a:t>
            </a:r>
            <a:r>
              <a:rPr lang="en-US" sz="2000" dirty="0" smtClean="0"/>
              <a:t> </a:t>
            </a:r>
            <a:r>
              <a:rPr lang="en-US" sz="2000" dirty="0" err="1" smtClean="0"/>
              <a:t>màng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, </a:t>
            </a:r>
            <a:r>
              <a:rPr lang="en-US" sz="2000" dirty="0" err="1" smtClean="0"/>
              <a:t>Viêm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, U </a:t>
            </a:r>
            <a:r>
              <a:rPr lang="en-US" sz="2000" dirty="0" err="1" smtClean="0"/>
              <a:t>não</a:t>
            </a:r>
            <a:endParaRPr lang="en-US" sz="2000" dirty="0" smtClean="0"/>
          </a:p>
          <a:p>
            <a:pPr lvl="1"/>
            <a:r>
              <a:rPr lang="en-US" sz="2400" dirty="0" smtClean="0"/>
              <a:t>Thai </a:t>
            </a:r>
            <a:r>
              <a:rPr lang="en-US" sz="2400" dirty="0" err="1" smtClean="0"/>
              <a:t>kỳ</a:t>
            </a:r>
            <a:endParaRPr lang="en-US" sz="2400" dirty="0" smtClean="0"/>
          </a:p>
          <a:p>
            <a:pPr lvl="1"/>
            <a:r>
              <a:rPr lang="en-US" sz="2400" dirty="0" err="1" smtClean="0"/>
              <a:t>Cường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giáp</a:t>
            </a:r>
            <a:endParaRPr lang="en-US" sz="2400" dirty="0" smtClean="0"/>
          </a:p>
          <a:p>
            <a:pPr lvl="1"/>
            <a:r>
              <a:rPr lang="en-US" sz="2400" dirty="0" smtClean="0"/>
              <a:t>Do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: </a:t>
            </a:r>
            <a:r>
              <a:rPr lang="en-US" sz="2400" dirty="0" err="1" smtClean="0"/>
              <a:t>Salicylates</a:t>
            </a:r>
            <a:r>
              <a:rPr lang="en-US" sz="2400" dirty="0" smtClean="0"/>
              <a:t>, Progesterone, </a:t>
            </a:r>
            <a:r>
              <a:rPr lang="en-US" sz="2400" dirty="0" err="1" smtClean="0"/>
              <a:t>Catecholamines</a:t>
            </a:r>
            <a:endParaRPr lang="en-US" sz="2400" dirty="0" smtClean="0"/>
          </a:p>
          <a:p>
            <a:pPr lvl="1"/>
            <a:r>
              <a:rPr lang="en-US" sz="2400" dirty="0" err="1" smtClean="0"/>
              <a:t>Giảm</a:t>
            </a:r>
            <a:r>
              <a:rPr lang="en-US" sz="2400" dirty="0" smtClean="0"/>
              <a:t> oxy </a:t>
            </a:r>
            <a:r>
              <a:rPr lang="en-US" sz="2400" dirty="0" err="1" smtClean="0"/>
              <a:t>mô</a:t>
            </a:r>
            <a:r>
              <a:rPr lang="en-US" sz="2400" dirty="0" smtClean="0"/>
              <a:t>: do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, </a:t>
            </a:r>
            <a:r>
              <a:rPr lang="en-US" sz="2400" dirty="0" err="1" smtClean="0"/>
              <a:t>thiếu</a:t>
            </a:r>
            <a:r>
              <a:rPr lang="en-US" sz="2400" dirty="0" smtClean="0"/>
              <a:t> </a:t>
            </a:r>
            <a:r>
              <a:rPr lang="en-US" sz="2400" dirty="0" err="1" smtClean="0"/>
              <a:t>máu</a:t>
            </a:r>
            <a:r>
              <a:rPr lang="en-US" sz="2400" dirty="0" smtClean="0"/>
              <a:t> </a:t>
            </a:r>
            <a:r>
              <a:rPr lang="en-US" sz="2400" dirty="0" err="1" smtClean="0"/>
              <a:t>nặng</a:t>
            </a:r>
            <a:endParaRPr lang="en-US" sz="2400" dirty="0" smtClean="0"/>
          </a:p>
          <a:p>
            <a:pPr lvl="1"/>
            <a:r>
              <a:rPr lang="en-US" sz="2400" dirty="0" err="1" smtClean="0"/>
              <a:t>Nhiễm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endParaRPr lang="en-US" sz="2400" dirty="0" smtClean="0"/>
          </a:p>
          <a:p>
            <a:pPr lvl="1"/>
            <a:r>
              <a:rPr lang="en-US" sz="2400" dirty="0" err="1" smtClean="0"/>
              <a:t>Xơ</a:t>
            </a:r>
            <a:r>
              <a:rPr lang="en-US" sz="2400" dirty="0" smtClean="0"/>
              <a:t> </a:t>
            </a:r>
            <a:r>
              <a:rPr lang="en-US" sz="2400" dirty="0" err="1" smtClean="0"/>
              <a:t>gan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NGUYÊN NHÂN NGOẠI BIÊN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24000"/>
            <a:ext cx="8324850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P(A-a)O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endParaRPr lang="en-US" sz="2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xứng</a:t>
            </a:r>
            <a:r>
              <a:rPr lang="en-US" sz="2400" dirty="0" smtClean="0"/>
              <a:t> V/Q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Shunt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71600"/>
            <a:ext cx="8483600" cy="4940300"/>
          </a:xfrm>
        </p:spPr>
        <p:txBody>
          <a:bodyPr/>
          <a:lstStyle/>
          <a:p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táo</a:t>
            </a:r>
            <a:r>
              <a:rPr lang="en-US" dirty="0" smtClean="0"/>
              <a:t>,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bứt</a:t>
            </a:r>
            <a:r>
              <a:rPr lang="en-US" dirty="0" smtClean="0"/>
              <a:t> </a:t>
            </a:r>
            <a:r>
              <a:rPr lang="en-US" dirty="0" err="1" smtClean="0"/>
              <a:t>rứt</a:t>
            </a:r>
            <a:endParaRPr lang="en-US" dirty="0" smtClean="0"/>
          </a:p>
          <a:p>
            <a:pPr lvl="1"/>
            <a:r>
              <a:rPr lang="en-US" dirty="0" smtClean="0"/>
              <a:t>M : 120 ; HA: 15/9 </a:t>
            </a:r>
            <a:r>
              <a:rPr lang="en-US" dirty="0" err="1" smtClean="0"/>
              <a:t>cmHg</a:t>
            </a:r>
            <a:r>
              <a:rPr lang="en-US" dirty="0" smtClean="0"/>
              <a:t> ; NT: 24 ; T: 37</a:t>
            </a:r>
            <a:r>
              <a:rPr lang="en-US" baseline="30000" dirty="0" smtClean="0"/>
              <a:t>o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SpO</a:t>
            </a:r>
            <a:r>
              <a:rPr lang="en-US" baseline="-25000" dirty="0" smtClean="0"/>
              <a:t>2</a:t>
            </a:r>
            <a:r>
              <a:rPr lang="en-US" dirty="0" smtClean="0"/>
              <a:t> = 88%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r>
              <a:rPr lang="en-US" dirty="0" smtClean="0"/>
              <a:t> 3 </a:t>
            </a:r>
            <a:r>
              <a:rPr lang="en-US" dirty="0" err="1" smtClean="0"/>
              <a:t>lít</a:t>
            </a:r>
            <a:r>
              <a:rPr lang="en-US" dirty="0" smtClean="0"/>
              <a:t>/ </a:t>
            </a:r>
            <a:r>
              <a:rPr lang="en-US" dirty="0" err="1" smtClean="0"/>
              <a:t>phút</a:t>
            </a:r>
            <a:r>
              <a:rPr lang="en-US" dirty="0" smtClean="0"/>
              <a:t> qua </a:t>
            </a:r>
            <a:r>
              <a:rPr lang="en-US" dirty="0" err="1" smtClean="0"/>
              <a:t>sonde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endParaRPr lang="en-US" dirty="0" smtClean="0"/>
          </a:p>
          <a:p>
            <a:r>
              <a:rPr lang="en-US" dirty="0" smtClean="0"/>
              <a:t>KMĐM:</a:t>
            </a:r>
          </a:p>
          <a:p>
            <a:pPr lvl="1"/>
            <a:r>
              <a:rPr lang="en-US" u="sng" dirty="0" smtClean="0"/>
              <a:t>pH = 7,39</a:t>
            </a:r>
            <a:r>
              <a:rPr lang="en-US" dirty="0" smtClean="0"/>
              <a:t> ; </a:t>
            </a:r>
            <a:r>
              <a:rPr lang="en-US" u="sng" dirty="0" smtClean="0"/>
              <a:t>PaCO</a:t>
            </a:r>
            <a:r>
              <a:rPr lang="en-US" u="sng" baseline="-25000" dirty="0" smtClean="0"/>
              <a:t>2</a:t>
            </a:r>
            <a:r>
              <a:rPr lang="en-US" u="sng" dirty="0" smtClean="0"/>
              <a:t>= 33</a:t>
            </a:r>
            <a:r>
              <a:rPr lang="en-US" dirty="0" smtClean="0"/>
              <a:t> ;  </a:t>
            </a:r>
            <a:r>
              <a:rPr lang="en-US" u="sng" dirty="0" smtClean="0"/>
              <a:t>HCO</a:t>
            </a:r>
            <a:r>
              <a:rPr lang="en-US" u="sng" baseline="-25000" dirty="0" smtClean="0"/>
              <a:t>3</a:t>
            </a:r>
            <a:r>
              <a:rPr lang="en-US" u="sng" dirty="0" smtClean="0"/>
              <a:t>= 21</a:t>
            </a:r>
          </a:p>
          <a:p>
            <a:pPr lvl="1"/>
            <a:r>
              <a:rPr lang="en-US" dirty="0" smtClean="0"/>
              <a:t>PaO</a:t>
            </a:r>
            <a:r>
              <a:rPr lang="en-US" baseline="-25000" dirty="0" smtClean="0"/>
              <a:t>2</a:t>
            </a:r>
            <a:r>
              <a:rPr lang="en-US" dirty="0" smtClean="0"/>
              <a:t>= 58 ; SaO</a:t>
            </a:r>
            <a:r>
              <a:rPr lang="en-US" baseline="-25000" dirty="0" smtClean="0"/>
              <a:t>2</a:t>
            </a:r>
            <a:r>
              <a:rPr lang="en-US" dirty="0" smtClean="0"/>
              <a:t>= 87% ;  </a:t>
            </a:r>
            <a:r>
              <a:rPr lang="en-US" dirty="0" err="1" smtClean="0"/>
              <a:t>Hb</a:t>
            </a:r>
            <a:r>
              <a:rPr lang="en-US" dirty="0" smtClean="0"/>
              <a:t> = 7,3 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lvl="1"/>
            <a:r>
              <a:rPr lang="en-US" u="sng" dirty="0" smtClean="0"/>
              <a:t>Na = 133</a:t>
            </a:r>
            <a:r>
              <a:rPr lang="en-US" dirty="0" smtClean="0"/>
              <a:t>; K = 4,4; </a:t>
            </a:r>
            <a:r>
              <a:rPr lang="en-US" u="sng" dirty="0" err="1" smtClean="0"/>
              <a:t>Cl</a:t>
            </a:r>
            <a:r>
              <a:rPr lang="en-US" u="sng" dirty="0" smtClean="0"/>
              <a:t> = 102</a:t>
            </a:r>
            <a:r>
              <a:rPr lang="en-US" dirty="0" smtClean="0"/>
              <a:t>; RA =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05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9875"/>
            <a:ext cx="8407400" cy="4940300"/>
          </a:xfrm>
        </p:spPr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Creatinine</a:t>
            </a:r>
            <a:r>
              <a:rPr lang="en-US" dirty="0" smtClean="0"/>
              <a:t>: 167 </a:t>
            </a:r>
            <a:r>
              <a:rPr lang="en-US" dirty="0" err="1" smtClean="0"/>
              <a:t>mmol</a:t>
            </a:r>
            <a:r>
              <a:rPr lang="en-US" dirty="0" smtClean="0"/>
              <a:t>/L [1,9 mg%]</a:t>
            </a:r>
          </a:p>
          <a:p>
            <a:pPr lvl="1"/>
            <a:r>
              <a:rPr lang="en-US" dirty="0" err="1" smtClean="0"/>
              <a:t>Uree</a:t>
            </a:r>
            <a:r>
              <a:rPr lang="en-US" dirty="0" smtClean="0"/>
              <a:t>: 8,4 </a:t>
            </a:r>
            <a:r>
              <a:rPr lang="en-US" dirty="0" err="1" smtClean="0"/>
              <a:t>mmol</a:t>
            </a:r>
            <a:r>
              <a:rPr lang="en-US" dirty="0" smtClean="0"/>
              <a:t>/L [50 mg%]</a:t>
            </a:r>
          </a:p>
          <a:p>
            <a:pPr lvl="1"/>
            <a:r>
              <a:rPr lang="en-US" dirty="0" smtClean="0"/>
              <a:t>ĐH: 6,5 </a:t>
            </a:r>
            <a:r>
              <a:rPr lang="en-US" dirty="0" err="1" smtClean="0"/>
              <a:t>mmol</a:t>
            </a:r>
            <a:r>
              <a:rPr lang="en-US" dirty="0" smtClean="0"/>
              <a:t>/L [117 mg%] </a:t>
            </a:r>
          </a:p>
          <a:p>
            <a:pPr lvl="1"/>
            <a:r>
              <a:rPr lang="en-US" dirty="0" smtClean="0"/>
              <a:t>BNP: 8876 </a:t>
            </a:r>
            <a:r>
              <a:rPr lang="en-US" dirty="0" err="1" smtClean="0"/>
              <a:t>pg</a:t>
            </a:r>
            <a:r>
              <a:rPr lang="en-US" dirty="0" smtClean="0"/>
              <a:t>/ml</a:t>
            </a:r>
          </a:p>
          <a:p>
            <a:pPr lvl="1"/>
            <a:r>
              <a:rPr lang="en-US" dirty="0" err="1" smtClean="0"/>
              <a:t>Tro</a:t>
            </a:r>
            <a:r>
              <a:rPr lang="en-US" dirty="0" smtClean="0"/>
              <a:t>-I: 0,034; </a:t>
            </a:r>
            <a:r>
              <a:rPr lang="en-US" dirty="0" err="1" smtClean="0"/>
              <a:t>Lactat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2,6 (0,5 – 2,2 </a:t>
            </a:r>
            <a:r>
              <a:rPr lang="en-US" dirty="0" err="1" smtClean="0"/>
              <a:t>mmol</a:t>
            </a:r>
            <a:r>
              <a:rPr lang="en-US" dirty="0" smtClean="0"/>
              <a:t>/L)</a:t>
            </a:r>
          </a:p>
          <a:p>
            <a:pPr lvl="1"/>
            <a:r>
              <a:rPr lang="en-US" dirty="0" err="1" smtClean="0"/>
              <a:t>Procalcitonin</a:t>
            </a:r>
            <a:r>
              <a:rPr lang="en-US" dirty="0" smtClean="0"/>
              <a:t>: 0,624 </a:t>
            </a:r>
            <a:r>
              <a:rPr lang="en-US" dirty="0" err="1" smtClean="0"/>
              <a:t>ng</a:t>
            </a:r>
            <a:r>
              <a:rPr lang="en-US" dirty="0" smtClean="0"/>
              <a:t>/ml (&lt; 0,05)</a:t>
            </a:r>
          </a:p>
        </p:txBody>
      </p:sp>
    </p:spTree>
    <p:extLst>
      <p:ext uri="{BB962C8B-B14F-4D97-AF65-F5344CB8AC3E}">
        <p14:creationId xmlns:p14="http://schemas.microsoft.com/office/powerpoint/2010/main" xmlns="" val="27495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CÂU HỎI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6700"/>
            <a:ext cx="8324850" cy="49403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KMĐM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tin </a:t>
            </a:r>
            <a:r>
              <a:rPr lang="en-US" dirty="0" err="1" smtClean="0"/>
              <a:t>cậy</a:t>
            </a:r>
            <a:r>
              <a:rPr lang="en-US" dirty="0" smtClean="0"/>
              <a:t> ?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oxy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kiềm</a:t>
            </a:r>
            <a:r>
              <a:rPr lang="en-US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36551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mỏm</a:t>
            </a:r>
            <a:endParaRPr lang="en-US" dirty="0" smtClean="0"/>
          </a:p>
          <a:p>
            <a:pPr lvl="1"/>
            <a:r>
              <a:rPr lang="en-US" dirty="0" err="1" smtClean="0"/>
              <a:t>Hở</a:t>
            </a:r>
            <a:r>
              <a:rPr lang="en-US" dirty="0" smtClean="0"/>
              <a:t> 2 </a:t>
            </a:r>
            <a:r>
              <a:rPr lang="en-US" dirty="0" err="1" smtClean="0"/>
              <a:t>lá</a:t>
            </a:r>
            <a:r>
              <a:rPr lang="en-US" dirty="0" smtClean="0"/>
              <a:t> 3.5 – 4/4; </a:t>
            </a:r>
            <a:r>
              <a:rPr lang="en-US" dirty="0" err="1" smtClean="0"/>
              <a:t>Hở</a:t>
            </a:r>
            <a:r>
              <a:rPr lang="en-US" dirty="0" smtClean="0"/>
              <a:t> 3 </a:t>
            </a:r>
            <a:r>
              <a:rPr lang="en-US" dirty="0" err="1" smtClean="0"/>
              <a:t>lá</a:t>
            </a:r>
            <a:r>
              <a:rPr lang="en-US" dirty="0" smtClean="0"/>
              <a:t> 1.5/4</a:t>
            </a:r>
          </a:p>
          <a:p>
            <a:pPr lvl="1"/>
            <a:r>
              <a:rPr lang="en-US" dirty="0" smtClean="0"/>
              <a:t>PAPS = 23 mmHg; EF = 71%</a:t>
            </a:r>
          </a:p>
          <a:p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bụng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Sỏi</a:t>
            </a:r>
            <a:r>
              <a:rPr lang="en-US" dirty="0" smtClean="0"/>
              <a:t> 1/3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bể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/>
            <a:r>
              <a:rPr lang="en-US" dirty="0" smtClean="0"/>
              <a:t>Ứ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P </a:t>
            </a:r>
            <a:r>
              <a:rPr lang="en-US" dirty="0" err="1" smtClean="0"/>
              <a:t>độ</a:t>
            </a:r>
            <a:r>
              <a:rPr lang="en-US" dirty="0" smtClean="0"/>
              <a:t> 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33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95400"/>
            <a:ext cx="8324850" cy="5257800"/>
          </a:xfrm>
        </p:spPr>
        <p:txBody>
          <a:bodyPr/>
          <a:lstStyle/>
          <a:p>
            <a:r>
              <a:rPr lang="en-US" dirty="0" smtClean="0"/>
              <a:t>Doppler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chi </a:t>
            </a:r>
            <a:r>
              <a:rPr lang="en-US" dirty="0" err="1" smtClean="0"/>
              <a:t>dưới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chày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(T)</a:t>
            </a:r>
          </a:p>
          <a:p>
            <a:pPr lvl="1"/>
            <a:r>
              <a:rPr lang="en-US" dirty="0" err="1" smtClean="0"/>
              <a:t>Xơ</a:t>
            </a:r>
            <a:r>
              <a:rPr lang="en-US" dirty="0" smtClean="0"/>
              <a:t> </a:t>
            </a:r>
            <a:r>
              <a:rPr lang="en-US" dirty="0" err="1" smtClean="0"/>
              <a:t>vữa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vôi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chi </a:t>
            </a:r>
            <a:r>
              <a:rPr lang="en-US" dirty="0" err="1" smtClean="0"/>
              <a:t>dưới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 err="1" smtClean="0"/>
              <a:t>quang</a:t>
            </a:r>
            <a:r>
              <a:rPr lang="en-US" dirty="0" smtClean="0"/>
              <a:t>: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TDMP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 smtClean="0"/>
          </a:p>
          <a:p>
            <a:r>
              <a:rPr lang="en-US" dirty="0" smtClean="0"/>
              <a:t>CT scan:</a:t>
            </a:r>
          </a:p>
          <a:p>
            <a:pPr lvl="1"/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ĐM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thùy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 smtClean="0"/>
          </a:p>
          <a:p>
            <a:pPr lvl="1"/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xơ</a:t>
            </a:r>
            <a:r>
              <a:rPr lang="en-US" dirty="0" smtClean="0"/>
              <a:t> </a:t>
            </a:r>
            <a:r>
              <a:rPr lang="en-US" dirty="0" err="1" smtClean="0"/>
              <a:t>vôi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/>
            <a:r>
              <a:rPr lang="en-US" dirty="0" smtClean="0"/>
              <a:t>TDMP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sz="4400" dirty="0" smtClean="0"/>
              <a:t>KẾT LUẬN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0"/>
            <a:ext cx="8324850" cy="5334000"/>
          </a:xfrm>
        </p:spPr>
        <p:txBody>
          <a:bodyPr/>
          <a:lstStyle/>
          <a:p>
            <a:pPr marL="609600" indent="-609600" algn="just" eaLnBrk="1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Wingdings" pitchFamily="2" charset="2"/>
              <a:buAutoNum type="arabicParenR"/>
              <a:defRPr/>
            </a:pPr>
            <a:r>
              <a:rPr lang="en-US" altLang="ja-JP" sz="2800" dirty="0" err="1" smtClean="0">
                <a:latin typeface="+mj-lt"/>
                <a:ea typeface="MS PGothic" pitchFamily="34" charset="-128"/>
              </a:rPr>
              <a:t>Kiểm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tra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tương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thích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bên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trong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và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bên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ngoài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là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việc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phải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làm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trước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phân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tích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kết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quả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KMĐM </a:t>
            </a:r>
          </a:p>
          <a:p>
            <a:pPr marL="609600" indent="-609600" algn="just" eaLnBrk="1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Wingdings" pitchFamily="2" charset="2"/>
              <a:buAutoNum type="arabicParenR"/>
              <a:defRPr/>
            </a:pPr>
            <a:r>
              <a:rPr lang="en-US" altLang="ja-JP" sz="2800" dirty="0" err="1">
                <a:latin typeface="+mj-lt"/>
                <a:ea typeface="MS PGothic" pitchFamily="34" charset="-128"/>
              </a:rPr>
              <a:t>Phân</a:t>
            </a:r>
            <a:r>
              <a:rPr lang="en-US" altLang="ja-JP" sz="28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>
                <a:latin typeface="+mj-lt"/>
                <a:ea typeface="MS PGothic" pitchFamily="34" charset="-128"/>
              </a:rPr>
              <a:t>tích</a:t>
            </a:r>
            <a:r>
              <a:rPr lang="en-US" altLang="ja-JP" sz="2800" dirty="0">
                <a:latin typeface="+mj-lt"/>
                <a:ea typeface="MS PGothic" pitchFamily="34" charset="-128"/>
              </a:rPr>
              <a:t> oxy </a:t>
            </a:r>
            <a:r>
              <a:rPr lang="en-US" altLang="ja-JP" sz="2800" dirty="0" err="1">
                <a:latin typeface="+mj-lt"/>
                <a:ea typeface="MS PGothic" pitchFamily="34" charset="-128"/>
              </a:rPr>
              <a:t>hóa</a:t>
            </a:r>
            <a:r>
              <a:rPr lang="en-US" altLang="ja-JP" sz="28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>
                <a:latin typeface="+mj-lt"/>
                <a:ea typeface="MS PGothic" pitchFamily="34" charset="-128"/>
              </a:rPr>
              <a:t>máu</a:t>
            </a:r>
            <a:r>
              <a:rPr lang="en-US" altLang="ja-JP" sz="2800" dirty="0">
                <a:latin typeface="+mj-lt"/>
                <a:ea typeface="MS PGothic" pitchFamily="34" charset="-128"/>
              </a:rPr>
              <a:t>:</a:t>
            </a:r>
          </a:p>
          <a:p>
            <a:pPr marL="1069975" lvl="1" indent="-609600" algn="just" eaLnBrk="1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80000"/>
              <a:defRPr/>
            </a:pPr>
            <a:r>
              <a:rPr lang="en-US" altLang="ja-JP" sz="2400" dirty="0" err="1">
                <a:latin typeface="+mj-lt"/>
                <a:ea typeface="MS PGothic" pitchFamily="34" charset="-128"/>
              </a:rPr>
              <a:t>Nguyên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nhân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giảm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oxy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hóa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máu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luôn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phải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tìm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kiếm</a:t>
            </a:r>
            <a:endParaRPr lang="en-US" altLang="ja-JP" sz="2400" dirty="0">
              <a:latin typeface="+mj-lt"/>
              <a:ea typeface="MS PGothic" pitchFamily="34" charset="-128"/>
            </a:endParaRPr>
          </a:p>
          <a:p>
            <a:pPr marL="1069975" lvl="1" indent="-609600" algn="just" eaLnBrk="1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80000"/>
              <a:defRPr/>
            </a:pPr>
            <a:r>
              <a:rPr lang="en-US" altLang="ja-JP" sz="2400" dirty="0" err="1">
                <a:latin typeface="+mj-lt"/>
                <a:ea typeface="MS PGothic" pitchFamily="34" charset="-128"/>
              </a:rPr>
              <a:t>Cả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Hb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, SaO</a:t>
            </a:r>
            <a:r>
              <a:rPr lang="en-US" altLang="ja-JP" sz="2400" baseline="-25000" dirty="0">
                <a:latin typeface="+mj-lt"/>
                <a:ea typeface="MS PGothic" pitchFamily="34" charset="-128"/>
              </a:rPr>
              <a:t>2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,PaO</a:t>
            </a:r>
            <a:r>
              <a:rPr lang="en-US" altLang="ja-JP" sz="2400" baseline="-25000" dirty="0">
                <a:latin typeface="+mj-lt"/>
                <a:ea typeface="MS PGothic" pitchFamily="34" charset="-128"/>
              </a:rPr>
              <a:t>2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chứ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không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chỉ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>
                <a:latin typeface="+mj-lt"/>
                <a:ea typeface="MS PGothic" pitchFamily="34" charset="-128"/>
              </a:rPr>
              <a:t>mỗi</a:t>
            </a:r>
            <a:r>
              <a:rPr lang="en-US" altLang="ja-JP" sz="2400" dirty="0">
                <a:latin typeface="+mj-lt"/>
                <a:ea typeface="MS PGothic" pitchFamily="34" charset="-128"/>
              </a:rPr>
              <a:t> PaO</a:t>
            </a:r>
            <a:r>
              <a:rPr lang="en-US" altLang="ja-JP" sz="2400" baseline="-25000" dirty="0">
                <a:latin typeface="+mj-lt"/>
                <a:ea typeface="MS PGothic" pitchFamily="34" charset="-128"/>
              </a:rPr>
              <a:t>2</a:t>
            </a:r>
          </a:p>
          <a:p>
            <a:pPr marL="609600" indent="-609600" algn="just" eaLnBrk="1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Wingdings" pitchFamily="2" charset="2"/>
              <a:buAutoNum type="arabicParenR"/>
              <a:defRPr/>
            </a:pPr>
            <a:r>
              <a:rPr lang="en-US" altLang="ja-JP" sz="2800" dirty="0" err="1" smtClean="0">
                <a:latin typeface="+mj-lt"/>
                <a:ea typeface="MS PGothic" pitchFamily="34" charset="-128"/>
              </a:rPr>
              <a:t>Phân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tích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rối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loạn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cân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bằng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toan</a:t>
            </a:r>
            <a:r>
              <a:rPr lang="en-US" altLang="ja-JP" sz="28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800" dirty="0" err="1" smtClean="0">
                <a:latin typeface="+mj-lt"/>
                <a:ea typeface="MS PGothic" pitchFamily="34" charset="-128"/>
              </a:rPr>
              <a:t>kiềm</a:t>
            </a:r>
            <a:endParaRPr lang="en-US" altLang="ja-JP" sz="2800" dirty="0" smtClean="0">
              <a:latin typeface="+mj-lt"/>
              <a:ea typeface="MS PGothic" pitchFamily="34" charset="-128"/>
            </a:endParaRPr>
          </a:p>
          <a:p>
            <a:pPr marL="1009650" lvl="1" indent="-609600" algn="just" eaLnBrk="1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80000"/>
              <a:defRPr/>
            </a:pPr>
            <a:r>
              <a:rPr lang="en-US" altLang="ja-JP" sz="2400" dirty="0" err="1" smtClean="0">
                <a:latin typeface="+mj-lt"/>
                <a:ea typeface="MS PGothic" pitchFamily="34" charset="-128"/>
              </a:rPr>
              <a:t>Tương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quan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giữa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pH, PaCO</a:t>
            </a:r>
            <a:r>
              <a:rPr lang="en-US" altLang="ja-JP" sz="2400" baseline="-25000" dirty="0" smtClean="0">
                <a:latin typeface="+mj-lt"/>
                <a:ea typeface="MS PGothic" pitchFamily="34" charset="-128"/>
              </a:rPr>
              <a:t>2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, HCO</a:t>
            </a:r>
            <a:r>
              <a:rPr lang="en-US" altLang="ja-JP" sz="2400" baseline="-25000" dirty="0" smtClean="0">
                <a:latin typeface="+mj-lt"/>
                <a:ea typeface="MS PGothic" pitchFamily="34" charset="-128"/>
              </a:rPr>
              <a:t>3</a:t>
            </a:r>
            <a:r>
              <a:rPr lang="en-US" altLang="ja-JP" sz="2400" baseline="30000" dirty="0" smtClean="0">
                <a:latin typeface="+mj-lt"/>
                <a:ea typeface="MS PGothic" pitchFamily="34" charset="-128"/>
              </a:rPr>
              <a:t>–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là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then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chốt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trong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phân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tích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cân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bằng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toan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kiềm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</a:p>
          <a:p>
            <a:pPr marL="1009650" lvl="1" indent="-609600" algn="just" eaLnBrk="1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80000"/>
              <a:defRPr/>
            </a:pPr>
            <a:r>
              <a:rPr lang="en-US" altLang="ja-JP" sz="2400" dirty="0" err="1" smtClean="0">
                <a:latin typeface="+mj-lt"/>
                <a:ea typeface="MS PGothic" pitchFamily="34" charset="-128"/>
              </a:rPr>
              <a:t>Bệnh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cảnh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lâm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sàng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luôn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là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chứng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cứ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quan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trọng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cho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chẩn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đoán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chính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  <a:r>
              <a:rPr lang="en-US" altLang="ja-JP" sz="2400" dirty="0" err="1" smtClean="0">
                <a:latin typeface="+mj-lt"/>
                <a:ea typeface="MS PGothic" pitchFamily="34" charset="-128"/>
              </a:rPr>
              <a:t>xác</a:t>
            </a:r>
            <a:r>
              <a:rPr lang="en-US" altLang="ja-JP" sz="2400" dirty="0" smtClean="0">
                <a:latin typeface="+mj-lt"/>
                <a:ea typeface="MS PGothic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CÂU HỎI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6700"/>
            <a:ext cx="8324850" cy="49403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KMĐM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tin </a:t>
            </a:r>
            <a:r>
              <a:rPr lang="en-US" dirty="0" err="1" smtClean="0"/>
              <a:t>cậy</a:t>
            </a:r>
            <a:r>
              <a:rPr lang="en-US" dirty="0" smtClean="0"/>
              <a:t> ?</a:t>
            </a:r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pPr marL="1317625" lvl="2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marL="1317625" lvl="2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smtClean="0"/>
              <a:t>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</a:t>
            </a:r>
          </a:p>
          <a:p>
            <a:pPr marL="1317625" lvl="2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Henderson </a:t>
            </a:r>
            <a:r>
              <a:rPr lang="en-US" dirty="0" err="1" smtClean="0"/>
              <a:t>Hasselbalch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marL="974725" lvl="1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43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ĐÁNH GIÁ CHUYỂN HÓA GIÁN TIẾP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24000"/>
            <a:ext cx="8255000" cy="4940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kỳ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pH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gốc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hô</a:t>
            </a:r>
            <a:r>
              <a:rPr lang="en-US" sz="2800" dirty="0" smtClean="0"/>
              <a:t> </a:t>
            </a:r>
            <a:r>
              <a:rPr lang="en-US" sz="2800" dirty="0" err="1" smtClean="0"/>
              <a:t>hấp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Tính</a:t>
            </a:r>
            <a:r>
              <a:rPr lang="en-US" sz="2400" dirty="0" smtClean="0"/>
              <a:t> pH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PaCO</a:t>
            </a:r>
            <a:r>
              <a:rPr lang="en-US" sz="2400" baseline="-25000" dirty="0" smtClean="0"/>
              <a:t>2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 pH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pH </a:t>
            </a:r>
            <a:r>
              <a:rPr lang="en-US" sz="2400" dirty="0" err="1" smtClean="0"/>
              <a:t>thực</a:t>
            </a:r>
            <a:endParaRPr lang="en-US" sz="24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&gt;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0,03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kèm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kiềm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chuyển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hóa</a:t>
            </a:r>
            <a:r>
              <a:rPr lang="en-US" sz="2000" dirty="0" smtClean="0">
                <a:sym typeface="Wingdings" pitchFamily="2" charset="2"/>
              </a:rPr>
              <a:t>  HCO</a:t>
            </a:r>
            <a:r>
              <a:rPr lang="en-US" sz="2000" baseline="-25000" dirty="0" smtClean="0">
                <a:sym typeface="Wingdings" pitchFamily="2" charset="2"/>
              </a:rPr>
              <a:t>3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ym typeface="Symbol"/>
              </a:rPr>
              <a:t>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>
                <a:sym typeface="Symbol"/>
              </a:rPr>
              <a:t>Dự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kiến</a:t>
            </a:r>
            <a:r>
              <a:rPr lang="en-US" sz="2000" dirty="0" smtClean="0">
                <a:sym typeface="Symbol"/>
              </a:rPr>
              <a:t> &lt; </a:t>
            </a:r>
            <a:r>
              <a:rPr lang="en-US" sz="2000" dirty="0" err="1" smtClean="0">
                <a:sym typeface="Symbol"/>
              </a:rPr>
              <a:t>Thực</a:t>
            </a:r>
            <a:r>
              <a:rPr lang="en-US" sz="2000" dirty="0" smtClean="0">
                <a:sym typeface="Symbol"/>
              </a:rPr>
              <a:t> 0,03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kèm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toan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chuyển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hóa</a:t>
            </a:r>
            <a:r>
              <a:rPr lang="en-US" sz="2000" dirty="0" smtClean="0">
                <a:sym typeface="Wingdings" pitchFamily="2" charset="2"/>
              </a:rPr>
              <a:t>  HCO</a:t>
            </a:r>
            <a:r>
              <a:rPr lang="en-US" sz="2000" baseline="-25000" dirty="0" smtClean="0">
                <a:sym typeface="Wingdings" pitchFamily="2" charset="2"/>
              </a:rPr>
              <a:t>3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ym typeface="Symbol"/>
              </a:rPr>
              <a:t> </a:t>
            </a:r>
            <a:endParaRPr lang="en-US" sz="2000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>
                <a:sym typeface="Wingdings" pitchFamily="2" charset="2"/>
              </a:rPr>
              <a:t>Nếu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thay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đổi</a:t>
            </a:r>
            <a:r>
              <a:rPr lang="en-US" sz="2400" dirty="0" smtClean="0">
                <a:sym typeface="Wingdings" pitchFamily="2" charset="2"/>
              </a:rPr>
              <a:t> HCO</a:t>
            </a:r>
            <a:r>
              <a:rPr lang="en-US" sz="2400" baseline="-25000" dirty="0" smtClean="0">
                <a:sym typeface="Wingdings" pitchFamily="2" charset="2"/>
              </a:rPr>
              <a:t>3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ngược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hướng</a:t>
            </a:r>
            <a:r>
              <a:rPr lang="en-US" sz="2400" dirty="0" smtClean="0">
                <a:sym typeface="Wingdings" pitchFamily="2" charset="2"/>
              </a:rPr>
              <a:t>  </a:t>
            </a:r>
            <a:r>
              <a:rPr lang="en-US" sz="2400" dirty="0" err="1" smtClean="0">
                <a:sym typeface="Wingdings" pitchFamily="2" charset="2"/>
              </a:rPr>
              <a:t>Sai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sót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kỹ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thuật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0"/>
            <a:ext cx="8353425" cy="914400"/>
          </a:xfrm>
        </p:spPr>
        <p:txBody>
          <a:bodyPr/>
          <a:lstStyle/>
          <a:p>
            <a:r>
              <a:rPr lang="en-US" sz="3200" dirty="0" smtClean="0"/>
              <a:t>ƯỚC ĐOÁN THAY ĐỔI pH, HCO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THEO THAY ĐỔI PaCO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828800"/>
          <a:ext cx="8077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2362200"/>
                <a:gridCol w="228600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Thay đổi PaCO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cấp tính so với ban đầu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Thay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đổi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tương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ứng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HCO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10 mmHg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 0,05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mmol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/L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10 mmHg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0,1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sym typeface="Symbol"/>
                        </a:rPr>
                        <a:t>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2400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mmol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/L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4191000"/>
          <a:ext cx="8077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2362200"/>
                <a:gridCol w="228600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Thay đổi PaCO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mạn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tính so với ban đầu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Thay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đổi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tương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ứng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pH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HCO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10 mmHg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 0,03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3,5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mmol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/L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10 mmHg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  <a:sym typeface="Symbol"/>
                        </a:rPr>
                        <a:t>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 0,03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sym typeface="Symbol"/>
                        </a:rPr>
                        <a:t>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5 </a:t>
                      </a:r>
                      <a:r>
                        <a:rPr lang="en-US" sz="2400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mmol</a:t>
                      </a: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/L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QUI LUẬT SỐ 8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HCO</a:t>
            </a:r>
            <a:r>
              <a:rPr lang="en-US" sz="2800" baseline="-25000" dirty="0" smtClean="0"/>
              <a:t>3</a:t>
            </a:r>
            <a:r>
              <a:rPr lang="en-US" sz="2800" baseline="300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pH </a:t>
            </a:r>
            <a:r>
              <a:rPr lang="en-US" sz="2800" dirty="0" err="1" smtClean="0"/>
              <a:t>và</a:t>
            </a:r>
            <a:r>
              <a:rPr lang="en-US" sz="2800" dirty="0" smtClean="0"/>
              <a:t> PaCO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│HCO</a:t>
            </a:r>
            <a:r>
              <a:rPr lang="en-US" sz="2800" baseline="-25000" dirty="0" smtClean="0"/>
              <a:t>3</a:t>
            </a:r>
            <a:r>
              <a:rPr lang="en-US" sz="2800" baseline="300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đo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– HCO</a:t>
            </a:r>
            <a:r>
              <a:rPr lang="en-US" sz="2800" baseline="-25000" dirty="0" smtClean="0"/>
              <a:t>3</a:t>
            </a:r>
            <a:r>
              <a:rPr lang="en-US" sz="2800" baseline="30000" dirty="0" smtClean="0"/>
              <a:t>–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r>
              <a:rPr lang="en-US" sz="2800" dirty="0" smtClean="0"/>
              <a:t>│&gt; 4 </a:t>
            </a:r>
            <a:r>
              <a:rPr lang="en-US" sz="2800" dirty="0" err="1" smtClean="0"/>
              <a:t>mmol</a:t>
            </a:r>
            <a:r>
              <a:rPr lang="en-US" sz="2800" dirty="0" smtClean="0"/>
              <a:t>/ L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S</a:t>
            </a:r>
            <a:r>
              <a:rPr lang="en-US" sz="2800" dirty="0" err="1" smtClean="0"/>
              <a:t>ai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Default Design">
  <a:themeElements>
    <a:clrScheme name="4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5928</TotalTime>
  <Words>3767</Words>
  <Application>Microsoft Office PowerPoint</Application>
  <PresentationFormat>On-screen Show (4:3)</PresentationFormat>
  <Paragraphs>594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6_Default Design</vt:lpstr>
      <vt:lpstr>PHÂN TÍCH KẾT QUẢ KHÍ MÁU ĐỘNG MẠCH</vt:lpstr>
      <vt:lpstr>CA LÂM SÀNG</vt:lpstr>
      <vt:lpstr>CA LÂM SÀNG</vt:lpstr>
      <vt:lpstr>BA CÂU HỎI LÂM SÀNG</vt:lpstr>
      <vt:lpstr>BA CÂU HỎI LÂM SÀNG</vt:lpstr>
      <vt:lpstr>BA CÂU HỎI LÂM SÀNG</vt:lpstr>
      <vt:lpstr>ĐÁNH GIÁ CHUYỂN HÓA GIÁN TIẾP</vt:lpstr>
      <vt:lpstr>ƯỚC ĐOÁN THAY ĐỔI pH, HCO3 THEO THAY ĐỔI PaCO2 </vt:lpstr>
      <vt:lpstr>QUI LUẬT SỐ 8</vt:lpstr>
      <vt:lpstr>ƯỚC ĐOÁN HCO3 THEO PaCO2 &amp; pH</vt:lpstr>
      <vt:lpstr>PHƯƠNG TRÌNH ANDERSON HASSELBALCH  CẢI BIÊN</vt:lpstr>
      <vt:lpstr>TƯƠNG QUAN GIỮA pH &amp; [H+]</vt:lpstr>
      <vt:lpstr>BA CÂU HỎI LÂM SÀNG</vt:lpstr>
      <vt:lpstr>CA LÂM SÀNG</vt:lpstr>
      <vt:lpstr>BA CÂU HỎI LÂM SÀNG</vt:lpstr>
      <vt:lpstr>BA THÀNH PHẦN TRONG ĐÁNH GIÁ OXY HÓA MÁU ĐỘNG MẠCH </vt:lpstr>
      <vt:lpstr>ĐỊNH NGHĨA THÔNG SỐ</vt:lpstr>
      <vt:lpstr>TRẢ LỜI KẾT QUẢ PaO2</vt:lpstr>
      <vt:lpstr>CƠ CHẾ GIẢM PaO2</vt:lpstr>
      <vt:lpstr>TIẾP CẬN CHẨN ĐOÁN CƠ CHẾ GIẢM OXY MÁU</vt:lpstr>
      <vt:lpstr>CA LÂM SÀNG</vt:lpstr>
      <vt:lpstr>NGUYÊN NHÂN GÂY BẤT XỨNG V/Q</vt:lpstr>
      <vt:lpstr>NGUYÊN NHÂN GÂY SHUNT</vt:lpstr>
      <vt:lpstr>BA CÂU HỎI LÂM SÀNG</vt:lpstr>
      <vt:lpstr>BƯỚC 1: TOAN HAY KIỀM MÁU</vt:lpstr>
      <vt:lpstr>BƯỚC 3: BÙ TRỪ ĐỦ HAY KHÔNG</vt:lpstr>
      <vt:lpstr>BƯỚC 4: KHOẢNG TRỐNG ANION</vt:lpstr>
      <vt:lpstr>BƯỚC 5: KHOẢNG TRỐNG DELTA</vt:lpstr>
      <vt:lpstr>CA LÂM SÀNG</vt:lpstr>
      <vt:lpstr>TOAN CHUYỂN HÓA</vt:lpstr>
      <vt:lpstr>PHÂN LOẠI TOAN CHUYỂN HÓA</vt:lpstr>
      <vt:lpstr>PHÂN LOẠI TOAN CHUYỂN HÓA ANION GAP MÁU BÌNH THƯỜNG </vt:lpstr>
      <vt:lpstr>TOAN HÓA ỐNG THẬN GẦN (RTA2)</vt:lpstr>
      <vt:lpstr>TOAN HÓA ỐNG THẬN XA (RTA1)</vt:lpstr>
      <vt:lpstr>TOAN HÓA ỐNG GÓP (RTA4)</vt:lpstr>
      <vt:lpstr>TIÊU CHÍ CHẨN ĐOÁN</vt:lpstr>
      <vt:lpstr>CÁC NGUYÊN NHÂN GÂY TOAN HÓA ỐNG THẬN</vt:lpstr>
      <vt:lpstr>KIỀM CHUYỂN HÓA</vt:lpstr>
      <vt:lpstr>KIỀM CHUYỂN HÓA</vt:lpstr>
      <vt:lpstr>KIỀM CHUYỂN HÓA</vt:lpstr>
      <vt:lpstr>PHÂN LOẠI KIỀM CHUYỂN HÓA</vt:lpstr>
      <vt:lpstr>PHÂN LOẠI KIỀM CHUYỂN HÓA</vt:lpstr>
      <vt:lpstr>TOAN HÔ HẤP</vt:lpstr>
      <vt:lpstr>CƠ CHẾ GÂY TOAN HÔ HẤP</vt:lpstr>
      <vt:lpstr>KIỀM HÔ HẤP</vt:lpstr>
      <vt:lpstr>NGUYÊN NHÂN TRUNG ƯƠNG</vt:lpstr>
      <vt:lpstr>NGUYÊN NHÂN NGOẠI BIÊN</vt:lpstr>
      <vt:lpstr>CA LÂM SÀNG</vt:lpstr>
      <vt:lpstr>CA LÂM SÀNG</vt:lpstr>
      <vt:lpstr>CA LÂM SÀNG</vt:lpstr>
      <vt:lpstr>CA LÂM SÀNG</vt:lpstr>
      <vt:lpstr>KẾT LUẬN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KHANH</dc:creator>
  <cp:lastModifiedBy>WIN7</cp:lastModifiedBy>
  <cp:revision>267</cp:revision>
  <dcterms:created xsi:type="dcterms:W3CDTF">2011-03-27T04:19:48Z</dcterms:created>
  <dcterms:modified xsi:type="dcterms:W3CDTF">2019-07-05T11:52:15Z</dcterms:modified>
</cp:coreProperties>
</file>