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4"/>
  </p:sldMasterIdLst>
  <p:notesMasterIdLst>
    <p:notesMasterId r:id="rId50"/>
  </p:notesMasterIdLst>
  <p:sldIdLst>
    <p:sldId id="256" r:id="rId5"/>
    <p:sldId id="304" r:id="rId6"/>
    <p:sldId id="277" r:id="rId7"/>
    <p:sldId id="306" r:id="rId8"/>
    <p:sldId id="307" r:id="rId9"/>
    <p:sldId id="280" r:id="rId10"/>
    <p:sldId id="305" r:id="rId11"/>
    <p:sldId id="281" r:id="rId12"/>
    <p:sldId id="311" r:id="rId13"/>
    <p:sldId id="257" r:id="rId14"/>
    <p:sldId id="302" r:id="rId15"/>
    <p:sldId id="260" r:id="rId16"/>
    <p:sldId id="261" r:id="rId17"/>
    <p:sldId id="265" r:id="rId18"/>
    <p:sldId id="266" r:id="rId19"/>
    <p:sldId id="270" r:id="rId20"/>
    <p:sldId id="271" r:id="rId21"/>
    <p:sldId id="264" r:id="rId22"/>
    <p:sldId id="263" r:id="rId23"/>
    <p:sldId id="268" r:id="rId24"/>
    <p:sldId id="303" r:id="rId25"/>
    <p:sldId id="283" r:id="rId26"/>
    <p:sldId id="284" r:id="rId27"/>
    <p:sldId id="285" r:id="rId28"/>
    <p:sldId id="274" r:id="rId29"/>
    <p:sldId id="275" r:id="rId30"/>
    <p:sldId id="293" r:id="rId31"/>
    <p:sldId id="294" r:id="rId32"/>
    <p:sldId id="295" r:id="rId33"/>
    <p:sldId id="296" r:id="rId34"/>
    <p:sldId id="298" r:id="rId35"/>
    <p:sldId id="312" r:id="rId36"/>
    <p:sldId id="288" r:id="rId37"/>
    <p:sldId id="290" r:id="rId38"/>
    <p:sldId id="289" r:id="rId39"/>
    <p:sldId id="291" r:id="rId40"/>
    <p:sldId id="292" r:id="rId41"/>
    <p:sldId id="299" r:id="rId42"/>
    <p:sldId id="300" r:id="rId43"/>
    <p:sldId id="301" r:id="rId44"/>
    <p:sldId id="309" r:id="rId45"/>
    <p:sldId id="316" r:id="rId46"/>
    <p:sldId id="310" r:id="rId47"/>
    <p:sldId id="313" r:id="rId48"/>
    <p:sldId id="317"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B37E4-8344-4473-91F4-0E78B37B4F1A}" v="1" dt="2020-08-11T16:05:17.62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rgbClr val="00000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8" autoAdjust="0"/>
  </p:normalViewPr>
  <p:slideViewPr>
    <p:cSldViewPr>
      <p:cViewPr>
        <p:scale>
          <a:sx n="60" d="100"/>
          <a:sy n="60" d="100"/>
        </p:scale>
        <p:origin x="1388" y="40"/>
      </p:cViewPr>
      <p:guideLst>
        <p:guide orient="horz" pos="2160"/>
        <p:guide pos="2880"/>
      </p:guideLst>
    </p:cSldViewPr>
  </p:slideViewPr>
  <p:notesTextViewPr>
    <p:cViewPr>
      <p:scale>
        <a:sx n="1" d="1"/>
        <a:sy n="1" d="1"/>
      </p:scale>
      <p:origin x="0" y="0"/>
    </p:cViewPr>
  </p:notesTextViewPr>
  <p:sorterViewPr>
    <p:cViewPr>
      <p:scale>
        <a:sx n="100" d="100"/>
        <a:sy n="100" d="100"/>
      </p:scale>
      <p:origin x="0" y="7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ương Duy Khoa" userId="dafb2b0f-b4df-421c-aafa-001292384478" providerId="ADAL" clId="{102B37E4-8344-4473-91F4-0E78B37B4F1A}"/>
    <pc:docChg chg="undo custSel addSld delSld modSld sldOrd">
      <pc:chgData name="Dương Duy Khoa" userId="dafb2b0f-b4df-421c-aafa-001292384478" providerId="ADAL" clId="{102B37E4-8344-4473-91F4-0E78B37B4F1A}" dt="2020-08-11T16:10:26.769" v="828" actId="20577"/>
      <pc:docMkLst>
        <pc:docMk/>
      </pc:docMkLst>
      <pc:sldChg chg="ord">
        <pc:chgData name="Dương Duy Khoa" userId="dafb2b0f-b4df-421c-aafa-001292384478" providerId="ADAL" clId="{102B37E4-8344-4473-91F4-0E78B37B4F1A}" dt="2020-08-11T16:05:07.124" v="9"/>
        <pc:sldMkLst>
          <pc:docMk/>
          <pc:sldMk cId="0" sldId="290"/>
        </pc:sldMkLst>
      </pc:sldChg>
      <pc:sldChg chg="addSp delSp mod">
        <pc:chgData name="Dương Duy Khoa" userId="dafb2b0f-b4df-421c-aafa-001292384478" providerId="ADAL" clId="{102B37E4-8344-4473-91F4-0E78B37B4F1A}" dt="2020-08-11T16:04:53.655" v="7" actId="22"/>
        <pc:sldMkLst>
          <pc:docMk/>
          <pc:sldMk cId="0" sldId="301"/>
        </pc:sldMkLst>
        <pc:spChg chg="add del">
          <ac:chgData name="Dương Duy Khoa" userId="dafb2b0f-b4df-421c-aafa-001292384478" providerId="ADAL" clId="{102B37E4-8344-4473-91F4-0E78B37B4F1A}" dt="2020-08-11T16:04:53.655" v="7" actId="22"/>
          <ac:spMkLst>
            <pc:docMk/>
            <pc:sldMk cId="0" sldId="301"/>
            <ac:spMk id="6" creationId="{33F6DA71-AC11-460B-8070-08E1DAFA09E2}"/>
          </ac:spMkLst>
        </pc:spChg>
      </pc:sldChg>
      <pc:sldChg chg="del">
        <pc:chgData name="Dương Duy Khoa" userId="dafb2b0f-b4df-421c-aafa-001292384478" providerId="ADAL" clId="{102B37E4-8344-4473-91F4-0E78B37B4F1A}" dt="2020-08-11T16:04:14.298" v="5" actId="47"/>
        <pc:sldMkLst>
          <pc:docMk/>
          <pc:sldMk cId="4278973582" sldId="308"/>
        </pc:sldMkLst>
      </pc:sldChg>
      <pc:sldChg chg="del">
        <pc:chgData name="Dương Duy Khoa" userId="dafb2b0f-b4df-421c-aafa-001292384478" providerId="ADAL" clId="{102B37E4-8344-4473-91F4-0E78B37B4F1A}" dt="2020-08-11T16:03:38.672" v="0" actId="47"/>
        <pc:sldMkLst>
          <pc:docMk/>
          <pc:sldMk cId="2962161556" sldId="314"/>
        </pc:sldMkLst>
      </pc:sldChg>
      <pc:sldChg chg="del">
        <pc:chgData name="Dương Duy Khoa" userId="dafb2b0f-b4df-421c-aafa-001292384478" providerId="ADAL" clId="{102B37E4-8344-4473-91F4-0E78B37B4F1A}" dt="2020-08-11T16:03:38.672" v="0" actId="47"/>
        <pc:sldMkLst>
          <pc:docMk/>
          <pc:sldMk cId="650966465" sldId="315"/>
        </pc:sldMkLst>
      </pc:sldChg>
      <pc:sldChg chg="modSp del mod">
        <pc:chgData name="Dương Duy Khoa" userId="dafb2b0f-b4df-421c-aafa-001292384478" providerId="ADAL" clId="{102B37E4-8344-4473-91F4-0E78B37B4F1A}" dt="2020-08-11T16:04:08.163" v="4" actId="2696"/>
        <pc:sldMkLst>
          <pc:docMk/>
          <pc:sldMk cId="578435396" sldId="317"/>
        </pc:sldMkLst>
        <pc:picChg chg="mod">
          <ac:chgData name="Dương Duy Khoa" userId="dafb2b0f-b4df-421c-aafa-001292384478" providerId="ADAL" clId="{102B37E4-8344-4473-91F4-0E78B37B4F1A}" dt="2020-08-11T16:04:02.363" v="3" actId="1076"/>
          <ac:picMkLst>
            <pc:docMk/>
            <pc:sldMk cId="578435396" sldId="317"/>
            <ac:picMk id="3" creationId="{AAC1098D-1919-42EA-9D8B-053E290199AC}"/>
          </ac:picMkLst>
        </pc:picChg>
      </pc:sldChg>
      <pc:sldChg chg="modSp add mod">
        <pc:chgData name="Dương Duy Khoa" userId="dafb2b0f-b4df-421c-aafa-001292384478" providerId="ADAL" clId="{102B37E4-8344-4473-91F4-0E78B37B4F1A}" dt="2020-08-11T16:10:26.769" v="828" actId="20577"/>
        <pc:sldMkLst>
          <pc:docMk/>
          <pc:sldMk cId="3998784940" sldId="317"/>
        </pc:sldMkLst>
        <pc:spChg chg="mod">
          <ac:chgData name="Dương Duy Khoa" userId="dafb2b0f-b4df-421c-aafa-001292384478" providerId="ADAL" clId="{102B37E4-8344-4473-91F4-0E78B37B4F1A}" dt="2020-08-11T16:05:21.842" v="30" actId="20577"/>
          <ac:spMkLst>
            <pc:docMk/>
            <pc:sldMk cId="3998784940" sldId="317"/>
            <ac:spMk id="2" creationId="{00000000-0000-0000-0000-000000000000}"/>
          </ac:spMkLst>
        </pc:spChg>
        <pc:spChg chg="mod">
          <ac:chgData name="Dương Duy Khoa" userId="dafb2b0f-b4df-421c-aafa-001292384478" providerId="ADAL" clId="{102B37E4-8344-4473-91F4-0E78B37B4F1A}" dt="2020-08-11T16:10:26.769" v="828" actId="20577"/>
          <ac:spMkLst>
            <pc:docMk/>
            <pc:sldMk cId="3998784940" sldId="317"/>
            <ac:spMk id="3" creationId="{00000000-0000-0000-0000-000000000000}"/>
          </ac:spMkLst>
        </pc:spChg>
      </pc:sldChg>
      <pc:sldChg chg="del">
        <pc:chgData name="Dương Duy Khoa" userId="dafb2b0f-b4df-421c-aafa-001292384478" providerId="ADAL" clId="{102B37E4-8344-4473-91F4-0E78B37B4F1A}" dt="2020-08-11T16:03:38.672" v="0" actId="47"/>
        <pc:sldMkLst>
          <pc:docMk/>
          <pc:sldMk cId="3676859571" sldId="318"/>
        </pc:sldMkLst>
      </pc:sldChg>
      <pc:sldChg chg="del">
        <pc:chgData name="Dương Duy Khoa" userId="dafb2b0f-b4df-421c-aafa-001292384478" providerId="ADAL" clId="{102B37E4-8344-4473-91F4-0E78B37B4F1A}" dt="2020-08-11T16:03:38.672" v="0" actId="47"/>
        <pc:sldMkLst>
          <pc:docMk/>
          <pc:sldMk cId="1175723407" sldId="319"/>
        </pc:sldMkLst>
      </pc:sldChg>
      <pc:sldChg chg="del">
        <pc:chgData name="Dương Duy Khoa" userId="dafb2b0f-b4df-421c-aafa-001292384478" providerId="ADAL" clId="{102B37E4-8344-4473-91F4-0E78B37B4F1A}" dt="2020-08-11T16:03:38.672" v="0" actId="47"/>
        <pc:sldMkLst>
          <pc:docMk/>
          <pc:sldMk cId="207416260" sldId="320"/>
        </pc:sldMkLst>
      </pc:sldChg>
      <pc:sldChg chg="del">
        <pc:chgData name="Dương Duy Khoa" userId="dafb2b0f-b4df-421c-aafa-001292384478" providerId="ADAL" clId="{102B37E4-8344-4473-91F4-0E78B37B4F1A}" dt="2020-08-11T16:03:38.672" v="0" actId="47"/>
        <pc:sldMkLst>
          <pc:docMk/>
          <pc:sldMk cId="1819769924" sldId="321"/>
        </pc:sldMkLst>
      </pc:sldChg>
      <pc:sldChg chg="del">
        <pc:chgData name="Dương Duy Khoa" userId="dafb2b0f-b4df-421c-aafa-001292384478" providerId="ADAL" clId="{102B37E4-8344-4473-91F4-0E78B37B4F1A}" dt="2020-08-11T16:03:38.672" v="0" actId="47"/>
        <pc:sldMkLst>
          <pc:docMk/>
          <pc:sldMk cId="2193181440" sldId="322"/>
        </pc:sldMkLst>
      </pc:sldChg>
      <pc:sldChg chg="del">
        <pc:chgData name="Dương Duy Khoa" userId="dafb2b0f-b4df-421c-aafa-001292384478" providerId="ADAL" clId="{102B37E4-8344-4473-91F4-0E78B37B4F1A}" dt="2020-08-11T16:03:49.655" v="1" actId="47"/>
        <pc:sldMkLst>
          <pc:docMk/>
          <pc:sldMk cId="3871448412" sldId="323"/>
        </pc:sldMkLst>
      </pc:sldChg>
    </pc:docChg>
  </pc:docChgLst>
  <pc:docChgLst>
    <pc:chgData name="Dương Duy Khoa" userId="dafb2b0f-b4df-421c-aafa-001292384478" providerId="ADAL" clId="{987FE6A7-6E6A-4424-8FC5-7CEEA9CA67B3}"/>
    <pc:docChg chg="undo redo custSel mod addSld delSld modSld sldOrd modMainMaster">
      <pc:chgData name="Dương Duy Khoa" userId="dafb2b0f-b4df-421c-aafa-001292384478" providerId="ADAL" clId="{987FE6A7-6E6A-4424-8FC5-7CEEA9CA67B3}" dt="2020-07-30T06:29:34.478" v="2536" actId="20577"/>
      <pc:docMkLst>
        <pc:docMk/>
      </pc:docMkLst>
      <pc:sldChg chg="modSp mod modTransition">
        <pc:chgData name="Dương Duy Khoa" userId="dafb2b0f-b4df-421c-aafa-001292384478" providerId="ADAL" clId="{987FE6A7-6E6A-4424-8FC5-7CEEA9CA67B3}" dt="2020-07-30T05:43:55.693" v="895"/>
        <pc:sldMkLst>
          <pc:docMk/>
          <pc:sldMk cId="0" sldId="256"/>
        </pc:sldMkLst>
        <pc:spChg chg="mod">
          <ac:chgData name="Dương Duy Khoa" userId="dafb2b0f-b4df-421c-aafa-001292384478" providerId="ADAL" clId="{987FE6A7-6E6A-4424-8FC5-7CEEA9CA67B3}" dt="2020-07-30T05:27:06.274" v="198" actId="20577"/>
          <ac:spMkLst>
            <pc:docMk/>
            <pc:sldMk cId="0" sldId="256"/>
            <ac:spMk id="2" creationId="{00000000-0000-0000-0000-000000000000}"/>
          </ac:spMkLst>
        </pc:spChg>
        <pc:spChg chg="mod">
          <ac:chgData name="Dương Duy Khoa" userId="dafb2b0f-b4df-421c-aafa-001292384478" providerId="ADAL" clId="{987FE6A7-6E6A-4424-8FC5-7CEEA9CA67B3}" dt="2020-07-30T05:27:16.073" v="224" actId="20577"/>
          <ac:spMkLst>
            <pc:docMk/>
            <pc:sldMk cId="0" sldId="256"/>
            <ac:spMk id="3" creationId="{00000000-0000-0000-0000-000000000000}"/>
          </ac:spMkLst>
        </pc:spChg>
      </pc:sldChg>
      <pc:sldChg chg="modSp mod modTransition">
        <pc:chgData name="Dương Duy Khoa" userId="dafb2b0f-b4df-421c-aafa-001292384478" providerId="ADAL" clId="{987FE6A7-6E6A-4424-8FC5-7CEEA9CA67B3}" dt="2020-07-30T05:43:55.693" v="895"/>
        <pc:sldMkLst>
          <pc:docMk/>
          <pc:sldMk cId="0" sldId="257"/>
        </pc:sldMkLst>
        <pc:spChg chg="mod">
          <ac:chgData name="Dương Duy Khoa" userId="dafb2b0f-b4df-421c-aafa-001292384478" providerId="ADAL" clId="{987FE6A7-6E6A-4424-8FC5-7CEEA9CA67B3}" dt="2020-07-30T05:23:36.533" v="17"/>
          <ac:spMkLst>
            <pc:docMk/>
            <pc:sldMk cId="0" sldId="257"/>
            <ac:spMk id="2" creationId="{00000000-0000-0000-0000-000000000000}"/>
          </ac:spMkLst>
        </pc:spChg>
        <pc:spChg chg="mod">
          <ac:chgData name="Dương Duy Khoa" userId="dafb2b0f-b4df-421c-aafa-001292384478" providerId="ADAL" clId="{987FE6A7-6E6A-4424-8FC5-7CEEA9CA67B3}" dt="2020-07-30T05:29:00.023" v="239" actId="20577"/>
          <ac:spMkLst>
            <pc:docMk/>
            <pc:sldMk cId="0" sldId="257"/>
            <ac:spMk id="3" creationId="{00000000-0000-0000-0000-000000000000}"/>
          </ac:spMkLst>
        </pc:spChg>
      </pc:sldChg>
      <pc:sldChg chg="modSp del">
        <pc:chgData name="Dương Duy Khoa" userId="dafb2b0f-b4df-421c-aafa-001292384478" providerId="ADAL" clId="{987FE6A7-6E6A-4424-8FC5-7CEEA9CA67B3}" dt="2020-07-30T05:31:16.063" v="562" actId="47"/>
        <pc:sldMkLst>
          <pc:docMk/>
          <pc:sldMk cId="0" sldId="258"/>
        </pc:sldMkLst>
        <pc:spChg chg="mod">
          <ac:chgData name="Dương Duy Khoa" userId="dafb2b0f-b4df-421c-aafa-001292384478" providerId="ADAL" clId="{987FE6A7-6E6A-4424-8FC5-7CEEA9CA67B3}" dt="2020-07-30T05:23:36.533" v="17"/>
          <ac:spMkLst>
            <pc:docMk/>
            <pc:sldMk cId="0" sldId="258"/>
            <ac:spMk id="2" creationId="{00000000-0000-0000-0000-000000000000}"/>
          </ac:spMkLst>
        </pc:spChg>
        <pc:spChg chg="mod">
          <ac:chgData name="Dương Duy Khoa" userId="dafb2b0f-b4df-421c-aafa-001292384478" providerId="ADAL" clId="{987FE6A7-6E6A-4424-8FC5-7CEEA9CA67B3}" dt="2020-07-30T05:23:36.533" v="17"/>
          <ac:spMkLst>
            <pc:docMk/>
            <pc:sldMk cId="0" sldId="258"/>
            <ac:spMk id="3" creationId="{00000000-0000-0000-0000-000000000000}"/>
          </ac:spMkLst>
        </pc:spChg>
      </pc:sldChg>
      <pc:sldChg chg="modSp del mod">
        <pc:chgData name="Dương Duy Khoa" userId="dafb2b0f-b4df-421c-aafa-001292384478" providerId="ADAL" clId="{987FE6A7-6E6A-4424-8FC5-7CEEA9CA67B3}" dt="2020-07-30T05:31:11.363" v="561" actId="47"/>
        <pc:sldMkLst>
          <pc:docMk/>
          <pc:sldMk cId="0" sldId="259"/>
        </pc:sldMkLst>
        <pc:spChg chg="mod">
          <ac:chgData name="Dương Duy Khoa" userId="dafb2b0f-b4df-421c-aafa-001292384478" providerId="ADAL" clId="{987FE6A7-6E6A-4424-8FC5-7CEEA9CA67B3}" dt="2020-07-30T05:29:21.093" v="281" actId="21"/>
          <ac:spMkLst>
            <pc:docMk/>
            <pc:sldMk cId="0" sldId="259"/>
            <ac:spMk id="2" creationId="{00000000-0000-0000-0000-000000000000}"/>
          </ac:spMkLst>
        </pc:spChg>
        <pc:spChg chg="mod">
          <ac:chgData name="Dương Duy Khoa" userId="dafb2b0f-b4df-421c-aafa-001292384478" providerId="ADAL" clId="{987FE6A7-6E6A-4424-8FC5-7CEEA9CA67B3}" dt="2020-07-30T05:23:36.533" v="17"/>
          <ac:spMkLst>
            <pc:docMk/>
            <pc:sldMk cId="0" sldId="259"/>
            <ac:spMk id="3" creationId="{00000000-0000-0000-0000-000000000000}"/>
          </ac:spMkLst>
        </pc:spChg>
      </pc:sldChg>
      <pc:sldChg chg="delSp modSp mod modTransition">
        <pc:chgData name="Dương Duy Khoa" userId="dafb2b0f-b4df-421c-aafa-001292384478" providerId="ADAL" clId="{987FE6A7-6E6A-4424-8FC5-7CEEA9CA67B3}" dt="2020-07-30T05:43:55.693" v="895"/>
        <pc:sldMkLst>
          <pc:docMk/>
          <pc:sldMk cId="0" sldId="260"/>
        </pc:sldMkLst>
        <pc:spChg chg="mod">
          <ac:chgData name="Dương Duy Khoa" userId="dafb2b0f-b4df-421c-aafa-001292384478" providerId="ADAL" clId="{987FE6A7-6E6A-4424-8FC5-7CEEA9CA67B3}" dt="2020-07-30T05:29:29.111" v="286" actId="404"/>
          <ac:spMkLst>
            <pc:docMk/>
            <pc:sldMk cId="0" sldId="260"/>
            <ac:spMk id="2" creationId="{00000000-0000-0000-0000-000000000000}"/>
          </ac:spMkLst>
        </pc:spChg>
        <pc:spChg chg="del">
          <ac:chgData name="Dương Duy Khoa" userId="dafb2b0f-b4df-421c-aafa-001292384478" providerId="ADAL" clId="{987FE6A7-6E6A-4424-8FC5-7CEEA9CA67B3}" dt="2020-07-30T05:29:32.324" v="287" actId="478"/>
          <ac:spMkLst>
            <pc:docMk/>
            <pc:sldMk cId="0" sldId="260"/>
            <ac:spMk id="5" creationId="{00000000-0000-0000-0000-000000000000}"/>
          </ac:spMkLst>
        </pc:spChg>
        <pc:graphicFrameChg chg="mod">
          <ac:chgData name="Dương Duy Khoa" userId="dafb2b0f-b4df-421c-aafa-001292384478" providerId="ADAL" clId="{987FE6A7-6E6A-4424-8FC5-7CEEA9CA67B3}" dt="2020-07-30T05:32:59.517" v="615" actId="20577"/>
          <ac:graphicFrameMkLst>
            <pc:docMk/>
            <pc:sldMk cId="0" sldId="260"/>
            <ac:graphicFrameMk id="4" creationId="{00000000-0000-0000-0000-000000000000}"/>
          </ac:graphicFrameMkLst>
        </pc:graphicFrameChg>
        <pc:cxnChg chg="del">
          <ac:chgData name="Dương Duy Khoa" userId="dafb2b0f-b4df-421c-aafa-001292384478" providerId="ADAL" clId="{987FE6A7-6E6A-4424-8FC5-7CEEA9CA67B3}" dt="2020-07-30T05:29:34.784" v="288" actId="478"/>
          <ac:cxnSpMkLst>
            <pc:docMk/>
            <pc:sldMk cId="0" sldId="260"/>
            <ac:cxnSpMk id="3" creationId="{00000000-0000-0000-0000-000000000000}"/>
          </ac:cxnSpMkLst>
        </pc:cxnChg>
      </pc:sldChg>
      <pc:sldChg chg="addSp delSp modSp mod modTransition setBg">
        <pc:chgData name="Dương Duy Khoa" userId="dafb2b0f-b4df-421c-aafa-001292384478" providerId="ADAL" clId="{987FE6A7-6E6A-4424-8FC5-7CEEA9CA67B3}" dt="2020-07-30T05:43:55.693" v="895"/>
        <pc:sldMkLst>
          <pc:docMk/>
          <pc:sldMk cId="0" sldId="261"/>
        </pc:sldMkLst>
        <pc:spChg chg="mod">
          <ac:chgData name="Dương Duy Khoa" userId="dafb2b0f-b4df-421c-aafa-001292384478" providerId="ADAL" clId="{987FE6A7-6E6A-4424-8FC5-7CEEA9CA67B3}" dt="2020-07-30T05:32:14.333" v="606" actId="26606"/>
          <ac:spMkLst>
            <pc:docMk/>
            <pc:sldMk cId="0" sldId="261"/>
            <ac:spMk id="2" creationId="{00000000-0000-0000-0000-000000000000}"/>
          </ac:spMkLst>
        </pc:spChg>
        <pc:spChg chg="mod">
          <ac:chgData name="Dương Duy Khoa" userId="dafb2b0f-b4df-421c-aafa-001292384478" providerId="ADAL" clId="{987FE6A7-6E6A-4424-8FC5-7CEEA9CA67B3}" dt="2020-07-30T05:32:14.333" v="606" actId="26606"/>
          <ac:spMkLst>
            <pc:docMk/>
            <pc:sldMk cId="0" sldId="261"/>
            <ac:spMk id="3" creationId="{00000000-0000-0000-0000-000000000000}"/>
          </ac:spMkLst>
        </pc:spChg>
        <pc:spChg chg="del">
          <ac:chgData name="Dương Duy Khoa" userId="dafb2b0f-b4df-421c-aafa-001292384478" providerId="ADAL" clId="{987FE6A7-6E6A-4424-8FC5-7CEEA9CA67B3}" dt="2020-07-30T05:31:44.180" v="564" actId="26606"/>
          <ac:spMkLst>
            <pc:docMk/>
            <pc:sldMk cId="0" sldId="261"/>
            <ac:spMk id="4" creationId="{00000000-0000-0000-0000-000000000000}"/>
          </ac:spMkLst>
        </pc:spChg>
        <pc:spChg chg="add">
          <ac:chgData name="Dương Duy Khoa" userId="dafb2b0f-b4df-421c-aafa-001292384478" providerId="ADAL" clId="{987FE6A7-6E6A-4424-8FC5-7CEEA9CA67B3}" dt="2020-07-30T05:32:14.333" v="606" actId="26606"/>
          <ac:spMkLst>
            <pc:docMk/>
            <pc:sldMk cId="0" sldId="261"/>
            <ac:spMk id="71" creationId="{0435E05D-C29D-45BA-887D-94B257315B14}"/>
          </ac:spMkLst>
        </pc:spChg>
        <pc:spChg chg="add">
          <ac:chgData name="Dương Duy Khoa" userId="dafb2b0f-b4df-421c-aafa-001292384478" providerId="ADAL" clId="{987FE6A7-6E6A-4424-8FC5-7CEEA9CA67B3}" dt="2020-07-30T05:32:14.333" v="606" actId="26606"/>
          <ac:spMkLst>
            <pc:docMk/>
            <pc:sldMk cId="0" sldId="261"/>
            <ac:spMk id="73" creationId="{C0832B8F-914B-4B26-975B-D7D8C3B9D104}"/>
          </ac:spMkLst>
        </pc:spChg>
        <pc:spChg chg="add">
          <ac:chgData name="Dương Duy Khoa" userId="dafb2b0f-b4df-421c-aafa-001292384478" providerId="ADAL" clId="{987FE6A7-6E6A-4424-8FC5-7CEEA9CA67B3}" dt="2020-07-30T05:32:14.333" v="606" actId="26606"/>
          <ac:spMkLst>
            <pc:docMk/>
            <pc:sldMk cId="0" sldId="261"/>
            <ac:spMk id="75" creationId="{62AA0C3B-53B7-4738-A330-96777938392F}"/>
          </ac:spMkLst>
        </pc:spChg>
        <pc:spChg chg="add">
          <ac:chgData name="Dương Duy Khoa" userId="dafb2b0f-b4df-421c-aafa-001292384478" providerId="ADAL" clId="{987FE6A7-6E6A-4424-8FC5-7CEEA9CA67B3}" dt="2020-07-30T05:32:14.333" v="606" actId="26606"/>
          <ac:spMkLst>
            <pc:docMk/>
            <pc:sldMk cId="0" sldId="261"/>
            <ac:spMk id="77" creationId="{448AA5E2-388F-4703-8CDC-16832A770F72}"/>
          </ac:spMkLst>
        </pc:spChg>
        <pc:picChg chg="add mod">
          <ac:chgData name="Dương Duy Khoa" userId="dafb2b0f-b4df-421c-aafa-001292384478" providerId="ADAL" clId="{987FE6A7-6E6A-4424-8FC5-7CEEA9CA67B3}" dt="2020-07-30T05:43:23.026" v="887"/>
          <ac:picMkLst>
            <pc:docMk/>
            <pc:sldMk cId="0" sldId="261"/>
            <ac:picMk id="10" creationId="{E26D0414-01DF-4278-B69D-42F7AAF8B828}"/>
          </ac:picMkLst>
        </pc:picChg>
        <pc:picChg chg="mod">
          <ac:chgData name="Dương Duy Khoa" userId="dafb2b0f-b4df-421c-aafa-001292384478" providerId="ADAL" clId="{987FE6A7-6E6A-4424-8FC5-7CEEA9CA67B3}" dt="2020-07-30T05:32:28.113" v="612" actId="14100"/>
          <ac:picMkLst>
            <pc:docMk/>
            <pc:sldMk cId="0" sldId="261"/>
            <ac:picMk id="1026" creationId="{00000000-0000-0000-0000-000000000000}"/>
          </ac:picMkLst>
        </pc:picChg>
      </pc:sldChg>
      <pc:sldChg chg="modSp del mod modTransition">
        <pc:chgData name="Dương Duy Khoa" userId="dafb2b0f-b4df-421c-aafa-001292384478" providerId="ADAL" clId="{987FE6A7-6E6A-4424-8FC5-7CEEA9CA67B3}" dt="2020-07-30T05:44:11.041" v="896" actId="47"/>
        <pc:sldMkLst>
          <pc:docMk/>
          <pc:sldMk cId="0" sldId="262"/>
        </pc:sldMkLst>
        <pc:spChg chg="mod">
          <ac:chgData name="Dương Duy Khoa" userId="dafb2b0f-b4df-421c-aafa-001292384478" providerId="ADAL" clId="{987FE6A7-6E6A-4424-8FC5-7CEEA9CA67B3}" dt="2020-07-30T05:23:36.533" v="17"/>
          <ac:spMkLst>
            <pc:docMk/>
            <pc:sldMk cId="0" sldId="262"/>
            <ac:spMk id="2" creationId="{00000000-0000-0000-0000-000000000000}"/>
          </ac:spMkLst>
        </pc:spChg>
        <pc:spChg chg="mod">
          <ac:chgData name="Dương Duy Khoa" userId="dafb2b0f-b4df-421c-aafa-001292384478" providerId="ADAL" clId="{987FE6A7-6E6A-4424-8FC5-7CEEA9CA67B3}" dt="2020-07-30T05:23:36.533" v="17"/>
          <ac:spMkLst>
            <pc:docMk/>
            <pc:sldMk cId="0" sldId="262"/>
            <ac:spMk id="3" creationId="{00000000-0000-0000-0000-000000000000}"/>
          </ac:spMkLst>
        </pc:spChg>
        <pc:picChg chg="mod">
          <ac:chgData name="Dương Duy Khoa" userId="dafb2b0f-b4df-421c-aafa-001292384478" providerId="ADAL" clId="{987FE6A7-6E6A-4424-8FC5-7CEEA9CA67B3}" dt="2020-07-30T05:37:27.898" v="787" actId="1076"/>
          <ac:picMkLst>
            <pc:docMk/>
            <pc:sldMk cId="0" sldId="262"/>
            <ac:picMk id="2050" creationId="{00000000-0000-0000-0000-000000000000}"/>
          </ac:picMkLst>
        </pc:picChg>
      </pc:sldChg>
      <pc:sldChg chg="modSp mod ord modTransition">
        <pc:chgData name="Dương Duy Khoa" userId="dafb2b0f-b4df-421c-aafa-001292384478" providerId="ADAL" clId="{987FE6A7-6E6A-4424-8FC5-7CEEA9CA67B3}" dt="2020-07-30T05:58:36.438" v="1734" actId="20577"/>
        <pc:sldMkLst>
          <pc:docMk/>
          <pc:sldMk cId="0" sldId="263"/>
        </pc:sldMkLst>
        <pc:spChg chg="mod">
          <ac:chgData name="Dương Duy Khoa" userId="dafb2b0f-b4df-421c-aafa-001292384478" providerId="ADAL" clId="{987FE6A7-6E6A-4424-8FC5-7CEEA9CA67B3}" dt="2020-07-30T05:58:31.328" v="1723" actId="20577"/>
          <ac:spMkLst>
            <pc:docMk/>
            <pc:sldMk cId="0" sldId="263"/>
            <ac:spMk id="2" creationId="{00000000-0000-0000-0000-000000000000}"/>
          </ac:spMkLst>
        </pc:spChg>
        <pc:spChg chg="mod">
          <ac:chgData name="Dương Duy Khoa" userId="dafb2b0f-b4df-421c-aafa-001292384478" providerId="ADAL" clId="{987FE6A7-6E6A-4424-8FC5-7CEEA9CA67B3}" dt="2020-07-30T05:58:36.438" v="1734" actId="20577"/>
          <ac:spMkLst>
            <pc:docMk/>
            <pc:sldMk cId="0" sldId="263"/>
            <ac:spMk id="3" creationId="{00000000-0000-0000-0000-000000000000}"/>
          </ac:spMkLst>
        </pc:spChg>
      </pc:sldChg>
      <pc:sldChg chg="delSp modSp mod ord modTransition setBg">
        <pc:chgData name="Dương Duy Khoa" userId="dafb2b0f-b4df-421c-aafa-001292384478" providerId="ADAL" clId="{987FE6A7-6E6A-4424-8FC5-7CEEA9CA67B3}" dt="2020-07-30T05:44:15.102" v="898"/>
        <pc:sldMkLst>
          <pc:docMk/>
          <pc:sldMk cId="0" sldId="264"/>
        </pc:sldMkLst>
        <pc:spChg chg="mod">
          <ac:chgData name="Dương Duy Khoa" userId="dafb2b0f-b4df-421c-aafa-001292384478" providerId="ADAL" clId="{987FE6A7-6E6A-4424-8FC5-7CEEA9CA67B3}" dt="2020-07-30T05:35:05.170" v="650" actId="20577"/>
          <ac:spMkLst>
            <pc:docMk/>
            <pc:sldMk cId="0" sldId="264"/>
            <ac:spMk id="2" creationId="{00000000-0000-0000-0000-000000000000}"/>
          </ac:spMkLst>
        </pc:spChg>
        <pc:spChg chg="mod">
          <ac:chgData name="Dương Duy Khoa" userId="dafb2b0f-b4df-421c-aafa-001292384478" providerId="ADAL" clId="{987FE6A7-6E6A-4424-8FC5-7CEEA9CA67B3}" dt="2020-07-30T05:35:16.833" v="676" actId="20577"/>
          <ac:spMkLst>
            <pc:docMk/>
            <pc:sldMk cId="0" sldId="264"/>
            <ac:spMk id="3" creationId="{00000000-0000-0000-0000-000000000000}"/>
          </ac:spMkLst>
        </pc:spChg>
        <pc:spChg chg="del">
          <ac:chgData name="Dương Duy Khoa" userId="dafb2b0f-b4df-421c-aafa-001292384478" providerId="ADAL" clId="{987FE6A7-6E6A-4424-8FC5-7CEEA9CA67B3}" dt="2020-07-30T05:34:54.107" v="616" actId="26606"/>
          <ac:spMkLst>
            <pc:docMk/>
            <pc:sldMk cId="0" sldId="264"/>
            <ac:spMk id="4" creationId="{00000000-0000-0000-0000-000000000000}"/>
          </ac:spMkLst>
        </pc:spChg>
        <pc:picChg chg="mod modCrop">
          <ac:chgData name="Dương Duy Khoa" userId="dafb2b0f-b4df-421c-aafa-001292384478" providerId="ADAL" clId="{987FE6A7-6E6A-4424-8FC5-7CEEA9CA67B3}" dt="2020-07-30T05:37:07.058" v="785" actId="1076"/>
          <ac:picMkLst>
            <pc:docMk/>
            <pc:sldMk cId="0" sldId="264"/>
            <ac:picMk id="6146" creationId="{00000000-0000-0000-0000-000000000000}"/>
          </ac:picMkLst>
        </pc:picChg>
      </pc:sldChg>
      <pc:sldChg chg="modSp mod ord modTransition">
        <pc:chgData name="Dương Duy Khoa" userId="dafb2b0f-b4df-421c-aafa-001292384478" providerId="ADAL" clId="{987FE6A7-6E6A-4424-8FC5-7CEEA9CA67B3}" dt="2020-07-30T05:44:36.661" v="902"/>
        <pc:sldMkLst>
          <pc:docMk/>
          <pc:sldMk cId="0" sldId="265"/>
        </pc:sldMkLst>
        <pc:spChg chg="mod">
          <ac:chgData name="Dương Duy Khoa" userId="dafb2b0f-b4df-421c-aafa-001292384478" providerId="ADAL" clId="{987FE6A7-6E6A-4424-8FC5-7CEEA9CA67B3}" dt="2020-07-30T05:43:00.685" v="885" actId="1076"/>
          <ac:spMkLst>
            <pc:docMk/>
            <pc:sldMk cId="0" sldId="265"/>
            <ac:spMk id="2" creationId="{00000000-0000-0000-0000-000000000000}"/>
          </ac:spMkLst>
        </pc:spChg>
        <pc:spChg chg="mod">
          <ac:chgData name="Dương Duy Khoa" userId="dafb2b0f-b4df-421c-aafa-001292384478" providerId="ADAL" clId="{987FE6A7-6E6A-4424-8FC5-7CEEA9CA67B3}" dt="2020-07-30T05:23:36.533" v="17"/>
          <ac:spMkLst>
            <pc:docMk/>
            <pc:sldMk cId="0" sldId="265"/>
            <ac:spMk id="3"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4"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5"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6"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7"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8" creationId="{00000000-0000-0000-0000-000000000000}"/>
          </ac:spMkLst>
        </pc:spChg>
        <pc:spChg chg="mod">
          <ac:chgData name="Dương Duy Khoa" userId="dafb2b0f-b4df-421c-aafa-001292384478" providerId="ADAL" clId="{987FE6A7-6E6A-4424-8FC5-7CEEA9CA67B3}" dt="2020-07-30T05:43:00.685" v="885" actId="1076"/>
          <ac:spMkLst>
            <pc:docMk/>
            <pc:sldMk cId="0" sldId="265"/>
            <ac:spMk id="10" creationId="{00000000-0000-0000-0000-000000000000}"/>
          </ac:spMkLst>
        </pc:spChg>
        <pc:picChg chg="mod">
          <ac:chgData name="Dương Duy Khoa" userId="dafb2b0f-b4df-421c-aafa-001292384478" providerId="ADAL" clId="{987FE6A7-6E6A-4424-8FC5-7CEEA9CA67B3}" dt="2020-07-30T05:43:00.685" v="885" actId="1076"/>
          <ac:picMkLst>
            <pc:docMk/>
            <pc:sldMk cId="0" sldId="265"/>
            <ac:picMk id="2050" creationId="{00000000-0000-0000-0000-000000000000}"/>
          </ac:picMkLst>
        </pc:picChg>
      </pc:sldChg>
      <pc:sldChg chg="modSp ord modTransition">
        <pc:chgData name="Dương Duy Khoa" userId="dafb2b0f-b4df-421c-aafa-001292384478" providerId="ADAL" clId="{987FE6A7-6E6A-4424-8FC5-7CEEA9CA67B3}" dt="2020-07-30T05:44:36.661" v="902"/>
        <pc:sldMkLst>
          <pc:docMk/>
          <pc:sldMk cId="0" sldId="266"/>
        </pc:sldMkLst>
        <pc:spChg chg="mod">
          <ac:chgData name="Dương Duy Khoa" userId="dafb2b0f-b4df-421c-aafa-001292384478" providerId="ADAL" clId="{987FE6A7-6E6A-4424-8FC5-7CEEA9CA67B3}" dt="2020-07-30T05:23:36.533" v="17"/>
          <ac:spMkLst>
            <pc:docMk/>
            <pc:sldMk cId="0" sldId="266"/>
            <ac:spMk id="2" creationId="{00000000-0000-0000-0000-000000000000}"/>
          </ac:spMkLst>
        </pc:spChg>
        <pc:spChg chg="mod">
          <ac:chgData name="Dương Duy Khoa" userId="dafb2b0f-b4df-421c-aafa-001292384478" providerId="ADAL" clId="{987FE6A7-6E6A-4424-8FC5-7CEEA9CA67B3}" dt="2020-07-30T05:23:36.533" v="17"/>
          <ac:spMkLst>
            <pc:docMk/>
            <pc:sldMk cId="0" sldId="266"/>
            <ac:spMk id="3" creationId="{00000000-0000-0000-0000-000000000000}"/>
          </ac:spMkLst>
        </pc:spChg>
      </pc:sldChg>
      <pc:sldChg chg="modSp del">
        <pc:chgData name="Dương Duy Khoa" userId="dafb2b0f-b4df-421c-aafa-001292384478" providerId="ADAL" clId="{987FE6A7-6E6A-4424-8FC5-7CEEA9CA67B3}" dt="2020-07-30T05:36:31.675" v="776" actId="47"/>
        <pc:sldMkLst>
          <pc:docMk/>
          <pc:sldMk cId="0" sldId="267"/>
        </pc:sldMkLst>
        <pc:spChg chg="mod">
          <ac:chgData name="Dương Duy Khoa" userId="dafb2b0f-b4df-421c-aafa-001292384478" providerId="ADAL" clId="{987FE6A7-6E6A-4424-8FC5-7CEEA9CA67B3}" dt="2020-07-30T05:23:36.533" v="17"/>
          <ac:spMkLst>
            <pc:docMk/>
            <pc:sldMk cId="0" sldId="267"/>
            <ac:spMk id="2" creationId="{00000000-0000-0000-0000-000000000000}"/>
          </ac:spMkLst>
        </pc:spChg>
      </pc:sldChg>
      <pc:sldChg chg="modSp mod modTransition">
        <pc:chgData name="Dương Duy Khoa" userId="dafb2b0f-b4df-421c-aafa-001292384478" providerId="ADAL" clId="{987FE6A7-6E6A-4424-8FC5-7CEEA9CA67B3}" dt="2020-07-30T06:03:24.004" v="1856" actId="20577"/>
        <pc:sldMkLst>
          <pc:docMk/>
          <pc:sldMk cId="0" sldId="268"/>
        </pc:sldMkLst>
        <pc:spChg chg="mod">
          <ac:chgData name="Dương Duy Khoa" userId="dafb2b0f-b4df-421c-aafa-001292384478" providerId="ADAL" clId="{987FE6A7-6E6A-4424-8FC5-7CEEA9CA67B3}" dt="2020-07-30T05:45:57.689" v="1053" actId="20577"/>
          <ac:spMkLst>
            <pc:docMk/>
            <pc:sldMk cId="0" sldId="268"/>
            <ac:spMk id="2" creationId="{00000000-0000-0000-0000-000000000000}"/>
          </ac:spMkLst>
        </pc:spChg>
        <pc:spChg chg="mod">
          <ac:chgData name="Dương Duy Khoa" userId="dafb2b0f-b4df-421c-aafa-001292384478" providerId="ADAL" clId="{987FE6A7-6E6A-4424-8FC5-7CEEA9CA67B3}" dt="2020-07-30T06:03:24.004" v="1856" actId="20577"/>
          <ac:spMkLst>
            <pc:docMk/>
            <pc:sldMk cId="0" sldId="268"/>
            <ac:spMk id="3" creationId="{00000000-0000-0000-0000-000000000000}"/>
          </ac:spMkLst>
        </pc:spChg>
      </pc:sldChg>
      <pc:sldChg chg="modSp del">
        <pc:chgData name="Dương Duy Khoa" userId="dafb2b0f-b4df-421c-aafa-001292384478" providerId="ADAL" clId="{987FE6A7-6E6A-4424-8FC5-7CEEA9CA67B3}" dt="2020-07-30T05:42:30.064" v="876" actId="47"/>
        <pc:sldMkLst>
          <pc:docMk/>
          <pc:sldMk cId="0" sldId="269"/>
        </pc:sldMkLst>
        <pc:spChg chg="mod">
          <ac:chgData name="Dương Duy Khoa" userId="dafb2b0f-b4df-421c-aafa-001292384478" providerId="ADAL" clId="{987FE6A7-6E6A-4424-8FC5-7CEEA9CA67B3}" dt="2020-07-30T05:23:36.533" v="17"/>
          <ac:spMkLst>
            <pc:docMk/>
            <pc:sldMk cId="0" sldId="269"/>
            <ac:spMk id="2" creationId="{00000000-0000-0000-0000-000000000000}"/>
          </ac:spMkLst>
        </pc:spChg>
        <pc:spChg chg="mod">
          <ac:chgData name="Dương Duy Khoa" userId="dafb2b0f-b4df-421c-aafa-001292384478" providerId="ADAL" clId="{987FE6A7-6E6A-4424-8FC5-7CEEA9CA67B3}" dt="2020-07-30T05:23:36.533" v="17"/>
          <ac:spMkLst>
            <pc:docMk/>
            <pc:sldMk cId="0" sldId="269"/>
            <ac:spMk id="3" creationId="{00000000-0000-0000-0000-000000000000}"/>
          </ac:spMkLst>
        </pc:spChg>
      </pc:sldChg>
      <pc:sldChg chg="addSp modSp mod ord modTransition">
        <pc:chgData name="Dương Duy Khoa" userId="dafb2b0f-b4df-421c-aafa-001292384478" providerId="ADAL" clId="{987FE6A7-6E6A-4424-8FC5-7CEEA9CA67B3}" dt="2020-07-30T05:44:36.661" v="902"/>
        <pc:sldMkLst>
          <pc:docMk/>
          <pc:sldMk cId="0" sldId="270"/>
        </pc:sldMkLst>
        <pc:spChg chg="mod">
          <ac:chgData name="Dương Duy Khoa" userId="dafb2b0f-b4df-421c-aafa-001292384478" providerId="ADAL" clId="{987FE6A7-6E6A-4424-8FC5-7CEEA9CA67B3}" dt="2020-07-30T05:23:36.533" v="17"/>
          <ac:spMkLst>
            <pc:docMk/>
            <pc:sldMk cId="0" sldId="270"/>
            <ac:spMk id="2" creationId="{00000000-0000-0000-0000-000000000000}"/>
          </ac:spMkLst>
        </pc:spChg>
        <pc:spChg chg="mod">
          <ac:chgData name="Dương Duy Khoa" userId="dafb2b0f-b4df-421c-aafa-001292384478" providerId="ADAL" clId="{987FE6A7-6E6A-4424-8FC5-7CEEA9CA67B3}" dt="2020-07-30T05:23:36.533" v="17"/>
          <ac:spMkLst>
            <pc:docMk/>
            <pc:sldMk cId="0" sldId="270"/>
            <ac:spMk id="3" creationId="{00000000-0000-0000-0000-000000000000}"/>
          </ac:spMkLst>
        </pc:spChg>
        <pc:spChg chg="add mod">
          <ac:chgData name="Dương Duy Khoa" userId="dafb2b0f-b4df-421c-aafa-001292384478" providerId="ADAL" clId="{987FE6A7-6E6A-4424-8FC5-7CEEA9CA67B3}" dt="2020-07-30T05:42:39.744" v="878" actId="1076"/>
          <ac:spMkLst>
            <pc:docMk/>
            <pc:sldMk cId="0" sldId="270"/>
            <ac:spMk id="11" creationId="{4C5F0DC3-3D78-4DD3-BA07-84E75A56785F}"/>
          </ac:spMkLst>
        </pc:spChg>
      </pc:sldChg>
      <pc:sldChg chg="modSp ord modTransition">
        <pc:chgData name="Dương Duy Khoa" userId="dafb2b0f-b4df-421c-aafa-001292384478" providerId="ADAL" clId="{987FE6A7-6E6A-4424-8FC5-7CEEA9CA67B3}" dt="2020-07-30T05:44:36.661" v="902"/>
        <pc:sldMkLst>
          <pc:docMk/>
          <pc:sldMk cId="0" sldId="271"/>
        </pc:sldMkLst>
        <pc:spChg chg="mod">
          <ac:chgData name="Dương Duy Khoa" userId="dafb2b0f-b4df-421c-aafa-001292384478" providerId="ADAL" clId="{987FE6A7-6E6A-4424-8FC5-7CEEA9CA67B3}" dt="2020-07-30T05:23:36.533" v="17"/>
          <ac:spMkLst>
            <pc:docMk/>
            <pc:sldMk cId="0" sldId="271"/>
            <ac:spMk id="2" creationId="{00000000-0000-0000-0000-000000000000}"/>
          </ac:spMkLst>
        </pc:spChg>
        <pc:spChg chg="mod">
          <ac:chgData name="Dương Duy Khoa" userId="dafb2b0f-b4df-421c-aafa-001292384478" providerId="ADAL" clId="{987FE6A7-6E6A-4424-8FC5-7CEEA9CA67B3}" dt="2020-07-30T05:23:36.533" v="17"/>
          <ac:spMkLst>
            <pc:docMk/>
            <pc:sldMk cId="0" sldId="271"/>
            <ac:spMk id="3" creationId="{00000000-0000-0000-0000-000000000000}"/>
          </ac:spMkLst>
        </pc:spChg>
      </pc:sldChg>
      <pc:sldChg chg="modSp del">
        <pc:chgData name="Dương Duy Khoa" userId="dafb2b0f-b4df-421c-aafa-001292384478" providerId="ADAL" clId="{987FE6A7-6E6A-4424-8FC5-7CEEA9CA67B3}" dt="2020-07-30T05:37:36.531" v="788" actId="47"/>
        <pc:sldMkLst>
          <pc:docMk/>
          <pc:sldMk cId="0" sldId="272"/>
        </pc:sldMkLst>
        <pc:spChg chg="mod">
          <ac:chgData name="Dương Duy Khoa" userId="dafb2b0f-b4df-421c-aafa-001292384478" providerId="ADAL" clId="{987FE6A7-6E6A-4424-8FC5-7CEEA9CA67B3}" dt="2020-07-30T05:23:36.533" v="17"/>
          <ac:spMkLst>
            <pc:docMk/>
            <pc:sldMk cId="0" sldId="272"/>
            <ac:spMk id="2" creationId="{00000000-0000-0000-0000-000000000000}"/>
          </ac:spMkLst>
        </pc:spChg>
        <pc:spChg chg="mod">
          <ac:chgData name="Dương Duy Khoa" userId="dafb2b0f-b4df-421c-aafa-001292384478" providerId="ADAL" clId="{987FE6A7-6E6A-4424-8FC5-7CEEA9CA67B3}" dt="2020-07-30T05:23:36.533" v="17"/>
          <ac:spMkLst>
            <pc:docMk/>
            <pc:sldMk cId="0" sldId="272"/>
            <ac:spMk id="3" creationId="{00000000-0000-0000-0000-000000000000}"/>
          </ac:spMkLst>
        </pc:spChg>
      </pc:sldChg>
      <pc:sldChg chg="modSp del">
        <pc:chgData name="Dương Duy Khoa" userId="dafb2b0f-b4df-421c-aafa-001292384478" providerId="ADAL" clId="{987FE6A7-6E6A-4424-8FC5-7CEEA9CA67B3}" dt="2020-07-30T05:42:15.375" v="875" actId="47"/>
        <pc:sldMkLst>
          <pc:docMk/>
          <pc:sldMk cId="0" sldId="273"/>
        </pc:sldMkLst>
        <pc:spChg chg="mod">
          <ac:chgData name="Dương Duy Khoa" userId="dafb2b0f-b4df-421c-aafa-001292384478" providerId="ADAL" clId="{987FE6A7-6E6A-4424-8FC5-7CEEA9CA67B3}" dt="2020-07-30T05:23:36.533" v="17"/>
          <ac:spMkLst>
            <pc:docMk/>
            <pc:sldMk cId="0" sldId="273"/>
            <ac:spMk id="2" creationId="{00000000-0000-0000-0000-000000000000}"/>
          </ac:spMkLst>
        </pc:spChg>
        <pc:spChg chg="mod">
          <ac:chgData name="Dương Duy Khoa" userId="dafb2b0f-b4df-421c-aafa-001292384478" providerId="ADAL" clId="{987FE6A7-6E6A-4424-8FC5-7CEEA9CA67B3}" dt="2020-07-30T05:23:36.533" v="17"/>
          <ac:spMkLst>
            <pc:docMk/>
            <pc:sldMk cId="0" sldId="273"/>
            <ac:spMk id="3" creationId="{00000000-0000-0000-0000-000000000000}"/>
          </ac:spMkLst>
        </pc:spChg>
      </pc:sldChg>
      <pc:sldChg chg="delSp modSp mod modTransition">
        <pc:chgData name="Dương Duy Khoa" userId="dafb2b0f-b4df-421c-aafa-001292384478" providerId="ADAL" clId="{987FE6A7-6E6A-4424-8FC5-7CEEA9CA67B3}" dt="2020-07-30T06:03:38.416" v="1860" actId="1076"/>
        <pc:sldMkLst>
          <pc:docMk/>
          <pc:sldMk cId="0" sldId="274"/>
        </pc:sldMkLst>
        <pc:spChg chg="mod">
          <ac:chgData name="Dương Duy Khoa" userId="dafb2b0f-b4df-421c-aafa-001292384478" providerId="ADAL" clId="{987FE6A7-6E6A-4424-8FC5-7CEEA9CA67B3}" dt="2020-07-30T06:03:34.821" v="1859"/>
          <ac:spMkLst>
            <pc:docMk/>
            <pc:sldMk cId="0" sldId="274"/>
            <ac:spMk id="2" creationId="{00000000-0000-0000-0000-000000000000}"/>
          </ac:spMkLst>
        </pc:spChg>
        <pc:spChg chg="del mod">
          <ac:chgData name="Dương Duy Khoa" userId="dafb2b0f-b4df-421c-aafa-001292384478" providerId="ADAL" clId="{987FE6A7-6E6A-4424-8FC5-7CEEA9CA67B3}" dt="2020-07-30T05:59:53.978" v="1806" actId="478"/>
          <ac:spMkLst>
            <pc:docMk/>
            <pc:sldMk cId="0" sldId="274"/>
            <ac:spMk id="3" creationId="{00000000-0000-0000-0000-000000000000}"/>
          </ac:spMkLst>
        </pc:spChg>
        <pc:spChg chg="del mod">
          <ac:chgData name="Dương Duy Khoa" userId="dafb2b0f-b4df-421c-aafa-001292384478" providerId="ADAL" clId="{987FE6A7-6E6A-4424-8FC5-7CEEA9CA67B3}" dt="2020-07-30T06:00:00.898" v="1810" actId="478"/>
          <ac:spMkLst>
            <pc:docMk/>
            <pc:sldMk cId="0" sldId="274"/>
            <ac:spMk id="4" creationId="{00000000-0000-0000-0000-000000000000}"/>
          </ac:spMkLst>
        </pc:spChg>
        <pc:spChg chg="del">
          <ac:chgData name="Dương Duy Khoa" userId="dafb2b0f-b4df-421c-aafa-001292384478" providerId="ADAL" clId="{987FE6A7-6E6A-4424-8FC5-7CEEA9CA67B3}" dt="2020-07-30T05:59:49.497" v="1805" actId="478"/>
          <ac:spMkLst>
            <pc:docMk/>
            <pc:sldMk cId="0" sldId="274"/>
            <ac:spMk id="6" creationId="{00000000-0000-0000-0000-000000000000}"/>
          </ac:spMkLst>
        </pc:spChg>
        <pc:picChg chg="mod modCrop">
          <ac:chgData name="Dương Duy Khoa" userId="dafb2b0f-b4df-421c-aafa-001292384478" providerId="ADAL" clId="{987FE6A7-6E6A-4424-8FC5-7CEEA9CA67B3}" dt="2020-07-30T06:03:38.416" v="1860" actId="1076"/>
          <ac:picMkLst>
            <pc:docMk/>
            <pc:sldMk cId="0" sldId="274"/>
            <ac:picMk id="6146" creationId="{00000000-0000-0000-0000-000000000000}"/>
          </ac:picMkLst>
        </pc:picChg>
      </pc:sldChg>
      <pc:sldChg chg="modSp mod modTransition">
        <pc:chgData name="Dương Duy Khoa" userId="dafb2b0f-b4df-421c-aafa-001292384478" providerId="ADAL" clId="{987FE6A7-6E6A-4424-8FC5-7CEEA9CA67B3}" dt="2020-07-30T06:03:32.036" v="1858"/>
        <pc:sldMkLst>
          <pc:docMk/>
          <pc:sldMk cId="0" sldId="275"/>
        </pc:sldMkLst>
        <pc:spChg chg="mod">
          <ac:chgData name="Dương Duy Khoa" userId="dafb2b0f-b4df-421c-aafa-001292384478" providerId="ADAL" clId="{987FE6A7-6E6A-4424-8FC5-7CEEA9CA67B3}" dt="2020-07-30T06:03:32.036" v="1858"/>
          <ac:spMkLst>
            <pc:docMk/>
            <pc:sldMk cId="0" sldId="275"/>
            <ac:spMk id="2" creationId="{00000000-0000-0000-0000-000000000000}"/>
          </ac:spMkLst>
        </pc:spChg>
        <pc:spChg chg="mod">
          <ac:chgData name="Dương Duy Khoa" userId="dafb2b0f-b4df-421c-aafa-001292384478" providerId="ADAL" clId="{987FE6A7-6E6A-4424-8FC5-7CEEA9CA67B3}" dt="2020-07-30T05:37:53.761" v="791" actId="20577"/>
          <ac:spMkLst>
            <pc:docMk/>
            <pc:sldMk cId="0" sldId="275"/>
            <ac:spMk id="3" creationId="{00000000-0000-0000-0000-000000000000}"/>
          </ac:spMkLst>
        </pc:spChg>
      </pc:sldChg>
      <pc:sldChg chg="modSp del modTransition">
        <pc:chgData name="Dương Duy Khoa" userId="dafb2b0f-b4df-421c-aafa-001292384478" providerId="ADAL" clId="{987FE6A7-6E6A-4424-8FC5-7CEEA9CA67B3}" dt="2020-07-30T06:03:42.220" v="1861" actId="47"/>
        <pc:sldMkLst>
          <pc:docMk/>
          <pc:sldMk cId="0" sldId="276"/>
        </pc:sldMkLst>
        <pc:spChg chg="mod">
          <ac:chgData name="Dương Duy Khoa" userId="dafb2b0f-b4df-421c-aafa-001292384478" providerId="ADAL" clId="{987FE6A7-6E6A-4424-8FC5-7CEEA9CA67B3}" dt="2020-07-30T05:23:36.533" v="17"/>
          <ac:spMkLst>
            <pc:docMk/>
            <pc:sldMk cId="0" sldId="276"/>
            <ac:spMk id="2" creationId="{00000000-0000-0000-0000-000000000000}"/>
          </ac:spMkLst>
        </pc:spChg>
        <pc:spChg chg="mod">
          <ac:chgData name="Dương Duy Khoa" userId="dafb2b0f-b4df-421c-aafa-001292384478" providerId="ADAL" clId="{987FE6A7-6E6A-4424-8FC5-7CEEA9CA67B3}" dt="2020-07-30T05:23:36.533" v="17"/>
          <ac:spMkLst>
            <pc:docMk/>
            <pc:sldMk cId="0" sldId="276"/>
            <ac:spMk id="3" creationId="{00000000-0000-0000-0000-000000000000}"/>
          </ac:spMkLst>
        </pc:spChg>
      </pc:sldChg>
      <pc:sldChg chg="delSp modSp add mod">
        <pc:chgData name="Dương Duy Khoa" userId="dafb2b0f-b4df-421c-aafa-001292384478" providerId="ADAL" clId="{987FE6A7-6E6A-4424-8FC5-7CEEA9CA67B3}" dt="2020-07-30T05:52:53.189" v="1421" actId="1076"/>
        <pc:sldMkLst>
          <pc:docMk/>
          <pc:sldMk cId="3474019827" sldId="277"/>
        </pc:sldMkLst>
        <pc:spChg chg="mod">
          <ac:chgData name="Dương Duy Khoa" userId="dafb2b0f-b4df-421c-aafa-001292384478" providerId="ADAL" clId="{987FE6A7-6E6A-4424-8FC5-7CEEA9CA67B3}" dt="2020-07-30T05:52:48.154" v="1419" actId="20577"/>
          <ac:spMkLst>
            <pc:docMk/>
            <pc:sldMk cId="3474019827" sldId="277"/>
            <ac:spMk id="2" creationId="{00000000-0000-0000-0000-000000000000}"/>
          </ac:spMkLst>
        </pc:spChg>
        <pc:spChg chg="del mod">
          <ac:chgData name="Dương Duy Khoa" userId="dafb2b0f-b4df-421c-aafa-001292384478" providerId="ADAL" clId="{987FE6A7-6E6A-4424-8FC5-7CEEA9CA67B3}" dt="2020-07-30T05:52:45.944" v="1418" actId="478"/>
          <ac:spMkLst>
            <pc:docMk/>
            <pc:sldMk cId="3474019827" sldId="277"/>
            <ac:spMk id="5" creationId="{00000000-0000-0000-0000-000000000000}"/>
          </ac:spMkLst>
        </pc:spChg>
        <pc:spChg chg="del">
          <ac:chgData name="Dương Duy Khoa" userId="dafb2b0f-b4df-421c-aafa-001292384478" providerId="ADAL" clId="{987FE6A7-6E6A-4424-8FC5-7CEEA9CA67B3}" dt="2020-07-30T05:52:51.373" v="1420" actId="478"/>
          <ac:spMkLst>
            <pc:docMk/>
            <pc:sldMk cId="3474019827" sldId="277"/>
            <ac:spMk id="6" creationId="{00000000-0000-0000-0000-000000000000}"/>
          </ac:spMkLst>
        </pc:spChg>
        <pc:picChg chg="mod modCrop">
          <ac:chgData name="Dương Duy Khoa" userId="dafb2b0f-b4df-421c-aafa-001292384478" providerId="ADAL" clId="{987FE6A7-6E6A-4424-8FC5-7CEEA9CA67B3}" dt="2020-07-30T05:52:53.189" v="1421" actId="1076"/>
          <ac:picMkLst>
            <pc:docMk/>
            <pc:sldMk cId="3474019827" sldId="277"/>
            <ac:picMk id="1026" creationId="{00000000-0000-0000-0000-000000000000}"/>
          </ac:picMkLst>
        </pc:picChg>
      </pc:sldChg>
      <pc:sldChg chg="modSp del modTransition">
        <pc:chgData name="Dương Duy Khoa" userId="dafb2b0f-b4df-421c-aafa-001292384478" providerId="ADAL" clId="{987FE6A7-6E6A-4424-8FC5-7CEEA9CA67B3}" dt="2020-07-30T05:48:55.771" v="1107" actId="2696"/>
        <pc:sldMkLst>
          <pc:docMk/>
          <pc:sldMk cId="3474019827" sldId="277"/>
        </pc:sldMkLst>
        <pc:spChg chg="mod">
          <ac:chgData name="Dương Duy Khoa" userId="dafb2b0f-b4df-421c-aafa-001292384478" providerId="ADAL" clId="{987FE6A7-6E6A-4424-8FC5-7CEEA9CA67B3}" dt="2020-07-30T05:23:36.533" v="17"/>
          <ac:spMkLst>
            <pc:docMk/>
            <pc:sldMk cId="3474019827" sldId="277"/>
            <ac:spMk id="2" creationId="{00000000-0000-0000-0000-000000000000}"/>
          </ac:spMkLst>
        </pc:spChg>
      </pc:sldChg>
      <pc:sldChg chg="modSp del modTransition">
        <pc:chgData name="Dương Duy Khoa" userId="dafb2b0f-b4df-421c-aafa-001292384478" providerId="ADAL" clId="{987FE6A7-6E6A-4424-8FC5-7CEEA9CA67B3}" dt="2020-07-30T06:03:42.220" v="1861" actId="47"/>
        <pc:sldMkLst>
          <pc:docMk/>
          <pc:sldMk cId="0" sldId="278"/>
        </pc:sldMkLst>
        <pc:spChg chg="mod">
          <ac:chgData name="Dương Duy Khoa" userId="dafb2b0f-b4df-421c-aafa-001292384478" providerId="ADAL" clId="{987FE6A7-6E6A-4424-8FC5-7CEEA9CA67B3}" dt="2020-07-30T05:23:36.533" v="17"/>
          <ac:spMkLst>
            <pc:docMk/>
            <pc:sldMk cId="0" sldId="278"/>
            <ac:spMk id="2" creationId="{00000000-0000-0000-0000-000000000000}"/>
          </ac:spMkLst>
        </pc:spChg>
        <pc:spChg chg="mod">
          <ac:chgData name="Dương Duy Khoa" userId="dafb2b0f-b4df-421c-aafa-001292384478" providerId="ADAL" clId="{987FE6A7-6E6A-4424-8FC5-7CEEA9CA67B3}" dt="2020-07-30T05:23:36.533" v="17"/>
          <ac:spMkLst>
            <pc:docMk/>
            <pc:sldMk cId="0" sldId="278"/>
            <ac:spMk id="3" creationId="{00000000-0000-0000-0000-000000000000}"/>
          </ac:spMkLst>
        </pc:spChg>
      </pc:sldChg>
      <pc:sldChg chg="modSp del mod modTransition">
        <pc:chgData name="Dương Duy Khoa" userId="dafb2b0f-b4df-421c-aafa-001292384478" providerId="ADAL" clId="{987FE6A7-6E6A-4424-8FC5-7CEEA9CA67B3}" dt="2020-07-30T05:49:35.240" v="1114" actId="2696"/>
        <pc:sldMkLst>
          <pc:docMk/>
          <pc:sldMk cId="0" sldId="279"/>
        </pc:sldMkLst>
        <pc:spChg chg="mod">
          <ac:chgData name="Dương Duy Khoa" userId="dafb2b0f-b4df-421c-aafa-001292384478" providerId="ADAL" clId="{987FE6A7-6E6A-4424-8FC5-7CEEA9CA67B3}" dt="2020-07-30T05:23:36.533" v="17"/>
          <ac:spMkLst>
            <pc:docMk/>
            <pc:sldMk cId="0" sldId="279"/>
            <ac:spMk id="2" creationId="{00000000-0000-0000-0000-000000000000}"/>
          </ac:spMkLst>
        </pc:spChg>
        <pc:spChg chg="mod">
          <ac:chgData name="Dương Duy Khoa" userId="dafb2b0f-b4df-421c-aafa-001292384478" providerId="ADAL" clId="{987FE6A7-6E6A-4424-8FC5-7CEEA9CA67B3}" dt="2020-07-30T05:23:36.533" v="17"/>
          <ac:spMkLst>
            <pc:docMk/>
            <pc:sldMk cId="0" sldId="279"/>
            <ac:spMk id="3" creationId="{00000000-0000-0000-0000-000000000000}"/>
          </ac:spMkLst>
        </pc:spChg>
        <pc:spChg chg="mod">
          <ac:chgData name="Dương Duy Khoa" userId="dafb2b0f-b4df-421c-aafa-001292384478" providerId="ADAL" clId="{987FE6A7-6E6A-4424-8FC5-7CEEA9CA67B3}" dt="2020-07-30T05:49:25.550" v="1113" actId="1076"/>
          <ac:spMkLst>
            <pc:docMk/>
            <pc:sldMk cId="0" sldId="279"/>
            <ac:spMk id="4" creationId="{00000000-0000-0000-0000-000000000000}"/>
          </ac:spMkLst>
        </pc:spChg>
        <pc:spChg chg="mod">
          <ac:chgData name="Dương Duy Khoa" userId="dafb2b0f-b4df-421c-aafa-001292384478" providerId="ADAL" clId="{987FE6A7-6E6A-4424-8FC5-7CEEA9CA67B3}" dt="2020-07-30T05:49:24.452" v="1112" actId="1076"/>
          <ac:spMkLst>
            <pc:docMk/>
            <pc:sldMk cId="0" sldId="279"/>
            <ac:spMk id="6" creationId="{00000000-0000-0000-0000-000000000000}"/>
          </ac:spMkLst>
        </pc:spChg>
      </pc:sldChg>
      <pc:sldChg chg="delSp modSp add del mod">
        <pc:chgData name="Dương Duy Khoa" userId="dafb2b0f-b4df-421c-aafa-001292384478" providerId="ADAL" clId="{987FE6A7-6E6A-4424-8FC5-7CEEA9CA67B3}" dt="2020-07-30T05:55:47.818" v="1500" actId="47"/>
        <pc:sldMkLst>
          <pc:docMk/>
          <pc:sldMk cId="1887798562" sldId="279"/>
        </pc:sldMkLst>
        <pc:spChg chg="del mod">
          <ac:chgData name="Dương Duy Khoa" userId="dafb2b0f-b4df-421c-aafa-001292384478" providerId="ADAL" clId="{987FE6A7-6E6A-4424-8FC5-7CEEA9CA67B3}" dt="2020-07-30T05:53:36.828" v="1451" actId="21"/>
          <ac:spMkLst>
            <pc:docMk/>
            <pc:sldMk cId="1887798562" sldId="279"/>
            <ac:spMk id="4" creationId="{00000000-0000-0000-0000-000000000000}"/>
          </ac:spMkLst>
        </pc:spChg>
        <pc:spChg chg="del">
          <ac:chgData name="Dương Duy Khoa" userId="dafb2b0f-b4df-421c-aafa-001292384478" providerId="ADAL" clId="{987FE6A7-6E6A-4424-8FC5-7CEEA9CA67B3}" dt="2020-07-30T05:50:28.580" v="1332" actId="21"/>
          <ac:spMkLst>
            <pc:docMk/>
            <pc:sldMk cId="1887798562" sldId="279"/>
            <ac:spMk id="6" creationId="{00000000-0000-0000-0000-000000000000}"/>
          </ac:spMkLst>
        </pc:spChg>
        <pc:picChg chg="del">
          <ac:chgData name="Dương Duy Khoa" userId="dafb2b0f-b4df-421c-aafa-001292384478" providerId="ADAL" clId="{987FE6A7-6E6A-4424-8FC5-7CEEA9CA67B3}" dt="2020-07-30T05:53:20.567" v="1445" actId="21"/>
          <ac:picMkLst>
            <pc:docMk/>
            <pc:sldMk cId="1887798562" sldId="279"/>
            <ac:picMk id="2050" creationId="{00000000-0000-0000-0000-000000000000}"/>
          </ac:picMkLst>
        </pc:picChg>
      </pc:sldChg>
      <pc:sldChg chg="modSp del modTransition">
        <pc:chgData name="Dương Duy Khoa" userId="dafb2b0f-b4df-421c-aafa-001292384478" providerId="ADAL" clId="{987FE6A7-6E6A-4424-8FC5-7CEEA9CA67B3}" dt="2020-07-30T05:49:35.240" v="1114" actId="2696"/>
        <pc:sldMkLst>
          <pc:docMk/>
          <pc:sldMk cId="3098773555" sldId="280"/>
        </pc:sldMkLst>
        <pc:spChg chg="mod">
          <ac:chgData name="Dương Duy Khoa" userId="dafb2b0f-b4df-421c-aafa-001292384478" providerId="ADAL" clId="{987FE6A7-6E6A-4424-8FC5-7CEEA9CA67B3}" dt="2020-07-30T05:23:36.533" v="17"/>
          <ac:spMkLst>
            <pc:docMk/>
            <pc:sldMk cId="3098773555" sldId="280"/>
            <ac:spMk id="2" creationId="{00000000-0000-0000-0000-000000000000}"/>
          </ac:spMkLst>
        </pc:spChg>
        <pc:spChg chg="mod">
          <ac:chgData name="Dương Duy Khoa" userId="dafb2b0f-b4df-421c-aafa-001292384478" providerId="ADAL" clId="{987FE6A7-6E6A-4424-8FC5-7CEEA9CA67B3}" dt="2020-07-30T05:23:36.533" v="17"/>
          <ac:spMkLst>
            <pc:docMk/>
            <pc:sldMk cId="3098773555" sldId="280"/>
            <ac:spMk id="3" creationId="{00000000-0000-0000-0000-000000000000}"/>
          </ac:spMkLst>
        </pc:spChg>
      </pc:sldChg>
      <pc:sldChg chg="addSp delSp modSp add mod">
        <pc:chgData name="Dương Duy Khoa" userId="dafb2b0f-b4df-421c-aafa-001292384478" providerId="ADAL" clId="{987FE6A7-6E6A-4424-8FC5-7CEEA9CA67B3}" dt="2020-07-30T05:56:33.170" v="1589" actId="20577"/>
        <pc:sldMkLst>
          <pc:docMk/>
          <pc:sldMk cId="3098773555" sldId="280"/>
        </pc:sldMkLst>
        <pc:spChg chg="mod">
          <ac:chgData name="Dương Duy Khoa" userId="dafb2b0f-b4df-421c-aafa-001292384478" providerId="ADAL" clId="{987FE6A7-6E6A-4424-8FC5-7CEEA9CA67B3}" dt="2020-07-30T05:56:33.170" v="1589" actId="20577"/>
          <ac:spMkLst>
            <pc:docMk/>
            <pc:sldMk cId="3098773555" sldId="280"/>
            <ac:spMk id="2" creationId="{00000000-0000-0000-0000-000000000000}"/>
          </ac:spMkLst>
        </pc:spChg>
        <pc:spChg chg="del">
          <ac:chgData name="Dương Duy Khoa" userId="dafb2b0f-b4df-421c-aafa-001292384478" providerId="ADAL" clId="{987FE6A7-6E6A-4424-8FC5-7CEEA9CA67B3}" dt="2020-07-30T05:50:51.494" v="1342" actId="478"/>
          <ac:spMkLst>
            <pc:docMk/>
            <pc:sldMk cId="3098773555" sldId="280"/>
            <ac:spMk id="4" creationId="{00000000-0000-0000-0000-000000000000}"/>
          </ac:spMkLst>
        </pc:spChg>
        <pc:spChg chg="add del mod">
          <ac:chgData name="Dương Duy Khoa" userId="dafb2b0f-b4df-421c-aafa-001292384478" providerId="ADAL" clId="{987FE6A7-6E6A-4424-8FC5-7CEEA9CA67B3}" dt="2020-07-30T05:51:23.583" v="1350" actId="21"/>
          <ac:spMkLst>
            <pc:docMk/>
            <pc:sldMk cId="3098773555" sldId="280"/>
            <ac:spMk id="6" creationId="{F036849A-F715-4B52-9EB1-30EC101123AE}"/>
          </ac:spMkLst>
        </pc:spChg>
        <pc:picChg chg="mod">
          <ac:chgData name="Dương Duy Khoa" userId="dafb2b0f-b4df-421c-aafa-001292384478" providerId="ADAL" clId="{987FE6A7-6E6A-4424-8FC5-7CEEA9CA67B3}" dt="2020-07-30T05:56:24.830" v="1506" actId="1076"/>
          <ac:picMkLst>
            <pc:docMk/>
            <pc:sldMk cId="3098773555" sldId="280"/>
            <ac:picMk id="2051" creationId="{00000000-0000-0000-0000-000000000000}"/>
          </ac:picMkLst>
        </pc:picChg>
      </pc:sldChg>
      <pc:sldChg chg="delSp modSp add mod">
        <pc:chgData name="Dương Duy Khoa" userId="dafb2b0f-b4df-421c-aafa-001292384478" providerId="ADAL" clId="{987FE6A7-6E6A-4424-8FC5-7CEEA9CA67B3}" dt="2020-07-30T05:52:19.606" v="1402" actId="20577"/>
        <pc:sldMkLst>
          <pc:docMk/>
          <pc:sldMk cId="1632067678" sldId="281"/>
        </pc:sldMkLst>
        <pc:spChg chg="mod">
          <ac:chgData name="Dương Duy Khoa" userId="dafb2b0f-b4df-421c-aafa-001292384478" providerId="ADAL" clId="{987FE6A7-6E6A-4424-8FC5-7CEEA9CA67B3}" dt="2020-07-30T05:52:19.606" v="1402" actId="20577"/>
          <ac:spMkLst>
            <pc:docMk/>
            <pc:sldMk cId="1632067678" sldId="281"/>
            <ac:spMk id="2" creationId="{00000000-0000-0000-0000-000000000000}"/>
          </ac:spMkLst>
        </pc:spChg>
        <pc:spChg chg="mod">
          <ac:chgData name="Dương Duy Khoa" userId="dafb2b0f-b4df-421c-aafa-001292384478" providerId="ADAL" clId="{987FE6A7-6E6A-4424-8FC5-7CEEA9CA67B3}" dt="2020-07-30T05:51:59.884" v="1383"/>
          <ac:spMkLst>
            <pc:docMk/>
            <pc:sldMk cId="1632067678" sldId="281"/>
            <ac:spMk id="3" creationId="{00000000-0000-0000-0000-000000000000}"/>
          </ac:spMkLst>
        </pc:spChg>
        <pc:spChg chg="del mod">
          <ac:chgData name="Dương Duy Khoa" userId="dafb2b0f-b4df-421c-aafa-001292384478" providerId="ADAL" clId="{987FE6A7-6E6A-4424-8FC5-7CEEA9CA67B3}" dt="2020-07-30T05:51:56.723" v="1381" actId="478"/>
          <ac:spMkLst>
            <pc:docMk/>
            <pc:sldMk cId="1632067678" sldId="281"/>
            <ac:spMk id="4" creationId="{00000000-0000-0000-0000-000000000000}"/>
          </ac:spMkLst>
        </pc:spChg>
        <pc:picChg chg="mod modCrop">
          <ac:chgData name="Dương Duy Khoa" userId="dafb2b0f-b4df-421c-aafa-001292384478" providerId="ADAL" clId="{987FE6A7-6E6A-4424-8FC5-7CEEA9CA67B3}" dt="2020-07-30T05:52:13.894" v="1390" actId="1076"/>
          <ac:picMkLst>
            <pc:docMk/>
            <pc:sldMk cId="1632067678" sldId="281"/>
            <ac:picMk id="1026" creationId="{00000000-0000-0000-0000-000000000000}"/>
          </ac:picMkLst>
        </pc:picChg>
      </pc:sldChg>
      <pc:sldChg chg="modSp del modTransition">
        <pc:chgData name="Dương Duy Khoa" userId="dafb2b0f-b4df-421c-aafa-001292384478" providerId="ADAL" clId="{987FE6A7-6E6A-4424-8FC5-7CEEA9CA67B3}" dt="2020-07-30T05:49:35.240" v="1114" actId="2696"/>
        <pc:sldMkLst>
          <pc:docMk/>
          <pc:sldMk cId="1632067678" sldId="281"/>
        </pc:sldMkLst>
        <pc:spChg chg="mod">
          <ac:chgData name="Dương Duy Khoa" userId="dafb2b0f-b4df-421c-aafa-001292384478" providerId="ADAL" clId="{987FE6A7-6E6A-4424-8FC5-7CEEA9CA67B3}" dt="2020-07-30T05:23:36.533" v="17"/>
          <ac:spMkLst>
            <pc:docMk/>
            <pc:sldMk cId="1632067678" sldId="281"/>
            <ac:spMk id="2" creationId="{00000000-0000-0000-0000-000000000000}"/>
          </ac:spMkLst>
        </pc:spChg>
        <pc:spChg chg="mod">
          <ac:chgData name="Dương Duy Khoa" userId="dafb2b0f-b4df-421c-aafa-001292384478" providerId="ADAL" clId="{987FE6A7-6E6A-4424-8FC5-7CEEA9CA67B3}" dt="2020-07-30T05:23:36.533" v="17"/>
          <ac:spMkLst>
            <pc:docMk/>
            <pc:sldMk cId="1632067678" sldId="281"/>
            <ac:spMk id="3" creationId="{00000000-0000-0000-0000-000000000000}"/>
          </ac:spMkLst>
        </pc:spChg>
      </pc:sldChg>
      <pc:sldChg chg="modSp del modTransition">
        <pc:chgData name="Dương Duy Khoa" userId="dafb2b0f-b4df-421c-aafa-001292384478" providerId="ADAL" clId="{987FE6A7-6E6A-4424-8FC5-7CEEA9CA67B3}" dt="2020-07-30T06:03:44.720" v="1862" actId="47"/>
        <pc:sldMkLst>
          <pc:docMk/>
          <pc:sldMk cId="0" sldId="282"/>
        </pc:sldMkLst>
        <pc:spChg chg="mod">
          <ac:chgData name="Dương Duy Khoa" userId="dafb2b0f-b4df-421c-aafa-001292384478" providerId="ADAL" clId="{987FE6A7-6E6A-4424-8FC5-7CEEA9CA67B3}" dt="2020-07-30T05:23:36.533" v="17"/>
          <ac:spMkLst>
            <pc:docMk/>
            <pc:sldMk cId="0" sldId="282"/>
            <ac:spMk id="2" creationId="{00000000-0000-0000-0000-000000000000}"/>
          </ac:spMkLst>
        </pc:spChg>
        <pc:spChg chg="mod">
          <ac:chgData name="Dương Duy Khoa" userId="dafb2b0f-b4df-421c-aafa-001292384478" providerId="ADAL" clId="{987FE6A7-6E6A-4424-8FC5-7CEEA9CA67B3}" dt="2020-07-30T05:23:36.533" v="17"/>
          <ac:spMkLst>
            <pc:docMk/>
            <pc:sldMk cId="0" sldId="282"/>
            <ac:spMk id="3" creationId="{00000000-0000-0000-0000-000000000000}"/>
          </ac:spMkLst>
        </pc:spChg>
      </pc:sldChg>
      <pc:sldChg chg="modSp mod ord modTransition">
        <pc:chgData name="Dương Duy Khoa" userId="dafb2b0f-b4df-421c-aafa-001292384478" providerId="ADAL" clId="{987FE6A7-6E6A-4424-8FC5-7CEEA9CA67B3}" dt="2020-07-30T06:06:53.886" v="1997" actId="20577"/>
        <pc:sldMkLst>
          <pc:docMk/>
          <pc:sldMk cId="0" sldId="283"/>
        </pc:sldMkLst>
        <pc:spChg chg="mod">
          <ac:chgData name="Dương Duy Khoa" userId="dafb2b0f-b4df-421c-aafa-001292384478" providerId="ADAL" clId="{987FE6A7-6E6A-4424-8FC5-7CEEA9CA67B3}" dt="2020-07-30T05:23:36.533" v="17"/>
          <ac:spMkLst>
            <pc:docMk/>
            <pc:sldMk cId="0" sldId="283"/>
            <ac:spMk id="2" creationId="{00000000-0000-0000-0000-000000000000}"/>
          </ac:spMkLst>
        </pc:spChg>
        <pc:spChg chg="mod">
          <ac:chgData name="Dương Duy Khoa" userId="dafb2b0f-b4df-421c-aafa-001292384478" providerId="ADAL" clId="{987FE6A7-6E6A-4424-8FC5-7CEEA9CA67B3}" dt="2020-07-30T06:06:53.886" v="1997" actId="20577"/>
          <ac:spMkLst>
            <pc:docMk/>
            <pc:sldMk cId="0" sldId="283"/>
            <ac:spMk id="3" creationId="{00000000-0000-0000-0000-000000000000}"/>
          </ac:spMkLst>
        </pc:spChg>
      </pc:sldChg>
      <pc:sldChg chg="delSp modSp del mod modTransition delAnim modNotesTx">
        <pc:chgData name="Dương Duy Khoa" userId="dafb2b0f-b4df-421c-aafa-001292384478" providerId="ADAL" clId="{987FE6A7-6E6A-4424-8FC5-7CEEA9CA67B3}" dt="2020-07-30T06:07:13.999" v="1998" actId="2696"/>
        <pc:sldMkLst>
          <pc:docMk/>
          <pc:sldMk cId="2262871889" sldId="284"/>
        </pc:sldMkLst>
        <pc:spChg chg="mod">
          <ac:chgData name="Dương Duy Khoa" userId="dafb2b0f-b4df-421c-aafa-001292384478" providerId="ADAL" clId="{987FE6A7-6E6A-4424-8FC5-7CEEA9CA67B3}" dt="2020-07-30T06:04:00.445" v="1866"/>
          <ac:spMkLst>
            <pc:docMk/>
            <pc:sldMk cId="2262871889" sldId="284"/>
            <ac:spMk id="2" creationId="{00000000-0000-0000-0000-000000000000}"/>
          </ac:spMkLst>
        </pc:spChg>
        <pc:spChg chg="del mod">
          <ac:chgData name="Dương Duy Khoa" userId="dafb2b0f-b4df-421c-aafa-001292384478" providerId="ADAL" clId="{987FE6A7-6E6A-4424-8FC5-7CEEA9CA67B3}" dt="2020-07-30T06:04:00.744" v="1868"/>
          <ac:spMkLst>
            <pc:docMk/>
            <pc:sldMk cId="2262871889" sldId="284"/>
            <ac:spMk id="3"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6"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7"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8"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9"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10" creationId="{00000000-0000-0000-0000-000000000000}"/>
          </ac:spMkLst>
        </pc:spChg>
        <pc:spChg chg="del">
          <ac:chgData name="Dương Duy Khoa" userId="dafb2b0f-b4df-421c-aafa-001292384478" providerId="ADAL" clId="{987FE6A7-6E6A-4424-8FC5-7CEEA9CA67B3}" dt="2020-07-30T06:03:52.951" v="1863" actId="478"/>
          <ac:spMkLst>
            <pc:docMk/>
            <pc:sldMk cId="2262871889" sldId="284"/>
            <ac:spMk id="11" creationId="{00000000-0000-0000-0000-000000000000}"/>
          </ac:spMkLst>
        </pc:spChg>
        <pc:graphicFrameChg chg="mod modGraphic">
          <ac:chgData name="Dương Duy Khoa" userId="dafb2b0f-b4df-421c-aafa-001292384478" providerId="ADAL" clId="{987FE6A7-6E6A-4424-8FC5-7CEEA9CA67B3}" dt="2020-07-30T06:03:57.108" v="1864" actId="14100"/>
          <ac:graphicFrameMkLst>
            <pc:docMk/>
            <pc:sldMk cId="2262871889" sldId="284"/>
            <ac:graphicFrameMk id="4" creationId="{00000000-0000-0000-0000-000000000000}"/>
          </ac:graphicFrameMkLst>
        </pc:graphicFrameChg>
      </pc:sldChg>
      <pc:sldChg chg="add">
        <pc:chgData name="Dương Duy Khoa" userId="dafb2b0f-b4df-421c-aafa-001292384478" providerId="ADAL" clId="{987FE6A7-6E6A-4424-8FC5-7CEEA9CA67B3}" dt="2020-07-30T06:07:16.748" v="1999"/>
        <pc:sldMkLst>
          <pc:docMk/>
          <pc:sldMk cId="2262871889" sldId="284"/>
        </pc:sldMkLst>
      </pc:sldChg>
      <pc:sldChg chg="add">
        <pc:chgData name="Dương Duy Khoa" userId="dafb2b0f-b4df-421c-aafa-001292384478" providerId="ADAL" clId="{987FE6A7-6E6A-4424-8FC5-7CEEA9CA67B3}" dt="2020-07-30T06:07:16.748" v="1999"/>
        <pc:sldMkLst>
          <pc:docMk/>
          <pc:sldMk cId="2091802424" sldId="285"/>
        </pc:sldMkLst>
      </pc:sldChg>
      <pc:sldChg chg="modSp del mod modTransition">
        <pc:chgData name="Dương Duy Khoa" userId="dafb2b0f-b4df-421c-aafa-001292384478" providerId="ADAL" clId="{987FE6A7-6E6A-4424-8FC5-7CEEA9CA67B3}" dt="2020-07-30T06:07:13.999" v="1998" actId="2696"/>
        <pc:sldMkLst>
          <pc:docMk/>
          <pc:sldMk cId="2091802424" sldId="285"/>
        </pc:sldMkLst>
        <pc:spChg chg="mod">
          <ac:chgData name="Dương Duy Khoa" userId="dafb2b0f-b4df-421c-aafa-001292384478" providerId="ADAL" clId="{987FE6A7-6E6A-4424-8FC5-7CEEA9CA67B3}" dt="2020-07-30T05:23:36.533" v="17"/>
          <ac:spMkLst>
            <pc:docMk/>
            <pc:sldMk cId="2091802424" sldId="285"/>
            <ac:spMk id="2" creationId="{00000000-0000-0000-0000-000000000000}"/>
          </ac:spMkLst>
        </pc:spChg>
        <pc:spChg chg="mod">
          <ac:chgData name="Dương Duy Khoa" userId="dafb2b0f-b4df-421c-aafa-001292384478" providerId="ADAL" clId="{987FE6A7-6E6A-4424-8FC5-7CEEA9CA67B3}" dt="2020-07-30T05:23:36.533" v="17"/>
          <ac:spMkLst>
            <pc:docMk/>
            <pc:sldMk cId="2091802424" sldId="285"/>
            <ac:spMk id="3" creationId="{00000000-0000-0000-0000-000000000000}"/>
          </ac:spMkLst>
        </pc:spChg>
        <pc:spChg chg="mod">
          <ac:chgData name="Dương Duy Khoa" userId="dafb2b0f-b4df-421c-aafa-001292384478" providerId="ADAL" clId="{987FE6A7-6E6A-4424-8FC5-7CEEA9CA67B3}" dt="2020-07-30T06:05:16.819" v="1966" actId="1076"/>
          <ac:spMkLst>
            <pc:docMk/>
            <pc:sldMk cId="2091802424" sldId="285"/>
            <ac:spMk id="4" creationId="{00000000-0000-0000-0000-000000000000}"/>
          </ac:spMkLst>
        </pc:spChg>
        <pc:picChg chg="mod">
          <ac:chgData name="Dương Duy Khoa" userId="dafb2b0f-b4df-421c-aafa-001292384478" providerId="ADAL" clId="{987FE6A7-6E6A-4424-8FC5-7CEEA9CA67B3}" dt="2020-07-30T06:05:13.353" v="1965" actId="1076"/>
          <ac:picMkLst>
            <pc:docMk/>
            <pc:sldMk cId="2091802424" sldId="285"/>
            <ac:picMk id="1026" creationId="{00000000-0000-0000-0000-000000000000}"/>
          </ac:picMkLst>
        </pc:picChg>
      </pc:sldChg>
      <pc:sldChg chg="delSp modSp del mod modTransition modShow">
        <pc:chgData name="Dương Duy Khoa" userId="dafb2b0f-b4df-421c-aafa-001292384478" providerId="ADAL" clId="{987FE6A7-6E6A-4424-8FC5-7CEEA9CA67B3}" dt="2020-07-30T06:06:39.865" v="1980" actId="47"/>
        <pc:sldMkLst>
          <pc:docMk/>
          <pc:sldMk cId="0" sldId="286"/>
        </pc:sldMkLst>
        <pc:spChg chg="mod">
          <ac:chgData name="Dương Duy Khoa" userId="dafb2b0f-b4df-421c-aafa-001292384478" providerId="ADAL" clId="{987FE6A7-6E6A-4424-8FC5-7CEEA9CA67B3}" dt="2020-07-30T05:23:36.533" v="17"/>
          <ac:spMkLst>
            <pc:docMk/>
            <pc:sldMk cId="0" sldId="286"/>
            <ac:spMk id="2" creationId="{00000000-0000-0000-0000-000000000000}"/>
          </ac:spMkLst>
        </pc:spChg>
        <pc:spChg chg="mod">
          <ac:chgData name="Dương Duy Khoa" userId="dafb2b0f-b4df-421c-aafa-001292384478" providerId="ADAL" clId="{987FE6A7-6E6A-4424-8FC5-7CEEA9CA67B3}" dt="2020-07-30T06:06:36.853" v="1978" actId="21"/>
          <ac:spMkLst>
            <pc:docMk/>
            <pc:sldMk cId="0" sldId="286"/>
            <ac:spMk id="3" creationId="{00000000-0000-0000-0000-000000000000}"/>
          </ac:spMkLst>
        </pc:spChg>
        <pc:spChg chg="del">
          <ac:chgData name="Dương Duy Khoa" userId="dafb2b0f-b4df-421c-aafa-001292384478" providerId="ADAL" clId="{987FE6A7-6E6A-4424-8FC5-7CEEA9CA67B3}" dt="2020-07-30T06:05:19.800" v="1967" actId="478"/>
          <ac:spMkLst>
            <pc:docMk/>
            <pc:sldMk cId="0" sldId="286"/>
            <ac:spMk id="5" creationId="{00000000-0000-0000-0000-000000000000}"/>
          </ac:spMkLst>
        </pc:spChg>
      </pc:sldChg>
      <pc:sldChg chg="modSp del modTransition">
        <pc:chgData name="Dương Duy Khoa" userId="dafb2b0f-b4df-421c-aafa-001292384478" providerId="ADAL" clId="{987FE6A7-6E6A-4424-8FC5-7CEEA9CA67B3}" dt="2020-07-30T06:06:28.222" v="1977" actId="47"/>
        <pc:sldMkLst>
          <pc:docMk/>
          <pc:sldMk cId="0" sldId="287"/>
        </pc:sldMkLst>
        <pc:spChg chg="mod">
          <ac:chgData name="Dương Duy Khoa" userId="dafb2b0f-b4df-421c-aafa-001292384478" providerId="ADAL" clId="{987FE6A7-6E6A-4424-8FC5-7CEEA9CA67B3}" dt="2020-07-30T05:23:36.533" v="17"/>
          <ac:spMkLst>
            <pc:docMk/>
            <pc:sldMk cId="0" sldId="287"/>
            <ac:spMk id="2" creationId="{00000000-0000-0000-0000-000000000000}"/>
          </ac:spMkLst>
        </pc:spChg>
        <pc:spChg chg="mod">
          <ac:chgData name="Dương Duy Khoa" userId="dafb2b0f-b4df-421c-aafa-001292384478" providerId="ADAL" clId="{987FE6A7-6E6A-4424-8FC5-7CEEA9CA67B3}" dt="2020-07-30T05:23:36.533" v="17"/>
          <ac:spMkLst>
            <pc:docMk/>
            <pc:sldMk cId="0" sldId="287"/>
            <ac:spMk id="3" creationId="{00000000-0000-0000-0000-000000000000}"/>
          </ac:spMkLst>
        </pc:spChg>
      </pc:sldChg>
      <pc:sldChg chg="modSp mod ord modTransition">
        <pc:chgData name="Dương Duy Khoa" userId="dafb2b0f-b4df-421c-aafa-001292384478" providerId="ADAL" clId="{987FE6A7-6E6A-4424-8FC5-7CEEA9CA67B3}" dt="2020-07-30T06:10:18.955" v="2094" actId="1076"/>
        <pc:sldMkLst>
          <pc:docMk/>
          <pc:sldMk cId="0" sldId="288"/>
        </pc:sldMkLst>
        <pc:spChg chg="mod">
          <ac:chgData name="Dương Duy Khoa" userId="dafb2b0f-b4df-421c-aafa-001292384478" providerId="ADAL" clId="{987FE6A7-6E6A-4424-8FC5-7CEEA9CA67B3}" dt="2020-07-30T06:09:49.145" v="2080"/>
          <ac:spMkLst>
            <pc:docMk/>
            <pc:sldMk cId="0" sldId="288"/>
            <ac:spMk id="2" creationId="{00000000-0000-0000-0000-000000000000}"/>
          </ac:spMkLst>
        </pc:spChg>
        <pc:spChg chg="mod">
          <ac:chgData name="Dương Duy Khoa" userId="dafb2b0f-b4df-421c-aafa-001292384478" providerId="ADAL" clId="{987FE6A7-6E6A-4424-8FC5-7CEEA9CA67B3}" dt="2020-07-30T06:09:57.676" v="2089" actId="20577"/>
          <ac:spMkLst>
            <pc:docMk/>
            <pc:sldMk cId="0" sldId="288"/>
            <ac:spMk id="3" creationId="{00000000-0000-0000-0000-000000000000}"/>
          </ac:spMkLst>
        </pc:spChg>
        <pc:spChg chg="mod">
          <ac:chgData name="Dương Duy Khoa" userId="dafb2b0f-b4df-421c-aafa-001292384478" providerId="ADAL" clId="{987FE6A7-6E6A-4424-8FC5-7CEEA9CA67B3}" dt="2020-07-30T06:10:18.955" v="2094" actId="1076"/>
          <ac:spMkLst>
            <pc:docMk/>
            <pc:sldMk cId="0" sldId="288"/>
            <ac:spMk id="6" creationId="{00000000-0000-0000-0000-000000000000}"/>
          </ac:spMkLst>
        </pc:spChg>
      </pc:sldChg>
      <pc:sldChg chg="modSp mod modTransition">
        <pc:chgData name="Dương Duy Khoa" userId="dafb2b0f-b4df-421c-aafa-001292384478" providerId="ADAL" clId="{987FE6A7-6E6A-4424-8FC5-7CEEA9CA67B3}" dt="2020-07-30T06:10:14.593" v="2093" actId="14"/>
        <pc:sldMkLst>
          <pc:docMk/>
          <pc:sldMk cId="0" sldId="289"/>
        </pc:sldMkLst>
        <pc:spChg chg="mod">
          <ac:chgData name="Dương Duy Khoa" userId="dafb2b0f-b4df-421c-aafa-001292384478" providerId="ADAL" clId="{987FE6A7-6E6A-4424-8FC5-7CEEA9CA67B3}" dt="2020-07-30T06:10:03.514" v="2092"/>
          <ac:spMkLst>
            <pc:docMk/>
            <pc:sldMk cId="0" sldId="289"/>
            <ac:spMk id="2" creationId="{00000000-0000-0000-0000-000000000000}"/>
          </ac:spMkLst>
        </pc:spChg>
        <pc:spChg chg="mod">
          <ac:chgData name="Dương Duy Khoa" userId="dafb2b0f-b4df-421c-aafa-001292384478" providerId="ADAL" clId="{987FE6A7-6E6A-4424-8FC5-7CEEA9CA67B3}" dt="2020-07-30T06:10:14.593" v="2093" actId="14"/>
          <ac:spMkLst>
            <pc:docMk/>
            <pc:sldMk cId="0" sldId="289"/>
            <ac:spMk id="3" creationId="{00000000-0000-0000-0000-000000000000}"/>
          </ac:spMkLst>
        </pc:spChg>
      </pc:sldChg>
      <pc:sldChg chg="modSp mod modTransition">
        <pc:chgData name="Dương Duy Khoa" userId="dafb2b0f-b4df-421c-aafa-001292384478" providerId="ADAL" clId="{987FE6A7-6E6A-4424-8FC5-7CEEA9CA67B3}" dt="2020-07-30T06:10:33.608" v="2097" actId="14"/>
        <pc:sldMkLst>
          <pc:docMk/>
          <pc:sldMk cId="0" sldId="290"/>
        </pc:sldMkLst>
        <pc:spChg chg="mod">
          <ac:chgData name="Dương Duy Khoa" userId="dafb2b0f-b4df-421c-aafa-001292384478" providerId="ADAL" clId="{987FE6A7-6E6A-4424-8FC5-7CEEA9CA67B3}" dt="2020-07-30T06:10:29.478" v="2096"/>
          <ac:spMkLst>
            <pc:docMk/>
            <pc:sldMk cId="0" sldId="290"/>
            <ac:spMk id="2" creationId="{00000000-0000-0000-0000-000000000000}"/>
          </ac:spMkLst>
        </pc:spChg>
        <pc:spChg chg="mod">
          <ac:chgData name="Dương Duy Khoa" userId="dafb2b0f-b4df-421c-aafa-001292384478" providerId="ADAL" clId="{987FE6A7-6E6A-4424-8FC5-7CEEA9CA67B3}" dt="2020-07-30T06:10:33.608" v="2097" actId="14"/>
          <ac:spMkLst>
            <pc:docMk/>
            <pc:sldMk cId="0" sldId="290"/>
            <ac:spMk id="3" creationId="{00000000-0000-0000-0000-000000000000}"/>
          </ac:spMkLst>
        </pc:spChg>
      </pc:sldChg>
      <pc:sldChg chg="modSp mod modTransition">
        <pc:chgData name="Dương Duy Khoa" userId="dafb2b0f-b4df-421c-aafa-001292384478" providerId="ADAL" clId="{987FE6A7-6E6A-4424-8FC5-7CEEA9CA67B3}" dt="2020-07-30T06:10:51.344" v="2100" actId="14"/>
        <pc:sldMkLst>
          <pc:docMk/>
          <pc:sldMk cId="0" sldId="291"/>
        </pc:sldMkLst>
        <pc:spChg chg="mod">
          <ac:chgData name="Dương Duy Khoa" userId="dafb2b0f-b4df-421c-aafa-001292384478" providerId="ADAL" clId="{987FE6A7-6E6A-4424-8FC5-7CEEA9CA67B3}" dt="2020-07-30T06:10:38.882" v="2098"/>
          <ac:spMkLst>
            <pc:docMk/>
            <pc:sldMk cId="0" sldId="291"/>
            <ac:spMk id="2" creationId="{00000000-0000-0000-0000-000000000000}"/>
          </ac:spMkLst>
        </pc:spChg>
        <pc:spChg chg="mod">
          <ac:chgData name="Dương Duy Khoa" userId="dafb2b0f-b4df-421c-aafa-001292384478" providerId="ADAL" clId="{987FE6A7-6E6A-4424-8FC5-7CEEA9CA67B3}" dt="2020-07-30T06:10:51.344" v="2100" actId="14"/>
          <ac:spMkLst>
            <pc:docMk/>
            <pc:sldMk cId="0" sldId="291"/>
            <ac:spMk id="3" creationId="{00000000-0000-0000-0000-000000000000}"/>
          </ac:spMkLst>
        </pc:spChg>
      </pc:sldChg>
      <pc:sldChg chg="modSp mod modTransition">
        <pc:chgData name="Dương Duy Khoa" userId="dafb2b0f-b4df-421c-aafa-001292384478" providerId="ADAL" clId="{987FE6A7-6E6A-4424-8FC5-7CEEA9CA67B3}" dt="2020-07-30T06:11:01.605" v="2104" actId="6549"/>
        <pc:sldMkLst>
          <pc:docMk/>
          <pc:sldMk cId="0" sldId="292"/>
        </pc:sldMkLst>
        <pc:spChg chg="mod">
          <ac:chgData name="Dương Duy Khoa" userId="dafb2b0f-b4df-421c-aafa-001292384478" providerId="ADAL" clId="{987FE6A7-6E6A-4424-8FC5-7CEEA9CA67B3}" dt="2020-07-30T06:10:57.047" v="2101"/>
          <ac:spMkLst>
            <pc:docMk/>
            <pc:sldMk cId="0" sldId="292"/>
            <ac:spMk id="2" creationId="{00000000-0000-0000-0000-000000000000}"/>
          </ac:spMkLst>
        </pc:spChg>
        <pc:spChg chg="mod">
          <ac:chgData name="Dương Duy Khoa" userId="dafb2b0f-b4df-421c-aafa-001292384478" providerId="ADAL" clId="{987FE6A7-6E6A-4424-8FC5-7CEEA9CA67B3}" dt="2020-07-30T06:11:01.605" v="2104" actId="6549"/>
          <ac:spMkLst>
            <pc:docMk/>
            <pc:sldMk cId="0" sldId="292"/>
            <ac:spMk id="3" creationId="{00000000-0000-0000-0000-000000000000}"/>
          </ac:spMkLst>
        </pc:spChg>
      </pc:sldChg>
      <pc:sldChg chg="modSp add mod">
        <pc:chgData name="Dương Duy Khoa" userId="dafb2b0f-b4df-421c-aafa-001292384478" providerId="ADAL" clId="{987FE6A7-6E6A-4424-8FC5-7CEEA9CA67B3}" dt="2020-07-30T06:08:21.572" v="2054" actId="20577"/>
        <pc:sldMkLst>
          <pc:docMk/>
          <pc:sldMk cId="2597057743" sldId="293"/>
        </pc:sldMkLst>
        <pc:spChg chg="mod">
          <ac:chgData name="Dương Duy Khoa" userId="dafb2b0f-b4df-421c-aafa-001292384478" providerId="ADAL" clId="{987FE6A7-6E6A-4424-8FC5-7CEEA9CA67B3}" dt="2020-07-30T06:06:43.720" v="1981" actId="20577"/>
          <ac:spMkLst>
            <pc:docMk/>
            <pc:sldMk cId="2597057743" sldId="293"/>
            <ac:spMk id="2" creationId="{00000000-0000-0000-0000-000000000000}"/>
          </ac:spMkLst>
        </pc:spChg>
        <pc:spChg chg="mod">
          <ac:chgData name="Dương Duy Khoa" userId="dafb2b0f-b4df-421c-aafa-001292384478" providerId="ADAL" clId="{987FE6A7-6E6A-4424-8FC5-7CEEA9CA67B3}" dt="2020-07-30T06:08:21.572" v="2054" actId="20577"/>
          <ac:spMkLst>
            <pc:docMk/>
            <pc:sldMk cId="2597057743" sldId="293"/>
            <ac:spMk id="3" creationId="{00000000-0000-0000-0000-000000000000}"/>
          </ac:spMkLst>
        </pc:spChg>
      </pc:sldChg>
      <pc:sldChg chg="modSp del modTransition">
        <pc:chgData name="Dương Duy Khoa" userId="dafb2b0f-b4df-421c-aafa-001292384478" providerId="ADAL" clId="{987FE6A7-6E6A-4424-8FC5-7CEEA9CA67B3}" dt="2020-07-30T06:06:19.301" v="1973" actId="2696"/>
        <pc:sldMkLst>
          <pc:docMk/>
          <pc:sldMk cId="2597057743" sldId="293"/>
        </pc:sldMkLst>
        <pc:spChg chg="mod">
          <ac:chgData name="Dương Duy Khoa" userId="dafb2b0f-b4df-421c-aafa-001292384478" providerId="ADAL" clId="{987FE6A7-6E6A-4424-8FC5-7CEEA9CA67B3}" dt="2020-07-30T05:23:36.533" v="17"/>
          <ac:spMkLst>
            <pc:docMk/>
            <pc:sldMk cId="2597057743" sldId="293"/>
            <ac:spMk id="2" creationId="{00000000-0000-0000-0000-000000000000}"/>
          </ac:spMkLst>
        </pc:spChg>
        <pc:spChg chg="mod">
          <ac:chgData name="Dương Duy Khoa" userId="dafb2b0f-b4df-421c-aafa-001292384478" providerId="ADAL" clId="{987FE6A7-6E6A-4424-8FC5-7CEEA9CA67B3}" dt="2020-07-30T05:23:36.533" v="17"/>
          <ac:spMkLst>
            <pc:docMk/>
            <pc:sldMk cId="2597057743" sldId="293"/>
            <ac:spMk id="3" creationId="{00000000-0000-0000-0000-000000000000}"/>
          </ac:spMkLst>
        </pc:spChg>
      </pc:sldChg>
      <pc:sldChg chg="add del">
        <pc:chgData name="Dương Duy Khoa" userId="dafb2b0f-b4df-421c-aafa-001292384478" providerId="ADAL" clId="{987FE6A7-6E6A-4424-8FC5-7CEEA9CA67B3}" dt="2020-07-30T06:06:23.238" v="1975"/>
        <pc:sldMkLst>
          <pc:docMk/>
          <pc:sldMk cId="3567904249" sldId="293"/>
        </pc:sldMkLst>
      </pc:sldChg>
      <pc:sldChg chg="addSp delSp modSp add mod modShow">
        <pc:chgData name="Dương Duy Khoa" userId="dafb2b0f-b4df-421c-aafa-001292384478" providerId="ADAL" clId="{987FE6A7-6E6A-4424-8FC5-7CEEA9CA67B3}" dt="2020-07-30T06:07:47.265" v="2036"/>
        <pc:sldMkLst>
          <pc:docMk/>
          <pc:sldMk cId="753897422" sldId="294"/>
        </pc:sldMkLst>
        <pc:spChg chg="mod">
          <ac:chgData name="Dương Duy Khoa" userId="dafb2b0f-b4df-421c-aafa-001292384478" providerId="ADAL" clId="{987FE6A7-6E6A-4424-8FC5-7CEEA9CA67B3}" dt="2020-07-30T06:07:41.516" v="2032" actId="20577"/>
          <ac:spMkLst>
            <pc:docMk/>
            <pc:sldMk cId="753897422" sldId="294"/>
            <ac:spMk id="2" creationId="{00000000-0000-0000-0000-000000000000}"/>
          </ac:spMkLst>
        </pc:spChg>
        <pc:spChg chg="del">
          <ac:chgData name="Dương Duy Khoa" userId="dafb2b0f-b4df-421c-aafa-001292384478" providerId="ADAL" clId="{987FE6A7-6E6A-4424-8FC5-7CEEA9CA67B3}" dt="2020-07-30T06:07:47.265" v="2036"/>
          <ac:spMkLst>
            <pc:docMk/>
            <pc:sldMk cId="753897422" sldId="294"/>
            <ac:spMk id="3" creationId="{00000000-0000-0000-0000-000000000000}"/>
          </ac:spMkLst>
        </pc:spChg>
        <pc:picChg chg="add mod">
          <ac:chgData name="Dương Duy Khoa" userId="dafb2b0f-b4df-421c-aafa-001292384478" providerId="ADAL" clId="{987FE6A7-6E6A-4424-8FC5-7CEEA9CA67B3}" dt="2020-07-30T06:07:47.265" v="2036"/>
          <ac:picMkLst>
            <pc:docMk/>
            <pc:sldMk cId="753897422" sldId="294"/>
            <ac:picMk id="5" creationId="{2537CFF3-497D-47EE-B69B-2FA7B71A7AC8}"/>
          </ac:picMkLst>
        </pc:picChg>
        <pc:picChg chg="del mod">
          <ac:chgData name="Dương Duy Khoa" userId="dafb2b0f-b4df-421c-aafa-001292384478" providerId="ADAL" clId="{987FE6A7-6E6A-4424-8FC5-7CEEA9CA67B3}" dt="2020-07-30T06:07:46.460" v="2035" actId="21"/>
          <ac:picMkLst>
            <pc:docMk/>
            <pc:sldMk cId="753897422" sldId="294"/>
            <ac:picMk id="1026" creationId="{00000000-0000-0000-0000-000000000000}"/>
          </ac:picMkLst>
        </pc:picChg>
      </pc:sldChg>
      <pc:sldChg chg="modSp del modTransition">
        <pc:chgData name="Dương Duy Khoa" userId="dafb2b0f-b4df-421c-aafa-001292384478" providerId="ADAL" clId="{987FE6A7-6E6A-4424-8FC5-7CEEA9CA67B3}" dt="2020-07-30T06:06:19.301" v="1973" actId="2696"/>
        <pc:sldMkLst>
          <pc:docMk/>
          <pc:sldMk cId="753897422" sldId="294"/>
        </pc:sldMkLst>
        <pc:spChg chg="mod">
          <ac:chgData name="Dương Duy Khoa" userId="dafb2b0f-b4df-421c-aafa-001292384478" providerId="ADAL" clId="{987FE6A7-6E6A-4424-8FC5-7CEEA9CA67B3}" dt="2020-07-30T05:23:36.533" v="17"/>
          <ac:spMkLst>
            <pc:docMk/>
            <pc:sldMk cId="753897422" sldId="294"/>
            <ac:spMk id="2" creationId="{00000000-0000-0000-0000-000000000000}"/>
          </ac:spMkLst>
        </pc:spChg>
        <pc:spChg chg="mod">
          <ac:chgData name="Dương Duy Khoa" userId="dafb2b0f-b4df-421c-aafa-001292384478" providerId="ADAL" clId="{987FE6A7-6E6A-4424-8FC5-7CEEA9CA67B3}" dt="2020-07-30T05:23:36.533" v="17"/>
          <ac:spMkLst>
            <pc:docMk/>
            <pc:sldMk cId="753897422" sldId="294"/>
            <ac:spMk id="3" creationId="{00000000-0000-0000-0000-000000000000}"/>
          </ac:spMkLst>
        </pc:spChg>
      </pc:sldChg>
      <pc:sldChg chg="add del">
        <pc:chgData name="Dương Duy Khoa" userId="dafb2b0f-b4df-421c-aafa-001292384478" providerId="ADAL" clId="{987FE6A7-6E6A-4424-8FC5-7CEEA9CA67B3}" dt="2020-07-30T06:06:23.238" v="1975"/>
        <pc:sldMkLst>
          <pc:docMk/>
          <pc:sldMk cId="3302762732" sldId="294"/>
        </pc:sldMkLst>
      </pc:sldChg>
      <pc:sldChg chg="modSp add mod">
        <pc:chgData name="Dương Duy Khoa" userId="dafb2b0f-b4df-421c-aafa-001292384478" providerId="ADAL" clId="{987FE6A7-6E6A-4424-8FC5-7CEEA9CA67B3}" dt="2020-07-30T06:08:08.009" v="2040" actId="14"/>
        <pc:sldMkLst>
          <pc:docMk/>
          <pc:sldMk cId="451720769" sldId="295"/>
        </pc:sldMkLst>
        <pc:spChg chg="mod">
          <ac:chgData name="Dương Duy Khoa" userId="dafb2b0f-b4df-421c-aafa-001292384478" providerId="ADAL" clId="{987FE6A7-6E6A-4424-8FC5-7CEEA9CA67B3}" dt="2020-07-30T06:08:02.375" v="2038"/>
          <ac:spMkLst>
            <pc:docMk/>
            <pc:sldMk cId="451720769" sldId="295"/>
            <ac:spMk id="2" creationId="{00000000-0000-0000-0000-000000000000}"/>
          </ac:spMkLst>
        </pc:spChg>
        <pc:spChg chg="mod">
          <ac:chgData name="Dương Duy Khoa" userId="dafb2b0f-b4df-421c-aafa-001292384478" providerId="ADAL" clId="{987FE6A7-6E6A-4424-8FC5-7CEEA9CA67B3}" dt="2020-07-30T06:08:08.009" v="2040" actId="14"/>
          <ac:spMkLst>
            <pc:docMk/>
            <pc:sldMk cId="451720769" sldId="295"/>
            <ac:spMk id="3" creationId="{00000000-0000-0000-0000-000000000000}"/>
          </ac:spMkLst>
        </pc:spChg>
      </pc:sldChg>
      <pc:sldChg chg="modSp del modTransition">
        <pc:chgData name="Dương Duy Khoa" userId="dafb2b0f-b4df-421c-aafa-001292384478" providerId="ADAL" clId="{987FE6A7-6E6A-4424-8FC5-7CEEA9CA67B3}" dt="2020-07-30T06:06:19.301" v="1973" actId="2696"/>
        <pc:sldMkLst>
          <pc:docMk/>
          <pc:sldMk cId="451720769" sldId="295"/>
        </pc:sldMkLst>
        <pc:spChg chg="mod">
          <ac:chgData name="Dương Duy Khoa" userId="dafb2b0f-b4df-421c-aafa-001292384478" providerId="ADAL" clId="{987FE6A7-6E6A-4424-8FC5-7CEEA9CA67B3}" dt="2020-07-30T05:23:36.533" v="17"/>
          <ac:spMkLst>
            <pc:docMk/>
            <pc:sldMk cId="451720769" sldId="295"/>
            <ac:spMk id="2" creationId="{00000000-0000-0000-0000-000000000000}"/>
          </ac:spMkLst>
        </pc:spChg>
        <pc:spChg chg="mod">
          <ac:chgData name="Dương Duy Khoa" userId="dafb2b0f-b4df-421c-aafa-001292384478" providerId="ADAL" clId="{987FE6A7-6E6A-4424-8FC5-7CEEA9CA67B3}" dt="2020-07-30T05:23:36.533" v="17"/>
          <ac:spMkLst>
            <pc:docMk/>
            <pc:sldMk cId="451720769" sldId="295"/>
            <ac:spMk id="3" creationId="{00000000-0000-0000-0000-000000000000}"/>
          </ac:spMkLst>
        </pc:spChg>
      </pc:sldChg>
      <pc:sldChg chg="add del">
        <pc:chgData name="Dương Duy Khoa" userId="dafb2b0f-b4df-421c-aafa-001292384478" providerId="ADAL" clId="{987FE6A7-6E6A-4424-8FC5-7CEEA9CA67B3}" dt="2020-07-30T06:06:23.238" v="1975"/>
        <pc:sldMkLst>
          <pc:docMk/>
          <pc:sldMk cId="3477969140" sldId="295"/>
        </pc:sldMkLst>
      </pc:sldChg>
      <pc:sldChg chg="add del">
        <pc:chgData name="Dương Duy Khoa" userId="dafb2b0f-b4df-421c-aafa-001292384478" providerId="ADAL" clId="{987FE6A7-6E6A-4424-8FC5-7CEEA9CA67B3}" dt="2020-07-30T06:06:23.238" v="1975"/>
        <pc:sldMkLst>
          <pc:docMk/>
          <pc:sldMk cId="365294165" sldId="296"/>
        </pc:sldMkLst>
      </pc:sldChg>
      <pc:sldChg chg="add">
        <pc:chgData name="Dương Duy Khoa" userId="dafb2b0f-b4df-421c-aafa-001292384478" providerId="ADAL" clId="{987FE6A7-6E6A-4424-8FC5-7CEEA9CA67B3}" dt="2020-07-30T06:06:25.044" v="1976"/>
        <pc:sldMkLst>
          <pc:docMk/>
          <pc:sldMk cId="2358028260" sldId="296"/>
        </pc:sldMkLst>
      </pc:sldChg>
      <pc:sldChg chg="modSp del modTransition">
        <pc:chgData name="Dương Duy Khoa" userId="dafb2b0f-b4df-421c-aafa-001292384478" providerId="ADAL" clId="{987FE6A7-6E6A-4424-8FC5-7CEEA9CA67B3}" dt="2020-07-30T06:06:19.301" v="1973" actId="2696"/>
        <pc:sldMkLst>
          <pc:docMk/>
          <pc:sldMk cId="2358028260" sldId="296"/>
        </pc:sldMkLst>
        <pc:spChg chg="mod">
          <ac:chgData name="Dương Duy Khoa" userId="dafb2b0f-b4df-421c-aafa-001292384478" providerId="ADAL" clId="{987FE6A7-6E6A-4424-8FC5-7CEEA9CA67B3}" dt="2020-07-30T05:23:36.533" v="17"/>
          <ac:spMkLst>
            <pc:docMk/>
            <pc:sldMk cId="2358028260" sldId="296"/>
            <ac:spMk id="2" creationId="{00000000-0000-0000-0000-000000000000}"/>
          </ac:spMkLst>
        </pc:spChg>
        <pc:spChg chg="mod">
          <ac:chgData name="Dương Duy Khoa" userId="dafb2b0f-b4df-421c-aafa-001292384478" providerId="ADAL" clId="{987FE6A7-6E6A-4424-8FC5-7CEEA9CA67B3}" dt="2020-07-30T05:23:36.533" v="17"/>
          <ac:spMkLst>
            <pc:docMk/>
            <pc:sldMk cId="2358028260" sldId="296"/>
            <ac:spMk id="3" creationId="{00000000-0000-0000-0000-000000000000}"/>
          </ac:spMkLst>
        </pc:spChg>
      </pc:sldChg>
      <pc:sldChg chg="modSp del modTransition">
        <pc:chgData name="Dương Duy Khoa" userId="dafb2b0f-b4df-421c-aafa-001292384478" providerId="ADAL" clId="{987FE6A7-6E6A-4424-8FC5-7CEEA9CA67B3}" dt="2020-07-30T06:06:19.301" v="1973" actId="2696"/>
        <pc:sldMkLst>
          <pc:docMk/>
          <pc:sldMk cId="0" sldId="297"/>
        </pc:sldMkLst>
        <pc:spChg chg="mod">
          <ac:chgData name="Dương Duy Khoa" userId="dafb2b0f-b4df-421c-aafa-001292384478" providerId="ADAL" clId="{987FE6A7-6E6A-4424-8FC5-7CEEA9CA67B3}" dt="2020-07-30T05:23:36.533" v="17"/>
          <ac:spMkLst>
            <pc:docMk/>
            <pc:sldMk cId="0" sldId="297"/>
            <ac:spMk id="2" creationId="{00000000-0000-0000-0000-000000000000}"/>
          </ac:spMkLst>
        </pc:spChg>
        <pc:spChg chg="mod">
          <ac:chgData name="Dương Duy Khoa" userId="dafb2b0f-b4df-421c-aafa-001292384478" providerId="ADAL" clId="{987FE6A7-6E6A-4424-8FC5-7CEEA9CA67B3}" dt="2020-07-30T05:23:36.533" v="17"/>
          <ac:spMkLst>
            <pc:docMk/>
            <pc:sldMk cId="0" sldId="297"/>
            <ac:spMk id="3" creationId="{00000000-0000-0000-0000-000000000000}"/>
          </ac:spMkLst>
        </pc:spChg>
      </pc:sldChg>
      <pc:sldChg chg="add del">
        <pc:chgData name="Dương Duy Khoa" userId="dafb2b0f-b4df-421c-aafa-001292384478" providerId="ADAL" clId="{987FE6A7-6E6A-4424-8FC5-7CEEA9CA67B3}" dt="2020-07-30T06:06:23.238" v="1975"/>
        <pc:sldMkLst>
          <pc:docMk/>
          <pc:sldMk cId="1369337542" sldId="297"/>
        </pc:sldMkLst>
      </pc:sldChg>
      <pc:sldChg chg="modSp add del mod">
        <pc:chgData name="Dương Duy Khoa" userId="dafb2b0f-b4df-421c-aafa-001292384478" providerId="ADAL" clId="{987FE6A7-6E6A-4424-8FC5-7CEEA9CA67B3}" dt="2020-07-30T06:09:31.413" v="2077" actId="47"/>
        <pc:sldMkLst>
          <pc:docMk/>
          <pc:sldMk cId="4104305769" sldId="297"/>
        </pc:sldMkLst>
        <pc:spChg chg="mod">
          <ac:chgData name="Dương Duy Khoa" userId="dafb2b0f-b4df-421c-aafa-001292384478" providerId="ADAL" clId="{987FE6A7-6E6A-4424-8FC5-7CEEA9CA67B3}" dt="2020-07-30T06:08:29.068" v="2055" actId="20577"/>
          <ac:spMkLst>
            <pc:docMk/>
            <pc:sldMk cId="4104305769" sldId="297"/>
            <ac:spMk id="2" creationId="{00000000-0000-0000-0000-000000000000}"/>
          </ac:spMkLst>
        </pc:spChg>
        <pc:spChg chg="mod">
          <ac:chgData name="Dương Duy Khoa" userId="dafb2b0f-b4df-421c-aafa-001292384478" providerId="ADAL" clId="{987FE6A7-6E6A-4424-8FC5-7CEEA9CA67B3}" dt="2020-07-30T06:09:14.099" v="2068" actId="21"/>
          <ac:spMkLst>
            <pc:docMk/>
            <pc:sldMk cId="4104305769" sldId="297"/>
            <ac:spMk id="3" creationId="{00000000-0000-0000-0000-000000000000}"/>
          </ac:spMkLst>
        </pc:spChg>
      </pc:sldChg>
      <pc:sldChg chg="add del">
        <pc:chgData name="Dương Duy Khoa" userId="dafb2b0f-b4df-421c-aafa-001292384478" providerId="ADAL" clId="{987FE6A7-6E6A-4424-8FC5-7CEEA9CA67B3}" dt="2020-07-30T06:06:23.238" v="1975"/>
        <pc:sldMkLst>
          <pc:docMk/>
          <pc:sldMk cId="3166244565" sldId="298"/>
        </pc:sldMkLst>
      </pc:sldChg>
      <pc:sldChg chg="modSp add mod ord">
        <pc:chgData name="Dương Duy Khoa" userId="dafb2b0f-b4df-421c-aafa-001292384478" providerId="ADAL" clId="{987FE6A7-6E6A-4424-8FC5-7CEEA9CA67B3}" dt="2020-07-30T06:09:37.871" v="2079"/>
        <pc:sldMkLst>
          <pc:docMk/>
          <pc:sldMk cId="3915744907" sldId="298"/>
        </pc:sldMkLst>
        <pc:spChg chg="mod">
          <ac:chgData name="Dương Duy Khoa" userId="dafb2b0f-b4df-421c-aafa-001292384478" providerId="ADAL" clId="{987FE6A7-6E6A-4424-8FC5-7CEEA9CA67B3}" dt="2020-07-30T06:08:42.488" v="2063"/>
          <ac:spMkLst>
            <pc:docMk/>
            <pc:sldMk cId="3915744907" sldId="298"/>
            <ac:spMk id="2" creationId="{00000000-0000-0000-0000-000000000000}"/>
          </ac:spMkLst>
        </pc:spChg>
        <pc:spChg chg="mod">
          <ac:chgData name="Dương Duy Khoa" userId="dafb2b0f-b4df-421c-aafa-001292384478" providerId="ADAL" clId="{987FE6A7-6E6A-4424-8FC5-7CEEA9CA67B3}" dt="2020-07-30T06:09:28.540" v="2076" actId="20577"/>
          <ac:spMkLst>
            <pc:docMk/>
            <pc:sldMk cId="3915744907" sldId="298"/>
            <ac:spMk id="3" creationId="{00000000-0000-0000-0000-000000000000}"/>
          </ac:spMkLst>
        </pc:spChg>
      </pc:sldChg>
      <pc:sldChg chg="modSp del modTransition">
        <pc:chgData name="Dương Duy Khoa" userId="dafb2b0f-b4df-421c-aafa-001292384478" providerId="ADAL" clId="{987FE6A7-6E6A-4424-8FC5-7CEEA9CA67B3}" dt="2020-07-30T06:06:19.301" v="1973" actId="2696"/>
        <pc:sldMkLst>
          <pc:docMk/>
          <pc:sldMk cId="3915744907" sldId="298"/>
        </pc:sldMkLst>
        <pc:spChg chg="mod">
          <ac:chgData name="Dương Duy Khoa" userId="dafb2b0f-b4df-421c-aafa-001292384478" providerId="ADAL" clId="{987FE6A7-6E6A-4424-8FC5-7CEEA9CA67B3}" dt="2020-07-30T05:23:36.533" v="17"/>
          <ac:spMkLst>
            <pc:docMk/>
            <pc:sldMk cId="3915744907" sldId="298"/>
            <ac:spMk id="2" creationId="{00000000-0000-0000-0000-000000000000}"/>
          </ac:spMkLst>
        </pc:spChg>
        <pc:spChg chg="mod">
          <ac:chgData name="Dương Duy Khoa" userId="dafb2b0f-b4df-421c-aafa-001292384478" providerId="ADAL" clId="{987FE6A7-6E6A-4424-8FC5-7CEEA9CA67B3}" dt="2020-07-30T05:23:36.533" v="17"/>
          <ac:spMkLst>
            <pc:docMk/>
            <pc:sldMk cId="3915744907" sldId="298"/>
            <ac:spMk id="3" creationId="{00000000-0000-0000-0000-000000000000}"/>
          </ac:spMkLst>
        </pc:spChg>
      </pc:sldChg>
      <pc:sldChg chg="modSp modTransition">
        <pc:chgData name="Dương Duy Khoa" userId="dafb2b0f-b4df-421c-aafa-001292384478" providerId="ADAL" clId="{987FE6A7-6E6A-4424-8FC5-7CEEA9CA67B3}" dt="2020-07-30T05:43:55.693" v="895"/>
        <pc:sldMkLst>
          <pc:docMk/>
          <pc:sldMk cId="0" sldId="299"/>
        </pc:sldMkLst>
        <pc:spChg chg="mod">
          <ac:chgData name="Dương Duy Khoa" userId="dafb2b0f-b4df-421c-aafa-001292384478" providerId="ADAL" clId="{987FE6A7-6E6A-4424-8FC5-7CEEA9CA67B3}" dt="2020-07-30T05:23:36.533" v="17"/>
          <ac:spMkLst>
            <pc:docMk/>
            <pc:sldMk cId="0" sldId="299"/>
            <ac:spMk id="2" creationId="{00000000-0000-0000-0000-000000000000}"/>
          </ac:spMkLst>
        </pc:spChg>
        <pc:spChg chg="mod">
          <ac:chgData name="Dương Duy Khoa" userId="dafb2b0f-b4df-421c-aafa-001292384478" providerId="ADAL" clId="{987FE6A7-6E6A-4424-8FC5-7CEEA9CA67B3}" dt="2020-07-30T05:23:36.533" v="17"/>
          <ac:spMkLst>
            <pc:docMk/>
            <pc:sldMk cId="0" sldId="299"/>
            <ac:spMk id="3" creationId="{00000000-0000-0000-0000-000000000000}"/>
          </ac:spMkLst>
        </pc:spChg>
      </pc:sldChg>
      <pc:sldChg chg="modSp modTransition">
        <pc:chgData name="Dương Duy Khoa" userId="dafb2b0f-b4df-421c-aafa-001292384478" providerId="ADAL" clId="{987FE6A7-6E6A-4424-8FC5-7CEEA9CA67B3}" dt="2020-07-30T05:43:55.693" v="895"/>
        <pc:sldMkLst>
          <pc:docMk/>
          <pc:sldMk cId="0" sldId="300"/>
        </pc:sldMkLst>
        <pc:spChg chg="mod">
          <ac:chgData name="Dương Duy Khoa" userId="dafb2b0f-b4df-421c-aafa-001292384478" providerId="ADAL" clId="{987FE6A7-6E6A-4424-8FC5-7CEEA9CA67B3}" dt="2020-07-30T05:23:36.533" v="17"/>
          <ac:spMkLst>
            <pc:docMk/>
            <pc:sldMk cId="0" sldId="300"/>
            <ac:spMk id="2" creationId="{00000000-0000-0000-0000-000000000000}"/>
          </ac:spMkLst>
        </pc:spChg>
        <pc:spChg chg="mod">
          <ac:chgData name="Dương Duy Khoa" userId="dafb2b0f-b4df-421c-aafa-001292384478" providerId="ADAL" clId="{987FE6A7-6E6A-4424-8FC5-7CEEA9CA67B3}" dt="2020-07-30T05:23:36.533" v="17"/>
          <ac:spMkLst>
            <pc:docMk/>
            <pc:sldMk cId="0" sldId="300"/>
            <ac:spMk id="3" creationId="{00000000-0000-0000-0000-000000000000}"/>
          </ac:spMkLst>
        </pc:spChg>
      </pc:sldChg>
      <pc:sldChg chg="modSp mod modTransition">
        <pc:chgData name="Dương Duy Khoa" userId="dafb2b0f-b4df-421c-aafa-001292384478" providerId="ADAL" clId="{987FE6A7-6E6A-4424-8FC5-7CEEA9CA67B3}" dt="2020-07-30T05:43:55.693" v="895"/>
        <pc:sldMkLst>
          <pc:docMk/>
          <pc:sldMk cId="0" sldId="301"/>
        </pc:sldMkLst>
        <pc:spChg chg="mod">
          <ac:chgData name="Dương Duy Khoa" userId="dafb2b0f-b4df-421c-aafa-001292384478" providerId="ADAL" clId="{987FE6A7-6E6A-4424-8FC5-7CEEA9CA67B3}" dt="2020-07-30T05:23:36.533" v="17"/>
          <ac:spMkLst>
            <pc:docMk/>
            <pc:sldMk cId="0" sldId="301"/>
            <ac:spMk id="2" creationId="{00000000-0000-0000-0000-000000000000}"/>
          </ac:spMkLst>
        </pc:spChg>
        <pc:spChg chg="mod">
          <ac:chgData name="Dương Duy Khoa" userId="dafb2b0f-b4df-421c-aafa-001292384478" providerId="ADAL" clId="{987FE6A7-6E6A-4424-8FC5-7CEEA9CA67B3}" dt="2020-07-30T05:23:36.533" v="17"/>
          <ac:spMkLst>
            <pc:docMk/>
            <pc:sldMk cId="0" sldId="301"/>
            <ac:spMk id="3" creationId="{00000000-0000-0000-0000-000000000000}"/>
          </ac:spMkLst>
        </pc:spChg>
        <pc:picChg chg="mod">
          <ac:chgData name="Dương Duy Khoa" userId="dafb2b0f-b4df-421c-aafa-001292384478" providerId="ADAL" clId="{987FE6A7-6E6A-4424-8FC5-7CEEA9CA67B3}" dt="2020-07-30T05:38:25.424" v="792" actId="1076"/>
          <ac:picMkLst>
            <pc:docMk/>
            <pc:sldMk cId="0" sldId="301"/>
            <ac:picMk id="4098" creationId="{00000000-0000-0000-0000-000000000000}"/>
          </ac:picMkLst>
        </pc:picChg>
      </pc:sldChg>
      <pc:sldChg chg="addSp delSp modSp new mod modTransition chgLayout">
        <pc:chgData name="Dương Duy Khoa" userId="dafb2b0f-b4df-421c-aafa-001292384478" providerId="ADAL" clId="{987FE6A7-6E6A-4424-8FC5-7CEEA9CA67B3}" dt="2020-07-30T05:43:55.693" v="895"/>
        <pc:sldMkLst>
          <pc:docMk/>
          <pc:sldMk cId="583195406" sldId="302"/>
        </pc:sldMkLst>
        <pc:spChg chg="del mod ord">
          <ac:chgData name="Dương Duy Khoa" userId="dafb2b0f-b4df-421c-aafa-001292384478" providerId="ADAL" clId="{987FE6A7-6E6A-4424-8FC5-7CEEA9CA67B3}" dt="2020-07-30T05:39:09.678" v="800" actId="700"/>
          <ac:spMkLst>
            <pc:docMk/>
            <pc:sldMk cId="583195406" sldId="302"/>
            <ac:spMk id="2" creationId="{9438A779-2A00-4550-A0D2-1A2C1440AA8E}"/>
          </ac:spMkLst>
        </pc:spChg>
        <pc:spChg chg="del mod ord">
          <ac:chgData name="Dương Duy Khoa" userId="dafb2b0f-b4df-421c-aafa-001292384478" providerId="ADAL" clId="{987FE6A7-6E6A-4424-8FC5-7CEEA9CA67B3}" dt="2020-07-30T05:39:09.678" v="800" actId="700"/>
          <ac:spMkLst>
            <pc:docMk/>
            <pc:sldMk cId="583195406" sldId="302"/>
            <ac:spMk id="3" creationId="{1CD5A98A-FCED-49D8-A6C3-9DD05C15BFC8}"/>
          </ac:spMkLst>
        </pc:spChg>
        <pc:spChg chg="add mod ord">
          <ac:chgData name="Dương Duy Khoa" userId="dafb2b0f-b4df-421c-aafa-001292384478" providerId="ADAL" clId="{987FE6A7-6E6A-4424-8FC5-7CEEA9CA67B3}" dt="2020-07-30T05:39:18.012" v="803" actId="20577"/>
          <ac:spMkLst>
            <pc:docMk/>
            <pc:sldMk cId="583195406" sldId="302"/>
            <ac:spMk id="4" creationId="{8AEF8963-A795-4C87-8DB8-EF3151C7BE83}"/>
          </ac:spMkLst>
        </pc:spChg>
        <pc:spChg chg="add mod ord">
          <ac:chgData name="Dương Duy Khoa" userId="dafb2b0f-b4df-421c-aafa-001292384478" providerId="ADAL" clId="{987FE6A7-6E6A-4424-8FC5-7CEEA9CA67B3}" dt="2020-07-30T05:39:44.591" v="865" actId="20577"/>
          <ac:spMkLst>
            <pc:docMk/>
            <pc:sldMk cId="583195406" sldId="302"/>
            <ac:spMk id="5" creationId="{3BCC3302-FDFE-4DDE-8E18-E0E0E75BF317}"/>
          </ac:spMkLst>
        </pc:spChg>
      </pc:sldChg>
      <pc:sldChg chg="addSp delSp modSp new del mod chgLayout">
        <pc:chgData name="Dương Duy Khoa" userId="dafb2b0f-b4df-421c-aafa-001292384478" providerId="ADAL" clId="{987FE6A7-6E6A-4424-8FC5-7CEEA9CA67B3}" dt="2020-07-30T05:38:49.456" v="793" actId="47"/>
        <pc:sldMkLst>
          <pc:docMk/>
          <pc:sldMk cId="1133777534" sldId="302"/>
        </pc:sldMkLst>
        <pc:spChg chg="del mod">
          <ac:chgData name="Dương Duy Khoa" userId="dafb2b0f-b4df-421c-aafa-001292384478" providerId="ADAL" clId="{987FE6A7-6E6A-4424-8FC5-7CEEA9CA67B3}" dt="2020-07-30T05:27:26.886" v="225" actId="700"/>
          <ac:spMkLst>
            <pc:docMk/>
            <pc:sldMk cId="1133777534" sldId="302"/>
            <ac:spMk id="2" creationId="{97591222-C94D-42B5-BAF2-C961320E80C0}"/>
          </ac:spMkLst>
        </pc:spChg>
        <pc:spChg chg="del mod">
          <ac:chgData name="Dương Duy Khoa" userId="dafb2b0f-b4df-421c-aafa-001292384478" providerId="ADAL" clId="{987FE6A7-6E6A-4424-8FC5-7CEEA9CA67B3}" dt="2020-07-30T05:27:26.886" v="225" actId="700"/>
          <ac:spMkLst>
            <pc:docMk/>
            <pc:sldMk cId="1133777534" sldId="302"/>
            <ac:spMk id="3" creationId="{325440FA-DB96-4762-804E-F5198E273A4F}"/>
          </ac:spMkLst>
        </pc:spChg>
        <pc:spChg chg="add mod ord">
          <ac:chgData name="Dương Duy Khoa" userId="dafb2b0f-b4df-421c-aafa-001292384478" providerId="ADAL" clId="{987FE6A7-6E6A-4424-8FC5-7CEEA9CA67B3}" dt="2020-07-30T05:27:26.886" v="225" actId="700"/>
          <ac:spMkLst>
            <pc:docMk/>
            <pc:sldMk cId="1133777534" sldId="302"/>
            <ac:spMk id="4" creationId="{59AE1CF4-A3AC-47E8-B76E-587DFD8F9403}"/>
          </ac:spMkLst>
        </pc:spChg>
        <pc:spChg chg="add mod ord">
          <ac:chgData name="Dương Duy Khoa" userId="dafb2b0f-b4df-421c-aafa-001292384478" providerId="ADAL" clId="{987FE6A7-6E6A-4424-8FC5-7CEEA9CA67B3}" dt="2020-07-30T05:27:26.886" v="225" actId="700"/>
          <ac:spMkLst>
            <pc:docMk/>
            <pc:sldMk cId="1133777534" sldId="302"/>
            <ac:spMk id="5" creationId="{703CAB46-C8F1-4382-9F7F-3F3643B706A0}"/>
          </ac:spMkLst>
        </pc:spChg>
      </pc:sldChg>
      <pc:sldChg chg="modSp add mod ord">
        <pc:chgData name="Dương Duy Khoa" userId="dafb2b0f-b4df-421c-aafa-001292384478" providerId="ADAL" clId="{987FE6A7-6E6A-4424-8FC5-7CEEA9CA67B3}" dt="2020-07-30T05:45:44.947" v="1047"/>
        <pc:sldMkLst>
          <pc:docMk/>
          <pc:sldMk cId="1032860338" sldId="303"/>
        </pc:sldMkLst>
        <pc:spChg chg="mod">
          <ac:chgData name="Dương Duy Khoa" userId="dafb2b0f-b4df-421c-aafa-001292384478" providerId="ADAL" clId="{987FE6A7-6E6A-4424-8FC5-7CEEA9CA67B3}" dt="2020-07-30T05:45:36.672" v="1045" actId="404"/>
          <ac:spMkLst>
            <pc:docMk/>
            <pc:sldMk cId="1032860338" sldId="303"/>
            <ac:spMk id="4" creationId="{8AEF8963-A795-4C87-8DB8-EF3151C7BE83}"/>
          </ac:spMkLst>
        </pc:spChg>
        <pc:spChg chg="mod">
          <ac:chgData name="Dương Duy Khoa" userId="dafb2b0f-b4df-421c-aafa-001292384478" providerId="ADAL" clId="{987FE6A7-6E6A-4424-8FC5-7CEEA9CA67B3}" dt="2020-07-30T05:45:29.034" v="1040" actId="20577"/>
          <ac:spMkLst>
            <pc:docMk/>
            <pc:sldMk cId="1032860338" sldId="303"/>
            <ac:spMk id="5" creationId="{3BCC3302-FDFE-4DDE-8E18-E0E0E75BF317}"/>
          </ac:spMkLst>
        </pc:spChg>
      </pc:sldChg>
      <pc:sldChg chg="addSp delSp modSp add del mod modTransition">
        <pc:chgData name="Dương Duy Khoa" userId="dafb2b0f-b4df-421c-aafa-001292384478" providerId="ADAL" clId="{987FE6A7-6E6A-4424-8FC5-7CEEA9CA67B3}" dt="2020-07-30T05:44:38.476" v="903" actId="47"/>
        <pc:sldMkLst>
          <pc:docMk/>
          <pc:sldMk cId="3839293344" sldId="303"/>
        </pc:sldMkLst>
        <pc:spChg chg="mod">
          <ac:chgData name="Dương Duy Khoa" userId="dafb2b0f-b4df-421c-aafa-001292384478" providerId="ADAL" clId="{987FE6A7-6E6A-4424-8FC5-7CEEA9CA67B3}" dt="2020-07-30T05:40:44.620" v="872" actId="27636"/>
          <ac:spMkLst>
            <pc:docMk/>
            <pc:sldMk cId="3839293344" sldId="303"/>
            <ac:spMk id="2" creationId="{00000000-0000-0000-0000-000000000000}"/>
          </ac:spMkLst>
        </pc:spChg>
        <pc:spChg chg="mod">
          <ac:chgData name="Dương Duy Khoa" userId="dafb2b0f-b4df-421c-aafa-001292384478" providerId="ADAL" clId="{987FE6A7-6E6A-4424-8FC5-7CEEA9CA67B3}" dt="2020-07-30T05:40:41.055" v="870" actId="26606"/>
          <ac:spMkLst>
            <pc:docMk/>
            <pc:sldMk cId="3839293344" sldId="303"/>
            <ac:spMk id="3" creationId="{00000000-0000-0000-0000-000000000000}"/>
          </ac:spMkLst>
        </pc:spChg>
        <pc:spChg chg="del">
          <ac:chgData name="Dương Duy Khoa" userId="dafb2b0f-b4df-421c-aafa-001292384478" providerId="ADAL" clId="{987FE6A7-6E6A-4424-8FC5-7CEEA9CA67B3}" dt="2020-07-30T05:40:41.055" v="870" actId="26606"/>
          <ac:spMkLst>
            <pc:docMk/>
            <pc:sldMk cId="3839293344" sldId="303"/>
            <ac:spMk id="71" creationId="{0435E05D-C29D-45BA-887D-94B257315B14}"/>
          </ac:spMkLst>
        </pc:spChg>
        <pc:spChg chg="del">
          <ac:chgData name="Dương Duy Khoa" userId="dafb2b0f-b4df-421c-aafa-001292384478" providerId="ADAL" clId="{987FE6A7-6E6A-4424-8FC5-7CEEA9CA67B3}" dt="2020-07-30T05:40:41.055" v="870" actId="26606"/>
          <ac:spMkLst>
            <pc:docMk/>
            <pc:sldMk cId="3839293344" sldId="303"/>
            <ac:spMk id="73" creationId="{C0832B8F-914B-4B26-975B-D7D8C3B9D104}"/>
          </ac:spMkLst>
        </pc:spChg>
        <pc:spChg chg="del">
          <ac:chgData name="Dương Duy Khoa" userId="dafb2b0f-b4df-421c-aafa-001292384478" providerId="ADAL" clId="{987FE6A7-6E6A-4424-8FC5-7CEEA9CA67B3}" dt="2020-07-30T05:40:41.055" v="870" actId="26606"/>
          <ac:spMkLst>
            <pc:docMk/>
            <pc:sldMk cId="3839293344" sldId="303"/>
            <ac:spMk id="75" creationId="{62AA0C3B-53B7-4738-A330-96777938392F}"/>
          </ac:spMkLst>
        </pc:spChg>
        <pc:spChg chg="del">
          <ac:chgData name="Dương Duy Khoa" userId="dafb2b0f-b4df-421c-aafa-001292384478" providerId="ADAL" clId="{987FE6A7-6E6A-4424-8FC5-7CEEA9CA67B3}" dt="2020-07-30T05:40:41.055" v="870" actId="26606"/>
          <ac:spMkLst>
            <pc:docMk/>
            <pc:sldMk cId="3839293344" sldId="303"/>
            <ac:spMk id="77" creationId="{448AA5E2-388F-4703-8CDC-16832A770F72}"/>
          </ac:spMkLst>
        </pc:spChg>
        <pc:spChg chg="add">
          <ac:chgData name="Dương Duy Khoa" userId="dafb2b0f-b4df-421c-aafa-001292384478" providerId="ADAL" clId="{987FE6A7-6E6A-4424-8FC5-7CEEA9CA67B3}" dt="2020-07-30T05:40:41.055" v="870" actId="26606"/>
          <ac:spMkLst>
            <pc:docMk/>
            <pc:sldMk cId="3839293344" sldId="303"/>
            <ac:spMk id="135" creationId="{0435E05D-C29D-45BA-887D-94B257315B14}"/>
          </ac:spMkLst>
        </pc:spChg>
        <pc:spChg chg="add">
          <ac:chgData name="Dương Duy Khoa" userId="dafb2b0f-b4df-421c-aafa-001292384478" providerId="ADAL" clId="{987FE6A7-6E6A-4424-8FC5-7CEEA9CA67B3}" dt="2020-07-30T05:40:41.055" v="870" actId="26606"/>
          <ac:spMkLst>
            <pc:docMk/>
            <pc:sldMk cId="3839293344" sldId="303"/>
            <ac:spMk id="137" creationId="{C0832B8F-914B-4B26-975B-D7D8C3B9D104}"/>
          </ac:spMkLst>
        </pc:spChg>
        <pc:spChg chg="add">
          <ac:chgData name="Dương Duy Khoa" userId="dafb2b0f-b4df-421c-aafa-001292384478" providerId="ADAL" clId="{987FE6A7-6E6A-4424-8FC5-7CEEA9CA67B3}" dt="2020-07-30T05:40:41.055" v="870" actId="26606"/>
          <ac:spMkLst>
            <pc:docMk/>
            <pc:sldMk cId="3839293344" sldId="303"/>
            <ac:spMk id="139" creationId="{783D74E9-2222-42D1-A153-7C1BC127FEEE}"/>
          </ac:spMkLst>
        </pc:spChg>
        <pc:spChg chg="add">
          <ac:chgData name="Dương Duy Khoa" userId="dafb2b0f-b4df-421c-aafa-001292384478" providerId="ADAL" clId="{987FE6A7-6E6A-4424-8FC5-7CEEA9CA67B3}" dt="2020-07-30T05:40:41.055" v="870" actId="26606"/>
          <ac:spMkLst>
            <pc:docMk/>
            <pc:sldMk cId="3839293344" sldId="303"/>
            <ac:spMk id="141" creationId="{98540151-37A3-40D0-BBFC-EA9933B63AA9}"/>
          </ac:spMkLst>
        </pc:spChg>
        <pc:spChg chg="add">
          <ac:chgData name="Dương Duy Khoa" userId="dafb2b0f-b4df-421c-aafa-001292384478" providerId="ADAL" clId="{987FE6A7-6E6A-4424-8FC5-7CEEA9CA67B3}" dt="2020-07-30T05:40:41.055" v="870" actId="26606"/>
          <ac:spMkLst>
            <pc:docMk/>
            <pc:sldMk cId="3839293344" sldId="303"/>
            <ac:spMk id="143" creationId="{6BDE11A2-669A-4CF8-BDBE-D0A162AB3CD2}"/>
          </ac:spMkLst>
        </pc:spChg>
        <pc:picChg chg="mod modCrop">
          <ac:chgData name="Dương Duy Khoa" userId="dafb2b0f-b4df-421c-aafa-001292384478" providerId="ADAL" clId="{987FE6A7-6E6A-4424-8FC5-7CEEA9CA67B3}" dt="2020-07-30T05:40:52.154" v="874" actId="1076"/>
          <ac:picMkLst>
            <pc:docMk/>
            <pc:sldMk cId="3839293344" sldId="303"/>
            <ac:picMk id="1026" creationId="{00000000-0000-0000-0000-000000000000}"/>
          </ac:picMkLst>
        </pc:picChg>
      </pc:sldChg>
      <pc:sldChg chg="addSp delSp modSp add del mod">
        <pc:chgData name="Dương Duy Khoa" userId="dafb2b0f-b4df-421c-aafa-001292384478" providerId="ADAL" clId="{987FE6A7-6E6A-4424-8FC5-7CEEA9CA67B3}" dt="2020-07-30T05:43:47.912" v="894" actId="47"/>
        <pc:sldMkLst>
          <pc:docMk/>
          <pc:sldMk cId="45165499" sldId="304"/>
        </pc:sldMkLst>
        <pc:spChg chg="mod">
          <ac:chgData name="Dương Duy Khoa" userId="dafb2b0f-b4df-421c-aafa-001292384478" providerId="ADAL" clId="{987FE6A7-6E6A-4424-8FC5-7CEEA9CA67B3}" dt="2020-07-30T05:43:41.304" v="890" actId="26606"/>
          <ac:spMkLst>
            <pc:docMk/>
            <pc:sldMk cId="45165499" sldId="304"/>
            <ac:spMk id="2" creationId="{00000000-0000-0000-0000-000000000000}"/>
          </ac:spMkLst>
        </pc:spChg>
        <pc:spChg chg="mod">
          <ac:chgData name="Dương Duy Khoa" userId="dafb2b0f-b4df-421c-aafa-001292384478" providerId="ADAL" clId="{987FE6A7-6E6A-4424-8FC5-7CEEA9CA67B3}" dt="2020-07-30T05:43:41.304" v="890" actId="26606"/>
          <ac:spMkLst>
            <pc:docMk/>
            <pc:sldMk cId="45165499" sldId="304"/>
            <ac:spMk id="3" creationId="{00000000-0000-0000-0000-000000000000}"/>
          </ac:spMkLst>
        </pc:spChg>
        <pc:spChg chg="add del">
          <ac:chgData name="Dương Duy Khoa" userId="dafb2b0f-b4df-421c-aafa-001292384478" providerId="ADAL" clId="{987FE6A7-6E6A-4424-8FC5-7CEEA9CA67B3}" dt="2020-07-30T05:43:41.304" v="890" actId="26606"/>
          <ac:spMkLst>
            <pc:docMk/>
            <pc:sldMk cId="45165499" sldId="304"/>
            <ac:spMk id="71" creationId="{0435E05D-C29D-45BA-887D-94B257315B14}"/>
          </ac:spMkLst>
        </pc:spChg>
        <pc:spChg chg="add del">
          <ac:chgData name="Dương Duy Khoa" userId="dafb2b0f-b4df-421c-aafa-001292384478" providerId="ADAL" clId="{987FE6A7-6E6A-4424-8FC5-7CEEA9CA67B3}" dt="2020-07-30T05:43:41.304" v="890" actId="26606"/>
          <ac:spMkLst>
            <pc:docMk/>
            <pc:sldMk cId="45165499" sldId="304"/>
            <ac:spMk id="73" creationId="{C0832B8F-914B-4B26-975B-D7D8C3B9D104}"/>
          </ac:spMkLst>
        </pc:spChg>
        <pc:spChg chg="add del">
          <ac:chgData name="Dương Duy Khoa" userId="dafb2b0f-b4df-421c-aafa-001292384478" providerId="ADAL" clId="{987FE6A7-6E6A-4424-8FC5-7CEEA9CA67B3}" dt="2020-07-30T05:43:41.304" v="890" actId="26606"/>
          <ac:spMkLst>
            <pc:docMk/>
            <pc:sldMk cId="45165499" sldId="304"/>
            <ac:spMk id="75" creationId="{62AA0C3B-53B7-4738-A330-96777938392F}"/>
          </ac:spMkLst>
        </pc:spChg>
        <pc:spChg chg="add del">
          <ac:chgData name="Dương Duy Khoa" userId="dafb2b0f-b4df-421c-aafa-001292384478" providerId="ADAL" clId="{987FE6A7-6E6A-4424-8FC5-7CEEA9CA67B3}" dt="2020-07-30T05:43:41.304" v="890" actId="26606"/>
          <ac:spMkLst>
            <pc:docMk/>
            <pc:sldMk cId="45165499" sldId="304"/>
            <ac:spMk id="77" creationId="{448AA5E2-388F-4703-8CDC-16832A770F72}"/>
          </ac:spMkLst>
        </pc:spChg>
        <pc:spChg chg="add del">
          <ac:chgData name="Dương Duy Khoa" userId="dafb2b0f-b4df-421c-aafa-001292384478" providerId="ADAL" clId="{987FE6A7-6E6A-4424-8FC5-7CEEA9CA67B3}" dt="2020-07-30T05:43:41.304" v="890" actId="26606"/>
          <ac:spMkLst>
            <pc:docMk/>
            <pc:sldMk cId="45165499" sldId="304"/>
            <ac:spMk id="135" creationId="{0435E05D-C29D-45BA-887D-94B257315B14}"/>
          </ac:spMkLst>
        </pc:spChg>
        <pc:spChg chg="add del">
          <ac:chgData name="Dương Duy Khoa" userId="dafb2b0f-b4df-421c-aafa-001292384478" providerId="ADAL" clId="{987FE6A7-6E6A-4424-8FC5-7CEEA9CA67B3}" dt="2020-07-30T05:43:41.304" v="890" actId="26606"/>
          <ac:spMkLst>
            <pc:docMk/>
            <pc:sldMk cId="45165499" sldId="304"/>
            <ac:spMk id="137" creationId="{C0832B8F-914B-4B26-975B-D7D8C3B9D104}"/>
          </ac:spMkLst>
        </pc:spChg>
        <pc:spChg chg="add del">
          <ac:chgData name="Dương Duy Khoa" userId="dafb2b0f-b4df-421c-aafa-001292384478" providerId="ADAL" clId="{987FE6A7-6E6A-4424-8FC5-7CEEA9CA67B3}" dt="2020-07-30T05:43:41.304" v="890" actId="26606"/>
          <ac:spMkLst>
            <pc:docMk/>
            <pc:sldMk cId="45165499" sldId="304"/>
            <ac:spMk id="139" creationId="{6D9F5F8A-D827-4B94-85E5-5B00AA2715BB}"/>
          </ac:spMkLst>
        </pc:spChg>
        <pc:spChg chg="add del">
          <ac:chgData name="Dương Duy Khoa" userId="dafb2b0f-b4df-421c-aafa-001292384478" providerId="ADAL" clId="{987FE6A7-6E6A-4424-8FC5-7CEEA9CA67B3}" dt="2020-07-30T05:43:41.304" v="890" actId="26606"/>
          <ac:spMkLst>
            <pc:docMk/>
            <pc:sldMk cId="45165499" sldId="304"/>
            <ac:spMk id="141" creationId="{4A8542CF-77B6-4E74-BD61-EC90220B8507}"/>
          </ac:spMkLst>
        </pc:spChg>
        <pc:spChg chg="add del">
          <ac:chgData name="Dương Duy Khoa" userId="dafb2b0f-b4df-421c-aafa-001292384478" providerId="ADAL" clId="{987FE6A7-6E6A-4424-8FC5-7CEEA9CA67B3}" dt="2020-07-30T05:43:41.304" v="890" actId="26606"/>
          <ac:spMkLst>
            <pc:docMk/>
            <pc:sldMk cId="45165499" sldId="304"/>
            <ac:spMk id="143" creationId="{C139F786-D289-4F29-AAAE-BF85DCB99D61}"/>
          </ac:spMkLst>
        </pc:spChg>
        <pc:picChg chg="add mod">
          <ac:chgData name="Dương Duy Khoa" userId="dafb2b0f-b4df-421c-aafa-001292384478" providerId="ADAL" clId="{987FE6A7-6E6A-4424-8FC5-7CEEA9CA67B3}" dt="2020-07-30T05:43:44.492" v="893" actId="1076"/>
          <ac:picMkLst>
            <pc:docMk/>
            <pc:sldMk cId="45165499" sldId="304"/>
            <ac:picMk id="14" creationId="{90E33052-A5F1-4DAA-8E2F-0D30B83E3714}"/>
          </ac:picMkLst>
        </pc:picChg>
        <pc:picChg chg="mod">
          <ac:chgData name="Dương Duy Khoa" userId="dafb2b0f-b4df-421c-aafa-001292384478" providerId="ADAL" clId="{987FE6A7-6E6A-4424-8FC5-7CEEA9CA67B3}" dt="2020-07-30T05:43:41.304" v="890" actId="26606"/>
          <ac:picMkLst>
            <pc:docMk/>
            <pc:sldMk cId="45165499" sldId="304"/>
            <ac:picMk id="1026" creationId="{00000000-0000-0000-0000-000000000000}"/>
          </ac:picMkLst>
        </pc:picChg>
      </pc:sldChg>
      <pc:sldChg chg="add del">
        <pc:chgData name="Dương Duy Khoa" userId="dafb2b0f-b4df-421c-aafa-001292384478" providerId="ADAL" clId="{987FE6A7-6E6A-4424-8FC5-7CEEA9CA67B3}" dt="2020-07-30T05:49:42.931" v="1116" actId="47"/>
        <pc:sldMkLst>
          <pc:docMk/>
          <pc:sldMk cId="2686043430" sldId="304"/>
        </pc:sldMkLst>
      </pc:sldChg>
      <pc:sldChg chg="modSp new mod">
        <pc:chgData name="Dương Duy Khoa" userId="dafb2b0f-b4df-421c-aafa-001292384478" providerId="ADAL" clId="{987FE6A7-6E6A-4424-8FC5-7CEEA9CA67B3}" dt="2020-07-30T05:53:02.264" v="1423" actId="403"/>
        <pc:sldMkLst>
          <pc:docMk/>
          <pc:sldMk cId="3831370192" sldId="304"/>
        </pc:sldMkLst>
        <pc:spChg chg="mod">
          <ac:chgData name="Dương Duy Khoa" userId="dafb2b0f-b4df-421c-aafa-001292384478" providerId="ADAL" clId="{987FE6A7-6E6A-4424-8FC5-7CEEA9CA67B3}" dt="2020-07-30T05:49:57.163" v="1179" actId="20577"/>
          <ac:spMkLst>
            <pc:docMk/>
            <pc:sldMk cId="3831370192" sldId="304"/>
            <ac:spMk id="2" creationId="{5F933DF2-D7B8-422A-833C-56DB62B2FC19}"/>
          </ac:spMkLst>
        </pc:spChg>
        <pc:spChg chg="mod">
          <ac:chgData name="Dương Duy Khoa" userId="dafb2b0f-b4df-421c-aafa-001292384478" providerId="ADAL" clId="{987FE6A7-6E6A-4424-8FC5-7CEEA9CA67B3}" dt="2020-07-30T05:53:02.264" v="1423" actId="403"/>
          <ac:spMkLst>
            <pc:docMk/>
            <pc:sldMk cId="3831370192" sldId="304"/>
            <ac:spMk id="3" creationId="{02F52577-E334-4E50-9644-0AECA230F0C1}"/>
          </ac:spMkLst>
        </pc:spChg>
      </pc:sldChg>
      <pc:sldChg chg="addSp delSp modSp new mod">
        <pc:chgData name="Dương Duy Khoa" userId="dafb2b0f-b4df-421c-aafa-001292384478" providerId="ADAL" clId="{987FE6A7-6E6A-4424-8FC5-7CEEA9CA67B3}" dt="2020-07-30T05:52:24.978" v="1408" actId="5793"/>
        <pc:sldMkLst>
          <pc:docMk/>
          <pc:sldMk cId="1449651508" sldId="305"/>
        </pc:sldMkLst>
        <pc:spChg chg="mod">
          <ac:chgData name="Dương Duy Khoa" userId="dafb2b0f-b4df-421c-aafa-001292384478" providerId="ADAL" clId="{987FE6A7-6E6A-4424-8FC5-7CEEA9CA67B3}" dt="2020-07-30T05:52:24.978" v="1408" actId="5793"/>
          <ac:spMkLst>
            <pc:docMk/>
            <pc:sldMk cId="1449651508" sldId="305"/>
            <ac:spMk id="2" creationId="{8E37C3C1-3CB4-4805-9C78-E4DBF5B94C58}"/>
          </ac:spMkLst>
        </pc:spChg>
        <pc:spChg chg="mod">
          <ac:chgData name="Dương Duy Khoa" userId="dafb2b0f-b4df-421c-aafa-001292384478" providerId="ADAL" clId="{987FE6A7-6E6A-4424-8FC5-7CEEA9CA67B3}" dt="2020-07-30T05:51:41.804" v="1357" actId="12"/>
          <ac:spMkLst>
            <pc:docMk/>
            <pc:sldMk cId="1449651508" sldId="305"/>
            <ac:spMk id="3" creationId="{1ACE3058-DC5B-4D51-AD7E-8219F5AC9D90}"/>
          </ac:spMkLst>
        </pc:spChg>
        <pc:spChg chg="add del mod">
          <ac:chgData name="Dương Duy Khoa" userId="dafb2b0f-b4df-421c-aafa-001292384478" providerId="ADAL" clId="{987FE6A7-6E6A-4424-8FC5-7CEEA9CA67B3}" dt="2020-07-30T05:51:30.345" v="1355" actId="478"/>
          <ac:spMkLst>
            <pc:docMk/>
            <pc:sldMk cId="1449651508" sldId="305"/>
            <ac:spMk id="4" creationId="{ACD481E0-05D1-46BC-BEA5-B1590250B1CD}"/>
          </ac:spMkLst>
        </pc:spChg>
      </pc:sldChg>
      <pc:sldChg chg="addSp delSp modSp add mod">
        <pc:chgData name="Dương Duy Khoa" userId="dafb2b0f-b4df-421c-aafa-001292384478" providerId="ADAL" clId="{987FE6A7-6E6A-4424-8FC5-7CEEA9CA67B3}" dt="2020-07-30T05:53:33.157" v="1450" actId="1076"/>
        <pc:sldMkLst>
          <pc:docMk/>
          <pc:sldMk cId="2840718921" sldId="306"/>
        </pc:sldMkLst>
        <pc:spChg chg="mod">
          <ac:chgData name="Dương Duy Khoa" userId="dafb2b0f-b4df-421c-aafa-001292384478" providerId="ADAL" clId="{987FE6A7-6E6A-4424-8FC5-7CEEA9CA67B3}" dt="2020-07-30T05:53:13.861" v="1443" actId="20577"/>
          <ac:spMkLst>
            <pc:docMk/>
            <pc:sldMk cId="2840718921" sldId="306"/>
            <ac:spMk id="2" creationId="{00000000-0000-0000-0000-000000000000}"/>
          </ac:spMkLst>
        </pc:spChg>
        <pc:picChg chg="add mod modCrop">
          <ac:chgData name="Dương Duy Khoa" userId="dafb2b0f-b4df-421c-aafa-001292384478" providerId="ADAL" clId="{987FE6A7-6E6A-4424-8FC5-7CEEA9CA67B3}" dt="2020-07-30T05:53:33.157" v="1450" actId="1076"/>
          <ac:picMkLst>
            <pc:docMk/>
            <pc:sldMk cId="2840718921" sldId="306"/>
            <ac:picMk id="5" creationId="{C2F62713-F747-4DFB-8A67-6F3C2E6AA0C9}"/>
          </ac:picMkLst>
        </pc:picChg>
        <pc:picChg chg="del">
          <ac:chgData name="Dương Duy Khoa" userId="dafb2b0f-b4df-421c-aafa-001292384478" providerId="ADAL" clId="{987FE6A7-6E6A-4424-8FC5-7CEEA9CA67B3}" dt="2020-07-30T05:53:22.870" v="1446" actId="478"/>
          <ac:picMkLst>
            <pc:docMk/>
            <pc:sldMk cId="2840718921" sldId="306"/>
            <ac:picMk id="1026" creationId="{00000000-0000-0000-0000-000000000000}"/>
          </ac:picMkLst>
        </pc:picChg>
      </pc:sldChg>
      <pc:sldChg chg="addSp delSp modSp add mod modClrScheme chgLayout">
        <pc:chgData name="Dương Duy Khoa" userId="dafb2b0f-b4df-421c-aafa-001292384478" providerId="ADAL" clId="{987FE6A7-6E6A-4424-8FC5-7CEEA9CA67B3}" dt="2020-07-30T05:55:40.635" v="1499" actId="255"/>
        <pc:sldMkLst>
          <pc:docMk/>
          <pc:sldMk cId="4116469434" sldId="307"/>
        </pc:sldMkLst>
        <pc:spChg chg="mod ord">
          <ac:chgData name="Dương Duy Khoa" userId="dafb2b0f-b4df-421c-aafa-001292384478" providerId="ADAL" clId="{987FE6A7-6E6A-4424-8FC5-7CEEA9CA67B3}" dt="2020-07-30T05:54:46.729" v="1474" actId="700"/>
          <ac:spMkLst>
            <pc:docMk/>
            <pc:sldMk cId="4116469434" sldId="307"/>
            <ac:spMk id="2" creationId="{00000000-0000-0000-0000-000000000000}"/>
          </ac:spMkLst>
        </pc:spChg>
        <pc:spChg chg="add mod ord">
          <ac:chgData name="Dương Duy Khoa" userId="dafb2b0f-b4df-421c-aafa-001292384478" providerId="ADAL" clId="{987FE6A7-6E6A-4424-8FC5-7CEEA9CA67B3}" dt="2020-07-30T05:55:40.635" v="1499" actId="255"/>
          <ac:spMkLst>
            <pc:docMk/>
            <pc:sldMk cId="4116469434" sldId="307"/>
            <ac:spMk id="3" creationId="{EFA536B3-D31D-40DB-99AA-4E811CA7C657}"/>
          </ac:spMkLst>
        </pc:spChg>
        <pc:spChg chg="add mod ord">
          <ac:chgData name="Dương Duy Khoa" userId="dafb2b0f-b4df-421c-aafa-001292384478" providerId="ADAL" clId="{987FE6A7-6E6A-4424-8FC5-7CEEA9CA67B3}" dt="2020-07-30T05:55:03.896" v="1478" actId="11"/>
          <ac:spMkLst>
            <pc:docMk/>
            <pc:sldMk cId="4116469434" sldId="307"/>
            <ac:spMk id="4" creationId="{ABE7125F-58EF-448B-8BF8-EBE71C6AAEAC}"/>
          </ac:spMkLst>
        </pc:spChg>
        <pc:spChg chg="add del mod">
          <ac:chgData name="Dương Duy Khoa" userId="dafb2b0f-b4df-421c-aafa-001292384478" providerId="ADAL" clId="{987FE6A7-6E6A-4424-8FC5-7CEEA9CA67B3}" dt="2020-07-30T05:53:58.288" v="1459" actId="478"/>
          <ac:spMkLst>
            <pc:docMk/>
            <pc:sldMk cId="4116469434" sldId="307"/>
            <ac:spMk id="6" creationId="{D7397425-3639-4C35-A9D5-DC6A2D603916}"/>
          </ac:spMkLst>
        </pc:spChg>
        <pc:picChg chg="del">
          <ac:chgData name="Dương Duy Khoa" userId="dafb2b0f-b4df-421c-aafa-001292384478" providerId="ADAL" clId="{987FE6A7-6E6A-4424-8FC5-7CEEA9CA67B3}" dt="2020-07-30T05:53:43.806" v="1453" actId="478"/>
          <ac:picMkLst>
            <pc:docMk/>
            <pc:sldMk cId="4116469434" sldId="307"/>
            <ac:picMk id="5" creationId="{C2F62713-F747-4DFB-8A67-6F3C2E6AA0C9}"/>
          </ac:picMkLst>
        </pc:picChg>
      </pc:sldChg>
      <pc:sldChg chg="addSp delSp modSp new mod ord">
        <pc:chgData name="Dương Duy Khoa" userId="dafb2b0f-b4df-421c-aafa-001292384478" providerId="ADAL" clId="{987FE6A7-6E6A-4424-8FC5-7CEEA9CA67B3}" dt="2020-07-30T05:57:24.742" v="1599"/>
        <pc:sldMkLst>
          <pc:docMk/>
          <pc:sldMk cId="4278973582" sldId="308"/>
        </pc:sldMkLst>
        <pc:spChg chg="del">
          <ac:chgData name="Dương Duy Khoa" userId="dafb2b0f-b4df-421c-aafa-001292384478" providerId="ADAL" clId="{987FE6A7-6E6A-4424-8FC5-7CEEA9CA67B3}" dt="2020-07-30T05:57:05.453" v="1593"/>
          <ac:spMkLst>
            <pc:docMk/>
            <pc:sldMk cId="4278973582" sldId="308"/>
            <ac:spMk id="3" creationId="{49B48D24-660E-432D-A39F-73667E550EB8}"/>
          </ac:spMkLst>
        </pc:spChg>
        <pc:picChg chg="add mod">
          <ac:chgData name="Dương Duy Khoa" userId="dafb2b0f-b4df-421c-aafa-001292384478" providerId="ADAL" clId="{987FE6A7-6E6A-4424-8FC5-7CEEA9CA67B3}" dt="2020-07-30T05:57:14.887" v="1597" actId="1076"/>
          <ac:picMkLst>
            <pc:docMk/>
            <pc:sldMk cId="4278973582" sldId="308"/>
            <ac:picMk id="5" creationId="{B1D11FE2-25B4-497E-822F-8672DB156E54}"/>
          </ac:picMkLst>
        </pc:picChg>
      </pc:sldChg>
      <pc:sldChg chg="addSp delSp modSp new mod">
        <pc:chgData name="Dương Duy Khoa" userId="dafb2b0f-b4df-421c-aafa-001292384478" providerId="ADAL" clId="{987FE6A7-6E6A-4424-8FC5-7CEEA9CA67B3}" dt="2020-07-30T06:18:24.133" v="2343" actId="1076"/>
        <pc:sldMkLst>
          <pc:docMk/>
          <pc:sldMk cId="3246639233" sldId="309"/>
        </pc:sldMkLst>
        <pc:spChg chg="mod">
          <ac:chgData name="Dương Duy Khoa" userId="dafb2b0f-b4df-421c-aafa-001292384478" providerId="ADAL" clId="{987FE6A7-6E6A-4424-8FC5-7CEEA9CA67B3}" dt="2020-07-30T05:57:49.416" v="1638" actId="20577"/>
          <ac:spMkLst>
            <pc:docMk/>
            <pc:sldMk cId="3246639233" sldId="309"/>
            <ac:spMk id="2" creationId="{DAFB733B-9657-4A6A-99EB-648B5D2BF8B3}"/>
          </ac:spMkLst>
        </pc:spChg>
        <pc:spChg chg="add del">
          <ac:chgData name="Dương Duy Khoa" userId="dafb2b0f-b4df-421c-aafa-001292384478" providerId="ADAL" clId="{987FE6A7-6E6A-4424-8FC5-7CEEA9CA67B3}" dt="2020-07-30T06:15:54.130" v="2118"/>
          <ac:spMkLst>
            <pc:docMk/>
            <pc:sldMk cId="3246639233" sldId="309"/>
            <ac:spMk id="3" creationId="{361B6436-B90C-41F4-9742-0BD4977511A6}"/>
          </ac:spMkLst>
        </pc:spChg>
        <pc:spChg chg="add mod">
          <ac:chgData name="Dương Duy Khoa" userId="dafb2b0f-b4df-421c-aafa-001292384478" providerId="ADAL" clId="{987FE6A7-6E6A-4424-8FC5-7CEEA9CA67B3}" dt="2020-07-30T06:18:24.133" v="2343" actId="1076"/>
          <ac:spMkLst>
            <pc:docMk/>
            <pc:sldMk cId="3246639233" sldId="309"/>
            <ac:spMk id="10" creationId="{F015F3B7-F4CF-4E3B-B0C5-1FFBA505334A}"/>
          </ac:spMkLst>
        </pc:spChg>
        <pc:graphicFrameChg chg="add del mod">
          <ac:chgData name="Dương Duy Khoa" userId="dafb2b0f-b4df-421c-aafa-001292384478" providerId="ADAL" clId="{987FE6A7-6E6A-4424-8FC5-7CEEA9CA67B3}" dt="2020-07-30T06:15:50.987" v="2117"/>
          <ac:graphicFrameMkLst>
            <pc:docMk/>
            <pc:sldMk cId="3246639233" sldId="309"/>
            <ac:graphicFrameMk id="4" creationId="{ACBCEEE3-1F9B-458F-8545-81513080172F}"/>
          </ac:graphicFrameMkLst>
        </pc:graphicFrameChg>
        <pc:graphicFrameChg chg="add del mod">
          <ac:chgData name="Dương Duy Khoa" userId="dafb2b0f-b4df-421c-aafa-001292384478" providerId="ADAL" clId="{987FE6A7-6E6A-4424-8FC5-7CEEA9CA67B3}" dt="2020-07-30T06:15:50.987" v="2117"/>
          <ac:graphicFrameMkLst>
            <pc:docMk/>
            <pc:sldMk cId="3246639233" sldId="309"/>
            <ac:graphicFrameMk id="5" creationId="{8FF249EE-6F89-4A7A-8C92-DE7437E15E91}"/>
          </ac:graphicFrameMkLst>
        </pc:graphicFrameChg>
        <pc:graphicFrameChg chg="add del mod">
          <ac:chgData name="Dương Duy Khoa" userId="dafb2b0f-b4df-421c-aafa-001292384478" providerId="ADAL" clId="{987FE6A7-6E6A-4424-8FC5-7CEEA9CA67B3}" dt="2020-07-30T06:15:50.987" v="2117"/>
          <ac:graphicFrameMkLst>
            <pc:docMk/>
            <pc:sldMk cId="3246639233" sldId="309"/>
            <ac:graphicFrameMk id="6" creationId="{7AB41A48-1B25-46B2-89E1-53644360E5D3}"/>
          </ac:graphicFrameMkLst>
        </pc:graphicFrameChg>
        <pc:graphicFrameChg chg="add mod modGraphic">
          <ac:chgData name="Dương Duy Khoa" userId="dafb2b0f-b4df-421c-aafa-001292384478" providerId="ADAL" clId="{987FE6A7-6E6A-4424-8FC5-7CEEA9CA67B3}" dt="2020-07-30T06:18:24.133" v="2343" actId="1076"/>
          <ac:graphicFrameMkLst>
            <pc:docMk/>
            <pc:sldMk cId="3246639233" sldId="309"/>
            <ac:graphicFrameMk id="7" creationId="{A35C348A-E4A0-426E-9795-E78EE76A28B6}"/>
          </ac:graphicFrameMkLst>
        </pc:graphicFrameChg>
        <pc:graphicFrameChg chg="add mod modGraphic">
          <ac:chgData name="Dương Duy Khoa" userId="dafb2b0f-b4df-421c-aafa-001292384478" providerId="ADAL" clId="{987FE6A7-6E6A-4424-8FC5-7CEEA9CA67B3}" dt="2020-07-30T06:18:24.133" v="2343" actId="1076"/>
          <ac:graphicFrameMkLst>
            <pc:docMk/>
            <pc:sldMk cId="3246639233" sldId="309"/>
            <ac:graphicFrameMk id="8" creationId="{D7974957-1CA1-42D8-A646-18B8F678569E}"/>
          </ac:graphicFrameMkLst>
        </pc:graphicFrameChg>
        <pc:graphicFrameChg chg="add del mod">
          <ac:chgData name="Dương Duy Khoa" userId="dafb2b0f-b4df-421c-aafa-001292384478" providerId="ADAL" clId="{987FE6A7-6E6A-4424-8FC5-7CEEA9CA67B3}" dt="2020-07-30T06:16:25.958" v="2125" actId="21"/>
          <ac:graphicFrameMkLst>
            <pc:docMk/>
            <pc:sldMk cId="3246639233" sldId="309"/>
            <ac:graphicFrameMk id="9" creationId="{82B0D8B5-AC6E-4987-8864-AD950FACD3C7}"/>
          </ac:graphicFrameMkLst>
        </pc:graphicFrameChg>
      </pc:sldChg>
      <pc:sldChg chg="modSp new mod">
        <pc:chgData name="Dương Duy Khoa" userId="dafb2b0f-b4df-421c-aafa-001292384478" providerId="ADAL" clId="{987FE6A7-6E6A-4424-8FC5-7CEEA9CA67B3}" dt="2020-07-30T06:29:07.083" v="2531" actId="20577"/>
        <pc:sldMkLst>
          <pc:docMk/>
          <pc:sldMk cId="4050654567" sldId="310"/>
        </pc:sldMkLst>
        <pc:spChg chg="mod">
          <ac:chgData name="Dương Duy Khoa" userId="dafb2b0f-b4df-421c-aafa-001292384478" providerId="ADAL" clId="{987FE6A7-6E6A-4424-8FC5-7CEEA9CA67B3}" dt="2020-07-30T05:57:54.928" v="1669" actId="20577"/>
          <ac:spMkLst>
            <pc:docMk/>
            <pc:sldMk cId="4050654567" sldId="310"/>
            <ac:spMk id="2" creationId="{9E8C5AB8-8763-459E-AFAC-2FF0A814BDB6}"/>
          </ac:spMkLst>
        </pc:spChg>
        <pc:spChg chg="mod">
          <ac:chgData name="Dương Duy Khoa" userId="dafb2b0f-b4df-421c-aafa-001292384478" providerId="ADAL" clId="{987FE6A7-6E6A-4424-8FC5-7CEEA9CA67B3}" dt="2020-07-30T06:29:07.083" v="2531" actId="20577"/>
          <ac:spMkLst>
            <pc:docMk/>
            <pc:sldMk cId="4050654567" sldId="310"/>
            <ac:spMk id="3" creationId="{DB007219-8FD4-4807-999A-2A61336EC8D7}"/>
          </ac:spMkLst>
        </pc:spChg>
      </pc:sldChg>
      <pc:sldChg chg="add ord">
        <pc:chgData name="Dương Duy Khoa" userId="dafb2b0f-b4df-421c-aafa-001292384478" providerId="ADAL" clId="{987FE6A7-6E6A-4424-8FC5-7CEEA9CA67B3}" dt="2020-07-30T05:58:18.868" v="1672"/>
        <pc:sldMkLst>
          <pc:docMk/>
          <pc:sldMk cId="604935490" sldId="311"/>
        </pc:sldMkLst>
      </pc:sldChg>
      <pc:sldChg chg="add del">
        <pc:chgData name="Dương Duy Khoa" userId="dafb2b0f-b4df-421c-aafa-001292384478" providerId="ADAL" clId="{987FE6A7-6E6A-4424-8FC5-7CEEA9CA67B3}" dt="2020-07-30T05:58:48.808" v="1736"/>
        <pc:sldMkLst>
          <pc:docMk/>
          <pc:sldMk cId="877683124" sldId="312"/>
        </pc:sldMkLst>
      </pc:sldChg>
      <pc:sldChg chg="modSp add mod ord">
        <pc:chgData name="Dương Duy Khoa" userId="dafb2b0f-b4df-421c-aafa-001292384478" providerId="ADAL" clId="{987FE6A7-6E6A-4424-8FC5-7CEEA9CA67B3}" dt="2020-07-30T06:06:08.687" v="1972"/>
        <pc:sldMkLst>
          <pc:docMk/>
          <pc:sldMk cId="1866492343" sldId="312"/>
        </pc:sldMkLst>
        <pc:spChg chg="mod">
          <ac:chgData name="Dương Duy Khoa" userId="dafb2b0f-b4df-421c-aafa-001292384478" providerId="ADAL" clId="{987FE6A7-6E6A-4424-8FC5-7CEEA9CA67B3}" dt="2020-07-30T05:59:12.874" v="1745" actId="20577"/>
          <ac:spMkLst>
            <pc:docMk/>
            <pc:sldMk cId="1866492343" sldId="312"/>
            <ac:spMk id="4" creationId="{8AEF8963-A795-4C87-8DB8-EF3151C7BE83}"/>
          </ac:spMkLst>
        </pc:spChg>
        <pc:spChg chg="mod">
          <ac:chgData name="Dương Duy Khoa" userId="dafb2b0f-b4df-421c-aafa-001292384478" providerId="ADAL" clId="{987FE6A7-6E6A-4424-8FC5-7CEEA9CA67B3}" dt="2020-07-30T05:59:20.108" v="1801" actId="20577"/>
          <ac:spMkLst>
            <pc:docMk/>
            <pc:sldMk cId="1866492343" sldId="312"/>
            <ac:spMk id="5" creationId="{3BCC3302-FDFE-4DDE-8E18-E0E0E75BF317}"/>
          </ac:spMkLst>
        </pc:spChg>
      </pc:sldChg>
      <pc:sldChg chg="addSp delSp modSp new mod chgLayout">
        <pc:chgData name="Dương Duy Khoa" userId="dafb2b0f-b4df-421c-aafa-001292384478" providerId="ADAL" clId="{987FE6A7-6E6A-4424-8FC5-7CEEA9CA67B3}" dt="2020-07-30T06:28:42.829" v="2387" actId="700"/>
        <pc:sldMkLst>
          <pc:docMk/>
          <pc:sldMk cId="468154494" sldId="313"/>
        </pc:sldMkLst>
        <pc:spChg chg="mod ord">
          <ac:chgData name="Dương Duy Khoa" userId="dafb2b0f-b4df-421c-aafa-001292384478" providerId="ADAL" clId="{987FE6A7-6E6A-4424-8FC5-7CEEA9CA67B3}" dt="2020-07-30T06:28:42.829" v="2387" actId="700"/>
          <ac:spMkLst>
            <pc:docMk/>
            <pc:sldMk cId="468154494" sldId="313"/>
            <ac:spMk id="2" creationId="{8AE1BBD9-EBC3-4935-A6C7-4B6C46AA0502}"/>
          </ac:spMkLst>
        </pc:spChg>
        <pc:spChg chg="del mod ord">
          <ac:chgData name="Dương Duy Khoa" userId="dafb2b0f-b4df-421c-aafa-001292384478" providerId="ADAL" clId="{987FE6A7-6E6A-4424-8FC5-7CEEA9CA67B3}" dt="2020-07-30T06:28:42.829" v="2387" actId="700"/>
          <ac:spMkLst>
            <pc:docMk/>
            <pc:sldMk cId="468154494" sldId="313"/>
            <ac:spMk id="3" creationId="{2F1C270C-9D6D-4579-9DF6-92047D23DA40}"/>
          </ac:spMkLst>
        </pc:spChg>
        <pc:spChg chg="add mod ord">
          <ac:chgData name="Dương Duy Khoa" userId="dafb2b0f-b4df-421c-aafa-001292384478" providerId="ADAL" clId="{987FE6A7-6E6A-4424-8FC5-7CEEA9CA67B3}" dt="2020-07-30T06:28:42.829" v="2387" actId="700"/>
          <ac:spMkLst>
            <pc:docMk/>
            <pc:sldMk cId="468154494" sldId="313"/>
            <ac:spMk id="4" creationId="{11704070-DE2E-4B66-89E0-E708381DE451}"/>
          </ac:spMkLst>
        </pc:spChg>
      </pc:sldChg>
      <pc:sldChg chg="addSp modSp add modNotes">
        <pc:chgData name="Dương Duy Khoa" userId="dafb2b0f-b4df-421c-aafa-001292384478" providerId="ADAL" clId="{987FE6A7-6E6A-4424-8FC5-7CEEA9CA67B3}" dt="2020-07-30T06:13:55.044" v="2110" actId="20577"/>
        <pc:sldMkLst>
          <pc:docMk/>
          <pc:sldMk cId="2962161556" sldId="314"/>
        </pc:sldMkLst>
        <pc:picChg chg="add mod">
          <ac:chgData name="Dương Duy Khoa" userId="dafb2b0f-b4df-421c-aafa-001292384478" providerId="ADAL" clId="{987FE6A7-6E6A-4424-8FC5-7CEEA9CA67B3}" dt="2020-07-30T06:13:54.668" v="2108"/>
          <ac:picMkLst>
            <pc:docMk/>
            <pc:sldMk cId="2962161556" sldId="314"/>
            <ac:picMk id="3" creationId="{3D62C0B8-49E3-4DC3-A11D-4117DB34E128}"/>
          </ac:picMkLst>
        </pc:picChg>
      </pc:sldChg>
      <pc:sldChg chg="addSp modSp add modNotes">
        <pc:chgData name="Dương Duy Khoa" userId="dafb2b0f-b4df-421c-aafa-001292384478" providerId="ADAL" clId="{987FE6A7-6E6A-4424-8FC5-7CEEA9CA67B3}" dt="2020-07-30T06:15:09.976" v="2115" actId="20577"/>
        <pc:sldMkLst>
          <pc:docMk/>
          <pc:sldMk cId="650966465" sldId="315"/>
        </pc:sldMkLst>
        <pc:picChg chg="add mod">
          <ac:chgData name="Dương Duy Khoa" userId="dafb2b0f-b4df-421c-aafa-001292384478" providerId="ADAL" clId="{987FE6A7-6E6A-4424-8FC5-7CEEA9CA67B3}" dt="2020-07-30T06:15:09.822" v="2113"/>
          <ac:picMkLst>
            <pc:docMk/>
            <pc:sldMk cId="650966465" sldId="315"/>
            <ac:picMk id="3" creationId="{3BF573F3-47E9-4DF0-AEA7-1F28000B8B21}"/>
          </ac:picMkLst>
        </pc:picChg>
      </pc:sldChg>
      <pc:sldChg chg="addSp delSp modSp new mod">
        <pc:chgData name="Dương Duy Khoa" userId="dafb2b0f-b4df-421c-aafa-001292384478" providerId="ADAL" clId="{987FE6A7-6E6A-4424-8FC5-7CEEA9CA67B3}" dt="2020-07-30T06:17:01.438" v="2134" actId="403"/>
        <pc:sldMkLst>
          <pc:docMk/>
          <pc:sldMk cId="2548672434" sldId="316"/>
        </pc:sldMkLst>
        <pc:spChg chg="mod">
          <ac:chgData name="Dương Duy Khoa" userId="dafb2b0f-b4df-421c-aafa-001292384478" providerId="ADAL" clId="{987FE6A7-6E6A-4424-8FC5-7CEEA9CA67B3}" dt="2020-07-30T06:16:36.226" v="2128"/>
          <ac:spMkLst>
            <pc:docMk/>
            <pc:sldMk cId="2548672434" sldId="316"/>
            <ac:spMk id="2" creationId="{918FBBC9-1434-42A8-9676-30300FA736F2}"/>
          </ac:spMkLst>
        </pc:spChg>
        <pc:spChg chg="del">
          <ac:chgData name="Dương Duy Khoa" userId="dafb2b0f-b4df-421c-aafa-001292384478" providerId="ADAL" clId="{987FE6A7-6E6A-4424-8FC5-7CEEA9CA67B3}" dt="2020-07-30T06:16:29.631" v="2127"/>
          <ac:spMkLst>
            <pc:docMk/>
            <pc:sldMk cId="2548672434" sldId="316"/>
            <ac:spMk id="3" creationId="{D823489C-8A1B-410E-A7EF-5B0FB3570011}"/>
          </ac:spMkLst>
        </pc:spChg>
        <pc:graphicFrameChg chg="add mod modGraphic">
          <ac:chgData name="Dương Duy Khoa" userId="dafb2b0f-b4df-421c-aafa-001292384478" providerId="ADAL" clId="{987FE6A7-6E6A-4424-8FC5-7CEEA9CA67B3}" dt="2020-07-30T06:17:01.438" v="2134" actId="403"/>
          <ac:graphicFrameMkLst>
            <pc:docMk/>
            <pc:sldMk cId="2548672434" sldId="316"/>
            <ac:graphicFrameMk id="4" creationId="{B55984C2-CECF-488F-9EC0-FB0936B814A1}"/>
          </ac:graphicFrameMkLst>
        </pc:graphicFrameChg>
      </pc:sldChg>
      <pc:sldChg chg="addSp modSp add modNotes">
        <pc:chgData name="Dương Duy Khoa" userId="dafb2b0f-b4df-421c-aafa-001292384478" providerId="ADAL" clId="{987FE6A7-6E6A-4424-8FC5-7CEEA9CA67B3}" dt="2020-07-30T06:18:53.199" v="2348" actId="20577"/>
        <pc:sldMkLst>
          <pc:docMk/>
          <pc:sldMk cId="578435396" sldId="317"/>
        </pc:sldMkLst>
        <pc:picChg chg="add mod">
          <ac:chgData name="Dương Duy Khoa" userId="dafb2b0f-b4df-421c-aafa-001292384478" providerId="ADAL" clId="{987FE6A7-6E6A-4424-8FC5-7CEEA9CA67B3}" dt="2020-07-30T06:18:53.015" v="2346"/>
          <ac:picMkLst>
            <pc:docMk/>
            <pc:sldMk cId="578435396" sldId="317"/>
            <ac:picMk id="3" creationId="{AAC1098D-1919-42EA-9D8B-053E290199AC}"/>
          </ac:picMkLst>
        </pc:picChg>
      </pc:sldChg>
      <pc:sldChg chg="new del">
        <pc:chgData name="Dương Duy Khoa" userId="dafb2b0f-b4df-421c-aafa-001292384478" providerId="ADAL" clId="{987FE6A7-6E6A-4424-8FC5-7CEEA9CA67B3}" dt="2020-07-30T06:19:10.115" v="2350" actId="680"/>
        <pc:sldMkLst>
          <pc:docMk/>
          <pc:sldMk cId="416466939" sldId="318"/>
        </pc:sldMkLst>
      </pc:sldChg>
      <pc:sldChg chg="addSp modSp add modNotes">
        <pc:chgData name="Dương Duy Khoa" userId="dafb2b0f-b4df-421c-aafa-001292384478" providerId="ADAL" clId="{987FE6A7-6E6A-4424-8FC5-7CEEA9CA67B3}" dt="2020-07-30T06:21:12.359" v="2355" actId="20577"/>
        <pc:sldMkLst>
          <pc:docMk/>
          <pc:sldMk cId="3676859571" sldId="318"/>
        </pc:sldMkLst>
        <pc:picChg chg="add mod">
          <ac:chgData name="Dương Duy Khoa" userId="dafb2b0f-b4df-421c-aafa-001292384478" providerId="ADAL" clId="{987FE6A7-6E6A-4424-8FC5-7CEEA9CA67B3}" dt="2020-07-30T06:21:12.127" v="2353"/>
          <ac:picMkLst>
            <pc:docMk/>
            <pc:sldMk cId="3676859571" sldId="318"/>
            <ac:picMk id="3" creationId="{EDFB8CC6-88F6-4E38-AC00-A6EBBD9F84F4}"/>
          </ac:picMkLst>
        </pc:picChg>
      </pc:sldChg>
      <pc:sldChg chg="addSp delSp modSp add mod modNotes">
        <pc:chgData name="Dương Duy Khoa" userId="dafb2b0f-b4df-421c-aafa-001292384478" providerId="ADAL" clId="{987FE6A7-6E6A-4424-8FC5-7CEEA9CA67B3}" dt="2020-07-30T06:24:16.190" v="2364"/>
        <pc:sldMkLst>
          <pc:docMk/>
          <pc:sldMk cId="1175723407" sldId="319"/>
        </pc:sldMkLst>
        <pc:picChg chg="add del mod">
          <ac:chgData name="Dương Duy Khoa" userId="dafb2b0f-b4df-421c-aafa-001292384478" providerId="ADAL" clId="{987FE6A7-6E6A-4424-8FC5-7CEEA9CA67B3}" dt="2020-07-30T06:24:16.157" v="2362"/>
          <ac:picMkLst>
            <pc:docMk/>
            <pc:sldMk cId="1175723407" sldId="319"/>
            <ac:picMk id="3" creationId="{F7500453-424B-430C-A861-52893EC429EB}"/>
          </ac:picMkLst>
        </pc:picChg>
        <pc:picChg chg="add mod">
          <ac:chgData name="Dương Duy Khoa" userId="dafb2b0f-b4df-421c-aafa-001292384478" providerId="ADAL" clId="{987FE6A7-6E6A-4424-8FC5-7CEEA9CA67B3}" dt="2020-07-30T06:24:16.190" v="2364"/>
          <ac:picMkLst>
            <pc:docMk/>
            <pc:sldMk cId="1175723407" sldId="319"/>
            <ac:picMk id="5" creationId="{A1F88EF3-255D-4554-ACF8-59480D4BE7E6}"/>
          </ac:picMkLst>
        </pc:picChg>
      </pc:sldChg>
      <pc:sldChg chg="addSp modSp add modNotes">
        <pc:chgData name="Dương Duy Khoa" userId="dafb2b0f-b4df-421c-aafa-001292384478" providerId="ADAL" clId="{987FE6A7-6E6A-4424-8FC5-7CEEA9CA67B3}" dt="2020-07-30T06:25:04.216" v="2369" actId="20577"/>
        <pc:sldMkLst>
          <pc:docMk/>
          <pc:sldMk cId="207416260" sldId="320"/>
        </pc:sldMkLst>
        <pc:picChg chg="add mod">
          <ac:chgData name="Dương Duy Khoa" userId="dafb2b0f-b4df-421c-aafa-001292384478" providerId="ADAL" clId="{987FE6A7-6E6A-4424-8FC5-7CEEA9CA67B3}" dt="2020-07-30T06:25:04.024" v="2367"/>
          <ac:picMkLst>
            <pc:docMk/>
            <pc:sldMk cId="207416260" sldId="320"/>
            <ac:picMk id="3" creationId="{8E76894F-4C20-493B-987A-5773388C1E28}"/>
          </ac:picMkLst>
        </pc:picChg>
      </pc:sldChg>
      <pc:sldChg chg="addSp modSp add modNotes">
        <pc:chgData name="Dương Duy Khoa" userId="dafb2b0f-b4df-421c-aafa-001292384478" providerId="ADAL" clId="{987FE6A7-6E6A-4424-8FC5-7CEEA9CA67B3}" dt="2020-07-30T06:26:00.994" v="2374" actId="20577"/>
        <pc:sldMkLst>
          <pc:docMk/>
          <pc:sldMk cId="1819769924" sldId="321"/>
        </pc:sldMkLst>
        <pc:picChg chg="add mod">
          <ac:chgData name="Dương Duy Khoa" userId="dafb2b0f-b4df-421c-aafa-001292384478" providerId="ADAL" clId="{987FE6A7-6E6A-4424-8FC5-7CEEA9CA67B3}" dt="2020-07-30T06:26:00.839" v="2372"/>
          <ac:picMkLst>
            <pc:docMk/>
            <pc:sldMk cId="1819769924" sldId="321"/>
            <ac:picMk id="3" creationId="{2567B965-2505-4DD3-BCAF-8012F435F31A}"/>
          </ac:picMkLst>
        </pc:picChg>
      </pc:sldChg>
      <pc:sldChg chg="addSp modSp add modNotes">
        <pc:chgData name="Dương Duy Khoa" userId="dafb2b0f-b4df-421c-aafa-001292384478" providerId="ADAL" clId="{987FE6A7-6E6A-4424-8FC5-7CEEA9CA67B3}" dt="2020-07-30T06:27:21.092" v="2381" actId="20577"/>
        <pc:sldMkLst>
          <pc:docMk/>
          <pc:sldMk cId="2193181440" sldId="322"/>
        </pc:sldMkLst>
        <pc:picChg chg="add mod">
          <ac:chgData name="Dương Duy Khoa" userId="dafb2b0f-b4df-421c-aafa-001292384478" providerId="ADAL" clId="{987FE6A7-6E6A-4424-8FC5-7CEEA9CA67B3}" dt="2020-07-30T06:27:20.842" v="2379"/>
          <ac:picMkLst>
            <pc:docMk/>
            <pc:sldMk cId="2193181440" sldId="322"/>
            <ac:picMk id="3" creationId="{EC1E3B26-2328-4C45-A4F1-ECFBE86061CC}"/>
          </ac:picMkLst>
        </pc:picChg>
      </pc:sldChg>
      <pc:sldChg chg="new del">
        <pc:chgData name="Dương Duy Khoa" userId="dafb2b0f-b4df-421c-aafa-001292384478" providerId="ADAL" clId="{987FE6A7-6E6A-4424-8FC5-7CEEA9CA67B3}" dt="2020-07-30T06:26:15.726" v="2376" actId="680"/>
        <pc:sldMkLst>
          <pc:docMk/>
          <pc:sldMk cId="3800474276" sldId="322"/>
        </pc:sldMkLst>
      </pc:sldChg>
      <pc:sldChg chg="addSp modSp add modNotes">
        <pc:chgData name="Dương Duy Khoa" userId="dafb2b0f-b4df-421c-aafa-001292384478" providerId="ADAL" clId="{987FE6A7-6E6A-4424-8FC5-7CEEA9CA67B3}" dt="2020-07-30T06:29:34.478" v="2536" actId="20577"/>
        <pc:sldMkLst>
          <pc:docMk/>
          <pc:sldMk cId="3871448412" sldId="323"/>
        </pc:sldMkLst>
        <pc:picChg chg="add mod">
          <ac:chgData name="Dương Duy Khoa" userId="dafb2b0f-b4df-421c-aafa-001292384478" providerId="ADAL" clId="{987FE6A7-6E6A-4424-8FC5-7CEEA9CA67B3}" dt="2020-07-30T06:29:34.055" v="2534"/>
          <ac:picMkLst>
            <pc:docMk/>
            <pc:sldMk cId="3871448412" sldId="323"/>
            <ac:picMk id="3" creationId="{063A0006-23D1-4D94-A4ED-3CC9A957DF80}"/>
          </ac:picMkLst>
        </pc:picChg>
      </pc:sldChg>
      <pc:sldMasterChg chg="modSp mod modSldLayout">
        <pc:chgData name="Dương Duy Khoa" userId="dafb2b0f-b4df-421c-aafa-001292384478" providerId="ADAL" clId="{987FE6A7-6E6A-4424-8FC5-7CEEA9CA67B3}" dt="2020-07-30T05:27:55.513" v="226"/>
        <pc:sldMasterMkLst>
          <pc:docMk/>
          <pc:sldMasterMk cId="2976317051" sldId="2147483762"/>
        </pc:sldMasterMkLst>
        <pc:spChg chg="mod">
          <ac:chgData name="Dương Duy Khoa" userId="dafb2b0f-b4df-421c-aafa-001292384478" providerId="ADAL" clId="{987FE6A7-6E6A-4424-8FC5-7CEEA9CA67B3}" dt="2020-07-30T05:24:26.966" v="23" actId="113"/>
          <ac:spMkLst>
            <pc:docMk/>
            <pc:sldMasterMk cId="2976317051" sldId="2147483762"/>
            <ac:spMk id="2" creationId="{00000000-0000-0000-0000-000000000000}"/>
          </ac:spMkLst>
        </pc:spChg>
        <pc:spChg chg="mod">
          <ac:chgData name="Dương Duy Khoa" userId="dafb2b0f-b4df-421c-aafa-001292384478" providerId="ADAL" clId="{987FE6A7-6E6A-4424-8FC5-7CEEA9CA67B3}" dt="2020-07-30T05:24:59.979" v="93" actId="20577"/>
          <ac:spMkLst>
            <pc:docMk/>
            <pc:sldMasterMk cId="2976317051" sldId="2147483762"/>
            <ac:spMk id="5" creationId="{00000000-0000-0000-0000-000000000000}"/>
          </ac:spMkLst>
        </pc:spChg>
        <pc:sldLayoutChg chg="modSp">
          <pc:chgData name="Dương Duy Khoa" userId="dafb2b0f-b4df-421c-aafa-001292384478" providerId="ADAL" clId="{987FE6A7-6E6A-4424-8FC5-7CEEA9CA67B3}" dt="2020-07-30T05:24:09.491" v="21" actId="113"/>
          <pc:sldLayoutMkLst>
            <pc:docMk/>
            <pc:sldMasterMk cId="2976317051" sldId="2147483762"/>
            <pc:sldLayoutMk cId="783534178" sldId="2147483763"/>
          </pc:sldLayoutMkLst>
          <pc:spChg chg="mod">
            <ac:chgData name="Dương Duy Khoa" userId="dafb2b0f-b4df-421c-aafa-001292384478" providerId="ADAL" clId="{987FE6A7-6E6A-4424-8FC5-7CEEA9CA67B3}" dt="2020-07-30T05:24:09.491" v="21" actId="113"/>
            <ac:spMkLst>
              <pc:docMk/>
              <pc:sldMasterMk cId="2976317051" sldId="2147483762"/>
              <pc:sldLayoutMk cId="783534178" sldId="2147483763"/>
              <ac:spMk id="2" creationId="{00000000-0000-0000-0000-000000000000}"/>
            </ac:spMkLst>
          </pc:spChg>
        </pc:sldLayoutChg>
        <pc:sldLayoutChg chg="modSp mod">
          <pc:chgData name="Dương Duy Khoa" userId="dafb2b0f-b4df-421c-aafa-001292384478" providerId="ADAL" clId="{987FE6A7-6E6A-4424-8FC5-7CEEA9CA67B3}" dt="2020-07-30T05:27:55.513" v="226"/>
          <pc:sldLayoutMkLst>
            <pc:docMk/>
            <pc:sldMasterMk cId="2976317051" sldId="2147483762"/>
            <pc:sldLayoutMk cId="287042130" sldId="2147483764"/>
          </pc:sldLayoutMkLst>
          <pc:spChg chg="mod">
            <ac:chgData name="Dương Duy Khoa" userId="dafb2b0f-b4df-421c-aafa-001292384478" providerId="ADAL" clId="{987FE6A7-6E6A-4424-8FC5-7CEEA9CA67B3}" dt="2020-07-30T05:27:55.513" v="226"/>
            <ac:spMkLst>
              <pc:docMk/>
              <pc:sldMasterMk cId="2976317051" sldId="2147483762"/>
              <pc:sldLayoutMk cId="287042130" sldId="2147483764"/>
              <ac:spMk id="5"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7E3CD0-A931-4802-B7AD-2FC0B7C16AA0}"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en-US"/>
        </a:p>
      </dgm:t>
    </dgm:pt>
    <dgm:pt modelId="{50369882-DEBD-459E-AD7A-608BB759E96D}">
      <dgm:prSet phldrT="[Text]"/>
      <dgm:spPr/>
      <dgm:t>
        <a:bodyPr/>
        <a:lstStyle/>
        <a:p>
          <a:r>
            <a:rPr lang="en-US" dirty="0">
              <a:latin typeface="Arial" panose="020B0604020202020204" pitchFamily="34" charset="0"/>
              <a:cs typeface="Arial" panose="020B0604020202020204" pitchFamily="34" charset="0"/>
            </a:rPr>
            <a:t>LS</a:t>
          </a:r>
        </a:p>
      </dgm:t>
    </dgm:pt>
    <dgm:pt modelId="{A2FA8DA7-0B44-48BA-BE34-DC90C0D139B5}" type="parTrans" cxnId="{E78FCC1B-12A9-4D8A-8CD3-FDA36DC1E008}">
      <dgm:prSet/>
      <dgm:spPr/>
      <dgm:t>
        <a:bodyPr/>
        <a:lstStyle/>
        <a:p>
          <a:endParaRPr lang="en-US"/>
        </a:p>
      </dgm:t>
    </dgm:pt>
    <dgm:pt modelId="{6DB14E5B-398B-4B58-B355-77C03B237CCD}" type="sibTrans" cxnId="{E78FCC1B-12A9-4D8A-8CD3-FDA36DC1E008}">
      <dgm:prSet/>
      <dgm:spPr/>
      <dgm:t>
        <a:bodyPr/>
        <a:lstStyle/>
        <a:p>
          <a:endParaRPr lang="en-US"/>
        </a:p>
      </dgm:t>
    </dgm:pt>
    <dgm:pt modelId="{23276173-80E2-4CDE-AEB3-EB32244C64BC}">
      <dgm:prSet phldrT="[Text]"/>
      <dgm:spPr/>
      <dgm:t>
        <a:bodyPr/>
        <a:lstStyle/>
        <a:p>
          <a:r>
            <a:rPr lang="el-GR" dirty="0">
              <a:latin typeface="Arial" panose="020B0604020202020204" pitchFamily="34" charset="0"/>
              <a:cs typeface="Arial" panose="020B0604020202020204" pitchFamily="34" charset="0"/>
            </a:rPr>
            <a:t>Δ</a:t>
          </a:r>
          <a:r>
            <a:rPr lang="en-US" dirty="0">
              <a:latin typeface="Arial" panose="020B0604020202020204" pitchFamily="34" charset="0"/>
              <a:cs typeface="Arial" panose="020B0604020202020204" pitchFamily="34" charset="0"/>
            </a:rPr>
            <a:t> LS</a:t>
          </a:r>
        </a:p>
      </dgm:t>
    </dgm:pt>
    <dgm:pt modelId="{A6EDA243-B977-4500-9094-5CC09D835FFB}" type="parTrans" cxnId="{8FD6395B-0C19-4D4A-8EC1-6572AA900871}">
      <dgm:prSet/>
      <dgm:spPr/>
      <dgm:t>
        <a:bodyPr/>
        <a:lstStyle/>
        <a:p>
          <a:endParaRPr lang="en-US"/>
        </a:p>
      </dgm:t>
    </dgm:pt>
    <dgm:pt modelId="{87A5AE0D-23C7-457E-AB35-5D236D69F091}" type="sibTrans" cxnId="{8FD6395B-0C19-4D4A-8EC1-6572AA900871}">
      <dgm:prSet/>
      <dgm:spPr/>
      <dgm:t>
        <a:bodyPr/>
        <a:lstStyle/>
        <a:p>
          <a:endParaRPr lang="en-US"/>
        </a:p>
      </dgm:t>
    </dgm:pt>
    <dgm:pt modelId="{0CF205C3-BAB4-4704-924F-BDDD3281B130}">
      <dgm:prSet phldrT="[Text]"/>
      <dgm:spPr/>
      <dgm:t>
        <a:bodyPr/>
        <a:lstStyle/>
        <a:p>
          <a:r>
            <a:rPr lang="en-US" dirty="0">
              <a:latin typeface="Arial" panose="020B0604020202020204" pitchFamily="34" charset="0"/>
              <a:cs typeface="Arial" panose="020B0604020202020204" pitchFamily="34" charset="0"/>
            </a:rPr>
            <a:t>TDMP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tiết</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 chỉ </a:t>
          </a:r>
          <a:r>
            <a:rPr lang="en-US" dirty="0" err="1">
              <a:latin typeface="Arial" panose="020B0604020202020204" pitchFamily="34" charset="0"/>
              <a:cs typeface="Arial" panose="020B0604020202020204" pitchFamily="34" charset="0"/>
            </a:rPr>
            <a:t>định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dịch</a:t>
          </a:r>
          <a:r>
            <a:rPr lang="en-US" dirty="0">
              <a:latin typeface="Arial" panose="020B0604020202020204" pitchFamily="34" charset="0"/>
              <a:cs typeface="Arial" panose="020B0604020202020204" pitchFamily="34" charset="0"/>
            </a:rPr>
            <a:t> MP không?)</a:t>
          </a:r>
        </a:p>
      </dgm:t>
    </dgm:pt>
    <dgm:pt modelId="{CBCBA69E-323F-4D63-9F94-A92C8360F169}" type="parTrans" cxnId="{42C005EA-8E44-488C-AFE0-56C9F4A234AD}">
      <dgm:prSet/>
      <dgm:spPr/>
      <dgm:t>
        <a:bodyPr/>
        <a:lstStyle/>
        <a:p>
          <a:endParaRPr lang="en-US"/>
        </a:p>
      </dgm:t>
    </dgm:pt>
    <dgm:pt modelId="{6722D7AF-CEE2-4F4E-8432-411B867DF834}" type="sibTrans" cxnId="{42C005EA-8E44-488C-AFE0-56C9F4A234AD}">
      <dgm:prSet/>
      <dgm:spPr/>
      <dgm:t>
        <a:bodyPr/>
        <a:lstStyle/>
        <a:p>
          <a:endParaRPr lang="en-US"/>
        </a:p>
      </dgm:t>
    </dgm:pt>
    <dgm:pt modelId="{0D4C7B6D-515D-49BB-9D46-3EC2FD498AA7}">
      <dgm:prSet phldrT="[Text]"/>
      <dgm:spPr/>
      <dgm:t>
        <a:bodyPr/>
        <a:lstStyle/>
        <a:p>
          <a:r>
            <a:rPr lang="en-US" dirty="0">
              <a:latin typeface="Arial" panose="020B0604020202020204" pitchFamily="34" charset="0"/>
              <a:cs typeface="Arial" panose="020B0604020202020204" pitchFamily="34" charset="0"/>
            </a:rPr>
            <a:t>CLS</a:t>
          </a:r>
        </a:p>
      </dgm:t>
    </dgm:pt>
    <dgm:pt modelId="{6FD3790E-A1DF-4301-A73C-7EEC7518A0AF}" type="parTrans" cxnId="{B328D50B-2682-4CD7-8D6D-3FE39EC7DFA3}">
      <dgm:prSet/>
      <dgm:spPr/>
      <dgm:t>
        <a:bodyPr/>
        <a:lstStyle/>
        <a:p>
          <a:endParaRPr lang="en-US"/>
        </a:p>
      </dgm:t>
    </dgm:pt>
    <dgm:pt modelId="{39BDC30A-BD28-4415-8E9E-5303C19B20CA}" type="sibTrans" cxnId="{B328D50B-2682-4CD7-8D6D-3FE39EC7DFA3}">
      <dgm:prSet/>
      <dgm:spPr/>
      <dgm:t>
        <a:bodyPr/>
        <a:lstStyle/>
        <a:p>
          <a:endParaRPr lang="en-US"/>
        </a:p>
      </dgm:t>
    </dgm:pt>
    <dgm:pt modelId="{06A64823-2F05-456C-A8C3-06BEE70F4822}">
      <dgm:prSet phldrT="[Text]"/>
      <dgm:spPr/>
      <dgm:t>
        <a:bodyPr/>
        <a:lstStyle/>
        <a:p>
          <a:r>
            <a:rPr lang="en-US" b="1" dirty="0">
              <a:latin typeface="Arial" panose="020B0604020202020204" pitchFamily="34" charset="0"/>
              <a:cs typeface="Arial" panose="020B0604020202020204" pitchFamily="34" charset="0"/>
            </a:rPr>
            <a:t>Phân </a:t>
          </a:r>
          <a:r>
            <a:rPr lang="en-US" b="1" dirty="0" err="1">
              <a:latin typeface="Arial" panose="020B0604020202020204" pitchFamily="34" charset="0"/>
              <a:cs typeface="Arial" panose="020B0604020202020204" pitchFamily="34" charset="0"/>
            </a:rPr>
            <a:t>tích</a:t>
          </a:r>
          <a:r>
            <a:rPr lang="en-US" b="1" dirty="0">
              <a:latin typeface="Arial" panose="020B0604020202020204" pitchFamily="34" charset="0"/>
              <a:cs typeface="Arial" panose="020B0604020202020204" pitchFamily="34" charset="0"/>
            </a:rPr>
            <a:t> DMP</a:t>
          </a:r>
          <a:r>
            <a:rPr lang="en-US"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dgm:t>
    </dgm:pt>
    <dgm:pt modelId="{A4775454-80B0-4057-A2DB-9BCAB406D718}" type="parTrans" cxnId="{A1C7C3DC-6FFB-4F59-9317-516F1BA9935E}">
      <dgm:prSet/>
      <dgm:spPr/>
      <dgm:t>
        <a:bodyPr/>
        <a:lstStyle/>
        <a:p>
          <a:endParaRPr lang="en-US"/>
        </a:p>
      </dgm:t>
    </dgm:pt>
    <dgm:pt modelId="{8712E0D4-248F-4728-B90A-468C97A851A5}" type="sibTrans" cxnId="{A1C7C3DC-6FFB-4F59-9317-516F1BA9935E}">
      <dgm:prSet/>
      <dgm:spPr/>
      <dgm:t>
        <a:bodyPr/>
        <a:lstStyle/>
        <a:p>
          <a:endParaRPr lang="en-US"/>
        </a:p>
      </dgm:t>
    </dgm:pt>
    <dgm:pt modelId="{08C4D691-51D1-4CA0-9D0D-F0EC111F969E}">
      <dgm:prSet phldrT="[Text]"/>
      <dgm:spPr/>
      <dgm:t>
        <a:bodyPr/>
        <a:lstStyle/>
        <a:p>
          <a:r>
            <a:rPr lang="en-US" dirty="0">
              <a:latin typeface="Arial" panose="020B0604020202020204" pitchFamily="34" charset="0"/>
              <a:cs typeface="Arial" panose="020B0604020202020204" pitchFamily="34" charset="0"/>
            </a:rPr>
            <a:t>Có </a:t>
          </a:r>
          <a:r>
            <a:rPr lang="en-US" dirty="0" err="1">
              <a:latin typeface="Arial" panose="020B0604020202020204" pitchFamily="34" charset="0"/>
              <a:cs typeface="Arial" panose="020B0604020202020204" pitchFamily="34" charset="0"/>
            </a:rPr>
            <a:t>phải</a:t>
          </a:r>
          <a:r>
            <a:rPr lang="en-US" dirty="0">
              <a:latin typeface="Arial" panose="020B0604020202020204" pitchFamily="34" charset="0"/>
              <a:cs typeface="Arial" panose="020B0604020202020204" pitchFamily="34" charset="0"/>
            </a:rPr>
            <a:t> là </a:t>
          </a:r>
          <a:r>
            <a:rPr lang="en-US" dirty="0" err="1">
              <a:latin typeface="Arial" panose="020B0604020202020204" pitchFamily="34" charset="0"/>
              <a:cs typeface="Arial" panose="020B0604020202020204" pitchFamily="34" charset="0"/>
            </a:rPr>
            <a:t>Tràn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phổi</a:t>
          </a:r>
          <a:r>
            <a:rPr lang="en-US" dirty="0">
              <a:latin typeface="Arial" panose="020B0604020202020204" pitchFamily="34" charset="0"/>
              <a:cs typeface="Arial" panose="020B0604020202020204" pitchFamily="34" charset="0"/>
            </a:rPr>
            <a:t>?</a:t>
          </a:r>
        </a:p>
      </dgm:t>
    </dgm:pt>
    <dgm:pt modelId="{B7DEDCE0-DDB7-4B7E-B8D6-B646067B3BA8}" type="sibTrans" cxnId="{2A4B347A-634C-4B60-9149-DAB915452321}">
      <dgm:prSet/>
      <dgm:spPr/>
      <dgm:t>
        <a:bodyPr/>
        <a:lstStyle/>
        <a:p>
          <a:endParaRPr lang="en-US"/>
        </a:p>
      </dgm:t>
    </dgm:pt>
    <dgm:pt modelId="{F08B5D9C-D0CA-4F84-BE77-79FFDC11EE69}" type="parTrans" cxnId="{2A4B347A-634C-4B60-9149-DAB915452321}">
      <dgm:prSet/>
      <dgm:spPr/>
      <dgm:t>
        <a:bodyPr/>
        <a:lstStyle/>
        <a:p>
          <a:endParaRPr lang="en-US"/>
        </a:p>
      </dgm:t>
    </dgm:pt>
    <dgm:pt modelId="{3E53D736-EE99-434E-B20A-4D216F06031B}" type="pres">
      <dgm:prSet presAssocID="{8F7E3CD0-A931-4802-B7AD-2FC0B7C16AA0}" presName="linearFlow" presStyleCnt="0">
        <dgm:presLayoutVars>
          <dgm:dir/>
          <dgm:animLvl val="lvl"/>
          <dgm:resizeHandles val="exact"/>
        </dgm:presLayoutVars>
      </dgm:prSet>
      <dgm:spPr/>
    </dgm:pt>
    <dgm:pt modelId="{1DFF7BD6-E110-4B09-A507-504E9AC37F7B}" type="pres">
      <dgm:prSet presAssocID="{50369882-DEBD-459E-AD7A-608BB759E96D}" presName="composite" presStyleCnt="0"/>
      <dgm:spPr/>
    </dgm:pt>
    <dgm:pt modelId="{49603664-BDB5-424D-83F7-4CDCAE8BE2E4}" type="pres">
      <dgm:prSet presAssocID="{50369882-DEBD-459E-AD7A-608BB759E96D}" presName="parentText" presStyleLbl="alignNode1" presStyleIdx="0" presStyleCnt="3" custLinFactNeighborX="-6836" custLinFactNeighborY="2868">
        <dgm:presLayoutVars>
          <dgm:chMax val="1"/>
          <dgm:bulletEnabled val="1"/>
        </dgm:presLayoutVars>
      </dgm:prSet>
      <dgm:spPr/>
    </dgm:pt>
    <dgm:pt modelId="{A8AF98BC-515F-4879-8D0F-6BC747CE1A0B}" type="pres">
      <dgm:prSet presAssocID="{50369882-DEBD-459E-AD7A-608BB759E96D}" presName="descendantText" presStyleLbl="alignAcc1" presStyleIdx="0" presStyleCnt="3">
        <dgm:presLayoutVars>
          <dgm:bulletEnabled val="1"/>
        </dgm:presLayoutVars>
      </dgm:prSet>
      <dgm:spPr/>
    </dgm:pt>
    <dgm:pt modelId="{E1E56750-5916-4913-A434-79BE885CFE69}" type="pres">
      <dgm:prSet presAssocID="{6DB14E5B-398B-4B58-B355-77C03B237CCD}" presName="sp" presStyleCnt="0"/>
      <dgm:spPr/>
    </dgm:pt>
    <dgm:pt modelId="{10A72455-86F7-44CC-BC92-9610FD706CDE}" type="pres">
      <dgm:prSet presAssocID="{23276173-80E2-4CDE-AEB3-EB32244C64BC}" presName="composite" presStyleCnt="0"/>
      <dgm:spPr/>
    </dgm:pt>
    <dgm:pt modelId="{E25E4633-BBFE-4509-8C50-E7224D62A0B1}" type="pres">
      <dgm:prSet presAssocID="{23276173-80E2-4CDE-AEB3-EB32244C64BC}" presName="parentText" presStyleLbl="alignNode1" presStyleIdx="1" presStyleCnt="3" custLinFactNeighborX="0" custLinFactNeighborY="1202">
        <dgm:presLayoutVars>
          <dgm:chMax val="1"/>
          <dgm:bulletEnabled val="1"/>
        </dgm:presLayoutVars>
      </dgm:prSet>
      <dgm:spPr/>
    </dgm:pt>
    <dgm:pt modelId="{3A2C2CCF-3B24-4B69-A1B2-E4533FA0B2F7}" type="pres">
      <dgm:prSet presAssocID="{23276173-80E2-4CDE-AEB3-EB32244C64BC}" presName="descendantText" presStyleLbl="alignAcc1" presStyleIdx="1" presStyleCnt="3">
        <dgm:presLayoutVars>
          <dgm:bulletEnabled val="1"/>
        </dgm:presLayoutVars>
      </dgm:prSet>
      <dgm:spPr/>
    </dgm:pt>
    <dgm:pt modelId="{3946E207-229A-46AD-B2C2-45DBD56748C6}" type="pres">
      <dgm:prSet presAssocID="{87A5AE0D-23C7-457E-AB35-5D236D69F091}" presName="sp" presStyleCnt="0"/>
      <dgm:spPr/>
    </dgm:pt>
    <dgm:pt modelId="{225A27BE-D29C-4B4B-8FD3-2E448469EEE4}" type="pres">
      <dgm:prSet presAssocID="{0D4C7B6D-515D-49BB-9D46-3EC2FD498AA7}" presName="composite" presStyleCnt="0"/>
      <dgm:spPr/>
    </dgm:pt>
    <dgm:pt modelId="{FBFD08F1-CD15-4701-8978-6B9C15C7436F}" type="pres">
      <dgm:prSet presAssocID="{0D4C7B6D-515D-49BB-9D46-3EC2FD498AA7}" presName="parentText" presStyleLbl="alignNode1" presStyleIdx="2" presStyleCnt="3">
        <dgm:presLayoutVars>
          <dgm:chMax val="1"/>
          <dgm:bulletEnabled val="1"/>
        </dgm:presLayoutVars>
      </dgm:prSet>
      <dgm:spPr/>
    </dgm:pt>
    <dgm:pt modelId="{D477BE1C-8A30-42C7-9453-3972AC0D52AB}" type="pres">
      <dgm:prSet presAssocID="{0D4C7B6D-515D-49BB-9D46-3EC2FD498AA7}" presName="descendantText" presStyleLbl="alignAcc1" presStyleIdx="2" presStyleCnt="3" custLinFactNeighborX="397" custLinFactNeighborY="-712">
        <dgm:presLayoutVars>
          <dgm:bulletEnabled val="1"/>
        </dgm:presLayoutVars>
      </dgm:prSet>
      <dgm:spPr/>
    </dgm:pt>
  </dgm:ptLst>
  <dgm:cxnLst>
    <dgm:cxn modelId="{B328D50B-2682-4CD7-8D6D-3FE39EC7DFA3}" srcId="{8F7E3CD0-A931-4802-B7AD-2FC0B7C16AA0}" destId="{0D4C7B6D-515D-49BB-9D46-3EC2FD498AA7}" srcOrd="2" destOrd="0" parTransId="{6FD3790E-A1DF-4301-A73C-7EEC7518A0AF}" sibTransId="{39BDC30A-BD28-4415-8E9E-5303C19B20CA}"/>
    <dgm:cxn modelId="{E78FCC1B-12A9-4D8A-8CD3-FDA36DC1E008}" srcId="{8F7E3CD0-A931-4802-B7AD-2FC0B7C16AA0}" destId="{50369882-DEBD-459E-AD7A-608BB759E96D}" srcOrd="0" destOrd="0" parTransId="{A2FA8DA7-0B44-48BA-BE34-DC90C0D139B5}" sibTransId="{6DB14E5B-398B-4B58-B355-77C03B237CCD}"/>
    <dgm:cxn modelId="{E979761D-71C2-4EC6-913F-D944BFB3A75E}" type="presOf" srcId="{08C4D691-51D1-4CA0-9D0D-F0EC111F969E}" destId="{A8AF98BC-515F-4879-8D0F-6BC747CE1A0B}" srcOrd="0" destOrd="0" presId="urn:microsoft.com/office/officeart/2005/8/layout/chevron2"/>
    <dgm:cxn modelId="{0BBD153F-0225-4F87-8567-3ADD74128EB6}" type="presOf" srcId="{50369882-DEBD-459E-AD7A-608BB759E96D}" destId="{49603664-BDB5-424D-83F7-4CDCAE8BE2E4}" srcOrd="0" destOrd="0" presId="urn:microsoft.com/office/officeart/2005/8/layout/chevron2"/>
    <dgm:cxn modelId="{8FD6395B-0C19-4D4A-8EC1-6572AA900871}" srcId="{8F7E3CD0-A931-4802-B7AD-2FC0B7C16AA0}" destId="{23276173-80E2-4CDE-AEB3-EB32244C64BC}" srcOrd="1" destOrd="0" parTransId="{A6EDA243-B977-4500-9094-5CC09D835FFB}" sibTransId="{87A5AE0D-23C7-457E-AB35-5D236D69F091}"/>
    <dgm:cxn modelId="{A7588A64-50D5-4D17-8563-5DC1566B340F}" type="presOf" srcId="{8F7E3CD0-A931-4802-B7AD-2FC0B7C16AA0}" destId="{3E53D736-EE99-434E-B20A-4D216F06031B}" srcOrd="0" destOrd="0" presId="urn:microsoft.com/office/officeart/2005/8/layout/chevron2"/>
    <dgm:cxn modelId="{B9EF7A55-D2A2-4282-8ED9-23791FA6AC37}" type="presOf" srcId="{06A64823-2F05-456C-A8C3-06BEE70F4822}" destId="{D477BE1C-8A30-42C7-9453-3972AC0D52AB}" srcOrd="0" destOrd="0" presId="urn:microsoft.com/office/officeart/2005/8/layout/chevron2"/>
    <dgm:cxn modelId="{2A4B347A-634C-4B60-9149-DAB915452321}" srcId="{50369882-DEBD-459E-AD7A-608BB759E96D}" destId="{08C4D691-51D1-4CA0-9D0D-F0EC111F969E}" srcOrd="0" destOrd="0" parTransId="{F08B5D9C-D0CA-4F84-BE77-79FFDC11EE69}" sibTransId="{B7DEDCE0-DDB7-4B7E-B8D6-B646067B3BA8}"/>
    <dgm:cxn modelId="{1BD38D81-F387-446E-B7D2-D368140654F0}" type="presOf" srcId="{0CF205C3-BAB4-4704-924F-BDDD3281B130}" destId="{3A2C2CCF-3B24-4B69-A1B2-E4533FA0B2F7}" srcOrd="0" destOrd="0" presId="urn:microsoft.com/office/officeart/2005/8/layout/chevron2"/>
    <dgm:cxn modelId="{A1C7C3DC-6FFB-4F59-9317-516F1BA9935E}" srcId="{0D4C7B6D-515D-49BB-9D46-3EC2FD498AA7}" destId="{06A64823-2F05-456C-A8C3-06BEE70F4822}" srcOrd="0" destOrd="0" parTransId="{A4775454-80B0-4057-A2DB-9BCAB406D718}" sibTransId="{8712E0D4-248F-4728-B90A-468C97A851A5}"/>
    <dgm:cxn modelId="{5A9C88DD-7004-4731-9A3F-3B389952149F}" type="presOf" srcId="{23276173-80E2-4CDE-AEB3-EB32244C64BC}" destId="{E25E4633-BBFE-4509-8C50-E7224D62A0B1}" srcOrd="0" destOrd="0" presId="urn:microsoft.com/office/officeart/2005/8/layout/chevron2"/>
    <dgm:cxn modelId="{42C005EA-8E44-488C-AFE0-56C9F4A234AD}" srcId="{23276173-80E2-4CDE-AEB3-EB32244C64BC}" destId="{0CF205C3-BAB4-4704-924F-BDDD3281B130}" srcOrd="0" destOrd="0" parTransId="{CBCBA69E-323F-4D63-9F94-A92C8360F169}" sibTransId="{6722D7AF-CEE2-4F4E-8432-411B867DF834}"/>
    <dgm:cxn modelId="{F2693AFE-0EC0-4E44-8043-CE94F2AF2FD9}" type="presOf" srcId="{0D4C7B6D-515D-49BB-9D46-3EC2FD498AA7}" destId="{FBFD08F1-CD15-4701-8978-6B9C15C7436F}" srcOrd="0" destOrd="0" presId="urn:microsoft.com/office/officeart/2005/8/layout/chevron2"/>
    <dgm:cxn modelId="{D0F52BFC-CF01-42A7-B0CF-E10DA35E8A54}" type="presParOf" srcId="{3E53D736-EE99-434E-B20A-4D216F06031B}" destId="{1DFF7BD6-E110-4B09-A507-504E9AC37F7B}" srcOrd="0" destOrd="0" presId="urn:microsoft.com/office/officeart/2005/8/layout/chevron2"/>
    <dgm:cxn modelId="{20CE264F-AF1D-4E97-BD50-826EF9A08E8F}" type="presParOf" srcId="{1DFF7BD6-E110-4B09-A507-504E9AC37F7B}" destId="{49603664-BDB5-424D-83F7-4CDCAE8BE2E4}" srcOrd="0" destOrd="0" presId="urn:microsoft.com/office/officeart/2005/8/layout/chevron2"/>
    <dgm:cxn modelId="{7F73BECC-5DE1-453A-92B3-B0F2319ABD38}" type="presParOf" srcId="{1DFF7BD6-E110-4B09-A507-504E9AC37F7B}" destId="{A8AF98BC-515F-4879-8D0F-6BC747CE1A0B}" srcOrd="1" destOrd="0" presId="urn:microsoft.com/office/officeart/2005/8/layout/chevron2"/>
    <dgm:cxn modelId="{111A01F6-AA53-4335-A4C1-3212A670355B}" type="presParOf" srcId="{3E53D736-EE99-434E-B20A-4D216F06031B}" destId="{E1E56750-5916-4913-A434-79BE885CFE69}" srcOrd="1" destOrd="0" presId="urn:microsoft.com/office/officeart/2005/8/layout/chevron2"/>
    <dgm:cxn modelId="{61E40467-DE57-4548-B769-A1347DDB6D03}" type="presParOf" srcId="{3E53D736-EE99-434E-B20A-4D216F06031B}" destId="{10A72455-86F7-44CC-BC92-9610FD706CDE}" srcOrd="2" destOrd="0" presId="urn:microsoft.com/office/officeart/2005/8/layout/chevron2"/>
    <dgm:cxn modelId="{60130426-877B-49A3-83BE-FAD7727630D2}" type="presParOf" srcId="{10A72455-86F7-44CC-BC92-9610FD706CDE}" destId="{E25E4633-BBFE-4509-8C50-E7224D62A0B1}" srcOrd="0" destOrd="0" presId="urn:microsoft.com/office/officeart/2005/8/layout/chevron2"/>
    <dgm:cxn modelId="{35DECF22-D9C5-45E4-BA6C-2BE78BCB37DF}" type="presParOf" srcId="{10A72455-86F7-44CC-BC92-9610FD706CDE}" destId="{3A2C2CCF-3B24-4B69-A1B2-E4533FA0B2F7}" srcOrd="1" destOrd="0" presId="urn:microsoft.com/office/officeart/2005/8/layout/chevron2"/>
    <dgm:cxn modelId="{4EC4EB32-57CA-40C9-BA7F-057D266A7D57}" type="presParOf" srcId="{3E53D736-EE99-434E-B20A-4D216F06031B}" destId="{3946E207-229A-46AD-B2C2-45DBD56748C6}" srcOrd="3" destOrd="0" presId="urn:microsoft.com/office/officeart/2005/8/layout/chevron2"/>
    <dgm:cxn modelId="{AF723713-DE06-4BE1-BD5E-4542B913EE78}" type="presParOf" srcId="{3E53D736-EE99-434E-B20A-4D216F06031B}" destId="{225A27BE-D29C-4B4B-8FD3-2E448469EEE4}" srcOrd="4" destOrd="0" presId="urn:microsoft.com/office/officeart/2005/8/layout/chevron2"/>
    <dgm:cxn modelId="{90D875C1-0CBD-4DD1-94A3-617AFF07E4EA}" type="presParOf" srcId="{225A27BE-D29C-4B4B-8FD3-2E448469EEE4}" destId="{FBFD08F1-CD15-4701-8978-6B9C15C7436F}" srcOrd="0" destOrd="0" presId="urn:microsoft.com/office/officeart/2005/8/layout/chevron2"/>
    <dgm:cxn modelId="{E53065F5-AFA8-4408-9B75-C339A477594D}" type="presParOf" srcId="{225A27BE-D29C-4B4B-8FD3-2E448469EEE4}" destId="{D477BE1C-8A30-42C7-9453-3972AC0D52A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03664-BDB5-424D-83F7-4CDCAE8BE2E4}">
      <dsp:nvSpPr>
        <dsp:cNvPr id="0" name=""/>
        <dsp:cNvSpPr/>
      </dsp:nvSpPr>
      <dsp:spPr>
        <a:xfrm rot="5400000">
          <a:off x="-222577" y="266374"/>
          <a:ext cx="1483848" cy="1038694"/>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LS</a:t>
          </a:r>
        </a:p>
      </dsp:txBody>
      <dsp:txXfrm rot="-5400000">
        <a:off x="0" y="563144"/>
        <a:ext cx="1038694" cy="445154"/>
      </dsp:txXfrm>
    </dsp:sp>
    <dsp:sp modelId="{A8AF98BC-515F-4879-8D0F-6BC747CE1A0B}">
      <dsp:nvSpPr>
        <dsp:cNvPr id="0" name=""/>
        <dsp:cNvSpPr/>
      </dsp:nvSpPr>
      <dsp:spPr>
        <a:xfrm rot="5400000">
          <a:off x="3869207" y="-2829272"/>
          <a:ext cx="964501" cy="6625527"/>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latin typeface="Arial" panose="020B0604020202020204" pitchFamily="34" charset="0"/>
              <a:cs typeface="Arial" panose="020B0604020202020204" pitchFamily="34" charset="0"/>
            </a:rPr>
            <a:t>Có </a:t>
          </a:r>
          <a:r>
            <a:rPr lang="en-US" sz="3000" kern="1200" dirty="0" err="1">
              <a:latin typeface="Arial" panose="020B0604020202020204" pitchFamily="34" charset="0"/>
              <a:cs typeface="Arial" panose="020B0604020202020204" pitchFamily="34" charset="0"/>
            </a:rPr>
            <a:t>phải</a:t>
          </a:r>
          <a:r>
            <a:rPr lang="en-US" sz="3000" kern="1200" dirty="0">
              <a:latin typeface="Arial" panose="020B0604020202020204" pitchFamily="34" charset="0"/>
              <a:cs typeface="Arial" panose="020B0604020202020204" pitchFamily="34" charset="0"/>
            </a:rPr>
            <a:t> là </a:t>
          </a:r>
          <a:r>
            <a:rPr lang="en-US" sz="3000" kern="1200" dirty="0" err="1">
              <a:latin typeface="Arial" panose="020B0604020202020204" pitchFamily="34" charset="0"/>
              <a:cs typeface="Arial" panose="020B0604020202020204" pitchFamily="34" charset="0"/>
            </a:rPr>
            <a:t>Tràn</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dịch</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màng</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phổi</a:t>
          </a:r>
          <a:r>
            <a:rPr lang="en-US" sz="3000" kern="1200" dirty="0">
              <a:latin typeface="Arial" panose="020B0604020202020204" pitchFamily="34" charset="0"/>
              <a:cs typeface="Arial" panose="020B0604020202020204" pitchFamily="34" charset="0"/>
            </a:rPr>
            <a:t>?</a:t>
          </a:r>
        </a:p>
      </dsp:txBody>
      <dsp:txXfrm rot="-5400000">
        <a:off x="1038695" y="48323"/>
        <a:ext cx="6578444" cy="870335"/>
      </dsp:txXfrm>
    </dsp:sp>
    <dsp:sp modelId="{E25E4633-BBFE-4509-8C50-E7224D62A0B1}">
      <dsp:nvSpPr>
        <dsp:cNvPr id="0" name=""/>
        <dsp:cNvSpPr/>
      </dsp:nvSpPr>
      <dsp:spPr>
        <a:xfrm rot="5400000">
          <a:off x="-222577" y="1529853"/>
          <a:ext cx="1483848" cy="1038694"/>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l-GR" sz="3000" kern="1200" dirty="0">
              <a:latin typeface="Arial" panose="020B0604020202020204" pitchFamily="34" charset="0"/>
              <a:cs typeface="Arial" panose="020B0604020202020204" pitchFamily="34" charset="0"/>
            </a:rPr>
            <a:t>Δ</a:t>
          </a:r>
          <a:r>
            <a:rPr lang="en-US" sz="3000" kern="1200" dirty="0">
              <a:latin typeface="Arial" panose="020B0604020202020204" pitchFamily="34" charset="0"/>
              <a:cs typeface="Arial" panose="020B0604020202020204" pitchFamily="34" charset="0"/>
            </a:rPr>
            <a:t> LS</a:t>
          </a:r>
        </a:p>
      </dsp:txBody>
      <dsp:txXfrm rot="-5400000">
        <a:off x="0" y="1826623"/>
        <a:ext cx="1038694" cy="445154"/>
      </dsp:txXfrm>
    </dsp:sp>
    <dsp:sp modelId="{3A2C2CCF-3B24-4B69-A1B2-E4533FA0B2F7}">
      <dsp:nvSpPr>
        <dsp:cNvPr id="0" name=""/>
        <dsp:cNvSpPr/>
      </dsp:nvSpPr>
      <dsp:spPr>
        <a:xfrm rot="5400000">
          <a:off x="3869207" y="-1541072"/>
          <a:ext cx="964501" cy="6625527"/>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latin typeface="Arial" panose="020B0604020202020204" pitchFamily="34" charset="0"/>
              <a:cs typeface="Arial" panose="020B0604020202020204" pitchFamily="34" charset="0"/>
            </a:rPr>
            <a:t>TDMP </a:t>
          </a:r>
          <a:r>
            <a:rPr lang="en-US" sz="3000" kern="1200" dirty="0" err="1">
              <a:latin typeface="Arial" panose="020B0604020202020204" pitchFamily="34" charset="0"/>
              <a:cs typeface="Arial" panose="020B0604020202020204" pitchFamily="34" charset="0"/>
            </a:rPr>
            <a:t>dịch</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tiết</a:t>
          </a:r>
          <a:r>
            <a:rPr lang="en-US" sz="3000" kern="1200" dirty="0">
              <a:latin typeface="Arial" panose="020B0604020202020204" pitchFamily="34" charset="0"/>
              <a:cs typeface="Arial" panose="020B0604020202020204" pitchFamily="34" charset="0"/>
            </a:rPr>
            <a:t>?</a:t>
          </a:r>
          <a:br>
            <a:rPr lang="en-US" sz="3000" kern="1200" dirty="0">
              <a:latin typeface="Arial" panose="020B0604020202020204" pitchFamily="34" charset="0"/>
              <a:cs typeface="Arial" panose="020B0604020202020204" pitchFamily="34" charset="0"/>
            </a:rPr>
          </a:br>
          <a:r>
            <a:rPr lang="en-US" sz="3000" kern="1200" dirty="0">
              <a:latin typeface="Arial" panose="020B0604020202020204" pitchFamily="34" charset="0"/>
              <a:cs typeface="Arial" panose="020B0604020202020204" pitchFamily="34" charset="0"/>
            </a:rPr>
            <a:t>(Có chỉ </a:t>
          </a:r>
          <a:r>
            <a:rPr lang="en-US" sz="3000" kern="1200" dirty="0" err="1">
              <a:latin typeface="Arial" panose="020B0604020202020204" pitchFamily="34" charset="0"/>
              <a:cs typeface="Arial" panose="020B0604020202020204" pitchFamily="34" charset="0"/>
            </a:rPr>
            <a:t>định</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Chọc</a:t>
          </a:r>
          <a:r>
            <a:rPr lang="en-US" sz="3000" kern="1200" dirty="0">
              <a:latin typeface="Arial" panose="020B0604020202020204" pitchFamily="34" charset="0"/>
              <a:cs typeface="Arial" panose="020B0604020202020204" pitchFamily="34" charset="0"/>
            </a:rPr>
            <a:t> </a:t>
          </a:r>
          <a:r>
            <a:rPr lang="en-US" sz="3000" kern="1200" dirty="0" err="1">
              <a:latin typeface="Arial" panose="020B0604020202020204" pitchFamily="34" charset="0"/>
              <a:cs typeface="Arial" panose="020B0604020202020204" pitchFamily="34" charset="0"/>
            </a:rPr>
            <a:t>dịch</a:t>
          </a:r>
          <a:r>
            <a:rPr lang="en-US" sz="3000" kern="1200" dirty="0">
              <a:latin typeface="Arial" panose="020B0604020202020204" pitchFamily="34" charset="0"/>
              <a:cs typeface="Arial" panose="020B0604020202020204" pitchFamily="34" charset="0"/>
            </a:rPr>
            <a:t> MP không?)</a:t>
          </a:r>
        </a:p>
      </dsp:txBody>
      <dsp:txXfrm rot="-5400000">
        <a:off x="1038695" y="1336523"/>
        <a:ext cx="6578444" cy="870335"/>
      </dsp:txXfrm>
    </dsp:sp>
    <dsp:sp modelId="{FBFD08F1-CD15-4701-8978-6B9C15C7436F}">
      <dsp:nvSpPr>
        <dsp:cNvPr id="0" name=""/>
        <dsp:cNvSpPr/>
      </dsp:nvSpPr>
      <dsp:spPr>
        <a:xfrm rot="5400000">
          <a:off x="-222577" y="2800217"/>
          <a:ext cx="1483848" cy="1038694"/>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CLS</a:t>
          </a:r>
        </a:p>
      </dsp:txBody>
      <dsp:txXfrm rot="-5400000">
        <a:off x="0" y="3096987"/>
        <a:ext cx="1038694" cy="445154"/>
      </dsp:txXfrm>
    </dsp:sp>
    <dsp:sp modelId="{D477BE1C-8A30-42C7-9453-3972AC0D52AB}">
      <dsp:nvSpPr>
        <dsp:cNvPr id="0" name=""/>
        <dsp:cNvSpPr/>
      </dsp:nvSpPr>
      <dsp:spPr>
        <a:xfrm rot="5400000">
          <a:off x="3869207" y="-259739"/>
          <a:ext cx="964501" cy="6625527"/>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b="1" kern="1200" dirty="0">
              <a:latin typeface="Arial" panose="020B0604020202020204" pitchFamily="34" charset="0"/>
              <a:cs typeface="Arial" panose="020B0604020202020204" pitchFamily="34" charset="0"/>
            </a:rPr>
            <a:t>Phân </a:t>
          </a:r>
          <a:r>
            <a:rPr lang="en-US" sz="3000" b="1" kern="1200" dirty="0" err="1">
              <a:latin typeface="Arial" panose="020B0604020202020204" pitchFamily="34" charset="0"/>
              <a:cs typeface="Arial" panose="020B0604020202020204" pitchFamily="34" charset="0"/>
            </a:rPr>
            <a:t>tích</a:t>
          </a:r>
          <a:r>
            <a:rPr lang="en-US" sz="3000" b="1" kern="1200" dirty="0">
              <a:latin typeface="Arial" panose="020B0604020202020204" pitchFamily="34" charset="0"/>
              <a:cs typeface="Arial" panose="020B0604020202020204" pitchFamily="34" charset="0"/>
            </a:rPr>
            <a:t> DMP</a:t>
          </a:r>
          <a:r>
            <a:rPr lang="en-US" sz="3000" kern="1200" dirty="0">
              <a:latin typeface="Arial" panose="020B0604020202020204" pitchFamily="34" charset="0"/>
              <a:cs typeface="Arial" panose="020B0604020202020204" pitchFamily="34" charset="0"/>
            </a:rPr>
            <a:t>?</a:t>
          </a:r>
          <a:endParaRPr lang="en-US" sz="3000" b="1" kern="1200" dirty="0">
            <a:latin typeface="Arial" panose="020B0604020202020204" pitchFamily="34" charset="0"/>
            <a:cs typeface="Arial" panose="020B0604020202020204" pitchFamily="34" charset="0"/>
          </a:endParaRPr>
        </a:p>
      </dsp:txBody>
      <dsp:txXfrm rot="-5400000">
        <a:off x="1038695" y="2617856"/>
        <a:ext cx="6578444" cy="870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2C5E1BE8-480E-4425-9C19-D80F419F9263}" type="datetimeFigureOut">
              <a:rPr lang="en-US" smtClean="0">
                <a:uFillTx/>
              </a:rPr>
              <a:t>8/11/2020</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FE6AC84A-320B-43DB-8702-41191042D445}"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AC84A-320B-43DB-8702-41191042D445}" type="slidenum">
              <a:rPr lang="en-US" smtClean="0">
                <a:uFillTx/>
              </a:rPr>
              <a:t>12</a:t>
            </a:fld>
            <a:endParaRPr lang="en-US">
              <a:uFillTx/>
            </a:endParaRPr>
          </a:p>
        </p:txBody>
      </p:sp>
    </p:spTree>
    <p:extLst>
      <p:ext uri="{BB962C8B-B14F-4D97-AF65-F5344CB8AC3E}">
        <p14:creationId xmlns:p14="http://schemas.microsoft.com/office/powerpoint/2010/main" val="367935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uFillTx/>
                <a:latin typeface="+mn-lt"/>
                <a:ea typeface="+mn-ea"/>
                <a:cs typeface="+mn-cs"/>
              </a:rPr>
              <a:t>LA </a:t>
            </a:r>
            <a:r>
              <a:rPr lang="en-US" sz="1200" b="1" i="0" kern="1200" dirty="0" err="1">
                <a:solidFill>
                  <a:schemeClr val="tx1"/>
                </a:solidFill>
                <a:effectLst/>
                <a:uFillTx/>
                <a:latin typeface="+mn-lt"/>
                <a:ea typeface="+mn-ea"/>
                <a:cs typeface="+mn-cs"/>
              </a:rPr>
              <a:t>thoracoscopy</a:t>
            </a:r>
            <a:r>
              <a:rPr lang="en-US" sz="1200" b="1" i="0" kern="1200" dirty="0">
                <a:solidFill>
                  <a:schemeClr val="tx1"/>
                </a:solidFill>
                <a:effectLst/>
                <a:uFillTx/>
                <a:latin typeface="+mn-lt"/>
                <a:ea typeface="+mn-ea"/>
                <a:cs typeface="+mn-cs"/>
              </a:rPr>
              <a:t>:</a:t>
            </a:r>
            <a:r>
              <a:rPr lang="en-US" sz="1200" b="1" i="0" kern="1200" baseline="0" dirty="0">
                <a:solidFill>
                  <a:schemeClr val="tx1"/>
                </a:solidFill>
                <a:effectLst/>
                <a:uFillTx/>
                <a:latin typeface="+mn-lt"/>
                <a:ea typeface="+mn-ea"/>
                <a:cs typeface="+mn-cs"/>
              </a:rPr>
              <a:t> </a:t>
            </a:r>
            <a:r>
              <a:rPr lang="en-US" sz="1200" b="1" i="0" kern="1200" dirty="0">
                <a:solidFill>
                  <a:schemeClr val="tx1"/>
                </a:solidFill>
                <a:effectLst/>
                <a:uFillTx/>
                <a:latin typeface="+mn-lt"/>
                <a:ea typeface="+mn-ea"/>
                <a:cs typeface="+mn-cs"/>
              </a:rPr>
              <a:t>Local </a:t>
            </a:r>
            <a:r>
              <a:rPr lang="en-US" sz="1200" b="1" i="0" kern="1200" dirty="0" err="1">
                <a:solidFill>
                  <a:schemeClr val="tx1"/>
                </a:solidFill>
                <a:effectLst/>
                <a:uFillTx/>
                <a:latin typeface="+mn-lt"/>
                <a:ea typeface="+mn-ea"/>
                <a:cs typeface="+mn-cs"/>
              </a:rPr>
              <a:t>anaesthetic</a:t>
            </a:r>
            <a:r>
              <a:rPr lang="en-US" sz="1200" b="1" i="0" kern="1200" dirty="0">
                <a:solidFill>
                  <a:schemeClr val="tx1"/>
                </a:solidFill>
                <a:effectLst/>
                <a:uFillTx/>
                <a:latin typeface="+mn-lt"/>
                <a:ea typeface="+mn-ea"/>
                <a:cs typeface="+mn-cs"/>
              </a:rPr>
              <a:t> </a:t>
            </a:r>
            <a:r>
              <a:rPr lang="en-US" sz="1200" b="1" i="0" kern="1200" dirty="0" err="1">
                <a:solidFill>
                  <a:schemeClr val="tx1"/>
                </a:solidFill>
                <a:effectLst/>
                <a:uFillTx/>
                <a:latin typeface="+mn-lt"/>
                <a:ea typeface="+mn-ea"/>
                <a:cs typeface="+mn-cs"/>
              </a:rPr>
              <a:t>thoracoscopy</a:t>
            </a:r>
            <a:endParaRPr lang="en-US" sz="1200" b="1" i="0" kern="1200" dirty="0">
              <a:solidFill>
                <a:schemeClr val="tx1"/>
              </a:solidFill>
              <a:effectLst/>
              <a:uFillTx/>
              <a:latin typeface="+mn-lt"/>
              <a:ea typeface="+mn-ea"/>
              <a:cs typeface="+mn-cs"/>
            </a:endParaRPr>
          </a:p>
          <a:p>
            <a:r>
              <a:rPr lang="en-US" sz="1200" b="1" i="0" kern="1200" dirty="0">
                <a:solidFill>
                  <a:schemeClr val="tx1"/>
                </a:solidFill>
                <a:effectLst/>
                <a:uFillTx/>
                <a:latin typeface="+mn-lt"/>
                <a:ea typeface="+mn-ea"/>
                <a:cs typeface="+mn-cs"/>
              </a:rPr>
              <a:t>VATS:</a:t>
            </a:r>
            <a:r>
              <a:rPr lang="en-US" sz="1200" b="1" i="0" kern="1200" baseline="0" dirty="0">
                <a:solidFill>
                  <a:schemeClr val="tx1"/>
                </a:solidFill>
                <a:effectLst/>
                <a:uFillTx/>
                <a:latin typeface="+mn-lt"/>
                <a:ea typeface="+mn-ea"/>
                <a:cs typeface="+mn-cs"/>
              </a:rPr>
              <a:t> </a:t>
            </a:r>
            <a:r>
              <a:rPr lang="en-US" sz="1200" b="0" i="0" kern="1200" dirty="0">
                <a:solidFill>
                  <a:schemeClr val="tx1"/>
                </a:solidFill>
                <a:effectLst/>
                <a:uFillTx/>
                <a:latin typeface="+mn-lt"/>
                <a:ea typeface="+mn-ea"/>
                <a:cs typeface="+mn-cs"/>
              </a:rPr>
              <a:t>Video-assisted </a:t>
            </a:r>
            <a:r>
              <a:rPr lang="en-US" sz="1200" b="0" i="0" kern="1200" dirty="0" err="1">
                <a:solidFill>
                  <a:schemeClr val="tx1"/>
                </a:solidFill>
                <a:effectLst/>
                <a:uFillTx/>
                <a:latin typeface="+mn-lt"/>
                <a:ea typeface="+mn-ea"/>
                <a:cs typeface="+mn-cs"/>
              </a:rPr>
              <a:t>thoracoscopic</a:t>
            </a:r>
            <a:r>
              <a:rPr lang="en-US" sz="1200" b="0" i="0" kern="1200" dirty="0">
                <a:solidFill>
                  <a:schemeClr val="tx1"/>
                </a:solidFill>
                <a:effectLst/>
                <a:uFillTx/>
                <a:latin typeface="+mn-lt"/>
                <a:ea typeface="+mn-ea"/>
                <a:cs typeface="+mn-cs"/>
              </a:rPr>
              <a:t> surgery</a:t>
            </a:r>
            <a:endParaRPr lang="en-US" dirty="0">
              <a:uFillTx/>
            </a:endParaRPr>
          </a:p>
        </p:txBody>
      </p:sp>
      <p:sp>
        <p:nvSpPr>
          <p:cNvPr id="4" name="Slide Number Placeholder 3"/>
          <p:cNvSpPr>
            <a:spLocks noGrp="1"/>
          </p:cNvSpPr>
          <p:nvPr>
            <p:ph type="sldNum" sz="quarter" idx="10"/>
          </p:nvPr>
        </p:nvSpPr>
        <p:spPr/>
        <p:txBody>
          <a:bodyPr/>
          <a:lstStyle/>
          <a:p>
            <a:fld id="{FE6AC84A-320B-43DB-8702-41191042D445}" type="slidenum">
              <a:rPr lang="en-US" smtClean="0">
                <a:uFillTx/>
              </a:rPr>
              <a:t>16</a:t>
            </a:fld>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AC84A-320B-43DB-8702-41191042D445}" type="slidenum">
              <a:rPr lang="en-US" smtClean="0">
                <a:uFillTx/>
              </a:rPr>
              <a:t>18</a:t>
            </a:fld>
            <a:endParaRPr lang="en-US">
              <a:uFillTx/>
            </a:endParaRPr>
          </a:p>
        </p:txBody>
      </p:sp>
    </p:spTree>
    <p:extLst>
      <p:ext uri="{BB962C8B-B14F-4D97-AF65-F5344CB8AC3E}">
        <p14:creationId xmlns:p14="http://schemas.microsoft.com/office/powerpoint/2010/main" val="124187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l-GR" dirty="0">
                <a:uFillTx/>
                <a:latin typeface="Times New Roman" panose="02020603050405020304"/>
                <a:cs typeface="Times New Roman" panose="02020603050405020304"/>
              </a:rPr>
              <a:t>Δ</a:t>
            </a:r>
            <a:r>
              <a:rPr lang="en-US" dirty="0">
                <a:uFillTx/>
              </a:rPr>
              <a:t> -</a:t>
            </a:r>
            <a:r>
              <a:rPr lang="en-US" dirty="0" err="1">
                <a:uFillTx/>
              </a:rPr>
              <a:t>dùng</a:t>
            </a:r>
            <a:r>
              <a:rPr lang="en-US" dirty="0">
                <a:uFillTx/>
              </a:rPr>
              <a:t> </a:t>
            </a:r>
            <a:r>
              <a:rPr lang="en-US" dirty="0" err="1">
                <a:uFillTx/>
              </a:rPr>
              <a:t>kim</a:t>
            </a:r>
            <a:r>
              <a:rPr lang="en-US" dirty="0">
                <a:uFillTx/>
              </a:rPr>
              <a:t>: (21G) syringe, 50 ml.</a:t>
            </a:r>
          </a:p>
          <a:p>
            <a:pPr lvl="1"/>
            <a:r>
              <a:rPr lang="en-US" dirty="0">
                <a:uFillTx/>
              </a:rPr>
              <a:t>SA </a:t>
            </a:r>
            <a:r>
              <a:rPr lang="en-US" dirty="0" err="1">
                <a:uFillTx/>
              </a:rPr>
              <a:t>tại</a:t>
            </a:r>
            <a:r>
              <a:rPr lang="en-US" dirty="0">
                <a:uFillTx/>
              </a:rPr>
              <a:t> </a:t>
            </a:r>
            <a:r>
              <a:rPr lang="en-US" dirty="0" err="1">
                <a:uFillTx/>
              </a:rPr>
              <a:t>gường</a:t>
            </a:r>
            <a:r>
              <a:rPr lang="en-US" dirty="0">
                <a:uFillTx/>
              </a:rPr>
              <a:t> </a:t>
            </a:r>
            <a:r>
              <a:rPr lang="en-US" dirty="0">
                <a:uFillTx/>
                <a:sym typeface="Wingdings" panose="05000000000000000000" pitchFamily="2" charset="2"/>
              </a:rPr>
              <a:t> </a:t>
            </a:r>
            <a:r>
              <a:rPr lang="en-US" dirty="0" err="1">
                <a:uFillTx/>
                <a:sym typeface="Wingdings" panose="05000000000000000000" pitchFamily="2" charset="2"/>
              </a:rPr>
              <a:t>tăng</a:t>
            </a:r>
            <a:r>
              <a:rPr lang="en-US" dirty="0">
                <a:uFillTx/>
                <a:sym typeface="Wingdings" panose="05000000000000000000" pitchFamily="2" charset="2"/>
              </a:rPr>
              <a:t> </a:t>
            </a:r>
            <a:r>
              <a:rPr lang="en-US" dirty="0" err="1">
                <a:uFillTx/>
                <a:sym typeface="Wingdings" panose="05000000000000000000" pitchFamily="2" charset="2"/>
              </a:rPr>
              <a:t>thành</a:t>
            </a:r>
            <a:r>
              <a:rPr lang="en-US" dirty="0">
                <a:uFillTx/>
                <a:sym typeface="Wingdings" panose="05000000000000000000" pitchFamily="2" charset="2"/>
              </a:rPr>
              <a:t> </a:t>
            </a:r>
            <a:r>
              <a:rPr lang="en-US" dirty="0" err="1">
                <a:uFillTx/>
                <a:sym typeface="Wingdings" panose="05000000000000000000" pitchFamily="2" charset="2"/>
              </a:rPr>
              <a:t>công</a:t>
            </a:r>
            <a:r>
              <a:rPr lang="en-US" dirty="0">
                <a:uFillTx/>
                <a:sym typeface="Wingdings" panose="05000000000000000000" pitchFamily="2" charset="2"/>
              </a:rPr>
              <a:t>, </a:t>
            </a:r>
            <a:r>
              <a:rPr lang="en-US" dirty="0" err="1">
                <a:uFillTx/>
                <a:sym typeface="Wingdings" panose="05000000000000000000" pitchFamily="2" charset="2"/>
              </a:rPr>
              <a:t>giảm</a:t>
            </a:r>
            <a:r>
              <a:rPr lang="en-US" dirty="0">
                <a:uFillTx/>
                <a:sym typeface="Wingdings" panose="05000000000000000000" pitchFamily="2" charset="2"/>
              </a:rPr>
              <a:t> </a:t>
            </a:r>
            <a:r>
              <a:rPr lang="en-US" dirty="0" err="1">
                <a:uFillTx/>
                <a:sym typeface="Wingdings" panose="05000000000000000000" pitchFamily="2" charset="2"/>
              </a:rPr>
              <a:t>biến</a:t>
            </a:r>
            <a:r>
              <a:rPr lang="en-US" dirty="0">
                <a:uFillTx/>
                <a:sym typeface="Wingdings" panose="05000000000000000000" pitchFamily="2" charset="2"/>
              </a:rPr>
              <a:t> </a:t>
            </a:r>
            <a:r>
              <a:rPr lang="en-US" dirty="0" err="1">
                <a:uFillTx/>
                <a:sym typeface="Wingdings" panose="05000000000000000000" pitchFamily="2" charset="2"/>
              </a:rPr>
              <a:t>chứng</a:t>
            </a:r>
            <a:r>
              <a:rPr lang="en-US" dirty="0">
                <a:uFillTx/>
                <a:sym typeface="Wingdings" panose="05000000000000000000" pitchFamily="2" charset="2"/>
              </a:rPr>
              <a:t> ( TKMP) -</a:t>
            </a:r>
            <a:r>
              <a:rPr lang="en-US" dirty="0">
                <a:uFillTx/>
              </a:rPr>
              <a:t>(B)</a:t>
            </a:r>
          </a:p>
        </p:txBody>
      </p:sp>
      <p:sp>
        <p:nvSpPr>
          <p:cNvPr id="4" name="Slide Number Placeholder 3"/>
          <p:cNvSpPr>
            <a:spLocks noGrp="1"/>
          </p:cNvSpPr>
          <p:nvPr>
            <p:ph type="sldNum" sz="quarter" idx="10"/>
          </p:nvPr>
        </p:nvSpPr>
        <p:spPr/>
        <p:txBody>
          <a:bodyPr/>
          <a:lstStyle/>
          <a:p>
            <a:fld id="{FE6AC84A-320B-43DB-8702-41191042D445}" type="slidenum">
              <a:rPr lang="en-US" smtClean="0">
                <a:uFillTx/>
              </a:rPr>
              <a:t>20</a:t>
            </a:fld>
            <a:endParaRPr lang="en-US">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uFillTx/>
              </a:rPr>
              <a:t>Dịch</a:t>
            </a:r>
            <a:r>
              <a:rPr lang="en-US" dirty="0">
                <a:uFillTx/>
              </a:rPr>
              <a:t> </a:t>
            </a:r>
            <a:r>
              <a:rPr lang="en-US" dirty="0" err="1">
                <a:uFillTx/>
              </a:rPr>
              <a:t>đục</a:t>
            </a:r>
            <a:r>
              <a:rPr lang="en-US" dirty="0">
                <a:uFillTx/>
              </a:rPr>
              <a:t>: quay li </a:t>
            </a:r>
            <a:r>
              <a:rPr lang="en-US" dirty="0" err="1">
                <a:uFillTx/>
              </a:rPr>
              <a:t>tâm</a:t>
            </a:r>
            <a:r>
              <a:rPr lang="en-US" dirty="0">
                <a:uFillTx/>
              </a:rPr>
              <a:t> </a:t>
            </a:r>
            <a:r>
              <a:rPr lang="en-US" dirty="0" err="1">
                <a:uFillTx/>
              </a:rPr>
              <a:t>để</a:t>
            </a:r>
            <a:r>
              <a:rPr lang="en-US" dirty="0">
                <a:uFillTx/>
              </a:rPr>
              <a:t> phân </a:t>
            </a:r>
            <a:r>
              <a:rPr lang="en-US" dirty="0" err="1">
                <a:uFillTx/>
              </a:rPr>
              <a:t>biệt</a:t>
            </a:r>
            <a:r>
              <a:rPr lang="en-US" dirty="0">
                <a:uFillTx/>
              </a:rPr>
              <a:t> </a:t>
            </a:r>
            <a:r>
              <a:rPr lang="en-US" b="1" dirty="0" err="1">
                <a:uFillTx/>
              </a:rPr>
              <a:t>tràn</a:t>
            </a:r>
            <a:r>
              <a:rPr lang="en-US" b="1" dirty="0">
                <a:uFillTx/>
              </a:rPr>
              <a:t> </a:t>
            </a:r>
            <a:r>
              <a:rPr lang="en-US" b="1" dirty="0" err="1">
                <a:uFillTx/>
              </a:rPr>
              <a:t>mủ</a:t>
            </a:r>
            <a:r>
              <a:rPr lang="en-US" b="1" dirty="0">
                <a:uFillTx/>
              </a:rPr>
              <a:t> </a:t>
            </a:r>
            <a:r>
              <a:rPr lang="en-US" b="1" dirty="0" err="1">
                <a:uFillTx/>
              </a:rPr>
              <a:t>màng</a:t>
            </a:r>
            <a:r>
              <a:rPr lang="en-US" b="1" dirty="0">
                <a:uFillTx/>
              </a:rPr>
              <a:t> phổi</a:t>
            </a:r>
            <a:r>
              <a:rPr lang="en-US" dirty="0">
                <a:uFillTx/>
              </a:rPr>
              <a:t> và </a:t>
            </a:r>
            <a:r>
              <a:rPr lang="en-US" b="1" dirty="0" err="1">
                <a:uFillTx/>
              </a:rPr>
              <a:t>tràn</a:t>
            </a:r>
            <a:r>
              <a:rPr lang="en-US" b="1" dirty="0">
                <a:uFillTx/>
              </a:rPr>
              <a:t> </a:t>
            </a:r>
            <a:r>
              <a:rPr lang="en-US" b="1" dirty="0" err="1">
                <a:uFillTx/>
              </a:rPr>
              <a:t>dịch</a:t>
            </a:r>
            <a:r>
              <a:rPr lang="en-US" b="1" dirty="0">
                <a:uFillTx/>
              </a:rPr>
              <a:t> </a:t>
            </a:r>
            <a:r>
              <a:rPr lang="en-US" b="1" dirty="0" err="1">
                <a:uFillTx/>
              </a:rPr>
              <a:t>dưỡng</a:t>
            </a:r>
            <a:r>
              <a:rPr lang="en-US" b="1" dirty="0">
                <a:uFillTx/>
              </a:rPr>
              <a:t> </a:t>
            </a:r>
            <a:r>
              <a:rPr lang="en-US" b="1" dirty="0" err="1">
                <a:uFillTx/>
              </a:rPr>
              <a:t>trấp</a:t>
            </a:r>
            <a:r>
              <a:rPr lang="en-US" dirty="0">
                <a:uFillTx/>
              </a:rPr>
              <a:t>, </a:t>
            </a:r>
            <a:r>
              <a:rPr lang="en-US" b="1" dirty="0" err="1">
                <a:uFillTx/>
              </a:rPr>
              <a:t>giả</a:t>
            </a:r>
            <a:r>
              <a:rPr lang="en-US" b="1" dirty="0">
                <a:uFillTx/>
              </a:rPr>
              <a:t> </a:t>
            </a:r>
            <a:r>
              <a:rPr lang="en-US" b="1" dirty="0" err="1">
                <a:uFillTx/>
              </a:rPr>
              <a:t>dưỡng</a:t>
            </a:r>
            <a:r>
              <a:rPr lang="en-US" b="1" dirty="0">
                <a:uFillTx/>
              </a:rPr>
              <a:t> </a:t>
            </a:r>
            <a:r>
              <a:rPr lang="en-US" b="1" dirty="0" err="1">
                <a:uFillTx/>
              </a:rPr>
              <a:t>trấp</a:t>
            </a:r>
            <a:endParaRPr lang="en-US" b="1" dirty="0">
              <a:uFillTx/>
            </a:endParaRPr>
          </a:p>
          <a:p>
            <a:pPr lvl="1"/>
            <a:r>
              <a:rPr lang="en-US" dirty="0">
                <a:uFillTx/>
              </a:rPr>
              <a:t>Ly </a:t>
            </a:r>
            <a:r>
              <a:rPr lang="en-US" dirty="0" err="1">
                <a:uFillTx/>
              </a:rPr>
              <a:t>tâm</a:t>
            </a:r>
            <a:r>
              <a:rPr lang="en-US" dirty="0">
                <a:uFillTx/>
              </a:rPr>
              <a:t>: </a:t>
            </a:r>
            <a:r>
              <a:rPr lang="en-US" dirty="0" err="1">
                <a:uFillTx/>
              </a:rPr>
              <a:t>phần</a:t>
            </a:r>
            <a:r>
              <a:rPr lang="en-US" dirty="0">
                <a:uFillTx/>
              </a:rPr>
              <a:t> </a:t>
            </a:r>
            <a:r>
              <a:rPr lang="en-US" dirty="0" err="1">
                <a:uFillTx/>
              </a:rPr>
              <a:t>trên</a:t>
            </a:r>
            <a:r>
              <a:rPr lang="en-US" dirty="0">
                <a:uFillTx/>
              </a:rPr>
              <a:t> trong</a:t>
            </a:r>
            <a:r>
              <a:rPr lang="en-US" dirty="0">
                <a:uFillTx/>
                <a:sym typeface="Wingdings" panose="05000000000000000000" pitchFamily="2" charset="2"/>
              </a:rPr>
              <a:t> </a:t>
            </a:r>
            <a:r>
              <a:rPr lang="en-US" dirty="0" err="1">
                <a:uFillTx/>
                <a:sym typeface="Wingdings" panose="05000000000000000000" pitchFamily="2" charset="2"/>
              </a:rPr>
              <a:t>mủ</a:t>
            </a:r>
            <a:r>
              <a:rPr lang="en-US" dirty="0">
                <a:uFillTx/>
                <a:sym typeface="Wingdings" panose="05000000000000000000" pitchFamily="2" charset="2"/>
              </a:rPr>
              <a:t> </a:t>
            </a:r>
            <a:r>
              <a:rPr lang="en-US" dirty="0" err="1">
                <a:uFillTx/>
                <a:sym typeface="Wingdings" panose="05000000000000000000" pitchFamily="2" charset="2"/>
              </a:rPr>
              <a:t>màng</a:t>
            </a:r>
            <a:r>
              <a:rPr lang="en-US" dirty="0">
                <a:uFillTx/>
                <a:sym typeface="Wingdings" panose="05000000000000000000" pitchFamily="2" charset="2"/>
              </a:rPr>
              <a:t> phổi (do </a:t>
            </a:r>
            <a:r>
              <a:rPr lang="en-US" dirty="0" err="1">
                <a:uFillTx/>
                <a:sym typeface="Wingdings" panose="05000000000000000000" pitchFamily="2" charset="2"/>
              </a:rPr>
              <a:t>mảnh</a:t>
            </a:r>
            <a:r>
              <a:rPr lang="en-US" dirty="0">
                <a:uFillTx/>
                <a:sym typeface="Wingdings" panose="05000000000000000000" pitchFamily="2" charset="2"/>
              </a:rPr>
              <a:t> </a:t>
            </a:r>
            <a:r>
              <a:rPr lang="en-US" dirty="0" err="1">
                <a:uFillTx/>
                <a:sym typeface="Wingdings" panose="05000000000000000000" pitchFamily="2" charset="2"/>
              </a:rPr>
              <a:t>vỡ</a:t>
            </a:r>
            <a:r>
              <a:rPr lang="en-US" dirty="0">
                <a:uFillTx/>
                <a:sym typeface="Wingdings" panose="05000000000000000000" pitchFamily="2" charset="2"/>
              </a:rPr>
              <a:t> </a:t>
            </a:r>
            <a:r>
              <a:rPr lang="en-US" dirty="0" err="1">
                <a:uFillTx/>
                <a:sym typeface="Wingdings" panose="05000000000000000000" pitchFamily="2" charset="2"/>
              </a:rPr>
              <a:t>tế</a:t>
            </a:r>
            <a:r>
              <a:rPr lang="en-US" dirty="0">
                <a:uFillTx/>
                <a:sym typeface="Wingdings" panose="05000000000000000000" pitchFamily="2" charset="2"/>
              </a:rPr>
              <a:t> </a:t>
            </a:r>
            <a:r>
              <a:rPr lang="en-US" dirty="0" err="1">
                <a:uFillTx/>
                <a:sym typeface="Wingdings" panose="05000000000000000000" pitchFamily="2" charset="2"/>
              </a:rPr>
              <a:t>bào</a:t>
            </a:r>
            <a:r>
              <a:rPr lang="en-US" dirty="0">
                <a:uFillTx/>
                <a:sym typeface="Wingdings" panose="05000000000000000000" pitchFamily="2" charset="2"/>
              </a:rPr>
              <a:t>)</a:t>
            </a:r>
          </a:p>
          <a:p>
            <a:pPr lvl="1"/>
            <a:r>
              <a:rPr lang="en-US" dirty="0">
                <a:uFillTx/>
                <a:sym typeface="Wingdings" panose="05000000000000000000" pitchFamily="2" charset="2"/>
              </a:rPr>
              <a:t>Ly </a:t>
            </a:r>
            <a:r>
              <a:rPr lang="en-US" dirty="0" err="1">
                <a:uFillTx/>
                <a:sym typeface="Wingdings" panose="05000000000000000000" pitchFamily="2" charset="2"/>
              </a:rPr>
              <a:t>tâm</a:t>
            </a:r>
            <a:r>
              <a:rPr lang="en-US" dirty="0">
                <a:uFillTx/>
                <a:sym typeface="Wingdings" panose="05000000000000000000" pitchFamily="2" charset="2"/>
              </a:rPr>
              <a:t>  </a:t>
            </a:r>
            <a:r>
              <a:rPr lang="en-US" dirty="0" err="1">
                <a:uFillTx/>
                <a:sym typeface="Wingdings" panose="05000000000000000000" pitchFamily="2" charset="2"/>
              </a:rPr>
              <a:t>vẫn</a:t>
            </a:r>
            <a:r>
              <a:rPr lang="en-US" dirty="0">
                <a:uFillTx/>
                <a:sym typeface="Wingdings" panose="05000000000000000000" pitchFamily="2" charset="2"/>
              </a:rPr>
              <a:t> </a:t>
            </a:r>
            <a:r>
              <a:rPr lang="en-US" dirty="0" err="1">
                <a:uFillTx/>
                <a:sym typeface="Wingdings" panose="05000000000000000000" pitchFamily="2" charset="2"/>
              </a:rPr>
              <a:t>đục</a:t>
            </a:r>
            <a:r>
              <a:rPr lang="en-US" dirty="0">
                <a:uFillTx/>
                <a:sym typeface="Wingdings" panose="05000000000000000000" pitchFamily="2" charset="2"/>
              </a:rPr>
              <a:t>  </a:t>
            </a:r>
            <a:r>
              <a:rPr lang="en-US" dirty="0" err="1">
                <a:uFillTx/>
                <a:sym typeface="Wingdings" panose="05000000000000000000" pitchFamily="2" charset="2"/>
              </a:rPr>
              <a:t>dưỡng</a:t>
            </a:r>
            <a:r>
              <a:rPr lang="en-US" dirty="0">
                <a:uFillTx/>
                <a:sym typeface="Wingdings" panose="05000000000000000000" pitchFamily="2" charset="2"/>
              </a:rPr>
              <a:t> </a:t>
            </a:r>
            <a:r>
              <a:rPr lang="en-US" dirty="0" err="1">
                <a:uFillTx/>
                <a:sym typeface="Wingdings" panose="05000000000000000000" pitchFamily="2" charset="2"/>
              </a:rPr>
              <a:t>trấp</a:t>
            </a:r>
            <a:endParaRPr lang="en-US" dirty="0">
              <a:uFillTx/>
            </a:endParaRPr>
          </a:p>
          <a:p>
            <a:r>
              <a:rPr lang="en-US" dirty="0" err="1">
                <a:uFillTx/>
                <a:sym typeface="Wingdings" panose="05000000000000000000" pitchFamily="2" charset="2"/>
              </a:rPr>
              <a:t>Máu</a:t>
            </a:r>
            <a:r>
              <a:rPr lang="en-US" dirty="0">
                <a:uFillTx/>
                <a:sym typeface="Wingdings" panose="05000000000000000000" pitchFamily="2" charset="2"/>
              </a:rPr>
              <a:t> </a:t>
            </a:r>
            <a:r>
              <a:rPr lang="en-US" dirty="0" err="1">
                <a:uFillTx/>
                <a:sym typeface="Wingdings" panose="05000000000000000000" pitchFamily="2" charset="2"/>
              </a:rPr>
              <a:t>đại</a:t>
            </a:r>
            <a:r>
              <a:rPr lang="en-US" dirty="0">
                <a:uFillTx/>
                <a:sym typeface="Wingdings" panose="05000000000000000000" pitchFamily="2" charset="2"/>
              </a:rPr>
              <a:t> thể</a:t>
            </a:r>
            <a:r>
              <a:rPr lang="en-US" b="1" dirty="0">
                <a:uFillTx/>
                <a:sym typeface="Wingdings" panose="05000000000000000000" pitchFamily="2" charset="2"/>
              </a:rPr>
              <a:t>: </a:t>
            </a:r>
            <a:r>
              <a:rPr lang="en-US" b="1" dirty="0" err="1">
                <a:uFillTx/>
                <a:sym typeface="Wingdings" panose="05000000000000000000" pitchFamily="2" charset="2"/>
              </a:rPr>
              <a:t>ác</a:t>
            </a:r>
            <a:r>
              <a:rPr lang="en-US" b="1" dirty="0">
                <a:uFillTx/>
                <a:sym typeface="Wingdings" panose="05000000000000000000" pitchFamily="2" charset="2"/>
              </a:rPr>
              <a:t> </a:t>
            </a:r>
            <a:r>
              <a:rPr lang="en-US" b="1" dirty="0" err="1">
                <a:uFillTx/>
                <a:sym typeface="Wingdings" panose="05000000000000000000" pitchFamily="2" charset="2"/>
              </a:rPr>
              <a:t>tính</a:t>
            </a:r>
            <a:r>
              <a:rPr lang="en-US" dirty="0">
                <a:uFillTx/>
                <a:sym typeface="Wingdings" panose="05000000000000000000" pitchFamily="2" charset="2"/>
              </a:rPr>
              <a:t>, </a:t>
            </a:r>
            <a:r>
              <a:rPr lang="en-US" b="1" dirty="0">
                <a:uFillTx/>
                <a:sym typeface="Wingdings" panose="05000000000000000000" pitchFamily="2" charset="2"/>
              </a:rPr>
              <a:t>PE</a:t>
            </a:r>
            <a:r>
              <a:rPr lang="en-US" dirty="0">
                <a:uFillTx/>
                <a:sym typeface="Wingdings" panose="05000000000000000000" pitchFamily="2" charset="2"/>
              </a:rPr>
              <a:t> với </a:t>
            </a:r>
            <a:r>
              <a:rPr lang="en-US" dirty="0" err="1">
                <a:uFillTx/>
                <a:sym typeface="Wingdings" panose="05000000000000000000" pitchFamily="2" charset="2"/>
              </a:rPr>
              <a:t>nhồi</a:t>
            </a:r>
            <a:r>
              <a:rPr lang="en-US" dirty="0">
                <a:uFillTx/>
                <a:sym typeface="Wingdings" panose="05000000000000000000" pitchFamily="2" charset="2"/>
              </a:rPr>
              <a:t> </a:t>
            </a:r>
            <a:r>
              <a:rPr lang="en-US" dirty="0" err="1">
                <a:uFillTx/>
                <a:sym typeface="Wingdings" panose="05000000000000000000" pitchFamily="2" charset="2"/>
              </a:rPr>
              <a:t>máu</a:t>
            </a:r>
            <a:r>
              <a:rPr lang="en-US" dirty="0">
                <a:uFillTx/>
                <a:sym typeface="Wingdings" panose="05000000000000000000" pitchFamily="2" charset="2"/>
              </a:rPr>
              <a:t> phổi, </a:t>
            </a:r>
            <a:r>
              <a:rPr lang="en-US" b="1" dirty="0" err="1">
                <a:uFillTx/>
                <a:sym typeface="Wingdings" panose="05000000000000000000" pitchFamily="2" charset="2"/>
              </a:rPr>
              <a:t>chấn</a:t>
            </a:r>
            <a:r>
              <a:rPr lang="en-US" b="1" dirty="0">
                <a:uFillTx/>
                <a:sym typeface="Wingdings" panose="05000000000000000000" pitchFamily="2" charset="2"/>
              </a:rPr>
              <a:t> </a:t>
            </a:r>
            <a:r>
              <a:rPr lang="en-US" b="1" dirty="0" err="1">
                <a:uFillTx/>
                <a:sym typeface="Wingdings" panose="05000000000000000000" pitchFamily="2" charset="2"/>
              </a:rPr>
              <a:t>thương</a:t>
            </a:r>
            <a:r>
              <a:rPr lang="en-US" dirty="0">
                <a:uFillTx/>
                <a:sym typeface="Wingdings" panose="05000000000000000000" pitchFamily="2" charset="2"/>
              </a:rPr>
              <a:t>, TDMP do asbestos </a:t>
            </a:r>
            <a:r>
              <a:rPr lang="en-US" dirty="0" err="1">
                <a:uFillTx/>
                <a:sym typeface="Wingdings" panose="05000000000000000000" pitchFamily="2" charset="2"/>
              </a:rPr>
              <a:t>lành</a:t>
            </a:r>
            <a:r>
              <a:rPr lang="en-US" dirty="0">
                <a:uFillTx/>
                <a:sym typeface="Wingdings" panose="05000000000000000000" pitchFamily="2" charset="2"/>
              </a:rPr>
              <a:t> </a:t>
            </a:r>
            <a:r>
              <a:rPr lang="en-US" dirty="0" err="1">
                <a:uFillTx/>
                <a:sym typeface="Wingdings" panose="05000000000000000000" pitchFamily="2" charset="2"/>
              </a:rPr>
              <a:t>tính</a:t>
            </a:r>
            <a:r>
              <a:rPr lang="en-US" dirty="0">
                <a:uFillTx/>
                <a:sym typeface="Wingdings" panose="05000000000000000000" pitchFamily="2" charset="2"/>
              </a:rPr>
              <a:t>, </a:t>
            </a:r>
            <a:r>
              <a:rPr lang="en-US" dirty="0" err="1">
                <a:uFillTx/>
                <a:sym typeface="Wingdings" panose="05000000000000000000" pitchFamily="2" charset="2"/>
              </a:rPr>
              <a:t>hội</a:t>
            </a:r>
            <a:r>
              <a:rPr lang="en-US" dirty="0">
                <a:uFillTx/>
                <a:sym typeface="Wingdings" panose="05000000000000000000" pitchFamily="2" charset="2"/>
              </a:rPr>
              <a:t> </a:t>
            </a:r>
            <a:r>
              <a:rPr lang="en-US" dirty="0" err="1">
                <a:uFillTx/>
                <a:sym typeface="Wingdings" panose="05000000000000000000" pitchFamily="2" charset="2"/>
              </a:rPr>
              <a:t>chứng</a:t>
            </a:r>
            <a:r>
              <a:rPr lang="en-US" dirty="0">
                <a:uFillTx/>
                <a:sym typeface="Wingdings" panose="05000000000000000000" pitchFamily="2" charset="2"/>
              </a:rPr>
              <a:t> </a:t>
            </a:r>
            <a:r>
              <a:rPr lang="en-US" dirty="0" err="1">
                <a:uFillTx/>
                <a:sym typeface="Wingdings" panose="05000000000000000000" pitchFamily="2" charset="2"/>
              </a:rPr>
              <a:t>sau</a:t>
            </a:r>
            <a:r>
              <a:rPr lang="en-US" dirty="0">
                <a:uFillTx/>
                <a:sym typeface="Wingdings" panose="05000000000000000000" pitchFamily="2" charset="2"/>
              </a:rPr>
              <a:t> </a:t>
            </a:r>
            <a:r>
              <a:rPr lang="en-US" dirty="0" err="1">
                <a:uFillTx/>
                <a:sym typeface="Wingdings" panose="05000000000000000000" pitchFamily="2" charset="2"/>
              </a:rPr>
              <a:t>chấn</a:t>
            </a:r>
            <a:r>
              <a:rPr lang="en-US" dirty="0">
                <a:uFillTx/>
                <a:sym typeface="Wingdings" panose="05000000000000000000" pitchFamily="2" charset="2"/>
              </a:rPr>
              <a:t> </a:t>
            </a:r>
            <a:r>
              <a:rPr lang="en-US" dirty="0" err="1">
                <a:uFillTx/>
                <a:sym typeface="Wingdings" panose="05000000000000000000" pitchFamily="2" charset="2"/>
              </a:rPr>
              <a:t>thương</a:t>
            </a:r>
            <a:r>
              <a:rPr lang="en-US" dirty="0">
                <a:uFillTx/>
                <a:sym typeface="Wingdings" panose="05000000000000000000" pitchFamily="2" charset="2"/>
              </a:rPr>
              <a:t> </a:t>
            </a:r>
            <a:r>
              <a:rPr lang="en-US" dirty="0" err="1">
                <a:uFillTx/>
                <a:sym typeface="Wingdings" panose="05000000000000000000" pitchFamily="2" charset="2"/>
              </a:rPr>
              <a:t>tim</a:t>
            </a:r>
            <a:endParaRPr lang="en-US" dirty="0">
              <a:uFillTx/>
              <a:sym typeface="Wingdings" panose="05000000000000000000" pitchFamily="2" charset="2"/>
            </a:endParaRPr>
          </a:p>
          <a:p>
            <a:r>
              <a:rPr lang="en-US" dirty="0">
                <a:uFillTx/>
                <a:sym typeface="Wingdings" panose="05000000000000000000" pitchFamily="2" charset="2"/>
              </a:rPr>
              <a:t>Phân </a:t>
            </a:r>
            <a:r>
              <a:rPr lang="en-US" dirty="0" err="1">
                <a:uFillTx/>
                <a:sym typeface="Wingdings" panose="05000000000000000000" pitchFamily="2" charset="2"/>
              </a:rPr>
              <a:t>biệt</a:t>
            </a:r>
            <a:r>
              <a:rPr lang="en-US" dirty="0">
                <a:uFillTx/>
                <a:sym typeface="Wingdings" panose="05000000000000000000" pitchFamily="2" charset="2"/>
              </a:rPr>
              <a:t> </a:t>
            </a:r>
            <a:r>
              <a:rPr lang="en-US" dirty="0" err="1">
                <a:uFillTx/>
                <a:sym typeface="Wingdings" panose="05000000000000000000" pitchFamily="2" charset="2"/>
              </a:rPr>
              <a:t>tràn</a:t>
            </a:r>
            <a:r>
              <a:rPr lang="en-US" dirty="0">
                <a:uFillTx/>
                <a:sym typeface="Wingdings" panose="05000000000000000000" pitchFamily="2" charset="2"/>
              </a:rPr>
              <a:t> </a:t>
            </a:r>
            <a:r>
              <a:rPr lang="en-US" dirty="0" err="1">
                <a:uFillTx/>
                <a:sym typeface="Wingdings" panose="05000000000000000000" pitchFamily="2" charset="2"/>
              </a:rPr>
              <a:t>máu</a:t>
            </a:r>
            <a:r>
              <a:rPr lang="en-US" dirty="0">
                <a:uFillTx/>
                <a:sym typeface="Wingdings" panose="05000000000000000000" pitchFamily="2" charset="2"/>
              </a:rPr>
              <a:t> </a:t>
            </a:r>
            <a:r>
              <a:rPr lang="en-US" dirty="0" err="1">
                <a:uFillTx/>
                <a:sym typeface="Wingdings" panose="05000000000000000000" pitchFamily="2" charset="2"/>
              </a:rPr>
              <a:t>màng</a:t>
            </a:r>
            <a:r>
              <a:rPr lang="en-US" dirty="0">
                <a:uFillTx/>
                <a:sym typeface="Wingdings" panose="05000000000000000000" pitchFamily="2" charset="2"/>
              </a:rPr>
              <a:t> phổi với </a:t>
            </a:r>
            <a:r>
              <a:rPr lang="en-US" dirty="0" err="1">
                <a:uFillTx/>
                <a:sym typeface="Wingdings" panose="05000000000000000000" pitchFamily="2" charset="2"/>
              </a:rPr>
              <a:t>các</a:t>
            </a:r>
            <a:r>
              <a:rPr lang="en-US" dirty="0">
                <a:uFillTx/>
                <a:sym typeface="Wingdings" panose="05000000000000000000" pitchFamily="2" charset="2"/>
              </a:rPr>
              <a:t> </a:t>
            </a:r>
            <a:r>
              <a:rPr lang="en-US" dirty="0" err="1">
                <a:uFillTx/>
                <a:sym typeface="Wingdings" panose="05000000000000000000" pitchFamily="2" charset="2"/>
              </a:rPr>
              <a:t>bệnh</a:t>
            </a:r>
            <a:r>
              <a:rPr lang="en-US" dirty="0">
                <a:uFillTx/>
                <a:sym typeface="Wingdings" panose="05000000000000000000" pitchFamily="2" charset="2"/>
              </a:rPr>
              <a:t> </a:t>
            </a:r>
            <a:r>
              <a:rPr lang="en-US" dirty="0" err="1">
                <a:uFillTx/>
                <a:sym typeface="Wingdings" panose="05000000000000000000" pitchFamily="2" charset="2"/>
              </a:rPr>
              <a:t>lí</a:t>
            </a:r>
            <a:r>
              <a:rPr lang="en-US" dirty="0">
                <a:uFillTx/>
                <a:sym typeface="Wingdings" panose="05000000000000000000" pitchFamily="2" charset="2"/>
              </a:rPr>
              <a:t> </a:t>
            </a:r>
            <a:r>
              <a:rPr lang="en-US" dirty="0" err="1">
                <a:uFillTx/>
                <a:sym typeface="Wingdings" panose="05000000000000000000" pitchFamily="2" charset="2"/>
              </a:rPr>
              <a:t>khác</a:t>
            </a:r>
            <a:r>
              <a:rPr lang="en-US" dirty="0">
                <a:uFillTx/>
                <a:sym typeface="Wingdings" panose="05000000000000000000" pitchFamily="2" charset="2"/>
              </a:rPr>
              <a:t> có </a:t>
            </a:r>
            <a:r>
              <a:rPr lang="en-US" dirty="0" err="1">
                <a:uFillTx/>
                <a:sym typeface="Wingdings" panose="05000000000000000000" pitchFamily="2" charset="2"/>
              </a:rPr>
              <a:t>màu</a:t>
            </a:r>
            <a:r>
              <a:rPr lang="en-US" dirty="0">
                <a:uFillTx/>
                <a:sym typeface="Wingdings" panose="05000000000000000000" pitchFamily="2" charset="2"/>
              </a:rPr>
              <a:t> </a:t>
            </a:r>
            <a:r>
              <a:rPr lang="en-US" dirty="0" err="1">
                <a:uFillTx/>
                <a:sym typeface="Wingdings" panose="05000000000000000000" pitchFamily="2" charset="2"/>
              </a:rPr>
              <a:t>máu</a:t>
            </a:r>
            <a:r>
              <a:rPr lang="en-US" dirty="0">
                <a:uFillTx/>
                <a:sym typeface="Wingdings" panose="05000000000000000000" pitchFamily="2" charset="2"/>
              </a:rPr>
              <a:t> trong </a:t>
            </a:r>
            <a:r>
              <a:rPr lang="en-US" dirty="0" err="1">
                <a:uFillTx/>
                <a:sym typeface="Wingdings" panose="05000000000000000000" pitchFamily="2" charset="2"/>
              </a:rPr>
              <a:t>màng</a:t>
            </a:r>
            <a:r>
              <a:rPr lang="en-US" dirty="0">
                <a:uFillTx/>
                <a:sym typeface="Wingdings" panose="05000000000000000000" pitchFamily="2" charset="2"/>
              </a:rPr>
              <a:t> phổi </a:t>
            </a:r>
            <a:r>
              <a:rPr lang="en-US" dirty="0" err="1">
                <a:uFillTx/>
                <a:sym typeface="Wingdings" panose="05000000000000000000" pitchFamily="2" charset="2"/>
              </a:rPr>
              <a:t>Hct</a:t>
            </a:r>
            <a:endParaRPr lang="en-US" dirty="0">
              <a:uFillTx/>
              <a:sym typeface="Wingdings" panose="05000000000000000000" pitchFamily="2" charset="2"/>
            </a:endParaRPr>
          </a:p>
          <a:p>
            <a:endParaRPr lang="en-US" dirty="0">
              <a:uFillTx/>
            </a:endParaRPr>
          </a:p>
        </p:txBody>
      </p:sp>
      <p:sp>
        <p:nvSpPr>
          <p:cNvPr id="4" name="Slide Number Placeholder 3"/>
          <p:cNvSpPr>
            <a:spLocks noGrp="1"/>
          </p:cNvSpPr>
          <p:nvPr>
            <p:ph type="sldNum" sz="quarter" idx="10"/>
          </p:nvPr>
        </p:nvSpPr>
        <p:spPr/>
        <p:txBody>
          <a:bodyPr/>
          <a:lstStyle/>
          <a:p>
            <a:fld id="{FE6AC84A-320B-43DB-8702-41191042D445}" type="slidenum">
              <a:rPr lang="en-US" smtClean="0">
                <a:uFillTx/>
              </a:rPr>
              <a:t>23</a:t>
            </a:fld>
            <a:endParaRPr lang="en-US">
              <a:uFillTx/>
            </a:endParaRPr>
          </a:p>
        </p:txBody>
      </p:sp>
    </p:spTree>
    <p:extLst>
      <p:ext uri="{BB962C8B-B14F-4D97-AF65-F5344CB8AC3E}">
        <p14:creationId xmlns:p14="http://schemas.microsoft.com/office/powerpoint/2010/main" val="99927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FontTx/>
              <a:buNone/>
              <a:defRPr>
                <a:uFillTx/>
              </a:defRPr>
            </a:pPr>
            <a:r>
              <a:rPr lang="en-US" sz="1200" b="0" i="0" kern="1200" dirty="0">
                <a:solidFill>
                  <a:schemeClr val="tx1"/>
                </a:solidFill>
                <a:effectLst/>
                <a:uFillTx/>
                <a:latin typeface="+mn-lt"/>
                <a:ea typeface="+mn-ea"/>
                <a:cs typeface="+mn-cs"/>
              </a:rPr>
              <a:t>Asbestos</a:t>
            </a:r>
            <a:r>
              <a:rPr lang="en-US" sz="1200" b="0" i="0" kern="1200" baseline="0" dirty="0">
                <a:solidFill>
                  <a:schemeClr val="tx1"/>
                </a:solidFill>
                <a:effectLst/>
                <a:uFillTx/>
                <a:latin typeface="+mn-lt"/>
                <a:ea typeface="+mn-ea"/>
                <a:cs typeface="+mn-cs"/>
              </a:rPr>
              <a:t> - </a:t>
            </a:r>
            <a:r>
              <a:rPr lang="vi-VN" sz="1200" b="0" i="0" kern="1200" dirty="0">
                <a:solidFill>
                  <a:schemeClr val="tx1"/>
                </a:solidFill>
                <a:effectLst/>
                <a:uFillTx/>
                <a:latin typeface="+mn-lt"/>
                <a:ea typeface="+mn-ea"/>
                <a:cs typeface="+mn-cs"/>
              </a:rPr>
              <a:t>Amiăng</a:t>
            </a:r>
            <a:r>
              <a:rPr lang="en-US" sz="1200" b="0" i="0" kern="1200" dirty="0">
                <a:solidFill>
                  <a:schemeClr val="tx1"/>
                </a:solidFill>
                <a:effectLst/>
                <a:uFillTx/>
                <a:latin typeface="+mn-lt"/>
                <a:ea typeface="+mn-ea"/>
                <a:cs typeface="+mn-cs"/>
              </a:rPr>
              <a:t>: </a:t>
            </a:r>
            <a:r>
              <a:rPr lang="vi-VN" sz="1200" b="0" i="0" kern="1200" dirty="0">
                <a:solidFill>
                  <a:schemeClr val="tx1"/>
                </a:solidFill>
                <a:effectLst/>
                <a:uFillTx/>
                <a:latin typeface="+mn-lt"/>
                <a:ea typeface="+mn-ea"/>
                <a:cs typeface="+mn-cs"/>
              </a:rPr>
              <a:t>trong ngành sản xuất "tôn" amiăng, khoan cắt, đập phá những công trình xây dựng có amiăng, khai thác quặng đá có amiăng, chải sợi, kéo sợi, dệt vải, làm tấm cách nhiệt có amiăng, chế tạo má phanh ôtô, gioăng chống hở có amiăng.</a:t>
            </a:r>
            <a:endParaRPr lang="en-US" sz="1200" b="0" i="0" kern="1200" dirty="0">
              <a:solidFill>
                <a:schemeClr val="tx1"/>
              </a:solidFill>
              <a:effectLst/>
              <a:uFillTx/>
              <a:latin typeface="+mn-lt"/>
              <a:ea typeface="+mn-ea"/>
              <a:cs typeface="+mn-cs"/>
            </a:endParaRPr>
          </a:p>
          <a:p>
            <a:pPr marL="0" marR="0" indent="0" algn="l" defTabSz="914400" rtl="0" eaLnBrk="1" fontAlgn="auto" latinLnBrk="0" hangingPunct="1">
              <a:lnSpc>
                <a:spcPct val="100000"/>
              </a:lnSpc>
              <a:spcBef>
                <a:spcPts val="0"/>
              </a:spcBef>
              <a:spcAft>
                <a:spcPts val="0"/>
              </a:spcAft>
              <a:buFontTx/>
              <a:buNone/>
              <a:defRPr>
                <a:uFillTx/>
              </a:defRPr>
            </a:pPr>
            <a:r>
              <a:rPr lang="en-US" sz="1200" b="0" i="0" kern="1200" dirty="0" err="1">
                <a:solidFill>
                  <a:schemeClr val="tx1"/>
                </a:solidFill>
                <a:effectLst/>
                <a:uFillTx/>
                <a:latin typeface="+mn-lt"/>
                <a:ea typeface="+mn-ea"/>
                <a:cs typeface="+mn-cs"/>
              </a:rPr>
              <a:t>Chylothorax</a:t>
            </a:r>
            <a:r>
              <a:rPr lang="en-US" sz="1200" b="0" i="0" kern="1200" dirty="0">
                <a:solidFill>
                  <a:schemeClr val="tx1"/>
                </a:solidFill>
                <a:effectLst/>
                <a:uFillTx/>
                <a:latin typeface="+mn-lt"/>
                <a:ea typeface="+mn-ea"/>
                <a:cs typeface="+mn-cs"/>
              </a:rPr>
              <a:t>: </a:t>
            </a:r>
            <a:r>
              <a:rPr lang="en-US" sz="1200" b="0" i="0" kern="1200" dirty="0" err="1">
                <a:solidFill>
                  <a:schemeClr val="tx1"/>
                </a:solidFill>
                <a:effectLst/>
                <a:uFillTx/>
                <a:latin typeface="+mn-lt"/>
                <a:ea typeface="+mn-ea"/>
                <a:cs typeface="+mn-cs"/>
              </a:rPr>
              <a:t>tràn</a:t>
            </a:r>
            <a:r>
              <a:rPr lang="en-US" sz="1200" b="0" i="0" kern="1200" baseline="0" dirty="0">
                <a:solidFill>
                  <a:schemeClr val="tx1"/>
                </a:solidFill>
                <a:effectLst/>
                <a:uFillTx/>
                <a:latin typeface="+mn-lt"/>
                <a:ea typeface="+mn-ea"/>
                <a:cs typeface="+mn-cs"/>
              </a:rPr>
              <a:t> </a:t>
            </a:r>
            <a:r>
              <a:rPr lang="en-US" sz="1200" b="0" i="0" kern="1200" baseline="0" dirty="0" err="1">
                <a:solidFill>
                  <a:schemeClr val="tx1"/>
                </a:solidFill>
                <a:effectLst/>
                <a:uFillTx/>
                <a:latin typeface="+mn-lt"/>
                <a:ea typeface="+mn-ea"/>
                <a:cs typeface="+mn-cs"/>
              </a:rPr>
              <a:t>dịch</a:t>
            </a:r>
            <a:r>
              <a:rPr lang="en-US" sz="1200" b="0" i="0" kern="1200" baseline="0" dirty="0">
                <a:solidFill>
                  <a:schemeClr val="tx1"/>
                </a:solidFill>
                <a:effectLst/>
                <a:uFillTx/>
                <a:latin typeface="+mn-lt"/>
                <a:ea typeface="+mn-ea"/>
                <a:cs typeface="+mn-cs"/>
              </a:rPr>
              <a:t> </a:t>
            </a:r>
            <a:r>
              <a:rPr lang="en-US" sz="1200" b="0" i="0" kern="1200" baseline="0" dirty="0" err="1">
                <a:solidFill>
                  <a:schemeClr val="tx1"/>
                </a:solidFill>
                <a:effectLst/>
                <a:uFillTx/>
                <a:latin typeface="+mn-lt"/>
                <a:ea typeface="+mn-ea"/>
                <a:cs typeface="+mn-cs"/>
              </a:rPr>
              <a:t>dưỡng</a:t>
            </a:r>
            <a:r>
              <a:rPr lang="en-US" sz="1200" b="0" i="0" kern="1200" baseline="0" dirty="0">
                <a:solidFill>
                  <a:schemeClr val="tx1"/>
                </a:solidFill>
                <a:effectLst/>
                <a:uFillTx/>
                <a:latin typeface="+mn-lt"/>
                <a:ea typeface="+mn-ea"/>
                <a:cs typeface="+mn-cs"/>
              </a:rPr>
              <a:t> </a:t>
            </a:r>
            <a:r>
              <a:rPr lang="en-US" sz="1200" b="0" i="0" kern="1200" baseline="0" dirty="0" err="1">
                <a:solidFill>
                  <a:schemeClr val="tx1"/>
                </a:solidFill>
                <a:effectLst/>
                <a:uFillTx/>
                <a:latin typeface="+mn-lt"/>
                <a:ea typeface="+mn-ea"/>
                <a:cs typeface="+mn-cs"/>
              </a:rPr>
              <a:t>trấp</a:t>
            </a:r>
            <a:endParaRPr lang="en-US" dirty="0">
              <a:uFillTx/>
            </a:endParaRPr>
          </a:p>
        </p:txBody>
      </p:sp>
      <p:sp>
        <p:nvSpPr>
          <p:cNvPr id="4" name="Slide Number Placeholder 3"/>
          <p:cNvSpPr>
            <a:spLocks noGrp="1"/>
          </p:cNvSpPr>
          <p:nvPr>
            <p:ph type="sldNum" sz="quarter" idx="10"/>
          </p:nvPr>
        </p:nvSpPr>
        <p:spPr/>
        <p:txBody>
          <a:bodyPr/>
          <a:lstStyle/>
          <a:p>
            <a:fld id="{FE6AC84A-320B-43DB-8702-41191042D445}" type="slidenum">
              <a:rPr lang="en-US" smtClean="0">
                <a:uFillTx/>
              </a:rPr>
              <a:t>24</a:t>
            </a:fld>
            <a:endParaRPr lang="en-US">
              <a:uFillTx/>
            </a:endParaRPr>
          </a:p>
        </p:txBody>
      </p:sp>
    </p:spTree>
    <p:extLst>
      <p:ext uri="{BB962C8B-B14F-4D97-AF65-F5344CB8AC3E}">
        <p14:creationId xmlns:p14="http://schemas.microsoft.com/office/powerpoint/2010/main" val="127146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FontTx/>
              <a:buNone/>
              <a:defRPr>
                <a:uFillTx/>
              </a:defRPr>
            </a:pPr>
            <a:r>
              <a:rPr lang="en-US" dirty="0" err="1">
                <a:uFillTx/>
              </a:rPr>
              <a:t>Hiệu</a:t>
            </a:r>
            <a:r>
              <a:rPr lang="en-US" dirty="0">
                <a:uFillTx/>
              </a:rPr>
              <a:t> </a:t>
            </a:r>
            <a:r>
              <a:rPr lang="en-US" dirty="0" err="1">
                <a:uFillTx/>
              </a:rPr>
              <a:t>số</a:t>
            </a:r>
            <a:r>
              <a:rPr lang="en-US" dirty="0">
                <a:uFillTx/>
              </a:rPr>
              <a:t> </a:t>
            </a:r>
            <a:r>
              <a:rPr lang="en-US" dirty="0" err="1">
                <a:uFillTx/>
              </a:rPr>
              <a:t>đạm</a:t>
            </a:r>
            <a:r>
              <a:rPr lang="en-US" dirty="0">
                <a:uFillTx/>
              </a:rPr>
              <a:t> </a:t>
            </a:r>
            <a:r>
              <a:rPr lang="en-US" dirty="0" err="1">
                <a:uFillTx/>
              </a:rPr>
              <a:t>huyết</a:t>
            </a:r>
            <a:r>
              <a:rPr lang="en-US" dirty="0">
                <a:uFillTx/>
              </a:rPr>
              <a:t> </a:t>
            </a:r>
            <a:r>
              <a:rPr lang="en-US" dirty="0" err="1">
                <a:uFillTx/>
              </a:rPr>
              <a:t>thanh</a:t>
            </a:r>
            <a:r>
              <a:rPr lang="en-US" dirty="0">
                <a:uFillTx/>
              </a:rPr>
              <a:t>- </a:t>
            </a:r>
            <a:r>
              <a:rPr lang="en-US" dirty="0" err="1">
                <a:uFillTx/>
              </a:rPr>
              <a:t>đạm</a:t>
            </a:r>
            <a:r>
              <a:rPr lang="en-US" dirty="0">
                <a:uFillTx/>
              </a:rPr>
              <a:t> </a:t>
            </a:r>
            <a:r>
              <a:rPr lang="en-US" dirty="0" err="1">
                <a:uFillTx/>
              </a:rPr>
              <a:t>dịch</a:t>
            </a:r>
            <a:r>
              <a:rPr lang="en-US" dirty="0">
                <a:uFillTx/>
              </a:rPr>
              <a:t> </a:t>
            </a:r>
            <a:r>
              <a:rPr lang="en-US" dirty="0" err="1">
                <a:uFillTx/>
              </a:rPr>
              <a:t>màng</a:t>
            </a:r>
            <a:r>
              <a:rPr lang="en-US" dirty="0">
                <a:uFillTx/>
              </a:rPr>
              <a:t> </a:t>
            </a:r>
            <a:r>
              <a:rPr lang="en-US" dirty="0" err="1">
                <a:uFillTx/>
              </a:rPr>
              <a:t>phổi</a:t>
            </a:r>
            <a:r>
              <a:rPr lang="en-US" dirty="0">
                <a:uFillTx/>
              </a:rPr>
              <a:t> &gt;3.1g/dl </a:t>
            </a:r>
            <a:r>
              <a:rPr lang="en-US" dirty="0">
                <a:uFillTx/>
                <a:sym typeface="Wingdings" panose="05000000000000000000" pitchFamily="2" charset="2"/>
              </a:rPr>
              <a:t> </a:t>
            </a:r>
            <a:r>
              <a:rPr lang="en-US" dirty="0" err="1">
                <a:uFillTx/>
                <a:sym typeface="Wingdings" panose="05000000000000000000" pitchFamily="2" charset="2"/>
              </a:rPr>
              <a:t>dịch</a:t>
            </a:r>
            <a:r>
              <a:rPr lang="en-US" dirty="0">
                <a:uFillTx/>
                <a:sym typeface="Wingdings" panose="05000000000000000000" pitchFamily="2" charset="2"/>
              </a:rPr>
              <a:t> </a:t>
            </a:r>
            <a:r>
              <a:rPr lang="en-US" dirty="0" err="1">
                <a:uFillTx/>
                <a:sym typeface="Wingdings" panose="05000000000000000000" pitchFamily="2" charset="2"/>
              </a:rPr>
              <a:t>thấm</a:t>
            </a:r>
            <a:r>
              <a:rPr lang="en-US" dirty="0">
                <a:uFillTx/>
                <a:sym typeface="Wingdings" panose="05000000000000000000" pitchFamily="2" charset="2"/>
              </a:rPr>
              <a:t>: </a:t>
            </a:r>
            <a:r>
              <a:rPr lang="en-US" dirty="0" err="1">
                <a:uFillTx/>
                <a:sym typeface="Wingdings" panose="05000000000000000000" pitchFamily="2" charset="2"/>
              </a:rPr>
              <a:t>ko</a:t>
            </a:r>
            <a:r>
              <a:rPr lang="en-US" dirty="0">
                <a:uFillTx/>
                <a:sym typeface="Wingdings" panose="05000000000000000000" pitchFamily="2" charset="2"/>
              </a:rPr>
              <a:t> </a:t>
            </a:r>
            <a:r>
              <a:rPr lang="en-US" dirty="0" err="1">
                <a:uFillTx/>
                <a:sym typeface="Wingdings" panose="05000000000000000000" pitchFamily="2" charset="2"/>
              </a:rPr>
              <a:t>có</a:t>
            </a:r>
            <a:r>
              <a:rPr lang="en-US" baseline="0" dirty="0">
                <a:uFillTx/>
                <a:sym typeface="Wingdings" panose="05000000000000000000" pitchFamily="2" charset="2"/>
              </a:rPr>
              <a:t> </a:t>
            </a:r>
            <a:r>
              <a:rPr lang="en-US" baseline="0" dirty="0" err="1">
                <a:uFillTx/>
                <a:sym typeface="Wingdings" panose="05000000000000000000" pitchFamily="2" charset="2"/>
              </a:rPr>
              <a:t>trong</a:t>
            </a:r>
            <a:r>
              <a:rPr lang="en-US" baseline="0" dirty="0">
                <a:uFillTx/>
                <a:sym typeface="Wingdings" panose="05000000000000000000" pitchFamily="2" charset="2"/>
              </a:rPr>
              <a:t> BTS</a:t>
            </a:r>
            <a:endParaRPr lang="en-US" dirty="0">
              <a:uFillTx/>
            </a:endParaRPr>
          </a:p>
          <a:p>
            <a:endParaRPr lang="en-US" dirty="0">
              <a:uFillTx/>
            </a:endParaRPr>
          </a:p>
        </p:txBody>
      </p:sp>
      <p:sp>
        <p:nvSpPr>
          <p:cNvPr id="4" name="Slide Number Placeholder 3"/>
          <p:cNvSpPr>
            <a:spLocks noGrp="1"/>
          </p:cNvSpPr>
          <p:nvPr>
            <p:ph type="sldNum" sz="quarter" idx="10"/>
          </p:nvPr>
        </p:nvSpPr>
        <p:spPr/>
        <p:txBody>
          <a:bodyPr/>
          <a:lstStyle/>
          <a:p>
            <a:fld id="{FE6AC84A-320B-43DB-8702-41191042D445}" type="slidenum">
              <a:rPr lang="en-US" smtClean="0">
                <a:uFillTx/>
              </a:rPr>
              <a:t>26</a:t>
            </a:fld>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AC84A-320B-43DB-8702-41191042D445}" type="slidenum">
              <a:rPr lang="en-US" smtClean="0">
                <a:uFillTx/>
              </a:rPr>
              <a:t>33</a:t>
            </a:fld>
            <a:endParaRPr lang="en-US">
              <a:uFillTx/>
            </a:endParaRPr>
          </a:p>
        </p:txBody>
      </p:sp>
    </p:spTree>
    <p:extLst>
      <p:ext uri="{BB962C8B-B14F-4D97-AF65-F5344CB8AC3E}">
        <p14:creationId xmlns:p14="http://schemas.microsoft.com/office/powerpoint/2010/main" val="300370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AC84A-320B-43DB-8702-41191042D445}" type="slidenum">
              <a:rPr lang="en-US" smtClean="0">
                <a:uFillTx/>
              </a:rPr>
              <a:t>41</a:t>
            </a:fld>
            <a:endParaRPr lang="en-US">
              <a:uFillTx/>
            </a:endParaRPr>
          </a:p>
        </p:txBody>
      </p:sp>
    </p:spTree>
    <p:extLst>
      <p:ext uri="{BB962C8B-B14F-4D97-AF65-F5344CB8AC3E}">
        <p14:creationId xmlns:p14="http://schemas.microsoft.com/office/powerpoint/2010/main" val="122621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b="1" spc="600"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D908466-801D-4A2F-AA56-7AC6C682D685}" type="datetimeFigureOut">
              <a:rPr lang="en-US" smtClean="0">
                <a:uFillTx/>
              </a:rPr>
              <a:t>8/11/2020</a:t>
            </a:fld>
            <a:endParaRPr lang="en-US">
              <a:uFillTx/>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uFillTx/>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346D7A29-4DCD-4419-96A6-312604F74651}" type="slidenum">
              <a:rPr lang="en-US" smtClean="0">
                <a:uFillTx/>
              </a:rPr>
              <a:t>‹#›</a:t>
            </a:fld>
            <a:endParaRPr lang="en-US">
              <a:uFillTx/>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353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146061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338175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08466-801D-4A2F-AA56-7AC6C682D685}" type="datetimeFigureOut">
              <a:rPr lang="en-US" smtClean="0">
                <a:uFillTx/>
              </a:rPr>
              <a:t>8/11/2020</a:t>
            </a:fld>
            <a:endParaRPr lang="en-US" dirty="0">
              <a:uFillTx/>
            </a:endParaRPr>
          </a:p>
        </p:txBody>
      </p:sp>
      <p:sp>
        <p:nvSpPr>
          <p:cNvPr id="5" name="Footer Placeholder 4"/>
          <p:cNvSpPr>
            <a:spLocks noGrp="1"/>
          </p:cNvSpPr>
          <p:nvPr>
            <p:ph type="ftr" sz="quarter" idx="11"/>
          </p:nvPr>
        </p:nvSpPr>
        <p:spPr/>
        <p:txBody>
          <a:bodyPr/>
          <a:lstStyle/>
          <a:p>
            <a:r>
              <a:rPr lang="en-US" dirty="0"/>
              <a:t>CLS Hè 2020 – ThS.BS. Dương Duy Khoa</a:t>
            </a:r>
            <a:endParaRPr lang="en-US" dirty="0">
              <a:uFillTx/>
            </a:endParaRPr>
          </a:p>
        </p:txBody>
      </p:sp>
      <p:sp>
        <p:nvSpPr>
          <p:cNvPr id="6" name="Slide Number Placeholder 5"/>
          <p:cNvSpPr>
            <a:spLocks noGrp="1"/>
          </p:cNvSpPr>
          <p:nvPr>
            <p:ph type="sldNum" sz="quarter" idx="12"/>
          </p:nvPr>
        </p:nvSpPr>
        <p:spPr/>
        <p:txBody>
          <a:bodyPr/>
          <a:lstStyle/>
          <a:p>
            <a:fld id="{346D7A29-4DCD-4419-96A6-312604F74651}" type="slidenum">
              <a:rPr lang="en-US" smtClean="0">
                <a:uFillTx/>
              </a:rPr>
              <a:t>‹#›</a:t>
            </a:fld>
            <a:endParaRPr lang="en-US" dirty="0">
              <a:uFillTx/>
            </a:endParaRPr>
          </a:p>
        </p:txBody>
      </p:sp>
    </p:spTree>
    <p:extLst>
      <p:ext uri="{BB962C8B-B14F-4D97-AF65-F5344CB8AC3E}">
        <p14:creationId xmlns:p14="http://schemas.microsoft.com/office/powerpoint/2010/main" val="28704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D908466-801D-4A2F-AA56-7AC6C682D685}" type="datetimeFigureOut">
              <a:rPr lang="en-US" smtClean="0">
                <a:uFillTx/>
              </a:rPr>
              <a:t>8/11/2020</a:t>
            </a:fld>
            <a:endParaRPr lang="en-US">
              <a:uFillTx/>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uFillTx/>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346D7A29-4DCD-4419-96A6-312604F74651}" type="slidenum">
              <a:rPr lang="en-US" smtClean="0">
                <a:uFillTx/>
              </a:rPr>
              <a:t>‹#›</a:t>
            </a:fld>
            <a:endParaRPr lang="en-US">
              <a:uFillTx/>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296807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6866902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37504770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29820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08466-801D-4A2F-AA56-7AC6C682D685}" type="datetimeFigureOut">
              <a:rPr lang="en-US" smtClean="0">
                <a:uFillTx/>
              </a:rPr>
              <a:t>8/11/2020</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46D7A29-4DCD-4419-96A6-312604F74651}" type="slidenum">
              <a:rPr lang="en-US" smtClean="0">
                <a:uFillTx/>
              </a:rPr>
              <a:t>‹#›</a:t>
            </a:fld>
            <a:endParaRPr lang="en-US">
              <a:uFillTx/>
            </a:endParaRPr>
          </a:p>
        </p:txBody>
      </p:sp>
    </p:spTree>
    <p:extLst>
      <p:ext uri="{BB962C8B-B14F-4D97-AF65-F5344CB8AC3E}">
        <p14:creationId xmlns:p14="http://schemas.microsoft.com/office/powerpoint/2010/main" val="41502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D908466-801D-4A2F-AA56-7AC6C682D685}" type="datetimeFigureOut">
              <a:rPr lang="en-US" smtClean="0">
                <a:uFillTx/>
              </a:rPr>
              <a:t>8/11/2020</a:t>
            </a:fld>
            <a:endParaRPr lang="en-US">
              <a:uFillTx/>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uFillTx/>
            </a:endParaRPr>
          </a:p>
        </p:txBody>
      </p:sp>
      <p:sp>
        <p:nvSpPr>
          <p:cNvPr id="7" name="Slide Number Placeholder 6"/>
          <p:cNvSpPr>
            <a:spLocks noGrp="1"/>
          </p:cNvSpPr>
          <p:nvPr>
            <p:ph type="sldNum" sz="quarter" idx="12"/>
          </p:nvPr>
        </p:nvSpPr>
        <p:spPr>
          <a:xfrm>
            <a:off x="4268261" y="6375679"/>
            <a:ext cx="924342" cy="345796"/>
          </a:xfrm>
        </p:spPr>
        <p:txBody>
          <a:bodyPr/>
          <a:lstStyle/>
          <a:p>
            <a:fld id="{346D7A29-4DCD-4419-96A6-312604F74651}" type="slidenum">
              <a:rPr lang="en-US" smtClean="0">
                <a:uFillTx/>
              </a:rPr>
              <a:t>‹#›</a:t>
            </a:fld>
            <a:endParaRPr lang="en-US">
              <a:uFillTx/>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792546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D908466-801D-4A2F-AA56-7AC6C682D685}" type="datetimeFigureOut">
              <a:rPr lang="en-US" smtClean="0">
                <a:uFillTx/>
              </a:rPr>
              <a:t>8/11/2020</a:t>
            </a:fld>
            <a:endParaRPr lang="en-US">
              <a:uFillTx/>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uFillTx/>
            </a:endParaRPr>
          </a:p>
        </p:txBody>
      </p:sp>
      <p:sp>
        <p:nvSpPr>
          <p:cNvPr id="7" name="Slide Number Placeholder 6"/>
          <p:cNvSpPr>
            <a:spLocks noGrp="1"/>
          </p:cNvSpPr>
          <p:nvPr>
            <p:ph type="sldNum" sz="quarter" idx="12"/>
          </p:nvPr>
        </p:nvSpPr>
        <p:spPr>
          <a:xfrm>
            <a:off x="4256153" y="6375679"/>
            <a:ext cx="947460" cy="345796"/>
          </a:xfrm>
        </p:spPr>
        <p:txBody>
          <a:bodyPr/>
          <a:lstStyle/>
          <a:p>
            <a:fld id="{346D7A29-4DCD-4419-96A6-312604F74651}" type="slidenum">
              <a:rPr lang="en-US" smtClean="0">
                <a:uFillTx/>
              </a:rPr>
              <a:t>‹#›</a:t>
            </a:fld>
            <a:endParaRPr lang="en-US">
              <a:uFillTx/>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50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D908466-801D-4A2F-AA56-7AC6C682D685}" type="datetimeFigureOut">
              <a:rPr lang="en-US" smtClean="0">
                <a:uFillTx/>
              </a:rPr>
              <a:t>8/11/2020</a:t>
            </a:fld>
            <a:endParaRPr lang="en-US">
              <a:uFillTx/>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CLS Hè 2020 – ThS.BS. Dương Duy Khoa</a:t>
            </a:r>
            <a:endParaRPr lang="en-US" dirty="0">
              <a:uFillTx/>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46D7A29-4DCD-4419-96A6-312604F74651}" type="slidenum">
              <a:rPr lang="en-US" smtClean="0">
                <a:uFillTx/>
              </a:rPr>
              <a:t>‹#›</a:t>
            </a:fld>
            <a:endParaRPr lang="en-US">
              <a:uFillTx/>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7631705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685800" rtl="0" eaLnBrk="1" latinLnBrk="0" hangingPunct="1">
        <a:lnSpc>
          <a:spcPct val="90000"/>
        </a:lnSpc>
        <a:spcBef>
          <a:spcPct val="0"/>
        </a:spcBef>
        <a:buNone/>
        <a:defRPr sz="5100" b="1" kern="1200" cap="all" spc="150" baseline="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uFillTx/>
              </a:rPr>
              <a:t>PHÂN TÍCH DỊCH MÀNG PHỔI</a:t>
            </a:r>
          </a:p>
        </p:txBody>
      </p:sp>
      <p:sp>
        <p:nvSpPr>
          <p:cNvPr id="3" name="Subtitle 2"/>
          <p:cNvSpPr>
            <a:spLocks noGrp="1"/>
          </p:cNvSpPr>
          <p:nvPr>
            <p:ph type="subTitle" idx="1"/>
          </p:nvPr>
        </p:nvSpPr>
        <p:spPr/>
        <p:txBody>
          <a:bodyPr/>
          <a:lstStyle/>
          <a:p>
            <a:r>
              <a:rPr lang="en-US" dirty="0">
                <a:uFillTx/>
              </a:rPr>
              <a:t>ths.b</a:t>
            </a:r>
            <a:r>
              <a:rPr lang="en-US" dirty="0"/>
              <a:t>s. </a:t>
            </a:r>
            <a:r>
              <a:rPr lang="en-US" dirty="0" err="1"/>
              <a:t>dương</a:t>
            </a:r>
            <a:r>
              <a:rPr lang="en-US" dirty="0"/>
              <a:t> </a:t>
            </a:r>
            <a:r>
              <a:rPr lang="en-US" dirty="0" err="1"/>
              <a:t>duy</a:t>
            </a:r>
            <a:r>
              <a:rPr lang="en-US" dirty="0"/>
              <a:t> khoa</a:t>
            </a:r>
          </a:p>
          <a:p>
            <a:r>
              <a:rPr lang="en-US" dirty="0"/>
              <a:t>20200730</a:t>
            </a:r>
            <a:endParaRPr lang="en-US" dirty="0">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Mục</a:t>
            </a:r>
            <a:r>
              <a:rPr lang="en-US" dirty="0">
                <a:uFillTx/>
              </a:rPr>
              <a:t> </a:t>
            </a:r>
            <a:r>
              <a:rPr lang="en-US" dirty="0" err="1">
                <a:uFillTx/>
              </a:rPr>
              <a:t>Tiêu</a:t>
            </a:r>
            <a:endParaRPr lang="en-US" dirty="0">
              <a:uFillTx/>
            </a:endParaRPr>
          </a:p>
        </p:txBody>
      </p:sp>
      <p:sp>
        <p:nvSpPr>
          <p:cNvPr id="3" name="Content Placeholder 2"/>
          <p:cNvSpPr>
            <a:spLocks noGrp="1"/>
          </p:cNvSpPr>
          <p:nvPr>
            <p:ph idx="1"/>
          </p:nvPr>
        </p:nvSpPr>
        <p:spPr>
          <a:noFill/>
        </p:spPr>
        <p:txBody>
          <a:bodyPr>
            <a:normAutofit/>
          </a:bodyPr>
          <a:lstStyle/>
          <a:p>
            <a:pPr marL="457200" indent="-457200">
              <a:buFont typeface="+mj-lt"/>
              <a:buAutoNum type="arabicPeriod"/>
            </a:pPr>
            <a:r>
              <a:rPr lang="vi-VN" dirty="0">
                <a:uFillTx/>
              </a:rPr>
              <a:t>Tiếp cận bệnh nhân có hội chứng ba giảm</a:t>
            </a:r>
          </a:p>
          <a:p>
            <a:pPr marL="457200" indent="-457200">
              <a:buFont typeface="+mj-lt"/>
              <a:buAutoNum type="arabicPeriod"/>
            </a:pPr>
            <a:r>
              <a:rPr lang="vi-VN" dirty="0">
                <a:uFillTx/>
              </a:rPr>
              <a:t>Phân tích các xét nghiệm dịch màng phổi thường quy, hoặc thường gặp</a:t>
            </a:r>
          </a:p>
          <a:p>
            <a:pPr marL="457200" indent="-457200">
              <a:buFont typeface="+mj-lt"/>
              <a:buAutoNum type="arabicPeriod"/>
            </a:pPr>
            <a:r>
              <a:rPr lang="vi-VN" dirty="0">
                <a:uFillTx/>
              </a:rPr>
              <a:t>Chỉ định được các xét nghiệm bổ sung khi cần thiết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F8963-A795-4C87-8DB8-EF3151C7BE83}"/>
              </a:ext>
            </a:extLst>
          </p:cNvPr>
          <p:cNvSpPr>
            <a:spLocks noGrp="1"/>
          </p:cNvSpPr>
          <p:nvPr>
            <p:ph type="title"/>
          </p:nvPr>
        </p:nvSpPr>
        <p:spPr/>
        <p:txBody>
          <a:bodyPr>
            <a:normAutofit fontScale="90000"/>
          </a:bodyPr>
          <a:lstStyle/>
          <a:p>
            <a:r>
              <a:rPr lang="vi-VN" dirty="0">
                <a:uFillTx/>
              </a:rPr>
              <a:t>Tiếp cận bệnh nhân có hội chứng ba giảm</a:t>
            </a:r>
            <a:endParaRPr lang="en-US" dirty="0"/>
          </a:p>
        </p:txBody>
      </p:sp>
      <p:sp>
        <p:nvSpPr>
          <p:cNvPr id="5" name="Text Placeholder 4">
            <a:extLst>
              <a:ext uri="{FF2B5EF4-FFF2-40B4-BE49-F238E27FC236}">
                <a16:creationId xmlns:a16="http://schemas.microsoft.com/office/drawing/2014/main" id="{3BCC3302-FDFE-4DDE-8E18-E0E0E75BF317}"/>
              </a:ext>
            </a:extLst>
          </p:cNvPr>
          <p:cNvSpPr>
            <a:spLocks noGrp="1"/>
          </p:cNvSpPr>
          <p:nvPr>
            <p:ph type="body" idx="1"/>
          </p:nvPr>
        </p:nvSpPr>
        <p:spPr/>
        <p:txBody>
          <a:bodyPr/>
          <a:lstStyle/>
          <a:p>
            <a:r>
              <a:rPr lang="en-US" dirty="0"/>
              <a:t>HC3g không </a:t>
            </a:r>
            <a:r>
              <a:rPr lang="en-US" dirty="0" err="1"/>
              <a:t>đồng</a:t>
            </a:r>
            <a:r>
              <a:rPr lang="en-US" dirty="0"/>
              <a:t> </a:t>
            </a:r>
            <a:r>
              <a:rPr lang="en-US" dirty="0" err="1"/>
              <a:t>nghĩa</a:t>
            </a:r>
            <a:r>
              <a:rPr lang="en-US" dirty="0"/>
              <a:t> </a:t>
            </a:r>
            <a:r>
              <a:rPr lang="en-US" dirty="0" err="1"/>
              <a:t>tdmp</a:t>
            </a:r>
            <a:endParaRPr lang="en-US" dirty="0"/>
          </a:p>
        </p:txBody>
      </p:sp>
    </p:spTree>
    <p:extLst>
      <p:ext uri="{BB962C8B-B14F-4D97-AF65-F5344CB8AC3E}">
        <p14:creationId xmlns:p14="http://schemas.microsoft.com/office/powerpoint/2010/main" val="58319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a:uFillTx/>
                <a:sym typeface="+mn-ea"/>
              </a:rPr>
              <a:t>Tiếp</a:t>
            </a:r>
            <a:r>
              <a:rPr lang="en-US" sz="4400" dirty="0">
                <a:uFillTx/>
                <a:sym typeface="+mn-ea"/>
              </a:rPr>
              <a:t> Cận HỘI CHỨNG 3 GIẢM</a:t>
            </a:r>
            <a:endParaRPr lang="en-US" sz="4000" dirty="0">
              <a:uFillTx/>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084472"/>
              </p:ext>
            </p:extLst>
          </p:nvPr>
        </p:nvGraphicFramePr>
        <p:xfrm>
          <a:off x="938758" y="1752600"/>
          <a:ext cx="7664222" cy="406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0435E05D-C29D-45BA-887D-94B25731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3" name="Rectangle 72">
            <a:extLst>
              <a:ext uri="{FF2B5EF4-FFF2-40B4-BE49-F238E27FC236}">
                <a16:creationId xmlns:a16="http://schemas.microsoft.com/office/drawing/2014/main" id="{C0832B8F-914B-4B26-975B-D7D8C3B9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62AA0C3B-53B7-4738-A330-967779383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22">
            <a:extLst>
              <a:ext uri="{FF2B5EF4-FFF2-40B4-BE49-F238E27FC236}">
                <a16:creationId xmlns:a16="http://schemas.microsoft.com/office/drawing/2014/main" id="{448AA5E2-388F-4703-8CDC-16832A770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158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p:cNvSpPr>
            <a:spLocks noGrp="1"/>
          </p:cNvSpPr>
          <p:nvPr>
            <p:ph type="title"/>
          </p:nvPr>
        </p:nvSpPr>
        <p:spPr>
          <a:xfrm>
            <a:off x="483640" y="643464"/>
            <a:ext cx="2577968" cy="4374850"/>
          </a:xfrm>
        </p:spPr>
        <p:txBody>
          <a:bodyPr vert="horz" lIns="91440" tIns="45720" rIns="91440" bIns="45720" rtlCol="0" anchor="ctr">
            <a:normAutofit/>
          </a:bodyPr>
          <a:lstStyle/>
          <a:p>
            <a:pPr algn="ctr" defTabSz="914400"/>
            <a:r>
              <a:rPr lang="en-US" sz="5200" b="1" spc="800">
                <a:uFillTx/>
                <a:latin typeface="+mj-lt"/>
                <a:cs typeface="+mj-cs"/>
              </a:rPr>
              <a:t>TDMP một bên</a:t>
            </a:r>
          </a:p>
        </p:txBody>
      </p:sp>
      <p:sp>
        <p:nvSpPr>
          <p:cNvPr id="3" name="Content Placeholder 2"/>
          <p:cNvSpPr>
            <a:spLocks noGrp="1"/>
          </p:cNvSpPr>
          <p:nvPr>
            <p:ph idx="1"/>
          </p:nvPr>
        </p:nvSpPr>
        <p:spPr>
          <a:xfrm>
            <a:off x="483640" y="5338354"/>
            <a:ext cx="2577968" cy="1076114"/>
          </a:xfrm>
        </p:spPr>
        <p:txBody>
          <a:bodyPr vert="horz" lIns="91440" tIns="45720" rIns="91440" bIns="45720" rtlCol="0" anchor="t">
            <a:normAutofit/>
          </a:bodyPr>
          <a:lstStyle/>
          <a:p>
            <a:pPr marL="0" indent="0" algn="ctr" defTabSz="914400">
              <a:lnSpc>
                <a:spcPct val="100000"/>
              </a:lnSpc>
              <a:buNone/>
            </a:pPr>
            <a:r>
              <a:rPr lang="en-US" sz="1400" b="1" cap="all" spc="400">
                <a:solidFill>
                  <a:schemeClr val="bg2"/>
                </a:solidFill>
                <a:uFillTx/>
              </a:rPr>
              <a:t>BTS guideline 2010</a:t>
            </a:r>
          </a:p>
        </p:txBody>
      </p:sp>
      <p:pic>
        <p:nvPicPr>
          <p:cNvPr id="1026" name="Picture 2"/>
          <p:cNvPicPr>
            <a:picLocks noChangeAspect="1" noChangeArrowheads="1"/>
          </p:cNvPicPr>
          <p:nvPr/>
        </p:nvPicPr>
        <p:blipFill>
          <a:blip r:embed="rId2"/>
          <a:stretch>
            <a:fillRect/>
          </a:stretch>
        </p:blipFill>
        <p:spPr bwMode="auto">
          <a:xfrm>
            <a:off x="3897128" y="121510"/>
            <a:ext cx="4881438" cy="661889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2689169"/>
            <a:ext cx="7633742" cy="1492132"/>
          </a:xfrm>
        </p:spPr>
        <p:txBody>
          <a:bodyPr/>
          <a:lstStyle/>
          <a:p>
            <a:endParaRPr lang="en-US">
              <a:uFillTx/>
            </a:endParaRPr>
          </a:p>
        </p:txBody>
      </p:sp>
      <p:sp>
        <p:nvSpPr>
          <p:cNvPr id="3" name="Content Placeholder 2"/>
          <p:cNvSpPr>
            <a:spLocks noGrp="1"/>
          </p:cNvSpPr>
          <p:nvPr>
            <p:ph idx="1"/>
          </p:nvPr>
        </p:nvSpPr>
        <p:spPr/>
        <p:txBody>
          <a:bodyPr/>
          <a:lstStyle/>
          <a:p>
            <a:pPr marL="0" indent="0">
              <a:buNone/>
            </a:pPr>
            <a:endParaRPr lang="en-US" dirty="0">
              <a:uFillTx/>
            </a:endParaRPr>
          </a:p>
        </p:txBody>
      </p:sp>
      <p:pic>
        <p:nvPicPr>
          <p:cNvPr id="2050" name="Picture 2"/>
          <p:cNvPicPr>
            <a:picLocks noChangeAspect="1" noChangeArrowheads="1"/>
          </p:cNvPicPr>
          <p:nvPr/>
        </p:nvPicPr>
        <p:blipFill>
          <a:blip r:embed="rId2"/>
          <a:srcRect/>
          <a:stretch>
            <a:fillRect/>
          </a:stretch>
        </p:blipFill>
        <p:spPr bwMode="auto">
          <a:xfrm>
            <a:off x="34693" y="2285829"/>
            <a:ext cx="9050311" cy="4191000"/>
          </a:xfrm>
          <a:prstGeom prst="rect">
            <a:avLst/>
          </a:prstGeom>
          <a:noFill/>
          <a:ln>
            <a:noFill/>
          </a:ln>
          <a:effectLst/>
        </p:spPr>
      </p:pic>
      <p:sp>
        <p:nvSpPr>
          <p:cNvPr id="5" name="Rectangle 4"/>
          <p:cNvSpPr>
            <a:spLocks/>
          </p:cNvSpPr>
          <p:nvPr/>
        </p:nvSpPr>
        <p:spPr>
          <a:xfrm>
            <a:off x="34635" y="2286002"/>
            <a:ext cx="9109365" cy="78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uFillTx/>
                <a:latin typeface="Arial" panose="020B0604020202020204" pitchFamily="34" charset="0"/>
                <a:cs typeface="Arial" panose="020B0604020202020204" pitchFamily="34" charset="0"/>
              </a:rPr>
              <a:t>Tiếp</a:t>
            </a:r>
            <a:r>
              <a:rPr lang="en-US" sz="3200" b="1" dirty="0">
                <a:uFillTx/>
                <a:latin typeface="Arial" panose="020B0604020202020204" pitchFamily="34" charset="0"/>
                <a:cs typeface="Arial" panose="020B0604020202020204" pitchFamily="34" charset="0"/>
              </a:rPr>
              <a:t> </a:t>
            </a:r>
            <a:r>
              <a:rPr lang="en-US" sz="3200" b="1" dirty="0" err="1">
                <a:uFillTx/>
                <a:latin typeface="Arial" panose="020B0604020202020204" pitchFamily="34" charset="0"/>
                <a:cs typeface="Arial" panose="020B0604020202020204" pitchFamily="34" charset="0"/>
              </a:rPr>
              <a:t>cận</a:t>
            </a:r>
            <a:r>
              <a:rPr lang="en-US" sz="3200" b="1" dirty="0">
                <a:uFillTx/>
                <a:latin typeface="Arial" panose="020B0604020202020204" pitchFamily="34" charset="0"/>
                <a:cs typeface="Arial" panose="020B0604020202020204" pitchFamily="34" charset="0"/>
              </a:rPr>
              <a:t> TDMP 1 </a:t>
            </a:r>
            <a:r>
              <a:rPr lang="en-US" sz="3200" b="1" dirty="0" err="1">
                <a:uFillTx/>
                <a:latin typeface="Arial" panose="020B0604020202020204" pitchFamily="34" charset="0"/>
                <a:cs typeface="Arial" panose="020B0604020202020204" pitchFamily="34" charset="0"/>
              </a:rPr>
              <a:t>bên</a:t>
            </a:r>
            <a:endParaRPr lang="en-US" sz="3200" b="1" dirty="0">
              <a:uFillTx/>
              <a:latin typeface="Arial" panose="020B0604020202020204" pitchFamily="34" charset="0"/>
              <a:cs typeface="Arial" panose="020B0604020202020204" pitchFamily="34" charset="0"/>
            </a:endParaRPr>
          </a:p>
        </p:txBody>
      </p:sp>
      <p:sp>
        <p:nvSpPr>
          <p:cNvPr id="4" name="Rectangle 3"/>
          <p:cNvSpPr>
            <a:spLocks/>
          </p:cNvSpPr>
          <p:nvPr/>
        </p:nvSpPr>
        <p:spPr>
          <a:xfrm>
            <a:off x="914400" y="3221184"/>
            <a:ext cx="3352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LS, X-</a:t>
            </a:r>
            <a:r>
              <a:rPr lang="en-US" sz="2800" dirty="0" err="1">
                <a:uFillTx/>
                <a:latin typeface="Arial" panose="020B0604020202020204" pitchFamily="34" charset="0"/>
                <a:cs typeface="Arial" panose="020B0604020202020204" pitchFamily="34" charset="0"/>
              </a:rPr>
              <a:t>Quang</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ngực</a:t>
            </a:r>
            <a:endParaRPr lang="en-US" sz="2800" dirty="0">
              <a:uFillTx/>
              <a:latin typeface="Arial" panose="020B0604020202020204" pitchFamily="34" charset="0"/>
              <a:cs typeface="Arial" panose="020B0604020202020204" pitchFamily="34" charset="0"/>
            </a:endParaRPr>
          </a:p>
        </p:txBody>
      </p:sp>
      <p:sp>
        <p:nvSpPr>
          <p:cNvPr id="6" name="Flowchart: Decision 5"/>
          <p:cNvSpPr>
            <a:spLocks/>
          </p:cNvSpPr>
          <p:nvPr/>
        </p:nvSpPr>
        <p:spPr>
          <a:xfrm>
            <a:off x="131617" y="4059384"/>
            <a:ext cx="4918365"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uFillTx/>
                <a:latin typeface="Arial" panose="020B0604020202020204" pitchFamily="34" charset="0"/>
                <a:cs typeface="Arial" panose="020B0604020202020204" pitchFamily="34" charset="0"/>
              </a:rPr>
              <a:t>LS </a:t>
            </a:r>
            <a:r>
              <a:rPr lang="en-US" sz="2400" dirty="0" err="1">
                <a:uFillTx/>
                <a:latin typeface="Arial" panose="020B0604020202020204" pitchFamily="34" charset="0"/>
                <a:cs typeface="Arial" panose="020B0604020202020204" pitchFamily="34" charset="0"/>
              </a:rPr>
              <a:t>gợi</a:t>
            </a:r>
            <a:r>
              <a:rPr lang="en-US" sz="2400" dirty="0">
                <a:uFillTx/>
                <a:latin typeface="Arial" panose="020B0604020202020204" pitchFamily="34" charset="0"/>
                <a:cs typeface="Arial" panose="020B0604020202020204" pitchFamily="34" charset="0"/>
              </a:rPr>
              <a:t> ý TDMP </a:t>
            </a:r>
            <a:r>
              <a:rPr lang="en-US" sz="2400" dirty="0" err="1">
                <a:uFillTx/>
                <a:latin typeface="Arial" panose="020B0604020202020204" pitchFamily="34" charset="0"/>
                <a:cs typeface="Arial" panose="020B0604020202020204" pitchFamily="34" charset="0"/>
              </a:rPr>
              <a:t>dịch</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thấm</a:t>
            </a:r>
            <a:r>
              <a:rPr lang="en-US" sz="2400" dirty="0">
                <a:uFillTx/>
                <a:latin typeface="Arial" panose="020B0604020202020204" pitchFamily="34" charset="0"/>
                <a:cs typeface="Arial" panose="020B0604020202020204" pitchFamily="34" charset="0"/>
              </a:rPr>
              <a:t>?</a:t>
            </a:r>
          </a:p>
        </p:txBody>
      </p:sp>
      <p:sp>
        <p:nvSpPr>
          <p:cNvPr id="7" name="Rectangle 6"/>
          <p:cNvSpPr>
            <a:spLocks/>
          </p:cNvSpPr>
          <p:nvPr/>
        </p:nvSpPr>
        <p:spPr>
          <a:xfrm>
            <a:off x="5334000" y="4350328"/>
            <a:ext cx="914400" cy="6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uFillTx/>
                <a:latin typeface="Arial" panose="020B0604020202020204" pitchFamily="34" charset="0"/>
              </a:rPr>
              <a:t>ĐT NN</a:t>
            </a:r>
          </a:p>
        </p:txBody>
      </p:sp>
      <p:sp>
        <p:nvSpPr>
          <p:cNvPr id="8" name="Flowchart: Decision 7"/>
          <p:cNvSpPr>
            <a:spLocks/>
          </p:cNvSpPr>
          <p:nvPr/>
        </p:nvSpPr>
        <p:spPr>
          <a:xfrm>
            <a:off x="6553200" y="4350328"/>
            <a:ext cx="1447800" cy="6234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uFillTx/>
                <a:latin typeface="Arial" panose="020B0604020202020204" pitchFamily="34" charset="0"/>
                <a:cs typeface="Arial" panose="020B0604020202020204" pitchFamily="34" charset="0"/>
              </a:rPr>
              <a:t>Cải</a:t>
            </a:r>
            <a:r>
              <a:rPr lang="en-US" dirty="0">
                <a:uFillTx/>
                <a:latin typeface="Arial" panose="020B0604020202020204" pitchFamily="34" charset="0"/>
                <a:cs typeface="Arial" panose="020B0604020202020204" pitchFamily="34" charset="0"/>
              </a:rPr>
              <a:t> </a:t>
            </a:r>
            <a:r>
              <a:rPr lang="en-US" dirty="0" err="1">
                <a:uFillTx/>
                <a:latin typeface="Arial" panose="020B0604020202020204" pitchFamily="34" charset="0"/>
                <a:cs typeface="Arial" panose="020B0604020202020204" pitchFamily="34" charset="0"/>
              </a:rPr>
              <a:t>thiện</a:t>
            </a:r>
            <a:endParaRPr lang="en-US" dirty="0">
              <a:uFillTx/>
              <a:latin typeface="Arial" panose="020B0604020202020204" pitchFamily="34" charset="0"/>
              <a:cs typeface="Arial" panose="020B0604020202020204" pitchFamily="34" charset="0"/>
            </a:endParaRPr>
          </a:p>
        </p:txBody>
      </p:sp>
      <p:sp>
        <p:nvSpPr>
          <p:cNvPr id="10" name="Rectangle 9"/>
          <p:cNvSpPr>
            <a:spLocks/>
          </p:cNvSpPr>
          <p:nvPr/>
        </p:nvSpPr>
        <p:spPr>
          <a:xfrm>
            <a:off x="533400" y="5583384"/>
            <a:ext cx="401946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uFillTx/>
                <a:latin typeface="Arial" panose="020B0604020202020204" pitchFamily="34" charset="0"/>
                <a:cs typeface="Arial" panose="020B0604020202020204" pitchFamily="34" charset="0"/>
              </a:rPr>
              <a:t>Chuyển</a:t>
            </a:r>
            <a:r>
              <a:rPr lang="en-US" sz="2400" dirty="0">
                <a:uFillTx/>
                <a:latin typeface="Arial" panose="020B0604020202020204" pitchFamily="34" charset="0"/>
                <a:cs typeface="Arial" panose="020B0604020202020204" pitchFamily="34" charset="0"/>
              </a:rPr>
              <a:t> BS </a:t>
            </a:r>
            <a:r>
              <a:rPr lang="en-US" sz="2400" dirty="0" err="1">
                <a:uFillTx/>
                <a:latin typeface="Arial" panose="020B0604020202020204" pitchFamily="34" charset="0"/>
                <a:cs typeface="Arial" panose="020B0604020202020204" pitchFamily="34" charset="0"/>
              </a:rPr>
              <a:t>chuyên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khoa</a:t>
            </a:r>
            <a:endParaRPr lang="en-US" sz="2400" dirty="0">
              <a:uFillTx/>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endParaRPr lang="en-US" dirty="0">
              <a:uFillTx/>
            </a:endParaRPr>
          </a:p>
        </p:txBody>
      </p:sp>
      <p:pic>
        <p:nvPicPr>
          <p:cNvPr id="3074" name="Picture 2"/>
          <p:cNvPicPr>
            <a:picLocks noChangeAspect="1" noChangeArrowheads="1"/>
          </p:cNvPicPr>
          <p:nvPr/>
        </p:nvPicPr>
        <p:blipFill>
          <a:blip r:embed="rId2"/>
          <a:srcRect/>
          <a:stretch>
            <a:fillRect/>
          </a:stretch>
        </p:blipFill>
        <p:spPr bwMode="auto">
          <a:xfrm>
            <a:off x="17507" y="-13856"/>
            <a:ext cx="9126493" cy="6622473"/>
          </a:xfrm>
          <a:prstGeom prst="rect">
            <a:avLst/>
          </a:prstGeom>
          <a:noFill/>
          <a:ln>
            <a:noFill/>
          </a:ln>
          <a:effectLst/>
        </p:spPr>
      </p:pic>
      <p:sp>
        <p:nvSpPr>
          <p:cNvPr id="4" name="Rectangle 3"/>
          <p:cNvSpPr>
            <a:spLocks/>
          </p:cNvSpPr>
          <p:nvPr/>
        </p:nvSpPr>
        <p:spPr>
          <a:xfrm>
            <a:off x="17507" y="304800"/>
            <a:ext cx="6002293"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uFillTx/>
                <a:latin typeface="Arial" panose="020B0604020202020204" pitchFamily="34" charset="0"/>
                <a:cs typeface="Arial" panose="020B0604020202020204" pitchFamily="34" charset="0"/>
              </a:rPr>
              <a:t>Chọc</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Dịch</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tế</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bào</a:t>
            </a:r>
            <a:r>
              <a:rPr lang="en-US" sz="2800" b="1" dirty="0">
                <a:uFillTx/>
                <a:latin typeface="Arial" panose="020B0604020202020204" pitchFamily="34" charset="0"/>
                <a:cs typeface="Arial" panose="020B0604020202020204" pitchFamily="34" charset="0"/>
              </a:rPr>
              <a:t>, protein, LDH, PH, </a:t>
            </a:r>
            <a:r>
              <a:rPr lang="en-US" sz="2800" b="1" dirty="0" err="1">
                <a:uFillTx/>
                <a:latin typeface="Arial" panose="020B0604020202020204" pitchFamily="34" charset="0"/>
                <a:cs typeface="Arial" panose="020B0604020202020204" pitchFamily="34" charset="0"/>
              </a:rPr>
              <a:t>nhuộm</a:t>
            </a:r>
            <a:r>
              <a:rPr lang="en-US" sz="2800" b="1" dirty="0">
                <a:uFillTx/>
                <a:latin typeface="Arial" panose="020B0604020202020204" pitchFamily="34" charset="0"/>
                <a:cs typeface="Arial" panose="020B0604020202020204" pitchFamily="34" charset="0"/>
              </a:rPr>
              <a:t> gram, </a:t>
            </a:r>
            <a:r>
              <a:rPr lang="en-US" sz="2800" b="1" dirty="0" err="1">
                <a:uFillTx/>
                <a:latin typeface="Arial" panose="020B0604020202020204" pitchFamily="34" charset="0"/>
                <a:cs typeface="Arial" panose="020B0604020202020204" pitchFamily="34" charset="0"/>
              </a:rPr>
              <a:t>cấy</a:t>
            </a:r>
            <a:r>
              <a:rPr lang="en-US" sz="2800" b="1" dirty="0">
                <a:uFillTx/>
                <a:latin typeface="Arial" panose="020B0604020202020204" pitchFamily="34" charset="0"/>
                <a:cs typeface="Arial" panose="020B0604020202020204" pitchFamily="34" charset="0"/>
              </a:rPr>
              <a:t>, test </a:t>
            </a:r>
            <a:r>
              <a:rPr lang="en-US" sz="2800" b="1" dirty="0" err="1">
                <a:uFillTx/>
                <a:latin typeface="Arial" panose="020B0604020202020204" pitchFamily="34" charset="0"/>
                <a:cs typeface="Arial" panose="020B0604020202020204" pitchFamily="34" charset="0"/>
              </a:rPr>
              <a:t>khác</a:t>
            </a:r>
            <a:endParaRPr lang="en-US" sz="2800" b="1" dirty="0">
              <a:uFillTx/>
              <a:latin typeface="Arial" panose="020B0604020202020204" pitchFamily="34" charset="0"/>
              <a:cs typeface="Arial" panose="020B0604020202020204" pitchFamily="34" charset="0"/>
            </a:endParaRPr>
          </a:p>
        </p:txBody>
      </p:sp>
      <p:sp>
        <p:nvSpPr>
          <p:cNvPr id="5" name="Flowchart: Decision 4"/>
          <p:cNvSpPr>
            <a:spLocks/>
          </p:cNvSpPr>
          <p:nvPr/>
        </p:nvSpPr>
        <p:spPr>
          <a:xfrm>
            <a:off x="1409700" y="2057400"/>
            <a:ext cx="3276599" cy="1676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Dịch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thấm</a:t>
            </a:r>
            <a:r>
              <a:rPr lang="en-US" sz="2800" dirty="0">
                <a:uFillTx/>
                <a:latin typeface="Arial" panose="020B0604020202020204" pitchFamily="34" charset="0"/>
                <a:cs typeface="Arial" panose="020B0604020202020204" pitchFamily="34" charset="0"/>
              </a:rPr>
              <a:t> ?</a:t>
            </a:r>
          </a:p>
        </p:txBody>
      </p:sp>
      <p:sp>
        <p:nvSpPr>
          <p:cNvPr id="6" name="Rectangle 5"/>
          <p:cNvSpPr>
            <a:spLocks/>
          </p:cNvSpPr>
          <p:nvPr/>
        </p:nvSpPr>
        <p:spPr>
          <a:xfrm>
            <a:off x="7315200" y="2286000"/>
            <a:ext cx="1371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uFillTx/>
                <a:latin typeface="Arial" panose="020B0604020202020204" pitchFamily="34" charset="0"/>
                <a:cs typeface="Arial" panose="020B0604020202020204" pitchFamily="34" charset="0"/>
              </a:rPr>
              <a:t>ĐT </a:t>
            </a:r>
            <a:r>
              <a:rPr lang="en-US" sz="2400" dirty="0" err="1">
                <a:uFillTx/>
                <a:latin typeface="Arial" panose="020B0604020202020204" pitchFamily="34" charset="0"/>
                <a:cs typeface="Arial" panose="020B0604020202020204" pitchFamily="34" charset="0"/>
              </a:rPr>
              <a:t>nguyên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nhân</a:t>
            </a:r>
            <a:endParaRPr lang="en-US" sz="2400" dirty="0">
              <a:uFillTx/>
              <a:latin typeface="Arial" panose="020B0604020202020204" pitchFamily="34" charset="0"/>
              <a:cs typeface="Arial" panose="020B0604020202020204" pitchFamily="34" charset="0"/>
            </a:endParaRPr>
          </a:p>
        </p:txBody>
      </p:sp>
      <p:sp>
        <p:nvSpPr>
          <p:cNvPr id="7" name="Flowchart: Decision 6"/>
          <p:cNvSpPr>
            <a:spLocks/>
          </p:cNvSpPr>
          <p:nvPr/>
        </p:nvSpPr>
        <p:spPr>
          <a:xfrm>
            <a:off x="704850" y="4191000"/>
            <a:ext cx="4839970" cy="2286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Xác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định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được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chẩn</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đoán: phân tích dịch, LS</a:t>
            </a:r>
            <a:endParaRPr lang="en-US" sz="2800" dirty="0">
              <a:uFillTx/>
              <a:latin typeface="Arial" panose="020B0604020202020204" pitchFamily="34" charset="0"/>
              <a:cs typeface="Arial" panose="020B0604020202020204" pitchFamily="34" charset="0"/>
            </a:endParaRPr>
          </a:p>
        </p:txBody>
      </p:sp>
      <p:sp>
        <p:nvSpPr>
          <p:cNvPr id="8" name="Rectangle 7"/>
          <p:cNvSpPr>
            <a:spLocks/>
          </p:cNvSpPr>
          <p:nvPr/>
        </p:nvSpPr>
        <p:spPr>
          <a:xfrm>
            <a:off x="7467600" y="4953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ĐT </a:t>
            </a:r>
            <a:r>
              <a:rPr lang="en-US" sz="2800" dirty="0" err="1">
                <a:uFillTx/>
                <a:latin typeface="Arial" panose="020B0604020202020204" pitchFamily="34" charset="0"/>
                <a:cs typeface="Arial" panose="020B0604020202020204" pitchFamily="34" charset="0"/>
              </a:rPr>
              <a:t>phù</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hợp</a:t>
            </a:r>
            <a:endParaRPr lang="en-US" sz="2800" dirty="0">
              <a:uFillTx/>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6019800" y="304800"/>
            <a:ext cx="914400" cy="8382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endParaRPr lang="en-US" dirty="0">
              <a:uFillTx/>
            </a:endParaRPr>
          </a:p>
        </p:txBody>
      </p:sp>
      <p:pic>
        <p:nvPicPr>
          <p:cNvPr id="4098" name="Picture 2"/>
          <p:cNvPicPr>
            <a:picLocks noChangeAspect="1" noChangeArrowheads="1"/>
          </p:cNvPicPr>
          <p:nvPr/>
        </p:nvPicPr>
        <p:blipFill>
          <a:blip r:embed="rId3"/>
          <a:srcRect/>
          <a:stretch>
            <a:fillRect/>
          </a:stretch>
        </p:blipFill>
        <p:spPr bwMode="auto">
          <a:xfrm>
            <a:off x="0" y="0"/>
            <a:ext cx="9144000" cy="6910812"/>
          </a:xfrm>
          <a:prstGeom prst="rect">
            <a:avLst/>
          </a:prstGeom>
          <a:noFill/>
          <a:ln>
            <a:noFill/>
          </a:ln>
          <a:effectLst/>
        </p:spPr>
      </p:pic>
      <p:sp>
        <p:nvSpPr>
          <p:cNvPr id="4" name="Rectangle 3"/>
          <p:cNvSpPr>
            <a:spLocks/>
          </p:cNvSpPr>
          <p:nvPr/>
        </p:nvSpPr>
        <p:spPr>
          <a:xfrm>
            <a:off x="1219200" y="2133600"/>
            <a:ext cx="472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CT </a:t>
            </a:r>
            <a:r>
              <a:rPr lang="en-US" sz="2800" dirty="0" err="1">
                <a:uFillTx/>
                <a:latin typeface="Arial" panose="020B0604020202020204" pitchFamily="34" charset="0"/>
                <a:cs typeface="Arial" panose="020B0604020202020204" pitchFamily="34" charset="0"/>
              </a:rPr>
              <a:t>ngực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có</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cản</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quang</a:t>
            </a:r>
            <a:endParaRPr lang="en-US" sz="2800" dirty="0">
              <a:uFillTx/>
              <a:latin typeface="Arial" panose="020B0604020202020204" pitchFamily="34" charset="0"/>
              <a:cs typeface="Arial" panose="020B0604020202020204" pitchFamily="34" charset="0"/>
            </a:endParaRPr>
          </a:p>
        </p:txBody>
      </p:sp>
      <p:sp>
        <p:nvSpPr>
          <p:cNvPr id="5" name="Rectangle 4"/>
          <p:cNvSpPr>
            <a:spLocks/>
          </p:cNvSpPr>
          <p:nvPr/>
        </p:nvSpPr>
        <p:spPr>
          <a:xfrm>
            <a:off x="76200" y="3657600"/>
            <a:ext cx="2971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Xem</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xét</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nội</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soi</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màng</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phổi</a:t>
            </a:r>
            <a:endParaRPr lang="en-US" sz="2800" dirty="0">
              <a:uFillTx/>
              <a:latin typeface="Arial" panose="020B0604020202020204" pitchFamily="34" charset="0"/>
              <a:cs typeface="Arial" panose="020B0604020202020204" pitchFamily="34" charset="0"/>
            </a:endParaRPr>
          </a:p>
        </p:txBody>
      </p:sp>
      <p:sp>
        <p:nvSpPr>
          <p:cNvPr id="6" name="Rectangle 5"/>
          <p:cNvSpPr>
            <a:spLocks/>
          </p:cNvSpPr>
          <p:nvPr/>
        </p:nvSpPr>
        <p:spPr>
          <a:xfrm>
            <a:off x="3886200" y="3581400"/>
            <a:ext cx="2971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sinh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thiết</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Mp</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dẫn</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lưu</a:t>
            </a:r>
            <a:r>
              <a:rPr lang="en-US" sz="2800" dirty="0">
                <a:uFillTx/>
                <a:latin typeface="Arial" panose="020B0604020202020204" pitchFamily="34" charset="0"/>
                <a:cs typeface="Arial" panose="020B0604020202020204" pitchFamily="34" charset="0"/>
              </a:rPr>
              <a:t> MP</a:t>
            </a:r>
          </a:p>
        </p:txBody>
      </p:sp>
      <p:sp>
        <p:nvSpPr>
          <p:cNvPr id="7" name="Flowchart: Decision 6"/>
          <p:cNvSpPr>
            <a:spLocks/>
          </p:cNvSpPr>
          <p:nvPr/>
        </p:nvSpPr>
        <p:spPr>
          <a:xfrm>
            <a:off x="1562100" y="6020657"/>
            <a:ext cx="40005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uFillTx/>
                <a:latin typeface="Arial" panose="020B0604020202020204" pitchFamily="34" charset="0"/>
                <a:cs typeface="Arial" panose="020B0604020202020204" pitchFamily="34" charset="0"/>
              </a:rPr>
              <a:t>Xác</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định</a:t>
            </a:r>
            <a:r>
              <a:rPr lang="en-US" sz="2000" dirty="0">
                <a:uFillTx/>
                <a:latin typeface="Arial" panose="020B0604020202020204" pitchFamily="34" charset="0"/>
                <a:cs typeface="Arial" panose="020B0604020202020204" pitchFamily="34" charset="0"/>
              </a:rPr>
              <a:t> NN</a:t>
            </a:r>
          </a:p>
        </p:txBody>
      </p:sp>
      <p:sp>
        <p:nvSpPr>
          <p:cNvPr id="8" name="Rectangle 7"/>
          <p:cNvSpPr>
            <a:spLocks/>
          </p:cNvSpPr>
          <p:nvPr/>
        </p:nvSpPr>
        <p:spPr>
          <a:xfrm>
            <a:off x="6324600" y="6020657"/>
            <a:ext cx="1676400" cy="837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ĐT </a:t>
            </a:r>
            <a:r>
              <a:rPr lang="en-US" sz="2800" dirty="0" err="1">
                <a:uFillTx/>
                <a:latin typeface="Arial" panose="020B0604020202020204" pitchFamily="34" charset="0"/>
                <a:cs typeface="Arial" panose="020B0604020202020204" pitchFamily="34" charset="0"/>
              </a:rPr>
              <a:t>thích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hơp</a:t>
            </a:r>
            <a:endParaRPr lang="en-US" sz="2800" dirty="0">
              <a:uFillTx/>
              <a:latin typeface="Arial" panose="020B0604020202020204" pitchFamily="34" charset="0"/>
              <a:cs typeface="Arial" panose="020B0604020202020204" pitchFamily="34" charset="0"/>
            </a:endParaRPr>
          </a:p>
        </p:txBody>
      </p:sp>
      <p:sp>
        <p:nvSpPr>
          <p:cNvPr id="10" name="TextBox 9"/>
          <p:cNvSpPr txBox="1">
            <a:spLocks/>
          </p:cNvSpPr>
          <p:nvPr/>
        </p:nvSpPr>
        <p:spPr>
          <a:xfrm>
            <a:off x="163707" y="6407025"/>
            <a:ext cx="577787" cy="369332"/>
          </a:xfrm>
          <a:prstGeom prst="rect">
            <a:avLst/>
          </a:prstGeom>
          <a:noFill/>
        </p:spPr>
        <p:txBody>
          <a:bodyPr wrap="none" rtlCol="0">
            <a:spAutoFit/>
          </a:bodyPr>
          <a:lstStyle/>
          <a:p>
            <a:r>
              <a:rPr lang="en-US" dirty="0">
                <a:uFillTx/>
              </a:rPr>
              <a:t>BTS</a:t>
            </a:r>
          </a:p>
        </p:txBody>
      </p:sp>
      <p:sp>
        <p:nvSpPr>
          <p:cNvPr id="11" name="Flowchart: Decision 10">
            <a:extLst>
              <a:ext uri="{FF2B5EF4-FFF2-40B4-BE49-F238E27FC236}">
                <a16:creationId xmlns:a16="http://schemas.microsoft.com/office/drawing/2014/main" id="{4C5F0DC3-3D78-4DD3-BA07-84E75A56785F}"/>
              </a:ext>
            </a:extLst>
          </p:cNvPr>
          <p:cNvSpPr>
            <a:spLocks/>
          </p:cNvSpPr>
          <p:nvPr/>
        </p:nvSpPr>
        <p:spPr>
          <a:xfrm>
            <a:off x="1161415" y="-520147"/>
            <a:ext cx="4839970" cy="2286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Xác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định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được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chẩn</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đoán: phân tích dịch, LS</a:t>
            </a:r>
            <a:endParaRPr lang="en-US" sz="2800" dirty="0">
              <a:uFillTx/>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endParaRPr lang="en-US" dirty="0">
              <a:uFillTx/>
            </a:endParaRPr>
          </a:p>
        </p:txBody>
      </p:sp>
      <p:pic>
        <p:nvPicPr>
          <p:cNvPr id="5122" name="Picture 2"/>
          <p:cNvPicPr>
            <a:picLocks noChangeAspect="1" noChangeArrowheads="1"/>
          </p:cNvPicPr>
          <p:nvPr/>
        </p:nvPicPr>
        <p:blipFill>
          <a:blip r:embed="rId2"/>
          <a:srcRect/>
          <a:stretch>
            <a:fillRect/>
          </a:stretch>
        </p:blipFill>
        <p:spPr bwMode="auto">
          <a:xfrm>
            <a:off x="-1" y="34636"/>
            <a:ext cx="9144001" cy="4026716"/>
          </a:xfrm>
          <a:prstGeom prst="rect">
            <a:avLst/>
          </a:prstGeom>
          <a:noFill/>
          <a:ln>
            <a:noFill/>
          </a:ln>
          <a:effectLst/>
        </p:spPr>
      </p:pic>
      <p:sp>
        <p:nvSpPr>
          <p:cNvPr id="5" name="Flowchart: Decision 4"/>
          <p:cNvSpPr>
            <a:spLocks/>
          </p:cNvSpPr>
          <p:nvPr/>
        </p:nvSpPr>
        <p:spPr>
          <a:xfrm>
            <a:off x="381000" y="609600"/>
            <a:ext cx="55626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Xác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định</a:t>
            </a:r>
            <a:r>
              <a:rPr lang="en-US" sz="2800" dirty="0">
                <a:uFillTx/>
                <a:latin typeface="Arial" panose="020B0604020202020204" pitchFamily="34" charset="0"/>
                <a:cs typeface="Arial" panose="020B0604020202020204" pitchFamily="34" charset="0"/>
              </a:rPr>
              <a:t> NN</a:t>
            </a:r>
          </a:p>
        </p:txBody>
      </p:sp>
      <p:sp>
        <p:nvSpPr>
          <p:cNvPr id="6" name="Rectangle 5"/>
          <p:cNvSpPr>
            <a:spLocks/>
          </p:cNvSpPr>
          <p:nvPr/>
        </p:nvSpPr>
        <p:spPr>
          <a:xfrm>
            <a:off x="6934200" y="724328"/>
            <a:ext cx="2209800" cy="95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latin typeface="Arial" panose="020B0604020202020204" pitchFamily="34" charset="0"/>
                <a:cs typeface="Arial" panose="020B0604020202020204" pitchFamily="34" charset="0"/>
              </a:rPr>
              <a:t>ĐT </a:t>
            </a:r>
            <a:r>
              <a:rPr lang="en-US" sz="2800" dirty="0" err="1">
                <a:uFillTx/>
                <a:latin typeface="Arial" panose="020B0604020202020204" pitchFamily="34" charset="0"/>
                <a:cs typeface="Arial" panose="020B0604020202020204" pitchFamily="34" charset="0"/>
              </a:rPr>
              <a:t>thích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hơp</a:t>
            </a:r>
            <a:endParaRPr lang="en-US" sz="2800" dirty="0">
              <a:uFillTx/>
              <a:latin typeface="Arial" panose="020B0604020202020204" pitchFamily="34" charset="0"/>
              <a:cs typeface="Arial" panose="020B0604020202020204" pitchFamily="34" charset="0"/>
            </a:endParaRPr>
          </a:p>
        </p:txBody>
      </p:sp>
      <p:sp>
        <p:nvSpPr>
          <p:cNvPr id="4" name="Rectangle 3"/>
          <p:cNvSpPr>
            <a:spLocks/>
          </p:cNvSpPr>
          <p:nvPr/>
        </p:nvSpPr>
        <p:spPr>
          <a:xfrm>
            <a:off x="76200" y="2438400"/>
            <a:ext cx="7315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uFillTx/>
                <a:latin typeface="Arial" panose="020B0604020202020204" pitchFamily="34" charset="0"/>
                <a:cs typeface="Arial" panose="020B0604020202020204" pitchFamily="34" charset="0"/>
              </a:rPr>
              <a:t>Xem</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xét</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các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bệnh</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lí</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có</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thể</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điều</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trị</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được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như</a:t>
            </a:r>
            <a:r>
              <a:rPr lang="en-US" sz="2800" dirty="0">
                <a:uFillTx/>
                <a:latin typeface="Arial" panose="020B0604020202020204" pitchFamily="34" charset="0"/>
                <a:cs typeface="Arial" panose="020B0604020202020204" pitchFamily="34" charset="0"/>
              </a:rPr>
              <a:t>: PE, TB, </a:t>
            </a:r>
            <a:r>
              <a:rPr lang="en-US" sz="2800" dirty="0" err="1">
                <a:uFillTx/>
                <a:latin typeface="Arial" panose="020B0604020202020204" pitchFamily="34" charset="0"/>
                <a:cs typeface="Arial" panose="020B0604020202020204" pitchFamily="34" charset="0"/>
              </a:rPr>
              <a:t>suy</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tim</a:t>
            </a:r>
            <a:r>
              <a:rPr lang="en-US" sz="2800" dirty="0">
                <a:uFillTx/>
                <a:latin typeface="Arial" panose="020B0604020202020204" pitchFamily="34" charset="0"/>
                <a:cs typeface="Arial" panose="020B0604020202020204" pitchFamily="34" charset="0"/>
              </a:rPr>
              <a:t>, lymphoma, </a:t>
            </a:r>
            <a:r>
              <a:rPr lang="en-US" sz="2800" dirty="0" err="1">
                <a:uFillTx/>
                <a:latin typeface="Arial" panose="020B0604020202020204" pitchFamily="34" charset="0"/>
                <a:cs typeface="Arial" panose="020B0604020202020204" pitchFamily="34" charset="0"/>
              </a:rPr>
              <a:t>theo</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dõi</a:t>
            </a:r>
            <a:endParaRPr lang="en-US" sz="2800" dirty="0">
              <a:uFillTx/>
              <a:latin typeface="Arial" panose="020B0604020202020204" pitchFamily="34" charset="0"/>
              <a:cs typeface="Arial" panose="020B0604020202020204" pitchFamily="34" charset="0"/>
            </a:endParaRPr>
          </a:p>
        </p:txBody>
      </p:sp>
      <p:sp>
        <p:nvSpPr>
          <p:cNvPr id="8" name="TextBox 7"/>
          <p:cNvSpPr txBox="1">
            <a:spLocks/>
          </p:cNvSpPr>
          <p:nvPr/>
        </p:nvSpPr>
        <p:spPr>
          <a:xfrm>
            <a:off x="3984171" y="6407025"/>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759" y="645107"/>
            <a:ext cx="2538247" cy="1640894"/>
          </a:xfrm>
        </p:spPr>
        <p:txBody>
          <a:bodyPr anchor="t">
            <a:normAutofit/>
          </a:bodyPr>
          <a:lstStyle/>
          <a:p>
            <a:r>
              <a:rPr lang="en-US" sz="3500" dirty="0" err="1">
                <a:uFillTx/>
              </a:rPr>
              <a:t>Xq</a:t>
            </a:r>
            <a:r>
              <a:rPr lang="en-US" sz="3500" dirty="0">
                <a:uFillTx/>
              </a:rPr>
              <a:t> NGỰC</a:t>
            </a:r>
          </a:p>
        </p:txBody>
      </p:sp>
      <p:sp>
        <p:nvSpPr>
          <p:cNvPr id="3" name="Content Placeholder 2"/>
          <p:cNvSpPr>
            <a:spLocks noGrp="1"/>
          </p:cNvSpPr>
          <p:nvPr>
            <p:ph idx="1"/>
          </p:nvPr>
        </p:nvSpPr>
        <p:spPr>
          <a:xfrm>
            <a:off x="938759" y="2286001"/>
            <a:ext cx="2538247" cy="3940844"/>
          </a:xfrm>
        </p:spPr>
        <p:txBody>
          <a:bodyPr>
            <a:normAutofit lnSpcReduction="10000"/>
          </a:bodyPr>
          <a:lstStyle/>
          <a:p>
            <a:pPr>
              <a:lnSpc>
                <a:spcPct val="100000"/>
              </a:lnSpc>
            </a:pPr>
            <a:r>
              <a:rPr lang="en-US" sz="1900" dirty="0">
                <a:uFillTx/>
              </a:rPr>
              <a:t>Chest x-ray showing a moderate left pleural effusion and subpulmonic effusion on the right (a). Note the lateral peaking of the right hemidiaphragm. Reproduced with permission from Professor David Milne, Auckland University</a:t>
            </a:r>
            <a:br>
              <a:rPr lang="en-US" sz="1900" dirty="0">
                <a:uFillTx/>
              </a:rPr>
            </a:br>
            <a:r>
              <a:rPr lang="en-US" sz="1900" dirty="0">
                <a:uFillTx/>
              </a:rPr>
              <a:t>(BTS 2010)</a:t>
            </a:r>
          </a:p>
        </p:txBody>
      </p:sp>
      <p:pic>
        <p:nvPicPr>
          <p:cNvPr id="6146" name="Picture 2"/>
          <p:cNvPicPr>
            <a:picLocks noChangeAspect="1" noChangeArrowheads="1"/>
          </p:cNvPicPr>
          <p:nvPr/>
        </p:nvPicPr>
        <p:blipFill rotWithShape="1">
          <a:blip r:embed="rId3"/>
          <a:srcRect l="20035" t="1" r="5948" b="1"/>
          <a:stretch/>
        </p:blipFill>
        <p:spPr bwMode="auto">
          <a:xfrm>
            <a:off x="3486945" y="678237"/>
            <a:ext cx="5257800" cy="559404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Chẩn</a:t>
            </a:r>
            <a:r>
              <a:rPr lang="en-US" dirty="0">
                <a:uFillTx/>
              </a:rPr>
              <a:t> </a:t>
            </a:r>
            <a:r>
              <a:rPr lang="en-US" dirty="0" err="1">
                <a:uFillTx/>
              </a:rPr>
              <a:t>đoán</a:t>
            </a:r>
            <a:r>
              <a:rPr lang="en-US" dirty="0">
                <a:uFillTx/>
              </a:rPr>
              <a:t> </a:t>
            </a:r>
            <a:r>
              <a:rPr lang="en-US" dirty="0" err="1">
                <a:uFillTx/>
              </a:rPr>
              <a:t>hình</a:t>
            </a:r>
            <a:r>
              <a:rPr lang="en-US" dirty="0">
                <a:uFillTx/>
              </a:rPr>
              <a:t> </a:t>
            </a:r>
            <a:r>
              <a:rPr lang="en-US" dirty="0" err="1">
                <a:uFillTx/>
              </a:rPr>
              <a:t>ảnh</a:t>
            </a:r>
            <a:endParaRPr lang="en-US" dirty="0">
              <a:uFillTx/>
            </a:endParaRPr>
          </a:p>
        </p:txBody>
      </p:sp>
      <p:sp>
        <p:nvSpPr>
          <p:cNvPr id="3" name="Content Placeholder 2"/>
          <p:cNvSpPr>
            <a:spLocks noGrp="1"/>
          </p:cNvSpPr>
          <p:nvPr>
            <p:ph idx="1"/>
          </p:nvPr>
        </p:nvSpPr>
        <p:spPr/>
        <p:txBody>
          <a:bodyPr/>
          <a:lstStyle/>
          <a:p>
            <a:r>
              <a:rPr lang="en-US" b="1" dirty="0">
                <a:uFillTx/>
              </a:rPr>
              <a:t>X-</a:t>
            </a:r>
            <a:r>
              <a:rPr lang="en-US" b="1" dirty="0" err="1">
                <a:uFillTx/>
              </a:rPr>
              <a:t>Quang</a:t>
            </a:r>
            <a:endParaRPr lang="en-US" b="1" dirty="0">
              <a:uFillTx/>
            </a:endParaRPr>
          </a:p>
          <a:p>
            <a:pPr lvl="1"/>
            <a:r>
              <a:rPr lang="en-US" dirty="0">
                <a:uFillTx/>
              </a:rPr>
              <a:t>200ml </a:t>
            </a:r>
            <a:r>
              <a:rPr lang="en-US" dirty="0">
                <a:uFillTx/>
                <a:sym typeface="Wingdings" panose="05000000000000000000" pitchFamily="2" charset="2"/>
              </a:rPr>
              <a:t> </a:t>
            </a:r>
            <a:r>
              <a:rPr lang="en-US" dirty="0" err="1">
                <a:uFillTx/>
                <a:sym typeface="Wingdings" panose="05000000000000000000" pitchFamily="2" charset="2"/>
              </a:rPr>
              <a:t>bất</a:t>
            </a:r>
            <a:r>
              <a:rPr lang="en-US" dirty="0">
                <a:uFillTx/>
                <a:sym typeface="Wingdings" panose="05000000000000000000" pitchFamily="2" charset="2"/>
              </a:rPr>
              <a:t> </a:t>
            </a:r>
            <a:r>
              <a:rPr lang="en-US" dirty="0" err="1">
                <a:uFillTx/>
                <a:sym typeface="Wingdings" panose="05000000000000000000" pitchFamily="2" charset="2"/>
              </a:rPr>
              <a:t>thường</a:t>
            </a:r>
            <a:r>
              <a:rPr lang="en-US" dirty="0">
                <a:uFillTx/>
                <a:sym typeface="Wingdings" panose="05000000000000000000" pitchFamily="2" charset="2"/>
              </a:rPr>
              <a:t> </a:t>
            </a:r>
            <a:r>
              <a:rPr lang="en-US" dirty="0" err="1">
                <a:uFillTx/>
                <a:sym typeface="Wingdings" panose="05000000000000000000" pitchFamily="2" charset="2"/>
              </a:rPr>
              <a:t>trên</a:t>
            </a:r>
            <a:r>
              <a:rPr lang="en-US" dirty="0">
                <a:uFillTx/>
                <a:sym typeface="Wingdings" panose="05000000000000000000" pitchFamily="2" charset="2"/>
              </a:rPr>
              <a:t> X-</a:t>
            </a:r>
            <a:r>
              <a:rPr lang="en-US" dirty="0" err="1">
                <a:uFillTx/>
                <a:sym typeface="Wingdings" panose="05000000000000000000" pitchFamily="2" charset="2"/>
              </a:rPr>
              <a:t>quang</a:t>
            </a:r>
            <a:endParaRPr lang="en-US" dirty="0">
              <a:uFillTx/>
              <a:sym typeface="Wingdings" panose="05000000000000000000" pitchFamily="2" charset="2"/>
            </a:endParaRPr>
          </a:p>
          <a:p>
            <a:pPr lvl="1"/>
            <a:r>
              <a:rPr lang="en-US" dirty="0">
                <a:uFillTx/>
                <a:sym typeface="Wingdings" panose="05000000000000000000" pitchFamily="2" charset="2"/>
              </a:rPr>
              <a:t>50ml: </a:t>
            </a:r>
            <a:r>
              <a:rPr lang="en-US" dirty="0" err="1">
                <a:uFillTx/>
                <a:sym typeface="Wingdings" panose="05000000000000000000" pitchFamily="2" charset="2"/>
              </a:rPr>
              <a:t>tù</a:t>
            </a:r>
            <a:r>
              <a:rPr lang="en-US" dirty="0">
                <a:uFillTx/>
                <a:sym typeface="Wingdings" panose="05000000000000000000" pitchFamily="2" charset="2"/>
              </a:rPr>
              <a:t> </a:t>
            </a:r>
            <a:r>
              <a:rPr lang="en-US" dirty="0" err="1">
                <a:uFillTx/>
                <a:sym typeface="Wingdings" panose="05000000000000000000" pitchFamily="2" charset="2"/>
              </a:rPr>
              <a:t>góc</a:t>
            </a:r>
            <a:r>
              <a:rPr lang="en-US" dirty="0">
                <a:uFillTx/>
                <a:sym typeface="Wingdings" panose="05000000000000000000" pitchFamily="2" charset="2"/>
              </a:rPr>
              <a:t> </a:t>
            </a:r>
            <a:r>
              <a:rPr lang="en-US" dirty="0" err="1">
                <a:uFillTx/>
                <a:sym typeface="Wingdings" panose="05000000000000000000" pitchFamily="2" charset="2"/>
              </a:rPr>
              <a:t>sườn</a:t>
            </a:r>
            <a:r>
              <a:rPr lang="en-US" dirty="0">
                <a:uFillTx/>
                <a:sym typeface="Wingdings" panose="05000000000000000000" pitchFamily="2" charset="2"/>
              </a:rPr>
              <a:t> </a:t>
            </a:r>
            <a:r>
              <a:rPr lang="en-US" dirty="0" err="1">
                <a:uFillTx/>
                <a:sym typeface="Wingdings" panose="05000000000000000000" pitchFamily="2" charset="2"/>
              </a:rPr>
              <a:t>hoành</a:t>
            </a:r>
            <a:r>
              <a:rPr lang="en-US" dirty="0">
                <a:uFillTx/>
                <a:sym typeface="Wingdings" panose="05000000000000000000" pitchFamily="2" charset="2"/>
              </a:rPr>
              <a:t> </a:t>
            </a:r>
            <a:r>
              <a:rPr lang="en-US" dirty="0" err="1">
                <a:uFillTx/>
                <a:sym typeface="Wingdings" panose="05000000000000000000" pitchFamily="2" charset="2"/>
              </a:rPr>
              <a:t>sau</a:t>
            </a:r>
            <a:endParaRPr lang="en-US" dirty="0">
              <a:uFillTx/>
              <a:sym typeface="Wingdings" panose="05000000000000000000" pitchFamily="2" charset="2"/>
            </a:endParaRPr>
          </a:p>
          <a:p>
            <a:r>
              <a:rPr lang="en-US" b="1" dirty="0" err="1">
                <a:uFillTx/>
              </a:rPr>
              <a:t>Siêu</a:t>
            </a:r>
            <a:r>
              <a:rPr lang="en-US" b="1" dirty="0">
                <a:uFillTx/>
              </a:rPr>
              <a:t> </a:t>
            </a:r>
            <a:r>
              <a:rPr lang="en-US" b="1" dirty="0" err="1">
                <a:uFillTx/>
              </a:rPr>
              <a:t>âm</a:t>
            </a:r>
            <a:r>
              <a:rPr lang="en-US" b="1" dirty="0">
                <a:uFillTx/>
              </a:rPr>
              <a:t>: </a:t>
            </a:r>
          </a:p>
          <a:p>
            <a:pPr lvl="1"/>
            <a:r>
              <a:rPr lang="en-US" dirty="0" err="1">
                <a:uFillTx/>
              </a:rPr>
              <a:t>Nhạy</a:t>
            </a:r>
            <a:r>
              <a:rPr lang="en-US" dirty="0">
                <a:uFillTx/>
              </a:rPr>
              <a:t> hơn XQ</a:t>
            </a:r>
          </a:p>
          <a:p>
            <a:pPr lvl="1"/>
            <a:r>
              <a:rPr lang="en-US" dirty="0" err="1"/>
              <a:t>Hướng</a:t>
            </a:r>
            <a:r>
              <a:rPr lang="en-US" dirty="0"/>
              <a:t> </a:t>
            </a:r>
            <a:r>
              <a:rPr lang="en-US" dirty="0" err="1"/>
              <a:t>dẫn</a:t>
            </a:r>
            <a:r>
              <a:rPr lang="en-US" dirty="0"/>
              <a:t> </a:t>
            </a:r>
            <a:r>
              <a:rPr lang="en-US" dirty="0" err="1"/>
              <a:t>chọc</a:t>
            </a:r>
            <a:r>
              <a:rPr lang="en-US" dirty="0"/>
              <a:t> </a:t>
            </a:r>
            <a:r>
              <a:rPr lang="en-US" dirty="0" err="1"/>
              <a:t>dịch</a:t>
            </a:r>
            <a:r>
              <a:rPr lang="en-US" dirty="0"/>
              <a:t> MP</a:t>
            </a:r>
            <a:endParaRPr lang="en-US" dirty="0">
              <a:uFillTx/>
            </a:endParaRPr>
          </a:p>
          <a:p>
            <a:pPr lvl="1"/>
            <a:r>
              <a:rPr lang="en-US" dirty="0">
                <a:uFillTx/>
              </a:rPr>
              <a:t>phân </a:t>
            </a:r>
            <a:r>
              <a:rPr lang="en-US" dirty="0" err="1">
                <a:uFillTx/>
              </a:rPr>
              <a:t>biệt</a:t>
            </a:r>
            <a:r>
              <a:rPr lang="en-US" dirty="0">
                <a:uFillTx/>
              </a:rPr>
              <a:t> </a:t>
            </a:r>
            <a:r>
              <a:rPr lang="en-US" dirty="0" err="1">
                <a:uFillTx/>
              </a:rPr>
              <a:t>bệnh</a:t>
            </a:r>
            <a:r>
              <a:rPr lang="en-US" dirty="0">
                <a:uFillTx/>
              </a:rPr>
              <a:t> </a:t>
            </a:r>
            <a:r>
              <a:rPr lang="en-US" dirty="0" err="1">
                <a:uFillTx/>
              </a:rPr>
              <a:t>màng</a:t>
            </a:r>
            <a:r>
              <a:rPr lang="en-US" dirty="0">
                <a:uFillTx/>
              </a:rPr>
              <a:t> phổi </a:t>
            </a:r>
            <a:r>
              <a:rPr lang="en-US" dirty="0" err="1">
                <a:uFillTx/>
              </a:rPr>
              <a:t>lành</a:t>
            </a:r>
            <a:r>
              <a:rPr lang="en-US" dirty="0">
                <a:uFillTx/>
              </a:rPr>
              <a:t> hay </a:t>
            </a:r>
            <a:r>
              <a:rPr lang="en-US" dirty="0" err="1">
                <a:uFillTx/>
              </a:rPr>
              <a:t>ác</a:t>
            </a:r>
            <a:r>
              <a:rPr lang="en-US" dirty="0">
                <a:uFillTx/>
              </a:rPr>
              <a:t> </a:t>
            </a:r>
            <a:r>
              <a:rPr lang="en-US" dirty="0" err="1">
                <a:uFillTx/>
              </a:rPr>
              <a:t>tính</a:t>
            </a:r>
            <a:endParaRPr lang="en-US" dirty="0"/>
          </a:p>
          <a:p>
            <a:r>
              <a:rPr lang="en-US" dirty="0">
                <a:uFillTx/>
              </a:rPr>
              <a:t>CT scan</a:t>
            </a:r>
          </a:p>
          <a:p>
            <a:endParaRPr lang="en-US" dirty="0">
              <a:uFillTx/>
              <a:sym typeface="Wingdings" panose="05000000000000000000" pitchFamily="2" charset="2"/>
            </a:endParaRPr>
          </a:p>
          <a:p>
            <a:endParaRPr lang="en-US" dirty="0">
              <a:uFillTx/>
              <a:sym typeface="Wingdings" panose="05000000000000000000" pitchFamily="2" charset="2"/>
            </a:endParaRPr>
          </a:p>
          <a:p>
            <a:endParaRPr lang="en-US" dirty="0">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3DF2-D7B8-422A-833C-56DB62B2FC19}"/>
              </a:ext>
            </a:extLst>
          </p:cNvPr>
          <p:cNvSpPr>
            <a:spLocks noGrp="1"/>
          </p:cNvSpPr>
          <p:nvPr>
            <p:ph type="title"/>
          </p:nvPr>
        </p:nvSpPr>
        <p:spPr/>
        <p:txBody>
          <a:bodyPr/>
          <a:lstStyle/>
          <a:p>
            <a:r>
              <a:rPr lang="en-US" dirty="0" err="1"/>
              <a:t>Bệnh</a:t>
            </a:r>
            <a:r>
              <a:rPr lang="en-US" dirty="0"/>
              <a:t> </a:t>
            </a:r>
            <a:r>
              <a:rPr lang="en-US" dirty="0" err="1"/>
              <a:t>sinh</a:t>
            </a:r>
            <a:r>
              <a:rPr lang="en-US" dirty="0"/>
              <a:t> </a:t>
            </a:r>
            <a:r>
              <a:rPr lang="en-US" dirty="0" err="1"/>
              <a:t>học</a:t>
            </a:r>
            <a:endParaRPr lang="en-US" dirty="0"/>
          </a:p>
        </p:txBody>
      </p:sp>
      <p:sp>
        <p:nvSpPr>
          <p:cNvPr id="3" name="Content Placeholder 2">
            <a:extLst>
              <a:ext uri="{FF2B5EF4-FFF2-40B4-BE49-F238E27FC236}">
                <a16:creationId xmlns:a16="http://schemas.microsoft.com/office/drawing/2014/main" id="{02F52577-E334-4E50-9644-0AECA230F0C1}"/>
              </a:ext>
            </a:extLst>
          </p:cNvPr>
          <p:cNvSpPr>
            <a:spLocks noGrp="1"/>
          </p:cNvSpPr>
          <p:nvPr>
            <p:ph idx="1"/>
          </p:nvPr>
        </p:nvSpPr>
        <p:spPr/>
        <p:txBody>
          <a:bodyPr>
            <a:normAutofit/>
          </a:bodyPr>
          <a:lstStyle/>
          <a:p>
            <a:r>
              <a:rPr lang="en-US" sz="2800" dirty="0" err="1"/>
              <a:t>Dịch</a:t>
            </a:r>
            <a:r>
              <a:rPr lang="en-US" sz="2800" dirty="0"/>
              <a:t> </a:t>
            </a:r>
            <a:r>
              <a:rPr lang="en-US" sz="2800" dirty="0" err="1"/>
              <a:t>thấm</a:t>
            </a:r>
            <a:r>
              <a:rPr lang="en-US" sz="2800" dirty="0"/>
              <a:t>: </a:t>
            </a:r>
            <a:r>
              <a:rPr lang="en-US" sz="2800" dirty="0" err="1"/>
              <a:t>áp</a:t>
            </a:r>
            <a:r>
              <a:rPr lang="en-US" sz="2800" dirty="0"/>
              <a:t> </a:t>
            </a:r>
            <a:r>
              <a:rPr lang="en-US" sz="2800" dirty="0" err="1"/>
              <a:t>lực</a:t>
            </a:r>
            <a:r>
              <a:rPr lang="en-US" sz="2800" dirty="0"/>
              <a:t> </a:t>
            </a:r>
            <a:r>
              <a:rPr lang="en-US" sz="2800" dirty="0" err="1"/>
              <a:t>thủy</a:t>
            </a:r>
            <a:r>
              <a:rPr lang="en-US" sz="2800" dirty="0"/>
              <a:t> </a:t>
            </a:r>
            <a:r>
              <a:rPr lang="en-US" sz="2800" dirty="0" err="1"/>
              <a:t>tĩnh</a:t>
            </a:r>
            <a:endParaRPr lang="en-US" sz="2800" dirty="0"/>
          </a:p>
          <a:p>
            <a:r>
              <a:rPr lang="en-US" sz="2800" dirty="0" err="1"/>
              <a:t>Dịch</a:t>
            </a:r>
            <a:r>
              <a:rPr lang="en-US" sz="2800" dirty="0"/>
              <a:t> </a:t>
            </a:r>
            <a:r>
              <a:rPr lang="en-US" sz="2800" dirty="0" err="1"/>
              <a:t>tiết</a:t>
            </a:r>
            <a:r>
              <a:rPr lang="en-US" sz="2800" dirty="0"/>
              <a:t>: </a:t>
            </a:r>
            <a:r>
              <a:rPr lang="en-US" sz="2800" dirty="0" err="1"/>
              <a:t>viêm</a:t>
            </a:r>
            <a:r>
              <a:rPr lang="en-US" sz="2800" dirty="0"/>
              <a:t> </a:t>
            </a:r>
            <a:r>
              <a:rPr lang="en-US" sz="2800" dirty="0" err="1"/>
              <a:t>tại</a:t>
            </a:r>
            <a:r>
              <a:rPr lang="en-US" sz="2800" dirty="0"/>
              <a:t> </a:t>
            </a:r>
            <a:r>
              <a:rPr lang="en-US" sz="2800" dirty="0" err="1"/>
              <a:t>chô</a:t>
            </a:r>
            <a:r>
              <a:rPr lang="en-US" sz="2800" dirty="0"/>
              <a:t>̃/ </a:t>
            </a:r>
            <a:r>
              <a:rPr lang="en-US" sz="2800" dirty="0" err="1"/>
              <a:t>ác</a:t>
            </a:r>
            <a:r>
              <a:rPr lang="en-US" sz="2800" dirty="0"/>
              <a:t> </a:t>
            </a:r>
            <a:r>
              <a:rPr lang="en-US" sz="2800" dirty="0" err="1"/>
              <a:t>tính</a:t>
            </a:r>
            <a:endParaRPr lang="en-US" sz="2800" dirty="0"/>
          </a:p>
        </p:txBody>
      </p:sp>
    </p:spTree>
    <p:extLst>
      <p:ext uri="{BB962C8B-B14F-4D97-AF65-F5344CB8AC3E}">
        <p14:creationId xmlns:p14="http://schemas.microsoft.com/office/powerpoint/2010/main" val="383137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Chọc</a:t>
            </a:r>
            <a:r>
              <a:rPr lang="en-US" dirty="0">
                <a:uFillTx/>
              </a:rPr>
              <a:t> </a:t>
            </a:r>
            <a:r>
              <a:rPr lang="en-US" dirty="0" err="1">
                <a:uFillTx/>
              </a:rPr>
              <a:t>dịch</a:t>
            </a:r>
            <a:r>
              <a:rPr lang="en-US" dirty="0">
                <a:uFillTx/>
              </a:rPr>
              <a:t> </a:t>
            </a:r>
            <a:r>
              <a:rPr lang="en-US" dirty="0" err="1">
                <a:uFillTx/>
              </a:rPr>
              <a:t>màng</a:t>
            </a:r>
            <a:r>
              <a:rPr lang="en-US" dirty="0">
                <a:uFillTx/>
              </a:rPr>
              <a:t> phổi</a:t>
            </a:r>
          </a:p>
        </p:txBody>
      </p:sp>
      <p:sp>
        <p:nvSpPr>
          <p:cNvPr id="3" name="Content Placeholder 2"/>
          <p:cNvSpPr>
            <a:spLocks noGrp="1"/>
          </p:cNvSpPr>
          <p:nvPr>
            <p:ph idx="1"/>
          </p:nvPr>
        </p:nvSpPr>
        <p:spPr/>
        <p:txBody>
          <a:bodyPr>
            <a:normAutofit/>
          </a:bodyPr>
          <a:lstStyle/>
          <a:p>
            <a:r>
              <a:rPr lang="en-US" dirty="0">
                <a:uFillTx/>
              </a:rPr>
              <a:t>Phân </a:t>
            </a:r>
            <a:r>
              <a:rPr lang="en-US" dirty="0" err="1">
                <a:uFillTx/>
              </a:rPr>
              <a:t>tích</a:t>
            </a:r>
            <a:r>
              <a:rPr lang="en-US" dirty="0">
                <a:uFillTx/>
              </a:rPr>
              <a:t>: </a:t>
            </a:r>
          </a:p>
          <a:p>
            <a:pPr lvl="1"/>
            <a:r>
              <a:rPr lang="en-US" dirty="0" err="1">
                <a:uFillTx/>
              </a:rPr>
              <a:t>Thường</a:t>
            </a:r>
            <a:r>
              <a:rPr lang="en-US" dirty="0">
                <a:uFillTx/>
              </a:rPr>
              <a:t> </a:t>
            </a:r>
            <a:r>
              <a:rPr lang="en-US" dirty="0" err="1">
                <a:uFillTx/>
              </a:rPr>
              <a:t>làm</a:t>
            </a:r>
            <a:r>
              <a:rPr lang="en-US" dirty="0">
                <a:uFillTx/>
              </a:rPr>
              <a:t> </a:t>
            </a:r>
            <a:r>
              <a:rPr lang="en-US" dirty="0">
                <a:uFillTx/>
                <a:sym typeface="Wingdings" panose="05000000000000000000" pitchFamily="2" charset="2"/>
              </a:rPr>
              <a:t> </a:t>
            </a:r>
            <a:r>
              <a:rPr lang="en-US" b="1" dirty="0">
                <a:uFillTx/>
              </a:rPr>
              <a:t>Protein, LDH</a:t>
            </a:r>
            <a:r>
              <a:rPr lang="en-US" dirty="0">
                <a:uFillTx/>
              </a:rPr>
              <a:t>, </a:t>
            </a:r>
            <a:r>
              <a:rPr lang="en-US" b="1" dirty="0" err="1">
                <a:uFillTx/>
              </a:rPr>
              <a:t>tế</a:t>
            </a:r>
            <a:r>
              <a:rPr lang="en-US" b="1" dirty="0">
                <a:uFillTx/>
              </a:rPr>
              <a:t> </a:t>
            </a:r>
            <a:r>
              <a:rPr lang="en-US" b="1" dirty="0" err="1">
                <a:uFillTx/>
              </a:rPr>
              <a:t>bào</a:t>
            </a:r>
            <a:r>
              <a:rPr lang="en-US" b="1" dirty="0">
                <a:uFillTx/>
              </a:rPr>
              <a:t> ( </a:t>
            </a:r>
            <a:r>
              <a:rPr lang="en-US" b="1" dirty="0" err="1">
                <a:uFillTx/>
              </a:rPr>
              <a:t>thành</a:t>
            </a:r>
            <a:r>
              <a:rPr lang="en-US" b="1" dirty="0">
                <a:uFillTx/>
              </a:rPr>
              <a:t> </a:t>
            </a:r>
            <a:r>
              <a:rPr lang="en-US" b="1" dirty="0" err="1">
                <a:uFillTx/>
              </a:rPr>
              <a:t>phần</a:t>
            </a:r>
            <a:r>
              <a:rPr lang="en-US" b="1" dirty="0">
                <a:uFillTx/>
              </a:rPr>
              <a:t> </a:t>
            </a:r>
            <a:r>
              <a:rPr lang="en-US" b="1" dirty="0" err="1">
                <a:uFillTx/>
              </a:rPr>
              <a:t>tế</a:t>
            </a:r>
            <a:r>
              <a:rPr lang="en-US" b="1" dirty="0">
                <a:uFillTx/>
              </a:rPr>
              <a:t> </a:t>
            </a:r>
            <a:r>
              <a:rPr lang="en-US" b="1" dirty="0" err="1">
                <a:uFillTx/>
              </a:rPr>
              <a:t>bào</a:t>
            </a:r>
            <a:r>
              <a:rPr lang="en-US" b="1" dirty="0">
                <a:uFillTx/>
              </a:rPr>
              <a:t>, cellblock)</a:t>
            </a:r>
            <a:r>
              <a:rPr lang="en-US" dirty="0">
                <a:uFillTx/>
              </a:rPr>
              <a:t>, </a:t>
            </a:r>
            <a:r>
              <a:rPr lang="en-US" dirty="0" err="1">
                <a:uFillTx/>
              </a:rPr>
              <a:t>nhuộm</a:t>
            </a:r>
            <a:r>
              <a:rPr lang="en-US" dirty="0">
                <a:uFillTx/>
              </a:rPr>
              <a:t> Gram</a:t>
            </a:r>
          </a:p>
          <a:p>
            <a:pPr lvl="1"/>
            <a:r>
              <a:rPr lang="en-US" dirty="0">
                <a:uFillTx/>
              </a:rPr>
              <a:t>Nghi </a:t>
            </a:r>
            <a:r>
              <a:rPr lang="en-US" dirty="0" err="1">
                <a:uFillTx/>
              </a:rPr>
              <a:t>nhiễm</a:t>
            </a:r>
            <a:r>
              <a:rPr lang="en-US" dirty="0">
                <a:uFillTx/>
              </a:rPr>
              <a:t> </a:t>
            </a:r>
            <a:r>
              <a:rPr lang="en-US" dirty="0" err="1">
                <a:uFillTx/>
              </a:rPr>
              <a:t>trùng</a:t>
            </a:r>
            <a:r>
              <a:rPr lang="en-US" dirty="0">
                <a:uFillTx/>
              </a:rPr>
              <a:t>: pH (</a:t>
            </a:r>
            <a:r>
              <a:rPr lang="en-US" dirty="0" err="1">
                <a:uFillTx/>
              </a:rPr>
              <a:t>tráng</a:t>
            </a:r>
            <a:r>
              <a:rPr lang="en-US" dirty="0">
                <a:uFillTx/>
              </a:rPr>
              <a:t> heparin, </a:t>
            </a:r>
            <a:r>
              <a:rPr lang="en-US" dirty="0" err="1">
                <a:uFillTx/>
              </a:rPr>
              <a:t>tránh</a:t>
            </a:r>
            <a:r>
              <a:rPr lang="en-US" dirty="0">
                <a:uFillTx/>
              </a:rPr>
              <a:t> </a:t>
            </a:r>
            <a:r>
              <a:rPr lang="en-US" dirty="0" err="1">
                <a:uFillTx/>
              </a:rPr>
              <a:t>lọt</a:t>
            </a:r>
            <a:r>
              <a:rPr lang="en-US" dirty="0">
                <a:uFillTx/>
              </a:rPr>
              <a:t> </a:t>
            </a:r>
            <a:r>
              <a:rPr lang="en-US" dirty="0" err="1">
                <a:uFillTx/>
              </a:rPr>
              <a:t>khí</a:t>
            </a:r>
            <a:r>
              <a:rPr lang="en-US" dirty="0">
                <a:uFillTx/>
              </a:rPr>
              <a:t>), làm </a:t>
            </a:r>
            <a:r>
              <a:rPr lang="en-US" dirty="0" err="1">
                <a:uFillTx/>
              </a:rPr>
              <a:t>bằng</a:t>
            </a:r>
            <a:r>
              <a:rPr lang="en-US" dirty="0">
                <a:uFillTx/>
              </a:rPr>
              <a:t> </a:t>
            </a:r>
            <a:r>
              <a:rPr lang="en-US" dirty="0" err="1">
                <a:uFillTx/>
              </a:rPr>
              <a:t>máy</a:t>
            </a:r>
            <a:r>
              <a:rPr lang="en-US" dirty="0">
                <a:uFillTx/>
              </a:rPr>
              <a:t> </a:t>
            </a:r>
            <a:r>
              <a:rPr lang="en-US" dirty="0" err="1">
                <a:uFillTx/>
              </a:rPr>
              <a:t>đo</a:t>
            </a:r>
            <a:r>
              <a:rPr lang="en-US" dirty="0">
                <a:uFillTx/>
              </a:rPr>
              <a:t> KMĐM, Gram stain, </a:t>
            </a:r>
            <a:r>
              <a:rPr lang="en-US" dirty="0" err="1">
                <a:uFillTx/>
              </a:rPr>
              <a:t>cấy</a:t>
            </a:r>
            <a:r>
              <a:rPr lang="en-US" dirty="0">
                <a:uFillTx/>
              </a:rPr>
              <a:t> (C)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F8963-A795-4C87-8DB8-EF3151C7BE83}"/>
              </a:ext>
            </a:extLst>
          </p:cNvPr>
          <p:cNvSpPr>
            <a:spLocks noGrp="1"/>
          </p:cNvSpPr>
          <p:nvPr>
            <p:ph type="title"/>
          </p:nvPr>
        </p:nvSpPr>
        <p:spPr/>
        <p:txBody>
          <a:bodyPr>
            <a:noAutofit/>
          </a:bodyPr>
          <a:lstStyle/>
          <a:p>
            <a:r>
              <a:rPr lang="vi-VN" sz="4400" dirty="0">
                <a:uFillTx/>
              </a:rPr>
              <a:t>Phân tích các xét nghiệm dịch màng phổi thường quy, hoặc thường gặp</a:t>
            </a:r>
          </a:p>
        </p:txBody>
      </p:sp>
      <p:sp>
        <p:nvSpPr>
          <p:cNvPr id="5" name="Text Placeholder 4">
            <a:extLst>
              <a:ext uri="{FF2B5EF4-FFF2-40B4-BE49-F238E27FC236}">
                <a16:creationId xmlns:a16="http://schemas.microsoft.com/office/drawing/2014/main" id="{3BCC3302-FDFE-4DDE-8E18-E0E0E75BF317}"/>
              </a:ext>
            </a:extLst>
          </p:cNvPr>
          <p:cNvSpPr>
            <a:spLocks noGrp="1"/>
          </p:cNvSpPr>
          <p:nvPr>
            <p:ph type="body" idx="1"/>
          </p:nvPr>
        </p:nvSpPr>
        <p:spPr/>
        <p:txBody>
          <a:bodyPr/>
          <a:lstStyle/>
          <a:p>
            <a:r>
              <a:rPr lang="en-US" dirty="0" err="1"/>
              <a:t>Dịch</a:t>
            </a:r>
            <a:r>
              <a:rPr lang="en-US" dirty="0"/>
              <a:t> </a:t>
            </a:r>
            <a:r>
              <a:rPr lang="en-US" dirty="0" err="1"/>
              <a:t>tiết</a:t>
            </a:r>
            <a:r>
              <a:rPr lang="en-US" dirty="0"/>
              <a:t> </a:t>
            </a:r>
            <a:r>
              <a:rPr lang="en-US" dirty="0" err="1"/>
              <a:t>này</a:t>
            </a:r>
            <a:r>
              <a:rPr lang="en-US" dirty="0"/>
              <a:t> là do </a:t>
            </a:r>
            <a:r>
              <a:rPr lang="en-US" dirty="0" err="1"/>
              <a:t>nguyên</a:t>
            </a:r>
            <a:r>
              <a:rPr lang="en-US" dirty="0"/>
              <a:t> </a:t>
            </a:r>
            <a:r>
              <a:rPr lang="en-US" dirty="0" err="1"/>
              <a:t>nhân</a:t>
            </a:r>
            <a:r>
              <a:rPr lang="en-US" dirty="0"/>
              <a:t> </a:t>
            </a:r>
            <a:r>
              <a:rPr lang="en-US" dirty="0" err="1"/>
              <a:t>gi</a:t>
            </a:r>
            <a:r>
              <a:rPr lang="en-US" dirty="0"/>
              <a:t>̀?</a:t>
            </a:r>
          </a:p>
        </p:txBody>
      </p:sp>
    </p:spTree>
    <p:extLst>
      <p:ext uri="{BB962C8B-B14F-4D97-AF65-F5344CB8AC3E}">
        <p14:creationId xmlns:p14="http://schemas.microsoft.com/office/powerpoint/2010/main" val="103286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Phân</a:t>
            </a:r>
            <a:r>
              <a:rPr lang="en-US" dirty="0">
                <a:uFillTx/>
              </a:rPr>
              <a:t> </a:t>
            </a:r>
            <a:r>
              <a:rPr lang="en-US" dirty="0" err="1">
                <a:uFillTx/>
              </a:rPr>
              <a:t>Tích</a:t>
            </a:r>
            <a:endParaRPr lang="en-US" dirty="0">
              <a:uFillTx/>
            </a:endParaRPr>
          </a:p>
        </p:txBody>
      </p:sp>
      <p:sp>
        <p:nvSpPr>
          <p:cNvPr id="3" name="Content Placeholder 2"/>
          <p:cNvSpPr>
            <a:spLocks noGrp="1"/>
          </p:cNvSpPr>
          <p:nvPr>
            <p:ph idx="1"/>
          </p:nvPr>
        </p:nvSpPr>
        <p:spPr/>
        <p:txBody>
          <a:bodyPr/>
          <a:lstStyle/>
          <a:p>
            <a:r>
              <a:rPr lang="en-US" dirty="0">
                <a:uFillTx/>
              </a:rPr>
              <a:t>Đại thể: </a:t>
            </a:r>
            <a:r>
              <a:rPr lang="en-US" dirty="0" err="1">
                <a:uFillTx/>
              </a:rPr>
              <a:t>màu</a:t>
            </a:r>
            <a:r>
              <a:rPr lang="en-US" dirty="0">
                <a:uFillTx/>
              </a:rPr>
              <a:t>? </a:t>
            </a:r>
            <a:r>
              <a:rPr lang="en-US" dirty="0" err="1">
                <a:uFillTx/>
              </a:rPr>
              <a:t>Mùi</a:t>
            </a:r>
            <a:r>
              <a:rPr lang="en-US" dirty="0">
                <a:uFillTx/>
              </a:rPr>
              <a:t>?</a:t>
            </a:r>
          </a:p>
          <a:p>
            <a:r>
              <a:rPr lang="en-US" dirty="0" err="1"/>
              <a:t>Sinh</a:t>
            </a:r>
            <a:r>
              <a:rPr lang="en-US" dirty="0"/>
              <a:t> hóa: </a:t>
            </a:r>
            <a:r>
              <a:rPr lang="en-US" dirty="0" err="1">
                <a:uFillTx/>
              </a:rPr>
              <a:t>Tiêu</a:t>
            </a:r>
            <a:r>
              <a:rPr lang="en-US" dirty="0">
                <a:uFillTx/>
              </a:rPr>
              <a:t> </a:t>
            </a:r>
            <a:r>
              <a:rPr lang="en-US" dirty="0" err="1">
                <a:uFillTx/>
              </a:rPr>
              <a:t>chuẩn</a:t>
            </a:r>
            <a:r>
              <a:rPr lang="en-US" dirty="0">
                <a:uFillTx/>
              </a:rPr>
              <a:t> Light</a:t>
            </a:r>
          </a:p>
          <a:p>
            <a:r>
              <a:rPr lang="en-US" dirty="0" err="1">
                <a:uFillTx/>
              </a:rPr>
              <a:t>Tế</a:t>
            </a:r>
            <a:r>
              <a:rPr lang="en-US" dirty="0">
                <a:uFillTx/>
              </a:rPr>
              <a:t> </a:t>
            </a:r>
            <a:r>
              <a:rPr lang="en-US" dirty="0" err="1">
                <a:uFillTx/>
              </a:rPr>
              <a:t>bào</a:t>
            </a:r>
            <a:r>
              <a:rPr lang="en-US" dirty="0">
                <a:uFillTx/>
              </a:rPr>
              <a:t>: </a:t>
            </a:r>
            <a:r>
              <a:rPr lang="en-US" dirty="0" err="1">
                <a:uFillTx/>
              </a:rPr>
              <a:t>Gợi</a:t>
            </a:r>
            <a:r>
              <a:rPr lang="en-US" dirty="0">
                <a:uFillTx/>
              </a:rPr>
              <a:t> ý </a:t>
            </a:r>
            <a:r>
              <a:rPr lang="en-US" dirty="0" err="1">
                <a:uFillTx/>
              </a:rPr>
              <a:t>nguyên</a:t>
            </a:r>
            <a:r>
              <a:rPr lang="en-US" dirty="0">
                <a:uFillTx/>
              </a:rPr>
              <a:t> </a:t>
            </a:r>
            <a:r>
              <a:rPr lang="en-US" dirty="0" err="1">
                <a:uFillTx/>
              </a:rPr>
              <a:t>nhân</a:t>
            </a:r>
            <a:r>
              <a:rPr lang="en-US" dirty="0">
                <a:uFillTx/>
              </a:rPr>
              <a:t>?</a:t>
            </a:r>
          </a:p>
          <a:p>
            <a:r>
              <a:rPr lang="en-US" dirty="0" err="1"/>
              <a:t>Sinh</a:t>
            </a:r>
            <a:r>
              <a:rPr lang="en-US" dirty="0"/>
              <a:t> </a:t>
            </a:r>
            <a:r>
              <a:rPr lang="en-US" dirty="0" err="1"/>
              <a:t>hóa</a:t>
            </a:r>
            <a:r>
              <a:rPr lang="en-US" dirty="0"/>
              <a:t> </a:t>
            </a:r>
            <a:r>
              <a:rPr lang="en-US" dirty="0" err="1"/>
              <a:t>bô</a:t>
            </a:r>
            <a:r>
              <a:rPr lang="en-US" dirty="0"/>
              <a:t>̉ sung: </a:t>
            </a:r>
            <a:r>
              <a:rPr lang="en-US" dirty="0" err="1"/>
              <a:t>Gợi</a:t>
            </a:r>
            <a:r>
              <a:rPr lang="en-US" dirty="0"/>
              <a:t> ý </a:t>
            </a:r>
            <a:r>
              <a:rPr lang="en-US" dirty="0" err="1"/>
              <a:t>nguyên</a:t>
            </a:r>
            <a:r>
              <a:rPr lang="en-US" dirty="0"/>
              <a:t> </a:t>
            </a:r>
            <a:r>
              <a:rPr lang="en-US" dirty="0" err="1"/>
              <a:t>nhân</a:t>
            </a:r>
            <a:r>
              <a:rPr lang="en-US" dirty="0"/>
              <a:t>?</a:t>
            </a:r>
          </a:p>
          <a:p>
            <a:endParaRPr lang="en-US" dirty="0">
              <a:uFillTx/>
            </a:endParaRPr>
          </a:p>
          <a:p>
            <a:endParaRPr lang="en-US" dirty="0">
              <a:uFillTx/>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uFillTx/>
                <a:latin typeface="Arial" panose="020B0604020202020204" pitchFamily="34" charset="0"/>
                <a:cs typeface="Arial" panose="020B0604020202020204" pitchFamily="34" charset="0"/>
              </a:rPr>
              <a:t>Đại thể</a:t>
            </a:r>
          </a:p>
        </p:txBody>
      </p:sp>
      <p:graphicFrame>
        <p:nvGraphicFramePr>
          <p:cNvPr id="4" name="Content Placeholder 3"/>
          <p:cNvGraphicFramePr>
            <a:graphicFrameLocks noGrp="1"/>
          </p:cNvGraphicFramePr>
          <p:nvPr>
            <p:ph idx="1"/>
          </p:nvPr>
        </p:nvGraphicFramePr>
        <p:xfrm>
          <a:off x="1143000" y="2313216"/>
          <a:ext cx="7010400" cy="3755569"/>
        </p:xfrm>
        <a:graphic>
          <a:graphicData uri="http://schemas.openxmlformats.org/drawingml/2006/table">
            <a:tbl>
              <a:tblPr firstRow="1" bandRow="1">
                <a:tableStyleId>{5C22544A-7EE6-4342-B048-85BDC9FD1C3A}</a:tableStyleId>
              </a:tblPr>
              <a:tblGrid>
                <a:gridCol w="2398295">
                  <a:extLst>
                    <a:ext uri="{9D8B030D-6E8A-4147-A177-3AD203B41FA5}">
                      <a16:colId xmlns:a16="http://schemas.microsoft.com/office/drawing/2014/main" val="20000"/>
                    </a:ext>
                  </a:extLst>
                </a:gridCol>
                <a:gridCol w="4612105">
                  <a:extLst>
                    <a:ext uri="{9D8B030D-6E8A-4147-A177-3AD203B41FA5}">
                      <a16:colId xmlns:a16="http://schemas.microsoft.com/office/drawing/2014/main" val="20001"/>
                    </a:ext>
                  </a:extLst>
                </a:gridCol>
              </a:tblGrid>
              <a:tr h="472552">
                <a:tc>
                  <a:txBody>
                    <a:bodyPr/>
                    <a:lstStyle/>
                    <a:p>
                      <a:r>
                        <a:rPr lang="en-US" sz="2300" dirty="0" err="1">
                          <a:uFillTx/>
                          <a:latin typeface="Arial" panose="020B0604020202020204" pitchFamily="34" charset="0"/>
                          <a:cs typeface="Arial" panose="020B0604020202020204" pitchFamily="34" charset="0"/>
                        </a:rPr>
                        <a:t>Dịch</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Bệnh</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lý</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nghi</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ngờ</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0"/>
                  </a:ext>
                </a:extLst>
              </a:tr>
              <a:tr h="472552">
                <a:tc>
                  <a:txBody>
                    <a:bodyPr/>
                    <a:lstStyle/>
                    <a:p>
                      <a:r>
                        <a:rPr lang="en-US" sz="2300" dirty="0" err="1">
                          <a:uFillTx/>
                          <a:latin typeface="Arial" panose="020B0604020202020204" pitchFamily="34" charset="0"/>
                          <a:cs typeface="Arial" panose="020B0604020202020204" pitchFamily="34" charset="0"/>
                        </a:rPr>
                        <a:t>Mùi</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hôi</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Tràn</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mủ</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mp</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kị</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khí</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1"/>
                  </a:ext>
                </a:extLst>
              </a:tr>
              <a:tr h="472552">
                <a:tc>
                  <a:txBody>
                    <a:bodyPr/>
                    <a:lstStyle/>
                    <a:p>
                      <a:r>
                        <a:rPr lang="en-US" sz="2300" dirty="0" err="1">
                          <a:uFillTx/>
                          <a:latin typeface="Arial" panose="020B0604020202020204" pitchFamily="34" charset="0"/>
                          <a:cs typeface="Arial" panose="020B0604020202020204" pitchFamily="34" charset="0"/>
                        </a:rPr>
                        <a:t>Mùi</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khai</a:t>
                      </a:r>
                      <a:r>
                        <a:rPr lang="en-US" sz="2300" dirty="0">
                          <a:uFillTx/>
                          <a:latin typeface="Arial" panose="020B0604020202020204" pitchFamily="34" charset="0"/>
                          <a:cs typeface="Arial" panose="020B0604020202020204" pitchFamily="34" charset="0"/>
                        </a:rPr>
                        <a:t>: NH3</a:t>
                      </a: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sym typeface="Wingdings" panose="05000000000000000000" pitchFamily="2" charset="2"/>
                        </a:rPr>
                        <a:t>tràn</a:t>
                      </a:r>
                      <a:r>
                        <a:rPr lang="en-US" sz="2300" dirty="0">
                          <a:uFillTx/>
                          <a:latin typeface="Arial" panose="020B0604020202020204" pitchFamily="34" charset="0"/>
                          <a:cs typeface="Arial" panose="020B0604020202020204" pitchFamily="34" charset="0"/>
                          <a:sym typeface="Wingdings" panose="05000000000000000000" pitchFamily="2" charset="2"/>
                        </a:rPr>
                        <a:t> </a:t>
                      </a:r>
                      <a:r>
                        <a:rPr lang="en-US" sz="2300" dirty="0" err="1">
                          <a:uFillTx/>
                          <a:latin typeface="Arial" panose="020B0604020202020204" pitchFamily="34" charset="0"/>
                          <a:cs typeface="Arial" panose="020B0604020202020204" pitchFamily="34" charset="0"/>
                          <a:sym typeface="Wingdings" panose="05000000000000000000" pitchFamily="2" charset="2"/>
                        </a:rPr>
                        <a:t>nước</a:t>
                      </a:r>
                      <a:r>
                        <a:rPr lang="en-US" sz="2300" dirty="0">
                          <a:uFillTx/>
                          <a:latin typeface="Arial" panose="020B0604020202020204" pitchFamily="34" charset="0"/>
                          <a:cs typeface="Arial" panose="020B0604020202020204" pitchFamily="34" charset="0"/>
                          <a:sym typeface="Wingdings" panose="05000000000000000000" pitchFamily="2" charset="2"/>
                        </a:rPr>
                        <a:t> </a:t>
                      </a:r>
                      <a:r>
                        <a:rPr lang="en-US" sz="2300" dirty="0" err="1">
                          <a:uFillTx/>
                          <a:latin typeface="Arial" panose="020B0604020202020204" pitchFamily="34" charset="0"/>
                          <a:cs typeface="Arial" panose="020B0604020202020204" pitchFamily="34" charset="0"/>
                          <a:sym typeface="Wingdings" panose="05000000000000000000" pitchFamily="2" charset="2"/>
                        </a:rPr>
                        <a:t>tiểu</a:t>
                      </a:r>
                      <a:r>
                        <a:rPr lang="en-US" sz="2300" dirty="0">
                          <a:uFillTx/>
                          <a:latin typeface="Arial" panose="020B0604020202020204" pitchFamily="34" charset="0"/>
                          <a:cs typeface="Arial" panose="020B0604020202020204" pitchFamily="34" charset="0"/>
                          <a:sym typeface="Wingdings" panose="05000000000000000000" pitchFamily="2" charset="2"/>
                        </a:rPr>
                        <a:t> </a:t>
                      </a:r>
                      <a:r>
                        <a:rPr lang="en-US" sz="2300" dirty="0" err="1">
                          <a:uFillTx/>
                          <a:latin typeface="Arial" panose="020B0604020202020204" pitchFamily="34" charset="0"/>
                          <a:cs typeface="Arial" panose="020B0604020202020204" pitchFamily="34" charset="0"/>
                          <a:sym typeface="Wingdings" panose="05000000000000000000" pitchFamily="2" charset="2"/>
                        </a:rPr>
                        <a:t>màng</a:t>
                      </a:r>
                      <a:r>
                        <a:rPr lang="en-US" sz="2300" dirty="0">
                          <a:uFillTx/>
                          <a:latin typeface="Arial" panose="020B0604020202020204" pitchFamily="34" charset="0"/>
                          <a:cs typeface="Arial" panose="020B0604020202020204" pitchFamily="34" charset="0"/>
                          <a:sym typeface="Wingdings" panose="05000000000000000000" pitchFamily="2" charset="2"/>
                        </a:rPr>
                        <a:t> </a:t>
                      </a:r>
                      <a:r>
                        <a:rPr lang="en-US" sz="2300" dirty="0" err="1">
                          <a:uFillTx/>
                          <a:latin typeface="Arial" panose="020B0604020202020204" pitchFamily="34" charset="0"/>
                          <a:cs typeface="Arial" panose="020B0604020202020204" pitchFamily="34" charset="0"/>
                          <a:sym typeface="Wingdings" panose="05000000000000000000" pitchFamily="2" charset="2"/>
                        </a:rPr>
                        <a:t>phổi</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2"/>
                  </a:ext>
                </a:extLst>
              </a:tr>
              <a:tr h="472552">
                <a:tc>
                  <a:txBody>
                    <a:bodyPr/>
                    <a:lstStyle/>
                    <a:p>
                      <a:r>
                        <a:rPr lang="en-US" sz="2300" dirty="0" err="1">
                          <a:uFillTx/>
                          <a:latin typeface="Arial" panose="020B0604020202020204" pitchFamily="34" charset="0"/>
                          <a:cs typeface="Arial" panose="020B0604020202020204" pitchFamily="34" charset="0"/>
                        </a:rPr>
                        <a:t>Mảnh</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thức</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ăn</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Vỡ</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thực</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quản</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3"/>
                  </a:ext>
                </a:extLst>
              </a:tr>
              <a:tr h="472552">
                <a:tc>
                  <a:txBody>
                    <a:bodyPr/>
                    <a:lstStyle/>
                    <a:p>
                      <a:r>
                        <a:rPr lang="en-US" sz="2300" dirty="0" err="1">
                          <a:uFillTx/>
                          <a:latin typeface="Arial" panose="020B0604020202020204" pitchFamily="34" charset="0"/>
                          <a:cs typeface="Arial" panose="020B0604020202020204" pitchFamily="34" charset="0"/>
                        </a:rPr>
                        <a:t>Màu</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mật</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Tràn</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mật</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mp</a:t>
                      </a:r>
                      <a:r>
                        <a:rPr lang="en-US" sz="2300" baseline="0" dirty="0">
                          <a:uFillTx/>
                          <a:latin typeface="Arial" panose="020B0604020202020204" pitchFamily="34" charset="0"/>
                          <a:cs typeface="Arial" panose="020B0604020202020204" pitchFamily="34" charset="0"/>
                        </a:rPr>
                        <a:t> – </a:t>
                      </a:r>
                      <a:r>
                        <a:rPr lang="en-US" sz="2300" baseline="0" dirty="0" err="1">
                          <a:uFillTx/>
                          <a:latin typeface="Arial" panose="020B0604020202020204" pitchFamily="34" charset="0"/>
                          <a:cs typeface="Arial" panose="020B0604020202020204" pitchFamily="34" charset="0"/>
                        </a:rPr>
                        <a:t>dò</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mật</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4"/>
                  </a:ext>
                </a:extLst>
              </a:tr>
              <a:tr h="861713">
                <a:tc>
                  <a:txBody>
                    <a:bodyPr/>
                    <a:lstStyle/>
                    <a:p>
                      <a:r>
                        <a:rPr lang="en-US" sz="2300" dirty="0" err="1">
                          <a:uFillTx/>
                          <a:latin typeface="Arial" panose="020B0604020202020204" pitchFamily="34" charset="0"/>
                          <a:cs typeface="Arial" panose="020B0604020202020204" pitchFamily="34" charset="0"/>
                        </a:rPr>
                        <a:t>Sữa</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Tràn</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dịch</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dưỡng</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trấp</a:t>
                      </a:r>
                      <a:r>
                        <a:rPr lang="en-US" sz="2300" baseline="0" dirty="0">
                          <a:uFillTx/>
                          <a:latin typeface="Arial" panose="020B0604020202020204" pitchFamily="34" charset="0"/>
                          <a:cs typeface="Arial" panose="020B0604020202020204" pitchFamily="34" charset="0"/>
                        </a:rPr>
                        <a:t> – </a:t>
                      </a:r>
                      <a:r>
                        <a:rPr lang="en-US" sz="2300" baseline="0" dirty="0" err="1">
                          <a:uFillTx/>
                          <a:latin typeface="Arial" panose="020B0604020202020204" pitchFamily="34" charset="0"/>
                          <a:cs typeface="Arial" panose="020B0604020202020204" pitchFamily="34" charset="0"/>
                        </a:rPr>
                        <a:t>giả</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dưỡng</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trấp</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5"/>
                  </a:ext>
                </a:extLst>
              </a:tr>
              <a:tr h="531096">
                <a:tc>
                  <a:txBody>
                    <a:bodyPr/>
                    <a:lstStyle/>
                    <a:p>
                      <a:r>
                        <a:rPr lang="en-US" sz="2300" dirty="0" err="1">
                          <a:uFillTx/>
                          <a:latin typeface="Arial" panose="020B0604020202020204" pitchFamily="34" charset="0"/>
                          <a:cs typeface="Arial" panose="020B0604020202020204" pitchFamily="34" charset="0"/>
                        </a:rPr>
                        <a:t>Dịch</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giống</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sốt</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cá</a:t>
                      </a:r>
                      <a:endParaRPr lang="en-US" sz="2300" dirty="0">
                        <a:uFillTx/>
                        <a:latin typeface="Arial" panose="020B0604020202020204" pitchFamily="34" charset="0"/>
                        <a:cs typeface="Arial" panose="020B0604020202020204" pitchFamily="34" charset="0"/>
                      </a:endParaRPr>
                    </a:p>
                  </a:txBody>
                  <a:tcPr marL="75111" marR="75111" marT="37556" marB="37556"/>
                </a:tc>
                <a:tc>
                  <a:txBody>
                    <a:bodyPr/>
                    <a:lstStyle/>
                    <a:p>
                      <a:r>
                        <a:rPr lang="en-US" sz="2300" dirty="0" err="1">
                          <a:uFillTx/>
                          <a:latin typeface="Arial" panose="020B0604020202020204" pitchFamily="34" charset="0"/>
                          <a:cs typeface="Arial" panose="020B0604020202020204" pitchFamily="34" charset="0"/>
                        </a:rPr>
                        <a:t>Vỡ</a:t>
                      </a:r>
                      <a:r>
                        <a:rPr lang="en-US" sz="2300" dirty="0">
                          <a:uFillTx/>
                          <a:latin typeface="Arial" panose="020B0604020202020204" pitchFamily="34" charset="0"/>
                          <a:cs typeface="Arial" panose="020B0604020202020204" pitchFamily="34" charset="0"/>
                        </a:rPr>
                        <a:t> </a:t>
                      </a:r>
                      <a:r>
                        <a:rPr lang="en-US" sz="2300" dirty="0" err="1">
                          <a:uFillTx/>
                          <a:latin typeface="Arial" panose="020B0604020202020204" pitchFamily="34" charset="0"/>
                          <a:cs typeface="Arial" panose="020B0604020202020204" pitchFamily="34" charset="0"/>
                        </a:rPr>
                        <a:t>áp</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xe</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kị</a:t>
                      </a:r>
                      <a:r>
                        <a:rPr lang="en-US" sz="2300" baseline="0" dirty="0">
                          <a:uFillTx/>
                          <a:latin typeface="Arial" panose="020B0604020202020204" pitchFamily="34" charset="0"/>
                          <a:cs typeface="Arial" panose="020B0604020202020204" pitchFamily="34" charset="0"/>
                        </a:rPr>
                        <a:t> </a:t>
                      </a:r>
                      <a:r>
                        <a:rPr lang="en-US" sz="2300" baseline="0" dirty="0" err="1">
                          <a:uFillTx/>
                          <a:latin typeface="Arial" panose="020B0604020202020204" pitchFamily="34" charset="0"/>
                          <a:cs typeface="Arial" panose="020B0604020202020204" pitchFamily="34" charset="0"/>
                        </a:rPr>
                        <a:t>khí</a:t>
                      </a:r>
                      <a:endParaRPr lang="en-US" sz="2300" dirty="0">
                        <a:uFillTx/>
                        <a:latin typeface="Arial" panose="020B0604020202020204" pitchFamily="34" charset="0"/>
                        <a:cs typeface="Arial" panose="020B0604020202020204" pitchFamily="34" charset="0"/>
                      </a:endParaRPr>
                    </a:p>
                  </a:txBody>
                  <a:tcPr marL="75111" marR="75111" marT="37556" marB="37556"/>
                </a:tc>
                <a:extLst>
                  <a:ext uri="{0D108BD9-81ED-4DB2-BD59-A6C34878D82A}">
                    <a16:rowId xmlns:a16="http://schemas.microsoft.com/office/drawing/2014/main" val="10006"/>
                  </a:ext>
                </a:extLst>
              </a:tr>
            </a:tbl>
          </a:graphicData>
        </a:graphic>
      </p:graphicFrame>
      <p:sp>
        <p:nvSpPr>
          <p:cNvPr id="5" name="TextBox 4"/>
          <p:cNvSpPr txBox="1">
            <a:spLocks/>
          </p:cNvSpPr>
          <p:nvPr/>
        </p:nvSpPr>
        <p:spPr>
          <a:xfrm>
            <a:off x="8479127" y="6488668"/>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226287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endParaRPr lang="en-US" dirty="0">
              <a:uFillTx/>
            </a:endParaRPr>
          </a:p>
        </p:txBody>
      </p:sp>
      <p:pic>
        <p:nvPicPr>
          <p:cNvPr id="1026" name="Picture 2"/>
          <p:cNvPicPr>
            <a:picLocks noChangeAspect="1" noChangeArrowheads="1"/>
          </p:cNvPicPr>
          <p:nvPr/>
        </p:nvPicPr>
        <p:blipFill>
          <a:blip r:embed="rId3"/>
          <a:srcRect/>
          <a:stretch>
            <a:fillRect/>
          </a:stretch>
        </p:blipFill>
        <p:spPr bwMode="auto">
          <a:xfrm>
            <a:off x="1295400" y="9638"/>
            <a:ext cx="6705601" cy="6377499"/>
          </a:xfrm>
          <a:prstGeom prst="rect">
            <a:avLst/>
          </a:prstGeom>
          <a:noFill/>
          <a:ln>
            <a:noFill/>
          </a:ln>
          <a:effectLst/>
        </p:spPr>
      </p:pic>
      <p:sp>
        <p:nvSpPr>
          <p:cNvPr id="4" name="TextBox 3"/>
          <p:cNvSpPr txBox="1">
            <a:spLocks/>
          </p:cNvSpPr>
          <p:nvPr/>
        </p:nvSpPr>
        <p:spPr>
          <a:xfrm>
            <a:off x="938758" y="6453211"/>
            <a:ext cx="5833713" cy="369332"/>
          </a:xfrm>
          <a:prstGeom prst="rect">
            <a:avLst/>
          </a:prstGeom>
          <a:noFill/>
        </p:spPr>
        <p:txBody>
          <a:bodyPr wrap="none" rtlCol="0">
            <a:spAutoFit/>
          </a:bodyPr>
          <a:lstStyle/>
          <a:p>
            <a:r>
              <a:rPr lang="en-US" dirty="0">
                <a:uFillTx/>
              </a:rPr>
              <a:t>Text book of pleural disease, 2nd, Richard </a:t>
            </a:r>
            <a:r>
              <a:rPr lang="en-US" dirty="0" err="1">
                <a:uFillTx/>
              </a:rPr>
              <a:t>W.Light</a:t>
            </a:r>
            <a:r>
              <a:rPr lang="en-US" dirty="0">
                <a:uFillTx/>
              </a:rPr>
              <a:t>, 2008 </a:t>
            </a:r>
          </a:p>
        </p:txBody>
      </p:sp>
    </p:spTree>
    <p:extLst>
      <p:ext uri="{BB962C8B-B14F-4D97-AF65-F5344CB8AC3E}">
        <p14:creationId xmlns:p14="http://schemas.microsoft.com/office/powerpoint/2010/main" val="2091802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a:uFillTx/>
                <a:latin typeface="Arial" panose="020B0604020202020204" pitchFamily="34" charset="0"/>
                <a:cs typeface="Arial" panose="020B0604020202020204" pitchFamily="34" charset="0"/>
              </a:rPr>
              <a:t>Tiêu</a:t>
            </a:r>
            <a:r>
              <a:rPr lang="en-US" sz="5400" dirty="0">
                <a:uFillTx/>
                <a:latin typeface="Arial" panose="020B0604020202020204" pitchFamily="34" charset="0"/>
                <a:cs typeface="Arial" panose="020B0604020202020204" pitchFamily="34" charset="0"/>
              </a:rPr>
              <a:t> </a:t>
            </a:r>
            <a:r>
              <a:rPr lang="en-US" sz="5400" dirty="0" err="1">
                <a:uFillTx/>
                <a:latin typeface="Arial" panose="020B0604020202020204" pitchFamily="34" charset="0"/>
                <a:cs typeface="Arial" panose="020B0604020202020204" pitchFamily="34" charset="0"/>
              </a:rPr>
              <a:t>Chuẩn</a:t>
            </a:r>
            <a:r>
              <a:rPr lang="en-US" sz="5400" dirty="0">
                <a:uFillTx/>
                <a:latin typeface="Arial" panose="020B0604020202020204" pitchFamily="34" charset="0"/>
                <a:cs typeface="Arial" panose="020B0604020202020204" pitchFamily="34" charset="0"/>
              </a:rPr>
              <a:t> </a:t>
            </a:r>
            <a:r>
              <a:rPr lang="en-US" sz="5400" dirty="0" err="1">
                <a:uFillTx/>
                <a:latin typeface="Arial" panose="020B0604020202020204" pitchFamily="34" charset="0"/>
                <a:cs typeface="Arial" panose="020B0604020202020204" pitchFamily="34" charset="0"/>
              </a:rPr>
              <a:t>LighT</a:t>
            </a:r>
            <a:endParaRPr lang="en-US" sz="5400" dirty="0">
              <a:uFillTx/>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rotWithShape="1">
          <a:blip r:embed="rId2"/>
          <a:srcRect t="21171"/>
          <a:stretch/>
        </p:blipFill>
        <p:spPr bwMode="auto">
          <a:xfrm>
            <a:off x="1148515" y="1802665"/>
            <a:ext cx="6826886" cy="2338106"/>
          </a:xfrm>
          <a:prstGeom prst="rect">
            <a:avLst/>
          </a:prstGeom>
          <a:noFill/>
          <a:ln>
            <a:noFill/>
          </a:ln>
          <a:effectLst/>
        </p:spPr>
      </p:pic>
      <p:sp>
        <p:nvSpPr>
          <p:cNvPr id="5" name="TextBox 4"/>
          <p:cNvSpPr txBox="1">
            <a:spLocks/>
          </p:cNvSpPr>
          <p:nvPr/>
        </p:nvSpPr>
        <p:spPr>
          <a:xfrm>
            <a:off x="3984171" y="6407025"/>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uFillTx/>
                <a:latin typeface="Arial" panose="020B0604020202020204" pitchFamily="34" charset="0"/>
                <a:cs typeface="Arial" panose="020B0604020202020204" pitchFamily="34" charset="0"/>
              </a:rPr>
              <a:t>Tiêu</a:t>
            </a:r>
            <a:r>
              <a:rPr lang="en-US" sz="4800" dirty="0">
                <a:uFillTx/>
                <a:latin typeface="Arial" panose="020B0604020202020204" pitchFamily="34" charset="0"/>
                <a:cs typeface="Arial" panose="020B0604020202020204" pitchFamily="34" charset="0"/>
              </a:rPr>
              <a:t> </a:t>
            </a:r>
            <a:r>
              <a:rPr lang="en-US" sz="4800" dirty="0" err="1">
                <a:uFillTx/>
                <a:latin typeface="Arial" panose="020B0604020202020204" pitchFamily="34" charset="0"/>
                <a:cs typeface="Arial" panose="020B0604020202020204" pitchFamily="34" charset="0"/>
              </a:rPr>
              <a:t>Chuẩn</a:t>
            </a:r>
            <a:r>
              <a:rPr lang="en-US" sz="4800" dirty="0">
                <a:uFillTx/>
                <a:latin typeface="Arial" panose="020B0604020202020204" pitchFamily="34" charset="0"/>
                <a:cs typeface="Arial" panose="020B0604020202020204" pitchFamily="34" charset="0"/>
              </a:rPr>
              <a:t> </a:t>
            </a:r>
            <a:r>
              <a:rPr lang="en-US" sz="4800" dirty="0" err="1">
                <a:uFillTx/>
                <a:latin typeface="Arial" panose="020B0604020202020204" pitchFamily="34" charset="0"/>
                <a:cs typeface="Arial" panose="020B0604020202020204" pitchFamily="34" charset="0"/>
              </a:rPr>
              <a:t>LighT</a:t>
            </a:r>
            <a:endParaRPr lang="en-US" dirty="0">
              <a:uFillTx/>
            </a:endParaRPr>
          </a:p>
        </p:txBody>
      </p:sp>
      <p:sp>
        <p:nvSpPr>
          <p:cNvPr id="3" name="Content Placeholder 2"/>
          <p:cNvSpPr>
            <a:spLocks noGrp="1"/>
          </p:cNvSpPr>
          <p:nvPr>
            <p:ph idx="1"/>
          </p:nvPr>
        </p:nvSpPr>
        <p:spPr/>
        <p:txBody>
          <a:bodyPr>
            <a:normAutofit/>
          </a:bodyPr>
          <a:lstStyle/>
          <a:p>
            <a:r>
              <a:rPr lang="en-US" dirty="0" err="1">
                <a:uFillTx/>
              </a:rPr>
              <a:t>Dùng</a:t>
            </a:r>
            <a:r>
              <a:rPr lang="en-US" dirty="0">
                <a:uFillTx/>
              </a:rPr>
              <a:t> </a:t>
            </a:r>
            <a:r>
              <a:rPr lang="en-US" dirty="0" err="1">
                <a:uFillTx/>
              </a:rPr>
              <a:t>tiêu</a:t>
            </a:r>
            <a:r>
              <a:rPr lang="en-US" dirty="0">
                <a:uFillTx/>
              </a:rPr>
              <a:t> </a:t>
            </a:r>
            <a:r>
              <a:rPr lang="en-US" dirty="0" err="1">
                <a:uFillTx/>
              </a:rPr>
              <a:t>chuẩn</a:t>
            </a:r>
            <a:r>
              <a:rPr lang="en-US" dirty="0">
                <a:uFillTx/>
              </a:rPr>
              <a:t> Light’s </a:t>
            </a:r>
            <a:r>
              <a:rPr lang="en-US" dirty="0" err="1">
                <a:uFillTx/>
              </a:rPr>
              <a:t>để</a:t>
            </a:r>
            <a:r>
              <a:rPr lang="en-US" dirty="0">
                <a:uFillTx/>
              </a:rPr>
              <a:t> phân </a:t>
            </a:r>
            <a:r>
              <a:rPr lang="en-US" dirty="0" err="1">
                <a:uFillTx/>
              </a:rPr>
              <a:t>biệt</a:t>
            </a:r>
            <a:r>
              <a:rPr lang="en-US" dirty="0">
                <a:uFillTx/>
              </a:rPr>
              <a:t> </a:t>
            </a:r>
            <a:r>
              <a:rPr lang="en-US" dirty="0" err="1">
                <a:uFillTx/>
              </a:rPr>
              <a:t>dịch</a:t>
            </a:r>
            <a:r>
              <a:rPr lang="en-US" dirty="0">
                <a:uFillTx/>
              </a:rPr>
              <a:t> </a:t>
            </a:r>
            <a:r>
              <a:rPr lang="en-US" dirty="0" err="1">
                <a:uFillTx/>
              </a:rPr>
              <a:t>thấm</a:t>
            </a:r>
            <a:r>
              <a:rPr lang="en-US" dirty="0">
                <a:uFillTx/>
              </a:rPr>
              <a:t> </a:t>
            </a:r>
            <a:r>
              <a:rPr lang="en-US" dirty="0" err="1">
                <a:uFillTx/>
              </a:rPr>
              <a:t>tiết</a:t>
            </a:r>
            <a:r>
              <a:rPr lang="en-US" dirty="0">
                <a:uFillTx/>
              </a:rPr>
              <a:t>. </a:t>
            </a:r>
          </a:p>
          <a:p>
            <a:r>
              <a:rPr lang="en-US" dirty="0" err="1">
                <a:uFillTx/>
              </a:rPr>
              <a:t>Độ</a:t>
            </a:r>
            <a:r>
              <a:rPr lang="en-US" dirty="0">
                <a:uFillTx/>
              </a:rPr>
              <a:t> </a:t>
            </a:r>
            <a:r>
              <a:rPr lang="en-US" dirty="0" err="1">
                <a:uFillTx/>
              </a:rPr>
              <a:t>chính</a:t>
            </a:r>
            <a:r>
              <a:rPr lang="en-US" dirty="0">
                <a:uFillTx/>
              </a:rPr>
              <a:t> </a:t>
            </a:r>
            <a:r>
              <a:rPr lang="en-US" dirty="0" err="1">
                <a:uFillTx/>
              </a:rPr>
              <a:t>xác</a:t>
            </a:r>
            <a:r>
              <a:rPr lang="en-US" dirty="0">
                <a:uFillTx/>
              </a:rPr>
              <a:t> 93-96% </a:t>
            </a:r>
            <a:r>
              <a:rPr lang="en-US" dirty="0">
                <a:uFillTx/>
                <a:sym typeface="Wingdings" panose="05000000000000000000" pitchFamily="2" charset="2"/>
              </a:rPr>
              <a:t> </a:t>
            </a:r>
            <a:r>
              <a:rPr lang="en-US" dirty="0" err="1">
                <a:uFillTx/>
                <a:sym typeface="Wingdings" panose="05000000000000000000" pitchFamily="2" charset="2"/>
              </a:rPr>
              <a:t>phương</a:t>
            </a:r>
            <a:r>
              <a:rPr lang="en-US" dirty="0">
                <a:uFillTx/>
                <a:sym typeface="Wingdings" panose="05000000000000000000" pitchFamily="2" charset="2"/>
              </a:rPr>
              <a:t> </a:t>
            </a:r>
            <a:r>
              <a:rPr lang="en-US" dirty="0" err="1">
                <a:uFillTx/>
                <a:sym typeface="Wingdings" panose="05000000000000000000" pitchFamily="2" charset="2"/>
              </a:rPr>
              <a:t>pháp</a:t>
            </a:r>
            <a:r>
              <a:rPr lang="en-US" dirty="0">
                <a:uFillTx/>
                <a:sym typeface="Wingdings" panose="05000000000000000000" pitchFamily="2" charset="2"/>
              </a:rPr>
              <a:t> </a:t>
            </a:r>
            <a:r>
              <a:rPr lang="en-US" dirty="0" err="1">
                <a:uFillTx/>
                <a:sym typeface="Wingdings" panose="05000000000000000000" pitchFamily="2" charset="2"/>
              </a:rPr>
              <a:t>mạnh</a:t>
            </a:r>
            <a:endParaRPr lang="en-US" dirty="0">
              <a:uFillTx/>
            </a:endParaRPr>
          </a:p>
          <a:p>
            <a:r>
              <a:rPr lang="en-US" dirty="0" err="1">
                <a:uFillTx/>
              </a:rPr>
              <a:t>Chưa</a:t>
            </a:r>
            <a:r>
              <a:rPr lang="en-US" dirty="0">
                <a:uFillTx/>
              </a:rPr>
              <a:t> </a:t>
            </a:r>
            <a:r>
              <a:rPr lang="en-US" dirty="0" err="1">
                <a:uFillTx/>
              </a:rPr>
              <a:t>phải</a:t>
            </a:r>
            <a:r>
              <a:rPr lang="en-US" dirty="0">
                <a:uFillTx/>
              </a:rPr>
              <a:t> </a:t>
            </a:r>
            <a:r>
              <a:rPr lang="en-US" dirty="0" err="1">
                <a:uFillTx/>
              </a:rPr>
              <a:t>là</a:t>
            </a:r>
            <a:r>
              <a:rPr lang="en-US" dirty="0">
                <a:uFillTx/>
              </a:rPr>
              <a:t> </a:t>
            </a:r>
            <a:r>
              <a:rPr lang="en-US" dirty="0" err="1">
                <a:uFillTx/>
              </a:rPr>
              <a:t>tiêu</a:t>
            </a:r>
            <a:r>
              <a:rPr lang="en-US" dirty="0">
                <a:uFillTx/>
              </a:rPr>
              <a:t> </a:t>
            </a:r>
            <a:r>
              <a:rPr lang="en-US" dirty="0" err="1">
                <a:uFillTx/>
              </a:rPr>
              <a:t>chuẩn</a:t>
            </a:r>
            <a:r>
              <a:rPr lang="en-US" dirty="0">
                <a:uFillTx/>
              </a:rPr>
              <a:t> </a:t>
            </a:r>
            <a:r>
              <a:rPr lang="en-US" dirty="0" err="1">
                <a:uFillTx/>
              </a:rPr>
              <a:t>vàng</a:t>
            </a:r>
            <a:r>
              <a:rPr lang="en-US" dirty="0">
                <a:uFillTx/>
              </a:rPr>
              <a:t> </a:t>
            </a:r>
            <a:r>
              <a:rPr lang="en-US" dirty="0" err="1">
                <a:uFillTx/>
              </a:rPr>
              <a:t>khi</a:t>
            </a:r>
            <a:r>
              <a:rPr lang="en-US" dirty="0">
                <a:uFillTx/>
              </a:rPr>
              <a:t> so </a:t>
            </a:r>
            <a:r>
              <a:rPr lang="en-US" dirty="0" err="1">
                <a:uFillTx/>
              </a:rPr>
              <a:t>sánh</a:t>
            </a:r>
            <a:r>
              <a:rPr lang="en-US" dirty="0">
                <a:uFillTx/>
              </a:rPr>
              <a:t> </a:t>
            </a:r>
            <a:r>
              <a:rPr lang="en-US" dirty="0" err="1">
                <a:uFillTx/>
              </a:rPr>
              <a:t>với</a:t>
            </a:r>
            <a:r>
              <a:rPr lang="en-US" dirty="0">
                <a:uFillTx/>
              </a:rPr>
              <a:t> </a:t>
            </a:r>
            <a:r>
              <a:rPr lang="en-US" dirty="0" err="1">
                <a:uFillTx/>
              </a:rPr>
              <a:t>lâm</a:t>
            </a:r>
            <a:r>
              <a:rPr lang="en-US" dirty="0">
                <a:uFillTx/>
              </a:rPr>
              <a:t> </a:t>
            </a:r>
            <a:r>
              <a:rPr lang="en-US" dirty="0" err="1">
                <a:uFillTx/>
              </a:rPr>
              <a:t>sàng</a:t>
            </a:r>
            <a:r>
              <a:rPr lang="en-US" dirty="0">
                <a:uFillTx/>
              </a:rPr>
              <a:t>. </a:t>
            </a:r>
            <a:r>
              <a:rPr lang="en-US" dirty="0" err="1">
                <a:uFillTx/>
              </a:rPr>
              <a:t>Ko</a:t>
            </a:r>
            <a:r>
              <a:rPr lang="en-US" dirty="0">
                <a:uFillTx/>
              </a:rPr>
              <a:t> </a:t>
            </a:r>
            <a:r>
              <a:rPr lang="en-US" dirty="0" err="1">
                <a:uFillTx/>
              </a:rPr>
              <a:t>chính</a:t>
            </a:r>
            <a:r>
              <a:rPr lang="en-US" dirty="0">
                <a:uFillTx/>
              </a:rPr>
              <a:t> </a:t>
            </a:r>
            <a:r>
              <a:rPr lang="en-US" dirty="0" err="1">
                <a:uFillTx/>
              </a:rPr>
              <a:t>xác</a:t>
            </a:r>
            <a:r>
              <a:rPr lang="en-US" dirty="0">
                <a:uFillTx/>
              </a:rPr>
              <a:t> </a:t>
            </a:r>
            <a:r>
              <a:rPr lang="en-US" dirty="0" err="1">
                <a:uFillTx/>
              </a:rPr>
              <a:t>trong</a:t>
            </a:r>
            <a:r>
              <a:rPr lang="en-US" dirty="0">
                <a:uFillTx/>
              </a:rPr>
              <a:t> 1 </a:t>
            </a:r>
            <a:r>
              <a:rPr lang="en-US" dirty="0" err="1">
                <a:uFillTx/>
              </a:rPr>
              <a:t>số</a:t>
            </a:r>
            <a:r>
              <a:rPr lang="en-US" dirty="0">
                <a:uFillTx/>
              </a:rPr>
              <a:t> </a:t>
            </a:r>
            <a:r>
              <a:rPr lang="en-US" dirty="0" err="1">
                <a:uFillTx/>
              </a:rPr>
              <a:t>trường</a:t>
            </a:r>
            <a:r>
              <a:rPr lang="en-US" dirty="0">
                <a:uFillTx/>
              </a:rPr>
              <a:t> </a:t>
            </a:r>
            <a:r>
              <a:rPr lang="en-US" dirty="0" err="1">
                <a:uFillTx/>
              </a:rPr>
              <a:t>hợp</a:t>
            </a:r>
            <a:r>
              <a:rPr lang="en-US" dirty="0">
                <a:uFillTx/>
              </a:rPr>
              <a:t> </a:t>
            </a:r>
            <a:r>
              <a:rPr lang="en-US" dirty="0" err="1">
                <a:uFillTx/>
              </a:rPr>
              <a:t>đặc</a:t>
            </a:r>
            <a:r>
              <a:rPr lang="en-US" dirty="0">
                <a:uFillTx/>
              </a:rPr>
              <a:t> </a:t>
            </a:r>
            <a:r>
              <a:rPr lang="en-US" dirty="0" err="1">
                <a:uFillTx/>
              </a:rPr>
              <a:t>biệt</a:t>
            </a:r>
            <a:r>
              <a:rPr lang="en-US" dirty="0">
                <a:uFillTx/>
              </a:rPr>
              <a:t> </a:t>
            </a:r>
            <a:r>
              <a:rPr lang="en-US" dirty="0" err="1">
                <a:uFillTx/>
              </a:rPr>
              <a:t>khi</a:t>
            </a:r>
            <a:r>
              <a:rPr lang="en-US" dirty="0">
                <a:uFillTx/>
              </a:rPr>
              <a:t> </a:t>
            </a:r>
            <a:r>
              <a:rPr lang="en-US" dirty="0" err="1">
                <a:uFillTx/>
              </a:rPr>
              <a:t>gần</a:t>
            </a:r>
            <a:r>
              <a:rPr lang="en-US" dirty="0">
                <a:uFillTx/>
              </a:rPr>
              <a:t> </a:t>
            </a:r>
            <a:r>
              <a:rPr lang="en-US" dirty="0" err="1">
                <a:uFillTx/>
              </a:rPr>
              <a:t>giá</a:t>
            </a:r>
            <a:r>
              <a:rPr lang="en-US" dirty="0">
                <a:uFillTx/>
              </a:rPr>
              <a:t> </a:t>
            </a:r>
            <a:r>
              <a:rPr lang="en-US" dirty="0" err="1">
                <a:uFillTx/>
              </a:rPr>
              <a:t>trị</a:t>
            </a:r>
            <a:r>
              <a:rPr lang="en-US" dirty="0">
                <a:uFillTx/>
              </a:rPr>
              <a:t> cuff-off</a:t>
            </a:r>
          </a:p>
          <a:p>
            <a:r>
              <a:rPr lang="en-US" dirty="0" err="1">
                <a:uFillTx/>
              </a:rPr>
              <a:t>Suy</a:t>
            </a:r>
            <a:r>
              <a:rPr lang="en-US" dirty="0">
                <a:uFillTx/>
              </a:rPr>
              <a:t> </a:t>
            </a:r>
            <a:r>
              <a:rPr lang="en-US" dirty="0" err="1">
                <a:uFillTx/>
              </a:rPr>
              <a:t>tim</a:t>
            </a:r>
            <a:r>
              <a:rPr lang="en-US" dirty="0">
                <a:uFillTx/>
              </a:rPr>
              <a:t>: </a:t>
            </a:r>
            <a:r>
              <a:rPr lang="en-US" dirty="0" err="1">
                <a:uFillTx/>
              </a:rPr>
              <a:t>điều</a:t>
            </a:r>
            <a:r>
              <a:rPr lang="en-US" dirty="0">
                <a:uFillTx/>
              </a:rPr>
              <a:t> </a:t>
            </a:r>
            <a:r>
              <a:rPr lang="en-US" dirty="0" err="1">
                <a:uFillTx/>
              </a:rPr>
              <a:t>trị</a:t>
            </a:r>
            <a:r>
              <a:rPr lang="en-US" dirty="0">
                <a:uFillTx/>
              </a:rPr>
              <a:t> </a:t>
            </a:r>
            <a:r>
              <a:rPr lang="en-US" dirty="0" err="1">
                <a:uFillTx/>
              </a:rPr>
              <a:t>lợi</a:t>
            </a:r>
            <a:r>
              <a:rPr lang="en-US" dirty="0">
                <a:uFillTx/>
              </a:rPr>
              <a:t> </a:t>
            </a:r>
            <a:r>
              <a:rPr lang="en-US" dirty="0" err="1">
                <a:uFillTx/>
              </a:rPr>
              <a:t>tiểu</a:t>
            </a:r>
            <a:r>
              <a:rPr lang="en-US" dirty="0">
                <a:uFillTx/>
              </a:rPr>
              <a:t> </a:t>
            </a:r>
            <a:r>
              <a:rPr lang="en-US" dirty="0">
                <a:uFillTx/>
                <a:sym typeface="Wingdings" panose="05000000000000000000" pitchFamily="2" charset="2"/>
              </a:rPr>
              <a:t> </a:t>
            </a:r>
            <a:r>
              <a:rPr lang="en-US" dirty="0" err="1">
                <a:uFillTx/>
                <a:sym typeface="Wingdings" panose="05000000000000000000" pitchFamily="2" charset="2"/>
              </a:rPr>
              <a:t>tăng</a:t>
            </a:r>
            <a:r>
              <a:rPr lang="en-US" dirty="0">
                <a:uFillTx/>
                <a:sym typeface="Wingdings" panose="05000000000000000000" pitchFamily="2" charset="2"/>
              </a:rPr>
              <a:t> </a:t>
            </a:r>
            <a:r>
              <a:rPr lang="en-US" dirty="0" err="1">
                <a:uFillTx/>
                <a:sym typeface="Wingdings" panose="05000000000000000000" pitchFamily="2" charset="2"/>
              </a:rPr>
              <a:t>tỷ</a:t>
            </a:r>
            <a:r>
              <a:rPr lang="en-US" dirty="0">
                <a:uFillTx/>
                <a:sym typeface="Wingdings" panose="05000000000000000000" pitchFamily="2" charset="2"/>
              </a:rPr>
              <a:t> </a:t>
            </a:r>
            <a:r>
              <a:rPr lang="en-US" dirty="0" err="1">
                <a:uFillTx/>
                <a:sym typeface="Wingdings" panose="05000000000000000000" pitchFamily="2" charset="2"/>
              </a:rPr>
              <a:t>lệ</a:t>
            </a:r>
            <a:r>
              <a:rPr lang="en-US" dirty="0">
                <a:uFillTx/>
                <a:sym typeface="Wingdings" panose="05000000000000000000" pitchFamily="2" charset="2"/>
              </a:rPr>
              <a:t> protein, LDH, lipid </a:t>
            </a:r>
            <a:r>
              <a:rPr lang="en-US" dirty="0" err="1">
                <a:uFillTx/>
                <a:sym typeface="Wingdings" panose="05000000000000000000" pitchFamily="2" charset="2"/>
              </a:rPr>
              <a:t>trong</a:t>
            </a:r>
            <a:r>
              <a:rPr lang="en-US" dirty="0">
                <a:uFillTx/>
                <a:sym typeface="Wingdings" panose="05000000000000000000" pitchFamily="2" charset="2"/>
              </a:rPr>
              <a:t> </a:t>
            </a:r>
            <a:r>
              <a:rPr lang="en-US" dirty="0" err="1">
                <a:uFillTx/>
                <a:sym typeface="Wingdings" panose="05000000000000000000" pitchFamily="2" charset="2"/>
              </a:rPr>
              <a:t>dịch</a:t>
            </a:r>
            <a:r>
              <a:rPr lang="en-US" dirty="0">
                <a:uFillTx/>
                <a:sym typeface="Wingdings" panose="05000000000000000000" pitchFamily="2" charset="2"/>
              </a:rPr>
              <a:t> </a:t>
            </a:r>
            <a:r>
              <a:rPr lang="en-US" dirty="0" err="1">
                <a:uFillTx/>
                <a:sym typeface="Wingdings" panose="05000000000000000000" pitchFamily="2" charset="2"/>
              </a:rPr>
              <a:t>màng</a:t>
            </a:r>
            <a:r>
              <a:rPr lang="en-US" dirty="0">
                <a:uFillTx/>
                <a:sym typeface="Wingdings" panose="05000000000000000000" pitchFamily="2" charset="2"/>
              </a:rPr>
              <a:t> </a:t>
            </a:r>
            <a:r>
              <a:rPr lang="en-US" dirty="0" err="1">
                <a:uFillTx/>
                <a:sym typeface="Wingdings" panose="05000000000000000000" pitchFamily="2" charset="2"/>
              </a:rPr>
              <a:t>phổi</a:t>
            </a:r>
            <a:r>
              <a:rPr lang="en-US" dirty="0">
                <a:uFillTx/>
                <a:sym typeface="Wingdings" panose="05000000000000000000" pitchFamily="2" charset="2"/>
              </a:rPr>
              <a:t>  </a:t>
            </a:r>
            <a:r>
              <a:rPr lang="en-US" dirty="0" err="1">
                <a:uFillTx/>
                <a:sym typeface="Wingdings" panose="05000000000000000000" pitchFamily="2" charset="2"/>
              </a:rPr>
              <a:t>phân</a:t>
            </a:r>
            <a:r>
              <a:rPr lang="en-US" dirty="0">
                <a:uFillTx/>
                <a:sym typeface="Wingdings" panose="05000000000000000000" pitchFamily="2" charset="2"/>
              </a:rPr>
              <a:t> </a:t>
            </a:r>
            <a:r>
              <a:rPr lang="en-US" dirty="0" err="1">
                <a:uFillTx/>
                <a:sym typeface="Wingdings" panose="05000000000000000000" pitchFamily="2" charset="2"/>
              </a:rPr>
              <a:t>tích</a:t>
            </a:r>
            <a:r>
              <a:rPr lang="en-US" dirty="0">
                <a:uFillTx/>
                <a:sym typeface="Wingdings" panose="05000000000000000000" pitchFamily="2" charset="2"/>
              </a:rPr>
              <a:t> </a:t>
            </a:r>
            <a:r>
              <a:rPr lang="en-US" dirty="0" err="1">
                <a:uFillTx/>
                <a:sym typeface="Wingdings" panose="05000000000000000000" pitchFamily="2" charset="2"/>
              </a:rPr>
              <a:t>kỹ</a:t>
            </a:r>
            <a:r>
              <a:rPr lang="en-US" dirty="0">
                <a:uFillTx/>
                <a:sym typeface="Wingdings" panose="05000000000000000000" pitchFamily="2" charset="2"/>
              </a:rPr>
              <a:t> </a:t>
            </a:r>
            <a:r>
              <a:rPr lang="en-US" dirty="0" err="1">
                <a:uFillTx/>
                <a:sym typeface="Wingdings" panose="05000000000000000000" pitchFamily="2" charset="2"/>
              </a:rPr>
              <a:t>lâm</a:t>
            </a:r>
            <a:r>
              <a:rPr lang="en-US" dirty="0">
                <a:uFillTx/>
                <a:sym typeface="Wingdings" panose="05000000000000000000" pitchFamily="2" charset="2"/>
              </a:rPr>
              <a:t> </a:t>
            </a:r>
            <a:r>
              <a:rPr lang="en-US" dirty="0" err="1">
                <a:uFillTx/>
                <a:sym typeface="Wingdings" panose="05000000000000000000" pitchFamily="2" charset="2"/>
              </a:rPr>
              <a:t>sàng</a:t>
            </a:r>
            <a:endParaRPr lang="en-US" dirty="0">
              <a:uFillTx/>
              <a:sym typeface="Wingdings" panose="05000000000000000000" pitchFamily="2" charset="2"/>
            </a:endParaRPr>
          </a:p>
          <a:p>
            <a:pPr marL="274320" lvl="1" indent="-274320">
              <a:buClr>
                <a:schemeClr val="accent3"/>
              </a:buClr>
              <a:buSzPct val="95000"/>
            </a:pPr>
            <a:r>
              <a:rPr lang="en-US" dirty="0" err="1">
                <a:uFillTx/>
              </a:rPr>
              <a:t>Hiệu</a:t>
            </a:r>
            <a:r>
              <a:rPr lang="en-US" dirty="0">
                <a:uFillTx/>
              </a:rPr>
              <a:t> </a:t>
            </a:r>
            <a:r>
              <a:rPr lang="en-US" dirty="0" err="1">
                <a:uFillTx/>
              </a:rPr>
              <a:t>số</a:t>
            </a:r>
            <a:r>
              <a:rPr lang="en-US" dirty="0">
                <a:uFillTx/>
              </a:rPr>
              <a:t> </a:t>
            </a:r>
            <a:r>
              <a:rPr lang="en-US" dirty="0" err="1">
                <a:uFillTx/>
              </a:rPr>
              <a:t>đạm</a:t>
            </a:r>
            <a:r>
              <a:rPr lang="en-US" dirty="0">
                <a:uFillTx/>
              </a:rPr>
              <a:t> </a:t>
            </a:r>
            <a:r>
              <a:rPr lang="en-US" dirty="0" err="1">
                <a:uFillTx/>
              </a:rPr>
              <a:t>huyết</a:t>
            </a:r>
            <a:r>
              <a:rPr lang="en-US" dirty="0">
                <a:uFillTx/>
              </a:rPr>
              <a:t> </a:t>
            </a:r>
            <a:r>
              <a:rPr lang="en-US" dirty="0" err="1">
                <a:uFillTx/>
              </a:rPr>
              <a:t>thanh</a:t>
            </a:r>
            <a:r>
              <a:rPr lang="en-US" dirty="0">
                <a:uFillTx/>
              </a:rPr>
              <a:t>- </a:t>
            </a:r>
            <a:r>
              <a:rPr lang="en-US" dirty="0" err="1">
                <a:uFillTx/>
              </a:rPr>
              <a:t>đạm</a:t>
            </a:r>
            <a:r>
              <a:rPr lang="en-US" dirty="0">
                <a:uFillTx/>
              </a:rPr>
              <a:t> </a:t>
            </a:r>
            <a:r>
              <a:rPr lang="en-US" dirty="0" err="1">
                <a:uFillTx/>
              </a:rPr>
              <a:t>dịch</a:t>
            </a:r>
            <a:r>
              <a:rPr lang="en-US" dirty="0">
                <a:uFillTx/>
              </a:rPr>
              <a:t> </a:t>
            </a:r>
            <a:r>
              <a:rPr lang="en-US" dirty="0" err="1">
                <a:uFillTx/>
              </a:rPr>
              <a:t>màng</a:t>
            </a:r>
            <a:r>
              <a:rPr lang="en-US" dirty="0">
                <a:uFillTx/>
              </a:rPr>
              <a:t> </a:t>
            </a:r>
            <a:r>
              <a:rPr lang="en-US" dirty="0" err="1">
                <a:uFillTx/>
              </a:rPr>
              <a:t>phổi</a:t>
            </a:r>
            <a:r>
              <a:rPr lang="en-US" dirty="0">
                <a:uFillTx/>
              </a:rPr>
              <a:t> &gt;3.1g/dl </a:t>
            </a:r>
            <a:r>
              <a:rPr lang="en-US" dirty="0">
                <a:uFillTx/>
                <a:sym typeface="Wingdings" panose="05000000000000000000" pitchFamily="2" charset="2"/>
              </a:rPr>
              <a:t> </a:t>
            </a:r>
            <a:r>
              <a:rPr lang="en-US" dirty="0" err="1">
                <a:uFillTx/>
                <a:sym typeface="Wingdings" panose="05000000000000000000" pitchFamily="2" charset="2"/>
              </a:rPr>
              <a:t>dịch</a:t>
            </a:r>
            <a:r>
              <a:rPr lang="en-US" dirty="0">
                <a:uFillTx/>
                <a:sym typeface="Wingdings" panose="05000000000000000000" pitchFamily="2" charset="2"/>
              </a:rPr>
              <a:t> </a:t>
            </a:r>
            <a:r>
              <a:rPr lang="en-US" dirty="0" err="1">
                <a:uFillTx/>
                <a:sym typeface="Wingdings" panose="05000000000000000000" pitchFamily="2" charset="2"/>
              </a:rPr>
              <a:t>thấm</a:t>
            </a:r>
            <a:endParaRPr lang="en-US" dirty="0">
              <a:uFillTx/>
            </a:endParaRPr>
          </a:p>
        </p:txBody>
      </p:sp>
      <p:sp>
        <p:nvSpPr>
          <p:cNvPr id="4" name="TextBox 3"/>
          <p:cNvSpPr txBox="1">
            <a:spLocks/>
          </p:cNvSpPr>
          <p:nvPr/>
        </p:nvSpPr>
        <p:spPr>
          <a:xfrm>
            <a:off x="3984171" y="6407025"/>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latin typeface="Arial" panose="020B0604020202020204" pitchFamily="34" charset="0"/>
                <a:cs typeface="Arial" panose="020B0604020202020204" pitchFamily="34" charset="0"/>
              </a:rPr>
              <a:t>Tế</a:t>
            </a:r>
            <a:r>
              <a:rPr lang="en-US" dirty="0">
                <a:uFillTx/>
                <a:latin typeface="Arial" panose="020B0604020202020204" pitchFamily="34" charset="0"/>
                <a:cs typeface="Arial" panose="020B0604020202020204" pitchFamily="34" charset="0"/>
              </a:rPr>
              <a:t> </a:t>
            </a:r>
            <a:r>
              <a:rPr lang="en-US" dirty="0" err="1">
                <a:uFillTx/>
                <a:latin typeface="Arial" panose="020B0604020202020204" pitchFamily="34" charset="0"/>
                <a:cs typeface="Arial" panose="020B0604020202020204" pitchFamily="34" charset="0"/>
              </a:rPr>
              <a:t>Bào</a:t>
            </a:r>
            <a:r>
              <a:rPr lang="en-US" dirty="0">
                <a:uFillTx/>
                <a:latin typeface="Arial" panose="020B0604020202020204" pitchFamily="34" charset="0"/>
                <a:cs typeface="Arial" panose="020B0604020202020204" pitchFamily="34" charset="0"/>
              </a:rPr>
              <a:t> Học</a:t>
            </a:r>
            <a:endParaRPr lang="en-US" dirty="0">
              <a:uFillTx/>
            </a:endParaRPr>
          </a:p>
        </p:txBody>
      </p:sp>
      <p:sp>
        <p:nvSpPr>
          <p:cNvPr id="3" name="Content Placeholder 2"/>
          <p:cNvSpPr>
            <a:spLocks noGrp="1"/>
          </p:cNvSpPr>
          <p:nvPr>
            <p:ph idx="1"/>
          </p:nvPr>
        </p:nvSpPr>
        <p:spPr/>
        <p:txBody>
          <a:bodyPr/>
          <a:lstStyle/>
          <a:p>
            <a:r>
              <a:rPr lang="en-US" dirty="0">
                <a:uFillTx/>
              </a:rPr>
              <a:t>Lymphocyte </a:t>
            </a:r>
            <a:r>
              <a:rPr lang="en-US" dirty="0" err="1">
                <a:uFillTx/>
              </a:rPr>
              <a:t>chiếm</a:t>
            </a:r>
            <a:r>
              <a:rPr lang="en-US" dirty="0">
                <a:uFillTx/>
              </a:rPr>
              <a:t> </a:t>
            </a:r>
            <a:r>
              <a:rPr lang="en-US" dirty="0" err="1">
                <a:uFillTx/>
              </a:rPr>
              <a:t>ưu</a:t>
            </a:r>
            <a:r>
              <a:rPr lang="en-US" dirty="0">
                <a:uFillTx/>
              </a:rPr>
              <a:t> thế (&gt;50%)</a:t>
            </a:r>
          </a:p>
          <a:p>
            <a:pPr lvl="1"/>
            <a:r>
              <a:rPr lang="en-US" dirty="0" err="1">
                <a:uFillTx/>
              </a:rPr>
              <a:t>Ác</a:t>
            </a:r>
            <a:r>
              <a:rPr lang="en-US" dirty="0">
                <a:uFillTx/>
              </a:rPr>
              <a:t> </a:t>
            </a:r>
            <a:r>
              <a:rPr lang="en-US" dirty="0" err="1">
                <a:uFillTx/>
              </a:rPr>
              <a:t>tính</a:t>
            </a:r>
            <a:r>
              <a:rPr lang="en-US" dirty="0">
                <a:uFillTx/>
              </a:rPr>
              <a:t>, </a:t>
            </a:r>
            <a:r>
              <a:rPr lang="en-US" dirty="0" err="1">
                <a:uFillTx/>
              </a:rPr>
              <a:t>suy</a:t>
            </a:r>
            <a:r>
              <a:rPr lang="en-US" dirty="0">
                <a:uFillTx/>
              </a:rPr>
              <a:t> </a:t>
            </a:r>
            <a:r>
              <a:rPr lang="en-US" dirty="0" err="1">
                <a:uFillTx/>
              </a:rPr>
              <a:t>tim</a:t>
            </a:r>
            <a:r>
              <a:rPr lang="en-US" dirty="0">
                <a:uFillTx/>
              </a:rPr>
              <a:t>, </a:t>
            </a:r>
            <a:r>
              <a:rPr lang="en-US" dirty="0" err="1">
                <a:uFillTx/>
              </a:rPr>
              <a:t>lao</a:t>
            </a:r>
            <a:endParaRPr lang="en-US" dirty="0">
              <a:uFillTx/>
            </a:endParaRPr>
          </a:p>
          <a:p>
            <a:pPr lvl="1"/>
            <a:r>
              <a:rPr lang="en-US" dirty="0">
                <a:uFillTx/>
              </a:rPr>
              <a:t>lymphocytes &gt;50%: </a:t>
            </a:r>
            <a:r>
              <a:rPr lang="en-US" b="1" dirty="0" err="1">
                <a:uFillTx/>
              </a:rPr>
              <a:t>Ác</a:t>
            </a:r>
            <a:r>
              <a:rPr lang="en-US" b="1" dirty="0">
                <a:uFillTx/>
              </a:rPr>
              <a:t> </a:t>
            </a:r>
            <a:r>
              <a:rPr lang="en-US" b="1" dirty="0" err="1">
                <a:uFillTx/>
              </a:rPr>
              <a:t>tính</a:t>
            </a:r>
            <a:r>
              <a:rPr lang="en-US" dirty="0">
                <a:uFillTx/>
              </a:rPr>
              <a:t>, </a:t>
            </a:r>
            <a:r>
              <a:rPr lang="en-US" dirty="0" err="1">
                <a:uFillTx/>
              </a:rPr>
              <a:t>lao</a:t>
            </a:r>
            <a:endParaRPr lang="en-US" dirty="0">
              <a:uFillTx/>
            </a:endParaRPr>
          </a:p>
          <a:p>
            <a:pPr lvl="1"/>
            <a:r>
              <a:rPr lang="en-US" dirty="0">
                <a:uFillTx/>
              </a:rPr>
              <a:t>lymphocytes &gt;80%: </a:t>
            </a:r>
            <a:r>
              <a:rPr lang="en-US" b="1" dirty="0">
                <a:uFillTx/>
              </a:rPr>
              <a:t>Lao</a:t>
            </a:r>
            <a:r>
              <a:rPr lang="en-US" dirty="0">
                <a:uFillTx/>
              </a:rPr>
              <a:t>, lymphoma, </a:t>
            </a:r>
            <a:r>
              <a:rPr lang="en-US" dirty="0" err="1">
                <a:uFillTx/>
              </a:rPr>
              <a:t>thấp</a:t>
            </a:r>
            <a:r>
              <a:rPr lang="en-US" dirty="0">
                <a:uFillTx/>
              </a:rPr>
              <a:t> </a:t>
            </a:r>
            <a:r>
              <a:rPr lang="en-US" dirty="0" err="1">
                <a:uFillTx/>
              </a:rPr>
              <a:t>khớp</a:t>
            </a:r>
            <a:r>
              <a:rPr lang="en-US" dirty="0">
                <a:uFillTx/>
              </a:rPr>
              <a:t>, </a:t>
            </a:r>
            <a:r>
              <a:rPr lang="en-US" dirty="0" err="1">
                <a:uFillTx/>
              </a:rPr>
              <a:t>sarcoidosis,</a:t>
            </a:r>
            <a:r>
              <a:rPr lang="en-US" dirty="0">
                <a:uFillTx/>
              </a:rPr>
              <a:t> </a:t>
            </a:r>
            <a:r>
              <a:rPr lang="en-US" dirty="0" err="1">
                <a:uFillTx/>
              </a:rPr>
              <a:t>sau</a:t>
            </a:r>
            <a:r>
              <a:rPr lang="en-US" dirty="0">
                <a:uFillTx/>
              </a:rPr>
              <a:t> </a:t>
            </a:r>
            <a:r>
              <a:rPr lang="en-US" dirty="0" err="1">
                <a:uFillTx/>
              </a:rPr>
              <a:t>phẫu</a:t>
            </a:r>
            <a:r>
              <a:rPr lang="en-US" dirty="0">
                <a:uFillTx/>
              </a:rPr>
              <a:t> </a:t>
            </a:r>
            <a:r>
              <a:rPr lang="en-US" dirty="0" err="1">
                <a:uFillTx/>
              </a:rPr>
              <a:t>thuật</a:t>
            </a:r>
            <a:r>
              <a:rPr lang="en-US" dirty="0">
                <a:uFillTx/>
              </a:rPr>
              <a:t> </a:t>
            </a:r>
            <a:r>
              <a:rPr lang="en-US" dirty="0" err="1">
                <a:uFillTx/>
              </a:rPr>
              <a:t>bắt</a:t>
            </a:r>
            <a:r>
              <a:rPr lang="en-US" dirty="0">
                <a:uFillTx/>
              </a:rPr>
              <a:t> </a:t>
            </a:r>
            <a:r>
              <a:rPr lang="en-US" dirty="0" err="1">
                <a:uFillTx/>
              </a:rPr>
              <a:t>cầu</a:t>
            </a:r>
            <a:r>
              <a:rPr lang="en-US" dirty="0">
                <a:uFillTx/>
              </a:rPr>
              <a:t> </a:t>
            </a:r>
            <a:r>
              <a:rPr lang="en-US" dirty="0" err="1">
                <a:uFillTx/>
              </a:rPr>
              <a:t>chủ</a:t>
            </a:r>
            <a:r>
              <a:rPr lang="en-US" dirty="0">
                <a:uFillTx/>
              </a:rPr>
              <a:t> </a:t>
            </a:r>
            <a:r>
              <a:rPr lang="en-US" dirty="0" err="1">
                <a:uFillTx/>
              </a:rPr>
              <a:t>vành</a:t>
            </a:r>
            <a:endParaRPr lang="en-US" dirty="0">
              <a:uFillTx/>
            </a:endParaRPr>
          </a:p>
          <a:p>
            <a:r>
              <a:rPr lang="en-US" dirty="0">
                <a:uFillTx/>
              </a:rPr>
              <a:t>Neutrophil </a:t>
            </a:r>
            <a:r>
              <a:rPr lang="en-US" dirty="0" err="1">
                <a:uFillTx/>
              </a:rPr>
              <a:t>chiếm</a:t>
            </a:r>
            <a:r>
              <a:rPr lang="en-US" dirty="0">
                <a:uFillTx/>
              </a:rPr>
              <a:t> </a:t>
            </a:r>
            <a:r>
              <a:rPr lang="en-US" dirty="0" err="1">
                <a:uFillTx/>
              </a:rPr>
              <a:t>ưu</a:t>
            </a:r>
            <a:r>
              <a:rPr lang="en-US" dirty="0">
                <a:uFillTx/>
              </a:rPr>
              <a:t> thế (&gt;50%)</a:t>
            </a:r>
          </a:p>
          <a:p>
            <a:pPr lvl="1"/>
            <a:r>
              <a:rPr lang="en-US" b="1" dirty="0" err="1">
                <a:uFillTx/>
              </a:rPr>
              <a:t>Cận</a:t>
            </a:r>
            <a:r>
              <a:rPr lang="en-US" b="1" dirty="0">
                <a:uFillTx/>
              </a:rPr>
              <a:t> </a:t>
            </a:r>
            <a:r>
              <a:rPr lang="en-US" b="1" dirty="0" err="1">
                <a:uFillTx/>
              </a:rPr>
              <a:t>viêm</a:t>
            </a:r>
            <a:r>
              <a:rPr lang="en-US" b="1" dirty="0">
                <a:uFillTx/>
              </a:rPr>
              <a:t> </a:t>
            </a:r>
            <a:r>
              <a:rPr lang="en-US" b="1" dirty="0" err="1">
                <a:uFillTx/>
              </a:rPr>
              <a:t>phổi</a:t>
            </a:r>
            <a:r>
              <a:rPr lang="en-US" dirty="0">
                <a:uFillTx/>
              </a:rPr>
              <a:t>, PE, </a:t>
            </a:r>
            <a:r>
              <a:rPr lang="en-US" b="1" dirty="0" err="1">
                <a:uFillTx/>
              </a:rPr>
              <a:t>lao</a:t>
            </a:r>
            <a:r>
              <a:rPr lang="en-US" b="1" dirty="0">
                <a:uFillTx/>
              </a:rPr>
              <a:t> </a:t>
            </a:r>
            <a:r>
              <a:rPr lang="en-US" b="1" dirty="0" err="1">
                <a:uFillTx/>
              </a:rPr>
              <a:t>mới</a:t>
            </a:r>
            <a:r>
              <a:rPr lang="en-US" b="1" dirty="0">
                <a:uFillTx/>
              </a:rPr>
              <a:t> </a:t>
            </a:r>
            <a:r>
              <a:rPr lang="en-US" b="1" dirty="0" err="1">
                <a:uFillTx/>
              </a:rPr>
              <a:t>phát</a:t>
            </a:r>
            <a:r>
              <a:rPr lang="en-US" b="1" dirty="0">
                <a:uFillTx/>
              </a:rPr>
              <a:t> </a:t>
            </a:r>
            <a:r>
              <a:rPr lang="en-US" b="1" dirty="0" err="1">
                <a:uFillTx/>
              </a:rPr>
              <a:t>hiện</a:t>
            </a:r>
            <a:r>
              <a:rPr lang="en-US" dirty="0">
                <a:uFillTx/>
              </a:rPr>
              <a:t>, asbestos </a:t>
            </a:r>
            <a:r>
              <a:rPr lang="en-US" dirty="0" err="1">
                <a:uFillTx/>
              </a:rPr>
              <a:t>lành</a:t>
            </a:r>
            <a:r>
              <a:rPr lang="en-US" dirty="0">
                <a:uFillTx/>
              </a:rPr>
              <a:t> </a:t>
            </a:r>
            <a:r>
              <a:rPr lang="en-US" dirty="0" err="1">
                <a:uFillTx/>
              </a:rPr>
              <a:t>tính</a:t>
            </a:r>
            <a:endParaRPr lang="en-US" dirty="0">
              <a:uFillTx/>
            </a:endParaRPr>
          </a:p>
          <a:p>
            <a:r>
              <a:rPr lang="en-US" dirty="0">
                <a:uFillTx/>
              </a:rPr>
              <a:t>Eosinophil </a:t>
            </a:r>
            <a:r>
              <a:rPr lang="en-US" dirty="0" err="1">
                <a:uFillTx/>
              </a:rPr>
              <a:t>chiếm</a:t>
            </a:r>
            <a:r>
              <a:rPr lang="en-US" dirty="0">
                <a:uFillTx/>
              </a:rPr>
              <a:t> </a:t>
            </a:r>
            <a:r>
              <a:rPr lang="en-US" dirty="0" err="1">
                <a:uFillTx/>
              </a:rPr>
              <a:t>ưu</a:t>
            </a:r>
            <a:r>
              <a:rPr lang="en-US" dirty="0">
                <a:uFillTx/>
              </a:rPr>
              <a:t> </a:t>
            </a:r>
            <a:r>
              <a:rPr lang="en-US" dirty="0" err="1">
                <a:uFillTx/>
              </a:rPr>
              <a:t>thế</a:t>
            </a:r>
            <a:r>
              <a:rPr lang="en-US" dirty="0">
                <a:uFillTx/>
              </a:rPr>
              <a:t> (&gt;10%)</a:t>
            </a: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2597057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Lymphocyte </a:t>
            </a:r>
            <a:r>
              <a:rPr lang="en-US" dirty="0" err="1">
                <a:uFillTx/>
              </a:rPr>
              <a:t>ưu</a:t>
            </a:r>
            <a:r>
              <a:rPr lang="en-US" dirty="0">
                <a:uFillTx/>
              </a:rPr>
              <a:t> </a:t>
            </a:r>
            <a:r>
              <a:rPr lang="en-US" dirty="0" err="1">
                <a:uFillTx/>
              </a:rPr>
              <a:t>thê</a:t>
            </a:r>
            <a:r>
              <a:rPr lang="en-US" dirty="0">
                <a:uFillTx/>
              </a:rPr>
              <a:t>́ &gt;80%</a:t>
            </a:r>
          </a:p>
        </p:txBody>
      </p:sp>
      <p:pic>
        <p:nvPicPr>
          <p:cNvPr id="5" name="Picture 2">
            <a:extLst>
              <a:ext uri="{FF2B5EF4-FFF2-40B4-BE49-F238E27FC236}">
                <a16:creationId xmlns:a16="http://schemas.microsoft.com/office/drawing/2014/main" id="{2537CFF3-497D-47EE-B69B-2FA7B71A7AC8}"/>
              </a:ext>
            </a:extLst>
          </p:cNvPr>
          <p:cNvPicPr>
            <a:picLocks noGrp="1" noChangeAspect="1" noChangeArrowheads="1"/>
          </p:cNvPicPr>
          <p:nvPr>
            <p:ph idx="1"/>
          </p:nvPr>
        </p:nvPicPr>
        <p:blipFill>
          <a:blip r:embed="rId2"/>
          <a:srcRect/>
          <a:stretch>
            <a:fillRect/>
          </a:stretch>
        </p:blipFill>
        <p:spPr bwMode="auto">
          <a:xfrm>
            <a:off x="938213" y="2406062"/>
            <a:ext cx="7634287" cy="3353975"/>
          </a:xfrm>
          <a:prstGeom prst="rect">
            <a:avLst/>
          </a:prstGeom>
          <a:noFill/>
          <a:ln>
            <a:noFill/>
          </a:ln>
          <a:effectLst/>
        </p:spPr>
      </p:pic>
    </p:spTree>
    <p:extLst>
      <p:ext uri="{BB962C8B-B14F-4D97-AF65-F5344CB8AC3E}">
        <p14:creationId xmlns:p14="http://schemas.microsoft.com/office/powerpoint/2010/main" val="75389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Eosinophil </a:t>
            </a:r>
            <a:r>
              <a:rPr lang="en-US" dirty="0" err="1">
                <a:uFillTx/>
              </a:rPr>
              <a:t>chiếm</a:t>
            </a:r>
            <a:r>
              <a:rPr lang="en-US" dirty="0">
                <a:uFillTx/>
              </a:rPr>
              <a:t> </a:t>
            </a:r>
            <a:r>
              <a:rPr lang="en-US" dirty="0" err="1">
                <a:uFillTx/>
              </a:rPr>
              <a:t>ưu</a:t>
            </a:r>
            <a:r>
              <a:rPr lang="en-US" dirty="0">
                <a:uFillTx/>
              </a:rPr>
              <a:t> thế (&gt;10%)</a:t>
            </a:r>
          </a:p>
        </p:txBody>
      </p:sp>
      <p:sp>
        <p:nvSpPr>
          <p:cNvPr id="3" name="Content Placeholder 2"/>
          <p:cNvSpPr>
            <a:spLocks noGrp="1"/>
          </p:cNvSpPr>
          <p:nvPr>
            <p:ph idx="1"/>
          </p:nvPr>
        </p:nvSpPr>
        <p:spPr/>
        <p:txBody>
          <a:bodyPr/>
          <a:lstStyle/>
          <a:p>
            <a:r>
              <a:rPr lang="en-US" b="1" dirty="0" err="1">
                <a:uFillTx/>
              </a:rPr>
              <a:t>Khí</a:t>
            </a:r>
            <a:r>
              <a:rPr lang="en-US" b="1" dirty="0">
                <a:uFillTx/>
              </a:rPr>
              <a:t>, </a:t>
            </a:r>
            <a:r>
              <a:rPr lang="en-US" b="1" dirty="0" err="1">
                <a:uFillTx/>
              </a:rPr>
              <a:t>máu</a:t>
            </a:r>
            <a:r>
              <a:rPr lang="en-US" dirty="0">
                <a:uFillTx/>
              </a:rPr>
              <a:t> trong </a:t>
            </a:r>
            <a:r>
              <a:rPr lang="en-US" dirty="0" err="1">
                <a:uFillTx/>
              </a:rPr>
              <a:t>khoang</a:t>
            </a:r>
            <a:r>
              <a:rPr lang="en-US" dirty="0">
                <a:uFillTx/>
              </a:rPr>
              <a:t> </a:t>
            </a:r>
            <a:r>
              <a:rPr lang="en-US" dirty="0" err="1">
                <a:uFillTx/>
              </a:rPr>
              <a:t>màng</a:t>
            </a:r>
            <a:r>
              <a:rPr lang="en-US" dirty="0">
                <a:uFillTx/>
              </a:rPr>
              <a:t> phổi: </a:t>
            </a:r>
            <a:r>
              <a:rPr lang="en-US" dirty="0" err="1">
                <a:uFillTx/>
              </a:rPr>
              <a:t>nguyên</a:t>
            </a:r>
            <a:r>
              <a:rPr lang="en-US" dirty="0">
                <a:uFillTx/>
              </a:rPr>
              <a:t> </a:t>
            </a:r>
            <a:r>
              <a:rPr lang="en-US" dirty="0" err="1">
                <a:uFillTx/>
              </a:rPr>
              <a:t>nhân</a:t>
            </a:r>
            <a:r>
              <a:rPr lang="en-US" dirty="0">
                <a:uFillTx/>
              </a:rPr>
              <a:t> </a:t>
            </a:r>
            <a:r>
              <a:rPr lang="en-US" dirty="0" err="1">
                <a:uFillTx/>
              </a:rPr>
              <a:t>phổ</a:t>
            </a:r>
            <a:r>
              <a:rPr lang="en-US" dirty="0">
                <a:uFillTx/>
              </a:rPr>
              <a:t> </a:t>
            </a:r>
            <a:r>
              <a:rPr lang="en-US" dirty="0" err="1">
                <a:uFillTx/>
              </a:rPr>
              <a:t>biến</a:t>
            </a:r>
            <a:r>
              <a:rPr lang="en-US" dirty="0">
                <a:uFillTx/>
              </a:rPr>
              <a:t> </a:t>
            </a:r>
            <a:r>
              <a:rPr lang="en-US" dirty="0" err="1">
                <a:uFillTx/>
              </a:rPr>
              <a:t>nhất</a:t>
            </a:r>
            <a:endParaRPr lang="en-US" dirty="0">
              <a:uFillTx/>
            </a:endParaRPr>
          </a:p>
          <a:p>
            <a:r>
              <a:rPr lang="en-US" dirty="0" err="1">
                <a:uFillTx/>
              </a:rPr>
              <a:t>Không</a:t>
            </a:r>
            <a:r>
              <a:rPr lang="en-US" dirty="0">
                <a:uFillTx/>
              </a:rPr>
              <a:t> </a:t>
            </a:r>
            <a:r>
              <a:rPr lang="en-US" dirty="0" err="1">
                <a:uFillTx/>
              </a:rPr>
              <a:t>đặc</a:t>
            </a:r>
            <a:r>
              <a:rPr lang="en-US" dirty="0">
                <a:uFillTx/>
              </a:rPr>
              <a:t> </a:t>
            </a:r>
            <a:r>
              <a:rPr lang="en-US" dirty="0" err="1">
                <a:uFillTx/>
              </a:rPr>
              <a:t>hiệu</a:t>
            </a:r>
            <a:r>
              <a:rPr lang="en-US" dirty="0">
                <a:uFillTx/>
              </a:rPr>
              <a:t>: </a:t>
            </a:r>
            <a:r>
              <a:rPr lang="en-US" dirty="0" err="1">
                <a:uFillTx/>
              </a:rPr>
              <a:t>cận</a:t>
            </a:r>
            <a:r>
              <a:rPr lang="en-US" dirty="0">
                <a:uFillTx/>
              </a:rPr>
              <a:t> </a:t>
            </a:r>
            <a:r>
              <a:rPr lang="en-US" dirty="0" err="1">
                <a:uFillTx/>
              </a:rPr>
              <a:t>viêm</a:t>
            </a:r>
            <a:r>
              <a:rPr lang="en-US" dirty="0">
                <a:uFillTx/>
              </a:rPr>
              <a:t> </a:t>
            </a:r>
            <a:r>
              <a:rPr lang="en-US" dirty="0" err="1">
                <a:uFillTx/>
              </a:rPr>
              <a:t>phổi</a:t>
            </a:r>
            <a:r>
              <a:rPr lang="en-US" dirty="0">
                <a:uFillTx/>
              </a:rPr>
              <a:t>, </a:t>
            </a:r>
            <a:r>
              <a:rPr lang="en-US" b="1" dirty="0" err="1">
                <a:uFillTx/>
              </a:rPr>
              <a:t>thuốc</a:t>
            </a:r>
            <a:r>
              <a:rPr lang="en-US" dirty="0">
                <a:uFillTx/>
              </a:rPr>
              <a:t>, asbestos </a:t>
            </a:r>
            <a:r>
              <a:rPr lang="en-US" dirty="0" err="1">
                <a:uFillTx/>
              </a:rPr>
              <a:t>lành</a:t>
            </a:r>
            <a:r>
              <a:rPr lang="en-US" dirty="0">
                <a:uFillTx/>
              </a:rPr>
              <a:t> </a:t>
            </a:r>
            <a:r>
              <a:rPr lang="en-US" dirty="0" err="1">
                <a:uFillTx/>
              </a:rPr>
              <a:t>tính</a:t>
            </a:r>
            <a:r>
              <a:rPr lang="en-US" dirty="0">
                <a:uFillTx/>
              </a:rPr>
              <a:t>, </a:t>
            </a:r>
            <a:r>
              <a:rPr lang="en-US" dirty="0" err="1">
                <a:uFillTx/>
              </a:rPr>
              <a:t>hội</a:t>
            </a:r>
            <a:r>
              <a:rPr lang="en-US" dirty="0">
                <a:uFillTx/>
              </a:rPr>
              <a:t> </a:t>
            </a:r>
            <a:r>
              <a:rPr lang="en-US" dirty="0" err="1">
                <a:uFillTx/>
              </a:rPr>
              <a:t>chứng</a:t>
            </a:r>
            <a:r>
              <a:rPr lang="en-US" dirty="0">
                <a:uFillTx/>
              </a:rPr>
              <a:t> </a:t>
            </a:r>
            <a:r>
              <a:rPr lang="en-US" dirty="0" err="1">
                <a:uFillTx/>
              </a:rPr>
              <a:t>ChurgeStrauss</a:t>
            </a:r>
            <a:r>
              <a:rPr lang="en-US" dirty="0">
                <a:uFillTx/>
              </a:rPr>
              <a:t>, lymphoma, </a:t>
            </a:r>
            <a:r>
              <a:rPr lang="en-US" dirty="0" err="1">
                <a:uFillTx/>
              </a:rPr>
              <a:t>nhồi</a:t>
            </a:r>
            <a:r>
              <a:rPr lang="en-US" dirty="0">
                <a:uFillTx/>
              </a:rPr>
              <a:t> </a:t>
            </a:r>
            <a:r>
              <a:rPr lang="en-US" dirty="0" err="1">
                <a:uFillTx/>
              </a:rPr>
              <a:t>máu</a:t>
            </a:r>
            <a:r>
              <a:rPr lang="en-US" dirty="0">
                <a:uFillTx/>
              </a:rPr>
              <a:t> </a:t>
            </a:r>
            <a:r>
              <a:rPr lang="en-US" dirty="0" err="1">
                <a:uFillTx/>
              </a:rPr>
              <a:t>phổi</a:t>
            </a:r>
            <a:r>
              <a:rPr lang="en-US" dirty="0">
                <a:uFillTx/>
              </a:rPr>
              <a:t>, </a:t>
            </a:r>
            <a:r>
              <a:rPr lang="en-US" b="1" dirty="0" err="1">
                <a:solidFill>
                  <a:schemeClr val="tx1"/>
                </a:solidFill>
                <a:uFillTx/>
              </a:rPr>
              <a:t>ký</a:t>
            </a:r>
            <a:r>
              <a:rPr lang="en-US" b="1" dirty="0">
                <a:solidFill>
                  <a:schemeClr val="tx1"/>
                </a:solidFill>
                <a:uFillTx/>
              </a:rPr>
              <a:t> </a:t>
            </a:r>
            <a:r>
              <a:rPr lang="en-US" b="1" dirty="0" err="1">
                <a:solidFill>
                  <a:schemeClr val="tx1"/>
                </a:solidFill>
                <a:uFillTx/>
              </a:rPr>
              <a:t>sinh</a:t>
            </a:r>
            <a:r>
              <a:rPr lang="en-US" b="1" dirty="0">
                <a:solidFill>
                  <a:schemeClr val="tx1"/>
                </a:solidFill>
                <a:uFillTx/>
              </a:rPr>
              <a:t> </a:t>
            </a:r>
            <a:r>
              <a:rPr lang="en-US" b="1" dirty="0" err="1">
                <a:solidFill>
                  <a:schemeClr val="tx1"/>
                </a:solidFill>
                <a:uFillTx/>
              </a:rPr>
              <a:t>trùng</a:t>
            </a:r>
          </a:p>
          <a:p>
            <a:r>
              <a:rPr lang="en-US" b="1" dirty="0" err="1">
                <a:uFillTx/>
              </a:rPr>
              <a:t>Ác</a:t>
            </a:r>
            <a:r>
              <a:rPr lang="en-US" b="1" dirty="0">
                <a:uFillTx/>
              </a:rPr>
              <a:t> </a:t>
            </a:r>
            <a:r>
              <a:rPr lang="en-US" b="1" dirty="0" err="1">
                <a:uFillTx/>
              </a:rPr>
              <a:t>tính</a:t>
            </a:r>
            <a:r>
              <a:rPr lang="en-US" dirty="0">
                <a:uFillTx/>
              </a:rPr>
              <a:t> </a:t>
            </a:r>
            <a:r>
              <a:rPr lang="en-US" dirty="0" err="1">
                <a:uFillTx/>
              </a:rPr>
              <a:t>cũng</a:t>
            </a:r>
            <a:r>
              <a:rPr lang="en-US" dirty="0">
                <a:uFillTx/>
              </a:rPr>
              <a:t> </a:t>
            </a:r>
            <a:r>
              <a:rPr lang="en-US" dirty="0" err="1">
                <a:uFillTx/>
              </a:rPr>
              <a:t>là</a:t>
            </a:r>
            <a:r>
              <a:rPr lang="en-US" dirty="0">
                <a:uFillTx/>
              </a:rPr>
              <a:t> </a:t>
            </a:r>
            <a:r>
              <a:rPr lang="en-US" dirty="0" err="1">
                <a:uFillTx/>
              </a:rPr>
              <a:t>nguyên</a:t>
            </a:r>
            <a:r>
              <a:rPr lang="en-US" dirty="0">
                <a:uFillTx/>
              </a:rPr>
              <a:t> </a:t>
            </a:r>
            <a:r>
              <a:rPr lang="en-US" dirty="0" err="1">
                <a:uFillTx/>
              </a:rPr>
              <a:t>nhân</a:t>
            </a:r>
            <a:r>
              <a:rPr lang="en-US" dirty="0">
                <a:uFillTx/>
              </a:rPr>
              <a:t> </a:t>
            </a:r>
            <a:r>
              <a:rPr lang="en-US" dirty="0" err="1">
                <a:uFillTx/>
              </a:rPr>
              <a:t>phổ</a:t>
            </a:r>
            <a:r>
              <a:rPr lang="en-US" dirty="0">
                <a:uFillTx/>
              </a:rPr>
              <a:t> </a:t>
            </a:r>
            <a:r>
              <a:rPr lang="en-US" dirty="0" err="1">
                <a:uFillTx/>
              </a:rPr>
              <a:t>biến</a:t>
            </a:r>
            <a:r>
              <a:rPr lang="en-US" dirty="0">
                <a:uFillTx/>
              </a:rPr>
              <a:t>: 37% (</a:t>
            </a:r>
            <a:r>
              <a:rPr lang="en-US" dirty="0" err="1">
                <a:uFillTx/>
              </a:rPr>
              <a:t>trong</a:t>
            </a:r>
            <a:r>
              <a:rPr lang="en-US" dirty="0">
                <a:uFillTx/>
              </a:rPr>
              <a:t> 1 </a:t>
            </a:r>
            <a:r>
              <a:rPr lang="en-US" dirty="0" err="1">
                <a:uFillTx/>
              </a:rPr>
              <a:t>nghiên</a:t>
            </a:r>
            <a:r>
              <a:rPr lang="en-US" dirty="0">
                <a:uFillTx/>
              </a:rPr>
              <a:t> </a:t>
            </a:r>
            <a:r>
              <a:rPr lang="en-US" dirty="0" err="1">
                <a:uFillTx/>
              </a:rPr>
              <a:t>cứu</a:t>
            </a:r>
            <a:r>
              <a:rPr lang="en-US" dirty="0">
                <a:uFillTx/>
              </a:rPr>
              <a:t> 60 </a:t>
            </a:r>
            <a:r>
              <a:rPr lang="en-US" dirty="0" err="1">
                <a:uFillTx/>
              </a:rPr>
              <a:t>trường</a:t>
            </a:r>
            <a:r>
              <a:rPr lang="en-US" dirty="0">
                <a:uFillTx/>
              </a:rPr>
              <a:t> </a:t>
            </a:r>
            <a:r>
              <a:rPr lang="en-US" dirty="0" err="1">
                <a:uFillTx/>
              </a:rPr>
              <a:t>hợp</a:t>
            </a:r>
            <a:r>
              <a:rPr lang="en-US" dirty="0">
                <a:uFillTx/>
              </a:rPr>
              <a:t>)</a:t>
            </a:r>
          </a:p>
          <a:p>
            <a:endParaRPr lang="en-US" dirty="0">
              <a:uFillTx/>
            </a:endParaRP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45172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uFillTx/>
                <a:latin typeface="Arial" panose="020B0604020202020204" pitchFamily="34" charset="0"/>
                <a:cs typeface="Arial" panose="020B0604020202020204" pitchFamily="34" charset="0"/>
              </a:rPr>
              <a:t>TDMP </a:t>
            </a:r>
            <a:r>
              <a:rPr lang="en-US" sz="5400" b="1" dirty="0" err="1">
                <a:uFillTx/>
                <a:latin typeface="Arial" panose="020B0604020202020204" pitchFamily="34" charset="0"/>
                <a:cs typeface="Arial" panose="020B0604020202020204" pitchFamily="34" charset="0"/>
              </a:rPr>
              <a:t>dịch</a:t>
            </a:r>
            <a:r>
              <a:rPr lang="en-US" sz="5400" b="1" dirty="0">
                <a:uFillTx/>
                <a:latin typeface="Arial" panose="020B0604020202020204" pitchFamily="34" charset="0"/>
                <a:cs typeface="Arial" panose="020B0604020202020204" pitchFamily="34" charset="0"/>
              </a:rPr>
              <a:t> </a:t>
            </a:r>
            <a:r>
              <a:rPr lang="en-US" sz="5400" b="1" dirty="0" err="1">
                <a:uFillTx/>
                <a:latin typeface="Arial" panose="020B0604020202020204" pitchFamily="34" charset="0"/>
                <a:cs typeface="Arial" panose="020B0604020202020204" pitchFamily="34" charset="0"/>
              </a:rPr>
              <a:t>thấm</a:t>
            </a:r>
            <a:br>
              <a:rPr lang="en-US" sz="5400" b="1" dirty="0">
                <a:uFillTx/>
                <a:latin typeface="Arial" panose="020B0604020202020204" pitchFamily="34" charset="0"/>
                <a:cs typeface="Arial" panose="020B0604020202020204" pitchFamily="34" charset="0"/>
              </a:rPr>
            </a:br>
            <a:endParaRPr lang="en-US" dirty="0">
              <a:uFillTx/>
            </a:endParaRPr>
          </a:p>
        </p:txBody>
      </p:sp>
      <p:pic>
        <p:nvPicPr>
          <p:cNvPr id="1026" name="Picture 2"/>
          <p:cNvPicPr>
            <a:picLocks noChangeAspect="1" noChangeArrowheads="1"/>
          </p:cNvPicPr>
          <p:nvPr/>
        </p:nvPicPr>
        <p:blipFill rotWithShape="1">
          <a:blip r:embed="rId2"/>
          <a:srcRect t="12913"/>
          <a:stretch/>
        </p:blipFill>
        <p:spPr bwMode="auto">
          <a:xfrm>
            <a:off x="993178" y="1532850"/>
            <a:ext cx="5057783" cy="4639350"/>
          </a:xfrm>
          <a:prstGeom prst="rect">
            <a:avLst/>
          </a:prstGeom>
          <a:noFill/>
          <a:ln>
            <a:noFill/>
          </a:ln>
          <a:effectLst/>
        </p:spPr>
      </p:pic>
      <p:sp>
        <p:nvSpPr>
          <p:cNvPr id="7" name="TextBox 6"/>
          <p:cNvSpPr txBox="1">
            <a:spLocks/>
          </p:cNvSpPr>
          <p:nvPr/>
        </p:nvSpPr>
        <p:spPr>
          <a:xfrm>
            <a:off x="7391400" y="6172200"/>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347401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endParaRPr lang="en-US" dirty="0">
              <a:uFillTx/>
            </a:endParaRPr>
          </a:p>
        </p:txBody>
      </p:sp>
      <p:pic>
        <p:nvPicPr>
          <p:cNvPr id="3074" name="Picture 2"/>
          <p:cNvPicPr>
            <a:picLocks noChangeAspect="1" noChangeArrowheads="1"/>
          </p:cNvPicPr>
          <p:nvPr/>
        </p:nvPicPr>
        <p:blipFill>
          <a:blip r:embed="rId2"/>
          <a:srcRect/>
          <a:stretch>
            <a:fillRect/>
          </a:stretch>
        </p:blipFill>
        <p:spPr bwMode="auto">
          <a:xfrm>
            <a:off x="0" y="0"/>
            <a:ext cx="9119220" cy="6096000"/>
          </a:xfrm>
          <a:prstGeom prst="rect">
            <a:avLst/>
          </a:prstGeom>
          <a:noFill/>
          <a:ln>
            <a:noFill/>
          </a:ln>
          <a:effectLst/>
        </p:spPr>
      </p:pic>
      <p:sp>
        <p:nvSpPr>
          <p:cNvPr id="4" name="Rectangle 3"/>
          <p:cNvSpPr>
            <a:spLocks/>
          </p:cNvSpPr>
          <p:nvPr/>
        </p:nvSpPr>
        <p:spPr>
          <a:xfrm>
            <a:off x="0" y="0"/>
            <a:ext cx="911922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uFillTx/>
                <a:latin typeface="Arial" panose="020B0604020202020204" pitchFamily="34" charset="0"/>
                <a:cs typeface="Arial" panose="020B0604020202020204" pitchFamily="34" charset="0"/>
              </a:rPr>
              <a:t>Nguyên</a:t>
            </a:r>
            <a:r>
              <a:rPr lang="en-US" sz="3600" dirty="0">
                <a:uFillTx/>
                <a:latin typeface="Arial" panose="020B0604020202020204" pitchFamily="34" charset="0"/>
                <a:cs typeface="Arial" panose="020B0604020202020204" pitchFamily="34" charset="0"/>
              </a:rPr>
              <a:t> </a:t>
            </a:r>
            <a:r>
              <a:rPr lang="en-US" sz="3600" dirty="0" err="1">
                <a:uFillTx/>
                <a:latin typeface="Arial" panose="020B0604020202020204" pitchFamily="34" charset="0"/>
                <a:cs typeface="Arial" panose="020B0604020202020204" pitchFamily="34" charset="0"/>
              </a:rPr>
              <a:t>nhân</a:t>
            </a:r>
            <a:r>
              <a:rPr lang="en-US" sz="3600" dirty="0">
                <a:uFillTx/>
                <a:latin typeface="Arial" panose="020B0604020202020204" pitchFamily="34" charset="0"/>
                <a:cs typeface="Arial" panose="020B0604020202020204" pitchFamily="34" charset="0"/>
              </a:rPr>
              <a:t> TDMP </a:t>
            </a:r>
            <a:r>
              <a:rPr lang="en-US" sz="3600" dirty="0" err="1">
                <a:uFillTx/>
                <a:latin typeface="Arial" panose="020B0604020202020204" pitchFamily="34" charset="0"/>
                <a:cs typeface="Arial" panose="020B0604020202020204" pitchFamily="34" charset="0"/>
              </a:rPr>
              <a:t>lympho</a:t>
            </a:r>
            <a:r>
              <a:rPr lang="en-US" sz="3600" dirty="0">
                <a:uFillTx/>
                <a:latin typeface="Arial" panose="020B0604020202020204" pitchFamily="34" charset="0"/>
                <a:cs typeface="Arial" panose="020B0604020202020204" pitchFamily="34" charset="0"/>
              </a:rPr>
              <a:t> </a:t>
            </a:r>
            <a:r>
              <a:rPr lang="en-US" sz="3600" dirty="0" err="1">
                <a:uFillTx/>
                <a:latin typeface="Arial" panose="020B0604020202020204" pitchFamily="34" charset="0"/>
                <a:cs typeface="Arial" panose="020B0604020202020204" pitchFamily="34" charset="0"/>
              </a:rPr>
              <a:t>chiếm</a:t>
            </a:r>
            <a:r>
              <a:rPr lang="en-US" sz="3600" dirty="0">
                <a:uFillTx/>
                <a:latin typeface="Arial" panose="020B0604020202020204" pitchFamily="34" charset="0"/>
                <a:cs typeface="Arial" panose="020B0604020202020204" pitchFamily="34" charset="0"/>
              </a:rPr>
              <a:t> </a:t>
            </a:r>
            <a:r>
              <a:rPr lang="en-US" sz="3600" dirty="0" err="1">
                <a:uFillTx/>
                <a:latin typeface="Arial" panose="020B0604020202020204" pitchFamily="34" charset="0"/>
                <a:cs typeface="Arial" panose="020B0604020202020204" pitchFamily="34" charset="0"/>
              </a:rPr>
              <a:t>ưu</a:t>
            </a:r>
            <a:r>
              <a:rPr lang="en-US" sz="3600" dirty="0">
                <a:uFillTx/>
                <a:latin typeface="Arial" panose="020B0604020202020204" pitchFamily="34" charset="0"/>
                <a:cs typeface="Arial" panose="020B0604020202020204" pitchFamily="34" charset="0"/>
              </a:rPr>
              <a:t> </a:t>
            </a:r>
            <a:r>
              <a:rPr lang="en-US" sz="3600" dirty="0" err="1">
                <a:uFillTx/>
                <a:latin typeface="Arial" panose="020B0604020202020204" pitchFamily="34" charset="0"/>
                <a:cs typeface="Arial" panose="020B0604020202020204" pitchFamily="34" charset="0"/>
              </a:rPr>
              <a:t>thế</a:t>
            </a:r>
            <a:r>
              <a:rPr lang="en-US" sz="3600" dirty="0">
                <a:uFillTx/>
                <a:latin typeface="Arial" panose="020B0604020202020204" pitchFamily="34" charset="0"/>
                <a:cs typeface="Arial" panose="020B0604020202020204" pitchFamily="34" charset="0"/>
              </a:rPr>
              <a:t> &gt;50%</a:t>
            </a:r>
          </a:p>
        </p:txBody>
      </p:sp>
      <p:sp>
        <p:nvSpPr>
          <p:cNvPr id="5" name="Oval 4"/>
          <p:cNvSpPr>
            <a:spLocks/>
          </p:cNvSpPr>
          <p:nvPr/>
        </p:nvSpPr>
        <p:spPr>
          <a:xfrm>
            <a:off x="609600" y="1295400"/>
            <a:ext cx="1905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7" name="TextBox 6"/>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2358028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latin typeface="Arial" panose="020B0604020202020204" pitchFamily="34" charset="0"/>
                <a:cs typeface="Arial" panose="020B0604020202020204" pitchFamily="34" charset="0"/>
              </a:rPr>
              <a:t>Cellblock</a:t>
            </a:r>
            <a:endParaRPr lang="en-US" dirty="0">
              <a:uFillTx/>
            </a:endParaRPr>
          </a:p>
        </p:txBody>
      </p:sp>
      <p:sp>
        <p:nvSpPr>
          <p:cNvPr id="3" name="Content Placeholder 2"/>
          <p:cNvSpPr>
            <a:spLocks noGrp="1"/>
          </p:cNvSpPr>
          <p:nvPr>
            <p:ph idx="1"/>
          </p:nvPr>
        </p:nvSpPr>
        <p:spPr/>
        <p:txBody>
          <a:bodyPr>
            <a:normAutofit/>
          </a:bodyPr>
          <a:lstStyle/>
          <a:p>
            <a:r>
              <a:rPr lang="en-US" dirty="0">
                <a:uFillTx/>
              </a:rPr>
              <a:t>20-40 ml, 60ml </a:t>
            </a:r>
            <a:r>
              <a:rPr lang="en-US" dirty="0" err="1">
                <a:uFillTx/>
              </a:rPr>
              <a:t>nếu</a:t>
            </a:r>
            <a:r>
              <a:rPr lang="en-US" dirty="0">
                <a:uFillTx/>
              </a:rPr>
              <a:t> </a:t>
            </a:r>
            <a:r>
              <a:rPr lang="en-US" dirty="0" err="1">
                <a:uFillTx/>
              </a:rPr>
              <a:t>vừa</a:t>
            </a:r>
            <a:r>
              <a:rPr lang="en-US" dirty="0">
                <a:uFillTx/>
              </a:rPr>
              <a:t> </a:t>
            </a:r>
            <a:r>
              <a:rPr lang="en-US" dirty="0" err="1">
                <a:uFillTx/>
              </a:rPr>
              <a:t>để</a:t>
            </a:r>
            <a:r>
              <a:rPr lang="en-US" dirty="0">
                <a:uFillTx/>
              </a:rPr>
              <a:t> </a:t>
            </a:r>
            <a:r>
              <a:rPr lang="en-US" dirty="0" err="1">
                <a:uFillTx/>
              </a:rPr>
              <a:t>chẩn</a:t>
            </a:r>
            <a:r>
              <a:rPr lang="en-US" dirty="0">
                <a:uFillTx/>
              </a:rPr>
              <a:t> </a:t>
            </a:r>
            <a:r>
              <a:rPr lang="en-US" dirty="0" err="1">
                <a:uFillTx/>
              </a:rPr>
              <a:t>đoán</a:t>
            </a:r>
            <a:r>
              <a:rPr lang="en-US" dirty="0">
                <a:uFillTx/>
              </a:rPr>
              <a:t> và điều trị. </a:t>
            </a:r>
            <a:r>
              <a:rPr lang="en-US" dirty="0" err="1">
                <a:uFillTx/>
              </a:rPr>
              <a:t>Nếu</a:t>
            </a:r>
            <a:r>
              <a:rPr lang="en-US" dirty="0">
                <a:uFillTx/>
              </a:rPr>
              <a:t> </a:t>
            </a:r>
            <a:r>
              <a:rPr lang="en-US" dirty="0" err="1">
                <a:uFillTx/>
              </a:rPr>
              <a:t>mẫu</a:t>
            </a:r>
            <a:r>
              <a:rPr lang="en-US" dirty="0">
                <a:uFillTx/>
              </a:rPr>
              <a:t> 1 (-), </a:t>
            </a:r>
            <a:r>
              <a:rPr lang="en-US" dirty="0" err="1">
                <a:uFillTx/>
              </a:rPr>
              <a:t>vẫn</a:t>
            </a:r>
            <a:r>
              <a:rPr lang="en-US" dirty="0">
                <a:uFillTx/>
              </a:rPr>
              <a:t> </a:t>
            </a:r>
            <a:r>
              <a:rPr lang="en-US" dirty="0" err="1">
                <a:uFillTx/>
              </a:rPr>
              <a:t>nghi</a:t>
            </a:r>
            <a:r>
              <a:rPr lang="en-US" dirty="0">
                <a:uFillTx/>
              </a:rPr>
              <a:t> K, </a:t>
            </a:r>
            <a:r>
              <a:rPr lang="en-US" dirty="0">
                <a:uFillTx/>
                <a:sym typeface="Wingdings" panose="05000000000000000000" pitchFamily="2" charset="2"/>
              </a:rPr>
              <a:t> </a:t>
            </a:r>
            <a:r>
              <a:rPr lang="en-US" dirty="0" err="1">
                <a:uFillTx/>
                <a:sym typeface="Wingdings" panose="05000000000000000000" pitchFamily="2" charset="2"/>
              </a:rPr>
              <a:t>gửi</a:t>
            </a:r>
            <a:r>
              <a:rPr lang="en-US" dirty="0">
                <a:uFillTx/>
                <a:sym typeface="Wingdings" panose="05000000000000000000" pitchFamily="2" charset="2"/>
              </a:rPr>
              <a:t> </a:t>
            </a:r>
            <a:r>
              <a:rPr lang="en-US" dirty="0" err="1">
                <a:uFillTx/>
                <a:sym typeface="Wingdings" panose="05000000000000000000" pitchFamily="2" charset="2"/>
              </a:rPr>
              <a:t>mẫu</a:t>
            </a:r>
            <a:r>
              <a:rPr lang="en-US" dirty="0">
                <a:uFillTx/>
                <a:sym typeface="Wingdings" panose="05000000000000000000" pitchFamily="2" charset="2"/>
              </a:rPr>
              <a:t> 2 với thể </a:t>
            </a:r>
            <a:r>
              <a:rPr lang="en-US" dirty="0" err="1">
                <a:uFillTx/>
                <a:sym typeface="Wingdings" panose="05000000000000000000" pitchFamily="2" charset="2"/>
              </a:rPr>
              <a:t>tích</a:t>
            </a:r>
            <a:r>
              <a:rPr lang="en-US" dirty="0">
                <a:uFillTx/>
                <a:sym typeface="Wingdings" panose="05000000000000000000" pitchFamily="2" charset="2"/>
              </a:rPr>
              <a:t> </a:t>
            </a:r>
            <a:r>
              <a:rPr lang="en-US" dirty="0" err="1">
                <a:uFillTx/>
                <a:sym typeface="Wingdings" panose="05000000000000000000" pitchFamily="2" charset="2"/>
              </a:rPr>
              <a:t>lớn</a:t>
            </a:r>
            <a:r>
              <a:rPr lang="en-US" dirty="0">
                <a:uFillTx/>
                <a:sym typeface="Wingdings" panose="05000000000000000000" pitchFamily="2" charset="2"/>
              </a:rPr>
              <a:t> hơn. </a:t>
            </a:r>
          </a:p>
          <a:p>
            <a:r>
              <a:rPr lang="vi-VN" dirty="0">
                <a:uFillTx/>
                <a:sym typeface="Wingdings" panose="05000000000000000000" pitchFamily="2" charset="2"/>
              </a:rPr>
              <a:t>TDMP ác tính có thể chẩn đoán được 60% bằng phân tích tế bào học </a:t>
            </a:r>
          </a:p>
          <a:p>
            <a:r>
              <a:rPr lang="vi-VN" dirty="0">
                <a:uFillTx/>
                <a:sym typeface="Wingdings" panose="05000000000000000000" pitchFamily="2" charset="2"/>
              </a:rPr>
              <a:t>Miễn dịch sinh hóa -tế bào: nên thực hiện để phân biệt các loại tế bào ác tính, quan trọng trong điều trị K</a:t>
            </a:r>
          </a:p>
          <a:p>
            <a:r>
              <a:rPr lang="vi-VN" dirty="0">
                <a:uFillTx/>
                <a:sym typeface="Wingdings" panose="05000000000000000000" pitchFamily="2" charset="2"/>
              </a:rPr>
              <a:t>Tỉ lệ chẩn đoán carcinoma tuyến cao hơn mesothelioma, squamous cell carcinoma, lymphoma và sarcoma.</a:t>
            </a:r>
          </a:p>
          <a:p>
            <a:endParaRPr lang="en-US" dirty="0">
              <a:uFillTx/>
              <a:sym typeface="Wingdings" panose="05000000000000000000" pitchFamily="2" charset="2"/>
            </a:endParaRPr>
          </a:p>
          <a:p>
            <a:pPr lvl="1"/>
            <a:endParaRPr lang="en-US" dirty="0">
              <a:uFillTx/>
            </a:endParaRP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391574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F8963-A795-4C87-8DB8-EF3151C7BE83}"/>
              </a:ext>
            </a:extLst>
          </p:cNvPr>
          <p:cNvSpPr>
            <a:spLocks noGrp="1"/>
          </p:cNvSpPr>
          <p:nvPr>
            <p:ph type="title"/>
          </p:nvPr>
        </p:nvSpPr>
        <p:spPr/>
        <p:txBody>
          <a:bodyPr>
            <a:normAutofit/>
          </a:bodyPr>
          <a:lstStyle/>
          <a:p>
            <a:r>
              <a:rPr lang="vi-VN" sz="5400" dirty="0">
                <a:uFillTx/>
              </a:rPr>
              <a:t>các xét nghiệm bổ sung</a:t>
            </a:r>
          </a:p>
        </p:txBody>
      </p:sp>
      <p:sp>
        <p:nvSpPr>
          <p:cNvPr id="5" name="Text Placeholder 4">
            <a:extLst>
              <a:ext uri="{FF2B5EF4-FFF2-40B4-BE49-F238E27FC236}">
                <a16:creationId xmlns:a16="http://schemas.microsoft.com/office/drawing/2014/main" id="{3BCC3302-FDFE-4DDE-8E18-E0E0E75BF317}"/>
              </a:ext>
            </a:extLst>
          </p:cNvPr>
          <p:cNvSpPr>
            <a:spLocks noGrp="1"/>
          </p:cNvSpPr>
          <p:nvPr>
            <p:ph type="body" idx="1"/>
          </p:nvPr>
        </p:nvSpPr>
        <p:spPr/>
        <p:txBody>
          <a:bodyPr/>
          <a:lstStyle/>
          <a:p>
            <a:r>
              <a:rPr lang="en-US" dirty="0"/>
              <a:t>ADA có </a:t>
            </a:r>
            <a:r>
              <a:rPr lang="en-US" dirty="0" err="1"/>
              <a:t>trơ</a:t>
            </a:r>
            <a:r>
              <a:rPr lang="en-US" dirty="0"/>
              <a:t>̉ </a:t>
            </a:r>
            <a:r>
              <a:rPr lang="en-US" dirty="0" err="1"/>
              <a:t>thành</a:t>
            </a:r>
            <a:r>
              <a:rPr lang="en-US" dirty="0"/>
              <a:t> </a:t>
            </a:r>
            <a:r>
              <a:rPr lang="en-US" dirty="0" err="1"/>
              <a:t>thường</a:t>
            </a:r>
            <a:r>
              <a:rPr lang="en-US" dirty="0"/>
              <a:t> </a:t>
            </a:r>
            <a:r>
              <a:rPr lang="en-US" dirty="0" err="1"/>
              <a:t>quy</a:t>
            </a:r>
            <a:r>
              <a:rPr lang="en-US" dirty="0"/>
              <a:t>?</a:t>
            </a:r>
          </a:p>
        </p:txBody>
      </p:sp>
    </p:spTree>
    <p:extLst>
      <p:ext uri="{BB962C8B-B14F-4D97-AF65-F5344CB8AC3E}">
        <p14:creationId xmlns:p14="http://schemas.microsoft.com/office/powerpoint/2010/main" val="1866492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ADA - Adenosine deaminase</a:t>
            </a:r>
          </a:p>
        </p:txBody>
      </p:sp>
      <p:sp>
        <p:nvSpPr>
          <p:cNvPr id="3" name="Content Placeholder 2"/>
          <p:cNvSpPr>
            <a:spLocks noGrp="1"/>
          </p:cNvSpPr>
          <p:nvPr>
            <p:ph idx="1"/>
          </p:nvPr>
        </p:nvSpPr>
        <p:spPr/>
        <p:txBody>
          <a:bodyPr>
            <a:normAutofit/>
          </a:bodyPr>
          <a:lstStyle/>
          <a:p>
            <a:r>
              <a:rPr lang="en-US" dirty="0">
                <a:uFillTx/>
              </a:rPr>
              <a:t>ADA - Adenosine deaminase: &gt;40UI</a:t>
            </a:r>
          </a:p>
          <a:p>
            <a:pPr lvl="1"/>
            <a:r>
              <a:rPr lang="en-US" dirty="0">
                <a:uFillTx/>
              </a:rPr>
              <a:t>&gt;70UI</a:t>
            </a:r>
          </a:p>
          <a:p>
            <a:r>
              <a:rPr lang="en-US" dirty="0" err="1">
                <a:uFillTx/>
              </a:rPr>
              <a:t>Là</a:t>
            </a:r>
            <a:r>
              <a:rPr lang="en-US" dirty="0">
                <a:uFillTx/>
              </a:rPr>
              <a:t> 1 enzyme </a:t>
            </a:r>
            <a:r>
              <a:rPr lang="en-US" dirty="0" err="1">
                <a:uFillTx/>
              </a:rPr>
              <a:t>hiện</a:t>
            </a:r>
            <a:r>
              <a:rPr lang="en-US" dirty="0">
                <a:uFillTx/>
              </a:rPr>
              <a:t> </a:t>
            </a:r>
            <a:r>
              <a:rPr lang="en-US" dirty="0" err="1">
                <a:uFillTx/>
              </a:rPr>
              <a:t>diện</a:t>
            </a:r>
            <a:r>
              <a:rPr lang="en-US" dirty="0">
                <a:uFillTx/>
              </a:rPr>
              <a:t> </a:t>
            </a:r>
            <a:r>
              <a:rPr lang="en-US" dirty="0" err="1">
                <a:uFillTx/>
              </a:rPr>
              <a:t>trong</a:t>
            </a:r>
            <a:r>
              <a:rPr lang="en-US" dirty="0">
                <a:uFillTx/>
              </a:rPr>
              <a:t> Lymphocytes</a:t>
            </a:r>
          </a:p>
          <a:p>
            <a:r>
              <a:rPr lang="en-US" dirty="0" err="1">
                <a:uFillTx/>
              </a:rPr>
              <a:t>Tăng</a:t>
            </a:r>
            <a:r>
              <a:rPr lang="en-US" dirty="0">
                <a:uFillTx/>
              </a:rPr>
              <a:t> </a:t>
            </a:r>
            <a:r>
              <a:rPr lang="en-US" dirty="0" err="1">
                <a:uFillTx/>
              </a:rPr>
              <a:t>hầu</a:t>
            </a:r>
            <a:r>
              <a:rPr lang="en-US" dirty="0">
                <a:uFillTx/>
              </a:rPr>
              <a:t> </a:t>
            </a:r>
            <a:r>
              <a:rPr lang="en-US" dirty="0" err="1">
                <a:uFillTx/>
              </a:rPr>
              <a:t>hết</a:t>
            </a:r>
            <a:r>
              <a:rPr lang="en-US" dirty="0">
                <a:uFillTx/>
              </a:rPr>
              <a:t> </a:t>
            </a:r>
            <a:r>
              <a:rPr lang="en-US" dirty="0" err="1">
                <a:uFillTx/>
              </a:rPr>
              <a:t>trong</a:t>
            </a:r>
            <a:r>
              <a:rPr lang="en-US" dirty="0">
                <a:uFillTx/>
              </a:rPr>
              <a:t> </a:t>
            </a:r>
            <a:r>
              <a:rPr lang="en-US" dirty="0" err="1">
                <a:uFillTx/>
              </a:rPr>
              <a:t>lao</a:t>
            </a:r>
            <a:r>
              <a:rPr lang="en-US" dirty="0">
                <a:uFillTx/>
              </a:rPr>
              <a:t> </a:t>
            </a:r>
            <a:r>
              <a:rPr lang="en-US" dirty="0" err="1">
                <a:uFillTx/>
              </a:rPr>
              <a:t>độ</a:t>
            </a:r>
            <a:r>
              <a:rPr lang="en-US" dirty="0">
                <a:uFillTx/>
              </a:rPr>
              <a:t> </a:t>
            </a:r>
            <a:r>
              <a:rPr lang="en-US" dirty="0" err="1">
                <a:uFillTx/>
              </a:rPr>
              <a:t>nhạy</a:t>
            </a:r>
            <a:r>
              <a:rPr lang="en-US" dirty="0">
                <a:uFillTx/>
              </a:rPr>
              <a:t>: 92%, </a:t>
            </a:r>
            <a:r>
              <a:rPr lang="en-US" dirty="0" err="1">
                <a:uFillTx/>
              </a:rPr>
              <a:t>đặc</a:t>
            </a:r>
            <a:r>
              <a:rPr lang="en-US" dirty="0">
                <a:uFillTx/>
              </a:rPr>
              <a:t> </a:t>
            </a:r>
            <a:r>
              <a:rPr lang="en-US" dirty="0" err="1">
                <a:uFillTx/>
              </a:rPr>
              <a:t>hiệu</a:t>
            </a:r>
            <a:r>
              <a:rPr lang="en-US" dirty="0">
                <a:uFillTx/>
              </a:rPr>
              <a:t>: 90% ,</a:t>
            </a:r>
          </a:p>
          <a:p>
            <a:r>
              <a:rPr lang="en-US" dirty="0" err="1">
                <a:uFillTx/>
              </a:rPr>
              <a:t>Có</a:t>
            </a:r>
            <a:r>
              <a:rPr lang="en-US" dirty="0">
                <a:uFillTx/>
              </a:rPr>
              <a:t> </a:t>
            </a:r>
            <a:r>
              <a:rPr lang="en-US" dirty="0" err="1">
                <a:uFillTx/>
              </a:rPr>
              <a:t>thể</a:t>
            </a:r>
            <a:r>
              <a:rPr lang="en-US" dirty="0">
                <a:uFillTx/>
              </a:rPr>
              <a:t> </a:t>
            </a:r>
            <a:r>
              <a:rPr lang="en-US" dirty="0" err="1">
                <a:uFillTx/>
              </a:rPr>
              <a:t>tăng</a:t>
            </a:r>
            <a:r>
              <a:rPr lang="en-US" dirty="0">
                <a:uFillTx/>
              </a:rPr>
              <a:t> </a:t>
            </a:r>
            <a:r>
              <a:rPr lang="en-US" dirty="0" err="1">
                <a:uFillTx/>
              </a:rPr>
              <a:t>trong</a:t>
            </a:r>
            <a:r>
              <a:rPr lang="en-US" dirty="0">
                <a:uFillTx/>
              </a:rPr>
              <a:t>: </a:t>
            </a:r>
            <a:r>
              <a:rPr lang="en-US" dirty="0" err="1">
                <a:uFillTx/>
              </a:rPr>
              <a:t>tràn</a:t>
            </a:r>
            <a:r>
              <a:rPr lang="en-US" dirty="0">
                <a:uFillTx/>
              </a:rPr>
              <a:t> </a:t>
            </a:r>
            <a:r>
              <a:rPr lang="en-US" dirty="0" err="1">
                <a:uFillTx/>
              </a:rPr>
              <a:t>mủ</a:t>
            </a:r>
            <a:r>
              <a:rPr lang="en-US" dirty="0">
                <a:uFillTx/>
              </a:rPr>
              <a:t> </a:t>
            </a:r>
            <a:r>
              <a:rPr lang="en-US" dirty="0" err="1">
                <a:uFillTx/>
              </a:rPr>
              <a:t>màng</a:t>
            </a:r>
            <a:r>
              <a:rPr lang="en-US" dirty="0">
                <a:uFillTx/>
              </a:rPr>
              <a:t> </a:t>
            </a:r>
            <a:r>
              <a:rPr lang="en-US" dirty="0" err="1">
                <a:uFillTx/>
              </a:rPr>
              <a:t>phổi</a:t>
            </a:r>
            <a:r>
              <a:rPr lang="en-US" dirty="0">
                <a:uFillTx/>
              </a:rPr>
              <a:t>, </a:t>
            </a:r>
            <a:r>
              <a:rPr lang="en-US" dirty="0" err="1">
                <a:uFillTx/>
              </a:rPr>
              <a:t>viêm</a:t>
            </a:r>
            <a:r>
              <a:rPr lang="en-US" dirty="0">
                <a:uFillTx/>
              </a:rPr>
              <a:t> </a:t>
            </a:r>
            <a:r>
              <a:rPr lang="en-US" dirty="0" err="1">
                <a:uFillTx/>
              </a:rPr>
              <a:t>khớp</a:t>
            </a:r>
            <a:r>
              <a:rPr lang="en-US" dirty="0">
                <a:uFillTx/>
              </a:rPr>
              <a:t>, </a:t>
            </a:r>
            <a:r>
              <a:rPr lang="en-US" dirty="0" err="1">
                <a:uFillTx/>
              </a:rPr>
              <a:t>thỉnh</a:t>
            </a:r>
            <a:r>
              <a:rPr lang="en-US" dirty="0">
                <a:uFillTx/>
              </a:rPr>
              <a:t> </a:t>
            </a:r>
            <a:r>
              <a:rPr lang="en-US" dirty="0" err="1">
                <a:uFillTx/>
              </a:rPr>
              <a:t>thoàng</a:t>
            </a:r>
            <a:r>
              <a:rPr lang="en-US" dirty="0">
                <a:uFillTx/>
              </a:rPr>
              <a:t> </a:t>
            </a:r>
            <a:r>
              <a:rPr lang="en-US" dirty="0" err="1">
                <a:uFillTx/>
              </a:rPr>
              <a:t>tron</a:t>
            </a:r>
            <a:r>
              <a:rPr lang="en-US" dirty="0">
                <a:uFillTx/>
              </a:rPr>
              <a:t>g </a:t>
            </a:r>
            <a:r>
              <a:rPr lang="en-US" dirty="0" err="1">
                <a:uFillTx/>
              </a:rPr>
              <a:t>ung</a:t>
            </a:r>
            <a:r>
              <a:rPr lang="en-US" dirty="0">
                <a:uFillTx/>
              </a:rPr>
              <a:t> </a:t>
            </a:r>
            <a:r>
              <a:rPr lang="en-US" dirty="0" err="1">
                <a:uFillTx/>
              </a:rPr>
              <a:t>thư</a:t>
            </a:r>
            <a:r>
              <a:rPr lang="en-US" dirty="0">
                <a:uFillTx/>
              </a:rPr>
              <a:t>.</a:t>
            </a:r>
          </a:p>
          <a:p>
            <a:pPr marL="393065" lvl="1" indent="0">
              <a:buNone/>
            </a:pPr>
            <a:endParaRPr lang="en-US" dirty="0">
              <a:uFillTx/>
            </a:endParaRP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
        <p:nvSpPr>
          <p:cNvPr id="5" name="TextBox 4"/>
          <p:cNvSpPr txBox="1">
            <a:spLocks/>
          </p:cNvSpPr>
          <p:nvPr/>
        </p:nvSpPr>
        <p:spPr>
          <a:xfrm>
            <a:off x="0" y="6429579"/>
            <a:ext cx="5833713" cy="369332"/>
          </a:xfrm>
          <a:prstGeom prst="rect">
            <a:avLst/>
          </a:prstGeom>
          <a:noFill/>
        </p:spPr>
        <p:txBody>
          <a:bodyPr wrap="none" rtlCol="0">
            <a:spAutoFit/>
          </a:bodyPr>
          <a:lstStyle/>
          <a:p>
            <a:r>
              <a:rPr lang="en-US" dirty="0">
                <a:uFillTx/>
              </a:rPr>
              <a:t>Text book of pleural disease, 2nd, Richard </a:t>
            </a:r>
            <a:r>
              <a:rPr lang="en-US" dirty="0" err="1">
                <a:uFillTx/>
              </a:rPr>
              <a:t>W.Light</a:t>
            </a:r>
            <a:r>
              <a:rPr lang="en-US" dirty="0">
                <a:uFillTx/>
              </a:rPr>
              <a:t>, 2008 </a:t>
            </a:r>
          </a:p>
        </p:txBody>
      </p:sp>
      <p:sp>
        <p:nvSpPr>
          <p:cNvPr id="6" name="Rounded Rectangle 5"/>
          <p:cNvSpPr>
            <a:spLocks/>
          </p:cNvSpPr>
          <p:nvPr/>
        </p:nvSpPr>
        <p:spPr>
          <a:xfrm>
            <a:off x="4032853" y="4462278"/>
            <a:ext cx="3601720" cy="1828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uFillTx/>
                <a:latin typeface="Arial" panose="020B0604020202020204" pitchFamily="34" charset="0"/>
              </a:rPr>
              <a:t>Lao</a:t>
            </a:r>
          </a:p>
          <a:p>
            <a:pPr algn="l"/>
            <a:r>
              <a:rPr lang="en-US" sz="2800" dirty="0" err="1">
                <a:solidFill>
                  <a:schemeClr val="tx1"/>
                </a:solidFill>
                <a:uFillTx/>
                <a:latin typeface="Arial" panose="020B0604020202020204" pitchFamily="34" charset="0"/>
              </a:rPr>
              <a:t>Mủ</a:t>
            </a:r>
            <a:r>
              <a:rPr lang="en-US" sz="2800" dirty="0">
                <a:solidFill>
                  <a:schemeClr val="tx1"/>
                </a:solidFill>
                <a:uFillTx/>
                <a:latin typeface="Arial" panose="020B0604020202020204" pitchFamily="34" charset="0"/>
              </a:rPr>
              <a:t> </a:t>
            </a:r>
            <a:r>
              <a:rPr lang="en-US" sz="2800" dirty="0" err="1">
                <a:solidFill>
                  <a:schemeClr val="tx1"/>
                </a:solidFill>
                <a:uFillTx/>
                <a:latin typeface="Arial" panose="020B0604020202020204" pitchFamily="34" charset="0"/>
              </a:rPr>
              <a:t>màng</a:t>
            </a:r>
            <a:r>
              <a:rPr lang="en-US" sz="2800" dirty="0">
                <a:solidFill>
                  <a:schemeClr val="tx1"/>
                </a:solidFill>
                <a:uFillTx/>
                <a:latin typeface="Arial" panose="020B0604020202020204" pitchFamily="34" charset="0"/>
              </a:rPr>
              <a:t> phổi?</a:t>
            </a:r>
          </a:p>
          <a:p>
            <a:pPr algn="l"/>
            <a:r>
              <a:rPr lang="en-US" sz="2800" dirty="0" err="1">
                <a:solidFill>
                  <a:schemeClr val="tx1"/>
                </a:solidFill>
                <a:uFillTx/>
                <a:latin typeface="Arial" panose="020B0604020202020204" pitchFamily="34" charset="0"/>
              </a:rPr>
              <a:t>viêm</a:t>
            </a:r>
            <a:r>
              <a:rPr lang="en-US" sz="2800" dirty="0">
                <a:solidFill>
                  <a:schemeClr val="tx1"/>
                </a:solidFill>
                <a:uFillTx/>
                <a:latin typeface="Arial" panose="020B0604020202020204" pitchFamily="34" charset="0"/>
              </a:rPr>
              <a:t> </a:t>
            </a:r>
            <a:r>
              <a:rPr lang="en-US" sz="2800" dirty="0" err="1">
                <a:solidFill>
                  <a:schemeClr val="tx1"/>
                </a:solidFill>
                <a:uFillTx/>
                <a:latin typeface="Arial" panose="020B0604020202020204" pitchFamily="34" charset="0"/>
              </a:rPr>
              <a:t>khớp</a:t>
            </a:r>
            <a:endParaRPr lang="en-US" sz="2800" dirty="0">
              <a:solidFill>
                <a:schemeClr val="tx1"/>
              </a:solidFill>
              <a:uFillTx/>
              <a:latin typeface="Arial" panose="020B0604020202020204" pitchFamily="34" charset="0"/>
            </a:endParaRPr>
          </a:p>
          <a:p>
            <a:pPr algn="l"/>
            <a:r>
              <a:rPr lang="en-US" sz="2800" dirty="0">
                <a:solidFill>
                  <a:schemeClr val="tx1"/>
                </a:solidFill>
                <a:uFillTx/>
                <a:latin typeface="Arial" panose="020B0604020202020204" pitchFamily="34" charset="0"/>
              </a:rPr>
              <a:t>Ung thư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uFillTx/>
              </a:rPr>
              <a:t>Glucose</a:t>
            </a:r>
          </a:p>
        </p:txBody>
      </p:sp>
      <p:sp>
        <p:nvSpPr>
          <p:cNvPr id="3" name="Content Placeholder 2"/>
          <p:cNvSpPr>
            <a:spLocks noGrp="1"/>
          </p:cNvSpPr>
          <p:nvPr>
            <p:ph idx="1"/>
          </p:nvPr>
        </p:nvSpPr>
        <p:spPr/>
        <p:txBody>
          <a:bodyPr>
            <a:normAutofit/>
          </a:bodyPr>
          <a:lstStyle/>
          <a:p>
            <a:r>
              <a:rPr lang="en-US" dirty="0" err="1">
                <a:uFillTx/>
              </a:rPr>
              <a:t>Bình</a:t>
            </a:r>
            <a:r>
              <a:rPr lang="en-US" dirty="0">
                <a:uFillTx/>
              </a:rPr>
              <a:t> </a:t>
            </a:r>
            <a:r>
              <a:rPr lang="en-US" dirty="0" err="1">
                <a:uFillTx/>
              </a:rPr>
              <a:t>thường</a:t>
            </a:r>
            <a:r>
              <a:rPr lang="en-US" dirty="0">
                <a:uFillTx/>
              </a:rPr>
              <a:t> </a:t>
            </a:r>
            <a:r>
              <a:rPr lang="en-US" dirty="0" err="1">
                <a:uFillTx/>
              </a:rPr>
              <a:t>tự</a:t>
            </a:r>
            <a:r>
              <a:rPr lang="en-US" dirty="0">
                <a:uFillTx/>
              </a:rPr>
              <a:t> do di </a:t>
            </a:r>
            <a:r>
              <a:rPr lang="en-US" dirty="0" err="1">
                <a:uFillTx/>
              </a:rPr>
              <a:t>chuyển</a:t>
            </a:r>
            <a:r>
              <a:rPr lang="en-US" dirty="0">
                <a:uFillTx/>
              </a:rPr>
              <a:t> # glucose </a:t>
            </a:r>
            <a:r>
              <a:rPr lang="en-US" dirty="0" err="1">
                <a:uFillTx/>
              </a:rPr>
              <a:t>máu</a:t>
            </a:r>
            <a:endParaRPr lang="en-US" dirty="0">
              <a:uFillTx/>
            </a:endParaRPr>
          </a:p>
          <a:p>
            <a:r>
              <a:rPr lang="en-US" b="1" dirty="0">
                <a:uFillTx/>
              </a:rPr>
              <a:t>&lt;3.4 </a:t>
            </a:r>
            <a:r>
              <a:rPr lang="en-US" b="1" dirty="0" err="1">
                <a:uFillTx/>
              </a:rPr>
              <a:t>mmol</a:t>
            </a:r>
            <a:r>
              <a:rPr lang="en-US" b="1" dirty="0">
                <a:uFillTx/>
              </a:rPr>
              <a:t>/l</a:t>
            </a:r>
            <a:r>
              <a:rPr lang="en-US" dirty="0">
                <a:uFillTx/>
              </a:rPr>
              <a:t>: </a:t>
            </a:r>
            <a:r>
              <a:rPr lang="en-US" dirty="0" err="1">
                <a:uFillTx/>
              </a:rPr>
              <a:t>cận</a:t>
            </a:r>
            <a:r>
              <a:rPr lang="en-US" dirty="0">
                <a:uFillTx/>
              </a:rPr>
              <a:t> </a:t>
            </a:r>
            <a:r>
              <a:rPr lang="en-US" dirty="0" err="1">
                <a:uFillTx/>
              </a:rPr>
              <a:t>viêm</a:t>
            </a:r>
            <a:r>
              <a:rPr lang="en-US" dirty="0">
                <a:uFillTx/>
              </a:rPr>
              <a:t> </a:t>
            </a:r>
            <a:r>
              <a:rPr lang="en-US" dirty="0" err="1">
                <a:uFillTx/>
              </a:rPr>
              <a:t>phổi</a:t>
            </a:r>
            <a:r>
              <a:rPr lang="en-US" dirty="0">
                <a:uFillTx/>
              </a:rPr>
              <a:t>, </a:t>
            </a:r>
            <a:r>
              <a:rPr lang="en-US" dirty="0" err="1">
                <a:uFillTx/>
              </a:rPr>
              <a:t>mủ</a:t>
            </a:r>
            <a:r>
              <a:rPr lang="en-US" dirty="0">
                <a:uFillTx/>
              </a:rPr>
              <a:t> </a:t>
            </a:r>
            <a:r>
              <a:rPr lang="en-US" dirty="0" err="1">
                <a:uFillTx/>
              </a:rPr>
              <a:t>màng</a:t>
            </a:r>
            <a:r>
              <a:rPr lang="en-US" dirty="0">
                <a:uFillTx/>
              </a:rPr>
              <a:t> </a:t>
            </a:r>
            <a:r>
              <a:rPr lang="en-US" dirty="0" err="1">
                <a:uFillTx/>
              </a:rPr>
              <a:t>phổi</a:t>
            </a:r>
            <a:r>
              <a:rPr lang="en-US" dirty="0">
                <a:uFillTx/>
              </a:rPr>
              <a:t>, </a:t>
            </a:r>
            <a:r>
              <a:rPr lang="en-US" dirty="0" err="1">
                <a:uFillTx/>
              </a:rPr>
              <a:t>viêm</a:t>
            </a:r>
            <a:r>
              <a:rPr lang="en-US" dirty="0">
                <a:uFillTx/>
              </a:rPr>
              <a:t> </a:t>
            </a:r>
            <a:r>
              <a:rPr lang="en-US" dirty="0" err="1">
                <a:uFillTx/>
              </a:rPr>
              <a:t>khớp</a:t>
            </a:r>
            <a:r>
              <a:rPr lang="en-US" dirty="0">
                <a:uFillTx/>
              </a:rPr>
              <a:t>, rheumatoid, Lao, </a:t>
            </a:r>
            <a:r>
              <a:rPr lang="en-US" dirty="0" err="1">
                <a:uFillTx/>
              </a:rPr>
              <a:t>ác</a:t>
            </a:r>
            <a:r>
              <a:rPr lang="en-US" dirty="0">
                <a:uFillTx/>
              </a:rPr>
              <a:t> </a:t>
            </a:r>
            <a:r>
              <a:rPr lang="en-US" dirty="0" err="1">
                <a:uFillTx/>
              </a:rPr>
              <a:t>tính</a:t>
            </a:r>
            <a:r>
              <a:rPr lang="en-US" dirty="0">
                <a:uFillTx/>
              </a:rPr>
              <a:t>, </a:t>
            </a:r>
            <a:r>
              <a:rPr lang="en-US" dirty="0" err="1">
                <a:uFillTx/>
              </a:rPr>
              <a:t>vỡ</a:t>
            </a:r>
            <a:r>
              <a:rPr lang="en-US" dirty="0">
                <a:uFillTx/>
              </a:rPr>
              <a:t> </a:t>
            </a:r>
            <a:r>
              <a:rPr lang="en-US" dirty="0" err="1">
                <a:uFillTx/>
              </a:rPr>
              <a:t>thực</a:t>
            </a:r>
            <a:r>
              <a:rPr lang="en-US" dirty="0">
                <a:uFillTx/>
              </a:rPr>
              <a:t> </a:t>
            </a:r>
            <a:r>
              <a:rPr lang="en-US" dirty="0" err="1">
                <a:uFillTx/>
              </a:rPr>
              <a:t>quản</a:t>
            </a:r>
            <a:endParaRPr lang="en-US" dirty="0">
              <a:uFillTx/>
            </a:endParaRPr>
          </a:p>
          <a:p>
            <a:r>
              <a:rPr lang="en-US" b="1" dirty="0">
                <a:uFillTx/>
              </a:rPr>
              <a:t>&lt;1.6 </a:t>
            </a:r>
            <a:r>
              <a:rPr lang="en-US" b="1" dirty="0" err="1">
                <a:uFillTx/>
              </a:rPr>
              <a:t>mmol</a:t>
            </a:r>
            <a:r>
              <a:rPr lang="en-US" b="1" dirty="0">
                <a:uFillTx/>
              </a:rPr>
              <a:t>/l</a:t>
            </a:r>
            <a:r>
              <a:rPr lang="en-US" dirty="0">
                <a:uFillTx/>
              </a:rPr>
              <a:t>: </a:t>
            </a:r>
            <a:r>
              <a:rPr lang="en-US" b="1" dirty="0" err="1">
                <a:uFillTx/>
              </a:rPr>
              <a:t>viêm</a:t>
            </a:r>
            <a:r>
              <a:rPr lang="en-US" b="1" dirty="0">
                <a:uFillTx/>
              </a:rPr>
              <a:t> </a:t>
            </a:r>
            <a:r>
              <a:rPr lang="en-US" b="1" dirty="0" err="1">
                <a:uFillTx/>
              </a:rPr>
              <a:t>phớp</a:t>
            </a:r>
            <a:r>
              <a:rPr lang="en-US" b="1" dirty="0">
                <a:uFillTx/>
              </a:rPr>
              <a:t> </a:t>
            </a:r>
            <a:r>
              <a:rPr lang="en-US" b="1" dirty="0" err="1">
                <a:uFillTx/>
              </a:rPr>
              <a:t>dạng</a:t>
            </a:r>
            <a:r>
              <a:rPr lang="en-US" b="1" dirty="0">
                <a:uFillTx/>
              </a:rPr>
              <a:t> </a:t>
            </a:r>
            <a:r>
              <a:rPr lang="en-US" b="1" dirty="0" err="1">
                <a:uFillTx/>
              </a:rPr>
              <a:t>thấp</a:t>
            </a:r>
            <a:r>
              <a:rPr lang="en-US" b="1" dirty="0">
                <a:uFillTx/>
              </a:rPr>
              <a:t>, </a:t>
            </a:r>
            <a:r>
              <a:rPr lang="en-US" b="1" dirty="0" err="1">
                <a:uFillTx/>
              </a:rPr>
              <a:t>tràn</a:t>
            </a:r>
            <a:r>
              <a:rPr lang="en-US" b="1" dirty="0">
                <a:uFillTx/>
              </a:rPr>
              <a:t> </a:t>
            </a:r>
            <a:r>
              <a:rPr lang="en-US" b="1" dirty="0" err="1">
                <a:uFillTx/>
              </a:rPr>
              <a:t>mủ</a:t>
            </a:r>
            <a:r>
              <a:rPr lang="en-US" b="1" dirty="0">
                <a:uFillTx/>
              </a:rPr>
              <a:t> </a:t>
            </a:r>
            <a:r>
              <a:rPr lang="en-US" b="1" dirty="0" err="1">
                <a:uFillTx/>
              </a:rPr>
              <a:t>màng</a:t>
            </a:r>
            <a:r>
              <a:rPr lang="en-US" b="1" dirty="0">
                <a:uFillTx/>
              </a:rPr>
              <a:t> </a:t>
            </a:r>
            <a:r>
              <a:rPr lang="en-US" b="1" dirty="0" err="1">
                <a:uFillTx/>
              </a:rPr>
              <a:t>phổi</a:t>
            </a:r>
            <a:endParaRPr lang="en-US" b="1" dirty="0">
              <a:uFillTx/>
            </a:endParaRPr>
          </a:p>
          <a:p>
            <a:r>
              <a:rPr lang="en-US" dirty="0" err="1">
                <a:uFillTx/>
              </a:rPr>
              <a:t>Ít</a:t>
            </a:r>
            <a:r>
              <a:rPr lang="en-US" dirty="0">
                <a:uFillTx/>
              </a:rPr>
              <a:t> </a:t>
            </a:r>
            <a:r>
              <a:rPr lang="en-US" dirty="0" err="1">
                <a:uFillTx/>
              </a:rPr>
              <a:t>chính</a:t>
            </a:r>
            <a:r>
              <a:rPr lang="en-US" dirty="0">
                <a:uFillTx/>
              </a:rPr>
              <a:t> </a:t>
            </a:r>
            <a:r>
              <a:rPr lang="en-US" dirty="0" err="1">
                <a:uFillTx/>
              </a:rPr>
              <a:t>xác</a:t>
            </a:r>
            <a:r>
              <a:rPr lang="en-US" dirty="0">
                <a:uFillTx/>
              </a:rPr>
              <a:t> </a:t>
            </a:r>
            <a:r>
              <a:rPr lang="en-US" dirty="0" err="1">
                <a:uFillTx/>
              </a:rPr>
              <a:t>trong</a:t>
            </a:r>
            <a:r>
              <a:rPr lang="en-US" dirty="0">
                <a:uFillTx/>
              </a:rPr>
              <a:t> </a:t>
            </a:r>
            <a:r>
              <a:rPr lang="en-US" dirty="0" err="1">
                <a:uFillTx/>
              </a:rPr>
              <a:t>chỉ</a:t>
            </a:r>
            <a:r>
              <a:rPr lang="en-US" dirty="0">
                <a:uFillTx/>
              </a:rPr>
              <a:t> </a:t>
            </a:r>
            <a:r>
              <a:rPr lang="en-US" dirty="0" err="1">
                <a:uFillTx/>
              </a:rPr>
              <a:t>định</a:t>
            </a:r>
            <a:r>
              <a:rPr lang="en-US" dirty="0">
                <a:uFillTx/>
              </a:rPr>
              <a:t> </a:t>
            </a:r>
            <a:r>
              <a:rPr lang="en-US" dirty="0" err="1">
                <a:uFillTx/>
              </a:rPr>
              <a:t>dẫn</a:t>
            </a:r>
            <a:r>
              <a:rPr lang="en-US" dirty="0">
                <a:uFillTx/>
              </a:rPr>
              <a:t> </a:t>
            </a:r>
            <a:r>
              <a:rPr lang="en-US" dirty="0" err="1">
                <a:uFillTx/>
              </a:rPr>
              <a:t>lưu</a:t>
            </a:r>
            <a:r>
              <a:rPr lang="en-US" dirty="0">
                <a:uFillTx/>
              </a:rPr>
              <a:t> </a:t>
            </a:r>
            <a:r>
              <a:rPr lang="en-US" dirty="0" err="1">
                <a:uFillTx/>
              </a:rPr>
              <a:t>màng</a:t>
            </a:r>
            <a:r>
              <a:rPr lang="en-US" dirty="0">
                <a:uFillTx/>
              </a:rPr>
              <a:t> </a:t>
            </a:r>
            <a:r>
              <a:rPr lang="en-US" dirty="0" err="1">
                <a:uFillTx/>
              </a:rPr>
              <a:t>phổi</a:t>
            </a:r>
            <a:r>
              <a:rPr lang="en-US" dirty="0">
                <a:uFillTx/>
              </a:rPr>
              <a:t> so </a:t>
            </a:r>
            <a:r>
              <a:rPr lang="en-US" dirty="0" err="1">
                <a:uFillTx/>
              </a:rPr>
              <a:t>với</a:t>
            </a:r>
            <a:r>
              <a:rPr lang="en-US" dirty="0">
                <a:uFillTx/>
              </a:rPr>
              <a:t> PH</a:t>
            </a: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uFillTx/>
              </a:rPr>
              <a:t>PH</a:t>
            </a:r>
          </a:p>
        </p:txBody>
      </p:sp>
      <p:sp>
        <p:nvSpPr>
          <p:cNvPr id="3" name="Content Placeholder 2"/>
          <p:cNvSpPr>
            <a:spLocks noGrp="1"/>
          </p:cNvSpPr>
          <p:nvPr>
            <p:ph idx="1"/>
          </p:nvPr>
        </p:nvSpPr>
        <p:spPr/>
        <p:txBody>
          <a:bodyPr>
            <a:normAutofit/>
          </a:bodyPr>
          <a:lstStyle/>
          <a:p>
            <a:r>
              <a:rPr lang="en-US" dirty="0">
                <a:uFillTx/>
              </a:rPr>
              <a:t>Khi </a:t>
            </a:r>
            <a:r>
              <a:rPr lang="en-US" dirty="0" err="1">
                <a:uFillTx/>
              </a:rPr>
              <a:t>nghi</a:t>
            </a:r>
            <a:r>
              <a:rPr lang="en-US" dirty="0">
                <a:uFillTx/>
              </a:rPr>
              <a:t> </a:t>
            </a:r>
            <a:r>
              <a:rPr lang="en-US" dirty="0" err="1">
                <a:uFillTx/>
              </a:rPr>
              <a:t>nhiễm</a:t>
            </a:r>
            <a:r>
              <a:rPr lang="en-US" dirty="0">
                <a:uFillTx/>
              </a:rPr>
              <a:t> </a:t>
            </a:r>
            <a:r>
              <a:rPr lang="en-US" dirty="0" err="1">
                <a:uFillTx/>
              </a:rPr>
              <a:t>trùng</a:t>
            </a:r>
            <a:r>
              <a:rPr lang="en-US" dirty="0">
                <a:uFillTx/>
              </a:rPr>
              <a:t> (non-purulent effusions), </a:t>
            </a:r>
          </a:p>
          <a:p>
            <a:r>
              <a:rPr lang="en-US" dirty="0" err="1">
                <a:uFillTx/>
              </a:rPr>
              <a:t>Tránh</a:t>
            </a:r>
            <a:r>
              <a:rPr lang="en-US" dirty="0">
                <a:uFillTx/>
              </a:rPr>
              <a:t> </a:t>
            </a:r>
            <a:r>
              <a:rPr lang="en-US" dirty="0" err="1">
                <a:uFillTx/>
              </a:rPr>
              <a:t>không</a:t>
            </a:r>
            <a:r>
              <a:rPr lang="en-US" dirty="0">
                <a:uFillTx/>
              </a:rPr>
              <a:t> </a:t>
            </a:r>
            <a:r>
              <a:rPr lang="en-US" dirty="0" err="1">
                <a:uFillTx/>
              </a:rPr>
              <a:t>khí</a:t>
            </a:r>
            <a:r>
              <a:rPr lang="en-US" dirty="0">
                <a:uFillTx/>
              </a:rPr>
              <a:t>, </a:t>
            </a:r>
            <a:r>
              <a:rPr lang="en-US" dirty="0" err="1">
                <a:uFillTx/>
              </a:rPr>
              <a:t>gây</a:t>
            </a:r>
            <a:r>
              <a:rPr lang="en-US" dirty="0">
                <a:uFillTx/>
              </a:rPr>
              <a:t> </a:t>
            </a:r>
            <a:r>
              <a:rPr lang="en-US" dirty="0" err="1">
                <a:uFillTx/>
              </a:rPr>
              <a:t>tê</a:t>
            </a:r>
            <a:r>
              <a:rPr lang="en-US" dirty="0">
                <a:uFillTx/>
              </a:rPr>
              <a:t> </a:t>
            </a:r>
            <a:r>
              <a:rPr lang="en-US" dirty="0">
                <a:uFillTx/>
                <a:sym typeface="Wingdings" panose="05000000000000000000" pitchFamily="2" charset="2"/>
              </a:rPr>
              <a:t> </a:t>
            </a:r>
            <a:r>
              <a:rPr lang="en-US" dirty="0" err="1">
                <a:uFillTx/>
                <a:sym typeface="Wingdings" panose="05000000000000000000" pitchFamily="2" charset="2"/>
              </a:rPr>
              <a:t>thay</a:t>
            </a:r>
            <a:r>
              <a:rPr lang="en-US" dirty="0">
                <a:uFillTx/>
                <a:sym typeface="Wingdings" panose="05000000000000000000" pitchFamily="2" charset="2"/>
              </a:rPr>
              <a:t> </a:t>
            </a:r>
            <a:r>
              <a:rPr lang="en-US" dirty="0" err="1">
                <a:uFillTx/>
                <a:sym typeface="Wingdings" panose="05000000000000000000" pitchFamily="2" charset="2"/>
              </a:rPr>
              <a:t>đổi</a:t>
            </a:r>
            <a:r>
              <a:rPr lang="en-US" dirty="0">
                <a:uFillTx/>
                <a:sym typeface="Wingdings" panose="05000000000000000000" pitchFamily="2" charset="2"/>
              </a:rPr>
              <a:t> </a:t>
            </a:r>
            <a:r>
              <a:rPr lang="en-US" dirty="0" err="1">
                <a:uFillTx/>
                <a:sym typeface="Wingdings" panose="05000000000000000000" pitchFamily="2" charset="2"/>
              </a:rPr>
              <a:t>kết</a:t>
            </a:r>
            <a:r>
              <a:rPr lang="en-US" dirty="0">
                <a:uFillTx/>
                <a:sym typeface="Wingdings" panose="05000000000000000000" pitchFamily="2" charset="2"/>
              </a:rPr>
              <a:t> </a:t>
            </a:r>
            <a:r>
              <a:rPr lang="en-US" dirty="0" err="1">
                <a:uFillTx/>
                <a:sym typeface="Wingdings" panose="05000000000000000000" pitchFamily="2" charset="2"/>
              </a:rPr>
              <a:t>quả</a:t>
            </a:r>
            <a:r>
              <a:rPr lang="en-US" dirty="0">
                <a:uFillTx/>
                <a:sym typeface="Wingdings" panose="05000000000000000000" pitchFamily="2" charset="2"/>
              </a:rPr>
              <a:t> </a:t>
            </a:r>
          </a:p>
          <a:p>
            <a:r>
              <a:rPr lang="en-US" dirty="0">
                <a:uFillTx/>
              </a:rPr>
              <a:t>TDMP </a:t>
            </a:r>
            <a:r>
              <a:rPr lang="en-US" dirty="0" err="1">
                <a:uFillTx/>
              </a:rPr>
              <a:t>cận</a:t>
            </a:r>
            <a:r>
              <a:rPr lang="en-US" dirty="0">
                <a:uFillTx/>
              </a:rPr>
              <a:t> </a:t>
            </a:r>
            <a:r>
              <a:rPr lang="en-US" dirty="0" err="1">
                <a:uFillTx/>
              </a:rPr>
              <a:t>viêm</a:t>
            </a:r>
            <a:r>
              <a:rPr lang="en-US" dirty="0">
                <a:uFillTx/>
              </a:rPr>
              <a:t> </a:t>
            </a:r>
            <a:r>
              <a:rPr lang="en-US" dirty="0" err="1">
                <a:uFillTx/>
              </a:rPr>
              <a:t>phổi</a:t>
            </a:r>
            <a:r>
              <a:rPr lang="en-US" dirty="0">
                <a:uFillTx/>
              </a:rPr>
              <a:t>, </a:t>
            </a:r>
            <a:r>
              <a:rPr lang="en-US" b="1" dirty="0">
                <a:uFillTx/>
              </a:rPr>
              <a:t>PH &lt;7.2 </a:t>
            </a:r>
            <a:r>
              <a:rPr lang="en-US" dirty="0">
                <a:uFillTx/>
              </a:rPr>
              <a:t>: </a:t>
            </a:r>
            <a:r>
              <a:rPr lang="en-US" b="1" dirty="0" err="1">
                <a:uFillTx/>
              </a:rPr>
              <a:t>chỉ</a:t>
            </a:r>
            <a:r>
              <a:rPr lang="en-US" b="1" dirty="0">
                <a:uFillTx/>
              </a:rPr>
              <a:t> </a:t>
            </a:r>
            <a:r>
              <a:rPr lang="en-US" b="1" dirty="0" err="1">
                <a:uFillTx/>
              </a:rPr>
              <a:t>định</a:t>
            </a:r>
            <a:r>
              <a:rPr lang="en-US" b="1" dirty="0">
                <a:uFillTx/>
              </a:rPr>
              <a:t> </a:t>
            </a:r>
            <a:r>
              <a:rPr lang="en-US" b="1" dirty="0" err="1">
                <a:uFillTx/>
              </a:rPr>
              <a:t>dẫn</a:t>
            </a:r>
            <a:r>
              <a:rPr lang="en-US" b="1" dirty="0">
                <a:uFillTx/>
              </a:rPr>
              <a:t> </a:t>
            </a:r>
            <a:r>
              <a:rPr lang="en-US" b="1" dirty="0" err="1">
                <a:uFillTx/>
              </a:rPr>
              <a:t>lưu</a:t>
            </a:r>
            <a:endParaRPr lang="en-US" b="1" dirty="0">
              <a:uFillTx/>
            </a:endParaRPr>
          </a:p>
          <a:p>
            <a:r>
              <a:rPr lang="fr-FR" dirty="0" err="1">
                <a:uFillTx/>
              </a:rPr>
              <a:t>Dịch</a:t>
            </a:r>
            <a:r>
              <a:rPr lang="fr-FR" dirty="0">
                <a:uFillTx/>
              </a:rPr>
              <a:t> MP </a:t>
            </a:r>
            <a:r>
              <a:rPr lang="fr-FR" dirty="0" err="1">
                <a:uFillTx/>
              </a:rPr>
              <a:t>acid</a:t>
            </a:r>
            <a:r>
              <a:rPr lang="fr-FR" dirty="0">
                <a:uFillTx/>
              </a:rPr>
              <a:t> (pH &lt;7.30): </a:t>
            </a:r>
            <a:r>
              <a:rPr lang="fr-FR" dirty="0" err="1">
                <a:uFillTx/>
              </a:rPr>
              <a:t>ác</a:t>
            </a:r>
            <a:r>
              <a:rPr lang="fr-FR" dirty="0">
                <a:uFillTx/>
              </a:rPr>
              <a:t> </a:t>
            </a:r>
            <a:r>
              <a:rPr lang="fr-FR" dirty="0" err="1">
                <a:uFillTx/>
              </a:rPr>
              <a:t>tính</a:t>
            </a:r>
            <a:r>
              <a:rPr lang="fr-FR" dirty="0">
                <a:uFillTx/>
              </a:rPr>
              <a:t>, </a:t>
            </a:r>
            <a:r>
              <a:rPr lang="fr-FR" dirty="0" err="1">
                <a:uFillTx/>
              </a:rPr>
              <a:t>nhiễm</a:t>
            </a:r>
            <a:r>
              <a:rPr lang="fr-FR" dirty="0">
                <a:uFillTx/>
              </a:rPr>
              <a:t> </a:t>
            </a:r>
            <a:r>
              <a:rPr lang="fr-FR" dirty="0" err="1">
                <a:uFillTx/>
              </a:rPr>
              <a:t>trùng</a:t>
            </a:r>
            <a:r>
              <a:rPr lang="fr-FR" dirty="0">
                <a:uFillTx/>
              </a:rPr>
              <a:t>, </a:t>
            </a:r>
            <a:r>
              <a:rPr lang="fr-FR" dirty="0" err="1">
                <a:uFillTx/>
              </a:rPr>
              <a:t>bl</a:t>
            </a:r>
            <a:r>
              <a:rPr lang="fr-FR" dirty="0">
                <a:uFillTx/>
              </a:rPr>
              <a:t> </a:t>
            </a:r>
            <a:r>
              <a:rPr lang="fr-FR" dirty="0" err="1">
                <a:uFillTx/>
              </a:rPr>
              <a:t>mô</a:t>
            </a:r>
            <a:r>
              <a:rPr lang="fr-FR" dirty="0">
                <a:uFillTx/>
              </a:rPr>
              <a:t> </a:t>
            </a:r>
            <a:r>
              <a:rPr lang="fr-FR" dirty="0" err="1">
                <a:uFillTx/>
              </a:rPr>
              <a:t>liên</a:t>
            </a:r>
            <a:r>
              <a:rPr lang="fr-FR" dirty="0">
                <a:uFillTx/>
              </a:rPr>
              <a:t> </a:t>
            </a:r>
            <a:r>
              <a:rPr lang="fr-FR" dirty="0" err="1">
                <a:uFillTx/>
              </a:rPr>
              <a:t>kết</a:t>
            </a:r>
            <a:r>
              <a:rPr lang="fr-FR" dirty="0">
                <a:uFillTx/>
              </a:rPr>
              <a:t>, lao, </a:t>
            </a:r>
            <a:r>
              <a:rPr lang="fr-FR" dirty="0" err="1">
                <a:uFillTx/>
              </a:rPr>
              <a:t>vỡ</a:t>
            </a:r>
            <a:r>
              <a:rPr lang="fr-FR" dirty="0">
                <a:uFillTx/>
              </a:rPr>
              <a:t> </a:t>
            </a:r>
            <a:r>
              <a:rPr lang="fr-FR" dirty="0" err="1">
                <a:uFillTx/>
              </a:rPr>
              <a:t>thực</a:t>
            </a:r>
            <a:r>
              <a:rPr lang="fr-FR" dirty="0">
                <a:uFillTx/>
              </a:rPr>
              <a:t> </a:t>
            </a:r>
            <a:r>
              <a:rPr lang="fr-FR" dirty="0" err="1">
                <a:uFillTx/>
              </a:rPr>
              <a:t>quản</a:t>
            </a:r>
            <a:r>
              <a:rPr lang="fr-FR" dirty="0">
                <a:uFillTx/>
              </a:rPr>
              <a:t>.</a:t>
            </a:r>
          </a:p>
          <a:p>
            <a:r>
              <a:rPr lang="fr-FR" b="1" dirty="0" err="1">
                <a:uFillTx/>
              </a:rPr>
              <a:t>Ác</a:t>
            </a:r>
            <a:r>
              <a:rPr lang="fr-FR" b="1" dirty="0">
                <a:uFillTx/>
              </a:rPr>
              <a:t> </a:t>
            </a:r>
            <a:r>
              <a:rPr lang="fr-FR" b="1" dirty="0" err="1">
                <a:uFillTx/>
              </a:rPr>
              <a:t>tính</a:t>
            </a:r>
            <a:r>
              <a:rPr lang="fr-FR" b="1" dirty="0">
                <a:uFillTx/>
              </a:rPr>
              <a:t> </a:t>
            </a:r>
            <a:r>
              <a:rPr lang="fr-FR" dirty="0">
                <a:uFillTx/>
                <a:sym typeface="Wingdings" panose="05000000000000000000" pitchFamily="2" charset="2"/>
              </a:rPr>
              <a:t> </a:t>
            </a:r>
            <a:r>
              <a:rPr lang="fr-FR" b="1" dirty="0" err="1">
                <a:uFillTx/>
                <a:sym typeface="Wingdings" panose="05000000000000000000" pitchFamily="2" charset="2"/>
              </a:rPr>
              <a:t>tiên</a:t>
            </a:r>
            <a:r>
              <a:rPr lang="fr-FR" b="1" dirty="0">
                <a:uFillTx/>
                <a:sym typeface="Wingdings" panose="05000000000000000000" pitchFamily="2" charset="2"/>
              </a:rPr>
              <a:t> </a:t>
            </a:r>
            <a:r>
              <a:rPr lang="fr-FR" b="1" dirty="0" err="1">
                <a:uFillTx/>
                <a:sym typeface="Wingdings" panose="05000000000000000000" pitchFamily="2" charset="2"/>
              </a:rPr>
              <a:t>lượng</a:t>
            </a:r>
            <a:r>
              <a:rPr lang="fr-FR" b="1" dirty="0">
                <a:uFillTx/>
                <a:sym typeface="Wingdings" panose="05000000000000000000" pitchFamily="2" charset="2"/>
              </a:rPr>
              <a:t> </a:t>
            </a:r>
            <a:r>
              <a:rPr lang="fr-FR" b="1" dirty="0" err="1">
                <a:uFillTx/>
                <a:sym typeface="Wingdings" panose="05000000000000000000" pitchFamily="2" charset="2"/>
              </a:rPr>
              <a:t>sống</a:t>
            </a:r>
            <a:r>
              <a:rPr lang="fr-FR" b="1" dirty="0">
                <a:uFillTx/>
                <a:sym typeface="Wingdings" panose="05000000000000000000" pitchFamily="2" charset="2"/>
              </a:rPr>
              <a:t> </a:t>
            </a:r>
            <a:r>
              <a:rPr lang="fr-FR" b="1" dirty="0" err="1">
                <a:uFillTx/>
                <a:sym typeface="Wingdings" panose="05000000000000000000" pitchFamily="2" charset="2"/>
              </a:rPr>
              <a:t>còn</a:t>
            </a:r>
            <a:r>
              <a:rPr lang="fr-FR" b="1" dirty="0">
                <a:uFillTx/>
                <a:sym typeface="Wingdings" panose="05000000000000000000" pitchFamily="2" charset="2"/>
              </a:rPr>
              <a:t> </a:t>
            </a:r>
            <a:r>
              <a:rPr lang="fr-FR" b="1" dirty="0" err="1">
                <a:uFillTx/>
                <a:sym typeface="Wingdings" panose="05000000000000000000" pitchFamily="2" charset="2"/>
              </a:rPr>
              <a:t>ngắn</a:t>
            </a:r>
            <a:r>
              <a:rPr lang="fr-FR" dirty="0">
                <a:uFillTx/>
                <a:sym typeface="Wingdings" panose="05000000000000000000" pitchFamily="2" charset="2"/>
              </a:rPr>
              <a:t>, </a:t>
            </a:r>
            <a:r>
              <a:rPr lang="fr-FR" dirty="0" err="1">
                <a:uFillTx/>
                <a:sym typeface="Wingdings" panose="05000000000000000000" pitchFamily="2" charset="2"/>
              </a:rPr>
              <a:t>bệnh</a:t>
            </a:r>
            <a:r>
              <a:rPr lang="fr-FR" dirty="0">
                <a:uFillTx/>
                <a:sym typeface="Wingdings" panose="05000000000000000000" pitchFamily="2" charset="2"/>
              </a:rPr>
              <a:t> </a:t>
            </a:r>
            <a:r>
              <a:rPr lang="fr-FR" dirty="0" err="1">
                <a:uFillTx/>
                <a:sym typeface="Wingdings" panose="05000000000000000000" pitchFamily="2" charset="2"/>
              </a:rPr>
              <a:t>lan</a:t>
            </a:r>
            <a:r>
              <a:rPr lang="fr-FR" dirty="0">
                <a:uFillTx/>
                <a:sym typeface="Wingdings" panose="05000000000000000000" pitchFamily="2" charset="2"/>
              </a:rPr>
              <a:t> </a:t>
            </a:r>
            <a:r>
              <a:rPr lang="fr-FR" dirty="0" err="1">
                <a:uFillTx/>
                <a:sym typeface="Wingdings" panose="05000000000000000000" pitchFamily="2" charset="2"/>
              </a:rPr>
              <a:t>tràn</a:t>
            </a:r>
            <a:r>
              <a:rPr lang="fr-FR" dirty="0">
                <a:uFillTx/>
                <a:sym typeface="Wingdings" panose="05000000000000000000" pitchFamily="2" charset="2"/>
              </a:rPr>
              <a:t>, </a:t>
            </a:r>
            <a:r>
              <a:rPr lang="fr-FR" dirty="0" err="1">
                <a:uFillTx/>
                <a:sym typeface="Wingdings" panose="05000000000000000000" pitchFamily="2" charset="2"/>
              </a:rPr>
              <a:t>khả</a:t>
            </a:r>
            <a:r>
              <a:rPr lang="fr-FR" dirty="0">
                <a:uFillTx/>
                <a:sym typeface="Wingdings" panose="05000000000000000000" pitchFamily="2" charset="2"/>
              </a:rPr>
              <a:t> </a:t>
            </a:r>
            <a:r>
              <a:rPr lang="fr-FR" dirty="0" err="1">
                <a:uFillTx/>
                <a:sym typeface="Wingdings" panose="05000000000000000000" pitchFamily="2" charset="2"/>
              </a:rPr>
              <a:t>năng</a:t>
            </a:r>
            <a:r>
              <a:rPr lang="fr-FR" dirty="0">
                <a:uFillTx/>
                <a:sym typeface="Wingdings" panose="05000000000000000000" pitchFamily="2" charset="2"/>
              </a:rPr>
              <a:t> </a:t>
            </a:r>
            <a:r>
              <a:rPr lang="fr-FR" dirty="0" err="1">
                <a:uFillTx/>
                <a:sym typeface="Wingdings" panose="05000000000000000000" pitchFamily="2" charset="2"/>
              </a:rPr>
              <a:t>thành</a:t>
            </a:r>
            <a:r>
              <a:rPr lang="fr-FR" dirty="0">
                <a:uFillTx/>
                <a:sym typeface="Wingdings" panose="05000000000000000000" pitchFamily="2" charset="2"/>
              </a:rPr>
              <a:t> </a:t>
            </a:r>
            <a:r>
              <a:rPr lang="fr-FR" dirty="0" err="1">
                <a:uFillTx/>
                <a:sym typeface="Wingdings" panose="05000000000000000000" pitchFamily="2" charset="2"/>
              </a:rPr>
              <a:t>công</a:t>
            </a:r>
            <a:r>
              <a:rPr lang="fr-FR" dirty="0">
                <a:uFillTx/>
                <a:sym typeface="Wingdings" panose="05000000000000000000" pitchFamily="2" charset="2"/>
              </a:rPr>
              <a:t> </a:t>
            </a:r>
            <a:r>
              <a:rPr lang="fr-FR" dirty="0" err="1">
                <a:uFillTx/>
                <a:sym typeface="Wingdings" panose="05000000000000000000" pitchFamily="2" charset="2"/>
              </a:rPr>
              <a:t>của</a:t>
            </a:r>
            <a:r>
              <a:rPr lang="fr-FR" dirty="0">
                <a:uFillTx/>
                <a:sym typeface="Wingdings" panose="05000000000000000000" pitchFamily="2" charset="2"/>
              </a:rPr>
              <a:t> </a:t>
            </a:r>
            <a:r>
              <a:rPr lang="fr-FR" dirty="0" err="1">
                <a:uFillTx/>
                <a:sym typeface="Wingdings" panose="05000000000000000000" pitchFamily="2" charset="2"/>
              </a:rPr>
              <a:t>gây</a:t>
            </a:r>
            <a:r>
              <a:rPr lang="fr-FR" dirty="0">
                <a:uFillTx/>
                <a:sym typeface="Wingdings" panose="05000000000000000000" pitchFamily="2" charset="2"/>
              </a:rPr>
              <a:t> </a:t>
            </a:r>
            <a:r>
              <a:rPr lang="fr-FR" dirty="0" err="1">
                <a:uFillTx/>
                <a:sym typeface="Wingdings" panose="05000000000000000000" pitchFamily="2" charset="2"/>
              </a:rPr>
              <a:t>viêm</a:t>
            </a:r>
            <a:r>
              <a:rPr lang="fr-FR" dirty="0">
                <a:uFillTx/>
                <a:sym typeface="Wingdings" panose="05000000000000000000" pitchFamily="2" charset="2"/>
              </a:rPr>
              <a:t> </a:t>
            </a:r>
            <a:r>
              <a:rPr lang="fr-FR" dirty="0" err="1">
                <a:uFillTx/>
                <a:sym typeface="Wingdings" panose="05000000000000000000" pitchFamily="2" charset="2"/>
              </a:rPr>
              <a:t>màng</a:t>
            </a:r>
            <a:r>
              <a:rPr lang="fr-FR" dirty="0">
                <a:uFillTx/>
                <a:sym typeface="Wingdings" panose="05000000000000000000" pitchFamily="2" charset="2"/>
              </a:rPr>
              <a:t> </a:t>
            </a:r>
            <a:r>
              <a:rPr lang="fr-FR" dirty="0" err="1">
                <a:uFillTx/>
                <a:sym typeface="Wingdings" panose="05000000000000000000" pitchFamily="2" charset="2"/>
              </a:rPr>
              <a:t>phổi</a:t>
            </a:r>
            <a:r>
              <a:rPr lang="fr-FR" dirty="0">
                <a:uFillTx/>
                <a:sym typeface="Wingdings" panose="05000000000000000000" pitchFamily="2" charset="2"/>
              </a:rPr>
              <a:t> </a:t>
            </a:r>
            <a:r>
              <a:rPr lang="fr-FR" dirty="0" err="1">
                <a:uFillTx/>
                <a:sym typeface="Wingdings" panose="05000000000000000000" pitchFamily="2" charset="2"/>
              </a:rPr>
              <a:t>thấp</a:t>
            </a:r>
            <a:endParaRPr lang="en-US" dirty="0">
              <a:uFillTx/>
            </a:endParaRP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Amylase</a:t>
            </a:r>
          </a:p>
        </p:txBody>
      </p:sp>
      <p:sp>
        <p:nvSpPr>
          <p:cNvPr id="3" name="Content Placeholder 2"/>
          <p:cNvSpPr>
            <a:spLocks noGrp="1"/>
          </p:cNvSpPr>
          <p:nvPr>
            <p:ph idx="1"/>
          </p:nvPr>
        </p:nvSpPr>
        <p:spPr/>
        <p:txBody>
          <a:bodyPr>
            <a:normAutofit/>
          </a:bodyPr>
          <a:lstStyle/>
          <a:p>
            <a:r>
              <a:rPr lang="en-US" dirty="0">
                <a:uFillTx/>
              </a:rPr>
              <a:t>Không </a:t>
            </a:r>
            <a:r>
              <a:rPr lang="en-US" dirty="0" err="1">
                <a:uFillTx/>
              </a:rPr>
              <a:t>thường</a:t>
            </a:r>
            <a:r>
              <a:rPr lang="en-US" dirty="0">
                <a:uFillTx/>
              </a:rPr>
              <a:t> </a:t>
            </a:r>
            <a:r>
              <a:rPr lang="en-US" dirty="0" err="1">
                <a:uFillTx/>
              </a:rPr>
              <a:t>quy</a:t>
            </a:r>
            <a:endParaRPr lang="en-US" dirty="0">
              <a:uFillTx/>
            </a:endParaRPr>
          </a:p>
          <a:p>
            <a:r>
              <a:rPr lang="en-US" dirty="0" err="1">
                <a:uFillTx/>
              </a:rPr>
              <a:t>Khi</a:t>
            </a:r>
            <a:r>
              <a:rPr lang="en-US" dirty="0">
                <a:uFillTx/>
              </a:rPr>
              <a:t> </a:t>
            </a:r>
            <a:r>
              <a:rPr lang="en-US" dirty="0" err="1">
                <a:uFillTx/>
              </a:rPr>
              <a:t>nghi</a:t>
            </a:r>
            <a:r>
              <a:rPr lang="en-US" dirty="0">
                <a:uFillTx/>
              </a:rPr>
              <a:t>: </a:t>
            </a:r>
            <a:r>
              <a:rPr lang="en-US" dirty="0" err="1">
                <a:uFillTx/>
              </a:rPr>
              <a:t>vỡ</a:t>
            </a:r>
            <a:r>
              <a:rPr lang="en-US" dirty="0">
                <a:uFillTx/>
              </a:rPr>
              <a:t> </a:t>
            </a:r>
            <a:r>
              <a:rPr lang="en-US" dirty="0" err="1">
                <a:uFillTx/>
              </a:rPr>
              <a:t>thực</a:t>
            </a:r>
            <a:r>
              <a:rPr lang="en-US" dirty="0">
                <a:uFillTx/>
              </a:rPr>
              <a:t> </a:t>
            </a:r>
            <a:r>
              <a:rPr lang="en-US" dirty="0" err="1">
                <a:uFillTx/>
              </a:rPr>
              <a:t>quản</a:t>
            </a:r>
            <a:r>
              <a:rPr lang="en-US" dirty="0">
                <a:uFillTx/>
              </a:rPr>
              <a:t>, </a:t>
            </a:r>
            <a:r>
              <a:rPr lang="en-US" dirty="0" err="1">
                <a:uFillTx/>
              </a:rPr>
              <a:t>viêm</a:t>
            </a:r>
            <a:r>
              <a:rPr lang="en-US" dirty="0">
                <a:uFillTx/>
              </a:rPr>
              <a:t> </a:t>
            </a:r>
            <a:r>
              <a:rPr lang="en-US" dirty="0" err="1">
                <a:uFillTx/>
              </a:rPr>
              <a:t>tụy</a:t>
            </a:r>
            <a:r>
              <a:rPr lang="en-US" dirty="0">
                <a:uFillTx/>
              </a:rPr>
              <a:t> </a:t>
            </a:r>
            <a:r>
              <a:rPr lang="en-US" dirty="0" err="1">
                <a:uFillTx/>
              </a:rPr>
              <a:t>cấp</a:t>
            </a:r>
            <a:r>
              <a:rPr lang="en-US" dirty="0">
                <a:uFillTx/>
              </a:rPr>
              <a:t>. </a:t>
            </a:r>
          </a:p>
          <a:p>
            <a:r>
              <a:rPr lang="en-US" dirty="0" err="1">
                <a:uFillTx/>
              </a:rPr>
              <a:t>Tăng</a:t>
            </a:r>
            <a:r>
              <a:rPr lang="en-US" dirty="0">
                <a:uFillTx/>
              </a:rPr>
              <a:t> </a:t>
            </a:r>
            <a:r>
              <a:rPr lang="en-US" dirty="0" err="1">
                <a:uFillTx/>
              </a:rPr>
              <a:t>khi</a:t>
            </a:r>
            <a:r>
              <a:rPr lang="en-US" dirty="0">
                <a:uFillTx/>
              </a:rPr>
              <a:t> </a:t>
            </a:r>
            <a:r>
              <a:rPr lang="en-US" dirty="0" err="1">
                <a:uFillTx/>
              </a:rPr>
              <a:t>lớn</a:t>
            </a:r>
            <a:r>
              <a:rPr lang="en-US" dirty="0">
                <a:uFillTx/>
              </a:rPr>
              <a:t> </a:t>
            </a:r>
            <a:r>
              <a:rPr lang="en-US" dirty="0" err="1">
                <a:uFillTx/>
              </a:rPr>
              <a:t>hơn</a:t>
            </a:r>
            <a:r>
              <a:rPr lang="en-US" dirty="0">
                <a:uFillTx/>
              </a:rPr>
              <a:t> ULN </a:t>
            </a:r>
            <a:r>
              <a:rPr lang="en-US" dirty="0" err="1">
                <a:uFillTx/>
              </a:rPr>
              <a:t>hoặc</a:t>
            </a:r>
            <a:r>
              <a:rPr lang="en-US" dirty="0">
                <a:uFillTx/>
              </a:rPr>
              <a:t> </a:t>
            </a:r>
            <a:r>
              <a:rPr lang="en-US" dirty="0" err="1">
                <a:uFillTx/>
              </a:rPr>
              <a:t>tỉ</a:t>
            </a:r>
            <a:r>
              <a:rPr lang="en-US" dirty="0">
                <a:uFillTx/>
              </a:rPr>
              <a:t> </a:t>
            </a:r>
            <a:r>
              <a:rPr lang="en-US" dirty="0" err="1">
                <a:uFillTx/>
              </a:rPr>
              <a:t>lệ</a:t>
            </a:r>
            <a:r>
              <a:rPr lang="en-US" dirty="0">
                <a:uFillTx/>
              </a:rPr>
              <a:t> </a:t>
            </a:r>
            <a:r>
              <a:rPr lang="en-US" dirty="0" err="1">
                <a:uFillTx/>
              </a:rPr>
              <a:t>dịch</a:t>
            </a:r>
            <a:r>
              <a:rPr lang="en-US" dirty="0">
                <a:uFillTx/>
              </a:rPr>
              <a:t>/</a:t>
            </a:r>
            <a:r>
              <a:rPr lang="en-US" dirty="0" err="1">
                <a:uFillTx/>
              </a:rPr>
              <a:t>huyết</a:t>
            </a:r>
            <a:r>
              <a:rPr lang="en-US" dirty="0">
                <a:uFillTx/>
              </a:rPr>
              <a:t> </a:t>
            </a:r>
            <a:r>
              <a:rPr lang="en-US" dirty="0" err="1">
                <a:uFillTx/>
              </a:rPr>
              <a:t>thanh</a:t>
            </a:r>
            <a:r>
              <a:rPr lang="en-US" dirty="0">
                <a:uFillTx/>
              </a:rPr>
              <a:t> </a:t>
            </a:r>
            <a:r>
              <a:rPr lang="en-US" b="1" dirty="0">
                <a:uFillTx/>
              </a:rPr>
              <a:t>&gt;1</a:t>
            </a:r>
            <a:r>
              <a:rPr lang="en-US" dirty="0">
                <a:uFillTx/>
              </a:rPr>
              <a:t>: </a:t>
            </a:r>
            <a:r>
              <a:rPr lang="en-US" dirty="0" err="1">
                <a:uFillTx/>
              </a:rPr>
              <a:t>viêm</a:t>
            </a:r>
            <a:r>
              <a:rPr lang="en-US" dirty="0">
                <a:uFillTx/>
              </a:rPr>
              <a:t> </a:t>
            </a:r>
            <a:r>
              <a:rPr lang="en-US" dirty="0" err="1">
                <a:uFillTx/>
              </a:rPr>
              <a:t>tụy</a:t>
            </a:r>
            <a:r>
              <a:rPr lang="en-US" dirty="0">
                <a:uFillTx/>
              </a:rPr>
              <a:t> </a:t>
            </a:r>
            <a:r>
              <a:rPr lang="en-US" dirty="0" err="1">
                <a:uFillTx/>
              </a:rPr>
              <a:t>cấp</a:t>
            </a:r>
            <a:r>
              <a:rPr lang="en-US" dirty="0">
                <a:uFillTx/>
              </a:rPr>
              <a:t>, </a:t>
            </a:r>
            <a:r>
              <a:rPr lang="en-US" dirty="0" err="1">
                <a:uFillTx/>
              </a:rPr>
              <a:t>nang</a:t>
            </a:r>
            <a:r>
              <a:rPr lang="en-US" dirty="0">
                <a:uFillTx/>
              </a:rPr>
              <a:t> </a:t>
            </a:r>
            <a:r>
              <a:rPr lang="en-US" dirty="0" err="1">
                <a:uFillTx/>
              </a:rPr>
              <a:t>giả</a:t>
            </a:r>
            <a:r>
              <a:rPr lang="en-US" dirty="0">
                <a:uFillTx/>
              </a:rPr>
              <a:t> </a:t>
            </a:r>
            <a:r>
              <a:rPr lang="en-US" dirty="0" err="1">
                <a:uFillTx/>
              </a:rPr>
              <a:t>tụy</a:t>
            </a:r>
            <a:r>
              <a:rPr lang="en-US" dirty="0">
                <a:uFillTx/>
              </a:rPr>
              <a:t>, </a:t>
            </a:r>
            <a:r>
              <a:rPr lang="en-US" dirty="0" err="1">
                <a:uFillTx/>
              </a:rPr>
              <a:t>vỡ</a:t>
            </a:r>
            <a:r>
              <a:rPr lang="en-US" dirty="0">
                <a:uFillTx/>
              </a:rPr>
              <a:t> </a:t>
            </a:r>
            <a:r>
              <a:rPr lang="en-US" dirty="0" err="1">
                <a:uFillTx/>
              </a:rPr>
              <a:t>thực</a:t>
            </a:r>
            <a:r>
              <a:rPr lang="en-US" dirty="0">
                <a:uFillTx/>
              </a:rPr>
              <a:t> </a:t>
            </a:r>
            <a:r>
              <a:rPr lang="en-US" dirty="0" err="1">
                <a:uFillTx/>
              </a:rPr>
              <a:t>quản</a:t>
            </a:r>
            <a:r>
              <a:rPr lang="en-US" dirty="0">
                <a:uFillTx/>
              </a:rPr>
              <a:t>, </a:t>
            </a:r>
            <a:r>
              <a:rPr lang="en-US" dirty="0" err="1">
                <a:uFillTx/>
              </a:rPr>
              <a:t>ác</a:t>
            </a:r>
            <a:r>
              <a:rPr lang="en-US" dirty="0">
                <a:uFillTx/>
              </a:rPr>
              <a:t> </a:t>
            </a:r>
            <a:r>
              <a:rPr lang="en-US" dirty="0" err="1">
                <a:uFillTx/>
              </a:rPr>
              <a:t>tính</a:t>
            </a:r>
            <a:r>
              <a:rPr lang="en-US" dirty="0">
                <a:uFillTx/>
              </a:rPr>
              <a:t> (</a:t>
            </a:r>
            <a:r>
              <a:rPr lang="en-US" dirty="0" err="1">
                <a:uFillTx/>
              </a:rPr>
              <a:t>đặc</a:t>
            </a:r>
            <a:r>
              <a:rPr lang="en-US" dirty="0">
                <a:uFillTx/>
              </a:rPr>
              <a:t> </a:t>
            </a:r>
            <a:r>
              <a:rPr lang="en-US" dirty="0" err="1">
                <a:uFillTx/>
              </a:rPr>
              <a:t>biệt</a:t>
            </a:r>
            <a:r>
              <a:rPr lang="en-US" dirty="0">
                <a:uFillTx/>
              </a:rPr>
              <a:t> </a:t>
            </a:r>
            <a:r>
              <a:rPr lang="en-US" dirty="0" err="1">
                <a:uFillTx/>
              </a:rPr>
              <a:t>ung</a:t>
            </a:r>
            <a:r>
              <a:rPr lang="en-US" dirty="0">
                <a:uFillTx/>
              </a:rPr>
              <a:t> </a:t>
            </a:r>
            <a:r>
              <a:rPr lang="en-US" dirty="0" err="1">
                <a:uFillTx/>
              </a:rPr>
              <a:t>thư</a:t>
            </a:r>
            <a:r>
              <a:rPr lang="en-US" dirty="0">
                <a:uFillTx/>
              </a:rPr>
              <a:t> </a:t>
            </a:r>
            <a:r>
              <a:rPr lang="en-US" dirty="0" err="1">
                <a:uFillTx/>
              </a:rPr>
              <a:t>tuyến</a:t>
            </a:r>
            <a:r>
              <a:rPr lang="en-US" dirty="0">
                <a:uFillTx/>
              </a:rPr>
              <a:t>)</a:t>
            </a: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NT-</a:t>
            </a:r>
            <a:r>
              <a:rPr lang="en-US" dirty="0" err="1">
                <a:uFillTx/>
              </a:rPr>
              <a:t>proBNP</a:t>
            </a:r>
            <a:endParaRPr lang="en-US" dirty="0">
              <a:uFillTx/>
            </a:endParaRPr>
          </a:p>
        </p:txBody>
      </p:sp>
      <p:sp>
        <p:nvSpPr>
          <p:cNvPr id="3" name="Content Placeholder 2"/>
          <p:cNvSpPr>
            <a:spLocks noGrp="1"/>
          </p:cNvSpPr>
          <p:nvPr>
            <p:ph idx="1"/>
          </p:nvPr>
        </p:nvSpPr>
        <p:spPr/>
        <p:txBody>
          <a:bodyPr>
            <a:normAutofit/>
          </a:bodyPr>
          <a:lstStyle/>
          <a:p>
            <a:r>
              <a:rPr lang="en-US" dirty="0">
                <a:uFillTx/>
              </a:rPr>
              <a:t>Trong </a:t>
            </a:r>
            <a:r>
              <a:rPr lang="en-US" dirty="0" err="1">
                <a:uFillTx/>
              </a:rPr>
              <a:t>máu</a:t>
            </a:r>
            <a:r>
              <a:rPr lang="en-US" dirty="0">
                <a:uFillTx/>
              </a:rPr>
              <a:t> và </a:t>
            </a:r>
            <a:r>
              <a:rPr lang="en-US" dirty="0" err="1">
                <a:uFillTx/>
              </a:rPr>
              <a:t>dịch</a:t>
            </a:r>
            <a:r>
              <a:rPr lang="en-US" dirty="0">
                <a:uFillTx/>
              </a:rPr>
              <a:t> </a:t>
            </a:r>
            <a:r>
              <a:rPr lang="en-US" dirty="0" err="1">
                <a:uFillTx/>
              </a:rPr>
              <a:t>màng</a:t>
            </a:r>
            <a:r>
              <a:rPr lang="en-US" dirty="0">
                <a:uFillTx/>
              </a:rPr>
              <a:t> phổi tương </a:t>
            </a:r>
            <a:r>
              <a:rPr lang="en-US" dirty="0" err="1">
                <a:uFillTx/>
              </a:rPr>
              <a:t>quan</a:t>
            </a:r>
            <a:r>
              <a:rPr lang="en-US" dirty="0">
                <a:uFillTx/>
              </a:rPr>
              <a:t> </a:t>
            </a:r>
            <a:r>
              <a:rPr lang="en-US" dirty="0" err="1">
                <a:uFillTx/>
              </a:rPr>
              <a:t>chặc</a:t>
            </a:r>
            <a:r>
              <a:rPr lang="en-US" dirty="0">
                <a:uFillTx/>
              </a:rPr>
              <a:t> </a:t>
            </a:r>
            <a:r>
              <a:rPr lang="en-US" dirty="0" err="1">
                <a:uFillTx/>
              </a:rPr>
              <a:t>chẽ</a:t>
            </a:r>
            <a:r>
              <a:rPr lang="en-US" dirty="0">
                <a:uFillTx/>
              </a:rPr>
              <a:t> với </a:t>
            </a:r>
            <a:r>
              <a:rPr lang="en-US" dirty="0" err="1">
                <a:uFillTx/>
              </a:rPr>
              <a:t>nhau</a:t>
            </a:r>
            <a:r>
              <a:rPr lang="en-US" dirty="0">
                <a:uFillTx/>
              </a:rPr>
              <a:t>: phân </a:t>
            </a:r>
            <a:r>
              <a:rPr lang="en-US" dirty="0" err="1">
                <a:uFillTx/>
              </a:rPr>
              <a:t>biệt</a:t>
            </a:r>
            <a:r>
              <a:rPr lang="en-US" dirty="0">
                <a:uFillTx/>
              </a:rPr>
              <a:t> TDMP do </a:t>
            </a:r>
            <a:r>
              <a:rPr lang="en-US" dirty="0" err="1">
                <a:uFillTx/>
              </a:rPr>
              <a:t>suy</a:t>
            </a:r>
            <a:r>
              <a:rPr lang="en-US" dirty="0">
                <a:uFillTx/>
              </a:rPr>
              <a:t> </a:t>
            </a:r>
            <a:r>
              <a:rPr lang="en-US" dirty="0" err="1">
                <a:uFillTx/>
              </a:rPr>
              <a:t>tim</a:t>
            </a:r>
            <a:r>
              <a:rPr lang="en-US" dirty="0">
                <a:uFillTx/>
              </a:rPr>
              <a:t> và </a:t>
            </a:r>
            <a:r>
              <a:rPr lang="en-US" dirty="0" err="1">
                <a:uFillTx/>
              </a:rPr>
              <a:t>nguyên</a:t>
            </a:r>
            <a:r>
              <a:rPr lang="en-US" dirty="0">
                <a:uFillTx/>
              </a:rPr>
              <a:t> </a:t>
            </a:r>
            <a:r>
              <a:rPr lang="en-US" dirty="0" err="1">
                <a:uFillTx/>
              </a:rPr>
              <a:t>nhân</a:t>
            </a:r>
            <a:r>
              <a:rPr lang="en-US" dirty="0">
                <a:uFillTx/>
              </a:rPr>
              <a:t> </a:t>
            </a:r>
            <a:r>
              <a:rPr lang="en-US" dirty="0" err="1">
                <a:uFillTx/>
              </a:rPr>
              <a:t>khác</a:t>
            </a:r>
            <a:r>
              <a:rPr lang="en-US" dirty="0">
                <a:uFillTx/>
              </a:rPr>
              <a:t>.</a:t>
            </a:r>
          </a:p>
          <a:p>
            <a:r>
              <a:rPr lang="en-US" dirty="0" err="1">
                <a:uFillTx/>
              </a:rPr>
              <a:t>Giá</a:t>
            </a:r>
            <a:r>
              <a:rPr lang="en-US" dirty="0">
                <a:uFillTx/>
              </a:rPr>
              <a:t> </a:t>
            </a:r>
            <a:r>
              <a:rPr lang="en-US" dirty="0" err="1">
                <a:uFillTx/>
              </a:rPr>
              <a:t>trị</a:t>
            </a:r>
            <a:r>
              <a:rPr lang="en-US" dirty="0">
                <a:uFillTx/>
              </a:rPr>
              <a:t> cut-off: 600 </a:t>
            </a:r>
            <a:r>
              <a:rPr lang="en-US" dirty="0" err="1">
                <a:uFillTx/>
              </a:rPr>
              <a:t>đến</a:t>
            </a:r>
            <a:r>
              <a:rPr lang="en-US" dirty="0">
                <a:uFillTx/>
              </a:rPr>
              <a:t> 4000 </a:t>
            </a:r>
            <a:r>
              <a:rPr lang="en-US" dirty="0" err="1">
                <a:uFillTx/>
              </a:rPr>
              <a:t>pg</a:t>
            </a:r>
            <a:r>
              <a:rPr lang="en-US" dirty="0">
                <a:uFillTx/>
              </a:rPr>
              <a:t>/ml, </a:t>
            </a:r>
            <a:r>
              <a:rPr lang="en-US" dirty="0" err="1">
                <a:uFillTx/>
              </a:rPr>
              <a:t>giá</a:t>
            </a:r>
            <a:r>
              <a:rPr lang="en-US" dirty="0">
                <a:uFillTx/>
              </a:rPr>
              <a:t> </a:t>
            </a:r>
            <a:r>
              <a:rPr lang="en-US" dirty="0" err="1">
                <a:uFillTx/>
              </a:rPr>
              <a:t>trị</a:t>
            </a:r>
            <a:r>
              <a:rPr lang="en-US" dirty="0">
                <a:uFillTx/>
              </a:rPr>
              <a:t> 1500 </a:t>
            </a:r>
            <a:r>
              <a:rPr lang="en-US" dirty="0" err="1">
                <a:uFillTx/>
              </a:rPr>
              <a:t>pg</a:t>
            </a:r>
            <a:r>
              <a:rPr lang="en-US" dirty="0">
                <a:uFillTx/>
              </a:rPr>
              <a:t>/ml </a:t>
            </a:r>
            <a:r>
              <a:rPr lang="en-US" dirty="0" err="1">
                <a:uFillTx/>
              </a:rPr>
              <a:t>thường</a:t>
            </a:r>
            <a:r>
              <a:rPr lang="en-US" dirty="0">
                <a:uFillTx/>
              </a:rPr>
              <a:t> </a:t>
            </a:r>
            <a:r>
              <a:rPr lang="en-US" dirty="0" err="1">
                <a:uFillTx/>
              </a:rPr>
              <a:t>được</a:t>
            </a:r>
            <a:r>
              <a:rPr lang="en-US" dirty="0">
                <a:uFillTx/>
              </a:rPr>
              <a:t> </a:t>
            </a:r>
            <a:r>
              <a:rPr lang="en-US" dirty="0" err="1">
                <a:uFillTx/>
              </a:rPr>
              <a:t>sử</a:t>
            </a:r>
            <a:r>
              <a:rPr lang="en-US" dirty="0">
                <a:uFillTx/>
              </a:rPr>
              <a:t> </a:t>
            </a:r>
            <a:r>
              <a:rPr lang="en-US" dirty="0" err="1">
                <a:uFillTx/>
              </a:rPr>
              <a:t>dụng</a:t>
            </a:r>
            <a:r>
              <a:rPr lang="en-US" dirty="0">
                <a:uFillTx/>
              </a:rPr>
              <a:t>.</a:t>
            </a:r>
          </a:p>
        </p:txBody>
      </p:sp>
      <p:sp>
        <p:nvSpPr>
          <p:cNvPr id="4" name="TextBox 3"/>
          <p:cNvSpPr txBox="1">
            <a:spLocks/>
          </p:cNvSpPr>
          <p:nvPr/>
        </p:nvSpPr>
        <p:spPr>
          <a:xfrm>
            <a:off x="8382000" y="6429579"/>
            <a:ext cx="577787" cy="369332"/>
          </a:xfrm>
          <a:prstGeom prst="rect">
            <a:avLst/>
          </a:prstGeom>
          <a:noFill/>
        </p:spPr>
        <p:txBody>
          <a:bodyPr wrap="none" rtlCol="0">
            <a:spAutoFit/>
          </a:bodyPr>
          <a:lstStyle/>
          <a:p>
            <a:r>
              <a:rPr lang="en-US" dirty="0">
                <a:uFillTx/>
              </a:rPr>
              <a:t>BTS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pPr marL="0" indent="0">
              <a:buNone/>
            </a:pPr>
            <a:endParaRPr lang="en-US" dirty="0">
              <a:uFillTx/>
            </a:endParaRPr>
          </a:p>
        </p:txBody>
      </p:sp>
      <p:pic>
        <p:nvPicPr>
          <p:cNvPr id="2050" name="Picture 2"/>
          <p:cNvPicPr>
            <a:picLocks noChangeAspect="1" noChangeArrowheads="1"/>
          </p:cNvPicPr>
          <p:nvPr/>
        </p:nvPicPr>
        <p:blipFill>
          <a:blip r:embed="rId2"/>
          <a:srcRect/>
          <a:stretch>
            <a:fillRect/>
          </a:stretch>
        </p:blipFill>
        <p:spPr bwMode="auto">
          <a:xfrm>
            <a:off x="0" y="1219200"/>
            <a:ext cx="8992456" cy="4114800"/>
          </a:xfrm>
          <a:prstGeom prst="rect">
            <a:avLst/>
          </a:prstGeom>
          <a:noFill/>
          <a:ln>
            <a:noFill/>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pPr marL="0" indent="0">
              <a:buNone/>
            </a:pPr>
            <a:endParaRPr lang="en-US" dirty="0">
              <a:uFillTx/>
            </a:endParaRPr>
          </a:p>
        </p:txBody>
      </p:sp>
      <p:pic>
        <p:nvPicPr>
          <p:cNvPr id="3074" name="Picture 2"/>
          <p:cNvPicPr>
            <a:picLocks noChangeAspect="1" noChangeArrowheads="1"/>
          </p:cNvPicPr>
          <p:nvPr/>
        </p:nvPicPr>
        <p:blipFill>
          <a:blip r:embed="rId2"/>
          <a:srcRect/>
          <a:stretch>
            <a:fillRect/>
          </a:stretch>
        </p:blipFill>
        <p:spPr bwMode="auto">
          <a:xfrm>
            <a:off x="20782" y="0"/>
            <a:ext cx="9123218" cy="5790644"/>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uFillTx/>
                <a:latin typeface="Arial" panose="020B0604020202020204" pitchFamily="34" charset="0"/>
                <a:cs typeface="Arial" panose="020B0604020202020204" pitchFamily="34" charset="0"/>
              </a:rPr>
              <a:t>TDMP </a:t>
            </a:r>
            <a:r>
              <a:rPr lang="en-US" sz="5400" b="1" dirty="0" err="1">
                <a:uFillTx/>
                <a:latin typeface="Arial" panose="020B0604020202020204" pitchFamily="34" charset="0"/>
                <a:cs typeface="Arial" panose="020B0604020202020204" pitchFamily="34" charset="0"/>
              </a:rPr>
              <a:t>dịch</a:t>
            </a:r>
            <a:r>
              <a:rPr lang="en-US" sz="5400" b="1" dirty="0">
                <a:uFillTx/>
                <a:latin typeface="Arial" panose="020B0604020202020204" pitchFamily="34" charset="0"/>
                <a:cs typeface="Arial" panose="020B0604020202020204" pitchFamily="34" charset="0"/>
              </a:rPr>
              <a:t> </a:t>
            </a:r>
            <a:r>
              <a:rPr lang="en-US" sz="5400" b="1" dirty="0" err="1">
                <a:uFillTx/>
                <a:latin typeface="Arial" panose="020B0604020202020204" pitchFamily="34" charset="0"/>
                <a:cs typeface="Arial" panose="020B0604020202020204" pitchFamily="34" charset="0"/>
              </a:rPr>
              <a:t>tiết</a:t>
            </a:r>
            <a:br>
              <a:rPr lang="en-US" sz="5400" b="1" dirty="0">
                <a:uFillTx/>
                <a:latin typeface="Arial" panose="020B0604020202020204" pitchFamily="34" charset="0"/>
                <a:cs typeface="Arial" panose="020B0604020202020204" pitchFamily="34" charset="0"/>
              </a:rPr>
            </a:br>
            <a:endParaRPr lang="en-US" dirty="0">
              <a:uFillTx/>
            </a:endParaRPr>
          </a:p>
        </p:txBody>
      </p:sp>
      <p:sp>
        <p:nvSpPr>
          <p:cNvPr id="7" name="TextBox 6"/>
          <p:cNvSpPr txBox="1">
            <a:spLocks/>
          </p:cNvSpPr>
          <p:nvPr/>
        </p:nvSpPr>
        <p:spPr>
          <a:xfrm>
            <a:off x="7391400" y="6172200"/>
            <a:ext cx="577787" cy="369332"/>
          </a:xfrm>
          <a:prstGeom prst="rect">
            <a:avLst/>
          </a:prstGeom>
          <a:noFill/>
        </p:spPr>
        <p:txBody>
          <a:bodyPr wrap="none" rtlCol="0">
            <a:spAutoFit/>
          </a:bodyPr>
          <a:lstStyle/>
          <a:p>
            <a:r>
              <a:rPr lang="en-US" dirty="0">
                <a:uFillTx/>
              </a:rPr>
              <a:t>BTS</a:t>
            </a:r>
          </a:p>
        </p:txBody>
      </p:sp>
      <p:pic>
        <p:nvPicPr>
          <p:cNvPr id="5" name="Picture 2">
            <a:extLst>
              <a:ext uri="{FF2B5EF4-FFF2-40B4-BE49-F238E27FC236}">
                <a16:creationId xmlns:a16="http://schemas.microsoft.com/office/drawing/2014/main" id="{C2F62713-F747-4DFB-8A67-6F3C2E6AA0C9}"/>
              </a:ext>
            </a:extLst>
          </p:cNvPr>
          <p:cNvPicPr>
            <a:picLocks noChangeAspect="1" noChangeArrowheads="1"/>
          </p:cNvPicPr>
          <p:nvPr/>
        </p:nvPicPr>
        <p:blipFill rotWithShape="1">
          <a:blip r:embed="rId2"/>
          <a:srcRect t="11111"/>
          <a:stretch/>
        </p:blipFill>
        <p:spPr bwMode="auto">
          <a:xfrm>
            <a:off x="1066800" y="1676400"/>
            <a:ext cx="5763358" cy="4343400"/>
          </a:xfrm>
          <a:prstGeom prst="rect">
            <a:avLst/>
          </a:prstGeom>
          <a:noFill/>
          <a:ln>
            <a:noFill/>
          </a:ln>
          <a:effectLst/>
        </p:spPr>
      </p:pic>
    </p:spTree>
    <p:extLst>
      <p:ext uri="{BB962C8B-B14F-4D97-AF65-F5344CB8AC3E}">
        <p14:creationId xmlns:p14="http://schemas.microsoft.com/office/powerpoint/2010/main" val="2840718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pPr marL="0" indent="0">
              <a:buNone/>
            </a:pPr>
            <a:endParaRPr lang="en-US" dirty="0">
              <a:uFillTx/>
            </a:endParaRPr>
          </a:p>
        </p:txBody>
      </p:sp>
      <p:pic>
        <p:nvPicPr>
          <p:cNvPr id="4098" name="Picture 2"/>
          <p:cNvPicPr>
            <a:picLocks noChangeAspect="1" noChangeArrowheads="1"/>
          </p:cNvPicPr>
          <p:nvPr/>
        </p:nvPicPr>
        <p:blipFill>
          <a:blip r:embed="rId2"/>
          <a:srcRect/>
          <a:stretch>
            <a:fillRect/>
          </a:stretch>
        </p:blipFill>
        <p:spPr bwMode="auto">
          <a:xfrm>
            <a:off x="0" y="1602419"/>
            <a:ext cx="9067800" cy="4960756"/>
          </a:xfrm>
          <a:prstGeom prst="rect">
            <a:avLst/>
          </a:prstGeom>
          <a:noFill/>
          <a:ln>
            <a:noFill/>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733B-9657-4A6A-99EB-648B5D2BF8B3}"/>
              </a:ext>
            </a:extLst>
          </p:cNvPr>
          <p:cNvSpPr>
            <a:spLocks noGrp="1"/>
          </p:cNvSpPr>
          <p:nvPr>
            <p:ph type="title"/>
          </p:nvPr>
        </p:nvSpPr>
        <p:spPr/>
        <p:txBody>
          <a:bodyPr/>
          <a:lstStyle/>
          <a:p>
            <a:r>
              <a:rPr lang="en-US" dirty="0" err="1"/>
              <a:t>Bài</a:t>
            </a:r>
            <a:r>
              <a:rPr lang="en-US" dirty="0"/>
              <a:t> </a:t>
            </a:r>
            <a:r>
              <a:rPr lang="en-US" dirty="0" err="1"/>
              <a:t>tập</a:t>
            </a:r>
            <a:endParaRPr lang="en-US" dirty="0"/>
          </a:p>
        </p:txBody>
      </p:sp>
      <p:graphicFrame>
        <p:nvGraphicFramePr>
          <p:cNvPr id="7" name="Content Placeholder 6">
            <a:extLst>
              <a:ext uri="{FF2B5EF4-FFF2-40B4-BE49-F238E27FC236}">
                <a16:creationId xmlns:a16="http://schemas.microsoft.com/office/drawing/2014/main" id="{A35C348A-E4A0-426E-9795-E78EE76A28B6}"/>
              </a:ext>
            </a:extLst>
          </p:cNvPr>
          <p:cNvGraphicFramePr>
            <a:graphicFrameLocks noGrp="1"/>
          </p:cNvGraphicFramePr>
          <p:nvPr>
            <p:ph idx="1"/>
            <p:extLst>
              <p:ext uri="{D42A27DB-BD31-4B8C-83A1-F6EECF244321}">
                <p14:modId xmlns:p14="http://schemas.microsoft.com/office/powerpoint/2010/main" val="2624227929"/>
              </p:ext>
            </p:extLst>
          </p:nvPr>
        </p:nvGraphicFramePr>
        <p:xfrm>
          <a:off x="1219200" y="4027219"/>
          <a:ext cx="7162800" cy="1971040"/>
        </p:xfrm>
        <a:graphic>
          <a:graphicData uri="http://schemas.openxmlformats.org/drawingml/2006/table">
            <a:tbl>
              <a:tblPr/>
              <a:tblGrid>
                <a:gridCol w="780907">
                  <a:extLst>
                    <a:ext uri="{9D8B030D-6E8A-4147-A177-3AD203B41FA5}">
                      <a16:colId xmlns:a16="http://schemas.microsoft.com/office/drawing/2014/main" val="3122478776"/>
                    </a:ext>
                  </a:extLst>
                </a:gridCol>
                <a:gridCol w="1235167">
                  <a:extLst>
                    <a:ext uri="{9D8B030D-6E8A-4147-A177-3AD203B41FA5}">
                      <a16:colId xmlns:a16="http://schemas.microsoft.com/office/drawing/2014/main" val="3350000972"/>
                    </a:ext>
                  </a:extLst>
                </a:gridCol>
                <a:gridCol w="3546277">
                  <a:extLst>
                    <a:ext uri="{9D8B030D-6E8A-4147-A177-3AD203B41FA5}">
                      <a16:colId xmlns:a16="http://schemas.microsoft.com/office/drawing/2014/main" val="3802087296"/>
                    </a:ext>
                  </a:extLst>
                </a:gridCol>
                <a:gridCol w="780907">
                  <a:extLst>
                    <a:ext uri="{9D8B030D-6E8A-4147-A177-3AD203B41FA5}">
                      <a16:colId xmlns:a16="http://schemas.microsoft.com/office/drawing/2014/main" val="1918609591"/>
                    </a:ext>
                  </a:extLst>
                </a:gridCol>
                <a:gridCol w="819542">
                  <a:extLst>
                    <a:ext uri="{9D8B030D-6E8A-4147-A177-3AD203B41FA5}">
                      <a16:colId xmlns:a16="http://schemas.microsoft.com/office/drawing/2014/main" val="3889633338"/>
                    </a:ext>
                  </a:extLst>
                </a:gridCol>
              </a:tblGrid>
              <a:tr h="0">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XN SINH HÓA</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Glucose (dịch)</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2.8</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mmol/L</a:t>
                      </a:r>
                    </a:p>
                  </a:txBody>
                  <a:tcPr marL="50800" marR="50800" marT="50800" marB="50800">
                    <a:lnL>
                      <a:noFill/>
                    </a:lnL>
                    <a:lnR>
                      <a:noFill/>
                    </a:lnR>
                    <a:lnT>
                      <a:noFill/>
                    </a:lnT>
                    <a:lnB>
                      <a:noFill/>
                    </a:lnB>
                  </a:tcPr>
                </a:tc>
                <a:extLst>
                  <a:ext uri="{0D108BD9-81ED-4DB2-BD59-A6C34878D82A}">
                    <a16:rowId xmlns:a16="http://schemas.microsoft.com/office/drawing/2014/main" val="1481698088"/>
                  </a:ext>
                </a:extLst>
              </a:tr>
              <a:tr h="0">
                <a:tc>
                  <a:txBody>
                    <a:bodyPr/>
                    <a:lstStyle/>
                    <a:p>
                      <a:pPr marL="0" marR="0" fontAlgn="t">
                        <a:spcBef>
                          <a:spcPts val="0"/>
                        </a:spcBef>
                        <a:spcAft>
                          <a:spcPts val="0"/>
                        </a:spcAft>
                      </a:pPr>
                      <a:r>
                        <a:rPr lang="en-US" sz="1600" b="1">
                          <a:effectLst/>
                          <a:latin typeface="Calibri" panose="020F0502020204030204" pitchFamily="34" charset="0"/>
                        </a:rPr>
                        <a:t>2</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LDH (</a:t>
                      </a:r>
                      <a:r>
                        <a:rPr lang="en-US" sz="1600" dirty="0" err="1">
                          <a:effectLst/>
                          <a:latin typeface="Calibri" panose="020F0502020204030204" pitchFamily="34" charset="0"/>
                        </a:rPr>
                        <a:t>dịch</a:t>
                      </a:r>
                      <a:r>
                        <a:rPr lang="en-US" sz="1600" dirty="0">
                          <a:effectLst/>
                          <a:latin typeface="Calibri" panose="020F0502020204030204" pitchFamily="34" charset="0"/>
                        </a:rPr>
                        <a:t>)</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1605</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U/L</a:t>
                      </a:r>
                    </a:p>
                  </a:txBody>
                  <a:tcPr marL="50800" marR="50800" marT="50800" marB="50800">
                    <a:lnL>
                      <a:noFill/>
                    </a:lnL>
                    <a:lnR>
                      <a:noFill/>
                    </a:lnR>
                    <a:lnT>
                      <a:noFill/>
                    </a:lnT>
                    <a:lnB>
                      <a:noFill/>
                    </a:lnB>
                  </a:tcPr>
                </a:tc>
                <a:extLst>
                  <a:ext uri="{0D108BD9-81ED-4DB2-BD59-A6C34878D82A}">
                    <a16:rowId xmlns:a16="http://schemas.microsoft.com/office/drawing/2014/main" val="3652138710"/>
                  </a:ext>
                </a:extLst>
              </a:tr>
              <a:tr h="0">
                <a:tc>
                  <a:txBody>
                    <a:bodyPr/>
                    <a:lstStyle/>
                    <a:p>
                      <a:pPr marL="0" marR="0" fontAlgn="t">
                        <a:spcBef>
                          <a:spcPts val="0"/>
                        </a:spcBef>
                        <a:spcAft>
                          <a:spcPts val="0"/>
                        </a:spcAft>
                      </a:pPr>
                      <a:r>
                        <a:rPr lang="en-US" sz="1600" b="1">
                          <a:effectLst/>
                          <a:latin typeface="Calibri" panose="020F0502020204030204" pitchFamily="34" charset="0"/>
                        </a:rPr>
                        <a:t>3</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Albumin (dịch)</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33.61</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g/L</a:t>
                      </a:r>
                    </a:p>
                  </a:txBody>
                  <a:tcPr marL="50800" marR="50800" marT="50800" marB="50800">
                    <a:lnL>
                      <a:noFill/>
                    </a:lnL>
                    <a:lnR>
                      <a:noFill/>
                    </a:lnR>
                    <a:lnT>
                      <a:noFill/>
                    </a:lnT>
                    <a:lnB>
                      <a:noFill/>
                    </a:lnB>
                  </a:tcPr>
                </a:tc>
                <a:extLst>
                  <a:ext uri="{0D108BD9-81ED-4DB2-BD59-A6C34878D82A}">
                    <a16:rowId xmlns:a16="http://schemas.microsoft.com/office/drawing/2014/main" val="3826204058"/>
                  </a:ext>
                </a:extLst>
              </a:tr>
              <a:tr h="0">
                <a:tc>
                  <a:txBody>
                    <a:bodyPr/>
                    <a:lstStyle/>
                    <a:p>
                      <a:pPr marL="0" marR="0" fontAlgn="t">
                        <a:spcBef>
                          <a:spcPts val="0"/>
                        </a:spcBef>
                        <a:spcAft>
                          <a:spcPts val="0"/>
                        </a:spcAft>
                      </a:pPr>
                      <a:r>
                        <a:rPr lang="en-US" sz="1600" b="1">
                          <a:effectLst/>
                          <a:latin typeface="Calibri" panose="020F0502020204030204" pitchFamily="34" charset="0"/>
                        </a:rPr>
                        <a:t>4</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Protein (dịch)</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5118</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mg/dL</a:t>
                      </a:r>
                    </a:p>
                  </a:txBody>
                  <a:tcPr marL="50800" marR="50800" marT="50800" marB="50800">
                    <a:lnL>
                      <a:noFill/>
                    </a:lnL>
                    <a:lnR>
                      <a:noFill/>
                    </a:lnR>
                    <a:lnT>
                      <a:noFill/>
                    </a:lnT>
                    <a:lnB>
                      <a:noFill/>
                    </a:lnB>
                  </a:tcPr>
                </a:tc>
                <a:extLst>
                  <a:ext uri="{0D108BD9-81ED-4DB2-BD59-A6C34878D82A}">
                    <a16:rowId xmlns:a16="http://schemas.microsoft.com/office/drawing/2014/main" val="164075977"/>
                  </a:ext>
                </a:extLst>
              </a:tr>
              <a:tr h="0">
                <a:tc>
                  <a:txBody>
                    <a:bodyPr/>
                    <a:lstStyle/>
                    <a:p>
                      <a:pPr marL="0" marR="0" fontAlgn="t">
                        <a:spcBef>
                          <a:spcPts val="0"/>
                        </a:spcBef>
                        <a:spcAft>
                          <a:spcPts val="0"/>
                        </a:spcAft>
                      </a:pPr>
                      <a:r>
                        <a:rPr lang="en-US" sz="1600" b="1">
                          <a:effectLst/>
                          <a:latin typeface="Calibri" panose="020F0502020204030204" pitchFamily="34" charset="0"/>
                        </a:rPr>
                        <a:t>5</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ADA (Adenosine Deaminase) /dịch</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44.9*</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&lt;=33 U/L</a:t>
                      </a:r>
                    </a:p>
                  </a:txBody>
                  <a:tcPr marL="50800" marR="50800" marT="50800" marB="50800">
                    <a:lnL>
                      <a:noFill/>
                    </a:lnL>
                    <a:lnR>
                      <a:noFill/>
                    </a:lnR>
                    <a:lnT>
                      <a:noFill/>
                    </a:lnT>
                    <a:lnB>
                      <a:noFill/>
                    </a:lnB>
                  </a:tcPr>
                </a:tc>
                <a:extLst>
                  <a:ext uri="{0D108BD9-81ED-4DB2-BD59-A6C34878D82A}">
                    <a16:rowId xmlns:a16="http://schemas.microsoft.com/office/drawing/2014/main" val="2220125870"/>
                  </a:ext>
                </a:extLst>
              </a:tr>
            </a:tbl>
          </a:graphicData>
        </a:graphic>
      </p:graphicFrame>
      <p:graphicFrame>
        <p:nvGraphicFramePr>
          <p:cNvPr id="8" name="Table 7">
            <a:extLst>
              <a:ext uri="{FF2B5EF4-FFF2-40B4-BE49-F238E27FC236}">
                <a16:creationId xmlns:a16="http://schemas.microsoft.com/office/drawing/2014/main" id="{D7974957-1CA1-42D8-A646-18B8F678569E}"/>
              </a:ext>
            </a:extLst>
          </p:cNvPr>
          <p:cNvGraphicFramePr>
            <a:graphicFrameLocks noGrp="1"/>
          </p:cNvGraphicFramePr>
          <p:nvPr>
            <p:extLst>
              <p:ext uri="{D42A27DB-BD31-4B8C-83A1-F6EECF244321}">
                <p14:modId xmlns:p14="http://schemas.microsoft.com/office/powerpoint/2010/main" val="2430656215"/>
              </p:ext>
            </p:extLst>
          </p:nvPr>
        </p:nvGraphicFramePr>
        <p:xfrm>
          <a:off x="1219200" y="2209800"/>
          <a:ext cx="6934201" cy="1727200"/>
        </p:xfrm>
        <a:graphic>
          <a:graphicData uri="http://schemas.openxmlformats.org/drawingml/2006/table">
            <a:tbl>
              <a:tblPr/>
              <a:tblGrid>
                <a:gridCol w="960364">
                  <a:extLst>
                    <a:ext uri="{9D8B030D-6E8A-4147-A177-3AD203B41FA5}">
                      <a16:colId xmlns:a16="http://schemas.microsoft.com/office/drawing/2014/main" val="1238159630"/>
                    </a:ext>
                  </a:extLst>
                </a:gridCol>
                <a:gridCol w="1519016">
                  <a:extLst>
                    <a:ext uri="{9D8B030D-6E8A-4147-A177-3AD203B41FA5}">
                      <a16:colId xmlns:a16="http://schemas.microsoft.com/office/drawing/2014/main" val="3146703831"/>
                    </a:ext>
                  </a:extLst>
                </a:gridCol>
                <a:gridCol w="1927927">
                  <a:extLst>
                    <a:ext uri="{9D8B030D-6E8A-4147-A177-3AD203B41FA5}">
                      <a16:colId xmlns:a16="http://schemas.microsoft.com/office/drawing/2014/main" val="3473536344"/>
                    </a:ext>
                  </a:extLst>
                </a:gridCol>
                <a:gridCol w="960364">
                  <a:extLst>
                    <a:ext uri="{9D8B030D-6E8A-4147-A177-3AD203B41FA5}">
                      <a16:colId xmlns:a16="http://schemas.microsoft.com/office/drawing/2014/main" val="2954324581"/>
                    </a:ext>
                  </a:extLst>
                </a:gridCol>
                <a:gridCol w="1566530">
                  <a:extLst>
                    <a:ext uri="{9D8B030D-6E8A-4147-A177-3AD203B41FA5}">
                      <a16:colId xmlns:a16="http://schemas.microsoft.com/office/drawing/2014/main" val="3369243003"/>
                    </a:ext>
                  </a:extLst>
                </a:gridCol>
              </a:tblGrid>
              <a:tr h="0">
                <a:tc>
                  <a:txBody>
                    <a:bodyPr/>
                    <a:lstStyle/>
                    <a:p>
                      <a:pPr marL="0" marR="0" fontAlgn="t">
                        <a:spcBef>
                          <a:spcPts val="0"/>
                        </a:spcBef>
                        <a:spcAft>
                          <a:spcPts val="0"/>
                        </a:spcAft>
                      </a:pPr>
                      <a:r>
                        <a:rPr lang="en-US" sz="1600" b="1" dirty="0">
                          <a:effectLst/>
                          <a:latin typeface="Calibri" panose="020F0502020204030204" pitchFamily="34" charset="0"/>
                        </a:rPr>
                        <a:t>1</a:t>
                      </a:r>
                      <a:endParaRPr lang="en-US" sz="1600" dirty="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XN SINH HÓA</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Glucose</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5.7</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3.9-6.4 mmol/L</a:t>
                      </a:r>
                    </a:p>
                  </a:txBody>
                  <a:tcPr marL="50800" marR="50800" marT="50800" marB="50800">
                    <a:lnL>
                      <a:noFill/>
                    </a:lnL>
                    <a:lnR>
                      <a:noFill/>
                    </a:lnR>
                    <a:lnT>
                      <a:noFill/>
                    </a:lnT>
                    <a:lnB>
                      <a:noFill/>
                    </a:lnB>
                  </a:tcPr>
                </a:tc>
                <a:extLst>
                  <a:ext uri="{0D108BD9-81ED-4DB2-BD59-A6C34878D82A}">
                    <a16:rowId xmlns:a16="http://schemas.microsoft.com/office/drawing/2014/main" val="2862519797"/>
                  </a:ext>
                </a:extLst>
              </a:tr>
              <a:tr h="0">
                <a:tc>
                  <a:txBody>
                    <a:bodyPr/>
                    <a:lstStyle/>
                    <a:p>
                      <a:pPr marL="0" marR="0" fontAlgn="t">
                        <a:spcBef>
                          <a:spcPts val="0"/>
                        </a:spcBef>
                        <a:spcAft>
                          <a:spcPts val="0"/>
                        </a:spcAft>
                      </a:pPr>
                      <a:r>
                        <a:rPr lang="en-US" sz="1600" b="1">
                          <a:effectLst/>
                          <a:latin typeface="Calibri" panose="020F0502020204030204" pitchFamily="34" charset="0"/>
                        </a:rPr>
                        <a:t>2</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      Glucose</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103</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70-115 mg/dL</a:t>
                      </a:r>
                    </a:p>
                  </a:txBody>
                  <a:tcPr marL="50800" marR="50800" marT="50800" marB="50800">
                    <a:lnL>
                      <a:noFill/>
                    </a:lnL>
                    <a:lnR>
                      <a:noFill/>
                    </a:lnR>
                    <a:lnT>
                      <a:noFill/>
                    </a:lnT>
                    <a:lnB>
                      <a:noFill/>
                    </a:lnB>
                  </a:tcPr>
                </a:tc>
                <a:extLst>
                  <a:ext uri="{0D108BD9-81ED-4DB2-BD59-A6C34878D82A}">
                    <a16:rowId xmlns:a16="http://schemas.microsoft.com/office/drawing/2014/main" val="688149292"/>
                  </a:ext>
                </a:extLst>
              </a:tr>
              <a:tr h="0">
                <a:tc>
                  <a:txBody>
                    <a:bodyPr/>
                    <a:lstStyle/>
                    <a:p>
                      <a:pPr marL="0" marR="0" fontAlgn="t">
                        <a:spcBef>
                          <a:spcPts val="0"/>
                        </a:spcBef>
                        <a:spcAft>
                          <a:spcPts val="0"/>
                        </a:spcAft>
                      </a:pPr>
                      <a:r>
                        <a:rPr lang="en-US" sz="1600" b="1">
                          <a:effectLst/>
                          <a:latin typeface="Calibri" panose="020F0502020204030204" pitchFamily="34" charset="0"/>
                        </a:rPr>
                        <a:t>3</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Protein toàn phần</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72.4</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64   83 g/L</a:t>
                      </a:r>
                    </a:p>
                  </a:txBody>
                  <a:tcPr marL="50800" marR="50800" marT="50800" marB="50800">
                    <a:lnL>
                      <a:noFill/>
                    </a:lnL>
                    <a:lnR>
                      <a:noFill/>
                    </a:lnR>
                    <a:lnT>
                      <a:noFill/>
                    </a:lnT>
                    <a:lnB>
                      <a:noFill/>
                    </a:lnB>
                  </a:tcPr>
                </a:tc>
                <a:extLst>
                  <a:ext uri="{0D108BD9-81ED-4DB2-BD59-A6C34878D82A}">
                    <a16:rowId xmlns:a16="http://schemas.microsoft.com/office/drawing/2014/main" val="4070555355"/>
                  </a:ext>
                </a:extLst>
              </a:tr>
              <a:tr h="0">
                <a:tc>
                  <a:txBody>
                    <a:bodyPr/>
                    <a:lstStyle/>
                    <a:p>
                      <a:pPr marL="0" marR="0" fontAlgn="t">
                        <a:spcBef>
                          <a:spcPts val="0"/>
                        </a:spcBef>
                        <a:spcAft>
                          <a:spcPts val="0"/>
                        </a:spcAft>
                      </a:pPr>
                      <a:r>
                        <a:rPr lang="en-US" sz="1600" b="1">
                          <a:effectLst/>
                          <a:latin typeface="Calibri" panose="020F0502020204030204" pitchFamily="34" charset="0"/>
                        </a:rPr>
                        <a:t>4</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Albumin</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28.32*</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35   52 g/L</a:t>
                      </a:r>
                    </a:p>
                  </a:txBody>
                  <a:tcPr marL="50800" marR="50800" marT="50800" marB="50800">
                    <a:lnL>
                      <a:noFill/>
                    </a:lnL>
                    <a:lnR>
                      <a:noFill/>
                    </a:lnR>
                    <a:lnT>
                      <a:noFill/>
                    </a:lnT>
                    <a:lnB>
                      <a:noFill/>
                    </a:lnB>
                  </a:tcPr>
                </a:tc>
                <a:extLst>
                  <a:ext uri="{0D108BD9-81ED-4DB2-BD59-A6C34878D82A}">
                    <a16:rowId xmlns:a16="http://schemas.microsoft.com/office/drawing/2014/main" val="720654309"/>
                  </a:ext>
                </a:extLst>
              </a:tr>
              <a:tr h="0">
                <a:tc>
                  <a:txBody>
                    <a:bodyPr/>
                    <a:lstStyle/>
                    <a:p>
                      <a:pPr marL="0" marR="0" fontAlgn="t">
                        <a:spcBef>
                          <a:spcPts val="0"/>
                        </a:spcBef>
                        <a:spcAft>
                          <a:spcPts val="0"/>
                        </a:spcAft>
                      </a:pPr>
                      <a:r>
                        <a:rPr lang="en-US" sz="1600" b="1">
                          <a:effectLst/>
                          <a:latin typeface="Calibri" panose="020F0502020204030204" pitchFamily="34" charset="0"/>
                        </a:rPr>
                        <a:t>5</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LDH</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189</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&lt;248 U/L</a:t>
                      </a:r>
                    </a:p>
                  </a:txBody>
                  <a:tcPr marL="50800" marR="50800" marT="50800" marB="50800">
                    <a:lnL>
                      <a:noFill/>
                    </a:lnL>
                    <a:lnR>
                      <a:noFill/>
                    </a:lnR>
                    <a:lnT>
                      <a:noFill/>
                    </a:lnT>
                    <a:lnB>
                      <a:noFill/>
                    </a:lnB>
                  </a:tcPr>
                </a:tc>
                <a:extLst>
                  <a:ext uri="{0D108BD9-81ED-4DB2-BD59-A6C34878D82A}">
                    <a16:rowId xmlns:a16="http://schemas.microsoft.com/office/drawing/2014/main" val="3734546650"/>
                  </a:ext>
                </a:extLst>
              </a:tr>
            </a:tbl>
          </a:graphicData>
        </a:graphic>
      </p:graphicFrame>
      <p:sp>
        <p:nvSpPr>
          <p:cNvPr id="10" name="TextBox 9">
            <a:extLst>
              <a:ext uri="{FF2B5EF4-FFF2-40B4-BE49-F238E27FC236}">
                <a16:creationId xmlns:a16="http://schemas.microsoft.com/office/drawing/2014/main" id="{F015F3B7-F4CF-4E3B-B0C5-1FFBA505334A}"/>
              </a:ext>
            </a:extLst>
          </p:cNvPr>
          <p:cNvSpPr txBox="1"/>
          <p:nvPr/>
        </p:nvSpPr>
        <p:spPr>
          <a:xfrm>
            <a:off x="1117159" y="1390768"/>
            <a:ext cx="5798382" cy="646331"/>
          </a:xfrm>
          <a:prstGeom prst="rect">
            <a:avLst/>
          </a:prstGeom>
          <a:noFill/>
        </p:spPr>
        <p:txBody>
          <a:bodyPr wrap="none" rtlCol="0">
            <a:spAutoFit/>
          </a:bodyPr>
          <a:lstStyle/>
          <a:p>
            <a:r>
              <a:rPr lang="en-US" dirty="0" err="1"/>
              <a:t>Bệnh</a:t>
            </a:r>
            <a:r>
              <a:rPr lang="en-US" dirty="0"/>
              <a:t> </a:t>
            </a:r>
            <a:r>
              <a:rPr lang="en-US" dirty="0" err="1"/>
              <a:t>nhân</a:t>
            </a:r>
            <a:r>
              <a:rPr lang="en-US" dirty="0"/>
              <a:t> </a:t>
            </a:r>
            <a:r>
              <a:rPr lang="en-US" dirty="0" err="1"/>
              <a:t>nam</a:t>
            </a:r>
            <a:r>
              <a:rPr lang="en-US" dirty="0"/>
              <a:t> 28 </a:t>
            </a:r>
            <a:r>
              <a:rPr lang="en-US" dirty="0" err="1"/>
              <a:t>tuổi</a:t>
            </a:r>
            <a:r>
              <a:rPr lang="en-US" dirty="0"/>
              <a:t>, </a:t>
            </a:r>
            <a:r>
              <a:rPr lang="en-US" dirty="0" err="1"/>
              <a:t>nhập</a:t>
            </a:r>
            <a:r>
              <a:rPr lang="en-US" dirty="0"/>
              <a:t> </a:t>
            </a:r>
            <a:r>
              <a:rPr lang="en-US" dirty="0" err="1"/>
              <a:t>viện</a:t>
            </a:r>
            <a:r>
              <a:rPr lang="en-US" dirty="0"/>
              <a:t> vì </a:t>
            </a:r>
            <a:r>
              <a:rPr lang="en-US" dirty="0" err="1"/>
              <a:t>sốt</a:t>
            </a:r>
            <a:r>
              <a:rPr lang="en-US" dirty="0"/>
              <a:t> </a:t>
            </a:r>
            <a:r>
              <a:rPr lang="en-US" dirty="0" err="1"/>
              <a:t>va</a:t>
            </a:r>
            <a:r>
              <a:rPr lang="en-US" dirty="0"/>
              <a:t>̀ </a:t>
            </a:r>
            <a:r>
              <a:rPr lang="en-US" dirty="0" err="1"/>
              <a:t>đau</a:t>
            </a:r>
            <a:r>
              <a:rPr lang="en-US" dirty="0"/>
              <a:t> </a:t>
            </a:r>
            <a:r>
              <a:rPr lang="en-US" dirty="0" err="1"/>
              <a:t>ngực</a:t>
            </a:r>
            <a:r>
              <a:rPr lang="en-US" dirty="0"/>
              <a:t> 1 </a:t>
            </a:r>
            <a:r>
              <a:rPr lang="en-US" dirty="0" err="1"/>
              <a:t>tuần</a:t>
            </a:r>
            <a:r>
              <a:rPr lang="en-US" dirty="0"/>
              <a:t>.</a:t>
            </a:r>
            <a:br>
              <a:rPr lang="en-US" dirty="0"/>
            </a:br>
            <a:r>
              <a:rPr lang="en-US" dirty="0"/>
              <a:t>CT: TDMP khu </a:t>
            </a:r>
            <a:r>
              <a:rPr lang="en-US" dirty="0" err="1"/>
              <a:t>tru</a:t>
            </a:r>
            <a:r>
              <a:rPr lang="en-US" dirty="0"/>
              <a:t>́ ,</a:t>
            </a:r>
            <a:r>
              <a:rPr lang="en-US" dirty="0" err="1"/>
              <a:t>nhiều</a:t>
            </a:r>
            <a:r>
              <a:rPr lang="en-US" dirty="0"/>
              <a:t> ổ</a:t>
            </a:r>
          </a:p>
        </p:txBody>
      </p:sp>
    </p:spTree>
    <p:extLst>
      <p:ext uri="{BB962C8B-B14F-4D97-AF65-F5344CB8AC3E}">
        <p14:creationId xmlns:p14="http://schemas.microsoft.com/office/powerpoint/2010/main" val="3246639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BBC9-1434-42A8-9676-30300FA736F2}"/>
              </a:ext>
            </a:extLst>
          </p:cNvPr>
          <p:cNvSpPr>
            <a:spLocks noGrp="1"/>
          </p:cNvSpPr>
          <p:nvPr>
            <p:ph type="title"/>
          </p:nvPr>
        </p:nvSpPr>
        <p:spPr/>
        <p:txBody>
          <a:bodyPr/>
          <a:lstStyle/>
          <a:p>
            <a:r>
              <a:rPr lang="en-US" dirty="0" err="1"/>
              <a:t>Bài</a:t>
            </a:r>
            <a:r>
              <a:rPr lang="en-US" dirty="0"/>
              <a:t> </a:t>
            </a:r>
            <a:r>
              <a:rPr lang="en-US" dirty="0" err="1"/>
              <a:t>tập</a:t>
            </a:r>
            <a:endParaRPr lang="en-US" dirty="0"/>
          </a:p>
        </p:txBody>
      </p:sp>
      <p:graphicFrame>
        <p:nvGraphicFramePr>
          <p:cNvPr id="4" name="Content Placeholder 3">
            <a:extLst>
              <a:ext uri="{FF2B5EF4-FFF2-40B4-BE49-F238E27FC236}">
                <a16:creationId xmlns:a16="http://schemas.microsoft.com/office/drawing/2014/main" id="{B55984C2-CECF-488F-9EC0-FB0936B814A1}"/>
              </a:ext>
            </a:extLst>
          </p:cNvPr>
          <p:cNvGraphicFramePr>
            <a:graphicFrameLocks noGrp="1"/>
          </p:cNvGraphicFramePr>
          <p:nvPr>
            <p:ph idx="1"/>
            <p:extLst>
              <p:ext uri="{D42A27DB-BD31-4B8C-83A1-F6EECF244321}">
                <p14:modId xmlns:p14="http://schemas.microsoft.com/office/powerpoint/2010/main" val="4064354932"/>
              </p:ext>
            </p:extLst>
          </p:nvPr>
        </p:nvGraphicFramePr>
        <p:xfrm>
          <a:off x="1066800" y="1381285"/>
          <a:ext cx="6783934" cy="3942080"/>
        </p:xfrm>
        <a:graphic>
          <a:graphicData uri="http://schemas.openxmlformats.org/drawingml/2006/table">
            <a:tbl>
              <a:tblPr/>
              <a:tblGrid>
                <a:gridCol w="609905">
                  <a:extLst>
                    <a:ext uri="{9D8B030D-6E8A-4147-A177-3AD203B41FA5}">
                      <a16:colId xmlns:a16="http://schemas.microsoft.com/office/drawing/2014/main" val="2190502974"/>
                    </a:ext>
                  </a:extLst>
                </a:gridCol>
                <a:gridCol w="957377">
                  <a:extLst>
                    <a:ext uri="{9D8B030D-6E8A-4147-A177-3AD203B41FA5}">
                      <a16:colId xmlns:a16="http://schemas.microsoft.com/office/drawing/2014/main" val="1346426524"/>
                    </a:ext>
                  </a:extLst>
                </a:gridCol>
                <a:gridCol w="2447505">
                  <a:extLst>
                    <a:ext uri="{9D8B030D-6E8A-4147-A177-3AD203B41FA5}">
                      <a16:colId xmlns:a16="http://schemas.microsoft.com/office/drawing/2014/main" val="2544461244"/>
                    </a:ext>
                  </a:extLst>
                </a:gridCol>
                <a:gridCol w="2295488">
                  <a:extLst>
                    <a:ext uri="{9D8B030D-6E8A-4147-A177-3AD203B41FA5}">
                      <a16:colId xmlns:a16="http://schemas.microsoft.com/office/drawing/2014/main" val="4146476459"/>
                    </a:ext>
                  </a:extLst>
                </a:gridCol>
                <a:gridCol w="473659">
                  <a:extLst>
                    <a:ext uri="{9D8B030D-6E8A-4147-A177-3AD203B41FA5}">
                      <a16:colId xmlns:a16="http://schemas.microsoft.com/office/drawing/2014/main" val="1673296446"/>
                    </a:ext>
                  </a:extLst>
                </a:gridCol>
              </a:tblGrid>
              <a:tr h="0">
                <a:tc>
                  <a:txBody>
                    <a:bodyPr/>
                    <a:lstStyle/>
                    <a:p>
                      <a:pPr marL="0" marR="0" fontAlgn="t">
                        <a:spcBef>
                          <a:spcPts val="0"/>
                        </a:spcBef>
                        <a:spcAft>
                          <a:spcPts val="0"/>
                        </a:spcAft>
                      </a:pPr>
                      <a:r>
                        <a:rPr lang="en-US" sz="1600" b="1">
                          <a:effectLst/>
                          <a:latin typeface="Calibri" panose="020F0502020204030204" pitchFamily="34" charset="0"/>
                        </a:rPr>
                        <a:t>2</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 </a:t>
                      </a:r>
                      <a:r>
                        <a:rPr lang="en-US" sz="1600" dirty="0" err="1">
                          <a:effectLst/>
                          <a:latin typeface="Calibri" panose="020F0502020204030204" pitchFamily="34" charset="0"/>
                        </a:rPr>
                        <a:t>Loại</a:t>
                      </a:r>
                      <a:r>
                        <a:rPr lang="en-US" sz="1600" dirty="0">
                          <a:effectLst/>
                          <a:latin typeface="Calibri" panose="020F0502020204030204" pitchFamily="34" charset="0"/>
                        </a:rPr>
                        <a:t> </a:t>
                      </a:r>
                      <a:r>
                        <a:rPr lang="en-US" sz="1600" dirty="0" err="1">
                          <a:effectLst/>
                          <a:latin typeface="Calibri" panose="020F0502020204030204" pitchFamily="34" charset="0"/>
                        </a:rPr>
                        <a:t>Dịch</a:t>
                      </a:r>
                      <a:endParaRPr lang="en-US" sz="1600" dirty="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DMP</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 </a:t>
                      </a:r>
                    </a:p>
                  </a:txBody>
                  <a:tcPr marL="50800" marR="50800" marT="50800" marB="50800">
                    <a:lnL>
                      <a:noFill/>
                    </a:lnL>
                    <a:lnR>
                      <a:noFill/>
                    </a:lnR>
                    <a:lnT>
                      <a:noFill/>
                    </a:lnT>
                    <a:lnB>
                      <a:noFill/>
                    </a:lnB>
                  </a:tcPr>
                </a:tc>
                <a:extLst>
                  <a:ext uri="{0D108BD9-81ED-4DB2-BD59-A6C34878D82A}">
                    <a16:rowId xmlns:a16="http://schemas.microsoft.com/office/drawing/2014/main" val="4255466346"/>
                  </a:ext>
                </a:extLst>
              </a:tr>
              <a:tr h="0">
                <a:tc>
                  <a:txBody>
                    <a:bodyPr/>
                    <a:lstStyle/>
                    <a:p>
                      <a:pPr marL="0" marR="0" fontAlgn="t">
                        <a:spcBef>
                          <a:spcPts val="0"/>
                        </a:spcBef>
                        <a:spcAft>
                          <a:spcPts val="0"/>
                        </a:spcAft>
                      </a:pPr>
                      <a:r>
                        <a:rPr lang="en-US" sz="1600" b="1">
                          <a:effectLst/>
                          <a:latin typeface="Calibri" panose="020F0502020204030204" pitchFamily="34" charset="0"/>
                        </a:rPr>
                        <a:t>3</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 </a:t>
                      </a:r>
                      <a:r>
                        <a:rPr lang="en-US" sz="1600" dirty="0" err="1">
                          <a:effectLst/>
                          <a:latin typeface="Calibri" panose="020F0502020204030204" pitchFamily="34" charset="0"/>
                        </a:rPr>
                        <a:t>Trạng</a:t>
                      </a:r>
                      <a:r>
                        <a:rPr lang="en-US" sz="1600" dirty="0">
                          <a:effectLst/>
                          <a:latin typeface="Calibri" panose="020F0502020204030204" pitchFamily="34" charset="0"/>
                        </a:rPr>
                        <a:t> </a:t>
                      </a:r>
                      <a:r>
                        <a:rPr lang="en-US" sz="1600" dirty="0" err="1">
                          <a:effectLst/>
                          <a:latin typeface="Calibri" panose="020F0502020204030204" pitchFamily="34" charset="0"/>
                        </a:rPr>
                        <a:t>thái</a:t>
                      </a:r>
                      <a:endParaRPr lang="en-US" sz="1600" dirty="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Dịch màu vàng, đục</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extLst>
                  <a:ext uri="{0D108BD9-81ED-4DB2-BD59-A6C34878D82A}">
                    <a16:rowId xmlns:a16="http://schemas.microsoft.com/office/drawing/2014/main" val="1801451129"/>
                  </a:ext>
                </a:extLst>
              </a:tr>
              <a:tr h="0">
                <a:tc>
                  <a:txBody>
                    <a:bodyPr/>
                    <a:lstStyle/>
                    <a:p>
                      <a:pPr marL="0" marR="0" fontAlgn="t">
                        <a:spcBef>
                          <a:spcPts val="0"/>
                        </a:spcBef>
                        <a:spcAft>
                          <a:spcPts val="0"/>
                        </a:spcAft>
                      </a:pPr>
                      <a:r>
                        <a:rPr lang="en-US" sz="1600" b="1">
                          <a:effectLst/>
                          <a:latin typeface="Calibri" panose="020F0502020204030204" pitchFamily="34" charset="0"/>
                        </a:rPr>
                        <a:t>4</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Hồng cầu</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2000</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/mm3</a:t>
                      </a:r>
                    </a:p>
                  </a:txBody>
                  <a:tcPr marL="50800" marR="50800" marT="50800" marB="50800">
                    <a:lnL>
                      <a:noFill/>
                    </a:lnL>
                    <a:lnR>
                      <a:noFill/>
                    </a:lnR>
                    <a:lnT>
                      <a:noFill/>
                    </a:lnT>
                    <a:lnB>
                      <a:noFill/>
                    </a:lnB>
                  </a:tcPr>
                </a:tc>
                <a:extLst>
                  <a:ext uri="{0D108BD9-81ED-4DB2-BD59-A6C34878D82A}">
                    <a16:rowId xmlns:a16="http://schemas.microsoft.com/office/drawing/2014/main" val="3284015296"/>
                  </a:ext>
                </a:extLst>
              </a:tr>
              <a:tr h="0">
                <a:tc>
                  <a:txBody>
                    <a:bodyPr/>
                    <a:lstStyle/>
                    <a:p>
                      <a:pPr marL="0" marR="0" fontAlgn="t">
                        <a:spcBef>
                          <a:spcPts val="0"/>
                        </a:spcBef>
                        <a:spcAft>
                          <a:spcPts val="0"/>
                        </a:spcAft>
                      </a:pPr>
                      <a:r>
                        <a:rPr lang="en-US" sz="1600" b="1">
                          <a:effectLst/>
                          <a:latin typeface="Calibri" panose="020F0502020204030204" pitchFamily="34" charset="0"/>
                        </a:rPr>
                        <a:t>5</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Bạch cầu</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2311</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/mm3</a:t>
                      </a:r>
                    </a:p>
                  </a:txBody>
                  <a:tcPr marL="50800" marR="50800" marT="50800" marB="50800">
                    <a:lnL>
                      <a:noFill/>
                    </a:lnL>
                    <a:lnR>
                      <a:noFill/>
                    </a:lnR>
                    <a:lnT>
                      <a:noFill/>
                    </a:lnT>
                    <a:lnB>
                      <a:noFill/>
                    </a:lnB>
                  </a:tcPr>
                </a:tc>
                <a:extLst>
                  <a:ext uri="{0D108BD9-81ED-4DB2-BD59-A6C34878D82A}">
                    <a16:rowId xmlns:a16="http://schemas.microsoft.com/office/drawing/2014/main" val="1769660465"/>
                  </a:ext>
                </a:extLst>
              </a:tr>
              <a:tr h="0">
                <a:tc>
                  <a:txBody>
                    <a:bodyPr/>
                    <a:lstStyle/>
                    <a:p>
                      <a:pPr marL="0" marR="0" fontAlgn="t">
                        <a:spcBef>
                          <a:spcPts val="0"/>
                        </a:spcBef>
                        <a:spcAft>
                          <a:spcPts val="0"/>
                        </a:spcAft>
                      </a:pPr>
                      <a:r>
                        <a:rPr lang="en-US" sz="1600" b="1">
                          <a:effectLst/>
                          <a:latin typeface="Calibri" panose="020F0502020204030204" pitchFamily="34" charset="0"/>
                        </a:rPr>
                        <a:t>6</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 NEU%</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84%</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extLst>
                  <a:ext uri="{0D108BD9-81ED-4DB2-BD59-A6C34878D82A}">
                    <a16:rowId xmlns:a16="http://schemas.microsoft.com/office/drawing/2014/main" val="1973837798"/>
                  </a:ext>
                </a:extLst>
              </a:tr>
              <a:tr h="0">
                <a:tc>
                  <a:txBody>
                    <a:bodyPr/>
                    <a:lstStyle/>
                    <a:p>
                      <a:pPr marL="0" marR="0" fontAlgn="t">
                        <a:spcBef>
                          <a:spcPts val="0"/>
                        </a:spcBef>
                        <a:spcAft>
                          <a:spcPts val="0"/>
                        </a:spcAft>
                      </a:pPr>
                      <a:r>
                        <a:rPr lang="en-US" sz="1600" b="1">
                          <a:effectLst/>
                          <a:latin typeface="Calibri" panose="020F0502020204030204" pitchFamily="34" charset="0"/>
                        </a:rPr>
                        <a:t>7</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 LYM%</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16%</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extLst>
                  <a:ext uri="{0D108BD9-81ED-4DB2-BD59-A6C34878D82A}">
                    <a16:rowId xmlns:a16="http://schemas.microsoft.com/office/drawing/2014/main" val="3725695170"/>
                  </a:ext>
                </a:extLst>
              </a:tr>
              <a:tr h="0">
                <a:tc>
                  <a:txBody>
                    <a:bodyPr/>
                    <a:lstStyle/>
                    <a:p>
                      <a:pPr marL="0" marR="0" fontAlgn="t">
                        <a:spcBef>
                          <a:spcPts val="0"/>
                        </a:spcBef>
                        <a:spcAft>
                          <a:spcPts val="0"/>
                        </a:spcAft>
                      </a:pPr>
                      <a:r>
                        <a:rPr lang="en-US" sz="1600" b="1">
                          <a:effectLst/>
                          <a:latin typeface="Calibri" panose="020F0502020204030204" pitchFamily="34" charset="0"/>
                        </a:rPr>
                        <a:t>8</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 EOS%</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extLst>
                  <a:ext uri="{0D108BD9-81ED-4DB2-BD59-A6C34878D82A}">
                    <a16:rowId xmlns:a16="http://schemas.microsoft.com/office/drawing/2014/main" val="3608949917"/>
                  </a:ext>
                </a:extLst>
              </a:tr>
              <a:tr h="0">
                <a:tc>
                  <a:txBody>
                    <a:bodyPr/>
                    <a:lstStyle/>
                    <a:p>
                      <a:pPr marL="0" marR="0" fontAlgn="t">
                        <a:spcBef>
                          <a:spcPts val="0"/>
                        </a:spcBef>
                        <a:spcAft>
                          <a:spcPts val="0"/>
                        </a:spcAft>
                      </a:pPr>
                      <a:r>
                        <a:rPr lang="en-US" sz="1600" b="1">
                          <a:effectLst/>
                          <a:latin typeface="Calibri" panose="020F0502020204030204" pitchFamily="34" charset="0"/>
                        </a:rPr>
                        <a:t>9</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 BASO%</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extLst>
                  <a:ext uri="{0D108BD9-81ED-4DB2-BD59-A6C34878D82A}">
                    <a16:rowId xmlns:a16="http://schemas.microsoft.com/office/drawing/2014/main" val="703200685"/>
                  </a:ext>
                </a:extLst>
              </a:tr>
              <a:tr h="0">
                <a:tc>
                  <a:txBody>
                    <a:bodyPr/>
                    <a:lstStyle/>
                    <a:p>
                      <a:pPr marL="0" marR="0" fontAlgn="t">
                        <a:spcBef>
                          <a:spcPts val="0"/>
                        </a:spcBef>
                        <a:spcAft>
                          <a:spcPts val="0"/>
                        </a:spcAft>
                      </a:pPr>
                      <a:r>
                        <a:rPr lang="en-US" sz="1600" b="1">
                          <a:effectLst/>
                          <a:latin typeface="Calibri" panose="020F0502020204030204" pitchFamily="34" charset="0"/>
                        </a:rPr>
                        <a:t>10</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 MONO%</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extLst>
                  <a:ext uri="{0D108BD9-81ED-4DB2-BD59-A6C34878D82A}">
                    <a16:rowId xmlns:a16="http://schemas.microsoft.com/office/drawing/2014/main" val="4258478419"/>
                  </a:ext>
                </a:extLst>
              </a:tr>
              <a:tr h="0">
                <a:tc>
                  <a:txBody>
                    <a:bodyPr/>
                    <a:lstStyle/>
                    <a:p>
                      <a:pPr marL="0" marR="0" fontAlgn="t">
                        <a:spcBef>
                          <a:spcPts val="0"/>
                        </a:spcBef>
                        <a:spcAft>
                          <a:spcPts val="0"/>
                        </a:spcAft>
                      </a:pPr>
                      <a:r>
                        <a:rPr lang="en-US" sz="1600" b="1">
                          <a:effectLst/>
                          <a:latin typeface="Calibri" panose="020F0502020204030204" pitchFamily="34" charset="0"/>
                        </a:rPr>
                        <a:t>11</a:t>
                      </a:r>
                      <a:endParaRPr lang="en-US" sz="1600">
                        <a:effectLst/>
                        <a:latin typeface="Calibri" panose="020F0502020204030204" pitchFamily="34" charset="0"/>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 Tế bào khác</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a:effectLst/>
                          <a:latin typeface="Calibri" panose="020F0502020204030204" pitchFamily="34" charset="0"/>
                        </a:rPr>
                        <a:t>.</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US" sz="1600" dirty="0">
                          <a:effectLst/>
                          <a:latin typeface="Calibri" panose="020F0502020204030204" pitchFamily="34" charset="0"/>
                        </a:rPr>
                        <a:t> </a:t>
                      </a:r>
                    </a:p>
                  </a:txBody>
                  <a:tcPr marL="50800" marR="50800" marT="50800" marB="50800">
                    <a:lnL>
                      <a:noFill/>
                    </a:lnL>
                    <a:lnR>
                      <a:noFill/>
                    </a:lnR>
                    <a:lnT>
                      <a:noFill/>
                    </a:lnT>
                    <a:lnB>
                      <a:noFill/>
                    </a:lnB>
                  </a:tcPr>
                </a:tc>
                <a:extLst>
                  <a:ext uri="{0D108BD9-81ED-4DB2-BD59-A6C34878D82A}">
                    <a16:rowId xmlns:a16="http://schemas.microsoft.com/office/drawing/2014/main" val="435875294"/>
                  </a:ext>
                </a:extLst>
              </a:tr>
            </a:tbl>
          </a:graphicData>
        </a:graphic>
      </p:graphicFrame>
    </p:spTree>
    <p:extLst>
      <p:ext uri="{BB962C8B-B14F-4D97-AF65-F5344CB8AC3E}">
        <p14:creationId xmlns:p14="http://schemas.microsoft.com/office/powerpoint/2010/main" val="2548672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5AB8-8763-459E-AFAC-2FF0A814BDB6}"/>
              </a:ext>
            </a:extLst>
          </p:cNvPr>
          <p:cNvSpPr>
            <a:spLocks noGrp="1"/>
          </p:cNvSpPr>
          <p:nvPr>
            <p:ph type="title"/>
          </p:nvPr>
        </p:nvSpPr>
        <p:spPr/>
        <p:txBody>
          <a:bodyPr/>
          <a:lstStyle/>
          <a:p>
            <a:r>
              <a:rPr lang="en-US" dirty="0" err="1"/>
              <a:t>Bài</a:t>
            </a:r>
            <a:r>
              <a:rPr lang="en-US" dirty="0"/>
              <a:t> </a:t>
            </a:r>
            <a:r>
              <a:rPr lang="en-US" dirty="0" err="1"/>
              <a:t>tập</a:t>
            </a:r>
            <a:r>
              <a:rPr lang="en-US" dirty="0"/>
              <a:t> </a:t>
            </a:r>
            <a:r>
              <a:rPr lang="en-US" dirty="0" err="1"/>
              <a:t>nhóm</a:t>
            </a:r>
            <a:endParaRPr lang="en-US" dirty="0"/>
          </a:p>
        </p:txBody>
      </p:sp>
      <p:sp>
        <p:nvSpPr>
          <p:cNvPr id="3" name="Content Placeholder 2">
            <a:extLst>
              <a:ext uri="{FF2B5EF4-FFF2-40B4-BE49-F238E27FC236}">
                <a16:creationId xmlns:a16="http://schemas.microsoft.com/office/drawing/2014/main" id="{DB007219-8FD4-4807-999A-2A61336EC8D7}"/>
              </a:ext>
            </a:extLst>
          </p:cNvPr>
          <p:cNvSpPr>
            <a:spLocks noGrp="1"/>
          </p:cNvSpPr>
          <p:nvPr>
            <p:ph idx="1"/>
          </p:nvPr>
        </p:nvSpPr>
        <p:spPr/>
        <p:txBody>
          <a:bodyPr/>
          <a:lstStyle/>
          <a:p>
            <a:r>
              <a:rPr lang="en-US" dirty="0" err="1"/>
              <a:t>Mỗi</a:t>
            </a:r>
            <a:r>
              <a:rPr lang="en-US" dirty="0"/>
              <a:t> </a:t>
            </a:r>
            <a:r>
              <a:rPr lang="en-US" dirty="0" err="1"/>
              <a:t>nhóm</a:t>
            </a:r>
            <a:r>
              <a:rPr lang="en-US" dirty="0"/>
              <a:t> </a:t>
            </a:r>
            <a:r>
              <a:rPr lang="en-US" dirty="0" err="1"/>
              <a:t>hãy</a:t>
            </a:r>
            <a:r>
              <a:rPr lang="en-US" dirty="0"/>
              <a:t> </a:t>
            </a:r>
            <a:r>
              <a:rPr lang="en-US" dirty="0" err="1"/>
              <a:t>tạo</a:t>
            </a:r>
            <a:r>
              <a:rPr lang="en-US" dirty="0"/>
              <a:t> ra </a:t>
            </a:r>
            <a:r>
              <a:rPr lang="en-US" dirty="0" err="1"/>
              <a:t>một</a:t>
            </a:r>
            <a:r>
              <a:rPr lang="en-US" dirty="0"/>
              <a:t> </a:t>
            </a:r>
            <a:r>
              <a:rPr lang="en-US" dirty="0" err="1"/>
              <a:t>kết</a:t>
            </a:r>
            <a:r>
              <a:rPr lang="en-US" dirty="0"/>
              <a:t> quả DMP “</a:t>
            </a:r>
            <a:r>
              <a:rPr lang="en-US" dirty="0" err="1"/>
              <a:t>gia</a:t>
            </a:r>
            <a:r>
              <a:rPr lang="en-US" dirty="0"/>
              <a:t>̉” </a:t>
            </a:r>
            <a:r>
              <a:rPr lang="en-US" dirty="0" err="1"/>
              <a:t>va</a:t>
            </a:r>
            <a:r>
              <a:rPr lang="en-US" dirty="0"/>
              <a:t>̀ thử </a:t>
            </a:r>
            <a:r>
              <a:rPr lang="en-US" dirty="0" err="1"/>
              <a:t>thách</a:t>
            </a:r>
            <a:r>
              <a:rPr lang="en-US" dirty="0"/>
              <a:t> cả </a:t>
            </a:r>
            <a:r>
              <a:rPr lang="en-US" dirty="0" err="1"/>
              <a:t>lớp</a:t>
            </a:r>
            <a:endParaRPr lang="en-US" dirty="0"/>
          </a:p>
        </p:txBody>
      </p:sp>
    </p:spTree>
    <p:extLst>
      <p:ext uri="{BB962C8B-B14F-4D97-AF65-F5344CB8AC3E}">
        <p14:creationId xmlns:p14="http://schemas.microsoft.com/office/powerpoint/2010/main" val="405065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BBD9-EBC3-4935-A6C7-4B6C46AA0502}"/>
              </a:ext>
            </a:extLst>
          </p:cNvPr>
          <p:cNvSpPr>
            <a:spLocks noGrp="1"/>
          </p:cNvSpPr>
          <p:nvPr>
            <p:ph type="title"/>
          </p:nvPr>
        </p:nvSpPr>
        <p:spPr/>
        <p:txBody>
          <a:bodyPr/>
          <a:lstStyle/>
          <a:p>
            <a:r>
              <a:rPr lang="en-US" dirty="0"/>
              <a:t>Q&amp;A</a:t>
            </a:r>
          </a:p>
        </p:txBody>
      </p:sp>
      <p:sp>
        <p:nvSpPr>
          <p:cNvPr id="4" name="Text Placeholder 3">
            <a:extLst>
              <a:ext uri="{FF2B5EF4-FFF2-40B4-BE49-F238E27FC236}">
                <a16:creationId xmlns:a16="http://schemas.microsoft.com/office/drawing/2014/main" id="{11704070-DE2E-4B66-89E0-E708381DE4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8154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Tóm</a:t>
            </a:r>
            <a:r>
              <a:rPr lang="en-US" dirty="0">
                <a:uFillTx/>
              </a:rPr>
              <a:t> </a:t>
            </a:r>
            <a:r>
              <a:rPr lang="en-US" dirty="0" err="1">
                <a:uFillTx/>
              </a:rPr>
              <a:t>tắt</a:t>
            </a:r>
            <a:endParaRPr lang="en-US" dirty="0">
              <a:uFillTx/>
            </a:endParaRPr>
          </a:p>
        </p:txBody>
      </p:sp>
      <p:sp>
        <p:nvSpPr>
          <p:cNvPr id="3" name="Content Placeholder 2"/>
          <p:cNvSpPr>
            <a:spLocks noGrp="1"/>
          </p:cNvSpPr>
          <p:nvPr>
            <p:ph idx="1"/>
          </p:nvPr>
        </p:nvSpPr>
        <p:spPr>
          <a:xfrm>
            <a:off x="938758" y="1295400"/>
            <a:ext cx="7633742" cy="5180215"/>
          </a:xfrm>
        </p:spPr>
        <p:txBody>
          <a:bodyPr>
            <a:normAutofit/>
          </a:bodyPr>
          <a:lstStyle/>
          <a:p>
            <a:pPr marL="457200" indent="-457200">
              <a:buFont typeface="+mj-lt"/>
              <a:buAutoNum type="arabicPeriod"/>
            </a:pPr>
            <a:r>
              <a:rPr lang="en-US" dirty="0">
                <a:uFillTx/>
              </a:rPr>
              <a:t>Đại thể: </a:t>
            </a:r>
            <a:r>
              <a:rPr lang="en-US" dirty="0" err="1">
                <a:uFillTx/>
              </a:rPr>
              <a:t>màu</a:t>
            </a:r>
            <a:r>
              <a:rPr lang="en-US" dirty="0">
                <a:uFillTx/>
              </a:rPr>
              <a:t>? </a:t>
            </a:r>
            <a:r>
              <a:rPr lang="en-US" dirty="0" err="1">
                <a:uFillTx/>
              </a:rPr>
              <a:t>Mùi</a:t>
            </a:r>
            <a:r>
              <a:rPr lang="en-US" dirty="0">
                <a:uFillTx/>
              </a:rPr>
              <a:t>?</a:t>
            </a:r>
          </a:p>
          <a:p>
            <a:pPr marL="457200" indent="-457200">
              <a:buFont typeface="+mj-lt"/>
              <a:buAutoNum type="arabicPeriod"/>
            </a:pPr>
            <a:r>
              <a:rPr lang="en-US" dirty="0" err="1"/>
              <a:t>Sinh</a:t>
            </a:r>
            <a:r>
              <a:rPr lang="en-US" dirty="0"/>
              <a:t> hóa (</a:t>
            </a:r>
            <a:r>
              <a:rPr lang="en-US" dirty="0" err="1"/>
              <a:t>phần</a:t>
            </a:r>
            <a:r>
              <a:rPr lang="en-US" dirty="0"/>
              <a:t> 1): </a:t>
            </a:r>
            <a:r>
              <a:rPr lang="en-US" dirty="0" err="1">
                <a:uFillTx/>
              </a:rPr>
              <a:t>Tiêu</a:t>
            </a:r>
            <a:r>
              <a:rPr lang="en-US" dirty="0">
                <a:uFillTx/>
              </a:rPr>
              <a:t> </a:t>
            </a:r>
            <a:r>
              <a:rPr lang="en-US" dirty="0" err="1">
                <a:uFillTx/>
              </a:rPr>
              <a:t>chuẩn</a:t>
            </a:r>
            <a:r>
              <a:rPr lang="en-US" dirty="0">
                <a:uFillTx/>
              </a:rPr>
              <a:t> Light -&gt; </a:t>
            </a:r>
            <a:r>
              <a:rPr lang="en-US" dirty="0" err="1">
                <a:uFillTx/>
              </a:rPr>
              <a:t>Dịch</a:t>
            </a:r>
            <a:r>
              <a:rPr lang="en-US" dirty="0">
                <a:uFillTx/>
              </a:rPr>
              <a:t> </a:t>
            </a:r>
            <a:r>
              <a:rPr lang="en-US" dirty="0" err="1">
                <a:uFillTx/>
              </a:rPr>
              <a:t>tiết</a:t>
            </a:r>
            <a:r>
              <a:rPr lang="en-US" dirty="0">
                <a:uFillTx/>
              </a:rPr>
              <a:t>/ </a:t>
            </a:r>
            <a:r>
              <a:rPr lang="en-US" dirty="0" err="1">
                <a:uFillTx/>
              </a:rPr>
              <a:t>dịch</a:t>
            </a:r>
            <a:r>
              <a:rPr lang="en-US" dirty="0">
                <a:uFillTx/>
              </a:rPr>
              <a:t> </a:t>
            </a:r>
            <a:r>
              <a:rPr lang="en-US" dirty="0" err="1">
                <a:uFillTx/>
              </a:rPr>
              <a:t>thấm</a:t>
            </a:r>
            <a:r>
              <a:rPr lang="en-US" dirty="0">
                <a:uFillTx/>
              </a:rPr>
              <a:t>?</a:t>
            </a:r>
          </a:p>
          <a:p>
            <a:pPr marL="457200" indent="-457200">
              <a:buFont typeface="+mj-lt"/>
              <a:buAutoNum type="arabicPeriod"/>
            </a:pPr>
            <a:r>
              <a:rPr lang="en-US" dirty="0" err="1">
                <a:uFillTx/>
              </a:rPr>
              <a:t>Tế</a:t>
            </a:r>
            <a:r>
              <a:rPr lang="en-US" dirty="0">
                <a:uFillTx/>
              </a:rPr>
              <a:t> </a:t>
            </a:r>
            <a:r>
              <a:rPr lang="en-US" dirty="0" err="1">
                <a:uFillTx/>
              </a:rPr>
              <a:t>bào</a:t>
            </a:r>
            <a:endParaRPr lang="en-US" dirty="0">
              <a:uFillTx/>
            </a:endParaRPr>
          </a:p>
          <a:p>
            <a:pPr lvl="1"/>
            <a:r>
              <a:rPr lang="en-US" dirty="0"/>
              <a:t>(</a:t>
            </a:r>
            <a:r>
              <a:rPr lang="en-US" dirty="0" err="1"/>
              <a:t>Hồng</a:t>
            </a:r>
            <a:r>
              <a:rPr lang="en-US" dirty="0"/>
              <a:t> </a:t>
            </a:r>
            <a:r>
              <a:rPr lang="en-US"/>
              <a:t>cầu: </a:t>
            </a:r>
            <a:r>
              <a:rPr lang="en-US" dirty="0" err="1"/>
              <a:t>tràn</a:t>
            </a:r>
            <a:r>
              <a:rPr lang="en-US" dirty="0"/>
              <a:t> </a:t>
            </a:r>
            <a:r>
              <a:rPr lang="en-US" dirty="0" err="1"/>
              <a:t>máu</a:t>
            </a:r>
            <a:r>
              <a:rPr lang="en-US" dirty="0"/>
              <a:t>?)</a:t>
            </a:r>
          </a:p>
          <a:p>
            <a:pPr lvl="1"/>
            <a:r>
              <a:rPr lang="en-US" dirty="0" err="1"/>
              <a:t>Bạch</a:t>
            </a:r>
            <a:r>
              <a:rPr lang="en-US" dirty="0"/>
              <a:t> </a:t>
            </a:r>
            <a:r>
              <a:rPr lang="en-US" dirty="0" err="1"/>
              <a:t>cầu</a:t>
            </a:r>
            <a:endParaRPr lang="en-US" dirty="0"/>
          </a:p>
          <a:p>
            <a:pPr lvl="2"/>
            <a:r>
              <a:rPr lang="en-US" dirty="0"/>
              <a:t>Neutrophil </a:t>
            </a:r>
            <a:r>
              <a:rPr lang="en-US" dirty="0" err="1"/>
              <a:t>ưu</a:t>
            </a:r>
            <a:r>
              <a:rPr lang="en-US" dirty="0"/>
              <a:t> </a:t>
            </a:r>
            <a:r>
              <a:rPr lang="en-US" dirty="0" err="1"/>
              <a:t>thê</a:t>
            </a:r>
            <a:r>
              <a:rPr lang="en-US" dirty="0"/>
              <a:t>́: </a:t>
            </a:r>
            <a:r>
              <a:rPr lang="en-US" dirty="0" err="1"/>
              <a:t>Cận</a:t>
            </a:r>
            <a:r>
              <a:rPr lang="en-US" dirty="0"/>
              <a:t> </a:t>
            </a:r>
            <a:r>
              <a:rPr lang="en-US" dirty="0" err="1"/>
              <a:t>viêm</a:t>
            </a:r>
            <a:r>
              <a:rPr lang="en-US" dirty="0"/>
              <a:t>, Lao </a:t>
            </a:r>
            <a:r>
              <a:rPr lang="en-US" dirty="0" err="1"/>
              <a:t>cấp</a:t>
            </a:r>
            <a:endParaRPr lang="en-US" dirty="0"/>
          </a:p>
          <a:p>
            <a:pPr lvl="2"/>
            <a:r>
              <a:rPr lang="en-US" dirty="0"/>
              <a:t>Lymphocyte </a:t>
            </a:r>
            <a:r>
              <a:rPr lang="en-US" dirty="0" err="1"/>
              <a:t>ưu</a:t>
            </a:r>
            <a:r>
              <a:rPr lang="en-US" dirty="0"/>
              <a:t> </a:t>
            </a:r>
            <a:r>
              <a:rPr lang="en-US" dirty="0" err="1"/>
              <a:t>thê</a:t>
            </a:r>
            <a:r>
              <a:rPr lang="en-US" dirty="0"/>
              <a:t>́: Lao, Ung thư</a:t>
            </a:r>
          </a:p>
          <a:p>
            <a:pPr marL="457200" indent="-457200">
              <a:buFont typeface="+mj-lt"/>
              <a:buAutoNum type="arabicPeriod"/>
            </a:pPr>
            <a:r>
              <a:rPr lang="en-US" dirty="0" err="1"/>
              <a:t>Sinh</a:t>
            </a:r>
            <a:r>
              <a:rPr lang="en-US" dirty="0"/>
              <a:t> </a:t>
            </a:r>
            <a:r>
              <a:rPr lang="en-US" dirty="0" err="1"/>
              <a:t>hóa</a:t>
            </a:r>
            <a:r>
              <a:rPr lang="en-US" dirty="0"/>
              <a:t> (</a:t>
            </a:r>
            <a:r>
              <a:rPr lang="en-US" dirty="0" err="1"/>
              <a:t>phần</a:t>
            </a:r>
            <a:r>
              <a:rPr lang="en-US" dirty="0"/>
              <a:t> 2): ADA, glucose</a:t>
            </a:r>
          </a:p>
          <a:p>
            <a:pPr marL="457200" indent="-457200">
              <a:buFont typeface="+mj-lt"/>
              <a:buAutoNum type="arabicPeriod"/>
            </a:pPr>
            <a:r>
              <a:rPr lang="en-US" dirty="0" err="1"/>
              <a:t>Các</a:t>
            </a:r>
            <a:r>
              <a:rPr lang="en-US" dirty="0"/>
              <a:t> </a:t>
            </a:r>
            <a:r>
              <a:rPr lang="en-US" dirty="0" err="1"/>
              <a:t>xét</a:t>
            </a:r>
            <a:r>
              <a:rPr lang="en-US" dirty="0"/>
              <a:t> </a:t>
            </a:r>
            <a:r>
              <a:rPr lang="en-US" dirty="0" err="1"/>
              <a:t>nghiệm</a:t>
            </a:r>
            <a:r>
              <a:rPr lang="en-US" dirty="0"/>
              <a:t> </a:t>
            </a:r>
            <a:r>
              <a:rPr lang="en-US" dirty="0" err="1"/>
              <a:t>bô</a:t>
            </a:r>
            <a:r>
              <a:rPr lang="en-US" dirty="0"/>
              <a:t>̉ sung</a:t>
            </a:r>
          </a:p>
          <a:p>
            <a:pPr lvl="1"/>
            <a:r>
              <a:rPr lang="en-US" dirty="0"/>
              <a:t>Cell block, </a:t>
            </a:r>
            <a:r>
              <a:rPr lang="en-US" dirty="0" err="1"/>
              <a:t>sinh</a:t>
            </a:r>
            <a:r>
              <a:rPr lang="en-US" dirty="0"/>
              <a:t> </a:t>
            </a:r>
            <a:r>
              <a:rPr lang="en-US" dirty="0" err="1"/>
              <a:t>thiết</a:t>
            </a:r>
            <a:r>
              <a:rPr lang="en-US" dirty="0"/>
              <a:t> </a:t>
            </a:r>
            <a:r>
              <a:rPr lang="en-US" dirty="0" err="1"/>
              <a:t>màng</a:t>
            </a:r>
            <a:r>
              <a:rPr lang="en-US" dirty="0"/>
              <a:t> </a:t>
            </a:r>
            <a:r>
              <a:rPr lang="en-US" dirty="0" err="1"/>
              <a:t>phổi</a:t>
            </a:r>
            <a:endParaRPr lang="en-US" dirty="0"/>
          </a:p>
          <a:p>
            <a:pPr lvl="1"/>
            <a:r>
              <a:rPr lang="en-US" dirty="0"/>
              <a:t>AFB, PCR lao</a:t>
            </a:r>
          </a:p>
          <a:p>
            <a:pPr lvl="1"/>
            <a:r>
              <a:rPr lang="en-US" dirty="0" err="1"/>
              <a:t>Cấy</a:t>
            </a:r>
            <a:r>
              <a:rPr lang="en-US" dirty="0"/>
              <a:t> vi </a:t>
            </a:r>
            <a:r>
              <a:rPr lang="en-US" dirty="0" err="1"/>
              <a:t>khuẩn</a:t>
            </a:r>
            <a:r>
              <a:rPr lang="en-US" dirty="0"/>
              <a:t> + </a:t>
            </a:r>
            <a:r>
              <a:rPr lang="en-US" dirty="0" err="1"/>
              <a:t>kháng</a:t>
            </a:r>
            <a:r>
              <a:rPr lang="en-US" dirty="0"/>
              <a:t> </a:t>
            </a:r>
            <a:r>
              <a:rPr lang="en-US" dirty="0" err="1"/>
              <a:t>sinh</a:t>
            </a:r>
            <a:r>
              <a:rPr lang="en-US" dirty="0"/>
              <a:t> </a:t>
            </a:r>
            <a:r>
              <a:rPr lang="en-US" dirty="0" err="1"/>
              <a:t>đô</a:t>
            </a:r>
            <a:r>
              <a:rPr lang="en-US" dirty="0"/>
              <a:t>̀</a:t>
            </a:r>
          </a:p>
          <a:p>
            <a:pPr marL="457200" indent="-457200">
              <a:buFont typeface="+mj-lt"/>
              <a:buAutoNum type="arabicPeriod"/>
            </a:pPr>
            <a:endParaRPr lang="en-US" dirty="0">
              <a:uFillTx/>
            </a:endParaRPr>
          </a:p>
          <a:p>
            <a:pPr marL="457200" indent="-457200">
              <a:buFont typeface="+mj-lt"/>
              <a:buAutoNum type="arabicPeriod"/>
            </a:pPr>
            <a:endParaRPr lang="en-US" dirty="0">
              <a:uFillTx/>
            </a:endParaRPr>
          </a:p>
        </p:txBody>
      </p:sp>
    </p:spTree>
    <p:extLst>
      <p:ext uri="{BB962C8B-B14F-4D97-AF65-F5344CB8AC3E}">
        <p14:creationId xmlns:p14="http://schemas.microsoft.com/office/powerpoint/2010/main" val="399878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uFillTx/>
                <a:latin typeface="Arial" panose="020B0604020202020204" pitchFamily="34" charset="0"/>
                <a:cs typeface="Arial" panose="020B0604020202020204" pitchFamily="34" charset="0"/>
              </a:rPr>
              <a:t>TDMP </a:t>
            </a:r>
            <a:r>
              <a:rPr lang="en-US" sz="5400" b="1" dirty="0" err="1">
                <a:uFillTx/>
                <a:latin typeface="Arial" panose="020B0604020202020204" pitchFamily="34" charset="0"/>
                <a:cs typeface="Arial" panose="020B0604020202020204" pitchFamily="34" charset="0"/>
              </a:rPr>
              <a:t>dịch</a:t>
            </a:r>
            <a:r>
              <a:rPr lang="en-US" sz="5400" b="1" dirty="0">
                <a:uFillTx/>
                <a:latin typeface="Arial" panose="020B0604020202020204" pitchFamily="34" charset="0"/>
                <a:cs typeface="Arial" panose="020B0604020202020204" pitchFamily="34" charset="0"/>
              </a:rPr>
              <a:t> </a:t>
            </a:r>
            <a:r>
              <a:rPr lang="en-US" sz="5400" b="1" dirty="0" err="1">
                <a:uFillTx/>
                <a:latin typeface="Arial" panose="020B0604020202020204" pitchFamily="34" charset="0"/>
                <a:cs typeface="Arial" panose="020B0604020202020204" pitchFamily="34" charset="0"/>
              </a:rPr>
              <a:t>tiết</a:t>
            </a:r>
            <a:br>
              <a:rPr lang="en-US" sz="5400" b="1" dirty="0">
                <a:uFillTx/>
                <a:latin typeface="Arial" panose="020B0604020202020204" pitchFamily="34" charset="0"/>
                <a:cs typeface="Arial" panose="020B0604020202020204" pitchFamily="34" charset="0"/>
              </a:rPr>
            </a:br>
            <a:endParaRPr lang="en-US" dirty="0">
              <a:uFillTx/>
            </a:endParaRPr>
          </a:p>
        </p:txBody>
      </p:sp>
      <p:sp>
        <p:nvSpPr>
          <p:cNvPr id="3" name="Content Placeholder 2">
            <a:extLst>
              <a:ext uri="{FF2B5EF4-FFF2-40B4-BE49-F238E27FC236}">
                <a16:creationId xmlns:a16="http://schemas.microsoft.com/office/drawing/2014/main" id="{EFA536B3-D31D-40DB-99AA-4E811CA7C657}"/>
              </a:ext>
            </a:extLst>
          </p:cNvPr>
          <p:cNvSpPr>
            <a:spLocks noGrp="1"/>
          </p:cNvSpPr>
          <p:nvPr>
            <p:ph sz="half" idx="1"/>
          </p:nvPr>
        </p:nvSpPr>
        <p:spPr/>
        <p:txBody>
          <a:bodyPr>
            <a:normAutofit fontScale="70000" lnSpcReduction="20000"/>
          </a:bodyPr>
          <a:lstStyle/>
          <a:p>
            <a:pPr marL="342900" indent="-342900">
              <a:buFont typeface="+mj-lt"/>
              <a:buAutoNum type="arabicPeriod"/>
            </a:pPr>
            <a:r>
              <a:rPr lang="en-US" sz="2800" b="1" dirty="0" err="1">
                <a:uFillTx/>
                <a:latin typeface="Arial" panose="020B0604020202020204" pitchFamily="34" charset="0"/>
                <a:cs typeface="Arial" panose="020B0604020202020204" pitchFamily="34" charset="0"/>
              </a:rPr>
              <a:t>Nguyên</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nhân</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phổ</a:t>
            </a:r>
            <a:r>
              <a:rPr lang="en-US" sz="2800" b="1" dirty="0">
                <a:uFillTx/>
                <a:latin typeface="Arial" panose="020B0604020202020204" pitchFamily="34" charset="0"/>
                <a:cs typeface="Arial" panose="020B0604020202020204" pitchFamily="34" charset="0"/>
              </a:rPr>
              <a:t> </a:t>
            </a:r>
            <a:r>
              <a:rPr lang="en-US" sz="2800" b="1" dirty="0" err="1">
                <a:uFillTx/>
                <a:latin typeface="Arial" panose="020B0604020202020204" pitchFamily="34" charset="0"/>
                <a:cs typeface="Arial" panose="020B0604020202020204" pitchFamily="34" charset="0"/>
              </a:rPr>
              <a:t>biến</a:t>
            </a:r>
            <a:endParaRPr lang="en-US" sz="2800" b="1" dirty="0">
              <a:uFillTx/>
              <a:latin typeface="Arial" panose="020B0604020202020204" pitchFamily="34" charset="0"/>
              <a:cs typeface="Arial" panose="020B0604020202020204" pitchFamily="34" charset="0"/>
            </a:endParaRPr>
          </a:p>
          <a:p>
            <a:pPr lvl="1"/>
            <a:r>
              <a:rPr lang="en-US" sz="2800" dirty="0" err="1">
                <a:uFillTx/>
                <a:latin typeface="Arial" panose="020B0604020202020204" pitchFamily="34" charset="0"/>
                <a:cs typeface="Arial" panose="020B0604020202020204" pitchFamily="34" charset="0"/>
              </a:rPr>
              <a:t>Ác</a:t>
            </a:r>
            <a:r>
              <a:rPr lang="en-US" sz="2800" dirty="0">
                <a:uFillTx/>
                <a:latin typeface="Arial" panose="020B0604020202020204" pitchFamily="34" charset="0"/>
                <a:cs typeface="Arial" panose="020B0604020202020204" pitchFamily="34" charset="0"/>
              </a:rPr>
              <a:t> </a:t>
            </a:r>
            <a:r>
              <a:rPr lang="en-US" sz="2800" dirty="0" err="1">
                <a:uFillTx/>
                <a:latin typeface="Arial" panose="020B0604020202020204" pitchFamily="34" charset="0"/>
                <a:cs typeface="Arial" panose="020B0604020202020204" pitchFamily="34" charset="0"/>
              </a:rPr>
              <a:t>tính</a:t>
            </a:r>
            <a:endParaRPr lang="en-US" sz="2800" dirty="0">
              <a:uFillTx/>
              <a:latin typeface="Arial" panose="020B0604020202020204" pitchFamily="34" charset="0"/>
              <a:cs typeface="Arial" panose="020B0604020202020204" pitchFamily="34" charset="0"/>
            </a:endParaRPr>
          </a:p>
          <a:p>
            <a:pPr lvl="1"/>
            <a:r>
              <a:rPr lang="en-US" sz="2800" dirty="0">
                <a:uFillTx/>
                <a:latin typeface="Arial" panose="020B0604020202020204" pitchFamily="34" charset="0"/>
                <a:cs typeface="Arial" panose="020B0604020202020204" pitchFamily="34" charset="0"/>
              </a:rPr>
              <a:t>Cận </a:t>
            </a:r>
            <a:r>
              <a:rPr lang="en-US" sz="2800" dirty="0" err="1">
                <a:uFillTx/>
                <a:latin typeface="Arial" panose="020B0604020202020204" pitchFamily="34" charset="0"/>
                <a:cs typeface="Arial" panose="020B0604020202020204" pitchFamily="34" charset="0"/>
              </a:rPr>
              <a:t>viêm</a:t>
            </a:r>
            <a:r>
              <a:rPr lang="en-US" sz="2800" dirty="0">
                <a:uFillTx/>
                <a:latin typeface="Arial" panose="020B0604020202020204" pitchFamily="34" charset="0"/>
                <a:cs typeface="Arial" panose="020B0604020202020204" pitchFamily="34" charset="0"/>
              </a:rPr>
              <a:t> phổi</a:t>
            </a:r>
          </a:p>
          <a:p>
            <a:pPr lvl="1"/>
            <a:r>
              <a:rPr lang="en-US" sz="2800" dirty="0">
                <a:uFillTx/>
                <a:latin typeface="Arial" panose="020B0604020202020204" pitchFamily="34" charset="0"/>
                <a:cs typeface="Arial" panose="020B0604020202020204" pitchFamily="34" charset="0"/>
              </a:rPr>
              <a:t>Lao</a:t>
            </a:r>
          </a:p>
          <a:p>
            <a:endParaRPr lang="en-US" sz="2800" dirty="0">
              <a:uFillTx/>
              <a:latin typeface="Arial" panose="020B0604020202020204" pitchFamily="34" charset="0"/>
              <a:cs typeface="Arial" panose="020B0604020202020204" pitchFamily="34" charset="0"/>
            </a:endParaRPr>
          </a:p>
          <a:p>
            <a:endParaRPr lang="en-US" sz="2800" dirty="0"/>
          </a:p>
        </p:txBody>
      </p:sp>
      <p:sp>
        <p:nvSpPr>
          <p:cNvPr id="4" name="Content Placeholder 3">
            <a:extLst>
              <a:ext uri="{FF2B5EF4-FFF2-40B4-BE49-F238E27FC236}">
                <a16:creationId xmlns:a16="http://schemas.microsoft.com/office/drawing/2014/main" id="{ABE7125F-58EF-448B-8BF8-EBE71C6AAEAC}"/>
              </a:ext>
            </a:extLst>
          </p:cNvPr>
          <p:cNvSpPr>
            <a:spLocks noGrp="1"/>
          </p:cNvSpPr>
          <p:nvPr>
            <p:ph sz="half" idx="2"/>
          </p:nvPr>
        </p:nvSpPr>
        <p:spPr/>
        <p:txBody>
          <a:bodyPr>
            <a:normAutofit fontScale="70000" lnSpcReduction="20000"/>
          </a:bodyPr>
          <a:lstStyle/>
          <a:p>
            <a:pPr marL="514350" indent="-514350">
              <a:buFont typeface="+mj-lt"/>
              <a:buAutoNum type="arabicPeriod" startAt="2"/>
            </a:pPr>
            <a:r>
              <a:rPr lang="en-US" sz="2600" dirty="0" err="1">
                <a:uFillTx/>
                <a:latin typeface="Arial" panose="020B0604020202020204" pitchFamily="34" charset="0"/>
                <a:cs typeface="Arial" panose="020B0604020202020204" pitchFamily="34" charset="0"/>
              </a:rPr>
              <a:t>Nguyên</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nhân</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ít</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phổ</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biến</a:t>
            </a:r>
            <a:r>
              <a:rPr lang="en-US" sz="2600" dirty="0">
                <a:uFillTx/>
                <a:latin typeface="Arial" panose="020B0604020202020204" pitchFamily="34" charset="0"/>
                <a:cs typeface="Arial" panose="020B0604020202020204" pitchFamily="34" charset="0"/>
              </a:rPr>
              <a:t> hơn</a:t>
            </a:r>
          </a:p>
          <a:p>
            <a:pPr lvl="1"/>
            <a:r>
              <a:rPr lang="en-US" sz="2600" dirty="0">
                <a:uFillTx/>
                <a:latin typeface="Arial" panose="020B0604020202020204" pitchFamily="34" charset="0"/>
                <a:cs typeface="Arial" panose="020B0604020202020204" pitchFamily="34" charset="0"/>
              </a:rPr>
              <a:t>PE</a:t>
            </a:r>
          </a:p>
          <a:p>
            <a:pPr lvl="1"/>
            <a:r>
              <a:rPr lang="en-US" sz="2600" dirty="0" err="1">
                <a:uFillTx/>
                <a:latin typeface="Arial" panose="020B0604020202020204" pitchFamily="34" charset="0"/>
                <a:cs typeface="Arial" panose="020B0604020202020204" pitchFamily="34" charset="0"/>
              </a:rPr>
              <a:t>Viêm</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khớp</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dạng</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thấp</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bệnh</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tự</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miễn</a:t>
            </a:r>
            <a:endParaRPr lang="en-US" sz="2600" dirty="0">
              <a:uFillTx/>
              <a:latin typeface="Arial" panose="020B0604020202020204" pitchFamily="34" charset="0"/>
              <a:cs typeface="Arial" panose="020B0604020202020204" pitchFamily="34" charset="0"/>
            </a:endParaRPr>
          </a:p>
          <a:p>
            <a:pPr lvl="1"/>
            <a:r>
              <a:rPr lang="en-US" sz="2600" dirty="0" err="1">
                <a:uFillTx/>
                <a:latin typeface="Arial" panose="020B0604020202020204" pitchFamily="34" charset="0"/>
                <a:cs typeface="Arial" panose="020B0604020202020204" pitchFamily="34" charset="0"/>
              </a:rPr>
              <a:t>Viêm</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tụy</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cấp</a:t>
            </a:r>
            <a:endParaRPr lang="en-US" sz="2600" dirty="0">
              <a:uFillTx/>
              <a:latin typeface="Arial" panose="020B0604020202020204" pitchFamily="34" charset="0"/>
              <a:cs typeface="Arial" panose="020B0604020202020204" pitchFamily="34" charset="0"/>
            </a:endParaRPr>
          </a:p>
          <a:p>
            <a:pPr lvl="1"/>
            <a:r>
              <a:rPr lang="en-US" sz="2600" dirty="0">
                <a:uFillTx/>
                <a:latin typeface="Arial" panose="020B0604020202020204" pitchFamily="34" charset="0"/>
                <a:cs typeface="Arial" panose="020B0604020202020204" pitchFamily="34" charset="0"/>
              </a:rPr>
              <a:t>Sau </a:t>
            </a:r>
            <a:r>
              <a:rPr lang="en-US" sz="2600" dirty="0" err="1">
                <a:uFillTx/>
                <a:latin typeface="Arial" panose="020B0604020202020204" pitchFamily="34" charset="0"/>
                <a:cs typeface="Arial" panose="020B0604020202020204" pitchFamily="34" charset="0"/>
              </a:rPr>
              <a:t>nhồi</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máu</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cơ</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tim</a:t>
            </a:r>
            <a:endParaRPr lang="en-US" sz="2600" dirty="0">
              <a:uFillTx/>
              <a:latin typeface="Arial" panose="020B0604020202020204" pitchFamily="34" charset="0"/>
              <a:cs typeface="Arial" panose="020B0604020202020204" pitchFamily="34" charset="0"/>
            </a:endParaRPr>
          </a:p>
          <a:p>
            <a:pPr marL="342900" indent="-342900">
              <a:buFont typeface="+mj-lt"/>
              <a:buAutoNum type="arabicPeriod" startAt="2"/>
            </a:pPr>
            <a:r>
              <a:rPr lang="en-US" sz="2600" dirty="0" err="1">
                <a:uFillTx/>
                <a:latin typeface="Arial" panose="020B0604020202020204" pitchFamily="34" charset="0"/>
                <a:cs typeface="Arial" panose="020B0604020202020204" pitchFamily="34" charset="0"/>
              </a:rPr>
              <a:t>Nguyên</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nhân</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hiếm</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gặp</a:t>
            </a:r>
            <a:endParaRPr lang="en-US" sz="2600" dirty="0">
              <a:uFillTx/>
              <a:latin typeface="Arial" panose="020B0604020202020204" pitchFamily="34" charset="0"/>
              <a:cs typeface="Arial" panose="020B0604020202020204" pitchFamily="34" charset="0"/>
            </a:endParaRPr>
          </a:p>
          <a:p>
            <a:pPr lvl="1"/>
            <a:r>
              <a:rPr lang="en-US" sz="2600" dirty="0" err="1">
                <a:uFillTx/>
                <a:latin typeface="Arial" panose="020B0604020202020204" pitchFamily="34" charset="0"/>
                <a:cs typeface="Arial" panose="020B0604020202020204" pitchFamily="34" charset="0"/>
              </a:rPr>
              <a:t>Thuốc</a:t>
            </a:r>
            <a:r>
              <a:rPr lang="en-US" sz="2600" dirty="0">
                <a:uFillTx/>
                <a:latin typeface="Arial" panose="020B0604020202020204" pitchFamily="34" charset="0"/>
                <a:cs typeface="Arial" panose="020B0604020202020204" pitchFamily="34" charset="0"/>
              </a:rPr>
              <a:t> </a:t>
            </a:r>
          </a:p>
          <a:p>
            <a:pPr lvl="1"/>
            <a:r>
              <a:rPr lang="en-US" sz="2600" dirty="0" err="1">
                <a:uFillTx/>
                <a:latin typeface="Arial" panose="020B0604020202020204" pitchFamily="34" charset="0"/>
                <a:cs typeface="Arial" panose="020B0604020202020204" pitchFamily="34" charset="0"/>
              </a:rPr>
              <a:t>Nấm</a:t>
            </a:r>
            <a:endParaRPr lang="en-US" sz="2600" dirty="0">
              <a:uFillTx/>
              <a:latin typeface="Arial" panose="020B0604020202020204" pitchFamily="34" charset="0"/>
              <a:cs typeface="Arial" panose="020B0604020202020204" pitchFamily="34" charset="0"/>
            </a:endParaRPr>
          </a:p>
          <a:p>
            <a:pPr lvl="1"/>
            <a:r>
              <a:rPr lang="en-US" sz="2600" dirty="0" err="1">
                <a:uFillTx/>
                <a:latin typeface="Arial" panose="020B0604020202020204" pitchFamily="34" charset="0"/>
                <a:cs typeface="Arial" panose="020B0604020202020204" pitchFamily="34" charset="0"/>
              </a:rPr>
              <a:t>Hội</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chứng</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móng</a:t>
            </a:r>
            <a:r>
              <a:rPr lang="en-US" sz="2600" dirty="0">
                <a:uFillTx/>
                <a:latin typeface="Arial" panose="020B0604020202020204" pitchFamily="34" charset="0"/>
                <a:cs typeface="Arial" panose="020B0604020202020204" pitchFamily="34" charset="0"/>
              </a:rPr>
              <a:t> </a:t>
            </a:r>
            <a:r>
              <a:rPr lang="en-US" sz="2600" dirty="0" err="1">
                <a:uFillTx/>
                <a:latin typeface="Arial" panose="020B0604020202020204" pitchFamily="34" charset="0"/>
                <a:cs typeface="Arial" panose="020B0604020202020204" pitchFamily="34" charset="0"/>
              </a:rPr>
              <a:t>vàng</a:t>
            </a:r>
            <a:endParaRPr lang="en-US" sz="2600" dirty="0">
              <a:uFillTx/>
              <a:latin typeface="Arial" panose="020B0604020202020204" pitchFamily="34" charset="0"/>
              <a:cs typeface="Arial" panose="020B0604020202020204" pitchFamily="34" charset="0"/>
            </a:endParaRPr>
          </a:p>
          <a:p>
            <a:endParaRPr lang="en-US" dirty="0"/>
          </a:p>
        </p:txBody>
      </p:sp>
      <p:sp>
        <p:nvSpPr>
          <p:cNvPr id="7" name="TextBox 6"/>
          <p:cNvSpPr txBox="1">
            <a:spLocks/>
          </p:cNvSpPr>
          <p:nvPr/>
        </p:nvSpPr>
        <p:spPr>
          <a:xfrm>
            <a:off x="7391400" y="6172200"/>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411646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 </a:t>
            </a:r>
            <a:r>
              <a:rPr lang="en-US" dirty="0" err="1"/>
              <a:t>cơ</a:t>
            </a:r>
            <a:r>
              <a:rPr lang="en-US" dirty="0"/>
              <a:t> </a:t>
            </a:r>
            <a:r>
              <a:rPr lang="en-US" dirty="0" err="1"/>
              <a:t>chê</a:t>
            </a:r>
            <a:r>
              <a:rPr lang="en-US" dirty="0"/>
              <a:t>́ </a:t>
            </a:r>
            <a:r>
              <a:rPr lang="en-US" dirty="0" err="1"/>
              <a:t>bệnh</a:t>
            </a:r>
            <a:r>
              <a:rPr lang="en-US" dirty="0"/>
              <a:t> </a:t>
            </a:r>
            <a:r>
              <a:rPr lang="en-US" dirty="0" err="1"/>
              <a:t>sinh</a:t>
            </a:r>
            <a:endParaRPr lang="en-US" dirty="0">
              <a:uFillTx/>
            </a:endParaRPr>
          </a:p>
        </p:txBody>
      </p:sp>
      <p:sp>
        <p:nvSpPr>
          <p:cNvPr id="3" name="Content Placeholder 2"/>
          <p:cNvSpPr>
            <a:spLocks noGrp="1"/>
          </p:cNvSpPr>
          <p:nvPr>
            <p:ph idx="1"/>
          </p:nvPr>
        </p:nvSpPr>
        <p:spPr/>
        <p:txBody>
          <a:bodyPr/>
          <a:lstStyle/>
          <a:p>
            <a:endParaRPr lang="en-US" dirty="0">
              <a:uFillTx/>
            </a:endParaRPr>
          </a:p>
        </p:txBody>
      </p:sp>
      <p:pic>
        <p:nvPicPr>
          <p:cNvPr id="2051" name="Picture 3"/>
          <p:cNvPicPr>
            <a:picLocks noChangeAspect="1" noChangeArrowheads="1"/>
          </p:cNvPicPr>
          <p:nvPr/>
        </p:nvPicPr>
        <p:blipFill>
          <a:blip r:embed="rId2"/>
          <a:srcRect/>
          <a:stretch>
            <a:fillRect/>
          </a:stretch>
        </p:blipFill>
        <p:spPr bwMode="auto">
          <a:xfrm>
            <a:off x="938758" y="1386001"/>
            <a:ext cx="7633742" cy="5393592"/>
          </a:xfrm>
          <a:prstGeom prst="rect">
            <a:avLst/>
          </a:prstGeom>
          <a:noFill/>
          <a:ln>
            <a:noFill/>
          </a:ln>
          <a:effectLst/>
        </p:spPr>
      </p:pic>
    </p:spTree>
    <p:extLst>
      <p:ext uri="{BB962C8B-B14F-4D97-AF65-F5344CB8AC3E}">
        <p14:creationId xmlns:p14="http://schemas.microsoft.com/office/powerpoint/2010/main" val="30987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C3C1-3CB4-4805-9C78-E4DBF5B94C58}"/>
              </a:ext>
            </a:extLst>
          </p:cNvPr>
          <p:cNvSpPr>
            <a:spLocks noGrp="1"/>
          </p:cNvSpPr>
          <p:nvPr>
            <p:ph type="title"/>
          </p:nvPr>
        </p:nvSpPr>
        <p:spPr/>
        <p:txBody>
          <a:bodyPr/>
          <a:lstStyle/>
          <a:p>
            <a:r>
              <a:rPr lang="en-US" dirty="0" err="1"/>
              <a:t>Tdmp</a:t>
            </a:r>
            <a:r>
              <a:rPr lang="en-US" dirty="0"/>
              <a:t> </a:t>
            </a:r>
            <a:r>
              <a:rPr lang="en-US" dirty="0" err="1"/>
              <a:t>Dịch</a:t>
            </a:r>
            <a:r>
              <a:rPr lang="en-US" dirty="0"/>
              <a:t> </a:t>
            </a:r>
            <a:r>
              <a:rPr lang="en-US" dirty="0" err="1"/>
              <a:t>tiết</a:t>
            </a:r>
            <a:endParaRPr lang="en-US" dirty="0"/>
          </a:p>
        </p:txBody>
      </p:sp>
      <p:sp>
        <p:nvSpPr>
          <p:cNvPr id="3" name="Content Placeholder 2">
            <a:extLst>
              <a:ext uri="{FF2B5EF4-FFF2-40B4-BE49-F238E27FC236}">
                <a16:creationId xmlns:a16="http://schemas.microsoft.com/office/drawing/2014/main" id="{1ACE3058-DC5B-4D51-AD7E-8219F5AC9D90}"/>
              </a:ext>
            </a:extLst>
          </p:cNvPr>
          <p:cNvSpPr>
            <a:spLocks noGrp="1"/>
          </p:cNvSpPr>
          <p:nvPr>
            <p:ph idx="1"/>
          </p:nvPr>
        </p:nvSpPr>
        <p:spPr/>
        <p:txBody>
          <a:bodyPr>
            <a:normAutofit fontScale="70000" lnSpcReduction="20000"/>
          </a:bodyPr>
          <a:lstStyle/>
          <a:p>
            <a:pPr marL="342900" indent="-342900">
              <a:buFont typeface="+mj-lt"/>
              <a:buAutoNum type="arabicPeriod"/>
            </a:pPr>
            <a:r>
              <a:rPr lang="en-US" sz="2400" dirty="0" err="1">
                <a:uFillTx/>
                <a:latin typeface="Arial" panose="020B0604020202020204" pitchFamily="34" charset="0"/>
                <a:cs typeface="Arial" panose="020B0604020202020204" pitchFamily="34" charset="0"/>
              </a:rPr>
              <a:t>Nhiễm</a:t>
            </a:r>
            <a:endParaRPr lang="en-US" sz="2400" dirty="0">
              <a:uFillTx/>
              <a:latin typeface="Arial" panose="020B0604020202020204" pitchFamily="34" charset="0"/>
              <a:cs typeface="Arial" panose="020B0604020202020204" pitchFamily="34" charset="0"/>
            </a:endParaRPr>
          </a:p>
          <a:p>
            <a:pPr lvl="1"/>
            <a:r>
              <a:rPr lang="en-US" sz="2400" b="1" dirty="0" err="1">
                <a:uFillTx/>
                <a:latin typeface="Arial" panose="020B0604020202020204" pitchFamily="34" charset="0"/>
                <a:cs typeface="Arial" panose="020B0604020202020204" pitchFamily="34" charset="0"/>
              </a:rPr>
              <a:t>Viêm</a:t>
            </a:r>
            <a:r>
              <a:rPr lang="en-US" sz="2400" b="1" dirty="0">
                <a:uFillTx/>
                <a:latin typeface="Arial" panose="020B0604020202020204" pitchFamily="34" charset="0"/>
                <a:cs typeface="Arial" panose="020B0604020202020204" pitchFamily="34" charset="0"/>
              </a:rPr>
              <a:t> phổi</a:t>
            </a:r>
          </a:p>
          <a:p>
            <a:pPr lvl="1"/>
            <a:r>
              <a:rPr lang="en-US" sz="2400" b="1" dirty="0">
                <a:uFillTx/>
                <a:latin typeface="Arial" panose="020B0604020202020204" pitchFamily="34" charset="0"/>
                <a:cs typeface="Arial" panose="020B0604020202020204" pitchFamily="34" charset="0"/>
              </a:rPr>
              <a:t>Lao</a:t>
            </a:r>
          </a:p>
          <a:p>
            <a:pPr lvl="1"/>
            <a:r>
              <a:rPr lang="en-US" sz="2400" dirty="0" err="1">
                <a:uFillTx/>
                <a:latin typeface="Arial" panose="020B0604020202020204" pitchFamily="34" charset="0"/>
                <a:cs typeface="Arial" panose="020B0604020202020204" pitchFamily="34" charset="0"/>
              </a:rPr>
              <a:t>Nhiễm</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siêu</a:t>
            </a:r>
            <a:r>
              <a:rPr lang="en-US" sz="2400" dirty="0">
                <a:uFillTx/>
                <a:latin typeface="Arial" panose="020B0604020202020204" pitchFamily="34" charset="0"/>
                <a:cs typeface="Arial" panose="020B0604020202020204" pitchFamily="34" charset="0"/>
              </a:rPr>
              <a:t> vi</a:t>
            </a:r>
          </a:p>
          <a:p>
            <a:pPr lvl="1"/>
            <a:r>
              <a:rPr lang="en-US" sz="2400" dirty="0" err="1">
                <a:uFillTx/>
                <a:latin typeface="Arial" panose="020B0604020202020204" pitchFamily="34" charset="0"/>
                <a:cs typeface="Arial" panose="020B0604020202020204" pitchFamily="34" charset="0"/>
              </a:rPr>
              <a:t>Nấm</a:t>
            </a:r>
            <a:endParaRPr lang="en-US" sz="2400" dirty="0">
              <a:uFillTx/>
              <a:latin typeface="Arial" panose="020B0604020202020204" pitchFamily="34" charset="0"/>
              <a:cs typeface="Arial" panose="020B0604020202020204" pitchFamily="34" charset="0"/>
            </a:endParaRPr>
          </a:p>
          <a:p>
            <a:pPr marL="342900" indent="-342900">
              <a:buFont typeface="+mj-lt"/>
              <a:buAutoNum type="arabicPeriod"/>
            </a:pPr>
            <a:r>
              <a:rPr lang="en-US" sz="2400" b="1" dirty="0">
                <a:uFillTx/>
                <a:latin typeface="Arial" panose="020B0604020202020204" pitchFamily="34" charset="0"/>
                <a:cs typeface="Arial" panose="020B0604020202020204" pitchFamily="34" charset="0"/>
              </a:rPr>
              <a:t>Ung thư</a:t>
            </a:r>
          </a:p>
          <a:p>
            <a:pPr lvl="1"/>
            <a:r>
              <a:rPr lang="en-US" sz="2400" dirty="0" err="1">
                <a:uFillTx/>
                <a:latin typeface="Arial" panose="020B0604020202020204" pitchFamily="34" charset="0"/>
                <a:cs typeface="Arial" panose="020B0604020202020204" pitchFamily="34" charset="0"/>
              </a:rPr>
              <a:t>Nguyên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phát</a:t>
            </a:r>
            <a:r>
              <a:rPr lang="en-US" sz="2400" dirty="0">
                <a:uFillTx/>
                <a:latin typeface="Arial" panose="020B0604020202020204" pitchFamily="34" charset="0"/>
                <a:cs typeface="Arial" panose="020B0604020202020204" pitchFamily="34" charset="0"/>
              </a:rPr>
              <a:t>:</a:t>
            </a:r>
          </a:p>
          <a:p>
            <a:pPr lvl="1"/>
            <a:r>
              <a:rPr lang="en-US" sz="2400" dirty="0" err="1">
                <a:uFillTx/>
                <a:latin typeface="Arial" panose="020B0604020202020204" pitchFamily="34" charset="0"/>
                <a:cs typeface="Arial" panose="020B0604020202020204" pitchFamily="34" charset="0"/>
              </a:rPr>
              <a:t>Thứ</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phát</a:t>
            </a:r>
            <a:endParaRPr lang="en-US" sz="2400" dirty="0">
              <a:uFillTx/>
              <a:latin typeface="Arial" panose="020B0604020202020204" pitchFamily="34" charset="0"/>
              <a:cs typeface="Arial" panose="020B0604020202020204" pitchFamily="34" charset="0"/>
            </a:endParaRPr>
          </a:p>
          <a:p>
            <a:pPr marL="342900" indent="-342900">
              <a:buFont typeface="+mj-lt"/>
              <a:buAutoNum type="arabicPeriod"/>
            </a:pPr>
            <a:r>
              <a:rPr lang="en-US" sz="2400" dirty="0" err="1">
                <a:uFillTx/>
                <a:latin typeface="Arial" panose="020B0604020202020204" pitchFamily="34" charset="0"/>
                <a:cs typeface="Arial" panose="020B0604020202020204" pitchFamily="34" charset="0"/>
              </a:rPr>
              <a:t>Tự</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miễn</a:t>
            </a:r>
            <a:r>
              <a:rPr lang="en-US" sz="2400" dirty="0">
                <a:uFillTx/>
                <a:latin typeface="Arial" panose="020B0604020202020204" pitchFamily="34" charset="0"/>
                <a:cs typeface="Arial" panose="020B0604020202020204" pitchFamily="34" charset="0"/>
              </a:rPr>
              <a:t>: lupus, </a:t>
            </a:r>
            <a:r>
              <a:rPr lang="en-US" sz="2400" dirty="0" err="1">
                <a:uFillTx/>
                <a:latin typeface="Arial" panose="020B0604020202020204" pitchFamily="34" charset="0"/>
                <a:cs typeface="Arial" panose="020B0604020202020204" pitchFamily="34" charset="0"/>
              </a:rPr>
              <a:t>viêm</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khớp</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dạng</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thấp</a:t>
            </a:r>
            <a:endParaRPr lang="en-US" sz="2400" dirty="0">
              <a:uFillTx/>
              <a:latin typeface="Arial" panose="020B0604020202020204" pitchFamily="34" charset="0"/>
              <a:cs typeface="Arial" panose="020B0604020202020204" pitchFamily="34" charset="0"/>
            </a:endParaRPr>
          </a:p>
          <a:p>
            <a:pPr marL="342900" indent="-342900">
              <a:buFont typeface="+mj-lt"/>
              <a:buAutoNum type="arabicPeriod"/>
            </a:pPr>
            <a:r>
              <a:rPr lang="en-US" sz="2400" dirty="0" err="1">
                <a:uFillTx/>
                <a:latin typeface="Arial" panose="020B0604020202020204" pitchFamily="34" charset="0"/>
                <a:cs typeface="Arial" panose="020B0604020202020204" pitchFamily="34" charset="0"/>
              </a:rPr>
              <a:t>Chấn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thương</a:t>
            </a:r>
            <a:endParaRPr lang="en-US" sz="2400" dirty="0">
              <a:uFillTx/>
              <a:latin typeface="Arial" panose="020B0604020202020204" pitchFamily="34" charset="0"/>
              <a:cs typeface="Arial" panose="020B0604020202020204" pitchFamily="34" charset="0"/>
            </a:endParaRPr>
          </a:p>
          <a:p>
            <a:pPr marL="342900" indent="-342900">
              <a:buFont typeface="+mj-lt"/>
              <a:buAutoNum type="arabicPeriod"/>
            </a:pPr>
            <a:r>
              <a:rPr lang="en-US" sz="2400" dirty="0" err="1">
                <a:uFillTx/>
                <a:latin typeface="Arial" panose="020B0604020202020204" pitchFamily="34" charset="0"/>
                <a:cs typeface="Arial" panose="020B0604020202020204" pitchFamily="34" charset="0"/>
              </a:rPr>
              <a:t>Các</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nguyên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nhân</a:t>
            </a:r>
            <a:r>
              <a:rPr lang="en-US" sz="2400" dirty="0">
                <a:uFillTx/>
                <a:latin typeface="Arial" panose="020B0604020202020204" pitchFamily="34" charset="0"/>
                <a:cs typeface="Arial" panose="020B0604020202020204" pitchFamily="34" charset="0"/>
              </a:rPr>
              <a:t> </a:t>
            </a:r>
            <a:r>
              <a:rPr lang="en-US" sz="2400" dirty="0" err="1">
                <a:uFillTx/>
                <a:latin typeface="Arial" panose="020B0604020202020204" pitchFamily="34" charset="0"/>
                <a:cs typeface="Arial" panose="020B0604020202020204" pitchFamily="34" charset="0"/>
              </a:rPr>
              <a:t>khác</a:t>
            </a:r>
            <a:endParaRPr lang="en-US" sz="2400" dirty="0">
              <a:uFillTx/>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4965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TDMP do </a:t>
            </a:r>
            <a:r>
              <a:rPr lang="en-US" dirty="0" err="1">
                <a:uFillTx/>
              </a:rPr>
              <a:t>thuốc</a:t>
            </a:r>
            <a:endParaRPr lang="en-US" dirty="0">
              <a:uFillTx/>
            </a:endParaRPr>
          </a:p>
        </p:txBody>
      </p:sp>
      <p:sp>
        <p:nvSpPr>
          <p:cNvPr id="3" name="Content Placeholder 2"/>
          <p:cNvSpPr>
            <a:spLocks noGrp="1"/>
          </p:cNvSpPr>
          <p:nvPr>
            <p:ph idx="1"/>
          </p:nvPr>
        </p:nvSpPr>
        <p:spPr/>
        <p:txBody>
          <a:bodyPr/>
          <a:lstStyle/>
          <a:p>
            <a:pPr marL="0" indent="0">
              <a:buNone/>
            </a:pPr>
            <a:r>
              <a:rPr lang="en-US" sz="2000" dirty="0">
                <a:uFillTx/>
                <a:latin typeface="Arial" panose="020B0604020202020204" pitchFamily="34" charset="0"/>
                <a:cs typeface="Arial" panose="020B0604020202020204" pitchFamily="34" charset="0"/>
              </a:rPr>
              <a:t>Một </a:t>
            </a:r>
            <a:r>
              <a:rPr lang="en-US" sz="2000" dirty="0" err="1">
                <a:uFillTx/>
                <a:latin typeface="Arial" panose="020B0604020202020204" pitchFamily="34" charset="0"/>
                <a:cs typeface="Arial" panose="020B0604020202020204" pitchFamily="34" charset="0"/>
              </a:rPr>
              <a:t>số</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thuốc</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thường</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gặp</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gây</a:t>
            </a:r>
            <a:r>
              <a:rPr lang="en-US" sz="2000" dirty="0">
                <a:uFillTx/>
                <a:latin typeface="Arial" panose="020B0604020202020204" pitchFamily="34" charset="0"/>
                <a:cs typeface="Arial" panose="020B0604020202020204" pitchFamily="34" charset="0"/>
              </a:rPr>
              <a:t> TDMP </a:t>
            </a:r>
            <a:r>
              <a:rPr lang="en-US" sz="2000" dirty="0" err="1">
                <a:uFillTx/>
                <a:latin typeface="Arial" panose="020B0604020202020204" pitchFamily="34" charset="0"/>
                <a:cs typeface="Arial" panose="020B0604020202020204" pitchFamily="34" charset="0"/>
              </a:rPr>
              <a:t>dịch</a:t>
            </a:r>
            <a:r>
              <a:rPr lang="en-US" sz="2000" dirty="0">
                <a:uFillTx/>
                <a:latin typeface="Arial" panose="020B0604020202020204" pitchFamily="34" charset="0"/>
                <a:cs typeface="Arial" panose="020B0604020202020204" pitchFamily="34" charset="0"/>
              </a:rPr>
              <a:t> </a:t>
            </a:r>
            <a:r>
              <a:rPr lang="en-US" sz="2000" dirty="0" err="1">
                <a:uFillTx/>
                <a:latin typeface="Arial" panose="020B0604020202020204" pitchFamily="34" charset="0"/>
                <a:cs typeface="Arial" panose="020B0604020202020204" pitchFamily="34" charset="0"/>
              </a:rPr>
              <a:t>tiết</a:t>
            </a:r>
            <a:r>
              <a:rPr lang="en-US" sz="2000" dirty="0">
                <a:uFillTx/>
                <a:latin typeface="Arial" panose="020B0604020202020204" pitchFamily="34" charset="0"/>
                <a:cs typeface="Arial" panose="020B0604020202020204" pitchFamily="34" charset="0"/>
              </a:rPr>
              <a:t>  - </a:t>
            </a:r>
            <a:r>
              <a:rPr lang="en-US" sz="2000" dirty="0" err="1">
                <a:uFillTx/>
                <a:latin typeface="Arial" panose="020B0604020202020204" pitchFamily="34" charset="0"/>
                <a:cs typeface="Arial" panose="020B0604020202020204" pitchFamily="34" charset="0"/>
              </a:rPr>
              <a:t>khảo</a:t>
            </a:r>
            <a:r>
              <a:rPr lang="en-US" sz="2000" dirty="0">
                <a:uFillTx/>
                <a:latin typeface="Arial" panose="020B0604020202020204" pitchFamily="34" charset="0"/>
                <a:cs typeface="Arial" panose="020B0604020202020204" pitchFamily="34" charset="0"/>
              </a:rPr>
              <a:t> soát 100 case</a:t>
            </a:r>
          </a:p>
          <a:p>
            <a:pPr marL="0" indent="0">
              <a:buNone/>
            </a:pPr>
            <a:endParaRPr lang="en-US" dirty="0">
              <a:uFillTx/>
            </a:endParaRPr>
          </a:p>
        </p:txBody>
      </p:sp>
      <p:pic>
        <p:nvPicPr>
          <p:cNvPr id="1026" name="Picture 2"/>
          <p:cNvPicPr>
            <a:picLocks noChangeAspect="1" noChangeArrowheads="1"/>
          </p:cNvPicPr>
          <p:nvPr/>
        </p:nvPicPr>
        <p:blipFill rotWithShape="1">
          <a:blip r:embed="rId2"/>
          <a:srcRect t="40000"/>
          <a:stretch/>
        </p:blipFill>
        <p:spPr bwMode="auto">
          <a:xfrm>
            <a:off x="1592745" y="3276600"/>
            <a:ext cx="5958509" cy="2208509"/>
          </a:xfrm>
          <a:prstGeom prst="rect">
            <a:avLst/>
          </a:prstGeom>
          <a:noFill/>
          <a:ln>
            <a:noFill/>
          </a:ln>
          <a:effectLst/>
        </p:spPr>
      </p:pic>
      <p:sp>
        <p:nvSpPr>
          <p:cNvPr id="6" name="TextBox 5"/>
          <p:cNvSpPr txBox="1">
            <a:spLocks/>
          </p:cNvSpPr>
          <p:nvPr/>
        </p:nvSpPr>
        <p:spPr>
          <a:xfrm>
            <a:off x="3984171" y="6407025"/>
            <a:ext cx="577787" cy="369332"/>
          </a:xfrm>
          <a:prstGeom prst="rect">
            <a:avLst/>
          </a:prstGeom>
          <a:noFill/>
        </p:spPr>
        <p:txBody>
          <a:bodyPr wrap="none" rtlCol="0">
            <a:spAutoFit/>
          </a:bodyPr>
          <a:lstStyle/>
          <a:p>
            <a:r>
              <a:rPr lang="en-US" dirty="0">
                <a:uFillTx/>
              </a:rPr>
              <a:t>BTS</a:t>
            </a:r>
          </a:p>
        </p:txBody>
      </p:sp>
    </p:spTree>
    <p:extLst>
      <p:ext uri="{BB962C8B-B14F-4D97-AF65-F5344CB8AC3E}">
        <p14:creationId xmlns:p14="http://schemas.microsoft.com/office/powerpoint/2010/main" val="163206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uFillTx/>
              </a:rPr>
              <a:t>PHÂN TÍCH DỊCH MÀNG PHỔI</a:t>
            </a:r>
          </a:p>
        </p:txBody>
      </p:sp>
      <p:sp>
        <p:nvSpPr>
          <p:cNvPr id="3" name="Subtitle 2"/>
          <p:cNvSpPr>
            <a:spLocks noGrp="1"/>
          </p:cNvSpPr>
          <p:nvPr>
            <p:ph type="subTitle" idx="1"/>
          </p:nvPr>
        </p:nvSpPr>
        <p:spPr/>
        <p:txBody>
          <a:bodyPr/>
          <a:lstStyle/>
          <a:p>
            <a:r>
              <a:rPr lang="en-US" dirty="0">
                <a:uFillTx/>
              </a:rPr>
              <a:t>ths.b</a:t>
            </a:r>
            <a:r>
              <a:rPr lang="en-US" dirty="0"/>
              <a:t>s. </a:t>
            </a:r>
            <a:r>
              <a:rPr lang="en-US" dirty="0" err="1"/>
              <a:t>dương</a:t>
            </a:r>
            <a:r>
              <a:rPr lang="en-US" dirty="0"/>
              <a:t> </a:t>
            </a:r>
            <a:r>
              <a:rPr lang="en-US" dirty="0" err="1"/>
              <a:t>duy</a:t>
            </a:r>
            <a:r>
              <a:rPr lang="en-US" dirty="0"/>
              <a:t> khoa</a:t>
            </a:r>
          </a:p>
          <a:p>
            <a:r>
              <a:rPr lang="en-US" dirty="0"/>
              <a:t>20200730</a:t>
            </a:r>
            <a:endParaRPr lang="en-US" dirty="0">
              <a:uFillTx/>
            </a:endParaRPr>
          </a:p>
        </p:txBody>
      </p:sp>
    </p:spTree>
    <p:extLst>
      <p:ext uri="{BB962C8B-B14F-4D97-AF65-F5344CB8AC3E}">
        <p14:creationId xmlns:p14="http://schemas.microsoft.com/office/powerpoint/2010/main" val="60493549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4C979793B4E749B4185969B884CE38" ma:contentTypeVersion="4" ma:contentTypeDescription="Create a new document." ma:contentTypeScope="" ma:versionID="9e44eb4b02777cefee6ca06c7d388f29">
  <xsd:schema xmlns:xsd="http://www.w3.org/2001/XMLSchema" xmlns:xs="http://www.w3.org/2001/XMLSchema" xmlns:p="http://schemas.microsoft.com/office/2006/metadata/properties" xmlns:ns2="fcbd14b3-7b80-4fd6-9e77-b79da500fa23" xmlns:ns3="b6053cc3-c17f-452a-8bf3-45e3a077fbce" targetNamespace="http://schemas.microsoft.com/office/2006/metadata/properties" ma:root="true" ma:fieldsID="093331743ed9d955cb0f9a64056d6076" ns2:_="" ns3:_="">
    <xsd:import namespace="fcbd14b3-7b80-4fd6-9e77-b79da500fa23"/>
    <xsd:import namespace="b6053cc3-c17f-452a-8bf3-45e3a077fb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bd14b3-7b80-4fd6-9e77-b79da500f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053cc3-c17f-452a-8bf3-45e3a077fbc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857AE-CA10-4D1B-A3A1-EB7566B1CD93}">
  <ds:schemaRefs>
    <ds:schemaRef ds:uri="http://schemas.microsoft.com/sharepoint/v3/contenttype/forms"/>
  </ds:schemaRefs>
</ds:datastoreItem>
</file>

<file path=customXml/itemProps2.xml><?xml version="1.0" encoding="utf-8"?>
<ds:datastoreItem xmlns:ds="http://schemas.openxmlformats.org/officeDocument/2006/customXml" ds:itemID="{89423072-919C-4F49-AB88-AD6AFF9839DB}"/>
</file>

<file path=customXml/itemProps3.xml><?xml version="1.0" encoding="utf-8"?>
<ds:datastoreItem xmlns:ds="http://schemas.openxmlformats.org/officeDocument/2006/customXml" ds:itemID="{60F04168-714D-4F1B-A6A4-031F9A145B7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bf6c0388-61c9-42ca-a3e7-239f8bddd960"/>
    <ds:schemaRef ds:uri="577be9c3-6a27-4b01-80c6-190432c8072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53</TotalTime>
  <Words>1894</Words>
  <Application>Microsoft Office PowerPoint</Application>
  <PresentationFormat>On-screen Show (4:3)</PresentationFormat>
  <Paragraphs>329</Paragraphs>
  <Slides>45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Gill Sans MT</vt:lpstr>
      <vt:lpstr>Impact</vt:lpstr>
      <vt:lpstr>Tahoma</vt:lpstr>
      <vt:lpstr>Times New Roman</vt:lpstr>
      <vt:lpstr>Badge</vt:lpstr>
      <vt:lpstr>PHÂN TÍCH DỊCH MÀNG PHỔI</vt:lpstr>
      <vt:lpstr>Bệnh sinh học</vt:lpstr>
      <vt:lpstr>TDMP dịch thấm </vt:lpstr>
      <vt:lpstr>TDMP dịch tiết </vt:lpstr>
      <vt:lpstr>TDMP dịch tiết </vt:lpstr>
      <vt:lpstr>Theo cơ chế bệnh sinh</vt:lpstr>
      <vt:lpstr>Tdmp Dịch tiết</vt:lpstr>
      <vt:lpstr>TDMP do thuốc</vt:lpstr>
      <vt:lpstr>PHÂN TÍCH DỊCH MÀNG PHỔI</vt:lpstr>
      <vt:lpstr>Mục Tiêu</vt:lpstr>
      <vt:lpstr>Tiếp cận bệnh nhân có hội chứng ba giảm</vt:lpstr>
      <vt:lpstr>Tiếp Cận HỘI CHỨNG 3 GIẢM</vt:lpstr>
      <vt:lpstr>TDMP một bên</vt:lpstr>
      <vt:lpstr>PowerPoint Presentation</vt:lpstr>
      <vt:lpstr>PowerPoint Presentation</vt:lpstr>
      <vt:lpstr>PowerPoint Presentation</vt:lpstr>
      <vt:lpstr>PowerPoint Presentation</vt:lpstr>
      <vt:lpstr>Xq NGỰC</vt:lpstr>
      <vt:lpstr>Chẩn đoán hình ảnh</vt:lpstr>
      <vt:lpstr>Chọc dịch màng phổi</vt:lpstr>
      <vt:lpstr>Phân tích các xét nghiệm dịch màng phổi thường quy, hoặc thường gặp</vt:lpstr>
      <vt:lpstr>Phân Tích</vt:lpstr>
      <vt:lpstr>Đại thể</vt:lpstr>
      <vt:lpstr>PowerPoint Presentation</vt:lpstr>
      <vt:lpstr>Tiêu Chuẩn LighT</vt:lpstr>
      <vt:lpstr>Tiêu Chuẩn LighT</vt:lpstr>
      <vt:lpstr>Tế Bào Học</vt:lpstr>
      <vt:lpstr>Lymphocyte ưu thế &gt;80%</vt:lpstr>
      <vt:lpstr>Eosinophil chiếm ưu thế (&gt;10%)</vt:lpstr>
      <vt:lpstr>PowerPoint Presentation</vt:lpstr>
      <vt:lpstr>Cellblock</vt:lpstr>
      <vt:lpstr>các xét nghiệm bổ sung</vt:lpstr>
      <vt:lpstr>ADA - Adenosine deaminase</vt:lpstr>
      <vt:lpstr>Glucose</vt:lpstr>
      <vt:lpstr>PH</vt:lpstr>
      <vt:lpstr>Amylase</vt:lpstr>
      <vt:lpstr>NT-proBNP</vt:lpstr>
      <vt:lpstr>PowerPoint Presentation</vt:lpstr>
      <vt:lpstr>PowerPoint Presentation</vt:lpstr>
      <vt:lpstr>PowerPoint Presentation</vt:lpstr>
      <vt:lpstr>Bài tập</vt:lpstr>
      <vt:lpstr>Bài tập</vt:lpstr>
      <vt:lpstr>Bài tập nhóm</vt:lpstr>
      <vt:lpstr>Q&amp;A</vt:lpstr>
      <vt:lpstr>Tóm tắt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DỊCH MÀNG PHỔI</dc:title>
  <dc:creator>Dương Duy Khoa</dc:creator>
  <cp:lastModifiedBy>Dương Duy Khoa</cp:lastModifiedBy>
  <cp:revision>1</cp:revision>
  <dcterms:created xsi:type="dcterms:W3CDTF">2020-07-30T05:40:40Z</dcterms:created>
  <dcterms:modified xsi:type="dcterms:W3CDTF">2020-08-11T16:10:30Z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0x010100E84C979793B4E749B4185969B884CE38</vt:lpwstr>
  </property>
</Properties>
</file>