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 Nguyen" initials="NN" lastIdx="1" clrIdx="0">
    <p:extLst>
      <p:ext uri="{19B8F6BF-5375-455C-9EA6-DF929625EA0E}">
        <p15:presenceInfo xmlns:p15="http://schemas.microsoft.com/office/powerpoint/2012/main" userId="1422998ff242e0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2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5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59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2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8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66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98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5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0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5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5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4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3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F06DAA-CA6F-455D-A0C4-2D4B122CBFF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3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BFDE33-BFE0-44D5-9EE8-ED3465E84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287" y="491160"/>
            <a:ext cx="8689976" cy="1671015"/>
          </a:xfrm>
        </p:spPr>
        <p:txBody>
          <a:bodyPr>
            <a:normAutofit/>
          </a:bodyPr>
          <a:lstStyle/>
          <a:p>
            <a:r>
              <a:rPr lang="en-US" sz="6600" dirty="0" err="1"/>
              <a:t>Báo</a:t>
            </a:r>
            <a:r>
              <a:rPr lang="en-US" sz="6600" dirty="0"/>
              <a:t> </a:t>
            </a:r>
            <a:r>
              <a:rPr lang="en-US" sz="6600" dirty="0" err="1"/>
              <a:t>cáo</a:t>
            </a:r>
            <a:r>
              <a:rPr lang="en-US" sz="6600" dirty="0"/>
              <a:t> </a:t>
            </a:r>
            <a:r>
              <a:rPr lang="en-US" sz="6600" dirty="0" err="1"/>
              <a:t>thực</a:t>
            </a:r>
            <a:r>
              <a:rPr lang="en-US" sz="6600" dirty="0"/>
              <a:t> </a:t>
            </a:r>
            <a:r>
              <a:rPr lang="en-US" sz="6600" dirty="0" err="1"/>
              <a:t>tập</a:t>
            </a:r>
            <a:endParaRPr lang="en-US" sz="660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9D26A20-A976-477E-86A0-2AEC3EDB1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114676"/>
            <a:ext cx="8689976" cy="214312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805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B3A0246-C6D7-4A21-BF77-B8E6860BD0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75" y="914400"/>
            <a:ext cx="10925175" cy="48767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pPr marL="0" indent="0">
              <a:buNone/>
            </a:pP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38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C8AA28-1F9D-45D6-B265-C24379A3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2400"/>
            <a:ext cx="10364451" cy="67225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D662F32-9A83-432D-B4E6-DBE3DE3002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824652"/>
            <a:ext cx="10363826" cy="49665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1.Vấn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chuyền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rắt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rối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3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3A520B-0BFA-4964-A320-A6903011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8001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15218DF-6FBA-4984-9B8B-886F404324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800101"/>
            <a:ext cx="10363826" cy="49910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</a:t>
            </a:r>
            <a:r>
              <a:rPr lang="vi-VN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QL_LINHKIEN ra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6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>
            <a:extLst>
              <a:ext uri="{FF2B5EF4-FFF2-40B4-BE49-F238E27FC236}">
                <a16:creationId xmlns:a16="http://schemas.microsoft.com/office/drawing/2014/main" id="{20E40CC8-8E88-4619-AEE0-4D7B183E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8815"/>
            <a:ext cx="10364451" cy="367003"/>
          </a:xfrm>
        </p:spPr>
        <p:txBody>
          <a:bodyPr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hỗ dành sẵn cho Nội dung 15">
            <a:extLst>
              <a:ext uri="{FF2B5EF4-FFF2-40B4-BE49-F238E27FC236}">
                <a16:creationId xmlns:a16="http://schemas.microsoft.com/office/drawing/2014/main" id="{BC1EFAF0-1D87-4B11-8C27-C65FCA2BB5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709321"/>
            <a:ext cx="6410961" cy="5427319"/>
          </a:xfr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3DA22300-121B-4061-B6E7-E28B973FC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1" y="709320"/>
            <a:ext cx="5090159" cy="54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0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04EC49-CC41-4704-9852-C4A98BF3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0837"/>
            <a:ext cx="10364451" cy="65148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2D7E4F-2611-418F-A8BD-1AED35C395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11200"/>
            <a:ext cx="10363826" cy="5079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0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23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BD646CD-2764-45C0-90D1-38A577BC3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1157"/>
            <a:ext cx="10364451" cy="60068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CEA3723-0243-4E07-88A9-DD9CC51901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51840"/>
            <a:ext cx="10363826" cy="5687060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tab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/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6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D994DF-3669-4F0B-AD55-8DC8E0C4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81637"/>
            <a:ext cx="10364451" cy="67180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28CCA50-935D-4317-842B-20BC8CCC7C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46480"/>
            <a:ext cx="10363826" cy="474471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0"/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892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30445F-1E45-4183-A22E-25C7C2A5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16313"/>
            <a:ext cx="10364451" cy="60504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03F041-5B72-4F23-826D-0A6983D157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21362"/>
            <a:ext cx="10363826" cy="6136638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D778C71-2E47-48A7-99C8-A6FF7CE5C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4" y="1066800"/>
            <a:ext cx="709748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3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22EC14-CB8B-4679-A6A7-601E02C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11761"/>
            <a:ext cx="10364451" cy="7112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D7799F21-2815-48A2-91E7-86B1C3A50E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80" y="822325"/>
            <a:ext cx="8849360" cy="5720715"/>
          </a:xfrm>
        </p:spPr>
      </p:pic>
    </p:spTree>
    <p:extLst>
      <p:ext uri="{BB962C8B-B14F-4D97-AF65-F5344CB8AC3E}">
        <p14:creationId xmlns:p14="http://schemas.microsoft.com/office/powerpoint/2010/main" val="774271647"/>
      </p:ext>
    </p:extLst>
  </p:cSld>
  <p:clrMapOvr>
    <a:masterClrMapping/>
  </p:clrMapOvr>
</p:sld>
</file>

<file path=ppt/theme/theme1.xml><?xml version="1.0" encoding="utf-8"?>
<a:theme xmlns:a="http://schemas.openxmlformats.org/drawingml/2006/main" name="Giọt nhỏ">
  <a:themeElements>
    <a:clrScheme name="Giọt nh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ọt nh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iọt nh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Giọt nhỏ</Template>
  <TotalTime>50</TotalTime>
  <Words>728</Words>
  <Application>Microsoft Office PowerPoint</Application>
  <PresentationFormat>Màn hình rộng</PresentationFormat>
  <Paragraphs>48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Giọt nhỏ</vt:lpstr>
      <vt:lpstr>Báo cáo thực tập</vt:lpstr>
      <vt:lpstr>Mục đích của hệ thống</vt:lpstr>
      <vt:lpstr>Mục đích của hệ thống</vt:lpstr>
      <vt:lpstr>Ảnh minh họa</vt:lpstr>
      <vt:lpstr>Chức năng</vt:lpstr>
      <vt:lpstr>Chức năng</vt:lpstr>
      <vt:lpstr>Chức năng</vt:lpstr>
      <vt:lpstr>Chức năng</vt:lpstr>
      <vt:lpstr>Mô hình cơ sở dữ liệu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</dc:title>
  <dc:creator>Nam Nguyen</dc:creator>
  <cp:lastModifiedBy>Nam Nguyen</cp:lastModifiedBy>
  <cp:revision>8</cp:revision>
  <dcterms:created xsi:type="dcterms:W3CDTF">2019-12-12T11:53:07Z</dcterms:created>
  <dcterms:modified xsi:type="dcterms:W3CDTF">2019-12-18T07:42:39Z</dcterms:modified>
</cp:coreProperties>
</file>