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8" r:id="rId8"/>
    <p:sldId id="269" r:id="rId9"/>
    <p:sldId id="270" r:id="rId10"/>
    <p:sldId id="263" r:id="rId11"/>
    <p:sldId id="271" r:id="rId12"/>
    <p:sldId id="272" r:id="rId13"/>
    <p:sldId id="273" r:id="rId14"/>
    <p:sldId id="274" r:id="rId15"/>
    <p:sldId id="275" r:id="rId16"/>
    <p:sldId id="276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 Nguyen" initials="NN" lastIdx="1" clrIdx="0">
    <p:extLst>
      <p:ext uri="{19B8F6BF-5375-455C-9EA6-DF929625EA0E}">
        <p15:presenceInfo xmlns:p15="http://schemas.microsoft.com/office/powerpoint/2012/main" userId="1422998ff242e0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2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5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59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27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8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66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98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5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0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5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5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4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3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6DAA-CA6F-455D-A0C4-2D4B122CBFF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4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1F06DAA-CA6F-455D-A0C4-2D4B122CBFFB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059EF3-E2F9-4AB5-90DF-7A37BB61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3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BFDE33-BFE0-44D5-9EE8-ED3465E84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5287" y="491160"/>
            <a:ext cx="8689976" cy="1671015"/>
          </a:xfrm>
        </p:spPr>
        <p:txBody>
          <a:bodyPr>
            <a:normAutofit/>
          </a:bodyPr>
          <a:lstStyle/>
          <a:p>
            <a:r>
              <a:rPr lang="en-US" sz="6600" dirty="0" err="1"/>
              <a:t>Báo</a:t>
            </a:r>
            <a:r>
              <a:rPr lang="en-US" sz="6600" dirty="0"/>
              <a:t> </a:t>
            </a:r>
            <a:r>
              <a:rPr lang="en-US" sz="6600" dirty="0" err="1"/>
              <a:t>cáo</a:t>
            </a:r>
            <a:r>
              <a:rPr lang="en-US" sz="6600" dirty="0"/>
              <a:t> </a:t>
            </a:r>
            <a:r>
              <a:rPr lang="en-US" sz="6600" dirty="0" err="1"/>
              <a:t>thực</a:t>
            </a:r>
            <a:r>
              <a:rPr lang="en-US" sz="6600" dirty="0"/>
              <a:t> </a:t>
            </a:r>
            <a:r>
              <a:rPr lang="en-US" sz="6600" dirty="0" err="1"/>
              <a:t>tập</a:t>
            </a:r>
            <a:endParaRPr lang="en-US" sz="660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9D26A20-A976-477E-86A0-2AEC3EDB1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114676"/>
            <a:ext cx="8689976" cy="214312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805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30445F-1E45-4183-A22E-25C7C2A5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16313"/>
            <a:ext cx="10364451" cy="60504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03F041-5B72-4F23-826D-0A6983D157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21362"/>
            <a:ext cx="10363826" cy="6136638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D778C71-2E47-48A7-99C8-A6FF7CE5C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4" y="1066800"/>
            <a:ext cx="7097486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3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47F265-CBC9-4CCC-A08A-2C7EA747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11761"/>
            <a:ext cx="10364451" cy="70103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83922A7-DE71-4949-AC9B-38A5E38639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2120" y="812800"/>
            <a:ext cx="11287760" cy="59334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513ECCF-E1BC-497B-A445-214937D05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709497"/>
            <a:ext cx="9977119" cy="454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2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ECAEF3-B79F-4E3D-9192-7B266DEF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62561"/>
            <a:ext cx="10364451" cy="66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E677A25-D02C-4000-9682-C04F6C9D67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280" y="822960"/>
            <a:ext cx="11663680" cy="60350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691FCC0-3BA7-46BA-B751-F88E02E45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4400"/>
            <a:ext cx="11663680" cy="567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35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9D1A1-F090-461E-8D50-7DAA3934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91441"/>
            <a:ext cx="10364451" cy="75183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DD114B2-73EB-42E6-977C-5E7C241B7D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320" y="751840"/>
            <a:ext cx="11155680" cy="57607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338FC21-847C-4593-973B-E57C5B3D3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1" y="1290320"/>
            <a:ext cx="10261600" cy="52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4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C2529B-B383-4E08-8E07-3B456856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72721"/>
            <a:ext cx="10364451" cy="6603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1FA6F4-A328-496F-98DC-3A4F0561D9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320" y="751840"/>
            <a:ext cx="11216640" cy="5842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BF31293-9E04-4B68-B8A8-948778488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" y="1180786"/>
            <a:ext cx="10982959" cy="531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2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289F52-751F-445D-97DB-84222271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42240"/>
            <a:ext cx="10364451" cy="59944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dirty="0"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1BFF5D9-B341-4A31-8869-5CAC4F33C5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5440" y="741680"/>
            <a:ext cx="11287760" cy="586232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B971DD4B-C0B7-4391-ACA7-2389EAD00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341120"/>
            <a:ext cx="10901679" cy="51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83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52CDCC-9761-4736-A2C5-F1891B45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52401"/>
            <a:ext cx="10364451" cy="62991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dirty="0"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A30B8F3-6ABE-4D17-96CA-0ED7ECF5BF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6720" y="782320"/>
            <a:ext cx="11318240" cy="565912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73D88C3-9336-4C62-B086-746CFAE36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412239"/>
            <a:ext cx="11084559" cy="50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04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E22EC14-CB8B-4679-A6A7-601E02C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11761"/>
            <a:ext cx="10364451" cy="7112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D7799F21-2815-48A2-91E7-86B1C3A50E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80" y="822325"/>
            <a:ext cx="8849360" cy="5720715"/>
          </a:xfrm>
        </p:spPr>
      </p:pic>
    </p:spTree>
    <p:extLst>
      <p:ext uri="{BB962C8B-B14F-4D97-AF65-F5344CB8AC3E}">
        <p14:creationId xmlns:p14="http://schemas.microsoft.com/office/powerpoint/2010/main" val="774271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B3A0246-C6D7-4A21-BF77-B8E6860BD0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75" y="914400"/>
            <a:ext cx="10925175" cy="55911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Lê Song Tú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Phường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7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5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38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7CA68D-5CEB-4587-94FB-AB8496E8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95251"/>
            <a:ext cx="10364451" cy="819149"/>
          </a:xfrm>
        </p:spPr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</a:rPr>
              <a:t>MỤC TIÊU VÀ PHẠM VI ĐỀ TÀI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567565C-DB58-4CB1-A0D5-843E16EDC1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800100"/>
            <a:ext cx="10363826" cy="5838825"/>
          </a:xfrm>
        </p:spPr>
        <p:txBody>
          <a:bodyPr/>
          <a:lstStyle/>
          <a:p>
            <a:pPr marL="0" indent="0">
              <a:buNone/>
            </a:pP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1.Mục </a:t>
            </a:r>
            <a:r>
              <a:rPr lang="en-US" sz="36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36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2.Phạm vi</a:t>
            </a:r>
          </a:p>
          <a:p>
            <a:pPr marL="0" indent="0">
              <a:buNone/>
            </a:pP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2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BDDCC7-2F45-43E8-AE05-3A674271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85725"/>
            <a:ext cx="10364451" cy="84772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3C01DC3-9810-48E5-9662-21C576EF89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857250"/>
            <a:ext cx="10363826" cy="4933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CPU, RAM, GPU, PSU, mainboard, case...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rắp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C8AA28-1F9D-45D6-B265-C24379A3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2400"/>
            <a:ext cx="10364451" cy="67225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D662F32-9A83-432D-B4E6-DBE3DE3002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824652"/>
            <a:ext cx="10363826" cy="49665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1.Vấn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chuyền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rắt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rối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3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3A520B-0BFA-4964-A320-A6903011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8001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15218DF-6FBA-4984-9B8B-886F404324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800101"/>
            <a:ext cx="10363826" cy="49910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</a:t>
            </a:r>
            <a:r>
              <a:rPr lang="vi-VN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QL_LINHKIEN ra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6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>
            <a:extLst>
              <a:ext uri="{FF2B5EF4-FFF2-40B4-BE49-F238E27FC236}">
                <a16:creationId xmlns:a16="http://schemas.microsoft.com/office/drawing/2014/main" id="{20E40CC8-8E88-4619-AEE0-4D7B183E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8815"/>
            <a:ext cx="10364451" cy="367003"/>
          </a:xfrm>
        </p:spPr>
        <p:txBody>
          <a:bodyPr>
            <a:no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hỗ dành sẵn cho Nội dung 15">
            <a:extLst>
              <a:ext uri="{FF2B5EF4-FFF2-40B4-BE49-F238E27FC236}">
                <a16:creationId xmlns:a16="http://schemas.microsoft.com/office/drawing/2014/main" id="{BC1EFAF0-1D87-4B11-8C27-C65FCA2BB5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709321"/>
            <a:ext cx="6410961" cy="5427319"/>
          </a:xfr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3DA22300-121B-4061-B6E7-E28B973FC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1" y="709320"/>
            <a:ext cx="5090159" cy="542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0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477E77-D57B-42D6-87BE-8AF1733A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14301"/>
            <a:ext cx="10364451" cy="828674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E532ADB-CB96-493F-BF6E-CF3318EF7F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809626"/>
            <a:ext cx="10363826" cy="4981574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sz="2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6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6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Sau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sz="2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6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6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kệ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tủ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5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47AC7E-29BF-42CC-A670-18AD106C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161317"/>
            <a:ext cx="10364451" cy="71498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361EF9E0-8EC1-4344-8AE8-FAFCBE3A919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43268918"/>
              </p:ext>
            </p:extLst>
          </p:nvPr>
        </p:nvGraphicFramePr>
        <p:xfrm>
          <a:off x="203200" y="876299"/>
          <a:ext cx="11724641" cy="575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4236612229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896248509"/>
                    </a:ext>
                  </a:extLst>
                </a:gridCol>
                <a:gridCol w="8168641">
                  <a:extLst>
                    <a:ext uri="{9D8B030D-6E8A-4147-A177-3AD203B41FA5}">
                      <a16:colId xmlns:a16="http://schemas.microsoft.com/office/drawing/2014/main" val="2785667699"/>
                    </a:ext>
                  </a:extLst>
                </a:gridCol>
              </a:tblGrid>
              <a:tr h="100454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endPara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lang="vi-VN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US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978576"/>
                  </a:ext>
                </a:extLst>
              </a:tr>
              <a:tr h="2253003">
                <a:tc>
                  <a:txBody>
                    <a:bodyPr/>
                    <a:lstStyle/>
                    <a:p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lí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lí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quyền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Mỗi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quyền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hết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phiên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tránh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rủi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đáng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tiếc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khẩu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cung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đầy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khẩu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cũ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minh</a:t>
                      </a:r>
                      <a:endParaRPr lang="en-US" sz="2200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458016"/>
                  </a:ext>
                </a:extLst>
              </a:tr>
              <a:tr h="1974297">
                <a:tc>
                  <a:txBody>
                    <a:bodyPr/>
                    <a:lstStyle/>
                    <a:p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lí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sắp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tab ,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mỗi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tab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cung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  <a:p>
                      <a:pPr lvl="0"/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vô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22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96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01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E8E2A23-4ABE-4FF4-98B7-F6460189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76201"/>
            <a:ext cx="10364451" cy="8762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B10BB51B-AB40-46A2-97FA-3F4DE928DE4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09899906"/>
              </p:ext>
            </p:extLst>
          </p:nvPr>
        </p:nvGraphicFramePr>
        <p:xfrm>
          <a:off x="487680" y="952501"/>
          <a:ext cx="11196321" cy="5285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866">
                  <a:extLst>
                    <a:ext uri="{9D8B030D-6E8A-4147-A177-3AD203B41FA5}">
                      <a16:colId xmlns:a16="http://schemas.microsoft.com/office/drawing/2014/main" val="3680904816"/>
                    </a:ext>
                  </a:extLst>
                </a:gridCol>
                <a:gridCol w="2261218">
                  <a:extLst>
                    <a:ext uri="{9D8B030D-6E8A-4147-A177-3AD203B41FA5}">
                      <a16:colId xmlns:a16="http://schemas.microsoft.com/office/drawing/2014/main" val="3736666004"/>
                    </a:ext>
                  </a:extLst>
                </a:gridCol>
                <a:gridCol w="7453237">
                  <a:extLst>
                    <a:ext uri="{9D8B030D-6E8A-4147-A177-3AD203B41FA5}">
                      <a16:colId xmlns:a16="http://schemas.microsoft.com/office/drawing/2014/main" val="1407982772"/>
                    </a:ext>
                  </a:extLst>
                </a:gridCol>
              </a:tblGrid>
              <a:tr h="1081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endParaRPr lang="en-US" sz="2400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lang="vi-V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511527"/>
                  </a:ext>
                </a:extLst>
              </a:tr>
              <a:tr h="2112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phiếu</a:t>
                      </a:r>
                      <a:endParaRPr lang="en-US" sz="2400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lí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lvl="0"/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bán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bán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lvl="0"/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cung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400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758058"/>
                  </a:ext>
                </a:extLst>
              </a:tr>
              <a:tr h="2091649">
                <a:tc>
                  <a:txBody>
                    <a:bodyPr/>
                    <a:lstStyle/>
                    <a:p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lí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ban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lí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khung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gồm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phiếu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phiếu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lợi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nhuận</a:t>
                      </a:r>
                      <a:r>
                        <a:rPr lang="en-US" sz="2400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276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062496"/>
      </p:ext>
    </p:extLst>
  </p:cSld>
  <p:clrMapOvr>
    <a:masterClrMapping/>
  </p:clrMapOvr>
</p:sld>
</file>

<file path=ppt/theme/theme1.xml><?xml version="1.0" encoding="utf-8"?>
<a:theme xmlns:a="http://schemas.openxmlformats.org/drawingml/2006/main" name="Giọt nhỏ">
  <a:themeElements>
    <a:clrScheme name="Giọt nh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iọt nh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iọt nh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Giọt nhỏ</Template>
  <TotalTime>140</TotalTime>
  <Words>1172</Words>
  <Application>Microsoft Office PowerPoint</Application>
  <PresentationFormat>Màn hình rộng</PresentationFormat>
  <Paragraphs>79</Paragraphs>
  <Slides>18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2" baseType="lpstr">
      <vt:lpstr>Arial</vt:lpstr>
      <vt:lpstr>Times New Roman</vt:lpstr>
      <vt:lpstr>Tw Cen MT</vt:lpstr>
      <vt:lpstr>Giọt nhỏ</vt:lpstr>
      <vt:lpstr>Báo cáo thực tập</vt:lpstr>
      <vt:lpstr>MỤC TIÊU VÀ PHẠM VI ĐỀ TÀI</vt:lpstr>
      <vt:lpstr>Khảo sát</vt:lpstr>
      <vt:lpstr>Vai trò của hệ thống</vt:lpstr>
      <vt:lpstr>Vai trò của hệ thống</vt:lpstr>
      <vt:lpstr>Ảnh minh họa</vt:lpstr>
      <vt:lpstr>Phân tích nghiệp vụ</vt:lpstr>
      <vt:lpstr>Chức năng</vt:lpstr>
      <vt:lpstr>Chức năng</vt:lpstr>
      <vt:lpstr>Chức năng</vt:lpstr>
      <vt:lpstr>Biểu đồ luồng dữ liệu mức ngữ cảnh</vt:lpstr>
      <vt:lpstr>Biểu đồ luồng dữ liệu mức đỉnh</vt:lpstr>
      <vt:lpstr>Biểu đồ luồng dữ liệu mức dưới đỉnh</vt:lpstr>
      <vt:lpstr>Biểu đồ luồng dữ liệu mức dưới đỉnh</vt:lpstr>
      <vt:lpstr>Biểu đồ luồng dữ liệu mức dưới đỉnh</vt:lpstr>
      <vt:lpstr>Biểu đồ luồng dữ liệu mức dưới đỉnh</vt:lpstr>
      <vt:lpstr>Mô hình cơ sở dữ liệu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</dc:title>
  <dc:creator>Nam Nguyen</dc:creator>
  <cp:lastModifiedBy>Nam Nguyen</cp:lastModifiedBy>
  <cp:revision>21</cp:revision>
  <dcterms:created xsi:type="dcterms:W3CDTF">2019-12-12T11:53:07Z</dcterms:created>
  <dcterms:modified xsi:type="dcterms:W3CDTF">2019-12-24T13:26:44Z</dcterms:modified>
</cp:coreProperties>
</file>