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E5C516-6642-45F4-AE43-BA90F4F793B0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849BEC-91D7-40B6-AD6C-5BCF18FB65E8}">
      <dgm:prSet phldrT="[Text]"/>
      <dgm:spPr/>
      <dgm:t>
        <a:bodyPr/>
        <a:lstStyle/>
        <a:p>
          <a:r>
            <a:rPr lang="en-US" dirty="0" err="1" smtClean="0"/>
            <a:t>Bước</a:t>
          </a:r>
          <a:r>
            <a:rPr lang="en-US" dirty="0" smtClean="0"/>
            <a:t> 1</a:t>
          </a:r>
          <a:endParaRPr lang="en-US" dirty="0"/>
        </a:p>
      </dgm:t>
    </dgm:pt>
    <dgm:pt modelId="{E2E460EC-A308-47CD-856D-92251BAEB230}" type="parTrans" cxnId="{0CADCC32-B6D6-4DD6-9536-88BEECEA95F7}">
      <dgm:prSet/>
      <dgm:spPr/>
      <dgm:t>
        <a:bodyPr/>
        <a:lstStyle/>
        <a:p>
          <a:endParaRPr lang="en-US"/>
        </a:p>
      </dgm:t>
    </dgm:pt>
    <dgm:pt modelId="{68A3EC6C-4D9B-4D12-87C6-9960CFB4AAF8}" type="sibTrans" cxnId="{0CADCC32-B6D6-4DD6-9536-88BEECEA95F7}">
      <dgm:prSet/>
      <dgm:spPr/>
      <dgm:t>
        <a:bodyPr/>
        <a:lstStyle/>
        <a:p>
          <a:endParaRPr lang="en-US"/>
        </a:p>
      </dgm:t>
    </dgm:pt>
    <dgm:pt modelId="{6CE81DB1-1346-4220-8A66-44FB80040409}">
      <dgm:prSet phldrT="[Text]" custT="1"/>
      <dgm:spPr/>
      <dgm:t>
        <a:bodyPr/>
        <a:lstStyle/>
        <a:p>
          <a:r>
            <a:rPr lang="en-US" sz="2000" dirty="0" err="1" smtClean="0"/>
            <a:t>Lần</a:t>
          </a:r>
          <a:r>
            <a:rPr lang="en-US" sz="2000" dirty="0" smtClean="0"/>
            <a:t> </a:t>
          </a:r>
          <a:r>
            <a:rPr lang="en-US" sz="2000" dirty="0" err="1" smtClean="0"/>
            <a:t>lượt</a:t>
          </a:r>
          <a:r>
            <a:rPr lang="en-US" sz="2000" dirty="0" smtClean="0"/>
            <a:t> </a:t>
          </a:r>
          <a:r>
            <a:rPr lang="en-US" sz="2000" dirty="0" err="1" smtClean="0"/>
            <a:t>điền</a:t>
          </a:r>
          <a:r>
            <a:rPr lang="en-US" sz="2000" dirty="0" smtClean="0"/>
            <a:t> </a:t>
          </a:r>
          <a:r>
            <a:rPr lang="en-US" sz="2000" dirty="0" err="1" smtClean="0"/>
            <a:t>thông</a:t>
          </a:r>
          <a:r>
            <a:rPr lang="en-US" sz="2000" dirty="0" smtClean="0"/>
            <a:t> tin </a:t>
          </a:r>
          <a:r>
            <a:rPr lang="en-US" sz="2000" dirty="0" err="1" smtClean="0"/>
            <a:t>cơ</a:t>
          </a:r>
          <a:r>
            <a:rPr lang="en-US" sz="2000" dirty="0" smtClean="0"/>
            <a:t> </a:t>
          </a:r>
          <a:r>
            <a:rPr lang="en-US" sz="2000" dirty="0" err="1" smtClean="0"/>
            <a:t>bản</a:t>
          </a:r>
          <a:r>
            <a:rPr lang="en-US" sz="2000" dirty="0" smtClean="0"/>
            <a:t>: </a:t>
          </a:r>
          <a:r>
            <a:rPr lang="en-US" sz="2000" dirty="0" err="1" smtClean="0"/>
            <a:t>Tên</a:t>
          </a:r>
          <a:r>
            <a:rPr lang="en-US" sz="2000" dirty="0" smtClean="0"/>
            <a:t> </a:t>
          </a:r>
          <a:r>
            <a:rPr lang="en-US" sz="2000" dirty="0" err="1" smtClean="0"/>
            <a:t>dự</a:t>
          </a:r>
          <a:r>
            <a:rPr lang="en-US" sz="2000" dirty="0" smtClean="0"/>
            <a:t> </a:t>
          </a:r>
          <a:r>
            <a:rPr lang="en-US" sz="2000" dirty="0" err="1" smtClean="0"/>
            <a:t>án</a:t>
          </a:r>
          <a:r>
            <a:rPr lang="en-US" sz="2000" dirty="0" smtClean="0"/>
            <a:t>; </a:t>
          </a:r>
          <a:r>
            <a:rPr lang="en-US" sz="2000" dirty="0" err="1" smtClean="0"/>
            <a:t>Tên</a:t>
          </a:r>
          <a:r>
            <a:rPr lang="en-US" sz="2000" dirty="0" smtClean="0"/>
            <a:t> </a:t>
          </a:r>
          <a:r>
            <a:rPr lang="en-US" sz="2000" dirty="0" err="1" smtClean="0"/>
            <a:t>trưởng</a:t>
          </a:r>
          <a:r>
            <a:rPr lang="en-US" sz="2000" dirty="0" smtClean="0"/>
            <a:t> </a:t>
          </a:r>
          <a:r>
            <a:rPr lang="en-US" sz="2000" dirty="0" err="1" smtClean="0"/>
            <a:t>nhóm</a:t>
          </a:r>
          <a:r>
            <a:rPr lang="en-US" sz="2000" dirty="0" smtClean="0"/>
            <a:t>; </a:t>
          </a:r>
          <a:r>
            <a:rPr lang="en-US" sz="2000" dirty="0" err="1" smtClean="0"/>
            <a:t>Địa</a:t>
          </a:r>
          <a:r>
            <a:rPr lang="en-US" sz="2000" dirty="0" smtClean="0"/>
            <a:t> </a:t>
          </a:r>
          <a:r>
            <a:rPr lang="en-US" sz="2000" dirty="0" err="1" smtClean="0"/>
            <a:t>chỉ</a:t>
          </a:r>
          <a:r>
            <a:rPr lang="en-US" sz="2000" dirty="0" smtClean="0"/>
            <a:t> email; </a:t>
          </a:r>
          <a:r>
            <a:rPr lang="en-US" sz="2000" dirty="0" err="1" smtClean="0"/>
            <a:t>Số</a:t>
          </a:r>
          <a:r>
            <a:rPr lang="en-US" sz="2000" dirty="0" smtClean="0"/>
            <a:t> </a:t>
          </a:r>
          <a:r>
            <a:rPr lang="en-US" sz="2000" dirty="0" err="1" smtClean="0"/>
            <a:t>điện</a:t>
          </a:r>
          <a:r>
            <a:rPr lang="en-US" sz="2000" dirty="0" smtClean="0"/>
            <a:t> </a:t>
          </a:r>
          <a:r>
            <a:rPr lang="en-US" sz="2000" dirty="0" err="1" smtClean="0"/>
            <a:t>thoại</a:t>
          </a:r>
          <a:r>
            <a:rPr lang="en-US" sz="2000" dirty="0" smtClean="0"/>
            <a:t> </a:t>
          </a:r>
          <a:r>
            <a:rPr lang="en-US" sz="2000" dirty="0" err="1" smtClean="0"/>
            <a:t>liên</a:t>
          </a:r>
          <a:r>
            <a:rPr lang="en-US" sz="2000" dirty="0" smtClean="0"/>
            <a:t> </a:t>
          </a:r>
          <a:r>
            <a:rPr lang="en-US" sz="2000" dirty="0" err="1" smtClean="0"/>
            <a:t>hệ</a:t>
          </a:r>
          <a:r>
            <a:rPr lang="en-US" sz="2000" dirty="0" smtClean="0"/>
            <a:t> </a:t>
          </a:r>
          <a:r>
            <a:rPr lang="en-US" sz="2000" dirty="0" err="1" smtClean="0"/>
            <a:t>và</a:t>
          </a:r>
          <a:r>
            <a:rPr lang="en-US" sz="2000" dirty="0" smtClean="0"/>
            <a:t> </a:t>
          </a:r>
          <a:r>
            <a:rPr lang="en-US" sz="2000" dirty="0" err="1" smtClean="0"/>
            <a:t>sau</a:t>
          </a:r>
          <a:r>
            <a:rPr lang="en-US" sz="2000" dirty="0" smtClean="0"/>
            <a:t> </a:t>
          </a:r>
          <a:r>
            <a:rPr lang="en-US" sz="2000" dirty="0" err="1" smtClean="0"/>
            <a:t>đó</a:t>
          </a:r>
          <a:r>
            <a:rPr lang="en-US" sz="2000" dirty="0" smtClean="0"/>
            <a:t> upload file .zip </a:t>
          </a:r>
          <a:r>
            <a:rPr lang="en-US" sz="2000" dirty="0" err="1" smtClean="0"/>
            <a:t>đăng</a:t>
          </a:r>
          <a:r>
            <a:rPr lang="en-US" sz="2000" dirty="0" smtClean="0"/>
            <a:t> </a:t>
          </a:r>
          <a:r>
            <a:rPr lang="en-US" sz="2000" dirty="0" err="1" smtClean="0"/>
            <a:t>kí</a:t>
          </a:r>
          <a:r>
            <a:rPr lang="en-US" sz="2000" dirty="0" smtClean="0"/>
            <a:t> </a:t>
          </a:r>
          <a:r>
            <a:rPr lang="en-US" sz="2000" dirty="0" err="1" smtClean="0"/>
            <a:t>dự</a:t>
          </a:r>
          <a:r>
            <a:rPr lang="en-US" sz="2000" dirty="0" smtClean="0"/>
            <a:t> </a:t>
          </a:r>
          <a:r>
            <a:rPr lang="en-US" sz="2000" dirty="0" err="1" smtClean="0"/>
            <a:t>thi</a:t>
          </a:r>
          <a:endParaRPr lang="en-US" sz="2000" dirty="0"/>
        </a:p>
      </dgm:t>
    </dgm:pt>
    <dgm:pt modelId="{FC58E0A9-61EB-4E69-BBFE-B1640384BEE6}" type="parTrans" cxnId="{20053971-F734-4AFC-ACA8-758D7A1ADD46}">
      <dgm:prSet/>
      <dgm:spPr/>
      <dgm:t>
        <a:bodyPr/>
        <a:lstStyle/>
        <a:p>
          <a:endParaRPr lang="en-US"/>
        </a:p>
      </dgm:t>
    </dgm:pt>
    <dgm:pt modelId="{6C1F0BAF-11F6-4E8E-9F83-1263C255B2D7}" type="sibTrans" cxnId="{20053971-F734-4AFC-ACA8-758D7A1ADD46}">
      <dgm:prSet/>
      <dgm:spPr/>
      <dgm:t>
        <a:bodyPr/>
        <a:lstStyle/>
        <a:p>
          <a:endParaRPr lang="en-US"/>
        </a:p>
      </dgm:t>
    </dgm:pt>
    <dgm:pt modelId="{52E184F7-6885-4A4B-BCA3-4E58235BCBD4}">
      <dgm:prSet phldrT="[Text]"/>
      <dgm:spPr/>
      <dgm:t>
        <a:bodyPr/>
        <a:lstStyle/>
        <a:p>
          <a:r>
            <a:rPr lang="en-US" dirty="0" err="1" smtClean="0"/>
            <a:t>Bước</a:t>
          </a:r>
          <a:r>
            <a:rPr lang="en-US" dirty="0" smtClean="0"/>
            <a:t> 2</a:t>
          </a:r>
          <a:endParaRPr lang="en-US" dirty="0"/>
        </a:p>
      </dgm:t>
    </dgm:pt>
    <dgm:pt modelId="{0142CB7A-457D-4756-86AB-07C6BD3E785D}" type="parTrans" cxnId="{2E67C2A5-E78A-47FA-B5E6-9A5D19679F04}">
      <dgm:prSet/>
      <dgm:spPr/>
      <dgm:t>
        <a:bodyPr/>
        <a:lstStyle/>
        <a:p>
          <a:endParaRPr lang="en-US"/>
        </a:p>
      </dgm:t>
    </dgm:pt>
    <dgm:pt modelId="{E2DF5401-F2BB-4DEC-807E-5007FE1BA49C}" type="sibTrans" cxnId="{2E67C2A5-E78A-47FA-B5E6-9A5D19679F04}">
      <dgm:prSet/>
      <dgm:spPr/>
      <dgm:t>
        <a:bodyPr/>
        <a:lstStyle/>
        <a:p>
          <a:endParaRPr lang="en-US"/>
        </a:p>
      </dgm:t>
    </dgm:pt>
    <dgm:pt modelId="{8D5824BF-EC56-4E3B-B8C6-93FFE0521C99}">
      <dgm:prSet phldrT="[Text]"/>
      <dgm:spPr/>
      <dgm:t>
        <a:bodyPr/>
        <a:lstStyle/>
        <a:p>
          <a:r>
            <a:rPr lang="en-US" dirty="0" smtClean="0"/>
            <a:t>Download form </a:t>
          </a:r>
          <a:r>
            <a:rPr lang="en-US" dirty="0" err="1" smtClean="0"/>
            <a:t>đăng</a:t>
          </a:r>
          <a:r>
            <a:rPr lang="en-US" dirty="0" smtClean="0"/>
            <a:t> </a:t>
          </a:r>
          <a:r>
            <a:rPr lang="en-US" dirty="0" err="1" smtClean="0"/>
            <a:t>kí</a:t>
          </a:r>
          <a:r>
            <a:rPr lang="en-US" dirty="0" smtClean="0"/>
            <a:t> </a:t>
          </a:r>
          <a:r>
            <a:rPr lang="en-US" dirty="0" err="1" smtClean="0"/>
            <a:t>mẫu</a:t>
          </a:r>
          <a:r>
            <a:rPr lang="en-US" dirty="0" smtClean="0"/>
            <a:t>/ </a:t>
          </a:r>
          <a:r>
            <a:rPr lang="en-US" dirty="0" err="1" smtClean="0"/>
            <a:t>Hoàn</a:t>
          </a:r>
          <a:r>
            <a:rPr lang="en-US" dirty="0" smtClean="0"/>
            <a:t> </a:t>
          </a:r>
          <a:r>
            <a:rPr lang="en-US" dirty="0" err="1" smtClean="0"/>
            <a:t>thành</a:t>
          </a:r>
          <a:r>
            <a:rPr lang="en-US" dirty="0" smtClean="0"/>
            <a:t> form </a:t>
          </a:r>
          <a:r>
            <a:rPr lang="en-US" dirty="0" err="1" smtClean="0"/>
            <a:t>đăng</a:t>
          </a:r>
          <a:r>
            <a:rPr lang="en-US" dirty="0" smtClean="0"/>
            <a:t> </a:t>
          </a:r>
          <a:r>
            <a:rPr lang="en-US" dirty="0" err="1" smtClean="0"/>
            <a:t>kí</a:t>
          </a:r>
          <a:r>
            <a:rPr lang="en-US" dirty="0" smtClean="0"/>
            <a:t> + </a:t>
          </a:r>
          <a:r>
            <a:rPr lang="en-US" dirty="0" err="1" smtClean="0"/>
            <a:t>đính</a:t>
          </a:r>
          <a:r>
            <a:rPr lang="en-US" dirty="0" smtClean="0"/>
            <a:t> </a:t>
          </a:r>
          <a:r>
            <a:rPr lang="en-US" dirty="0" err="1" smtClean="0"/>
            <a:t>kèm</a:t>
          </a:r>
          <a:r>
            <a:rPr lang="en-US" dirty="0" smtClean="0"/>
            <a:t> </a:t>
          </a:r>
          <a:r>
            <a:rPr lang="en-US" dirty="0" err="1" smtClean="0"/>
            <a:t>thêm</a:t>
          </a:r>
          <a:r>
            <a:rPr lang="en-US" dirty="0" smtClean="0"/>
            <a:t> </a:t>
          </a:r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tài</a:t>
          </a:r>
          <a:r>
            <a:rPr lang="en-US" dirty="0" smtClean="0"/>
            <a:t> </a:t>
          </a:r>
          <a:r>
            <a:rPr lang="en-US" dirty="0" err="1" smtClean="0"/>
            <a:t>liệu</a:t>
          </a:r>
          <a:r>
            <a:rPr lang="en-US" dirty="0" smtClean="0"/>
            <a:t> </a:t>
          </a:r>
          <a:r>
            <a:rPr lang="en-US" dirty="0" err="1" smtClean="0"/>
            <a:t>khác</a:t>
          </a:r>
          <a:r>
            <a:rPr lang="en-US" dirty="0" smtClean="0"/>
            <a:t> (</a:t>
          </a:r>
          <a:r>
            <a:rPr lang="en-US" dirty="0" err="1" smtClean="0"/>
            <a:t>ảnh</a:t>
          </a:r>
          <a:r>
            <a:rPr lang="en-US" dirty="0" smtClean="0"/>
            <a:t>, clip) </a:t>
          </a:r>
          <a:r>
            <a:rPr lang="en-US" dirty="0" err="1" smtClean="0"/>
            <a:t>của</a:t>
          </a:r>
          <a:r>
            <a:rPr lang="en-US" dirty="0" smtClean="0"/>
            <a:t> </a:t>
          </a:r>
          <a:r>
            <a:rPr lang="en-US" dirty="0" err="1" smtClean="0"/>
            <a:t>nhóm</a:t>
          </a:r>
          <a:r>
            <a:rPr lang="en-US" dirty="0" smtClean="0"/>
            <a:t> </a:t>
          </a:r>
          <a:r>
            <a:rPr lang="en-US" dirty="0" err="1" smtClean="0"/>
            <a:t>nếu</a:t>
          </a:r>
          <a:r>
            <a:rPr lang="en-US" dirty="0" smtClean="0"/>
            <a:t> </a:t>
          </a:r>
          <a:r>
            <a:rPr lang="en-US" dirty="0" err="1" smtClean="0"/>
            <a:t>có</a:t>
          </a:r>
          <a:r>
            <a:rPr lang="en-US" dirty="0" smtClean="0"/>
            <a:t>, </a:t>
          </a:r>
          <a:r>
            <a:rPr lang="en-US" dirty="0" err="1" smtClean="0"/>
            <a:t>nén</a:t>
          </a:r>
          <a:r>
            <a:rPr lang="en-US" dirty="0" smtClean="0"/>
            <a:t> </a:t>
          </a:r>
          <a:r>
            <a:rPr lang="en-US" dirty="0" err="1" smtClean="0"/>
            <a:t>thành</a:t>
          </a:r>
          <a:r>
            <a:rPr lang="en-US" dirty="0" smtClean="0"/>
            <a:t> file zip </a:t>
          </a:r>
          <a:r>
            <a:rPr lang="en-US" dirty="0" err="1" smtClean="0"/>
            <a:t>và</a:t>
          </a:r>
          <a:r>
            <a:rPr lang="en-US" dirty="0" smtClean="0"/>
            <a:t> upload </a:t>
          </a:r>
          <a:r>
            <a:rPr lang="en-US" dirty="0" err="1" smtClean="0"/>
            <a:t>lên</a:t>
          </a:r>
          <a:r>
            <a:rPr lang="en-US" dirty="0" smtClean="0"/>
            <a:t> </a:t>
          </a:r>
          <a:r>
            <a:rPr lang="en-US" dirty="0" err="1" smtClean="0"/>
            <a:t>phần</a:t>
          </a:r>
          <a:r>
            <a:rPr lang="en-US" dirty="0" smtClean="0"/>
            <a:t> “</a:t>
          </a:r>
          <a:r>
            <a:rPr lang="en-US" dirty="0" err="1" smtClean="0"/>
            <a:t>Đăng</a:t>
          </a:r>
          <a:r>
            <a:rPr lang="en-US" dirty="0" smtClean="0"/>
            <a:t> </a:t>
          </a:r>
          <a:r>
            <a:rPr lang="en-US" dirty="0" err="1" smtClean="0"/>
            <a:t>kí</a:t>
          </a:r>
          <a:r>
            <a:rPr lang="en-US" dirty="0" smtClean="0"/>
            <a:t> </a:t>
          </a:r>
          <a:r>
            <a:rPr lang="en-US" dirty="0" err="1" smtClean="0"/>
            <a:t>tham</a:t>
          </a:r>
          <a:r>
            <a:rPr lang="en-US" dirty="0" smtClean="0"/>
            <a:t> </a:t>
          </a:r>
          <a:r>
            <a:rPr lang="en-US" dirty="0" err="1" smtClean="0"/>
            <a:t>gia</a:t>
          </a:r>
          <a:r>
            <a:rPr lang="en-US" dirty="0" smtClean="0"/>
            <a:t>” </a:t>
          </a:r>
          <a:r>
            <a:rPr lang="en-US" dirty="0" err="1" smtClean="0"/>
            <a:t>của</a:t>
          </a:r>
          <a:r>
            <a:rPr lang="en-US" dirty="0" smtClean="0"/>
            <a:t> website</a:t>
          </a:r>
          <a:endParaRPr lang="en-US" dirty="0"/>
        </a:p>
      </dgm:t>
    </dgm:pt>
    <dgm:pt modelId="{A4839085-5DDC-4DEA-BB32-CE09BA076495}" type="parTrans" cxnId="{A902569E-B8AC-4107-AE8B-2B98EAFBCE28}">
      <dgm:prSet/>
      <dgm:spPr/>
      <dgm:t>
        <a:bodyPr/>
        <a:lstStyle/>
        <a:p>
          <a:endParaRPr lang="en-US"/>
        </a:p>
      </dgm:t>
    </dgm:pt>
    <dgm:pt modelId="{1F442637-DBAB-46A1-9AAD-29A3515200CE}" type="sibTrans" cxnId="{A902569E-B8AC-4107-AE8B-2B98EAFBCE28}">
      <dgm:prSet/>
      <dgm:spPr/>
      <dgm:t>
        <a:bodyPr/>
        <a:lstStyle/>
        <a:p>
          <a:endParaRPr lang="en-US"/>
        </a:p>
      </dgm:t>
    </dgm:pt>
    <dgm:pt modelId="{F6D5DA3E-B956-408A-B25E-A63A605299F1}">
      <dgm:prSet phldrT="[Text]"/>
      <dgm:spPr/>
      <dgm:t>
        <a:bodyPr/>
        <a:lstStyle/>
        <a:p>
          <a:r>
            <a:rPr lang="en-US" dirty="0" err="1" smtClean="0"/>
            <a:t>Bước</a:t>
          </a:r>
          <a:r>
            <a:rPr lang="en-US" dirty="0" smtClean="0"/>
            <a:t> 3</a:t>
          </a:r>
          <a:endParaRPr lang="en-US" dirty="0"/>
        </a:p>
      </dgm:t>
    </dgm:pt>
    <dgm:pt modelId="{51F9A40D-601A-4CA3-9A4D-7B648FB734D8}" type="parTrans" cxnId="{CAF69589-BC37-4309-AC49-37C74619D072}">
      <dgm:prSet/>
      <dgm:spPr/>
      <dgm:t>
        <a:bodyPr/>
        <a:lstStyle/>
        <a:p>
          <a:endParaRPr lang="en-US"/>
        </a:p>
      </dgm:t>
    </dgm:pt>
    <dgm:pt modelId="{2F7847B3-EC46-4B16-8196-6CF37DDAE622}" type="sibTrans" cxnId="{CAF69589-BC37-4309-AC49-37C74619D072}">
      <dgm:prSet/>
      <dgm:spPr/>
      <dgm:t>
        <a:bodyPr/>
        <a:lstStyle/>
        <a:p>
          <a:endParaRPr lang="en-US"/>
        </a:p>
      </dgm:t>
    </dgm:pt>
    <dgm:pt modelId="{A10F120C-17DD-4723-862F-F7CE5A256E8F}">
      <dgm:prSet phldrT="[Text]"/>
      <dgm:spPr/>
      <dgm:t>
        <a:bodyPr/>
        <a:lstStyle/>
        <a:p>
          <a:r>
            <a:rPr lang="en-US" dirty="0" err="1" smtClean="0"/>
            <a:t>Đọc</a:t>
          </a:r>
          <a:r>
            <a:rPr lang="en-US" dirty="0" smtClean="0"/>
            <a:t> </a:t>
          </a:r>
          <a:r>
            <a:rPr lang="en-US" dirty="0" err="1" smtClean="0"/>
            <a:t>thể</a:t>
          </a:r>
          <a:r>
            <a:rPr lang="en-US" dirty="0" smtClean="0"/>
            <a:t> </a:t>
          </a:r>
          <a:r>
            <a:rPr lang="en-US" dirty="0" err="1" smtClean="0"/>
            <a:t>lệ</a:t>
          </a:r>
          <a:r>
            <a:rPr lang="en-US" dirty="0" smtClean="0"/>
            <a:t> </a:t>
          </a:r>
          <a:r>
            <a:rPr lang="en-US" dirty="0" err="1" smtClean="0"/>
            <a:t>tham</a:t>
          </a:r>
          <a:r>
            <a:rPr lang="en-US" dirty="0" smtClean="0"/>
            <a:t> </a:t>
          </a:r>
          <a:r>
            <a:rPr lang="en-US" dirty="0" err="1" smtClean="0"/>
            <a:t>gia</a:t>
          </a:r>
          <a:r>
            <a:rPr lang="en-US" dirty="0" smtClean="0"/>
            <a:t> </a:t>
          </a:r>
          <a:r>
            <a:rPr lang="en-US" dirty="0" err="1" smtClean="0"/>
            <a:t>chương</a:t>
          </a:r>
          <a:r>
            <a:rPr lang="en-US" dirty="0" smtClean="0"/>
            <a:t> </a:t>
          </a:r>
          <a:r>
            <a:rPr lang="en-US" dirty="0" err="1" smtClean="0"/>
            <a:t>trình</a:t>
          </a:r>
          <a:r>
            <a:rPr lang="en-US" dirty="0" smtClean="0"/>
            <a:t> </a:t>
          </a:r>
          <a:r>
            <a:rPr lang="en-US" dirty="0" err="1" smtClean="0"/>
            <a:t>và</a:t>
          </a:r>
          <a:r>
            <a:rPr lang="en-US" dirty="0" smtClean="0"/>
            <a:t> Click </a:t>
          </a:r>
          <a:r>
            <a:rPr lang="en-US" dirty="0" err="1" smtClean="0"/>
            <a:t>chọn</a:t>
          </a:r>
          <a:r>
            <a:rPr lang="en-US" dirty="0" smtClean="0"/>
            <a:t> “</a:t>
          </a:r>
          <a:r>
            <a:rPr lang="en-US" dirty="0" err="1" smtClean="0"/>
            <a:t>Tôi</a:t>
          </a:r>
          <a:r>
            <a:rPr lang="en-US" dirty="0" smtClean="0"/>
            <a:t> </a:t>
          </a:r>
          <a:r>
            <a:rPr lang="en-US" dirty="0" err="1" smtClean="0"/>
            <a:t>đồng</a:t>
          </a:r>
          <a:r>
            <a:rPr lang="en-US" dirty="0" smtClean="0"/>
            <a:t> ý” </a:t>
          </a:r>
          <a:r>
            <a:rPr lang="en-US" dirty="0" err="1" smtClean="0"/>
            <a:t>với</a:t>
          </a:r>
          <a:r>
            <a:rPr lang="en-US" dirty="0" smtClean="0"/>
            <a:t> </a:t>
          </a:r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điều</a:t>
          </a:r>
          <a:r>
            <a:rPr lang="en-US" dirty="0" smtClean="0"/>
            <a:t> </a:t>
          </a:r>
          <a:r>
            <a:rPr lang="en-US" dirty="0" err="1" smtClean="0"/>
            <a:t>khoản</a:t>
          </a:r>
          <a:r>
            <a:rPr lang="en-US" dirty="0" smtClean="0"/>
            <a:t> </a:t>
          </a:r>
          <a:r>
            <a:rPr lang="en-US" dirty="0" err="1" smtClean="0"/>
            <a:t>của</a:t>
          </a:r>
          <a:r>
            <a:rPr lang="en-US" dirty="0" smtClean="0"/>
            <a:t> </a:t>
          </a:r>
          <a:r>
            <a:rPr lang="en-US" dirty="0" err="1" smtClean="0"/>
            <a:t>chương</a:t>
          </a:r>
          <a:r>
            <a:rPr lang="en-US" dirty="0" smtClean="0"/>
            <a:t> </a:t>
          </a:r>
          <a:r>
            <a:rPr lang="en-US" dirty="0" err="1" smtClean="0"/>
            <a:t>trình</a:t>
          </a:r>
          <a:r>
            <a:rPr lang="en-US" dirty="0" smtClean="0"/>
            <a:t> </a:t>
          </a:r>
          <a:r>
            <a:rPr lang="en-US" dirty="0" err="1" smtClean="0"/>
            <a:t>để</a:t>
          </a:r>
          <a:r>
            <a:rPr lang="en-US" dirty="0" smtClean="0"/>
            <a:t> download form </a:t>
          </a:r>
          <a:r>
            <a:rPr lang="en-US" dirty="0" err="1" smtClean="0"/>
            <a:t>đăng</a:t>
          </a:r>
          <a:r>
            <a:rPr lang="en-US" dirty="0" smtClean="0"/>
            <a:t> </a:t>
          </a:r>
          <a:r>
            <a:rPr lang="en-US" dirty="0" err="1" smtClean="0"/>
            <a:t>kí</a:t>
          </a:r>
          <a:endParaRPr lang="en-US" dirty="0"/>
        </a:p>
      </dgm:t>
    </dgm:pt>
    <dgm:pt modelId="{C407014E-CA6A-4A62-A1F7-D175034F85A1}" type="parTrans" cxnId="{931D2745-FEEE-4B98-BBD8-3B479E1C2DE3}">
      <dgm:prSet/>
      <dgm:spPr/>
      <dgm:t>
        <a:bodyPr/>
        <a:lstStyle/>
        <a:p>
          <a:endParaRPr lang="en-US"/>
        </a:p>
      </dgm:t>
    </dgm:pt>
    <dgm:pt modelId="{B58E0AB3-011B-440D-AE7E-71BB173BD059}" type="sibTrans" cxnId="{931D2745-FEEE-4B98-BBD8-3B479E1C2DE3}">
      <dgm:prSet/>
      <dgm:spPr/>
      <dgm:t>
        <a:bodyPr/>
        <a:lstStyle/>
        <a:p>
          <a:endParaRPr lang="en-US"/>
        </a:p>
      </dgm:t>
    </dgm:pt>
    <dgm:pt modelId="{7EF05F66-BCFE-43C2-A305-CE32419C0C4E}">
      <dgm:prSet phldrT="[Text]"/>
      <dgm:spPr/>
      <dgm:t>
        <a:bodyPr/>
        <a:lstStyle/>
        <a:p>
          <a:endParaRPr lang="en-US" sz="1100" dirty="0"/>
        </a:p>
      </dgm:t>
    </dgm:pt>
    <dgm:pt modelId="{5287DD6B-3D99-47CD-A605-89D30DEC2BE6}" type="parTrans" cxnId="{3E48C519-8086-4017-B652-FCB5B4A81CCD}">
      <dgm:prSet/>
      <dgm:spPr/>
      <dgm:t>
        <a:bodyPr/>
        <a:lstStyle/>
        <a:p>
          <a:endParaRPr lang="en-US"/>
        </a:p>
      </dgm:t>
    </dgm:pt>
    <dgm:pt modelId="{F7D0734C-BF0D-47BC-A16F-7A159F0A4E95}" type="sibTrans" cxnId="{3E48C519-8086-4017-B652-FCB5B4A81CCD}">
      <dgm:prSet/>
      <dgm:spPr/>
      <dgm:t>
        <a:bodyPr/>
        <a:lstStyle/>
        <a:p>
          <a:endParaRPr lang="en-US"/>
        </a:p>
      </dgm:t>
    </dgm:pt>
    <dgm:pt modelId="{7CBA251B-0BE9-47A1-BC07-C8D2D1F4A204}">
      <dgm:prSet phldrT="[Text]"/>
      <dgm:spPr/>
      <dgm:t>
        <a:bodyPr/>
        <a:lstStyle/>
        <a:p>
          <a:r>
            <a:rPr lang="en-US" dirty="0" err="1" smtClean="0"/>
            <a:t>Bước</a:t>
          </a:r>
          <a:r>
            <a:rPr lang="en-US" dirty="0" smtClean="0"/>
            <a:t> 4</a:t>
          </a:r>
          <a:endParaRPr lang="en-US" dirty="0"/>
        </a:p>
      </dgm:t>
    </dgm:pt>
    <dgm:pt modelId="{F0FD1CEA-88A4-4BA2-AD43-D0FBFD62591E}" type="parTrans" cxnId="{9D298D96-36B8-40BF-8E2E-EA701ABEBC66}">
      <dgm:prSet/>
      <dgm:spPr/>
      <dgm:t>
        <a:bodyPr/>
        <a:lstStyle/>
        <a:p>
          <a:endParaRPr lang="en-US"/>
        </a:p>
      </dgm:t>
    </dgm:pt>
    <dgm:pt modelId="{38F0EE4B-C036-4360-9274-C749AFFC9B1B}" type="sibTrans" cxnId="{9D298D96-36B8-40BF-8E2E-EA701ABEBC66}">
      <dgm:prSet/>
      <dgm:spPr/>
      <dgm:t>
        <a:bodyPr/>
        <a:lstStyle/>
        <a:p>
          <a:endParaRPr lang="en-US"/>
        </a:p>
      </dgm:t>
    </dgm:pt>
    <dgm:pt modelId="{58E65218-494F-4415-A70B-6F94959021C8}">
      <dgm:prSet phldrT="[Text]"/>
      <dgm:spPr/>
      <dgm:t>
        <a:bodyPr/>
        <a:lstStyle/>
        <a:p>
          <a:r>
            <a:rPr lang="en-US" dirty="0" err="1" smtClean="0"/>
            <a:t>Sau</a:t>
          </a:r>
          <a:r>
            <a:rPr lang="en-US" dirty="0" smtClean="0"/>
            <a:t> </a:t>
          </a:r>
          <a:r>
            <a:rPr lang="en-US" dirty="0" err="1" smtClean="0"/>
            <a:t>khi</a:t>
          </a:r>
          <a:r>
            <a:rPr lang="en-US" dirty="0" smtClean="0"/>
            <a:t> </a:t>
          </a:r>
          <a:r>
            <a:rPr lang="en-US" dirty="0" err="1" smtClean="0"/>
            <a:t>được</a:t>
          </a:r>
          <a:r>
            <a:rPr lang="en-US" dirty="0" smtClean="0"/>
            <a:t> upload </a:t>
          </a:r>
          <a:r>
            <a:rPr lang="en-US" dirty="0" err="1" smtClean="0"/>
            <a:t>lên</a:t>
          </a:r>
          <a:r>
            <a:rPr lang="en-US" dirty="0" smtClean="0"/>
            <a:t> website, </a:t>
          </a:r>
          <a:r>
            <a:rPr lang="en-US" dirty="0" err="1" smtClean="0"/>
            <a:t>toàn</a:t>
          </a:r>
          <a:r>
            <a:rPr lang="en-US" dirty="0" smtClean="0"/>
            <a:t> </a:t>
          </a:r>
          <a:r>
            <a:rPr lang="en-US" dirty="0" err="1" smtClean="0"/>
            <a:t>bộ</a:t>
          </a:r>
          <a:r>
            <a:rPr lang="en-US" dirty="0" smtClean="0"/>
            <a:t> file zip </a:t>
          </a:r>
          <a:r>
            <a:rPr lang="en-US" dirty="0" err="1" smtClean="0"/>
            <a:t>được</a:t>
          </a:r>
          <a:r>
            <a:rPr lang="en-US" dirty="0" smtClean="0"/>
            <a:t> </a:t>
          </a:r>
          <a:r>
            <a:rPr lang="en-US" dirty="0" err="1" smtClean="0"/>
            <a:t>gửi</a:t>
          </a:r>
          <a:r>
            <a:rPr lang="en-US" dirty="0" smtClean="0"/>
            <a:t> </a:t>
          </a:r>
          <a:r>
            <a:rPr lang="en-US" dirty="0" err="1" smtClean="0"/>
            <a:t>về</a:t>
          </a:r>
          <a:r>
            <a:rPr lang="en-US" dirty="0" smtClean="0"/>
            <a:t> email </a:t>
          </a:r>
          <a:r>
            <a:rPr lang="en-US" dirty="0" err="1" smtClean="0"/>
            <a:t>của</a:t>
          </a:r>
          <a:r>
            <a:rPr lang="en-US" dirty="0" smtClean="0"/>
            <a:t> </a:t>
          </a:r>
          <a:r>
            <a:rPr lang="en-US" dirty="0" err="1" smtClean="0"/>
            <a:t>chương</a:t>
          </a:r>
          <a:r>
            <a:rPr lang="en-US" dirty="0" smtClean="0"/>
            <a:t> </a:t>
          </a:r>
          <a:r>
            <a:rPr lang="en-US" dirty="0" err="1" smtClean="0"/>
            <a:t>trình</a:t>
          </a:r>
          <a:r>
            <a:rPr lang="en-US" dirty="0" smtClean="0"/>
            <a:t>/ admin </a:t>
          </a:r>
          <a:r>
            <a:rPr lang="en-US" dirty="0" err="1" smtClean="0"/>
            <a:t>của</a:t>
          </a:r>
          <a:r>
            <a:rPr lang="en-US" dirty="0" smtClean="0"/>
            <a:t> website </a:t>
          </a:r>
          <a:r>
            <a:rPr lang="en-US" dirty="0" err="1" smtClean="0"/>
            <a:t>chịu</a:t>
          </a:r>
          <a:r>
            <a:rPr lang="en-US" dirty="0" smtClean="0"/>
            <a:t> </a:t>
          </a:r>
          <a:r>
            <a:rPr lang="en-US" dirty="0" err="1" smtClean="0"/>
            <a:t>trách</a:t>
          </a:r>
          <a:r>
            <a:rPr lang="en-US" dirty="0" smtClean="0"/>
            <a:t> </a:t>
          </a:r>
          <a:r>
            <a:rPr lang="en-US" dirty="0" err="1" smtClean="0"/>
            <a:t>nhiệm</a:t>
          </a:r>
          <a:r>
            <a:rPr lang="en-US" dirty="0" smtClean="0"/>
            <a:t> </a:t>
          </a:r>
          <a:r>
            <a:rPr lang="en-US" dirty="0" err="1" smtClean="0"/>
            <a:t>cập</a:t>
          </a:r>
          <a:r>
            <a:rPr lang="en-US" dirty="0" smtClean="0"/>
            <a:t> </a:t>
          </a:r>
          <a:r>
            <a:rPr lang="en-US" dirty="0" err="1" smtClean="0"/>
            <a:t>nhật</a:t>
          </a:r>
          <a:r>
            <a:rPr lang="en-US" dirty="0" smtClean="0"/>
            <a:t> </a:t>
          </a:r>
          <a:r>
            <a:rPr lang="en-US" dirty="0" err="1" smtClean="0"/>
            <a:t>những</a:t>
          </a:r>
          <a:r>
            <a:rPr lang="en-US" dirty="0" smtClean="0"/>
            <a:t> </a:t>
          </a:r>
          <a:r>
            <a:rPr lang="en-US" dirty="0" err="1" smtClean="0"/>
            <a:t>thông</a:t>
          </a:r>
          <a:r>
            <a:rPr lang="en-US" dirty="0" smtClean="0"/>
            <a:t> tin </a:t>
          </a:r>
          <a:r>
            <a:rPr lang="en-US" dirty="0" err="1" smtClean="0"/>
            <a:t>của</a:t>
          </a:r>
          <a:r>
            <a:rPr lang="en-US" dirty="0" smtClean="0"/>
            <a:t> </a:t>
          </a:r>
          <a:r>
            <a:rPr lang="en-US" dirty="0" err="1" smtClean="0"/>
            <a:t>nhóm</a:t>
          </a:r>
          <a:r>
            <a:rPr lang="en-US" dirty="0" smtClean="0"/>
            <a:t> </a:t>
          </a:r>
          <a:r>
            <a:rPr lang="en-US" dirty="0" err="1" smtClean="0"/>
            <a:t>mới</a:t>
          </a:r>
          <a:r>
            <a:rPr lang="en-US" dirty="0" smtClean="0"/>
            <a:t> </a:t>
          </a:r>
          <a:r>
            <a:rPr lang="en-US" dirty="0" err="1" smtClean="0"/>
            <a:t>đăng</a:t>
          </a:r>
          <a:r>
            <a:rPr lang="en-US" dirty="0" smtClean="0"/>
            <a:t> </a:t>
          </a:r>
          <a:r>
            <a:rPr lang="en-US" dirty="0" err="1" smtClean="0"/>
            <a:t>kí</a:t>
          </a:r>
          <a:r>
            <a:rPr lang="en-US" dirty="0" smtClean="0"/>
            <a:t> </a:t>
          </a:r>
          <a:r>
            <a:rPr lang="en-US" dirty="0" err="1" smtClean="0"/>
            <a:t>lên</a:t>
          </a:r>
          <a:r>
            <a:rPr lang="en-US" dirty="0" smtClean="0"/>
            <a:t> website</a:t>
          </a:r>
          <a:endParaRPr lang="en-US" dirty="0"/>
        </a:p>
      </dgm:t>
    </dgm:pt>
    <dgm:pt modelId="{A2C549F3-B41E-4BBA-AE0F-D58BA0B4ED7A}" type="parTrans" cxnId="{58361464-DE56-4DAB-969A-9E8629779F8F}">
      <dgm:prSet/>
      <dgm:spPr/>
      <dgm:t>
        <a:bodyPr/>
        <a:lstStyle/>
        <a:p>
          <a:endParaRPr lang="en-US"/>
        </a:p>
      </dgm:t>
    </dgm:pt>
    <dgm:pt modelId="{9F90148F-116F-4DC1-82BF-F94974B192D8}" type="sibTrans" cxnId="{58361464-DE56-4DAB-969A-9E8629779F8F}">
      <dgm:prSet/>
      <dgm:spPr/>
      <dgm:t>
        <a:bodyPr/>
        <a:lstStyle/>
        <a:p>
          <a:endParaRPr lang="en-US"/>
        </a:p>
      </dgm:t>
    </dgm:pt>
    <dgm:pt modelId="{DE2D567C-15D4-4FEF-A101-1234F5789D2A}" type="pres">
      <dgm:prSet presAssocID="{A7E5C516-6642-45F4-AE43-BA90F4F793B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DC49DF9-727B-4EC1-B5E9-DEF1C3852A4B}" type="pres">
      <dgm:prSet presAssocID="{48849BEC-91D7-40B6-AD6C-5BCF18FB65E8}" presName="composite" presStyleCnt="0"/>
      <dgm:spPr/>
    </dgm:pt>
    <dgm:pt modelId="{571D577B-FB8E-4B88-97A5-2DCFA6E2C091}" type="pres">
      <dgm:prSet presAssocID="{48849BEC-91D7-40B6-AD6C-5BCF18FB65E8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D6423E-EA12-47BB-8969-41B0172F82A7}" type="pres">
      <dgm:prSet presAssocID="{48849BEC-91D7-40B6-AD6C-5BCF18FB65E8}" presName="descendantText" presStyleLbl="alignAcc1" presStyleIdx="0" presStyleCnt="4" custLinFactY="100000" custLinFactNeighborX="395" custLinFactNeighborY="1753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EFA7D3-9ADC-4197-B807-0BC2BE8C975A}" type="pres">
      <dgm:prSet presAssocID="{68A3EC6C-4D9B-4D12-87C6-9960CFB4AAF8}" presName="sp" presStyleCnt="0"/>
      <dgm:spPr/>
    </dgm:pt>
    <dgm:pt modelId="{2C00D2C2-4763-4C3B-AA85-3EA7731B8680}" type="pres">
      <dgm:prSet presAssocID="{52E184F7-6885-4A4B-BCA3-4E58235BCBD4}" presName="composite" presStyleCnt="0"/>
      <dgm:spPr/>
    </dgm:pt>
    <dgm:pt modelId="{55A29F27-4479-4A52-AD9C-7ECFE1EBCD90}" type="pres">
      <dgm:prSet presAssocID="{52E184F7-6885-4A4B-BCA3-4E58235BCBD4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D9F628-141D-4178-86D6-40C331C0ECDF}" type="pres">
      <dgm:prSet presAssocID="{52E184F7-6885-4A4B-BCA3-4E58235BCBD4}" presName="descendantText" presStyleLbl="alignAcc1" presStyleIdx="1" presStyleCnt="4" custLinFactNeighborX="395" custLinFactNeighborY="-14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161FD-DE8B-4544-8693-9D03F70E6F04}" type="pres">
      <dgm:prSet presAssocID="{E2DF5401-F2BB-4DEC-807E-5007FE1BA49C}" presName="sp" presStyleCnt="0"/>
      <dgm:spPr/>
    </dgm:pt>
    <dgm:pt modelId="{ACFC7DE5-8293-4073-808D-C4D969A8C1A0}" type="pres">
      <dgm:prSet presAssocID="{F6D5DA3E-B956-408A-B25E-A63A605299F1}" presName="composite" presStyleCnt="0"/>
      <dgm:spPr/>
    </dgm:pt>
    <dgm:pt modelId="{59B868D8-2621-46E0-B332-1EC7EC2636F8}" type="pres">
      <dgm:prSet presAssocID="{F6D5DA3E-B956-408A-B25E-A63A605299F1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891DA1-8033-401D-A0F9-37B17DCE41B8}" type="pres">
      <dgm:prSet presAssocID="{F6D5DA3E-B956-408A-B25E-A63A605299F1}" presName="descendantText" presStyleLbl="alignAcc1" presStyleIdx="2" presStyleCnt="4" custLinFactY="-100000" custLinFactNeighborX="0" custLinFactNeighborY="-1753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DCD204-4601-40A9-A160-77A0B165A233}" type="pres">
      <dgm:prSet presAssocID="{2F7847B3-EC46-4B16-8196-6CF37DDAE622}" presName="sp" presStyleCnt="0"/>
      <dgm:spPr/>
    </dgm:pt>
    <dgm:pt modelId="{95AA8452-4FA3-4D36-9979-F5A7AE7C36BD}" type="pres">
      <dgm:prSet presAssocID="{7CBA251B-0BE9-47A1-BC07-C8D2D1F4A204}" presName="composite" presStyleCnt="0"/>
      <dgm:spPr/>
    </dgm:pt>
    <dgm:pt modelId="{02C53120-4EB5-4CCD-890C-80D2DF003C78}" type="pres">
      <dgm:prSet presAssocID="{7CBA251B-0BE9-47A1-BC07-C8D2D1F4A204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4A53D4-1C34-4794-8013-3A48D4B9BF08}" type="pres">
      <dgm:prSet presAssocID="{7CBA251B-0BE9-47A1-BC07-C8D2D1F4A204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8361464-DE56-4DAB-969A-9E8629779F8F}" srcId="{7CBA251B-0BE9-47A1-BC07-C8D2D1F4A204}" destId="{58E65218-494F-4415-A70B-6F94959021C8}" srcOrd="0" destOrd="0" parTransId="{A2C549F3-B41E-4BBA-AE0F-D58BA0B4ED7A}" sibTransId="{9F90148F-116F-4DC1-82BF-F94974B192D8}"/>
    <dgm:cxn modelId="{931D2745-FEEE-4B98-BBD8-3B479E1C2DE3}" srcId="{F6D5DA3E-B956-408A-B25E-A63A605299F1}" destId="{A10F120C-17DD-4723-862F-F7CE5A256E8F}" srcOrd="0" destOrd="0" parTransId="{C407014E-CA6A-4A62-A1F7-D175034F85A1}" sibTransId="{B58E0AB3-011B-440D-AE7E-71BB173BD059}"/>
    <dgm:cxn modelId="{D016345F-631B-4883-9FB9-58B206D35DBC}" type="presOf" srcId="{7EF05F66-BCFE-43C2-A305-CE32419C0C4E}" destId="{F9D6423E-EA12-47BB-8969-41B0172F82A7}" srcOrd="0" destOrd="1" presId="urn:microsoft.com/office/officeart/2005/8/layout/chevron2"/>
    <dgm:cxn modelId="{5B47EB3C-36F0-4993-89C4-BEFB8E86CC99}" type="presOf" srcId="{F6D5DA3E-B956-408A-B25E-A63A605299F1}" destId="{59B868D8-2621-46E0-B332-1EC7EC2636F8}" srcOrd="0" destOrd="0" presId="urn:microsoft.com/office/officeart/2005/8/layout/chevron2"/>
    <dgm:cxn modelId="{421DFC1B-DE17-4BEC-A8C9-CF412075D010}" type="presOf" srcId="{6CE81DB1-1346-4220-8A66-44FB80040409}" destId="{F9D6423E-EA12-47BB-8969-41B0172F82A7}" srcOrd="0" destOrd="0" presId="urn:microsoft.com/office/officeart/2005/8/layout/chevron2"/>
    <dgm:cxn modelId="{565591DE-4B84-4D69-90D5-ECB8F4F8EB37}" type="presOf" srcId="{A10F120C-17DD-4723-862F-F7CE5A256E8F}" destId="{65891DA1-8033-401D-A0F9-37B17DCE41B8}" srcOrd="0" destOrd="0" presId="urn:microsoft.com/office/officeart/2005/8/layout/chevron2"/>
    <dgm:cxn modelId="{EE01A70F-3FB9-4A9B-B81D-BFB6636B4188}" type="presOf" srcId="{8D5824BF-EC56-4E3B-B8C6-93FFE0521C99}" destId="{26D9F628-141D-4178-86D6-40C331C0ECDF}" srcOrd="0" destOrd="0" presId="urn:microsoft.com/office/officeart/2005/8/layout/chevron2"/>
    <dgm:cxn modelId="{0DE486A6-B774-4CA2-96D1-CD3B369B0641}" type="presOf" srcId="{48849BEC-91D7-40B6-AD6C-5BCF18FB65E8}" destId="{571D577B-FB8E-4B88-97A5-2DCFA6E2C091}" srcOrd="0" destOrd="0" presId="urn:microsoft.com/office/officeart/2005/8/layout/chevron2"/>
    <dgm:cxn modelId="{A902569E-B8AC-4107-AE8B-2B98EAFBCE28}" srcId="{52E184F7-6885-4A4B-BCA3-4E58235BCBD4}" destId="{8D5824BF-EC56-4E3B-B8C6-93FFE0521C99}" srcOrd="0" destOrd="0" parTransId="{A4839085-5DDC-4DEA-BB32-CE09BA076495}" sibTransId="{1F442637-DBAB-46A1-9AAD-29A3515200CE}"/>
    <dgm:cxn modelId="{BEDBEB92-5162-477C-95A7-4F0E99BE199C}" type="presOf" srcId="{A7E5C516-6642-45F4-AE43-BA90F4F793B0}" destId="{DE2D567C-15D4-4FEF-A101-1234F5789D2A}" srcOrd="0" destOrd="0" presId="urn:microsoft.com/office/officeart/2005/8/layout/chevron2"/>
    <dgm:cxn modelId="{20053971-F734-4AFC-ACA8-758D7A1ADD46}" srcId="{48849BEC-91D7-40B6-AD6C-5BCF18FB65E8}" destId="{6CE81DB1-1346-4220-8A66-44FB80040409}" srcOrd="0" destOrd="0" parTransId="{FC58E0A9-61EB-4E69-BBFE-B1640384BEE6}" sibTransId="{6C1F0BAF-11F6-4E8E-9F83-1263C255B2D7}"/>
    <dgm:cxn modelId="{0CADCC32-B6D6-4DD6-9536-88BEECEA95F7}" srcId="{A7E5C516-6642-45F4-AE43-BA90F4F793B0}" destId="{48849BEC-91D7-40B6-AD6C-5BCF18FB65E8}" srcOrd="0" destOrd="0" parTransId="{E2E460EC-A308-47CD-856D-92251BAEB230}" sibTransId="{68A3EC6C-4D9B-4D12-87C6-9960CFB4AAF8}"/>
    <dgm:cxn modelId="{9D298D96-36B8-40BF-8E2E-EA701ABEBC66}" srcId="{A7E5C516-6642-45F4-AE43-BA90F4F793B0}" destId="{7CBA251B-0BE9-47A1-BC07-C8D2D1F4A204}" srcOrd="3" destOrd="0" parTransId="{F0FD1CEA-88A4-4BA2-AD43-D0FBFD62591E}" sibTransId="{38F0EE4B-C036-4360-9274-C749AFFC9B1B}"/>
    <dgm:cxn modelId="{CAF69589-BC37-4309-AC49-37C74619D072}" srcId="{A7E5C516-6642-45F4-AE43-BA90F4F793B0}" destId="{F6D5DA3E-B956-408A-B25E-A63A605299F1}" srcOrd="2" destOrd="0" parTransId="{51F9A40D-601A-4CA3-9A4D-7B648FB734D8}" sibTransId="{2F7847B3-EC46-4B16-8196-6CF37DDAE622}"/>
    <dgm:cxn modelId="{3E48C519-8086-4017-B652-FCB5B4A81CCD}" srcId="{48849BEC-91D7-40B6-AD6C-5BCF18FB65E8}" destId="{7EF05F66-BCFE-43C2-A305-CE32419C0C4E}" srcOrd="1" destOrd="0" parTransId="{5287DD6B-3D99-47CD-A605-89D30DEC2BE6}" sibTransId="{F7D0734C-BF0D-47BC-A16F-7A159F0A4E95}"/>
    <dgm:cxn modelId="{8753A0C6-360E-4EE5-AD49-A7BA8E7ED74E}" type="presOf" srcId="{52E184F7-6885-4A4B-BCA3-4E58235BCBD4}" destId="{55A29F27-4479-4A52-AD9C-7ECFE1EBCD90}" srcOrd="0" destOrd="0" presId="urn:microsoft.com/office/officeart/2005/8/layout/chevron2"/>
    <dgm:cxn modelId="{FB78AE13-0DC8-460C-9889-9957981AD842}" type="presOf" srcId="{7CBA251B-0BE9-47A1-BC07-C8D2D1F4A204}" destId="{02C53120-4EB5-4CCD-890C-80D2DF003C78}" srcOrd="0" destOrd="0" presId="urn:microsoft.com/office/officeart/2005/8/layout/chevron2"/>
    <dgm:cxn modelId="{22CEF740-7186-4DEE-A8DB-82AF76B80ED3}" type="presOf" srcId="{58E65218-494F-4415-A70B-6F94959021C8}" destId="{854A53D4-1C34-4794-8013-3A48D4B9BF08}" srcOrd="0" destOrd="0" presId="urn:microsoft.com/office/officeart/2005/8/layout/chevron2"/>
    <dgm:cxn modelId="{2E67C2A5-E78A-47FA-B5E6-9A5D19679F04}" srcId="{A7E5C516-6642-45F4-AE43-BA90F4F793B0}" destId="{52E184F7-6885-4A4B-BCA3-4E58235BCBD4}" srcOrd="1" destOrd="0" parTransId="{0142CB7A-457D-4756-86AB-07C6BD3E785D}" sibTransId="{E2DF5401-F2BB-4DEC-807E-5007FE1BA49C}"/>
    <dgm:cxn modelId="{F015C2FA-1E62-47B1-95D4-10F4ACA07E9C}" type="presParOf" srcId="{DE2D567C-15D4-4FEF-A101-1234F5789D2A}" destId="{5DC49DF9-727B-4EC1-B5E9-DEF1C3852A4B}" srcOrd="0" destOrd="0" presId="urn:microsoft.com/office/officeart/2005/8/layout/chevron2"/>
    <dgm:cxn modelId="{FE2679D1-EF25-4189-B705-A7F3CE96B11E}" type="presParOf" srcId="{5DC49DF9-727B-4EC1-B5E9-DEF1C3852A4B}" destId="{571D577B-FB8E-4B88-97A5-2DCFA6E2C091}" srcOrd="0" destOrd="0" presId="urn:microsoft.com/office/officeart/2005/8/layout/chevron2"/>
    <dgm:cxn modelId="{3149C58A-2B18-43A9-82B0-B8718E8C3E83}" type="presParOf" srcId="{5DC49DF9-727B-4EC1-B5E9-DEF1C3852A4B}" destId="{F9D6423E-EA12-47BB-8969-41B0172F82A7}" srcOrd="1" destOrd="0" presId="urn:microsoft.com/office/officeart/2005/8/layout/chevron2"/>
    <dgm:cxn modelId="{47D0F753-9E40-4BEA-9477-434DF6C1F320}" type="presParOf" srcId="{DE2D567C-15D4-4FEF-A101-1234F5789D2A}" destId="{38EFA7D3-9ADC-4197-B807-0BC2BE8C975A}" srcOrd="1" destOrd="0" presId="urn:microsoft.com/office/officeart/2005/8/layout/chevron2"/>
    <dgm:cxn modelId="{94FF0975-43D8-4FC0-8AEA-5C1EC23549CF}" type="presParOf" srcId="{DE2D567C-15D4-4FEF-A101-1234F5789D2A}" destId="{2C00D2C2-4763-4C3B-AA85-3EA7731B8680}" srcOrd="2" destOrd="0" presId="urn:microsoft.com/office/officeart/2005/8/layout/chevron2"/>
    <dgm:cxn modelId="{16E78A17-5AEE-4F20-AC87-F3B23A68A6BF}" type="presParOf" srcId="{2C00D2C2-4763-4C3B-AA85-3EA7731B8680}" destId="{55A29F27-4479-4A52-AD9C-7ECFE1EBCD90}" srcOrd="0" destOrd="0" presId="urn:microsoft.com/office/officeart/2005/8/layout/chevron2"/>
    <dgm:cxn modelId="{8714B899-6F77-4AB7-9011-5B8AAEB717DA}" type="presParOf" srcId="{2C00D2C2-4763-4C3B-AA85-3EA7731B8680}" destId="{26D9F628-141D-4178-86D6-40C331C0ECDF}" srcOrd="1" destOrd="0" presId="urn:microsoft.com/office/officeart/2005/8/layout/chevron2"/>
    <dgm:cxn modelId="{0CFE9D91-8DFA-40D0-BC9B-D7652E35CD3D}" type="presParOf" srcId="{DE2D567C-15D4-4FEF-A101-1234F5789D2A}" destId="{26E161FD-DE8B-4544-8693-9D03F70E6F04}" srcOrd="3" destOrd="0" presId="urn:microsoft.com/office/officeart/2005/8/layout/chevron2"/>
    <dgm:cxn modelId="{A9C649C2-A29C-45D8-844F-30D124891B09}" type="presParOf" srcId="{DE2D567C-15D4-4FEF-A101-1234F5789D2A}" destId="{ACFC7DE5-8293-4073-808D-C4D969A8C1A0}" srcOrd="4" destOrd="0" presId="urn:microsoft.com/office/officeart/2005/8/layout/chevron2"/>
    <dgm:cxn modelId="{F06C410A-4DD5-4828-8A00-0713E7583E2F}" type="presParOf" srcId="{ACFC7DE5-8293-4073-808D-C4D969A8C1A0}" destId="{59B868D8-2621-46E0-B332-1EC7EC2636F8}" srcOrd="0" destOrd="0" presId="urn:microsoft.com/office/officeart/2005/8/layout/chevron2"/>
    <dgm:cxn modelId="{A0BB86B9-9FFA-42D4-9C4F-F9B3E26E2171}" type="presParOf" srcId="{ACFC7DE5-8293-4073-808D-C4D969A8C1A0}" destId="{65891DA1-8033-401D-A0F9-37B17DCE41B8}" srcOrd="1" destOrd="0" presId="urn:microsoft.com/office/officeart/2005/8/layout/chevron2"/>
    <dgm:cxn modelId="{45CB7029-EAD7-4D0A-A316-D52C702123E0}" type="presParOf" srcId="{DE2D567C-15D4-4FEF-A101-1234F5789D2A}" destId="{75DCD204-4601-40A9-A160-77A0B165A233}" srcOrd="5" destOrd="0" presId="urn:microsoft.com/office/officeart/2005/8/layout/chevron2"/>
    <dgm:cxn modelId="{8EAFAD50-B238-4FF2-B3B2-DA963334078C}" type="presParOf" srcId="{DE2D567C-15D4-4FEF-A101-1234F5789D2A}" destId="{95AA8452-4FA3-4D36-9979-F5A7AE7C36BD}" srcOrd="6" destOrd="0" presId="urn:microsoft.com/office/officeart/2005/8/layout/chevron2"/>
    <dgm:cxn modelId="{30CA845A-1F8E-49C0-910F-216D1D7BA7D9}" type="presParOf" srcId="{95AA8452-4FA3-4D36-9979-F5A7AE7C36BD}" destId="{02C53120-4EB5-4CCD-890C-80D2DF003C78}" srcOrd="0" destOrd="0" presId="urn:microsoft.com/office/officeart/2005/8/layout/chevron2"/>
    <dgm:cxn modelId="{5762C630-84A2-482E-A834-98F92D6DBD26}" type="presParOf" srcId="{95AA8452-4FA3-4D36-9979-F5A7AE7C36BD}" destId="{854A53D4-1C34-4794-8013-3A48D4B9BF0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3104AE-E6F2-4333-BF6D-B01C31ED01B9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8C2235-E6CF-4EBB-922A-90989376554A}">
      <dgm:prSet phldrT="[Text]" phldr="1"/>
      <dgm:spPr/>
      <dgm:t>
        <a:bodyPr/>
        <a:lstStyle/>
        <a:p>
          <a:endParaRPr lang="en-US"/>
        </a:p>
      </dgm:t>
    </dgm:pt>
    <dgm:pt modelId="{76CC5D77-8283-4F4D-A2A6-F03868F56621}" type="parTrans" cxnId="{38DAC836-6E55-4F98-AE29-F4A42D3FD6B3}">
      <dgm:prSet/>
      <dgm:spPr/>
      <dgm:t>
        <a:bodyPr/>
        <a:lstStyle/>
        <a:p>
          <a:endParaRPr lang="en-US"/>
        </a:p>
      </dgm:t>
    </dgm:pt>
    <dgm:pt modelId="{6AB0EF68-3B53-4E2A-B59B-8847D8778E39}" type="sibTrans" cxnId="{38DAC836-6E55-4F98-AE29-F4A42D3FD6B3}">
      <dgm:prSet/>
      <dgm:spPr/>
      <dgm:t>
        <a:bodyPr/>
        <a:lstStyle/>
        <a:p>
          <a:endParaRPr lang="en-US"/>
        </a:p>
      </dgm:t>
    </dgm:pt>
    <dgm:pt modelId="{A36C06B0-5220-4E3D-8A4A-D810DD14F41F}">
      <dgm:prSet phldrT="[Text]"/>
      <dgm:spPr/>
      <dgm:t>
        <a:bodyPr/>
        <a:lstStyle/>
        <a:p>
          <a:r>
            <a:rPr lang="en-US" dirty="0" smtClean="0"/>
            <a:t>Download </a:t>
          </a:r>
          <a:r>
            <a:rPr lang="en-US" dirty="0" err="1" smtClean="0"/>
            <a:t>bài</a:t>
          </a:r>
          <a:r>
            <a:rPr lang="en-US" dirty="0" smtClean="0"/>
            <a:t> </a:t>
          </a:r>
          <a:r>
            <a:rPr lang="en-US" dirty="0" err="1" smtClean="0"/>
            <a:t>dự</a:t>
          </a:r>
          <a:r>
            <a:rPr lang="en-US" dirty="0" smtClean="0"/>
            <a:t> </a:t>
          </a:r>
          <a:r>
            <a:rPr lang="en-US" dirty="0" err="1" smtClean="0"/>
            <a:t>thi</a:t>
          </a:r>
          <a:r>
            <a:rPr lang="en-US" dirty="0" smtClean="0"/>
            <a:t> </a:t>
          </a:r>
          <a:r>
            <a:rPr lang="en-US" dirty="0" err="1" smtClean="0"/>
            <a:t>của</a:t>
          </a:r>
          <a:r>
            <a:rPr lang="en-US" dirty="0" smtClean="0"/>
            <a:t> </a:t>
          </a:r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nhóm</a:t>
          </a:r>
          <a:r>
            <a:rPr lang="en-US" dirty="0" smtClean="0"/>
            <a:t> </a:t>
          </a:r>
          <a:r>
            <a:rPr lang="en-US" dirty="0" err="1" smtClean="0"/>
            <a:t>từ</a:t>
          </a:r>
          <a:r>
            <a:rPr lang="en-US" dirty="0" smtClean="0"/>
            <a:t> </a:t>
          </a:r>
          <a:r>
            <a:rPr lang="en-US" dirty="0" err="1" smtClean="0"/>
            <a:t>hòm</a:t>
          </a:r>
          <a:r>
            <a:rPr lang="en-US" dirty="0" smtClean="0"/>
            <a:t> mail </a:t>
          </a:r>
          <a:r>
            <a:rPr lang="en-US" dirty="0" err="1" smtClean="0"/>
            <a:t>của</a:t>
          </a:r>
          <a:r>
            <a:rPr lang="en-US" dirty="0" smtClean="0"/>
            <a:t> </a:t>
          </a:r>
          <a:r>
            <a:rPr lang="en-US" dirty="0" err="1" smtClean="0"/>
            <a:t>chương</a:t>
          </a:r>
          <a:r>
            <a:rPr lang="en-US" dirty="0" smtClean="0"/>
            <a:t> </a:t>
          </a:r>
          <a:r>
            <a:rPr lang="en-US" dirty="0" err="1" smtClean="0"/>
            <a:t>trình</a:t>
          </a:r>
          <a:endParaRPr lang="en-US" dirty="0"/>
        </a:p>
      </dgm:t>
    </dgm:pt>
    <dgm:pt modelId="{5F285A2B-D527-4441-923A-C9A9F0502015}" type="parTrans" cxnId="{63DA5779-1B23-4BC5-9493-43FFFAAFFD52}">
      <dgm:prSet/>
      <dgm:spPr/>
      <dgm:t>
        <a:bodyPr/>
        <a:lstStyle/>
        <a:p>
          <a:endParaRPr lang="en-US"/>
        </a:p>
      </dgm:t>
    </dgm:pt>
    <dgm:pt modelId="{3A3D7D3D-AB49-45FE-84F0-550B3E08EAC1}" type="sibTrans" cxnId="{63DA5779-1B23-4BC5-9493-43FFFAAFFD52}">
      <dgm:prSet/>
      <dgm:spPr/>
      <dgm:t>
        <a:bodyPr/>
        <a:lstStyle/>
        <a:p>
          <a:endParaRPr lang="en-US"/>
        </a:p>
      </dgm:t>
    </dgm:pt>
    <dgm:pt modelId="{AF8FE880-CD01-4F24-A7ED-A117C41F7648}">
      <dgm:prSet phldrT="[Text]" phldr="1"/>
      <dgm:spPr/>
      <dgm:t>
        <a:bodyPr/>
        <a:lstStyle/>
        <a:p>
          <a:endParaRPr lang="en-US"/>
        </a:p>
      </dgm:t>
    </dgm:pt>
    <dgm:pt modelId="{83F34D68-BB4B-4EB2-8D89-3F6B05C8B1E2}" type="parTrans" cxnId="{0CD595B0-77E4-4136-A871-D82F2A485861}">
      <dgm:prSet/>
      <dgm:spPr/>
      <dgm:t>
        <a:bodyPr/>
        <a:lstStyle/>
        <a:p>
          <a:endParaRPr lang="en-US"/>
        </a:p>
      </dgm:t>
    </dgm:pt>
    <dgm:pt modelId="{253B8BDA-6F70-4B69-99C1-343D2305D3BC}" type="sibTrans" cxnId="{0CD595B0-77E4-4136-A871-D82F2A485861}">
      <dgm:prSet/>
      <dgm:spPr/>
      <dgm:t>
        <a:bodyPr/>
        <a:lstStyle/>
        <a:p>
          <a:endParaRPr lang="en-US"/>
        </a:p>
      </dgm:t>
    </dgm:pt>
    <dgm:pt modelId="{B58C9C23-1320-450E-B774-3EBE0AC0603B}">
      <dgm:prSet phldrT="[Text]"/>
      <dgm:spPr/>
      <dgm:t>
        <a:bodyPr/>
        <a:lstStyle/>
        <a:p>
          <a:r>
            <a:rPr lang="en-US" dirty="0" smtClean="0"/>
            <a:t>Copy </a:t>
          </a:r>
          <a:r>
            <a:rPr lang="en-US" dirty="0" err="1" smtClean="0"/>
            <a:t>toàn</a:t>
          </a:r>
          <a:r>
            <a:rPr lang="en-US" dirty="0" smtClean="0"/>
            <a:t> </a:t>
          </a:r>
          <a:r>
            <a:rPr lang="en-US" dirty="0" err="1" smtClean="0"/>
            <a:t>bộ</a:t>
          </a:r>
          <a:r>
            <a:rPr lang="en-US" dirty="0" smtClean="0"/>
            <a:t> </a:t>
          </a:r>
          <a:r>
            <a:rPr lang="en-US" dirty="0" err="1" smtClean="0"/>
            <a:t>phần</a:t>
          </a:r>
          <a:r>
            <a:rPr lang="en-US" dirty="0" smtClean="0"/>
            <a:t> </a:t>
          </a:r>
          <a:r>
            <a:rPr lang="en-US" dirty="0" err="1" smtClean="0"/>
            <a:t>thông</a:t>
          </a:r>
          <a:r>
            <a:rPr lang="en-US" dirty="0" smtClean="0"/>
            <a:t> tin: “</a:t>
          </a:r>
          <a:r>
            <a:rPr lang="en-US" dirty="0" err="1" smtClean="0"/>
            <a:t>Vấn</a:t>
          </a:r>
          <a:r>
            <a:rPr lang="en-US" dirty="0" smtClean="0"/>
            <a:t> </a:t>
          </a:r>
          <a:r>
            <a:rPr lang="en-US" dirty="0" err="1" smtClean="0"/>
            <a:t>đề</a:t>
          </a:r>
          <a:r>
            <a:rPr lang="en-US" dirty="0" smtClean="0"/>
            <a:t> </a:t>
          </a:r>
          <a:r>
            <a:rPr lang="en-US" dirty="0" err="1" smtClean="0"/>
            <a:t>muốn</a:t>
          </a:r>
          <a:r>
            <a:rPr lang="en-US" dirty="0" smtClean="0"/>
            <a:t> </a:t>
          </a:r>
          <a:r>
            <a:rPr lang="en-US" dirty="0" err="1" smtClean="0"/>
            <a:t>giải</a:t>
          </a:r>
          <a:r>
            <a:rPr lang="en-US" dirty="0" smtClean="0"/>
            <a:t> </a:t>
          </a:r>
          <a:r>
            <a:rPr lang="en-US" dirty="0" err="1" smtClean="0"/>
            <a:t>quyết</a:t>
          </a:r>
          <a:r>
            <a:rPr lang="en-US" dirty="0" smtClean="0"/>
            <a:t>”/ “</a:t>
          </a:r>
          <a:r>
            <a:rPr lang="en-US" dirty="0" err="1" smtClean="0"/>
            <a:t>Mô</a:t>
          </a:r>
          <a:r>
            <a:rPr lang="en-US" dirty="0" smtClean="0"/>
            <a:t> </a:t>
          </a:r>
          <a:r>
            <a:rPr lang="en-US" dirty="0" err="1" smtClean="0"/>
            <a:t>tả</a:t>
          </a:r>
          <a:r>
            <a:rPr lang="en-US" dirty="0" smtClean="0"/>
            <a:t> ý </a:t>
          </a:r>
          <a:r>
            <a:rPr lang="en-US" dirty="0" err="1" smtClean="0"/>
            <a:t>tưởng</a:t>
          </a:r>
          <a:r>
            <a:rPr lang="en-US" dirty="0" smtClean="0"/>
            <a:t> </a:t>
          </a:r>
          <a:r>
            <a:rPr lang="en-US" dirty="0" err="1" smtClean="0"/>
            <a:t>và</a:t>
          </a:r>
          <a:r>
            <a:rPr lang="en-US" dirty="0" smtClean="0"/>
            <a:t> </a:t>
          </a:r>
          <a:r>
            <a:rPr lang="en-US" dirty="0" err="1" smtClean="0"/>
            <a:t>kết</a:t>
          </a:r>
          <a:r>
            <a:rPr lang="en-US" dirty="0" smtClean="0"/>
            <a:t> </a:t>
          </a:r>
          <a:r>
            <a:rPr lang="en-US" dirty="0" err="1" smtClean="0"/>
            <a:t>quả</a:t>
          </a:r>
          <a:r>
            <a:rPr lang="en-US" dirty="0" smtClean="0"/>
            <a:t> </a:t>
          </a:r>
          <a:r>
            <a:rPr lang="en-US" dirty="0" err="1" smtClean="0"/>
            <a:t>mong</a:t>
          </a:r>
          <a:r>
            <a:rPr lang="en-US" dirty="0" smtClean="0"/>
            <a:t> </a:t>
          </a:r>
          <a:r>
            <a:rPr lang="en-US" dirty="0" err="1" smtClean="0"/>
            <a:t>muốn</a:t>
          </a:r>
          <a:r>
            <a:rPr lang="en-US" dirty="0" smtClean="0"/>
            <a:t>”/ “</a:t>
          </a:r>
          <a:r>
            <a:rPr lang="en-US" dirty="0" err="1" smtClean="0"/>
            <a:t>Đối</a:t>
          </a:r>
          <a:r>
            <a:rPr lang="en-US" dirty="0" smtClean="0"/>
            <a:t> </a:t>
          </a:r>
          <a:r>
            <a:rPr lang="en-US" dirty="0" err="1" smtClean="0"/>
            <a:t>tượng</a:t>
          </a:r>
          <a:r>
            <a:rPr lang="en-US" dirty="0" smtClean="0"/>
            <a:t>, </a:t>
          </a:r>
          <a:r>
            <a:rPr lang="en-US" dirty="0" err="1" smtClean="0"/>
            <a:t>quy</a:t>
          </a:r>
          <a:r>
            <a:rPr lang="en-US" dirty="0" smtClean="0"/>
            <a:t> </a:t>
          </a:r>
          <a:r>
            <a:rPr lang="en-US" dirty="0" err="1" smtClean="0"/>
            <a:t>mô</a:t>
          </a:r>
          <a:r>
            <a:rPr lang="en-US" dirty="0" smtClean="0"/>
            <a:t> </a:t>
          </a:r>
          <a:r>
            <a:rPr lang="en-US" dirty="0" err="1" smtClean="0"/>
            <a:t>của</a:t>
          </a:r>
          <a:r>
            <a:rPr lang="en-US" dirty="0" smtClean="0"/>
            <a:t> </a:t>
          </a:r>
          <a:r>
            <a:rPr lang="en-US" dirty="0" err="1" smtClean="0"/>
            <a:t>dự</a:t>
          </a:r>
          <a:r>
            <a:rPr lang="en-US" dirty="0" smtClean="0"/>
            <a:t> </a:t>
          </a:r>
          <a:r>
            <a:rPr lang="en-US" dirty="0" err="1" smtClean="0"/>
            <a:t>án</a:t>
          </a:r>
          <a:r>
            <a:rPr lang="en-US" dirty="0" smtClean="0"/>
            <a:t>” </a:t>
          </a:r>
          <a:r>
            <a:rPr lang="en-US" dirty="0" err="1" smtClean="0"/>
            <a:t>vào</a:t>
          </a:r>
          <a:r>
            <a:rPr lang="en-US" dirty="0" smtClean="0"/>
            <a:t> </a:t>
          </a:r>
          <a:r>
            <a:rPr lang="en-US" dirty="0" err="1" smtClean="0"/>
            <a:t>trường</a:t>
          </a:r>
          <a:r>
            <a:rPr lang="en-US" dirty="0" smtClean="0"/>
            <a:t> </a:t>
          </a:r>
          <a:r>
            <a:rPr lang="en-US" dirty="0" err="1" smtClean="0"/>
            <a:t>thông</a:t>
          </a:r>
          <a:r>
            <a:rPr lang="en-US" dirty="0" smtClean="0"/>
            <a:t> tin </a:t>
          </a:r>
          <a:r>
            <a:rPr lang="en-US" dirty="0" err="1" smtClean="0"/>
            <a:t>tương</a:t>
          </a:r>
          <a:r>
            <a:rPr lang="en-US" dirty="0" smtClean="0"/>
            <a:t> </a:t>
          </a:r>
          <a:r>
            <a:rPr lang="en-US" dirty="0" err="1" smtClean="0"/>
            <a:t>ứng</a:t>
          </a:r>
          <a:r>
            <a:rPr lang="en-US" dirty="0" smtClean="0"/>
            <a:t> </a:t>
          </a:r>
          <a:r>
            <a:rPr lang="en-US" dirty="0" err="1" smtClean="0"/>
            <a:t>của</a:t>
          </a:r>
          <a:r>
            <a:rPr lang="en-US" dirty="0" smtClean="0"/>
            <a:t> website </a:t>
          </a:r>
          <a:r>
            <a:rPr lang="en-US" dirty="0" err="1" smtClean="0"/>
            <a:t>để</a:t>
          </a:r>
          <a:r>
            <a:rPr lang="en-US" dirty="0" smtClean="0"/>
            <a:t> </a:t>
          </a:r>
          <a:r>
            <a:rPr lang="en-US" dirty="0" err="1" smtClean="0"/>
            <a:t>tự</a:t>
          </a:r>
          <a:r>
            <a:rPr lang="en-US" dirty="0" smtClean="0"/>
            <a:t> </a:t>
          </a:r>
          <a:r>
            <a:rPr lang="en-US" dirty="0" err="1" smtClean="0"/>
            <a:t>cập</a:t>
          </a:r>
          <a:r>
            <a:rPr lang="en-US" dirty="0" smtClean="0"/>
            <a:t> </a:t>
          </a:r>
          <a:r>
            <a:rPr lang="en-US" dirty="0" err="1" smtClean="0"/>
            <a:t>nhật</a:t>
          </a:r>
          <a:r>
            <a:rPr lang="en-US" dirty="0" smtClean="0"/>
            <a:t> </a:t>
          </a:r>
          <a:r>
            <a:rPr lang="en-US" err="1" smtClean="0"/>
            <a:t>lên</a:t>
          </a:r>
          <a:r>
            <a:rPr lang="en-US" smtClean="0"/>
            <a:t> </a:t>
          </a:r>
          <a:r>
            <a:rPr lang="en-US" smtClean="0"/>
            <a:t>web</a:t>
          </a:r>
          <a:endParaRPr lang="en-US" dirty="0"/>
        </a:p>
      </dgm:t>
    </dgm:pt>
    <dgm:pt modelId="{BB27B502-C3DB-456D-8659-109F52E6691B}" type="parTrans" cxnId="{2963F994-65F5-48E0-9003-F209051C4688}">
      <dgm:prSet/>
      <dgm:spPr/>
      <dgm:t>
        <a:bodyPr/>
        <a:lstStyle/>
        <a:p>
          <a:endParaRPr lang="en-US"/>
        </a:p>
      </dgm:t>
    </dgm:pt>
    <dgm:pt modelId="{C7CE6B2A-5EC0-410C-8BDF-83DF1EC030AE}" type="sibTrans" cxnId="{2963F994-65F5-48E0-9003-F209051C4688}">
      <dgm:prSet/>
      <dgm:spPr/>
      <dgm:t>
        <a:bodyPr/>
        <a:lstStyle/>
        <a:p>
          <a:endParaRPr lang="en-US"/>
        </a:p>
      </dgm:t>
    </dgm:pt>
    <dgm:pt modelId="{167F4341-4D72-4DC2-95AA-558E6042F925}" type="pres">
      <dgm:prSet presAssocID="{143104AE-E6F2-4333-BF6D-B01C31ED01B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8051B2-4B94-4EC5-BAD3-290A3621A2E2}" type="pres">
      <dgm:prSet presAssocID="{DD8C2235-E6CF-4EBB-922A-90989376554A}" presName="composite" presStyleCnt="0"/>
      <dgm:spPr/>
    </dgm:pt>
    <dgm:pt modelId="{2CF0AA6C-92A2-4529-8D90-3CBA2505155A}" type="pres">
      <dgm:prSet presAssocID="{DD8C2235-E6CF-4EBB-922A-90989376554A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9D939D-810F-4CB3-8716-5BBAC428DFD1}" type="pres">
      <dgm:prSet presAssocID="{DD8C2235-E6CF-4EBB-922A-90989376554A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6AD69A-7A4D-485A-92C4-E24A0EE24EE3}" type="pres">
      <dgm:prSet presAssocID="{6AB0EF68-3B53-4E2A-B59B-8847D8778E39}" presName="sp" presStyleCnt="0"/>
      <dgm:spPr/>
    </dgm:pt>
    <dgm:pt modelId="{CF7A43CA-FD1C-4819-B6BF-B50D568AA564}" type="pres">
      <dgm:prSet presAssocID="{AF8FE880-CD01-4F24-A7ED-A117C41F7648}" presName="composite" presStyleCnt="0"/>
      <dgm:spPr/>
    </dgm:pt>
    <dgm:pt modelId="{94F1329D-3AA0-4351-A001-CB65443C1F3B}" type="pres">
      <dgm:prSet presAssocID="{AF8FE880-CD01-4F24-A7ED-A117C41F7648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6E5280-7A57-4C3C-A377-FA5F346101AF}" type="pres">
      <dgm:prSet presAssocID="{AF8FE880-CD01-4F24-A7ED-A117C41F7648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DA5779-1B23-4BC5-9493-43FFFAAFFD52}" srcId="{DD8C2235-E6CF-4EBB-922A-90989376554A}" destId="{A36C06B0-5220-4E3D-8A4A-D810DD14F41F}" srcOrd="0" destOrd="0" parTransId="{5F285A2B-D527-4441-923A-C9A9F0502015}" sibTransId="{3A3D7D3D-AB49-45FE-84F0-550B3E08EAC1}"/>
    <dgm:cxn modelId="{5FDB88BC-B232-4D41-9A10-494005565CA3}" type="presOf" srcId="{A36C06B0-5220-4E3D-8A4A-D810DD14F41F}" destId="{F79D939D-810F-4CB3-8716-5BBAC428DFD1}" srcOrd="0" destOrd="0" presId="urn:microsoft.com/office/officeart/2005/8/layout/chevron2"/>
    <dgm:cxn modelId="{E50FF87A-07A9-4B6B-981F-E2691CB5887F}" type="presOf" srcId="{B58C9C23-1320-450E-B774-3EBE0AC0603B}" destId="{806E5280-7A57-4C3C-A377-FA5F346101AF}" srcOrd="0" destOrd="0" presId="urn:microsoft.com/office/officeart/2005/8/layout/chevron2"/>
    <dgm:cxn modelId="{304FE5C0-3F09-4897-A0D2-7F6D00441A06}" type="presOf" srcId="{143104AE-E6F2-4333-BF6D-B01C31ED01B9}" destId="{167F4341-4D72-4DC2-95AA-558E6042F925}" srcOrd="0" destOrd="0" presId="urn:microsoft.com/office/officeart/2005/8/layout/chevron2"/>
    <dgm:cxn modelId="{38DAC836-6E55-4F98-AE29-F4A42D3FD6B3}" srcId="{143104AE-E6F2-4333-BF6D-B01C31ED01B9}" destId="{DD8C2235-E6CF-4EBB-922A-90989376554A}" srcOrd="0" destOrd="0" parTransId="{76CC5D77-8283-4F4D-A2A6-F03868F56621}" sibTransId="{6AB0EF68-3B53-4E2A-B59B-8847D8778E39}"/>
    <dgm:cxn modelId="{0CD595B0-77E4-4136-A871-D82F2A485861}" srcId="{143104AE-E6F2-4333-BF6D-B01C31ED01B9}" destId="{AF8FE880-CD01-4F24-A7ED-A117C41F7648}" srcOrd="1" destOrd="0" parTransId="{83F34D68-BB4B-4EB2-8D89-3F6B05C8B1E2}" sibTransId="{253B8BDA-6F70-4B69-99C1-343D2305D3BC}"/>
    <dgm:cxn modelId="{FA411334-87C4-498F-81C7-73446A7899D1}" type="presOf" srcId="{DD8C2235-E6CF-4EBB-922A-90989376554A}" destId="{2CF0AA6C-92A2-4529-8D90-3CBA2505155A}" srcOrd="0" destOrd="0" presId="urn:microsoft.com/office/officeart/2005/8/layout/chevron2"/>
    <dgm:cxn modelId="{2963F994-65F5-48E0-9003-F209051C4688}" srcId="{AF8FE880-CD01-4F24-A7ED-A117C41F7648}" destId="{B58C9C23-1320-450E-B774-3EBE0AC0603B}" srcOrd="0" destOrd="0" parTransId="{BB27B502-C3DB-456D-8659-109F52E6691B}" sibTransId="{C7CE6B2A-5EC0-410C-8BDF-83DF1EC030AE}"/>
    <dgm:cxn modelId="{81188976-1909-43ED-9C7C-0CF9D5CF088E}" type="presOf" srcId="{AF8FE880-CD01-4F24-A7ED-A117C41F7648}" destId="{94F1329D-3AA0-4351-A001-CB65443C1F3B}" srcOrd="0" destOrd="0" presId="urn:microsoft.com/office/officeart/2005/8/layout/chevron2"/>
    <dgm:cxn modelId="{C79E4364-8581-47A5-BE28-F8EC9E50CFF8}" type="presParOf" srcId="{167F4341-4D72-4DC2-95AA-558E6042F925}" destId="{298051B2-4B94-4EC5-BAD3-290A3621A2E2}" srcOrd="0" destOrd="0" presId="urn:microsoft.com/office/officeart/2005/8/layout/chevron2"/>
    <dgm:cxn modelId="{B2EC16AB-D6CC-4F1E-993A-9A375403DEF9}" type="presParOf" srcId="{298051B2-4B94-4EC5-BAD3-290A3621A2E2}" destId="{2CF0AA6C-92A2-4529-8D90-3CBA2505155A}" srcOrd="0" destOrd="0" presId="urn:microsoft.com/office/officeart/2005/8/layout/chevron2"/>
    <dgm:cxn modelId="{46085F9B-A6B6-405F-A3AB-E9D0C075D42F}" type="presParOf" srcId="{298051B2-4B94-4EC5-BAD3-290A3621A2E2}" destId="{F79D939D-810F-4CB3-8716-5BBAC428DFD1}" srcOrd="1" destOrd="0" presId="urn:microsoft.com/office/officeart/2005/8/layout/chevron2"/>
    <dgm:cxn modelId="{4C3CC144-82B6-4279-8C12-D154A091CFE8}" type="presParOf" srcId="{167F4341-4D72-4DC2-95AA-558E6042F925}" destId="{AB6AD69A-7A4D-485A-92C4-E24A0EE24EE3}" srcOrd="1" destOrd="0" presId="urn:microsoft.com/office/officeart/2005/8/layout/chevron2"/>
    <dgm:cxn modelId="{8F50EB16-BF2E-4986-A1BB-B95288D3FA4C}" type="presParOf" srcId="{167F4341-4D72-4DC2-95AA-558E6042F925}" destId="{CF7A43CA-FD1C-4819-B6BF-B50D568AA564}" srcOrd="2" destOrd="0" presId="urn:microsoft.com/office/officeart/2005/8/layout/chevron2"/>
    <dgm:cxn modelId="{D45D7C73-CA6A-493A-8F92-E4A4E9BFD0A2}" type="presParOf" srcId="{CF7A43CA-FD1C-4819-B6BF-B50D568AA564}" destId="{94F1329D-3AA0-4351-A001-CB65443C1F3B}" srcOrd="0" destOrd="0" presId="urn:microsoft.com/office/officeart/2005/8/layout/chevron2"/>
    <dgm:cxn modelId="{BC097C4C-C76B-4530-B621-E2598E0451CC}" type="presParOf" srcId="{CF7A43CA-FD1C-4819-B6BF-B50D568AA564}" destId="{806E5280-7A57-4C3C-A377-FA5F346101A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D577B-FB8E-4B88-97A5-2DCFA6E2C091}">
      <dsp:nvSpPr>
        <dsp:cNvPr id="0" name=""/>
        <dsp:cNvSpPr/>
      </dsp:nvSpPr>
      <dsp:spPr>
        <a:xfrm rot="5400000">
          <a:off x="-219606" y="224000"/>
          <a:ext cx="1464042" cy="102482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Bước</a:t>
          </a:r>
          <a:r>
            <a:rPr lang="en-US" sz="2700" kern="1200" dirty="0" smtClean="0"/>
            <a:t> 1</a:t>
          </a:r>
          <a:endParaRPr lang="en-US" sz="2700" kern="1200" dirty="0"/>
        </a:p>
      </dsp:txBody>
      <dsp:txXfrm rot="-5400000">
        <a:off x="1" y="516809"/>
        <a:ext cx="1024829" cy="439213"/>
      </dsp:txXfrm>
    </dsp:sp>
    <dsp:sp modelId="{F9D6423E-EA12-47BB-8969-41B0172F82A7}">
      <dsp:nvSpPr>
        <dsp:cNvPr id="0" name=""/>
        <dsp:cNvSpPr/>
      </dsp:nvSpPr>
      <dsp:spPr>
        <a:xfrm rot="5400000">
          <a:off x="5727717" y="-2078120"/>
          <a:ext cx="951627" cy="103574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Lần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lượt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điền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thông</a:t>
          </a:r>
          <a:r>
            <a:rPr lang="en-US" sz="2000" kern="1200" dirty="0" smtClean="0"/>
            <a:t> tin </a:t>
          </a:r>
          <a:r>
            <a:rPr lang="en-US" sz="2000" kern="1200" dirty="0" err="1" smtClean="0"/>
            <a:t>cơ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bản</a:t>
          </a:r>
          <a:r>
            <a:rPr lang="en-US" sz="2000" kern="1200" dirty="0" smtClean="0"/>
            <a:t>: </a:t>
          </a:r>
          <a:r>
            <a:rPr lang="en-US" sz="2000" kern="1200" dirty="0" err="1" smtClean="0"/>
            <a:t>Tên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dự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án</a:t>
          </a:r>
          <a:r>
            <a:rPr lang="en-US" sz="2000" kern="1200" dirty="0" smtClean="0"/>
            <a:t>; </a:t>
          </a:r>
          <a:r>
            <a:rPr lang="en-US" sz="2000" kern="1200" dirty="0" err="1" smtClean="0"/>
            <a:t>Tên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trưởng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nhóm</a:t>
          </a:r>
          <a:r>
            <a:rPr lang="en-US" sz="2000" kern="1200" dirty="0" smtClean="0"/>
            <a:t>; </a:t>
          </a:r>
          <a:r>
            <a:rPr lang="en-US" sz="2000" kern="1200" dirty="0" err="1" smtClean="0"/>
            <a:t>Địa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chỉ</a:t>
          </a:r>
          <a:r>
            <a:rPr lang="en-US" sz="2000" kern="1200" dirty="0" smtClean="0"/>
            <a:t> email; </a:t>
          </a:r>
          <a:r>
            <a:rPr lang="en-US" sz="2000" kern="1200" dirty="0" err="1" smtClean="0"/>
            <a:t>Số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điện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thoại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liên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hệ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và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sau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đó</a:t>
          </a:r>
          <a:r>
            <a:rPr lang="en-US" sz="2000" kern="1200" dirty="0" smtClean="0"/>
            <a:t> upload file .zip </a:t>
          </a:r>
          <a:r>
            <a:rPr lang="en-US" sz="2000" kern="1200" dirty="0" err="1" smtClean="0"/>
            <a:t>đăng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kí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dự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thi</a:t>
          </a:r>
          <a:endParaRPr lang="en-US" sz="20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100" kern="1200" dirty="0"/>
        </a:p>
      </dsp:txBody>
      <dsp:txXfrm rot="-5400000">
        <a:off x="1024830" y="2671222"/>
        <a:ext cx="10310947" cy="858717"/>
      </dsp:txXfrm>
    </dsp:sp>
    <dsp:sp modelId="{55A29F27-4479-4A52-AD9C-7ECFE1EBCD90}">
      <dsp:nvSpPr>
        <dsp:cNvPr id="0" name=""/>
        <dsp:cNvSpPr/>
      </dsp:nvSpPr>
      <dsp:spPr>
        <a:xfrm rot="5400000">
          <a:off x="-219606" y="1543660"/>
          <a:ext cx="1464042" cy="102482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Bước</a:t>
          </a:r>
          <a:r>
            <a:rPr lang="en-US" sz="2700" kern="1200" dirty="0" smtClean="0"/>
            <a:t> 2</a:t>
          </a:r>
          <a:endParaRPr lang="en-US" sz="2700" kern="1200" dirty="0"/>
        </a:p>
      </dsp:txBody>
      <dsp:txXfrm rot="-5400000">
        <a:off x="1" y="1836469"/>
        <a:ext cx="1024829" cy="439213"/>
      </dsp:txXfrm>
    </dsp:sp>
    <dsp:sp modelId="{26D9F628-141D-4178-86D6-40C331C0ECDF}">
      <dsp:nvSpPr>
        <dsp:cNvPr id="0" name=""/>
        <dsp:cNvSpPr/>
      </dsp:nvSpPr>
      <dsp:spPr>
        <a:xfrm rot="5400000">
          <a:off x="5727717" y="-3392479"/>
          <a:ext cx="951627" cy="103574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Download form </a:t>
          </a:r>
          <a:r>
            <a:rPr lang="en-US" sz="2000" kern="1200" dirty="0" err="1" smtClean="0"/>
            <a:t>đăng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kí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mẫu</a:t>
          </a:r>
          <a:r>
            <a:rPr lang="en-US" sz="2000" kern="1200" dirty="0" smtClean="0"/>
            <a:t>/ </a:t>
          </a:r>
          <a:r>
            <a:rPr lang="en-US" sz="2000" kern="1200" dirty="0" err="1" smtClean="0"/>
            <a:t>Hoàn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thành</a:t>
          </a:r>
          <a:r>
            <a:rPr lang="en-US" sz="2000" kern="1200" dirty="0" smtClean="0"/>
            <a:t> form </a:t>
          </a:r>
          <a:r>
            <a:rPr lang="en-US" sz="2000" kern="1200" dirty="0" err="1" smtClean="0"/>
            <a:t>đăng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kí</a:t>
          </a:r>
          <a:r>
            <a:rPr lang="en-US" sz="2000" kern="1200" dirty="0" smtClean="0"/>
            <a:t> + </a:t>
          </a:r>
          <a:r>
            <a:rPr lang="en-US" sz="2000" kern="1200" dirty="0" err="1" smtClean="0"/>
            <a:t>đính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kèm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thêm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các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tài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liệu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khác</a:t>
          </a:r>
          <a:r>
            <a:rPr lang="en-US" sz="2000" kern="1200" dirty="0" smtClean="0"/>
            <a:t> (</a:t>
          </a:r>
          <a:r>
            <a:rPr lang="en-US" sz="2000" kern="1200" dirty="0" err="1" smtClean="0"/>
            <a:t>ảnh</a:t>
          </a:r>
          <a:r>
            <a:rPr lang="en-US" sz="2000" kern="1200" dirty="0" smtClean="0"/>
            <a:t>, clip) </a:t>
          </a:r>
          <a:r>
            <a:rPr lang="en-US" sz="2000" kern="1200" dirty="0" err="1" smtClean="0"/>
            <a:t>của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nhóm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nếu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có</a:t>
          </a:r>
          <a:r>
            <a:rPr lang="en-US" sz="2000" kern="1200" dirty="0" smtClean="0"/>
            <a:t>, </a:t>
          </a:r>
          <a:r>
            <a:rPr lang="en-US" sz="2000" kern="1200" dirty="0" err="1" smtClean="0"/>
            <a:t>nén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thành</a:t>
          </a:r>
          <a:r>
            <a:rPr lang="en-US" sz="2000" kern="1200" dirty="0" smtClean="0"/>
            <a:t> file zip </a:t>
          </a:r>
          <a:r>
            <a:rPr lang="en-US" sz="2000" kern="1200" dirty="0" err="1" smtClean="0"/>
            <a:t>và</a:t>
          </a:r>
          <a:r>
            <a:rPr lang="en-US" sz="2000" kern="1200" dirty="0" smtClean="0"/>
            <a:t> upload </a:t>
          </a:r>
          <a:r>
            <a:rPr lang="en-US" sz="2000" kern="1200" dirty="0" err="1" smtClean="0"/>
            <a:t>lên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phần</a:t>
          </a:r>
          <a:r>
            <a:rPr lang="en-US" sz="2000" kern="1200" dirty="0" smtClean="0"/>
            <a:t> “</a:t>
          </a:r>
          <a:r>
            <a:rPr lang="en-US" sz="2000" kern="1200" dirty="0" err="1" smtClean="0"/>
            <a:t>Đăng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kí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tham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gia</a:t>
          </a:r>
          <a:r>
            <a:rPr lang="en-US" sz="2000" kern="1200" dirty="0" smtClean="0"/>
            <a:t>” </a:t>
          </a:r>
          <a:r>
            <a:rPr lang="en-US" sz="2000" kern="1200" dirty="0" err="1" smtClean="0"/>
            <a:t>của</a:t>
          </a:r>
          <a:r>
            <a:rPr lang="en-US" sz="2000" kern="1200" dirty="0" smtClean="0"/>
            <a:t> website</a:t>
          </a:r>
          <a:endParaRPr lang="en-US" sz="2000" kern="1200" dirty="0"/>
        </a:p>
      </dsp:txBody>
      <dsp:txXfrm rot="-5400000">
        <a:off x="1024830" y="1356863"/>
        <a:ext cx="10310947" cy="858717"/>
      </dsp:txXfrm>
    </dsp:sp>
    <dsp:sp modelId="{59B868D8-2621-46E0-B332-1EC7EC2636F8}">
      <dsp:nvSpPr>
        <dsp:cNvPr id="0" name=""/>
        <dsp:cNvSpPr/>
      </dsp:nvSpPr>
      <dsp:spPr>
        <a:xfrm rot="5400000">
          <a:off x="-219606" y="2863320"/>
          <a:ext cx="1464042" cy="102482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Bước</a:t>
          </a:r>
          <a:r>
            <a:rPr lang="en-US" sz="2700" kern="1200" dirty="0" smtClean="0"/>
            <a:t> 3</a:t>
          </a:r>
          <a:endParaRPr lang="en-US" sz="2700" kern="1200" dirty="0"/>
        </a:p>
      </dsp:txBody>
      <dsp:txXfrm rot="-5400000">
        <a:off x="1" y="3156129"/>
        <a:ext cx="1024829" cy="439213"/>
      </dsp:txXfrm>
    </dsp:sp>
    <dsp:sp modelId="{65891DA1-8033-401D-A0F9-37B17DCE41B8}">
      <dsp:nvSpPr>
        <dsp:cNvPr id="0" name=""/>
        <dsp:cNvSpPr/>
      </dsp:nvSpPr>
      <dsp:spPr>
        <a:xfrm rot="5400000">
          <a:off x="5727717" y="-4679527"/>
          <a:ext cx="951627" cy="103574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Đọc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thể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lệ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tham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gia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chương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trình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và</a:t>
          </a:r>
          <a:r>
            <a:rPr lang="en-US" sz="2000" kern="1200" dirty="0" smtClean="0"/>
            <a:t> Click </a:t>
          </a:r>
          <a:r>
            <a:rPr lang="en-US" sz="2000" kern="1200" dirty="0" err="1" smtClean="0"/>
            <a:t>chọn</a:t>
          </a:r>
          <a:r>
            <a:rPr lang="en-US" sz="2000" kern="1200" dirty="0" smtClean="0"/>
            <a:t> “</a:t>
          </a:r>
          <a:r>
            <a:rPr lang="en-US" sz="2000" kern="1200" dirty="0" err="1" smtClean="0"/>
            <a:t>Tôi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đồng</a:t>
          </a:r>
          <a:r>
            <a:rPr lang="en-US" sz="2000" kern="1200" dirty="0" smtClean="0"/>
            <a:t> ý” </a:t>
          </a:r>
          <a:r>
            <a:rPr lang="en-US" sz="2000" kern="1200" dirty="0" err="1" smtClean="0"/>
            <a:t>với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các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điều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khoản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của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chương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trình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để</a:t>
          </a:r>
          <a:r>
            <a:rPr lang="en-US" sz="2000" kern="1200" dirty="0" smtClean="0"/>
            <a:t> download form </a:t>
          </a:r>
          <a:r>
            <a:rPr lang="en-US" sz="2000" kern="1200" dirty="0" err="1" smtClean="0"/>
            <a:t>đăng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kí</a:t>
          </a:r>
          <a:endParaRPr lang="en-US" sz="2000" kern="1200" dirty="0"/>
        </a:p>
      </dsp:txBody>
      <dsp:txXfrm rot="-5400000">
        <a:off x="1024830" y="69815"/>
        <a:ext cx="10310947" cy="858717"/>
      </dsp:txXfrm>
    </dsp:sp>
    <dsp:sp modelId="{02C53120-4EB5-4CCD-890C-80D2DF003C78}">
      <dsp:nvSpPr>
        <dsp:cNvPr id="0" name=""/>
        <dsp:cNvSpPr/>
      </dsp:nvSpPr>
      <dsp:spPr>
        <a:xfrm rot="5400000">
          <a:off x="-219606" y="4182980"/>
          <a:ext cx="1464042" cy="102482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Bước</a:t>
          </a:r>
          <a:r>
            <a:rPr lang="en-US" sz="2700" kern="1200" dirty="0" smtClean="0"/>
            <a:t> 4</a:t>
          </a:r>
          <a:endParaRPr lang="en-US" sz="2700" kern="1200" dirty="0"/>
        </a:p>
      </dsp:txBody>
      <dsp:txXfrm rot="-5400000">
        <a:off x="1" y="4475789"/>
        <a:ext cx="1024829" cy="439213"/>
      </dsp:txXfrm>
    </dsp:sp>
    <dsp:sp modelId="{854A53D4-1C34-4794-8013-3A48D4B9BF08}">
      <dsp:nvSpPr>
        <dsp:cNvPr id="0" name=""/>
        <dsp:cNvSpPr/>
      </dsp:nvSpPr>
      <dsp:spPr>
        <a:xfrm rot="5400000">
          <a:off x="5727717" y="-739513"/>
          <a:ext cx="951627" cy="103574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Sau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khi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được</a:t>
          </a:r>
          <a:r>
            <a:rPr lang="en-US" sz="2000" kern="1200" dirty="0" smtClean="0"/>
            <a:t> upload </a:t>
          </a:r>
          <a:r>
            <a:rPr lang="en-US" sz="2000" kern="1200" dirty="0" err="1" smtClean="0"/>
            <a:t>lên</a:t>
          </a:r>
          <a:r>
            <a:rPr lang="en-US" sz="2000" kern="1200" dirty="0" smtClean="0"/>
            <a:t> website, </a:t>
          </a:r>
          <a:r>
            <a:rPr lang="en-US" sz="2000" kern="1200" dirty="0" err="1" smtClean="0"/>
            <a:t>toàn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bộ</a:t>
          </a:r>
          <a:r>
            <a:rPr lang="en-US" sz="2000" kern="1200" dirty="0" smtClean="0"/>
            <a:t> file zip </a:t>
          </a:r>
          <a:r>
            <a:rPr lang="en-US" sz="2000" kern="1200" dirty="0" err="1" smtClean="0"/>
            <a:t>được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gửi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về</a:t>
          </a:r>
          <a:r>
            <a:rPr lang="en-US" sz="2000" kern="1200" dirty="0" smtClean="0"/>
            <a:t> email </a:t>
          </a:r>
          <a:r>
            <a:rPr lang="en-US" sz="2000" kern="1200" dirty="0" err="1" smtClean="0"/>
            <a:t>của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chương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trình</a:t>
          </a:r>
          <a:r>
            <a:rPr lang="en-US" sz="2000" kern="1200" dirty="0" smtClean="0"/>
            <a:t>/ admin </a:t>
          </a:r>
          <a:r>
            <a:rPr lang="en-US" sz="2000" kern="1200" dirty="0" err="1" smtClean="0"/>
            <a:t>của</a:t>
          </a:r>
          <a:r>
            <a:rPr lang="en-US" sz="2000" kern="1200" dirty="0" smtClean="0"/>
            <a:t> website </a:t>
          </a:r>
          <a:r>
            <a:rPr lang="en-US" sz="2000" kern="1200" dirty="0" err="1" smtClean="0"/>
            <a:t>chịu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trách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nhiệm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cập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nhật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những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thông</a:t>
          </a:r>
          <a:r>
            <a:rPr lang="en-US" sz="2000" kern="1200" dirty="0" smtClean="0"/>
            <a:t> tin </a:t>
          </a:r>
          <a:r>
            <a:rPr lang="en-US" sz="2000" kern="1200" dirty="0" err="1" smtClean="0"/>
            <a:t>của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nhóm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mới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đăng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kí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lên</a:t>
          </a:r>
          <a:r>
            <a:rPr lang="en-US" sz="2000" kern="1200" dirty="0" smtClean="0"/>
            <a:t> website</a:t>
          </a:r>
          <a:endParaRPr lang="en-US" sz="2000" kern="1200" dirty="0"/>
        </a:p>
      </dsp:txBody>
      <dsp:txXfrm rot="-5400000">
        <a:off x="1024830" y="4009829"/>
        <a:ext cx="10310947" cy="8587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F0AA6C-92A2-4529-8D90-3CBA2505155A}">
      <dsp:nvSpPr>
        <dsp:cNvPr id="0" name=""/>
        <dsp:cNvSpPr/>
      </dsp:nvSpPr>
      <dsp:spPr>
        <a:xfrm rot="5400000">
          <a:off x="-385682" y="389359"/>
          <a:ext cx="2571217" cy="179985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0" kern="1200"/>
        </a:p>
      </dsp:txBody>
      <dsp:txXfrm rot="-5400000">
        <a:off x="1" y="903602"/>
        <a:ext cx="1799852" cy="771365"/>
      </dsp:txXfrm>
    </dsp:sp>
    <dsp:sp modelId="{F79D939D-810F-4CB3-8716-5BBAC428DFD1}">
      <dsp:nvSpPr>
        <dsp:cNvPr id="0" name=""/>
        <dsp:cNvSpPr/>
      </dsp:nvSpPr>
      <dsp:spPr>
        <a:xfrm rot="5400000">
          <a:off x="5461401" y="-3657872"/>
          <a:ext cx="1671291" cy="89943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Download </a:t>
          </a:r>
          <a:r>
            <a:rPr lang="en-US" sz="2600" kern="1200" dirty="0" err="1" smtClean="0"/>
            <a:t>bài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dự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thi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của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các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nhóm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từ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hòm</a:t>
          </a:r>
          <a:r>
            <a:rPr lang="en-US" sz="2600" kern="1200" dirty="0" smtClean="0"/>
            <a:t> mail </a:t>
          </a:r>
          <a:r>
            <a:rPr lang="en-US" sz="2600" kern="1200" dirty="0" err="1" smtClean="0"/>
            <a:t>của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chương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trình</a:t>
          </a:r>
          <a:endParaRPr lang="en-US" sz="2600" kern="1200" dirty="0"/>
        </a:p>
      </dsp:txBody>
      <dsp:txXfrm rot="-5400000">
        <a:off x="1799852" y="85263"/>
        <a:ext cx="8912803" cy="1508119"/>
      </dsp:txXfrm>
    </dsp:sp>
    <dsp:sp modelId="{94F1329D-3AA0-4351-A001-CB65443C1F3B}">
      <dsp:nvSpPr>
        <dsp:cNvPr id="0" name=""/>
        <dsp:cNvSpPr/>
      </dsp:nvSpPr>
      <dsp:spPr>
        <a:xfrm rot="5400000">
          <a:off x="-385682" y="2677566"/>
          <a:ext cx="2571217" cy="179985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0" kern="1200"/>
        </a:p>
      </dsp:txBody>
      <dsp:txXfrm rot="-5400000">
        <a:off x="1" y="3191809"/>
        <a:ext cx="1799852" cy="771365"/>
      </dsp:txXfrm>
    </dsp:sp>
    <dsp:sp modelId="{806E5280-7A57-4C3C-A377-FA5F346101AF}">
      <dsp:nvSpPr>
        <dsp:cNvPr id="0" name=""/>
        <dsp:cNvSpPr/>
      </dsp:nvSpPr>
      <dsp:spPr>
        <a:xfrm rot="5400000">
          <a:off x="5461401" y="-1369665"/>
          <a:ext cx="1671291" cy="89943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Copy </a:t>
          </a:r>
          <a:r>
            <a:rPr lang="en-US" sz="2600" kern="1200" dirty="0" err="1" smtClean="0"/>
            <a:t>toàn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bộ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phần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thông</a:t>
          </a:r>
          <a:r>
            <a:rPr lang="en-US" sz="2600" kern="1200" dirty="0" smtClean="0"/>
            <a:t> tin: “</a:t>
          </a:r>
          <a:r>
            <a:rPr lang="en-US" sz="2600" kern="1200" dirty="0" err="1" smtClean="0"/>
            <a:t>Vấn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đề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muốn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giải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quyết</a:t>
          </a:r>
          <a:r>
            <a:rPr lang="en-US" sz="2600" kern="1200" dirty="0" smtClean="0"/>
            <a:t>”/ “</a:t>
          </a:r>
          <a:r>
            <a:rPr lang="en-US" sz="2600" kern="1200" dirty="0" err="1" smtClean="0"/>
            <a:t>Mô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tả</a:t>
          </a:r>
          <a:r>
            <a:rPr lang="en-US" sz="2600" kern="1200" dirty="0" smtClean="0"/>
            <a:t> ý </a:t>
          </a:r>
          <a:r>
            <a:rPr lang="en-US" sz="2600" kern="1200" dirty="0" err="1" smtClean="0"/>
            <a:t>tưởng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và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kết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quả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mong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muốn</a:t>
          </a:r>
          <a:r>
            <a:rPr lang="en-US" sz="2600" kern="1200" dirty="0" smtClean="0"/>
            <a:t>”/ “</a:t>
          </a:r>
          <a:r>
            <a:rPr lang="en-US" sz="2600" kern="1200" dirty="0" err="1" smtClean="0"/>
            <a:t>Đối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tượng</a:t>
          </a:r>
          <a:r>
            <a:rPr lang="en-US" sz="2600" kern="1200" dirty="0" smtClean="0"/>
            <a:t>, </a:t>
          </a:r>
          <a:r>
            <a:rPr lang="en-US" sz="2600" kern="1200" dirty="0" err="1" smtClean="0"/>
            <a:t>quy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mô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của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dự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án</a:t>
          </a:r>
          <a:r>
            <a:rPr lang="en-US" sz="2600" kern="1200" dirty="0" smtClean="0"/>
            <a:t>” </a:t>
          </a:r>
          <a:r>
            <a:rPr lang="en-US" sz="2600" kern="1200" dirty="0" err="1" smtClean="0"/>
            <a:t>vào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trường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thông</a:t>
          </a:r>
          <a:r>
            <a:rPr lang="en-US" sz="2600" kern="1200" dirty="0" smtClean="0"/>
            <a:t> tin </a:t>
          </a:r>
          <a:r>
            <a:rPr lang="en-US" sz="2600" kern="1200" dirty="0" err="1" smtClean="0"/>
            <a:t>tương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ứng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của</a:t>
          </a:r>
          <a:r>
            <a:rPr lang="en-US" sz="2600" kern="1200" dirty="0" smtClean="0"/>
            <a:t> website </a:t>
          </a:r>
          <a:r>
            <a:rPr lang="en-US" sz="2600" kern="1200" dirty="0" err="1" smtClean="0"/>
            <a:t>để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tự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cập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nhật</a:t>
          </a:r>
          <a:r>
            <a:rPr lang="en-US" sz="2600" kern="1200" dirty="0" smtClean="0"/>
            <a:t> </a:t>
          </a:r>
          <a:r>
            <a:rPr lang="en-US" sz="2600" kern="1200" err="1" smtClean="0"/>
            <a:t>lên</a:t>
          </a:r>
          <a:r>
            <a:rPr lang="en-US" sz="2600" kern="1200" smtClean="0"/>
            <a:t> </a:t>
          </a:r>
          <a:r>
            <a:rPr lang="en-US" sz="2600" kern="1200" smtClean="0"/>
            <a:t>web</a:t>
          </a:r>
          <a:endParaRPr lang="en-US" sz="2600" kern="1200" dirty="0"/>
        </a:p>
      </dsp:txBody>
      <dsp:txXfrm rot="-5400000">
        <a:off x="1799852" y="2373470"/>
        <a:ext cx="8912803" cy="15081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A1945-2A0B-48CB-88E7-48362E5FD781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3343-1665-4135-9154-2F3505854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A1945-2A0B-48CB-88E7-48362E5FD781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3343-1665-4135-9154-2F3505854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23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A1945-2A0B-48CB-88E7-48362E5FD781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3343-1665-4135-9154-2F3505854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98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A1945-2A0B-48CB-88E7-48362E5FD781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3343-1665-4135-9154-2F3505854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3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A1945-2A0B-48CB-88E7-48362E5FD781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3343-1665-4135-9154-2F3505854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64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A1945-2A0B-48CB-88E7-48362E5FD781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3343-1665-4135-9154-2F3505854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A1945-2A0B-48CB-88E7-48362E5FD781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3343-1665-4135-9154-2F3505854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A1945-2A0B-48CB-88E7-48362E5FD781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3343-1665-4135-9154-2F3505854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68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A1945-2A0B-48CB-88E7-48362E5FD781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3343-1665-4135-9154-2F3505854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83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A1945-2A0B-48CB-88E7-48362E5FD781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3343-1665-4135-9154-2F3505854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5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A1945-2A0B-48CB-88E7-48362E5FD781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3343-1665-4135-9154-2F3505854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9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A1945-2A0B-48CB-88E7-48362E5FD781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93343-1665-4135-9154-2F3505854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1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54020726"/>
              </p:ext>
            </p:extLst>
          </p:nvPr>
        </p:nvGraphicFramePr>
        <p:xfrm>
          <a:off x="518616" y="1241946"/>
          <a:ext cx="11382232" cy="5431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07726" y="122830"/>
            <a:ext cx="48995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/>
              <a:t>Dành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cho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nhóm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dự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thi</a:t>
            </a:r>
            <a:endParaRPr lang="en-US" sz="2800" b="1" dirty="0" smtClean="0"/>
          </a:p>
          <a:p>
            <a:pPr algn="ctr"/>
            <a:r>
              <a:rPr lang="en-US" sz="2800" b="1" dirty="0" err="1" smtClean="0"/>
              <a:t>Trình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tự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đăng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kí</a:t>
            </a:r>
            <a:r>
              <a:rPr lang="en-US" sz="2800" b="1" dirty="0" smtClean="0"/>
              <a:t>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34737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905" y="1058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 smtClean="0"/>
              <a:t>Dành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cho</a:t>
            </a:r>
            <a:r>
              <a:rPr lang="en-US" sz="2800" b="1" dirty="0" smtClean="0"/>
              <a:t> admin </a:t>
            </a:r>
            <a:r>
              <a:rPr lang="en-US" sz="2800" b="1" dirty="0" err="1" smtClean="0"/>
              <a:t>quản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lý</a:t>
            </a:r>
            <a:r>
              <a:rPr lang="en-US" sz="2800" b="1" dirty="0" smtClean="0"/>
              <a:t> Website</a:t>
            </a:r>
            <a:br>
              <a:rPr lang="en-US" sz="2800" b="1" dirty="0" smtClean="0"/>
            </a:br>
            <a:r>
              <a:rPr lang="en-US" sz="2800" b="1" dirty="0" err="1" smtClean="0"/>
              <a:t>Trình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tự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cập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nhật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bài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dự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thi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của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các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nhóm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lên</a:t>
            </a:r>
            <a:r>
              <a:rPr lang="en-US" sz="2800" b="1" dirty="0" smtClean="0"/>
              <a:t> website</a:t>
            </a:r>
            <a:endParaRPr lang="en-US" sz="28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1949449"/>
              </p:ext>
            </p:extLst>
          </p:nvPr>
        </p:nvGraphicFramePr>
        <p:xfrm>
          <a:off x="559558" y="1310185"/>
          <a:ext cx="10794242" cy="4866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1437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230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Dành cho admin quản lý Website Trình tự cập nhật bài dự thi của các nhóm lên website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Amin Longman</dc:creator>
  <cp:lastModifiedBy>Amin Longman</cp:lastModifiedBy>
  <cp:revision>6</cp:revision>
  <dcterms:created xsi:type="dcterms:W3CDTF">2014-11-24T07:48:15Z</dcterms:created>
  <dcterms:modified xsi:type="dcterms:W3CDTF">2014-11-24T14:49:55Z</dcterms:modified>
</cp:coreProperties>
</file>