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0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30T11:36:09.139"/>
    </inkml:context>
    <inkml:brush xml:id="br0">
      <inkml:brushProperty name="width" value="0.12095" units="cm"/>
      <inkml:brushProperty name="height" value="0.12095" units="cm"/>
    </inkml:brush>
  </inkml:definitions>
  <inkml:trace contextRef="#ctx0" brushRef="#br0">2277 2636 26697,'-23'15'1940,"6"-2"-1414,17 18-3728,0-6 1065,20 8 183,-14 3 692,37 7 914,-30-11 0,-1 1-1917,15 17 1147,-7-10 1,-3-2-1327,-5 3 2229,6 6-153,-10-22 602,-8-6 495,0-5-610,0-3 640,0-29-313,0-18 221,0-17-93,0-13 155,0 7-513,0 25 1,0 0-503,-1-1 0,2-1-652,11-16 0,1 0 236,-12 13 1,4 1 867,25-21 1,4 3-1,-9 2 1,4 22-1,1 0 1</inkml:trace>
  <inkml:trace contextRef="#ctx0" brushRef="#br0" timeOffset="352">3322 2591 26517,'-35'-12'-2088,"0"3"1743,-3 9 1110,-3 0-165,2 19 1,0 5 92,-8 3-536,6 12 0,6 4-410,17-1-200,8-7 0,3 0-109,7 4-610,27 8-857,-4-21-104,26-5 984,-6-10 849,-9-7 0,2-2 447,22-2 364,-8-7 0,-1-5 1161,6-20-693,-16 4 1,-4-2 1121,-4-23-1166,-5 0-1067,-20 17-998,-6 3-889,-20 2-1930,-13 0 651,-11 15 3168,10 8 0,1 2 0,-8 6 1,-12 0-1</inkml:trace>
  <inkml:trace contextRef="#ctx0" brushRef="#br0" timeOffset="752">3868 2450 26248,'-22'23'150,"-12"-2"1265,30 22-4426,-34 10 2756,19-9-87,7-5 1,0 0-374,-2 10 247,11-4 0,6-2-1473,22-3 637,-10-8 0,3-4-1476,29-11 3080,14-3-366,-21-12 917,22-23 744,-25-12-122,4-14-482,-24 10 0,-4-1 617,5-15-959,-9 6 0,-2-1-780,-3-9 46,-4 11 0,0 1-1224,0-2-947,0-7 611,0 28 457,-14 8 337,10 5 82,-10 6 1199,14 27-596,21 12-68,-16 15 20,34 5-84,-34-9-541,34 4-162,-23 2-971,18-2 1804,-15-15 1,-1 0 0,13 13-1,-10-17 1,-1 0 0</inkml:trace>
  <inkml:trace contextRef="#ctx0" brushRef="#br0" timeOffset="999">4807 2103 26607,'-16'-7'-1594,"12"24"-274,-11 10 2005,15 17-1667,19 7-532,-14-8 1224,27 7 90,-28 1-975,22 4 336,-23 3 340,9-17 0,1 1-1726,-2 21 995,-3-11 0,-1-1 604,1 5 1201,-7-22 0,-2-1 0,1 8 0,0-4 1</inkml:trace>
  <inkml:trace contextRef="#ctx0" brushRef="#br0" timeOffset="1132">4638 2652 24808,'0'-41'-6025,"0"2"3896,0 5 1065,24-12 1919,-18 15-1130,41-10 830,-28 21-1115,23 2-748,-10 5 1808,2 5 0,-1 3 0,0 4 0</inkml:trace>
  <inkml:trace contextRef="#ctx0" brushRef="#br0" timeOffset="1416">5270 2966 23369,'23'10'-2182,"-2"-3"2189,13-5 831,-9-22 270,20-12-339,-17-10-815,-5 10 0,-1-1 224,3-10-119,-4-5 1,-2-2 136,-5-1-275,-4 2 0,-2 2-883,-6 5-391,-19-17-1078,-4 32 1065,0-1 130,-11 18 1352,15 6 306,-2 27 427,-3-1-556,18 10 0,6 3-599,7 13-525,6-4 0,5-1-409,2-15 0,3-2-105,5 9 1,2-2 1272,-5-12 1,2-2-1,3-2 1,1-1 0,1-1-1,1 0 1</inkml:trace>
  <inkml:trace contextRef="#ctx0" brushRef="#br0" timeOffset="1628">6432 2364 27777,'-10'-6'-5651,"2"0"5353,-5 0 1,7 3 0,3 1 0</inkml:trace>
  <inkml:trace contextRef="#ctx0" brushRef="#br0" timeOffset="1760">6633 3019 28226,'-17'8'-1621,"12"-23"1,-13-6-1</inkml:trace>
  <inkml:trace contextRef="#ctx0" brushRef="#br0" timeOffset="3000">8840 2103 25258,'0'46'-5666,"0"-5"3628,0 15 973,0-11 427,0 15 551,-6-23 1,-1 0 60,4 19-29,-3-9 1,0-1-1290,6 5 1344,0 9 180,0-25 450,0-7-90,16-6-603,-12-8-723,12-5 1120,-6-21 691,9-46-389,3 3-297,-8 11 0,0 0 177,6-14 142,4-3-725,1 3-203,1 2-1400,0 8-778,1 5 2614,-2 8 1,2 7-1,-2 2 1</inkml:trace>
  <inkml:trace contextRef="#ctx0" brushRef="#br0" timeOffset="3338">9857 2197 25978,'-54'0'629,"10"0"-629,-1 0 90,11 0-180,-2 0 90,-9 31 293,12-9-370,10 16 0,5 4-609,4-1-271,0 23-304,14-30-336,24-4-57,10 5 68,15-15 1112,-15-9 1,1-3 134,11-4 795,-7-10 1,-1-5 1079,4-19-89,6-9 297,-32-4-920,-6 8-306,-10 0-1514,-20-11-919,-2 13 580,-8 13 0,-5 3-1408,-15-2 1656,17 14 0,-1 1-715,-16-3 2120,6 7 0,4 17 0,4 4 0</inkml:trace>
  <inkml:trace contextRef="#ctx0" brushRef="#br0" timeOffset="3732">10385 2236 26248,'-20'18'374,"-13"-13"332,29 32-3676,-12-19 3231,16 17-2073,0 10 608,0-9 233,0 23-625,22-25-277,6 12-391,14-24 2682,-3-3-1216,-10-13 2012,1-4 299,0-2 84,10-24 439,-12-9-1237,-7 1 0,-3-3 538,-1-21-1107,-6 16 0,-2 2-452,-2-5-689,-1-9-374,-5 25-257,-1 7-495,0 31 779,0 2 311,0 29 396,20 13-599,-15-8 671,13-16 0,4 0-1292,8 26-57,12-18 652,-8-17 0,0-3 1177,12-5 348,19-7 0,-17-7 0,0 0 1</inkml:trace>
  <inkml:trace contextRef="#ctx0" brushRef="#br0" timeOffset="3936">11332 2123 24269,'0'-61'-4677,"0"1"4279,1 21 0,-2 0-734,-17-16 452,16 18 1,-1 2 159,-14 7 338,17 1 276,0 37-1600,0 19 1596,0 15-197,8-3 0,1 1-232,-5 18 423,11-4 1,0 1-230,-13-22 0,0 0 206,9 22 0,0 0-526,-9 6 40,3-24 0,-1-1-873,-4 9 46,6-5-413,-5-6 1717,5 3 0,-6-16 0,0 3 0</inkml:trace>
  <inkml:trace contextRef="#ctx0" brushRef="#br0" timeOffset="4082">11032 2297 25168,'-18'-31'-7720,"7"1"4460,5 2 2207,6 2 941,0 3 188,29 4 2030,-21 3-1181,29 6 0,8 3-718,-10-3-172,15 4 1,4 2 587,3 1-216,-20 3 1,1-1 0,14 1 0,-1 0 0</inkml:trace>
  <inkml:trace contextRef="#ctx0" brushRef="#br0" timeOffset="4399">11873 2503 24718,'1'5'-6254,"1"0"2913,2-2 3871,2-1 526,2-2 369,4 0-240,2-16-389,5 12-478,16-28 1651,-3 9-641,-4 3 0,1-1-19,6-14-613,16-6-412,-27 15-410,0-2 95,-17 8-1430,-4 2 258,-3 2-486,-20 0 226,-13 6 1016,-26 3 69,8 5 539,17 12 0,3 1 735,-2-5 387,2 35-262,10-13 265,18 9-1570,-8 12-1108,35-22-3252,11 14 784,14-28 3569,4 11 1,-12-22-1,2 5 1</inkml:trace>
  <inkml:trace contextRef="#ctx0" brushRef="#br0" timeOffset="4672">12640 2095 25618,'-26'-10'-1890,"5"4"1416,1 0 218,3 5 747,-16-2-165,19 19-77,3 5-551,11 11-1294,0 0 674,0-5-92,22 0-314,-17 1 495,26-7 0,6 0-30,-10 9 299,13-5 0,-1 0 254,-16 2 295,22 7 448,-41-13-822,13 0 451,-17-4 242,0 1-892,-17-3 1918,12 1-747,-24-4 1,-7-3 818,6 6-2479,-14-4 1,-2-3 1640,1 0 0,-10-2 0,21-3 0</inkml:trace>
  <inkml:trace contextRef="#ctx0" brushRef="#br0" timeOffset="5270">13813 1467 26068,'-25'19'992,"-4"-2"0,0 4-692,2 28-794,-12-1 1,-2 1 174,17-14 0,0 2 128,-3 8 0,-3 6 0,2-4-78,2 0 0,1 0 82,3-5 1,-1 2-1,2-1-174,0 3 1,1-2-757,1 3 1,1 1-407,2-2 0,0 2 1434,3-5 0,1 3 0,1-3 0,0 7 0,1 0 0,-1 13 0,-1 0 0</inkml:trace>
  <inkml:trace contextRef="#ctx0" brushRef="#br0" timeOffset="5582">13707 2162 25708,'-11'-16'-7610,"9"1"5553,-9 5 2803,5 0-1859,5 23 1277,21-14 1676,-14 37-2134,27-19 0,3 1-571,-7 27 1012,13-11 1,3-1 489,4 8-1066,-17-14 1,1 0-1320,1-1 0,-2-1 1801,20 11 0,-19-15 1,0-1-1,14 3 0</inkml:trace>
  <inkml:trace contextRef="#ctx0" brushRef="#br0" timeOffset="5799">14693 2057 26967,'-39'17'3357,"-4"10"-3216,12 12-1286,-6 6 751,15-15 0,1 1-382,-13 19 528,12-17 1,0-1-432,-7 13-429,2-3-937,2-1-113,4-5 635,2-5-161,4-7 1676,3-5 1,3-6 0,1-2 0</inkml:trace>
  <inkml:trace contextRef="#ctx0" brushRef="#br0" timeOffset="5982">14268 2156 25438,'0'-32'-5846,"0"2"4257,11 8 3081,-8 5-1904,18 7 2678,-5 5-578,6 17-2134,21 14-621,-10 10 732,9 4 1,3 1-404,-19-17 0,2 1-1005,6 5 0,6 4 0,-4-4 1761,-7-6 1,0-3 0,11 5 0,-1-2-1,16 7 1</inkml:trace>
  <inkml:trace contextRef="#ctx0" brushRef="#br0" timeOffset="6149">15250 2187 25798,'-40'0'450,"-1"0"-450,-1 20 1326,0-15-1295,-1 37-333,5-21-66,2 21-1765,7-5-295,3 1 2212,8 0 1,8-1-1,5-1 1</inkml:trace>
  <inkml:trace contextRef="#ctx0" brushRef="#br0" timeOffset="6481">15418 2444 24898,'14'0'720,"2"0"-630,16 0-90,-4-21 336,32-7 459,-19-10-678,-5 12 0,2 0 131,5-6 117,-9 5 1,-2-1-105,1-4-114,2-8-38,-17 4-1053,-10 11-487,-2-10 143,-29 22-37,-4 1 305,-25 24 1398,7 15 191,17 8-758,-3 21 295,29-19-752,-10 25-305,30-27-1667,-13 7-251,38-20-587,-23-9 3209,24 2 1,-10-13-1,2 6 1</inkml:trace>
  <inkml:trace contextRef="#ctx0" brushRef="#br0" timeOffset="6931">16137 1783 25888,'-15'-5'-431,"11"18"-1537,-11 15 1933,15 10-1565,0 28 534,16-22-444,-12 20 913,11-16-1611,2 1 647,-13-1 1102,8-14 1,2-1-1197,-1 15 1386,-5-5 0,2-3-192,5-4 150,-8 9-311,0-32-128,-7-6 893,3-25 572,-3-13-13,0-35-253,0 10 12,0-10 234,20 19 380,-15-1-228,36 4 832,-10-9-781,10 19 154,-12 12 0,1 3 1198,6 7 330,26 2-490,-27 10-1008,10 21-179,-6 4-1707,-10 13-257,8 11-900,-23-18-555,-1 25-150,-11-24 1721,-26 0 0,-7 0-304,-1-1-491,-17-4 0,-3-3 2149,4-9 1,-16-1-1,24-12 1</inkml:trace>
  <inkml:trace contextRef="#ctx0" brushRef="#br0" timeOffset="7226">17103 2202 27237,'0'17'-3193,"0"-4"1</inkml:trace>
  <inkml:trace contextRef="#ctx0" brushRef="#br0" timeOffset="7833">17800 1925 28586,'2'-9'-4347,"0"0"2556,-1 4 1468,-1 17-741,0 15 294,0 9 221,0 7 137,15-4-1895,-11 2 1663,10 2-251,1 0-331,-11-1 1056,21-2-205,-13 9-104,1-15-133,5 10 603,-12-26-582,4-1 695,-6-32 1101,-4-11-1125,-16-16-162,14 8 1,0-1 230,-27-16-120,25 10 0,5-8 1,-1 5 251,-7 5 0,1-1-69,3-12 1,2-6-1,5 7 180,8 10 1,3 1-395,0-26 0,4 3 442,4 29 1,3 2 348,4-14 0,0 3 547,6 7-231,-7 16 0,0 5 1184,2 6-20,21 24-1564,-31 15-1530,7 27-535,-24-6-30,-1 4 8,-3-17-753,-24 0 137,18-2-1244,-39-5 1661,39-3 2118,-35-7 1,19-5-1,-20-3 1</inkml:trace>
  <inkml:trace contextRef="#ctx0" brushRef="#br0" timeOffset="8232">18628 1110 26697,'6'0'2069,"0"15"-7916,-3 8 4926,2 12 0,0 3-349,-1 16 876,2-1 0,0 1-90,-2 6 251,0-8 0,1 0-1537,-1 9 889,1-13 1,0-1 1364,1 2-525,2 10-81,0-17-238,-2-15-601,3 4 215,-3-20 274,1-4 721,0-5 1079,-1-21-346,1 14 1139,-1-33-1406,2 21 516,4-31-211,-1 29 620,1-24-1083,-5 29-895,1-7 359,-5 11-1274,2 10 2509,-2 21-2288,1-16 339,0 40-1924,6-8-227,-3 13-2609,8 14 5142,-6-26 0,5 5 0,-3-17 0</inkml:trace>
  <inkml:trace contextRef="#ctx0" brushRef="#br0" timeOffset="8634">19202 1741 26428,'0'17'-4587,"0"11"2548,0 17 885,0 5 606,0-7 122,0 2 122,0 2 76,0 1-1369,13-1 1056,-10-2 308,11-2-359,-4-3 101,-7-5 345,15 5-391,-16-15-1062,11 4 744,-12-40 1332,3-13-157,-4-22 181,0-9-345,0 14 0,0-1-83,0 8 0,0-3 135,0-6 1,0-6 0,0 4-96,-1 2 0,2 0 474,10-14 0,1 0-470,-11 19 1,3 3 241,18 0 0,3 2 1329,-5-26-820,7 27 0,2 2 932,6-7-761,-7 17 0,0 4 1256,4 9-176,28 22-1362,-32 18-1199,-7-4 0,-3 3-1264,-9 25 507,-16-15 0,-6-2-1799,-13 13 2995,-13-7 0,-7-1 0,11-18 1,-2-2-1,-14 9 0,0 0 0</inkml:trace>
  <inkml:trace contextRef="#ctx0" brushRef="#br0" timeOffset="17852">2333 5345 27147,'-46'38'504,"-2"0"-65,-2 3-419,6-3-88,3 1 7,11 16-745,13-14 19,7 10-418,10-20-787,23-3-1852,22 1 598,14-11 3202,-9-9 1,3-2 0,-18-4 0,0-2 0,13 0 0,0-1 0</inkml:trace>
  <inkml:trace contextRef="#ctx0" brushRef="#br0" timeOffset="18136">3212 5366 26428,'-34'21'1592,"0"-1"0,-23 2-201,4 19-1889,15-24 1130,4 19-1396,4-10 582,3 13-481,6-11 305,10 17-1201,5-22-221,25 5-184,-14-13-894,38-4 2470,-36-2 61,25-6 0,6-3 705,-10 2-197,10-7 1,0-6 943,-5-12-255,6-21 301,-26 7-853,-3-1-1801,-29 12-968,15 1-673,-48 3 3007,0 3 1,19 9-1,-2 1 1,-2 0 0,1 0-1</inkml:trace>
  <inkml:trace contextRef="#ctx0" brushRef="#br0" timeOffset="18548">3625 5306 26068,'0'33'-6296,"0"4"4348,0-5 793,0 3 517,0-6 212,0-1 212,15 2-678,-11-1-955,10 0 1392,4 9-265,-2-11 226,5 11-459,1-22-101,-19 2 689,7-30 2455,-10-26-1929,0-5 390,8 7 1,1 0 828,-4-1-391,12-8 666,-3 20-572,-11 2-419,26 12 232,-11 1 1321,17 26-1628,-8-12 242,12 28-900,-16-7-1275,10 8-1245,-10 0-150,-1-11 2242,1-11 0,0 10 1,0-6-1</inkml:trace>
  <inkml:trace contextRef="#ctx0" brushRef="#br0" timeOffset="18782">4550 4906 27327,'0'52'-6026,"0"-7"3988,0 8 883,0-6 716,9-10 1,1 1-678,-6 18 826,11-6 1,3-1-557,0 4-814,-3-9 0,0 0 97,3 0-247,2 13-23,-18-26 751,6-3-187,-8-7 1358,0-2 0,0-6 0,0-1 1</inkml:trace>
  <inkml:trace contextRef="#ctx0" brushRef="#br0" timeOffset="19049">4418 5428 23639,'0'-33'-6116,"20"1"7016,-16 2-1877,41 3 3075,-39 5-2694,47 3 2130,-32 6-595,38 3-618,-25 5 1826,27 19-1875,-27-10-23,-4 19 1,-1 5-2131,4-5 1637,-2 18 1,-1 3-2357,-3-2 1431,-3-2 1,-1-1-1197,-6-4 15,10 13 713,-13-27 497,4-1 972,-9-15 706,5-44 475,-7 10-1137,-1-13 0,0-2-94,-2-6 344,-2 7 0,0-1 0,-2-6 0,0-15 0</inkml:trace>
  <inkml:trace contextRef="#ctx0" brushRef="#br0" timeOffset="19382">5708 5214 26697,'-49'0'450,"4"0"-360,8 0 0,1 17 847,-4-13-903,3 37-273,-1-20 646,6 22-825,4-8 225,6 1-341,10 1-386,5-1-958,7 10 71,21-13-73,12 9-394,13-24 1784,3-4 38,-9-11 564,0-3 718,2-18 880,-2 14-72,-2-37-107,-6 21-57,1-34-1636,-18 20-1397,1-23-534,-16 25 1646,-19-16 1,-10 27-1,-20-4 1</inkml:trace>
  <inkml:trace contextRef="#ctx0" brushRef="#br0" timeOffset="20033">5932 5425 24718,'0'-43'-5755,"23"7"6724,-18-8-2249,18 5 1851,-3-5-367,-16-2-887,32-3 1279,-32-1-1060,10 12 0,2 1 1410,-2-20-1173,-6 19 0,0 1 649,3-13-855,-11 1-112,0 1 792,0-13-1377,-17 17-6,-1-16-209,-3 35 725,-6-1 331,24 35 636,-11 25 375,14 13-722,0-1 0,0 3 9,0-16 0,0 2 275,8 29 1,5 2-187,0-26 1,4 1-313,4 12 1,4 6 0,1-7-52,-1-10 1,3-3-96,-1 8 0,2 3 0,-1-7-146,-6-15 0,1-3 530,14 12 0,2-5 199,9-5 435,12-2 639,-18-19 675,0-5-295,-2-19-507,-10 3 1,-2-3 905,12-27-1451,-7 5 0,-2-1 386,0-17-877,-9 1 0,-3-1-261,-9 20 1,-3 0-335,2-14 0,-3 1-217,-4 11 1,-1 2-283,-1-1 0,0 0 76,1 1 0,-2-2 462,-6-11 0,-4 0-237,2 13 1,-2 1 159,-6-16 1,-2 4-760,0 3 212,5-2 299,1 31 878,10 4-571,-11 32 1807,14 19-941,0 18-213,10-7 0,0 0-8,-9-14 1,2-1-69,13 15 0,0 1-43,-15-14 0,0-1-199,13 1 0,1 0 15,-7-1 0,-1-1-802,7 0 0,1 0 73,9 27-450,1-2 21,-6-25 1,2 0-791,12 12 2163,-6-15 1,2-5 0,9-5-1,10-1 1</inkml:trace>
  <inkml:trace contextRef="#ctx0" brushRef="#br0" timeOffset="20396">7365 5169 27237,'34'0'180,"3"0"-180,2-12 1204,-6 8-1147,1-23-49,-10 23 162,-1-30-730,-2 19 758,-3-20-766,-3 11 39,-4-3-648,-6-10-64,-2 8 128,-29-16-1092,20 20 594,-42-8 162,20 20 1514,-18 1-24,9 10 665,16 23 494,11 11-768,10 27 50,25-8-607,-11-16 0,2-1-1173,28 7-116,-4 10-774,-10-20-568,0-4-128,-1-5 1238,-1-3 630,-2-6 1465,0-6 0,-2-4 0,-1-3 0</inkml:trace>
  <inkml:trace contextRef="#ctx0" brushRef="#br0" timeOffset="20699">7875 4933 25798,'0'-30'-5036,"0"10"3177,0-3 1514,18 12 2896,4 5-739,0 23-2369,10-12 989,-11 58-2642,6-34 2038,-8 14 0,-1 2-634,3 5 503,-8-18 1,1 0-2345,8 27-232,-4-19 2010,6 16-812,-12-32 1672,1 3-175,-7-20 644,1-19 1176,-2-7-380,0-18-797,0 5 0,0-2 501,3-22-475,1-1 0,1-1-55,-4 21 1,1 1-73,2-12 0,1 0-244,5-15-1336,3 5 389,0 6-2126,16-1 1366,-7 21 2036,12 3 0,-10 22 0,3 4 0</inkml:trace>
  <inkml:trace contextRef="#ctx0" brushRef="#br0" timeOffset="20915">9325 4627 28586,'-15'-11'-4825,"11"3"-2568,-10 4 6891,3 2 625,9 18 1,-16 8-1,9 16 1</inkml:trace>
  <inkml:trace contextRef="#ctx0" brushRef="#br0" timeOffset="21040">9427 5079 28946,'7'11'-6838,"-5"-3"3880,5-1 3056,-1-5 0,-5 1 0,4-3 1</inkml:trace>
  <inkml:trace contextRef="#ctx0" brushRef="#br0" timeOffset="22664">11662 4432 26428,'-28'-5'-1001,"2"1"967,-28 3 427,7 1-120,-2 25 765,-5-19-665,29 18 1,-1 5-370,-7-7 1,0-1 72,9 7 1,2 2-27,-4-1 0,4 1-94,6 26-912,7-16-307,27 16-1424,23-30 879,7-5 895,18-15 663,-12-6 510,4 0 77,2-22 1433,-2 16-832,-30-16 0,-2-5 247,6 8 1,-3 0 516,11-31-1239,-18 17 1,-4 2-591,-6-4-546,-5-18-682,-27 27-1221,15-2 19,-31 15 1694,33 4-1701,-29 5 2725,28 21-730,-13 12 819,17 14-507,7-11 0,4 0-824,14 12-293,-2 15-2061,8-31 1,1-4 3608,-5 12 0,3-14 0,0-2 0,4 4 0</inkml:trace>
  <inkml:trace contextRef="#ctx0" brushRef="#br0" timeOffset="23115">12265 4596 28226,'0'42'-6115,"0"-5"4076,0 9 975,15-5-656,-11 4 1263,10 4 37,-5-11 1,1 0 7,9 21-669,-9-20 1,2 0 512,13 14-42,-22-2 413,16-2 146,-17-6 117,10-2-179,-11-8-104,5 3-121,-5-16 475,2-1 169,-3-51-288,-21 4 492,16-37-702,-12 21 1,-1-1 130,7 8 0,2-3-64,-2-9 0,-1-5 0,2 3 104,-1 2 1,2-1-88,0-5 1,1-6 0,3 5 193,3 7 0,1 1-51,-4-14 0,2 1 214,12 13 1,0 3 636,-4-19-207,12 24 0,7 5 1088,9 8 456,28 3 490,-13 38-2222,-11 11 0,-4 7-294,-3 23-573,-5-1 1,-5 2-710,-11 8 753,-3-9 0,-5-1-1297,-22 8-476,8-13 1,-3-2-2333,-25 1 4611,13 7 1,-13-27 0,8-5 0</inkml:trace>
  <inkml:trace contextRef="#ctx0" brushRef="#br0" timeOffset="23698">13182 4218 26877,'-5'24'-4461,"4"22"2145,-3-20 1844,3 13 1,2 4-351,-1 17 455,7-3 1,4 1-77,0-21 1,0-1 132,-1 12 0,3 0-852,11-2 0,0-1 633,-15-12 1,0 0 141,15 19 1,1-2-331,-4 0 415,-7-14 1,-2-3 9,-3-4 60,4 4-3,-11-46 1037,-37-35-548,25-10-299,-26 3 0,-1-1 65,26 21 1,2 0-28,-14-12 1,-2-3-21,7-6 1,5 0 107,5 13 1,1-2 75,-2-3 0,0-3 1,2 4-342,5 5 1,2 1 352,9-19 1,0 2 967,-3 1-541,20 24 1,3 5 1786,-4 1-124,28 9 290,-13 8-39,19 6-577,-16 23-1605,-10-2 0,-2 3-323,-1 31-1105,-4 10-1135,-14-9 278,-11 4-1472,3 3-960,-27 1 132,18-1 4308,-20-30 1,-3-2 0,5 26 0,-1-28 0,-1 1 0</inkml:trace>
  <inkml:trace contextRef="#ctx0" brushRef="#br0" timeOffset="24136">14623 3747 27867,'1'13'-6670,"-25"16"8478,18 15-1927,-18-16 1,-4 2 289,8 14 1,1 1-219,-6-6 0,-2 1 81,0 15 1,3 0-153,5-11 1,1 0-861,2 0 1,0 1 432,1-1 1,0 2 401,-2 18 0,3-1 1,6-15-1,1-1 1,-1 14-1,1-1 1</inkml:trace>
  <inkml:trace contextRef="#ctx0" brushRef="#br0" timeOffset="24569">15465 3771 26967,'0'-10'-5486,"0"0"4167,0 4 705,0 17 65,0 21 123,0 11 212,0 16 100,0-18 0,0 2-684,0-9 0,0 3 753,0 27 0,0 1 0,0-26 0,0 0-855,0 26 1,0-1 44,0-28 1,0 0-1530,0 19 1,0-2 2383,0 1 0,0 7 0,0-28 0</inkml:trace>
  <inkml:trace contextRef="#ctx0" brushRef="#br0" timeOffset="24863">15907 3802 27597,'5'-7'78,"1"0"1800,0 4-391,-1 1-404,-2 21-3905,1-15 1173,3 61 341,2-31 285,-5 4 1,1 3-516,4 14-267,-1 5-701,-2 1-61,1 1 2237,-2-2-609,0-1-1024,-1-12 1,0 0 189,-2 9 788,1-15 1,0-3 1053,-3-8 0,0-5 0,0-4 0</inkml:trace>
  <inkml:trace contextRef="#ctx0" brushRef="#br0" timeOffset="25003">15485 4445 26787,'-4'-16'-8148,"1"-11"5938,35 8 4938,18-22-2434,-18 30 1,5 0-91,5-6 0,6-2 0,-5 3 1,-6 5-1,0 1 0,23-7 1,-1 0-1</inkml:trace>
  <inkml:trace contextRef="#ctx0" brushRef="#br0" timeOffset="25271">16587 3880 27597,'5'-4'1752,"0"1"277,1 2-1185,0 16-4884,8 14 1399,-5 10 777,6 9 438,-5-2-536,1 4-260,-1 6 816,-3-14 1,-1 2-1609,3 21 2129,-3-10 0,0 0-499,-1 6-208,-2-16 0,0-1 1724,-3 0 0,0 5 1,0-23-1</inkml:trace>
  <inkml:trace contextRef="#ctx0" brushRef="#br0" timeOffset="25431">16398 4403 26338,'0'-25'-6386,"0"3"4168,0-2 1243,29 2 3100,-22 0-2030,27 7 0,4 2 344,-11-6-1534,11 6 1,3 2 1172,1 2 1,10 2-1,-16 6 1</inkml:trace>
  <inkml:trace contextRef="#ctx0" brushRef="#br0" timeOffset="25671">17157 4209 26248,'-23'25'2104,"6"-4"-2398,17 26-2632,0-9 1261,0 8 494,18 4 427,-9-9 0,-1 0 222,3-9 1,0 0-587,3 12 0,-3 0-766,-9 16 389,22 1 757,-21-2 546,8-19 1,2 0-512,0 18-25,-1-14 1,2-2-747,5 0-3233,2 9 4698,-9-31 1,-1-3 0,-3-14 0</inkml:trace>
  <inkml:trace contextRef="#ctx0" brushRef="#br0" timeOffset="26164">17032 3707 27327,'29'39'-6406,"-11"-3"3151,3 8 1563,-11-1 1242,2-4 0,1 2 125,-5-8 1,0 1 219,1 13 0,0 0-34,-2-11 0,-1-1-837,1 2 0,0-1 873,-1 0 1,1 1 25,0-2 0,-1 0-299,0-1 1,-1-1-848,5 30-680,-4-23 0,-1-2 1953,1 16 0,1 7 0,-6-27 0</inkml:trace>
  <inkml:trace contextRef="#ctx0" brushRef="#br0" timeOffset="26315">17015 4701 26338,'-7'-28'-7512,"1"0"4939,30-5 4499,-18 6-1995,48-12 225,-7-4-678,-18 26 0,1 0 752,4-5 1,-2 1 0,14-7 0,2 1 0</inkml:trace>
  <inkml:trace contextRef="#ctx0" brushRef="#br0" timeOffset="26955">18060 4095 25168,'-14'20'1110,"3"4"-2343,28 13-2412,-13 2 2576,15-11 1,-1 2-77,-13 21 755,12-3 0,3 3-112,-9-19 1,-1 1-557,8 23 1,2 0 93,-6-22 0,0-1 207,0 10 0,-2 0 861,3 10-27,-1-2-199,-2-5 121,-2 9 250,-4-18 169,-3 11 135,-3-30 26,0-1-36,-17-13 1979,13-20-2522,-33-13 809,17-33-1152,-4 3 116,10 6 0,2-1 104,5 17 1,2-2 53,0-9 0,0-5 0,1 3-69,-1 0 1,1 2-928,3-17 1,2-3 1356,-2 1 0,2 3-358,7 17 0,2-1 381,-3 1 1,1-3-1,1 6 244,1 10 0,3 3 102,8-11 0,2 5 631,5 9 531,24 5 520,-15 19-1904,-15 31 1,-5 9-1266,2 2 246,-10 21 1,-3 2-1163,0 1 310,-14-20 1,-2-1-2260,6 15 3460,-33-5 1,33-6-1,-15-4 1</inkml:trace>
  <inkml:trace contextRef="#ctx0" brushRef="#br0" timeOffset="27281">19473 3371 28766,'3'-10'-4625,"-1"3"3952,1 29-1579,-1 1 948,-22 29 1435,7-10 1,0 2-85,1-6 1,-2 1 66,-10 17 1,0 3-651,14-13 1,0 0 412,-11 3 0,-1 1-442,6 0 1,2 2-566,1-3 0,0 2 1,1-2 114,-2 8 0,0-1 987,2-8 0,0 1 0,1-3 0,1 2 0,0-3 0,0 0 0,1 0 0</inkml:trace>
  <inkml:trace contextRef="#ctx0" brushRef="#br0" timeOffset="29614">20333 3633 26607,'3'-23'-4256,"-1"1"2418,-2 8 483,-17 4 1534,-1 32 919,-3 4-356,-13 28-662,20-12 0,0 3-463,-4-8 1,-1 0 646,0 17 0,3 1-91,4-13 0,3 0-43,3 1 1,2 0-273,0-1 1,1 1-539,3-2 0,0-1-143,-1-1 1,2-1-331,6-2 0,5 0-1912,3 9 0,5-2 2910,1-12 0,2-2 0,4 5 0,0-2 0,16 1 0</inkml:trace>
  <inkml:trace contextRef="#ctx0" brushRef="#br0" timeOffset="29921">21018 4051 26877,'-52'-1'874,"23"24"-384,-18-17 34,29 44-2027,-20-28 2252,11 25-1371,-4 11 175,9-12-384,4 15-91,12-19-535,6-3-391,0-4 1157,21-4-1655,-15-8 866,47-5 1404,-3-10 488,16-3 213,-18-22 0,-1-5 1217,10-4-876,-21-3 1,-3-3 620,7-8-22,-11-2-111,-13 1-2089,-8 1-687,-8 3-1023,0 2-1392,-46-7 1061,17 14 764,-13 9 0,-3 5 1835,3 4-1,-13 1 1,22 9 0</inkml:trace>
  <inkml:trace contextRef="#ctx0" brushRef="#br0" timeOffset="30297">21568 4077 25798,'0'42'-5576,"-17"-18"6976,12 15-2859,-13-22 2839,18 22-2619,0-10 353,-12 30 611,10-23-1163,-10 29 1794,12-40-1612,17 9 385,-13-20-1732,30-2 3359,-17-9 394,18-29 303,-19 7-247,14-26-331,-9-9-162,5 9 131,-9 7 1,-2 0 665,2-2-1499,2-9-72,-8 25-850,-3 11 706,0-2 77,4 14 1305,-2-6-162,10 25-1773,-7 12-635,13 24-747,-8-7-685,7 0-496,-4-14 70,0-5 2870,6-11 0,1 3 1,4-7-1</inkml:trace>
  <inkml:trace contextRef="#ctx0" brushRef="#br0" timeOffset="30801">22457 3742 26517,'0'-31'-5576,"-18"1"3079,13 10 874,-12 29 4805,17 7-3940,0 29 216,23-4-331,-18 7-250,16-20 0,-1 0 774,-15 32 382,12-28 0,1-1-177,-13 33-1115,10-32 1,1 0 790,-9 12 0,-2 1-10,3-13 0,0 1-30,-2 17 1,-4-2 416,-2 0-729,0 17 1016,-24-37 1599,18 0-1059,-42-20 1779,16-4-89,-24-23-981,11-15-1218,24 3 1,2-4-591,-5-27 167,16 16 0,2 0-1443,-5-12 1337,9 22 0,4-1-637,5 2 1,4 4-156,17-15 1128,-5 11 1,3 4 1317,18 3-106,-15 9 0,-1 2 1289,7 8-124,23 1-251,-26 8-805,8 24-1487,-2 8-624,-10 12-42,-2-13 1,1-2-1086,3 9-334,12 10 50,-13-16 694,-2-5 219,0-4 1118,-2-5 325,-1-8 979,-2-4-112,9-6 794,-7 0-173,11-34-84,-15 11-223,4-30-844,-11 19-152,-1-4-713,-3-1-931,0-3-742,-2 3-506,0 1 2221,1-10 1,-1 16 0,1-8 0</inkml:trace>
  <inkml:trace contextRef="#ctx0" brushRef="#br0" timeOffset="31199">23788 3890 26338,'-34'-20'-3932,"4"7"3251,2 7 1242,5 6 520,1 0-391,-16 23 181,10-4-704,3 9 0,1 3-400,0 9 446,9 8 1,4 1-558,3 4-159,11-2 0,9-3-1456,18-8 81,11 6-81,6-25 970,-11-10 716,3-5 776,1-6 734,0 0 278,-1-20 1003,12-11-346,-17-12-1581,-10 11 0,-3 0-608,-8-10-621,-5 7 0,-2-1-1107,-6-6-751,-22-8-772,17 19-480,-41 6 598,40 4 2946,-43 6 0,43 4 1,-19 3-1</inkml:trace>
  <inkml:trace contextRef="#ctx0" brushRef="#br0" timeOffset="31814">24048 4065 24898,'8'-21'-3038,"2"-21"1636,6 3 1136,1-12 243,-2 12 0,1 0-49,5-10 90,-2 4 0,-1-1 82,2-11-536,-8 20 0,-1-3 595,-3-2 0,-1 1-67,0-24-12,-3 11 0,-2 0-486,-1-7 130,1 23 1,-4 2-686,-17-5-431,15 7 494,-15 9 318,5 9 127,0 29 1932,-3 7-81,6 26-1243,6-6 1,2 1-53,1-6 0,1 3 158,-2 7 0,-1 6 0,3-3-185,11-2 1,1-1-77,-10 19 1,3-3-207,18-18 1,1-3-1031,-13 1 1,0 1 238,9-4 0,3 1 552,2 11 0,1-1 103,-7-13 0,2-1 77,13 17 0,2-5 218,5-2 170,-4-19 1,1-5 850,8-8 609,13-5-476,-27-25 0,-1-6 1017,14-7-1017,-6-14 1,-2-5-344,-16 21 1,-2-3-156,11-26 1,-3-3-308,-13 22 0,-3-2-336,-1-6 0,0-5 0,-2 3-374,-3 3 1,-2 1-310,1-16 0,-1 1 45,0 18 0,-4 1-153,-11 2 0,-1-1 183,12 4 1,-3 0 21,-16-6 0,-3 2-501,0-13 2,1-1 318,-8 32 1123,28 9-891,-19 6 2097,20 28-888,-8 1-100,6 12 1,2 5-60,1 18-128,-2 2 1,0 3 18,2-22 0,2-1-691,9 16 1,0-1 404,-9-15 0,3-3-964,15 0 1,1-1 173,-19-1 0,2 1-703,22 9 1,3-1-216,-5 18-499,9-16 1,3-4 60,2-4 2190,-11-15 1,0-4-1,11-2 1,3-3 0</inkml:trace>
  <inkml:trace contextRef="#ctx0" brushRef="#br0" timeOffset="32132">25323 3978 26967,'-15'-9'-3953,"11"-5"-227,-12 10 5223,33-2 1584,5 0-1138,-1 4-715,20-3-303,-21 1-55,21-1 814,3-8 1477,-12 2-1508,18-13-1304,-25 8-54,1-24-386,-17 17-558,-5-22-448,-29 22 103,-2-12-872,-4 17 693,-7-3 160,20 14 405,-11 20 2217,13 13-846,8 10-156,8 6-386,19 6-1115,-15-9-582,12-7 0,3-2-875,7 3-314,7 6 2650,4-19 1,-10-6-1,-1-2 1</inkml:trace>
  <inkml:trace contextRef="#ctx0" brushRef="#br0" timeOffset="32437">25907 3669 26607,'2'-27'-4761,"0"2"3030,2 3 1813,-1 0-442,1 12 661,3-2 243,-1 31-1801,3-14 312,1 35 321,0-18-137,9 39-83,-6-17-107,4 14-251,-1-2-451,-6-14 1891,7 15-1366,-8-30 993,0 2 118,-3-21 319,-1 0-51,-1-27 651,10-33 138,-5 1-998,3 1 0,1 1 557,1-8-914,-2 9 0,-1 1 155,3-4-408,4-11 80,-7 30 631,3 6 1,-2 7 0,3 4 0</inkml:trace>
  <inkml:trace contextRef="#ctx0" brushRef="#br0" timeOffset="32755">26770 3405 26877,'-20'-17'-5154,"-17"7"5588,32-4-3695,-38 12 4868,23-6-1448,-21 8 780,10 0-55,-9 17-265,11 10 820,-3 26-1542,22-8 525,12-5 0,9-2-2479,29 1 1651,-5-3 0,4-4-113,-4-16 1,2-4 185,15 7 0,-1-1-1042,9 0 1281,-13-4 0,-2-2 180,-2 0 869,2 12 159,-31-10-1214,-59 17 871,4-9-1536,2-8 1,-9 1-1,4 0 947,0 0 1,1 0 0,-18 5 0,0 0-1,16-7 1,0 1 0</inkml:trace>
  <inkml:trace contextRef="#ctx0" brushRef="#br0" timeOffset="34835">2185 7476 27507,'0'36'-5756,"0"3"3538,0 3 1243,0 10 427,0 12 219,9-27 1,1 0 19,-8 2 0,0 2 136,8 1 1,-1 1-730,-9 0 0,0 0 767,8-2 1,0 2 42,-7 12 1,2-1-112,13-15 0,1 0-8,-15 7 0,0-1 164,10-12 0,2-3-216,-5 11-13,3 3 78,0-30 209,-11-33 289,3-6 448,-4-31-326,-18 3-723,13-10 446,-13 6 1,0-3-108,15 14 0,1-3 39,-7-7 0,-2-5 1,2 5-138,7 5 0,1 2-49,-3-2 1,-1-3-1,2 6-104,3 10 1,0 2 217,0-5 1,0 2 741,0 3-471,0 13 109,0 10-122,17 7 2200,7 4-593,25 25-934,-8 9-1471,-10-1 0,0 2-393,-12-5 1,0 0-309,6 3 0,1-1-1572,8 15 2779,1-2 1,-2-4-1,1-2 1</inkml:trace>
  <inkml:trace contextRef="#ctx0" brushRef="#br0" timeOffset="35201">3028 7449 25618,'-20'-8'-1359,"-3"18"4235,-25 16-1884,11 11-1216,-1 4-118,12-8 39,-6 19-256,9-13-111,-6 20 673,19-29-1629,1 0 96,26-41 1971,3-32-1065,20-5 558,-20 7 1,-2 0-232,5 1 291,9-12 108,-20 22 115,11 6 685,-5 4-1020,-3 10 1597,4 3-175,0 7-337,16 0-382,-6 26-967,-1-9 1,0 4-5,6 32-492,-11-24 0,0 1-724,7 21-801,0 7 805,-15-27 1,-1 1-35,0 1 1,0 1-113,0 0 1,-1 0 321,0 0 1,0 2 1283,7 11 0,1-1 0,-5-11 0,2-2 1,5 9-1,0 0 0</inkml:trace>
  <inkml:trace contextRef="#ctx0" brushRef="#br0" timeOffset="35503">4167 7929 27147,'-28'-15'-2805,"-5"6"2738,-17 5 721,6 4 96,-5 18 543,15 16-1248,6-5 1,4 3-230,5 25-249,5-16 1,2-2 176,10 8-674,24-5 1,7-3-979,7-6 1276,18-11 1,4-6-609,0-9 1251,-7-16 0,-1-4 812,5-6-36,-16-6 1,-5-4 322,-9-9 459,-3-13-742,-22-2-1611,-32 14-360,9 10 1,-4 4-46,-4 14 0,-4 3-108,-2-6 0,1 3-1543,-16 9 2798,2-4 0,6 6 1,3 0-1</inkml:trace>
  <inkml:trace contextRef="#ctx0" brushRef="#br0" timeOffset="35951">5080 7804 25978,'-58'25'3263,"3"-19"-3623,12 43-650,1-29 1505,4 22-853,2-10 208,8-2-284,13 2-257,5 10-1167,10-13-765,21 10 195,18-27 1549,-6-4 1,3-3 464,27-5 348,-1-19 807,-6-12 447,-19-11-722,-15 7 0,-2-1 691,1-15-469,-14 2 0,-3-2-1516,3-15 654,-19 18 0,-8-8 0,0 6-778,6 6 1,-2 1 370,-12-11 0,-7-6 0,4 7-555,8 12 0,0 3 669,-2-1 0,-2-3 0,3 5-191,5 8 1,0 2 259,-4-6 0,0 4 39,3 4 798,8 9 96,0 9 523,11 27-503,-3 4-393,13 11 0,6 3-323,0-9 1,1 1 40,4 8 0,1 5 0,0-2-15,4 0 1,-1 0-33,2 15 1,-1 1-66,-7-15 1,-1-1-369,1 1 1,-1 1 181,-1-1 1,-1 2-793,8 17 1,-1 1 227,-7-16 0,-1 1 971,2 0 0,1 4 0,-2-5 0,-2-8 1,-1-1-1,4 8 0,-1 0 0</inkml:trace>
  <inkml:trace contextRef="#ctx0" brushRef="#br0" timeOffset="36513">5513 8164 26158,'4'-7'-857,"2"-1"438,17-5 1908,-4-1-918,29-20-211,-17 8-327,-3 1 0,-1-2-83,4-7-65,-8 4 0,-2-1 125,-5-5-303,-2-9-1160,-11 2-121,-3 13-267,-26-14-272,-1 24 910,-25 1 737,11 14 664,16 28 573,11 12-846,12-2 1,4 3-17,-2 22-28,12-18 0,4-1-229,6 4-14,2-15 1,2-3-599,14 2-341,4-5-19,5-11 1173,-13-7 1,2-2 1258,19-2-271,-10-16 0,-1-4 2005,6-6-1788,-14-13 0,-4-5 124,0-7-800,-15 16 1,-4-2-350,-5-21-874,-6-2-228,-4-4 274,-14 14 1,-1-1-242,13 12 0,-3-1 383,-16-7 1,-8-3 0,5 2-225,11 5 0,0 1 552,-11-6 1,-5-3 0,3 5-212,9 5 0,2 3 174,-7-11 0,0 2-86,7 11 0,1 3-87,-7-10 501,-3-4 213,16 61 1733,1 4-1591,13 41 1,7 12-246,-1-28 0,2 2-30,-3 1 0,2 7 0,1 1 0,0-5-34,7 7 0,2 0-15,-6-9 0,1 5 0,1 0 0,-2-5-70,7 10 0,2 0-185,-5-12 0,4 4 1,-1-1-1,-1-5-1389,7 8 1,0-2 614,-5-9 0,3 2 0,-2-4 1093,2-3 0,0-3 0,0-3 0,1-2 0,0-2 0,0 0 0</inkml:trace>
  <inkml:trace contextRef="#ctx0" brushRef="#br0" timeOffset="36817">6985 7481 26517,'-38'-10'-1752,"4"2"1174,8 3 502,2 2 261,1 3 161,1 0-130,2 0 104,3 20-540,8 5-215,4 23-481,34-9-550,-5 1-323,29-7 761,-10 1-294,3 3 713,-10-9 0,0 1 51,-10-7 1,0 0 531,15 17 0,-2 0 152,-2 4-77,-15-7 1,-4 0-302,-6 0-889,-5 10-134,-33-13 540,20-9 1069,-29-9 1,-7-3 0,9-2 0,-5-6 0,-1 1 0</inkml:trace>
  <inkml:trace contextRef="#ctx0" brushRef="#br0" timeOffset="37283">8633 7543 28047,'-12'9'-3794,"1"-7"3506,27 6 0,6-8 0,22 0 0</inkml:trace>
  <inkml:trace contextRef="#ctx0" brushRef="#br0" timeOffset="37409">8847 7997 27777,'-14'18'-1133,"10"-4"104,-10-4 0,14-28 0,0-9 0</inkml:trace>
  <inkml:trace contextRef="#ctx0" brushRef="#br0" timeOffset="39481">11000 7476 26787,'-27'-29'-4859,"21"8"1392,-43-5 4254,28 13-440,-22 4 459,-12 5-132,15 10 0,-1 6 68,9-1 1,0 4-478,-10 9 1,5 4 1558,12 15-171,3 2-1295,17-15-723,5-1-802,23 5-828,19-18 593,13 9 902,-20-23 1,-1-3 320,24 7 526,3-20 300,-18 1 1,-1-2 312,-10-1 0,-1-3 75,12-9 1,-2 0 1164,-6-8-1552,-6-21-590,-23 28-1062,-6-7-382,-17 18-769,-7 2 425,-17 8 966,4 27 1071,15 14-1022,11 7 1,8 3-1339,26 15-571,-7-9 1,4-3-636,29-3 3295,-21-14 1,0-1 0,18 7 0,1-2 0</inkml:trace>
  <inkml:trace contextRef="#ctx0" brushRef="#br0" timeOffset="39914">11650 7560 26338,'0'-13'-4137,"0"2"2098,0 30 975,0-3 425,0 30 214,0-7 124,10-4 1,1 2-449,-6 23-243,13-5 1,2 1 615,-9-23 0,0 1 77,7 23 0,0 0-309,3 4 340,-9-24 1,-3 1-214,-7 18 497,5-20-302,-7 3 312,0-24 636,-23-24 656,-2-51-1298,1 32 0,-2-4 52,7-17 0,2-5-169,-7-7 1,1 1-189,9 11 0,1-4 270,0-5 1,-1-5 0,3 4-145,4 6 1,1 0 78,-1-2 0,-1-4 1,3 6-436,4 9 0,1 2 697,-5-9 1,4 2 263,21-1 963,-15 8-541,38 12 1461,-9 8 1,10 11-117,17 22-754,-27-7-1074,-6 25 0,-2 5-551,0-3-425,-13 3 1,-3 4-264,3 9-1756,-11 4-628,4 0 259,-15-15 0,-2 0 2864,7 17 1,-12-21 0,-2-1 0,-1 8 0</inkml:trace>
  <inkml:trace contextRef="#ctx0" brushRef="#br0" timeOffset="40353">12318 7350 26158,'6'20'-7670,"1"-14"7207,1 58-895,0-32 790,1 17 1,0 5-75,2 8 405,-1-3 1,1 0 55,-5-22 0,1-2-787,1 12 1,0-1 1121,4 16-879,-1-4 603,1-6 86,3 10 17,-5-22-261,4 9 109,-10-34-7,0-17 2706,-4-31-2142,-19-11-699,14-16 291,-12 14 0,-4-1-123,8 9 1,0-2 127,-2-8 1,-1-7-1,2 4 5,0 2 0,0 1-4,1 5 0,-1-2 0,4 2-1209,8-2 0,0 1 1065,-10 1 1,0 1 334,10 2 0,2-1-22,-4-7 1,0 1 407,4-19-213,6 23 1,6 4 774,15 7 974,23 2 285,-7 23-39,2 22-952,-1 19-978,-11 11-488,-9-6 0,-2 2-595,-8 15 88,-1-6 0,-3 0-2151,-8 9 619,3-21 1,-4-1 1744,-22 25 1,15-18 0,-15 7 0</inkml:trace>
  <inkml:trace contextRef="#ctx0" brushRef="#br0" timeOffset="40637">13598 6429 27327,'15'-21'-1321,"-2"1"2001,-1 8-265,-7 28-3561,-1 6 1439,-24 32 1617,16 4-21,-17-22 0,-1 1-291,11 3 0,1 5 208,-7 2 1,-5 5-1,3-2-83,0 8 0,2 3-127,2-11 1,-1 7 0,1-1 0,2-5 300,-3 13 0,2-2-334,1-9 1,1 3 0,2-4-1279,3 3 0,2-3 1666,-3-2 0,1 0 1,6-4-1,0-1 1,-2-2-1,-1-1 0</inkml:trace>
  <inkml:trace contextRef="#ctx0" brushRef="#br0" timeOffset="41235">14190 6725 27147,'11'-17'-1270,"-8"36"-3155,8 26 3289,-9-11 0,-4 2 915,-7 6 1,0 3 37,8 9 0,-2 1 166,-14-12 0,0 1-65,13 3 0,5 4 0,-2-5-608,-8-6 1,1-1 210,7 19 0,2-3 722,-1-2 166,0 5-1027,0-30 235,20-14 364,-15-25 612,32-9 3,-28-11 1,-4-5-524,14-18 79,-12 9 1,-1-8 0,-1 4-67,-2 6 0,0-1-40,1-14 1,1-6 0,-1 7 25,0 13 1,-1 2-119,0-2 1,1-5 0,0 6-206,0 9 0,0 1-184,7-15 1,2 4 734,4 8 263,10-1 501,10 29 832,-6 3-1305,-2 21 1,-1 5-414,8 7-271,-13 2 0,-1 2-589,9 15-217,-4 4-955,-2 2-1069,-3-1-1244,-1-2 511,-3-6 3482,6 2 1,-5-24 0,6 0 0</inkml:trace>
  <inkml:trace contextRef="#ctx0" brushRef="#br0" timeOffset="41597">15073 6522 26428,'0'-14'-4947,"-15"4"4185,-6 29 2679,-23 15-618,8 13-1087,-4 5 44,12-12-190,0 3-643,3-2 1673,3-3-600,4 9-1566,2-17-2310,5 8 2325,2-26 1016,5-25-1691,22-19 1538,-8 2 0,2-3-129,25-17 635,-16 17 0,0 2 644,8-3-165,-2 11 0,2 3 967,1 6-136,26 18 533,-30 0-2268,-2 23 1,-2 6-798,4-3 170,-8 4 1,0 3-1002,7 12-349,1 3-464,-2 3-430,2 0 534,-3 2-26,1-3 134,-8-16 1,0-1 2270,8 16 0,-9-20 1,-1-1-1,6 7 1</inkml:trace>
  <inkml:trace contextRef="#ctx0" brushRef="#br0" timeOffset="41901">16018 7108 27147,'-42'0'630,"1"0"-540,-22 16 985,23 6-830,2-1 1,3 4-198,6 15-370,11-11 0,3 0-491,6 10-485,3 22-201,38-28-344,-7 7 642,12-27 0,4-5 66,10 3 803,-6-4 0,0-5 790,9-25 211,-14 8 0,-2-3 1021,-1-27-618,1-4 39,-26 12-939,-6-2-1780,-6 0-1153,-23-10-726,17 14 3110,-25 15 1,-3 3-1,9-1 1,-34 5 0</inkml:trace>
  <inkml:trace contextRef="#ctx0" brushRef="#br0" timeOffset="42364">16977 7056 25798,'-41'-9'-413,"8"5"0,-1 1 450,-19 3 236,6 4 0,2 6 629,-6 15-649,21-2 0,2 2-315,-3 19-382,16 17-696,4-25 492,37 10-1630,12-13 790,15-12 876,-14-10 1,-1-4-207,12-3 545,15-4 659,-23-23 1149,-3 3 94,-7-26-7,-5 5-613,-5-7-1225,-12-7-159,-5 7 1,-2-2-205,-2 9 0,-2-2 205,-6-8 0,-4-6 0,3 4-537,6 1 1,-3 1 236,-10 5 0,-5-2 0,3 3 15,6-5 1,1 3-47,-12-1 1,-1 2 226,7 3 0,1 0 193,-6-7 1,1 2-598,1-14 1018,1 24 1,0 5 73,6 13-93,-3 18 1850,6 22-506,9 22-1232,9-2 1,4 3-158,-1-6 0,2 3-49,3 11 1,2 6-1,-1-3-58,2 0 0,1 2-304,-6-10 1,0 5-1,1 1 1,-2-6-234,2 11 1,2 1-1292,0-6 0,2 7 0,1-1 0,-3-7-266,2 3 0,0-3 2078,1 0 0,1 3 0,-1-8 1,-4-12-1,-1-5 0,1-1 0,0 1 1</inkml:trace>
  <inkml:trace contextRef="#ctx0" brushRef="#br0" timeOffset="42914">17623 7323 26517,'-18'-9'-3467,"13"-2"-1463,-13 7 6324,18-3-2493,0 1 366,0-1 209,0 0 41,23-3 1182,-18-2-498,41-3 2631,-28-3-2654,21-3 1645,-1-15-219,-9 7 189,4-25-559,-22 22-2883,-3-11 1310,-8 16-1785,0 5 590,-23 3-214,-2 5 780,-23 7 751,24 22 1157,-11-10 270,31 56-1458,-11-33 1214,15 37-966,0-26-255,26 1-742,-4-3 326,10-14 1,5-2-746,12 6 850,-4-9 1,1-5 1487,13-4-639,-10-14 0,-1-2 1595,6 2-817,-19-15 1,-2-6-17,-5 3 1,-4-3-384,-5-5 0,-2-3-575,6-19 1,-3-2-107,-10 18 1,-4-1-395,2-14 0,-3-2-238,-3 12 0,-2 1-220,2-3 0,-4-1-275,-8 1 1,-4-3 684,4 2 1,0-2 0,0 2-156,-4-6 0,-2 1 336,-4-2 1,-4-4-1,4 7-330,10 9 0,-1 3 97,-18-14 1,-1 4 80,15 8-259,-12 6 736,24 55 730,-7 8-355,9 2 1,2 4-35,-1-3 1,0 2-144,-1 7 1,0 5 0,3-2-2,4 10 0,2 3-203,-2-7 0,-1 5 0,2 2 0,1-7 41,2-5 0,1-3 0,2 2-314,1 9 0,2 4 1,0 0-1,-1-6-722,6 11 0,2-4 141,-3-9 1,1 1-1,3-2-801,0-7 0,1-2 1,1-4 1609,4 5 1,2-3 0,8 7 0,1-4-1,-12-19 1,0-1 0</inkml:trace>
  <inkml:trace contextRef="#ctx0" brushRef="#br0" timeOffset="43247">19162 6823 27507,'0'-21'-6296,"0"2"4258,0-2 884,-17 8 1065,-6-2 220,-21 11 1055,8 2-265,0 24-506,9 7 1121,13 14-929,1 1-33,30 10-1480,-12-10 290,27-5 0,6-1-487,-4 7 592,15-8 0,3-3-701,-2 6 882,-17-17 1,-3 0 118,3 17-496,-16-11 820,-23 18 470,-20-20-1180,-13-2 1,-6-2 269,9-8 0,-3-1 575,-15 5 0,-2-1 0,12-5 0,1-1 0,-2 0 0,1-1 0</inkml:trace>
  <inkml:trace contextRef="#ctx0" brushRef="#br0" timeOffset="44347">2175 10217 25798,'0'-17'-6386,"0"3"5247,0 6 75,0 20 425,0 6 440,8 24 0,4 7-294,-1-17 1,2 1 153,5 23 0,2 1-822,-1-19 0,-1-3 859,-1 3 1,-1 0 25,1-2 1,1 0-36,1-2 1,1 0 136,-2-3 1,3 1 216,8 5 1,1-2 595,13 13-211,-14-21 0,0-2 700,9-2 64,-3-7 322,-4-8 18,9-4 319,-12-28 76,12-19-361,-22-16-1424,-8 6 1,-1-2-585,-6 16 1,-1-2-778,0-7 1,0-5 0,-3 3-393,-8 2 1,1 2 1428,6-17 1,-1 2 0,-5 20 0,-1 2 0,9 0-1,0-1 1</inkml:trace>
  <inkml:trace contextRef="#ctx0" brushRef="#br0" timeOffset="44600">3508 10730 26428,'3'7'-8583,"-1"0"5776,0-1 1670,0 4 890,-2 3 428,0 6 37,0 7-211,0 27-1514,0-7 1815,0-1 1,0 1 400,0 12-418,-2-20 0,4-2-420,14 12-1687,-12-5-619,27-5 2338,-12 4 0,-1-16 1,-3 1-1</inkml:trace>
  <inkml:trace contextRef="#ctx0" brushRef="#br0" timeOffset="44757">3508 10360 25618,'-19'-15'-5191,"2"3"3729,1 3 1197,8 5 515,-4 1 0,10 21 1,-4 4-1</inkml:trace>
  <inkml:trace contextRef="#ctx0" brushRef="#br0" timeOffset="45113">3980 10683 23909,'13'21'-7547,"2"5"4815,1-8 2073,1 4 168,-2-12 883,4-1 259,1-2 41,6-4-826,0-2 1973,6-1 207,13-22 317,-7 16-1194,-11-12 0,-1-5 100,0-2-350,0-20-358,-19 10-1392,-4 4 643,-23 13-1010,-9 0-365,-23 8 607,9 1 773,-8 9 142,32 24 318,-16 25 682,31 1-969,8-7 1,2-1-474,0 4-121,28-7 1,6 0-989,-6 6 472,4-17 0,3-3-1674,12 7 46,3-6 2697,3-6 1,0-7-1,0-2 1</inkml:trace>
  <inkml:trace contextRef="#ctx0" brushRef="#br0" timeOffset="45316">4748 10610 25078,'0'-6'-4137,"20"17"3617,16 6 407,9 2 135,-16-1 0,1 2-82,6-5 0,-1 2-70,-5 4 1,0 2 5,9 1 0,1-1-1388,1 2 0,-1-1 736,-10-5 0,2 0 778,17 10 1,0-1-1,3-1 1,-20-11 0,0-1-1</inkml:trace>
  <inkml:trace contextRef="#ctx0" brushRef="#br0" timeOffset="45513">5650 10428 26068,'-43'21'2932,"10"-2"-2431,-3 20-1503,11-1-122,0 1 444,0 5 136,10-13 0,-1-1-1053,-5 16-10,8-13 1,0-1-1294,1-3 2596,1-2 0,4-14 1,2-5-1</inkml:trace>
  <inkml:trace contextRef="#ctx0" brushRef="#br0" timeOffset="45680">5273 10442 23819,'17'-7'4625,"7"0"-4130,-2 30-4339,24-17 3541,-21 43-2361,25-27 2291,-18 9 0,0 3-1742,19 10-650,-7-6 0,1 1 2436,-17-17 1,-1 0 0,7 6 0,0-1 0,12 8 0</inkml:trace>
  <inkml:trace contextRef="#ctx0" brushRef="#br0" timeOffset="45854">6275 10389 26248,'-42'23'2465,"6"-3"-1902,4 22-1885,6-5 403,3 3 50,3 5-730,2 3-784,9-1-828,-3 1 2739,11-3 1,-5-3 0,6-2 0</inkml:trace>
  <inkml:trace contextRef="#ctx0" brushRef="#br0" timeOffset="46148">6862 10276 26877,'-46'-1'47,"21"16"1190,-17-12-1174,24 33-1456,-25 1 1589,26 9-699,2-10 1,3-1-330,10 10-683,17 13 375,5-31 0,6-2 223,0-5 0,4-1 282,18 11 1,1-2 501,-18-12 1,-1-1-371,19 9 1,-3-2 494,3 3 165,2 5 221,-34-10 234,-8-2-1503,-9 2-686,-32 7 1137,1-6 656,-15-2 1,-5-1-1,14-8 1,0-1 0,-14 3-1,0 0 1</inkml:trace>
  <inkml:trace contextRef="#ctx0" brushRef="#br0" timeOffset="46378">8150 10304 24449,'0'0'0</inkml:trace>
  <inkml:trace contextRef="#ctx0" brushRef="#br0" timeOffset="46531">8323 10809 28946,'-19'21'-1053,"14"-3"-4317,-31-6 5812,19-6 0,-3-3 0,7-3 1</inkml:trace>
  <inkml:trace contextRef="#ctx0" brushRef="#br0" timeOffset="47398">9748 9992 25258,'-1'-16'-6195,"1"1"5025,0 8 426,14 22 237,-11 4-432,11 23 29,0 0 256,-11 9-1072,21 7 1208,-22 5 403,8-30 1,-1 1 7,-8 0 1,0-1 6,6 1 0,0-1 61,-6 30 624,10-5-330,-10-6-168,6-8 613,-5-6-28,0-9 1,0-3-651,-2-12 382,0-47-358,0-1 82,0-5 1,0-3-108,0 8 0,0-1 107,-2-5 0,4-1-34,8-4 1,1-1-323,-9-1 0,2-2-610,8 3 1,4-2 0,0 3 62,0-7 1,0 1 875,-3 8 1,2-1 0,2 4 0,5 2-1,0 4 1,-5 1 0,0 0 0</inkml:trace>
  <inkml:trace contextRef="#ctx0" brushRef="#br0" timeOffset="47752">10760 10501 26068,'0'-35'-6296,"20"-5"6573,-15 6-1369,31-3 2394,-33 8-1922,27-1 1663,-26-2-1247,20-14-243,-21 12 952,7-10-766,-10 16 64,-19 4-1398,14 2 818,-34 1-113,10 9 1510,-16 2-429,16 25 1883,-3 13-860,28 11-1047,-9 8 554,13 11-292,27-13-1043,-4-7 1,3-2-406,5-14 1,4-4-2075,18 11 1,2-4 2948,-17-12 0,-1-2 1,13 0-1,-1-2 0,-13-7 1,1 1-1</inkml:trace>
  <inkml:trace contextRef="#ctx0" brushRef="#br0" timeOffset="48120">11690 9841 25708,'-18'-22'-6649,"0"2"4639,-3 5 1914,-16 5 1053,8 5 43,-28 24 680,24 1-1276,7 10 0,1 3-678,0 12 776,9 9 1,9 3-296,23 4-675,0-4 0,6-2-294,2-29 1,3-3 265,15 15 1,-1-1-1646,11 3 1593,-10-11 0,-1 0 266,1 1 161,4 4 388,-31-15 57,1-2 149,-14-4-958,6 4-377,-39-6 1143,-13 3-18,-17-9-1417,18-2 0,1-2 1387,-7-1 1,-13-14 0,26-4 0</inkml:trace>
  <inkml:trace contextRef="#ctx0" brushRef="#br0" timeOffset="48447">12317 9927 26068,'0'-9'-5576,"-27"3"6604,-6 1-145,-15 2-7,-9 19 495,22 10-1185,6 8 0,3 5-446,8 14-165,2-7 0,8-2 759,32-1-1125,-5-10 0,4-2-827,32 0 1216,-23-13 0,0-4-982,20-4 925,3-5 818,2-5 216,-18-10 1,0-1 1235,20 5-424,-15-22 0,-3-5 490,-3 6-1490,-15-12 1,-6-3-375,-7-4-924,-4-14-677,-32 17-1524,3 2-923,-28 3 1490,17 15 1,-1 2 2364,-21-9 0,16 15 0,1 1 0,-17 2 0</inkml:trace>
  <inkml:trace contextRef="#ctx0" brushRef="#br0" timeOffset="48865">12913 9769 25078,'2'-10'-4012,"-1"29"1254,0 2 2116,-1 23 1,0 5 11,0 6 250,8 5 1,1 0-271,-5 2 393,10-13 0,4-1-2044,8 2 713,6-13 0,5-5 982,15-10 606,-5-6 1,-2-8 1528,0-32-187,-6 7 1,-1-5 1626,0-30-1545,-12 11 1,-2 0 916,-7-13-1496,-8 19 1,-2-1 486,-4-30-1668,-3 20-251,-11 13 1,-1 2-2414,6 3 913,-35-1 1303,36 40 545,-13 31 490,36 6-1465,-6-6 0,0-1-1335,11 4 1253,-2-16 0,-2-1 1429,-2 8 1,17-5 0,-9-3 0</inkml:trace>
  <inkml:trace contextRef="#ctx0" brushRef="#br0" timeOffset="49185">13720 9792 25798,'0'-15'-5486,"0"0"3627,0 7 885,0 26 335,0 0 394,16 47-590,1-22 396,-2 11 1,2 2-1654,14 3 1726,-16-4 1,-2-1-97,4-9-137,1 18 39,-12-35 86,2 1 381,-2-21 499,-6-24 249,3-4 294,-3-22-674,0 8 1,0-1 414,0-26-470,-2 4 1,4-2 42,7 22 1,2 0-33,-10-11 1,3 1-230,13 15 1,0 1-339,-14-25-1020,26 6 949,-25 8 678,28 9 1,-20 7-1,15 6 1</inkml:trace>
  <inkml:trace contextRef="#ctx0" brushRef="#br0" timeOffset="49631">14802 9584 26428,'-23'-23'-5556,"2"4"3509,-27 5 3056,15 6-338,-3 8 406,10 0-398,3 13 356,2 7-1001,3-2 1509,8 27-1242,2-21-794,8 16-631,16-11-880,-12-12 23,26-1 653,-27 7-575,11 5-314,-25 8 2488,8 3-868,-8-5 1223,11 1-39,0 0-113,0 0-1110,0 0 819,18 11-484,8-13-2538,23 10 1180,-6-25 58,5-2 1941,-9-11 1,4-5-1,2 0 1</inkml:trace>
  <inkml:trace contextRef="#ctx0" brushRef="#br0" timeOffset="50186">15180 9854 24269,'22'0'1439,"2"0"-1079,14 0-270,-8-21 844,24-1 94,-24-3-962,10-14-89,-17 22 329,-3-18-796,-6 9 60,-6-5-511,-3 7-324,-26-8-1361,-10 21 1800,-16 0 428,0 11 182,6 20 1391,5-15-205,0 42-151,7-25-377,15 9 1,2 3 520,-1 8-1341,5-6 1,7-1-1880,30 4-782,-13-8 0,4-3 2625,36 1 0,-3 2 1,-11-16-1</inkml:trace>
  <inkml:trace contextRef="#ctx0" brushRef="#br0" timeOffset="50464">15787 9535 26248,'-20'-15'-4180,"5"4"2734,4 1 238,-2 6 1751,0 50-632,3-18-74,7 6 1,6 3-597,17 19-1509,-15-12 1782,25-10 0,5-1 255,-7 3 202,11-8 1,1-2-493,-3 2 297,7 7 224,-29-17 13,5-2 899,-18 0-663,8-3-590,-10-1 63,-22-2 78,-16 3 131,-11-6 368,11-1 0,0-2 0,-10-1 1,-14-1-1</inkml:trace>
  <inkml:trace contextRef="#ctx0" brushRef="#br0" timeOffset="50797">16933 8920 27777,'10'32'-8112,"-8"25"6696,8-8 1056,-17 3 1,-4 2 421,10-17 1,-2 0 103,-17 17 0,-2 2 0,10-12 0,0-1-161,-9 4 0,-2 0-1067,4-1 0,1 4-601,2-4 0,0 3 0,1-2 1730,-3 7 0,2 0 0,4-8 0,2 2 0,1-3 0,4 1 0,-1 0 0</inkml:trace>
  <inkml:trace contextRef="#ctx0" brushRef="#br0" timeOffset="51330">17628 9546 26877,'-13'-19'-7560,"5"8"6224,-2-1 533,8 36 765,22 14-446,-9-2 0,0 2 173,1-6 1,2 0 177,6 2 0,-2-1-1751,-1 13 1817,21-4 377,-11-6-221,15-2-6,-10-17 1233,23-3 406,-25-39-614,-4 4 0,0-3 644,-1-35-1493,-8 24 0,-1-3-3013,-3-20 0,-5-1 2825,-1 22 1,-2 0-1,2-22 1,-3 3 0,-3 4-1</inkml:trace>
  <inkml:trace contextRef="#ctx0" brushRef="#br0" timeOffset="51547">18527 9564 26787,'9'7'-2892,"-4"-2"1109,-1 11-684,-4-2 1917,0 8 123,0 5 32,0 5 167,-14 5-660,10 24 486,-10-14-379,13-7 0,2 0-16,-1 2-2801,17 20 1005,5-36 2698,0 3 0,15-19 0,-13-4 1</inkml:trace>
  <inkml:trace contextRef="#ctx0" brushRef="#br0" timeOffset="51663">18603 9124 25438,'-23'-49'-9831,"-7"-1"8962,20 20 0,-3 7 0,6 19 1</inkml:trace>
  <inkml:trace contextRef="#ctx0" brushRef="#br0" timeOffset="51997">18990 9878 25078,'12'5'-2206,"4"-2"2296,8-2 364,7-1 58,4-23 256,4 17-155,4-43-782,3 26 735,1-23-128,-15 18 1,0 1-74,9-13-330,-11 8 1,-4 0-98,-6-1-839,-3-6 18,-15 18 27,-2 6-946,-27 6 1740,-17 5-232,-12 4 489,14 6 0,0 6 573,-8 16-281,11-1 0,2 3 415,0 21 206,6 4-96,21-14-1478,10-1-937,0 2 225,20-13 1,6-2-961,7 14 181,19-11 1,5-4 236,-22-13 1,-1-2 1730,16 2 0,1-3 1,-14-6-1,-1-2 0,1-1 1,0 1-1</inkml:trace>
  <inkml:trace contextRef="#ctx0" brushRef="#br0" timeOffset="52214">19822 9372 25708,'-17'-4'1746,"25"19"-6735,26 10 4573,0 0 0,1 3 94,-4-4 0,1 0 135,3 3 1,-1 0 45,-5-5 0,-2 0-69,1 1 0,1 1-971,-1 0 1,2 2-1118,10 8 1,1 2 1511,-12-9 0,0 0 755,9 6 1,-1-1 0,8 8 0,-1-4-1</inkml:trace>
  <inkml:trace contextRef="#ctx0" brushRef="#br0" timeOffset="52414">20738 9372 26877,'-22'16'1024,"-10"3"-61,28 17-2077,-18-6 0,-1 1 673,5 21-60,-8-4 1,-1 1-751,4 11-1296,2-7 1,1-2 2316,4-5 0,-5 14 0,15-41 0</inkml:trace>
  <inkml:trace contextRef="#ctx0" brushRef="#br0" timeOffset="52580">20450 9413 25798,'-21'-34'-7510,"4"5"5727,17 6 1273,26 29 2077,12 19-1578,0 5 1,2 2-176,-7-2 1,-1-1-458,5 4 0,-2 0-1038,-8-8 1,-2 0 856,1-1 1,1 0 927,0 0 1,0-1 0,1-1 0,0-2 0,1 0 0,-1-1 0</inkml:trace>
  <inkml:trace contextRef="#ctx0" brushRef="#br0" timeOffset="52747">21630 9416 26697,'-61'-8'-93,"10"1"-152,-6 23 1692,12-12-912,19 18 1,0 3-823,-26 2 383,26 0 1,0 4-504,1-7 1,1 0-424,1 3 0,1 0-1535,-15 28-509,11 0 2453,11-3 0,9-4 0,6-3 0</inkml:trace>
  <inkml:trace contextRef="#ctx0" brushRef="#br0" timeOffset="53013">21828 9363 27867,'0'-14'-5486,"0"5"3717,-22 5 3311,-20 24 827,-5-14-1532,11 24 1,2 7-549,0-7-277,10 15 1,6 3-980,3 3 1196,6-4 0,9-2-198,33 8-925,-21-19 1,4-1-294,12-10 0,3-3-598,16 20 631,-1-3 136,-2 12 266,-7-12-945,-36-4 1,-9 1-2252,-20 10 4307,-9-12 0,-9-1 0,-5-5 0,-3-2 0,-7 2 0,1 0 0</inkml:trace>
  <inkml:trace contextRef="#ctx0" brushRef="#br0" timeOffset="71047">2498 12390 27957,'0'-12'-4497,"-15"3"3952,-6-1 1379,-10 6 354,11 16 466,2 22-1736,16 12-329,-2-1 1,0 3-333,3-13 0,2 3 670,5 6 0,2 5 0,-2-3-275,-4 1 0,1-1-273,15 14 0,0-1-239,-16-16 1,0-3-363,13 0 0,1 1 428,-14-3 0,0 2-599,12 13 1,1-1 409,-6-14 0,-2 1-1035,1 20 0,1-3-107,11 2 2141,-18 7 0,6-33 1,-8-5-1</inkml:trace>
  <inkml:trace contextRef="#ctx0" brushRef="#br0" timeOffset="71214">2158 13324 26158,'-16'-30'-7406,"-5"-10"4797,15 9 1532,-4-18 348,34 20 2639,-17-7-1383,29 17 0,8 3 488,-4-10-2648,20 4 0,5 3 2004,-26 7 1,0 2 0,15-4 0,1 1 0,-14 5 0,0 0 0</inkml:trace>
  <inkml:trace contextRef="#ctx0" brushRef="#br0" timeOffset="71583">3515 12846 27597,'-47'0'1079,"-15"0"-1079,22 18 658,7-4 1,1 3-108,-4 24-1097,-7 7 82,22-8-213,6 0-298,8 23-408,3-16-60,23 12-1862,10-10 318,10-16 1964,-9-11 1,0-2-383,10-5 1069,12-3 698,-16-11 652,-2-16 1085,-2 12 322,-4-38-721,-4 21-380,-4-26-345,-4-7-1013,-6 10 30,-6 8 0,-2 1-1280,-2-1-965,0-8 433,0 24 642,0 2-507,0 54 51,22 0 398,-8-3 0,2 1-1799,27 15 118,2-17 3032,-9-3 0,6-5 0,2-4 0</inkml:trace>
  <inkml:trace contextRef="#ctx0" brushRef="#br0" timeOffset="71864">4473 12804 27057,'-44'15'4010,"5"-11"-4387,10 36-930,-9-2 1114,10 13-352,10-5 0,2 1-518,5 2 407,18-3 1,3-3-1489,-4-11 943,31-11 0,7-6 265,-7-4 873,5-5 0,0-6 118,11-25 1203,-2 3-546,-26 0 1,0-4-12,6-6 0,-1-1 221,-9 7 1,-2-3-627,4-18 1,-4-2-954,-7-5-922,-5 13 0,-8 2-1941,-28 2-679,22-2 3895,-52 26 1,34 6 0,-27 7-1</inkml:trace>
  <inkml:trace contextRef="#ctx0" brushRef="#br0" timeOffset="72030">4243 13973 27417,'-42'22'-419,"18"-7"-771,7-20 0,36-21 0,5-21 0</inkml:trace>
  <inkml:trace contextRef="#ctx0" brushRef="#br0" timeOffset="72497">5752 11938 27147,'0'-15'-5306,"0"2"3897,0 3 435,0 5 245,0 17 304,-17 10 1543,13 12-1291,-22 18-493,14-16 1262,0 14-108,3 1-156,9-12-422,0 26 90,0-30-1964,0 9 742,0-18-1688,0-2-294,14-3 2974,-10-5 0,11-5 0,-15-2 0</inkml:trace>
  <inkml:trace contextRef="#ctx0" brushRef="#br0" timeOffset="73050">5865 12147 26248,'-22'-6'-323,"-4"2"363,-14 3 561,4 1-161,7 18 461,-11 13-502,11 12-629,8-7 1,3 2-476,2 17 415,7-18 1,3 2-678,3 19-468,3-1-162,21 0-1068,-15-3 1427,18-28 1,4 0 282,-2 20 466,13-17 1,4-2 414,14 8 101,-2-12 1,2-3 311,-21-13 0,-1-2 282,13 2 1,0-3 361,-14-2 0,-1-4 340,-1-8 1,0-1 689,28 6-867,-32-18 0,-1-3-102,17 3 524,-4-27-1399,-13 9-262,-7-1-582,-10-3-763,-6-16-743,-23 14-1183,14-8 898,-39 23-293,38 6-516,-46 6 1296,30 6 2074,-23 7 1,14 4 0,1 3 0</inkml:trace>
  <inkml:trace contextRef="#ctx0" brushRef="#br0" timeOffset="73396">6940 12249 25708,'-42'-3'-162,"19"16"1546,-10 10-1002,29 10-3067,-9 4 1834,13-3-749,0 1 468,0 2-465,0-1 109,18-1-1163,-14-4 501,34-3 2308,-10 1-907,9-10 1520,-11 0-311,0-14 732,-10-2 9,8-3 1040,-11-17-1796,-8 2-2431,-5-17 349,0 3 1286,-15 14 0,11-11 0,-10 10 1</inkml:trace>
  <inkml:trace contextRef="#ctx0" brushRef="#br0" timeOffset="73951">6853 12229 24718,'-17'-15'-3980,"-3"4"3366,-2 3 1545,-25 6 253,27-5-606,-11 15 1,-3 4 865,-2-7-935,2 25 0,1 4-609,-7-3 725,10 12 1,2 4-148,2 6-529,12-19 0,2 2-473,6 0 1,6-3-1103,15 16 165,0-11 0,5-4-1159,27-1 2178,-5-12 1,2-3-198,16-7 763,-18-5 1,1-3 467,19-3 443,0-17 1082,-4 12-633,-21-22 0,-1-4 527,12 4-1361,-16-12 0,-4-4-480,-6-3-497,-12 7 0,-2-1-1210,-5-8-388,-26-11-1825,17 21-25,-42 3 867,27 6 2666,-40 3 0,22 13 1,-13 3-1</inkml:trace>
  <inkml:trace contextRef="#ctx0" brushRef="#br0" timeOffset="74383">7482 12194 24359,'10'-5'2810,"0"0"-1364,7 20-5010,-3 14 215,9 24 867,-8-1 1694,-4-14 1,0-1-281,2 10-1132,0 14-286,-3-11-44,-4-14 2155,1 7 570,-4-24 285,1-5-447,-2-10-274,0-29 1032,0 5-192,0-25-118,3-15 198,-1 8-258,1 5 0,-1-1 238,1-9-210,0 22 0,-1 1 590,3-7-459,0 9 68,2 8 161,7 7 474,-2 9 620,18 27-1435,-9 1-633,-1 9 1,0 4-424,6 11 241,-9-13 0,0 1-967,8 16-1062,2 1-1653,0-3 3668,-8-16 1,2-2 0,15 10 0,-13-15 0,-1-1 0</inkml:trace>
  <inkml:trace contextRef="#ctx0" brushRef="#br0" timeOffset="74652">9165 11662 26877,'-20'11'3936,"15"16"-7777,-29 16 3791,30 12-1972,-10-4 1623,8-10 0,2 2-125,3-9 1,-1 1 205,-3 25 1,0 1-420,4-26 1,2 2-170,4 7 0,3 6 0,-2-6 312,-4-10 1,0 0-900,6 23 1,3-3 13,1-12-1819,-10 11 2237,10-31 1507,-31 1 1,-8-18-1,-20-1 1</inkml:trace>
  <inkml:trace contextRef="#ctx0" brushRef="#br0" timeOffset="74934">8718 12435 24629,'-23'-40'-6981,"8"1"3712,8 1 2382,7 1 848,0 2 13,28 1 1547,-2 3-804,12 10 1,4 2-61,15-8 709,-4 8 0,2 1 62,-21 10 1,-1 2-288,10-1 1,-1 1 714,17 3-177,-4 3-1519,-4 21-572,-18-6 1,-1 3-1256,13 27 500,-12-11 1,-3 1-1045,1 11 1032,-10-6 1,-2-1-1289,0 7 171,1 9 102,-7-16 1022,-6-15 2,2 0 490,-6-34 1096,0-15 228,-3-15-33,0-9-174,0 5-1069,8 9 1,1-1 307,-4-20 542,9 11 0,4 0 0,5-2 1,-4 19-1,0-1 0</inkml:trace>
  <inkml:trace contextRef="#ctx0" brushRef="#br0" timeOffset="75813">10757 12136 27417,'-64'0'719,"21"0"1,0 0-630,-12 0 97,-4 13 0,-1 8 396,21-3 1,3 3-460,-10 6 0,5 5-342,14 10 1,9 2-879,5 15 198,18-24 1,2-1-1468,-2 7 170,47-22 918,-3-6 713,-7-7 1,2-5 423,-7-9 0,-1-1 384,-1 9 0,-3-5 385,-3-23 0,-5-6 426,9-11-285,-14 11 0,-2-2 294,-9-24-1688,-2 17-394,-25-15-2631,-8 8 2125,3 26 0,-1 1-1253,-4-8-182,-14 19 2633,38 22 246,-14 12 1218,40 24-1862,15-6 1321,-7-12 0,3-3 329,23 6-110,-12-8 1,-2-2-31,0 0-655,-1-11 0,0-2 357,-6-3-302,-2-14 1,-2-7 2665,9-20-1896,-5 2 1,0-3-298,-14 6 0,-1 1-189,7-4 1,0-1-6,-2-5 1,-3 0-393,-4 8 1,-2-2 52,8-24 1,-3-2-599,-10 23 0,-3-1-121,2-26 1,-2-1 19,-5 26 0,-1 0 178,1-9 0,-2-1-126,-9 6 0,-1 2-1072,6-16 810,-14 19 1,1 3-579,14 7 599,-13 3 81,6 45 1452,7 29-715,-2-17 1,0 4 151,4 27 0,2 2-31,-2-19 0,2 2-71,2 7 1,3 7-1,2-5 38,2-3 1,2-1-201,0 4 0,3 4 1,-1-5-93,3-8 0,0-1-407,1 6 0,1 6 1,-2-8-55,-3-14 1,1-1-214,13 21 0,2-6-158,-1-20 553,12 0 551,-8-25 1042,3-2 472,4-21 1118,2-2-263,4-18-238,0-3-1232,-13 6 0,-1-4-333,-8 9 0,-1-3-446,0-5 1,1-6 0,-3 3-399,-4 1 0,-3-1 75,0-6 0,-2-5 0,-2 3-624,-3 3 1,-2 1-69,0-15 0,-1 0 177,-3 18 1,-2 2 12,1 0 1,0 1 136,2 4 0,-4-1-120,-8-6 0,-2 1-864,7-11 895,-16 19 1,1 4 20,15 11-194,-26 20 2492,28 17-1477,-20 23-26,20-5 0,3 3-62,-5-7 0,0 2-7,4 8 0,1 6 0,1-4 87,-2-1 0,2 0-324,6 5 1,3 4-1,-3-4 176,-4-6 0,1-2-1536,8 2 0,5 3 0,-1-5-22,-3-7 1,0-2-237,-2 8 1,4-3 1556,28 5 0,-27-10 1,20-3-1</inkml:trace>
  <inkml:trace contextRef="#ctx0" brushRef="#br0" timeOffset="76151">12358 12323 25348,'19'18'-4294,"0"7"1406,21-22 4842,-9 8-1641,7-11 701,-9 0-225,6-20 241,-1 15-741,6-36 1142,18 10 1008,-14-10-2347,-16 18 1,-2 1 687,5-12-955,-5-2-170,-7-1-786,-8-1 91,-5-2 149,-5-13-1077,-1 16 411,-24-15-585,-4 33 1246,-26 1 613,26 34 761,-2 10 0,4 5 307,18 23-700,-9-2 1,2 1 316,15 6-1019,9-10 1,5 0-562,14 7-1027,-2-16 0,3-2 2017,16-2 0,0 2 0,-12-21 0</inkml:trace>
  <inkml:trace contextRef="#ctx0" brushRef="#br0" timeOffset="76446">13188 12004 25258,'0'10'-4137,"22"-11"6417,-3 50-5922,6-25 2893,-10 11 1,-2 3-657,0 4 392,3 14 337,-5-17-1427,-3-3 1759,-6-1-1424,6 1 2074,-8-12 2,0-1 305,4-16-437,0-27 738,5-1 424,1-27-865,3 12 1,0-1-84,-2 5 0,1-2-36,4-6 0,2-6 1,0 4-104,-1 2 1,1 0-623,3-5 0,3-3 1,-2 5 121,-2 5 1,1 2 387,14-19 0,0 2 1,5 3-1,-16 22 1,1-1-1</inkml:trace>
  <inkml:trace contextRef="#ctx0" brushRef="#br0" timeOffset="76913">14668 11927 10238,'0'39'0</inkml:trace>
  <inkml:trace contextRef="#ctx0" brushRef="#br0" timeOffset="77063">14750 12194 26338,'-22'11'2254,"4"1"-1999,18-3-4615,0 1-271,0-4 4249,0 2 0,0-4 0,0 1 0</inkml:trace>
  <inkml:trace contextRef="#ctx0" brushRef="#br0" timeOffset="78213">15852 11787 27147,'6'25'-7980,"-1"-3"5368,1 28 1862,-4-1 523,4-5 0,0 3 47,-3-8 0,0 0 75,3 15 0,-1 0 11,-1-14 1,1-1-830,0-1 1,1 1 1038,-1-2 1,1 0-62,0-1 1,1-1-226,6 29-35,-1-5 111,-5-25 1,1-2-94,3 12-84,0 9 10,-6-35 10,-3-19 2651,-21-1-603,14-46-1703,-31 16-134,33 0 1,2-3 8,-16 2 0,0 1-8,13-6 0,3-1 137,-7-1 1,-1-3 18,2-22 1,2-3-1211,3 18 0,1-3 566,-5-3 1,0-4-1,5 5 726,12 7 1,5 2 89,-7 0 0,1-3 0,4 7 403,9 7 1,2 4 132,-2-7 1,-1 4 524,12 0 585,-2 12 36,0 10 472,-5 7-595,2 26-1855,-14 17-1579,-2 11-211,-13 9 760,0-11-604,-27 1 519,20 2-1292,-26-17 1,-3-1-768,11 14 3360,-3-19 1,0-2 0,11 0 0,5-5 0</inkml:trace>
  <inkml:trace contextRef="#ctx0" brushRef="#br0" timeOffset="78596">16500 11132 26787,'6'22'-6760,"-2"13"4705,-4 16 1471,0 8 426,-1-18 1,2 0-119,7-7 0,0 1 110,-7 28 0,2 0-115,15-24 1,0-1-691,-16 12 0,1 0 984,14-17 0,-1-1-395,-12 29 271,24-5-266,-21-22 1,-1-1 260,10 11-678,-1 12 329,-11-36-132,2 1 489,0-17 875,-4-18-366,4 10 2376,2-40-2152,4 18 67,-1-10 1,0-3 347,6-13-459,0 9 1,-1 1 712,3-3-765,5-6 226,-11 29-1672,-2 10 2115,-1 6 21,6 6-157,-6 0-134,15 22-1510,-12 11-554,0-3 0,1 3-2529,2 20-564,2 2 3685,-4-19 0,0-4 0,3-2 0</inkml:trace>
  <inkml:trace contextRef="#ctx0" brushRef="#br0" timeOffset="78995">17470 11738 26787,'0'59'-5756,"0"-9"3718,0 3 974,0-5 425,16 3-518,-12 3 805,25 2-414,-27 2-931,24-1 1361,-17-17 0,-1-1-30,9 17 133,-6-14 1,-1-2-163,-2-3 497,3 4-442,-5-24 233,-6-8 207,0-20 482,-18 8-453,7-28 1,3-6-118,-14-2-182,4-21 1,3-5 156,6 25 0,1 0 17,-4-17 1,2-1 203,2 14 0,3 0-274,5 0 0,0-1 30,0 1 0,0-2 115,-2-15 1,4 0 276,10 18 0,4-1 298,1-21 1,6 4 134,3 29 1,4 5 262,11-10 1,1 4 1149,10 10-987,-18 10 0,0 7 726,25 27-980,-19 0-980,-16 12 1,-5 5-1118,-5 16-239,-18 0 0,-3 3-708,6-20 1,-3 0 1965,-20 13 0,-5-1 1,15-13-1,-1-3 1,-15 2-1,0-1 1</inkml:trace>
  <inkml:trace contextRef="#ctx0" brushRef="#br0" timeOffset="79481">19215 11587 25798,'-26'-17'-4083,"-1"3"3281,-12 2 1165,8 7 145,-11 0 29,16 5 75,-1 26-172,0-5-267,3 27 362,1-9-108,5 7-640,10-11 0,2 1-814,-1 20 390,13-11 0,2-1-1409,-4 0 973,17-16 0,3-5-602,0-2 879,26-9 796,-8-7 545,-9-14 1,1-4 1548,17-7-1037,-7-9 0,-2-4 1073,3-12-994,-12 3 0,-3-1 223,-4-12-811,-11 21 1,-2-1-672,-6-28-1356,-3 20-635,-4-13-122,0 58 465,0 17 339,0 30 120,0-9 1,0 1-1517,0 14 2639,8-10 0,0 0 0,-4 4 1,13 10-1</inkml:trace>
  <inkml:trace contextRef="#ctx0" brushRef="#br0" timeOffset="79779">19775 11518 26068,'0'-18'-5127,"0"5"2999,0 51 1064,0-13 744,0 9 1,0 3-107,0 11 122,0 6 76,0 2-1368,0-1 1596,0-2 0,0-6 90,0-5 180,0-9 449,0-3-719,0-13 90,10-4-205,-7-28 376,7-3 739,1-21-492,-2-4-89,11-11-140,-10 22 1,-1-2-9,2-4 0,1-2-168,0 0 1,2-3-549,-1 1 1,2-2-1,0 2-256,2-5 0,0-2 675,2 0 1,1-3 0,-1 5 0,-1 8 0,0 3 0,4-8 0,1-1 0</inkml:trace>
  <inkml:trace contextRef="#ctx0" brushRef="#br0" timeOffset="80049">20740 11146 28047,'0'-34'-5397,"-14"13"2345,10 25 5156,-10 15-1186,6 20-1367,6 6 139,-5-1 1,-1 3 69,4-8 1,1 1-530,-1 16 1,0 0 680,-2-13 1,2-1-56,3 1 1,1-1-1024,-2-2 0,0 0-71,2-2 0,0 0 222,0-4 1,0 0-795,-1 25 1748,0 8 1,0-25-1,1 5 1</inkml:trace>
  <inkml:trace contextRef="#ctx0" brushRef="#br0" timeOffset="80198">20348 11719 26068,'-13'-39'-8816,"5"0"6421,23-8 3224,-11 13-139,32 8 1,8 5 334,-2-2-2130,19 8 1,5 3 1240,-29 7 1,-1 2-1,12-2 1,0 1-1,18 4 1</inkml:trace>
  <inkml:trace contextRef="#ctx0" brushRef="#br0" timeOffset="80363">21308 11624 25618,'-20'11'2918,"4"4"-3464,16 0-2992,0 6 1505,0 3 617,0 5 405,0 25 253,0-10-490,0-3 0,0 1-2629,0 7 3501,6-9 1,0 0-1,-3 3 1,10 10-1</inkml:trace>
  <inkml:trace contextRef="#ctx0" brushRef="#br0" timeOffset="80530">21413 11224 25708,'0'-28'-6386,"0"6"4258,-8 8-4932,6 7 6959,12 23 1,-6-13 0,14 15 0</inkml:trace>
  <inkml:trace contextRef="#ctx0" brushRef="#br0" timeOffset="80872">22282 11418 24808,'-9'18'-1198,"-1"-13"4085,7 28-5747,-3-6 1548,0 9 352,0 8 155,-2-7 514,-1 3-984,-5 23 936,4-14-659,3-8 1,1-1 1192,1 3-449,1 17 41,3-33-151,1 2-1624,0-15 1885,0-5 0,0-4 0,0-4 0</inkml:trace>
  <inkml:trace contextRef="#ctx0" brushRef="#br0" timeOffset="81413">22430 11502 26877,'0'-16'-5576,"0"1"3718,0 1 883,-21 1 1219,16 5-1292,-33 1 2178,7 4-172,-7 2-989,-25 22 2262,24 10-1377,7-2 0,0 4 734,-1 21-1373,15-24 1,2 0 1140,5 18-2263,6 1-211,5 0 216,7-14 1,4-1-1869,23 16 1728,-5-10 1,2-3-564,23 2 1290,-19-12 1,-4-1-393,-8-2 335,20 1 852,-39-10-853,13-5 1540,-17 3-882,-20-5 1975,-18 6-799,-10-5-703,-14 5-1831,26-8 0,2-1 1388,-18 3 0,-12-1 1,28-5-1</inkml:trace>
  <inkml:trace contextRef="#ctx0" brushRef="#br0" timeOffset="81831">23202 11558 27597,'-20'-16'-4597,"16"0"634,-38 4 5306,37 3-2911,-61 3 2955,41 3-708,-12 8 1,0 5 729,2 18-1278,-7 10 1281,17 9 35,3-4-1476,11 3 458,3-11 1,2 0-1526,5 19 293,-5-11 0,6-2-1654,27 0-262,1 14 351,4-35 1827,12-1 277,-14-16 1210,11-3 332,5-22 808,-20-8-1422,-8 3 1,-2-3 749,0-19-34,-1-1-1070,-5 3-811,-8 14-716,5-10-141,-6 29-807,2 19 435,1 28 347,1 11-176,-1-9 1,1-1-1067,2 10 2454,0-8 1,0-2 0,2 0 0,3 6 0</inkml:trace>
  <inkml:trace contextRef="#ctx0" brushRef="#br0" timeOffset="82162">23522 11620 25258,'0'9'-4227,"0"14"2189,0 17 974,0 6 425,0-8 213,0 17 122,0-15 76,0 19-1278,0-31 1866,0 1-360,0-42 90,14-19 640,6-18-151,0 9 1,1-1 615,14-13-494,-17 19 0,1 0 366,-2 6 1,0 2 289,6-9-263,14 5 570,-17 23-259,14 32-1968,-14 0-1605,6 25-2040,-13-13 0,-3 2 3934,6 24 0,-7-19 1,-1 1-1,0 19 1</inkml:trace>
  <inkml:trace contextRef="#ctx0" brushRef="#br0" timeOffset="83151">24888 11520 26787,'10'-32'-3209,"-8"12"1039,15 26 2627,-16 11-2104,12 31 116,-7-5 711,5 7 62,-3 4-1137,0 3 1476,-3-19 1,0 0-65,2 18-133,-2-18 0,-1-1 671,0-3 431,0 0-483,-2-21 109,1-7-391,1-21 1027,0 10-372,2-26 1,0-8 163,4 1-208,2-19 0,0-4-21,-3 24 0,0 2 68,4-16 1,0 1 75,-2 15 1,-1 1 177,1 1 0,0 0-365,11-27-74,-8 27 0,0 1 495,4-10-136,11 2 349,-14 29 556,15 22-1126,-12-6 215,8 41-1687,-5-19 226,-2 28-557,1-7 727,-10-13 0,-2 1-945,5 19 617,-7-13 1,-1-2-9,-3 0-112,1 11 1500,-3-33-107,0-23 467,0-11 1,0-27-212,20-17 565,2 8-506,4-4 1,2 0 523,5 1-408,-10 10 0,0 4 465,-2 21 555,12 1 414,-14 19-470,9 26-2003,-7-4-503,2 27-610,1-7 765,-7-7 1,1 1-1114,9 22-356,-5-9 1,-1 1-2314,5 5 1148,-4-12 0,2-2 3362,8-2 0,15 4 0,-9-22 0</inkml:trace>
  <inkml:trace contextRef="#ctx0" brushRef="#br0" timeOffset="83530">26672 11418 26428,'0'-40'-5127,"0"3"3359,-17 6-212,12 3 1151,-30 8 1759,5 4-469,-10 8 477,-4 5-741,16 21 0,1 5 1492,-15 6-889,7 14 0,2 5 894,-2 4-990,12-4 0,4 0-644,6 4-117,4-4 0,7-3-1172,23-7-1161,5 14 134,25-43 1799,-11-3 564,1-24 1139,0-14-132,-13-11-428,8-8-147,-22 20 1,-2-1 655,7-16-527,-6 9 0,-3 0-1370,1-2 77,-2-10-1123,-6 30 291,-1 4 604,2 13 1149,1 22-1569,2-14 1174,4 43-957,1-23 397,0 12 0,0 4-912,7 10-11,-2-5 0,0-1-1173,1 7 2358,-3-12 0,1-3 0,3-2 0,7 6 0</inkml:trace>
  <inkml:trace contextRef="#ctx0" brushRef="#br0" timeOffset="83812">27160 10834 26248,'-14'-12'-5381,"10"2"2885,-10 4 4088,14 21-2296,0 16 355,0 11 61,17 9-617,-12-3-133,12-10 1,0 1 251,-13 24 1011,4-21 0,1-1-1511,3 17 712,-9-3 379,9 1-691,-9-21 0,0 0 127,-2 19-894,2-15 0,0 0 1811,-3 2 1,0 5 0,0-18-1</inkml:trace>
  <inkml:trace contextRef="#ctx0" brushRef="#br0" timeOffset="84067">27608 11186 27327,'0'-20'-5396,"0"4"3357,-20 0 1833,-3 8 947,-28 1 251,12 6 51,-20 24 457,23 10-1609,4 7 1,3 5 1305,8 15-934,6-10 1,4-1-64,11-4-841,6-7 0,7-3-1801,23 1 276,8-7 0,5-3 630,-14-14 1,2-4 1515,24 6 1,0-4 0,-1-7 0,-20-2 0,-1 0 0</inkml:trace>
  <inkml:trace contextRef="#ctx0" brushRef="#br0" timeOffset="84380">27972 11520 24269,'-20'15'3483,"5"0"-3706,34 12-3394,1-14 2592,21-4 1421,-11-9 670,11 0-514,-16 0-192,10-15 311,-22-3-952,5-1 2472,-17-10-2532,4 12-194,-23-12-1439,-7 13 948,-22 6 532,7 10-104,-7 16 1524,30 11-1320,-13 10 1285,28 23-2453,-9-19-133,21-5 0,3-1-2170,-7 6 3598,16-14 1,3-3-1,-2 5 1,22-2-1</inkml:trace>
  <inkml:trace contextRef="#ctx0" brushRef="#br0" timeOffset="84597">28655 11052 28496,'-11'-7'-9779,"8"0"2304,-8 25 6988,27-15 1,-12 41 0,13-15 0</inkml:trace>
  <inkml:trace contextRef="#ctx0" brushRef="#br0" timeOffset="84721">28803 11698 26967,'3'20'-6780,"0"-2"3551,1-3-496,0-8 3505,-1 0 0,-2-7 1,0 0-1</inkml:trace>
  <inkml:trace contextRef="#ctx0" brushRef="#br0" timeOffset="85329">29818 10774 27327,'0'-20'-5126,"0"4"3447,-17 4 1961,12 4-1149,-28 5 2530,5 0-505,-6 22 314,-8-14-1254,12 40 446,6-23 1,-1 2-8,8 5 1,1 2-342,-7 4 1,2 0 1238,-1 21-2331,4 2-503,9 1-636,6-17 1,0 0-1146,3 20 444,7-13 0,7-3-1596,22 0 4079,-13-18 0,3-5 0,31 0 0,-10-6 0</inkml:trace>
  <inkml:trace contextRef="#ctx0" brushRef="#br0" timeOffset="85583">30117 11245 26787,'0'-19'-5216,"-26"3"4753,-1 3 686,-23 7 1006,6 1-501,19 29-9,-8-17-457,26 23 1,3 5-1550,-13-9 1618,11 12 1,5 2-648,1-2-491,26 9-1009,-19-19-5,43-14 1336,-44 8-1677,42-20 3438,-29 8-1298,20-10 1445,-7-15 806,-16-13-1327,9-25-45,-23 2-2385,6-4 1540,-27 13-3397,14 1 894,-40 1-1083,38 3 2941,-45 3 0,46 3 1,-20 1-1</inkml:trace>
  <inkml:trace contextRef="#ctx0" brushRef="#br0" timeOffset="85963">30317 11144 26158,'0'11'-4227,"0"0"2098,3-2-68,-3 5 1549,5 2-300,-3 22 821,1-5-161,1 32-1426,-3-25 1690,0-6 1,0-1-24,0 2 575,0 5-623,0-20 302,-1-5-615,0-5 576,0-23-51,21 11 1724,-15-43-1564,36 19 1822,-23-26-1411,17 6 761,-5-4-273,-2-1 16,1 2 69,-3 4-1830,4-3 1725,-12 18-1691,5 4 1239,-16 20-276,0 6 82,-5 23-1691,0-3-330,-1 25 384,0-8-465,-1 7-413,1 1-3015,-1 21 1268,0-19 3306,1 8 0,3-25 0,2-6 0</inkml:trace>
  <inkml:trace contextRef="#ctx0" brushRef="#br0" timeOffset="86183">31063 10796 26517,'6'-46'-4607,"-1"5"3155,-2 11 1234,-1 6 986,-1 10-1197,1 7 653,0 20-957,3-8-328,0 25 0,-1 9 643,5-1 47,1 17 0,0 4 115,-4-24 0,0 0-205,6 26 0,-1 0-160,-6-25 0,0 0-295,3 9 1,-1-1-94,0 12-256,-2-5-625,-1-6 1971,-3 5 0,0-16 0,-1 3 1</inkml:trace>
  <inkml:trace contextRef="#ctx0" brushRef="#br0" timeOffset="86495">30963 11241 25528,'0'-25'-5666,"20"4"7374,-16 2-2684,48 2 3275,-24 1-996,31 1-399,-10 2-606,-13 8 1,1 1-82,20-1 700,-11 2 1,0 3-771,2 14 402,12-10-1271,-17 40-1288,-12-23 985,-12 9 0,-3 3-1568,-2 4 88,-3 27 584,-7-27 1788,-4 25-1008,0-38-340,0-19 1438,0-36-83,0-17 354,0-8-166,0 11-509,8 10 1,1 0 80,-5-20-523,10 11 0,4 2 404,5-4 795,7-6 0,3 25 1,-10 3-1</inkml:trace>
  <inkml:trace contextRef="#ctx0" brushRef="#br0" timeOffset="87297">32318 11119 26877,'-45'0'1349,"-9"-14"-2683,11 10 1427,-21-10-419,27 14 617,-26 15 347,30 10-541,7 5 1,2 2-579,9 16 16,4-10 1,3 0-210,8-1-333,22-3 1,6-2-221,0-5 643,12-8 1,3-5-479,-4-9 1040,-7-13 0,1-1 978,5 4-217,-4-32 0,-2-8 29,-5 9-16,-8-17 1,-6-4-237,-8 7-670,-4 9 0,-2 1-858,1-4-644,-18-8-1075,13 16 423,-13 12 942,18-1 443,0 15 465,0 1 247,0 6 323,0 1-112,0-2 570,23-5 2077,7-1-343,24-14 50,-11 5-113,-6-10-546,-5-14-458,-18 5-880,0 2 0,-1-1 295,-6-13-1608,-1 17 1,0-1-672,-2-12-271,-4-2-344,0 8 458,0-7 547,0 19 793,0 0-208,0 38 349,-12 27 582,9 15-198,-8 0 0,1 2 5,8-16 1,1 1-28,-4 15 0,1 1-8,3-13 1,2-1-58,-1 0 1,0 1 16,-1-3 0,2 2-112,8 14 1,0-2-321,-7-15 1,1-1 96,13 19 1,3-3-547,5-3 541,4-20 0,4-4 497,10-9 322,-5-19 1,-1-8 1507,4-12-1206,-5-11 1,-1-3 831,8-15-820,-16 16 0,-1-3 48,-2-8 0,-4-1-288,-4 10 1,-1-1-482,-2-7 1,-1-5 0,-2 4-540,-3 2 1,-2 1-457,2-13 0,-4-2 116,-11 3 0,-1 3 72,9 13 1,-2 1-68,-16-17 1,-5 3-858,-5 2 539,-1 0 157,-14 28 1595,21 12 136,-16 28 1671,18 6-1762,3 26 1,3 7-200,9-23 1,1 2-192,-2 13 0,0 8 0,2-5 25,0-8 0,3 1-232,7 5 0,4 5 0,-2-5-527,-6-3 0,3-2-166,14 13 0,3 2-803,-8-5 0,0-3 679,-2-14 1,1 1 143,8 17 0,0-2-825,4-2-261,9 4-943,6-28 827,-15-14 2403,17-4 0,-15-35 1,8-5-1</inkml:trace>
  <inkml:trace contextRef="#ctx0" brushRef="#br0" timeOffset="87697">33157 11232 24898,'0'8'-4136,"0"-1"2007,0-20 1065,17-6 2819,3-21-1329,1 6 160,-4-1-375,-17 7-1538,0 0 1687,0-8-360,0 10-90,0-7-1260,-17 20 764,-7 1 268,-9 51 859,1-14-32,22 23 1,6 3-353,-6-4-63,7 1 0,6-2-675,17-3-725,-11-9 0,2-1-922,13-1-232,9 6 2235,-10-18 1,9-9 0,1-3-1</inkml:trace>
  <inkml:trace contextRef="#ctx0" brushRef="#br0" timeOffset="87997">33390 11192 25438,'0'-10'-5396,"0"16"3267,0 8 1065,17 22-553,-13-8 958,13 4 12,-6-8-154,-9 0-917,9 1 939,-2-1 170,-7 2 447,10-7 566,-11-1-115,3-11-388,-1-2 426,1-21 518,3 12 1720,1-37-1476,2 21-60,2-24-128,4 4-474,-4 10 0,2-1 895,8-19-765,-3 10 0,0 1-294,3-7-1440,7-5 1262,-8 14-1122,-6 17 1326,3 0 0,-8 15 1,1 4-1</inkml:trace>
  <inkml:trace contextRef="#ctx0" brushRef="#br0" timeOffset="88963">24393 13580 26248,'53'-25'2818,"1"2"-2585,-29 2 1,0-3-468,3 4 0,3 1 289,0-1 0,1 1-210,3-1 0,3-1 203,7 0 0,6 0 0,-4 3 0,-1 0 0,1 2 0,0 1 0,1 0 0,-1 0 0</inkml:trace>
  <inkml:trace contextRef="#ctx0" brushRef="#br0" timeOffset="89162">24652 13905 25168,'-2'7'-3234,"0"2"1533,2 11 80,17-2 760,-12 22-247,27-11 884,-28 13-928,23-7-2534,-24 3 685,8 3 2828,-2 1 0,-6 2 0,6-2 0</inkml:trace>
  <inkml:trace contextRef="#ctx0" brushRef="#br0" timeOffset="89513">25138 14132 27687,'53'0'90,"-6"0"-90,5 0 0,-3 0 144,-9-8 0,2-1 7,-9 8 1,0-3 146,21-20 1,-2-3 73,4 4-148,-24 0 0,-3-5-269,-2-20-520,-13 11-263,-29-25-1413,10 28 1209,-31 9 1,-7 4-433,5 3 879,-3 9 0,-5 3 245,8 2 1,2 5 455,-19 22 489,15-8 1,4 5 816,10 27 36,-11 5 45,34-12-2115,-6 4-187,30 0-2048,-15 1 852,20-24 1,4 0-2328,1 18 4001,1-21 1,2-1-1,22 14 1,3-3-1</inkml:trace>
  <inkml:trace contextRef="#ctx0" brushRef="#br0" timeOffset="89882">26048 13859 25438,'4'-5'-846,"1"2"2681,3 2-1027,1 1-952,5 21-2489,9 8 914,-1 12 137,8 1-478,-4 6 366,-7-8-930,3 22-124,-13-29 713,-2 10 1952,-5-25 63,-2-28 444,0-7-50,0-30 295,18-15 860,-13 12-811,10 4 0,5 1 706,5-6-115,-2-11-279,18 29 874,-36 6-1540,31 8 1750,-25 9-998,18 5 403,-8 28-2455,-3-17-764,-5 59-1538,-9-38 2882,-3 12 0,-1 1 0,0 0 1,0 11-1</inkml:trace>
  <inkml:trace contextRef="#ctx0" brushRef="#br0" timeOffset="90083">25410 13229 26607,'0'-32'-6115,"36"4"7552,-7 10 0,5 3-314,4 4 0,2 3-651,8-3 1,-1 1-248,-10 7 1,-1 1-172,1-1 1,3 4-1982,14 9 0,0 4 1814,-14-4 0,-1 2 0,10 10 0,-3 3 0,-17-5 0,0 0 0</inkml:trace>
  <inkml:trace contextRef="#ctx0" brushRef="#br0" timeOffset="90587">27373 13446 28137,'-26'-8'-2049,"5"4"1654,-26 2 797,14 20 802,-12 15-748,13 12-775,10 7 1,4 1-707,5 11-279,16-2 1,4 1-710,-2-4 110,31-13 0,6-5-403,-1 2 950,3-18 1,3-5-289,17-2 1323,0-8 550,-29-7 1,-1-1 1281,32-2-354,-33-8 0,0 0 2531,27 4-1889,-22-11 0,-2-5 655,11-9-1437,-17 4 1,-4-4-166,-11-16-1185,-2 2-518,-13 15-804,-23 1-400,17 4 1081,-25 12 0,-5 2 30,6-5 550,-10 10 1,-1 1 450,0-1 701,-17 24 1011,39 4-531,-3 21-288,22-10-1068,0-2-1043,26-11 292,5 3-342,26-7 785,-9-2-905,-9-10 663,-21-22 91,-8-5 98,-10-19-1140,0 8 1397,-21-1 1,16 11 0,-16 1 0</inkml:trace>
  <inkml:trace contextRef="#ctx0" brushRef="#br0" timeOffset="91262">28280 13570 25978,'15'-3'2629,"-3"1"-2080,-12 24-4132,0 8 1470,0 33 554,0-10 1079,0-15 1,0-1-398,0 8 78,0-10 1,0-2-1073,0 0-80,0 5 1951,12-20-291,-9-6-205,10-4 977,-5-5 379,4-24 216,5 15 1134,2-45-1612,9 7 495,-5-15-500,-7 27 1,1 2 806,8-15-803,-1 4-499,0 4 13,-3 7-1134,-2 7 1726,-3 6-291,7 9 1040,-7 3-231,12 24-1733,-11 11-1286,0 6 1,0 4-2509,1 16 3921,-4-19 1,-1-2-1,3 1 1,1-2-1</inkml:trace>
  <inkml:trace contextRef="#ctx0" brushRef="#br0" timeOffset="91796">29442 13062 27057,'-22'-10'-2405,"2"2"1951,-5 23 2748,10 3-2248,2 21-974,10 3-263,-9 11 607,12 6-215,0-26 1,0 2 418,-1 0 0,2 1-191,7 0 1,3 2-661,-1 13 0,0 2 248,1-16 1,1 3-270,-1 10 0,0 5 0,-4-6-190,-3 15 690,6-12 1,-5-5-154,-24-18 1793,15-13-264,-35-2 2075,9-12-396,-11-24-980,-1 3-704,18-9 0,3-3-320,-11-11 67,6 3 1,2-1-1726,2-12 883,10 9 0,3-1-2187,2-6 1985,16 10 1,1 2 691,-5-3 260,17 16 1,8 3 1820,23-11-829,-20 23 0,3 3 113,17-2 1,-1 2 1235,12 5-1651,-11 19 1,-1 5-115,4 5-861,-20 3 0,-3 2-676,5 10-1119,-4 2-503,-7 1 1033,-13-13 0,-1-1-1299,3 14 1074,1 19 654,-13-36 297,-1 5 211,-3-48 257,0-36-58,20-12 94,-9 6 1,3-1 192,4 23 1,1 1-931,7-25 0,0 0 463,-8 24 1,-1 3 622,7-10 1,1 3 0,11-5 0,0 6 0</inkml:trace>
  <inkml:trace contextRef="#ctx0" brushRef="#br0" timeOffset="92099">30757 13564 27057,'-48'-38'-4692,"-5"15"4260,15-2-474,-4 22 1981,11-8-1035,0 11 739,0 25-48,4-6-471,2 26 429,5-10-464,5 5 90,8 1-1397,1 17 371,6-16-886,20 9-764,-16-23 81,35-7 2002,-10-4-164,10-9 960,2-4 377,1-21 1234,-12-14-1544,-11 2 1,-1-3 582,5-23-1604,-16 14 1,-1 1-1179,4-7 32,-10-13 1116,-19 14 1,-1 15 0,-19-4-1</inkml:trace>
  <inkml:trace contextRef="#ctx0" brushRef="#br0" timeOffset="92713">30913 13747 25438,'0'4'-2967,"0"0"1378,23-22 4151,10-5-691,12-13-1330,-10 10 1,0-1 279,9-9-611,-3-1 0,-1-2-246,-17 14 1,-2 0 720,8-10 1,-2 0 600,8-20-1924,-8-1-373,-3-3 446,-12 14 0,-3-1-187,-2 11 1,-1-1 120,0-26 1,-2 0 7,-3 27 1,-1-1-64,0-19 1,0 1-694,0 1 795,-8 18 1,0 3-799,4 9 472,-25 26 1518,20 28 0,5 11-583,-3-6 1,0 4 30,0 10 1,1 7 0,0-5 37,2-4 1,0 1-43,1 1 0,0 8 0,0 0 1,0-7 45,0 5 1,0 0 86,2 9 0,0 7 0,1-10-3,-1-21 0,2-2-1046,4 24 1,6-5 212,15-12-105,-5 10-239,24-47 1390,18-31 1582,-2-2-1376,-24 1 1,4-4-1,-4 0 236,-5 1 1,-1-4-309,12-15 1,3-9 0,-5 5 317,-8 8 0,-3-3-450,-4 4 1,2-6 0,-1 0-1,-5 5 410,-3-2 0,-3 1-1008,-1-3 0,0-4 0,-4 5-716,-4 6 1,-2 1 38,5-26 0,-9 5-871,-29 8 708,15 14 0,-3 5-656,-17 18 1542,-10 3 499,17 33 840,0-1-698,6 13 1,6 4-92,11 19-327,-4 0 1,1 3 304,5-21 0,2 0-105,-1 15 0,0 0-682,-2-16 0,4-2-380,10 1 0,0-1-445,-10-2 1,2 0-843,17 10 1,4-1 578,-11-13 0,0-1-52,5 6 0,1-3 1528,18 2 1,-12-9 0,2-4 0</inkml:trace>
  <inkml:trace contextRef="#ctx0" brushRef="#br0" timeOffset="93029">32332 13486 24539,'17'31'-6508,"3"-13"5572,0 5-38,19-20 2846,-21 6-1692,23-9 999,-10 0 65,17 0-1154,-10-18 2689,19-6-576,-27-10-649,3-1-1277,-18-9-126,-7 8-887,-3-27-723,-22 27-782,13-8-126,-32 14 320,7 15 1307,-20 1 303,8 30 2099,-3 15-221,28 10-862,-10 11 875,24 12-1841,-6-13-1168,19-10 1,2 0-1723,-6 3 1409,16-17 1,4-2 1389,-5 2 1,23-6 0,-11-4-1</inkml:trace>
  <inkml:trace contextRef="#ctx0" brushRef="#br0" timeOffset="93317">32867 13262 25618,'-18'16'1453,"24"10"-6969,-1 19 3289,15 4-51,-5-10 836,-11 2 1015,10 2-376,-1-4-1404,-10 13 422,19-17 2192,-20 5 60,12-21-1,-13-6 128,8-6-216,-7-4 93,5-20 819,-2 13 588,7-60-950,0 29-245,4-15 1,1-3-184,-4 21 0,1 0 44,14-23 0,3 0-134,-11 22 1,1 1 259,6-7 1,3 0-386,3 7 1,1 4-593,20-11-1748,-5 16 0,1 4 2308,11 7 1,-19 7 0,-1 1-1,18 4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30T12:55:53.113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2953 1903 12030,'-47'20'674,"11"2"1,-2 1-675,7-12 0,-1 0-205,-21 19 0,-2 7 250,8 3 0,3 0-45,6-7 0,4 2-45,1 14 0,8-1-135,15-2-450,24-9 1,7 0-451,9 2-30,2-12 1,5-3-240,17 2-90,9-4 1439,-30-13 0,1-3 0,2-1 0,1-1 0,0-2 0,0 0 0</inkml:trace>
  <inkml:trace contextRef="#ctx0" brushRef="#br0" timeOffset="342">3520 2348 10771,'-19'-18'2069,"-12"6"-1889,-13 7-1,-8 5-89,9 0-90,10 7 0,-1 3 0,-14 13 0,9-1 0,3 4 0,2 12 0,13-10 0,2-1-179,9 7-181,3 7-180,26-14 0,-14-2-179,48-5-630,1-4 1169,-20-10 0,3-4 45,13-6 0,0-3-483,9 4 618,-22-15 0,-1-3 180,5 3 179,-7-9 181,-8-11 180,-12 19-556,1-23 196,-14 16 300,4-7-660,-5 13 0,-21-4 90,15 10 270,-29 7 322,31 16-952,-10 15-1259,35 20 270,9-6-360,-2-15 0,3-3 1570,20-4 1,9 8 0,-11-14-1</inkml:trace>
  <inkml:trace contextRef="#ctx0" brushRef="#br0" timeOffset="584">4330 1668 10861,'0'-27'1259,"0"5"450,-17 9-1439,13 28 0,-13 4-180,17 24-90,0-8 0,0 2 0,0 24 30,-3-15 0,-1 9 0,0-6-379,3-8 1,0 1 78,-3 9 0,0 6 1,1-6-136,3-13 0,0-2-495,0 23 1,0-2-903,0 6 1262,0-25 0,0-2-629,0 6-450,0-5 1619,0-8 0,0-9 0,0-4 0</inkml:trace>
  <inkml:trace contextRef="#ctx0" brushRef="#br0" timeOffset="722">4073 2288 10951,'-16'-40'719,"2"6"-5839,14-7 5300,0 14 1143,0-4-1323,27 15 871,-20 3-1231,51 3-179,-31 3-1032,31 2 312,-12 3 1259,-7 1 0,0 1 0,22 0 0,-19 0 0,-1 0 0</inkml:trace>
  <inkml:trace contextRef="#ctx0" brushRef="#br0" timeOffset="1036">4862 2720 11580,'24'-35'90,"10"-8"-90,12 4-1124,0-5 1124,-14 8 0,0 1 90,-4-2 179,-4-1-56,-3-13-33,-11 14-1,-1-19 1,-29 28 0,-9-7-90,-13 24 90,-13 2-180,19 24 90,-6-11-180,16 50 180,2-28-225,17 11 0,2 3-404,-5 2-541,22-7 1,4 0-720,-9 6 809,21-15 1,3-4 989,-5 6 0,31-5 0,-13-3 0</inkml:trace>
  <inkml:trace contextRef="#ctx0" brushRef="#br0" timeOffset="1501">5662 2155 10411,'-17'-4'1979,"-9"1"-1709,-8 18-90,-2-11-180,11 35 90,4-1-90,-1 10-45,16-5 0,2-1-45,-5 2-135,16-5 0,9-3-45,14-8 0,26 4 180,-12-22 180,10-2-90,-25-8 0,-3-22 180,-5-6-90,-18-12 450,9-15-270,-12 19 0,0-24-270,-20 27 0,15-5 0,-15 19 179,4 8 181,13 0-270,-21 33-3482,22 16 3482,-6 18-90,7-20 0,2 0-1060,-1 27 1015,7-29 0,1 2 45,-7 1 0,2 1 45,13 0 0,-1 0-45,-13 0 0,0 0 0,14 0 0,1 0 0,-7 14 0,-2-1-173,3-13 1,-1 0 172,4 21 0,-4-3 0,-7 3-135,4-15 0,-4-3-135,-22-1-269,14 7-91,-42-25-270,26-1-539,-27-9-1481,0-4 2920,13-24 0,2-4 0,22-19 0</inkml:trace>
  <inkml:trace contextRef="#ctx0" brushRef="#br0" timeOffset="1851">6202 2204 12120,'-24'-6'630,"-16"2"-630,13 3 0,-10 0 90,3 16-90,9-11 0,3 30 0,0-17 0,11 20 0,-4-4 90,13 15-90,-4-10-4342,24 23 4252,13-29 0,12 5 736,6-20-646,-6-5 0,1-6 0,3-2 0,-1-4 0,-1 0 0,11-26 0,-19-6 0,-15 3 0,-4-3-90,-5-19 90,-5 0-90,-8 10 0,0 3-269,-28 0-91,6 4-450,-26 4-269,11 4-2339,-16 2 3508,13 10 0,-8 2 0,19 10 0</inkml:trace>
  <inkml:trace contextRef="#ctx0" brushRef="#br0" timeOffset="2184">6510 2149 9691,'15'0'720,"3"0"-450,-6 0-90,8 16-90,-6-12 90,3 37 0,1-3-180,-4 13 0,-5-11 0,-1 0 0,0 10-2126,-4-7 0,-2 0 2126,2 4 270,-3 11 1039,-1-26-949,1-7-360,-1-7 0,0-6 90,0-54-180,0-10 45,10 11 0,1-3 827,-10 4 0,3 1-917,15 8 0,0 1-404,-15-33-1,14 33 0,2-1-674,-4-9 0,-1 1 269,5 10 1,1 1 944,1-5 0,-1 2 0,10-5 0,0 6 0</inkml:trace>
  <inkml:trace contextRef="#ctx0" brushRef="#br0" timeOffset="2376">7363 2247 10321,'0'6'1709,"0"2"-1439,0 0 0,0 5-270,0 0 0,0 2 0,0 13-90,0-3-1079,0 17-181,0-14-269,0 6-90,0-9 1709,0-1 0,0-2 0,0-1 0</inkml:trace>
  <inkml:trace contextRef="#ctx0" brushRef="#br0" timeOffset="2552">7198 1605 11041,'-12'-23'90,"3"3"0,3 5-810,2 5-449,2 29 1169,17 10 0,6 19 0,16 0 0</inkml:trace>
  <inkml:trace contextRef="#ctx0" brushRef="#br0" timeOffset="2901">7600 2440 9332,'11'5'899,"1"-2"-719,5-1-90,1-2 0,5 0 0,20 0-180,-8-20 135,-2 11 0,0-1 315,6-12-926,13-9 746,-19 27 180,1-28 0,-8 18 179,2-25-449,-14 13 90,-1-16 0,-12 16 180,-25-8-270,-9 18 0,-15 2 0,-13 11 0,23 2-90,-20 19 90,30 8-270,-8 23-90,25-7-810,14-7 1,4 1-540,-3-1-90,24-2 0,4-3 1709,-2-7 0,2-11 0,1-3 0,12-2 0</inkml:trace>
  <inkml:trace contextRef="#ctx0" brushRef="#br0" timeOffset="3152">8470 2051 11490,'0'-20'1440,"0"3"-1350,-17 10-90,13 22 0,-30 15 0,29 11-45,-4-8 0,1 1 45,8 10-2171,-2-3 0,4 0 2261,23 8-90,-19 13 35,43-19-125,-43-4-344,41-1 524,-42-5-453,32-3 363,-33-4 2350,11 5-2530,-15-10-2069,-41 12 180,9-15 2036,-3-7 0,-2 0 0,-20 5 1,-5-1-1</inkml:trace>
  <inkml:trace contextRef="#ctx0" brushRef="#br0" timeOffset="4676">4025 4483 13020,'0'51'269,"0"-5"-269,0 9-986,0-6 986,0 2 318,0 3-948,0-16 1,0-1-811,0 19-2115,9-13 1,1-1 3554,-6 1 0,31 8 0,-15-23 0</inkml:trace>
  <inkml:trace contextRef="#ctx0" brushRef="#br0" timeOffset="4852">4080 4074 10411,'-8'-12'-1709,"6"24"270,13 13 1439,-6 14 0,34 4 0,-14-11 0</inkml:trace>
  <inkml:trace contextRef="#ctx0" brushRef="#br0" timeOffset="5252">4988 4537 10411,'-57'0'1979,"10"20"-1619,0-15-270,11 33-90,-17-5-2415,14 8 2415,-6 6 90,21-12 14,10-1-104,0 2 241,12 10-331,-5-12-269,33 14 89,8-27 45,-2-9 0,3-2 135,18-5 45,-17-13 0,-3-3-45,5-8 0,6-21 90,-19-19 0,-5 8 45,-13-2 0,-3-3 169,1 18 1,-2 0-80,0-15 0,-6-1-280,-8 14 0,-1 2 280,10-1 0,-2 1 44,-17 1 1,0 2 0,17-31-180,-29 12 0,29 9 306,-21 9-126,23 16-180,-9 28 90,11 14-90,-1 13 0,2 4 0,19 19-90,-8-1 0,1 3-205,-2-21 1,2-1-666,5 6 1,3 4-1,-3-4-810,-5-4 0,-1-2 1770,16 13 0,2-2 0,-11-17 0,-1-3 0,1 1 0,0 1 0</inkml:trace>
  <inkml:trace contextRef="#ctx0" brushRef="#br0" timeOffset="5964">6535 4481 12030,'-11'-3'1080,"2"-1"-991,-3-1-178,3 0 89,4 1 0,0 1 0,5 2 0,-1 1 0</inkml:trace>
  <inkml:trace contextRef="#ctx0" brushRef="#br0" timeOffset="6094">6565 4922 12030,'0'15'180,"0"-1"-180,-19-9 0,15 0 0,-15-5 0</inkml:trace>
  <inkml:trace contextRef="#ctx0" brushRef="#br0" timeOffset="6720">7552 4483 12030,'-7'-13'1709,"2"0"-1709,-4 7 90,5 18-90,4 18-90,0 10 0,0 8-360,0-8-2068,19 18 449,-1-12 1390,2-10 1,-1 0 0,-2 3-1,0 9 1</inkml:trace>
  <inkml:trace contextRef="#ctx0" brushRef="#br0" timeOffset="6904">7482 3978 11670,'-8'-13'-90,"1"3"180,1 1-2968,3 1 809,27 5 2069,-18 20 0,48-12 0,-18 14 0</inkml:trace>
  <inkml:trace contextRef="#ctx0" brushRef="#br0" timeOffset="7272">8140 4413 9961,'0'26'1799,"0"18"-1529,0-14-180,0 28-90,0-25 0,0 11 0,0-14 0,14-1 0,-10-2-90,10-2 90,-14-2-360,10 0-269,-7 1 89,7-7-449,-6-1 899,0-11 0,1-19 90,-2 10 0,0-38 90,0 17 90,2-25 269,0 5-89,-2 11 0,1 0-90,1-15 44,-1 11 1,-1 2 765,0 6-900,17 0 0,1 63-270,1-7 90,4 14 0,0 3-404,-3 3-226,10-5 1,4-1-1290,2 4 1154,-14-17 1,3-1 764,3-5 0,0-4 0,17 1 0,-16-9 0,0 1 0</inkml:trace>
  <inkml:trace contextRef="#ctx0" brushRef="#br0" timeOffset="7519">9063 4062 10951,'-24'-49'1349,"5"6"-989,7 4 179,9 16 721,-9 4-811,12 30-269,0 21-90,0 11-90,9-2 0,0 2 0,-4 18 0,12-2 0,1 2-251,-15-23 0,-1 0 221,6 5 0,3 4 0,-2-4-572,-1-4 1,-2-2 196,0 12 0,2-1-404,15 12-181,-20-3-359,17-8-1170,-10 7 990,3-21 1529,-3 2 0,-6-24 0,-1-4 0</inkml:trace>
  <inkml:trace contextRef="#ctx0" brushRef="#br0" timeOffset="7657">8875 4476 11490,'-26'-39'1080,"6"4"-451,8 7-359,7 4-180,5 5-90,17 2 0,6 2-405,13 6 1,6 1-91,-9 1 0,2 1-2045,11 0 0,6-1 0,-3 1 2540,1 0 0,-1 1 0,-4 1 0,2 0 0,-2 1 0,4 0 0,-1 0 0</inkml:trace>
  <inkml:trace contextRef="#ctx0" brushRef="#br0" timeOffset="8163">11182 3603 12660,'-22'-28'809,"-7"2"-539,27 4 450,-10 6 359,2 4-899,8 26-90,-8 3 0,10 28 0,0 0-650,0 10 605,9-22 0,1 0-90,-8 2 0,0 2 45,16 20 0,-1 3 0,-14-15 0,-2 2-967,7 5 0,2 5 1,-1-5 966,-3-3 0,0-2-135,0 14 0,1 1-952,1-6 1,-1-1 771,-6-15 1,-1 0-271,3 17 0,-1-4-314,-2-2 899,0 5 0,0-61 0,0-7 0</inkml:trace>
  <inkml:trace contextRef="#ctx0" brushRef="#br0" timeOffset="8468">11158 3521 9961,'0'-13'720,"-7"0"-450,5 5 359,-5-2-359,7 2-90,17-5 0,9 2-180,12-3 90,3 4-118,-1 0 28,0 2 180,5 4-90,-1 1 180,1 3 0,14 22-91,-17-17-89,-10 26 0,-5 4-463,-2-4 418,-11 2 0,-3 3-45,-5 10 0,-3 2 0,-3 2 0,-26 0 0,19 1-45,-19-27 0,-6 2-270,9 9 1,-1 0-91,-6-8 0,-2-1-1034,-11 15 0,3-1-270,-5 0 809,18-15 1,1-3 899,0-1 0,12-4 0,5-5 0</inkml:trace>
  <inkml:trace contextRef="#ctx0" brushRef="#br0" timeOffset="8756">12092 3428 12120,'8'-2'990,"0"0"-451,-1 22-449,-3-15-45,0 26 0,-2 6-45,0-1-842,-1 2 1,1 3 751,1 14 90,0 4 172,2 4-217,0-17 0,1 1-90,-1-12 0,0 1-810,5 23 1,1 0-495,3 6-91,0-15 1,-1-2 1529,2-1 0,4 5 0,-7-26 0</inkml:trace>
  <inkml:trace contextRef="#ctx0" brushRef="#br0" timeOffset="9017">12648 3715 13649,'-26'15'990,"-33"10"-900,33 12-45,-3-16 0,-3 2-1,2 4 1,2 2 45,-16 19-90,9-6 0,2 2 0,3 8-45,11-8 0,3 0-975,8 8 481,2 12-1,33-21-180,0-5-89,29-4-765,-12-13 0,3-3 584,-8-6 1,1-1 903,18 3 1,0-3 0,-10-7 0,-2-2-1,2 1 1,0-1 0</inkml:trace>
  <inkml:trace contextRef="#ctx0" brushRef="#br0" timeOffset="9999">14317 3455 11670,'2'-26'1350,"0"-3"-541,-1 13-719,0 21-4341,-1 35 4430,0 15-224,0-17 1,0 1 194,0-4 1,0 0-151,1 3 0,-2 2 45,-5 1 0,-1 3-45,5 21 0,1 0-45,-6-14 0,0 0 15,6 4 0,2 5 1,-1-6-471,0-5 0,0-3 365,0 13 0,0-1 0,0-22 0,0-2-45,0 28 0,0-10-277,0-10-172,0-12-1,0-9 3336,0-28-2976,8-22 1,2-9 179,-5-28-312,5 18 1,4-7-1,-3 3 357,-9 3 0,1 1 105,6 3 0,4-3 0,-3 3 30,-8-8 0,0 2 225,12-1 0,3-2 44,-9 6 1,-2-3 0,1 3-180,7-5 0,1-1-90,-4 1 0,0-3 0,-2 7-90,0 10 0,-2 4 179,1-7 1,1 4 1310,3 1-1130,-5 19-158,8 28-22,-6 11-90,2 12 0,-1 4-90,5 18 0,-5-16 0,1 4 0,1 7 0,0-1-186,-3-10 0,1 2 186,1 4 0,2 4 0,-1-4 230,-1-3 1,1-1-456,4 13 0,0-1-90,-5-15 0,0-1-45,0-1 1,0-1-46,-1 1 0,0-1 0,0-3 1,-1 0-676,4 29-89,0-5-404,-9-22 1,-1-2 1572,1 12 0,-2 3 0,-2-24 0</inkml:trace>
  <inkml:trace contextRef="#ctx0" brushRef="#br0" timeOffset="10149">14270 4280 9961,'-5'-26'630,"2"1"-540,20-8-90,26 6-1688,10-4 1283,-16 17 0,2 3-659,-3 0 1,0 1 28,4-3 1,2 0 950,4 2 1,0-1 0,2 0 0,0-1 0,2 1 0,-1 1 0</inkml:trace>
  <inkml:trace contextRef="#ctx0" brushRef="#br0" timeOffset="10398">15408 3338 10951,'24'-17'1169,"28"-1"-1079,-23 1 0,30-2-135,-20 6 0,1 1-45,21-7-1271,-6 5 1,-1 1 191,9 1 801,-26 5 1,1 1-2421,20 1 2788,-21 3 0,3 1 0,-21 1 0</inkml:trace>
  <inkml:trace contextRef="#ctx0" brushRef="#br0" timeOffset="10582">15807 3512 9691,'-13'25'1799,"-1"0"-1259,13 7 0,-3 2-180,4 7-180,0 1 89,0 4-269,-1-10 0,2 1-523,14 21 523,-14-5 0,2-1-616,11-19 1,0-2 210,-11 12 1,-2 1-991,10 2 1,2-2 494,-4-8 1,-1-1 899,2 10 0,1 0 0,12 15 0,-7-3 0</inkml:trace>
  <inkml:trace contextRef="#ctx0" brushRef="#br0" timeOffset="10749">15758 4979 11490,'42'-23'270,"5"-16"-2011,7 20 1696,-22-1 0,2-1-730,4 3 1,1 1 99,4-2 1,1 0-675,3-1 1,1-1 1348,1 2 0,0 0 0,0-1 0,1 1 0,-1 0 0,1 1 0</inkml:trace>
  <inkml:trace contextRef="#ctx0" brushRef="#br0" timeOffset="12585">4043 7144 11221,'-22'15'989,"4"14"-899,0 11-675,13 11 495,-13-3-273,7 5 363,8 3 0,-8 1-1055,11 0 1145,0-2-581,11-20 0,1-1 491,-7 15-45,16-21 0,0-1 172,-17 1-307,31-8 479,-15-9-209,18-28-180,-8-6 90,0-25 0,-14 10 0,0-1 188,-4 6 0,0 0-143,4-12 0,-2-4 0,-1-1 0,-2 0 0,-2 14 0,-2-1-45,3-20 0,-1 3 180,1 2 1277,0-10-1457,-3 44 90,13 21-1,-7 33-89,2-2 0,1 2 0,-7-3 0,-1 2-1576,9 18 1,0-2 1395,-7-18 0,1-1-135,4 11 0,0-1-625,9 15-499,3-5 0,5-3 1439,-7-21 0,3-3 0,17 9 0,-15-15 0,0 0 0</inkml:trace>
  <inkml:trace contextRef="#ctx0" brushRef="#br0" timeOffset="12947">5210 7240 10771,'-21'-22'1529,"-19"3"-1169,7 11-90,-12 3-180,10 17 0,0 4-90,-9 7 134,7 10 1,2 5-1599,-2 10 1464,15-15 0,3 1 90,1 16-180,8-3 180,6-5-270,4 8 1,28-18-1,-21 2 0,47-24 373,-33-6-193,41-18 0,-26 10 241,14-38-241,-11-1 180,-19-14-1,-2 14 1,-4 1-90,-11-8 135,3 8 0,-1 1-225,-5 1 180,-14-21 580,10 69-850,-11-9 180,15 48-90,21-9-180,-16 5-1363,30 1 644,-32 3-675,10-16 0,4 0-45,7 14 1619,7 5 0,3-25 0,-9-4 0</inkml:trace>
  <inkml:trace contextRef="#ctx0" brushRef="#br0" timeOffset="13512">5535 7139 9961,'5'-4'1799,"-4"20"-1529,4-11 0,-1 40-180,4-4 0,-1 11-90,2 7 0,1 2 0,-4-15 0,0-8 0,-1-1 0,1 1 0,0 17-90,-3-32-540,0 1 450,-1-33 180,1 9-90,0-41 90,5-3-90,0-14-317,-1 14 1,0 0 406,4-12 45,-5 20 0,2 0 225,6-23-90,-1 20 180,5-7-90,-5 33-270,6 2 89,-7 31-89,3-15 0,-3 43 994,-2-24-994,-1 17 0,0 4 0,0 3-1741,1-2 0,0-2 1471,-1-5 0,5 5 0,-4-19-90,2-6 91,-3-8-181,3 0 0,-1-10 180,0 3 270,8-20 0,-5-13-90,13-31 180,-15 3 900,-2 24 1,0 0-721,-4-20 179,4 2-941,-7-2 582,3 7-642,-3 3 822,0 8 360,2 4-540,2 15 1393,2 21-1393,1-1 0,1 40 0,2-19-90,-1 27 1199,4-7-1244,-3-11 0,0 1-315,9 19-945,-2-9 1,2-2-1648,7 7 2952,-9-19 0,2-2 0,12 6 0,4-3 0</inkml:trace>
  <inkml:trace contextRef="#ctx0" brushRef="#br0" timeOffset="13884">6755 7370 10411,'-18'9'1619,"25"-6"-1799,21 7 0,14-10 90,1 0 0,-6-19 90,2 14 0,-13-19 0,0-3 0,10 7-990,6-27 990,-22 18 90,-11 0 418,-3-1-58,-6-13-180,0 12 89,-23-16-89,-6 26-90,-14-1 90,4 16 0,8 3-90,1 3 180,-9 21-271,12 13-44,10-3 0,3 3-45,5 23-45,15-16 0,2-1-314,-2 8-631,31-7 1,7-4-1825,1 4 1735,3-15 0,3-3-226,-15-8 1,-1-4 1304,3 1 0,1-1 0,2-2 0,-1-2 0,3 1 0,0-1 0</inkml:trace>
  <inkml:trace contextRef="#ctx0" brushRef="#br0" timeOffset="14263">8692 7014 13199,'-21'-3'180,"8"0"-180,-5 1 0,15 0-3058,-7-1 3058,10 18 0,24 1 0,7 18 0</inkml:trace>
  <inkml:trace contextRef="#ctx0" brushRef="#br0" timeOffset="14379">8880 7581 11131,'0'7'-3598,"0"-1"3598,0-2 0,0-2 0,0-2 0</inkml:trace>
  <inkml:trace contextRef="#ctx0" brushRef="#br0" timeOffset="14985">9802 6794 11940,'-1'-24'1529,"1"4"-629,-1 6-630,20 23-180,9 24 0,12 11-440,-18-16 0,0 1 350,15 18 0,6 3 45,-13-14 0,0 0-90,-6-8 0,0-1-482,6 7 0,0-1 617,7 9-90,-3-5 0,-5-5 180,4 1-91,-13-14-89,5 0 0,-16-15 399,3-26-849,-6 1 1176,3-27-1536,-4 14 1,1-2-450,4-24-628,-2 18 0,0-1 88,4-21 1799,5 6 0,-1 3 0,4 5 0</inkml:trace>
  <inkml:trace contextRef="#ctx0" brushRef="#br0" timeOffset="15381">11300 6903 12120,'-42'0'1169,"-5"0"-899,-4 0-2965,10 0 0,-2 0 2875,-22 0-180,22-2 0,1 4 1125,-15 18-1035,7-15-90,7 34 0,6-11 0,18 8-180,4 12-179,42-22-541,16 13 540,15-26 102,-24-3 1,-1-2 167,21-7-179,1 2 269,0-3 0,-18-7 0,-1-4 0,14-14 224,-15 4 1,-3-3 135,-5-14 427,-6-25-517,-15 32-90,-6-18 2483,0 29-2663,0 3 570,-14 4-660,10 30 0,-11 12-450,15 18-269,0 1-2070,18 4 1170,-14-13 1709,24-10 0,5-3 0,-5 0 0,5-11 0,0 0 0</inkml:trace>
  <inkml:trace contextRef="#ctx0" brushRef="#br0" timeOffset="15681">11838 6760 10591,'0'-21'2698,"-15"1"-2518,11 33-90,-12 13 0,16 23 0,0 6-470,0-9 380,0 1 94,0 0-94,0 17 0,14-19 90,-10 19 90,23-37-180,-24 3 90,9-19-180,-2-6 90,-8-27-90,15-1 45,-11-10 0,-2-3-225,12-18-1063,-5 2 0,-1-2 1063,-2 18 1,1 0-181,1-11 0,1-2-1250,2 1 1,0 3 1069,-3 11 1,2 1 255,8-18 0,2 3 1,7 1-1,-9 19 1,1 0-1</inkml:trace>
  <inkml:trace contextRef="#ctx0" brushRef="#br0" timeOffset="15914">12908 6589 11278,'-35'0'944,"-1"0"1,-20 0-765,-4 0-1257,17 0 1167,-3 0-1,5 0 91,-9 24-270,16-5 180,-3 36-270,25-19-89,6 11-271,23-14-270,-12-2-89,47-3-1350,4 2 1709,-21-22 1,2-2 539,20 5 0,-1-4 0,-22-5 0,0-3 0,13 3 0,-1 0 0</inkml:trace>
  <inkml:trace contextRef="#ctx0" brushRef="#br0" timeOffset="16311">13118 5892 11850,'-20'-30'720,"-5"5"-180,23 10 269,-16 8-629,16 35-90,-7-1 0,9 33-617,0-6 572,-2-7 0,4 3-330,7-10 1,2 1 284,-3 6 0,-2 5 0,2-4 0,4-4 0,1 1 0,2 12 0,1 7 0,-4-7-45,-8-13 0,-1-2-45,9 8 0,3 4 1,-3-7-181,-1 9 180,-3-16 0,2-3-180,5-7-360,-4 2 361,0-24-1,-1-3-270,7-27 540,-2-14 0,0 1 0,0-3 0,-6 6 0,1-1-162,5-12 1,1 0 251,2-7 853,4-9-494,-7 22-269,-3 20 0,4 1-90,-8 18-90,7 36 0,-6-9 0,4 32-450,4 5-449,-2-14-540,1-7 0,2-1 132,9 3 1307,-8-16 0,3-3 0,14 3 0,3-4 0</inkml:trace>
  <inkml:trace contextRef="#ctx0" brushRef="#br0" timeOffset="16693">14128 6574 10411,'-27'-18'1529,"5"4"-1259,-22 6 90,-2 3-180,12 5-90,-8 23-90,18-18 0,6 41 0,8-26-90,4 37 0,6-21-810,24 21 451,-17-27-91,44 5-90,-30-17 270,24-8-89,-10-4 269,13-6 180,-12 0 90,15-19 180,-27-10 629,4-25-179,-20 7-91,-4 7 1,-1 2-360,-3-1-180,0-27-90,-14 44 629,10-2-629,-10 34 0,14 11-180,0 31-89,0-7-2237,6-11 1,3-2 1245,7 6 181,2 10-270,8-22-450,-22-2 1799,25-6 0,-15-8 0,14-4 0</inkml:trace>
  <inkml:trace contextRef="#ctx0" brushRef="#br0" timeOffset="16996">14490 6471 10501,'0'-32'1259,"0"13"-629,0-5 0,0 18-451,0 60-179,0-21 0,6 18 0,0 3-663,-3-3 618,2-17 0,2-1 228,2 11-183,-6-2 0,6-5 90,2 5-90,0-15-90,10 4 90,-8-22-90,3-1 90,-7-27 481,6 0-751,1-42 90,0 11 180,-2-2 0,0-2-404,-4 17 1,0-1 313,2-6 0,1-4 0,0 3-1110,0 4 1,0 0 884,3-11 0,2 0-719,1 8 0,0 3-46,11-18 1080,-6 21 0,2 5 0,2 7 0,7 2 0</inkml:trace>
  <inkml:trace contextRef="#ctx0" brushRef="#br0" timeOffset="18545">16835 6278 11221,'-17'0'1619,"-2"0"-1619,-29 0-90,4-15 90,8 11 0,13-27-90,-1 17 0,20-17 90,-23-12 0,20 5-905,-5-16 815,8 13 90,4 2-41,0 1 41,23 4 0,-17 4 0,34 7 90,-14 5 0,17 10-90,-17 24 0,12 5 90,-26 23-557,7 0 467,-5 9 0,-12 6 0,3-10 0,-2 2 0,-11-13 0,-3 1 0,2 6 0,-1 3 0,0-4 0,-1-5 0,-3 0 0,-7 1 0,-5 3 0,4-4 27,9-5 0,-1-3-27,-16 8 0,-2-3-90,1 6-270,6-9-230,10-8-130,-8-6 630,14-10 1,-5-27 448,28-30-89,-9-2-225,14 19 0,-1 3 315,-14-3 381,35 6-651,-12 2 0,13 13-90,11 1 90,-20 25-180,11-12 180,-9 30 159,1-30-519,4 34-1979,21-14 900,-10 2 1349,-3-7 0,1-4 0,13-11 0,-19 4 0,0 0 0</inkml:trace>
  <inkml:trace contextRef="#ctx0" brushRef="#br0" timeOffset="18843">17728 5882 10051,'-20'-20'1260,"14"3"-811,-35 9-359,18 3 270,-10 21-360,4 13 0,19 13-2740,3-8 0,5 1 2740,19 17 0,-16-17 0,3-2 529,20-7 1,3-2-620,1 26 90,0-26 0,4 0 45,4 7 0,-1 0-45,-9-8 0,2 0 0,16 10 0,-1-1 90,1 2 45,-13-11 0,-3-1-45,-9 1 738,8-1-828,-25-12 0,5-3 0,-7-2 2035,-29-2-2935,-9-1-359,-19-2-31,1 0 31,9-18 1259,0 14 0,0-36 0,2 12 0</inkml:trace>
  <inkml:trace contextRef="#ctx0" brushRef="#br0" timeOffset="18992">17605 5886 10501,'21'-23'1349,"-16"1"-1169,40 6-270,-25 1 180,22 2-90,-8 1-90,3 2-899,5 2-90,5 1-406,-10 4 1,0 0 1484,22-1 0,-21 2 0,0 0 0,15 2 0</inkml:trace>
  <inkml:trace contextRef="#ctx0" brushRef="#br0" timeOffset="19308">18672 5780 11580,'-40'17'1799,"20"1"-1619,-17 19-90,32 0-45,-10-4 0,-1 2-822,6 23 777,2-19 0,0 1 0,2 20 0,6 1 0,23-1 0,-18-1 45,20-30 0,2-1-135,0 25 90,9-16 0,4-3 45,-13-9 0,0-1-45,20 13 0,0-2 0,9-2 0,-21-13 0,-1-3 0,6 1 90,-5-5-180,-9-4-780,-6-4 60,-11-18-359,-34 9-270,0-32 0,-29 19-943,10-20 2382,-5 6 0,-5-3 0,-1-2 0</inkml:trace>
  <inkml:trace contextRef="#ctx0" brushRef="#br0" timeOffset="19445">18545 5759 10591,'50'-27'720,"1"-1"-720,-8 12 0,1 2-350,-11 1 1,3 1 34,25-5 0,1 2-405,-24 7 1,-1 1 719,24-2 0,-1 3 0,-25 3 0,-2 1 0,8 1 0,1 0 0</inkml:trace>
  <inkml:trace contextRef="#ctx0" brushRef="#br0" timeOffset="24838">4830 9876 10681,'-61'-1'630,"1"18"-630,10-13-972,-1 34 882,1-21 180,6 23 0,4-10-3755,10 16 3575,12-12-90,9 9 86,29-16 94,2 0-194,9-9 0,5-1 194,17 9 0,-17-10 0,2 0 0,4-1 0,-1 0 90,20 8 45,-13-3 0,-1 1 487,-2 5-353,-19-2 1,-5 2 0,-6 5 2577,-7 13-2757,-34 1-90,19-10 0,-29-6 0,-6-2 1469,10 5-1559,-13-8 0,-2-2-551,4 0-1337,-7 2-1620,24-14 3598,4-4 0,11-4 0,3-2 0</inkml:trace>
  <inkml:trace contextRef="#ctx0" brushRef="#br0" timeOffset="25091">5062 9562 11311,'12'-31'1529,"-1"5"-1170,-5 6 1,0 9-90,-2 3-90,3 6 0,4 0-90,4 25 90,5-17-90,-1 29 0,-1 7 0,15-4-837,-9 7 1,1 14 0,-2-7 746,-3-10 0,-1 2 0,4 14 0,0 8 0,-4-6 0,-5-12 0,-3-1 0,2 17 0,-2-1-1370,-5-18 0,-2-3 1235,0 0 0,-2 0-225,0-3 0,-1 1-221,-1-3 1,0-1-230,0 30-359,0-7-135,-9-26 0,0-1 134,4 10 1170,-33 4 0,33-28 0,-15-4 0</inkml:trace>
  <inkml:trace contextRef="#ctx0" brushRef="#br0" timeOffset="25257">5080 10442 8544,'0'-47'899,"0"1"-539,21 2-180,-15 3-270,38 3 90,-38 4 0,44 3 90,-26 4-180,25 4-90,-11 4-989,26 0 269,-13 9 540,-17 4 1,2 2-496,2 3 1,0 1-316,19-1 1170,-18 0 0,-1 2 0,11 13 0,1 3 0</inkml:trace>
  <inkml:trace contextRef="#ctx0" brushRef="#br0" timeOffset="25605">6010 10128 11490,'-42'0'1530,"-7"0"-1351,28 17-89,-24-13-753,27 34 753,-18-19 126,12 20-126,10-5 0,-7 2-90,18 18 0,-9-16-135,22-4 0,4-1-315,-8-6 45,24-6 1,6-6 134,-7-8 45,12-13 0,4-3 135,2 4-555,-16-15 0,-1-4 645,12 1-90,-6-24 270,-5 7-45,-15 9 0,-2-1 225,0-19-1267,-6 6 0,-3 1 1267,-5-7-623,-10 13 1,0 1 262,5 4 1137,-15-3-1047,20 23 90,-13 7-270,9 25 180,-9 1-90,13 24 89,18 17-89,5-8 1313,-13-18 1,3 2-1899,16 0 1,1-1-1153,-3 17 927,3-19 1,2-4-990,10 6-800,4-8 2599,5-7 0,3-10 0,3-5 0</inkml:trace>
  <inkml:trace contextRef="#ctx0" brushRef="#br0" timeOffset="26010">7095 9342 11580,'-16'-32'1619,"13"6"-539,-13 13-900,7 31 180,7 24-360,-7 17 44,8-7 1,2 2-746,-1-18 0,0 1 746,0 14 0,0 0-90,-1-13 0,2-2 45,6 0 0,1 2-90,-6 6 0,-2 4 0,2-3-180,5-3 0,0 0-90,-2 8 0,-2 4 1,0-6-181,-1 13 90,4-16 1,-1-2-451,-5-1 270,0 3 582,-23-23-222,17-9 180,-36-5 90,13-5 90,-12-2 225,7-10 0,1-5 135,-12-16-1576,6 2 1,0-3 1575,-4-16-226,17 22 1,1 1-104,-1-13 148,10 0-179,8-1-90,35-15 0,3 12-161,14 6 1,7 4 115,-15 12 0,3 2-165,7-1 0,6 0 0,-4 2-285,-1 4 1,0 1-1,15-3 1,-1 1 89,-19 7 0,-2 1-45,0 1 1,0 1-1,-4 1 0,2 1 450,9 0 0,-1 0 0,20 1 0,-26 0 0,0 0 0</inkml:trace>
  <inkml:trace contextRef="#ctx0" brushRef="#br0" timeOffset="26356">7822 9946 10051,'-23'22'1439,"6"1"-1259,17-3 90,0 1 90,0 3-180,0 3 0,0 3-180,0 3 90,0 17-180,0-12 180,19 24-90,0-28 0,3-6 0,2-1-90,4-3-180,15 5 180,-21-23-90,16-3 180,-19-28 0,11-9-90,-16-15 90,-3-3 90,-8 19 0,-1-1 90,-1-23 135,-11 8 0,0 1-136,5-9-179,-14 14 0,1 2-550,13 2 730,-12-3 269,17 28-359,0 21-180,0 22 180,20 28-180,-16-1-680,15-25 1,0-1 319,-14 17-359,38-2-630,-25-1-181,9-18 1,4-1-90,8 11 1709,15-1 0,-8-22 0,1-7 0</inkml:trace>
  <inkml:trace contextRef="#ctx0" brushRef="#br0" timeOffset="26647">8755 9801 10771,'-28'-25'1169,"-15"4"-899,38 8 90,-37 3-180,12 6-90,-22 17-90,21 16 90,-9 10-90,32-6 0,4 1 0,-14 13-45,22-5 0,3 0 45,-2 8-45,25-9 0,6-2 45,-3 3 0,3-16 0,8 0 0,-4-3 0,17 8 90,-3-4 0,-2-3-159,-10-9 69,6 2 90,-24-11-90,-13-2-180,-3-1-180,-38-2-360,7-1-269,-29 0-5439,-11 0 6428,11 14 0,18-12 0,0-1 0,-13 13 0</inkml:trace>
  <inkml:trace contextRef="#ctx0" brushRef="#br0" timeOffset="26856">9513 9811 12120,'6'-9'0,"-1"2"-180,-2 2-1799,0 3-90,-1 2 2069,1 21 0,-1-16 0,-1 15 0</inkml:trace>
  <inkml:trace contextRef="#ctx0" brushRef="#br0" timeOffset="26991">9747 10360 12750,'5'10'112,"1"-2"0,-4-4 1,1-2-1</inkml:trace>
  <inkml:trace contextRef="#ctx0" brushRef="#br0" timeOffset="30505">11110 9604 12570,'0'-11'1619,"0"19"-1439,-16 9-180,13 21 0,-13 3 90,16 10-1921,-10 7 1741,7 4 90,-7 3-1341,9-19 0,2 0 1116,-2-11 0,2-1-405,9 10 1,0-1-1153,-4 10-17,34-4 1799,-15 6 0,0-19 0,-5 5 0</inkml:trace>
  <inkml:trace contextRef="#ctx0" brushRef="#br0" timeOffset="30671">11088 9457 9332,'-18'-38'0,"-7"5"90,22 8-2339,-11 2 2249,32 13 0,-18 0 0,19 10 0</inkml:trace>
  <inkml:trace contextRef="#ctx0" brushRef="#br0" timeOffset="31042">11643 9632 9781,'0'20'1440,"0"1"-991,0 1-179,0 4-90,0-1 0,0 6-180,0 0 90,0 22-90,0-12 0,-1-5 0,2 0 0,16 5 0,-12 13 0,24-6-90,-27-15 0,23 12-270,-22-26-179,17 1 449,-14-14 0,14-39 0,-8 5 90,0-13 0,-1-4 180,2-9-46,-1 7 1,0 1-469,1-6 694,4-7-90,-6 30-91,-1 14 1,2 5-90,6 10 0,-4 21-90,15 15 0,-12 12 0,1-8 0,0 0-90,3 11-540,0-6 1,1-1-1572,5 3 1391,-10-17 1,3-3 663,24 1 1,-7-6 0,13-6 0</inkml:trace>
  <inkml:trace contextRef="#ctx0" brushRef="#br0" timeOffset="31412">12653 9302 11041,'-30'-46'629,"5"7"361,12 6-540,10 16-91,-21 5-89,21 29 0,-7 18-270,10 13 90,0 11-90,9-18 0,3 1-257,-2-9 0,3 1 257,8 28 0,3-1 0,-7-24 0,0 0-210,0 10 0,1 7 1,-2-7-151,-3-10 0,-1-1-180,10 29 1,-3-4-271,-9-14-1708,4 15 1978,-12-39 0,2 0 630,-25-18 270,-27-21 180,-3-11-1019,17 9 1,0-3 1287,-14-22-89,1 2-1409,12 10 1,1-2 958,10 7 0,1-1 89,-12-17 1,3-1-627,11-6 267,6 19 0,7 0 90,22 2 0,8 1-180,16-13-30,-4 18 0,9 1 0,-1 2-330,2 2 1,4 2-901,11-2 1,7 0 0,-4 2 1221,-1 3 0,-1 2 1,-7 1-1,3 1 0,-4 0 1,5 3-1,-1-1 0</inkml:trace>
  <inkml:trace contextRef="#ctx0" brushRef="#br0" timeOffset="32339">15415 9509 11131,'-17'-27'1169,"13"4"-989,-33 5 90,5 3-90,-11 9-46,10 14 1,0 4-135,-10 11-1472,13 1 0,1 3 1382,-9 19 180,1 7 610,7 5-700,16-18 0,2 2 90,0 20-90,4-17 0,7-1 90,21-3-180,13 4 90,12-32-90,6-4 0,-18-23 0,0-6 0,19-9 45,-7-15 0,0-6-16,-19 17 1,-2-2 60,0-7 0,1-6 0,-4 2-45,-4 3 0,-3-3 67,-5 0 1,-2-7 0,-1-1-1,-1 6 23,0-6 0,-4 0 157,-4 5 1,-3-5-1,-1-1 1,3 9-68,2-1 0,-2 2-105,-6 2 0,-4-3 0,1 6-30,-6-22 89,8 28 1,1 4 270,-5 4-90,4 13-270,8 28 90,-8 9-90,11 26-780,10-8 0,0 3 825,-8-7 0,1 2-135,12 8 0,5 5 0,-2-4-639,-6 0 1,0-1 338,4-6 0,3 3 1,0-4-331,0 3 1,0-1-316,0 0 1,1-1-136,0-1 1,0 0 1169,1 0 0,-1-2 0,1-1 0,0-1 0,0-1 0,0 0 0</inkml:trace>
  <inkml:trace contextRef="#ctx0" brushRef="#br0" timeOffset="32636">15825 9992 11131,'-10'-20'1259,"2"3"-1169,8 1-90,18 0 90,-13-3-90,21 0 0,4 0 0,-3-13 45,1 9 0,3-1-45,-4-3 0,-1 0 0,13-16 90,-9 6 0,-4-1 90,-7-7-46,-3 8 1,-4 0 45,-10-5 0,-8 8 0,-6 2-90,-24 5 0,4 9 0,-1 5-90,-19 8 90,-7 22-90,39 16-969,-13 10 789,31 10-90,-7-9-539,9 5-900,21-14 0,5 1-360,5 20 2069,4-21 0,3-2 0,10 12 0,1-5 0</inkml:trace>
  <inkml:trace contextRef="#ctx0" brushRef="#br0" timeOffset="33103">16607 9890 10591,'0'-26'1349,"0"-3"-989,0-4 180,0-26-270,0 12-1439,7 13 1,2 0 1258,-5-16 180,35-5 90,-34 1-135,15 14 0,3 0 350,-1-19-395,-9 10 0,-1 1 0,5-6-348,-17-12 168,0 26 0,0 6 0,0 6 90,-23 1-90,0 15 1190,-23 17-1190,25 16 0,3 9 0,1 6-90,2 21-47,5-17 0,1 3-43,2 12 0,3-1-135,2-11 0,4 1-75,3 6 1,3 5-1,3-4 44,4-4 0,3-1-134,0 5 1,1 5-1,1-6 75,3-4 1,0-2 14,-8 2 0,-3 4 0,1-5 165,3-6 1,-2-3 179,-6 8 0,-2 0 45,2-10 0,-2-3 0,-6 13 179,-17-14 1,-5-5 180,-5-3-124,-13-11 1,-5-4 33,-3-3 359,-17-3 91,5-23-630,22-8 90,13 3 0,4-3-270,7-20 90,6 14 0,7 0 0,28-11-270,-14 14 0,2 1-45,13 7 1,4 2-981,-3-1 0,1-1 755,3 1 1,3-1-211,1 2 0,3-1 1,-1 2 749,6-4 0,1 1 0,-5 3 0,1 0 0,-1 1 0,2-1 0,0 1 0</inkml:trace>
  <inkml:trace contextRef="#ctx0" brushRef="#br0" timeOffset="33854">17538 9258 10771,'-27'-21'1079,"20"2"-719,-43 2-90,44 3 90,-40 3 269,27 5-539,-27 1 90,9 20-90,3 15-45,17-2 0,3 3-45,3 29 0,5-27 0,1 1-45,5 4 0,0-1 45,0 21-315,10-12 0,5-1-1157,15 5 1157,-8-20 0,2-3-135,20 3-359,-7-6 134,-2-16 1,1-2 584,12 2 45,-5-16 0,-2-8 135,-8-21 134,-9 2 1,-5-4 135,-7-23 180,-5 19 0,-2 0-1,-5-8 25,0-13-384,-20 13-180,14 17 270,-30 0-90,32 19-180,-11 27 0,15 10 0,0 15-90,0 1-180,17 2 0,9-10-629,24 10 269,-9-25 360,2-2-90,-14-13 909,-2 0-549,-2 0 0,-2 0 90,-5-21-90,-1 15 540,-5-51-360,-5 34 719,-2-43-809,-5 35-180,0-15 540,-16 26-450,12 21 0,-11 23 0,15 33 0,21-9-45,-8-17 0,3-1-679,26 0 544,1 6-449,11-25 359,-11-4 180,-4-15 0,0-4 90,7-6 0,0-19 0,-4-5 0,-2-9 135,-5-4 0,-5-3-45,-12-5 0,-7 7 0,-3-2-471,-5 21 0,-2 1 560,1-13 1,-3 1-45,-8 11 0,-1 2 90,9-2 0,-3 0 0,-15 1 0,-3-2-1,6-13 1,0 1-180,-4 13 0,-2 1 0,-6-15 0,2 3 495,-5 4-360,-13 5 180,23 29-590,2 39 320,6 1 0,12 34 0,-5-2-45,4-9 0,4 2-437,9-11 1,2 3 421,-3 6 0,0 5 0,2-4-30,10-5 0,2 0-240,-3 5 0,0 5 0,-1-6-589,-1-5 0,1-3 289,6 15 0,1-3-315,-7-19 1,-1-3-226,1-1 1,1-2-232,0-3 0,1-1 1311,24 20 0,2-11 0,2-6 0</inkml:trace>
  <inkml:trace contextRef="#ctx0" brushRef="#br0" timeOffset="34705">18088 9285 9961,'14'-11'1260,"-10"2"-811,10 0-89,-1 0-270,-9 3 0,18-1 0,-20 2 90,19 3-90,-13 0 0,12 2-180,-7 0 90,1 21 90,4 8-270,-5 13-450,2 2-629,-9-7-540,1 0-450,-2 2 2249,0-1 0,0-1 0,1-1 0</inkml:trace>
  <inkml:trace contextRef="#ctx0" brushRef="#br0" timeOffset="35055">19400 8643 12840,'7'-24'719,"-2"4"91,-1 5 89,-3 5-719,-1 23-90,0 5-90,0 23 90,0 0-90,0-4 0,0 2 0,0 24-1357,-2-3 0,4 1 1087,7-24 0,1 0-585,-9 25 1,3 0-39,13-27 0,1-1 173,-16 9 1,-1-2-541,25 9 181,-23-8-180,16-7 1259,-17-8 0,7-7 0,-9-4 0</inkml:trace>
  <inkml:trace contextRef="#ctx0" brushRef="#br0" timeOffset="35187">19262 9278 12120,'-23'-33'900,"9"2"-451,-3-13-449,15 11 0,31-9-1208,10 14 983,-1 13 1,4 2-271,-3 1 0,1-1-735,4 1 1,3 0 0,-1 1 993,9-1 0,1 1 0,-7 1 0,4 0 0,-4 2 0,4 0 0,0 1 0</inkml:trace>
  <inkml:trace contextRef="#ctx0" brushRef="#br0" timeOffset="35588">21065 8013 12840,'-36'-49'719,"8"11"-449,-1 23 0,-4 4 180,-13 0-46,9 24 1,1 9-703,5-4 0,2 5 328,-4 14 0,-1 9 0,3-1-662,3 2 1,2 4 653,8-8 0,0 7 1,2 0-1,2-4-22,-1 13 0,8 2-405,12-5 0,7 8 1,3 0-1,2-9-90,5 6 1,8-4-406,4-8 1,9 4-1,2-2 1,-2-9-1091,10-2 0,2-7 1990,-6-5 0,4-1 0,-2-3 0,6-4 0,-2-3 0,2-2 0,0 0 0</inkml:trace>
  <inkml:trace contextRef="#ctx0" brushRef="#br0" timeOffset="36079">22057 9019 12300,'-9'0'1259,"4"-17"-989,22-17 0,-12-11-1558,18 16 1,3 0 1557,-1-23-136,1 23 1,1 0-90,-5-3 0,-2 0 0,1-2 0,0-1 45,-1 0 0,0-1 135,-2-1 0,0 0-135,-1 0 0,-2 0-45,-1 1 0,-2 0 90,0 1 0,-3 0-45,2-31 0,1 8-90,-10 6 173,4 11-173,-6 9 684,0 11-774,-22 42 45,11 23 0,1 10-90,-11-8 0,-1 6-1126,9 10 0,3 8 0,1-6 901,-2-7 1,2-2 119,3-7 0,2 3 0,2-4-121,1 4 0,2-3-224,-1-2 1,0-1-181,0-3 1,0 0-1035,0 10 0,0-1 1799,0-16 0,0 0 0,0 7 0,0-3 0,0 7 0</inkml:trace>
  <inkml:trace contextRef="#ctx0" brushRef="#br0" timeOffset="36221">22105 9400 12030,'60'2'90,"-7"-15"-270,-20 12 0,2-2-3149,13-18 0,-1-3 2384,-8 14 1,0-1 944,13-12 0,1-3 0,-15 9 0,-2-1 0,1 0 0,0-1 0</inkml:trace>
  <inkml:trace contextRef="#ctx0" brushRef="#br0" timeOffset="36504">23075 7402 12390,'45'-7'1709,"1"2"-1169,-8 5 449,24 23-719,-13 13-569,-16-13 1,-1 5 388,1 15 0,-2 3-394,-9-14 0,0 2 304,0 9 0,1 5 0,-4-2-320,-4 0 1,-4 2 319,-2 10 0,-1 5 0,-2-3 0,1-2 0,-7 3-126,-9-13 0,-7 7 0,-2 3 0,-1-2 0,2-6-564,1 0 1,0-5-1,-5 3 312,-6 4 0,-7 5 1,-2 2-1,-1-3 0,4-7-584,0-4 1,1-6-1,-1 2 445,0-2 0,-2 2 0,0 0 0,1-4-263,-3 0 0,1-2 1,1-1 779,-2 0 0,0 0 0,-1 0 0,-1 0 0,-1 0 0,0-1 0,0 0 0,0 0 0,0 0 0</inkml:trace>
  <inkml:trace contextRef="#ctx0" brushRef="#br0" timeOffset="41652">4862 12695 10771,'-17'-9'1439,"12"1"-1259,-26 3-180,7-1 0,-17 4 90,3 0-90,1 18 0,9-12-90,1 34-123,0-17 213,1 22-90,5-7 90,5 1 90,8 2-90,4-3-90,4-1 90,32-5-90,-5-2 180,35-7-180,-9-2-620,10-4 710,-31-7 0,1-2 0,1 0 0,0 0 0,29 7 90,-16-3 0,-1 1-90,3 6 0,-13-2 0,-7 2 90,-19 3-90,-4 5 0,-27-5 0,15-1-90,-46 3-311,25 0-499,-28-1-426,11-3-2452,-15-2 3778,16-8 0,-7-1 0,22-7 0</inkml:trace>
  <inkml:trace contextRef="#ctx0" brushRef="#br0" timeOffset="42419">5138 12235 11131,'0'-8'2068,"0"2"-1888,0 30 180,0 16-360,19 16-724,-9-9 0,2 0 724,-1-14 0,0 1 45,7 29 0,-1 1-45,-5-24 0,-1 0 0,1 6 0,0 4 0,-1-3 0,0-4 0,0-1 0,1 12 0,-2 3 0,-8-2 0,-2-2 0,5-14 0,0 1-45,-4 23 0,-2-2 45,1 1 0,0-25 0,0-3-360,0 2 122,0-9-481,0-7-181,-15-10 720,11-33-89,-10-3 179,14-30 90,10 16 0,0-1-416,-8 7 1,2 0 415,15-13 0,-1 1 0,-13-19 45,12 34 0,2 1 45,-4-22 89,4 22 1,1 1 180,2-6 944,12 0-1124,-15 25 168,13 5-258,-15 21-90,7-12 0,-8 36 0,2-20 0,-2 23 0,5 9 0,-4-9 0,-4-7 0,0 1-340,2 5 160,6 9-270,-5-21-270,4-6 893,3-6-1882,21-8 899,-6-5 225,-1-12 1,-1-5 404,13-22-676,-7 4 0,-1-4 1080,-17 5 1,-2-1 45,7 0 0,-2-1-23,-6-1 1,-3 0 292,4-15 89,-9 9 1,-3 1-90,-5-4 568,-2-18-1018,-23 30 270,15-7 0,-34 23-1,17 1-179,-19 36 90,3 12-270,9 15 0,16-12 0,2-1 1007,-3 12-1007,10-17 0,1 1 0,-1 28 0,24-17 0,-7-10 0,3-3 90,25-4-180,3 5 262,-7-23-262,3-4 0,5-4-90,0-19 180,1 13 0,-3-39-180,8 4 180,-19-15-45,-15 17 1,-4 1-46,-6-11 90,-7-11-180,-30 20 90,5 2-180,-26 5-180,10 3-179,1 5-541,-5 6-1589,-13 9 1050,15 3 1709,-5 5 0,24 0 0,4 0 0</inkml:trace>
  <inkml:trace contextRef="#ctx0" brushRef="#br0" timeOffset="42638">6598 12791 11131,'9'-8'1259,"-2"6"-539,9-13-541,-5 13 181,8-6-270,9 8 0,-2 0-90,27 21 0,-15 8-528,-4-2 0,1 2 528,8 19-270,-14-24 0,1 2-989,0 2 0,-1-1-361,17 16 1620,-7-7 0,0-1 0,6 1 0,-15-13 0,-1 0 0</inkml:trace>
  <inkml:trace contextRef="#ctx0" brushRef="#br0" timeOffset="43035">7762 12714 11311,'-19'-12'1799,"-3"4"-1799,-23 5 89,8 19-89,-16 10 0,19 10 90,-11 4-180,4 7 1,11-11-1,8-8 0,1 0-360,1 0-1259,-4 8 899,14-26-89,-3 1 809,7-11-90,-2-20 270,4-10 0,1-27 0,0 7 203,3-3 157,0 13 90,0 1-270,0 3 539,17-8-449,-13 16 180,26-1-270,-12 20 89,18 4-359,-6 21 0,4-11 0,-10 33 0,3-19 246,0 21-246,13 8-89,-8-11-901,-6-6 1,1 0-649,5 2 109,8 7 180,-12-20 1349,0-5 0,2-7 0,1-3 0</inkml:trace>
  <inkml:trace contextRef="#ctx0" brushRef="#br0" timeOffset="43188">8265 12454 11490,'0'-11'1979,"-25"3"-1889,19 24-90,-46-11 0,34 27 0,2 4 0,-31-3-1163,18 15 1,6 4-457,3 5 1619,1-7 0,2 1 0,14 7 0,-4-21 0,1 1 0</inkml:trace>
  <inkml:trace contextRef="#ctx0" brushRef="#br0" timeOffset="43502">8710 12893 12030,'-7'-1'720,"33"1"-900,-4 0-270,34 0-989,-12 0-675,-4 1 0,1-2 1858,-8-5 1,0 0-1,13 5 1,1-1-1,-14-4 1,1 0-1</inkml:trace>
  <inkml:trace contextRef="#ctx0" brushRef="#br0" timeOffset="44335">9753 12407 11490,'6'-10'1350,"0"4"-1080,1 2-91,0 4 181,0 0 0,4 20-360,-2 12 90,9 30-90,-8-7 0,-2-14 0,-1 0-396,0 7 396,-1 15 0,-3-23 0,-2-6 0,0-3 0,-1-2-270,0-11-899,0-2 989,0-55 90,0 13 0,0-41-1263,0 22 1353,0-5 0,-1 11 0,2 0 186,14-21-186,-14 12 0,2 1 90,27-2 360,-27-13-180,22 37-90,-14 5 0,11 39-90,-1 18 0,-3 13-135,-6-11 0,-1 0-450,2 11 540,-5-18 0,-1 2-45,4 26 0,-3-17 90,2 13-180,-7-31 1034,2-2-1214,-3-16 80,0-20 10,1 9 0,2-38-90,8 0 270,-2-15 0,2 12 0,1 1-190,3-14 190,-4 19 0,0 1 0,5-11 0,0 2 180,-3 8 100,4-2-10,-6 18-90,8 2 90,-10 35-270,4 5 0,-6 19 0,3 0 0,-3-5 0,0 1 90,7 19-90,-6-17 0,2 0 45,2-1 0,1-3-45,10 17-90,-2-12 0,1-4-446,8 1 176,10 2-180,-10-21 0,0-7 1,3-4-1,-1-4 270,3-15-90,1 11 315,-10-21 0,-1-4 135,12 2 0,-8-11 0,-4-4 180,-3-3-90,1-16 90,-19 19 90,-3 1 89,-3 1 181,-24-12-360,17 15-90,-13 11 0,-5 2 179,-4 3 181,-22 1-360,9 14 90,5 20-90,13 17-90,0 7-90,17-4 0,1 1-90,-5 12 135,8-6 0,6 0-225,22 9-270,-19 11-450,24-32 1,4-4-540,-9 11-720,14-11 0,4-5 2159,3-3 0,-12-9 0,0-3 0,17-2 0</inkml:trace>
  <inkml:trace contextRef="#ctx0" brushRef="#br0" timeOffset="45169">11430 12071 12210,'0'-6'2429,"0"23"-2339,0 31-180,0 3 135,-1-3 0,2 0-45,9 6 0,-10-6 0,2 0 0,17 6 0,-14-5 0,-1-1 0,14-4 0,-7 21 0,-3-45-360,-2-4 180,-3-11-270,4-30 180,-1 6 90,2-26 1,9-14 179,-4 7-45,1 3 0,1-1 45,2-10 0,-2 10 0,0 2 0,3-5 89,-4 16 1,0 3-374,1 1 554,4 3-180,-6 21 0,0 5 0,0 4-90,5 39 0,-4-12 0,-2 14 0,-1 4 0,2 6 45,0 7 0,0 0-135,-1 2-913,-1-7 1,1-2 732,-1-11-413,7 11 53,-4-31-629,8-3 809,-4-14 1,14-18 269,-9-10 180,6-10 270,-1-21-1,-9 17 271,-5 5 0,-3 0 89,-1-4 1,2-22-540,-8 33 2242,2-8-2152,-3 24-79,0 17-101,-1-2 179,4 50-179,-2-27-45,3 19 0,2 3 135,1-4-135,1-4 0,1-2-44,2-7-181,11 6 0,-9-25 90,5-1 90,-5-12 0,0 0 0,3-17 90,7-10 0,-2-11 0,-6 7 0,-1-1 0,2-11 135,-5 4 0,-2 0-75,-2-7 210,-1-12 0,-6 22-270,-3 5 0,0 6 719,0 3-539,0 28-180,0 13 0,0 20 0,0 6 0,14-6-270,-10-2-449,10 3-2160,5 9 541,2-13 2338,13 5 0,-2-21 0,-5-3 0</inkml:trace>
  <inkml:trace contextRef="#ctx0" brushRef="#br0" timeOffset="46459">13662 12074 12750,'0'-12'539,"0"1"-539,0-2 0,0 3 0,0-1 0,0 2 0</inkml:trace>
  <inkml:trace contextRef="#ctx0" brushRef="#br0" timeOffset="46619">13817 12485 12030,'-18'14'270,"-9"-2"-270,23-3 0,-20-3 0,41-3 0,-3-2 0</inkml:trace>
  <inkml:trace contextRef="#ctx0" brushRef="#br0" timeOffset="47370">14990 11804 10861,'-11'-30'899,"-1"3"-719,8 3 1259,-1 3-1439,5 35 0,18 20 0,-13 22 0,3-23 0,1 2 0,0 6 0,0-1-371,0-8 1,1 1-665,8 20 1,1-2-855,-1 4 1889,3-15 0,-1-2 0,-5-3 0,22 6 0</inkml:trace>
  <inkml:trace contextRef="#ctx0" brushRef="#br0" timeOffset="47552">15163 11413 10501,'-17'-30'0,"-5"4"0,20 7 90,-13 5-180,13 6-630,-6 28-899,25-16-629,-13 46 2248,34-29 0,-32 27 0,15-12 0</inkml:trace>
  <inkml:trace contextRef="#ctx0" brushRef="#br0" timeOffset="47935">15667 11803 10501,'9'13'1979,"4"12"-1799,-5-7-180,9 27 0,-6-14 0,5 14 0,-5-13 0,0 2 0,-1-1 0,6 12 0,-6-13 0,7 13 90,-9-25-180,1 2 0,-4-13-270,-1-3 90,-2-4 0,4-16 180,-1 11 90,9-55 0,-1 26-45,0-14 0,0-3-705,5-9 795,-6 20 0,0 1-45,4-11 90,-1 8 180,-1 6 450,2 9-630,-2 11 90,8 26-180,-6 6 45,-1 12 0,-1 3-135,6 13 135,-6-12 0,1 2-90,0 3 0,1 0-1107,12 19 702,-10-19 0,1-2-989,13 10-90,1-4-90,6-8 1619,3-7 0,2-14 0,4-5 0</inkml:trace>
  <inkml:trace contextRef="#ctx0" brushRef="#br0" timeOffset="48189">16852 11309 11221,'0'-50'809,"-16"7"-269,12 11 179,-11 11 181,15 10-810,0 28 90,0 22-90,0 16-961,-1-21 0,2 0 871,14 28 0,-13-28 0,0 0 0,5 2 0,2 2 45,-1 16 0,1 0-90,1-12 0,0 0-15,2 3 0,0 3 1,1-4-301,0-7 0,1 0-450,1 21 1,0-3-181,1 2-42,-8-23 0,-1-2-47,4 3-85,-10-6 445,5-5 719,-6-5 0,-19-9 0,-4-3 0</inkml:trace>
  <inkml:trace contextRef="#ctx0" brushRef="#br0" timeOffset="48319">16717 12131 9961,'-39'-41'1709,"4"-2"-1349,14 13 0,3-1-90,0-17-180,6 8 0,6 0-986,27-7 896,-9 15 0,3 2-662,9 8 1,5 2 661,0-1 0,3 1-225,3 0 1,5 0-946,2 3 1,4 0 0,-2 2-1,11-3 1,0 0 912,-7 5 0,2-1 0,-1 3 0,5 0 1,-1 2-1,0 1 0,0 0 0</inkml:trace>
  <inkml:trace contextRef="#ctx0" brushRef="#br0" timeOffset="51119">18230 12091 11131,'11'0'899,"-1"0"-719,0 0 0,-2 0-90,0 0-90,2-14 0,4 11 0,6-37 90,3 16 0,4-27-547,3 7 637,1-8-90,-2-2 45,-9 12 0,-1-1-46,-6 10 1,-1 0 90,3-9 0,-1 0 0,1-13-90,-4 4-90,-3 7-90,-3-1 90,-3 19 90,0 4-90,-2 48 0,0 3-718,-8 3 0,-1 2 718,5 30 0,-4-8 0,0 3 0,7-12 0,2 3-60,-1 5 0,0 6 0,0-5-255,-1-4 0,2-1-435,5 3 1,4 4 0,-3-5-106,-5-7 0,2-3 45,16 12 1,-1-1 809,-17-19 0,0-3 0,14-1 0,3-2 0,4 29 0</inkml:trace>
  <inkml:trace contextRef="#ctx0" brushRef="#br0" timeOffset="51819">18515 11709 8612,'0'-26'1349,"0"0"-719,7-11-630,-6 11 90,6-8 0,-7 16-90,0 2 0,0 2 90,-22 1-90,-9 6 90,-14 17 0,-4-7 45,17 27 0,0 4-1357,-22 3 1222,19 1 0,1 6-45,1 0 0,3 0 90,8-11 0,2 2-1,-4 23 1,4 1 0,12-25 0,2-2 0,2 9 0,2-2-45,2 11 0,31-8 0,3-17 0,5-3 0,-3-9 0,3-5-986,5-2 0,3-3 1,-4-4 940,-6-6 0,0-5 45,4-5 0,4-5 0,-4 0-198,-5-1 0,-1-4 168,0-4 0,3-6 0,-7 2 30,-5-1 0,-5-1 0,7-11 0,-5-4 0,-13-7 0,-4 0 0,0 14 0,-3-3-370,-5-4 0,-3-5 0,-3 6 370,-7 3 0,-3 2 45,-1-13 0,-4 2-271,-1 19 1,-2 5 360,7 1 0,0 1-45,-20-23-180,6 10 90,0 8 0,8 9 2123,0 9-2033,13 35 360,1 2-271,11 34-22,0-1 23,0 12-135,7-28 0,3 2 0,0 24 0,1 2 792,-2-14 0,2 2-837,5 6 0,3 6 0,-3-5 0,-6-5 0,1 0-30,7 4 0,5 5 1,-3-7 29,-4-5 0,-1-3-315,4 14 0,1-1-1259,1-8 0,-1-2 539,-5-13 1,1-1 1034,5 8 0,0-2 0,9 6 0,2-5 0</inkml:trace>
  <inkml:trace contextRef="#ctx0" brushRef="#br0" timeOffset="52152">19063 12215 9961,'0'-8'990,"-12"1"-720,9 1-270,-10 1 90,13 2-180,0-1 90,21-2 0,19-2 0,0-2 0,3-1-45,-4 2 0,1-2-1248,21-8 0,0-3 1203,-23 8 0,-1-1 90,10-5 0,-2 0-276,9-10 186,-10-1 90,-13 0 0,-13-16 90,-9 9-45,-19 5 0,-3 0 45,7-6 45,-30 8 0,-6 3 135,6 3-225,-2 9 0,-5 4 45,7 7 0,3 4-90,-14 13 90,10 1 0,5 6-90,3 23 45,14-6 0,4 2-45,4 13-405,17-5 0,7-1-1214,8 8 24,0-18 0,4-2 1595,22 8 0,-23-23 0,1 0 0,2-2 0,0 0 0</inkml:trace>
  <inkml:trace contextRef="#ctx0" brushRef="#br0" timeOffset="52601">20003 12156 9691,'0'-18'900,"0"-1"-360,0-18-271,0 3-134,-1-1 0,2-1 225,20-15-468,-19 16 0,1-3 378,17-5 0,2 0-136,-9 9 1,0-2 45,8-26 0,1 0-544,-9 25 0,-2 1 409,-1-11 0,-4 0 135,-6-12-91,0 5-353,0-7 264,0 20 0,0 0 0,-21 26 0,3 7 0,-19 55 0,20-7-652,3 3 0,3 3 652,9-9 0,1 1 0,-4 3 0,-1 1 0,6 5 0,0 0-45,0 2 0,0 0 90,-1 1 0,2 0-90,7-2 0,3 2 15,-2-5 0,1 2 0,0-3-15,1 6 0,3 1-195,1 1 0,2 4 1,-1-6 14,-2-6 0,-1-3 135,1 12 0,2-3-31,2-18 1,-3-3 30,-12 25-668,10-6 668,-13-8-90,0-6 180,-18-7 0,-13-4 0,-10-10 0,7-7 0,0-2 1490,-11-3-1445,2-22 0,1-6-135,3 0 45,13-16 0,6-4-405,11 3-764,21 1 0,7 0-89,10-13 1303,0 19 0,5-1 0,-5 9 0,1 2 0,2-2 0,1 0 0</inkml:trace>
  <inkml:trace contextRef="#ctx0" brushRef="#br0" timeOffset="53739">20973 11231 9512,'-23'-10'2428,"-2"4"-2068,-29 20-270,13-10-2008,1 39 2008,12-17-1,2 27-89,3-5 0,1 5 90,12 4-90,-6 5 0,14-1 0,-6 2 90,8-2-90,0-3-90,9-21 0,5-2 378,14 15-828,-1-16 0,3-3-89,14-5-198,4-2 197,-13-18 450,-1-4 90,0-20 90,-3 14 0,-2-43-90,-3 21 180,-13-12 0,-3-5 270,3-12 44,-7 4 1,-2 0 479,-4-6-749,1 19 0,-2 2-135,-17-20 0,14 20 359,-14-1-401,18 53 42,0 1 45,-2 27 0,4 7-45,15 4 45,-5 2 0,0-1-45,10-4-225,7-14 0,-1-2 803,-5-2-983,10-13 0,4-5 405,-1-6-179,12-4 89,-4-30 180,-13 5-90,-9-11 0,-2-3 0,-3-11 224,-7 3 1,-2-2-50,-4-8 95,-2-15-270,-2 24-487,0 7 487,0 3 360,0 5-360,0 38 0,0 12 89,0 25-268,19 3 960,-14-12-691,33 1 346,-34-3-571,19-13 0,3-1-405,-8 10 90,8-11 1,1-3 89,0-5 180,5-2 90,-11-12 0,-3 0 90,-4 0 0,-3-18 90,-3 14-180,-4-35 764,-2 9-224,-2-8 180,0-14-540,-17 26-180,13-8 809,-13 17-719,17 28 0,0 14 0,18 10 0,3 5-90,-11 15-495,24-13 1,2-4-135,-16-5 44,7-9 0,2-4 226,-1-7 179,7 1 90,-11-14 180,-1 0 0,0-14 90,4-11 90,-8-9 179,5-24-269,-15 18-65,-2-14 64,-6 14-89,-1-2 180,0 2 90,0-2-270,0 3 0,0 2 180,0-10-180,-13 14 360,9-18-270,-9 26 180,13-7-90,0 11-1,0 0 91,0-1 0,0 1-180,0 1 270,0-2 335,14-10-515,-10 7 90,22-22-90,-24 19-90,10-14 90,-4 10-180,-6-3 90,5-3 0,-3-3 180,-3-3-90,2-2-46,-2 12 1,-2-1-45,1-18 0,-8 11 0,-1 1 0,4-1-180,-26-11 180,28 32-90,-24 4 0,12 43 0,-13 24 45,17-18 0,2 4-723,-1 22 0,2 0 678,4-18 0,2-1 0,-2 16 0,2 1 0,0-16 0,4-3 0,7 2 0,2-1 0,-10-1 0,3 2-1472,15 14 1,5 0 1381,-9-13 0,2 0-180,1 2 0,1 3 1,2-5-563,4-5 0,-1-2 292,0 9 1,-2-2-889,11 6 258,-3-7-89,-1-8 1259,10-6 0,-9-13 0,7-3 0</inkml:trace>
  <inkml:trace contextRef="#ctx0" brushRef="#br0" timeOffset="54019">22713 10788 10231,'-14'-15'2429,"3"2"-2249,11 27-180,0 15 45,8 16 0,4 5-45,-1-15 0,2 2-1151,-1 6 0,0 4 0,0-4 1196,0-7 0,-1 0-90,6 28 0,-1 0 146,-10-27 0,1 1-731,12 24 1,1-1-46,-10-28 0,-1 0-809,10 23 0,0-2 135,-3-9 1349,11 14 0,-20-44 0,0-3 0</inkml:trace>
  <inkml:trace contextRef="#ctx0" brushRef="#br0" timeOffset="54168">22650 11434 9781,'-24'-32'1170,"11"5"-900,3-2-270,10-6-90,23 9-270,23-16-720,10 22-316,-20 8 1,1 0-44,19 1 1439,3 1 0,0 5 0,-1 1 0</inkml:trace>
  <inkml:trace contextRef="#ctx0" brushRef="#br0" timeOffset="54735">23880 10545 11400,'-48'24'1530,"-1"-1"-1396,25-1 1,1 3-1086,-27 20 996,27-22 0,1 4 0,-6 17 0,3 3-45,7-11 0,3 1 45,-1 14 0,4 3-180,4 1 0,9-2-315,12-11 1,7 0-751,-1 2 1,2 4 0,5-6-629,13-4 1,6-3 1827,-11-6 0,3 2 0,-1-4 0,10-1 0,-1-4 0,4 0 0,-1-1 0</inkml:trace>
  <inkml:trace contextRef="#ctx0" brushRef="#br0" timeOffset="55836">24808 11211 12210,'0'-21'630,"0"2"-540,0 5-180,0 5 180,0 2-180,0 3 90,0 0 0,0 3 0,0-1 0</inkml:trace>
  <inkml:trace contextRef="#ctx0" brushRef="#br0" timeOffset="56193">24852 10435 10591,'-33'-14'1529,"0"4"-1259,-3 4 270,-18 20-450,11 5-45,7 8 0,1 5-1664,-7 18 1664,16-14 0,3 1 0,8-6 0,1-1-45,2 2 0,1 1 0,2 0 0,2 2 0,1 14 0,3 2 0,-1-14 0,4 1 45,8 23 0,8-2-90,0-26 0,5-2 90,10 16 0,5-4-90,-7-22 0,1-2 90,-1 3 0,0-4-135,27-5 90,-16-8-44,-7-21 0,-3-7-45,1-6 44,-7-13 0,-4-4-45,0-7 90,-10 16 0,-2-1-180,-3-3 0,-3 2-180,1-22-450,-12 11 1,-1 2-450,5-4-270,-15-9-540,0 27 2069,14 8 0,-28 6 0,16 5 0</inkml:trace>
  <inkml:trace contextRef="#ctx0" brushRef="#br0" timeOffset="56552">25283 10051 11041,'10'-20'1439,"0"3"-809,13 5-271,-4 6 1,14 4-270,13 40 0,-7-9-1917,-4 16 0,0 5 1872,-13-18 0,-1 1-15,-1 8 0,1 6 0,-3-3 32,-3-1 0,-2 3-62,-3 6 0,0 5 0,-3-4 45,-2-2 0,-3-2-45,-4-6 0,-3 3 0,-3-1-30,-3 2 0,-4-1 0,-1-2-150,-9 10 1,-5 0-631,6-9 1,-4 4-1,-2 0 1,3-5-818,-1-5 1,2-4 0,-3 1 1626,-7 12 0,-4 1 0,2-3 0,-7 3 0,0-3 0,0 0 0,-1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30T13:17:25.712"/>
    </inkml:context>
    <inkml:brush xml:id="br0">
      <inkml:brushProperty name="width" value="0.12095" units="cm"/>
      <inkml:brushProperty name="height" value="0.12095" units="cm"/>
    </inkml:brush>
    <inkml:brush xml:id="br1">
      <inkml:brushProperty name="width" value="0.09071" units="cm"/>
      <inkml:brushProperty name="height" value="0.09071" units="cm"/>
    </inkml:brush>
  </inkml:definitions>
  <inkml:trace contextRef="#ctx0" brushRef="#br0">2207 912 27957,'0'55'-5666,"-19"-6"5492,15 11-1053,-15-6 1360,19 9-420,-7-16 1,0 2 51,5-10 0,0 1 89,-5 11 0,0-1-569,7-13 1,0-3 704,0 1 1,0 0-690,0 32 668,0-23 0,0-1-608,0 20 568,-3-16 0,-3-2 87,0 2 67,-8 6 247,2-20 185,4-13 8,-6-1 586,5-15 893,-2-18-2269,-5-22-709,5-13 589,2 0 0,0-3 43,4 14 0,3-1 49,-1-10 0,0-6 1,1 4-133,1 0 1,0 1 46,0 6 0,0-1 0,3 0-653,8-21 0,4 3 1312,-2 16 1,3-1 164,2 1 1,3-4 0,0 6 211,1 7 0,2 2 35,11-19 1,3 3-3,-14 25 0,1 3 59,7-8 1,3 3 231,2 7 0,0 4 984,20-7-1029,-10 11 0,0 2 465,5 6-891,-12 1 1,-3 6-54,1 21-1252,2-3 65,-21 39-1700,-10-15 1263,-17-1 1,-7 1-557,-11 15 1059,-2-17 0,-2-2 150,5-9 0,0-1 131,-4 0 1,-1 0 250,-1-1 1,-1-1-690,-14 9 0,-1-1 1245,14-11 0,0-1 0,-9 5 0,1-2 0,-9 2 0</inkml:trace>
  <inkml:trace contextRef="#ctx0" brushRef="#br0" timeOffset="357">2933 1089 25888,'6'0'2279,"0"-1"-1877,0 1-443,-3 17-3266,1 7 1244,-4 13 930,0 20 256,0-16 78,0-2 1,0 0-1053,0 8 902,0-6 1,0 0-558,0 4 1826,0 13-61,0-23-219,0-5-40,0-4-270,0-1-90,0-11 270,0-18-90,14-30 914,3-13-215,0-16-273,-1 34 0,1-1 642,-2-34-779,-1 30 0,3-2-55,0-14 1,0 1-49,-5 13 1,2 0-289,6-20 1,1 3-256,3 2-215,-5 16 0,1 5 986,3 5 0,4 4 0,-8 15 0</inkml:trace>
  <inkml:trace contextRef="#ctx0" brushRef="#br0" timeOffset="701">4072 1288 25168,'-27'-16'-3394,"5"3"2326,-26 13 2836,-6 20 200,8-15-1302,7 22 0,2 5-393,-8-7-147,13 10 0,2 4-376,3 2 806,4 12-394,16-18-1576,7-3-1335,0-2-554,24-1 1032,15-12 1716,-5-9 0,2-2 592,26-3 211,-20-10 1,-1-5 1028,6-18-384,-16 11 1,-3-3 817,0-25-665,-11 10-137,-1-4-1007,-14-18-1488,6 14 302,-20 9 1,-3 1-2318,9-3 3060,-38-11 0,26 26 0,-15 0 1</inkml:trace>
  <inkml:trace contextRef="#ctx0" brushRef="#br0" timeOffset="952">4650 1519 24718,'-36'16'2839,"-1"2"-1914,0 4-757,-9 16-589,22-9-340,-14 25-60,34-25-1617,12 19-121,-2-27-789,46 4 435,-5-14 1257,16-5 1599,2-3 0,-18-3 0,-1 0 0</inkml:trace>
  <inkml:trace contextRef="#ctx0" brushRef="#br0" timeOffset="1401">4967 1267 23549,'-9'-41'-2121,"0"0"0,7 2 1,-1-2 1306,-16-15 1,0 0 316,16 15 0,1 2 317,-14-11 1,0 2 59,15 11 0,-1 5-15,-20-11-58,19-6-1154,-14 34 1988,16 23 444,-5 50-357,20 2-617,-11 1 1,-2 2-11,7-25 0,-1-1-132,-7 16 0,0 0 201,5-15 1,0 0-156,-3 1 0,-1-1-170,4 0 0,0-1-204,0 1 0,-2-1 210,-3-1 0,2-2 172,4 0 1,2 1-232,-3 9 1,1 0-148,7 20-164,-2-17 1,0-3-222,2-1-36,5 6-37,-4-26-53,0-6 405,-1-6 310,8-6 1462,-4-2 417,16-25 462,-14-11-1222,-3 3 1,-1-2 945,3-22-856,-6 16 0,-2 2 279,2-4-749,-1-11-1083,-4 16-385,-3 13-10,0-2 259,-2 19 302,0 15-721,1 16 280,4 24-67,0-3 209,0-13 0,0-2-803,7 8-1032,14 19 675,-5-30 227,12 3 1157,-4-23 898,4 1-153,2-9 125,2 3 0,-3-4 0,0 0 0</inkml:trace>
  <inkml:trace contextRef="#ctx0" brushRef="#br0" timeOffset="1584">5685 1577 25168,'0'-35'-4946,"0"2"3267,-16-9-764,12 16 1970,-13-2 189,17 19 262,0 19 95,0 19-1760,0 9 1687,0 11 0,0-7 555,0 24-520,0-15-482,8-9 1,4-1-984,7 5-27,2-11 0,1-2-376,9-1 1907,5 5 0,-9-21 0,2-4 0</inkml:trace>
  <inkml:trace contextRef="#ctx0" brushRef="#br0" timeOffset="1851">6298 1433 24808,'-26'-5'-43,"-6"1"489,16 4-6,-13 17 785,6-13-493,-2 31-1187,8-19 491,-7 31-618,11-13 91,-3 13-252,14-12-632,0 2-653,2-2 74,17 0-206,-12-3-320,36-4-97,-1 5 761,12-12 1919,-11-10 1,1-2 0,12-3-1,-16-5 1,-1-1 0</inkml:trace>
  <inkml:trace contextRef="#ctx0" brushRef="#br0" timeOffset="2171">7062 750 24808,'0'42'-4586,"0"-7"2637,-9 0 2031,7-5-594,-7 27 326,9-9-55,0-14 0,0 1-30,0 22-1415,0 2 1686,0 3-75,8-17 1,1 0-297,-8-11 0,2 1 17,13 22 0,-1-1-656,-11 6 561,2-13 1,2-2-580,0 3-95,-6 10 156,6-26-67,-8-5 483,0-4 869,-20 5 0,15-13 1,-15 3-1</inkml:trace>
  <inkml:trace contextRef="#ctx0" brushRef="#br0" timeOffset="2317">6750 1710 24269,'-9'-36'-7851,"3"-13"5854,3 11 1119,27-21 1730,15 28 1190,13-6-1354,-12 22 1,2 3 341,12-5-1533,-8 6 1,1 2 1990,8 3-1101,-20 3 1,-2 0-1,11 3 1,-2 0-1</inkml:trace>
  <inkml:trace contextRef="#ctx0" brushRef="#br0" timeOffset="2634">7895 1305 25348,'-16'-7'-2000,"-8"1"2046,-10 6 870,-13 15 543,19 9-1142,-13 22-430,27-4-863,-6 3 101,19-9-127,-4-3-117,24 2-1245,-14-3-394,43-1 1352,-21-2 925,10-11 1,3-2 626,14 9-134,-7-8 1,0-2 1073,6 0-593,-18-8 0,-3 0 1563,8 0-239,-9-3-791,-6-1-92,-7 1-505,-10-2-393,-23 4 880,-7-2-1888,-10 2 0,-5 0-1007,-18 3 2129,16-1 0,-1 1 1,-23 5-1,-2 2 1</inkml:trace>
  <inkml:trace contextRef="#ctx0" brushRef="#br1" timeOffset="4755">5157 4097 2399,'0'41'450,"0"0"0,0 13 467,0-7 0,0-1-917,0 9 0,0 0-45,0-16 0,0 1-944,0 19-450,0-16 0,0-1 1439,0 1 0,0 6 0,0-21 0</inkml:trace>
  <inkml:trace contextRef="#ctx0" brushRef="#br1" timeOffset="4954">5190 3797 10141,'0'-25'450,"0"2"-450,0 4-90,0 4-2698,0 6 989,0 23 1799,24-10 0,-17 37 0,17-16 0</inkml:trace>
  <inkml:trace contextRef="#ctx0" brushRef="#br1" timeOffset="5387">5998 4285 9961,'-54'17'1350,"3"-13"-1171,8 34-179,12-23 0,-1 0 180,-18 26-2965,13-10 0,2-1 2875,2 10-90,4 11 878,21-16-788,8-4 618,0-2-798,0-3-90,30-3 90,-6-3-270,9-11 0,4-3 90,9 2 135,-6-3 0,0-5 135,8-18 0,12 14 0,-27-41 0,-3 21-690,-4-28 690,-7 5 0,-8-8 90,0-8 135,-10 12 0,-1-2 90,2 12 0,0-2-46,0-4 1,-1-3 0,-4 4-45,-7 5 0,0 1 0,7-9 0,0 1 1013,-6 12 0,-2 4-1328,-5-13 449,12-3 91,-11 32 104,15 23-554,0 51 0,0 0-768,-2 3 0,4 2 768,6-26 0,1 2-240,-8 6 0,-2 6 1,5-5-301,12-1 0,0-2-495,-14 17 1,0 0-405,10-18 0,0-2 1439,-11 1 0,0 0 0,9-1 0,0 0 0,-3-1 0,-1 1 0</inkml:trace>
  <inkml:trace contextRef="#ctx0" brushRef="#br1" timeOffset="6685">7173 4133 10141,'0'-22'720,"14"2"-630,-10 4-180,10 3 90,-14 0-90,0 5 90,0 1 0,0 20 0,0 5 0</inkml:trace>
  <inkml:trace contextRef="#ctx0" brushRef="#br1" timeOffset="6842">7005 4729 8792,'-6'11'90,"0"-3"-180,4 1 90,-1-5 0,22 0 0,4-3 0</inkml:trace>
  <inkml:trace contextRef="#ctx0" brushRef="#br1" timeOffset="7273">7772 4119 9691,'7'-14'1170,"1"4"-451,-3 3-539,2 5-90,-3 0 90,3 2 0,-1 17-270,4 14 180,-1 10-90,-2-5 0,-1 0 0,3 14-721,-5-15 0,-1 0 721,1 18-90,0-2 180,-2 1-180,5 13 90,-2-20-269,6 18 179,-4-36 0,7 3 90,-4-22 0,3-2 0,-1-25 0,0 0 0,1-21 0,-2 9 0,0-1 0,5-21 45,-1 3 0,0-1 1396,2-10-1396,-2 8 0,-1 2 135,0 6 180,7-11-270,-14 46-90,2 5 0,-4 25 0,4 15 90,0 9-180,-1 11-360,5 10-539,-3-13-810,-1-10 0,2-1 1746,6 2 0,3 6 1,-2-21-1</inkml:trace>
  <inkml:trace contextRef="#ctx0" brushRef="#br1" timeOffset="8182">7640 4007 8972,'-14'13'1529,"-7"-10"-1259,19 25-90,-12-24 0,13 32 0,-4-18-1,5 20-179,0-3 0,0 3 90,0 3-90,0 4 0,8-13 0,1 1 90,-5 19-915,4-19 1,0 0 824,-8 13 0,0-1 0,0-1-91,0 18 1,0-15-1169,2-9 0,-4-2-91,-14 3-477,12 7 1812,-13-20 1,17-6 0,0-2-1</inkml:trace>
  <inkml:trace contextRef="#ctx0" brushRef="#br1" timeOffset="8416">7638 3771 9242,'0'-6'0,"0"0"-1979,12 2 1979,2 22 0,0-13 0,-4 14 0</inkml:trace>
  <inkml:trace contextRef="#ctx0" brushRef="#br1" timeOffset="9037">8593 4211 9602,'16'16'899,"-3"9"-899,-13 11 0,0 3 0,0-3 0,0 2 0,0 23 0,0-14 45,0-11 0,0 0-45,0 3-90,0 4 90,0-20 0,0-5 0,0-6-540,0-5 360,15-3 180,-11-24-90,26 15 90,-20-27 0,-2-5 90,19 2-908,-14-4 1,-2-3 727,10-13 270,-1-4-180,0-2 180,-6 22 0,1 0 89,4-17-6,-4 18 1,0 4 6,-1 4 138,8 6-408,-10 18 0,5 6 0,-3 24 0,-1-4 90,3 23-180,6 14 90,-4-11-360,-5-3 0,1 0-899,2 8-360,-1-12 0,1-1 1909,5 2 0,10 2 0,-7-21 0</inkml:trace>
  <inkml:trace contextRef="#ctx0" brushRef="#br1" timeOffset="9672">8727 3551 9062,'0'20'3508,"0"11"-3463,6 3 0,2 4-45,-5 25 0,10-27 0,0 0 45,-10 8 0,-3 0-45,6-11 0,0 2 0,-5 27 0,-2 1-1066,1-25 0,0 0 1021,0 13 0,0-1 0,0-15 0,0-1 0,0 0 0,0 0-584,0 30-136,1-22 0,-2-1-44,-14 18 314,15-18 0,-4-2 226,-27-3-1,15 6 360,-11-30 476,7-1-566,0-11 437,0-20-257,-2 15 270,4-26 0,0-6-90,-8 5-1465,2-14 1,3-3 1464,2 0-91,7 15 1,2 1 453,3-9-453,3 1 90,1 3-270,27 3-90,-18 2 45,21 16 0,7 2-90,1-6 0,2 1 90,7 5 0,5 0-808,3 0 0,5-2 0,-3 3 313,2 2 0,0 2-240,-7 0 1,3 1-1,-2 0-985,5 2 1,-1 2 1674,-1 0 0,-1 0 0,-2 2 0,-1 1 0,-1 0 0,-1 1 0</inkml:trace>
  <inkml:trace contextRef="#ctx0" brushRef="#br1" timeOffset="10967">10687 4108 9512,'0'37'809,"-21"5"-179,16 0-585,-14-1 0,0 3-1825,16-10 1,2 2 1779,-8 14 0,1 2 45,7-14 0,2 0-90,-6-1 0,-1-1 250,5 1 1,0-1-251,-5-2 0,1 0 135,5 31-90,0-23 0,0-1 0,0 18 0,8-18 0,1-1 0,-4-3 728,12 1-818,-17-23 0,0-7 90,0-22-180,-21-39-180,16-1-125,-15-1 1,1-4 349,16 21 0,2 1 180,-8-17 0,0-1-90,3 9 0,2 1 45,3-2 0,0-1 0,-4-2 0,0 0 45,4 0 0,2 1-90,8 1 0,-1 0 45,-7 3 0,3-1 45,13-8 0,4 2 245,-7 16 1,1 1 69,8-10 0,4 5-180,14 10-90,-3 3 179,-5 21-179,-7 4-180,12 37 180,-19-11-90,-6 12 0,-4 3 0,-2 6 0,-3 15-90,-4 6 90,-17-18-720,8-8 1,-1-2-810,-11 3 1529,-10 16 0,14-30 0,-15 4 0</inkml:trace>
  <inkml:trace contextRef="#ctx0" brushRef="#br1" timeOffset="11232">11322 3482 9781,'3'21'1979,"1"-16"-1709,-3 43-180,2-24 0,0 29-90,2-8 0,-2-6 0,-1 1-1510,3 24 1510,-2-21 0,0 0 0,0 20 0,0 1-89,1 0-136,0-18 0,0-1-315,-1-12 0,2 1-854,2 20 0,1-3-405,3 3 1799,5 10 0,-4-32 0,1-3 0</inkml:trace>
  <inkml:trace contextRef="#ctx0" brushRef="#br1" timeOffset="11455">11785 3990 9332,'-16'-7'1529,"-6"2"-1439,-23 3 180,-4 25-270,5 9-1410,5 14 1410,14 1 180,5-7-126,8 2-54,6 3 90,6 1-270,0 0-495,18-13 1,7-1-406,8 14-1400,16-10 1,6-2 2479,-20-16 0,1-1 0,13 4 0,2-2 0,-12-7 0,1-1 0</inkml:trace>
  <inkml:trace contextRef="#ctx0" brushRef="#br1" timeOffset="11998">12900 3765 10591,'-17'0'630,"-13"21"-361,7-3-134,-2 12 0,0 4-45,-6 16-90,1 3 0,0 4-886,12-20 0,1 1 886,-7 13 0,1 1 0,8-15 0,2-2 0,0 1 0,0-1 0,3-2 0,0 2 0,0 7 0,1 1 0,-3 13-45,7-16 0,1-3-134,1-7-489,3 0 578,19-43-90,-15-4 90,28-27 45,-21 10 0,-2-3 45,5 8 0,0-3-1516,4-30 1,-1-2 1515,-5 22 0,0 0 30,0-7 0,1-5 0,-1 5-371,0 3 0,0 2 476,3-14 0,0 1 135,-5 20 0,0 3-135,-1 1 0,0 2 134,8-23 1151,3-1-971,-5 23-269,7 3-90,-9 23 0,14 38-180,-10-6 2055,8 33-1875,-8-14-90,-1 6 0,-2 5-45,-5-13 0,-1 1 0,-2-9 0,0 0-540,2 24 1,0 1-1,-4-25 1,-1-1-226,1 10 1,0-1-630,-2 13-91,-1-3 1656,-1-8 0,0-4 1,0-5-1</inkml:trace>
  <inkml:trace contextRef="#ctx0" brushRef="#br1" timeOffset="12149">12523 4350 9332,'0'-20'1079,"27"-5"-1169,-3 5 90,16 4 0,4 1-90,-12 6 0,1 1-1554,10-1 1,6-1-1,-3 1 879,1 1 1,-1 1 764,17-2 0,0-1 0,-18 3 0,-2 1 0,2 0 0,-1 0 0</inkml:trace>
  <inkml:trace contextRef="#ctx0" brushRef="#br1" timeOffset="12399">13605 3624 9242,'29'-11'1529,"24"0"-1349,-8-7-180,16 3 90,3-4-90,-30 10 0,-2 1-180,17-5-405,-11 4 0,-2 1-134,0 1-900,13-1 719,-29 7 900,2 0 0,-16 1 0,-3 0 0</inkml:trace>
  <inkml:trace contextRef="#ctx0" brushRef="#br1" timeOffset="12535">13887 4034 7892,'-15'53'180,"5"2"-180,1-3-1059,3 2 1149,-2-3-90,2 1-450,1-1-809,3 1 1259,0-1 0,2-3 0,-1-1 0</inkml:trace>
  <inkml:trace contextRef="#ctx0" brushRef="#br1" timeOffset="12715">13633 4744 9781,'49'-15'450,"1"-7"-495,-15 13 0,2 1-1647,-6-2 0,1 0 1692,11-2 0,1 1-1035,7-2 1,-2 2-134,-11 3 1,0-1 1167,11-3 0,-1 1 0,15-2 0,-3 0 0</inkml:trace>
  <inkml:trace contextRef="#ctx0" brushRef="#br1" timeOffset="13849">5340 6047 10501,'0'-12'1889,"0"21"-1619,0 20-180,0 15 0,-16 16 0,13-4-90,-6-11 0,2 2-1960,6-11 1,2 1 2004,-1 12 0,0-1-45,0 17 739,0 0-739,0-23 0,0-1 0,0 18 0,7-15 0,0-2 0,-3-2 0,19 14-180,-20-36 762,11-18-582,-10-32 0,1 0 0,1-4 0,2-27 0,-3 28 0,1-1 0,2 1 0,0 0-90,4-15 180,-1 15 0,1 4 90,2 9 2043,11-7-2223,-10 27 285,5-5-375,3 44 90,-3-12-270,-4 12 0,0 2-540,8 3-539,-4-6 0,2 0-519,8 5 1868,13 8 0,-7-20 0,4-3 0</inkml:trace>
  <inkml:trace contextRef="#ctx0" brushRef="#br1" timeOffset="14203">6367 6626 11311,'0'-25'809,"0"3"-539,-24 3-180,18 3 180,-49 7-90,33 3-180,-29 6 90,18 0-180,-1 20 180,-12 11-90,14 11 45,11-11 0,2 0-45,7 9-90,2 13 90,10-17-270,0-3 0,23-2 90,-18-4 0,43-6 0,-28-5-90,38-8 270,-21-3 0,22-20 0,-27 12-745,6-36 655,-19 19 280,-8-22 80,1 8 180,-11-14-270,4 12-180,-5-15 0,0 26 180,-15 5-180,11 36-270,-10 31-180,14 3-495,-2-10 1,4-2 311,18 2 633,-12-4 0,4-2 0,34-4 0,-4 13 0</inkml:trace>
  <inkml:trace contextRef="#ctx0" brushRef="#br1" timeOffset="14915">6723 6747 10231,'3'-21'540,"0"3"-630,2 3 1349,-1 4-1259,-2 26 90,-2 10-90,0 16 0,0 1 0,0-9-90,0-1 180,13-2-180,-9-2 90,9 3-1259,-13-7 1259,7-6-90,-5-25-90,22-37 180,-14 2 0,6-1 0,1 0 0,0-5 90,-2 8 0,0 1 0,0-3 719,5-11-539,-11 36 90,6 1-360,-8 16 90,6 37-180,-5-12 135,-2 11 0,0 3-45,2 2-970,2 15 970,-5-17-90,1-4-180,0-2-540,6 3 181,-3-14-541,15 1 901,-8-17 89,8-3 180,-8-3 880,2-23-970,-1 18 180,2-41 90,-3 27-90,-2-21 360,3-1-181,-6 10-89,5-13 360,-10 29-180,0-9-270,-3 22 0,0-6-90,1 8 90,1 17-90,1-13-90,0 34 90,9-5 90,-3 9-90,13 18-90,-7-28 0,8 11-450,-5-19-90,4-2 91,1-5-271,18-8 630,-9-3 90,23-6 90,-26-23 180,10-7 180,-25-12 0,1-1 90,-14 9 89,-2-1 1,-2 0 270,0 1-451,0 1-179,-20 4-270,15-3 360,-30 12-180,18 3 0,-8 54-180,9-10-1651,11 14 0,3 3 1471,2 3-539,0 18-727,18-21-353,-14 0 1889,40-5 0,-21-2 0,25-2 0</inkml:trace>
  <inkml:trace contextRef="#ctx0" brushRef="#br1" timeOffset="15132">8417 6738 11760,'-19'12'-900,"7"9"1,8-5 0,4 2-1</inkml:trace>
  <inkml:trace contextRef="#ctx0" brushRef="#br1" timeOffset="15270">8577 7233 11041,'0'7'-180,"0"0"180,0-4 0,0-1 0,0-1 0</inkml:trace>
  <inkml:trace contextRef="#ctx0" brushRef="#br1" timeOffset="15782">9385 6750 11670,'10'-48'1350,"-2"3"-1171,-8 7-179,0 7-89,0 6 538,0 6 1,0 7-450,0 25 0,0 5 45,9 12 0,3 4-45,7 14-811,-7-11 1,1-1 810,18 23-89,-27 1 89,12-31 0,3 1 44,-8 8 1,1 0-81,20 15 36,-12-14 0,1-3 90,3-3-90,19 4 0,-18-27-90,10-1 90,-11-9-270,3-24-89,-1 3-181,-7-10 0,-1-3-179,9-13-451,-6 3 1,-2-2-270,1-9 1439,-6 10 0,0 2 0,1-3 0,3-9 0</inkml:trace>
  <inkml:trace contextRef="#ctx0" brushRef="#br1" timeOffset="16182">10557 6894 10861,'-29'-17'629,"-21"13"-539,17-24 0,-15 25-90,4-9 0,13 12 90,2 0-90,2 15 0,3-11 90,11 32-180,-7-18 180,17 34-90,-8-19-90,11 10-180,19-16-89,-15-2 89,41-6 0,-24-2 90,23-8 180,-10-4 0,13-5-90,-13 0 90,14-20 90,-33-8 90,12-11 360,-25-2-181,8 10 1,-10-1 0,0 3-360,0 1 90,0 5-180,0 3 90,0 3-90,0 27-180,0 9-1439,0 32 630,14-10-1620,-10 13 2699,27-26 0,-27-2 0,13-17 0</inkml:trace>
  <inkml:trace contextRef="#ctx0" brushRef="#br1" timeOffset="16464">10808 6767 8882,'0'-15'1619,"0"2"-1529,0 50 0,0-16 0,0 44 0,14-9 90,-11-14-180,4-5 0,-1-2 90,-6 3 90,9 6-1,-7-19 181,13-7-180,-14-4-270,8-8 180,-5-2-270,6-4 270,6-24-90,0 4-45,0-11 0,1-2-45,5-13-405,-5 13 1,1 0-136,8-21-179,0 0-91,0 1-135,-10 18 1,0 2 1034,9-15 0,6-5 0,-9 24 0</inkml:trace>
  <inkml:trace contextRef="#ctx0" brushRef="#br1" timeOffset="16721">11757 6898 9961,'-19'-18'1619,"-10"-13"-1529,-8 14 0,-14-12-90,23 13 270,-16 6-180,21 10-90,-5 25 0,14 8 0,5 30-540,6-13-270,13-18 1,7-3-270,21 1-91,-2-10 1,2-4 1004,26-6 1,-30-5 0,-1-2-1,17-3 1</inkml:trace>
  <inkml:trace contextRef="#ctx0" brushRef="#br1" timeOffset="17117">12098 6121 10591,'-16'-47'809,"12"-2"-89,-23 20-90,24 2-450,-15 37-90,16 4 0,-4 27-46,3-6 1,2 3-45,1-5 0,-1 1-274,-2 13 0,0 3 319,3 8 0,0-1-45,-2-13 0,1 1 0,1 3 0,0 4 0,0-4 0,0-7 0,0 0 0,8 22 0,0-2-580,-4 3 580,3-26 0,1-2 0,6 3 0,-11-8-270,10-7-180,-13-7-719,8-5 1373,-2-25-204,9-13 0,-4-14 0,2-5 420,-1 8-330,0-2-180,1 2 180,-2 4-90,-1 4 270,-2 6-90,2 5-180,-3 9 90,5 4-180,-4 26 90,5-16 0,-2 40 0,1-25-90,-1 23-1979,13 6 810,-4-11 1259,3-7 0,2-2 0,11 2 0,15 7 0</inkml:trace>
  <inkml:trace contextRef="#ctx0" brushRef="#br1" timeOffset="17484">13012 6796 9871,'-32'-15'450,"-22"4"-90,30 6-1104,-26 1 834,14 3-1,1 0-89,4 1 113,-4 21-113,18 4 90,-7 25-180,23-10 90,-5-1-3400,26-10 2770,-15-4 1,38-2 64,-21-4 205,20-9 90,-7 3 90,0-11 180,0 5 0,-1-7 360,8-21-270,-14 16 810,10-50-181,-23 34 22,-1-28-291,-9 21 12,-3 3-462,0 1 3214,-1 4-3125,-1 0-50,0 32-129,0 20-359,0 11-676,-1-8 1,2-3-135,14 3 1259,2 18 0,1-27 0,-5 6 0</inkml:trace>
  <inkml:trace contextRef="#ctx0" brushRef="#br1" timeOffset="17798">13393 6766 10411,'0'-17'90,"0"5"450,0 2 359,-13 5-899,10 20 0,-11 8 0,14 13 90,0 16-180,0-17 270,14 23-270,-10-26 90,10 6 90,-14-17 0,10-4 0,-8-5-180,8-1 90,-4-6 0,3-19 0,6 10-90,9-55 180,-4 28-90,-5-2 0,0-4-45,4-1 0,0 1-338,12-22-112,-4 8 0,0 0-584,4-2-406,-3 10 1,0 2 1223,3 3 0,12-7 1,-15 24-1</inkml:trace>
  <inkml:trace contextRef="#ctx0" brushRef="#br1" timeOffset="18319">14892 6155 10771,'-21'0'180,"4"20"269,2-15-269,7 36-180,3-21 90,4 21-90,1-4-4251,21 24 4251,14-13 45,-12-16 0,3-1 124,2-8 1,0-2-80,15 20-90,3-2 0,-6-2 0,1-4 0,-10-3 90,-4 2-90,-7-11-1169,-10 2-1440,-2-15 2609,-39-2 0,-10-5 0,5-1 0,0 0 0</inkml:trace>
  <inkml:trace contextRef="#ctx0" brushRef="#br1" timeOffset="18465">14990 6062 8792,'33'-10'-90,"3"4"270,5 3-1753,2 3 1123,3 0-180,3 0-539,2 0 1169,4 17 0,2-12 0,2 12 0</inkml:trace>
  <inkml:trace contextRef="#ctx0" brushRef="#br1" timeOffset="18765">15993 6252 9422,'-53'0'1709,"9"0"-1350,0 0-179,10 0-180,0 20 180,1-2-180,1 19 270,-6 11-270,13-8-2126,12-4 1,3 2 2125,4 8 0,6 14 626,23-19-626,-1-4-90,25-2-225,-16-15 0,2-1 226,21 5-1,-5-10 0,0-4 90,11-3-45,-14-13 0,-1-1 45,3 3 0,4-37 0,-27 18 0,-8-26-180,-9 5-180,-5 6 0,-2 0-90,-1-24-180,-11 8 1,-5 0 179,1 24 1,-3 0 449,-12-18 0,-1 3 0,-15 0 0,25 18 0,-1-1 0</inkml:trace>
  <inkml:trace contextRef="#ctx0" brushRef="#br1" timeOffset="19070">16487 6247 10141,'-48'39'810,"12"-18"-496,10 9 1,1 2-225,0-3-45,10 13 0,4 3-45,3 1 0,14-5 0,6-2 0,10 3-225,9-7 1,5-4-46,17 0 240,-10-17 0,6 0 0,-3-4-224,-9-3 1,0-2 223,7 1 0,6-1 0,-8-6 196,11-21-346,-18 8 0,-4-5-90,-11-28 0,-7 11 1,-6-1-271,-27-14 135,19 17 1,-3-1 404,-29-1 0,-6 2 0,3-17 0,-4 19 0,0-1 0</inkml:trace>
  <inkml:trace contextRef="#ctx0" brushRef="#br1" timeOffset="20149">17978 5964 9602,'0'-4'1169,"-16"1"-1079,12 21-90,-12 0 270,3 21-428,10-1 158,-19 8 90,20 7-90,-6-10 0,1 1 0,5 23 0,-1-24 0,-1 2 0,3-7 0,2-2 90,16 16 0,-16-16 0,3-2-270,33-2 270,-31 2-97,31-21 97,-32-4-180,30-6 0,-20-3-90,17-14 90,-6 10 180,12-48-180,-8 28 135,-7-13 0,-3-4-1085,2-1 1040,2-17-139,-11 6 229,-6 14-90,-2-14-90,-5 30 630,0 0-540,0 38 0,0 31 0,0 5 0,-2-6 0,4-2-180,17 3-675,-9-10 1,1-1-496,12 1 1,9 6 1349,-18-21 0,15-6 0,-7-3 0</inkml:trace>
  <inkml:trace contextRef="#ctx0" brushRef="#br1" timeOffset="20931">18745 6159 9512,'0'24'1169,"0"0"-1079,0 1 0,0 0-90,0 4 90,0 38-90,0-22-580,0-9 1,0 0 579,0 1 0,0-2 0,0 7-90,0-13 457,0 3-277,0-17-90,0-4-1169,0-3 539,0-20 450,0-27 90,18-4-273,-14-18 363,27 18 0,-27-2 0,25 1 0,-11-11 0,8 16 180,2-8 0,-14 31 89,11 3-179,-11 13 0,4 22-90,-6-3 90,0 22-180,-3-8 180,7 22-180,-7-12 135,2-6 0,-1-1-45,3 3 0,12 16-90,-7-31-180,8 3 1,-5-20 179,1-2-90,3-5 180,8-18 0,-7 13 0,10-47 180,-19 29 224,-6-10 1,-3-2-45,-2 0 0,-2-10-180,-3 17-180,-1 4 0,0 4 270,0 4-91,0 4 1156,-13 7-1335,10 16 0,-9 28-89,12 1 133,0-3 1,0 0-224,0 4-2430,14 23 990,-11-31 1619,11 4 0,2-18 0,3-4 0</inkml:trace>
  <inkml:trace contextRef="#ctx0" brushRef="#br1" timeOffset="21098">19417 5924 8522,'0'-11'-2339,"-8"4"2339,6 21 0,-5-10 0,7 14 0</inkml:trace>
  <inkml:trace contextRef="#ctx0" brushRef="#br1" timeOffset="21486">19952 6276 9961,'-41'-29'900,"-4"12"-720,9 6-90,-2 11 0,8 0 89,2 0-179,3 22 0,-6 11 0,18 10 90,-10 2-90,22-12-90,-5 0 90,6 0-449,19 8-1,8-12-360,25 9 451,-11-26 134,-5-3 0,-2-2 315,0-7-90,16-18 90,-27-10 539,-13-27-179,1 10 630,-11-14-721,0 26-449,0-6 450,-16 13-360,0 14 0,-3 37 90,6 1-135,8 15 0,2 3 45,-5 7-45,3-16 0,1 1-990,0 2 1,2-2-675,2 18 1709,0-10 0,0-2 0,0 4 0,0 12 0</inkml:trace>
  <inkml:trace contextRef="#ctx0" brushRef="#br1" timeOffset="21982">20080 6615 8972,'4'-28'270,"3"0"-90,0-1 179,3-4-179,3 0 90,0-3 0,9-17-180,-5 11 90,-2 7 0,0 0-212,1-8 302,4-9-180,-9 18-90,-1 3 158,-2 4-158,-1 2 90,-3 10 80,-1 3-260,-3 31 90,0 17 90,0 12-45,0-7 0,0 2-45,0 14-509,0-6 0,0 0 509,0 7 45,-2-12 0,4-3 83,12 0-218,1 19-89,2-40-1,8 2 270,-10-41 0,8 12-270,-5-40 270,-2 22 0,-2-26-81,1 9-9,-2-3 360,1-19-90,-4 15-225,-3 13 0,-2 1-45,-2 0 540,1-1-630,-4 47 90,0 16-90,0 18-315,0-11 0,0 0-674,0 9-1194,0 15 834,0-21 180,13-2 1259,-9-5 0,9-5 0,-13-2 0</inkml:trace>
  <inkml:trace contextRef="#ctx0" brushRef="#br1" timeOffset="22249">20687 6608 9691,'7'0'180,"1"0"-90,2-12 90,0 10 0,4-18-270,-1 11 90,7-8 90,2 2-180,20-9 180,-9 3-90,-2 3 0,-1-1 180,7-5 45,-8 2 0,-2 0 224,1-3-269,2-10 360,-15 2-90,-8 7-90,-2-16-270,-5 21 179,-22-7-89,0 19-180,-27 1 90,27 27 0,-20-14-90,32 27 0,4 5-90,-16-4-405,12 15 1,8 3-2610,26 5 1800,-13-19 0,3 0 1304,11-10 0,4-3 0,-2 0 0,0-1 0,4 0 0,0 0 0</inkml:trace>
  <inkml:trace contextRef="#ctx0" brushRef="#br1" timeOffset="23683">5340 8600 10501,'-36'-3'720,"0"2"-451,4 1-1444,-2 0 1175,-1 24 0,1-17 0,3 45 286,5-29-241,15 9 0,4 3-585,-3 9-982,5 13 263,30-17-540,-1-4 1799,28-3 0,-2-7 0,6-3 0</inkml:trace>
  <inkml:trace contextRef="#ctx0" brushRef="#br1" timeOffset="24052">5937 8719 10051,'-25'-12'1619,"-19"5"-1529,9 3 90,-12 4-180,-1 0 90,2 16-90,15 8 0,-6 19-90,19-7 180,8 1-630,4-3-269,6-9-630,26 5 629,5-13 720,26-7 90,-12-4-572,-5-6 752,-12-21 179,0-8 271,-6-24 0,-6 9 269,-9-9-809,-7 23-90,0-4 360,-18 14-450,14 34 270,-14 11-270,18 39 0,19-12-476,-15 2 206,38-19-269,-22-4-181,24-4-359,-7-7 449,5-9-89,5-5 809,-11-4 0,2-4 0,21-17 0,-21 8 0,1-1 0</inkml:trace>
  <inkml:trace contextRef="#ctx0" brushRef="#br1" timeOffset="24254">6558 8579 9062,'0'-65'1034,"-8"19"1,-1 1-811,7 12 1,-1-1 90,-21-24 0,-1 3-315,17 9 494,-12 11 1,-2 6-405,11 18 0,-2 26-90,5 8 45,7 12 0,2 4-135,-1 19-98,-1-17 0,2 2 143,8 8 0,1-1 90,-8-12 0,1 2-105,7 2 0,4 4 0,-5-4-255,-7-5 0,0-1-674,11 19 0,-1-2-246,-9 1 155,7-16 1,0-3 1079,-8-4 0,7-1 0,-9-17 0</inkml:trace>
  <inkml:trace contextRef="#ctx0" brushRef="#br1" timeOffset="24399">6237 8681 8792,'-17'-37'630,"2"-11"-540,5 12-90,21-14 0,-6 25 0,39 1-540,-20 15-719,27 5-1338,-6 3 2597,2 1 0,5 17 0,-1 3 0</inkml:trace>
  <inkml:trace contextRef="#ctx0" brushRef="#br1" timeOffset="24732">7002 9061 8612,'11'7'900,"-2"-2"-810,7-4-1,-1-1-89,5 0 0,3-15 0,4 12 90,19-27-90,-9 6-45,-5 3 0,-1-3 45,4-14 45,-11 12 0,-1 0-45,-3-5 270,-5-9-180,-11 13-90,-4 2 270,0 1-270,-23 0 90,-6 9 270,-27 2-360,12 10 180,-13 25-180,25-16-403,-5 39 403,23-24-90,-2 21 180,14-8-372,-6 17-257,28-13-856,-6-5 1,3-1 1394,25 2 0,6 9 0,-9-18 0</inkml:trace>
  <inkml:trace contextRef="#ctx0" brushRef="#br1" timeOffset="24970">7820 9028 10861,'35'8'180,"-5"-6"-90,-9 7-180,12-2-360,-5-5-899,9 5-360,-10-2 1709,0-3 0,2 8 0,1-5 0</inkml:trace>
  <inkml:trace contextRef="#ctx0" brushRef="#br1" timeOffset="25220">8585 8770 10501,'0'-5'1259,"0"18"-1349,0 8 90,0 13-90,15 0-449,-11-3-1080,10 1-180,0 2 1799,-11 0 0,18-2 0,-10-1 0</inkml:trace>
  <inkml:trace contextRef="#ctx0" brushRef="#br1" timeOffset="25432">8618 8211 10951,'-9'-8'-2879,"6"2"2879,-6 23 0,32-13 0,5 17 0</inkml:trace>
  <inkml:trace contextRef="#ctx0" brushRef="#br1" timeOffset="25849">9175 8698 9961,'-50'0'1439,"1"16"-1259,12-11-180,5 36 90,20-18-180,-6 22 180,16-8-90,-8 2 0,10-1-359,23 16 179,-17-17-135,24-9 0,4-3 45,-8-3-854,36-2 944,-25-14 90,2-6 180,-3 0-90,-1-21-90,-4 16 180,-1-43-90,1 4 270,-11-14-135,-8 12 0,-2 0 45,-5-13 45,-2 18 0,-1-1 224,-2-2 1,0 1-180,0-22-90,-9 13 0,0 2-180,4 0 285,-12-14 75,17 41-90,0 2-181,0 36-89,0 18-89,0 14 89,8-8 0,1 1-180,-5 16-1807,9-6 0,2 1-442,0 10 2429,-8-21 0,1-1 0,16 12 0,-9-1 0</inkml:trace>
  <inkml:trace contextRef="#ctx0" brushRef="#br1" timeOffset="26049">10328 8717 12030,'-9'17'-1035,"6"10"1,-6-24 0,9 12-1</inkml:trace>
  <inkml:trace contextRef="#ctx0" brushRef="#br1" timeOffset="26168">10348 9137 12210,'-18'4'0,"3"-1"0</inkml:trace>
  <inkml:trace contextRef="#ctx0" brushRef="#br1" timeOffset="26686">11080 8653 11400,'0'52'900,"0"-9"-900,0-1 0,0-7-90,0 1 90,0 2-540,0-2-1528,0 0 2068,15 7 0,-11-10 0,10 5 0</inkml:trace>
  <inkml:trace contextRef="#ctx0" brushRef="#br1" timeOffset="26868">11103 8352 10501,'-9'-18'-90,"7"3"90,-7 3-180,5 3 180,3 5 0,21 1 0,10 3 0</inkml:trace>
  <inkml:trace contextRef="#ctx0" brushRef="#br1" timeOffset="27231">11533 8639 8702,'0'24'1619,"0"0"-899,0 10-720,0-7 90,0 9-90,0 2 0,0-8 0,0 18 0,16-21-90,-12 7 90,11-13 0,-3-1-180,-9-3-630,9-2 271,-4-2-1,-6-3-360,6-2 900,-2-4-90,0-1 90,5-26 90,-1 18 90,1-44 90,2 27 0,3-23 0,6-2 90,-6 15 539,7-8-809,-12 21 90,4 8-180,-7 4 90,12 43-180,-8-13 90,0 10 0,0 3-270,0 1-765,0-5 1,0 0-315,2 3 1349,8 9 0,-5-23 0,0-1 0</inkml:trace>
  <inkml:trace contextRef="#ctx0" brushRef="#br1" timeOffset="27465">12345 8310 10141,'0'-19'2699,"0"2"-2699,0 64 0,0-17 45,0 21 0,0 5-1596,0 4 1551,0-19 0,0-1 0,0 20-90,14-2 90,-10-1-495,7-18 1,1 0-766,-10 17 46,2-13 0,1-3 224,-5 1 990,0 3 0,0-22 0,0-3 0</inkml:trace>
  <inkml:trace contextRef="#ctx0" brushRef="#br1" timeOffset="27599">12110 8782 9961,'-4'-38'540,"2"2"-540,-2 1 0,29 4-562,1 3 562,27 3-945,-11 11 1,2 0 89,-9 5 1,2 0 527,15-2 0,0 2 1,-12 5-1,-1 2 1,1 0-1,0 0 1</inkml:trace>
  <inkml:trace contextRef="#ctx0" brushRef="#br1" timeOffset="28866">13987 8598 11041,'12'-3'809,"-1"0"-719,8 24-90,-5 10 0,-8 12 0,-2 3 90,-4-9-90,0 2 0,0 1-90,0-3 90,0 10 0,0-16 90,0 3-90,0-19 0,-12-8-180,10 1 180,-10-28 0,12-7 0,21-36 0,5 8 0,-14 25 0,2-1 45,6 0 0,1 1-135,2-13 540,11-13-270,-14 32-90,-3 5 0,-11 14-180,14 44 180,-9-13-90,-1 13 0,-1 3 0,0 5-1966,-1-4 0,-1 1 1067,2 8 269,-2-17 0,-1-1-781,8 8 62,2-3 1349,6-6 0,3-7 0,3-3 0</inkml:trace>
  <inkml:trace contextRef="#ctx0" brushRef="#br1" timeOffset="29138">14802 8858 10141,'0'-35'1619,"-20"-10"-1439,15 13 90,-34-9-90,14 25-90,-20 2 0,8 12 0,2 20-90,1 9 90,10 11-90,-4 18 0,18-20-90,3 10 180,30-7-90,-17-13 45,24-9 0,4-4-135,-10-5 90,12-4 0,0-3 0,-4-1-90,17-41 90,-34 18-45,-4-12 0,-3-1-225,-8 5-1169,-24-18-90,0 24-990,-22-3 2519,23 13 0,-7 8 0,13 1 0</inkml:trace>
  <inkml:trace contextRef="#ctx0" brushRef="#br1" timeOffset="29432">15343 8277 10861,'0'-16'1079,"0"2"-359,0 5 269,0 2-899,0 30 90,0-4-180,0 32-421,0-7 421,0 10 0,-10 6 0,7 4-1403,-7 1 1403,10-1-90,0 1 0,0-4-450,0-3-90,0-3-1678,0 11 1138,0-20-719,0 15 810,0-36 1079,0 0 0,0-18 0,0-3 0</inkml:trace>
  <inkml:trace contextRef="#ctx0" brushRef="#br1" timeOffset="29565">15102 8812 9871,'-19'-42'990,"5"2"-900,5 3 0,6-9-90,3 15-90,41-11-180,-13 25-2177,25 7 0,5 5 2447,0 0 0,-9 10 0,-1 3 0,8 10 0</inkml:trace>
  <inkml:trace contextRef="#ctx0" brushRef="#br1" timeOffset="30970">15932 8626 10411,'-7'-16'630,"3"2"-450,0 2 89,1 5 1,1-2 90,-1 6-360,3 17 0,-1 18 0,1 11-298,0 10 298,0-8 0,0 4 0,7-13 0,0 0 0,-4 16 45,8-12 0,0-1-315,-9 2 360,7 3-360,0-20-89,-7-7-451,11-3-449,-9-6 1377,3-4-748,6-25 270,-2 15 360,8-44-90,-1 24-209,1-26 209,4 7 90,-5 13 0,1-1 90,9-16 0,-5 11 0,1 2 450,1 0 90,17-8-541,-23 31 1,7 2 180,-14 11-270,0 0-90,-2 24 180,1 9-90,-4 14 45,-2-14 0,-1 0-45,-1 10 0,0-6 0,0-1 0,0 3 0,5 9-629,2-15-1,4-12-449,13-4 809,-5-12 180,10-5 180,-7-20-90,0 15 90,2-40-163,-4 22 343,1-23 359,-8 9 1,-2 0-90,1-11-271,-4 5 1,-2 1-90,-8 8-360,1-3 360,-2 19 289,0 7-469,0 42 0,0-11 45,0 15 0,0 2-45,0 0 0,0 15 0,0-20-180,15 1-179,-11-7-541,25 4 540,-5-17 1,17 7 269,-6-19 90,9-19 90,-20 13-90,7-42 0,-12 27 90,-4-23 179,-5 9 451,-2-16-180,-6 12-450,1-19-90,-3 29 262,0-3-82,0 17-180,0 22 0,0 14 0,-17 14 180,13 6-90,-12 12-90,16-15-761,0 16 761,19-23 90,-15-2-360,36-5-629,-4-4 539,10-5 135,-10-10 0,0-4 225,11-12 45,-5-2 0,-1-4-745,10-21 700,-19 14 0,0-1 0,9-16 180,-7-4-90,-2-5 135,-13 12 0,-3-3-135,-4 9 0,-1-2 224,4-24 1,-3-2-180,-7 21 0,-2 1 315,2-28 0,-3 1-760,-1 26 1,-1 0 398,0-9 1,0 1 180,0-10-270,-19 7 0,15 10 813,-29 3-723,30 19-90,-25 3 270,24 41-270,-22 22 0,13 16 114,3-25 1,1 1-115,-1 9 0,2 0 19,4-10 1,2 0-20,-2 13 0,1-1 0,3-16 0,0-1 0,-1-1 0,2 0 45,7 12 0,3-1 0,0-12 0,1-1-45,-2 8 0,4-1-45,11-7 0,1-3 45,-4 11-135,11-13 0,4-4 45,2-6 0,15-2 90,-14-13-774,1-2 774,2-24-297,-2 4 297,-1-21 0,-4 5 0,-13 7 0,-1-3 90,8-21-45,-9 4 0,-2-3-262,-3-12 397,-8 20 0,-2 0 90,-3-17 0,-2 3 89,-1 5-179,-19-5 0,15 21 1153,-28-2-1243,17 28 700,-1 29-700,-5 6-90,18 27 0,-7-13 0,0 1 0,8 26 0,-3-3 0,0 1-209,4-25 0,2 0-601,6 27 1,5-1 49,1-28 1,0-1-321,-2 11 1,2-1-181,9-16 1,-1-2 1259,-2 27 0,21-6 0,-9-3 0</inkml:trace>
  <inkml:trace contextRef="#ctx0" brushRef="#br1" timeOffset="38750">5468 10705 12570,'1'42'180,"-16"-5"-270,12 9-1679,-13-3 1769,16 4 0,-7-9 0,-1 1 0,4 21-45,-3-20 0,0-1-45,7 15-1264,0-19 0,0 1-445,0 15 180,0 9 1619,0-27 0,0-7 0,0-5 0</inkml:trace>
  <inkml:trace contextRef="#ctx0" brushRef="#br1" timeOffset="38932">5465 10549 9332,'0'-17'-90,"0"3"90,0 3-180,0 6-2249,0 16 2429,0 10 0,0 10 0,0 2 0</inkml:trace>
  <inkml:trace contextRef="#ctx0" brushRef="#br1" timeOffset="39516">5955 11014 8702,'3'19'1079,"-1"0"-809,-2 2-270,0 1 90,0 17 0,0-6-90,0 14-90,0 5 90,0-10 45,0-7 0,0 0-45,0 5-4251,0 23 4341,0-33-180,0 5 769,10-21-1128,-7-5 359,7-24-180,-2-43 360,0 2-866,0 0 1,2 0 775,3-7 0,-5 21 0,0 1 2511,5-13-2511,1 6 180,-3 6 449,6-1-359,-6 18 180,10 3-360,-8 17 0,13 31 90,-10-4-180,6 25-68,-5-9 68,0 6 0,-2 3-45,-6-12 0,0 2 135,4 18-90,-5-11 0,0-1 0,2 5 0,3 13-90,-6-33-90,2-3 1805,2-18-1805,1-20 90,11-22 90,-3-9-45,-2 2 0,1-1-1453,5-17 1498,-7 20 0,-1-1 44,-1 0 1,-2 2-45,10-18 405,-8 16 0,0 3-45,2 3 80,6 1-350,-9 24-90,2 5 0,-4 5 1753,1 20-1573,2-15-225,-1 23 0,-2 6 45,7-6 0,-2 13 0,0 2-90,1 5-1086,-5-17 1,-1 0-354,9 11-90,1-2-844,5-2 2463,3-7 0,4-5 0,2-5 0</inkml:trace>
  <inkml:trace contextRef="#ctx0" brushRef="#br1" timeOffset="39870">7413 11007 10681,'-24'-11'719,"-11"1"-359,12 5-360,-17 2 0,16 20 0,-13-13 90,24 47 0,-16-28-135,21 16 0,5 4 45,-7-3-405,17-3 1,3-1-226,-5-7-539,33 5 899,-7-24 270,26-4 0,-8-22-90,-1 12 270,-26-22 0,-3-3 180,11 4 134,-13-10 1,-3-2 45,3 1-1,-11-19-539,0 28 0,-6-3 0,0 14 0,0 30-90,0 9 0,0 18 90,0 2-1259,19-8-180,-15 0-270,32 0 1709,-21-2 0,21-4 0,-6-3 0</inkml:trace>
  <inkml:trace contextRef="#ctx0" brushRef="#br1" timeOffset="40554">8125 10874 8882,'-26'15'450,"-5"-11"-360,28 28-90,-15-27-90,16 47-180,-6-32-450,25 39 450,-13-34-269,36 5 449,-8-12 539,34-9-179,-20-1 630,6-31-360,-38-4 539,0-28-629,-14 16 629,0-12-989,0 23 0,-16-13 0,12 20-90,-11 20 90,15 24-90,0 37 0,0-2 0,-1-24 0,2 1 0,6 5 0,1 0 0,-4 24 0,11-12 0,-1 0 90,-11 8-90,4-14 0,0-2 90,-7 2-180,0 5 90,0-24 90,0-6-180,-27-6-270,-5-5 0,-15-6-449,-8-18 359,23 10 180,8-20 0,4-4 180,5 4 90,0-33-90,15 22 90,0-2 90,28 3-180,18-13 90,-16 30 0,4 1-1341,18-10 1,0 2 1295,-16 10 0,-1 2 90,12-2 0,2 0-555,1 3 0,-2 0 555,-12 4 0,1-1-90,20-4 0,-2 0 45,2-2 90,-13 1 0,-3-1-90,-1-4 405,-10 1 0,-3-1 44,-3-4 181,4-29-630,-21 26 540,-2-21-450,-29 29 180,-3-4-180,-30 15 0,15 1 1779,-2 27-1869,15-16 0,13 23 0,3 6 90,-2-8-495,5 13 0,7 4-764,23 0-450,-15 18-450,46-20 2040,-22-1 1,0-22-1,3-1 1,19 18 0</inkml:trace>
  <inkml:trace contextRef="#ctx0" brushRef="#br1" timeOffset="40768">9810 10823 11400,'0'31'-870,"0"-4"1,0-1 0</inkml:trace>
  <inkml:trace contextRef="#ctx0" brushRef="#br1" timeOffset="40916">9980 11354 12480,'-38'0'-1057,"15"-15"0,9 11 0,14-11 0</inkml:trace>
  <inkml:trace contextRef="#ctx0" brushRef="#br1" timeOffset="42982">11177 10518 11850,'0'-20'630,"0"3"-270,0 5-270,0 4 0,0 29 0,0 37-1,0 0-908,0-17 0,0 0 819,0 9 90,0 1-45,7-17 0,1 1 45,-4 13-139,12 11 409,1-26-91,-13-7 1,26-5-270,-27-6 0,22-7 0,-6-3 0,7-25 1595,4 1-1910,-4-19 1,-1-5-316,9-10-932,-3 0 1,0-2 392,-3 1-91,-8 13 1,1 1 0,1 2 1259,5-6 0,-8 26 0,1 2 0</inkml:trace>
  <inkml:trace contextRef="#ctx0" brushRef="#br1" timeOffset="43370">12162 10758 10501,'-25'-15'1979,"-18"11"-1799,15-27-180,-13 27 90,-14-11 0,23 15-90,-25 0-90,27 0 180,-9 24-90,17-4 0,3 22 0,5-10 0,5 2 0,5-1 0,2 2-540,22 9 90,-15-14 45,22-8 1,6-3 44,-5-3 450,35-1-180,-3-11 90,-14-4 45,-8-9 0,-2-6-45,2-16 225,-11 2 0,-4-2 134,-3-17 271,-5-16-360,-11 29-270,-4-7-90,0 12 90,0 11-90,0 23 0,0 18-2518,0 33 898,0-9 1710,16 14 0,-12-27 0,13 8 0</inkml:trace>
  <inkml:trace contextRef="#ctx0" brushRef="#br1" timeOffset="43681">12598 10700 10051,'0'-10'1439,"-17"4"-1439,13 16 180,-13 15-270,33 7 180,-13 7-90,13-7 90,-2 21-90,-10-15 90,10 26 90,-14-32 0,0 5 360,0-17-91,0-5-538,0-3 89,0-49-360,0-9 180,-2 9 0,4-2-360,10-9 1,2 2-496,-8-16 0,28 11 1,5 0-1138,-10-6 2172,5 21 0,3 4 0,4-6 0,1 5 0</inkml:trace>
  <inkml:trace contextRef="#ctx0" brushRef="#br1" timeOffset="43915">13337 10768 11400,'-36'0'990,"-4"0"-990,8 0 0,-3 0 0,12 0 0,-9 16 0,12-12 0,-3 34 0,16-20 0,3 19-450,4-7-1169,21 9 540,-15-9 44,23-8 1,6-3 1034,-6-1 0,3-8 0,2-3 0,10-3 0</inkml:trace>
  <inkml:trace contextRef="#ctx0" brushRef="#br1" timeOffset="44333">13693 10124 10501,'0'-41'630,"-14"6"-450,11 8 359,-11 7 91,3 6-720,9 34 270,-9 42-180,10-29 0,2 2-1075,9 12 1,0 0 1074,-5 15 0,15 2 0,-11-33 0,-3 3 0,-5 12 0,2 1 0,10-13 0,1 2 0,-12 20 0,-2-1 0,12 4 0,-11-22 0,-2-3 491,1 5-491,0-6 90,0-7-90,0-7-90,0-6-180,0-6 1838,0-21-1568,0-12 0,17-11 0,-13-4-90,28 8 90,-29 0 90,29 2-90,-29 4 90,27 4-90,-14 4 0,10 9 0,-4 20 0,-7-5-90,2 47 180,-5-29-360,-2 8 0,1 3-629,3 0-1080,16 21 1079,-7-27 900,24 10 0,-13-26 0,12 1 0</inkml:trace>
  <inkml:trace contextRef="#ctx0" brushRef="#br1" timeOffset="44682">14483 10697 10771,'0'-29'1259,"-20"2"-989,15 5-180,-36-2-90,35 11 180,-31 0-180,17 11 180,1 22-180,-12 8 0,17 13-3392,-2 17 3392,5-19-90,11 9-264,0-16-6,0-4 0,24-3 180,-18-3-449,35-6 359,-15-4 360,19-5-180,2-25 180,-13 13-90,-5-38 180,-20 24 270,6-20-1,-13 9-89,5 1-270,-7 2-90,0 4 3261,0 2-3261,0 1 305,0 28-665,0 20-449,0 12-1710,19 21 1080,-15-30 1439,29 6 0,-29-16 0,10-2 0</inkml:trace>
  <inkml:trace contextRef="#ctx0" brushRef="#br1" timeOffset="45004">14848 10649 10231,'0'-12'180,"0"2"450,-17 5-1,13-1-539,-13 25 90,17 5-180,0 14-90,0 2 270,0 11-180,0-12 0,5-6 0,1 0-90,-3 4 90,8 6 90,-11-16-90,0-6 450,0-2 269,0-4-808,0-6 178,0-23-178,0-18-1,0-15 90,8 10 0,0-1-180,-4-15-668,22 4 0,4 1 399,-5-10-271,14 11 0,2 2-359,3-4 404,-15 21 1,2 2 674,-1 7 0,-1 3 0,15-2 0,13-2 0</inkml:trace>
  <inkml:trace contextRef="#ctx0" brushRef="#br1" timeOffset="45399">16057 10549 12210,'-19'-6'0,"8"-1"0,-7 2 0,15 21 0,10 24 0,14 5-1500,1 13 1410,15-22 180,-32 1 192,34-1-282,-23 12 90,6-14 0,-10 16-90,-12-27 90,0 9-180,0-19-539,-16 2-1170,-6-11 809,-19-1 181,6-3 587,0-21-228,4-7-28,16-14 478,-12-1 0,24 5 0,-7-1 0</inkml:trace>
  <inkml:trace contextRef="#ctx0" brushRef="#br1" timeOffset="45486">16042 10454 8162,'46'-28'0,"-3"1"-90,2 5-90,-7 10-449,10 3 629,3 9 0,-11 15 0,12 5 0</inkml:trace>
  <inkml:trace contextRef="#ctx0" brushRef="#br1" timeOffset="45816">16832 10540 11490,'-20'-10'1080,"-13"8"-900,14-8-180,-16 34 90,6 9-90,7 14-473,9 1 473,3-10 94,9 0-364,-2 13-179,24-13 89,-15 6 180,39-19-90,-23-5 180,23-4 0,-6-8 180,2-3-180,2-5 90,18 0 180,-17-21-180,-11 9 0,-3-3 0,-2-24 0,1-1 0,-22 7 0,-3-2 90,-4-1-180,0 1-90,-22 2-449,16 2-1620,-35-3 900,20 11 1421,-2 1 0,-5 16 0,14 3 0</inkml:trace>
  <inkml:trace contextRef="#ctx0" brushRef="#br1" timeOffset="46149">17512 10508 11041,'-42'-11'1079,"17"-4"-629,-9 14-360,11-4 90,-10 21-90,-3 11-90,23 9 0,-9 7 0,19-7 90,-5 2-90,8 2 0,19-2-270,14 13 0,11-15-69,-18-14 0,1-3 159,19 2 180,3-7 0,4-7 0,0-4-89,1-3 178,-1 0-89,-4-24-89,-2 18 89,-25-18 0,-2-5 0,24-15-90,-18-15 0,-13 17 0,-3 1-90,-6-12-270,-22-11-719,14 22-1,-46 7-89,22 5 1259,-32 6 0,9 6 0,-5 4 0</inkml:trace>
  <inkml:trace contextRef="#ctx0" brushRef="#br1" timeOffset="48099">19140 10336 11131,'0'-9'1799,"0"2"-1799,0 18 90,-18-8 0,14 41-90,-27-17 44,22 11 1,3 5 45,-10 13-2261,4-6 1,2 0 2260,7 7-90,-2-22 0,1-1 459,4 6-369,0-7-101,0-7 11,0-6 0,0-4-90,0-6 3234,16-5-3234,2-22 553,16-14-463,-15 0 0,-3-3 0,13-25 0,-14 26 0,0-1 0,0-3 0,1 2 17,5-17-17,-5 13 0,0 2 0,-1 3 90,7-2-90,-11 26 0,10 5 0,-9 23 0,6-14 0,-4 38 0,2-19-180,0 21-1350,6 12 271,-5-14-90,-1-6 0,1 0-1159,6 2 2508,9 9 0,-5-22 0,3-3 0</inkml:trace>
  <inkml:trace contextRef="#ctx0" brushRef="#br1" timeOffset="48365">19883 10623 10141,'0'-26'1709,"0"3"-1619,-20-1-90,15 7 90,-29 4-90,19 7 90,-3 23 0,-5-12-90,12 48 180,-3-29-225,8 11 0,4 1 135,2 1-90,0 9 0,19-20 0,-15-2 0,32-6 0,-14-1 0,18-8-90,-2-21 90,-6-17-270,-14-9-585,-12 0 1,-3 1-45,-3-4-181,-9 3 1,-2 1-386,5 7 1465,-34-5 0,35 16 0,-15 1 0</inkml:trace>
  <inkml:trace contextRef="#ctx0" brushRef="#br1" timeOffset="48620">20522 10054 10321,'3'-28'990,"0"4"719,-3-6-1709,0 42 0,-14 15 0,10 32 0,-4-25 0,1 1 45,6 8 0,2 1-90,-1-10 0,0 1 45,0 23 0,0 0-873,0 8 18,-2-14 1,4-2-315,14 3 0,-12 11-91,13-29 1260,-3-5 0,-11-7 0,11-2 0</inkml:trace>
  <inkml:trace contextRef="#ctx0" brushRef="#br1" timeOffset="48783">20315 10526 9422,'-21'-25'1169,"2"2"-989,4-3-90,7 9 0,3-2-90,28 8 0,-2 5-720,12 3 1,4 2-721,17 0 1163,1 0 0,2 2 1,-19-1-1,-2 0 1,14 0-1,1 0 0</inkml:trace>
  <inkml:trace contextRef="#ctx0" brushRef="#br1" timeOffset="49382">21132 10395 9961,'0'-16'1260,"0"0"-1170,0 2 359,0 4 1,0 2-450,0 20 0,0 13 0,0 11 0,0 26 0,0-16 0,0-6 0,0 0-440,0 9 350,0 11 90,10-10 0,-7-16 90,7 9-90,-10-26 0,0-1 0,6-11-90,2-23 0,4 13-90,2-39-3156,8 1 3336,-2-12 0,-6 23 0,1-1 39,10-17 51,0 0-180,1 2 90,-2 3 0,-1 6-90,-3 5 270,1 3-90,-7 15-90,7 3-90,-10 13 180,9 23-90,-10 10 44,0-2 1,-1 2-134,1 23 89,2 1-1350,0-1 3446,-4-16-4614,13 16 2518,-7-31 0,7 1 0,-4-15 0</inkml:trace>
  <inkml:trace contextRef="#ctx0" brushRef="#br1" timeOffset="50206">21828 10356 8972,'0'-7'1079,"-14"2"-719,11 26-270,-11 9-90,6 13-989,5 2 989,-5-11-89,8 2 178,0-1-188,0-2 99,0-2 0,0-4 0,18-3 0,-13-4-359,12-3 89,2-8 454,2-2-274,18-6 454,-9-21-364,-1 15-45,-14-24 0,-2-4 135,8 6-617,-7-4 1,-2-1 526,2-6 90,-1-1 360,-3 1-316,0-8-224,-5 15 720,0-9-630,-4 51 0,0 7 90,-1 26 0,0 18-180,19-21 180,-15 23-90,34-29 0,-33 6-270,45-14 90,-28-13 0,41 2 270,-26-15-2485,26-14 2485,-27-14-180,10-9-46,-20-7 226,-4 6-90,-2-4 0,-11 9 0,-1-1 90,4-21 225,-7 7 0,-1 0-46,-2-9 1,-1 13 0,-1 0-270,0 0-90,0-5 90,-16 25 360,12 9-360,-11 31 90,6 19-90,7 18 45,-3-11 0,1 1-396,4 15 306,0-20 0,0 0 135,0 13-90,0-2 0,0-5 2759,20 10-2759,0-17 0,22 9-90,-13-29-180,33-2 180,-25-30 90,2 0 0,-1-4 90,0-24-90,-7 5 0,-1-2 0,1-17-45,-7 2 0,-3-3-742,-10 21 0,-2-1 832,3-12 0,-2-4 0,-4-3 0,-2 1-111,-1 12 1,-2-2 214,1-1 1,-1-5 0,-1 6 75,2 5 0,-4 3-90,-9-19 0,-1 4-135,7 4 946,-32-5-856,19 57 0,0 7 0,-8 34-1196,17-7 0,3 2 1106,-5-7 0,0 2 0,4 14 0,1 2 274,0-11 0,1-1-274,4 2 0,1 0 45,-3 0 0,0-1-45,3 1 0,0 0 0,-1 0 0,2-1-45,10-2 0,3 2-720,1 13 1,1 0 179,-2-15 1,3-1-646,6 2 1,4 1 0,-4-4 1229,8 21 0,4-23 0,3-2 0,7 6 0</inkml:trace>
  <inkml:trace contextRef="#ctx0" brushRef="#br1" timeOffset="52988">5553 12865 9961,'0'-9'1979,"7"2"-1799,-5 27-90,4 0 0,-6 25 0,0-1-741,0 8 651,0 9-572,-6-27 1,-1 0 571,5 3 0,1 0 0,-6 0 0,0 1 0,7 1 0,0 0 0,-4-1 0,0 0 0,3-1 0,0-1 0,-3-1 0,0-1 0,-3 29 0,5-8-370,-12-7 370,13-8 0,-8-9 90,7-6 367,-3-9-457,2-5 1232,-1-6-1232,1-3 0,-3-21 0,4 0-179,-2-23-91,3-3-1234,1-17 0,0-7 1459,-1 23 0,2-2 45,2 1 0,3-6 0,1-1 0,1 6-359,5-5 1,3 1 328,1-5 0,3-4 0,0 6 75,2 7 0,0 4-614,1-13 0,-1 3 569,-7 23 0,2 3 0,16-20-90,0 9 90,10 7 0,-12 16 2653,15 4-2743,-24 39 180,8 13-90,-21 15-61,0 4 61,-8-13 0,-1 1 0,0 1 580,-7-16 0,-5 1-670,-11 18-225,0-11 1,0-2-856,-2 3-224,-4-12 0,3-2 1394,17-4 0,-41 1 0,29-17 0</inkml:trace>
  <inkml:trace contextRef="#ctx0" brushRef="#br1" timeOffset="53322">6322 12808 8432,'7'14'1529,"3"-11"-989,-5 21-270,1-8-90,2 18 0,-5-2-180,4 21 0,-5-16-970,0 14 970,-2-14-89,0 3 268,0-3-179,0 14-90,0-16 595,0 12-415,0-27 0,0-3-180,0-47 45,7-4 0,2-3-90,-1-1 0,2-3-1321,9-22 0,2 2 916,-7 27 0,1 2-918,7-23 1,0 1 1457,4-3 0,-8 21 0,-1 2 0,8-6 0</inkml:trace>
  <inkml:trace contextRef="#ctx0" brushRef="#br1" timeOffset="53534">7035 12847 8972,'0'13'1619,"0"1"-1169,0-2-360,0 5 0,0 6-90,0-1 90,0 19-90,0-13 0,0 35-90,0-30-1799,0 32 719,17-35 1170,-2 14 0,4-23 0,-8 3 0</inkml:trace>
  <inkml:trace contextRef="#ctx0" brushRef="#br1" timeOffset="53700">7113 12568 8882,'0'-28'-90,"0"5"90,-6 5 90,5 7-1529,-5 4 90,6 28 1349,19-15 0,-14 40 0,14-17 0</inkml:trace>
  <inkml:trace contextRef="#ctx0" brushRef="#br1" timeOffset="53916">7693 12856 9512,'0'9'1978,"-18"4"-1618,13 0-270,-33 5 90,34 0-90,-36 16-90,15-5 45,6-1 0,0 2-45,-3 8-45,13-4 0,5 0-765,4 8-719,0 12 90,19-20-270,-15-4 1709,44-6 0,-23-6 0,27-3 0</inkml:trace>
  <inkml:trace contextRef="#ctx0" brushRef="#br1" timeOffset="54254">8013 13090 10141,'-20'13'1349,"20"-10"-1349,26 23 90,12-23-180,4 11-89,-2-14-271,22 0 270,-11 0 225,-9-9 0,-1-4-621,3-11 576,8-4 90,-26-24 0,-12 32 450,-5-39-450,-33 32 180,-8-10-90,-15 24-90,6 3 0,0 7 180,-2 21-226,-1-5 1,4 4-45,19 22 45,0-7 0,3 0-45,15 9-360,7-3 1,1 1-990,0 7 539,18-16 1,8 0 809,-4-2 0,2-2 0,6-6 0,3-2 0,3 5 0,1 0 0</inkml:trace>
  <inkml:trace contextRef="#ctx0" brushRef="#br1" timeOffset="54518">9613 13046 11760,'-9'-6'0,"2"2"0,7 0 0,0 4 0,0-2 0</inkml:trace>
  <inkml:trace contextRef="#ctx0" brushRef="#br1" timeOffset="54644">9723 13401 11400,'0'12'720,"-14"-4"-720,10 0 0,-11-6 0,15 0 0</inkml:trace>
  <inkml:trace contextRef="#ctx0" brushRef="#br1" timeOffset="56866">11015 12716 10141,'0'-10'1799,"0"1"-1799,0 26 0,0 11 90,0 14-90,0 5-90,0-7 90,0 4-1439,0 22 0,0-14-1384,0 14 2823,0-23 0,0-4 0,0-2 0</inkml:trace>
  <inkml:trace contextRef="#ctx0" brushRef="#br1" timeOffset="57043">11028 12558 8792,'0'-17'0,"0"2"0,0 6 0,0 2-1259,17 4 1259,3 16 0,22 3 0,-1 16 0</inkml:trace>
  <inkml:trace contextRef="#ctx0" brushRef="#br1" timeOffset="57418">11432 12665 8702,'0'7'1079,"0"3"-629,0 1-180,0 10-270,0 0 180,0 21-180,0-12 0,0 13-90,0-13 180,0 1-90,17 1 0,-13-1 0,13-1-90,-5-1 90,-9 6 0,20-10-720,-14 6 1,4-18 359,0-3 360,-6-8 0,3-24 0,0 16 0,-2-43-90,2 27 135,-2-9 0,0-3 405,2-5-1,8-22-89,-12 32 90,4 3-90,-5 11-360,-1 13 270,6 17-270,-5-10 90,10 58-90,-4-36 0,2 21 0,2 3-90,3-5-495,1-1 0,2-2-674,4-6 1259,-1-10 0,2-4 0,9-3 0,13 0 0</inkml:trace>
  <inkml:trace contextRef="#ctx0" brushRef="#br1" timeOffset="57666">12405 12481 10141,'0'-18'2339,"0"5"-1889,-13 53-450,9-11 0,-3 5 0,1 4 0,5-3 0,2-1 0,-1 22 0,-2-8 0,4 0-968,19 10 968,-19-21 0,1 0 0,18 13-450,-4-2-180,-13-3-179,23-3-180,-24-4 179,7-5-777,-10 5 508,0-17 1079,0 2 0,0-19 0,0-1 0</inkml:trace>
  <inkml:trace contextRef="#ctx0" brushRef="#br1" timeOffset="57784">12232 13057 8792,'-29'-40'1169,"2"1"-89,4-14-900,3 15-90,9-10-180,25 6 90,9 12-315,13 5 0,6 3-270,-10 8 1,2 3 338,11-2 1,6 0 0,-3 2 0,2 2 0,-1 0-1,-4 2 1,0-1 0,1 1 0</inkml:trace>
  <inkml:trace contextRef="#ctx0" brushRef="#br1" timeOffset="59583">14647 12857 8432,'0'-8'540,"0"0"-450,-21 2 180,-5-1-270,0 4 0,-20-1 90,27 4-180,-22 0 270,12 0-180,1 18 90,2-13-90,1 30 89,4-10 1,-1 8 90,8 15-180,3-19 0,7 9 0,4-13 90,18-2-180,-13-2 180,32-3-180,-33-5 180,41-6-90,-7-4 0,12-22-45,-14 4 0,-1-4-45,8-24-911,-9 6 0,0-2 1090,3-11-134,-15 14 1,-2-1-356,5-17 400,-7-3 0,-1-1 90,-11 15 0,-1-1 630,3-20-316,-5 10 1,-2 1-315,0-5-90,-10 17 0,-1 1 0,6 3 123,-15 0 506,19 24-449,-13 7-180,10 26 1886,-11 4-1796,14 25-135,-3-11 0,-1 2 91,3-8 1,0 3-47,-3 29 0,1 2-579,2-25 1,2 0 578,-2 14 0,2 1-720,7-1 1,1-2-91,-8-11 1,2 1-421,6 1 1,4 3 0,1-4 1229,-1-4 0,2-2 0,3 10 0,2-3 0,1-15 0,0 0 0</inkml:trace>
  <inkml:trace contextRef="#ctx0" brushRef="#br1" timeOffset="59899">15105 13302 10321,'0'-18'540,"0"1"-540,0 5 90,0 0-180,16-6 90,16 0-2126,-4 1 0,2 0 2126,28-8-45,-28 9 0,0-1 367,15-8-322,-3 0 0,-4-1 0,-6 2-439,-9-4 439,-4 2 180,-12-18-270,-2 11 180,-23-23-90,-9 25 0,3-5-175,-24 17 445,42 6 2732,-43 5-2822,25 4-270,-14 26 180,17-3 770,11 23-860,10 14-450,0-8-854,11-3 0,6 0 341,1-16 0,3-1 963,6 9 0,3-2 0,0-11 0,-1-1 0,-5 0 0,1 0 0</inkml:trace>
  <inkml:trace contextRef="#ctx0" brushRef="#br1" timeOffset="60238">15885 13327 9422,'-22'-16'1079,"4"-5"-989,18-13 0,0 2 0,0-10 0,22 8-90,-16-10-380,36 8 560,-37 0 0,36-1 90,-25-2-180,8 0 90,3 2 0,-15-20 0,7 17-1,-14 7 1,-2-1 90,-3-1-180,0-8-180,-21 19 244,16 5-64,-16 4 168,3 6-258,1 3 0,-16 20 0,18 19-124,-10 10 34,22 15-240,-17-5 330,17 7 0,-5 5-90,8-31 0,0 1 90,-1 0 0,2 2-540,10 16 1,1 1 179,-9-14 0,0 2-360,10 3 1,3 4-1,-3-5 225,-10-6 1,-2 0-271,9 23 1,-1-2 764,-9 2 0,0-24 0,0-2 0,0 8 0</inkml:trace>
  <inkml:trace contextRef="#ctx0" brushRef="#br1" timeOffset="60370">15763 13834 9512,'-22'-50'1079,"-1"8"-899,11-13-90,1 17-135,19 5 0,3 0 45,-6-9-600,20 14 1,4 0 329,3-11-270,-1 18 0,4 2-135,-7-1 1,1 0 674,16-7 0,1 1 0,-11 6 0,1 0 0,10-5 0,1 0 0</inkml:trace>
  <inkml:trace contextRef="#ctx0" brushRef="#br1" timeOffset="61432">16782 12826 8972,'-27'-14'1709,"-9"-3"-1169,14 8-1,-19-5-449,6 10 0,0 1-90,10 3 90,1 20-90,-1-16 45,10 24 0,0 4 45,-4-6-90,6 13 0,4 3-90,3 1-1033,3 15 1033,3-20-89,24-4-91,-18-3-270,25-12 0,3-3 91,-7 6 40,11-11 1,3-3 228,1-4 180,-9-14 0,0-2 0,2 7 0,6-44 0,-15 10 180,-13-14 90,-3 16 0,-2 2 180,-7-9-226,2 10 1,-1 0-225,-2 1 0,0-7 540,0 19-540,0 29 0,0 12 0,0 20 90,0 5-180,0-10 1065,19 2-885,0 11-180,3-12 90,2-11 0,0-2-269,-4-2 333,28-2-64,-21-14-180,2-5 0,11-20 270,-7 15-90,5-39 0,-5 8 0,-13-12 45,-6 16 0,0 1 135,-4-6-180,0-16 0,-7 28 629,-3-1-539,0 37 0,0 14-180,0 15 180,0 5-90,0 8 0,0-13 0,0 13 0,21-9 0,-1-13 0,23 7 90,-13-26-180,23-16 90,-23 1 0,-2-22 0,0-5 90,-3 4-135,-6-12 0,-2-4 45,1-1 90,-8 4 0,-2 0-828,-1-7 1008,-2-10-696,-4 10 426,-1 16 90,0-4 0,0 41 0,0 12-180,0 20 180,0 5-90,0 12 90,0-13-90,5-7 0,4-1 0,11 1 0,16 18 0,-4-31 0,2-1 610,-4-12-789,2-9 179,1 4-90,20-29 90,-14 5-45,-6-8 0,-1-4-45,0-10 45,-7 3 0,-3-2-278,-3-12 323,-7 16 0,-1-1 0,-3-17 0,-3-5 0,-3-2 0,-1 13 0,-1 0 0,1 11 0,-2-1 44,-8-26 1,-1 1 0,9 26 0,-2 2 135,-14-26 0,-2 3-270,4 8 225,7 14 0,-4 6 225,-11 17-180,13 28-90,-4 8 0,5 12 0,3 4-90,-2 17-174,2-16 1,0 3 173,3 6 0,0 0-272,1-12 0,3 1 317,9 26 0,2-1-45,-10-27 0,1-1-45,15 23 0,3-1 0,-10-24 0,-1-2-270,-1 9 0,3-1-585,9-4 1,1-3-180,-3 15-136,7-13 1,3-4-262,5-3 1476,12-1 0,-9-20 0,1-3 0</inkml:trace>
  <inkml:trace contextRef="#ctx0" brushRef="#br1" timeOffset="61816">18755 12421 9691,'-22'-31'1979,"4"4"-1889,3 5-180,11 5 720,-10 4-180,14 5-270,-12 4 89,9 19-269,-9 16 0,12 9 90,0 11-135,0-16 0,0 0-516,0 20 606,-1-16 0,2-2-45,15 17 0,-13-3-90,13 0 90,0-3-90,-13-2 90,13-3-1499,-3 9 1320,-2-16-811,4 7 91,-7-24 269,-8-5 540,0-33 180,-24 14-90,18-42 315,-24 29 0,-2 0 314,8-31-494,-9 16 0,-2 0-412,3-7 457,-6-10 180,15 8-360,12 11 0,23-11 0,10 21-225,11 6 0,4 4-764,20 0-361,-13 7 1,7 1 0,-4 0 1349,-7 2 0,-2 0 0,24 1 0,-2 0 0,-2 0 0</inkml:trace>
  <inkml:trace contextRef="#ctx0" brushRef="#br1" timeOffset="62166">20032 12092 10771,'-33'-23'1439,"-12"1"-989,12 11-90,-31 2-360,18 37-1494,13-17 1,2 3 1493,6 12 0,1 2 0,0-4 0,0 1 45,0 0 0,0 4 0,-5 15 0,2 3-45,7-12 0,1 3 29,3 2 1,0 5 0,4-4-30,4-4 0,2 0-45,-3 25 1,7-2-271,12-26 0,5 0-765,1 20 1,6-3 269,4-22 1,2-3-46,3 8 1,1-2 854,22 4 0,5-6 0,0-4 0</inkml:trace>
  <inkml:trace contextRef="#ctx0" brushRef="#br1" timeOffset="62536">20820 12400 9871,'-23'-11'1260,"-13"3"-721,19 3-359,-16 4 0,2 1-180,0 16 180,-3-11-90,-2 36 0,3-18-45,11 7 0,2 3 45,-6 10-45,11-7 0,3 1-45,4 6 90,21 21-180,-8-30-881,41 4 971,-19-21 0,30-5 0,-6-7 0,-11-2 0,1-4 0,-9-8 0,0-2-45,20-3 0,-2-4-45,-23-2 0,-3-4-135,12-10 0,-6-1-135,-9-13 45,-9 15 1,-4-1-586,-8-16-269,0 0-91,0 2 1260,-29-10 0,-10 19 0,4 16 0,1 1 0</inkml:trace>
  <inkml:trace contextRef="#ctx0" brushRef="#br1" timeOffset="62820">21410 12040 11580,'21'-10'990,"3"1"-630,0 3-1,6 3-179,-3 2-90,5 1 0,-1 24 90,11 15-180,-14 16 45,-7-12 0,-2 2-45,-7 15 45,-2-3 0,-7 1-1156,-12-21 0,-2-2 1111,11 14 0,-5-1-360,-22-12 0,-3-3-270,13 2 1,-1 0-496,-15 0 1,-5 1 1124,6-2 0,-2 2 0,0-2 0,-6 7 0,-2 0 0,4-5 0,0-1 0,0 1 0</inkml:trace>
  <inkml:trace contextRef="#ctx0" brushRef="#br1" timeOffset="64884">5622 14908 11850,'1'-58'1349,"-1"17"-1349,-17-3 0,13 23 0,-13 6 0,-2 7 0,2 4 90,-5 23-90,-6-14 0,25 46 0,-21-23-1014,22 31 1014,-8-7 0,10 4 0,0 2-90,24-1 0,-18 0 90,19-31 0,4-1 0,-6 9 0,0 0 0,5-11 0,4-1 0,8 12 0,-1-3 90,5-1-240,-13-10 0,-1-2 150,-3-1 90,-5 1-90,-15-10 0,-7 0-90,-27-3 892,20-1-1837,-27 0 1,-6-1-855,11 0 1889,-12 0 0,-1-1 0,5-1 0,-11 0 0</inkml:trace>
  <inkml:trace contextRef="#ctx0" brushRef="#br1" timeOffset="65149">6338 14652 10861,'10'-8'1979,"-5"3"-1889,0 18-90,-5 18 0,0 10 0,0 15-809,0-5 809,0 7 0,0 6 0,0-30 0,0-1 0,0 1 0,0 2-45,0 13 0,0 0-135,0-13 0,0 0-630,0 20 1,0-2-360,0 0 180,11 9 179,-8-32-52,8-7-257,-11-5 1119,0-8 0,0-5 0,0-5 0</inkml:trace>
  <inkml:trace contextRef="#ctx0" brushRef="#br1" timeOffset="65317">6170 15297 9512,'-20'-52'494,"6"15"1,3 1-405,9-17 0,-4 11 0,4 1-90,21 0 0,0 9 0,4 3-180,22 7-180,-5 8 0,1 4-89,11 7-91,-6 12 0,2 3-1261,14-7 1531,-21 15 1,-1 3-361,18-7 270,-30 2 1,0 0 359,29 8 0,-2-1 0,1-1 0</inkml:trace>
  <inkml:trace contextRef="#ctx0" brushRef="#br1" timeOffset="65670">7183 15141 9961,'5'-20'1350,"-1"2"-1171,-27-20 1,-1 6-270,-25 13 180,13 5 90,-2 14-180,10 0 90,-11 22 90,9-2-180,6 7 0,3 5 90,1 11-135,9-3 0,3 0 45,4 10-980,4 13 980,0-25-179,23-4-91,-18-6 0,55-2 90,-36-13 90,12-4 0,1-7 0,2-20 90,12 14-45,-26-24 0,-3-4 225,10 1-412,-11-2 1,-4-3 411,3-11 90,-5-1 90,-9 15 0,-1 0-270,1-15 264,-3 13 0,-2 2-354,-1 2 270,0 1-270,0 46 0,18 34-90,-14 7-821,14-20 1,0-1-79,-14 9-271,38-2 344,-23-2 916,9-15 0,4-3 0,9 8 0,-12-13 0,0 0 0</inkml:trace>
  <inkml:trace contextRef="#ctx0" brushRef="#br1" timeOffset="66083">8195 14570 10411,'-19'-16'1889,"-14"7"-1259,10 3-540,-17 31 89,17-6-89,-7 26-90,26-9-397,-15 7 397,18 6 0,-2-10 0,0 1 0,3 24 45,-2-23 0,4 1-135,7 1 0,1-2 90,-5 20-225,11-14 0,0-1-314,-12 2-181,3-14 0,-1-3-179,-6-2-1,0 3 369,0-20-9,0-4 450,-21-4 90,-6-2 360,-28-24 90,10-4-1,14 1 1,0-2-1220,-4-12 950,-11-2-150,12 4 60,11 10-47,4-12-133,13 18 90,31-6 0,-3 12-225,13 6 0,4 3-494,15-1-49,-13 3 1,1 2-223,22 0 315,-30 2 1,0-1 616,33 1 1,-2 0-1,-2 0 1</inkml:trace>
  <inkml:trace contextRef="#ctx0" brushRef="#br1" timeOffset="66283">8643 14996 9332,'-17'-9'809,"12"-3"-539,-23 12-270,25 16-90,-7 10 180,10 13-180,0 0 180,18-8-90,-14 0 0,14 0 0,2-1-540,-1 8-89,5-11-900,11 7 719,-23-22 810,25-1 0,-18-11 0,7 0 0</inkml:trace>
  <inkml:trace contextRef="#ctx0" brushRef="#br1" timeOffset="66432">8863 14941 9512,'0'-20'359,"0"4"-359,0 31 90,0 1-90,0 29-90,0-9 0,0 4-629,0 0-1980,23 17 2699,5-16 0,13 8 0,-3-19 0</inkml:trace>
  <inkml:trace contextRef="#ctx0" brushRef="#br1" timeOffset="66733">9463 14839 9242,'0'-5'989,"-17"2"-899,-4 2 0,-1 22 90,-8 9-180,13 12 90,0 20-90,5-21 45,10-5 0,4 1-45,-2 6-45,9-7 0,6-2 45,13 2 90,2 8 0,14-13 449,-21-9 541,14 2-810,-17-15-450,-8 1-450,-29-8-179,-12 0-2070,-30-14 990,5 9 1889,-5-9 0,17 12 0,0 0 0</inkml:trace>
  <inkml:trace contextRef="#ctx0" brushRef="#br1" timeOffset="66950">10447 14918 12120,'0'-6'-899,"-18"2"-2160,13 22 1170,-32 7 1889,32 13 0,-15 0 0,20-8 0</inkml:trace>
  <inkml:trace contextRef="#ctx0" brushRef="#br1" timeOffset="67074">10440 15400 11131,'0'6'359,"0"-1"-359,0 0 0,0-3 0,0-2 0</inkml:trace>
  <inkml:trace contextRef="#ctx0" brushRef="#br1" timeOffset="67654">11888 14860 11490,'0'-25'1350,"0"-6"-991,0 14 1,0-3-270,0 15 0,0 23-90,0 12-90,0 17-180,0 2-1888,13 14 269,-10-11 1889,3-9 0,1-1 0,1 7 0,2 11 0</inkml:trace>
  <inkml:trace contextRef="#ctx0" brushRef="#br1" timeOffset="67833">11867 14585 10501,'0'-32'0,"0"11"-3058,0-3 3058,20 36 0,-14-13 0,14 19 0</inkml:trace>
  <inkml:trace contextRef="#ctx0" brushRef="#br1" timeOffset="68200">12435 14788 8972,'0'10'1079,"0"2"-89,0 12-720,0-4-1,0 24-269,0-14 0,0 4 0,0 1 0,0 1 0,8-1 0,1-2-90,-5-4 90,24 14-359,-25-23-1,8 1-630,-3-13 721,0-4 179,12-21 0,-8 12 90,1-24 0,-1-5 0,3 3-1337,1-11 1,-1-2 1696,2-1-180,6-9 86,-11 23 364,-2 7-360,-2 11-180,3 0 0,-4 12 0,10 20-180,-5 0 90,5 24 90,-2-10-180,1 7 90,0 1 2991,1 4-3801,2-2-444,2 0-2614,15 6 3868,-3-16 0,14-5 0,-10-19 0</inkml:trace>
  <inkml:trace contextRef="#ctx0" brushRef="#br1" timeOffset="68434">13453 14455 10591,'0'-10'2159,"-16"4"-1979,12 26 89,-12 0-179,16 22-90,0-5 45,8-4 0,1 1-45,-5 21-724,14-3 1,0 0 723,-14 12-45,12-9 0,-1 1-45,-12 6-495,4-4 0,-1-1-404,-6-4-316,0-11 1,0-3 315,0-12 1074,-20-1 1,15-18-1,-15-3 1</inkml:trace>
  <inkml:trace contextRef="#ctx0" brushRef="#br1" timeOffset="68565">13055 14979 10051,'-19'-43'1080,"7"3"-721,5 3-269,37-5-180,0 14 135,15 7 0,6 5-925,-15 9 0,2 2 10,9 1 1,6 0-1,-3 1-650,0 2 0,-1 1 1520,-5-1 0,3 0 0,-4 3 0,5 4 0,-2 3 0,0 1 0,1-1 0</inkml:trace>
  <inkml:trace contextRef="#ctx0" brushRef="#br1" timeOffset="68854">14672 14480 11490,'-28'0'990,"4"0"-450,4 17-181,-3-13-179,1 36 90,-21 2-270,14 15-236,9-23 0,0 2 236,3 10 0,3 0 0,5-11 0,0 3 0,-1 28 0,3 0-370,4-26 0,2-1-620,7 26 1,6-1 179,3-28 1,5-2 809,7 5 0,6 3 0,0-7 0,3-9 0,2-3 0,13 11 0,0-1 0</inkml:trace>
  <inkml:trace contextRef="#ctx0" brushRef="#br1" timeOffset="69382">15578 15122 10501,'-18'-17'90,"0"1"-180,-3 4 180,-4 1-90,-16 4-90,7 2 180,1 14 0,0 3-180,-3-6 135,6 21 0,3 3 45,3-9-90,6 13 0,11 3 0,33-6-270,-3 5 180,31-24 45,-19-19 0,0-2-373,23 5 418,-7-25 0,0-7-931,-20 20 0,-3-1 931,10-19 0,-4-4 0,7-10-1314,-6-3 1403,-6-2 1,-14 14 0,-4-2 0,-3 11 0,-3-2 405,2-23 0,-3 0-226,-3 23 1,-2 0 225,-10-22 0,-1 1-315,7-7-90,-14 24 0,0 3-180,15-4 90,-11 6 90,0 9 580,11 8-670,-19 7 1773,21 36-1773,-6-2 0,4 15 0,2 3 90,1 16 555,-2-17 1,0 3-736,1 5 0,4 0-478,6-10 1,1 0-468,-8 27 1,3-1 269,13-27 1,1-1-945,-9 21 0,-3-1 1709,15 3 0,-15-25 0,-2-1 0,-4 7 0</inkml:trace>
  <inkml:trace contextRef="#ctx0" brushRef="#br1" timeOffset="69536">15462 14845 11041,'-8'-43'1169,"-1"2"-899,8 4-270,-3 4 90,24 4-180,-15 5 90,48 6-270,-24 4-630,14 9 1,3 3-630,17-2 1529,-5 14 0,0 1 0,-22-9 0,-1 1 0,12 8 0,0-1 0</inkml:trace>
  <inkml:trace contextRef="#ctx0" brushRef="#br1" timeOffset="69868">16348 15378 12210,'0'-42'90,"19"7"-90,-15 1 0,35-11 0,-13 9 0,0-15 0,-6 23 0,-2 0 0,-1-15 0,-6 5 0,-2 0 0,4-6 45,-10 9 0,-6 1-45,-14-4 90,-7-15 90,3 34 0,-13-1-90,20 39-90,-14 17 0,15 11 0,6-5 0,3 1-1546,4 15 1186,-2-18 0,4 2-900,17 0 1,5-1-476,4 19 1735,14-12 0,4-4 0,-20-20 0,0-3 0,9 6 0,1 1 0</inkml:trace>
  <inkml:trace contextRef="#ctx0" brushRef="#br1" timeOffset="71017">15680 14602 9422,'-23'-6'899,"-4"1"-359,-3 2-1,-5 0-179,-22 2-270,12 1-90,-16 0 180,-1 18-1003,15 12 823,18-12 0,1 3 0,-7 25 180,6-8-180,4 23 0,12-14 90,2 15-90,11-21-90,31-4 180,-5-3-90,31-6 0,-9-6 0,8-8-45,-13-9 0,3-3 45,-12 1 0,2-2-45,22-6 0,-1-6 0,-24-1 0,-2-4 90,7-1 0,-1-3-45,-6-11 0,-4-2 0,8-13 0,-12 5 0,-5-3-180,-7-11 180,-5 5 0,-3-1 90,-3-10-90,-11 20 0,-2 2 0,7-15 180,-38 3-180,39 6 0,-30-6 0,17 18 180,-1-3-91,-4 25 132,21 19-131,-7 26 0,9 10-1285,0 15 1195,20-3 0,-11-10 0,0 2 0,1-10 0,2 2 0,2 4 0,2 5 0,-3-3-45,-5-4 0,1 1-645,7 4 0,3 4 1,-2-4-211,-3-4 1,-2-2-181,5 13 1,-1-1 1079,-6-17 0,0-3 0,8 30 0,-2-4 0</inkml:trace>
  <inkml:trace contextRef="#ctx0" brushRef="#br1" timeOffset="71883">16767 15228 12030,'-8'-20'1259,"21"14"-1169,11-54-90,0 33 135,6-12 0,-1-2-45,-6-4-90,9 5 0,0 1-804,-2-8 893,-13 18 1,-2 0 62,4-25 28,-10 19-270,-2-15 90,-7 30 223,0 0-223,-15 35 0,11 4 90,-12 27-135,7-8 0,1 3 0,6-7 0,0 3-1009,-3 8 1,-2 5 0,2-3 1008,4-1 0,2 0 45,-1 15 0,0 0-245,0-19 1,0-3 199,0 0 0,0-1 45,-1-4 0,2 1-225,6 9 0,0-1 45,-3 15-270,3-16 1,0-3 89,-7-1-360,-22 9 720,-4-26-547,-1-1 457,-20-11 0,26-6 0,-24 0 90,2-3-90,10-14 0,-10-6 0,28-19 90,0 5-270,34-4-719,2 7 2420,26-2-2691,3-3 1271,-20 17 0,2 0 0,3 0 0,0-1 1,2 1-1,0-1 0</inkml:trace>
  <inkml:trace contextRef="#ctx0" brushRef="#br1" timeOffset="72683">17783 14750 10051,'-21'-12'1170,"-12"2"179,13 4-899,-21 3-271,-1 28-179,17 0 0,2 5 0,6-1 0,3 2 45,-2 19 0,3-1-45,6 4 0,4-8 0,2 0 0,1 2-315,7-12 1,4-1 44,12-2-90,0 3-180,29-18 361,-31-9-91,40-2 180,-30-31 90,12-7 0,-21-15-808,1-1 808,-12 10 270,-5-2-90,-2 3-1,-4-11-179,0 17 90,0-5 90,0 20-90,0 23-180,0 14 180,0 14-90,0 7 0,16 9-90,-13-12-809,26 21 89,-8-33 360,14 6 91,-4-24 89,-1-1 180,-9-8 808,0-16-718,-3 12-90,8-49 180,-12 29 180,-2-10 0,-3-2 89,-3-1-179,0-20-180,-6 27 720,0-2-630,0 42-3482,-13 37 3482,10 6-90,-4-17 0,0-1-70,7 6-20,20-3 180,-16-4-90,31-5 0,-31-6 0,31-11-180,-10 3 180,9-13 0,10-10 0,-20-20-90,9-9 90,-14-9-126,-3 4 37,-2-3-1,-5-6 90,-2-1 0,-4-4 0,-2 12 0,0-1 0,-1 10 0,1-1 0,-1-27 0,0-2 269,0 28 1,0-2 120,-4-9 0,-2-7 0,2 7-345,2 12 0,0 1 0,-5-23 0,0 5 404,7 19-179,0 5-180,-10 21 3251,-1 43-3251,-7-5-90,9 2 0,2 4 45,-2 8 0,0 1-205,3-8 1,0 1 159,1 8 0,0 5 0,1-4-221,1-3 1,1 1 220,0 4 0,0 5 0,3-6-683,8-5 1,1-1 457,-9 12 0,2-3-90,16-18 0,-1-2-404,-14 23-990,29-20 0,6-4 270,-8-1 1439,6-9 0,4-6 0,2-13 0,4-1 0</inkml:trace>
  <inkml:trace contextRef="#ctx0" brushRef="#br1" timeOffset="73050">19160 14371 10591,'0'-11'2519,"-17"2"-2160,-4 4-89,0 19-180,5 18-90,8 10 0,6 12 45,-2-18 0,0 1-312,4 23 267,8-4 0,1 1-553,-8-22 1,2-1 552,12 10 0,1 2-360,-7-3 0,0-3-90,8 20-45,-4-15 1,0-2 224,1-1-1349,1 10 540,-4-34 359,-11-1 720,0-30 0,-26-13 90,-12-10 404,3 7 1,-2-1-366,5 10 0,0 0 141,0-8 0,1 1-1,-14-12-179,5 2 0,5 2 916,8-7-1006,13 12-290,29-11 110,15 21-2006,12 6 0,5 3 1511,-9 5 1,1 2-91,15-1 1,1 2 734,-9 1 0,-2 2 1,0-1-1,0 2 0,2-1 1,-1 0-1</inkml:trace>
  <inkml:trace contextRef="#ctx0" brushRef="#br1" timeOffset="73733">19947 14958 13199,'22'-44'360,"10"0"-360,-29 9 90,29-5-90,-27 0-850,30-2 1120,-22 0-225,5 11 0,-1 1 45,-5-15-45,0 10 0,-3 0-135,-7 1 186,6-5-96,-8 21 225,0 6-135,0 4-180,0 26 90,0 21-179,-14 15-181,12-7 0,1 2 90,-5-15 0,-1 0-1041,2 27 1,2 0 995,2-23 0,0-3 0,-2 12 1,-1-3-555,4 11 239,-4-5 90,-1-8 270,-3-6 270,1-7 90,-4-7 180,-9-3 0,1-8 180,-14-2-450,14-6 2200,-6-2-1661,15-1 201,2 1-560,5 2-450,3-1-1439,22 5 360,9-6 1349,14 4 0,3-5 0,-9 0 0</inkml:trace>
  <inkml:trace contextRef="#ctx0" brushRef="#br1" timeOffset="74049">19427 14066 11400,'-38'26'90,"-2"-2"90,14 11 0,1 4-1026,-17 13 891,9 2 0,1 2-90,14-22 0,3 3 45,1 15 0,1 9 0,3-6 0,1-9 0,7 0-330,13 11 0,7 6 1,2-8-541,-3-12 0,5-4 120,13 4 1,8 3 0,-2-5-425,-5-6 1,1-4 1173,12 11 0,1-5 0,-13-15 0,-1-4 0,1-2 0,-1 1 0</inkml:trace>
  <inkml:trace contextRef="#ctx0" brushRef="#br1" timeOffset="74340">20658 14184 12840,'35'0'1079,"3"20"-674,-7-8 0,1 2-136,19 28-179,-4-11 0,0 1-411,-18-10 0,-2 2 366,19 23 0,-2 1-374,-20-18 0,-3 2 374,11 27 0,-5 1-846,-15-23 1,-2-1 755,1 13 0,-3 2-180,-5-1 1,-2-1-113,1-13 0,-3 1-518,-10 22 1,-6-3 179,0-26 0,-2-1-1034,-4 14 0,-4-4 1709,-3-20 0,3-2 0,6 22 0,-4-21 0</inkml:trace>
  <inkml:trace contextRef="#ctx0" brushRef="#br1" timeOffset="74650">21837 14076 13559,'15'0'540,"4"0"-180,1 15-90,5-11-1,16 40-179,-6-20-1007,-5 13 1,-1 4 916,4 14 45,-13-17 0,-2 4-45,-7 6 0,-4 2 0,-1-11 0,-3 2-90,-6 5 0,-4 5 1,1-4-136,5-2 0,-4-1-465,-17 6 0,-10 3 1,3-4-211,8-4 1,-3-2-982,-7-4 0,-5-1 0,0-2 1881,-2 3 0,-1-4 0,-3 1 0,-2-1 0,-2-1 0,1 1 0</inkml:trace>
  <inkml:trace contextRef="#ctx0" brushRef="#br1" timeOffset="79500">5788 16899 9062,'1'-14'1349,"0"2"-809,-1 1 89,0-9-449,-16 9 90,13-9-90,-13 11-90,2-3 0,10 5 270,-20 0-360,6 5 90,-16 20-90,1 15 0,9-2 0,1 2-305,7-3 1,2 1 304,-6 2 0,2 0 0,-2 16 0,5-1-89,7-2-361,4 13 0,22-21-665,13 14 845,10-33 270,0-8 0,1-6 90,3-22-135,-2 4 0,-4-4 45,-6-24 135,-14 10 0,-3 0 134,3-10 1,-10-14 180,-3 17-90,-6 2-180,0 3-316,0-3 226,-18 13 270,13 0-450,-13 33 180,18 42-90,0 3 122,-1-14 1,2 3-168,5 1 0,2 0 45,-6-11 0,-1 3-900,6 25 1,0-1 44,-1-25 1,-1-1 854,-3 23 0,-1-1 0,10 5 0,-11-23 0,0-1 0</inkml:trace>
  <inkml:trace contextRef="#ctx0" brushRef="#br1" timeOffset="80066">6242 17278 10681,'0'-6'1349,"0"2"-1349,0-8-90,0 4 180,0-21-90,0 8 0,15-26 0,7 13-1235,-2-14 1415,17 13-90,-32 0 314,27 0-134,-28-11-270,19 14-90,-20-12 90,7 25 270,-10-2-180,0 34-90,0 17 0,0 4 0,0 3 0,0 30 0,-1-14 0,2-1 102,8-19 1,0-1-103,-7 10 0,1 0 0,14 10-90,0-6 0,-12-5 0,24-8-510,-26-6 420,20-5-359,-10-8 449,11-6 180,-4-23-180,0 11 90,-6-42 0,-1 21-90,0-28 90,-2 10 135,-6 9 0,0-1 134,1-18-89,-3 9 0,-1 1 687,-1-2-777,-1-17 360,0 37-91,0 21-359,0 30 0,15 35 0,3-7-675,-2-5 0,3-1-584,18 1-270,-15-5 0,1-3-365,15-10 1894,2 5 0,-7-22 0,-1-3 0</inkml:trace>
  <inkml:trace contextRef="#ctx0" brushRef="#br1" timeOffset="80449">7292 16976 9781,'-21'-27'1170,"16"4"-810,-34 3-1,35 5 1,-49 2-270,32 7 0,-42 18 90,34-8-1580,-8 39 1490,14-21-90,5 24 90,2-8 0,10 19-90,1-14 38,13-9 1,3-1-39,-6 2-360,35 10 90,-9-30 90,11 5 90,1-19 90,-10 4-90,-1-5 90,11-21 90,-13-9-90,-9 4 0,-2-3 0,-7-18 360,5-17-90,-16 25 224,2-9-315,-3 11-269,0 12 180,-14-1 0,10 32-90,-11 16 0,15 15 0,15 8-359,-11-5-516,27 2-24,-27 0-688,18-14 1,3 0-213,-4 13 1799,25 8 0,-18-23 0,-2-4 0</inkml:trace>
  <inkml:trace contextRef="#ctx0" brushRef="#br1" timeOffset="80883">7675 16983 8702,'0'16'2339,"0"5"-2339,0 15 0,0-2 180,12-5-270,-9 1 90,9-1 0,-3 0 0,-6-3 90,6-2 0,-1-5 179,-6 1-359,5-9-359,-7-18 359,0-18 0,0-11 90,0-7 90,0 7-180,20-23 90,-1 14 45,0 7 0,0 2 225,-2-2 269,10-11 1,-14 33-450,12 2 0,-6 14-90,-3 24 0,3 14 0,-5 13-1348,5 7 1348,-6-12 0,0 2 90,3 0-720,-6-14 0,1-1-719,10 16-90,-4-12 0,2-2 1439,6 1 0,11 3 0,-8-18 0</inkml:trace>
  <inkml:trace contextRef="#ctx0" brushRef="#br1" timeOffset="81133">8538 16492 10591,'0'-22'1349,"0"4"-719,0 6-90,-16 6-451,12 26-89,-12-1 90,16 27-90,0-4 0,0 9 0,0-7 0,0 1-209,-1-10 0,2 1 209,7 27 0,2 0-45,-8-26 0,1-2-495,14 24 1,3-2-91,-5 3-359,-5-16 0,1-2-91,7-2-449,-15 4 1529,5-23 0,-8-7 0,0-4 0</inkml:trace>
  <inkml:trace contextRef="#ctx0" brushRef="#br1" timeOffset="81268">8237 17108 9512,'-7'-29'899,"2"2"-629,5-1-270,47-12 0,-9 12-357,2 8 1,5 2-184,7 3 1,1 3-1,-10 2 0,1 1 540,6 1 0,6 2 0,-6 0 0,-4 2 0,-1 2 0,13 0 0,0-1 0</inkml:trace>
  <inkml:trace contextRef="#ctx0" brushRef="#br1" timeOffset="81466">9267 16904 9062,'0'8'1439,"-13"3"-1169,10-1 0,-10 5 89,4 11-269,6-2-180,-6 10 90,9-6 90,0 0-90,0 3-90,16 0-539,-12 1-451,12-2-1978,5 10 3058,-2-13 0,5 7 0,-11-15 0</inkml:trace>
  <inkml:trace contextRef="#ctx0" brushRef="#br1" timeOffset="81610">9230 16511 8432,'0'0'0</inkml:trace>
  <inkml:trace contextRef="#ctx0" brushRef="#br1" timeOffset="81917">9777 16798 9242,'0'-15'329,"0"6"1,0 4 0</inkml:trace>
  <inkml:trace contextRef="#ctx0" brushRef="#br1" timeOffset="82188">9803 16326 10681,'0'-7'1259,"-13"0"540,10 4-1709,-11 25 90,14 13-180,0 16 90,16 7-90,-15-20 0,2 1-193,10-7 0,1 1 193,-6 26 0,-3 1-205,2-24 0,0 0-65,2 25 0,-1 0-1025,-3-27 1,0 0 844,-1 9 1,2-2-541,8 10-655,-11-9 296,6-4 1399,-3-2 1,-2-14-1,1 0 1</inkml:trace>
  <inkml:trace contextRef="#ctx0" brushRef="#br1" timeOffset="82351">9638 16854 10051,'-4'-28'1080,"3"3"-721,-4 2-359,5 4 0,28-2 90,-3 5-180,26-1-1286,-6 6 746,4-1-89,8 5-361,0 3-89,4 1 1169,-19 2 0,0 1 0,21 0 0,-24 0 0,1 0 0</inkml:trace>
  <inkml:trace contextRef="#ctx0" brushRef="#br1" timeOffset="82767">10397 16696 9422,'0'27'1978,"-14"-11"-1978,10 20 0,-10-18 90,32 36-90,-14-24 0,35 23 90,-34-24-450,19-6 1,2-2-181,-6 1 135,11-4 1,2-4 224,-4-3 180,21 2 0,-30-12 0,5-19 90,-13-7 269,-4-11 1,-5-3 180,-3 9-90,0 0-270,-17-7-1,13 12 91,-12-4-270,5 21 270,8 16-360,-8 26 90,11 8-1359,0 17 1359,0-5 45,0-10 0,0 1-45,-1-10 0,2 1 0,7 24 0,5 0 0,0-26 0,2-1 0,8 21 0,0-2 0,4 3 45,-7-23 0,-5 0 135,-11 3-1,20-7-179,-22-4-89,6-4-91,-8-9-1709,-21 0 360,-14-10-720,-14 0 2288,-8-16 0,5 11 1,-2-12-1</inkml:trace>
  <inkml:trace contextRef="#ctx0" brushRef="#br1" timeOffset="83618">11505 16537 13199,'-15'-18'630,"1"0"-360,0 3-360,0 0 90,3 2-3778,1 2-539,32 26 4317,10 8 0,18 16 0,-1-1 0</inkml:trace>
  <inkml:trace contextRef="#ctx0" brushRef="#br1" timeOffset="83738">11772 16946 11311,'-27'16'719,"-11"0"-719,34-6 0,-12-3 0,16-5 0</inkml:trace>
  <inkml:trace contextRef="#ctx0" brushRef="#br1" timeOffset="84765">12917 16556 11400,'0'-16'810,"0"3"-90,0 4-630,0 23-90,0 17 0,0 10 0,0 11 0,0-8 0,0 2-90,13 2-141,-10-1 231,11-5 0,-5-2 0,-6-7-180,6-6 0,0-5-270,-7-8 181,13-7 179,-9-3 90,5-28 0,6-18 90,-5-14-135,-3 23 0,0-1 135,5-20-586,2-2 765,-1 1-179,-2 5 90,0 6-270,-3 9 638,4 1-188,-6 18-180,4 1-180,-4 15 0,1 26 90,1-4-90,0 27-1108,4-4 1018,1 7 180,3 6-270,2 5-585,-4-19 1,1 1 134,-3-10 0,1-1-899,10 18 0,3-2 1529,10 2 0,-13-23 0,1-3 0,13 4 0</inkml:trace>
  <inkml:trace contextRef="#ctx0" brushRef="#br1" timeOffset="85466">12545 16503 11131,'-20'0'1259,"8"21"-1169,6 11-180,6 13-1653,0 4 1833,14-7-180,-10 2 90,11 2-90,2-1-539,-13 0-451,28-1-89,-28-4-212,23-4-59,-16-3 1552,10-6 1,-6-4 0,-1-4 0</inkml:trace>
  <inkml:trace contextRef="#ctx0" brushRef="#br1" timeOffset="85650">12490 16305 9961,'-32'-20'0,"7"7"-2338,8-1 2338,38 30 0,-18-15 0,25 19 0</inkml:trace>
  <inkml:trace contextRef="#ctx0" brushRef="#br1" timeOffset="86218">13737 16207 12840,'0'46'90,"10"-7"-90,-7 8-449,7-5 449,-3 5 0,-5 4 0,15 4-180,-10-15 0,1 2-225,1-10 0,2 0-90,-1 9 1,1 2-406,1-4 1,1-1-270,5 18 1169,-3-15 0,-1-3 0,1-2 0,3 5 0</inkml:trace>
  <inkml:trace contextRef="#ctx0" brushRef="#br1" timeOffset="86366">13692 16741 9961,'-18'-40'1439,"8"3"-1079,3 3-270,7 3-90,0 2-90,54-9-539,-11 12-911,-3 12 1,9 1-1,-3 3 640,-2 1 1,0 2 899,19-1 0,0 1 0,-17 5 0,-1 0 0,1 2 0,1-1 0</inkml:trace>
  <inkml:trace contextRef="#ctx0" brushRef="#br1" timeOffset="87100">15312 16240 8252,'0'-5'-90,"-9"2"90,7 1 0,-14 2 0,10-1 0,-5 1 0,3 0 0,2 0-90,0 0-90,2 0 180,-1 16 0,3-12 0,0 12 0</inkml:trace>
  <inkml:trace contextRef="#ctx0" brushRef="#br1" timeOffset="87701">15465 16911 8702,'0'-39'900,"0"0"-631,-21 11 271,-3-12-450,-2 10 90,-16-3-90,25 14-90,-22 7 90,13 5-90,-16 3 90,12 4 90,-20 38-180,25-13 0,7 13 0,4 3-723,3 4 723,2 16-90,8-19 90,19-5-180,-14-3-135,26-19 0,6-4 225,-2 4-90,15-7 0,3-7 90,5-24 90,-7 4 0,-2-4 0,-19-3 0,-3-3 0,8-3 0,-2-3 45,-7-6 0,-4-1 45,-5 9 0,-3-2 90,1-24 0,-4-1-620,-5 24 0,-3 1 620,-1-12 0,-2 0 269,1-17-179,-11 34 0,-2-2 180,1-18 0,-3 2-450,-9 19 0,-2 2-96,5-18 0,2 5 546,-4 17-361,1 4 1,19 40 252,-5 2-342,8 27 0,0-4 45,9-4 0,0 3 265,-7-9 1,1 2-371,6 6 0,4 6 0,0-5-300,1-1 1,0 1-481,1 4 1,1 4-1,1-4-203,5-3 1,-1-2 97,0 13 1,-2-2 944,-5-18 0,0-2 0,0-3 0,-1-1 0,14 28 0</inkml:trace>
  <inkml:trace contextRef="#ctx0" brushRef="#br1" timeOffset="88022">15888 16992 11400,'0'-7'360,"0"0"-360,20 0 0,13-6 0,11 2-2216,-7-3 1,0-2 2215,15-5 0,-18 5 0,0-1 517,14-9-517,-6-2 0,-4-1-90,-6-2 180,-9 0-90,-6 1 90,-10-11-90,-3 13 180,-29-16-90,19 24 269,-40-1-179,18 16-90,-19 21 0,4 19-135,29-4 0,4 3 135,-6 27-675,13-17 1,6-2 2293,17 13-3598,-6-11 1,4-2 1825,24 5 0,-18-18 1,0-3-1,12 7 0</inkml:trace>
  <inkml:trace contextRef="#ctx0" brushRef="#br1" timeOffset="88502">16547 16990 9332,'16'15'1259,"4"-2"-1169,24-13-90,-8-21 180,7 16 180,-9-37-181,17 10-652,-14-11 742,7-4-89,-18 10-180,-7-1 180,-4-2 180,-8-17 90,-4 14-181,-11 8 1,-1 2-270,4 0-297,-31-10 387,31 26 0,-28 3-90,29 32 0,-20 25 0,21 12-585,-2-4 1,0 1 584,5-16 0,0 2 0,-1 7 0,0 5 0,3-4 0,10-2 0,0 0 0,-11 14 0,4-1-45,15-17 0,0-2 0,-18-1 0,0-1 45,12-2 0,0 1-135,-12 9 0,-1-2 502,11 16-772,-11-16 0,-2-2 45,1-5-179,-26 4-721,-1-19 991,-17-10-91,-8-2 270,17-8 0,-17-25 90,25-5-90,10 1 0,4-2 0,4-17 90,2-2-180,7 14-449,22 0-181,-17 1 810,30 11 0,8 2 0,-2-11 0,4 12 0,-1 0 0</inkml:trace>
  <inkml:trace contextRef="#ctx0" brushRef="#br1" timeOffset="89500">17568 16739 9332,'-28'-19'899,"-12"4"-629,35 2 0,-30 4 90,30 3-180,-33 2-91,16 2 1,-11 22 0,1 14-1786,22-3 0,3 3 1696,-7 25 0,10 3-360,4-16-90,17-3 0,-13-2-809,36 5 539,-10-17-269,28-4 719,-11-18 90,11-24 180,-25 13 0,5-39 180,-16 21 0,-5-24 90,-4 7 539,-2-22-449,-7 15-135,-2 8 0,-1 1-225,-1 1 0,0-11 360,0 29 2987,-13 4-3347,9 54 90,-9-13-135,19 13 0,4 3 135,-6 0-270,13-7 0,4-2-359,6 5 404,12 4-495,7-21 361,-16-12 89,20-3 270,-20-7-3392,18-23 3482,-22-9 89,4-13-103,-11-1 284,-6 11-180,-1 1 179,-5 2-269,-3 0-180,-1 7 810,-3-4-720,0 32-90,0 12-90,0 21 180,17 23-90,3-22 45,1-8 0,1-1-225,10 0-90,14 5 90,-18-23 3386,21-1-3206,-22-9-90,8-22 180,-9-8-90,-8-11 90,1-16 180,-13 20-2832,-2-24 2742,-4 26-180,0-6-90,0 18 989,-17 5-539,13 4-360,-12 25 0,16 16 0,0 13 0,16 9 3163,-12-9-3253,13 4 180,5-3-90,-17 0 0,37-7 0,-17 6 0,11-16 0,13-2-90,-19-16 0,11-6 90,-13-19-180,0 15 180,0-42 0,9 4 90,-9-13-135,-7 13 0,-3 0 45,1-11 0,-6 6 0,-3-1 0,-2-9-797,-4 18 1,-1 1 886,-3-14 0,0 0 180,0 2 0,0-14-180,0 21-90,-17-14 450,12 35 179,-12 1-539,17 32 0,0 18-90,0 13 0,0-3 0,0 1 0,0 17-396,0-1 1,0 1 395,0-20 0,0-2-45,7 12 0,1 1-315,-1-2 0,0-2 0,1-10 0,2-1-405,5 14 1,0-1-315,-3 0-270,17 0 1530,-10-27-1710,2-6 1529,2-8 0,1-3 0,0-2 0</inkml:trace>
  <inkml:trace contextRef="#ctx0" brushRef="#br1" timeOffset="89749">19428 16313 10951,'0'-6'2248,"0"1"-2068,0 20-180,0 10 0,0 9 0,0 7 90,0 13-180,16-8 90,-12 15 0,11-27 0,-1-2 0,-10 18-135,9-7 1,0-2-406,-10 4-135,5-9 1,0-1-496,-3-2 1,0 7 0,1-21-540,-4-5 1709,1-5 0,-2-4 0,-1-3 0</inkml:trace>
  <inkml:trace contextRef="#ctx0" brushRef="#br1" timeOffset="90216">19203 16633 12300,'-1'-11'180,"1"-1"-180,0 0-90,25-1 90,0 0 0,25 0-450,-3 2-809,-7 6 0,0 1-2149,27-1 3408,-21 2 0,0 2 0,20 1 0,-32 0 0,0 0 0</inkml:trace>
  <inkml:trace contextRef="#ctx0" brushRef="#br1" timeOffset="90706">20537 16544 11850,'0'-11'0,"0"2"180,-18 6 0,-4 0-90,-1 20 0,-14-13-90,13 48 90,0-29-1010,-6 30 830,27-20 270,-8-2 42,11-2-222,18 5 90,17-19-1671,-4-4 1,3-4 1490,30-7 135,-29 2 0,0-4-710,17-19 665,0 2 344,-5-22-434,-19 16 0,-2-1 0,8-16-675,-15 6 1,-3-1-675,-6-5-2069,-4-20 3508,-34 33 0,20-2 0,-20 16 0</inkml:trace>
  <inkml:trace contextRef="#ctx0" brushRef="#br1" timeOffset="91634">20042 16107 11400,'-41'0'990,"0"21"-720,7-16-2077,-1 43 1987,-2-21-180,1 29 0,3-3 45,17-23 0,2 1-45,2 2 0,3 1 0,2 1 0,2 1-135,0 0 0,5 2-675,11 15 1,7 0 314,-6-13 1,4 0-316,11 1 1,6 1-1,-1-4 0,2-7 1,2-3 809,14 6 0,2-4 0,-12-14 0,-1-4 0,2-2 0,-1 0 0</inkml:trace>
  <inkml:trace contextRef="#ctx0" brushRef="#br1" timeOffset="91900">20935 16134 12300,'56'-2'854,"-17"8"1,0 1-495,14-3-2087,-4 19 1,-1 4 1816,9-2-90,-19 1 0,-1 4 45,-6 2 0,-4 0-45,12 22-64,-16-4 0,-6 3-26,-10-18 0,-2-1-135,1 13 0,-5 1-180,-11-11 0,-4-1-45,4 1 1,-5 2-1650,-19 10 0,-12 3 1,4-3 2098,2 0 0,0-1 0,7-12 0,-4 4 0,-1-2 0,4-4 0,-9 4 0,0 0 0</inkml:trace>
  <inkml:trace contextRef="#ctx0" brushRef="#br0" timeOffset="103783">22587 3371 22650,'2'13'-4830,"-1"5"2848,-1 26 1302,0-5 308,0 10 333,0 16-91,0-9 174,-9-3 1,-1 2-711,8-21 1,-1 1 981,-12 29 0,-2 2 34,9-26 0,1 0-162,0 15 1,-1 0 21,-5-14 0,2-1-56,9 1 0,1 1 21,-9 0 0,-1 2-62,5 19 0,2 1-189,-3-16 1,-1 3 59,3 3 0,0 5 0,1-5-137,0-3 1,1-3 116,-1 16 0,0-2-123,2-17 1,0-3 42,1 1 0,0 0 9,0-1 1,0 1 14,1 0 1,-1-1-7,1 1 0,0 0-7,0-2 0,0 3 30,0 18 0,0 0 12,0-15 1,0 2 27,0 5 1,0 5 0,0-5-4,0-3 1,0-2 58,0 17 0,0 0-35,0-20 0,0-1 10,0 0 1,0 0 3,0-1 1,0 1-1,0 16 0,0 0-51,1-16 1,-2 2 154,-3 2 1,-1 4 0,0-4-47,4-5 0,-1-1 24,-7 3 1,-4 4 0,4-4 93,6-4 0,1-2-71,-6 11 1,-1 1 37,3-2 0,2-3-77,3-12 1,-1 1 9,-3 21 1,0-2-38,5 6-97,0-12 0,0-1-189,0 7 115,0-20 1,0-1-79,0 13-77,0-2 154,0 1-9,0 17 59,0-16 83,0-8 0,0 0 0,0 5 0,0-7 0,0 0-90,0 5 180,0 15-90,0-20 0,0 0 0,0-2 0,0-1 0,0-3 0,0-1-360,0 7-179,0-11-1800,0 11 720,0-20 1619,0 1 0,0-10 0,0-2 0</inkml:trace>
  <inkml:trace contextRef="#ctx0" brushRef="#br0" timeOffset="104816">24375 3797 22650,'0'-7'-6296,"0"0"4258,-21 5 3639,-2 0-490,-25 20 835,11-14-1133,-2 30-367,1-7-165,12 8 962,-4 3 84,20-10-1965,-2-1 17,11-1-1466,-4-3 681,5-2-256,0-3-216,21-5 1155,3-6 448,28-4 1103,-15-27 421,20-10 650,-25-13-1135,9-4 656,-13 10-180,-5-5-838,-1-4-375,-8 11 0,-2-1-633,5-24 253,-5 7 0,0-1-294,-7 23 1,-1 0 619,3-24 0,-1 0-1000,1-4 495,-4 23 0,0 2-157,0-3 216,0 8 383,-1 8 47,2 10 174,-3 7 34,1 41-611,-1-3 437,-1 17 1,0 4-107,0-17 0,0 0 23,0 15 1,0 2-76,0 6 1,0-1-357,0-12 1,0 2-567,0 2 1,0 6 0,0-6 126,0-4 0,0-1 982,0 13 0,0-2 1,0-18-1,0-3 0,0 1 1,0 0-1</inkml:trace>
  <inkml:trace contextRef="#ctx0" brushRef="#br0" timeOffset="105153">24727 4058 23189,'7'-6'1792,"1"-2"-2327,4 2 1629,1-3-685,6 0 167,-1-3-458,7-3 10,0-2 254,4-3 9,11-11 97,-11 4-912,14-21 56,-24 17-533,3-11-125,-17 15-247,-1-1-266,-4 3-86,0 0-146,-16 3-56,12 4 68,-30 6 1559,9 5 453,-18 24 1785,1 17-646,17 13-342,9 7-572,16-8-1000,0 1-306,0 2-1322,27-1 1995,-7-16 1,4-2 0,6-7 0,1-1 0,4 4-1,0 1 1</inkml:trace>
  <inkml:trace contextRef="#ctx0" brushRef="#br0" timeOffset="105401">25622 3326 24089,'-11'-23'-7838,"8"3"7250,-22 6 1436,15 28 808,-9 41-1597,10 3-207,7-16 1,1 1-300,1 14-1149,0 3 2116,0 0-1334,10-16 0,0-1-1269,-4 21 147,12-13 1,1 0-468,-15 2 2294,12 10 0,-16-29 1,0-5-1</inkml:trace>
  <inkml:trace contextRef="#ctx0" brushRef="#br0" timeOffset="105532">25327 3904 22920,'-10'-26'-8978,"3"-1"6349,7 1 2360,30-10 2248,-7 11-1449,14 5 0,4 2 415,12 0-712,-13 7 0,0 2 0,22 0 0,4 2 1</inkml:trace>
  <inkml:trace contextRef="#ctx0" brushRef="#br0" timeOffset="106053">26077 3662 22920,'-44'0'1169,"2"17"1079,12-12-1887,2 29-1155,16-19 120,-11 17 278,20 10-1049,-10-9 598,13 27-840,17-26-1881,12 21 722,9-27 1404,7 1 29,8-15 1081,-9-8 884,-7-1 1,-1-6 322,4-20 237,-8 9 1,-2-4 1581,1-23-1523,-11 5 0,-2 0-118,-4-3-598,-6 0 0,-3 1-1253,-3 5-538,-1-14 464,-1 27-1263,0 21 76,0 21 775,0 32 416,0-11 311,17 18-341,-13-29 553,27 8-281,-27-18 69,27-6 932,-17-7-230,26-2 1000,-12-8 296,16-19 1482,-16 12-1822,-7-20 0,-2-3 184,3 8 684,3-28-1429,-11 20 152,-4 1-1022,-1 2-606,-1-4-673,-4 16 550,0-8 254,-2 20 609,-2 16-745,2-8-594,0 40 13,2-7-357,0 11 1688,2 16 1,0-30 0,2 9 0</inkml:trace>
  <inkml:trace contextRef="#ctx0" brushRef="#br0" timeOffset="106237">26797 3424 23549,'0'-15'-6475,"-6"3"1516,4 4 4922,16 21 1,12 10 0,20 17 0</inkml:trace>
  <inkml:trace contextRef="#ctx0" brushRef="#br0" timeOffset="106567">27268 3972 23549,'14'0'180,"1"0"0,4 0-90,-1-22-360,7 16 579,-5-22 1,1-3-822,16 6 775,-3-10 1,0-4-84,7-2 117,-7 2 1,0-2-358,1-9 27,-13 16 0,-1-1 60,1-19-795,-4-2 567,-6-5-467,-4 0-147,-3 0-215,-3 3 417,-2 23 0,1 1-610,-1-13 453,-16-5-504,-3 36 909,-1 30 1864,-8 10-65,24 31-1397,-20-3 779,21 13-798,-3-30 0,1 3-492,4 21 0,2 2 460,-3-15 0,4 2-866,9 5 1,5 5 0,-1-6-1194,-2-4 1,3-3 651,4-5 1,4 0 0,-2-2 1351,1 1 1,-1-2 0,1-2-1,1 0 1,0-1 0,0 1 0</inkml:trace>
  <inkml:trace contextRef="#ctx0" brushRef="#br0" timeOffset="108634">29543 3058 24539,'0'-7'-4317,"0"28"2458,0 0 795,-15 29 1079,8-8 1,2 7 0,-1-3-49,-3-6 0,-1 2 14,-1 8 1,0 5-1,3-6-19,6-11 0,0-4-711,-6 1 0,1 0 42,5 13 0,4-1 288,-2-12 1,0 0-752,0 20 1,0-2-552,0 3 1634,0 9 1,0-29 0,0-4 0</inkml:trace>
  <inkml:trace contextRef="#ctx0" brushRef="#br0" timeOffset="108800">29237 3600 23279,'-10'-27'-8537,"8"4"7229,-8-2-647,10 9 1869,27 1 2269,10 9-2813,-1 12 0,3 1 738,25-3 0,-29 11 0,-1 2 1,19 3-1</inkml:trace>
  <inkml:trace contextRef="#ctx0" brushRef="#br0" timeOffset="109151">30052 3760 24808,'49'12'-1820,"2"-10"2033,-9 10-909,4-12 1228,2 0-236,1 0-175,-2 0 127,-1 0-338,6-15 1089,-17 12-769,4-23 709,-28 5-1565,-3-15-536,-8 3-254,-27-1 304,-8-2-260,-15 11 860,17 8 0,1 0-452,-7 3 131,-25 2 1118,32 9 779,-9 20 1238,23-13-130,7 38-1623,1-20-316,9 26-854,-3-8-450,4 4-802,10-12 0,4-1-1620,20 18 3161,-4-9 1,3-1-1,-5-16 1,0-2-1,0 7 1,1 0-1</inkml:trace>
  <inkml:trace contextRef="#ctx0" brushRef="#br0" timeOffset="109385">30897 3516 23729,'17'0'450,"3"21"-4635,0-16 4232,1 32-2499,-1-32 3011,10 46-2018,-6-28 557,-4 8 0,-2 3-2376,4 1 2740,7 23 1,-13-24 0,3 9 0</inkml:trace>
  <inkml:trace contextRef="#ctx0" brushRef="#br0" timeOffset="109633">31268 3438 24808,'-21'20'746,"-15"9"-316,32 13-3286,-35 5 2972,22-8-793,-19 4 957,8 1-510,1 1-391,1 2-841,11-15 1,2 1-842,-5 16 2344,2 13 0,12-22 0,4-1 0</inkml:trace>
  <inkml:trace contextRef="#ctx0" brushRef="#br0" timeOffset="109933">31910 3043 25258,'0'-6'-4586,"0"19"2547,0 16 1065,0 12 335,0 10 214,0-8 272,0-9 1,0 1-76,0 21-570,0-20 0,0 2 753,0 1 0,0-1-225,0 20-540,0-8 1,0-2-270,0 5 539,0-19 0,0-1-629,0 6-180,0-2 1475,-14-4 1,10-7 0,-10-2 0</inkml:trace>
  <inkml:trace contextRef="#ctx0" brushRef="#br0" timeOffset="110066">31657 3620 23909,'-2'-32'-6575,"0"3"6772,27 11 1,8 1 2433,10-8-2420,-3 14 0,8 1 0,-3 2-497,-3 0 1,-1 3 324,17 0 0,0 1 0,-17 3 1,-1 1-1,1 0 0,-1 0 1</inkml:trace>
  <inkml:trace contextRef="#ctx0" brushRef="#br0" timeOffset="113533">29403 5408 24089,'3'-8'-2578,"-1"2"1633,-2 2-828,0 1 602,0 2 1200,0-2-587,0 18 230,17 18-1713,1 4 771,2 10-77,-6-17 683,-3 2 7,-8-1 482,15 12-511,-16-13 565,10 12 209,-11-23 585,6 2-762,-6-13 574,2-18 845,-3-10-1245,0-24 601,0 5-475,0-5 145,0-6-148,0 11 176,7 5 0,4 2 426,11-4-543,-3 8 1,2 1 1048,11 2 431,-2-2-104,-8 15 401,1 7-11,5 2-320,-5 18-1895,0-11 353,-1 46-2165,-9-28 780,-2 11 0,-2 3-908,-2 1-499,2 13 348,-5-16 275,-1-3 1187,1-3-926,-2-2 1928,0-6-15,0-2-439,4-4-570,-2-5 348,10-2 1110,-1-6 883,7-18 369,0 13 236,4-31-722,0 31 764,13-51-306,-10 33-623,-5-9 0,-3-2-701,0 3-490,6-16-773,-16 22-604,0-6 1105,-6 18-1199,-2 20 82,-1 15-102,0 24 405,0-6-40,0-1 42,0-12 44,0-1-3,0-3 222,16-2 472,-12-4-847,27-3 1476,-10-3 258,18-5 686,-9-3 56,-2-21 691,-9 13 33,-1-32-891,-1 19 915,-2-16-1475,1-9-229,-5 11-264,4-21-869,-10 23-901,1-3 37,-4 14 964,1 6-135,-2 5 485,1 24-644,1 25 223,0 2 62,0 11 253,2-24-312,1 0 226,2-1-466,4-3-295,3-3 932,3-4 243,19-5 848,-6-4 143,33-5 882,-24-2-11,15-23 937,-15 14-168,-3-35-682,14 8 142,-16-12-1542,9-5-145,-25 18 1,-3 0-705,7-18 280,-6 3 0,-2-1-1264,-2-12 931,-5 10 0,-1 0-472,-1-8 257,-4 21 1,0 2-485,-1-7-80,-1 5 385,0 8 154,0 1 363,0 13 130,-13 17 1933,9 26-1586,-19 12 792,21 12-856,-6-18 0,0 2 349,6 22-385,-1-7 0,-1 0 74,4 10-204,10-13 1,0-2-2338,-5 5 2068,11-22 1,2 0-1148,4 15 573,-4-16 51,32 5 930,-30-22 462,41-2 845,-29-8 545,10-24 729,-11 17-293,-1-41-694,-1 23 505,-2-23-1458,-2 5-225,-2-4-705,-10 8 0,-1-1-655,4-23 119,-7 7 0,-1-1 138,-5 21 0,-1 1 254,0-10 1,-1 1-1166,-1-11 438,0 6 4,0 8 474,-16 3 104,12 15-190,-12 26 2826,6 32-1715,8 16-304,-3-19 1,0 0 84,5 26-177,0 5 11,-1-31 1,2 2-264,9 13 1,5 0-441,1-12 0,4 1-1488,1 0 0,2 4 1,1-5 2091,4-4 0,1-2 0,2 8 0,-1-1 0,-7-14 0,0 1 0</inkml:trace>
  <inkml:trace contextRef="#ctx0" brushRef="#br0" timeOffset="113683">32495 5925 22560,'10'0'-743,"-4"0"1,-4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2T11:36:51.943"/>
    </inkml:context>
    <inkml:brush xml:id="br0">
      <inkml:brushProperty name="width" value="0.09071" units="cm"/>
      <inkml:brushProperty name="height" value="0.09071" units="cm"/>
    </inkml:brush>
    <inkml:brush xml:id="br1">
      <inkml:brushProperty name="width" value="0.09071" units="cm"/>
      <inkml:brushProperty name="height" value="0.09071" units="cm"/>
      <inkml:brushProperty name="color" value="#FFFFFF"/>
    </inkml:brush>
    <inkml:brush xml:id="br2">
      <inkml:brushProperty name="width" value="0.12095" units="cm"/>
      <inkml:brushProperty name="height" value="0.12095" units="cm"/>
    </inkml:brush>
  </inkml:definitions>
  <inkml:trace contextRef="#ctx0" brushRef="#br0">3602 2089 7892,'18'-15'1350,"-6"11"-1350,0-32 360,-9 20-91,0-18-269,-3 11 0,0 1 0,0 1 0,-22 1 0,16 1 0,-36 2-90,24 3 90,-21 5 0,5 4 0,-7 3 45,7 11 0,-2 2-45,-22-6-746,5 25 0,0 5 791,21-21 0,1 1-45,-8 19 0,1 1 0,-7 7-90,10 1 180,9-1-706,11 14 616,8-13-1392,28-10 0,9-3 1392,7 5 90,6-14 0,3-3-526,14 4 391,-27-12 0,1 0 45,-1-1 0,-1 1-90,31 7 270,-4 1-270,-10-1 90,4 12 0,-28-6 644,-1 17-734,-24-14 180,-32 7-180,4-9 90,-32-2-180,7-2-585,13-8 1,-2-3-225,-23 2 989,13-4 0,2-4 0,-1-21 0,-11-4 0</inkml:trace>
  <inkml:trace contextRef="#ctx0" brushRef="#br0" timeOffset="266">3390 1568 7263,'-39'-3'270,"17"27"-90,-6 15-180,14 15-487,1 9 577,6-21 0,3 1-324,4-8 1,0 1 233,0 7 0,0 4 0,0-3-291,0 0 0,0 0 321,5 8 0,1 5 0,-1-4-523,-3-1 0,0 1 523,3 8 0,1 7 0,-2-6-659,-3-2 0,-2-1 599,1-8 0,0 2 0,0 0 60,0 0 0,0-1 0,0-2-300,0 7 1,0 1 269,0 0 0,0 5 0,0-7 0,0-10 0,0-2 0,0 11 0,0 0 0</inkml:trace>
  <inkml:trace contextRef="#ctx0" brushRef="#br0" timeOffset="663">4505 1963 7263,'4'-28'180,"0"-1"359,-4 11-539,-20 25 45,10 22 0,0 9 0,-9-6 0,-1 4-798,8 9 0,2 7 1,1-4 752,0-4 0,0 1 30,1 9 0,0 4 0,3-3-30,3-4 0,1 0 30,-1-8 0,-1 3 0,0-1-30,3 19 0,0-3-360,0-15 0,0 0-90,0-1 0,0 3 1,0-5 449,0-9 0,0-2 0,0 7 0,0-3 0,0 5 0</inkml:trace>
  <inkml:trace contextRef="#ctx0" brushRef="#br0" timeOffset="797">4040 2865 7173,'-9'-59'90,"1"3"-45,5 9 0,6 1-135,23-8 90,-5 5 0,5 5 45,2 27 0,5 4-270,19-10 0,2 4-1064,-17 11 0,-1 3 1289,16-3 0,0 2 0,-11 4 0,-1 2 0,1 0 0,0 0 0</inkml:trace>
  <inkml:trace contextRef="#ctx0" brushRef="#br0" timeOffset="1118">5325 2633 7443,'-56'0'90,"3"0"0,11 0-1907,-1 0 1817,0 14 0,4-11 0,3 26 507,0-7-507,18 8 90,-4 9-90,21-16 311,15 4-401,16-10 0,11-2 0,23-8 90,-22-1 45,-6-12 0,-1-5-45,2-12 180,15-17 624,-29 4-804,-22 30 195,1 16-195,-20 31-540,18 5-360,0-6 900,17-15 0,-13-11 0,13-14 0</inkml:trace>
  <inkml:trace contextRef="#ctx0" brushRef="#br0" timeOffset="1531">5647 2057 7353,'0'-11'180,"-14"4"-90,0 21-90,-2 40 0,-1 0-552,15-13 0,2 1 642,-6 21-90,6-12 0,0 3-45,0-12 0,0 2 75,0 4 0,0 4 0,0-4-30,0-3 0,0-2-743,0 12 0,0-2 743,0-18 0,0-2 90,0 27-90,0-8 180,0 5-270,0-21 0,0 3 0,0-46 773,0-4-593,0-30-135,0 8 0,0-1 45,0-26-743,7 8 1,3-1 697,0 20 0,2 2 45,6-16 0,1 3-485,2 2 395,11-2 180,-15 32-90,14 4 0,-15 29 0,6-2 360,-16 37-360,5-15 2281,-8 12-2281,-3-12 0,0-2 783,-17-2-1232,-5 13-631,1-15 1080,-16 7 0,32-19 0,-14-2 0</inkml:trace>
  <inkml:trace contextRef="#ctx0" brushRef="#br0" timeOffset="1880">5985 2899 6813,'9'9'1439,"-4"-7"-1439,1 7 0,-3-9 0,4-19 0,1 14 0,3-24 0,0-7 0,9 2-578,1-16 0,1-3 578,-8 22 0,0-2-30,5-12 0,2-7 0,-3 4 30,-3 9 0,-1-1 90,0-8 0,2-5 0,-4 7 45,-4 12 0,-1 2 0,-1-19 0,-2 2-225,-1 2-8,-3-13 98,0 40 90,-15 3-90,11 36 0,-26 3-1503,27 12 0,2 4 1503,-28 19 0,26-15 0,2 2-702,-5-6 0,-2-1 702,4 2 0,2 2-463,1 1 1,0 0 507,-2 2 0,-1-1 0,4 1 0,0 0-225,0-2 0,0 3-855,-1 16 1,2 0 1034,7-16 0,-1 0 0,-5 12 0,0-2 0,5-20 0,1 1 0</inkml:trace>
  <inkml:trace contextRef="#ctx0" brushRef="#br0" timeOffset="2166">6355 3139 7892,'0'-28'360,"0"0"-450,0 2 0,0 1 90,0 1 90,0-5-180,17 9 180,4-9-180,0 16 180,14-4-90,-5 2 0,7 5 0,10-7 0,-24 6-90,3-8 90,-18 6 270,-3-9-180,-22 9 0,13-2-90,-34 8 90,11 3-90,-21 2 0,21 26 0,-12-18 90,35 45-90,-12-28 0,16 25 90,0-11-90,0 1-360,30-1 360,-6-13 0,5-1 0,5-6 0,3-2 0,4 4 0,1 0 0</inkml:trace>
  <inkml:trace contextRef="#ctx0" brushRef="#br0" timeOffset="2598">7312 2654 7533,'-1'-29'90,"20"12"-90,-14-5 0,26 13 0,6 3 0,-3-9-2081,16 4 0,5 2 2081,6 3 0,-17 1 0,0 1-1589,19 0 870,2 4-434,-2 0 1153,-2 0 0,-5 15 0,-2 3 0</inkml:trace>
  <inkml:trace contextRef="#ctx0" brushRef="#br0" timeOffset="2830">7863 2457 7623,'-32'-17'539,"1"-9"-539,5 23-90,3-19 90,5 20 0,4-14 0,24 35 0,13 4 0,16 21-1373,5 3 1373,-9-4-45,-10-9 0,-1 1-99,11 21 189,-8-7 0,-4 1-45,-6 7-630,-7-9 0,-3 0-1585,-7 8 2215,2-20 0,-4-1 0,-26 13 0,-7-1 0</inkml:trace>
  <inkml:trace contextRef="#ctx0" brushRef="#br0" timeOffset="3365">8645 2508 7623,'-9'-8'-90,"1"3"90,0 2 0,3 3 90,-1-2-90,0 2 0,-1 21 0,0-2 90,-1 23-90,0-2 0,0 8-270,3-8 0,1 3-1170,2-9 1,0 1 1439,0 10 0,0 1 0,2 16 0,0-1 0</inkml:trace>
  <inkml:trace contextRef="#ctx0" brushRef="#br0" timeOffset="3830">8752 2216 7083,'0'0'0</inkml:trace>
  <inkml:trace contextRef="#ctx0" brushRef="#br0" timeOffset="4347">9000 2613 6813,'-5'21'0,"1"-2"90,1 21-180,0-7 180,-2 22-90,1-13 45,0-6 0,1-1-45,0 3 0,-1 16 90,4-31-180,0 2 90,0-16 90,18-4-180,5-25 90,12 14 0,-10-27 0,-2-7 0,11 4-422,-11-3 0,0-2 602,9-12-90,0 1-90,-11 19 0,0 1 0,9-14 0,3-3-115,-9 27 385,-8 11-180,5 20-90,-11-6 0,2 40 90,-4-20-90,-1 27 0,0-6 45,-1-10 0,-1 0-45,4 20-45,0-10 0,1-2-944,5 3 989,7 8 0,0-26 0,2-4 0</inkml:trace>
  <inkml:trace contextRef="#ctx0" brushRef="#br0" timeOffset="4564">9933 2286 8072,'-17'-19'180,"13"2"-270,-13 8 180,1 3-90,2 4 0,-4 52 90,0-18-90,16 18 0,2 4-1676,-7 4 1676,6-17 0,2 2 0,-1 3 0,0-1-282,0-11 0,0 2-528,-1 20 1,2-1 809,13 4 0,-12-25 0,0 0 0,12 5 0</inkml:trace>
  <inkml:trace contextRef="#ctx0" brushRef="#br0" timeOffset="4918">9648 2669 7443,'0'-21'-90,"25"1"180,-19 5-90,47 6 0,-27 3 0,28 6-1425,-9-3 1425,5 3-450,2 14 450,-14-4 0,1 0 0,20 8 0,-22-9 0,1-1 0</inkml:trace>
  <inkml:trace contextRef="#ctx0" brushRef="#br0" timeOffset="5230">10240 2896 7173,'-13'-14'0,"3"-5"0,32-10 0,5 0 90,23 7-180,-5 3 180,-8 4-180,-16 4 90,-10 4 0,-11 1 0,0 2 0,0-1 270,-24 2-270,-3 0 0,-24 1 90,7 17-180,8 4 180,17 19-90,8-6 90,11 4-630,17 6-449,-12-9 810,37 8 0,-20-14 1,24-2-1</inkml:trace>
  <inkml:trace contextRef="#ctx0" brushRef="#br0" timeOffset="5902">10917 2690 7533,'-37'-3'0,"-2"0"-90,3 2 90,-14 1 90,15 16-90,-11 3 0,31 19 90,-1-8-180,16 1 180,0-9-360,28 3 90,9-13 90,-4-1 0,1-2 0,19-7 90,9 4 90,-31-22 270,11-1-180,-29-16-180,-1 5 90,-12 3-180,-17 12 90,13 28 90,-13 18-90,17 15-90,0 3 180,0 11-90,0-13-1110,0 13 1110,0-19 0,0-1 90,0-1-180,-16 13-90,12-15-90,-25-8 1,-6-3-1,5 2-1467,-13-10 0,-3-5 1647,4-3 0,-10-3 90,25-9 90,12-20 562,-2 15-562,15-59-90,14 35 44,1-12 1,5-3-45,25 1-719,-9 6 0,2 1 719,12-1 90,-15 12 0,0 3 2253,16-4-2343,-1 3 0,0 3 0,-16 8 0,0 1 0,17-6 0,-11 4 0,-2 1 270,3-1 0,19-12-270,-31 10 89,4-5 91,-14-5-90,-10 6 180,0-17-180,-7 16 180,-19-12-270,14 17 1972,-33-7-1972,21 15 426,-15-1-337,17 28-89,-5 9 0,13 11 0,-3 17 0,5-19-539,5 12 539,17-4 0,6-13 0,18 8 0</inkml:trace>
  <inkml:trace contextRef="#ctx0" brushRef="#br0" timeOffset="6202">11503 2808 7533,'-13'-16'90,"10"5"-90,-11 0 0,4 8 0,7 20 0,-7 10 0,10 9 0,16 5 90,-12-8-180,13 1 90,-3 0 90,-11-1-90,25 6 359,-25-11-359,18-1 0,-13-17 0,9-23 90,-6-7-180,8-40 90,-5 12-550,0 0 1,2 0 549,7-14 0,-8 21 0,1 0-45,2 3 0,1 2-584,11-15 480,-5 14 1,1 3 0,4 6 0,8-4 0</inkml:trace>
  <inkml:trace contextRef="#ctx0" brushRef="#br0" timeOffset="6948">12815 2089 7443,'-22'-25'270,"-15"2"-91,33 4-179,-41 5-89,23 3 178,-23 6-178,-8 1 178,10 31-2215,4-8 1,0 4 2170,15 5 0,2 3-90,-8 3 0,2 0 244,10-4 0,3 1-199,1 2 0,2 1 0,1 1 0,3 1 45,2 2 0,2 0-45,2 0 0,0-1 0,0 0 0,4 1-90,18 14 0,5-1-360,-10-13 1,3-1 449,12 1 0,8 1 0,-2-5 0,-4-4 0,1-3 0,13 6 0,-1 1 0</inkml:trace>
  <inkml:trace contextRef="#ctx0" brushRef="#br0" timeOffset="7716">13505 1969 7353,'0'-9'-90,"0"2"90,0 3 0,0 18 90,-18-12-180,14 30-360,-14-8-90,6 9 540,9 0 0,-9-11 0,12-1 0</inkml:trace>
  <inkml:trace contextRef="#ctx0" brushRef="#br0" timeOffset="7847">13523 2057 6183,'-15'24'0,"-5"-5"0</inkml:trace>
  <inkml:trace contextRef="#ctx0" brushRef="#br0" timeOffset="8681">14435 2570 7982,'-25'-21'45,"-9"2"0,0 1-135,11-2 90,-7 4 0,-2 4 0,-2 9 0,11 2 90,-3 17-90,18 9 0,4 11 90,27 23-180,-18-18-411,29-4 1,4-1 590,-6 9-90,13-8 0,3-1 0,-1 5 0,-16-16 0,-2 0 0,6 7-90,-7-3 180,-13-3-90,1 3 0,-15-10 90,-20 7-720,13-15 630,-44-1 0,20-8 0,-24-1 0</inkml:trace>
  <inkml:trace contextRef="#ctx0" brushRef="#br0" timeOffset="8898">14998 2289 7353,'5'17'360,"-19"5"-450,9 11 90,-29 18 90,30-15-90,-23 16 0,24 5 90,-8-12-135,10-6 0,2 0-765,-1 6 810,0-8 0,0-1 0,0 4 0,0 9 0</inkml:trace>
  <inkml:trace contextRef="#ctx0" brushRef="#br0" timeOffset="9030">14717 2701 7083,'0'-30'0,"0"1"0,19-10-540,15 13-738,8-4 1278,10 14 0,-11 8 0,4 0 0</inkml:trace>
  <inkml:trace contextRef="#ctx0" brushRef="#br0" timeOffset="9372">15552 2545 7353,'-49'0'360,"1"0"-360,12 18 90,-2-13-90,0 14-90,1-19 90,1 15 0,5-12 90,3 25-90,1-8 89,13 6-178,1 8 89,13-13 89,0 6-178,25-1-91,7-9-90,29 5 270,-15-13 0,12-2-90,-26-5 180,6-16 629,-10-2-539,-9-15-270,-3 5-90,-10 28-1349,-6 9 1529,0 27 0,23-17 0,6-5 0</inkml:trace>
  <inkml:trace contextRef="#ctx0" brushRef="#br0" timeOffset="9596">16052 2183 8342,'0'-12'-90,"-17"1"90,12 5 0,-26 1 0,28 21 0,-11 11 0,6 29 90,6-6-1307,-5 8 1217,7-13-450,0 5-180,0 1-90,0-15 1,0 1 719,0 19 0,0-20 0,0-2 0,0 13 0</inkml:trace>
  <inkml:trace contextRef="#ctx0" brushRef="#br0" timeOffset="9730">15802 2623 6993,'22'-40'90,"6"-12"-180,14 13 90,-15 11 0,0 3-2099,10 0 1559,10 0 540,-13 16 0,-3 5 0,0 2 0</inkml:trace>
  <inkml:trace contextRef="#ctx0" brushRef="#br0" timeOffset="10052">16285 2518 6993,'0'8'90,"0"0"-90,0 3 0,0-2 0,0-1 0,-13-1 0,10 8 0,-9-3 90,12 17-90,0-11-90,19 15-180,-14-15 90,14 5 0,-1-10 90,-14-2 0,28-6 180,-14-1-90,7-2 630,4-22-360,-15-6 719,6-22-629,-13 10-270,0-11-90,-5 26 0,-1 19 90,-1 24-990,0 18 181,0 2 719,0 6 0,20-10 0,5 11 0</inkml:trace>
  <inkml:trace contextRef="#ctx0" brushRef="#br0" timeOffset="10332">16860 2510 8162,'-18'-18'180,"14"2"-270,-33 4 90,32 0 0,-29 1 90,21 5-180,-5 17 180,9 13-90,9 10 0,18 6 0,2 10-90,3-10 135,-6-7 0,1 0-45,7 4 0,-1 7 0,11-18 0,-31-5 90,21-2-90,-23 0-90,7-7-899,-9-1-360,-21-8 1349,-4-2 0,-1-16 0,6-4 0</inkml:trace>
  <inkml:trace contextRef="#ctx0" brushRef="#br0" timeOffset="10736">17313 2097 7263,'1'40'-810,"0"1"124,-1-11 686,0 0 0,0-10 0,0 0 0</inkml:trace>
  <inkml:trace contextRef="#ctx0" brushRef="#br0" timeOffset="10897">17420 2036 7623,'5'-8'-540,"-2"26"540,-3 1 0,0 20 0,0-1 0</inkml:trace>
  <inkml:trace contextRef="#ctx0" brushRef="#br0" timeOffset="11197">17800 1896 6993,'0'40'540,"0"-7"-181,0 3-359,0-7 0,16 5 0,-13 22 0,13-9-2259,-16 16 2259,9-15 90,-7 0-90,7 4-315,-6-13 0,-6 2-450,-9-10 1,-2 1 764,4 12 0,-2-1 0,-11-10 0,-3-2 0,6 2 0,0 0 0</inkml:trace>
  <inkml:trace contextRef="#ctx0" brushRef="#br0" timeOffset="13613">7022 2741 7083,'-8'-14'540,"2"0"-450,1 2-90,2-3 0,0 1 0,3-1 0,0 1 179,0 3-268,0-1 178,21 4 1,28-4-90,5 6 30,-11 4 0,6 0 0,-4 0-711,-5 2 1,0 0 650,3-1 0,4 1 0,-3 1 75,-1 7 0,-3 0-45,1-6 0,0 0 0,1 5 0,0 1 0,-2 0 0,1-2 0,-2-5 0,2 1 45,11 10 0,0 1-90,-15-6 0,1-1-945,18 6 1,-2 2 989,1 7 0,6-1 0,-26-5 0</inkml:trace>
  <inkml:trace contextRef="#ctx0" brushRef="#br0" timeOffset="14031">7780 2355 7083,'-11'-12'540,"2"1"-450,-2 0-180,-2-1 90,4 4 0,-4 1 0,9 21 0,23 9 0,9 21 0,0-16 0,2-1 0,-7-3 0,1 0 0,11 11 0,-1 0-653,7 8 653,-15-14 0,0 0 90,6 11 90,-5-2 0,-4 1-90,-8 13-90,-6-11 44,-16-6 1,-3 1-45,5 8 0,-30-3 0,-7 0 0,3 9-1143,-5-15 1,-3 0 737,16-10 0,2-2-315,-2 2 1,0 0 634,0-1 0,0 0 0,2 0 1,-1 0-1,1-1 0,0 0 1</inkml:trace>
  <inkml:trace contextRef="#ctx0" brushRef="#br0" timeOffset="21796">18738 2202 7533,'52'3'90,"-8"-2"-90,9 0 0,2-2-180,11 1-1217,-13 0 0,0 0 640,6 0 757,-6 15 0,-4-12 0,-4 12 0</inkml:trace>
  <inkml:trace contextRef="#ctx0" brushRef="#br0" timeOffset="21966">18878 2703 6903,'-7'-18'540,"1"-2"-540,28-2 0,-16-10 0,26 20 0,5 3-270,-6-12 270,14 5 0,5 3 0,4 3 0,-18-1 0,1 0 0</inkml:trace>
  <inkml:trace contextRef="#ctx0" brushRef="#br0" timeOffset="22234">19353 2048 6993,'-12'-15'0,"10"-1"0,-10 4 0,12 0-90,0 2 90,0 3 0,24 2 0,6 4 90,29 20-90,-14 9 0,-14-2 0,-3 4 0,2 22 0,-6-13 0,-3 0-585,-8 15 630,-4-18 0,-2 1-45,-7 20 0,0 3-269,0 5 269,-21-16 0,-7 1 0,13-11 0,-3 0 0,-20 13 0,0-1 0</inkml:trace>
  <inkml:trace contextRef="#ctx0" brushRef="#br0" timeOffset="22654">20545 1927 7803,'0'-14'-180,"0"2"270,0 4-90,-11 5 0,8 20 0,-18 2 0,19 20 0,-18 0-1304,12 6 1394,-3 7-135,2-11 0,2 1 135,2 24-135,-1-10 0,1-1-585,3 9 0,2-13 1,0-1 629,0 1 0,0 14 0,0-27 0</inkml:trace>
  <inkml:trace contextRef="#ctx0" brushRef="#br0" timeOffset="22800">20313 2390 7263,'0'-42'0,"0"-12"0,17 14 0,8-13 0,-3 27 0,23 2-180,-9 16-270,13 3 450,-15 3 0,-1 3 0,11 16 0,13 5 0</inkml:trace>
  <inkml:trace contextRef="#ctx0" brushRef="#br0" timeOffset="23147">21005 2313 7353,'-44'0'270,"-6"0"-270,7 0 0,-2 15 0,15-11 0,2 22-90,3-23 180,4 20-90,2-5 0,10 4 90,1 2-90,8-9-90,0 0-270,27 2 90,8-8 270,15 1-849,-1-9 849,-11-1 0,0 0-11,-1 0 11,-4-23 0,-4 18 539,-4-33-179,-6 16-180,-10-11-180,-3 3 0,-21 14 757,11 2-757,-26 12 103,13 12-103,-1 6-539,6 18-1,12-3-539,26-2 1079,9-13 0,17-6 0,-2-10 0</inkml:trace>
  <inkml:trace contextRef="#ctx0" brushRef="#br0" timeOffset="23358">21498 2286 7892,'-19'-11'0,"14"-1"0,-33 11-89,14-3 178,-16 22-89,6-1 180,15 17-270,8-8 180,34-10-180,13 2 180,11-16-135,-13 4 0,-1-4 135,9-22-90,-10 9 0,-1-1-90,0-13-629,-4-13 719,-18 17 0,-9-15 0,0 6 0</inkml:trace>
  <inkml:trace contextRef="#ctx0" brushRef="#br0" timeOffset="23520">20975 2956 7443,'-1'-32'0,"0"1"0</inkml:trace>
  <inkml:trace contextRef="#ctx0" brushRef="#br0" timeOffset="23920">22257 2176 6723,'0'37'0,"-20"-17"0,16 23 0,-16-23 0,8 21 0,10-10 0,-10-3 90,4 12 360,5-14 539,-5 12-989,8-42 0,16-12 0,0-21-45,1 6 0,0 0-314,-2-11-632,6 8 0,-2 0 991,-4-5 0,19-7 0,-17 18 0</inkml:trace>
  <inkml:trace contextRef="#ctx0" brushRef="#br0" timeOffset="24296">22793 2311 6993,'-24'-21'180,"4"3"-90,-21 18-90,9-12 0,1 9 90,-1-8-180,-7 11 90,11 15 90,-9 3-90,22 0 0,2 14 0,10-12 0,3 18-90,26-18-180,-20 7-270,54-25 540,-37 9 0,42-11 0,-30-16 270,7 13 540,-6-30-630,-13 11-90,3-12-1,-16 13-89,-22 26 90,11 12-180,-16 20-449,17 24 539,0-11 0,0-15 0,0 1 0,0 14 0</inkml:trace>
  <inkml:trace contextRef="#ctx0" brushRef="#br0" timeOffset="24972">23833 2142 8162,'-7'-16'810,"-7"-2"-810,6 6-90,-13-1 90,8 8 0,-5 1 0,1 4 0,-1 13 90,-3-9-90,-1 31 0,1-15 90,2 21-630,-1 12-179,10-10-46,2-7 0,7-1 765,28 5 0,-4 7 0,24-19 0</inkml:trace>
  <inkml:trace contextRef="#ctx0" brushRef="#br0" timeOffset="25230">24260 2314 7982,'-54'-11'270,"8"-1"-180,-2 11-180,12-3 90,1 4 0,5 0 180,1 18-270,3 0 180,11 18-90,25-7-90,27-3 180,11-12-90,-9-8 0,0-3-360,10-3 360,14 0-180,-15-15-270,-13-2-359,-8-17-400,-35 0 1209,-19 5 0,2 11 0,2 8 0</inkml:trace>
  <inkml:trace contextRef="#ctx0" brushRef="#br0" timeOffset="25876">24535 2380 7713,'17'-13'449,"-4"2"-449,-2-13 450,5 6-450,16-24 0,-5 13 0,1-13 0,-2-7 0,-7 10 0,-6 4 0,0-1-90,-1-6 90,-6 4 0,-1 0 90,-2-8-180,-2-15 90,-17 5-90,12 15 90,-28-14-90,27 31 180,-27 2-90,17 38 0,-4 2 0,-5 25 0,14-1 45,-2-6 0,0 3-45,0 23 45,6-6 0,2 1-90,1-22 0,2-1 90,-1 23 0,4-1-828,16 8 783,-17-24 0,2-1 0,34 11 0,-33-3-360,40-4-180,-5 5 180,14-19 180,-15-13 0,1-3 270,11-5-180,-7-11 1,0-6 89,8-22 0,-20 13 0,-1-3 89,10-28-178,-6 8 178,-4-3 91,-14 12 0,-2-2 0,4-16-90,-10 8 0,-2 0 90,-3-4-354,-1 10 1,-4 1 263,-18-2 0,14-5-180,-29 12 90,31 11 0,-22-6 0,23 39 0,-8 4 0</inkml:trace>
  <inkml:trace contextRef="#ctx0" brushRef="#br0" timeOffset="26548">25147 2096 6813,'0'33'450,"0"6"-450,0-7 0,0 5 0,0-9 0,0 2 0,0-2 0,0 1 0,19 7 90,-14-9-90,14 8 0,-5-19 0,3 0 90,16-12-90,-6-1 0,1-23-90,-5 15 90,7-50 180,-11 33-45,-4-11 0,-2-3 224,-4 0-269,1-12 270,-8 16-90,0 3-270,-2 2 180,0 6-270,0 2 0,0 6 90,-14 2 0,10 23 0,-10 9 0,14 13 90,0 3-180,0-6 180,0 1-90,0 1-1259,19 14 539,-15-14 720,30 18 0,-10-27 0,17 4 0</inkml:trace>
  <inkml:trace contextRef="#ctx0" brushRef="#br0" timeOffset="27154">25787 2102 6723,'7'17'90,"-2"10"180,2-7-270,-5 7 90,4 15-180,-4-15 90,3 10 0,0-4 90,-2-7-90,5 7 90,-5-15-90,4 0 0,-3-13 90,1 0-180,1-5 180,1 0-90,2-20-90,10-8 90,-4-10 0,16-15 0,-12 17-723,7-8 723,-7 12 0,-1 4-248,-2 3 248,0 4-90,-3 5 180,-2 4-90,0 5 90,-4 4 884,-1 18-974,-3 9-90,-2 8 180,0 6-90,-1-9 0,0 4 0,0-3 0,0 3 267,0 4-267,0-11 90,0 8-90,17-44 0,1-6-90,20-38 90,-12 9 45,-9 14 0,0 1-524,2-4 479,3-7-90,-4 12 90,-8 17 360,1-7-360,-9 38 90,0-1-90,-2 28 0,0 0 0,0-8 0,0 9-180,0-20-809,0 6-91,0-12 1222,17-2 0,-12-1 0,13-1 1</inkml:trace>
  <inkml:trace contextRef="#ctx0" brushRef="#br0" timeOffset="27629">26613 2100 7533,'0'36'0,"0"5"90,0-6-180,0 1 90,0-8 0,0 0 0,0-2 90,0 0-90,0-4 0,0 5 180,0-9-270,0 0 90,17-34 0,1-10 0,2-16 0,14-1 0,-8-7 90,10 13-46,-16 7 1,-2 2-134,1 0 89,5-2 0,-15 16 0,1 7 89,-6 2-178,0 5 178,-1 23-89,0 5-719,4 29-1,0-14 720,3 2 0,4-15 0,0-2 0</inkml:trace>
  <inkml:trace contextRef="#ctx0" brushRef="#br0" timeOffset="27913">27310 2117 7892,'0'-17'0,"-21"-3"90,16 6-180,-30 0 90,18 8 90,-12 3-90,12 23 0,6 5-90,11 11 180,0 12-180,20-18 180,8 23-90,-2-24 0,21 6 0,-41-14 0,41-4 0,-42-1 90,32-4-180,-33-1 180,18-3-90,-20-1-90,6-3-359,-26-1-361,-14-1 810,-10-2 0,-8 0 0,10 0 0</inkml:trace>
  <inkml:trace contextRef="#ctx0" brushRef="#br0" timeOffset="28730">27988 2048 8432,'8'-15'-90,"-4"7"180,3-2-90,-5 32 0,1 5 0,-3 15 90,0-2-180,0-8 180,0 13-90,0-11-90,0 17 180,0-27-90,0 3-90,0-15 180,0-24-180,12 11 90,-9-41 0,20 24 0,-12-23 0,9 8 0,-3 0 0,4-12-90,-7 14 90,5-3 0,-10 15 90,-1 10-180,-6 20 90,-1 15 90,-1 12-90,0 16 0,0-18 0,0 21 0,0-25 0,0 11 0,19-22 0,0-4-90,22-27 90,-10 6 90,2-31-90,8 5-413,-11-10 413,11 0 0,-15 12-90,-3 4 90,-5 11 90,1-8-90,-9 18 0,0-9 0,-8 33 0,0 10 0,-2 10-270,0 4-540,0-10-179,0 1 1092,0 0 0,0-4 1,0 0-1</inkml:trace>
  <inkml:trace contextRef="#ctx0" brushRef="#br0" timeOffset="29013">28902 2180 8612,'-23'-22'360,"-10"-4"-360,-10 10-90,-13-1 180,25 12-90,-13 1 90,20 24-180,5 1 180,10 20-90,32-21 0,-17 13 0,41-29 0,-27 24 90,22-25-90,-9 16-90,10-17 180,-11 5-90,9-7-90,-27-15-360,-2-3-90,-12-16-89,-18 15-361,13-13 990,-32 28 0,33-21 0,-15 12 0</inkml:trace>
  <inkml:trace contextRef="#ctx0" brushRef="#br0" timeOffset="29212">29322 2188 7982,'0'13'450,"0"-4"-450,-20 6 0,15-4 90,-15 6-90,20-3-90,0 2 180,0 2-1169,0 10-91,0-5 1170,0 5 0,0-8 0,0-1 0</inkml:trace>
  <inkml:trace contextRef="#ctx0" brushRef="#br0" timeOffset="29363">29600 2160 8522,'0'-17'-540,"0"1"-89,0 8-900,0 2 1529,-16 4 0,12 1 0,-13 1 0</inkml:trace>
  <inkml:trace contextRef="#ctx0" brushRef="#br0" timeOffset="29596">28890 1819 8162,'0'-29'-90,"0"3"90,0 3 0,19-4 0,-14 12 0,14-2 90,-7 13-539,-9 22-541,9 8 990,-12 11 0,0 1 0,0-7 0</inkml:trace>
  <inkml:trace contextRef="#ctx0" brushRef="#br0" timeOffset="29770">29740 1447 8432,'-21'-20'90,"16"7"-90,-28 5 0,-7 4-180,3 2-1049,-4 11 1,-2 5-31,-16 6 1149,28 1 0,-1 2 1,-2-3-1,-1 0 1,0 2-1,-1-1 0</inkml:trace>
  <inkml:trace contextRef="#ctx0" brushRef="#br0" timeOffset="32295">20678 4200 8522,'0'-12'90,"7"2"-90,-5 3 0,8 4 0,-6 2 0,4 1 0,6 41 0,-4-13-156,-2 4 0,0 2 246,2 13-90,-1 5 0,-3-14 0,0 0 0,3 19 0,-2-14 0,-1-1 90,1 0-90,0 2-81,-3-19 81,-1-13-360,4-2 270,0-28 90,16-18-180,-5-13 225,9-9 0,3-3-272,-15 26 0,1 0 227,6-8 0,2-5 0,-3 6 0,8-12-90,-8 18 1,0 3 179,-1 12 205,3-4-295,-12 24 80,-1 14 10,-6 18-180,-2 11 135,0-6 0,-1 0-45,-1 13-285,0-15 1,0 0-615,0 12-361,0 0 1260,23-5 0,-17-2 0,18-4 0</inkml:trace>
  <inkml:trace contextRef="#ctx0" brushRef="#br0" timeOffset="32552">21827 4379 8522,'-29'-15'270,"-17"3"-90,25 4 0,-19 1-270,7 6 90,1-2 0,-10 3 0,14 14 90,-9 3 0,27 15-90,-1 2-90,61-2 180,-22-6-45,11-17 0,2-3-135,-7 0 0,12-6 90,-30-17-540,0-2-449,-16-20 989,0 1 0,0 6 0,0 1 0</inkml:trace>
  <inkml:trace contextRef="#ctx0" brushRef="#br0" timeOffset="32797">22293 3990 9062,'-16'-10'180,"12"1"-180,-12 2 0,2 2 0,11 1 0,-21 19 0,21 11 0,-15 11 0,16 8-255,-4-6-15,6 5-540,0-10 1,0 0-91,0 19 900,0-18 0,0-2 0,0 12 0,0-2 0</inkml:trace>
  <inkml:trace contextRef="#ctx0" brushRef="#br0" timeOffset="32946">22027 4346 7892,'18'-49'0,"-13"11"0,24 8 0,6 1-89,-5-4-3012,14 9 1,4 3 2021,-1 1 1079,-15 9 0,0 2 0,10 3 0,-1 3 0</inkml:trace>
  <inkml:trace contextRef="#ctx0" brushRef="#br0" timeOffset="33424">22772 4193 7173,'0'31'270,"0"5"-270,0-10 0,0 6 0,0-9 90,0 4-180,0-3 90,0 2 0,0-2 90,0-3 90,0 3-90,0-11-90,0 0-90,0-45 90,0 12 90,20-35-90,-15 22-90,31-20 90,-15 15-1696,-4 7 0,1 3 1696,2 2 0,2-3 0,-15 21 90,5 3-90,-7 49 0,-2-18 44,-2 13 1,-2 3-224,1-2 358,0 11-268,0-18 89,0-6-1080,0-3 1928,20-6 0,0-8 0,19-3 0</inkml:trace>
  <inkml:trace contextRef="#ctx0" brushRef="#br0" timeOffset="34129">23193 4271 7623,'-13'8'90,"10"4"-180,-11 24 90,14-9 0,0 0 90,0-4-90,17-12-90,-13 6-180,29-16 180,-8 4 90,9-20 0,3 12 0,4-41 0,-11 25-609,9-27 699,-17 20 180,-2 0-194,-3 2-76,-5 2-89,-1 2 89,-5 9 0,0-5 0,-3 14 774,1-7-864,-2 9 387,1 15-297,1-12 0,2 26 0,4-25 0,2 25 0,4-26 0,6 21 0,18-22-90,-4 8 135,-2-9 0,1-2-45,11 1 0,-8-7 0,0-4 0,5-20 0,11-8 0,-33 8 0,-2 0 0,9-10 225,-10 3 0,-2-1 45,-5-7-45,-5 6 0,-2 0-45,-3-5-225,-11 6 0,0 0 45,5 4 0,-28-13 0,18 61 0,0 13 0,3 22 90,12 6-90,0-20 0,0 0-90,0 19 135,0-7 0,0 0-45,0 5 0,8-10 0,4-1 0,6 1 90,5 6-180,8-22 180,-16-7-90,17-5 0,-3-6 0,1-5-90,3-2 180,18-23-90,-12-12-951,-8 2 0,0-4 906,-13 7 0,-2-1 90,4-2 0,-2 0-615,3-15 1020,-5 0-90,-7 1 539,-3-14-809,-5 20-180,-1-15 0,0 33 180,-16 0-90,13 37 0,-23-11 0,23 47 0,-7-4-809,10 16-321,-2-15 0,4-1-579,15 14 1709,-16-19 0,3-2 0,14-11 0,4-1 0,6 27 0</inkml:trace>
  <inkml:trace contextRef="#ctx0" brushRef="#br0" timeOffset="45619">5130 6514 6993,'16'-38'720,"-5"8"-630,4-13 269,-6 7 1,2-4 0,-1-3-360,-2-6-187,0 7 1,-2 2 96,-5 10 0,-1 3 204,-18-1-114,14 11 0,-55 3 0,28 10-1638,-14 20 0,-4 6 1638,-11 6-45,18 3 0,1 2-221,10-9 0,1-1 311,1 1 0,-1 3-90,-14 20 0,1 0 45,19-18 0,1 1 0,-11 21 0,6-3 90,17-10-168,30 12 78,-13-28-45,29-7 0,6-5 135,-8-1-90,5-4 0,2-2 0,3-1 0,1 1 0,-6-2 0,5 3-90,-22-2 3110,10 6-3020,-29-2 918,7 5-918,-9-2 387,-26 2-297,19 1-90,-23-2 0,-4 0-180,10 5-225,-9-3 0,-2-2-134,4 0 539,-11-1 0,28-7 0,0-1 0</inkml:trace>
  <inkml:trace contextRef="#ctx0" brushRef="#br0" timeOffset="45880">4903 5987 7083,'0'-18'0,"0"3"-90,0-1 180,0 9-90,0 22 0,0 20 45,8 1 0,1 3-90,-7-5 0,1 2-1070,12 21 0,1 2 1115,-14-18 0,-1 1 0,4 5 0,0 6 0,-1-4 45,-3-2 0,-2-2-45,1 16 0,0-1 45,0-18 0,0-2-45,0-1 0,0 1-55,1-3 1,-2 2-576,-6 10 1,0 0 629,5-13 0,0-1 0,-6 8 0,1-2 0,7 9 0</inkml:trace>
  <inkml:trace contextRef="#ctx0" brushRef="#br0" timeOffset="46314">5668 6208 6903,'0'-13'-90,"0"3"90,0 2 0,0 5 0,6 2 90,-5 14 0,9 20-180,-7 9-1606,2-1 0,0 1 1786,0 18-90,-2-18 0,1 1-428,0 20 518,0 2-90,-1-2 0,-2-20 0,0 0 90,1 21-45,-1-16 0,0-1-135,0 3-135,-1-13 1,0-2-226,0-1 90,0 6 360,0-21 0,-14-6 0,-5-2 0</inkml:trace>
  <inkml:trace contextRef="#ctx0" brushRef="#br0" timeOffset="46447">5567 6952 6813,'0'-35'0,"0"1"90,0 1-180,19-11 90,6 14 0,-1 6 0,3 3 0,15 3-90,4-2-719,5 15 809,-12 2 0,14 2 0,-18 1 0</inkml:trace>
  <inkml:trace contextRef="#ctx0" brushRef="#br0" timeOffset="46780">6173 6789 6993,'-40'0'180,"-2"0"-180,2 0 0,17 16 0,-11-11-90,31 24 180,-25-25-90,25 26 0,-13-16 0,15 14 90,-4-7-90,5-1 0,0 8 0,23-8 0,4 9-270,1-19 270,19 1-90,-28-10 180,24-1-90,-14 0 0,8-18 0,-20-4 540,13-18-540,-28 1-90,8 6 90,-10 6-90,0 32-1349,0 3 1439,16 23 0,-13-18 0,13-3 0</inkml:trace>
  <inkml:trace contextRef="#ctx0" brushRef="#br0" timeOffset="47199">6665 6271 7263,'0'-16'-180,"0"6"180,0 2 90,-14 7 0,10 36-90,-10-7 0,8 27 0,3 8 45,2-30 0,0 2-1206,-2 10 0,0 5 1,0-4 1160,3-9 0,0-1 0,0 21 0,0-1-896,0 5 896,8-24 0,0-1-280,-4 19 370,11-19-37,-15 7-143,0-28 2837,8-21-2657,-1-24-180,7-13 90,-4 7 0,0 0 0,9-13 0,0 7 0,1 1 0,9-4 0,-5 12 0,2 3-90,6 4 90,7 2 1394,-13 18-1394,-3 6 486,-3 0-306,2 26-112,-8-20-23,-6 25 0,-4 6-45,-1-10 45,-12 13 0,-3 1-45,7-2 0,-36 13 0,12-10-630,-10-12 630,0 9 0,6-27 0,0 1 0</inkml:trace>
  <inkml:trace contextRef="#ctx0" brushRef="#br0" timeOffset="47597">7210 7002 6993,'4'11'90,"5"-1"-90,0-10 90,13-19-90,-3-13 90,9-11-820,-3-10 909,1 8-179,1-6-45,-9 11 1,0-2 88,-4 9 1,-2-2 0,9-25 0,-3-2-45,-8 24 0,-1 0-610,1-12 0,0 1 610,-5 15 0,-1 1 0,2-30 90,-3 6-180,-2 14 0,-1 3 180,0 2-180,-17 0 90,13 54 90,-29 22-90,30 5-703,-23 10 703,23 9 0,-7-12 0,0 2 0,8-11 0,2 2 0,-3 3 0,-1 5 0,1-5 0,3-4 0,0-1 45,0 11 0,0 0 45,0 13-180,16-3 180,-12-7-585,11-18 0,-1 0-134,-11 12 629,10 13 0,-1-29 0,3-1 0</inkml:trace>
  <inkml:trace contextRef="#ctx0" brushRef="#br0" timeOffset="47901">7608 7108 7713,'3'-16'0,"-1"7"0,0-5-90,1 9 180,0-7-90,13-8 0,-5 8 0,18-14 0,-12 13 0,14-12 0,-13 11 0,7-12 90,-13 10-90,-1-5 89,-7-2 1,-3 7-90,0-8-90,-1 12 90,0 0 0,-18 8 90,2 3-90,-21 23 0,10 5 0,9 13 90,7-2-180,11 5-179,0-12-541,19 10-179,-15-16 989,42-2 0,-24-4 0,25-1 0</inkml:trace>
  <inkml:trace contextRef="#ctx0" brushRef="#br0" timeOffset="48163">8138 6708 7353,'17'0'0,"8"0"0,20 0 0,0 0 0,-8 0-1259,22 0 1259,-12 16 0,14-12 0,-20 11 0</inkml:trace>
  <inkml:trace contextRef="#ctx0" brushRef="#br0" timeOffset="48397">8503 6708 7533,'-18'-10'539,"-7"7"-539,22-18 0,-15 14-180,12-10 270,14 11-180,12 0 180,27 24-180,-9-13 180,0 26-90,-6-9 0,-17 8 0,13 2 0,-26 5-449,9-8 449,-11 28 0,-24-21 0,-6 13 0</inkml:trace>
  <inkml:trace contextRef="#ctx0" brushRef="#br0" timeOffset="49903">9468 6490 7353,'-24'-6'90,"18"-2"-90,-38 4 0,26 0 0,-19 4 0,-8 0-90,8 20 90,-9-15 0,16 31 90,5-32-90,6 32 0,10-13-90,3 24 180,31-11-90,-19 1 0,45-13-215,-30 1 215,22-3 0,-12 1 0,-1-3 0,-4-1 90,-2 4 90,0-8-90,-11 9-90,-2-12 0,-11 2 0,-23 0 90,18-5-180,-37 3-810,20-8 953,-12-1 1,13-18 0,11-3 0</inkml:trace>
  <inkml:trace contextRef="#ctx0" brushRef="#br0" timeOffset="50113">9772 6304 7083,'10'-7'0,"-3"1"180,0 3 180,-4 1-360,-1 25 0,-1 10 0,-1 16 45,0-13 0,0 1-45,0 13-637,-7-17 0,0 1 637,4 13 0,-10 0 90,13-3-900,0 14 91,0-17 719,0 9 0,0-21 0,0-1 0</inkml:trace>
  <inkml:trace contextRef="#ctx0" brushRef="#br0" timeOffset="50430">9530 6714 6813,'0'-21'0,"0"2"0,0-7 0,24 8 90,2-8-90,3 15-90,16 2 180,-26 7-90,22 2-90,-9 0 90,14 17 0,-11 8 45,-6-3 0,-2 3-135,-1 17 90,8 2 90,-15 1-90,-6-12 0,1 21 0,-10-28 360,0 14-360,-4-22 90,0 1-180,0-39 180,0-27-180,0-7-45,-2 11 0,4 2-1461,15-5 1596,-12-11 0,25 18 0,-16 3 0</inkml:trace>
  <inkml:trace contextRef="#ctx0" brushRef="#br0" timeOffset="50646">10437 6714 7353,'0'12'90,"-14"-1"-180,11-1 90,-10-2 0,2 0 0,9 0 0,-9 2 0,11 0 90,-7 9-90,5-3-720,-5 15-216,7-10 936,0 6 0,17-8 0,4 0 0</inkml:trace>
  <inkml:trace contextRef="#ctx0" brushRef="#br0" timeOffset="50799">10420 6375 7083,'-15'-23'0,"3"1"0,5 5-360,5 2 360,-5 7 0,7 2 0,0 5 0</inkml:trace>
  <inkml:trace contextRef="#ctx0" brushRef="#br0" timeOffset="51145">10890 6824 6993,'0'11'180,"0"-1"-90,0-1-90,0-2 0,-13 2 0,10-4 0,-9 1 0,12-2 0,0-1 0,0-20-90,19-3 90,-14-12 0,27 1 0,-29 7 0,23 0 0,-23 2 0,21-3 0,-15 13 0,8-8 0,-6 19 0,-4-5 0,-1 25 90,-1-14-180,1 35 180,1-24-90,0 21 0,7 5-900,-2-9 900,8 8 0,-3-15 0,1-1 0</inkml:trace>
  <inkml:trace contextRef="#ctx0" brushRef="#br0" timeOffset="51563">11435 6670 7533,'-18'-8'270,"-8"1"-181,-18 7-178,3 19 178,17-2-89,10 18-89,32-7 178,10-3-178,10-10 89,3-6 89,3-9-89,-12 0-89,7-14 178,-13 10-89,-7-25 270,-5 9-360,-8-13 180,-6 4-180,-16 13 180,-1 28-90,-3 21 90,7 15-1230,13 3 1140,0-8 0,0 1 0,23 1-218,-12-13 1,0 0 217,17 14 0,-11-9 0,0-1-90,0 0 90,3 9 90,-8-23-90,-4-2 0,-5-7 0,5 1-630,-33-8 91,-9-1-271,-15-4 996,-2-1 1,11-21 0,-1-6 0</inkml:trace>
  <inkml:trace contextRef="#ctx0" brushRef="#br0" timeOffset="51896">12373 6118 7353,'-16'-13'360,"-12"4"-270,10 20-1,-19 25-89,8 12 90,8 0 0,1 4-552,8-17 0,2 2 462,-1 8 0,0 4 0,2-3-438,3-3 1,2-1 437,-2 15 0,3 0 0,1-19 0,4-2 0,7 1 0,1-2 0,-9-1 0,3 0-630,24 10 0,5-1 630,-19-12 0,1-1 0,18 9 0,2-3 0,9 9 0</inkml:trace>
  <inkml:trace contextRef="#ctx0" brushRef="#br0" timeOffset="52247">12885 6002 7353,'-8'0'90,"2"0"-90,-1 15 0,4 6 0,-3 18 0,4-6-180,1 10-1169,1-19 1349,0 8 0,22-21 0,6-1 0</inkml:trace>
  <inkml:trace contextRef="#ctx0" brushRef="#br0" timeOffset="52363">13090 6030 7083,'0'41'-540,"0"-7"540,0 6 0,0-5 0,0 3 0</inkml:trace>
  <inkml:trace contextRef="#ctx0" brushRef="#br0" timeOffset="52617">13448 5956 7713,'0'15'90,"17"6"-90,-12 15 0,12 2-540,-17-7 540,11 18 0,-8-13 0,8 12 0</inkml:trace>
  <inkml:trace contextRef="#ctx0" brushRef="#br0" timeOffset="52763">13673 6089 7173,'1'47'-180,"0"-7"0,-1 4 0</inkml:trace>
  <inkml:trace contextRef="#ctx0" brushRef="#br0" timeOffset="53263">14073 5674 7353,'47'16'270,"-8"-13"-270,-5 38-603,-6-19 693,-1 23-90,0-4 539,0 5-539,-3 7 270,-9-10 0,-2 2-270,-3-10 0,-1 2-555,-3 6 0,0 4 0,-2-3 600,0-2 0,-4-1-45,-6 6 0,-3 3 0,1-3 0,7-5 0,-3-1 0,-20 12 0,-6-1 45,8-2 0,-3-4-225,-3-11 0,-4-1-570,2 1 1,-1 2 0,3-3 749,1-6 0,0-2 0,-8 6 0,0-1 0,-13 6 0</inkml:trace>
  <inkml:trace contextRef="#ctx0" brushRef="#br0" timeOffset="53897">14677 6352 7623,'-6'-10'539,"2"-2"-539,2 0 90,2 0-90,24 1 0,10 5 45,-1 3 0,3 1-45,22 1-1696,-12 8 0,0 1 1696,12-5 0,-19 11 0,0-1-978,13-10 169,-2 24-181,-3-24 990,-6 26 0,-5-26 0,-5 12 0</inkml:trace>
  <inkml:trace contextRef="#ctx0" brushRef="#br0" timeOffset="54129">15095 6286 7173,'-9'-16'180,"-7"0"-270,14 2 90,-6 0 90,8 2 0,0 1-90,0 4 0,18 2 0,3 2 90,1 22-180,15 9 90,-15 10 90,2 3-90,7 11 0,-28-11 45,4-3 0,0 0-45,-7 7-630,1-5 0,-2 0 630,-20 7 0,16 12 0,-16-20 0</inkml:trace>
  <inkml:trace contextRef="#ctx0" brushRef="#br0" timeOffset="55049">15998 6299 7083,'2'-4'450,"0"19"-360,-2 8-90,0 12 0,0 2 0,0-6 0,0 2 0,0 2 90,0 11-180,0-11 90,0 13 90,0-26-90,0 4-180,14-19 180,4-1 0,21-51 0,-11 19-568,-12-6 1,-2-2 567,1-2 90,0-2-90,-3 0 90,3-11-90,-6 16-90,2-13 180,-7 28-180,-1 19 180,-3 25-90,0 14 0,0-7 0,0 0 0,0 11 0,8-7 0,1-1 0,-5 3 0,30 15 0,-6-37 0,7 8-90,5-24 90,-9 5-90,2-6 90,0-21 498,0 2-498,-1-21 0,7-11 0,-12 9 0,-9 3 0,-4-1 90,-3-8-90,-2-15 180,-9 24-90,0 4-90,0 3 0,-23 0 0,3 16 0,-22 0 0,14 32 90,11 10-90,6 12 0,11 20 0,0-21 0,0 28 0,0-28 0,17 20 0,-13-26-450,39 18-90,-37-27 540,31 7 0,-35-22 0,9-1 0</inkml:trace>
  <inkml:trace contextRef="#ctx0" brushRef="#br0" timeOffset="56799">16598 6271 7353,'-8'20'270,"1"1"-180,7 25-90,0-13 0,17 3 0,-12-11 0,12-3 0,-17 2 0,13 4 0,-10-7 0,18 8 0,-19-14 0,11 0 90,-12-5-90,8-4 0,-6-1 0,5-4 0,-3 0 89,2-1-89,-5-15-89,2-5 178,-3-20-89,0 8 0,-1-3 90,0 11 90,0-9-180,0 9-90,0-8 90,0 17-90,0 22 180,0 25-90,0 8 0,12 24 0,-9-28 90,9 9-180,-2-15 180,-7-2-180,14-3 180,-15-3-90,16-3 0,-9-4 90,16-3-90,-8-5 0,8-3-90,-5-4 90,1-20 0,1 16 0,13-50 0,-8 31 0,-4-10 0,-2-3 0,2-3 45,-5 5 0,-1-1-135,0-6 180,3-10-180,-11 16 90,-2 4 0,-4-2 0,-1-10 0,-2 10 0,0-22 0,0 25 0,-16-9 0,12 15 0,-12 1 0,16 3 0,0 2 0,0 2 0,0 3 0,0-4 0,0 7-90,0-3 90,0 7 0,0 0 0,0 15 0,0-1 0,14 5 0,-11-2 0,11-9-90,-14 2 270,8-1-270,-6-1 90,5 1 0,-7-1 0,4-1 0,-1 0 270,1 14-270,10 16 0,-11 3 0,9 30 90,-12-25-90,4-2 0,1 0-299,-3 8 299,7 15 90,-2-20-180,-1-1 180,6-3-90,2 12 0,-3-15-37,10 15 37,-5-26 90,13 1-90,-8-16 0,8-3 0,4-24 0,-6 15-45,-3-23 0,-2-4 45,5 7 0,-5-13 0,-1-3 0,3-4 45,-10 16 0,0-3-90,-2-3 0,-1 1 45,3-21 0,-3 7 0,-2-1 90,-2-9-45,-3 10 0,-1 0 45,-1-3-658,-2-12 658,0 28 0,0 4 124,0 5-304,-15 0 180,11 10-180,-11-1 90,2 12 0,-2 19 0,-11 14 0,7 12 1050,3 8-1050,10-15 0,1 0 0,-4 24 45,6-6 0,0 2-551,2 12 551,-1-10 0,4 1-841,14 8 796,-15-22 0,2-2 0,27 11 0,-27-2 90,29-7-1079,-4 9 89,10-18 843,-10-13 1,-1-2 0,5-5 0,11-2 0</inkml:trace>
  <inkml:trace contextRef="#ctx0" brushRef="#br1" timeOffset="77131">17903 6823 7533,'-35'-32'539,"-2"0"-539,0 1-1648,-1-1 1648,0 1 180,-1 1 0,-2 1-180,-2 4 90,-3 3-1715,8 10 1,-2 1 1714,-23-3-135,19 6 0,-1 2-128,-2 4 1,1 1 172,13 0 0,-1 1-135,-14 7 0,2 0 135,6-3 569,2 21-569,57-22 0,9 8 0,36-11 482,-30-8 0,0-1-527,7 8 0,1-2 45,5-18 0,2-2 0,3 10 0,3 0 0,-2-9 0,2-5 0,-1 2 0,-13 7 0,-1 2 0,3-2 22,4-3 1,4-3 0,-1 1-1,-5 1-22,5-3 0,-3 0-30,-3 0 0,1-2 0,-6 3 30,11-11 0,-7-4 1585,-34 24-1585,-32 8 0,-9 4 0,-17 16 0,-7 6-375,11-7 0,-4 2 397,4 4 1,-7 5-1,-1 0 1,4-1-652,3-2 1,3-2 0,-3 2 650,1 0 1,-3 2-1,0-1 1,4 0-23,0 0 0,3-1 0,0 0-45,-19 9 0,2 0 90,5-2 0,2 0-90,5-3 0,3-1 274,7-2 0,3-1-139,-18 13-386,20-7 296,16-6 932,43-10-1022,8-5 90,-1-2 0,3-6 617,-2-8 0,1-3-617,3 5 0,1-3-48,4-10 0,1-3 48,1 6 0,2 0 0,-4-1 0,3-3 0,-3 2 45,5-3 0,0 0-75,-2-1 0,3-1 0,-6 2 30,-12 4 0,-2 2 0,4-3 0,-4 0 407,-14 1-407,-32 9-45,-14 17 0,-7 7 90,-1-3 0,-6 4-892,-9 7 0,-7 5 0,3 0 847,-3 0 0,-2 2 0,10-4 0,-6 2 0,0 1 0,5-3 61,9-3 0,3-1 1,-3 1-62,-7 4 0,-6 3 0,1-1 0,9-3 0,3-2 0,3-1 588,-21 9 1,21-4-679,48-16 90,11-3 0,33-24-995,4 13 950,-25-15 1,1-4 44,5 12 0,0-1-45,0-11 0,1-3 134,16-4 1,0-1-90,-15 8 0,-1-2-30,-1-1 0,1-3 1,-5 3-61,10-18 1033,-21 13 1,-5 0-944,-9 4 16,-47 3 74,1 18-90,-1 5 0,-3 2 0,5-3 0,-1 4 0,-4 8 0,-4 6 0,3-2 0,-9-2 0,-2 3-403,11 4 0,-5 4 0,1 0 0,4-2 403,-8 2 0,1 0 0,2 1 0,-2 3 0,6-3 0,10-5 0,4-1 45,-11 3 0,16-1 1118,38-7-1253,6-21 90,44 4-240,-18-26 0,2-4 285,-9 17 0,2-1-75,8-12 0,4-7 0,-3 3 75,-3 4 0,-1 2-45,-6 2 0,1-1 0,0 0 0,14-13 0,-4 0 0,-14 12 0,-1-2 0,14-15 0,-7 0-90,-14 2 527,-2-10-437,-60 34 0,1 4 45,-18 21 0,-5 8 560,16-5 0,-2 3-605,-10 7 0,-5 6 0,5-1-45,-1 1 0,1 3 15,-4 3 0,-4 5 0,6-2 75,8-3 0,3 1-15,2-1 0,-2 2 0,6-2-30,-10 15 0,6 6 0,31-29-90,47-11 180,28-5-90,-23-16 0,5-4-554,2 1 0,4-1 1,-3-2 553,3-9 0,1-4 22,-9 8 1,6-3-1,-1 1 1,-5 1-968,13-7 1,-4 1 944,-8 4 0,2-1 0,-3 1-295,9-7 0,-6 1 250,-14 10 0,-2 0 90,2-3 0,-5 1-135,-11 4 90,-62 7 90,-1 25 120,-2-7 1,-4 3-211,10 8 0,0 3 0,-5-3 0,-1 1 0,-1 2 0,-3 3 0,3 0 0,-2 4 0,2-1 562,-6 3 0,-1 2-562,0 2 0,-3 4 0,7-4 45,9-5 0,4 0-45,-14 13 0,6 0 0,15-4-90,3 4 1374,50-23-1284,3-10 0,12-4 0,5-6 0,-12-10 0,2-3-350,9 2 1,5 0 0,-4-2 349,0-10 0,0-4 0,14-3 0,8-3 0,-8 3 0,-13 5 0,-2-1 0,5-4 0,4-3 0,-10 3 1733,-2-6-1643,-3-9 864,-58 30-954,-7 3 0,-34 12-775,32 10 0,0 3 775,-4-4 0,-2 2 0,-1 8 0,-3 4 0,1-1 0,-5 0 0,-2 1 0,-2 3 0,-4 4 0,5-3 0,8-2 0,2-1 0,-9 6 0,3-1 0,-3 5 812,12-7-902,13-5 180,33-10-90,35-20 0,16 4-1117,-5-24 0,3-6 1117,-20 18 0,0-1 45,15-19 0,-1-2 202,-14 13 1,-3 2-248,0-1 0,-1 0 0,-1 1 0,-2 0 0,-3 1 0,-1 1-90,20-17 537,-12 6-447,-17-2 90,-39 18-270,-12 0 270,-35 16-124,16 19 0,-1 4 34,9-8 0,0 1 0,3 4 0,-1 4 0,0 1 0,-1-1 0,-1 0 0,2 0 45,-5 3 0,-2 2-75,1 1 0,-3 2 0,5-2 402,10-6 0,2-1-327,-12 11 0,7-2-135,11-6 90,25-2 0,26-18 90,24-6-135,-5-15 0,2-5-284,-7 8 0,1-3 329,9-9 0,5-6 0,-4 3-24,-1 0 0,-1 1 24,-6 3 0,3-1 0,-4 1 0,2-3 0,-2 0-546,-1 3 1,-1 0 545,-4 0 0,0 0-363,4-4 0,-2 1 273,8-12 61,-5-6 119,-55 29-180,-40 4 90,23 18 0,-3 4 45,-11-11 0,0 4 477,8 18 1,1 3-523,-3-12 0,0 0 0,1 11 0,0 4 0,-14 2 0,1-1 0,16-9 0,0 2 0,-15 10 0,3 0 0,6-1 90,0 4 1324,31-16-1504,27-11 90,25-15 0,-2-6 0,2-3 260,-3-2 0,1-1-260,17-13 0,-2-2-25,-19 14 1,-1-1-21,9-8 0,-1 1 135,11-8-180,-7 4 90,-7 5 916,-11-2-916,-30 16 0,-13-2 45,-16 20 0,-4 8-135,-21 18-403,15-8 1,-7 5 0,5-1 492,8 1 0,0 2 30,-7-1 0,-3 3 0,6-5 879,-7 11-954,19-12 0,4-1 135,9-3 0,29-3-180,19-24 0,6-9 135,-5 5 0,2-2-928,6-6 0,6-6 0,-5 2 883,-7 1 0,-1 0 0,13-8 0,-2 0 502,-15 7 0,-2 1-502,-2 0 0,0 1 0,19-19-90,-12 4 90,-10 4 0,-14 4 0,-25 7 0,-11 9 0,-9 4 0,-6 6 0,-21 17 280,2-3 1,-1 3-326,21 2 0,2 2 135,-14 2 0,1 1-145,17-6 0,2 1 10,1-1 0,1 1 135,-23 18-90,24-12 0,2-1 0,-8 11 39,6 15-39,21-26-90,27 0 180,14-15-90,27-27 0,-5 13 884,-18-23 1,-1-5-885,5 8 0,-9-10 0,-2-3 0,-1 2-90,4-10 832,-24 10-832,-3 9 160,-6 0-70,-26 18 0,-14 20 0,-15 8-796,24-1 0,2 3 796,-19 20 0,23-18 0,1 2 0,0-1 0,0 2 0,-7 12 0,0 1 0,10-11 0,0 1 0,-8 14 0,3-1 0,8 1 90,-5 4 413,22-24-413,-5-5-138,27-8 138,11-21-90,-3-4 0,2-4 0,-5-1 0,0-4-853,9-16 0,-2-2 853,-12 13 0,-3 0 0,6-11 0,-3 0 338,2-18-338,-10 2 0,3 1 0,-14 4-90,7 4 279,-9 5-279,0 0 180,-24 17-90,-6 5 1728,-14 33-1683,13 5 0,2 5-45,-10 28 343,13-18 0,0 4-343,0 8 0,2 0 0,6-10 0,1 1 0,-8 24 0,3 1 45,11-28 0,3 0-45,-1 17 0,2-2 0,3-2 0,28 11 0,8-40 90,31 0-90,-14-39-45,-14 5 0,-3-4 45,4-28 45,-7 11 0,-3-2-1386,-2-12 1296,-12 18 0,-2-1-350,-2 0 1,-4 2 304,-2-17 90,3 15 0,-4 2-90,-26 1 506,-1 5-416,-26 19 0,3 45 90,10-11-135,13 14 0,4 3 45,-3 5 45,6-3 0,2-1-471,1 5 426,1 13 0,10-28 0,2-4 1302,3-7-1212,0 2 942,0-10-1122,17-21 90,-12-21 90,26-12-180,-28-8-353,19 7 443,-19-3-352,11-18 352,-12 17 0,5-20-90,-7 33 180,-18 5-180,-5 42 180,1 7-180,-19 25 90,27-16 0,1 0 0,-24 18 45,18-1 0,5 1-135,2-3 90,6-9 0,3-3 180,3-12 575,18-4-755,4-13 385,0-23-385,20 13 0,-25-42 0,7 23 0,1 0 0,1-37 45,-6 16 0,-2 1-135,-6-10 90,-3 9 0,-1 1-939,-7-4 939,3-10-90,-4 27 180,0 5-180,0 10 90,-22 6 0,-2 6 0,-25 42 0,15-12-519,15 4 1,2 2 518,-4 8 90,1 3 654,9-1-654,-4 14-90,13-16 0,-5 13 0,7-30 0,16 0 0,6-17 0,-1-21 0,7 10 90,-15-52-180,0 29 90,-6-12 0,-4-2 0,-3-4 203,0-14-203,0 20 0,0 3-356,0 3 356,0 7 0,0 4 0,-15 8 0,-8 7 0,-12 45 90,2-10-335,18 4 1,2 3 244,-10 11 0,1 2 0,0 2 0,8-17 0,1-1 0,-7 15-8,7-13 1,2-3 97,-1-2-90,2 6 0,7-49 0,20-11-90,-12-25 135,13 13 0,2-1-135,-4-11 135,1-1 0,-1 0-135,-2 3 90,-5 10 0,-2 2 0,-6 14 1311,4 25-1311,-21 28 0,12 17 0,-13-8 0,-1 0 0,14 13 0,-12-7 0,0-1-191,3 5 191,-3 9 0,6-26 0,10-8 89,0-4-89,0-8 0,24-23 0,0-40 0,1 24 0,0-3 0,-10-12 0,-3-7 0,1 5-148,5 9 0,-1 0 193,-5-31 0,-5 0-45,3 8-45,-9 15 0,-2 0 45,1 3 489,0-6-489,-14 30 0,10 26 0,-25 9 0,20 11 0,4 5 0,-14 13-1018,8-2 1,1 2 1017,-1 14 0,4-23 0,1 2-448,-1-3 0,0-1 448,5 18-183,-1-15 0,0-1 183,2-3-179,1 10 179,0-30 1735,15-3-1735,2-11 1341,1-28-1341,6-11-45,-18 2 0,-2-3 135,8-24-90,-7 16 0,-3 0-50,-2-8 50,0 17 0,0 1-90,0-20 90,0 18 262,0-6-172,-11 48-180,8 3 90,-8 32 90,2 25-90,-1-10-535,2-5 1,-1 2 444,0 10 135,3-13 0,1-2-45,4 2 90,-4 6-195,5-22 105,0-14 0,14-29 0,-10-9 0,10-32 0,-7 14 0,1-1 0,7-27-1067,-1 2 1,-2-3 1021,-4 25 0,-2-1 75,0-5 0,-1-4 0,-1 4 7,-1 6 0,0 1-82,1-21 0,0 3 45,3 2 90,-7-2-180,2 37 90,-2 27 0,0 37 90,0 13 477,-9-16 0,-1 2-522,8-4 0,-1 0-90,-13 4 0,-1 0 45,14 1 0,2 3 0,-12 16 0,-2-1 0,8-16 0,0 1-760,2-2 0,-1 2 0,1-5 760,-6 23 0,11-22 0,0-4 0,0-7 90,25-6-180,-3-19 90,27-7-110,-3-26 110,-2 2 0,3-4 269,-8-3 0,2-4-269,-3 5 0,4-3 0,2 0 0,-4 1 414,-2 2 0,-2 2 0,3-4-414,1-1 0,4-3 0,1-2 0,0 1 0,-4 3-707,7-5 0,-4 3 1,3-1 683,-2 0 1,4-2-1,-1 1 1,-2 2 52,0 0 0,-3 3 0,1 1-30,0-1 0,1 2 0,-1-1 0,-3 3 0,0 0 0,2 1 0,9-5 0,3 1 0,-5 2-171,3-1 1,-1 2 170,-7 5 0,2 0 0,-6 5 90,7-1 556,-36 35-616,-32 8 0,-23 6 0,0 0 20,8-2 1,1 1 0,-6 1-51,-2 1 0,-8 4 0,-2 0 0,1-1 0,4-3 0,-2 2 0,3-3 0,-4 3 18,2-2 0,-4 3 0,-2 1 0,2-1 0,5-4 114,-3 2 1,5-3-1,-1 0-132,-11 7 0,-1 2 0,4-3 0,13-8 0,2-2 0,4-1 218,-2 1 1,2-2-219,-10 5 0,18-3 0,39-10 90,9-28-120,22-6 0,18-5 0,-5-2 219,-4-7 1,4-4-190,-12 12 0,7-3 0,3-1 0,-2 1 0,-5 3-30,0-2 0,-4 2 0,4-2 48,-3 1 0,4-2 0,1-1 0,-1 0 0,-5 3 42,2-2 1,-5 2-1,2 0-30,10-8 0,2-1 0,-5 3-30,-3 1 0,-5 1-45,-4 2 0,-2 1 45,-5 4 0,-2 0-90,-5-3 1,-3 1 178,3-8-89,-52-1-89,-12 25-795,-19 13 1,-8 5 928,19-7 0,-1 3-75,4 9 0,-3 5 0,2-2 75,-11-3 0,1 2-45,-2 12 0,1 2 0,0-4 0,1-1-45,2 0 0,1 2-192,4-1 1,2 1 281,4-2 0,2 1 393,-3 5 1,3 1-439,-10 10 0,24-14 0,14-2 0,45-9 0,9 1 505,0-25 0,5-6-460,-4 4 0,0-2 240,6-9 0,2-3-241,2 3 1,2 0-45,2-1 0,2-3 0,-6 2 0,4-2 0,-3 1 0,6-3 0,0-1 0,-1-1 0,4-1 0,-8 1 0,-12 5 0,-3 1-45,7-5 1,-5 0 383,-5-17-249,-18 15-180,-50-1 90,-6 21 45,-20 15 0,-7 6-390,22-2 0,-4 4 367,-5 6 1,-9 6 0,-1 2-1,7-2-87,11-5 0,4-1 1,-3 3 46,-2 2 0,-6 4 0,-2 1 0,4-1 0,6-2 18,-9 7 0,3 1 60,2 1 0,-3 4 0,9-5-60,11-6 0,5-1 0,-4 4 0,6-1 1199,12-1-1109,45-15-180,6-5-533,-2-6 1,3-6 622,-3-9 0,4-4 30,1 2 0,5 1 0,-3-4-75,10-11 0,2-4 67,-11 11 1,5-1-1,1 0 1,-6 2-23,10-8 0,-2 1-30,-8 3 0,2-1 0,-5 2 30,-1 0 0,-4 0 0,-3 0 0,-2 0 0,-3 3 0,-3 0 578,14-18-578,-13 7 0,-14 5 1134,-31 7-1134,-11 9 0,-15 14 0,-5 4-509,10-7 0,0 3 509,-18 18 0,-1 4-461,8-12 0,1 1 551,-2 14 0,-1 2-90,-3-5 0,-2 0-674,8 0 1,-2 2-1,2-1 674,-7 3 0,1 2 0,4-2 0,-3 3 0,8-4-318,10-5 0,5-3 363,-8 4 0,15-3 510,39-7-555,46-35 0,-21 10 0,5-4-88,6-7 0,5-6 1,-4 2 87,3 1 0,1-2 0,-9 3 0,4-3 0,1 0 0,-5 3 602,11-7 1,-2-1-603,-13 7 0,4-2 0,-2 0 0,-5 2 0,6-4 0,-4 1 0,9-6 0,-4 0 0,-16 7 0,-5 2 812,1-9-812,-22 0-90,-32 24 180,-26 5-646,22 15 0,-2 4 556,-4-4 0,-2 2 0,-4 9 0,-3 5 0,1-2 0,-8 2 0,-1 0 30,7-3 0,-2 2 0,1 1-30,2 0 0,1 2 0,3-2-45,-4 3 0,1 1 45,2 0 0,-1 2 0,6-3 1255,11-8 1,3-1-1211,-6 8 0,11-3 990,25-9-1035,10-2 0,28-15 0,2-24 0,-6 7 0,1-2-243,-8-5 0,1-3 243,21-9 0,0 0 0,-24 12 0,-3-1 0,20-21 0,-4-1 0,-11 2-45,-9 8 0,-5 2-45,-12 13 2057,-33 1-1967,-14 58 90,-18-5-911,25 6 0,-1 11 0,3-4 821,5-9 0,1 2 0,-5 10 0,-1 6 0,5-5-72,8-13 0,4 0 72,-5 18 0,3-2 90,5-2-90,1 10 90,10-38 346,25-4-436,-4-42 0,2-10-90,27-6-533,-26 3 0,-1-8 0,-3 3 578,-2 8 0,-3 0 45,-1-13 0,-1 0 632,-1 13 1,-3 1-543,-6-32-180,7 2 90,-9 26 0,-2 2-90,1-14 320,-16-8-320,-10 40 180,-11 24-90,-6 15-1114,3 25 1114,-2 4 0,18-21 0,0 2 45,0 2 0,-1 4-75,0-1 0,-2 5 0,3-3 75,-4 8 0,0 2-45,-2 3 0,-3 4 0,3-4 0,6-8 0,-1-1 0,-1 4 0,-3 3 0,3-8 0,-9 12 686,11-16 0,3-6-596,12-20 478,2-21-658,22-26 0,-11-11 135,11 18 0,2-4-90,-6-26 0,0-2-168,7 20 0,1-1 183,-6-12 0,-1-5 0,-2 6 75,1 12 0,-1 2-135,2-19 0,-1 2 90,-3 0 1383,8-3-1383,-10 73 90,-3 6-90,-1 11 0,-4 7-601,-7 16 1,0 1 600,7-11 0,-1 3 0,-6 7 0,-4 5 0,4-5 0,7-5 0,1-2 0,-6 13 0,1-2 0,6-23 0,0-4-588,0 23 678,0-12 487,0 0-577,16-24-89,-1-23 89,3-18 0,7-24 894,-21 1-894,21-8 0,-22-11 0,3 29 0,-1-2 0,-4-19 0,-2-1-45,1 12 0,0-1 45,1-2 0,0-5 0,-3 5 0,-6 7 0,-1 2-45,8-21 0,-2 5-45,-26 6 90,26-1 795,-25 37-795,25 28 0,-34 34 0,24 14-707,-5-2 0,-1 3 707,11-21 0,2 1-30,0 7 0,0 5 1,2-5 73,1-4 1,2-2-45,-2 12 0,4 0 45,8-10 0,0-5-45,-4 17 45,13-20 0,0-4-187,-14-7 142,15-1 1013,-3-21-1013,-4-2 0,14-40-90,-16 11 90,-2-15 0,-3-4 0,-4-11-759,2 16 1,-1-1 758,-2-27 0,0 32 0,0 0 0,0-2 0,0 1 0,2-2 0,-4 0 27,-8 2 1,0 0-28,8 1 0,-2 0-356,-15-5 1,1 1 355,13-13 0,-23 1 0,12 36 0,2 31 0,-9 10 0,20 29 85,-13 3-85,14-24 0,2 2-45,-3 2 0,0 2 45,2 0 0,2 4 45,-1 16 0,0 1 269,-1-16 1,2 1-315,3-2 0,4 4 0,0-6 0,1-7 0,1-3 45,0 7 0,3-4-45,15 1 885,-25-9-975,10-7 90,-2-5 0,-9-23 1520,9-15-1430,-11-14-90,0-13-90,-15 5 135,14 4 0,-2 0-90,-13 9 0,-1-3 45,7-26 0,0-2 68,-5 26 1,-1 0-114,-4-23 0,2 2-1219,-8 0 1264,9 25 0,-2 4-90,-7 4-107,-1 14 197,1 7 90,2 35-90,3 0-90,4 33 135,10-17 0,2 2-312,1-10 0,2 2 296,-1 5 1,1 5 0,4-5-625,7-2 1,0-3 594,-7 12 0,1-1-45,12-8 0,3-4 1234,1 17-1189,0-20 0,0-4 0,1-4 272,13-4-272,-15-18 451,11-27-451,-7 1 0,-5-22 0,-8-17 0,-4 8-94,-3 1 1,0-3 93,-1 17 0,-2 1 45,-8-13 0,1 0-752,6 11 0,-1 1 707,-4 0 0,-3 0-515,-1 1 1,2 0 514,3-29-688,-29 10 688,31 10 1372,-27 15-1372,11 13 0,-8 61 0,1-6-246,20 20 1,4 5 290,-2-25 0,1-2-45,4 16 0,0 1 0,-1-4 0,2-2 0,9-12 0,2-1 0,-1 15 0,2-3 970,14-4-925,1-18 0,2-6-45,-5-6-90,35-6 90,-22-8 723,2-17-633,1 13-180,-14-27 0,-2-5 180,12 1-135,-13-15 0,-6-6-685,-10 23 1,-2 0 729,0-11 0,-2-1 0,-2 10 0,-4 1 327,-6 0 0,-1 0-372,8 0 1,-3 1-369,-22-8 0,-5 2 503,4-13-135,-14 23 0,-5 8 45,-7 6 0,15 22 0,0 6 0,-20 14 0,28-1 0,2 3 0,-1-3 0,0 2 0,2 3 0,0 1 0,2 0 0,1 1 0,2 0 0,1 2 45,1 10 0,2 1-45,6-14 0,3 2 0,-3 14 0,8-3 0,21-4 102,-12 2-102,48-32 0,-22-5 447,32-6-537,-7-23 270,4 2-225,-29-1 0,1-3 0,14-9 0,0-2-45,-11 6 0,-1-3 90,3-5 0,1-7 0,-4 4-45,-5 0 0,-3-1 45,8-14 0,-5-2-45,-12 17 0,-5 0 90,-1 1 0,-3-1-45,-1 3 0,-4 0 0,-10-7 0,-1 3 0,3-13 0,-29 24 0,-7 10 757,0 26-757,-18 14 0,-3 10 0,25 1 0,3 5 62,4-5 0,-2 2 1,2 3-63,-1 8 0,1 2 0,3 0 0,-5 7 0,2 3 0,8-11 0,-1 5 0,1-1 0,4-4 0,-2 8 0,3 0 30,4-1 0,1 4 0,2-7 15,3-9 0,5-3-294,10 19 0,6-6 249,11-12 0,10-12 0,6-10 90,14-30-135,2-3 0,1-5 128,-19-1 0,1-5-83,8-3 0,6-5 0,-5 2-1106,-1-2 1,-2-2 1075,-6 4 0,2-2 0,-1-2 60,0-4 0,-1-2 0,-3 2-30,-7 8 0,-2 1 0,2-2-314,2-6 0,4-3 0,-2-1 0,-3 5 269,4-6 0,-2 1-161,-3 3 0,1-1 0,-5 5 206,6-10 661,-26 40-661,-32 49 0,-17 26 44,10-15 1,-3 4 27,4-5 0,-5 7 0,1 0 0,4-7-72,7-9 0,3-5 0,-2 4 22,-3 5 1,-3 5-1,0-1 1,4-5-23,-2 8 0,2-4-45,-6 12 0,2-3 810,14-24 1,3-2-766,-6 22 90,8-12 1460,2-4-1460,8-17-90,26-4 0,-1-37-90,29-1-937,-9-25 1027,-20 23 0,0 0 0,2-3 0,-1-2 0,2-4 0,-2-2 0,1-2 0,-2-2-45,1-2 0,-2-4 45,-4 0 0,0-3 0,-1 2 0,3-9 0,-1-1 0,-2-5 0,1-5 0,-2 6 0,-3 9 0,-2 1-30,-2-1 0,-1-3 0,-2 8 2350,2-4-2320,-45 12 89,3 62-432,3 2 0,-6 6 1,3 0 387,0 4 0,0 4-45,4-3 0,-3 5 0,1 2 0,2-4 0,-7 14 0,1-1 0,5-6 0,-1 2 0,1 0 0,5-3 0,1-1 0,1-2 0,-2 3 0,1 1 0,3-4 0,-1 3 0,3-6 0,-6 15 0,5 5 90,14-38-90,6-7 1272,26-9-1272,-2-25 0,28-1 45,-14-10 0,1-4-330,-6 9 0,1-1 285,6-7 0,4-5 0,-3 3 2,-3-3 0,-1 1 28,-4 3 0,0-1 0,-2 0-30,1-6 0,-3 1-45,-1-1 0,0-1 45,-2-1 0,-1-1 0,5-13 0,-2 0-45,-8 16 0,-1 0 45,5-15 0,-3 4-90,-8 9 180,-20 34 0,2 33-90,-20 7 0,-4 5-947,14-1 1,0 0 946,-14 6 0,-4 2 0,7 1 0,0 4 0,1-1 45,-5 6 0,-1 2-324,6-14 1,-2 5-1,0-1 1,3-5 278,-3 5 0,0-1-46,1-4 1,-1 2 0,3-6 45,-8 14 90,-4-1 0,27-27 1356,2-28-1446,36 11 45,-9-34 0,1-7-90,8 17 0,0-1 467,3-21 1,-3-3-468,-4 11 0,-1 0 90,0-2 0,0-2-45,0 0 0,0-3-30,-3 2 0,-1-4 0,0 3 75,2-5 0,1-2-75,-2-1 0,2-4 0,-3 5 30,-3 8 0,-2 4 0,3-9 0,-1 4 0,-2 4 1707,-4 16-1797,-7 33 180,-2 16-90,-26 30-1461,9-9 0,1 4 1416,-1-11 0,0 2 75,-2-5 0,-1 2 0,5-2-602,11 4 1,-2-2 571,-19-1 0,0-1-125,20-3 0,1-2 125,-16-4 0,0-1-210,15 20 210,-19-13 2354,19-10-2354,-5-8 1519,8-37-1699,16 2 270,-12-33-90,28 5 949,-28-8-949,12 21 0,1 0 0,-14-2 0,-2-3 0,14-17 0,2-2 0,-9 13 0,-2-2-30,2-1 0,1-5 0,-1 5 293,-1 5 1,-2 2-264,2-23 0,-2 4 0,-2 15 0,2 25 0,-2 77 45,-2-22 0,-2 4-615,-4 2 0,-2 5 0,2-3 570,3-1 0,-1 1 0,-5 13 0,-3 7 0,3-8 45,7-15 0,-1-2-15,-3 5 0,-3 2 0,3-8 60,3 0-180,-12-1 668,9-29-757,-3-6 268,1-5-89,-1-19 0,-1 14-45,-1-26 1,0-8 44,-4 1 0,0-17 0,0-4 290,6 23 0,1 0-290,-3-13 0,0-1 45,2 12 0,2 0-90,0 0 0,0-1 90,0 0 0,0 1-90,0 1 0,1 0 45,0 3 0,0 0 0,-2-27-180,0-4 270,5 24-90,0 2 0,23 48 90,-16 7-270,30 29 39,-32 3 186,12-4 0,2 3-391,-6-11 0,0 3 346,2 5 0,1 4 0,1-3 0,1-5 0,0-1 0,4 23 0,-2-2 0,4 0 90,-8-19 0,1-3-90,-1-4 1094,0 0-1274,-9-21 180,-2-33 90,-2 4-135,-9-16 0,-4-4 45,-13-11-83,14 13 1,-3-4 82,-16-7 0,0 0 0,18 10 0,0-1 0,-10-5 0,-5-4 0,3 5 0,7 4 0,0 0 0,-12-20 0,1 3-179,0 2 179,11 20 0,0 4 754,2 2-844,1 7 217,7 8-127,0 6 0,5 28 0,1 18 90,17 16-90,-15-10 0,2 1-284,15-16 0,0 0 239,-15 13 1,-1-1 88,15-12 1,-1-1-45,-13 31-89,23-3 133,-19-21 1,0-1-45,9 15-157,-3-15 1,-2-1 156,-7-5-90,15 5 90,-18-51 0,-28-40 0,19-11-727,-18 5 0,-3-1 727,15 25 0,1-1 0,-1-4 0,-3-5 0,3 4 45,1 4 0,0 2-90,-4-12 0,2 1 0,7 11 0,2 2-45,-11-13 983,3-3-893,13 54 89,16 44-178,-11 10 89,13-1 0,1 0-354,-2 6 399,-7-22 0,1 0-45,17 13-90,-14-6 180,12-3-180,-5-8 180,-2-5 0,0-7-90,1-2 1451,-7-12-1361,3-2-90,-11-31 0,2-19-90,-6-12-243,0 19 1,0 0 332,0-24 0,-7 26 0,0-1 0,4-1 0,2-1 0,-6-14 0,-1 0 0,0 12 0,0-1 0,7-20 0,-1 2-130,-14-3 85,15 19 0,2 3 45,-1 4 0,0 3 90,0 37-90,0 26 90,0 13-90,7 0 0,0 2-292,-5-15 0,0 2 292,10 29 0,-1 0 141,-9-24 1,-1-2-142,6 12 0,2 1 45,-5-8 0,0-3-45,8 17-67,-5-19 0,-2-4 67,2-6 0,-2-2-90,-3-38 90,-1-20 0,-1-15 0,0 3 0,0-3 0,0-19 0,0 2 0,0-1-329,0 24 0,0 1 329,0-13 0,0 1 90,0 16 0,0 2-180,0-30 0,0 19 0,0 3 90,0-5 1051,0-11-961,0 77-90,-10 16 0,-3 6 0,0-2 0,-2 3-150,-4 16 1,-3 2 194,-3-1 0,2-2-434,8-12 0,1 0 419,-1 2 0,1 4 0,1-5-75,2-8 0,1-1 90,-4 17 0,3-2 45,3-6-90,-3 4 1087,10-31-1087,-2-5 0,19-39 0,4-14 0,-11-2-672,6 0 0,6-8 1,-5 4 671,-8 10 0,-2 0 0,4-12 0,-2-1 0,-1 0 0,-3 3-45,-4 11 0,0-1 45,0-18 0,0 3 305,0-1-305,-17-11 0,12 38 641,-40 23-551,28 17-90,-9 15 0,0 6-90,-1 19 180,5 3 0,2 3-648,8-23 0,2 1 558,-3 13 0,2 1 0,6-18 0,0-1 0,0 30 0,3-7 1407,1 2-1407,1-22-90,0-2 90,19-25 0,1-23 90,2-7-90,13-20-522,-20-3 612,18-8-90,-12-9 0,-3-5 0,-8 23 0,-2-2-129,4-11 0,0-6 0,-2 7 129,-6 13 0,-1 1 0,3-22 0,-1 2 0,1-2 0,-5 26 0,-1 2 549,0-1-549,0 12 0,0 8-90,-16 37 270,-1 24-225,8-15 0,-1 4-630,-5 22 0,0 0 675,2-17 0,2 0 0,0 14 0,-1 2 45,-4 0 0,1-2-90,9-15 0,3 1 45,-4 21 0,0-4 0,0 1 45,5-20 0,4-4 1003,21-3-1138,-18-2 90,33-19 0,-15-7 0,21-40 0,-5 8-1281,-8-16 1,-3-6 1280,-8 20 0,0-1 0,6-13 0,1-1 427,-9 10 0,0 2-427,-1-1 0,1 0 0,-2 1 0,-1-1-45,4-7 0,-2 0 45,6-15 97,-8 21 1,-8 5-8,-23 9-180,-4 6 90,-27 44-1094,0-1 1139,18 1 0,-1 3-90,-3-2 0,-1-1 90,-3 4 0,-2 3-45,0 1 0,-2 4 0,2-2 45,-6 7 0,-1 1-45,10-9 0,-4 4 0,1-1 0,4-3 0,-6 6 0,2 0-30,0-2 0,-2 4 0,6-6 75,7-9 0,2-2-45,-4 5 0,2-3 2538,2-1-2628,9-11 865,37-34-686,28-26-134,-16 13 1,4-5-855,3 0 1,3-4 0,-3 2 898,3-3 0,-1 2 0,-3 3 0,1-1 0,1-1-361,0-1 0,1 0 0,-2 2 361,7-4 0,0-1 0,1-1 0,2-2 0,-5 4-113,-7 8 1,-2 3 112,12-13 0,-3 4-90,-8 7 90,-6 3 90,-52 36-180,-22 18 90,14-9 0,-2 2-39,-16 13 1,1 0 83,16-10 0,0-1-90,-19 17 0,0 1 621,23-17 1,2-1-622,-6 4 0,3 2 58,-3 15 77,10-12-179,9 9 89,7-21 0,55-1 90,-16-13 637,5-4 0,1-1-727,12-1 89,3-17-89,1 12 0,-19-10 0,-1-3 90,16-1 526,-18 4 0,-3-3-616,-9-8 404,-31 12-404,-18 6 0,-32 8 0,3 15-516,9-4 1,-3 2 470,11 3 0,-2 1 15,-4-1 0,-4 1 0,5-2 30,4 0 0,2 0 0,-19 9 0,2-1 0,4 0 90,-2 6 1025,30-11-1115,12-3 0,32-2 90,21-7-180,17-4 90,6-2 0,-24-8 0,-2-3 90,22-9-90,-13 2 0,-2 0-217,0 0 127,5-4 1506,-36 13-1326,-37-2-90,-8 5-45,-12 11 0,-5 5 45,16 0 0,-1 1 45,-28 9 0,1 2-665,22-5 1,3 0 619,-12 2 0,2-2 90,-7 6-90,8-2 0,11-10-90,14 10 406,1-18-406,16 15 90,25-16-90,3 4 45,16-12 0,5-3 45,17 5-934,-17-12 1,1 1 933,-11 13 0,-1 0-45,0-16 0,0 1 237,0 15 1,-1-1-193,-3-14 0,-2-1 0,30 14 0,-15-23 0,1 16-90,-53-3 90,-26 6 45,1 15 0,-3 2-90,-6-8 0,-3 2 45,-6 11 0,1 4-170,11-7 1,-1 0 169,-22 7 0,3 2 0,-1 9 45,20-13 0,3-3-135,6-3 2034,6 7-1944,37-15-359,29 5 269,13-7-304,-3-8 1,3-4 393,-17 1 0,1-2 0,13-4 0,3-2 45,2-4 0,-2 0-45,-14 9 0,0 0 45,21-8 0,-2 1-135,-3 0 45,-22 8 0,-4 1-45,-12-1 180,-23 7-90,-19 1-90,-27 21 135,10-4 0,-3 0-45,7-2 0,-2 1-839,-5 7 0,-5 3 1,4-4 838,2-7 0,1 0 0,-11 14 0,2 1-326,-11-2 326,11-3 0,7-3 90,11-8 730,11 6-820,9-9 0,34 3 90,28-5-135,-18-12 0,1-1 739,8 8 0,0-2-739,-5-14 0,0 1 0,2 14 0,1-1-45,2-15 0,1-2 45,0 11 0,0 1-45,-1-10 0,1-1 45,-2 5 0,2 0 0,14-8 0,-1 0 13,-15 5 0,0-1 32,-1-1 0,2-2 0,-5 1 0,21-13 0,-25 12 0,-3 0 0,-4-4 0,-10 3 0,-9 3 270,-28 5-180,-20 6-90,-13 20 1418,-12-8-1373,23 24 0,2 4-307,9-18 0,1 1 262,-12 16 0,1 3 45,6-4 0,2-2-135,-13 12 135,15-9 0,4-1-45,6-2 0,3 3 90,14-15-90,24-9 0,14-25 0,-3 0 0,1-4-45,-2-3 0,-1-4-1242,13-16 1,-2-1 1286,-16 15 0,0-1 0,6-12 0,-1 0 43,-10 11 0,-2 0-43,0 0 0,-1 0 0,-1 0 0,-1-1 0,-1 2 0,0 0 0,-1 0 0,-1 0 0,6-29 0,-5 22 0,-2 0 0,4-15 0,-5 16 0,-1 3 0,-1 3 0,-1 4 0,-3 20 0,-1 29 90,0 5-90,-1 29 2601,0 5-2601,-9-5 0,-1 4-68,8-11 0,0 2 68,-8 9 0,-3 6 0,3-5-743,8-4 1,0-2 742,-5-7 0,-3 2 0,3-3 0,5-2 0,1-2 0,-4-3 0,0-1 0,5 27-506,0-30 0,0-2 866,0 8-93,0 4-267,0-49 764,0-23-764,6-7 0,0-4 0,-5 2 0,1-3-703,9-24 0,0-1 703,-9 21 0,-1-2 0,3-7 0,3-6 0,-3 5 279,-3 4 1,-1-2-303,2 3 1,1-7-1,-1 1 1,0 6 22,-1-3 0,0 1-30,1-7 0,1-5 0,0 10-60,-1-8 90,1 21 0,-1 5 90,0 12-90,-1 18 90,-1 26-90,0 22 0,-9-1 0,-2 4 0,9-9 0,-1 3-616,-8 11 0,-5 5 0,4-3 616,10-1 0,0 1 0,-7 5 0,-3 5 0,2-6 0,2-6 0,1-3 0,0 14 0,-1-4 917,-2-22 1,2-4-828,6 24-90,-12-10 344,13-6-434,-5-18 90,6-32 0,0-11 0,19-32 1392,-14 4-1392,14-9 0,-8 25 0,-3-2-45,-6 0 0,0-4 45,14-18 0,0-3 45,-13 15 0,-2-2-75,5-5 0,3-5 0,-3 6 75,-5 4 0,0 1-75,3-2 0,1-4 0,0 5 30,-2 7 0,0 3-45,1-8 0,1 1-152,3-15 287,-6 26 180,1 2-360,-21 54 180,13 3-90,-12 2 0,-2 4-400,15 27 400,-24-5 0,-4 3 297,21-12 1,-1 3-328,-9 6 0,-5 5 0,4-5 30,6-4 0,2-1 0,-1 0 0,-2 4 0,2-5 0,4-10 0,1-1 0,-3 6 0,1-2 180,0 0-90,4-10 774,1-9-954,3-7 0,2-32 90,17-12 0,3-7 45,-14 2 0,1-2-737,22-14 0,-1-1 692,-23 14 0,-1 1 0,17-2 0,1-1 206,-12 0 1,-1-2-252,11-17 0,1 0 90,-12 15 0,-1-1-402,3-1 1,0-4-1,-2 6 357,-6 7 0,0 1-45,6-14 0,-1 3 45,-5 5 0,3 1 0,-23 46 0,-4 29 90,-1 17 67,-2 2 0,1 2-202,15-17 0,-1 2 105,-5 7 0,-5 5 0,4-4-60,4-3 0,2-1-45,1 13 0,1 0 45,1-8 0,2-3 45,5-13 0,0-1-45,-3 12 0,1-3 242,3-5-242,0 1 1058,20-27-1058,-14-21 0,28 5 0,-30-45 0,16 22 0,1-1 0,-12-6 0,-2-5 0,15-20 0,0-1 155,-12 20 1,-2 1-156,3-15 0,-2 0-45,-3 16 0,0 1 45,-2 0 0,-1 1 0,1 2 0,0-1 0,0-8 0,0 1-90,1-15-146,-1 19 0,-1 4 236,-1 9 0,-1 32 0,-17 14 0,13 34 0,-13-4 0,6-6 0,0 3-252,1-11 1,0 3 221,-3 6 0,-2 5 0,3-4 75,2-4 0,1 0-15,0 4 0,0 3 0,1-4-120,1-7 0,1-2 135,0 9 0,-2-2-135,-8 5 180,10-9 0,-2-9 977,2-7-977,5-29 420,-2-5-510,7-32 0,6-10 0,0 20 0,2-3-1049,-1-13 0,1-8 1,-1 5 1048,0 6 0,0 0 0,-2-4 0,-1-5 0,-1 4 36,-2 6 0,-1 0-36,5-22 0,-1 3-90,1-3 90,-7 29 0,0 3 0,0-8 0,-3 19 0,3 27 0,-3 16 0,0 28 90,-20 1 845,18-3 0,-2 2-935,-16-9 0,0 2 45,17 13 0,2 3-45,-16 1 0,0-1 0,15-14 0,1 0 0,-11 24 0,1-4 541,9 1-541,-5-21 0,1-3 90,5-8-90,-3 2-90,4-46 90,0-3 90,19-28-135,-8 8 0,0-2 45,12-25-853,-6 22 0,2-5 0,-5 3 853,-10 0 0,0 2 0,21-15 0,2-1-543,-15 3 0,-1 2 588,5 12 0,2 0-294,1-18 0,-3 3 69,1-1 118,-5 21 0,-1 3 152,-3 7 1820,-1 23-1910,-24 18 0,4 16 0,1 4 0,-12 24 215,5-21 1,-2 5-1,3-1-215,6 0 0,1 2 30,-9 5 0,-3 5 0,3-5-75,5-4 0,1-1-146,-1 6 1,-1 4-1,3-7 236,6-13 0,0-3-45,-7 18 0,1-6 0,8-20 174,-2-4-264,4-37 90,3-1 0,0-24 0,0-1 0,9 3 0,1-2 0,-8 8 0,0-3-393,9-6 0,3-4 0,-4 3 393,-8 1 0,0 2 0,12-14 0,-1 1 67,-11 16 0,-2 2-67,6 1 0,-1 1-708,-5-29 708,6 8-432,-4 7 432,5 9 2295,-4 0-2295,-2 18 1290,3 22-1290,-4 15 0,0 24 90,-16 1-434,12 9 344,-13 10 45,8-29 0,1 2-45,6 2 0,0 2 0,-12 15 0,1 0-45,10-12 0,3 0 14,-5 22 1,0-2 30,5 2-45,0-21 0,0-2 135,0-6 58,0-1-238,0-23 90,15-24 0,-11-5 1234,25-20-1234,-19 6 0,-3-1 0,10-24 304,-4 17 0,-3-3-349,-8-5 0,-2 1 45,5 10 0,-1 0 45,-3-27 0,-2 2-90,1 27 0,0 0 90,2-19 0,-4 2-135,-15 0 90,13-9-90,-13 33 180,5 6-180,9 7 90,-17 9 0,10 27 90,-6 3 0,0 23-135,6-11 0,0 1-215,-5 23 260,5-17 0,0 1 0,-2 22-89,2 0 89,2-2 44,5-21 1,1 0-134,-2 19 133,3-19 1,0-1 45,1-2-90,0 1-90,0-23 180,0-5-180,0-26 180,0-18-180,15-14 45,-14 5 1,2-1-169,29-15 168,-23 4 0,-2-1 3,2 21 1,1 2 41,2-10 0,-1 0 0,-5 5 0,0 2 0,11-13-136,-1-15 136,-11 38 0,2 4 0,-6 37 0,0 21 0,-1 14 45,0-8 0,0 1-3,0 15-87,0-7 0,0 0 344,0 5-299,0-23 0,0-1 320,0 2-320,0-7-90,0-8 90,0-6 0,11-75 0,-8 24 133,6-9 0,1-6-133,-6-1 0,-1 3-839,7-14 839,-6 14 0,0-1-320,-2 10 1,0 3 319,2-5-411,1-20 501,-5 48-90,1 27 90,-22 44-90,16 1 57,-14-4 1,1 0-58,15 5 44,-5-10 1,0-1-45,-2 3 0,8 9-177,-8-21 177,10-14 323,15-29-323,-11-10 0,11-32 0,-3-14 0,-10 8 0,9 5 0,-2-1-445,-6-8 445,1 19 0,0 2 0,-4-12-90,4 5 90,-3 3 0,4 8 1007,-3 6-1007,-2 9 798,3 6-798,-2 32 0,-1 1 0,0 28 0,0-12 0,0 2-473,0-7 1,0 1 517,1 15 0,-2 0-90,-6-10 0,0-1 90,5-1 0,0 1-45,-5-1 0,-1 1-45,1 10 0,1-1 45,5-13 0,-1-1 45,-8 14 0,0-2 538,7-5-673,-5 4 180,8-52-180,0-43 90,0-9-569,0 1 0,0-3 524,0 26 0,0-1 45,0-26 0,0 0-45,0 25 0,0 2 45,0-9 0,0 0 0,0 8 0,0 4 0,0-14 956,0-6-1046,0 62 90,0 40 0,-13 14-1331,12-7 1,-1 0 1330,-18 3 44,18-10 1,2-1-134,-7 2 178,7 11-89,0-31 90,0-6-180,18-8 1043,0-29-953,3-19 0,-7-3 0,-2-5 0,-6 6 0,-1-1-508,2-5 1,1 1 507,7-20 0,-14-1 0,10 2-45,-8 19 0,-1 1 2681,5-16-2636,-5 18 0,0 2 0,1 7 0,-2 4 90,-1 36-180,1 6 180,-1 45-180,0-12 150,-8 2 1,-1 2-106,7-19 0,0 0 75,-8 5 0,-2 4 0,3-4-30,7-4 0,0 0-45,-10 21 0,0-1 135,9 2-90,-2-26 0,0 0-462,-1 11 372,5-19 180,-4 1-90,5-44 0,0-1 0,0-49-90,0 16 135,0 15 0,0-2-90,0-6 0,0 0 709,0 10 1,0-1-665,1-21 0,-2 2 0,-12-4-524,9-9 524,-9 33 0,13 6 0,0 10 0,-8 8 90,6 21-180,-14 23 90,9 9 45,0-1 0,1 2-763,0 17 718,4-19 0,0 0 0,1 19-90,1-5 180,0 0-90,0 9 0,15-21 1104,-11 13-1284,11-35 270,-6-2-90,-6-32 0,6-20 0,-9-12 0,0 2 0,0-2-441,0-18 441,0 4 0,0-2 0,0 23 0,0 0-30,0-10 0,0-4 0,0 5 30,0-20 0,0 12 0,0 5 0,0 20 767,0 21-677,-12 44-90,9 15-202,-3-18 1,-1 3 201,3 12 0,0 1 0,0-13 0,0 3 30,1 4 0,-1 5 0,1-5-30,0-5 0,0-1-45,3 22 0,0-1 135,0-1-90,0-23 0,0-2 0,0 2 0,0-9 90,20-7 188,-16-7-188,31-7-180,-20-40 90,4 5-209,-8-1 1,-2-4 118,-7-19-297,13-7 387,-13 27 0,-2 0 45,3-3 0,1 1-45,-4-1 0,0-1-45,1 2 0,-2-2 45,-8-13 0,1 1 0,6 15 0,-1 0-45,-16-16 0,1 4 45,12 6 0,-28 1 90,21 52-90,-3 6-90,5 35 180,4-1-679,6-2 0,0 3 544,-3-13 0,1 2 75,2 7 0,1 6 0,1-6-30,-3-4 0,4 0 0,9 8 0,6 4 0,-4-6 0,-9-14 0,3-2 45,21 22 0,3-5-135,-12-22 512,14 0-332,-7-40 610,-12-6-790,-1-23 90,-12-6 0,1 4 0,0-3-184,-1 8 0,-2-2 214,2-7 0,0-4 0,-3 3-75,-6 3 0,-1 0 45,2-2 0,1-3 0,-1 4 260,-3 7 0,-1 3-215,-7-8 0,3 4-225,11 0 270,-32 13 0,22 12-180,-25 23 0,15 12-2308,2 10 1,0 5 1767,8-7 1,1 2 629,-5 13 0,0 2 0,3-6 0,1-1 0,0 2 0,-1 1 0</inkml:trace>
  <inkml:trace contextRef="#ctx0" brushRef="#br0" timeOffset="84862">16003 6199 7533,'-13'-30'989,"10"1"-629,-11 6-90,14 1-270,0-4 0,0 9 180,0 0-90,0 28-90,0 18 0,0 34 0,0 2-1696,0-14 0,0 2 1741,0-18 0,0 0-45,0 12 0,0-1-429,0 18 429,0-1 0,0-6 0,0-20 0,0 0 90,0 12 0,0 16-180,0-38 0,0 1 180,0-39-90,17-20 0,-4-1 0,-1-3 0,-2 2 0,3-1 456,16-16 1,2 0-457,-20 18 0,1 1 45,16-11 0,1 2-576,1-13 441,-1 6-576,-1 4 486,-2 5-86,0 8 266,-4 4 1696,7 5-1696,-9 10 1113,8 2-1203,-13 9 180,3 24-90,-8-5 0,1 23 0,-2-8 0,3 23 0,-3-11 0,-3-7 0,1 1 1057,3 2-1057,5 23 0,-2-36 90,3 7 415,5-16-415,-3-7-90,14-3 0,-11-7-270,19-20 270,-15 13 0,-1-22 0,-1-4 90,2 9-135,-6-10 0,-3-2 45,-3 4 0,-4-18 90,-6 22-180,-2-6 90,-1 15 0,0 3 0,-16 1 0,12 29-90,-11 7 90,15 18 90,0 0-90,0-11 0,0 3 90,0-2-90,18 11-90,-13-14 180,30 14-90,-11-26 0,10 0 0,1-13 0,-6-4 0,1 0 0,12-19-90,-11 14 135,-7-21 0,-1-6-135,0 6 90,-7-11 0,-2-3 90,-1-2-90,-7 6 0,-1 0 0,-1-3 0,-4-11 0,0 12-90,0 11 0,0-5 180,-14 21-90,11 0 0,-11 31 90,14 6-90,0 32-90,0-13 90,15 18 90,-11-27-90,26 7 0,-27-17 0,25-4 90,-16-3-90,24-5 0,-10-6 0,28-4 0,-17-21-1090,15 12 1000,-12-37 90,0 20 0,1-25 90,-2 7-180,-4-4 90,-1-4 0,-14 10 0,-2-1 0,8-21 45,-8 7 0,-4 0-135,-4-9 135,-4 12 0,-2 1-45,-3-3 0,-1-10 0,0 28-235,-21 5 145,15 6 180,-32 2-180,33 8 180,-24 4-90,26 27 0,-19-13 0,20 45 0,-13-23 0,13 11 0,3 5 0,-7 16-46,5-4 0,2 2 1,-1-22 0,0 0 90,-2 26 0,4-1-45,5-25 0,0-1 0,-6 8 0,1 0-213,13-6 0,-1-3 303,-10 13-90,9-14 0,3-2 0,4-4 0,16-1 0,-4-19 0,11-25 0,-15 13 0,9-47 0,3 4 0,-25 18 0,0-4-981,10-16 1,-1 0 980,-10 17 0,-1 0 0,3-11 0,-1 0 201,-4 12 1,-3 1 68,7-31 0,-3 0-45,-7 24 0,-2 0 135,1-17-270,-3 18 0,-1 2 0,0 3-1,0-3 1,0 24-90,-15 2 0,11 31 0,-22 15 0,23 14 45,-6-8 0,-1 0 2419,8 17-2509,-3-16 0,1-1 135,4 21-90,0 1 0,0 0-45,8-21 0,1 1 45,-5 19-765,11-14 1,3-2-316,6 1 91,10 6-1,2-22-179,-5-6 1169,1-3 0,0-4 0,0-4 0</inkml:trace>
  <inkml:trace contextRef="#ctx0" brushRef="#br0" timeOffset="85512">18768 6389 7623,'0'-25'899,"0"4"-899,0 3 90,0 5 270,0-3-270,0 5-90,0 1 0,-14 6 0,-1 2 0,-15 18 0,2 9 0,12 9 90,-8 3-90,22-6 0,-14 0 0,15 0 0,-4-2 0,5 9 0,0-11 0,22 11 0,1-21 0,4 0 0,10-13 0,-12-1 0,9-3 0,-2-20 0,-13 15 0,-1-49 0,-1 32-45,-12-10 0,-2-3 135,5-2-180,-8-13 180,0 17-90,0 2 0,0 2-90,0-3 90,-17 12 90,13 0-90,-12 37-270,16 23-450,18 7 0,-18-11 1,4-3 719,35 0 0,-34 8 0,16-18 0</inkml:trace>
  <inkml:trace contextRef="#ctx0" brushRef="#br0" timeOffset="85963">19313 5890 8162,'0'-27'540,"0"2"-630,-15 6 90,11 1 270,-12 9-180,4 18-180,10 23 90,-7 11 0,0 6 90,8-14 0,1 2-135,-2 13 0,-1 2 45,3-5 0,0-2-186,0-11 0,0 2 186,0 22 0,0 0-693,0 7 693,0-24 0,0-2-90,0 9 90,0-4 90,0-7 0,0 1-90,0-14-90,0-2 0,0-34 432,0-16-252,18-34-180,-14 5-519,20 14 0,2 2 520,-6-9 89,8 11 0,2 2 89,-1 1-89,17-9-89,-21 31 89,6 2 89,-6 12-89,-8 18 0,0 12 0,-11 10-89,-4 24 178,-2-21-89,-9-5 0,-6-1 853,-13 6-764,-2 11-808,-13-14-450,18-13 1169,-2 2 0,-6-19 0,17-2 0</inkml:trace>
  <inkml:trace contextRef="#ctx0" brushRef="#br0" timeOffset="86350">19702 6654 7353,'38'-16'90,"2"-14"-90,-11-9 0,3-10 0,-15 18 0,-1-2 0,10-20 45,-5 4 0,-1 0-45,0-11-698,-5 8 0,-3-1 878,-1-7 224,-6 0 1,-1 1-495,-4 3 45,-7 8 0,-2 3 45,5 14-335,-12-5 335,2 25 90,11 24-1,-21 42-89,16 2 0,2-4 0,0 1 0,0 9 0,4-6 0,0 0 135,2-23 1,-1 0-181,-1 11 0,1 0 45,1 12 0,0 0-989,0-6 1017,14 13 0,-10-20 0,11 9 0</inkml:trace>
  <inkml:trace contextRef="#ctx0" brushRef="#br0" timeOffset="86664">20150 6704 8072,'4'-15'270,"0"3"-270,3 12 270,5-9-270,0 6 90,12-19-180,-6 14 90,7-12 0,-5 7-90,0-2 270,1-1-270,8-11 270,-9 4 0,10-20-180,-18 17 270,-1-22-270,-10 21 180,-1-9 269,-19 11-449,-5 8 0,-20 2 0,0 10 180,19 22-270,-7-13 90,28 28 0,4 4 90,-13-9-180,21 15 0,8 1-1169,6-6 1259,11-5 0,4-2 0,14 3 0,-14-12 0,-1 0 0</inkml:trace>
  <inkml:trace contextRef="#ctx0" brushRef="#br0" timeOffset="89663">21500 5717 7443,'-40'0'360,"-1"14"-5661,7-11 5391,-3 29 180,-7-14 763,-1 22-1033,-4 0-45,23-17 0,1 2-4,0 2 1,1 2 48,-1 1 0,1 1 45,0 2 0,3 1-45,1 1 0,2 1 0,2 0 0,3 2 0,1-2 0,3 1 0,3-1 0,3 0-373,-2-2 1,4 0 372,24 28 45,0-23 0,6-2-270,1-11 0,6-2 225,6-1 0,5-1 0,-2-3 0,3-6 0,0-3 0,-2-2 0,-1 0 0,0 0 0</inkml:trace>
  <inkml:trace contextRef="#ctx0" brushRef="#br0" timeOffset="90612">22400 5787 8072,'-18'15'720,"4"11"-720,14 10 0,0 9-1762,0-3 1672,0 7 90,17 4 0,-12 3 180,12 1-180,-3 0 0,-10 1 0,8-19 0,-1 0-720,-9 18-180,6-13 1,0-1 899,-5 0 0,5 8 0,-8-22 0</inkml:trace>
  <inkml:trace contextRef="#ctx0" brushRef="#br0" timeOffset="91013">22080 6313 7173,'0'-30'0,"18"-2"0,-14 1 90,44-2-2469,-22 1 2289,28-1 90,-9 2 0,2 3-90,-13 12 0,1 2-180,15-5 246,-11 9 0,-1 2-66,0 3 90,12 22 0,-27-13 332,-3 35-332,-10-22 0,-5 19 0,-2-7 0,-2 16 0,-1-9 90,0 22 0,0-23-90,0 7 270,0-2-90,0-13 90,-11 15 0,8-21 269,-8 5-89,11-13 817,0-1-1267,0-55 0,0 18 0,0-18 0,0-3 0,0 2 0,0-19-225,9 29 0,2 1 28,12-16-658,-1 9 1,1 2 854,11-2 0,1-6 0,-10 20 0</inkml:trace>
  <inkml:trace contextRef="#ctx0" brushRef="#br0" timeOffset="91446">23088 6230 7803,'-13'-19'179,"10"-6"-89,-17 22-90,18 17 0,-8 20 0,9 14 0,-2-12 0,0 0 0,2 12-1313,-1 13 1313,2-20 0,0-6 402,0-3-402,19 0 0,-14-12 0,29-4 0,-16-12 0,28-45 0,-15 15 0,-6-14 0,-2-4-535,3-2 670,-12 14 0,0-1 135,4-13-180,-5 3 772,3-12-952,-7 20 180,2-4-90,-8 23-90,0 27 90,-3 13-180,0 15-810,0 4 91,0-9-90,0 1 989,0-1 0,0-3 0,0-2 0</inkml:trace>
  <inkml:trace contextRef="#ctx0" brushRef="#br0" timeOffset="91729">23550 6465 8342,'0'-23'90,"0"4"-90,0 0 0,22 3-90,-16 1 180,37-2-90,-37 1 0,38-1 90,-19-3-180,2 5 90,3-4 0,-27 8 0,8 0 0,-11 0 90,0 0-90,-19 4 0,-5 2 90,-21 4-90,19 21 0,-13-15 0,34 33 90,-22-13-180,25 10 180,-8 13-180,10-19-1709,27 19 1799,8-23 0,19 3 0,0-13 0</inkml:trace>
  <inkml:trace contextRef="#ctx0" brushRef="#br0" timeOffset="91968">24523 5674 8162,'-16'-5'270,"-3"2"90,-15 23-360,6 14-2454,1 14 2544,2 11-180,-2-6 135,12-24 0,-1 2 0,-6 17 0,-1 2-90,5-12 0,-1 2 75,-2 6 0,-1 4 0,1-4-30,1-3 0,1 0-660,-3 4 0,-2 5 1,3-5 659,1-4 0,1-2 0,-5 13 0,0-2 0,9-16 0,0 0 0</inkml:trace>
  <inkml:trace contextRef="#ctx0" brushRef="#br0" timeOffset="92362">24452 6803 6363,'16'-42'810,"-12"5"-540,31-3-270,-31 8-90,33-21 180,-19 13-1984,4-17 2164,2 17 0,-21 0 550,14-2-191,-16-14-629,6 15-90,-7-17 90,0 31 429,0-1-519,-13 36 90,9 16 0,-19 38 90,20-3 135,-2-25 1,0-1-226,-1 19 90,4 1-270,-4 0 0,6-15 1,0 0-541,0 18-45,0-9 1,0-1 764,0 5 0,0 12 0,0-22 0</inkml:trace>
  <inkml:trace contextRef="#ctx0" brushRef="#br0" timeOffset="92495">24253 7059 7083,'52'-26'0,"2"-5"-90,-4-1-468,-23 15 0,3-3 108,15-8 1,1-1 121,-9 7 1,-1 0 0,12-8 0,-2 1-1,-13 8 1,0 1 0</inkml:trace>
  <inkml:trace contextRef="#ctx0" brushRef="#br0" timeOffset="92698">25147 6313 7803,'-33'16'269,"-2"5"-269,6 11 0,0 0 0,-3 10 0,10-8 0,-9 25 0,18-26-180,2 7-629,9-10 269,2-10 540,24 2 0,3-16 0,24-1 0</inkml:trace>
  <inkml:trace contextRef="#ctx0" brushRef="#br0" timeOffset="93062">25260 6405 8162,'6'-25'90,"-2"2"-90,-4 6 0,0 4 0,0 22 90,0 9-180,0 22 90,0 0 0,24-4 0,6-16-270,15-9 180,0-11-89,10-16 179,-13-13-896,-6 1 0,-2-3 896,-13 4 0,-2-2 0,5-2 0,0-2 0,-6-6 0,-3 1 45,-3 7 0,-1-1 135,1-24 0,-3 0-167,-5 21 1,-1 1 256,-1-23 0,0 1 90,-2-5-405,-7 10 0,-4 4 135,-10 8-90,-1-11 90,-8 42-90,16 25 0,-3 2 45,6 12 0,1 4-45,-3 15-30,7-9 0,1 8 0,-1-4-538,0-6 0,2 1-92,0 9 1,2 7 0,4-8 809,9-10 1,1-3 0,-9 10-1,0-1 1,20 13 0</inkml:trace>
  <inkml:trace contextRef="#ctx0" brushRef="#br0" timeOffset="93632">26337 6009 8252,'0'-34'450,"-19"1"-540,15 4 180,-31 3-90,11-3 0,2 12 90,-15 0-90,17 12 90,-15 22-180,17 10 90,5 9 0,13 6 0,0-9 0,20 22 0,-15-14 0,12-5 0,3-1-168,-2 5 78,3 10 180,4-7-90,-22-10 0,8 12 0,-11-22 0,-18 2-180,14-12-90,-30-4-629,14-4 899,-10-3 0,11-21 258,9-1-348,36-4 90,-20-10 0,29 22 0,5 3 90,-8-13-90,21 0 0,3 5 0,-7 11 0,-5-8 0,-1 1 90,-10 8 359,18-3-179,-27 3-90,6 1-180,-16 2 0,0-4 0,-5 1 0,-1-5 0,-4 0 0,-2-4 90,-2-9 0,-17 3 450,-4-17-630,0 17 270,-13-14-180,15 20-90,-1-6 180,-5 11-90,23 4 0,-16 1 0,16 27 0,-5 13 0,7 14-465,0 8 465,0-12-630,17 2-179,-13 0 809,13-18 0,4-2 0,9 13 0,-4-16 0,0-1 0</inkml:trace>
  <inkml:trace contextRef="#ctx0" brushRef="#br0" timeOffset="93946">27145 5293 7892,'41'35'630,"-17"-6"-630,11 8 90,-30-4-1386,30 6 1656,-30 6-315,10-8 0,1 1-45,-6 25 45,-2-4 0,0 1 0,-3-21 0,-4-1-90,-11 14 0,-7 3 90,-5 5 0,-5-3-90,-4-10 0,-6 0-1257,9-8 0,-4 4 0,0 0 0,1-4 1302,0-5 0,1-4 0,-3 2 0,-10 10 0,-3 1 0,2-3 0,9-12 0,-1 1 0,1-1 0</inkml:trace>
  <inkml:trace contextRef="#ctx0" brushRef="#br2" timeOffset="124212">3345 8974 22380,'0'-16'-5486,"0"-1"3987,0-1 705,0 1 605,0-1 123,0 2 211,0 1-283,-12 2-1233,9 2 926,-9 2 950,12 2 305,0 2-810,0 23 0,0 0 0,0 23 0,0 20 45,0-7 296,-8-1 1,-1 1-381,7-21 1,0 2 19,-3 11 0,-2 4 0,2-4-233,4-9 1,2-1-700,-1 30 1,0-3-40,0-8 270,0-15 1,0-1 180,0-2 501,0 7 1,0-29 0,0-4 0</inkml:trace>
  <inkml:trace contextRef="#ctx0" brushRef="#br2" timeOffset="124362">3243 9390 22380,'0'-31'-6116,"0"1"3988,0-5 1063,0 9 337,17-10 1625,-12 17-948,32-2 1683,-19 8-1243,21 3 1636,-4 1-688,29 4-578,-12 3-435,-16 1 1,1 1 0,18 0 0,0 0 0</inkml:trace>
  <inkml:trace contextRef="#ctx0" brushRef="#br2" timeOffset="124714">4103 9153 22470,'-58'0'360,"11"0"-360,0 0 90,14 0-180,-11 15 1027,13 5-745,-5-1 283,12 27-1122,13-28 131,-1 34-640,12-26-350,0 11-180,22-15-1011,6 9 538,25-21 1063,4 3 1300,-12-13 402,10-18 1277,-26-7-213,11-22 1,-22 11-407,0 2-205,-13 8-1962,-2 5 20,-3 25-714,0 11-1446,0 30 653,15-11 2058,12 8 0,5-26 0,6 2 1</inkml:trace>
  <inkml:trace contextRef="#ctx0" brushRef="#br2" timeOffset="124948">4698 9144 22830,'0'-13'-6206,"-24"6"6882,-1 1-97,-23 23 1593,8 3-886,8 19-1349,14-1-410,9-6-499,9-5 882,22-16-154,-17 9-1461,39-17 913,-16 14-1377,21-16 1136,-3-17 1214,-8-4 0,-18-18 0,-7 5 1</inkml:trace>
  <inkml:trace contextRef="#ctx0" brushRef="#br2" timeOffset="125114">4175 10061 22380,'-6'8'-3507,"3"-18"3126,17 8 0,-10-32 0,12 10 0</inkml:trace>
  <inkml:trace contextRef="#ctx0" brushRef="#br2" timeOffset="125484">5250 9176 21210,'3'19'-7333,"-1"14"5260,0-17 769,0 16 769,1 12 155,1-10-19,-1 14 303,1-4-1526,-1-14 2334,2 13-787,-2-24-6,-1-2-44,-1-12-293,3-40 861,2 8-250,1-12 1,1-4 464,4-7-322,1 4 0,0-1 62,3-9-333,-5 20 0,0 1 179,5-10 98,0 6 1,2 4 0,1 3-1</inkml:trace>
  <inkml:trace contextRef="#ctx0" brushRef="#br2" timeOffset="125879">5967 9160 22290,'-25'-12'-3519,"-12"9"4457,17-19-3390,0 11 2033,-26-1 713,30 4-634,-31 27 1883,27-15-1177,-3 37 48,15-23-1048,-1 21 1190,8-8-1248,-2 16-155,20-12-389,7 18-1836,-1-27 957,31 1 1779,-34-18 353,29-4 947,-16-5 664,-17-19-501,14-4 1666,-22 0-953,4-13-1229,-7 16-696,-5-12-2437,0 32 2301,24 12 1,-4 10 0,21-4 0</inkml:trace>
  <inkml:trace contextRef="#ctx0" brushRef="#br2" timeOffset="128079">7670 8844 21570,'5'22'-7666,"-2"9"5552,-3 16 1479,0 2 254,0-6 127,-14 2 787,10 0-510,-11 1-1012,15-2 1399,0 13-177,0-18 217,0 15-360,0-30-90,0-1-715,0-15 556,0-23-448,0-30 607,0-2 107,6 4 1,3-1 290,8-5-150,-9 15 0,2 0 40,4 2 0,0 2 588,6-14-388,-3 13 0,2 2 570,11 4 630,-2 0-46,-8 19 71,0 3-459,-3 3-233,0 23-2056,-1-4-85,-4 25-590,4 10-515,-6-10 1236,-4-6 0,0-1-1527,1 7 272,-1 8 522,-1-22 1677,-2-5-32,1-4 195,-1-6 73,0-2-263,0-7-151,5-1 1065,2-5 790,13-20 338,-5-11-733,9-11 423,-5-6-478,3 9 313,1-1 76,10-14-962,-10 15-1029,12-15-53,-19 30 804,5 0 273,-14 17 456,1 4-16,-3 18-2537,-4 11 38,6 23-86,-5-5 103,5 19-140,-1-26 571,4 0 0,1-2-1601,5-2 1354,2-6 0,2-3 1660,4-9 529,25-3 562,-19-8 153,26-26 946,-26 17-141,11-37-186,-18 24-59,-2-19-1085,-4 7-516,2-10-732,-9 12-583,-1-5-862,-7 12 119,-2 12 391,0 17-1489,0-3 946,3 32-1725,5-12 2966,1 8 0,4-10 0,-2-13 0</inkml:trace>
  <inkml:trace contextRef="#ctx0" brushRef="#br2" timeOffset="128304">8758 8776 21840,'15'23'-3606,"5"0"1</inkml:trace>
  <inkml:trace contextRef="#ctx0" brushRef="#br2" timeOffset="128832">9502 8973 22290,'-20'-13'-4565,"15"-7"545,-32 18 6010,22-8-2517,-14 10 1714,9 15 15,8 6-1198,5 17-1491,7 0 762,16-4 411,2-7-1463,17-14 2159,-1-6-769,-1-20 862,-3-8 716,-8-16-260,-11-2-362,-5 3 321,-6 8-587,0 30-1171,0 20-342,0 16-1093,0 8 475,0-9 697,0 3 653,14-1-560,-11 1 958,25 0-270,-24 0 270,22-1 119,-14 15-102,2-17-646,-5 19 401,-9-31 1071,0 7-683,0-21 180,-23-3 1582,-2-6-549,-2-17-1125,-12-6 0,20-10 0,-17-2 0</inkml:trace>
  <inkml:trace contextRef="#ctx0" brushRef="#br2" timeOffset="129132">9943 8935 21840,'0'27'-6205,"0"3"4076,0-6 1065,0 3 425,0-6 213,0 1 122,0-1 76,0 0-1368,0-1 1596,0-2 90,0 5 270,0-7 89,0 4-449,0-13-179,12-24 1030,1-12-778,14-30 334,-6 12-215,-6 16 0,1 1 0,4-3 1,6-9-1</inkml:trace>
  <inkml:trace contextRef="#ctx0" brushRef="#br2" timeOffset="129528">10490 8924 22380,'-26'-13'-3108,"-15"10"3915,18-10-2174,-16 13 2119,5 0-101,16 17-397,-6-12 498,22 31-2218,-12-21 2202,13 19-2114,-4-10 1169,5 0-1478,0-2 181,0-3-311,23-8 403,-18 7 249,34-15 1038,-14 6 897,16-9 479,-7 0 347,1-14 1059,-16-8-887,4-19-1421,-13 7 837,0-7-2091,-7 17 311,0 20 313,20 15-641,-2 26-2357,6-7 906,12-10 2315,-18 5 1,20-22 0,-8 12 0</inkml:trace>
  <inkml:trace contextRef="#ctx0" brushRef="#br2" timeOffset="129763">11190 8552 22740,'-22'-17'-5128,"4"1"3311,5 4 460,10 22 1406,-9 15 450,12 33-1010,0-5 120,8-15 0,1 1-1562,-5 8 1374,13 16-114,0-6-201,-13-13-331,10-11 0,-1-1-856,-11 2 2028,8 5 1,-10-18 0,0-3 0</inkml:trace>
  <inkml:trace contextRef="#ctx0" brushRef="#br2" timeOffset="129912">10930 8974 21840,'-7'-23'-8511,"6"-2"6733,-6 3 2,7 0 1635,0 3 46,17 2 1760,-13 3-1328,36 2 256,-5 6 1663,11 2-854,4 4 52,-13 0-1166,1 0 1,0 15-1,0 4 1</inkml:trace>
  <inkml:trace contextRef="#ctx0" brushRef="#br2" timeOffset="130078">11613 8874 22020,'6'12'-8835,"-3"1"6276,-2 18 2121,-1-11 322,0 6-501,0-9-157,0 1 763,0 0 1,0-3 0,0-1-1</inkml:trace>
  <inkml:trace contextRef="#ctx0" brushRef="#br2" timeOffset="130245">11643 8396 21750,'0'-14'345,"-13"6"0,10 23 0,-11 11 0</inkml:trace>
  <inkml:trace contextRef="#ctx0" brushRef="#br2" timeOffset="130579">12022 8801 22740,'-43'0'180,"17"16"814,-6-12-749,28 30-2776,-25-9 2936,19 9-1515,-6 13 460,9-19-453,7 16-584,24-21-52,-17 2-657,36-13 3308,-38-2-3124,37-5 2987,-12-3 38,9-19 976,4-7 270,-22-10-1129,4-18 325,-17 18-1872,-2-13 1421,-6 14-2351,0 3-154,0 2-1571,-23-2 2888,1 12 1,-19 0 0,7 11 0</inkml:trace>
  <inkml:trace contextRef="#ctx0" brushRef="#br2" timeOffset="130945">12298 8811 22380,'6'0'-1,"-2"0"181,0 0 90,-2 0-270,2 17-2612,-3 2 988,0 1 559,0 14-676,2-13-33,0 10 2,5-1-377,-1-19 63,3 5 1999,-1-15 1659,2 4-865,2-5 763,0-13 324,4 9 377,0-30-722,11 0 312,-5-10-1005,-4 11 0,0 1-931,4-5 522,3-10-936,-10 22 242,-4 4-644,-4 10 1451,-1 0-724,-5 24-1019,1 9-686,0 28-1060,-1-3 2715,3 6 0,2-14 0,1 1 0</inkml:trace>
  <inkml:trace contextRef="#ctx0" brushRef="#br2" timeOffset="132130">14132 8790 22290,'-8'0'719,"3"0"-719,21 0 0,13 0 0,15-12 694,5 9-660,-4-9 377,4-1 28,3 9-580,2-9-184,-2 13 325,-16 0 0,0 0 0,14 0 0,14 0 0</inkml:trace>
  <inkml:trace contextRef="#ctx0" brushRef="#br2" timeOffset="132311">14413 8914 22110,'-9'7'1189,"-6"-3"-96,34-1-2117,7-19 1407,22 11-323,6-22 282,-4 24-1022,4-20 552,3 20 130,2-18 0,-1 18 0,0-6 0</inkml:trace>
  <inkml:trace contextRef="#ctx0" brushRef="#br2" timeOffset="132561">14747 8540 22020,'-26'-7'-1924,"5"2"1248,9 1 25,0-2-52,10 2-1669,-4-1 1763,34 3 1628,-5 1-966,27 1 428,-10 0 13,3 0 382,1 19-831,16 8 1507,-20 11-1665,-16-10 0,-3 1-1759,3 11-210,-14 15 132,-2-12-107,-8 1 461,-29 1 1300,22 2-43,-21-24 0,-2 0 690,5 23 1,-23-3-1,12-1 1</inkml:trace>
  <inkml:trace contextRef="#ctx0" brushRef="#br2" timeOffset="132978">15650 8624 21840,'32'-3'751,"-14"19"-4735,7 6 2363,-22 20-92,16-11 256,-18 3 925,6-12-389,-7 0-406,0-3-232,0-2 1475,0-4-50,0-2 181,-16-4 2576,3-24-2799,-5-10 511,8-17-757,10-2 332,0 5 90,22-2 541,-17-2-963,14 12 0,4 1 250,9-15 1,-13 17 0,3 2 0,21-8 0</inkml:trace>
  <inkml:trace contextRef="#ctx0" brushRef="#br2" timeOffset="133416">16225 8555 21570,'-14'0'540,"6"14"-1891,3 5-513,5 18-29,0-5 631,0 2 360,16-10-122,-12 0-884,24 5 352,-25-7 189,23 3 994,-14-13 468,13-4 894,-9-6 301,1-16 703,-7 10 589,2-29-1927,5 5 730,-5-9-389,7-14-308,-11 20-1051,2-4-422,-6 15-470,-2 9-89,0-4 956,-1 34-795,-1 0 559,0 20 21,0 0-23,0-10 121,0 1-694,14-1 926,1 9 0,3-13 0,-7 7 0</inkml:trace>
  <inkml:trace contextRef="#ctx0" brushRef="#br2" timeOffset="133777">16820 8639 21840,'-19'19'272,"5"0"-980,14 20-2241,0-4 1180,0-6 590,14-3-155,-11-10 253,11-2-401,-14-3-47,0-2 231,11-4 2183,-1-2 122,6-3 500,-2-19 300,3-8 0,-2-11-1035,3 6 0,1-1 538,0-2-564,1 3 0,0 4-147,-2 12 202,11-9-727,-14 23 653,10 10-865,-12-4 325,4 35-2561,0-2-1155,-3 11 3042,6 4 0,-2-12 0,1-1 1</inkml:trace>
  <inkml:trace contextRef="#ctx0" brushRef="#br2" timeOffset="135086">18228 8519 22740,'0'-7'-5936,"0"0"3717,0 3 1155,0 0 516,0 1 122,0 17 122,0 12 76,0 26-1279,0-2 1417,0 3 180,0-14-90,0-1-90,0-5 180,0 5-90,0-14 270,-10 1 328,7-14-141,-7-23-510,29-8 1543,3-27-640,2 6 175,13-4 333,-19 12-484,18 1 97,-9 3 45,10-4 692,-9 12-1515,17-1 1230,-22 15-424,14 4-506,-19 21-1466,4-14 623,-12 32-1724,-1-31 1144,-7 37-972,1-11-509,-3 11 387,0 4 354,0-24 1498,-17 5-5,13-38-4,12-6 249,18-33 1079,2 8 75,16-3 291,-14-2-396,12 13-287,-17 9 1,-2 2-323,4 3 1988,11 3-961,-19 12-432,2 5-771,-10 24-2485,-3-18 1516,0 41-1357,-1-14-43,-2 10-3,2 11-265,-2-25-36,3 6 296,2-15 2030,2-4-548,3-8 1432,5-2 492,1-6 471,5 0 11,13-15 654,-9 12-41,21-30-30,-26 5-817,8-9-749,-17-1-1048,-4 10-307,-2 4-345,-2-5-811,-4 9 302,0 20 1160,-4 20-1249,0 14-47,0 5 800,0-7-686,0 15-16,0-13-1416,20 20 2634,-15-28 1,34 4-1,-15-13 1</inkml:trace>
  <inkml:trace contextRef="#ctx0" brushRef="#br2" timeOffset="135284">19487 8271 23099,'-13'-3'-2298,"28"19"1,11 5 0</inkml:trace>
  <inkml:trace contextRef="#ctx0" brushRef="#br2" timeOffset="135772">20230 8414 22650,'-25'-15'-3966,"19"-5"-148,-40 18 6187,14-6-1523,-10 8 464,-15 0-289,23 23 118,-9-17-584,17 41 169,3-27 1900,11 23-3286,-2 2 347,12-11-1070,17 17-737,-9-25 1098,22-11 0,6-3 402,-6 0 604,35-6 89,-9-2 1224,-15-19 833,22-6 575,-32 1 303,4-15-747,-18 14-1711,-8-15-634,-2 8-572,-24 12-305,-1 28 1009,-13 34-766,14 2 323,12-15 1,3 1-470,4 10-27,0 2 807,0 2 212,-1-14 1,2-1-106,16 19-965,-15-11 1,1-2-91,14 4 93,-17 17 1000,0-32 58,0 1-271,0-17-30,0-4-527,-21-5 1335,-1-1 0,-19-23 0,5-7 0</inkml:trace>
  <inkml:trace contextRef="#ctx0" brushRef="#br2" timeOffset="136079">20577 8447 22110,'0'43'-6206,"0"-10"4168,0 5 884,0-12 605,0 14 123,0-10 212,-13 21 467,10-24-1629,-10 15 1957,13-21-312,0 3-269,-7-10 936,5-7-530,-5-15-411,7-13-566,0-12 170,0-3-449,14 2 1217,-10-2-1334,28-21 1006,-8 15 0,8-14 1,0 20-1</inkml:trace>
  <inkml:trace contextRef="#ctx0" brushRef="#br2" timeOffset="136494">21138 8429 23099,'-39'-27'-4527,"0"3"3244,3 11 1357,2 5 455,5 29 729,2-16-227,10 57-1711,4-35 166,7 9 0,3 2 176,2-2-138,-3 9-247,23-13-1009,5-10-166,22 1 626,-9-16 1992,14-2 116,-21-5 588,8-21 625,-15 16-177,-3-35-458,-4 24 385,-1-29-1629,-4 19-426,-5-18-966,-2 23 152,-4-6-1119,0 40 156,0 5 1039,0 19-2470,0 13 1346,0-20 1755,18 10 0,-14-17 0,14 0 0</inkml:trace>
  <inkml:trace contextRef="#ctx0" brushRef="#br2" timeOffset="136770">21790 8152 23459,'0'-14'-6475,"0"0"4346,0 5 1155,0 0 335,0 22 304,0 9 31,17 31-538,-13-6-174,11-10 0,1-1 366,-2 11 114,2 15-63,4-5 29,-10-15-241,6 19-409,-8-30-33,-4 9 1556,-4-21 0,-19 1 0,-4-8 0</inkml:trace>
  <inkml:trace contextRef="#ctx0" brushRef="#br2" timeOffset="136895">21645 8596 22380,'-13'-19'-7445,"3"-2"4115,10-11 2763,20-1 2002,-15 16-1440,54-5 1740,-34 13-787,35 1-920,-23 6 0,-1 2 0,2 0 1</inkml:trace>
  <inkml:trace contextRef="#ctx0" brushRef="#br2" timeOffset="137062">22265 8502 23099,'4'6'-7479,"-1"6"4600,-1-8 1712,-1 5 736,-1-3 340,0 0 26,0 2 17,0 7-1549,-14-3 2774,10 12-1069,-10-9 61,14 11 0,0-11 0,0 5 0</inkml:trace>
  <inkml:trace contextRef="#ctx0" brushRef="#br2" timeOffset="137229">22313 8140 23189,'0'-20'-6565,"0"3"2637,0 7 3848,0 24 1,18-9 0,4 14-1</inkml:trace>
  <inkml:trace contextRef="#ctx0" brushRef="#br2" timeOffset="137566">22668 8428 23999,'-18'-27'-7361,"13"2"4675,-30 14 4136,18 4-980,-14 24 1587,10 11-1524,9 9-797,6 5-973,6-7 1458,0 0 144,0 14-1397,20-15-120,0 13-1612,3-27 1658,10-2 1148,-10-7 398,10-9 1073,5 3-201,-16-23 330,8-4 720,-19-12-1293,3 1-400,-13 7-1339,3-2-142,-4 0-1961,0-9 652,-21 11 1553,16-8 1,-16 19 0,21 0-1</inkml:trace>
  <inkml:trace contextRef="#ctx0" brushRef="#br2" timeOffset="137928">23013 8516 21660,'6'0'720,"-1"0"-540,-1 0-270,-3 14-2754,0 5 1103,-1 9 584,0 0 200,-15-5 456,11 0-777,-10 6 600,14-9-918,0 3 1833,17-16 1019,4-19 940,22-16 280,-11-10-1918,-7 10 0,-1 1 791,4-7-491,-4 7 0,0 2 833,-1 8 406,8-11-1283,-4 26-1000,-6-6 399,16 28-1000,-14 15-1026,-2-4 0,-1 3-2043,6 25 3421,-11-27 0,0-1 0,5 14 0,-2 1 0</inkml:trace>
  <inkml:trace contextRef="#ctx0" brushRef="#br2" timeOffset="138061">24220 8769 27327,'10'0'-2458,"-3"11"0,-4-9 1,-3 9-1</inkml:trace>
  <inkml:trace contextRef="#ctx0" brushRef="#br2" timeOffset="148594">3533 11484 20941,'-10'28'-3608,"7"-1"1317,-7 2 2008,10 11-981,0-5 422,0 11 330,0-10 60,0 2-1144,0 2 901,0 0 510,0 2-499,0 14 594,0-13 180,0 22-90,0-29 90,0 13-90,0-26 180,0 2-180,0-16 0,0-44 0,0 10 0,0-40 52,7 7 1,2-1 131,0 24 1,-1 0-22,0-29 1,3-1 97,8 22 1,-1 3 603,0-19-507,6 9 1,4 2 665,3-1-431,2 6 0,2 3 593,0 5-550,-3 9 0,-1 4 811,-4 11 434,12 2-617,-22 8-315,6 16-1488,-16 6-1261,0 22 19,-6-5 192,-1 3-275,-23 4 443,0-10 538,-4 8 118,-7-15 1400,29-3-157,-28-5 1,29-4-1,-12-3 1</inkml:trace>
  <inkml:trace contextRef="#ctx0" brushRef="#br2" timeOffset="149045">4293 10956 20851,'0'37'-6026,"0"-6"3808,-14 6 2593,11-8-833,-11 20 510,14-12-244,-4-1 0,0 1-38,1 7-434,-7 6 1,-2 1 1114,5 2-284,-4-3 1,-1-2-420,3-5 434,-7 17-135,7-32 426,-2 6-99,7-21 6,0-2-233,3-26-677,22-13 1310,7-12-5,13-4 193,2 4-25,-7 3-26,2-2-58,1 6 313,-2 2 631,-2 5-1212,11 3 366,-14 10-49,15 5-648,-25 8-94,6 19-1263,-17 9-1311,1 13 165,-10 19 428,0-20 707,-2-6 1,0 1-1623,0 2 2240,0 9 0,0-22 1,0-1-1</inkml:trace>
  <inkml:trace contextRef="#ctx0" brushRef="#br2" timeOffset="149732">4943 11446 21840,'1'-11'-5889,"-1"-2"3763,1 33 813,-1 4 642,0 16 224,0 1 128,0 9 169,0-9-1446,0 9 1472,0-16 95,0-4 12,16-3-422,-13 1 78,28-11 596,-15 0-221,15-13 1396,-9-18 590,-1 10-30,-6-34-1323,-1 21 1110,0-23-755,-1 11-691,2-16 476,-4 13-1417,3-16-800,-8 27-35,0 2 1248,-3 5-669,-1 12 1683,0 18-1722,1 18 32,0 14 488,-1-11 0,1-1-204,0 12 302,-2-15 1,1 1-478,-1 12 494,-1 1-1270,0-4 1849,0 12-17,0-18 297,0 12-529,0-29 68,0 0-24,0-32-45,0-14-8,-11-34-387,8 2 276,-2 11 0,-1 0-141,6-15 165,-1 22 1,2-2 212,8 0 1,0 1 274,-4-22-316,9 14 0,3 1 553,2-5-166,-2 15 1,1 3 606,11 0 539,0-2-330,-10 21 135,-2 7 246,0 4 114,-1 4-829,-5 18-2016,-1 9-597,-8 10 159,-1 18 143,-1-19-263,0 12-633,-18-15 1148,13-2-468,-12-2 3103,2 3 12,11-10-1105,-23 4 1178,24-14-1087,-20-1 1600,16-6-925,-10-3 162,7 1-905,-1-2-304,3 1 1,1-1-1,0 0 1</inkml:trace>
  <inkml:trace contextRef="#ctx0" brushRef="#br2" timeOffset="150161">5255 11403 21031,'0'-19'-6296,"0"0"4078,0 7 1243,0 0 337,0-1 212,15 2 2143,-11-3-1618,24 6 473,-10-4 1344,0 7 251,12 0-263,-18 3 13,15 1-276,-8 1-1892,1 0 1346,-2 14-2949,-1-11 1246,5 25-1476,-7-4 64,5 20-511,-12-6 597,-1 3-77,-7-13 452,0 2 1245,0-2-903,-17 0 2510,12-3-567,-27 0 1777,9 5-964,4-8-327,-17 7-127,14-16-513,-7 0 0,2-8 0,11-2 0</inkml:trace>
  <inkml:trace contextRef="#ctx0" brushRef="#br2" timeOffset="150979">6563 11334 21480,'0'-23'-6115,"0"2"3896,0 7 1155,-23-2 1227,0 6 274,-37 0 514,22 8-65,-19 21-159,32 4 883,-5 12-199,20-2-780,-3-7-181,12 1-1139,-5 0-91,6 2-688,20-4-905,7 9 579,-1-12 1332,5-7 1,1-3 804,-5-4-319,32-2 1355,-25-6-207,-2 0 424,-2-20 476,-1 15 48,-4-34-1495,-6 34 562,2-49-1220,-10 34-237,1-37-751,-10 31-211,-1-9-750,-1 18 46,0-4 915,0 58-1140,16-3 871,-13 31 230,25-16-798,-12 1 245,-1-13 1493,12 7 0,-16-19 0,11-3 1</inkml:trace>
  <inkml:trace contextRef="#ctx0" brushRef="#br2" timeOffset="151278">6990 11284 21840,'0'-11'-6205,"0"20"3986,0 13 1155,0 13 425,0 6 214,0-6 120,0 19 77,0-11-525,0-8 0,0-2 753,0 4 270,10 5-291,-7-20-301,7-6 27,-4-7-32,2-43 841,4 5-258,-1-15 1,0-3 180,8-10-82,-6 16 1,1 1 681,11-17 21,1 2 170,2 5-1393,-8 19 0,0 1 398,11-10 0,8-6 1,-12 21-1</inkml:trace>
  <inkml:trace contextRef="#ctx0" brushRef="#br2" timeOffset="151665">7790 10921 21750,'-1'18'-5534,"14"9"1590,-9 16 2891,10 3-160,-14 15 1027,10-13 51,-9-14 0,0 0 50,9 14-1899,-10 1 1883,0-2 338,0 18-706,0-18 584,0-12 1,0-1 0,0-2 0,0 6 0</inkml:trace>
  <inkml:trace contextRef="#ctx0" brushRef="#br2" timeOffset="151801">7623 11402 21660,'-3'-34'-7245,"0"1"5025,3 0 1326,0 2 412,0 1 160,23 4 1795,5-4-348,17 12-1689,11-2 1094,-16 14 0,11 2 0,-13 4 0</inkml:trace>
  <inkml:trace contextRef="#ctx0" brushRef="#br2" timeOffset="152044">8295 11172 22200,'-31'0'0,"1"0"0,10 18 118,5 6-844,7 11-737,5-1 138,3-6 164,0 1-525,0 2-270,0 0-450,21 1 1808,-16-1 0,16-3 0,-21-1 0</inkml:trace>
  <inkml:trace contextRef="#ctx0" brushRef="#br2" timeOffset="152195">8393 10997 21570,'-18'-18'-6014,"3"2"4969,15 4 0,0 6 0,0 3 0</inkml:trace>
  <inkml:trace contextRef="#ctx0" brushRef="#br2" timeOffset="152528">9050 11130 22290,'-25'-18'-4556,"-4"-6"2492,-28 21 3693,15-8-1320,1 11 441,13 0-59,2 0-241,-2 14 136,14 4 329,1 17-418,13-6-2002,23 10-64,13-14 409,12 8 82,5-12 319,-13 2-942,0-2 1150,11 9 385,-14-8 696,10 12 301,-31-16-1295,6 1 204,-20-9-929,4-3 548,-6-1-23,-20-2 2001,14-1-119,-35-3-1617,15 0 808,-15 0 0,17 0 0,9 0 0</inkml:trace>
  <inkml:trace contextRef="#ctx0" brushRef="#br2" timeOffset="152928">9687 11176 22560,'-45'0'719,"-6"0"-629,7 0-180,-2 0 180,14 0-90,2 18 428,3-14-86,5 25-659,1-13 499,11 16-1162,1-6 29,27 8-1086,-14-15-107,53 2 898,-31-10 28,34-5 1253,-24-2-508,1-4 1454,-2 0-121,-3-15 1890,-3 11-446,-4-23-1756,0 8 532,-7-14-1600,-5 5 156,-8 2-851,-5 9-381,0-1-534,0 6 194,0 16 495,0 9-513,0 21-821,0-8 2399,18 8 1,-14-20-1,14 1 1</inkml:trace>
  <inkml:trace contextRef="#ctx0" brushRef="#br2" timeOffset="153278">10100 11158 22200,'0'-14'-6296,"0"25"4168,0 9 1154,0 27 245,0-13 303,0 10 212,15-23-287,-11 10-1238,30-18 2514,-18-2-353,21-23 1792,-16-12-611,12-25-279,-12 8-691,-3 11 1,1 2 879,3-4-8,6-7-544,-5 17 408,-6 5-1875,9 7 1389,-13 4 211,9 24-1965,-11 18-353,2 10 0,1 4-541,-6-11 0,-1 0 1526,5 15 0,1-1 0,-4-20 1,0-1-1,0 1 0,0 0 1</inkml:trace>
  <inkml:trace contextRef="#ctx0" brushRef="#br2" timeOffset="154465">12138 11000 21480,'23'21'-5557,"11"-16"6797,-30 40-3618,12-26 1059,-5 22-19,-8 7 694,8-12-241,-4 12-889,-6-17 1551,6-1-1526,-7-4 2016,0-2-67,0-6 231,0-3-407,0-5 559,0-54-315,0 19-238,-1-8 1,2-3 468,18-19 233,-15 15-450,14 6 1,2 1 716,0-1 13,17-15 286,-11 29 445,3-1 264,-13 16 127,4 2-867,-7 18-1714,-4 14-1252,0 24 364,-5-4 680,-3-14 0,-1-1-1114,0 5-105,0 10-241,0-14 116,0-11 2151,0-27 458,23-19 1296,-17-22-1641,38 0 1305,-27 9-608,18-1 535,-9 0-328,10-10 121,-10 14 232,11-9-1777,-19 27 1883,1 1-1216,-9 13 312,-3 0-624,-2 0 236,2 19-2220,-3 8 154,4 25 116,-3-9-382,7 15-546,0-25-719,7 10 2888,17-10 0,-7-11 0,17 4 1</inkml:trace>
  <inkml:trace contextRef="#ctx0" brushRef="#br2" timeOffset="154844">13563 11031 22200,'-19'-12'-3628,"-9"0"3142,-13 6 1372,-19 1-248,19 4-253,5 6 0,2 5 639,-3 10-202,-9-1-204,21 17 136,13-20-204,-4 17-1002,15 1-899,-6-7 210,30 13-1599,9-20 790,30 1 423,-9-14 1726,2-3-189,-14-4 727,-3 0 855,-3 0-468,7-21 1398,-15-1-1192,6-22-952,-21 13-695,-1-1-324,-8 12-582,-3 0-374,0 0 1,0 6-575,0 17 437,0 13 489,0 23 302,0-7-1747,19 13 2531,-14-19 1,31 8 0,-15-13 0</inkml:trace>
  <inkml:trace contextRef="#ctx0" brushRef="#br2" timeOffset="155094">14123 10656 22290,'0'-11'-6116,"0"23"3988,0 12 1063,0 34 427,0-8 212,0 6 212,0 7-14,0-14-570,0-8 0,0 1 798,0 4-270,0-9 0,0-1-630,0 1 900,0 9 0,0-25 0,0-1 0</inkml:trace>
  <inkml:trace contextRef="#ctx0" brushRef="#br2" timeOffset="155333">14498 10800 22200,'0'-6'-5306,"-21"2"6555,-5 3-218,-25 18 796,11-13-1175,-8 29-66,20-9-352,4 8-477,4 12 1073,17-16-1881,-7 17-12,28-18-1478,13 13 197,11-19 393,6 2 1832,15-7 0,-14-7 0,-16-4 0,1 0 0</inkml:trace>
  <inkml:trace contextRef="#ctx0" brushRef="#br2" timeOffset="155695">14788 11107 22380,'-15'10'1459,"-7"-7"-1248,20 14-3279,14-10 1656,14 5 811,14-3 612,-1-4 218,-7-1-400,21-3-166,-12 0 125,-5 1 0,-2-4 1665,5-17 203,7 14-536,-12-26-676,-15 10-177,1-15-528,-16 4-967,-1-8-74,-24 18-206,1-6-841,-5 16 1244,-6 3 540,13 7 496,-12 16 1382,13 7-233,7 20-613,10-7-481,0 3-1159,19 4-1516,11-12 2527,12 10 1,7-15 0,-9-2 0</inkml:trace>
  <inkml:trace contextRef="#ctx0" brushRef="#br2" timeOffset="156153">15897 10902 22560,'0'-10'-6476,"0"1"4348,0 1 1063,0 1 905,0 4 1,0 1-1,0 1 1</inkml:trace>
  <inkml:trace contextRef="#ctx0" brushRef="#br2" timeOffset="156281">16010 11224 22200,'0'4'-2159,"0"-2"1,0-1-1</inkml:trace>
  <inkml:trace contextRef="#ctx0" brushRef="#br2" timeOffset="157228">16685 10792 22830,'-16'-4'-936,"4"21"573,12 9-2393,0 12 1157,0 2 532,0 9 396,0-12 99,0 14-1024,0-18 436,0-3-172,0-4 1422,0 2 0,0-11-90,0 0-180,12-13 1201,8-47-178,3 16-283,-9-4 0,-1-4 60,15-20 304,-5 13-419,-2 7 0,0 1 588,3-1 92,17-14-758,-20 33 607,5-5-467,-12 21 454,-3-4 265,0 19-2566,-2 12-374,0 9-79,-4 26 308,-3-20 501,-2-6 0,0 0-841,0 4 34,0 8-480,0-21 2482,0-5 290,0-7-284,17-6 478,6-5 533,20-26 748,8-7 119,-9-13-699,-1 2 184,-13 9-182,-4 1-147,0 2-733,2-7-426,-6 12-562,1-3-230,-11 18 839,-2 2 20,-4 27-1919,-1-16-10,2 54 202,-1-35 709,1 12 0,3 2-945,4 0-401,8 12-1233,2-20 112,4-3 3516,5-6 1,5-10 0,2-3 0</inkml:trace>
  <inkml:trace contextRef="#ctx0" brushRef="#br2" timeOffset="157415">17570 10532 22380,'-4'0'-1169,"0"12"0,25-9 0,6 9 0</inkml:trace>
  <inkml:trace contextRef="#ctx0" brushRef="#br2" timeOffset="158049">17765 10932 22920,'-4'4'344,"-1"1"-603,1 0-493,-2 3 455,-2 3-53,-1 4 153,-8 17-233,4-3-347,-8 31-154,12-22-846,1 16-223,5-17 1538,3 0 0,20-3 0,4-1 1</inkml:trace>
  <inkml:trace contextRef="#ctx0" brushRef="#br2" timeOffset="158745">18542 11016 22380,'-11'-8'-4736,"0"0"3342,0 1 905,-16 0 1177,5 3-71,-25 0 41,16 4-9,-9 15 142,11-11 728,4 26-716,1-26 748,6 29-1786,3-28 1269,5 32-1970,6-14-300,2 9-925,22-6 207,-15-8 13,36-9 1236,-8 0 796,9-9-689,13 0 1781,-23-17 481,13-3 553,-23-1-415,3-23-273,-17 27-1556,-1-23-730,-7 20-839,0 1-1,0 3-607,-17 0 171,-4 9 1363,0 21 1609,-4 15-461,23 14-551,-3-10 1,1 1 408,4 13-459,12-2 1,0 0-416,-5 13 196,14-20 0,0 1-1085,-17 16-678,30-1 1216,-25-11 0,-1 0 369,11 6 100,-6-11 0,-3-3 113,-8-16 510,8-3-1082,-38-12 1777,-1-25-1266,-28-9 522,28-16 0,-12-2 0,20 6 0</inkml:trace>
  <inkml:trace contextRef="#ctx0" brushRef="#br2" timeOffset="159079">19195 10814 21750,'0'28'-5576,"-19"-12"7769,15 9-3500,-32-4 3128,31 9-2950,-25 2 1688,27-7-1376,-18 15 157,19-10 790,-6 22-1513,8-22 1122,0 4-1697,0-7 1669,17-12-1026,-13 1 568,32-12 1214,-12-25 1067,20-14-918,-21 3 0,-2-3-99,-5 6 1,0-1-70,4-13 0,-1 1 367,3-10-700,-6 11 1,1 1 338,2-2-552,9-14 0,-13 34 0,4-1 0</inkml:trace>
  <inkml:trace contextRef="#ctx0" brushRef="#br2" timeOffset="159477">19940 10827 22650,'-50'0'449,"1"-11"-1527,10 8 1092,-2-8-629,-18 11 910,16 0-84,-11 0-53,9 20 503,17-15-222,-4 33-325,23-13-802,3 19-209,25-10-1069,27 4 511,2-26 1043,16 4-806,-23-16 869,0 0 673,17-21 1279,-17 15-642,-9-11 0,-2-5 1331,-2-5-701,3-8-1005,-19-10-1266,-5 18-441,-3 0-211,-19 35 1099,11 15-1636,-11 18 174,15 13-577,0-20-1228,20 16 3365,-16-24 0,40-5 0,-13-13 1</inkml:trace>
  <inkml:trace contextRef="#ctx0" brushRef="#br2" timeOffset="159695">20463 10472 22830,'0'-16'-5756,"-17"5"5283,0 25 2568,-4 17-1730,8 12-1031,13 7-293,0 10 171,0-11 6,-2-9 1,4-1 616,14 5-1559,-12 10-1469,25-14 835,-27-12 2133,10 2 0,-12-16 0,0-2 1</inkml:trace>
  <inkml:trace contextRef="#ctx0" brushRef="#br2" timeOffset="159845">20207 10774 22470,'0'-28'-6386,"0"1"4258,0 3 1063,17 0 2446,-12 3-1508,33 3 1826,-2 0-305,9 7-1705,-10 7 0,1 0 1274,8 2-674,15 2 1,-17 20 0,1 5 0</inkml:trace>
  <inkml:trace contextRef="#ctx0" brushRef="#br2" timeOffset="160028">20865 10746 23279,'-12'17'-1551,"9"8"-1556,-9-4 3075,12 4-2124,0 6 449,0-8 308,0 0 12,0-1 988,0-4 0,0 0 0,0-2 0</inkml:trace>
  <inkml:trace contextRef="#ctx0" brushRef="#br2" timeOffset="160169">20952 10519 22290,'0'-32'-6386,"0"4"4258,0 4 1064,-12 6-164,9 4 953,-9 4 1,12 5-1,0 4 1</inkml:trace>
  <inkml:trace contextRef="#ctx0" brushRef="#br2" timeOffset="160479">21378 10588 23549,'-16'-28'-8159,"-2"11"7006,-17 7 2475,0 10 294,16 23-861,-12-4 565,28 21-2198,-11 5-128,14-9 1539,0 10-733,17-6-1440,-12-12-356,33 7 882,-9-24-175,19 0 2274,-9-11 21,-5-14 1251,-7 10-479,-15-30-449,2 7-156,-14-9-1864,0-12-777,-19 21 1158,-4-14 1,-1 28 0,7-3 0</inkml:trace>
  <inkml:trace contextRef="#ctx0" brushRef="#br2" timeOffset="160831">21765 10610 22920,'4'19'-7740,"-15"5"8339,7 12-1574,-10-2 1287,14-6-1110,0-2 228,0-2 53,0-1-1079,0-6 2069,0-1-1304,17-4 1126,1-5-226,15-25 2010,-7 12 23,-4-39-1211,-1 26 1127,0-22-760,2 8 138,-1 2-409,-1-1-558,-1 5-1102,4 3 173,-7 3 1033,8 10 78,-12 3 509,10 55-4098,-12-19 2649,-1 14 1,-1 3 0,0-1 0,1 14-1</inkml:trace>
  <inkml:trace contextRef="#ctx0" brushRef="#br2" timeOffset="162061">23608 10561 21031,'-24'0'-45,"2"0"0,13 0 0,3 0 0</inkml:trace>
  <inkml:trace contextRef="#ctx0" brushRef="#br2" timeOffset="162695">23515 10722 20941,'49'0'269,"0"0"1,-4 0-270,7 0 0,9 0 0,-10 0 0,3 0 45,-11 0 0,3 0-45,8 0 0,6 0 0,-5 0 0,1 0 0,-2 0 0,-6 0 0,2 0 0,0 0 5,3-1 1,0 1-1,-2 1-78,8 6 0,2 0 77,-13-5 1,5-3-1,0 1 1,-5 3-198,12 10 1,-2 1 159,-8-12 1,3-2-1,-4 1-30,5 4 0,-3 2-103,2-1 1,-1-1 154,1-4 1,0 1-95,0 7 0,1 0 88,-1-8 1,1-1 2,-1 5 1,1 1 100,-4-4 1,3 0 0,-3 0-81,8 1 1,1-1 36,3 1 1,5-1 0,-6 0 57,-6-1 1,-2-1-103,-7 0 1,1 1 0,-3 0 134,2-1 1,-3 0-46,0 0 1,0 0-42,-3 0 1,0 0 11,0 0 0,-1 0-110,-2 0 1,-1 0-316,-1 0 1,0 0 370,0 0 0,-2 0 0,29 0 0,0 0 1</inkml:trace>
  <inkml:trace contextRef="#ctx0" brushRef="#br2" timeOffset="169297">3600 13296 21930,'0'-11'-5396,"0"0"3537,0 1 795,0 0 515,0 1-146,-13 0 1050,9 4-1002,-9 24 332,13 42 315,0 2 0,0-17 0,0 1 0,0-13 0,0-1 0,0 3 0,0 0 0,0 1 0,0 0-204,0 0 0,0 0 378,0-1 0,0 0-781,1-1 1,-2 0 701,-6 10 1,-1 0 238,4 21-190,-9-17 1,0-1 475,10-1-497,-9 7 295,4-26 151,6-7-358,-6-6 550,8-6-1184,-5-4 1623,4-22-2309,-3-31 625,4-1 185,0 13 1,0-1-362,0-15 471,0-6-764,17-4 1313,-12-4-899,12 33 1,-1-1 864,-14 1 1,0-2 51,21-12 1,2-1-33,-15 14 1,0-1 47,18-20 1,3 3 640,-3-1-580,-9 21 1,0 3 197,3-1 103,-1 8 291,-4 8 62,1 7 347,-6 4-237,-2 24-2748,-6 11 1002,-2 5 0,-4 3-517,-13 17 523,15-14 0,-4-3-1232,-31 1 1564,18 17 0,-5-27 1,10 5-1</inkml:trace>
  <inkml:trace contextRef="#ctx0" brushRef="#br2" timeOffset="169733">4053 13296 20941,'0'28'-6116,"0"0"3987,0 2 1245,0-6 246,0-1 302,15 5-640,-11-5 600,11 9-1844,-15-8 2220,10 1-724,-7 12 586,7-9-463,-10 8 511,0-6 599,0-9-19,0 7-46,0-17-354,0 1 634,0-31-586,0-16 553,19-5 52,-2-19-159,5 31 703,6-6 48,-10 15 153,9 2 584,5 9 46,-13 0 111,11 27-2447,-13-14 679,9 45-2271,-11-31 98,2 28 1169,0-9 0,-4-9 1,5 9-1</inkml:trace>
  <inkml:trace contextRef="#ctx0" brushRef="#br2" timeOffset="170519">4048 12795 21121,'-6'0'0,"-2"0"179,0 18-1868,2-14 2669,-1 35-2504,2-19 535,-3 22 261,4-3-675,0 7 659,4-9 1,0 2-943,0 25 1075,6-7 1,5 0 209,-2-22 1,2 0 0,-1 10 0,0-1 0,6 18 0</inkml:trace>
  <inkml:trace contextRef="#ctx0" brushRef="#br2" timeOffset="171228">4775 13363 21300,'0'-9'-6295,"1"2"4807,0 0 959,0 4 627,0-1 168,1 3 1641,0 25-2822,3-3-1123,1 25 1788,2-6 54,-2-4 0,1 1-412,4 21 209,-1-7 0,0 1-772,1 8-151,-4-23 0,-1-1 1186,0 9 325,-1-4-91,-2-5 88,-1-5 72,-1-5 147,-1-4 323,0-2-378,0-9-95,-15-64-451,11 20 107,-8-9 1,-1-4-34,11 7 1,1 3 190,-9-28-132,9 6 0,2-1 62,-2 22 1,2 1 83,9-11 1,1 0 360,-6-14 92,15 33 0,-1 0 1080,-14-22-1103,38 8 1060,-23 5-396,22 10 768,4 7 80,-12 10-234,20 20-1176,-26-6-909,-7 22 1,-4 6-492,-3-5-296,-6 4 1,-3 3-294,-4 27-528,-18-13 1079,4-6 0,0-1-796,-11 6 996,2-10 0,-2-2 370,-5 2 775,-1 3 1,-9-20-1,19-4 1</inkml:trace>
  <inkml:trace contextRef="#ctx0" brushRef="#br2" timeOffset="172128">6532 13151 21660,'-16'-11'-4630,"12"0"245,-29 4 5820,18 1-1046,-17 3 756,7 1-400,-3 2-37,1 0-708,-1 18 1637,1-13 959,2 30-2604,4-30 1221,1 34-1872,5-12 198,8 11-639,1 5-262,6-19-602,21 3-177,-16-11 327,37-3 943,-37-3-628,44-5 1905,-29-2 488,26-3 558,-1 0 144,-13-20 612,20 0 738,-29-4-2433,7-11 1377,-17 21-1700,-2-18-770,-6 10-279,0 1-187,-4 2-977,1 0-168,-2 0 657,0 5 257,0 61-215,14-21 877,-6 19 0,1 2-109,8-8-478,11 11-57,-25-17 102,26-2 412,-18-2 671,13-2 0,-8-6 0,0 0 0</inkml:trace>
  <inkml:trace contextRef="#ctx0" brushRef="#br2" timeOffset="172461">6987 13151 21930,'4'-18'-4661,"-1"3"3079,1 7 1754,0 0-164,0 7 1966,1-1-590,4 21-3227,0 10-288,2 12 1142,-2 6 265,1-8-674,-1 4 164,2 19-1378,-3-14 1310,-3-11 0,0 0 2071,1-1-161,-1 7-146,-2-23-338,-1-7 118,-1-6-359,-1-21 491,1-17 71,-1-11-332,-2 4 0,4-1 163,19-16 122,-12 5 1,0 0 221,15-11-131,-9 24 0,-2 0 520,5-21-1267,8 20-244,3-8 927,-12 33 1,4 0 0,-6 13 0</inkml:trace>
  <inkml:trace contextRef="#ctx0" brushRef="#br2" timeOffset="173195">7765 12602 21480,'-3'-13'-7264,"2"0"5583,-2 2 49,3 1 1319,0 1 974,0 2-677,0 26 26,0 27-1516,0 6 1683,-1-17 0,2-2-123,11 12 37,-9 2-215,9-1-366,-12 21 580,0-18-756,3-7 1,2-2-375,3 6 953,0-10 1,0-2-1,1 3 1,0 7 0</inkml:trace>
  <inkml:trace contextRef="#ctx0" brushRef="#br2" timeOffset="173379">7570 12981 21930,'-10'-14'-7404,"1"2"4975,4 3 604,2-4 904,3 6 889,25-6 2424,10 9-1664,-1 2 0,2 0-552,24 1 352,-26 1 0,-1 0-78,18 0 1,1 0-1,0 0 1</inkml:trace>
  <inkml:trace contextRef="#ctx0" brushRef="#br2" timeOffset="173594">8417 12938 22200,'-18'27'-1720,"4"-6"1149,14-1-2026,0-4 1038,0 5 610,0 1 117,0 5-1434,18 14 1732,-14-9 1,14 10 0,-18-15 0</inkml:trace>
  <inkml:trace contextRef="#ctx0" brushRef="#br2" timeOffset="173727">8292 12777 21210,'-7'-17'-2093,"2"0"1,5 4 0,0 2 0</inkml:trace>
  <inkml:trace contextRef="#ctx0" brushRef="#br2" timeOffset="174077">9158 12839 22020,'-42'-16'-2635,"17"-6"-321,-13 19 4119,15-13-2143,-15 15 1880,16 12 349,9 11-1321,36 21-2137,-18-10 1049,45 4 1373,-28-11-1799,24 2 1716,-12-1-1383,12 11-497,-14-10 799,7 9 1780,-27-16-835,6-1-403,-16-5 238,7 1-879,-9-7 787,-21-1 2185,-7-7-471,-23-1-701,23-18-510,-16-1 1,29-2 0,-18 6 0</inkml:trace>
  <inkml:trace contextRef="#ctx0" brushRef="#br2" timeOffset="174479">9762 12916 22470,'-43'-12'-1810,"-7"3"1448,8 9 1040,-3 0-415,14 0 62,1 16 390,4-11-247,4 26-959,11-11 500,4 15-933,28-1-971,10-4 301,11-14 876,4-1-578,4-13 831,-12 3 671,8-5 395,-17 0 504,-6-16 1122,4-6-495,-12-20-1574,-2 1-415,-9 5-900,-4 8-155,0 6-284,0 7-1,-16 3 86,13 23 557,-13 11 1395,16 19-1053,16-5-1177,-13 0 590,13-8 1079,1-3 1,-13-3 0,13 0 0</inkml:trace>
  <inkml:trace contextRef="#ctx0" brushRef="#br2" timeOffset="174815">10142 12902 21930,'0'-15'-6116,"0"22"3988,0 9 1064,0 27 425,0-9 213,0 4 212,0-14-104,12 1-1794,-10-3 1842,10-4-113,-4 1-341,1-11 809,5 0 560,7-31 781,-6 17 904,7-43-816,5 10-25,-5-11-770,-3 16 0,-1 3 1061,3-4-892,5-4-229,-10 18-719,-1 10-397,-2-1 1237,-3 11-205,-1-3 837,-1 4-871,-2 23-2367,-1 11 1587,-4-1 0,0 3 0,0 23 1,-1 6-1</inkml:trace>
  <inkml:trace contextRef="#ctx0" brushRef="#br2" timeOffset="176027">12023 12727 21480,'0'43'-6025,"0"-6"3896,0 4 1155,0-5 335,0 3 124,0 3 300,0 18-13,0-15-570,0-9 0,0-1 798,0 1 90,0 12 0,0-27-180,0-1 90,0-29 0,0-14 0,17-30 495,0 5-127,-1 11 1,2 1 509,6-10 167,0-11-351,-6 20 296,1 5-74,1 3 284,6 0-371,-5 12 291,12 3 167,-15 10-230,5 4-244,-11 23-2156,0-17 1116,-4 43-1302,-3-27-337,-1 25-32,-4-10-307,0 16 193,0-14 506,0 21 2128,0-34-1401,0 5 1198,0-18 33,0-27-321,19-11 1083,-15-16-836,21 10 1,3 2 1098,-6-11-860,15-1 0,3 0 986,-5 2-912,-1 5 1,-2 2 875,-5 9 196,14 0-868,-23 15 657,5 5-1073,-11 3-116,-3 15-2265,0-11 1324,1 47-1447,-3-26 1031,-2 10 0,1 2-1342,0 0-291,9 25 297,-3-30 20,7 6 2239,-1-20-724,0-3 1355,4-9 1022,-1 1-309,3-6 488,1 2 56,14-25 960,-9 16-1477,-3-21 0,-1-5-55,2 8-619,-9-3 1,-1-3-627,5-4 308,-3-1-547,-1 1 159,2-7-1062,-7 12 342,4-5 393,-11 20 12,0 4 437,-4 31-1474,-1-15-202,1 38 518,3-9-205,0 8 246,6 18-1079,-1-27-1808,10 19 3562,-7-27 0,6 3 0,-5-13 0</inkml:trace>
  <inkml:trace contextRef="#ctx0" brushRef="#br2" timeOffset="176185">13425 12551 21930,'-9'-11'-6714,"-5"-1"5105,13 6 1044,-5-1 0,6 6 0,0 0 0</inkml:trace>
  <inkml:trace contextRef="#ctx0" brushRef="#br2" timeOffset="176681">14117 12691 22110,'3'-23'-4562,"0"3"2777,-3 0 314,0 3 768,-40-1 1165,7 8 28,0 12 0,-1 6 918,-10 16-917,20 20 166,9-6-210,15-1-447,0-12 0,21 6-1022,-16-10-895,38 5 511,-13-18 373,22-1 1396,-13-7 497,-4-20 1197,-13 15-31,-10-31-819,-1 15 223,-11-13-1965,0 5-518,-15 12-331,0 9 346,-2 54-305,6-20 432,18 15 1,4 2-203,-6 0 387,11-5 1,3 1 35,-1 9 73,2 15 152,4-21-633,-21-2 256,7-6 233,-10 5 1109,0-14-7,0 3 106,-22-18 1852,0-4-1385,-23-28-1000,12-9 1,12-13 0,9-2 0</inkml:trace>
  <inkml:trace contextRef="#ctx0" brushRef="#br2" timeOffset="176981">14492 12590 21840,'1'33'-6331,"-1"2"4254,0-1 986,0-2 490,0-5 201,0-1 114,0 2 72,0-2-1382,0 1 1649,0-3 79,16-1-456,-12-1 335,11-4 471,-15-5-572,8-2-90,1-6 699,5-25 759,0 13 871,-2-43-1372,4 26 705,-1-24-1364,11-11-14,-8 14 112,-1 9 0,-2 2 0,1-3 0,4-7 0</inkml:trace>
  <inkml:trace contextRef="#ctx0" brushRef="#br2" timeOffset="177394">15315 12626 22740,'-21'-34'-7603,"-5"16"7188,-1-10-584,-18 25 2641,27-7-1724,-22 10 1301,14 16-39,-4 7-977,7 21 1158,6 2-1101,8-8 289,26 3-2839,8-20 1928,11 4-811,2-17 426,-6 5-183,2-11 1483,-1 4-52,-1-6 643,-1 0 1258,6-18-407,-11 14-575,6-31-889,-19 13-73,-1 1-962,-9-14-580,0 20-49,-3-10-463,0 28-594,0 13 257,0 27 489,16-7-695,-12 0-1411,31-3 3630,-8-9 0,10-4 1,2-12-1</inkml:trace>
  <inkml:trace contextRef="#ctx0" brushRef="#br2" timeOffset="177628">16238 12218 23459,'0'-21'-5486,"0"3"3538,0 4 1423,0 6 66,-16 4 1505,12 26-1056,-27 14 940,27 15-1525,-7-10 0,0 1 1100,9 13-491,-2-16 1,1-1 167,3 16-182,0-1-1194,0 0-68,0-2-915,20-3 343,-15-2-592,31 9 2230,-32-16 0,12 4 0,-16-20 0</inkml:trace>
  <inkml:trace contextRef="#ctx0" brushRef="#br2" timeOffset="177761">16072 12678 22470,'0'-40'-6386,"0"1"4258,0 2 1063,0 2 427,0 4 212,0 2 122,23 7 1361,3-1-1763,15 13 1167,9 0 1,-18 9 0,11 1 0</inkml:trace>
  <inkml:trace contextRef="#ctx0" brushRef="#br2" timeOffset="178094">16550 12790 22470,'0'6'-5126,"0"0"2997,22-3 3741,5-1-447,14-19 772,9 13-1124,-16-24-419,9 25-162,-13-10 2076,-2 1 46,-1 9-1957,2-20-58,-7 21-941,-2-18 399,-13 14 214,-4-14-1456,-20 9-378,13-4-984,-31 5 1944,31 1-1517,-33 3 1817,18 2 373,-17 2-29,10 21 1740,10 5-846,9 23 172,27 1-2513,-15-6 1165,27-16 0,6-3-1480,-1 7 1911,3-12 1,3-3 0,17 5 0,3-3 0</inkml:trace>
  <inkml:trace contextRef="#ctx0" brushRef="#br2" timeOffset="178217">17972 12767 24988,'0'19'-3193,"0"-4"1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2T11:40:31.837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2660 2390 21121,'27'-50'-1986,"1"0"1268,1 11 1131,3-5-493,-1-5 16,2-1 17,-6-4 1,-1-2-123,-10 20 1,-1 1-208,8-24 1,-2 1 249,-5-7-389,-1 0 202,-9 19 1,0 0-49,-3 13 1,0 0 145,0-19 1,-1 2-751,-2 1-46,-17-15-258,12 41 326,-12 1 190,-2 18 1562,-5 24 779,-22 17 4,12 15-1107,12-8 0,3 2 381,-1 17-302,7-5 1,3 1-281,5-23 1,2-1-119,0 10 1,1 0-1183,2 14-616,0-4-86,17-1 862,-6-18 0,0 0-605,11 19 4,4-11 0,1-1-313,-4 3 1733,3-17 1,3-2 0,6 6 0,2-3 0</inkml:trace>
  <inkml:trace contextRef="#ctx0" brushRef="#br0" timeOffset="383">3657 1956 22920,'-23'-4'-581,"18"1"-2077,-43 2 3594,19-1-449,-19 2-49,10 15 716,18 5-1057,3 18-871,16-6-317,-5 12 946,6-16-1413,20 13-554,2-21 774,20 2-324,-9-15 1310,0-4 907,1-3 951,-9-18 75,9-8 337,-16-20-682,-4 10-767,-8-5-953,-6 17-728,-14 4-227,11 28 646,-11 20-301,14 9-1814,20 3-257,4 4 2948,1-10 1,16 6-1,-13-14 1</inkml:trace>
  <inkml:trace contextRef="#ctx0" brushRef="#br0" timeOffset="670">4128 1952 21930,'0'-13'-6295,"0"5"4256,-14 0 2065,11 23-68,-11 11 557,29 31-1700,-11-5 604,24 7-1729,-26-16 2267,10 0-479,-1-1-414,-9 9 474,16-15-902,-11 8 1487,6-29 25,-6-2-59,1-13 1640,-2-22-581,5 1 155,0-22-686,4 2 617,1-4-329,3-3-891,2-1 213,-5 15 1,1 1-1,8-14 1,-8 17-1,0 1 1</inkml:trace>
  <inkml:trace contextRef="#ctx0" brushRef="#br0" timeOffset="949">4978 1945 22380,'-43'0'180,"3"0"-90,9 0-90,0 0 0,2 0 0,-15 44-64,20-20-106,8 12 0,4 2-827,6-5-256,6 21-343,20-24-837,10 11-38,10-24 1293,4 1-227,5-14 1606,-10-2 0,12-19 0,-16-5 0</inkml:trace>
  <inkml:trace contextRef="#ctx0" brushRef="#br0" timeOffset="1083">5132 2061 22290,'0'-26'-6386,"0"28"4258,0 16 1064,0 30 425,0-12 213,17-1-1000,-13-12 24,33-2 1166,-32-1 0,37-9 0,-14-5 0</inkml:trace>
  <inkml:trace contextRef="#ctx0" brushRef="#br0" timeOffset="2136">5655 1977 22110,'0'27'-6296,"0"4"4168,0-9 1064,0 4 335,15-4-40,-11 1 174,21 2 454,-23-1-1573,20 1 1651,-19-3-176,20 0 273,-20-3-276,20-3 1063,-10 0-730,3-6 344,3-1 517,-10-7 205,9-18 684,-7 11 355,3-29-1184,-5 29 858,1-34-1171,-1 23-256,0-28-761,-2 19-406,0-10-528,-4 23-447,-1-8 1003,0 18 390,0-5 343,4 7 594,-1 15-1733,2-11 1237,7 28-1158,-1-8-24,17 20 589,-7-10-1822,28 5 1711,-17-27-302,17 11 2159,-13-22-733,3 6 1385,-1-7-9,17 0-40,-18-18 617,18-7-537,-34-10-1459,1-13-133,-18 17-1208,-3-8 31,-23 2-1145,-7 11 570,-21-10-497,19 20 209,-15 0 1406,22 12 482,-13 1 909,16 27 102,9 5-6,10 14-1365,0-1-195,26 4-785,10-9 683,-2-8 0,3-1 91,-8-12 0,3-1 21,26 8 1,0-3-76,4-6 550,1-3 1,-2-6 1291,-5-24-397,-11 6 0,-2-5 1761,4-26-2113,-18 18 0,-3 0 384,5-22-789,-5-5-361,-5-7-227,-13 13 1,-1-2-268,-3 10 1,0-1 53,-1-4 0,-1-3 1,-3 3-604,-9 4 0,-2 1 279,-2-22 1,-1 3-1290,-13-1 1335,2 25 0,4 2-389,16 2 242,-43 9 1607,33 11-238,-28 22 2045,21 7-1457,8 11 0,3 4 126,3 18-736,5-13 1,1 1-77,3 24-122,-2-30 0,4 0-800,11 0 1,2 1 107,-13 0 1,3-1-842,23 0 1,4-1 166,-19-1 1,2 1 1038,23 11 0,5-1 0,-15-10 1,-1-1-1,10 8 0,0 1 0</inkml:trace>
  <inkml:trace contextRef="#ctx0" brushRef="#br0" timeOffset="4865">10155 1864 22920,'0'-10'-4677,"0"1"2728,0 1 1065,0 1 245,0 1 664,0 0-330,0 20 77,17 6-1450,-13 12 1416,13 1-373,-5-6 61,-9 3 292,9 12-159,-2-10-82,-7 17 329,7-25-408,-10 3 863,0-13 195,6-6-242,-3-3-1093,12-25 2607,-5-15-1178,2 1 1,0-3 170,5-27-57,-5 27 1,1 1 22,10-17 8,1 0 511,2 4-524,-7 20 0,0 1-795,12-9 799,18-6 378,-19 30 758,17 3-482,-22 30-1863,6-15 268,-17 24 0,-3 5-1258,6-5 532,-5 12 0,-3 1-779,-1 1 761,-3-8 0,-2-1-1510,0 1 321,4 21 1686,-4-34-742,6 5 968,-3-23 1002,8-2 860,-2-25-396,14-9 390,-7-13-1057,3 6 1,1 1 794,2-2-648,-3 3 0,-1 2 986,-4 8-839,3-2-928,-9 19 913,0 5 63,-3 5-244,1 0-101,-2 0 103,0 23-2276,4 9-74,-4 14 275,9 15-750,-7-23-394,16 21 373,-10-30 76,9 7 157,-5-19 2402,3-7 674,1 0-299,15-8 1183,-7 2-134,22-20 1076,-23-8-618,7 2 125,-17-20-1275,-4 24-34,-2-18-883,-5 13-1163,-2 10 742,-3-11-1369,-3 14 150,0 16-856,-1 18 1397,0 19-622,0 14 772,0-22-2123,0 21 2451,19-27 1,-15 4 0,15-13 0</inkml:trace>
  <inkml:trace contextRef="#ctx0" brushRef="#br0" timeOffset="5020">11613 1382 22380,'-13'-3'-214,"3"1"0,10 16 0,0 5 0</inkml:trace>
  <inkml:trace contextRef="#ctx0" brushRef="#br0" timeOffset="5486">12240 1723 22380,'-49'0'90,"-16"0"-90,28 0 0,-26 0 0,33 13 882,-9 5-277,26 14-1908,21-1-1065,26-3 845,11-12 685,9-6 394,9-10 534,-13 0-842,11 0 202,-11-17 2570,-19-3 808,6-18-1126,-27 2-2111,-2 2-365,-32 15-554,0 7 406,-21 12 1012,23 18-654,-8 12 161,27 10-848,-11 23 1037,14-19-164,25 15-598,-19-12 49,39-1-626,-40 4 413,22-16 0,2-1-508,-9 19 1252,3-20 1,2-1-90,-3 8 34,-2-5 726,-2 2-599,-8-13-1436,-3-1 392,-32-15 1674,-7-23 1,-14 11 0,2-15 0</inkml:trace>
  <inkml:trace contextRef="#ctx0" brushRef="#br0" timeOffset="5798">12693 1745 21750,'6'16'-8523,"0"9"5872,-1-8 1166,2 16 834,-1-3 416,0 2-127,-2-7 257,1-2-1850,-3 0 2364,5 7-335,-5-9 723,4 8-740,-3-17-224,0-1 100,-1-9-22,1-23 827,0 16 440,3-42-515,7 9-257,-1-12-697,1 15 1,2 2 653,5-4 1,9-11 0,-8 21 0</inkml:trace>
  <inkml:trace contextRef="#ctx0" brushRef="#br0" timeOffset="6183">13433 1759 22560,'-48'0'539,"0"0"-449,1 0-90,6 0-90,17 14 643,1-10-197,21 26-1924,-6-6 630,28 15-1191,-14-6 224,32-4 557,-33-12-824,33-7 1271,-33 8-1653,36-16 3893,-26 13-1956,24-15 2789,-13 4-551,-3-25-318,-7 16 1405,-7-39-3273,-3 24 2138,-1-19-2346,-2 8 717,-1 3-1251,-2 2 98,1 4-366,-1 3-648,0 31 1858,21 9-300,1 19-330,3-3-1556,28 0 1624,-30-20 1099,32 19 1,-22-32-1,0 9 1</inkml:trace>
  <inkml:trace contextRef="#ctx0" brushRef="#br0" timeOffset="6404">14082 1327 23009,'0'-33'-5665,"-18"5"2619,13 4 1681,-12 9 2050,17 4-963,0 21 79,0 38 140,0 0-769,-2 0 1,4 1 765,15 7 64,-16-18 0,2-1 202,27 14-834,-27-3-127,21-3-550,-21-4 447,18-3-473,-19-4 1306,7 5 1,-9-13 0,0 5 0</inkml:trace>
  <inkml:trace contextRef="#ctx0" brushRef="#br0" timeOffset="6532">13918 1710 22650,'0'-31'-6386,"0"1"4348,0 0 883,26 2 2730,-20 3-1749,47 2 1291,-12-3-793,13 12-245,1 0 1,-16 11 0,-1 3-1</inkml:trace>
  <inkml:trace contextRef="#ctx0" brushRef="#br0" timeOffset="6833">14388 1918 22380,'0'10'-5756,"0"-2"3717,18-4 3359,1-2-208,2-17 151,11 11-304,-6-27-713,9 27-29,0-23 1572,-9 24 31,0-22-1389,-2 15 468,-1-11-1090,-6 4-126,-2 0 642,-7-9-1552,-2 4-67,-5-10-347,-20 14 114,15-3-407,-32 14 1600,31 22-638,-13 11 648,18 12-915,21-13 0,6-2-832,7 6 2172,5-9 1,3-2 0,15 7 0,-25-13-1,0 0 1</inkml:trace>
  <inkml:trace contextRef="#ctx0" brushRef="#br0" timeOffset="7902">16202 1801 23279,'57'0'540,"-8"-12"-181,-13 11 0,1-1-410,16-10 241,-4 7 0,1 1-1354,13 2 1150,-10-3 1,0 1 0,9 4 0,-22 0-1,-1 0 1</inkml:trace>
  <inkml:trace contextRef="#ctx0" brushRef="#br0" timeOffset="8068">16408 1988 21840,'51'-16'261,"-14"3"0,1 3 0,15 8 0,-15-3 0,0 0 0</inkml:trace>
  <inkml:trace contextRef="#ctx0" brushRef="#br0" timeOffset="8451">16850 1545 22470,'46'0'1079,"-8"0"-989,7 0-90,-8 0 90,4 15-1001,1-11 843,0 24-986,-3-24 704,-13 17 0,-2 3-1163,10-4 781,-14 10 0,-3 3-1453,-6 2-46,-5 15 1087,-26-13 718,-3 2 1056,-23 0-284,-1 0 18,-4 0-52,-3-1 312,0-2 0,5-3 0,2-1 0</inkml:trace>
  <inkml:trace contextRef="#ctx0" brushRef="#br0" timeOffset="9008">18217 1693 22740,'0'-9'-6386,"-18"1"6216,13 3-1541,-26 1 2955,9 4-72,-17 0-336,15 18 45,-11 5-516,22 0 622,-5 26-1042,9-31 1043,32 32-3023,5-25 675,27-5 699,-13-10 8,14-10 288,-25-15 1540,18-10 325,-25-9-1302,4-21 1454,-15 16-1222,-6-18-1123,-3-9-195,-4 11 186,-8 8 0,-2-1-1582,5-9 1118,-3 12 1,-2 1-487,-6-2-7,12-4 1168,-11 23-195,15 32 645,0 39 209,0 9-51,7-13 1,1 1-261,-4 14 459,12 3-181,-4 0-333,-6-19 0,1 1-684,7 17-373,0-13 0,0-1 1078,-3 0 1,13 7 0,-11-22 0</inkml:trace>
  <inkml:trace contextRef="#ctx0" brushRef="#br0" timeOffset="9434">18797 1221 22200,'9'-17'-2356,"-2"5"1574,4 5 2467,-3 4-329,6 21-3541,-5 15 114,5 29 625,-7-2 571,-3-27 1,1 0-367,-3 18 158,2 2-1116,-2-1 1051,-2-17 0,1 0 1326,0 16 120,-1-14 0,0-2 302,0 0-268,-16 8 822,12-27-675,-23-3 1866,24-34-2546,-7-9-393,10-29 701,17 12 218,-9 10 0,3 3 388,26 1 310,2-14-72,-9 37-635,15 2 1878,-22 24-1054,10-12 221,-14 33-2395,-4-32 1461,-3 39-2396,-5-16 214,-4 13-643,-20 4 1157,13-21 1409,-26-4 1,-6-3-582,3 1 893,-3-7 0,-2-2-254,-11 1 1,-3-5 0,0-2 0</inkml:trace>
  <inkml:trace contextRef="#ctx0" brushRef="#br0" timeOffset="11916">3140 3754 22740,'-7'-11'-7430,"-1"1"5137,0 4 2594,-1 2 510,2 1-85,2 26-762,2 13-256,3 15-506,0-9 0,0 1 1194,0 19-280,-1-2 0,2 1-486,5-21 1,1-1-511,-6 13 1,1 0-7,5-15 0,-1-2 147,-6 0 1,0 0-101,0 30 839,0-6 0,0-7 0,0-5 0</inkml:trace>
  <inkml:trace contextRef="#ctx0" brushRef="#br0" timeOffset="12065">2918 4339 21750,'0'-38'-6475,"28"-12"7030,-21 13-67,42 5 1,10 5 1491,-14 2-1676,-1 12 0,8 2 0,-5 3-297,-12 4 0,-2 2 28,13 0 0,1 0 0,17 2 0,0 0 0</inkml:trace>
  <inkml:trace contextRef="#ctx0" brushRef="#br0" timeOffset="12400">3978 4200 22290,'-47'0'270,"0"0"-360,6 15 1546,3 2-640,5 20-1366,16-8-340,3 2 90,12-6-709,-2-1 271,24 8-848,-15-8-776,39 2 924,-23-13 850,25-5 1168,-10-5 364,20-17 1533,-13 11-1022,-10-21 1,-2-3 1197,3 3-1064,-13-10 1,-3-2-492,-5 1-246,-1-11-1040,-12 10-814,0 10-562,-20 4-206,-2 13 1451,-3 29 1184,9 21-514,16 2-753,8-8 0,0-1-878,-4 2 1799,44 9 0,-20-18 0,28-1 1</inkml:trace>
  <inkml:trace contextRef="#ctx0" brushRef="#br0" timeOffset="12651">4815 4188 22560,'-18'-7'-2661,"-8"1"2560,-24 6 859,8 0-124,13 20-9,-5-15-144,29 35-1660,-26-35 1506,29 38-1081,-8-25 551,30 17-1906,-16-10 231,48-2 678,-23-4 669,11-9 1,2-3 1628,12 6-1491,-18-9 1,-1-1 1703,10 2-920,-4-5 1628,-8 0-321,-7-15-1023,-13-4-672,-6-16-1487,-36 16 1444,-18-10 0,-17 26 1,28-3-1,0 0 1</inkml:trace>
  <inkml:trace contextRef="#ctx0" brushRef="#br0" timeOffset="12822">4158 5159 22740,'-11'4'2641,"1"-1"-3123,0-3-716,6-20 0,1-3 0,3-21 0</inkml:trace>
  <inkml:trace contextRef="#ctx0" brushRef="#br0" timeOffset="13116">5810 3870 22920,'0'-6'-6476,"0"1"4437,-18 3 3591,14 17-1842,-14 15 874,6 9-811,11-5 1,-1 2-396,-10 14-46,11-3 0,2 1 621,-1 14-31,10-9 1,0 0-2589,-6 8 1811,5-22 1,2-1 466,3 9 0,-11-5 1,11-4-1</inkml:trace>
  <inkml:trace contextRef="#ctx0" brushRef="#br0" timeOffset="13265">5688 4389 21930,'-11'-28'-9315,"2"2"6392,9 6 2790,0 0 53,27-9 1943,-3 7-1495,10 2 1,5 3-31,16-2 1,-16 7 0,1 1 0,24-4 0</inkml:trace>
  <inkml:trace contextRef="#ctx0" brushRef="#br0" timeOffset="14283">5742 4074 21210,'0'33'-6295,"0"2"4166,0-4 1245,13 5-679,-10 4 1103,11 22-149,-14-10 561,0 12-1458,0-4 1506,6-20 39,-4 17 83,5-33 40,-5 2-163,1-18-274,2-3 271,2-28 633,1 2-347,2-10 0,1-4 620,6-14-463,3 3 0,1-1 840,8-13-733,-2 12 1,2 1 1221,8-5-1198,-13 20 0,1 4 280,10-6-460,2 8-411,-2 4 418,3 7 1,-2 2-1,1 4 1</inkml:trace>
  <inkml:trace contextRef="#ctx0" brushRef="#br0" timeOffset="14749">6732 4227 21840,'-14'-27'-7775,"10"0"5854,-10 0 601,3-11 401,8 12 811,-16-7-478,17 16 479,-17 4-1162,10 4 1909,-19 4 869,8 2 349,-18 24 799,16-16-1684,4 22 1,2 5 468,1-8-116,0 33-1237,11-6 38,3-13-1346,22 24-677,6-29-422,14 4 732,-1-18 1376,-7-6-28,18-6 962,-13-3 440,11-4 395,-8-18 1449,-13-5-1153,11-23-662,-26 10-835,3-12-335,-14 23-1126,1-6-251,-3 12-152,-15 9-307,11 19-343,-11 19 686,37 9 1213,-17 2 1,35-10-1,-17 0 1</inkml:trace>
  <inkml:trace contextRef="#ctx0" brushRef="#br0" timeOffset="15183">7428 3698 22830,'0'-6'-6476,"0"23"4438,0 0 883,0 25 607,0-5 335,0-5 0,0 3-91,0 20 118,8-4 1,1 0-1733,-5 11 1749,12-9 0,2 0-475,-3 6 444,-5-21 0,0-1-242,8 21-159,-10-20 105,2 8 230,-4-56 1666,-6-15-1063,0-23 307,0-9-154,0-8 43,0 15-278,0 10 0,0 2 152,0-1-88,20-5-473,-15 24 640,31 10 1593,-16 4 28,17 21-1173,-1 15-687,-15 6-619,3 26-341,-22-22 204,3-6 1,-1-1-225,-4 4-1436,0 9-927,-18-13 2305,14-10 1132,-31 0 1,31-16 0,-13-4 0</inkml:trace>
  <inkml:trace contextRef="#ctx0" brushRef="#br0" timeOffset="15571">8172 4116 23189,'-43'0'270,"-4"0"-180,0 14 1004,0 2-292,14 18-1239,14 1-484,11-5-278,8 0-308,25-12 265,-19 0-1089,58-4 1200,-38-4 499,10-6 0,1-2 534,2 1 476,9-3 843,-18-23 662,-4 17-315,-2-35 88,-1 16-1299,-11-10-328,4-8-912,-15 14-560,5-1 272,-6 31-622,0 13-579,0 29 1942,16 15 1,7-18-1,16 8 1</inkml:trace>
  <inkml:trace contextRef="#ctx0" brushRef="#br0" timeOffset="15908">8668 4091 21930,'6'0'90,"-1"0"-180,-1 21-3946,0-16 1856,4 48 618,-3-34 362,6 40 364,-5-32-1176,2 12 8,-2-18 88,-3-2 2159,1-4-428,0-7-262,0-3 980,7-21 957,-1 12 1439,14-57-1690,-5 30-493,-6-1 0,0-3 592,15-21 83,-7 17 123,8-15-529,-13 37-574,4-8-1482,-8 23 2164,9 13-1314,-10 17-1224,11 27-409,-12-7-89,2-12 0,1 0 1524,5 7 1,9 12 0,-3-19 0</inkml:trace>
  <inkml:trace contextRef="#ctx0" brushRef="#br0" timeOffset="16353">9553 4109 22740,'-22'-9'-3060,"-10"0"2552,13 4 530,-17 2 369,1 20 809,2 7-469,16 18-1406,6-7-357,11-1 110,24-3-322,3-6 272,27-6 476,-3-9-362,-9-10 609,-6-20 1554,-15-7-575,1-11 836,-9-10-659,-1 20-410,-9-7-1191,-3 10-528,-14 13-53,11 17 221,-11 13 1049,14 39-841,0-11 545,-2-1 1,4 2-411,15 15 395,-16-20 0,2-1 161,30 16-435,-30-2-646,29-6-426,-17 11 1185,3-20-94,-7 11 118,-11-30 788,0-2-180,0-12-966,-24-4 1863,-11-3-774,-16-24 0,-4 3 0,10-22 0</inkml:trace>
  <inkml:trace contextRef="#ctx0" brushRef="#br0" timeOffset="16536">8962 3301 21210,'34'-3'334,"0"-1"1,13 0-1251,2 28 0,-34-1 0,-9 24 0</inkml:trace>
  <inkml:trace contextRef="#ctx0" brushRef="#br0" timeOffset="18783">11090 3926 22200,'0'-12'-6296,"0"2"4168,0 0 1064,0 3 785,0 2 33,0 17-58,0 12 76,0 9-1368,16 4 890,-13-4 568,13 18-533,-3-8 548,-13-9 0,3-1-19,19 4-181,-20 7 216,14-21-187,-15-5 930,9-5-651,-6-5-31,1-3 649,1-3 556,-1-26-382,4-9-198,2-14-194,-1 12 0,1 1 400,8-12 233,7-15 285,4 5-680,-8 19-502,15-12 782,-16 33 343,10 2 498,-16 14-774,12 43-2126,-17-16 502,0 15 1,-3 2-557,-5 2 642,0-6 0,-1 1-760,-1 6-480,0 9-412,0-22 713,0-6 1889,0-5 69,-14-6 1324,11-25-2359,9-16 1117,-1-14-370,31-9 1128,-32 9-1083,32-3 1275,-20 0-843,17 2-614,-8 1 1684,0 5-788,9-3 195,-8 13-761,10 3 1527,-17 14-1052,-2 6 126,-6 0-753,-3 19-2155,-2-14 999,0 55-713,-2-34 713,0 11 0,0 1-1255,3 2-326,6 20 512,-1-27-250,4 4 2250,1-19-126,1-7 900,3-3 375,14-8 630,-9-16 468,22-13 295,-22-9-1591,-5 8 0,-1 1 914,1-6-833,1-13-250,-9 8-1034,-6 13-907,-1-4-348,-4 16-266,-2 22 411,0 12 205,0 14 142,0 21 267,0-16-908,0 26-315,0-24 1894,0 8 1,0-18 0,0 0 0</inkml:trace>
  <inkml:trace contextRef="#ctx0" brushRef="#br0" timeOffset="18956">12337 3614 22380,'0'-8'-6476,"-14"-1"7152,10 3 1,-10 21-1,14 9 1</inkml:trace>
  <inkml:trace contextRef="#ctx0" brushRef="#br0" timeOffset="19432">13127 3909 22020,'-50'-10'-1456,"2"8"1610,11-14-1326,-3 14 1563,0-4-519,0 6 444,1 0-79,5 0-147,4 15 964,-3 7-642,18 18-628,-1-6-334,16 0-746,24-4-439,14-16 990,12 14-233,4-26 311,-12 8-197,1-10 1874,8 0-204,-13 0 700,0-18 909,-18-3-1482,-10-19-1107,-3 4-930,-31 4-356,2 14 234,-24 7 762,11 11 464,13 19-519,8 14-189,14 11 264,0 9 41,0-8 390,11-8 1,5 1-431,0-9 1,2 1-316,11 24 0,2-1-220,-8-22 1,-1-1-40,0 10 1,-3-1-418,-4 10 837,10-6 507,-21-4 175,16 4 6,-18-16 261,-20 7 858,12-22-90,-46-1 817,27-8-418,-24-1-1154,11-2 1,2-23-1,0-5 1</inkml:trace>
  <inkml:trace contextRef="#ctx0" brushRef="#br0" timeOffset="19774">13580 3919 22020,'0'25'-6296,"0"7"4168,0-7 1064,0 8 425,0-7 213,0 5 32,0 17 256,0-11-660,0 2 0,0-1 888,0-2 270,-17 20 300,13-39-267,-13-1 1223,17-29-1616,0-17 0,0-13 0,21-10 749,-15 5-529,35-3-48,-27 14 1,-1-1-246,5 10 0,2 1-728,5-16 1,-2 2 1107,5 1 1,6-4 0,-12 22 0</inkml:trace>
  <inkml:trace contextRef="#ctx0" brushRef="#br0" timeOffset="20190">14320 3978 22650,'-23'-20'-5491,"-9"-11"3284,-12 17 3061,-14-10-692,24 14 73,-9 4 483,7 25 527,13-14-853,-6 50 315,17-31-415,7 9 1,3 2-1182,-2-1 267,28 11-988,5-10 170,15-10-9,11 0 222,-22-12 1174,24-7 885,-27-2 357,8-24 738,-16 15 636,-4-38-1672,-2 24-134,-3-37-698,-6 21-176,-1-21-1203,-6 27 3,0-4-459,0 16-172,0 33 1158,20 10-817,-1 34-379,5-12 19,10-1 366,-18-17 1647,20-4 0,-7-3 0,3-3 0</inkml:trace>
  <inkml:trace contextRef="#ctx0" brushRef="#br0" timeOffset="20418">15178 3593 23279,'0'-21'-6385,"-17"4"4883,13 6-598,-27 6 3886,16 56-1555,-2-18-180,11 4 1,1 4-179,0-5 1,1-1-1162,2 21 1308,-2-8 0,-1-1 176,5 9-686,9-11 0,1-1-2214,-6 5 796,15 11 1691,-19-25 1,0-3 0,0-3 0</inkml:trace>
  <inkml:trace contextRef="#ctx0" brushRef="#br0" timeOffset="20582">14880 3979 22290,'0'-15'-6386,"18"-1"8628,-14 2-3220,42-2 2995,-21 5-574,25-1-774,-7 6-243,1-1-553,-10 6 0,0 0 1119,18 0-997,-18 0 0,0 2 0,13-1 0,0 0 0</inkml:trace>
  <inkml:trace contextRef="#ctx0" brushRef="#br0" timeOffset="20768">15720 3957 22560,'-18'29'-2055,"-8"2"2199,23-7-2325,-10 1 1931,13-2-1140,0-1 127,0 14-201,0-10 915,0 19 1,17-23 0,4 7 0</inkml:trace>
  <inkml:trace contextRef="#ctx0" brushRef="#br0" timeOffset="20933">15830 3620 22020,'0'-29'-6475,"0"2"4346,0 8 1065,0 4 851,0 6 0,0 3 0</inkml:trace>
  <inkml:trace contextRef="#ctx0" brushRef="#br0" timeOffset="21233">16257 3856 22920,'-50'-18'-2424,"-5"4"2000,15 14 1204,-2 0-223,1 24 328,12-4-867,11 8 1,3 4-529,-3 7-335,10 15 215,2-15-177,6-1-790,24-2-223,9 7-405,15-13 1719,-16-10 0,0-2 258,13-6 472,10 0 673,-15-12 405,-5 0 295,-3-18 796,-4 13-283,-6-37-1735,-10 21-165,-1-41-1105,-9 22-145,-7 6 0,-4 1-1625,-20-4-29,5-7 2189,-26 19 1,44 4 0,-20 4 0</inkml:trace>
  <inkml:trace contextRef="#ctx0" brushRef="#br0" timeOffset="21649">16480 3925 22020,'4'-14'-3439,"0"3"2254,-1 11 2476,0 19-3391,0-14 731,1 33 354,1-11 142,0 9-907,0 0 832,-2-11 78,1 0-1003,-1 3 1884,0-6-137,2-1-90,-1-10-15,9-7 1276,-4-16 583,16-15 28,-9-9-550,9-10 260,4-10-59,-8 9-580,-4 11 1,0 0 674,0-2-1529,4-11-352,-12 34 170,0-1 551,-7 33-1566,0 15 363,-2 9 536,0-7 0,0 1-425,0 12-102,0-7 1,0 0-751,0 6 1302,22 11 1,-16-21 0,16-3 0</inkml:trace>
  <inkml:trace contextRef="#ctx0" brushRef="#br0" timeOffset="21933">17388 3860 22740,'-18'-25'-6921,"13"0"4161,-33-2 2975,34 8-1517,-28-2 1713,17 13-61,-8 3 586,10 23-1300,5 8 1219,8 12-495,18 14-1325,11-17 1058,-2-5 1,1 0-364,20 3 35,2 9-744,-17-17 443,-3-3 523,-14-1-143,7-2 1035,-21-1-1105,10-1-203,-37 7 1183,-2-6-1300,-14-1 1,-5 0 798,13-7 0,-2-1 1,-14 4-1,-2 0 1,12-5-1,0 1 0</inkml:trace>
  <inkml:trace contextRef="#ctx0" brushRef="#br0" timeOffset="30837">9960 5794 22380,'0'-18'-4857,"0"4"2999,0 0 883,0 5 787,0-1-238,0 23 122,-11 18 744,8 10-1612,-7-7 1,-1 1 771,6 5-331,-7 13-11,7-16 785,2-3 0,0-4 1,3-1-1</inkml:trace>
  <inkml:trace contextRef="#ctx0" brushRef="#br0" timeOffset="31005">10022 5534 22110,'0'-10'-6386,"0"-1"5854,0 5 0,0 1 0,0 5 0</inkml:trace>
  <inkml:trace contextRef="#ctx0" brushRef="#br0" timeOffset="31417">10595 5746 21660,'-52'0'360,"12"0"-360,-3 0 0,-6 0 0,18 14 865,-11 4-100,25-1-1009,8 15-817,2-17 310,7 17-845,0-8 0,0 2-1,24-2-476,-17-2-744,37 3 1861,-15-13 1245,21 1-34,-8-13 1431,-2-16 558,-11 12-373,0-36-736,-1 18 1183,-1-21-1855,-1 4-103,-2 1-408,-9 7 1,0-1-702,4-16 158,-5 7 0,-1 1-700,-5-4 364,1-7-546,-8 23 618,-1 9-240,0 27 90,-17 27 1055,13 15-160,-12-3 0,1 2-106,12-14 0,2-1-596,-6 14 1,0 0 771,7-10 1,0-1 0,0 0 0,0 0 0,0 1 0,0-1 0</inkml:trace>
  <inkml:trace contextRef="#ctx0" brushRef="#br0" timeOffset="35119">12860 5823 21660,'0'-14'-5666,"0"2"3538,0 3 1423,0 1 157,13-6 2034,-10 4-1346,9-1 1232,-12 3-2878,8 5 3676,-6 22-2363,9-14 1038,-9 40-804,6-10-2142,-5 12 1456,3 4-1131,-3-15 1548,0 1-2202,-1-4 2606,3 9-1146,-4-12 921,3 7 306,-2-21-284,2-2-190,0-9 334,1-4 1172,7-19-43,-1-13-309,18-26 146,-7 4-570,-1 17 0,2 1 839,4-4-502,-4 10 0,0 2 382,1 3-722,6 3 307,-7 9 526,-6 11-299,6 12-1220,-11-7 60,0 51-1660,-6-28 31,-1 34-38,-2-20-195,-1 4-195,1 0 122,3 1 353,2-3-591,7-2 2304,15 11 0,-4-16 0,12 9 0</inkml:trace>
  <inkml:trace contextRef="#ctx0" brushRef="#br0" timeOffset="35498">13910 6041 22110,'0'-23'-5486,"0"0"3807,-18-2 69,14 7 253,-34-4 1909,33 14-1294,-28 2 1946,17 6-1374,-9 21 1904,5 5-492,9 26-474,6-11-61,5 10-1294,0-21 995,16 3-2341,2-14 443,2-6 11,13-5 1412,-9-5 955,19-24 1052,-9-10-329,-3-12-393,-12-1 150,-3 10-527,-4 0-407,1-10-1052,-8 12-544,1-8-734,-6 21 374,0 24 305,0 29 429,0 8-455,0-8 0,0 0-527,0 3 1507,16 10 0,-12-17 0,13-2 0</inkml:trace>
  <inkml:trace contextRef="#ctx0" brushRef="#br0" timeOffset="36019">14413 5890 22380,'-14'-7'-3089,"10"18"1741,-21-7 3259,22 31-3727,-7-19 1936,3 18-759,5-5-272,-4 0-253,6 2 520,0 10-16,0-13-1247,0 12 1851,0-24-1133,18-1 975,-13-35 653,29 15 1043,-30-46-1243,39 12 1305,-26-13-1122,5 18 1,2 3 832,-4-2-234,4-7-147,-11 28 253,-2-6-1960,-2 16 2839,-2-6-2335,0 8 1170,-2 0-589,0 15-1861,-3 10 416,0 22-486,-2-5 588,1 17-909,-1-24 695,0 22-291,0-32-90,18 2 2010,-14-38 529,28 6 1100,-11-48-1195,8 30 967,1-31-709,-7 22 182,0 2 91,-1 3 382,6-3-901,-11 15-824,7-5 876,-15 18-537,-1-3 594,-5 22-2427,-2 11 297,-1 10-338,0 4-874,0-5 2033,0 17 1,0-14 0,0 11-1</inkml:trace>
  <inkml:trace contextRef="#ctx0" brushRef="#br0" timeOffset="36339">15152 6053 22110,'0'-17'-6296,"0"3"4168,0 8 974,20-2 4280,14 3-1626,28-6-400,-6 3-705,-19 2 0,-2-1-26,6-2 1658,14-6 101,-31 4 119,-4-3-2225,-14-3-992,-6 4-688,-21-8-14,16 11-853,-37-1 1599,15 8 152,-19 2 70,19 15 1046,-3-11 820,27 26-973,-8-7 766,35 18-993,-3-4-2751,27-2 76,-5-8 2534,9-4 1,7 0-1,4-2 1</inkml:trace>
  <inkml:trace contextRef="#ctx0" brushRef="#br0" timeOffset="38081">19467 5207 21750,'0'-26'-5666,"0"1"3808,0-1 883,0 1 786,0 1 34,0 0-60,0 2-103,0 5-828,0-2 1506,0 9-360,0 26 0,0 2 0,0 27 90,0-5-180,0 6 180,0 7-90,0 2 0,0-13 0,0-1 0,0 23 69,-8-13 0,-1-1 273,4 5-138,-11-14 0,1-1 536,11-1-466,-21 7 785,16-19-474,-3-11 650,5-2-528,7-28-959,0-11-246,23-12 612,-10 6 0,2 1 710,29-12-620,-15 6 1,0 0 454,11-4-483,-5 9 0,0 3 570,7 3 335,-9 9 1,-1 2 1227,4 7-1366,5 1-1,-6 24-1725,-13-14 749,7 32-1683,-18-8-858,-1 20 184,-8-8-25,-2-2 415,-19-13 1418,14-2 309,-31-2 644,11 2 761,3-8-328,-15 1-169,21-11 0,-3-2 1,7-3-1</inkml:trace>
  <inkml:trace contextRef="#ctx0" brushRef="#br0" timeOffset="38499">20495 5386 23099,'-50'13'2103,"8"-3"-1479,3-3-663,8-6-324,1 13 715,0-7-174,-5 13-34,10-8 305,-4 13-751,21-11-675,0 12-383,8-11-694,20 6-423,11-11 1164,11 0 403,21-8 198,-21-1 796,-8-9 0,0-1 906,1 5 383,16-26 663,-30 13-214,3 0-731,-17-11-1694,2 25 1312,-8-20-2309,4 38-1035,-5-3 805,0 28-295,0-4-417,19-5-84,9-9 1965,9-10-982,4-7 2117,-10-5 1,3-15 0,-1-4 0</inkml:trace>
  <inkml:trace contextRef="#ctx0" brushRef="#br0" timeOffset="38687">21075 5212 22200,'7'-33'-3971,"-2"3"2071,-3-5 626,-1 14 672,-1 0 20,0 34 101,-13 28 706,10 5-871,-7-6 1,0 1 728,7 5-127,-1-6 1,0 0-622,4 7-393,0 11 1058,0-8 0,0-14 0,0 8 0</inkml:trace>
  <inkml:trace contextRef="#ctx0" brushRef="#br0" timeOffset="38864">20848 5347 21840,'0'-19'-6295,"0"2"4166,0 2 975,22-4 3207,11 5 128,30-1-1340,-6 10-695,6 1 1,-14 4 0,3 0 0</inkml:trace>
  <inkml:trace contextRef="#ctx0" brushRef="#br0" timeOffset="39271">21645 5347 22020,'-13'-9'-4483,"3"2"3130,-24 7 2879,11 0-610,-21 18 762,15-14-1278,4 23 1,3 4-695,1-9 95,8 9 0,3 1 414,7-5-468,27 10-2082,11-18 834,13-3-772,4-5 2117,-11-10 0,2 4 0,1-5 0</inkml:trace>
  <inkml:trace contextRef="#ctx0" brushRef="#br0" timeOffset="39667">22090 4797 22020,'0'-13'-6116,"0"4"3988,-13 4 2752,10 23-1059,-9 1 1518,12 40-1821,0-15 184,0 22-1043,-8-13 1869,6 5-209,-5-1-355,4-16-1,0 1 172,2 20-402,-4-12 1,0-1 713,3 5-146,0-13 0,-1-2-1,1 3-228,0 5 280,1-22-106,1-5-177,-1-6-993,1-3 629,19-6 1460,-14-21-131,29-1 0,7-3 1407,-9-19-1305,14 8 0,2 3 1400,-6 2-1113,-10 6 1,0 3 1095,2 5 518,14 1-1435,-27 11-1441,10 18-1523,-21-14 799,3 31-2003,-12-12 2315,0 21 0,-1-10 0,0 1 0</inkml:trace>
  <inkml:trace contextRef="#ctx0" brushRef="#br0" timeOffset="39799">23278 5600 24629,'0'0'0</inkml:trace>
  <inkml:trace contextRef="#ctx0" brushRef="#br0" timeOffset="70181">2142 8947 21660,'-13'-10'-4578,"2"1"2584,11 3 534,0-3 584,-6 0-56,4-7 333,-8 5 305,6-8-1535,0 11 926,1-4 77,2 8 576,-2-2-136,2 4 33,-2-3 375,0 4 392,0-1 417,0 2 1218,-1 0 142,-1 0-345,-9 0 226,4 14-81,-15 1 123,9 2-1131,-24 33-167,17-28-973,0 10 1,2 2-347,1-3-5,-5 11 49,12-13-67,3-2-632,4 0 60,3 5-39,2-8-176,1 8 130,20-18 588,-15 0-1132,32-11 2282,-10-1 225,22-15 1008,-6 9-222,-1-23 231,-17 23 152,-1-28-1100,-2 27 1844,-6-32-3304,-1 22 722,-5-18-1515,0 0 151,-6 8-199,1-12-173,-5 19 193,0-4-582,0 13 1400,-14 2-274,11 28 468,-10 9 827,13 34-813,0-12 334,0-11 0,0 0 72,0 12-180,0-5 0,0 2-809,0 11 851,0-19 0,0 0 1,0 19-1,0 2 1</inkml:trace>
  <inkml:trace contextRef="#ctx0" brushRef="#br0" timeOffset="70716">2617 9172 20761,'26'-24'657,"0"0"-466,-3-1-210,-4 0-341,-3 1-180,-8 1-105,3 2 464,-10 3-1351,5 3 623,-6-1-684,0 8 125,0 20 173,-11 11 965,8 28-124,-8-14 43,11 14 257,0-23-585,15 15 97,-11-21 402,28 9 347,-12-20-355,20 0 1185,-12-11 93,11-18 1287,-17-6-995,10-23 492,-15 10-652,0-3-482,-8 7-754,-3 7-559,-2-3-572,-3 36-1349,0 6 216,-1 29 1876,0-9 0,21-1 1,5-9-1</inkml:trace>
  <inkml:trace contextRef="#ctx0" brushRef="#br0" timeOffset="71257">3382 9035 21840,'-17'15'102,"4"3"-1185,13 11-1887,0 6 1188,0-12 594,0 14 340,0-17 301,9 10-1663,-6-16 232,6 5 291,-9-12 1687,0 1 180,0-6-180,0-14-899,0 0 899,0-10 0,0 6 0,0 4 0</inkml:trace>
  <inkml:trace contextRef="#ctx0" brushRef="#br0" timeOffset="71752">3330 9075 20761,'17'17'-6066,"-13"8"2976,27-22 5141,-27 15-3662,23-16 2856,-9 4-957,8-6 632,0 0-830,-7 0 1449,-2 0 390,-2 0-1754,-1 0 1798,-4-16-2396,-2 12 1900,-2-37-2689,-4 21-97,1-16-166,-3 14-31,-21 4 0,2 9 677,-6-4 460,-4 12-195,9-3 1496,-13 19 1123,7-11-299,0 28-445,17-3-882,-5 8-386,13 3-681,-3-11-556,4-1-32,21 8-1373,-15-10 1535,21-7 0,4-2 309,-6 0 661,34-3 414,-21-9 800,3-5-44,2 0-109,0 0-349,1-17 1,-2 12-1,0-12 1</inkml:trace>
  <inkml:trace contextRef="#ctx0" brushRef="#br0" timeOffset="71966">4003 8797 21570,'-22'-20'-5530,"4"3"3381,5 1 803,10 6-413,-11 2 2286,5 3-146,7 19-415,-7 8-794,28 23 422,-10-12 0,1 1-143,12 15 228,-8-12 0,-3 0 436,-8-2-836,17 19-1223,-18-25 772,11 7 847,-12-16 1,7-1-1,-5-2 1</inkml:trace>
  <inkml:trace contextRef="#ctx0" brushRef="#br0" timeOffset="72102">3905 9107 21390,'0'-18'-6205,"18"-1"7922,-14-2-2908,42-1 3314,-21-1-1391,28 1 418,-11-2-991,-9 11 1,1 0-1,16-6 1,-17 8-1,1 0 1</inkml:trace>
  <inkml:trace contextRef="#ctx0" brushRef="#br0" timeOffset="72304">3827 7782 22110,'-45'-5'43,"3"15"1,-1 6 738,-8 11-914,10 1 1,3 5 0,6 22-1,17-25 1,0 1 0</inkml:trace>
  <inkml:trace contextRef="#ctx0" brushRef="#br0" timeOffset="72981">4842 8937 21660,'-14'-12'-5035,"10"1"936,-19-2 4449,11 4-533,-5 0 285,-7 5 957,7 3-192,-15 17-291,9 12 496,-7 11 889,10 7-1829,4-7 355,3 2-557,7 0-786,3-1-541,3-3-775,18 5 136,10-15 879,26 2 943,-6-21 526,-13-2 0,-2-6 660,9-22 888,11 17-300,-19-42-274,-7 26 1230,-3-25-1437,-7-5-954,-8 9-735,-4-23-811,-5 28-807,0-4 431,0 19 600,-16 6-591,0 8 1572,-15 44 1083,15-8-656,4 14 0,2 3 38,2 8-102,3-18 0,0 3-11,-1 3 1,2-1 83,2 23-1378,0-7 1,0-1 1019,2 11 0,0-24 0,0-1 1,0 14-1</inkml:trace>
  <inkml:trace contextRef="#ctx0" brushRef="#br0" timeOffset="73449">5137 9323 22020,'1'-20'-5721,"2"0"4009,5-8 1499,3 3 486,8-5 287,12-4 251,-5 9-79,22-19-700,-20 19 1493,7-8-254,-14 12-250,-2 1-403,-2 1-90,0-3-716,-7 6-246,-1-1-214,-6 11-214,-3 17-780,0 10 61,-16-1 1487,12 34-1110,-12-33 1243,16 40-1183,0-35 165,0 15 239,0-22 781,0 3-491,23-14-161,4-4 1569,26-4-667,-13 0 1305,0-21 529,-12 16-158,-2-38-866,-1 26 1040,-5-20-1682,-1 10-277,-5 0-523,2-7-386,-8 10-783,0-2 200,-7 13 428,-1 25-900,0 5 598,0 27-644,0-11 1448,25 0 1,-19-6 0,20 1 0</inkml:trace>
  <inkml:trace contextRef="#ctx0" brushRef="#br0" timeOffset="73765">6340 8902 22470,'-18'-13'-4504,"-7"1"3839,-21 6 1624,7 2-374,2 4 4,11 16 510,3 3-738,-1 1-243,11 12 218,2-11-14,28 12-2301,9-5 585,22-14 835,-7-6-228,13-8 825,-23-14 396,15-4 1443,-22 0-868,1-11 1057,-11 14-514,-7 18-1912,-3 32-2423,-4 13 2384,0 15 0,0-24 0,0 0 0</inkml:trace>
  <inkml:trace contextRef="#ctx0" brushRef="#br0" timeOffset="74182">7435 8530 22470,'0'-33'-5306,"0"2"3357,0-4 975,0 11 1055,0-2-507,0 36 122,0 19 190,0 4 0,0 2-1482,0 30 1640,0-14 1,0-1-134,0 13 23,8-9 1,0-1-1144,-4 7 689,4-23 0,1 1-1644,5 25 2084,-11-18 0,11 7 0,-14-20 0</inkml:trace>
  <inkml:trace contextRef="#ctx0" brushRef="#br0" timeOffset="74307">7352 8995 22380,'-8'-31'-8272,"6"0"6523,-5 2-36,7 2 1574,0 3 70,22-2 1418,10 9-609,30 3-627,-9 9 0,5 5 1,-13 0-1</inkml:trace>
  <inkml:trace contextRef="#ctx0" brushRef="#br0" timeOffset="74683">8085 8885 22380,'-20'-19'-5059,"-2"-8"2361,-24 24 4574,24-18-2857,-23 19 2233,28-6-1440,-18 8 1014,13 16-490,2-11 1442,-2 29-509,12-7-1900,-1 19 1008,11-8-1886,19 4 52,-15-20-549,39-3 928,-8-4-84,12-14 1561,18 7 323,-24-24 199,-9 6 1,-1-4 1182,2-20-956,-7 4 1,-3-1 524,-4-4-1626,5-24-45,-20 34-1189,-1 24 2107,-3 15-3287,0 29 173,20-4 44,4-15 399,15 1 497,-3-22 1350,-2 6-84,1-9-187,3 0 0,1 0 1,1 0-1</inkml:trace>
  <inkml:trace contextRef="#ctx0" brushRef="#br0" timeOffset="74865">8785 8473 22740,'-18'-29'-7722,"14"9"5243,-29 3 3351,29 27-484,-21 20 913,23 9-1468,-4-2 1,1 0-97,5 14-491,0-6 1,0 1 1155,0 10-1092,10-12 0,1-1-1511,-6 7 1937,14-21 0,-1-1 0,-15 6 0,13-4 0</inkml:trace>
  <inkml:trace contextRef="#ctx0" brushRef="#br0" timeOffset="74999">8622 8717 21750,'0'-16'-6745,"25"1"9343,-19 2-2084,44 3 1,-30 1 0,22 1 0</inkml:trace>
  <inkml:trace contextRef="#ctx0" brushRef="#br0" timeOffset="75297">7725 8336 21930,'-17'-27'-7767,"6"0"4237,6-2 2486,5-3 976,19 1 1595,12-12-359,12 14-447,-11 7 1,0 2-255,8 0 1955,13 1 576,-19 13-676,-1 4-605,-3 1-1103,-3 1-343,-4 19-1916,-3-14 424,0 48 512,-7-30 1,2 28-1,-7-19 1</inkml:trace>
  <inkml:trace contextRef="#ctx0" brushRef="#br0" timeOffset="75451">8723 7776 22200,'-48'18'2782,"20"1"-3008,-13 18-1646,36 3 1359,-32 6 1,33 11 0,-13 5 0</inkml:trace>
  <inkml:trace contextRef="#ctx0" brushRef="#br0" timeOffset="75865">9945 8654 21750,'0'-18'-5756,"0"1"3808,0 2 883,-21 6 1777,-5 2 6,-22 24 1224,12-12-926,1 33-1075,12-22 1912,2 34-1072,9-17-562,4 25-1690,29-23 1194,-16 9 1,47-15 0,-13-2 0</inkml:trace>
  <inkml:trace contextRef="#ctx0" brushRef="#br0" timeOffset="76207">10460 8762 22560,'-55'-5'-49,"4"-1"-87,12 6 376,3-2-89,-3 2-21,8 0-37,-6 15 794,10 1-560,6 20-591,10-2-541,28-4-1274,-13-3 166,49-4 938,-27-13 437,10 0 1,4-2-740,2-7 961,-6 3 1,0-4 838,6-19 1135,8 14 717,-10-33-398,-16 13-1180,6-17-556,-20 17-724,-2-6-419,-7 21-387,-1 12-1575,0 12-3,0 26 2298,20-19 1,-16 15 0,16-14 0</inkml:trace>
  <inkml:trace contextRef="#ctx0" brushRef="#br0" timeOffset="76418">10572 7803 21390,'52'-32'969,"-17"15"0,-1 2 90,8-5-879,-7 18 0,-1 5-1174,6 12 413,-21 15 0,-5 5 0,1 19 0,-15-13 0,0 0 1</inkml:trace>
  <inkml:trace contextRef="#ctx0" brushRef="#br0" timeOffset="76931">11793 8756 22200,'-9'-18'-7600,"-5"-8"5229,1 7 1528,-8-6 634,7 15 780,-4 1 118,2 7 598,-1 17-1261,-1-11 2653,-2 53-1553,8-28-695,4 12 0,4 4-100,2 2-1335,26 15-1220,-18-22 704,20-20 1,5-2 1231,-4 14 1,31-3-1,-12-3 1</inkml:trace>
  <inkml:trace contextRef="#ctx0" brushRef="#br0" timeOffset="77266">12397 8818 22560,'-32'-11'-1938,"-14"2"1896,41 1-2975,-39 4 4013,38-1-1984,-41 5 1819,26-2-268,-17 22-56,19 0-12,8 22-1268,31-5-350,6-3-872,27-5 2324,-9-15-1315,3-6 851,19-8-372,-26-15 967,-4 6 1,-2-1 1565,-9-9 847,0-12-1304,-17 16-1312,-3-12-793,-22 13-546,0 21 1753,-3 12-2206,7 17-1120,30-16 2263,-13 14 0,36-30 1,-11 13-1</inkml:trace>
  <inkml:trace contextRef="#ctx0" brushRef="#br0" timeOffset="77698">13230 8647 22290,'-22'-15'-3603,"-13"2"3603,-13 13 1418,-5 0-675,10 14 652,-1-11-1075,0 32-7,3-17-89,17 7 0,1 2 702,-6 7-448,3 10-973,20 0-1255,30-14-3205,23 15 4796,13-27 0,-23-9 1,1-2-1,22-3 1</inkml:trace>
  <inkml:trace contextRef="#ctx0" brushRef="#br0" timeOffset="77884">13203 7934 22560,'-19'-3'-1251,"-1"1"1107,-12 24 1072,7-3-995,0 10 1,-1 5-1,-6 15 1,9-14-1,0 0 1</inkml:trace>
  <inkml:trace contextRef="#ctx0" brushRef="#br0" timeOffset="78386">13960 9001 21750,'35'0'450,"-16"-20"-750,21 14 973,-21-34-1982,22 23 2389,-10-20-1359,15-10 226,-11 9-12,-7 3 1,-2-1-25,2-7-32,-9 8 1,-1-1-837,-2-1 805,-2-8-1623,-10 23 838,-3 5-506,-1 8 156,0 26 49,-19 23 1054,14 14-109,-4-21 0,-1 1 67,-4 22 193,10 5-199,-10 3 575,5-1-69,7-1-475,-7-1 64,8-19 1,2 0 0,-1 19-1,0-21 1,0-1 0</inkml:trace>
  <inkml:trace contextRef="#ctx0" brushRef="#br0" timeOffset="78549">14065 9369 22560,'0'-37'-6296,"19"9"7349,13-22-769,11 22 443,-8 4 1,1 1-479,14-3-438,-16 10 0,1 2 398,19-6 0,4 1 0,1 0 0</inkml:trace>
  <inkml:trace contextRef="#ctx0" brushRef="#br0" timeOffset="78715">15048 8808 22020,'-34'36'-364,"15"-8"-682,-12 4 1182,27-7-1876,-21 2 2017,22-1-2304,-7 1 1803,10-1 0,0-2 0,0-2 0</inkml:trace>
  <inkml:trace contextRef="#ctx0" brushRef="#br0" timeOffset="78868">15105 8008 21930,'0'-24'-2341,"-12"2"1,9 10 0,-9 5-1</inkml:trace>
  <inkml:trace contextRef="#ctx0" brushRef="#br0" timeOffset="79252">15308 9009 22650,'-12'4'3286,"10"-22"-9308,36-22 6510,-8-5-459,5 17 1,4-1 223,-8 0 1,-1 0-121,16-19-127,-8 2 1,-1-2-277,-15 18 0,-1-1-403,9-27 0,-3-3 1154,-12 22 0,-2 1-969,1-16 1,-2 0-74,-3 13 1,-1 1 166,-3-1 1,-1-1-238,2 2 0,0-1 43,-1 3 1,-2 0 10,1 2 0,0 2-383,0-24 496,0 1 436,0 25-158,-12 6-517,9 43 1082,-10 8 498,13 27-870,0 2 83,0 11-101,-4-27 0,1 0 114,2 4 1,0 1-96,-3 0 0,0 3 327,4 20 0,0 0-508,0-17 0,0 1-795,5 2 1,3 4-1,-2-6 301,-4-5 1,0-3-25,6 11 0,3-1 554,9 11 1,-15-6 0,15-5 0</inkml:trace>
  <inkml:trace contextRef="#ctx0" brushRef="#br0" timeOffset="79532">15947 9082 23459,'5'-17'-3529,"4"-7"2596,1 21 3234,4-17-2459,10 7 1284,-2-6-779,21-8 219,-11 8-145,22-15 980,-20 11-243,7-9-1558,-8-4 730,-13 6-1329,1-22 70,-15 19-529,-3-7-236,-3 15-175,-19 3 135,14 6-363,-14 6 1730,-1 5 506,2 23 604,-16 16-213,24-3 1,4 4-427,-4 27-135,18-18 1,7-1-2213,11 10 1320,-1-19 0,5-3 906,-2-9 1,2-3 0,3 0-1,2-2 1,2 0 0,1 0 0</inkml:trace>
  <inkml:trace contextRef="#ctx0" brushRef="#br0" timeOffset="80797">17738 8501 21750,'0'48'-6205,"0"-7"4166,0 7 885,0-10 605,0 4 123,0-2 122,0 0 76,0 12-1368,12-15 994,-9 15 490,9-29-353,-12 2 465,7-15-224,-5-4-342,10-3 1644,-7-2 357,6-1 763,1-23-1245,11-9 832,-2-14-1334,-2 11 1,2 1 818,6-13-467,-9 16 1,0 1-947,7-12-148,0 4-172,-2 5 695,6-2-83,-8 19 848,8 0 58,-14 16-319,3 19-1678,-9-14 588,1 41-1186,-4-20 805,-3 8 1,0 3-671,-1 11 469,-2-9 1,1 0-1286,-1 6 714,0 16 1514,0-31-707,0 2 1196,0-18-280,0-4-9,0-28-145,21 15 1802,-15-44-1642,38 26 1885,-26-24-1326,21 8 817,-8 0-928,-10 11 0,1 0 586,10-11-491,-6 10 0,-1 2-1028,2 8 2019,13-6-1913,-22 22 1109,0 14-2173,-10 18-607,-5 11 433,0 24-133,-3-23 741,0-7 1,0 0-1192,0 3-61,0 9 306,21-15 1015,3-11 1317,26-4 464,-1-33 1199,-5 10-424,-5-43-481,-10 26 350,-6-25-725,-1 10 587,0-20-616,-7 15-1068,-6 9 0,-2 0-1633,-2 2 422,-1-3 628,-4 19-1099,0 26 995,0 27-336,0 5 786,0-5 0,0-1-252,0 4-1442,0 25 455,0-30 1368,0 8 0,21-19 0,5-2 0</inkml:trace>
  <inkml:trace contextRef="#ctx0" brushRef="#br0" timeOffset="80954">19208 8263 21390,'0'-19'-1709,"0"4"0,0 51 1,0 14-1</inkml:trace>
  <inkml:trace contextRef="#ctx0" brushRef="#br0" timeOffset="81416">19818 8640 22110,'-26'-23'-4988,"-8"-10"2805,-15 29 3832,2-11-1372,12 15 702,-1 0-280,3 0-174,-10 0-435,16 20 1527,-5 7 26,22 12-2598,2-1 336,29 1-1422,-16-9 1099,26-7 1,6-3-205,-5 0 549,11-6 0,4-5-21,1-2 214,13-1 1329,-24-6 199,-4-15 1640,-7 11-520,-2-42-1948,-12 25-13,-2-38-888,-10 30-800,-17-16-636,-10 22 669,-11 4-186,-1 35 2113,21 3-111,5 24-836,13 14 75,0-8 281,9 7 1,1 3 337,-6 3-583,13-2 0,4-2-981,4-7-243,-5-10 0,0-3-406,4 0 973,1 14 344,-23-30 538,8 1-306,-10-15-469,-22-3 2356,-7-3-1121,1-20 0,-17 13 0,17-13 0</inkml:trace>
  <inkml:trace contextRef="#ctx0" brushRef="#br0" timeOffset="81747">20407 8586 22200,'-17'-3'-1321,"12"15"-744,-12 12 2138,4 9-748,10 6-550,-11-7 1033,6 3-262,6 0-1030,-6-1 702,8 11 226,0-15-552,0 13 359,0-26 491,0 1-418,19-31 2038,5-15-699,0-2 1,2-3-278,-7 5 0,1-3-46,3-6 1,3-3 0,-3 3 206,-4 7 0,0 0-528,17-25 1,-1 3 430,-5 14-38,8-4 0,-15 30 0,-2 4 0</inkml:trace>
  <inkml:trace contextRef="#ctx0" brushRef="#br0" timeOffset="82120">21015 8740 21840,'-18'-20'-6038,"14"-9"3246,-33 26 4677,33-24-3510,-34 24 2915,24-21-2546,-16 21 2189,7-9-1861,5 12 2640,-2 0 179,13 18-2524,0 7 1499,7 9-2302,0 0 1905,0-10-1876,21 7 415,3-17-43,24 15-19,-12-21 1422,11 5 287,-22-8 418,7-5 523,-16-21-227,1-4 170,-3-22-1573,-5 13-76,-5-4-810,-4 18-77,0 24-166,0 14-433,0 32 317,0-10-385,18 0-431,-13-13 1901,31-2 0,-32-6 0,15-1 0</inkml:trace>
  <inkml:trace contextRef="#ctx0" brushRef="#br0" timeOffset="82348">21745 8213 22380,'3'-41'-5664,"-1"6"3773,-2 7 1104,0 8 225,0 8 67,0 30 232,-15 22 695,11 17-1107,-3-24 1,0 0 955,7 23-404,-12 3 508,9 2-254,-3-18 0,0 0 35,6 19-841,0-12 1,0-1-833,0 2 1445,0 11 0,0-25 1,0-4-1</inkml:trace>
  <inkml:trace contextRef="#ctx0" brushRef="#br0" timeOffset="82499">21380 8693 21840,'-5'-27'-7669,"2"-1"5266,3 2 1729,25-6 2333,12 9 387,14-1-431,5 13-481,-10 5-1523,3 4 876,2 1 0,2 1 0,2 0 0</inkml:trace>
  <inkml:trace contextRef="#ctx0" brushRef="#br0" timeOffset="82699">22478 8506 22110,'-42'0'90,"19"16"596,-8-12-273,28 30-3018,-8-19 2421,1 17-698,7-6-194,-7 1 196,10 12-1436,0-9-471,0 10 2148,0-16 0,18-1 0,4-3 0</inkml:trace>
  <inkml:trace contextRef="#ctx0" brushRef="#br0" timeOffset="82845">22485 8231 22020,'0'-40'-6565,"-13"6"2578,9 5 4098,-9 5 0,29 12 0,5 3 0</inkml:trace>
  <inkml:trace contextRef="#ctx0" brushRef="#br0" timeOffset="83168">22842 8456 22470,'-20'-20'-6086,"-2"5"4913,-14 15 3078,15 16-513,-2-12-248,21 35-2413,-8-20 1101,10 20-1518,0-8 1723,0-1-455,20 10-1749,-15-11 1069,21-7 0,4-4-304,-7-5 1835,29 8-472,-20-20 1629,-2 5-481,1-6 578,-4-15 991,-1 12-390,-6-34-1849,-3 2-127,-9-9-833,-3-20-911,-5 27 322,-24-10-1112,17 21-1236,-37 4 3155,21 4 1,-1 8 0,6 4 0</inkml:trace>
  <inkml:trace contextRef="#ctx0" brushRef="#br0" timeOffset="83531">23315 8443 22110,'0'2'-5756,"18"8"5350,-14 31-1581,35-8 1500,-34 5-453,28-11 863,-31 0-446,10-2-1603,-1-1 1505,-8-3-158,8-4 562,-5-3-662,0-8 1090,12-1 653,-5-22 724,7 13 1028,-1-39-1194,3 19 392,5-26-883,-5 20 0,0 1 1225,10-15-1355,-4 10 1,-1 2-562,1 0 40,12-5-643,-22 26 1599,1 3-325,-10 8-386,-3 22-2699,-2 12-1006,-3 12 2933,-1 5 0,-16-9 0,-5 2 0</inkml:trace>
  <inkml:trace contextRef="#ctx0" brushRef="#br0" timeOffset="83665">24595 8680 23639,'12'0'-630,"-2"0"1,-2 0-1</inkml:trace>
  <inkml:trace contextRef="#ctx0" brushRef="#br0" timeOffset="87697">3105 11136 22290,'5'-14'-2318,"0"0"1341,-2 3 446,0-1 112,0-1-121,-1 1 353,-1 0-431,0 3-665,-1 2 468,0 1 190,0 3-1,-16 0 1540,-4 3 334,-1 20-164,-28 6 945,30 14-1656,-3-11 0,-1 0 951,-1 8-909,16-4 0,3 0-114,-6 2-1054,11 9-784,17-15-357,9-16 371,24 1 1544,-5-14-19,3-26 1012,-10 6 627,-1-26-1193,0 8 790,-2-5 521,-4-5-1369,-1-4-551,-12 12 0,-1-3-293,-6 10 1,-1-2-407,4-24 0,-3-2-57,-7 23 0,-2 0 365,1-12 0,0 1-171,-3 14 1,0 1 22,1 0 0,-2 1-414,-16-27 430,17 23 0,-4 2-277,-28-12 81,29-8 453,-13 36 260,3 5 130,4 38 784,-10 14 194,11 18-649,4-14 0,0 1-33,1 15 37,1-18 1,0-1-146,-1 16 59,3-1-147,0-1-403,0-18 0,0 0-538,0 17-8,0-10 0,0-2-1,0 4 860,0 10 0,0-23 0,0-2 1</inkml:trace>
  <inkml:trace contextRef="#ctx0" brushRef="#br0" timeOffset="87834">2973 10867 21300,'0'-38'-6385,"20"1"6824,-15-1-147,36 7 1,8 1 1520,-9-6-1602,-2 17 0,8 0 1,-4 5-1,19 3 1,-19 6-1,-1 1 0</inkml:trace>
  <inkml:trace contextRef="#ctx0" brushRef="#br0" timeOffset="88165">3815 10972 21750,'-40'0'270,"2"0"-360,9 0 90,-11 0 90,9 0-90,-16 15 694,25 9-884,-4 8-105,18 5-899,4-6-118,4 1-194,0-1-180,19 1-271,-15-3 669,22-9 1,4-3 288,-4 5 743,11-10 1,3-3 1044,3-4 272,15-5 536,-19-16 711,-2 12-47,-6-33-529,0 4-809,-16-10-900,-1-18-856,-14 26-603,-22-21-1610,16 29-561,-33-4 3298,35 17 0,-30 7 1,12 2-1</inkml:trace>
  <inkml:trace contextRef="#ctx0" brushRef="#br0" timeOffset="88381">4458 10981 22650,'0'19'-6386,"-12"1"7205,10-4-1867,-10-1 959,12 9-2406,0-4 2134,0 8 0,20-7 0,6 0 1</inkml:trace>
  <inkml:trace contextRef="#ctx0" brushRef="#br0" timeOffset="88534">4732 10862 22470,'0'-9'-6386,"0"1"4168,0 2 1064,0-2 1313,-15 5 0,11-1 0,-11 4 0</inkml:trace>
  <inkml:trace contextRef="#ctx0" brushRef="#br0" timeOffset="88782">3680 10592 21660,'0'-30'-6205,"0"-1"4076,24-15 3134,9 11 237,12-8-94,3 16 120,-13 5-352,2 3-457,-3 6 1861,0 4-215,-4 5-1093,9 2-790,-13 21-1343,11 6-970,-21 12 1439,5 20 1,-12-22 0,1 16-1</inkml:trace>
  <inkml:trace contextRef="#ctx0" brushRef="#br0" timeOffset="88950">4722 10209 21570,'-31'18'1824,"-17"-13"-1915,42 39-2998,-41-19 2942,34 11 1,4 5 0,-18 15-1,19-17 1,0 0 0</inkml:trace>
  <inkml:trace contextRef="#ctx0" brushRef="#br0" timeOffset="89215">5838 11067 22830,'-57'-9'-814,"1"7"1108,10-8-902,-1 2 357,0 6 435,2-7-286,-8 9 332,18 0-230,-3 14 1081,26 3-1471,24 19-1492,-8-8-397,46 4-177,2-5 1851,-20-19 0,3-1 542,3 5 0,-1-2 0,19-9 1,1 5-1</inkml:trace>
  <inkml:trace contextRef="#ctx0" brushRef="#br0" timeOffset="89754">6108 10433 22560,'-15'-29'-8533,"11"5"6220,-23 5 2563,24 29 91,-8 5 948,11 27-1568,0-8 1,0 2-49,0 24-517,0-4 1,0 3 1140,0-23 0,0 1-208,7 25 0,0 0-345,-6-26 0,1-1-90,4 10 0,1 0-445,-1-6 0,-2-2 659,-2 18 99,3-16 0,0-3-301,-5-2 413,0 4-33,5-27-842,-1-2 227,8-9 2275,-1-23-583,4 18-411,0-26 0,1-5 425,10 8-489,2-12 1,0-3 421,8 2-60,-12 15 0,0 1 1162,6-3-2185,-3 5 728,-4 5-286,0 8 1152,-5 4-630,0 6-335,-1 0-434,-2 21-1913,0 8-348,-4 13-58,-5 0-12,-1-9-474,1-2 25,0 0 618,2-3-93,1-5 1648,1-4 543,13-8 1177,-3-5-41,22-6 671,-14-24 106,23-10 267,-22-12-623,6-3 753,-8 3-956,-10 11-1369,4-13-262,-13 32-426,0-9-503,-6 42-946,-1 12 734,-1 10-828,0 20 1876,0-28 1,0 6 0,0-12 0</inkml:trace>
  <inkml:trace contextRef="#ctx0" brushRef="#br0" timeOffset="89916">6903 10605 22020,'-13'-10'-5686,"3"3"5226,27 4 0,-13 17 0,13 4 0</inkml:trace>
  <inkml:trace contextRef="#ctx0" brushRef="#br0" timeOffset="90531">7372 11259 21930,'11'-19'-1707,"2"15"4334,2-39-4291,16 5 1603,-5-12-218,-2 15 1,1 0 232,3-7-54,-6 7 1,-2 0-470,0-3 429,0-11-1474,-9 9 1430,-7 11-840,-1-8 137,-3 21-330,-24 3 649,2 10 865,-6 18 962,-4-11-295,28 31-1154,-27-3 1498,27 11-1387,-19 3 1072,21 2-1642,-6-12-57,28 19-2200,-14-27 730,35 5 2241,-36-17-2704,43-4 3133,-27-3-1195,41-5 1916,-26-2-189,25-18 1877,-30 12-606,6-28-528,-17 29 1148,-3-30-2739,-6 29 1652,-2-28-2703,-5 28 1215,-1-25-2275,-2 17 333,-14-4-250,10 26 606,-9 10 1299,12 18-2267,17-4 1168,3-15-501,22 4 1982,-10-20 765,2 6-57,0-9-95,-9 0-531,11-16 1747,-20-4-440,4-19-961,-13 18-991,-2-27-1101,-2 41 989,5 17-2255,-1 13-1217,7 31 2962,-3-26 0,2-4 0,-1-1 0</inkml:trace>
  <inkml:trace contextRef="#ctx0" brushRef="#br0" timeOffset="90781">7608 10413 21840,'0'-29'-6385,"0"1"4256,21 2 3827,5-5-725,0 10 210,16-5-26,-14 17-96,19 2-679,-10 7 1157,-6 18-1014,-5 7-2761,-9 12 1751,5 0 1,-10-8-1,0-1 1</inkml:trace>
  <inkml:trace contextRef="#ctx0" brushRef="#br0" timeOffset="90949">8432 9962 22380,'-30'42'-2015,"-12"3"726,37-2 861,-31 7 0,31 8 0,-12 4 0</inkml:trace>
  <inkml:trace contextRef="#ctx0" brushRef="#br0" timeOffset="91436">9160 10665 22110,'-1'-13'-6331,"0"2"4324,1 2 1394,0 2 353,26 4 2339,7 1-1598,-1 12 0,1 1-64,19-6-730,-14 19 0,-2 4 767,8-6-153,-6 9 0,-2 3-978,4 3 160,-14-13 1,-2 0-2325,6 10 2463,-2-1 0,-3 0 0,-2-3 0</inkml:trace>
  <inkml:trace contextRef="#ctx0" brushRef="#br0" timeOffset="91618">9655 10679 22020,'-25'-17'-4466,"0"3"3440,-1 5 1071,-1 5 546,-3 2 111,0 2-83,-20 41-34,11-12-601,3 15 1,1 4 456,14-20 0,0 0-178,-6 11 1,0 0-974,-4 20 570,6 1 0,6-2 1,5 0-1</inkml:trace>
  <inkml:trace contextRef="#ctx0" brushRef="#br0" timeOffset="91982">10048 10951 22110,'0'-5'-6296,"0"1"4168,0 1 1064,0 0 425,0-3 213,0 3 122,19-8 2200,-15 3-2531,55-10 2796,-31 4-1016,10 1 0,2-1 1065,3-4 151,10-7-147,-9-1-205,-16 5-2223,4-14 637,-23 16-1730,-2-9-434,-27 15-49,16 0-1165,-38 9 2170,10 2 349,-23 18 753,9 9 192,8 9 387,24 5-646,-9-8 548,20 33-13,-10-23-2254,18-3 1,8-1 1105,16-6 1,12 8 0,4-14 0</inkml:trace>
  <inkml:trace contextRef="#ctx0" brushRef="#br0" timeOffset="92452">10757 10863 22290,'-21'-3'-1416,"5"18"1890,16 5-3409,0 13 1264,0 1 407,0-6 516,0 14 119,20-10-1351,-1 16-353,5-25 479,4 1 1822,-14-16 507,12-4 844,-5-4 277,2 0 0,-1-18 553,2 14 441,8-49-1319,-6 30-543,-6-11 0,-1-1-227,3-1-743,4-8-424,-12 19 73,-1 4-70,-5 10 261,2-3 365,-8 30-1597,2 0 308,-4 30 249,0-9 56,0 9 18,0-16-9,0 1-265,19-15 422,3-9 2019,21-27 1587,-11 15-855,1-36-497,0 10 315,-9-8-629,10 2 276,-18 11-483,0 14-145,-8-1-1730,-4 13 698,0 0 676,-3 20-2812,0 12 2161,-1 11 1,0 6 0,0-9-1</inkml:trace>
  <inkml:trace contextRef="#ctx0" brushRef="#br0" timeOffset="92800">12077 11297 22200,'-23'-16'-4624,"4"-8"1631,19-10 1772,18-2 1917,-14 5-1052,38 0 1858,-36-4-1318,23 10 0,2 1-51,-22-15 158,18 7 1,2 1 1383,-13-3-717,7-25-1039,-12 35 554,-11-10-2198,-17 28 1520,13 52-1257,-27-14 1449,28 4 1,3 5-730,-7-4 1,1-2-586,6 23 1223,0-3 1,0 1 0,0-22 0,0-1 0,0 12 0,0 1 0</inkml:trace>
  <inkml:trace contextRef="#ctx0" brushRef="#br0" timeOffset="92964">12090 11604 22290,'0'-31'-6296,"0"-3"4168,21-19 2566,-15 10-192,28 6 0,7 1 1094,-5-5-913,4 13 1,3 3-35,11-6-751,0 3 921,1 3 1,-2 3-1,0 2 1</inkml:trace>
  <inkml:trace contextRef="#ctx0" brushRef="#br0" timeOffset="93116">12885 10974 22020,'-19'17'282,"3"3"-1141,16 12-2167,0-4 581,0-4 2142,0-2 1,0 0-1,0-1 1</inkml:trace>
  <inkml:trace contextRef="#ctx0" brushRef="#br0" timeOffset="93281">13038 10290 22380,'0'-30'-6835,"0"14"3447,0 19 3122,0 14 0,0 21 0,0-2 0</inkml:trace>
  <inkml:trace contextRef="#ctx0" brushRef="#br0" timeOffset="93631">13297 11272 22470,'21'-18'1061,"5"-8"-1530,13-17 20,-3-3 137,-7 7 70,3-1 29,0-3 68,-8 10 0,-1 0-265,12-20 124,-8 6 1,-2-1-111,-1-11 12,-8 5 0,-4 0 96,-7 19 0,-1 1-214,0-12 0,-2 0-405,-2-21 106,0 1-26,-17 3 161,16 22 0,-2 2-422,-30-15 480,30 19 0,2 3 212,-16 8-85,6 5-3,8 40 740,-8 2 609,5 28-276,4-1-357,-5 9 107,7-10 1,0 3-835,0-12 1,0 2-304,0 4 1,0 5 0,0-4 862,0-4 1,0-2 0,0 13-1,0-1 1,0-17 0,0-1-1</inkml:trace>
  <inkml:trace contextRef="#ctx0" brushRef="#br0" timeOffset="93914">13895 11097 23279,'16'-17'247,"1"-14"-1383,11 8 1759,-5-10-870,19-7 404,-14 15 69,8-6 114,0 2-294,-7 8 407,13-11 357,-19 16-699,1-2 562,-11 8-594,-6-1-513,-1-3-607,-4 3-451,-1-1-101,-24 2 616,1 6 295,-24-1 435,10 25 395,14 5 145,-2 15 40,21 16-753,-7-16-1283,7-2 0,6-1 1364,18 9 1,-15 15 0,15-19 0</inkml:trace>
  <inkml:trace contextRef="#ctx0" brushRef="#br0" timeOffset="94498">15057 10645 22290,'0'-10'-5936,"0"23"3808,0 16 1243,0 15 157,0 5 302,-11-7 703,8 1-451,-8 0-844,11-1 928,0-2 90,0-3 0,0-4 90,0-2-90,0 0-508,0-9 382,0-2-364,13-13 1215,5-22 1002,30-30-123,-13 0-960,-5 6 0,-1 1 528,0-2-590,-6 10 0,-1 3 851,0 8 201,1-11-1038,-10 28-358,-5-8-394,-2 10 465,0 16-2214,-2 10 377,6 23-665,-2-4-1028,6 2 2730,-1-12 1,7-1 0,1 0-1</inkml:trace>
  <inkml:trace contextRef="#ctx0" brushRef="#br0" timeOffset="94847">15987 10908 22560,'0'-14'-5936,"-26"1"5636,-4 2 789,-16 5 478,-8 2-230,21 20 721,-6 5-624,13-1-624,12 19 540,2-23-216,12 20-1393,0-11-488,19 8-564,9-9-685,27 2 1037,-10-11 831,5-7 1277,-17-3-470,-1-5 1427,-3-15 659,-3 12 255,-4-30-1483,-5 28 998,-2-47-2182,-8 33-199,0-35-577,-7 30-574,-14 4-719,10 50 579,-10-9 439,20 12 0,5 1-2314,-7-5 3478,36 10 0,-20-18 0,21-1 1</inkml:trace>
  <inkml:trace contextRef="#ctx0" brushRef="#br0" timeOffset="95082">16530 10960 22740,'0'-21'-5846,"0"2"3717,-19 10 2610,-5-6-532,-21 14 1395,3 12 233,8 15-818,15 21-1587,30 2 516,-7-11 65,40-4-255,-22-22 732,22 6-1024,-9-15 141,12 7-201,-13-10 1502,7-18 1956,-17 14-760,-12-33-1874,-2 20-179,-10-18-1412,-21 9 1290,16-1 1,-45 1 0,13 1 0</inkml:trace>
  <inkml:trace contextRef="#ctx0" brushRef="#br0" timeOffset="95238">15847 10437 22020,'56'-2'391,"0"-2"-186,-10 3-329,4-1-685,-11 2 1,0 0 674,22-1 1,-21 11 0,-2 4 0,13 15 0</inkml:trace>
  <inkml:trace contextRef="#ctx0" brushRef="#br0" timeOffset="95502">18130 10816 22020,'-21'-24'-6161,"16"0"3398,-49 2 3843,23 3-961,-33 4 830,10 8-118,-5 2-454,16 3 0,0 4-225,11 7 0,0 4 991,-17 1 0,2 4 1584,2 27-2336,19-21 0,5 0 536,7 13-1477,7 2-982,7-3-1098,23-1 2204,0-3 1,27-3 0,-4-3-1</inkml:trace>
  <inkml:trace contextRef="#ctx0" brushRef="#br0" timeOffset="95764">18353 10883 23279,'-20'-11'-3715,"15"-2"-972,-33 12 6857,12-4-1365,-17 5 264,18 15 178,-6 5-448,28 18-2242,20 3 107,7-7 1805,11-18 0,4-2-986,10 8 395,-5-16 1,1-1-69,7 5-79,-7-17 0,-1-4 387,-7 7 909,-13-21 0,-5-4 617,-12 5-1909,-7-31-1389,-23 20-753,0 2 2122,-25-2 1,4 4 0,-3 0-1</inkml:trace>
  <inkml:trace contextRef="#ctx0" brushRef="#br0" timeOffset="95922">18823 10027 22380,'-31'19'-225,"6"22"0,-30-17 0,13 24 0</inkml:trace>
  <inkml:trace contextRef="#ctx0" brushRef="#br0" timeOffset="96715">19585 10812 22290,'0'-15'-6206,"0"1"4168,0 3 1153,-27 2 1782,21 3-1439,-60 2 1739,41 2-633,-10 8 0,-2 5-18,3 9 1565,-7 0 75,16 27-1156,13-30-865,2 33 219,34-26-1774,13-5 1001,5-11 0,5-6-318,17-18 772,-15 5 0,-2-4-136,-3-20 466,-12 8 1,-2-2-28,1-9 547,0-17 3,-16 12-1201,-9-3-968,0-3 285,-6 12 0,0-1-1262,0-19 1376,1 11 1,-2 0-796,-15-2-373,12-16 883,-11 39 439,15-2 602,0 40 58,0 14 61,17 36-682,-12-6 549,10-12 1,0 0 182,-12 12-112,4-18 0,-1 0 46,-6 15-1086,7 0-602,-6-2 1660,6-2 0,-7-2 1,0-2-1</inkml:trace>
  <inkml:trace contextRef="#ctx0" brushRef="#br0" timeOffset="97198">20420 10336 21570,'0'-4'-6385,"-14"0"7326,10 23-2043,-10 10 1268,14 28-1141,0-8 214,0 5 191,16 3-1544,-12-13 1902,9-9 1,0 0-1653,-10 1 1349,8 9-753,-11-21 1448,8-5-524,-5-4 342,5-4 288,-8-4 47,6-3 807,2-3 400,13-22 463,-3-5-1444,1-1 0,2-2 1343,7-15-514,14-5-551,-18 25 0,1 1 757,11-10-822,-5 9 1,0 3-47,3 7 282,17-1 98,-25 15-78,5 51-2447,-20-22 533,-2 15 0,-8 2-767,-21-3 1237,7-6 0,-4-2-660,-26 5 795,10-10 1,-2-1-227,-12-1-499,-10-6 1,-3-4 1464,-4-6 1,12-4-1,1-2 1,-2-6-1</inkml:trace>
  <inkml:trace contextRef="#ctx0" brushRef="#br0" timeOffset="101818">12735 6982 20671,'0'0'0</inkml:trace>
  <inkml:trace contextRef="#ctx0" brushRef="#br0" timeOffset="102214">13652 7034 20491,'-15'6'844,"11"-1"0,-11-5 0</inkml:trace>
  <inkml:trace contextRef="#ctx0" brushRef="#br0" timeOffset="102382">14058 7076 21121,'0'0'0</inkml:trace>
  <inkml:trace contextRef="#ctx0" brushRef="#br0" timeOffset="102549">14568 7132 20491,'7'0'-30,"0"0"0,1 0 0</inkml:trace>
  <inkml:trace contextRef="#ctx0" brushRef="#br0" timeOffset="102731">15157 7160 20398,'18'0'0,"-2"0"3,0 0-17,-2 0 28,-1 0-14,1 0 0,-1 0 0,1 0 0</inkml:trace>
  <inkml:trace contextRef="#ctx0" brushRef="#br0" timeOffset="102888">15683 7304 20761,'8'0'0,"-2"0"0,0 0 0,-1 0 0</inkml:trace>
  <inkml:trace contextRef="#ctx0" brushRef="#br0" timeOffset="104499">22348 10828 20761,'-44'0'0,"-3"0"0</inkml:trace>
  <inkml:trace contextRef="#ctx0" brushRef="#br0" timeOffset="105280">22542 10454 21031,'-41'0'269,"5"0"1,4 15 969,1-12-807,7 19 1,-1 3-863,-12-2 417,14 1 1,1 2-403,-7 8 191,6 2-251,3 0 31,9 1-1284,4-2 15,24 10-496,-13-13 1217,29-9 0,8-5 286,-3-2 538,5-8 1,3-3 509,13-3 221,4-2 455,0-20 855,-4 15-435,-30-18 1,-2-2 473,21 2-1369,-22-8 0,-2-5-439,5-8-322,-15 4 0,-3 0-911,-6-8-258,-30-10-1594,19 22-96,-50 8 1499,31 5 1363,-27 7 1,11 8-1,-1 3 1</inkml:trace>
  <inkml:trace contextRef="#ctx0" brushRef="#br0" timeOffset="105497">22042 11439 22470,'16'5'-1503,"5"-24"2174,24 13 154,-21-18 1,2-2-565,4 14 1,3 1 64,3-12 1,2-2-556,3 7 1,5 0 0,-3 2 278,9-3 1,-1 0 0,-4 3 0,2 0-1,-3 1 1,3 0 0,1 1 0</inkml:trace>
  <inkml:trace contextRef="#ctx0" brushRef="#br0" timeOffset="106264">24175 10461 22200,'-27'-16'-3844,"-11"-1"3373,33 1-2522,-34 0 3291,21 4-546,-19 3 772,9 4 112,0 3-724,0 2 1139,2 0-248,2 21 1467,5 6-1930,6 12-79,5 13-1216,26-19-603,20 19-280,14-24 982,-22-11 1,1-1-781,23 1 78,2-7 1604,4 1 0,-2-10 0,0 4 0</inkml:trace>
  <inkml:trace contextRef="#ctx0" brushRef="#br0" timeOffset="106650">24688 9921 22560,'0'-29'-6566,"0"3"4438,0 8 1423,-16 6 691,12 27 285,-12 24 156,6 13-534,9-18 1,0 3-577,-4 9 0,0 1 695,5-10 1,0 2 33,-1 4 1,-2 5-1,2-5 24,0-3 1,1 0-192,-5 24 1,1-1-143,4-28 0,0-1-88,-3 10 1,0-3 335,0 10-40,-2-4 172,1-8 9,0-6 154,2-7-236,0-6-269,2-7 81,17-22 2107,23-34-588,3-2-767,-15 12 1,1-1-5,-1 2 0,-1 1 549,14-16-551,-7 10 1,-1 2 742,1 1 169,16-8-1838,-28 30 952,2 1 49,-13 11-374,-2 0-101,-1 20-2330,-1 6 111,-1 12 260,3 14-1070,-2-17 2142,8 20 1,-2-24 0,6 7 0</inkml:trace>
  <inkml:trace contextRef="#ctx0" brushRef="#br0" timeOffset="107364">25510 10539 22380,'0'-28'-5756,"-21"9"3939,0-8 485,-22 19 2559,3-1-311,18 25 493,-12 9-436,19 8-1776,-2 18 1441,7-20-32,10 22-466,21-27-1867,8 12 361,26-26 648,1 1-36,-11-28 2266,-7-8-147,-9 3-92,-7-33-346,-5 33 967,-6-37-1398,-10 28-1429,3 0-60,-4 34-1132,0 12 122,0 28 7,15-12 580,-11 1-542,27-13 1630,-9 3-181,24-7 1062,-8-4 311,14-7 521,-19-21 834,5 11 335,-12-28-735,-4 28-112,-5-31-540,0 14-719,-7-3-609,-2-3-580,-5 18-1005,-3 15-48,0 9 459,0 26-621,21-6 645,3-5-178,15-13 1569,-6-8 376,-4-9 667,0 0 473,-1 0 1,0-15 612,6-9-3,-10-7-61,6-19-1594,-18 19-629,-3-20-1167,-8 23-245,-1-1-106,0 12-433,-15 10 833,-3 22 1603,-1 19-457,-9 13 46,26-10 1,1 2-197,-20 12 362,18-16 1,3 1-108,-4 1 1,0-2 159,4 20-561,0-11 1,0 0-2142,0 3 1299,-3-11 1,-2-1-102,-2 1 1491,-9 6 1,-1-19 0,-1-1 0</inkml:trace>
  <inkml:trace contextRef="#ctx0" brushRef="#br0" timeOffset="107515">25288 11172 22020,'60'-12'-102,"-13"9"1,6-8-1,-13 11 1</inkml:trace>
  <inkml:trace contextRef="#ctx0" brushRef="#br0" timeOffset="108181">27058 10739 21750,'35'-30'769,"1"-2"-668,-10 4 1,0-2-340,15-16 216,-7 4 1,-2-1-62,2-9-110,-12 20 0,-2 0-151,0-10-462,-5 7-83,-4-4-232,-6 15 185,-2 2-114,-3 35-211,-16 22 967,12 12 8,-13-15 0,-1 0 479,14 22-344,-13-24 0,0 0 576,13 34-432,-10-32 1,0 0 510,10 32-335,-9-33 0,-1 1-270,6 11 0,1-1 71,-4-10 1,-1 1-715,-1 17 1,0 0 301,-5 4-109,2-12 1,-2-3 842,-7 1-51,-7 6 613,7-25 385,2-4 451,-1-10 660,-6-3-905,8-3-112,-3-15-1093,17-3-1740,1-17-167,35-2 1176,-21 7-835,52 0 1205,-32 9-251,11 5 1,3 0-278,12-7 985,-17 7 0,1 1 0,17-6 0,3 1 0</inkml:trace>
  <inkml:trace contextRef="#ctx0" brushRef="#br0" timeOffset="108352">27787 10617 22830,'0'31'-6386,"0"2"4258,0-9 1153,0 4-563,0-7-57,12 0 1310,-9-3 1,10-1 0,-13-3 0</inkml:trace>
  <inkml:trace contextRef="#ctx0" brushRef="#br0" timeOffset="108514">27997 9914 22110,'1'-49'-6236,"0"-3"4205,1 20 838,5 3 55,0 22 822,5 25 0,-2 2 1,0 20-1</inkml:trace>
  <inkml:trace contextRef="#ctx0" brushRef="#br0" timeOffset="108870">28200 10886 22920,'28'-44'-1567,"21"1"2381,-25 9-1260,23-5 887,-10-3-507,-11 9 1,-1-3-187,11-19 110,-12 18 0,-1-3-213,-5-2 1,-4-1 74,-2 9 1,-2-2-235,3-26 1,-3-2 4,-6 25 0,-2-2 170,0-12 0,0-7 0,-1 6-330,-1 11 0,0 2 231,0-6 1,0-3 0,0 7-597,0-4 596,0-1-118,-13 65 1238,10 5-569,-10 40 49,9-17 1,0 1-126,0-8 0,-1 2 13,2 8 0,0 5 0,0-4 42,-3-2 0,1 0-279,4 4 1,2 5 0,-2-5-288,-1-6 0,1-2-658,0 11 1,2 2 1083,-1-9 0,0-2 0,0 21 1,0-27-1,0 1 0</inkml:trace>
  <inkml:trace contextRef="#ctx0" brushRef="#br0" timeOffset="109148">28752 10838 23819,'6'-16'-3055,"1"12"5527,-1-23-4549,2 24 3774,-1-22-2856,3 22 2289,0-23-1755,2 17 814,4-10 389,-1 5-945,3 1 1825,1 0-1917,10-6 1816,-7 4-1655,11-14 1172,-16 12-1173,0-21-218,-12 15-644,-2-9-757,-3 3 30,-17 10-13,13-5-386,-28 18 1816,17 0-18,-5 28 1042,-3 28-185,21 2-1693,-5-8 0,2 1 1212,5 3 1,11-15-1,7-2 1,18 13-1</inkml:trace>
  <inkml:trace contextRef="#ctx0" brushRef="#br0" timeOffset="109652">30233 10637 21930,'-17'-32'-7947,"3"2"4803,0 2 1563,0-8 498,-9 13 1437,-4-4-191,6 19 787,-7 3-1200,-3 26 2551,7-16 442,-8 53-1149,17-38 302,3 32-1494,9-26-278,3-1-892,19-4-578,5 0-333,24-11 825,-8-1 984,0-9 268,0-19 1367,-9-12-1163,-7 1 0,-2-2 571,3-26-757,-9 13 1,-2 0-157,0-16-607,-8 21 0,0-2-75,-2-5 0,-1 0-226,-1 11 0,0-2-192,0-25 1,0 0 71,0 27 1,-1 1 208,0-19 0,1 4-134,0 1 568,0-2-178,0 67-128,-1 4 259,-1 43 132,0-17 1,0 0-4,1-8 1,-2 3 106,-3 6 0,-3 4 0,2-3-21,4-3 0,-1 1 16,-7 10 0,-3 7 1,3-7-496,7-13 1,0-1 502,-3 5 1,-3 5 0,0-8 0,-4 11 0,3-23 0,-1 1 0</inkml:trace>
  <inkml:trace contextRef="#ctx0" brushRef="#br0" timeOffset="109798">29975 10361 22470,'27'-22'227,"0"-1"1,12-6 0,-1 0-134,-12 7 1,1 2 186,24-8 0,2 4 91,-20 12 0,0 3-391,21-1 0,0 4 1,7 3-1,-22 3 1,-1 0-1</inkml:trace>
  <inkml:trace contextRef="#ctx0" brushRef="#br0" timeOffset="110102">30850 10419 22470,'-32'0'90,"-2"0"-90,6 20 426,1-15 67,7 37-1579,2-24 1010,3 20-732,7 7-450,3-9-7,5 21-331,22-26-524,11 14 7,11-23 1926,4-1-551,-8-14 1242,-1-4 630,1-3 220,-2 0 153,-2-24 800,-5 4-1454,-13-9 1,-2-5-715,0-9-173,-4 1 0,-4-2-922,-6-10 161,-10 7 1,0 2-1246,3-5 636,-15 19 0,1 2-1808,14-3 2761,-34 5 1,34 8 0,-15 2 0</inkml:trace>
  <inkml:trace contextRef="#ctx0" brushRef="#br0" timeOffset="110279">31658 9260 23009,'-59'20'24,"8"-15"0,24 14 1,2 3-1,-18 5 0</inkml:trace>
  <inkml:trace contextRef="#ctx0" brushRef="#br0" timeOffset="113480">3192 13089 22290,'0'-22'-5486,"0"4"3717,0 2 885,0 2 515,0 1 123,-17-2 134,13 2-629,-25 1-10,25 1 177,-26 3 1672,15 2-184,-29 4 564,15 1 76,-10 17 677,14-12 253,0 35-2238,5-19 1870,6 21-2558,6-5-112,4 1-550,27 19-1704,0-15 677,12-10 0,5-3-447,17-2 2596,-16-14 0,1-2 0,-8-6 0,-1-2 0,1-2 1,1 0-1</inkml:trace>
  <inkml:trace contextRef="#ctx0" brushRef="#br0" timeOffset="114066">3753 12484 21930,'-16'-20'-7037,"12"2"4017,-31 7 4456,16 5-662,-15 3 359,16 28-211,-4 12-593,12 13-942,2-9 0,0 1 1104,-2 16-251,7-13 1,1 6 0,1-3-712,-1-8 0,1 2 156,-1 10 0,1 7 0,1-7-404,0-11 0,0 0 306,0 3 0,0 3 0,0-4-70,0-5 1,0-2 296,0 10 1,0-3-165,0 8 245,0-10 36,0-9-68,0-7 31,18-32 2349,2-43-1729,0 23 0,1-2-99,-6-13 1,-1-1 207,19-14 400,-10-2-308,1 1-324,-7 20 1,0 0 346,8-16-1449,-5 17 0,1 3 825,0 2 179,5 2 400,-12 21 571,-1 5 357,-2 4-807,-2 0-136,2 25-2294,-2-4 17,6 43-51,-4-23 751,-2-1 0,0 0-1539,3 7-316,2 15 814,7-13-335,-5-17 2478,21 2 484,-11-24 618,12-4 483,-8-6 320,1-26-13,13-14-1,-9-14-1182,-14 25 1,0-1-3,-1-3 0,-3 1-70,8-15-859,-7 12 0,-2 1-413,-1 2-116,2-1-116,-11 19-103,1 7 1092,-5 20-1764,5 12-66,-2 11 409,9 17-1031,-3-19-939,6 14 2682,-2-17 1,1 0 0,2-1 0</inkml:trace>
  <inkml:trace contextRef="#ctx0" brushRef="#br0" timeOffset="114230">4453 12665 21930,'-14'-9'-5832,"4"1"5247,2 2 1,5 3 0,3 0-1</inkml:trace>
  <inkml:trace contextRef="#ctx0" brushRef="#br0" timeOffset="114516">5075 12354 21570,'37'-12'2365,"-2"2"-1470,-3 3-545,-4 3-607,-4 3-3,-5 16-1620,-9 15-522,-5 9 637,-26 12-588,16-7 2185,-18-19 1,-4-1 0,3 28-1,-1-26 1,0 1 0</inkml:trace>
  <inkml:trace contextRef="#ctx0" brushRef="#br0" timeOffset="115581">6033 12987 23099,'-15'-16'-5969,"11"-11"2978,-29 23 4890,8-9-1960,-10 13 1293,-2 0-352,9 0-130,3 0-750,0 17 1772,7-12 572,7 32-3188,0-20 1367,10 31-1976,16-18-713,-10 8-228,46-15 393,-22-4-572,32-9 2423,-6-4 0,4-6 0,3 0 0</inkml:trace>
  <inkml:trace contextRef="#ctx0" brushRef="#br0" timeOffset="116003">6473 12453 22290,'-17'-17'-5684,"12"3"1733,-27 3 5101,21 4-1016,-11 3 884,12 18-295,4 16-1074,6 11-1245,0 12 1577,0-6 331,-1-8 0,2 2-1316,16 23 580,-15-6 1,0 1-327,7-23 1,-1 1 97,-6 26 0,-4 0 435,2-25 0,0-1 262,0 10 0,0-1-45,0 13 62,0-7-3,0-8 247,0-5-358,0-18-114,17-30 2144,8-34-1491,-7 15 0,0-2 37,2-5 1,0 1 579,13-24-161,1 2 103,0-1-511,-12 21 0,1 1 595,10-13-1568,-8 15 1,0 3 887,-1 5 170,5 3 267,-14 16 502,-3 6-749,0 0-113,-5 0-61,-1 20-2240,-1-14 439,-1 53-286,-2-33 634,1 12 0,1 2-1423,-1 2 2021,9 0 0,3-2 1,5-1-1,-2-11 0,1 0 1</inkml:trace>
  <inkml:trace contextRef="#ctx0" brushRef="#br0" timeOffset="116383">7445 12854 22650,'-19'-13'-4205,"-5"-1"3068,0 6 1296,-32 1 620,34 6-100,-42 21 720,36-15-677,-6 36-948,16-14 971,8 10-720,2 10-660,28-19-1003,7 10-104,12-24 389,3 6 113,-9-18 1193,1 4 136,14-22 1628,-14 12-100,8-31 282,-21 8-266,-2-8-1589,-9-10 17,-2 20-1032,-8-8-273,0 14-895,0 20 217,0 10-68,20 24-469,6-4 78,25-4 2063,-10-12 499,17-6 0,-22-9 0,10 0 1</inkml:trace>
  <inkml:trace contextRef="#ctx0" brushRef="#br0" timeOffset="116697">7927 12872 22290,'8'-15'-1786,"-1"12"3837,-4-23-4588,-1 17 1073,-17-4 430,11 22 803,-11 7 790,34 15-3406,5-3 1390,24-11 144,-10 2 1758,4-17 745,-12 5-196,10-7-185,-10-15 137,13-5 2184,-21 1-1127,0-17-1407,-11 31 1362,-5-35-2639,-3 26-72,-2-19-711,-1 13-664,-17 6 78,13 30 972,-25-10 1881,25 45-2876,-9-29 2835,13 29-1120,0 11 135,0-11-946,0-6 0,0 1 1131,0 9 0,0-18 1,0-1-1,0 15 0</inkml:trace>
  <inkml:trace contextRef="#ctx0" brushRef="#br0" timeOffset="116856">7498 13617 23189,'-9'0'-90,"2"-18"-5878,5-3 3793,23-1 1891,12-12 740,12 15 0,5-2 1,-11 7-1</inkml:trace>
  <inkml:trace contextRef="#ctx0" brushRef="#br0" timeOffset="117398">9217 13074 21840,'0'-25'-6026,"0"1"4168,23-19 2847,7 9 229,13-16-426,-3 12 79,-11-3-472,-2 0-558,-8 10 1,-1-1 1331,5-15-649,-6 9 0,-2 0-782,-6-2-764,1-13-20,-10 30-448,0 2 278,0 30 202,-17 20 1136,13 12-380,-10-3 1,0 1 287,11 15-191,-3-3 1,1 0 8,5 13 193,0-23 0,0 1-90,0 1 0,0-1 45,0 23-1144,0-11 1,0-1 242,0 7 162,0-14 0,0-2 399,0 3-41,0 7 381,-23-26 1361,17-6-787,-39-7 2611,16-6-682,-9-5-341,-6-17-794,17-5-896,0-21-785,14 10-1778,8-6 1406,5 10-1510,23-1 1356,11-14 417,13 10 521,-11 5 0,0 1 633,13-3-312,-5 5 1,1 1 0,9-3-1,-19 9 1,0 0 0</inkml:trace>
  <inkml:trace contextRef="#ctx0" brushRef="#br0" timeOffset="117549">9953 12842 22740,'6'-5'950,"0"1"-350,-2 2 161,-1 15-4362,-2 5 1599,-1 23 506,0-8 1124,17 17 1,-12-22 0,12 8 0</inkml:trace>
  <inkml:trace contextRef="#ctx0" brushRef="#br0" timeOffset="117730">10085 12259 22380,'0'-29'-6386,"0"2"4258,0 1 254,0 12 1515,0 21 1,18 23-1,4 20 1</inkml:trace>
  <inkml:trace contextRef="#ctx0" brushRef="#br0" timeOffset="118097">10270 12955 21570,'0'15'-5036,"0"0"3447,0-7 1155,0-2-205,0-3 123,15-22 1732,17-12-47,1-7-1292,9-5 1642,-9 1-333,-11 7-662,-5 3 0,-2-1 283,-6-9-604,-1 3 0,-2-1-1230,-5-12 220,1 18 0,0-1-475,-2-16-147,0 1 153,-17 2-531,12-10 766,-12 19 60,17-5 680,0 52 326,0 17-125,0 26 100,0 7-69,7-20 0,0 0 370,-3 23-366,9-6 1,-1-1-72,-9 11-904,6-12 0,0 0-34,-2 5 1017,-3-22 0,1-1 0,5 8 0,-5-4 1</inkml:trace>
  <inkml:trace contextRef="#ctx0" brushRef="#br0" timeOffset="118397">10665 13079 22920,'8'-14'-1731,"10"-8"1891,-1 20 982,32-34-569,-17 23-183,2-8 1,0-1-20,6 4-108,-5 1 1,2 0 253,7-4 757,12-6-427,-6-1-697,-18 8-24,10-19-618,-28 17-534,-1-14-525,-11 15-423,-2-2-261,-24 11 900,18 5 1200,-28 3 0,-5 4-228,15-1 472,-14 8 1,1 7 1150,19 12-763,-19 26 486,34-10-738,-11 3-367,14-12-1752,27 1-1520,-3-1 3042,28-1 0,-7-2 0,2-2 0</inkml:trace>
  <inkml:trace contextRef="#ctx0" brushRef="#br0" timeOffset="118781">12398 12609 22650,'0'-16'-6386,"0"2"4348,0 6 1153,-22 4 2175,-11 20 960,-12-12-1396,13 23 0,3 4-407,-8-4-541,11 11 1,5 2 1211,5 1-445,2 23-1266,42-30-1986,-3 6 2240,31-21 1,-8-9-1,5-3 1</inkml:trace>
  <inkml:trace contextRef="#ctx0" brushRef="#br0" timeOffset="119064">12843 12163 22290,'-22'-9'-2747,"-8"3"2963,19 23 15,-3 2-195,5 20-993,9-1-292,0 7 403,-6 8-621,4 5 697,-4 3-262,6 4-116,0 0 527,0-17 1,0 1 400,0-13 1,0 1 219,0 23 0,0-1 0,0 7-20,0-7 0,0-3-299,0-6 281,0-12 0,0-5 0,0-18 0,0-2 0</inkml:trace>
  <inkml:trace contextRef="#ctx0" brushRef="#br0" timeOffset="119698">12967 12770 22020,'16'-7'3001,"-3"6"-3256,-1-6 683,-3 7-1081,0 15-2147,0 7 380,0-3 588,4 36-233,-4-34-860,3 29 626,-3-26-489,2-3 660,2-2 2209,2-10 1131,1 5-398,3-13 643,12 6 303,-5-7 293,17-20 881,-19-6-914,11-22-447,-19 9-860,2 2 180,-9 3-1899,-4 11 266,-1-7-611,-4 40-870,0 6 733,0 33 258,0-14 547,15 11-929,-11-24 842,29 9 484,-10-20 844,10-1 342,10-10 696,-17 0 91,15-21 453,-20-5-80,4-13-690,-12 3-858,0 6-454,-2-13-255,-3 11-1014,-1-7-42,-3 8-447,-2 13 592,1 1 410,-2 12 418,2 19-934,0-11 267,1 33 308,1-18-238,3 21 242,1-10-173,10 16-134,-2-12-117,18 20 1195,-9-28 454,21 4 1,-17-16 454,9-6 327,-2-3 677,-9-21 538,15-8 11,-20-9-1020,12-15-274,-18 19-796,2-9-390,-10 15-778,-2 11 226,-3-7-1143,-1 17 1189,-2 9-1083,0 19 301,-1 10 145,0 2-1133,0 4 382,0-9 1377,23 6 1,-17-14-1,17-1 1</inkml:trace>
  <inkml:trace contextRef="#ctx0" brushRef="#br0" timeOffset="120097">14742 12579 22200,'-14'-7'-3232,"11"3"-499,-26-1 4899,25 2-1897,-42 1 1845,25 0-416,-24 2-55,16 16-172,4-11 686,-3 26 568,-7-10-951,10 8 268,-9 9-1123,22-14-469,-1 14-288,10-16-1041,0 7 84,3-10 386,0-1-612,0 0 649,18 4-135,-13-4 95,26 7 1005,-17-12 373,15 6 219,-3-11-886,3 0 1039,-8-6 0,-2-2 0,-7 0 0</inkml:trace>
  <inkml:trace contextRef="#ctx0" brushRef="#br0" timeOffset="120665">14555 12598 22200,'-20'-6'-1984,"-1"0"1470,-1 2 746,-2 0-135,-3 2 351,-1 0-16,-21 1-96,11 1-95,4 8 0,2 4 1066,-5 13-423,-7 12-281,11 15-620,15-16-458,0 28-481,14-26-302,3 11-521,20-16-863,-14-2 1529,31-7 0,8-2 100,-8 4 795,16-6 1,4-5 331,-2-7 297,-9-3 1,1-5 1067,8-18-503,-11 7 0,-2-3 1677,5-20-1585,-12 10 0,-2-1 48,0-7-324,2-12-503,-19-5-983,-9 13-662,-3-25-686,-3 29-85,-16-15-451,12 28 469,-12-4 517,16 17 318,-14 1 1640,11 19-150,-10 10 665,13 9-971,0 4 752,0-8-264,0 2-70,0-1-418,20 2-1772,-15-2 14,33 2-56,-33-3 1898,35-1 1,-22-2 0,19-1 0</inkml:trace>
  <inkml:trace contextRef="#ctx0" brushRef="#br0" timeOffset="121015">13950 12155 21840,'0'-27'-6026,"20"0"7324,-15-2-2533,30-1 2654,-31 0-2488,30 0 2037,-10-6-819,0 12-79,10-2 1776,-18 17-925,2 22-885,-5 6-2039,-13 22 1765,0-1-1368,-25 9 1402,3 6-304,-12-12 1,-4 2-197,11-10 1,0 1 600,-12 11 1,-1-2 0,9-12 0,0-3 0,-2 1 0,1-1 0</inkml:trace>
  <inkml:trace contextRef="#ctx0" brushRef="#br0" timeOffset="121618">16335 12881 22560,'10'-25'-2258,"-4"1"400,-4 8 588,-22 5 896,15 2-1222,-29 8 2740,17-3-551,-14 22-140,14 6-8,5 11-1353,12 15-438,17-18 1273,20 17 0,9-30 1,10 2-1</inkml:trace>
  <inkml:trace contextRef="#ctx0" brushRef="#br0" timeOffset="121881">16892 12822 22470,'-22'-14'-3834,"-8"0"3316,-27 7 1261,11 1-240,1 6 329,18 16 175,-3-12-289,16 25-1406,0-11 1453,42 11-1431,-3-11-290,30 4 832,-16-20 1,1-2 12,-7 5 1,1-1-110,26-1 0,1-6 160,-24-6 1,-2 0 567,10 9 1,-3-4-141,11-32 1514,-14 31-465,-8-35-1352,-16 10-1178,-7-10-1744,-48-13 2551,9 23 0,-2 10 0,-2 0 0,-15-5 0</inkml:trace>
  <inkml:trace contextRef="#ctx0" brushRef="#br0" timeOffset="122047">17538 12145 21121,'-30'23'136,"-1"0"0,-20 16 1,21-18-1,1 0 0,-16 13 1</inkml:trace>
  <inkml:trace contextRef="#ctx0" brushRef="#br0" timeOffset="122381">18325 12136 22560,'1'-4'-3116,"0"2"3909,2 2 439,1 18-3670,0-14 1394,0 41 40,-2-22 545,-1 26-1376,-1-5 1377,0 3-136,1-8 0,-2 0-841,-19 22 1834,19-7 0,-3-1-73,-13-23 0,0 1-506,15 20 0,0 1-604,-24 4 614,24-21 1,1 0-1645,-23 25 1979,21-19 1,-18 8-1,9-21 1</inkml:trace>
  <inkml:trace contextRef="#ctx0" brushRef="#br0" timeOffset="122684">17947 12702 22020,'0'-40'-6385,"27"2"7581,15-8-293,15 13-24,-13 11 0,-1 4 477,14 2-1029,-8 9 1,-1 2-55,5 3-328,-10 9 0,-3 7 1026,-1 17-1897,8 12 197,-30-10 0,-5 0-2178,7 12 1451,-10-5 1,-2 0-893,-2 9 1385,-4-9 0,0-1-539,-1 3 531,0 6 954,0-21 581,0-6 240,0-6-179,0-6-288,0-28-205,17 15 550,-6-27 0,0-6-229,10 7 93,-3-3 1,0-4 232,4-25-833,9 12 256,-11 12 1,-1 0 0,5-5 0,7-7 0</inkml:trace>
  <inkml:trace contextRef="#ctx0" brushRef="#br0" timeOffset="123014">19650 12710 22650,'-63'-15'-1168,"10"11"1592,0-12-1212,10 5 469,-3 8 400,12-3 0,0 1-76,-15 5 271,9 7 0,2 0 14,2-3 372,-6 28-219,23-5-204,9 8-898,3 13-365,32-21-330,16 12-259,14-25 1224,-9-2 0,0-3-275,13-8 503,-19 3 0,1-2 407,-4-7 0,-4-4 1349,16-14-768,-16 2 1,-4-4 936,-10-13-1549,0-18-1209,-19 23-1119,-24-8 1768,17 15 0,-44 3 0,18 3 0</inkml:trace>
  <inkml:trace contextRef="#ctx0" brushRef="#br0" timeOffset="123281">19797 12668 22110,'4'0'90,"-1"15"-5432,-2 9 3455,-1 8 707,0 4 543,-14-9 1180,10 1-905,-10 8-515,14-11-899,0 4 1835,0-14 1,20-8-1,5-1 1</inkml:trace>
  <inkml:trace contextRef="#ctx0" brushRef="#br0" timeOffset="123398">20103 12612 22110,'17'-8'2524,"-1"-3"-2652,-1 10-69,-5-4 693,3 44-3859,-9-16 2045,-1 12 1,1 3-1277,0-2 2100,3 12 1,1-16 0,1-2-1</inkml:trace>
  <inkml:trace contextRef="#ctx0" brushRef="#br0" timeOffset="123815">20673 12653 22650,'0'-32'-6296,"0"12"4078,-22-8 919,-1 21 2369,-22-1-60,22 23 439,-10-11-425,29 31-2503,-11-7 2346,15 19-1227,0-8 73,20 4-1573,10-28 1206,10 15-950,1-28 1245,-9 10 1077,-3-12-79,8 0 1137,-11 0 180,4-17 1343,-20-3-3055,-3-16-312,-7 4-1307,0 5 450,-16 14-395,13 26 265,-13 21 474,14 9 1,4 5-488,-3-15 1,2 2 579,5 28 0,4-1 88,0-29 1,1-1 92,7 24 1,-1-1 339,4 3-225,-8-16 0,-2-2-863,-8-5 567,7-1-144,-34-24 2623,-14-23-1467,-15 9-221,23-15 1,1-3-105,-18 0 1,21 0 0,1 0 0,-26-15 0</inkml:trace>
  <inkml:trace contextRef="#ctx0" brushRef="#br0" timeOffset="124319">22317 12728 21660,'-41'-12'-2253,"-1"2"2154,8 4 1,-2 0 279,-19 1-58,9 2 1,2 1 122,-5 2-23,13 5 0,3 5 535,5 10-356,-4 18-82,24 2-1120,23 2-1212,18-10 642,26-3 590,-5-18 274,1-2-380,-15-9 574,-2 0 556,-3 0 979,8-21 1674,-15-8-2315,-10 1 0,-4-4-367,-3-18-706,-6 11 0,-3 0-639,-2-13 332,0 17 0,0-1-709,0-17-179,-17-3-1019,12-1 1232,-13-1 51,18 3 1090,0 2 193,0-10 139,0 21 270,20-7 570,2 34 1824,2 27-1755,5 10-825,-25 11 1,-4 4-72,13 15-108,-12-2 1,-2 2 234,1 13-208,3-8 1,1-1-817,1 7-650,0-23 0,1 1 1318,0-7 1,0-1 0,5 13-1,5 10 1</inkml:trace>
  <inkml:trace contextRef="#ctx0" brushRef="#br0" timeOffset="124798">22798 12040 21750,'6'21'-8055,"1"17"6096,-4-19 1154,0 39 561,-3-16 244,0-4 0,0 2-64,0 12 40,0-19 0,0 2-775,0 0 1,0-1 1373,0 18-351,0-11 1,0-1 2,0 3-128,0 5-99,0-19 90,0-10 0,0-1-90,0-8-90,14-4 928,-11-27-505,25-10 1071,-4-15-363,8 0-378,-6 20 0,1 1 1042,10-13-800,-7 9 0,2 3 1009,5 8-210,23-9 287,-28 25-1328,22 16-440,-26-8-148,5 39-1723,-9-12-159,-12 10-471,0 13-302,-32-23 1414,-20 16 707,-13-23 1008,20-10 1,1-2-415,-23 2 780,-1-4-418,-1-4 62,1-5 1,2-3-1,3 0 1</inkml:trace>
  <inkml:trace contextRef="#ctx0" brushRef="#br0" timeOffset="172530">2240 14818 22920,'-40'29'1118,"8"-13"116,12 15-2626,-4-16 1887,21 20-2559,-22-6 2058,22 6-1314,-15 4 767,14 5 0,3 2-1166,-6 17 717,5-1 1,1 1-14,1 1 154,0-12 0,0 1 664,0 6-504,0-22 0,0 0 636,0 24-425,0-19 625,0 18-376,0-33 219,0 3 202,0-17-180,0-4-90,-13-5 2400,10-17-2842,-9-12-32,12-10 564,20-21 697,-14 18-198,24 4 1,7 2 1075,-4-4-728,4 13 0,2 3-1004,13-2 2800,4 11-97,2-2-1612,-18 12 0,0 1-32,18-5-540,-14 13 0,-2 6-1068,-1 15 29,-15-3 1,-4 3-1707,-7 18-543,-3 1 476,-12-12 672,-25 2 1334,19-2 319,-32-11 0,-5-2 1281,6 12-494,-14-12 1,-3-5 1179,-3-3-1333,13-8 1,0-3 593,-6-4-965,-4-26 0,25 5 0,6-24 0</inkml:trace>
  <inkml:trace contextRef="#ctx0" brushRef="#br0" timeOffset="172984">3225 15466 23369,'-36'-19'-2991,"14"-10"-445,-7 26 4819,25-18-3318,-26 19 2994,14-5-1156,-11 7 1119,2 15-631,9 12-99,6 8 465,7 24-1917,3-19 1205,10-7 1,0 0-2142,-4 4 1163,34 6-775,-36-19-840,39-4 1902,-24-6 72,20-7 1520,-7-3 415,-1-4 857,15-21 282,-13 16-1447,-7-23 0,-1-4 602,0 8-1279,-8-9 0,-3-3 319,0 4-1084,-2-6-389,-9 13-539,-1 33-1454,-2 9 686,0 21 811,0 3 27,20-11 221,1 13-1397,2-13 2384,27 4 1,-27-15 0,29-2 0</inkml:trace>
  <inkml:trace contextRef="#ctx0" brushRef="#br0" timeOffset="173213">4087 14972 24449,'0'-20'-5666,"-23"2"4281,17 9-75,-17 2 2466,8 6 249,11 21-1530,-10 16 142,12-2 0,4 4-1540,-2 27 1718,0-14 0,0-1-324,0 14 3,7-9 1,0-1-1964,-3 6 994,4-21 1,-1-2-283,-7 6 271,0 0 343,0-8 913,0-3 0,0-6 0,0-2 0</inkml:trace>
  <inkml:trace contextRef="#ctx0" brushRef="#br0" timeOffset="173346">3758 15425 22830,'-8'-33'-8325,"1"3"5713,7 1 2154,20-5 1935,11 11-603,-3 7 0,4 2-241,21 3-394,8 2 0,-15 7 0,3 2 0</inkml:trace>
  <inkml:trace contextRef="#ctx0" brushRef="#br0" timeOffset="173597">4772 15406 24449,'-21'-34'-6968,"16"5"4547,-30 9 3061,31 4-1977,-22 5 2212,23-1-1797,-24 11 2210,10-5-1914,0 27 2366,-6-3 445,20 22-2764,-10 12 1570,12-8-1491,8-5 0,0 0 616,-2 8-1431,14-18 1,0-1-1026,-14 4-400,41-6 477,-25-6 2499,23-9 1,-12-5 0,1-6 0</inkml:trace>
  <inkml:trace contextRef="#ctx0" brushRef="#br0" timeOffset="173964">5022 14729 22920,'-22'-27'-7158,"5"5"5417,17 6 908,0 34 423,17 43-127,-7-29 1,2 4 267,0 5 1,2 4 0,-1-3-21,-2-5 1,-1 1-390,2 5 0,1 3 1,-2-4 474,-2-3 0,0-1 89,7 21 1,0-1-410,1 2 265,-8-24 1,-2-1 689,-6 14 638,5-18-875,-6 5 422,0-25-220,0-20 95,0-22 31,0-11-8,0-10-123,18 9 338,-13-2-170,26 1 673,-12-10-596,-1 19 471,25-4 613,-30 27-40,24 4 245,-23 32-2966,0-5 51,5 41-2539,-6-18 3220,6 17 1,-6-14 0,1 1 0</inkml:trace>
  <inkml:trace contextRef="#ctx0" brushRef="#br0" timeOffset="174513">6317 14874 23639,'-5'-4'-5926,"1"1"4468,-2 2 2496,2 1-164,-1 0-1671,3 0 644,-2 18 0,2-14 0,-1 14 1</inkml:trace>
  <inkml:trace contextRef="#ctx0" brushRef="#br0" timeOffset="174663">6450 15564 21660,'0'-19'-3193,"0"4"1</inkml:trace>
  <inkml:trace contextRef="#ctx0" brushRef="#br0" timeOffset="183518">8102 15299 22200,'15'-33'-2491,"10"-1"2542,-22 2-2049,23-5 2412,-13-4-984,12-3 651,-4-3-33,-7 11 1,0 0-830,8-18 799,-9 18 0,-1 0-132,7-28 779,-9 18-1293,4-18 275,-12 34-427,1-3 265,-3 44-211,0 12 9,-14 21 701,10 7-140,-4-18 0,1 0 160,7 19-166,0-6 1,0 0-255,0 8-391,0-19 0,0-1-632,0 14 1328,0-3 0,19 1 1,4-4-1</inkml:trace>
  <inkml:trace contextRef="#ctx0" brushRef="#br0" timeOffset="183729">8127 15519 22920,'-6'3'2483,"25"-16"-2290,20-8 348,18 2-256,-23-1 0,2 0-92,-5 11 1,3 1-1008,20-15 1,1 0 809,-11 8 0,1 4 0,15-2 0,0 2 1,-18 7-1,0 0 0</inkml:trace>
  <inkml:trace contextRef="#ctx0" brushRef="#br0" timeOffset="183980">9087 14886 23009,'-3'-4'-7467,"1"0"3777,2 2 2061,0-1 1614,23 2 2312,5 1-1378,17 0-1238,0 0 319,-6 0 0,5 0 0,0 0 0</inkml:trace>
  <inkml:trace contextRef="#ctx0" brushRef="#br0" timeOffset="184280">9513 14701 22740,'-17'-10'-3844,"7"0"1024,-7-4 1646,15 4-539,-7-1 817,26 6 3018,9 3-905,21 1-1256,-6 15 568,-1-10 1039,-14 25-1636,5-6 958,-18 9-1360,10 17-2216,-21-16 906,6 30-185,-29-22 1073,10-6 1,-1 1-1070,-13 4 2217,-9 10 0,30-21 1,-13-2-1</inkml:trace>
  <inkml:trace contextRef="#ctx0" brushRef="#br0" timeOffset="184630">10233 14544 21660,'8'-10'-744,"2"1"1192,1 2 504,3 1 36,-2 2-193,2 1-628,0 2-73,2 1 266,7 0-17,-4 18-1325,6 5-539,-12 11-1092,-3 15-52,-5-14 433,-5 14 554,-20-11 1031,15 1-701,-33 0 2643,19 15-674,-2-15 1091,7 17-842,14-29-1788,0 6-71,22-20-752,1-2 2040,24-9 0,0-2 0,4 0 0</inkml:trace>
  <inkml:trace contextRef="#ctx0" brushRef="#br0" timeOffset="184998">11360 14830 23099,'0'-9'-6295,"23"0"10377,6-6-2407,13 2-605,19-6-344,-20 8-708,-3 6 0,1 1 0,7 0 0,15 3 1</inkml:trace>
  <inkml:trace contextRef="#ctx0" brushRef="#br0" timeOffset="185296">11875 14536 23279,'8'13'-7793,"9"3"6453,32 20 1138,-8-7 212,3 1-49,-11-5-28,-2 0-169,-3 2-1141,4 12 1592,-17-8-920,6 9-83,-20-13 181,4 0-700,-5-1 232,-26 2 1382,20 0 79,-47 2 0,31-4 0,-24 1 0</inkml:trace>
  <inkml:trace contextRef="#ctx0" brushRef="#br0" timeOffset="185778">12908 14735 21840,'0'30'-5306,"0"1"3177,20-18 2018,-15 13-1310,15-13 1660,-6 9-1107,-10-5 194,10-4-721,-4 0 1178,-7-2-229,14 1 483,-15-5-395,8-1 67,-5-4 1703,3-2 451,1-16-974,2 12 1538,1-28-1281,2 28 528,2-29-25,11 9-396,-6 1-439,18-9-194,-14 21 738,16-4-1381,-16 8 1577,5 7-2055,-9 0 1266,-3 19-2345,1-14-407,4 42 1446,-6-30 1,4 23-1,-8-17 1</inkml:trace>
  <inkml:trace contextRef="#ctx0" brushRef="#br0" timeOffset="185930">14027 14867 25978,'10'0'1,"-1"0"-4229,-3 0 4227,-2 0 1,-2 0 0,-2 0 0</inkml:trace>
  <inkml:trace contextRef="#ctx0" brushRef="#br0" timeOffset="192829">5517 16579 22290,'0'-12'-5126,"0"3"2997,0-2 975,0 6 605,-14 1 1433,10 17-709,-19 12 904,21 11-2645,-15 8 2292,15-3-630,-14 5 568,10 3-437,-7 2-791,6-1 497,1-4-1225,2-3 1389,1-4-593,0-7 548,3-6-662,0-5 384,0-5-259,0-5 216,0-4 31,0-26 19,20-12 1190,-15-14-995,29-9 452,-18 7 0,0-3-74,-1 19 0,2-2-94,-1-8 0,1-4 1,-1 5 471,9-16-342,-4 14 1,1 3 597,3 2-1037,7-2 1265,-12 22-383,-1 7 432,-2 5 168,6 3-408,-7 20-1877,10 7-35,-11 10-874,6 19-316,-9-19-295,2 15-208,-7-14 51,0-1-43,0 2 459,1 10 981,-1-11 1239,-1 5 0,-3-15 1,-2-3-1</inkml:trace>
  <inkml:trace contextRef="#ctx0" brushRef="#br0" timeOffset="192984">5560 17002 22470,'-22'0'180,"0"-15"-3283,12-5-385,1-19 1649,33 6 2723,-1 0-200,24 8 708,-3 1-2135,-8 8 0,3 3 809,23-1 0,-19 5 1,0 3-1,19 6 1</inkml:trace>
  <inkml:trace contextRef="#ctx0" brushRef="#br0" timeOffset="193663">5625 17629 22200,'-4'-9'-9037,"1"2"5872,-2 7 6170,1-5-3803,1 3 1300,-1-3-1311,3 23 499,0 1-1122,1 21 2073,0-5 34,0-1-2181,0-7 2041,0-9-1360,0-25 1203,0-11-479,0-27-63,0 5 164,17-23 518,-13 22-313,13-13 392,3 17 339,-16 2-669,34 3 1336,-12-7-392,9 13 561,13-4-348,-20 21 539,20 1-662,-22 27-1763,12 8 581,-20 11-2438,0 2 914,-12 6-708,-3-12 83,-2 24-74,-23-27 1326,16 7 770,-34-15 1656,36-3-589,-47 3 1915,32-7-1124,-26-1 487,15-6-530,8-6-2025,-9 1 568,17-4 0,-1 0 0,7 0 0</inkml:trace>
  <inkml:trace contextRef="#ctx0" brushRef="#br0" timeOffset="194286">5767 17788 21031,'19'14'-4793,"13"-11"5923,-15 11-2879,2-4 1280,8-8 1214,-14 17-2105,12-17 2015,-5 17-2163,-2-10 1892,-1 10-1704,-2-6 1720,1 9-1058,-7-7-1229,1 6 1718,-9-6-1366,-1 0 1986,-19 4 369,14-3-114,-35 2 1419,6-1 218,-10-6-1029,9-3 0,0 0 1362,-9-2-1715,5-3 0,0-1 293,-6-1-1656,-11-1 686,21 0-586,6 0 1,3-14-1,3-5 1</inkml:trace>
  <inkml:trace contextRef="#ctx0" brushRef="#br0" timeOffset="194896">6612 18288 23549,'0'-10'-5666,"0"1"3628,-23 4 3459,-3 0-299,-15 5-177,-15 14 437,19-11-841,3 19 1,0 4-262,-1-4 573,11 1 0,3 4 518,2 21-1675,8-12-299,5 24-787,38-27 194,-7-7 1,5-3-211,6-10 0,3-5 388,6 5 0,-1-2 972,-5-8 0,-1-1 1,3-1-1,1 0 0,2-1 1,-1 0-1</inkml:trace>
  <inkml:trace contextRef="#ctx0" brushRef="#br0" timeOffset="195790">7532 16397 21750,'7'15'-8052,"0"-12"8348,2 29-2212,1-15 862,2 18-24,4 1 843,-3-2 1,0 4 0,-2-8 0,0 4-364,1 8 0,1 5 1,-2-2 688,0 0 1,0 2-428,0 8 1,0 7-1,-1-5 450,-2-2 0,0-2-59,-1-6 1,0 3 0,-1-3 207,-1 3 0,1-2-3,-1 0 1,0 0 16,-1-4 0,1 2-48,0 14 0,1 0-78,-2-17 0,0 1-76,-1 0 1,1 3 0,-1-5 18,-1-7 1,-1-1-2,2 19 1,-2-1 82,0 0-4,0 13 6,-1-9 11,0-17 80,0 18-111,-16-30 967,12 2-935,-13-15 1,17-6 0,0-3 0</inkml:trace>
  <inkml:trace contextRef="#ctx0" brushRef="#br0" timeOffset="196546">8227 17006 21750,'0'6'-6295,"25"0"7223,-19-3-1189,43-1 1283,-28 0-380,24-2-50,-6 0-688,5 0 96,2 0 0,3 0 0,0 0 0</inkml:trace>
  <inkml:trace contextRef="#ctx0" brushRef="#br0" timeOffset="196718">8415 17314 21930,'50'-18'2725,"-8"13"-3442,10-24 45,-7 26 701,5-22 1,2 22-1,2-9 1</inkml:trace>
  <inkml:trace contextRef="#ctx0" brushRef="#br0" timeOffset="196980">8830 16799 22380,'-10'-9'-5888,"-7"0"5174,15 2-1941,-7-1 2291,9 1-161,0 1 150,27 1 1998,10 3-1485,16 1 1335,0 16-931,3 10 903,-15 11-1422,-9-6 1,-4 2-91,-8 13-225,-2-13 1,-4 0-2271,-11 19 733,6 0-149,-9 3 1178,-8-14 1,-5 0 295,-2-10 0,-1-1 662,4 10 1,-3-1 0,-11-13 0,0-3 0,-8 24 0</inkml:trace>
  <inkml:trace contextRef="#ctx0" brushRef="#br0" timeOffset="197762">9980 16847 22920,'27'-49'-2380,"15"11"3243,-37-3-3093,28 13 3482,-30-1-2717,18 1 1746,-18 3-1011,6 1 67,-2-4 51,-5 9-774,4-3 1627,-6 12-1916,0 0 1479,0 3-1107,0 1 1121,0 1-571,0 1 296,0 0 288,0 1-409,0-2 578,0 3 0,0-1 0,0 1 0,0 0 0,0-4 0,0 2 0,0-6 0,0 4 0,0-2-180,0 4 180,0 14 90,0 11-90,0 41 0,0-13 0,0-5 0,0 1 0,0 5 45,0-5 0,0-1-45,0 9-135,0-19 0,0 0-944,0 12-90,0-2 1169,0-3 0,0-1 0,0-2 0</inkml:trace>
  <inkml:trace contextRef="#ctx0" brushRef="#br0" timeOffset="197964">9965 17370 22470,'-4'1'3996,"2"1"-4378,19-2-220,8-12 1286,31 9-997,-5-28 598,12 27-428,-7-26-321,5 27-471,-27-10 0,1 1 966,1 10 0,0 0 0,2-9 1,-1-2-1,1 6 0,0 0 0</inkml:trace>
  <inkml:trace contextRef="#ctx0" brushRef="#br0" timeOffset="200502">13527 16187 22020,'46'0'0,"-20"-12"1734,6 9-1806,-17-8 14,9 11-29,-10-7 743,2 6-609,-11-5-160,8 1 754,-6 2-621,1-4 223,-3 2-422,1-2 9,2-6-809,-4 0-98,2-12 119,-5 9-745,-1-15-384,0 13 248,0-5 429,-18 7 315,13 2-630,-13 1 1443,5 0-104,10 0-337,-10 1 833,1-4-253,-4 6 611,-15-1 102,5 7 1391,-3 2-834,3 2 420,-2 16 985,-2-12-794,0 29-150,1-29-163,2 34-1117,-3-10-22,11 9-756,1 9-490,14-20-808,3 6 101,19-7-7,13-9 469,28 1 1031,-4-12 88,-16-3 0,0-1 805,10-1-232,-8-9 0,-3-4 1543,6-13-85,8-14 77,-14-11-1554,-13 16-449,-9 3 0,-4-1-668,-3-8 212,-5 3 0,-2-1-1315,-2-10 620,-8 17 0,-1-1-1243,5-13 582,-29 0 275,30 0 367,-29 2 76,29 3 494,-26 5 267,26-3 352,-20 15 527,20 0-607,-8 35 1872,11 16-1573,17 34-513,-13-3 185,14-14 0,0-1-545,-14 13 556,11-10 1,2 1-1120,-1 8-200,-3-10 1,1 0 840,6 5 1,-3 14 0,-5-22 0</inkml:trace>
  <inkml:trace contextRef="#ctx0" brushRef="#br0" timeOffset="200979">14215 16236 22740,'21'-26'-932,"-15"4"-1730,33-1 4540,-34 3-3460,34 0 2982,-21-2-1408,18-1 668,-8 1-170,5-13-247,-8 10 796,1-10-1690,-13 13 1725,-6 1-2616,-3 1 477,-4 2-751,0 2 179,0 3 53,-18 2 623,-5 6 789,-20 1 577,19 27 637,-16-17 479,36 42-1235,-27-26 1570,28 23-1735,-8 8-265,11-13-1590,18-6 1,6-2-1910,7 4 3441,3-13 1,3-3 0,17 5 0,5-2 0</inkml:trace>
  <inkml:trace contextRef="#ctx0" brushRef="#br0" timeOffset="202548">13407 17437 22200,'27'-21'980,"11"16"-377,-34-38-3624,32 25 4518,-32-23-3129,35 8 2057,-24-4-727,16-2 547,-2-16-1018,-12 14-201,1-9 1537,-7 23-2026,-10 5 1280,8 6-484,-9 4-19,2 30-850,-20 20 1497,13 17-218,-4-9 0,0 0-43,9 16-78,0-20 1,0 1 357,0-3 0,0-1-893,0 19 522,7-13 0,2-2-564,-5 2-350,11-11 1,-1-3-251,-11 2 1395,10 9 1,-13-23-1,0 0 1</inkml:trace>
  <inkml:trace contextRef="#ctx0" brushRef="#br0" timeOffset="202680">13513 17798 23009,'-22'-16'-4737,"-7"11"5832,26-26-3636,-8 13 616,30-10 2734,-15 1-415,28 9 1,7 1 438,-2-10-1383,4 8 0,3 1 873,15-8 0,-28 13 0,1 0 1,0 1-1,0-1 0</inkml:trace>
  <inkml:trace contextRef="#ctx0" brushRef="#br0" timeOffset="204813">15297 15427 22830,'0'49'-1464,"-6"-8"0,-1 7 1,0-2 564,5 1 1,0 1 580,-4 5 1,0 3 0,-2-4 144,0-6 0,0-4 28,6 3 0,0 2 89,-6-2 0,-3 3 0,1-1 53,3 7 0,0 3-445,-1 5 0,-2 7 0,1-6 462,-1-4 0,1 1-577,4-4 1,1 7 0,0 0 0,0-7-280,1 5 1,0-3 800,1 1 1,1 2 0,0-7 0,1-15 0,0-5 0,0 33 0</inkml:trace>
  <inkml:trace contextRef="#ctx0" brushRef="#br0" timeOffset="205413">16262 16081 22380,'5'0'1169,"0"0"-1079,-23 0-90,0 0-90,-19 0 90,9 0-90,11-14-1286,6 0-424,11-16 204,18 8 1306,4-5 45,1 10 465,14 4 347,-17 2-49,16 10 925,-12 18-841,-10 12-1211,-8 15-873,-27 19 684,15-21 358,-29 5 1,-7 0-391,11 0 442,-13-2 0,-2-3 356,9-9 591,10-8 1,2-1 1672,1-5-162,4 4-1298,7-15 425,12-2-2194,-5-3 1828,31-1-933,16-1 60,16-1 16,8 0-152,-21-7 1,0 0-247,-10 5 0,0 0 359,13-5 0,0 0 0,16 7 1,-1 0-1</inkml:trace>
  <inkml:trace contextRef="#ctx0" brushRef="#br0" timeOffset="208346">19077 15428 21210,'-28'0'360,"-3"0"-270,11 0-180,-5 13 946,6-10-454,1 23-1132,1-23 1103,3 22-940,0-22 925,4 25-1193,4-18 327,2 20-1400,3-16 166,1 3 650,0-8-853,22-4 2120,-16 0-2165,35-4 2885,-16 1-578,19-17 1789,-2 0 527,-9-16-764,-10 6-566,-13 2-1692,-4 29 411,-6 10-1589,0 20 162,0 3-834,0-5-50,20 4 194,-14 4 367,27 2 706,-30 0 850,9-9 0,1 0-515,-2 20 547,-3-9 1,-2 0-235,3 9 368,-8-12 1,-2 0 536,1 4-287,0 10 53,0-24 60,-19-5 1505,14-3-1210,-36-2 1699,10-8-585,-25-3-407,11-9-1052,-10-18 0,26 11 0,-8-11 0</inkml:trace>
  <inkml:trace contextRef="#ctx0" brushRef="#br0" timeOffset="209232">20150 15024 21660,'0'34'-6025,"0"-4"3896,0 3 1425,-7 1 758,6 8-476,-6 8 327,7 5-235,-4 7-1150,1 3 1583,0-31 0,0 1-23,1 1 1,-1-1-10,0 1 0,1 1-176,-3 16 0,-1 1 163,2-14 1,0 2-47,-1 5 0,0 3 0,-1-3 109,0-3 1,1-2-11,-2 14 1,-1 1-78,2-17 0,0-1 89,-1 0 1,1 1-41,0-1 0,-1 1-43,-3 14 0,0 1-329,4-14 0,-1 0 311,-4 23 1,-1-2 0,1 3 0,4-25 0,0-1 0</inkml:trace>
  <inkml:trace contextRef="#ctx0" brushRef="#br0" timeOffset="211496">20810 15643 22020,'0'-11'-6026,"0"-1"4078,0 0 883,19 0 3531,-14-1-2456,31 1 1730,-20 1-792,15 2-387,22-1 1311,-20 5 74,18 0-162,-27 5-2128,-5 0 1316,-3 22-3427,-5 2 2,-6 13 25,-22 8 1153,13-16-267,-36 20 1014,11-20 447,3 6-153,-15-9 2399,26-7-296,-5 8-223,10-13-1075,10 6-884,25-8-275,-19 2-1614,44-3 2003,-30 0-1011,21 1 861,-11 0 279,-13 2-385,14 0 1733,-18 7-2056,7-4 1722,-12 13-2530,-31-12 2698,18 10-1747,-52-9 2014,27 3-458,-1-11 0,-2-1-663,-22 10 710,-2 0-503,-3-2 0,0-4 0,0-1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2T11:44:26.431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2128 1730 21121,'-20'5'2743,"4"-3"-3176,7 6-31,1-7 662,4 7-1219,-3-4 1409,2 5-1066,-3 7 64,5-1-891,-4 19 130,4-9 71,1 23-314,1-16 680,1 13-856,16 3 176,-13-8 1017,6-5 1,-2 1-336,-7 7 730,5 0 1,0 1-241,-2-1 311,2-5 1,0-2-132,-5-9 356,0 11 613,0-24-484,0 2 186,0-36-294,0 2 132,0-26-48,0-18-21,0 10-139,-1 2 0,2-1-86,11-13 172,-10 20 0,-1 2-51,11-17 318,2 2-2,-10 2-110,14 19 0,3-1 737,-4-16-652,7 11 1,2 2 751,1 0-198,10-8 308,-12 24-177,-2 4 185,-3 6 244,4 4-171,-7 5 49,4 2-670,-10 23-2291,-3 3-266,-5 21 115,-1-9-122,-19 1 994,12-10-1021,-28 9 1153,11-8-826,-16 11 2630,16-19-449,-9 3 0,28-13 0,-11-1 0</inkml:trace>
  <inkml:trace contextRef="#ctx0" brushRef="#br0" timeOffset="403">2788 1155 21750,'2'50'-6049,"0"-9"3831,-2 3 1249,0-8 388,0 6 104,0 2 290,0 3-20,-13 1-379,11-14 0,1 0 567,-12 18 286,12-10 0,2-1-319,-1 4 52,0 20 0,0-32 90,0 2-90,0-14-515,11-10 442,4-22 1569,4 8 462,4-38-987,2 9 326,-2-9-288,6-1 165,3 7 172,-11 18 531,15-10-1962,-18 25 94,5-7 1319,-8 9-1028,0 16-1321,9 20-386,-8 0 386,-3-4 0,-1-1-2042,-1 3-414,2 10 2856,-4-15 0,2-2 0,0 0 0</inkml:trace>
  <inkml:trace contextRef="#ctx0" brushRef="#br0" timeOffset="819">3533 1740 22290,'0'36'-6116,"0"-6"4078,0 2 973,0 11 337,0-8 392,0 30 32,0-25 76,17 12-1874,-13-5 1935,12-12-439,-5 12 153,-8-25 210,8 1-342,-11-33 315,0-16 270,0-39 505,0 4-466,0 12 0,0-1 567,0-15-335,0 21 1,0 1-29,0-17 252,0 2-495,0 6 0,18-11 443,3 21 551,17-12 136,-17 34 423,21 3 857,-22 29-1872,18 15-142,-22 8-967,-7 23-287,-9-19 348,-9-5 0,-1 1-1239,5 8 1600,-15-16 0,-1 0 1,15 10-1,-16-2 1</inkml:trace>
  <inkml:trace contextRef="#ctx0" brushRef="#br0" timeOffset="1607">5343 1496 21570,'0'-7'-6115,"-25"1"7012,-6 4 289,-14 0-303,2 2-284,9 22 247,0-16-264,0 37-865,3-27 2417,-7 33-1971,12-18-199,0 23-712,19-23-301,3 18-674,4-23-187,25 3 524,-19-13-1484,43-5 2626,-31-2-295,35-4 1067,-21-2 449,19-19 978,-25 11 43,10-42-648,-25 27 570,9-27-2101,-18 17-222,6-1-451,-8 0-221,0-6-1208,0 10 465,0-6 452,0 44 362,0 7 310,0 37 574,14-9-1238,1 16 91,3-27-113,6 11 1236,-7-8 0,0-11 0,-4 5 1</inkml:trace>
  <inkml:trace contextRef="#ctx0" brushRef="#br0" timeOffset="1906">5572 1644 22020,'0'-14'-6296,"0"0"4168,0 49 1064,18 1 295,-16-3 0,1 1 286,28 20-207,-28 3 522,20-16-1723,-20 19 2077,14-31-488,-15 2 95,12-17 794,-8-8-465,3-20 1589,-1 10 473,4-57-1445,0 28-311,1-14 0,0-4 358,5-8-421,-4 19 0,-1 0 171,8-15-245,3 1-1374,-1 4 879,-5 21 1,0 1 0,10-10 0,9-4 0</inkml:trace>
  <inkml:trace contextRef="#ctx0" brushRef="#br0" timeOffset="2185">6470 1169 22560,'-14'-13'-5716,"0"0"3868,-10 6 2931,6 27-26,9 2-1258,3 11 0,3 3-519,2 13 427,0 0 0,-1 1-1249,2 14 1417,9-21 1,-1 0-306,-3 16-904,12-1-672,0-3 108,-13-3 926,13-5-654,-4-4 1514,-10-7 1,9-4 0,-12-3 0</inkml:trace>
  <inkml:trace contextRef="#ctx0" brushRef="#br0" timeOffset="2335">6220 1633 21570,'0'-17'-6385,"24"2"9705,-17 3-3917,44 2 1842,-28 1-702,10 5 1,2 1-889,8 0 391,18 1 1,-19 2 0,1 0 0</inkml:trace>
  <inkml:trace contextRef="#ctx0" brushRef="#br0" timeOffset="2517">6878 1640 21660,'-13'33'-2926,"10"1"304,-11-6 2784,14-2-1621,0-6 547,0 1 350,0-2 73,0 1-1558,0-1 126,17-2 1919,-13-1 1,26-2 0,-12-1-1</inkml:trace>
  <inkml:trace contextRef="#ctx0" brushRef="#br0" timeOffset="2659">6938 1278 21750,'-13'-12'-5829,"3"3"6462,3 3 0,6 20 0,-6 6 0</inkml:trace>
  <inkml:trace contextRef="#ctx0" brushRef="#br0" timeOffset="3001">7617 1512 22290,'-50'-13'-2018,"2"9"2336,-10-9-751,15 13 646,8 0 1,2 0 70,2 0 9,-7 22 297,28 5-1435,23 24-829,21-10 195,11 1 430,6-11 0,-9-1-199,-2 1-16,2-3-343,-6 1 1148,-2-3 1269,1 6-462,-17-9-679,6 7-244,-22-17-101,-17 1 1947,-17-10 135,-10-1-48,-4-3-620,12-13-1466,-13-5 839,15 1 0,4-19 0,19 10 0</inkml:trace>
  <inkml:trace contextRef="#ctx0" brushRef="#br0" timeOffset="3469">8000 1575 21930,'-13'-14'-5879,"-2"2"4642,-13 12 2971,5 23-594,1-17 302,2 39-1960,2-26 976,-1 19-1167,3-10 1779,6-1-755,2 10-1501,6-12-112,27 11-1119,-19-21 771,45 2 1097,-17-13 913,10-1 101,15-19 963,-28 11 108,17-30 59,-25 7 65,-3-11 1,-8-1-1933,-10 10-794,4 0 167,-6-9-1152,0 11 194,-16-10-683,12 23 807,-11-2 700,15 33 528,0 18 410,0 5-554,20 23-596,-3-29 1110,19 21 0,-21-22 0,-2 7 0</inkml:trace>
  <inkml:trace contextRef="#ctx0" brushRef="#br0" timeOffset="3819">8445 1633 22110,'1'-11'-5854,"-1"-2"3709,1 11 4387,2-2-2215,0 4 853,1 16-2544,1 7 415,1 10-619,4 12 1231,0-14 30,-2 9-1425,-1-12 653,0-4-645,-2-3 2013,3 1-204,-3-11-191,6-1 962,-4-10 1710,7 0-344,-3-25-477,4 6 469,1-25-186,3 8 546,2-3-308,0-3-655,7-15-2016,-9 17 191,7-13 904,-15 36-289,1-4 85,-8 20 1096,0 12-2900,-3-8 51,0 36 270,0-18-3723,-1 42 4797,0-19 1,0 18 0,0-16 0</inkml:trace>
  <inkml:trace contextRef="#ctx0" brushRef="#br0" timeOffset="4923">11480 1477 21840,'-22'52'-3138,"-12"-8"3387,30 3-2273,-23-7 2348,24 3-1501,-16-1 1158,17 1-732,-7-4-405,3-1 674,5-5-716,-5-5 1524,6 7-1578,0-19 865,0-17-539,18-29 1296,-8-1 0,-1-3-294,13-23 163,-7 25 0,1-1 88,-4-3 0,0 1-65,20-17 244,-10 11 1,-1 1 373,4 2 271,8-3-603,-11 29 1200,-1 5-229,-2 7-574,0 18-1505,-4 2-451,-1 19-444,2 24-190,-6-12 821,-2-4 1,-1 0-1476,-1 7 1080,-1-19 1,-1-2-634,2 8 1474,-1-5 269,-1-6 593,3 1-417,-3-11-114,9-4 155,-6-11 600,8-5 1145,-2-17-310,3 13 844,2-37-1302,1 20 797,2-24-758,0 7-539,-6 9 0,0-1-174,9-17-693,-5 11 0,0 1-9,4-3-741,5-3 1463,-12 22-427,-2 5 1049,-2 8 89,2 3 53,-5 21-2711,5 9-45,-9 11 288,8 17-310,-7-19-159,8 10-414,6-6-532,-1-12 302,23 8 3170,-13-25 655,27 4-37,-23-15 576,10 3-147,-9-24 684,-11-8-609,4-27-565,-18 10-894,-2 0-841,-6 15-666,-1 3-581,0-3 365,0 11-685,-14 3 424,10 28 1391,-10 16 702,14 8-931,0 6 418,0-8-133,0 2-630,0 0-539,19-3 1231,-14 0 1,34-6 0,-15-1 0</inkml:trace>
  <inkml:trace contextRef="#ctx0" brushRef="#br0" timeOffset="5121">12530 1168 22200,'-15'-7'-3345,"3"1"3049,1 1 1,7 2 0,1 3 0</inkml:trace>
  <inkml:trace contextRef="#ctx0" brushRef="#br0" timeOffset="5601">13243 1498 21660,'-35'-10'-1953,"-2"7"2313,-3-7-483,4 7 0,-1 1 358,-7 0 15,5 7 1,3 6 588,13 12-816,1 24-758,16-13-37,28 11-1197,-17-20 213,46 5 807,-10-11 10,15-9 550,-19-5 1,0-1 151,7-4 972,9-16 1127,-23 12 575,-5-27-608,-6 27-190,-9-29-1716,-5 11-759,-5-14-570,-20 15-133,-4 1-384,-19 18 1606,21 12 1349,-9-6-1274,27 36-162,-10-19 1202,14 22-798,0-4-57,0 20-174,0-9-582,9-8 0,4 0-2144,11 7 1713,-11-17 1,1 0 872,3-2 1,-1-2-1172,-1 15 973,3 19-62,-7-33-177,-11 8-350,-19-23 1816,-10-1 0,-9-11 0,-4-2 0</inkml:trace>
  <inkml:trace contextRef="#ctx0" brushRef="#br0" timeOffset="5935">13605 1470 21390,'9'18'-8537,"0"12"5646,-3-3 1859,0 7 481,1 20 344,-3-18 173,-2 0 1,-1 1 89,0-1-1732,-1 17 2372,0-31 342,0-5-521,0-1-166,0-9-211,0-16 19,0-20-196,0-11 27,18-8 95,-9 15 0,0-1 182,13-18-448,-7 6 1,0 0 358,5-3 1,-5 18 0,0 1 0,14-5 0</inkml:trace>
  <inkml:trace contextRef="#ctx0" brushRef="#br0" timeOffset="6334">14308 1493 22110,'-45'-28'-4146,"-4"11"3757,12 8 682,-1 9 592,15 0-206,2 17-174,2-12 245,4 35-1530,3-7 950,5 11-777,3 10-414,24-23-962,-16 5 124,35-17 877,-9 0-554,18-11 2053,-6 1-73,3-26 1540,-21 13-85,11-48-247,-23 29-394,10-29-965,-18 21-445,6 1-485,-6 2-274,-3-2-1429,1 9 693,-2 23 472,0 17 359,21 30-1274,-15-10 720,18-12 1,2-2 1270,-6 3 1,26 5-1,-16-14 1</inkml:trace>
  <inkml:trace contextRef="#ctx0" brushRef="#br0" timeOffset="6571">15032 969 22830,'0'-32'-6206,"-15"4"3092,11 9 2434,-11 7 979,15 22-541,0 19 69,0 13 153,0-2 1,0 1-1578,0 15 1643,-4-16 1,-1 1 699,2 19-288,-6 1-344,9 0-114,-7-3 41,5-2-703,-9-2-463,5 12 407,-1-20 738,-3 19 1,5-35 0,-2 3 0</inkml:trace>
  <inkml:trace contextRef="#ctx0" brushRef="#br0" timeOffset="6719">14738 1436 21930,'-2'-32'-6840,"1"2"4610,1 6 1304,21 2 2822,7 0-251,27 12-373,-8-1-817,2 11-1264,-9 18 1009,-1-14 1,4 33 0,0-13 0</inkml:trace>
  <inkml:trace contextRef="#ctx0" brushRef="#br0" timeOffset="7018">15453 1637 22470,'13'0'539,"8"0"-539,-2-17 78,20-1 814,-11-3-697,8-9-206,-8 26 145,1-27-304,-3 27 457,8-33-425,-12 25 520,4-24-1394,-19 21 41,-1-11-373,-31 12 168,19-2-965,-47 10 1622,29 3 375,-25 1-236,-6 18 1325,14-12-215,9 19 0,3 4 529,-2-5-795,13 9 0,5 3 917,2 1-2084,4 12-873,27-15-1847,-16 1 2935,47-2 0,-23-2 1,28-1-1</inkml:trace>
  <inkml:trace contextRef="#ctx0" brushRef="#br0" timeOffset="7342">16333 1141 23819,'0'-10'-6386,"0"1"1110,-13 0 6097,10 19 1,-19-11 0,12 16 0</inkml:trace>
  <inkml:trace contextRef="#ctx0" brushRef="#br0" timeOffset="7485">16398 1760 23909,'6'7'-6250,"4"-3"6296,-2-2-2000,6-20 1944,-7-1 0,2-3 0,-4 7 0</inkml:trace>
  <inkml:trace contextRef="#ctx0" brushRef="#br0" timeOffset="8303">17178 1022 21750,'-3'-4'-6150,"-1"1"4470,-1 3 3840,2 18-2751,1-13 1085,-1 42-1029,-5 0 193,0 14-329,3-27 1,0 0 966,-4 17-51,1 0-1524,0-3 1335,-1 16-721,3-21 785,-3 21 190,6-36 192,-3 3 149,4-13-675,1-10 15,0-17-543,1-16 348,0-27-54,15 4 563,-11-7-326,8 21 0,4 0 622,6-19-990,-3 8 0,2 1 139,15-5 563,-12 14 1,1 2 0,5 5-1,9-3 1</inkml:trace>
  <inkml:trace contextRef="#ctx0" brushRef="#br0" timeOffset="8653">17835 1410 22200,'0'-32'-6116,"-19"14"4413,14-10-120,-29 24 3583,30-18-2853,-31 20 2213,17-7-894,-18 9-226,8 0 1597,-10 37-203,9-12-575,9 12 0,2 4-1331,2 2 1553,2 16-2084,11-20 573,3-1-1126,20-4-339,12 4 263,12-15 1409,-8-11 1,1-3 598,13-4 21,-16-3 1,1-4 315,2-3 0,-1-5 1286,18-18-955,-12 4 1,-3-4 1272,0-24-2123,-16 5 1,-5-1-1025,-5-5 575,-6 12 0,-6 2 1,-26 1-1,-7 3 1</inkml:trace>
  <inkml:trace contextRef="#ctx0" brushRef="#br0" timeOffset="9639">18302 1616 21300,'20'-27'-974,"-15"-17"465,21 25 0,3 0 1959,-7-32-1641,8 11 0,1-1 112,-4-13-122,-10 18 0,-1-3-2,-2-4 1,-3 0-302,-2 10 1,-2-2 142,3-27 1,-2 0 73,-4 25 1,-1 0-579,-1-24 0,-1 1-10,2-2 215,-3 25 0,0 1-242,0-9 223,0 20 270,-16 2-255,12 41 735,-23 21 1118,15 16-996,1-7 1,0 2 25,5-16 0,1 0-104,0 14 0,2 0-44,0-11 0,1-2-36,2-1 0,-1 2 159,-1 13 1,0-1-357,1-12 1,2-1-498,6 9 0,3-1 166,-1-5 0,2-3-402,10 14 520,4-12 1,-1-2-41,-5-2 336,10-11 0,3-3 654,-2-3-97,13-3 773,5-11 798,-13-18-596,-3 5 1,-2-3 1308,5-22-989,8-4-150,-16 5-821,-5-2-380,-2-5-645,-12 9 0,-1-1-989,0-21 219,-2 5 0,-4-1-1326,-21-13 1313,8 10 1,-1-1-1086,-12-6 1140,4 22 0,3 2-800,14-7 852,-34 8 641,34 8-299,-27 7 1055,20 10 130,-3 25 1360,5 7-453,9 24-1029,0-3-211,0 9-408,0 5 316,0-10 1,0 0-404,-1-11 1,2 2 60,6 24 0,1 1-761,-7-28 1,2 0 388,13 22 1,3-2-782,4 4 441,-7-20 0,3-2-941,14 7 1773,-4-3 0,3-7 0,2-2 1</inkml:trace>
  <inkml:trace contextRef="#ctx0" brushRef="#br0" timeOffset="10525">19780 814 22200,'0'-6'-6386,"0"2"4618,0 1 793,0 24 427,0-2 212,0 24 32,0-2 256,0 5-1459,0 7 1507,-13 3 453,9 4-343,-19 0 621,20 0-647,-18-3 527,18-1-422,-19-5 578,14-3-327,-15 8-132,8-19 403,-6 11-704,8-29 1103,-1-1-498,4-14 1458,3-2-908,-1-18-2046,6-8-174,0-11 244,2-6-13,17 5 589,-12-4-866,33 1 358,-32-1-1012,41 4 4278,-9-5-858,11 22-459,-15 5 1,-1 3 1016,5 10-1435,12 15 167,-19-10-1151,-2 39-374,-4-21-965,-3 23-490,-4-7-1006,-6 0 276,-5 17 782,-4-14 853,-26 20 508,17-29 1278,-42 2 1038,28-16 536,-23-7 485,11-5-559,-13-3-917,12-3-1113,-16-21 0,22-7 0,-4-22 0</inkml:trace>
  <inkml:trace contextRef="#ctx0" brushRef="#br0" timeOffset="10951">20427 1348 21930,'-23'-10'-3259,"-13"7"3989,13-18-3000,-18 18 3136,1-7-848,16 29 810,-7-14-198,28 36-2059,-19-22 2410,20 20-2341,-5-8 1686,7 0-1796,0-1 374,0 0-634,25-4-147,-19-2 1305,40 3-612,-17-10 1758,22-2-9,-8-10 831,-4-5 201,-13 0-1,-2-19 175,-1 15 627,-3-37-1977,-4 21 535,-4-20-862,-3-8-1120,-4 12-240,-2-19-226,-3 28-299,0-3-203,-14 21 1556,11 18-107,-10 16 934,13 8-850,0 5-409,15 6-785,-11-11 432,26 9 1198,-27-17 0,32-2 1,-9-3-1</inkml:trace>
  <inkml:trace contextRef="#ctx0" brushRef="#br0" timeOffset="11169">21088 1393 22200,'-25'-21'-4805,"-12"4"4391,32 1-2387,-32 5 3920,14 2-703,-18 6 451,11 18 510,-2 13-1321,16 27 318,3-8-578,9-13 1,4-1 714,19 6-2527,-15 11 518,39-20-332,-37-3-1919,50-4 3582,-29-4 0,28-9 0,-12-3 1</inkml:trace>
  <inkml:trace contextRef="#ctx0" brushRef="#br0" timeOffset="11434">21575 687 21660,'0'42'-5666,"0"-4"3538,10 7 193,-7-3 1629,2-8 1,0 2-404,-5 22 688,0-18 1,0-1-77,0 20-1590,0-1 1687,0-2 45,0-18 0,0 0 390,0 17-1052,0-14 0,0-1 685,0-1 0,0 5 0,0-21 0</inkml:trace>
  <inkml:trace contextRef="#ctx0" brushRef="#br0" timeOffset="11751">22007 1082 21660,'0'-5'-5756,"0"1"3898,-21 3 3813,-4 0-703,-25 1-352,13 0-258,-13 18 521,24 2-711,-10 18 1212,25-1-1003,0-8-1245,11 0-874,0-8-138,17 12-527,10-8 1061,-2-3 0,3 0-410,20 4 686,8 9 635,-14-10-3,2-2 813,-1 2-1644,-13-7 1,0 1 1158,13 11 1,-16-10-1,-1 1 1,8 8 0</inkml:trace>
  <inkml:trace contextRef="#ctx0" brushRef="#br0" timeOffset="19101">3280 4146 21930,'0'27'-6385,"-17"3"6951,13-3-1679,-13 5 1464,17 4-1293,-14 4 1000,11 8-473,-10 5-605,13 3 1020,0-14 0,0 2-1011,0 20 789,8-8 0,1 1-1033,-5 7 1148,5-9 0,-1 1-706,-8 6 745,0-22 0,0-1-418,0 12 576,0-5-90,-17-3 968,13 3-573,-32-15 1511,32 2-1346,-26-24 1623,27-27-2572,18-23 1076,-9-13-336,20 23 0,5-1-24,-6-6 0,0 0 224,6 9 1,3 1-583,14-19 1,0 3 735,-18 21 1,1 3-833,8-6 1,0 4 2491,14 3-695,-3 10-511,-4 5-689,-5 4-156,-5 0-348,-8 21-1244,-6 5-742,-11 13-486,-21 9 652,5-17 276,-42 9 1474,2-3 242,-15-9 133,19-9 0,1-2 1712,-8-5-1441,13-4 1,1-1-122,2-7 0,4-11 1,20-8-1</inkml:trace>
  <inkml:trace contextRef="#ctx0" brushRef="#br0" timeOffset="19675">4440 4680 21750,'-56'34'930,"26"-15"1,1 0-550,-14 9-237,2 6-355,24-6-731,-12 2 730,24 1-1182,-22 1 1178,25-1-1728,-7 0 649,9-4-530,24 6-136,-18-13 334,45 2 912,-28-15 1521,26-3-900,-11-4 1428,23-16 122,-14-11-447,-7 2 1,-1-3 1081,5-19-1066,-10 12 1,-2 1-340,-1-4-367,4-10-651,-18 21-108,-5 6-531,-2 10 514,-5 5 13,-2 29-1239,-3 29 163,0 0 201,0 14 185,0-15 9,0-16-3,18 4-1261,7-19 536,27-10 3013,-8-20 807,7 6-917,-22-26 1,-2-5 146,16 0-429,-8-16 0,-3-5 11,-13 25 0,-3-2 349,7-25 0,-3-2-833,-10 24 0,-2 1-532,1-10 1,-3 1-1239,-2-12-491,-3 8 620,-1 6-100,0 9 608,0 11 309,0 7 16,-16 32 1667,13 24-1341,-13 15 297,15-22 1,2 1-113,-1 25 2,0 5-45,0-32 0,0 1 90,0 0 0,0 0-45,0 30-1372,0-2 873,0-22 1,0 0-488,0 15 315,7-14 1,1-3 573,-4-3 0,10 4 0,-14-21 0</inkml:trace>
  <inkml:trace contextRef="#ctx0" brushRef="#br0" timeOffset="19801">4948 4944 22380,'-12'-44'-8318,"-5"1"5059,14 2 2743,-5 1-306,48-11 2671,-8 16-1291,16 9 0,7 4-331,-20 11 1,1 2 0,15-1 0,0 1 0,-11 6 0,-1 0 0</inkml:trace>
  <inkml:trace contextRef="#ctx0" brushRef="#br0" timeOffset="21001">5898 4594 22650,'-10'-15'-6866,"0"12"7374,0-12-2741,1 15 4041,-3 0-512,-2 0-525,-7 0-126,-1 18-542,-3 1 2076,0 18-1982,-1-2 1471,3 4-2226,1 1 51,6 18-648,7-18 100,21 20-958,-7-33 446,23-10 0,7-4 438,-3-5 717,4-3 0,3-5 635,13-16 0,6 12 0,1-12 0</inkml:trace>
  <inkml:trace contextRef="#ctx0" brushRef="#br0" timeOffset="21351">6408 4140 22020,'-17'-9'-3783,"13"2"-271,-13 4 5306,3 2-155,10 24-1910,-10-1 1193,14 26-803,0-13 1,0 1-1175,0 27 1231,8-19 1,1 2 383,-7-10 0,1-1-773,5 1 0,1 0-64,-9-1 1,0 1 593,7 12 1,0-1-410,-5-12 1,0-1 569,6 17 0,-1-1 57,-7-2 515,0 4 111,0-27-408,0-8-66,0-7 14,0-47 68,0 7 13,7-15 1,4-4 473,12-9-385,-12 19 0,1 0 168,9 11 1,0 1 880,-3-24-537,19 7 900,5 0-255,-11 23 225,21 1 245,-24 35-1976,18 23-1291,-22 9-464,-8-15 0,0 2 1500,5 24 0,2 4 0,-11-30 1,-1 1-1</inkml:trace>
  <inkml:trace contextRef="#ctx0" brushRef="#br0" timeOffset="23734">4122 6580 21660,'18'-21'-391,"1"0"66,0 0 358,5 0 276,6 1 101,6 0 29,3 7 0,1 2-86,11-2-65,-2 5 1,-1 3 336,-10 4-97,15 23-1057,-35 7-1463,-1 11-576,-15 2 286,-2-9 163,-24 2 1404,-10 16 58,-13-13 713,17-10 0,1 0 522,-4-1 1556,3 1 329,4-15-236,22-3-1566,16-5-1010,30-2 559,16-3-208,-12 0 0,0 0-90,15 0 81,-22-1 0,0 2-79,-4 7 1,-2 1-782,14-4 1371,-16 9 0,-3 5-432,-4 4-781,-5 18-1418,-13-6 337,-26 11 1131,-16-18 1162,-10 9-19,6-18 1,-2-2 629,-15 8-193,6-6 0,-1-3 1158,-9-2-1126,20-6 1,2-2 59,-12-4-1553,4 0 337,4-2 1,8-25 0,1-6 0</inkml:trace>
  <inkml:trace contextRef="#ctx0" brushRef="#br0" timeOffset="25551">8907 5967 22200,'0'-6'-5846,"-20"18"9129,1 18-3431,-5 13-163,-6 15 41,26-5-105,-12-24 1,1 2 365,12 32-686,-8-30 0,-1 1 944,7 11 0,2 1-1162,-3-12 1,1 1 514,1 16 0,2-3-502,2 3-38,-3 5 617,2-28-438,-3-7 707,4-5-355,0-23 202,14-19 988,-10-37-759,10-1 170,-8 24 0,0 0-217,-5 6 0,0 1 89,5-3 0,0-1-40,-1 0 1,0-2 300,0-14 1,1-1-88,2 16 1,1-1-450,2-19 1,0 3 568,3 3 62,12-9 283,-8 41 557,4 3 291,-4 14 258,0 3-515,2 15-1261,9 14-432,-5 9-77,-4-4 1,0 2-785,4 13-237,-4-3 0,-1 0-1709,1 11 1586,-6-20 0,-2-1-1246,1 12 1454,0-3 1321,-7-3 1,-1-3-1,-5-1 1</inkml:trace>
  <inkml:trace contextRef="#ctx0" brushRef="#br0" timeOffset="25671">8755 6661 22380,'-19'0'540,"8"-18"-5729,4 0 2040,44-3 4210,-9-2 0,5 2-216,7 12 1,5 1-702,0-7 0,3-3 1,-2 2-1,1 5 0,0 2 1,17-3-1,0 0 0</inkml:trace>
  <inkml:trace contextRef="#ctx0" brushRef="#br0" timeOffset="26518">3898 8095 22290,'11'-14'-403,"-1"0"-401,-1 1 891,0 2 11,2 0 318,0 5 257,12-2 58,-6 7-424,11-2 188,-7 3 59,2 0-379,-2 19-1185,2-15 558,-5 34-2013,1-21 373,-8 34-55,-4-14 1262,-14-2 1,-3 1-194,5 10 612,-17-16 0,0 1 1519,16 11-1976,-44-1 3243,44-4-2163,-40-4 2126,41-7-1902,-27-4 917,29-2-1609,-8-7 515,32-2 172,19-8-440,-5-3 0,3 1 690,-4-1 0,1 0-757,15 0 0,-2 0 1351,12 0-1424,-14 10 1,-1 1 1153,1-6-835,5 36-38,-21-16-1256,-16 9-1102,0 12 131,-42-19 2199,-17 22 5,-15-21 452,11-6 1,0-1-315,-14 1-88,20-10 0,0-2 289,-13-2 1,4-5-1,3-3 1</inkml:trace>
  <inkml:trace contextRef="#ctx0" brushRef="#br0" timeOffset="27637">8862 7869 22560,'-10'-12'-7135,"-4"2"6396,7 4 196,-3 3 1357,3 28-1016,4-3-62,2 14 1,0 3-160,-1 16-353,2-15 0,0 2 873,0-8 0,0-1-295,0 1 1,0 0 44,-1 1 0,2 0-442,6 12 0,2 0 206,-7-12 0,0 0 128,13 18 1,-1-1-298,-11 2 478,4-15 0,-1-4-249,-6-2 420,0 3-114,0-44 227,-16-42-645,-5-9 340,11 14 1,0 0 145,2 10 0,-1 0-150,2-4 1,1-1 127,4-1 1,1-3-77,-4 1 0,0-4 0,1 2 52,4-5 0,0-2-36,-1-3 0,0-5 0,3 6 448,8 8 1,2 2 133,0-22 0,5 3-11,3 32 1,1 2 254,0-4 0,-1 2 541,11 2 460,0 9 192,-1 7 370,6 7-539,-9 19-1611,3 15-808,-19 9-1027,-3 27 239,-8-19-236,0 14-261,0-17-440,0 0 375,-15-3 1952,11 14 23,-10-17 1300,34 19-1689,-14-27 15,39 15 464,-11-18 152,12 8 14,-15-15 0,-1 0-473,5 12 265,-7-4 1,-3 1-642,1 5 1472,2 22-1077,-20-23-351,-2 16-157,-36-23 1964,7 5-599,-12-17 0,-5-4-122,-10 7-253,1-8 0,-1-1 1,-11-1-1,20-4 0,0-1 1</inkml:trace>
  <inkml:trace contextRef="#ctx0" brushRef="#br0" timeOffset="30955">12445 4498 21930,'0'-17'-5846,"0"0"3898,0 4 973,-15 0 613,11 3-1027,-10 2 2127,14 3-988,0 21-1257,0 16 1507,0 15 180,0 15-180,0 2 92,0-14 1,0 8-1,0-3 297,0 1 0,0 2-587,0 2 1,1 5 0,-2-1 361,-4-8 1,-1-2 0,1-1-108,3 12 0,0 0 14,-2-8 0,-1 3 0,-1-3 52,-4 8 1,2-2-80,6-19 1,2-1-1,-3 4 45,-3 2 0,-3 3 0,-1 1 0,2-2 31,1 2 0,1-1 0,-1 4-70,1-4 1,-1 6 0,-1 1 0,1-2 0,0-5 6,-2 5 1,-1-5 0,2 2-23,1-3 0,1 3 0,0-1 0,0-4-3,1-2 0,0-2 0,0-2-43,-2 22 0,-1-2 57,1-1 1,0-1-71,1-3 0,-1-2-2,1-1 1,0 0 10,1-5 1,0 0-7,-1 15 1,1 0-76,2-19 1,-1 0 66,1-1 0,0 4 0,1-7-334,-1-7 1,1-2-95,-1 8 1,1-3-901,-1 3 1360,0-7 0,-1-10 0,0-4 0</inkml:trace>
  <inkml:trace contextRef="#ctx0" brushRef="#br0" timeOffset="34819">1555 6510 20401,'-13'29'-2812,"9"6"89,-9 2 2605,5 4-593,6-1-134,-6 3 546,8 1 169,-3 2 0,0 2-1160,1 15 916,-1-13 1,0 2 265,3-8 0,0-1-145,0-9 1,0 1 153,0 13 0,0-1 94,0-11 1,0-1-123,-1 3 1,2 0-5,6 2 1,1 3 40,-6 0 0,-2 4 0,2-2-39,5 10 1,1 2 116,-7-9 1,-1 5-1,-1 1 1,1-5 19,0 16 1,0-2 21,0-9 0,0 3 0,0-1-66,0-2 1,1 0 0,-2-3 145,-7 7 0,1 1-11,5 0 1,2 4 0,-2-6 12,-5-10 0,-1-1 61,3 0 0,0 3 0,1-5-33,3-8 1,-1-3-16,-10 9 1,2-2 485,7 6-687,-10-6-264,12-7 391,-9-4 0,9-6 0,-3-2 0</inkml:trace>
  <inkml:trace contextRef="#ctx0" brushRef="#br0" timeOffset="36434">590 7270 21480,'-9'-5'-4043,"1"1"2944,2 1 428,3 0-340,18 3 2218,-11 18-2735,34 4 1483,-33 12-1851,33-3 1519,-34-5-631,32 2 711,-23 3-546,18-1-618,-10 0 1602,1-2-950,-1-1 943,1-5-496,-2-1 299,2-6-121,-4-6 637,2-3 0,-2-4 0,0-2 0</inkml:trace>
  <inkml:trace contextRef="#ctx0" brushRef="#br0" timeOffset="36551">957 7280 22200,'-42'-15'-2843,"1"7"2767,8 2 62,1 29 970,-8 19-1590,7 16 564,9-22 1,1 1 0,6-3 0,1 1-1,-1 3 1,0 0 0</inkml:trace>
  <inkml:trace contextRef="#ctx0" brushRef="#br0" timeOffset="49617">14750 4561 21570,'0'-16'-5576,"0"0"3808,0 0 883,0-4 337,0-2 212,0-2 212,0 3-104,0 1-1459,0 3 1597,0-1 720,0 7-630,0 22 0,0 8 0,0 24 129,-7-8 1,0 1 175,3 24-165,-2-17 0,-2 3 0,2 4 0,1-1-75,4-12 1,-1 1 60,-9 24 0,0-2 2,10-26 0,-1-1 0,-7 17 1,-2-1 236,-1 2-332,-4 6 405,-1-19-94,10-14-770,-4-2 886,9-36-1131,-2-4 20,4-25 496,9 9 1,3-2 386,13-26-167,-9 22 0,1-4 0,0 2-115,2-1 1,1 0 123,-2-4 0,1-6 1,-1 5-165,-1 4 1,1 1 606,6-10 0,0 1 118,-7 18 1,0 4 125,19-23-144,-2 6 45,14 4 271,-13 18 559,18 4 208,-24 18-693,13 43-1774,-20-11 11,-6 15 0,-1 4-1002,-2 9 972,-4-18 1,-1 1-1250,0 18-95,-1-1-422,-2-3 853,-3-18 0,-1-1 622,2 16 1195,-2 12 1,0-27-1,-1-1 1</inkml:trace>
  <inkml:trace contextRef="#ctx0" brushRef="#br0" timeOffset="49768">14638 4976 21660,'20'-26'-1366,"4"-2"1301,25-4 725,-5 8 0,4 0-200,-7 5 0,1 1-357,16-6 1,2 1 0,-13 9-1,-1 2 1,2-1 0,-1 0 0</inkml:trace>
  <inkml:trace contextRef="#ctx0" brushRef="#br0" timeOffset="52736">17322 5514 23009,'20'-27'-927,"-14"-19"-2135,38 25 5466,-23-25-3177,22 6 1201,-9-2-287,2-5-245,-2 0-257,0-2 366,-4 0 824,-3-1-2047,-6 0 1435,-3-1-888,-9 3-302,-3 2 216,-6 5-568,0 5 46,0 5 320,0 8-11,0 6 187,-18 9 889,14 21 177,-32 8 1512,32 21-1588,-27 3 956,28 8-957,-20 6 514,21 7-652,-4-17 0,1 0-394,5-11 0,0 0-1,0 25 1,0-1-689,-1-27 0,2-1 794,8 11 0,0-2-1351,-4 14 1302,12-4-1087,-17-3 322,0 12 641,0-18 224,-7-11 0,-5-3 868,-11-2 956,-23 10 493,10-26 248,-3 0 403,-3-10-1115,11-18-1023,-17-6-76,26 2-1153,2-31-1497,13 31 1184,13-18 1,9-2-630,28 3 1228,-5-2 1,4 2 53,-4 17 0,2 2 445,18-13 0,-1-1 0,-21 15 0,0 0 0,11-5 0,0 0 1</inkml:trace>
  <inkml:trace contextRef="#ctx0" brushRef="#br0" timeOffset="53417">18205 5056 22290,'0'-11'-5936,"-16"0"4864,13-2-1515,-13 5 3266,16 0-1246,0 27 161,0 23 102,16 2-712,-14-8 0,0-2 980,15 2-1038,-7 11 1217,-7-18-994,7-3 119,-2-5 17,1 5 71,4-16 735,3 7-110,-6-17 2111,8-18-193,-6 12 451,4-40-890,-3 25 363,0-23-606,-1 10-854,5-16 240,-5 16-1386,4-13 43,-7 32-499,4-6 1779,-6 19 332,5 17-1550,-4 11-493,2 24 221,-3-11-157,6 12 59,-2-23-701,11 6 20,-5-15-546,6-9 2800,7-2 1084,-7-8 389,10-19 283,-12 14 346,-1-36-813,-4 22 328,1-19-977,-5 9-824,-2 1-575,-2-6-900,-4 18-350,-1-13-344,-2 47 931,-18-23 402,13 46 8,-13-24 1187,17 27-1372,0-10 120,18-8-600,-13 1 344,33-24 2338,-11 8-1690,21-11 1554,-9 0-1349,-3 0 2001,-6-17-2,-6-1 209,-2-3-227,-11 24-2545,-8 20-1001,19 19-1784,12-2 3053,14-17 0,8 5 1,-9-15-1</inkml:trace>
  <inkml:trace contextRef="#ctx0" brushRef="#br0" timeOffset="53667">19910 4695 22560,'-33'-12'-2506,"1"2"2006,-10 6 1028,11 1-212,-13 28 776,22 9-1404,2 16-335,12 3-560,8-10 627,10-10 1,0 1-992,-6 19 642,15-8 1,5-1-927,7 8 560,-10-18 0,-1-2-192,9 12-139,3-2 503,-28-2-404,28 11 1520,-29-15 0,10 5 1,-13-16-1</inkml:trace>
  <inkml:trace contextRef="#ctx0" brushRef="#br0" timeOffset="53817">19505 5333 21930,'0'-31'-6295,"0"-2"4166,19 2 3235,19-16-47,11 12-329,-8 8 0,2 3 482,13-2-1424,-7 10 0,1 4 260,6 3 0,-18 4 1,-1 3-1,12 2 0</inkml:trace>
  <inkml:trace contextRef="#ctx0" brushRef="#br0" timeOffset="53984">20297 5212 22380,'0'4'-6386,"0"-1"4258,0-1 1064,0 2 425,0 6 213,12 3 234,-9 13-1001,10-6-1778,-3 9 2847,-7-8 0,7 0 0,-10-2 0</inkml:trace>
  <inkml:trace contextRef="#ctx0" brushRef="#br0" timeOffset="54121">20408 4713 21840,'-12'-17'-1763,"9"6"1,-10 5 0,13 5 0</inkml:trace>
  <inkml:trace contextRef="#ctx0" brushRef="#br0" timeOffset="54434">20853 5092 23009,'-42'0'180,"0"0"-90,10 0-90,-13 14 909,13-11-693,1 28-443,5-27 341,22 34-1420,-12-22 1190,16 19-1481,0-11 1,0-2-568,31 4 663,8-13 1222,-3-1 0,2-1-540,19-9 1431,-22 4 1,-2-4-617,0-22 2042,8-5-161,-29-12-1253,-2-2-503,-10-6-1630,-23 10-2169,-1-22 3302,-3 29 0,-12-4 1,14 16-1</inkml:trace>
  <inkml:trace contextRef="#ctx0" brushRef="#br0" timeOffset="54754">21225 5079 22650,'0'12'-6206,"-17"-3"9622,13 1-4326,-13-1 2615,5 9-1976,9-4-766,-9 16 630,12-12-1189,0 6 1596,0-2-1990,0-5 1220,17 6-1566,-13-12 177,29-1 2818,-15-7-184,10-25 1305,-1 16 310,-5-45-1382,13 9 737,-8-12-910,-7 18 0,1 3 1449,2-2-1658,6-5-317,-15 27-221,0 5 332,-6 8 678,-2 18-2684,-2 1 1587,3 40 1,-2-14-1,3 20 1</inkml:trace>
  <inkml:trace contextRef="#ctx0" brushRef="#br0" timeOffset="55406">22863 4906 23279,'-17'-14'-5162,"3"1"3436,14 5 638,0 1 543,-11 5 1822,8 16-1465,-8 12 439,11 10-1848,0 6 1314,0 11 125,0-13 158,0 13 90,0-9-1478,15-13 433,-11 8-22,34-26 1923,-13-1-257,14-12 907,-4 0 0,-7-25 63,2 4 120,0-23-51,9-9-206,-11 10-1419,-8 6 0,-3 1 90,0-4-1109,0-8-33,-11 24-192,-1 5-130,-1 10 802,-2 20-1184,-1 19 543,-1 26 139,0-4-53,9-16 1,0-1-957,-4 6 519,27 9 1309,-11-15 0,7-13 1,3 2-1</inkml:trace>
  <inkml:trace contextRef="#ctx0" brushRef="#br0" timeOffset="55792">23575 5042 23099,'3'-17'-4685,"-1"1"2561,0 25 149,-2 18 1214,0 17 253,0 8 56,0-7 406,0-11 0,0 1-1551,0 19 1280,7-19 0,1-1-361,-4 12 812,12-3-815,-5-3 239,-8 7 327,8-15-539,-3 9 265,-6-27 285,6-20 2241,-24-24-2461,12-14 518,-5 5 0,1-1-128,8-20 36,0 2 0,0-3 172,0 22 0,0-2-86,5-6 0,2-5 1,2 4 169,4 3 1,1 2-936,5-14 1,2 0 1232,6 7 1,-1 5-65,-10 12 0,1 2 104,9-12 0,1 4 485,1 8 396,11 5 137,-21 20 28,1 56-2958,-14-18 808,-15 16 0,-2 3-115,6 3-1068,-16-6 0,-5-2 1548,-4 8 0,15-19 1,1-2-1,-10 10 0</inkml:trace>
  <inkml:trace contextRef="#ctx0" brushRef="#br0" timeOffset="56136">24860 4091 22290,'-22'-21'-5320,"-15"5"5376,8 7 753,-10 5 255,-7 30 345,9 0-1168,7 13 1,0 5-251,7-14 1,1 2-198,-8 11 1,4 5 549,8 3 0,6 1-483,2-14 1,4 2-580,9 25 0,3-2-525,-7-29 1,6-1 906,31 16 1,7-3 0,-3-2 0,6-19 0,0 1 0</inkml:trace>
  <inkml:trace contextRef="#ctx0" brushRef="#br0" timeOffset="56352">25090 4182 22200,'0'-17'-5846,"0"5"3897,23 4 5784,-1 49-6199,22-11 1863,-32 4 0,-3 2-573,21 15 263,-27 4-813,11 6 1403,-13-14 1,-2 1-307,1-12 1,0 1 249,2 26 0,-4-1 0,-9-27 0,-3 0 1,-1 9-1,0 1 0</inkml:trace>
  <inkml:trace contextRef="#ctx0" brushRef="#br0" timeOffset="56917">25942 3811 21121,'1'28'-6375,"-1"11"4232,0-13 1327,0 24 218,-19-18 1703,14 12-1351,-29 6 1026,11-12-1059,4-4 0,-2-1 1442,-15 5-425,14-5 1,2-1 337,-3 2 73,-2 9-1189,18-16 403,-5-5-574,10-2-575,-5 3 139,7-9-612,22 6 244,-17-14-216,56 2 1649,-31-6 486,32 0-260,-30 12 67,-3 10-937,-13 26-379,-5-4-10,-5 7 479,-5-11-1281,0 0 13,0 0-1801,2 17 2948,1-17 0,4 11 1,0-19-1</inkml:trace>
  <inkml:trace contextRef="#ctx0" brushRef="#br0" timeOffset="57749">17617 8003 23009,'0'-14'-5755,"0"4"3716,0 26 975,0 28 515,0 5 291,0-10 1,0-2-48,0-1 77,0 9-1278,0-21 1506,17-4-105,-13-2-443,32-9 1684,-14-2-182,2-28 805,9 16 136,-16-56-1372,2 36 769,0-33-564,-17 27-165,5 3-1241,-7 6-186,-17 25 1159,13 9-1638,-12 27 1351,7-4 1,3 3-2602,2 27 2544,-9-20 0,1 2 0,10-11 1,1-1-1,-5 1 0,1 0 1</inkml:trace>
  <inkml:trace contextRef="#ctx0" brushRef="#br0" timeOffset="58633">17218 10915 22830,'-14'0'1619,"2"0"-1619,30-14 282,11-13-294,17-7 193,1-8-27,-11 9-308,-3-4 7,-1 2-7,-6 0-187,-2 2 83,-3-9-358,-11 13-727,-1-10 237,-9 25-490,-21 1 717,-3 34 1121,-21 20 118,22 14-580,4-8 0,1 2 68,9-16 1,2 1 45,-8 27 1,0 2 90,8-24 1,0-1 172,-1 12 1,1-1-470,5-13 1,-1-3-915,-2 1 0,-1-1-610,-2 32 1048,1-21 0,-1 0 95,-8 19 510,-1-14 0,-2-3 527,-8 1 77,1-15 0,-3-2 952,-10-4 410,-11-1 234,13-16 210,2-5-625,3-2-259,-7-19-1036,16 13 53,0-46-2490,17 29-280,24-31 905,24 3 1219,-17 28 1,4 1 187,21-16 1,3 2-345,-16 13-1,0 2 647,15-7 1,0 1 0,-14 8 0,0 3 0,0-2-1,0 0 1</inkml:trace>
  <inkml:trace contextRef="#ctx0" brushRef="#br0" timeOffset="59301">17862 10807 21840,'2'-12'-4727,"0"1"3089,1 2 1688,0 2 367,2 4 1383,2 1-379,1 2-895,0 16-2696,4 12 1123,-3 10 150,6 25-107,-9-20 468,-1-5 1,-1 1-1674,1 6-277,0 10 712,0-22 1794,0-5-40,-1-3-849,6-6 510,-3-9-231,11-4 1731,-7-23 190,7 13 1160,-5-39-1468,2 19 673,0-24-299,-1 8-106,-1 1-48,0 0-1327,1-11-470,-3 15-444,3-8 1124,-7 29-16,1 2 590,-1 12 311,0 0 26,6 17-1969,-5 7-305,11 21 36,-8-9 2,11 10-273,-9-21-243,15 13-100,-11-21-228,18-1 2960,-16-10 809,7-21 1024,-6 11-187,-2-30-959,1 29 916,-3-35-1446,-1 23 457,-2-16-1579,0 11 32,-7-2-1310,3 7 336,-7 4 408,2 26-2173,-2-8 1507,2 28-394,3-14 264,-2 0-266,9 11 230,-5-19 204,6 5 821,-4-8 1380,1-8 998,0 0-105,7 0 382,-6-18-453,12 0 577,-13-3-1158,6-5 18,-10 23 691,2-9-2163,-7 12 222,9 16-1752,-6-13 885,16 45-2712,-6-27 3264,11 27 1,-1-21 0,2 0-1</inkml:trace>
  <inkml:trace contextRef="#ctx0" brushRef="#br0" timeOffset="59534">19685 10557 22740,'-22'-21'-5587,"16"8"1702,-38 4 5619,13 26 719,-20 16-1016,21 10-1312,8-17 1,4 2-95,14 18-1355,-13 3 1860,17 2-201,0-14 1,0 0-2268,0 18-17,10-10 0,4 0 1304,11 3 0,3 12 1,-8-23-1</inkml:trace>
  <inkml:trace contextRef="#ctx0" brushRef="#br0" timeOffset="59686">19373 11045 21480,'47'-16'2443,"2"1"-2383,-8 4 0,2 1 1,-11 2-1,1 1 1,11-3-1,1 0 1</inkml:trace>
  <inkml:trace contextRef="#ctx0" brushRef="#br0" timeOffset="59884">20057 10929 22200,'0'30'-6386,"0"7"4258,0-11 1064,0 6 425,0-9 213,0 3-148,0-3-553,13 1 552,-10-4 1,11-1-1,-14-2 1</inkml:trace>
  <inkml:trace contextRef="#ctx0" brushRef="#br0" timeOffset="60036">20197 10633 22470,'-18'-22'-6912,"4"4"4397,14 6 2799,0 2 1,24 27 0,7 5-1</inkml:trace>
  <inkml:trace contextRef="#ctx0" brushRef="#br0" timeOffset="60334">20550 10858 23189,'-21'-16'-4300,"-15"12"5466,19-11-3073,-17 15 3149,19 17-790,3 10-762,12 8-739,0 3-548,0-9 1233,21 0-1257,-16-1 1101,38-4-405,-24-2-662,20-5 1642,-7-7 874,0 2 63,2-11 614,10 5-20,-13-24 743,6 13-1074,-19-35-352,-4 21-456,-7-21-1189,-3-8-100,-22 11-2626,-7-24 602,2 30-329,-24-5 2897,28 17 0,-21 10 0,14 3 0</inkml:trace>
  <inkml:trace contextRef="#ctx0" brushRef="#br0" timeOffset="60670">20948 10785 22290,'2'16'-6912,"-1"9"5034,1-22 479,0 27 850,2-16-431,0 17 641,0-7-85,2-1-1657,1 0 1710,5 5-143,-3-9-35,7 6 341,-6-16 999,7-2 152,-3-6 966,3-1 82,3-20 139,2 15 577,5-40-995,2 24-788,-8-9 1,0-2 122,12-8-821,-7 9 1,-2 1-228,3-1-203,2 5 203,-14 10-526,-3 14 1385,-4-6-802,-3 24-2223,-1 15 1815,-3 29 1,-1-3-1,1 6 1</inkml:trace>
  <inkml:trace contextRef="#ctx0" brushRef="#br0" timeOffset="61351">22662 10716 23369,'-23'-10'-3258,"-13"-1"2805,32 2-2691,-48 2 4221,29 3-265,-31 2-90,19 24 186,-2-17-622,0 43 347,2-28 412,4 25 785,7-11-2001,5 12-280,10-12-652,3 15-529,32-27-75,10 3 779,16-18 215,0-2 790,8-26 865,-15 16-224,-8-25 1,-2-6 185,1 5-363,-9-15 0,-3-4 46,-4-9-453,-7 20 1,-3-3-647,-5-6 0,-4 1-149,1 10 0,0-2-452,-2-27 0,0 0 60,0 27 1,0 1 313,2-22 0,-4 3-569,-14-1 29,13-4 784,-13 33-334,16 39 918,16 51-294,-14-28 1,0 4 89,7 7 1,4 5 0,-4-4-28,-7-5 0,-1 0 36,8 15 0,4 7 0,-4-7-195,-7-11 1,0 0-533,6 7 1,3 4-1,-1-7 842,-1 15 1,1-26 0,1-1 0,4 7-1</inkml:trace>
  <inkml:trace contextRef="#ctx0" brushRef="#br0" timeOffset="61634">23253 10645 23639,'0'-20'-6295,"-24"2"5359,-6 2 987,-25 9 1121,2 17 418,5 16-401,20 20-1199,11 7-974,17-12 984,20 4-1012,-15-22 2,54 3 348,-36-17-555,33-2 288,-15-7 1118,-11-15 1273,7-8 235,-25-10-504,-1-3-577,-11 5-1645,0-1-904,-20-14-1001,-4 12 2541,0-5 0,-14 16 1,14 4-1</inkml:trace>
  <inkml:trace contextRef="#ctx0" brushRef="#br0" timeOffset="61856">23420 10542 24898,'43'38'-5507,"-7"-6"3557,4 2 1072,-5-6 412,1 3-405,2 0-430,1 1 37,0-1-1214,-1 0 2525,1-2 0,-3-3 1,0-3-1</inkml:trace>
  <inkml:trace contextRef="#ctx0" brushRef="#br0" timeOffset="62054">24267 10542 23369,'-19'-19'-6079,"15"2"2678,-31 9 5069,32 0-3543,-34 7 3599,9-2-845,-21 24 749,8 7-1565,17-2 1,1 1 1204,-2 15-207,-10 10-1896,20-26 1970,-1 6-1301,7-12 0,4-11 0,1 0 0</inkml:trace>
  <inkml:trace contextRef="#ctx0" brushRef="#br0" timeOffset="62218">23952 10476 22380,'0'-21'-6116,"10"3"7200,0 4-389,13 8 1286,-7 2-970,4 27-2568,-2-17 938,-3 23 1,-1 6-1585,11-9 1944,-3 13 0,0 1-2087,6-1-143,10 13 1964,-9-22 1,2-3 0,1-4-1</inkml:trace>
  <inkml:trace contextRef="#ctx0" brushRef="#br0" timeOffset="62383">24587 10539 23279,'0'-21'-5846,"0"1"3628,0 5 1244,-22 7 1666,1-2-367,-21 25 1751,6 9-1055,16 14-2023,5-7 1,3 1 246,9 9 794,-8 16 1,11-20 0,0 0-1</inkml:trace>
  <inkml:trace contextRef="#ctx0" brushRef="#br0" timeOffset="62768">25110 10354 23279,'-17'-3'-1410,"13"18"-778,-24-11 3704,26 34-3422,-9-19 1853,11 19-1258,-7-6 921,5 2-1187,-5 0 749,7 0 262,-5-2-1060,3 8 1619,-4-11-423,2 6 648,3-19-584,-2-5 756,3-24-833,-1-13 298,22-24 732,1 5 194,3 0-256,11 14 1100,-22 5-793,24 2 748,-17 7 172,5 7 604,-6 4-940,-6 30-3029,3 10-1013,-10 14 2265,-4-13 1,0 0 0,-2 10 0,1 16 0</inkml:trace>
  <inkml:trace contextRef="#ctx0" brushRef="#br0" timeOffset="63370">26538 9708 22920,'-54'22'3568,"10"-3"-2681,1 24-1808,11-3 16,0 7 106,1 9 375,16-26 1,2 3-59,0 14 0,2 1-84,1-11 0,2 1-422,1 8 1,5 2-579,11-5 0,4-3-1606,11 20 2962,10-16 0,6-3 1,13-3-1,-16-16 1,0-1-1</inkml:trace>
  <inkml:trace contextRef="#ctx0" brushRef="#br0" timeOffset="63599">26925 9647 23189,'0'-9'-6115,"21"3"10175,5 64-7876,21-18 3009,-22 18 1,-6 6 46,-5-30 1,-2 1 196,3 29 0,-3 2 324,-11-25 1,0-2-883,3 15 1,1-1 375,-3-16 1,-4-1-932,-12 0 0,-2-1 1912,6-1 0,-3 0 1,-11-2-1,-2-1 0,7 0 1,1-1-1</inkml:trace>
  <inkml:trace contextRef="#ctx0" brushRef="#br0" timeOffset="64284">27460 9429 22560,'-10'-4'-2279,"8"0"-1740,-8 18 5144,27-11-165,-13 27-2336,25-12 1287,-25 16-693,22 1-926,-12 25 424,2-9 1283,-9-3 1,-4 0-1315,-3 13 719,-8-8 1,-1 1 1286,4 9-761,-12-23 0,-4 2 519,7-4 1,-1-2 498,-23 18-197,20-14 0,-1-1 574,-14-2 148,6 12-816,6-29-116,10 0 51,30-31 710,8-4 175,22-21-345,-1 5 112,-7 11-375,-9 8 440,-18 33-3218,-4 12 264,-10 32-458,0-8-120,0 5-603,0-13-559,-20 1 2941,15 2 1,-15-1-1,20 1 1</inkml:trace>
  <inkml:trace contextRef="#ctx0" brushRef="#br0" timeOffset="65104">16912 14156 24449,'0'47'-6296,"0"-8"4078,0-1 1243,0 2 337,18-12-250,-13 7 349,38-17 1194,-27-2-2168,30-8 2763,-20-2-27,7-6 284,-9-17 431,-3 12 402,-1-33-1255,-6 20-580,-4-18 29,-4 8-1036,-4-12-512,-1 12-711,-22-5-409,16 13-273,-33 12 2552,34 18-787,-29-5 1809,29 41-2741,-22-19 1632,18 10 1,5 4 0,-11 16 0,10-18 0,0-1-1</inkml:trace>
  <inkml:trace contextRef="#ctx0" brushRef="#br0" timeOffset="76399">19680 6159 22560,'-17'-22'-6450,"13"0"3941,-13-3 1631,17 2 1029,-12 0-762,9 4 227,-9 6 337,12 1-1640,0 6 1883,-8 1 760,2 4 501,-3 25-666,2-1 349,4 25-747,-4-4-25,2 10-263,0-11 1,-1 3 12,2-10 1,-1 1-287,-1 11 0,0-1-835,-4 17 494,1-6-1069,1-3 131,-2 8 749,3-20 761,-4 5 0,4-25 0,-1-3 0</inkml:trace>
  <inkml:trace contextRef="#ctx0" brushRef="#br0" timeOffset="76550">19293 6563 21210,'27'-18'1310,"19"1"111,-24 3-1394,25 1 278,-6 0-41,6 1-275,4 3-779,5 2 825,2 2 0,5 2 0,-1 1 0</inkml:trace>
  <inkml:trace contextRef="#ctx0" brushRef="#br0" timeOffset="76912">20298 6402 22020,'-43'-10'-1626,"8"4"1304,-1 2 515,-4 4 194,10 19 511,-8-15-617,16 34-690,2-21 510,0 32-500,11-17-279,-1 23-407,10-24-601,21 21-1301,7-30 1187,26 3 1483,-11-20 18,14-22 1704,-22 13-142,6-32 94,-15 32 679,-5-38-417,-3 24 191,-1-29-1894,-9 22-755,3-6-592,-11 13-323,3 28-585,-3 17 482,0 12 227,0 17 1136,19-31 1,4 9 0,19-13 0</inkml:trace>
  <inkml:trace contextRef="#ctx0" brushRef="#br0" timeOffset="77149">20832 6408 22020,'-40'0'0,"16"19"376,-5-14 176,26 31-2897,-22-14 2730,23 14-1964,11-6-270,19-13 777,22-8 806,-8-9 126,-2-19 317,-14-4 1197,1-1-2274,-14-15 983,0 15 0,-13-1 0,0 7 1</inkml:trace>
  <inkml:trace contextRef="#ctx0" brushRef="#br0" timeOffset="77316">20347 7105 21930,'0'4'-3193,"0"-1"1</inkml:trace>
  <inkml:trace contextRef="#ctx0" brushRef="#br0" timeOffset="78326">19673 7582 22200,'1'-13'-5485,"0"1"3499,-1-1 841,0 3 314,-16-1 910,13 3-1163,-13 3 1778,-3 3-914,-1 1 1558,-15 16 882,18 4-829,5 20-816,12-8-915,0 4 818,0-9-1327,25 1-631,-19 0-448,42-1 294,-43-1-273,40 7 1803,-24-11 516,14 8-255,-18-17 348,-8 1-775,-9-7 725,-17-3 843,-7-2 193,-22-1-1534,3 0 297,3-14 0,19 10 0,9-10 0</inkml:trace>
  <inkml:trace contextRef="#ctx0" brushRef="#br0" timeOffset="78650">19972 7677 21750,'10'19'-8106,"-2"7"5155,-1-23 4133,-5 22-1956,1-6 196,-3 5 421,0 3 40,0-8-1479,0 0 2093,0-1 95,0-1-1263,0 0 894,0-5 2,0-2-225,21-7 1302,4-2 245,1-24 146,14 18 175,-24-38-1187,17 26 1373,-11-17-915,6-1 373,-7 11-1518,5-9-324,-15 22 344,1-3-658,-7 12 2119,-1-2-2192,-2 19-825,3 1-356,1 2-1657,8 12 3167,0-9 0,5 1 0,-1-6 0</inkml:trace>
  <inkml:trace contextRef="#ctx0" brushRef="#br0" timeOffset="78966">20702 7651 22110,'-17'-11'-4069,"-7"3"3827,-20 8 1387,-2 20 638,1 1-607,12 21-1505,15-12 2,10-1-746,8-8 562,0-2-363,23-1-454,-17-4-1742,42-2 1871,-14-6 1044,11-1 487,3-5 831,-15-17 984,8-4 5,-13 0-678,4-14 1035,-14 16-2193,-8-12-999,-17 15-1456,3 24 446,-10 14 1203,14 21 0,0-3 1,0 1-1</inkml:trace>
  <inkml:trace contextRef="#ctx0" brushRef="#br0" timeOffset="79188">20353 7488 21210,'46'-15'2656,"-21"3"-1884,19-3-316,-20 9-476,14 0-127,-11 6-546,-14 17 1,-8 2 0,-5 18 0</inkml:trace>
  <inkml:trace contextRef="#ctx0" brushRef="#br0" timeOffset="79372">21138 7076 21840,'17'-1'454,"2"1"-403,-9 0-610,0 52 1,-28-21 0,7 6 0,-1 1 0</inkml:trace>
  <inkml:trace contextRef="#ctx0" brushRef="#br0" timeOffset="80416">22637 6622 22290,'-14'16'-831,"3"14"-1341,11 11-270,0 10 977,0-5 488,0 4 369,0 4-5,0-2-894,0-1 119,0-2 710,0-3 678,12-4-537,-10-3 386,10-6-434,-12 3 585,0-14 0,0 2-90,0-16 0,0-60 180,23 20 497,-22-7 0,3-1-254,40-4 1801,-39 3-1880,43 2 1453,-16-6-471,12 17 819,6 4 114,-24 17-707,8 22-794,-19-11-1103,-3 35-133,-8-4-1345,-4 11 677,-18 16-4,-7-25 784,2-9 0,-1 0-236,-3 0 1492,-19 6-246,40-19-740,-32-2 772,24-7 1,-5-2 0,9-4 0</inkml:trace>
  <inkml:trace contextRef="#ctx0" brushRef="#br0" timeOffset="80804">23498 6924 22200,'-52'15'2689,"-1"10"-1879,5-14-609,4 16-311,20-9-56,0 5-342,22-5-1074,-7 1 909,9 1-1483,0 8-148,17-8 268,6 7-30,-1-16 952,19-1 640,-11-8 1653,11-1-446,8-15 1326,-21-8-261,14-21-121,-21 5-529,3-4-803,-12 11-511,-3 1-598,-2 0-317,-2-1-884,-2 11 559,-2-1-30,-1 36 364,0 8 124,0 17 255,0-2-776,17 7-555,-12-11 1836,26 21 1,-14-27 0,14 5 0</inkml:trace>
  <inkml:trace contextRef="#ctx0" brushRef="#br0" timeOffset="81120">23960 6949 22020,'8'-12'-1511,"-2"-3"-326,-3 14 4035,-2 11-4670,-1 13 817,0 20 610,0 2 352,0-9-904,0 0 446,0-17 432,0-25-1625,41-25 4327,-31-9-1404,24 10 0,2 4 1271,-20 9-362,26-18 326,-23 32 144,-2-11-272,-9 33-2476,-2-14-1150,-4 36 1570,6-13 1,-1 8 0,4 0 0</inkml:trace>
  <inkml:trace contextRef="#ctx0" brushRef="#br0" timeOffset="81436">24500 6931 22380,'-19'-11'-4020,"-3"2"3384,-2 25 2396,7 0-1164,37 14-2807,8-16 1807,20-3 596,-6-11-192,2 0 1095,-14-20 624,-4-1-1983,-12-17-653,-9 9 1612,-5 27-1285,0 17-584,0 18-512,0 4 0,0-7-979,-12 3 2379,9 10 0,-17-10 0,10 6 0</inkml:trace>
  <inkml:trace contextRef="#ctx0" brushRef="#br0" timeOffset="81701">23670 6055 21570,'44'-22'2202,"-2"0"-1454,-7 1-646,13-3 169,-12 7 31,4 3-1217,-26 38 534,-6 4 0,-39 31 1,-8-6-1</inkml:trace>
  <inkml:trace contextRef="#ctx0" brushRef="#br0" timeOffset="87733">19695 12519 21121,'-23'16'1112,"10"-1"-2041,-1 2 438,13-3-1628,-5-1 1385,6-2-626,0-4 340,27-1 616,4-3-50,16-2 612,-3-16 724,-9 11 847,1-30-948,-1 18 1454,-3-18-668,0 3-1291,-7-2-418,-4-5-409,-10-2-1182,2-5 446,-12-4-248,6-3-362,-7-3 689,0 0-350,0-3 639,-19 3-553,14 0 868,-14 6-565,19 3 1102,-16 7-909,12 6 745,-11 9-229,15 5 460,0 7 928,0 5-577,0 28 558,16 37-1447,-12 3 838,4-18 0,0-1-562,3 14 341,-8 1-174,8 1-275,-1-2 37,-8-1 247,8-3-258,-5-18 0,0 0-790,3 17 1119,8 9 1,-6-23-1,-1-3 1</inkml:trace>
  <inkml:trace contextRef="#ctx0" brushRef="#br0" timeOffset="88221">20487 12259 22290,'-12'0'540,"2"0"-540,6 18-2188,-3-13 2876,3 30-2056,-1-31 2100,-1 34-1706,3-22-264,-3 19-60,4-12-127,-2-2 1468,1 6-1510,1-9 2200,1 2-2096,0-10 1078,0-5 387,1-22-423,-1-12 100,20-30 423,-14 8-111,10 11 1,3 1-312,3-8 57,-8 16 0,3 1-33,14-6 409,-6 3 1,1 6 0,1 3-1</inkml:trace>
  <inkml:trace contextRef="#ctx0" brushRef="#br0" timeOffset="88546">21068 12268 22920,'-43'-33'-4332,"-3"13"3683,8 0 166,2 17 1409,14-6-1041,-7 9 869,10 15 17,-5 5-623,12 0 645,6 16-1334,1-21 471,5 17-1399,0-9 661,20 5-1015,2-7 163,24 5 596,1-17 1170,-8-1 756,0-8 184,-16 0 550,-1-20-251,-6 14-90,-7-31-1430,-3 16 1,-30-16 0,-6 0 0</inkml:trace>
  <inkml:trace contextRef="#ctx0" brushRef="#br0" timeOffset="89000">21357 12243 22830,'-17'16'665,"13"12"-4060,-12-11 4174,4 10-1490,9-1-532,-9-2 1246,12 2-988,0 4-611,16 0-551,4 20 1152,0-12-28,-3-5 0,0 0-314,2 3 953,-2-2 1,-1-2-992,2-4 922,0 14-1231,-17-31 1534,5-21 1865,-21-20-1800,13-14 1,0-5 165,-12 14 1,-1-2 14,12-6 1,4-5 0,-2 5 35,-6 7 0,0 1 1,5-26 0,4 0 369,6 26 0,1 2-253,-9-8 0,4 2-1082,27-9 2497,-27 9-779,21 16 0,4 3 1346,-8-1-1018,10 8 0,2 5 1081,-7 7-871,13 23-975,-22 9-1108,2 12-1224,-14 1 896,-2-7-1145,-3 0-282,-23 20 156,-12-13 2250,11-15 0,-2-2 0,-27 9 0,9-1 1</inkml:trace>
  <inkml:trace contextRef="#ctx0" brushRef="#br0" timeOffset="89349">22427 11796 23009,'3'-8'-1889,"1"2"1690,-3 19-2358,1 19 1070,-2 11 621,0 14 247,-19-7 613,17-11 0,0 2-1579,-17 22 1383,17-11 0,4 0-1021,-2 6 986,0-21 1,0-2-750,0 7-274,0-2 1260,0-4 0,0-4 0,0-2 0</inkml:trace>
  <inkml:trace contextRef="#ctx0" brushRef="#br0" timeOffset="89501">22252 12259 22470,'17'-10'1986,"-13"-2"-5101,34 11 3508,-17-3 238,20 4-1543,-4 0 909,3 0 1,1 0 0,1 0 0</inkml:trace>
  <inkml:trace contextRef="#ctx0" brushRef="#br0" timeOffset="89838">22925 12210 22650,'-51'-7'-524,"11"1"161,-2 6 809,14 0-232,1 0-161,4 19 256,2 2-318,2 3-256,10 22-579,1-28 143,26 33-2031,-13-28-150,35 2 1503,-10-11 299,11-8 746,12-1 438,-21-21 2121,5-6-488,-11-11 718,-14 1-802,7 5-759,-17 3-1560,4 1-71,-6-3-609,0 36-825,0 6-192,17 24-841,-13-3 2957,25 0 1,-5-11-1,14 6 1</inkml:trace>
  <inkml:trace contextRef="#ctx0" brushRef="#br0" timeOffset="90267">23425 11723 23909,'-12'23'-1982,"2"9"36,10 15 998,0-11 0,0 0-387,0 15 980,-1-5 1,2 0-300,13 11 278,-13-21 0,1 0-1407,11 11 298,-13-4 911,0-4 574,0-5 0,0-5 66,0-5-196,0-3 170,0-10 57,0-25 445,0-18-542,0-13 0,20-18 575,4 23 26,-2 8 1,2 0 681,12 0 433,10-4 63,-20 19 276,22 26-788,-26-10 369,15 52-2472,-25-28-35,-5 10 0,-3 3-656,-1-1-270,-21 23 513,14-26-1837,-35 13 1876,13-23 1379,0 1 0,-13-16 0,17-3 1</inkml:trace>
  <inkml:trace contextRef="#ctx0" brushRef="#br0" timeOffset="90606">23940 12238 22200,'15'14'-5099,"-3"-2"3283,12-12 3837,-8 0-808,21-20 418,-11 15-799,10-41-723,-8 24 323,-1-23 567,-1 5-472,-10 10 0,0-1-1217,6-20 427,-8 7 0,-1-2-831,-2-9 663,-6 9 1,-1 0-544,-2-7-612,-2-8 355,0 16 337,0 20 258,-15 0-573,11 42 1201,-10 1 1014,14 27-1036,-5 2 1,-1 3 112,2-18 0,-1 3-36,0 10 0,-1 7 0,1-6-29,1-10 0,1 0-992,0 24 0,2-2 341,1 6-649,-2-16 0,4-1 839,16-1 1,-14 7-1,14-23 1</inkml:trace>
  <inkml:trace contextRef="#ctx0" brushRef="#br0" timeOffset="90887">24492 12401 23819,'9'-15'-901,"0"2"1004,2 13 861,8-9 510,-3 0-801,24-11-164,-12 5-95,33-9 315,-21 8 542,16-6-201,-1-1-445,-13 6-604,-11 2 0,-1 1 194,-1-3-476,3-12-334,-21 11-672,-4-17-720,-31 19 137,-5-4 45,-15 17 980,-8 26 996,20-17-181,8 23 0,4 6-651,5-10 648,-1 35 40,16-26-1398,0-1-665,0-1 1787,44 7 1,-12-14-1,3-10 1,0 0 0</inkml:trace>
  <inkml:trace contextRef="#ctx0" brushRef="#br0" timeOffset="95699">19748 14379 22380,'22'-21'-58,"-17"-20"-3381,38 19 5533,-23-24-3069,18 5 1243,-7-4-411,-1-4-41,0-4-420,0-4 171,-5-4 769,-13 30 0,-2-1-943,-1-2 1,-1 1 575,0-1 0,-1 1-588,2-33 89,0 4-312,-6 7 303,-2 20 0,-1 3-378,0 0 170,-17-5-328,12 59 933,-25-1 1625,28 25-1642,-24-5 429,18-4 1,2 1 40,-10 21-98,6-7 1,2 0-23,6 8-110,-1-22 0,0-1-1385,3 11-2016,0-4 3123,24-4 1,-18-2 0,19-3 0</inkml:trace>
  <inkml:trace contextRef="#ctx0" brushRef="#br0" timeOffset="95933">20455 14049 23009,'0'-22'-5935,"-17"8"4508,13 3-1146,-27 10 4588,28 18-2240,-21-12 1928,21 38-2298,-8-25 57,11 21 538,0-9-263,0 2 975,0-3-2259,0 0 277,20 4-1565,-14-11 915,29 3 1855,-16-17 0,-1-3 0,-3-5 0</inkml:trace>
  <inkml:trace contextRef="#ctx0" brushRef="#br0" timeOffset="96066">20592 13999 23009,'0'-19'-6385,"0"2"4346,0 24 975,0 11 426,0 26-58,0 6-777,16-8 1288,-12-3 1,27-14-1,-12-1 1</inkml:trace>
  <inkml:trace contextRef="#ctx0" brushRef="#br0" timeOffset="96567">20955 14034 22470,'0'9'-6116,"0"2"4078,0 22 883,16-1-356,-13-5 867,13-3-731,-3-8 449,0-2-965,13-6 2880,-6-2-82,-1-6 1229,4-21 242,-5-6-642,21-21-27,-19 4-297,15 10 272,-23 14-1172,9 12 1062,-12 8-1484,5 0-180,-7 18-1697,1-14 982,-1 31-409,0-31 167,-1 33-318,-1-32-767,0 33 317,0-21-324,0 13 2547,0-15-1497,0-7 1112,0-8 1050,3 0 837,0 0-392,11-15 376,-4-11-231,16-24-202,-12 6 56,13-14-45,-14 27-1872,16-4 432,-17 24 271,12 4-107,-16 25-1496,6 9-61,-10 10 2,2 2-805,-6-8-111,-2-1-635,-2 1 2427,-1-3 1,0-2 0,0-2 0</inkml:trace>
  <inkml:trace contextRef="#ctx0" brushRef="#br0" timeOffset="96750">20753 13573 22650,'-4'-26'-7759,"0"2"5282,4 6 1753,43 0 4106,-12 11-2505,3 2 0,4 1-1236,4 2 1,-1 4 396,-7 8 0,1 0 0,13-7 1,-1-1-1,-12 9 0,0-1 1</inkml:trace>
  <inkml:trace contextRef="#ctx0" brushRef="#br0" timeOffset="97136">22297 13788 23009,'10'-23'-3136,"-3"12"3084,3-1 408,-5 12 336,2 15-3187,-4 15 1033,1 9 454,-2 8-575,0-10 692,-2 1-298,2-2-221,0-1-290,0-5 2326,-2 3-262,1-18-342,1 7-156,1-20 535,3-12 817,1 6-750,4-30 0,-1-7 114,6 6-232,-1-14 0,0-3 256,3 4-243,-4 14 0,0 1 665,3 2-176,8 5-643,-12 19 997,3 7-88,-3 20-2866,-2 9 1435,11 25 0,-5-10 1,6 0-1</inkml:trace>
  <inkml:trace contextRef="#ctx0" brushRef="#br0" timeOffset="97534">23130 13717 23369,'-21'-14'-3813,"15"4"-505,-33 3 5946,34 2-2833,-30 5 2560,15-2-565,-2 19 137,-4-12-602,24 31-693,-9-13 1754,11 18-2668,17-17 916,-12 8-1725,32-18 1581,-12 4-895,19-9 822,-2-9 2130,-9 0-320,-9-20 465,-13 2-342,-5-16-710,-21 40 757,11 13-1361,-4 15 0,1 5-934,7 13 145,0-11 0,0-1-844,0 0-185,0 22 666,14-28 87,-11 5-1351,10-19 994,-13-3 405,0-4-548,0-5 2008,-21-4 1,0-2-1,-20-2 1</inkml:trace>
  <inkml:trace contextRef="#ctx0" brushRef="#br0" timeOffset="97766">23670 13650 24898,'-42'0'270,"18"11"1312,-6-8-1576,27 17-2426,-8-9 2540,11 5-1830,18 0-327,4 6-661,0-3 74,20 5-495,-22-4 2780,21-2 0,-12 3 1,-1 0-1</inkml:trace>
  <inkml:trace contextRef="#ctx0" brushRef="#br0" timeOffset="97937">23320 14405 23549,'0'5'-401,"18"-1"1,3-4 0,18 0-1</inkml:trace>
  <inkml:trace contextRef="#ctx0" brushRef="#br0" timeOffset="98341">24368 13813 22920,'0'-19'-6296,"0"-3"4347,0-5 1065,28-5 2634,-21-5-1516,19 16 0,2 0 1094,-7-25-1208,2 21 1,0-1-265,9-28 656,-16 26 1,0-3-76,4-13 1,-2-2 23,-9 12 1,0-1-700,9-23 1,-2 0 30,-7-2-606,-2 14 0,0 3 60,-1 5-338,-6-2 156,-20 30 970,1 49 220,-4-4-64,6 16 0,3 6-219,5-22 0,1 0 87,-1 13 1,-1 3-28,-1 2 0,2-1-57,8-13 0,1 1-301,-4 23 1,1 0-401,2-29 0,2-1-865,7 17 1,3-2 1198,10 1 0,3 7 0,-8-24 0</inkml:trace>
  <inkml:trace contextRef="#ctx0" brushRef="#br0" timeOffset="98834">24970 13714 23639,'2'-32'-4492,"-1"9"2723,-1-10 636,-19 17 740,14 0-840,-14 10 2069,-1 3 129,2 2-1098,-6 19 1806,3 7-499,19 10-1061,-6 1-672,8 4 591,17-10-2121,-13 6-457,31-16 1200,-9-2 35,18-9 1041,-7-1 1430,-3-28 516,-6 15-249,-15-25 1,-3-4 60,7 11-927,-10-10 1,-4-1-883,-3 6 26,0 26-912,0 15 23,0 24-832,17-14 108,-13 9 1083,29-27 1324,-9 30-1017,8-23 1297,4 5-137,-8-8 357,-1-9 597,2 0 312,5-22 215,-6 17-1667,-8-21 1,-2-4 1504,1 10-971,3-28-795,-13 22-457,-1 12-439,-4-11-530,-1 15-21,-1 11-1126,-1 15-31,-1 29-439,0-10 482,16 0 2040,-13-12 1,13-11 0,-16-4 0</inkml:trace>
  <inkml:trace contextRef="#ctx0" brushRef="#br0" timeOffset="99005">25558 12941 23639,'-11'-5'-5898,"2"20"4871,26 16 1,-13 14-1,12 6 1</inkml:trace>
  <inkml:trace contextRef="#ctx0" brushRef="#br0" timeOffset="99149">25088 14500 24359,'-7'4'258,"3"-1"0,2-3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2T13:05:40.969"/>
    </inkml:context>
    <inkml:brush xml:id="br0">
      <inkml:brushProperty name="width" value="0.12095" units="cm"/>
      <inkml:brushProperty name="height" value="0.12095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2575 2090 23099,'21'-44'-1862,"1"-1"1080,1 7 791,3-7-100,0-3 23,-1-5-88,-1-2 200,-3-2-761,-4 1 534,-3 0-88,-6 2-239,-4 5-47,-2 5-313,-2 6-72,0 8 41,0 6 203,0 9 199,0 5 49,-12 59 638,9-21-144,-4 19 0,1 1 184,6-3-318,0 16 180,0-19-900,0 0-359,0 0 269,19 2-1153,-14 0 591,28 0 1237,-29 2 1,23 0-1,-10 1 1</inkml:trace>
  <inkml:trace contextRef="#ctx0" brushRef="#br0" timeOffset="155">2628 2469 23819,'26'-54'-2554,"-19"6"2032,20 23 0,6-1 726,-4-8 1,0 1-322,7 7 0,5 0 202,7-9 0,5-6 1,-4 5-1,-7 6 0,0 2 1,3-2-1,-1 1 0,0-1 1</inkml:trace>
  <inkml:trace contextRef="#ctx0" brushRef="#br0" timeOffset="700">3552 1475 23909,'-13'16'-226,"2"2"-1012,2 10-223,7 1-36,-7-2 988,9 4-508,0 3 254,0 1-744,0 19 147,0-13 583,0-7 1,0 0-447,0 4 714,14 8-1061,-10-19 1138,10-5-215,-3-3-864,2-4 1313,10-7 1138,1-28 954,2-15-452,-2-14 221,1-3-193,-5 12 255,-2-3-221,3 3 80,5-11-1333,-6 18 6,10-9-48,-14 29 1025,10 1 217,-11 12-753,4 16-1269,0 6-430,-6-2-248,11 30-448,-13-31 554,3 11 0,0 1-1719,0-8-828,18 11 1627,-15-26 2029,17-1 1124,-13-7 834,19-19 886,-16-8-848,6-11 445,-3-13-887,-11 21-164,10-8-581,-18 12-652,3 14-158,-8 21-2753,6 29 913,-3 3-1262,16 20 356,-5-31 2527,10 8 0,0-16 1,2-2-1</inkml:trace>
  <inkml:trace contextRef="#ctx0" brushRef="#br0" timeOffset="982">5015 1496 23099,'-18'15'1392,"-10"-11"-750,18 23-2588,-18-10 2940,13 8-1662,-7 8 253,12-11-227,1 8-361,6-8-388,3 0-397,0 0 191,23 7-1241,-18-8-294,53 11 1596,-34-19 1620,30 2 0,-19-10 1,2-2-1</inkml:trace>
  <inkml:trace contextRef="#ctx0" brushRef="#br0" timeOffset="1241">5488 1259 24089,'-17'16'181,"3"7"-1545,14 11-1488,0 5 1051,0-3 660,0 25 146,0-13 473,6-15 0,2 0-2213,-5 33 741,11-17 802,-12-9 1,-4-1 802,2 2-151,0 21 540,0-32 0,0 4 0,0-17 0</inkml:trace>
  <inkml:trace contextRef="#ctx0" brushRef="#br0" timeOffset="1353">5358 1984 21840,'-30'-15'-2202,"9"-8"-775,-5 4 2249,19-23-805,1 23 169,6-21 1131,0 10-99,22-1-67,-17 3 5,26 8 1,6 2 1785,-8-7-988,13 6 0,4 3 1,0 2-1,15-1 1</inkml:trace>
  <inkml:trace contextRef="#ctx0" brushRef="#br0" timeOffset="1539">6048 1713 23369,'0'10'-5936,"0"1"4078,0 4 704,0-1 515,0 12 213,0-9-507,0 15 75,18-11-2631,-13 15 3381,29-15 0,-30 5 0,12-9 0</inkml:trace>
  <inkml:trace contextRef="#ctx0" brushRef="#br0" timeOffset="1699">5987 1193 22830,'0'-14'-6386,"0"4"2099,0 5 4118,23 27 0,-18-17 0,18 18 0</inkml:trace>
  <inkml:trace contextRef="#ctx0" brushRef="#br0" timeOffset="2005">6552 1535 23009,'-23'13'2959,"18"1"-5619,-39 5 4430,20 13-2365,-3-3 394,-5 25-402,29-18-622,-9 11 133,12-14-1041,0 0 1468,26-2-1963,11 6 1222,15-12 1062,-17-10 0,0-3 223,8-3 660,-9-4 1,0-4 500,1-17 1219,4 13-379,-21-31-804,-8 7-586,-5-23-1127,-26 8-1294,-5-8-595,0 22 96,-18-5 1955,19 11 1,-4 7 0,10-1 0</inkml:trace>
  <inkml:trace contextRef="#ctx0" brushRef="#br0" timeOffset="2339">7002 1696 23639,'10'12'-5626,"0"-1"3558,0-2 1588,1 1-7,4 4 168,0 1 67,2 5-121,1 0-1155,-1 2 1300,1 0 145,-2 2-1010,4 9 365,-7-10-117,3 12-270,-8-21 64,-3 3 496,-3-30 1531,-2-15 225,0-31-503,0 4-351,0 17 1,0 2 189,0-6 369,0-6-217,0 24-112,15 12-225,-11 23-4305,26 22 3878,-7 9 1,8 11 0,1-12-1</inkml:trace>
  <inkml:trace contextRef="#ctx0" brushRef="#br0" timeOffset="3073">8673 1623 23909,'-49'-11'-637,"2"2"533,7 5 239,-3 2 198,10 10 1,0 1 686,-16-4-617,10 20 0,3 6-330,1-7-147,15 12 0,5 2-322,4 0-203,6 11-615,30-18-1066,-2-5-371,28-4 1706,-13-15 0,2-2 671,-6 0 0,1-3 353,8-7 1,5-4-1,-4 0 552,-1-1 1,-1-2 260,14-9 1,-2-4 96,-17 4 0,-4-1 29,-1-2 1,-1-2-165,-4-1 0,-2-1-629,-2-1 1,-4-2-340,-2-1 0,-4-2-282,-3 0 0,-4-3-82,-1-18 1,-2-1-377,-2 13 0,-2-2 409,-3-4 0,-4-5 1,-1 5-533,-7 5 1,-3 2-21,-2-14 1,-3 3 117,0 18 0,0 3-362,-10-24 197,3 9 406,2 3 191,-1 21 941,7 2 279,7 38 1322,8 6-913,8 23-881,0 3 119,0 8-325,11-6 0,2 3-244,-11-12 0,2 2-634,7 5 0,5 6 0,0-5-297,-3-4 0,1 0-493,0 2 1,1 4-1,0-5 1380,4-5 0,-1-2 1,-2 11-1,-1-2 0,-4-17 1,-1 0-1</inkml:trace>
  <inkml:trace contextRef="#ctx0" brushRef="#br0" timeOffset="3387">9270 1952 23909,'10'0'1439,"1"0"-1349,4-17-254,14 12 620,-1-32-413,2 24 0,3 0 770,11-25-803,-1 11 1,2 1 340,10-8-168,-19 10 1,2-1-86,-4 0 1,-1 0 322,14-15-595,-14 7 0,-4 0-96,-5-7-442,-12 8 1,-3 0-503,-4-5-487,-22-7-800,12 19 449,-36 6 1076,35 4-1274,-58 9 2238,41 1 417,-39 27 1316,45 13-1344,0-3 1,4 3 972,10 25-1848,-4-17 0,4 0-1083,24 10 1063,-20-18 1,4-1 255,25 0 0,4-3 0,-6 16 0,4-17 0,0 0 0</inkml:trace>
  <inkml:trace contextRef="#ctx0" brushRef="#br0" timeOffset="3705">10443 1917 22920,'16'-45'-2562,"0"-2"2319,-3 8 0,1-1 142,-5 8 0,1-1-18,3-11 0,0-2 187,-4-4 1,-2 2-162,-2 11 0,-1-1 153,1-23 0,-2 0-1370,-3-3 903,-9 17 1,0 2-640,5 4 152,-47-3 546,43 54 1400,-24 5 878,32 34-2017,0-9 1,0 1 33,0-6 0,0 0 82,0 15 1,0 0 50,-2-11 1,4-2-357,8 1 1,2 1-274,-10-1 1,1 1-1059,16 14 0,2 0-143,-9-14 1,-1 1 900,6 23 1,1-1 205,-6-26 0,-3 0-270,0 19 1,-4-1 898,-5 7 0,0-24 0,0-1 0,0 10 0</inkml:trace>
  <inkml:trace contextRef="#ctx0" brushRef="#br0" timeOffset="3833">10295 2394 23549,'0'-46'-2210,"20"12"1,5 1 2794,12-14-355,-5 18 0,8-2 0,-3 2 79,-1 1 1,0 1-425,5-4 1,5-2 0,-4 2 95,-2 3 1,-1 0-99,12-7 0,-2 0 151,-15 12 1,-2 0 0,-2 1 0,-1 0 0,0 0 0,-1 0 0</inkml:trace>
  <inkml:trace contextRef="#ctx0" brushRef="#br0" timeOffset="3985">11278 1440 22740,'0'-10'-4317,"0"4"2458,-17 1 3025,13 25-1484,-13 10 854,17 13-1393,0 21 11,0-21-672,0-6 1,0 1 617,0 5 800,0 23 0,17-31 1,4 6-1</inkml:trace>
  <inkml:trace contextRef="#ctx0" brushRef="#br0" timeOffset="4141">11292 924 23819,'-10'-30'-9075,"8"3"6756,-8 10 2626,10 6 0,0 30 1,0 10-1</inkml:trace>
  <inkml:trace contextRef="#ctx0" brushRef="#br0" timeOffset="4816">11817 1197 23909,'-1'-11'-6924,"-1"3"3642,1 23 2874,0 20 163,1 10-29,17 14-557,-13-13 585,13 5-1983,-6-1 1963,-8 0 701,8-1-927,1 9 18,-3-16 29,5 3 259,-3-14-860,-7-15 309,4 1 293,-2-13 699,3-22 1027,-3 13 928,11-57-1163,-6 33-418,-3-3 1,1-2 894,10-27-116,-4 17-686,-3 12 0,-1 1-244,3 4-149,7 3-644,-10 18 1940,5 23-2224,0 17-516,-3 8 564,-1-5 0,1 1-742,3 10 590,0-8 0,2 0-858,4 2 475,1-11 1,1-2-1238,6-3 2337,12 2 765,1-20 1158,-12-3-23,21-20 832,-27 12-14,6-35-784,-16 19-186,-2-20-820,-4 5-123,-3 0-1229,-3-2-460,-1 2-1146,-2-8 128,0 15 607,0-3 65,0 38 612,0 15 92,15 33-279,-11-5-213,11-14 0,4-2-917,1 7 1853,-1-9 1,2-1-1,7-2 1,-2 7 0</inkml:trace>
  <inkml:trace contextRef="#ctx0" brushRef="#br0" timeOffset="4984">12572 920 23999,'-16'-19'-6731,"1"3"4397,5 9 1512,3 3-1613,4 26 2079,2 11 0,24 17 1,6 3-1</inkml:trace>
  <inkml:trace contextRef="#ctx0" brushRef="#br0" timeOffset="5457">13510 887 25528,'-24'-21'-5429,"11"4"3340,-8 8 2811,18 29-992,-8 4 700,11 27-1101,0-5 376,8-5 0,4 2-771,-2-9 1,1 1 784,3 6 1,2 3 0,-2-3 56,-3-3 1,0-1-805,8 27 0,1-1 202,-10-27 1,0-2-172,1 10 0,1 0 150,3-6 1,-3-2-85,-9 15 428,3-14 0,-1-2 319,-5-3-202,-27 8 1971,20-27 223,-47-3 1940,14-25-1965,-11 11-454,17-22 1,2-6-905,-2 3-133,13-11 1,3-4-830,-3-2-1300,11-14 625,3 21-1127,7 2 1441,23 4 986,12-5 967,13 13-417,-10 9 0,1 2 1610,13 3-1592,-3 6 0,1 2-264,12 1 0,-22 2 0,1 0 0,15 0 1</inkml:trace>
  <inkml:trace contextRef="#ctx0" brushRef="#br0" timeOffset="5633">14175 1479 23459,'4'8'-6514,"0"4"3819,-4-2 2421,-17 15 1955,13-4-1600,-13 18 533,4-15-61,10 9-1966,-9-9 2640,12 1-987,0 1-1347,0 10-872,0-8 241,16 14-236,-12-21 1658,25 8 0,-26-19 0,10 1 0</inkml:trace>
  <inkml:trace contextRef="#ctx0" brushRef="#br0" timeOffset="5755">14117 1150 22920,'0'-48'-6476,"0"6"4258,0 9 794,0 10 1264,0 7 0,0 9 1,0 4-1</inkml:trace>
  <inkml:trace contextRef="#ctx0" brushRef="#br0" timeOffset="6068">14648 1384 24269,'-48'0'1709,"-2"0"-1709,3 0 90,9 0-90,4 16 931,13-12-652,10 34-1466,-8-18 1119,16 20-1402,-7-8 565,10 1-691,0 14-91,27-12-715,-20 8-127,48-20 2601,-32-1-1481,25-7 2175,-11-2-328,0-7 824,-1-3 166,9-3 343,-14-20 284,3-11-1320,-23-12-526,-4-4-1368,-28-10-831,16 13 428,-24 7 0,-4 1-675,9 0 1964,-4 9 1,-3 4 0,-3 3 0,-3-2 0</inkml:trace>
  <inkml:trace contextRef="#ctx0" brushRef="#br0" timeOffset="6449">14998 1443 23819,'0'5'-5756,"0"0"3808,0 1 1063,0 3 247,0 14 212,0-4 122,0 12 76,0-6-1279,0 2 1417,15 1-428,-11 8 317,23-11 411,-15 11-809,2-20 203,9-1 875,-13-10 236,13-4 776,-8-17 447,4 12 284,1-37-1178,14-2 1067,-7-12-1269,-4 13 0,2 0-206,2-11-429,-9 20 0,0 1-711,4-9 51,-1 9-425,-2 6 1185,-2 13 209,-1 5 700,-3 8-644,5 20-1520,-5 1-1034,6 41-647,-6-17 1211,-5-12 0,1 0-1549,7 15-1039,4 0 3384,5-3 0,8-2 0,5-2 0</inkml:trace>
  <inkml:trace contextRef="#ctx0" brushRef="#br0" timeOffset="6700">16613 910 24269,'-23'-24'-6305,"6"3"4024,-23 9 3921,-3 5-227,8 28-537,5-2 1,1 4 200,-6 31-1147,10-5 0,2 2-308,11-17 1,3 2 528,-3 27 1,3 0-326,7-24 1,0 0-616,0 9 0,2 0-834,7-3 0,5-3-207,2-11 0,2-2 1456,4 9 0,2-4 0,26 5 0,-9-4 0</inkml:trace>
  <inkml:trace contextRef="#ctx0" brushRef="#br0" timeOffset="6933">17045 842 24988,'31'-21'2243,"-1"6"-729,17 4-938,-14 7-163,21 27-1787,-26-2 421,-7 11 1,-3 5-1115,-2 12 1464,-14-7 1,-5 7 0,-1-3-449,-4-7 0,-4 2-388,-8 13 0,-5 8 1,-2-8-249,-3-9 1,-2-3 1640,3-4 1,-4 2-1,1-3 1,-10 5 0,0-4-1,-2 2 1,-1 0-1</inkml:trace>
  <inkml:trace contextRef="#ctx0" brushRef="#br0" timeOffset="8477">17860 1589 21750,'-6'12'-931,"0"-2"0,1-10 0</inkml:trace>
  <inkml:trace contextRef="#ctx0" brushRef="#br0" timeOffset="12323">5723 4364 23189,'0'-9'-4676,"0"1"3087,0 0 795,0 0 155,0 0 213,0 3 212,0 0 526,0 3-1819,0 24 1507,0-4 0,0 48 0,0-18-53,6 0 0,-1 3-33,-3-18 1,-1 1 9,5 24 0,-1-1 15,-4-23 0,-2-1 67,1 10 0,0-1-6,0 9 0,0-3 90,-14-6 827,11 4-327,-11-15 499,14 0-967,-9-42-437,7-23 275,-7-22-73,7 22 0,4-4 197,8-12 0,0-1-399,-8 10 0,2-2-173,6-4 1,6-5 0,-2 6-307,0 3 0,1 2 490,3-12 1,2 4 231,-1 19 1,1 2 406,8-21 1,1 11 0,0 5 0</inkml:trace>
  <inkml:trace contextRef="#ctx0" brushRef="#br0" timeOffset="12716">6182 4778 23369,'7'1'-848,"27"-30"1758,13 21-157,4-25 1,0-5-508,0 17-1,-3-12 0,-2-1-208,-8 3 176,5-8 99,-25 11-284,-8 1-1162,-6 2-817,-4 0 106,0 4-65,0 3 455,-26 5 787,-10 6 772,3 17 1,-1 4 1069,-20 9-514,19 10 0,4 5 414,-1 13-563,15-16 1,3 1 214,-3 17-24,15 0-1337,-5-4-830,30-1-2128,0-5 118,30-4 1737,-13-17 1,2-2 1753,-5-6 0,1-3 1,14 2-1,2-4 1,-13-6-1,1 0 1</inkml:trace>
  <inkml:trace contextRef="#ctx0" brushRef="#br0" timeOffset="12971">7520 4034 24269,'-21'-23'-5337,"4"3"3130,3 7 1977,10 5-915,-10 3 2251,4 3-73,7 26-1174,-7-5-509,10 26 747,0 18-29,0-10-130,0-1 1,0 2 463,-1-20 1,2-1-1021,6 12 0,0 2-495,-5 0 1,0-1 574,6-11 1,-1 1-701,-6 20 1,-2 0 562,1 7 90,0-16 0,0-3-134,0 2 253,-21 4 850,-3-21 1,-2-15-1,9 0 1</inkml:trace>
  <inkml:trace contextRef="#ctx0" brushRef="#br0" timeOffset="13103">7160 4824 23009,'-13'-48'-7395,"5"1"6512,5 13 0,2 1 382,1-18 544,9 11 1,5 3 665,21-4-116,-4 11 1,3 4 402,25 1-936,2 0 584,-26 19 1,0 3 669,20-1-1070,-9 10 1,0 1-1,8-3 1,-19 3 0,-1 1-1</inkml:trace>
  <inkml:trace contextRef="#ctx0" brushRef="#br0" timeOffset="13483">8015 4418 24718,'-13'-11'-4898,"9"24"3761,-9 18 1330,29 15-2437,-13 1 1293,13-8-232,3 1 369,-14-1-936,31-4 1524,-23-2-888,35 10 509,-21-21 1454,25 4 115,-30-23 1005,14-21 908,-20-12-1704,2-11-506,-10-8 477,-4 5-1177,-1-3 280,-3 12 1,0-1-614,0-19-190,-8 12 1,0 2-2193,4-1 1637,-11-11-173,15 34 966,0 25 152,0 23 90,0 18-225,7-11 0,3 0-799,8 13-111,0-5 1,2-1-512,8 7 1107,-13-18 0,-1-1 531,10 8 1,2-3-1,2-2 1</inkml:trace>
  <inkml:trace contextRef="#ctx0" brushRef="#br0" timeOffset="13832">8820 4378 23279,'-15'16'732,"21"18"-5507,12 5 3352,-1-8 1,1 0-64,-1 3 374,9 9 602,-23-15 299,17-2-1217,-18-3 714,12 3 1024,-9-11-283,3 0-71,-3-11 715,-2-2 387,-1-20-825,0 14 944,-1-40-1053,2 22 633,1-26-136,8-17-129,-1 11-1050,0 8 1,2 0-292,3-7 120,-1 14 1,0 2-289,5 2 1346,5-2 1,-6 22-1,-2 5 1</inkml:trace>
  <inkml:trace contextRef="#ctx0" brushRef="#br0" timeOffset="14182">9433 4428 23639,'2'8'-6957,"1"-1"3683,-2 1 3079,0 3-267,-1 2 538,0 5 4,0 3-87,1 4-1737,0 2 2226,1 18 139,0-10-541,0 22 12,1-26-195,0 16-13,1-24-175,-1 2 15,-1-15-345,2-5 593,0-3 437,5-18 725,-2 13 1123,11-58-1490,-5 28-131,0-13 0,0-3 390,5-5-377,-7 19 0,0 0 198,5-7-461,-1 5-312,-1 9-1057,6 5 1819,-7 12 392,12 22-926,-10-7-499,6 42-2866,-4-19-281,0 29 2977,3-8 1,1 6 0,1 2-1</inkml:trace>
  <inkml:trace contextRef="#ctx0" brushRef="#br0" timeOffset="15116">12122 3732 24269,'4'-12'-2130,"0"1"1327,-3 0-514,0-1 348,-1-1 100,0 0 249,0 0 244,0-3-1220,0 4 802,-17-6 153,12 9-49,-29-1 1519,30 6-789,-27 0 1304,27 2-920,-36 0 1014,24 2-453,-29 0 571,24 0 575,-2 11-1228,12-8 875,2 9-2100,4-1 701,2 2-1540,2 8-295,1 14-140,0-7-1,14 34-873,-10-16 1182,8-14 0,1 2 495,-11 8 1,-1 0 317,4-9 0,1 2 90,-1 28 1,-1 1 350,-3-25 0,0 0 26,2 4 0,1 4 1,-2-3-80,-1-6 0,-2 0 265,-4 6 1,-2 4 0,2-6 472,1 17-287,-11-12 1,1-6 520,11-18-326,-9-1 399,32-17 185,12-17 1164,13 8-2515,6-23 0,2-1 802,8 18-226,-9-19 0,0 1 1,6 24-1,1-13 0</inkml:trace>
  <inkml:trace contextRef="#ctx0" brushRef="#br0" timeOffset="20853">6047 7219 23189,'7'-9'641,"-5"-3"-3500,11 10 4362,-11-11-2823,6 8 2613,-5-7-1955,2 4 1064,-2 2-831,0 0-173,-3 2 654,0 1-1853,0 1 1580,-16 1-190,-4 20 1534,-21 8-429,10 11-532,10-9 0,1-1 297,5 8-224,-12 16 458,25-18-1366,-8 1-913,10-4-1440,0 10 116,25-14 2733,12 11 1,16-24 0,2 1 0</inkml:trace>
  <inkml:trace contextRef="#ctx0" brushRef="#br0" timeOffset="21186">6590 7269 22740,'-17'-6'-2016,"13"-3"-2620,-29 8 6974,10-5-1731,-15 6 174,-3 18 624,6 3-519,15 22-1807,8-4 529,12-6 708,0-6-2126,20-16 902,-14 6-1501,37-14 1455,-38 12-1924,42-14 3388,-29 4-33,35-5 1119,-26-19 464,15-2-474,-24-3 714,-1-9-2603,-6 29 3776,-9-29-4929,4 19 1069,-6-10-1119,0 27-734,0 10-560,0 26 706,0-8 374,0 3 1133,25-11 1,-5-4 0,23 1 0</inkml:trace>
  <inkml:trace contextRef="#ctx0" brushRef="#br0" timeOffset="21385">7292 7210 23639,'-48'0'1080,"20"14"469,-14-11-1615,37 28-2220,-36-27 2777,37 34-1986,-28-22 2076,29 30-2403,-9-20-528,32 14-1352,-14-20 3550,23-8 1,6-3-1,-6-2 1,37-3-1</inkml:trace>
  <inkml:trace contextRef="#ctx0" brushRef="#br0" timeOffset="21766">6923 6745 23999,'-20'-4'-1141,"-11"1"1033,6 3 577,-21 15 588,19 11-2032,-9 10-257,19 6-1219,3-5 2119,8 4 0,3 2 1,3 0-1</inkml:trace>
  <inkml:trace contextRef="#ctx0" brushRef="#br0" timeOffset="21999">8063 7118 24359,'-51'0'359,"11"0"-359,1 0 0,13 15 701,-5 7-451,16 9-1644,-1 0-1859,16 15 397,27-18 2541,-4 15 1,27-25 0,-10-2 0</inkml:trace>
  <inkml:trace contextRef="#ctx0" brushRef="#br0" timeOffset="22269">8565 7115 24359,'-51'0'1079,"22"22"-403,-17-17-362,19 47-1471,-3-32 1177,10 8 0,6 2-789,10-1-454,-10 9 309,14-15-862,24-1-248,-2-5 1355,10-9 0,4-3 877,14 1-353,-4-2 1,1-4 772,8-15 342,-11 5 1,-3-2 290,-4-8 847,-2-20-873,-27 22-1234,-8-19-1498,0 11-517,-19-12-889,-15 12 2618,6 6 0,-2 2 0,-21 2 1,3-3-1</inkml:trace>
  <inkml:trace contextRef="#ctx0" brushRef="#br0" timeOffset="22557">9122 6574 23729,'-11'20'-1230,"2"4"-304,9 13-653,0-1 965,0-3 257,0 3 430,0 2 67,0 2-1129,12-1-6,-9 3 229,10-1 70,1 1 39,-10-2 373,19 0-1241,-20 14 2059,13-13 0,-14 9 0,4-18 0</inkml:trace>
  <inkml:trace contextRef="#ctx0" brushRef="#br0" timeOffset="22683">8958 7272 23369,'-11'-18'-7661,"2"-4"3965,28-12 5330,-15 1-2064,46 7 1987,-22-1-1269,10 9 0,4 2 0,11-9 0,-17 9 0,-1 0 0</inkml:trace>
  <inkml:trace contextRef="#ctx0" brushRef="#br0" timeOffset="22936">8138 6869 23819,'-2'-35'-6019,"-1"-1"4139,3-2 1629,29-20 1160,9 12-230,-11 17 0,2 1-38,0 8 0,-1 2 481,19-15-1042,3 3 1472,-1 5-451,1 7 262,0 7-1281,14 7 0,-16 29 1,9 7-1</inkml:trace>
  <inkml:trace contextRef="#ctx0" brushRef="#br0" timeOffset="23088">8470 8134 24539,'-5'16'-5171,"0"-2"5029,2-8 1,1-3 0,0-3-1</inkml:trace>
  <inkml:trace contextRef="#ctx0" brushRef="#br0" timeOffset="23749">5783 8856 22920,'-14'11'2230,"10"-2"-4478,-11-1 3858,-1 1-719,4 1-662,-16 5 191,8 1-354,-2 4 20,-7 15-542,7-6 950,-4 26-1804,18-21-198,1 9 46,7-14-1111,21-3 234,-16-4-605,42-4 1870,-24-5-225,25-7 245,15-1 1330,-14-5 0,-15-5 1,-1-4-1,12-10 0</inkml:trace>
  <inkml:trace contextRef="#ctx0" brushRef="#br0" timeOffset="23916">6160 8933 23369,'0'-16'-5936,"-16"3"4515,12 5-441,-31 1 3347,19 4-514,-14 16 1040,17 7-1841,-3-1-700,14 32 234,-4-32 91,6 29-597,20-15-1405,-14-8 1837,29 2 1,-31-13 0,11-3 0</inkml:trace>
  <inkml:trace contextRef="#ctx0" brushRef="#br0" timeOffset="24071">6297 8983 23189,'3'-8'-2854,"0"2"2236,2 22-2660,-1-12 2125,4 27-313,-4-27 1024,7 27-1219,-2-27-49,4 29 1535,9-17 0,-2 4 0,8-9 0</inkml:trace>
  <inkml:trace contextRef="#ctx0" brushRef="#br0" timeOffset="24401">6805 8882 23189,'8'0'540,"0"0"-270,-2 0 0,-1 17-3645,-1-13 1961,-1 28 104,0-28 428,-1 29-822,0-8-25,-1 8 226,3 12-231,-2-24 1789,4 6-725,-2-20 113,4-3 1099,-2-4 1252,7-16-402,-2-6-473,5 2 621,-1-21-674,0 23 1065,1-20-421,4 13-716,-4-2-884,1 13 759,-3-5-321,-5 17 369,3-5 636,-4 7-1268,0 0 944,0 22-2991,2 4 96,-3 1-1737,2 27 1091,-3-35 1951,0 36 0,-3-40 1,-1 3-1</inkml:trace>
  <inkml:trace contextRef="#ctx0" brushRef="#br0" timeOffset="24634">6062 8765 23279,'-18'-18'-5064,"5"2"3152,7-7 331,4 6 1190,20-10 1614,7 12 799,20-8-431,2 15-1795,2-3 1238,-13 11-662,9 17 201,-24-12-502,16 26 1,-20-10-1,5 14 1</inkml:trace>
  <inkml:trace contextRef="#ctx0" brushRef="#br0" timeOffset="24783">6485 8540 22830,'17'-26'-1223,"3"1"1095,3 3 589,2 2 89,2 3 89,2 5-1540,19 5 815,-12 4 0,16 18 0,-16 4 1</inkml:trace>
  <inkml:trace contextRef="#ctx0" brushRef="#br0" timeOffset="25249">8417 8928 23819,'-58'-7'-48,"4"2"98,11 5 422,-18 14 428,16-10-697,-10 24 400,16-9-205,14-2-119,4 14-347,15-15-550,25 10-1629,7-11 617,23-6 867,-7-9-243,14-15 723,-25-7-2,15-22 663,-30 3-391,-3 10 0,-1-1 1064,-10-11-1322,2 2 0,0 0-805,-4-14 309,-10 18 0,-2-2-264,2-3 1,0 1-20,-2 10 0,-2-1-34,-1-16 0,3 1-236,9 0 600,-21-4 214,21 30 353,-7 10 437,10 29 232,19 43-491,-15 2-101,15-4 0,1 0-402,-18-25 1,1-1-147,14 13 1,2-1-352,-5 17 265,0-31 1,2-1 569,8 27 0,3-3 0,2-3 0</inkml:trace>
  <inkml:trace contextRef="#ctx0" brushRef="#br0" timeOffset="25600">8955 8956 24179,'0'-21'-5756,"-21"2"4316,-4 8 1783,-22 4 796,2 2-322,2 24 678,9 1-890,15 20-2322,10-6 1438,33 0-336,4-10-106,15-9 249,-5-9 371,-9-6-562,2-14 935,11-10 1094,-13-8 372,13-20 461,-30 19-1238,8-11-722,-18 16-1403,4 4-81,-6 4-791,0 3-109,0 26 506,0 9-1035,17 29 343,2-9-155,1 1 2484,16-15 1,-17-1 0,19-2-1</inkml:trace>
  <inkml:trace contextRef="#ctx0" brushRef="#br0" timeOffset="25816">9600 8492 24179,'-22'-23'-5880,"4"4"4336,3 7 1283,-4 25 2690,0 19-1994,-7 12-161,24 11-651,-4-20 0,1 0-852,5 21 952,0-7 0,0 1-343,0 6-305,8-11 0,0-1-2170,-4 4 1017,23 8 1668,-24-25 1,9-6 0,-12-3 0</inkml:trace>
  <inkml:trace contextRef="#ctx0" brushRef="#br0" timeOffset="25965">9318 8843 23099,'0'-30'-6385,"0"1"4346,0 3 975,20 2 2655,7 0-511,-2 10-121,23 1-1418,-12 10 375,13 3 0,-1 14 0,-14 4 0</inkml:trace>
  <inkml:trace contextRef="#ctx0" brushRef="#br0" timeOffset="26283">10043 8747 23909,'-42'0'989,"-3"0"-989,24 19 14,-17-14 392,21 30-1417,-4-14 1016,9 15-1141,12 0-730,18-16 66,-13 3-355,33-20 1752,-33 11-2225,38-13 3291,-17 2-599,18-21 2305,-9-3 179,-16-19-1215,-4 18 190,-14-10-2917,5 18 1080,-6 16-2678,0 19 2542,0 39 1,21-6 0,6 5-1</inkml:trace>
  <inkml:trace contextRef="#ctx0" brushRef="#br0" timeOffset="27548">11995 5865 21570,'-20'-4'-1135,"5"-1"265,-16 3 1350,10-1-305,0 1 52,1 0 233,2 1-319,3 1 129,2 0 149,3 20-321,2-16 451,4 42-1625,1-22 72,2 26-454,1-4 152,0 7-291,0 7 694,10-27 1,1 1 271,-9 3 1,1-1-629,14 2 1,1 3 965,-6 16 0,-4 2-41,1-14 0,0 2 254,1 3 1,1 4 0,-1-4-110,-1-5 1,-1-1 73,0 14 0,2-2 5,2-17 0,-3-3 130,-7 0 0,-1 0 176,3-1 0,0 0 81,-4 11 1,0 0-65,0-12 1,0 0 6,1 17 1,-2-1 131,-16 3 95,9-10 0,-3-2 497,-24-5 802,3 13-500,14-36 389,-18-4 448,25-6-116,-17-18-1298,15 11-128,2-30-1671,2 30 288,-2-45-806,6 41-543,-4-39 77,7 36-67,-1 16 2769,3 27-1523,0 23 1479,-1-8 0,2 2-899,7-14 1,0 1 598,-6 8 0,-2 5 0,2-3-60,6 0 1,-1-1 12,-5 15 0,-4 4-79,2-19 1,0 1 0,0-2-654,1 8 0,-2 2 623,-5 5 1,-3 6-1,2-5-67,5-5 0,-1-1 156,-9 6 0,-3 5 1,0-5 178,2-7 0,0 0-157,-1 4 1,-2 4 0,0-5 187,-2-6 0,0-2-141,2 13 0,1 1-686,2-5 0,1-3 22,3-14 0,1 1-747,-3 24 1,2-1 1133,6-28 1,0-1-1,0 9 1,1-1 0,2 14-1</inkml:trace>
  <inkml:trace contextRef="#ctx0" brushRef="#br0" timeOffset="28717">14663 5654 23549,'-1'17'-4785,"1"5"2776,-14 16 2130,10-1-1348,-10-6 990,14 2-965,0 1 166,0-2-1730,0 13 2299,0-16 132,0 6 161,0-18 0,0-8 0,0-5 1</inkml:trace>
  <inkml:trace contextRef="#ctx0" brushRef="#br0" timeOffset="28832">14782 5818 23279,'3'-29'-5213,"-2"6"2341,3 32-1059,-4 5 3967,-15 34 1,11-4 0,-10 6 0</inkml:trace>
  <inkml:trace contextRef="#ctx0" brushRef="#br0" timeOffset="29407">15478 5987 22920,'0'43'-6116,"0"22"3987,-13-15 1942,11-15 1,1 0-452,-13 21 704,5 4-190,8-20 0,0 0-205,-8 20-419,9-23 1,0-2 442,0 8 215,0-8-256,0-6-280,0-4-189,17-13 940,5-28 1679,14-24-480,-6-16-816,-17 24 0,-1-1 134,1-7 0,1-1-211,-5 9 1,1-1-58,6-20 0,0 1 210,1-3 8,-4 16 1,0 3-1661,2 9 595,1 2 808,-6 22 1317,-2 19-2861,-2-12 1262,4 62-1006,-4-31 5,1 16 0,0 3-894,2 5 259,0-7 0,2 0 1235,4 4 1,-3-19-1,1-2 1,7 8-1</inkml:trace>
  <inkml:trace contextRef="#ctx0" brushRef="#br0" timeOffset="29766">16318 6273 23279,'-21'-21'-4943,"-18"3"4973,33 5-2708,-43 6 4200,28 5-429,-24 2-112,0 22 337,14-17-1109,8 22 1,3 5 903,6-9-793,0 30 858,14-12-2687,0-12-575,20 6-433,6-14 452,26-10 1327,-12-3 831,1-8 440,-6-24 843,-18-6-868,0 1 1,-2-1 869,-5-15 509,5-14-1607,-8 28-1136,-7-13 122,0 22-862,0 24-287,0 20 596,0 35-630,0-4 501,0 4-58,17-14-762,-13-2 2083,25-2 1,-26-3 0,9-3 0</inkml:trace>
  <inkml:trace contextRef="#ctx0" brushRef="#br0" timeOffset="30319">16672 6240 23279,'3'-11'-1720,"0"21"-2392,0 13 2528,-2 15 926,2 5 113,-3-6 290,2 19 4,-1-12-1353,-1 22 1113,0-31 1045,0 9-821,0-24 54,0-22 259,0-24-116,17-36 563,1 6-190,1 12 1,-1-1 500,1-11-435,-1 19 1,2-1 79,-8 4 1,1 1 402,23-13 39,-15 15 0,0 4 733,3 4-333,13 6 409,-18 30-2076,2-9 1018,-12 42-1935,-1-21-71,-4 28 726,-2-19 0,-1-1-786,-1 18 616,0-8 0,0-1-1401,0 3 1894,0 14-977,0-32 1056,0-2 748,19-38 1606,2-26-1149,23-7-316,-22 9 0,-2 1 348,15-4 321,-4-8-207,-13 18 147,-1 5 242,-3 6-1807,1 9 1149,-5 4-76,1 25-2139,-7 16-350,2 29-385,-4-3 342,2-18 0,0-2-756,3 9 2154,2-10 0,2-1 0,5 1 1,7 9-1</inkml:trace>
  <inkml:trace contextRef="#ctx0" brushRef="#br0" timeOffset="30649">17722 6500 23999,'0'-11'-5576,"0"1"4130,3 2 1408,0 0 573,5 1 696,2-2-138,4 1 84,21-7-496,-4 3 470,2 0 0,3-1 1052,8-2-481,17-7-312,-21 7-649,-5 0-53,-4-1-671,-1-8-558,-14 5-343,-1-14-429,-14 13-263,-23-14-962,17 17-229,-41-4 1417,41 14-1018,-44 2 2018,30 3 394,-31 25 1390,18 8-34,7 13-69,12 3-908,13 8-2106,20-9 239,-15 10-1435,47-16 243,-25-5 2265,2-19 0,2-1 0,18 13 1,3-4-1</inkml:trace>
  <inkml:trace contextRef="#ctx0" brushRef="#br0" timeOffset="31066">18507 5636 24539,'17'14'-4887,"-3"4"1954,-14 20 1807,0-8-89,0 5-44,0-9 38,0-2 170,0 0-1265,0-3 2250,0-2 1,0-3-1,0-1 1</inkml:trace>
  <inkml:trace contextRef="#ctx0" brushRef="#br0" timeOffset="31199">18713 5693 23729,'19'-14'1743,"0"3"-698,-5 11-1472,5 0 171,-12 21-3667,4-3-1681,-9 42 5322,1-15 0,-2 22 1,-1-14-1</inkml:trace>
  <inkml:trace contextRef="#ctx0" brushRef="#br0" timeOffset="32250">19832 6304 23549,'-12'-4'-1121,"3"0"-107,0 0 486,3 0 447,3-1-861,1 0-232,1-2 2284,30-1 0,11 1-551,2-4 12,-2 3 1,8 0-1,-4 1 207,-9 1 1,0 1-742,29-3 1,-1 1 231,-25 4 1,0 1 111,23-1 0,-1 3 480,-27 8 0,-1 0-1537,9-7 1,-4 2 512,7 35 1,-9-19 0,-6 19 0</inkml:trace>
  <inkml:trace contextRef="#ctx0" brushRef="#br0" timeOffset="32416">20133 6726 23549,'-36'6'1913,"5"-3"-1081,7-2-777,12-16-3233,55-2 4475,-10-19-1479,17 16 1,4 4-411,6-6 236,-18 4 0,0 3 396,21 12 0,-32-10 0,1 0 0,31 0 0</inkml:trace>
  <inkml:trace contextRef="#ctx0" brushRef="#br0" timeOffset="32716">20677 5760 23369,'-16'-5'-1827,"8"-1"1148,-2 4 970,32-1 993,4 17-1971,17 8 434,-12-1 0,-2 4-554,8 16 56,-13-17 0,0 2 173,-2 7 0,-4 2-387,8 21 164,-12-1 0,-4 2-279,-4-21 1,-4 1 844,-7 6 0,-3 4 1,-2-3-286,0-1 0,-2-2 107,-8 14 0,-5 0-791,-7 1 0,-2-4 1404,9-12 1,-1-1 0,-10 12 0,0-3 0,10-17 0,1 1 0</inkml:trace>
  <inkml:trace contextRef="#ctx0" brushRef="#br0" timeOffset="33650">22375 5581 23459,'2'-19'-4928,"-1"0"3140,-1 1 679,-17 0 502,12 2-551,-34 1 1912,33 5-1506,-42 5 440,24 2 1514,-37 3 242,23 24 613,-16 7-145,35 15-1261,2-5 1,7-1-1057,27 7 366,-5-1 0,4 0-1919,29-1 1282,-9-7 0,1 0-795,10 6 493,-11-8 0,-1 0-946,0 4 1066,-5 10-51,-12-5 760,-16-14 596,-14 17-424,6-26-60,-23-5 0,-5-3 1272,7-4-384,-36 1-395,25-9 1,2-2 0,0 0 0</inkml:trace>
  <inkml:trace contextRef="#ctx0" brushRef="#br0" timeOffset="33916">22230 5196 23909,'0'41'-4767,"0"-7"2819,-15 5 2479,11-5-1024,-10 9 385,12-10 1,4 2-441,-2 24 259,10-5 0,0 2-650,-7-21 1,0 0 802,6 7 1,5 4 0,-3-3-18,-1-2 1,-2 0-409,0 15 0,2-1 34,4-13 0,0-2-171,-12 2 1,-1 0 160,12-1 0,1 1-528,-6 17 0,-2 0 464,4-16 0,0-1 620,-1 12 1,-2-1-1,2 10 1,-1-3-1</inkml:trace>
  <inkml:trace contextRef="#ctx0" brushRef="#br0" timeOffset="34232">22987 5458 24179,'4'-3'1988,"-1"1"-1388,3 0 250,-3 2-1214,2 15-2974,4 9 1082,-1 9 1534,1 5 0,0 2-1306,0 8 550,-1 4 1,-1 0-1168,-1 4 1130,-3-19 0,0 0-855,0 16 2321,0-2 12,-1 0-287,-1-3-24,-1-2 428,0-4 0,0-4 1,0 0-1</inkml:trace>
  <inkml:trace contextRef="#ctx0" brushRef="#br0" timeOffset="34366">22810 6231 23009,'-9'-44'-7723,"-3"2"4774,11 9 2475,15-19 982,-10 13-150,19 12 1,6 0 219,-4 1 0,2 2-123,7 4 1,3 2-1106,18-14 0,-1 2 1024,-18 12 1,-1 2 0,13-6 0,0 1 0,-14 7 0,0 1 0</inkml:trace>
  <inkml:trace contextRef="#ctx0" brushRef="#br0" timeOffset="34921">23642 5362 22560,'-27'-11'-2317,"5"1"1670,7 2 541,11 2-1391,-21 3 2661,23 26-1799,-7 12 575,9 14-1537,0 5 782,0-8 55,0 4 527,0-13 1,0 0 438,0 22-913,0-9 0,0 0 518,0 10-57,0-22 1,0-1 245,0 13 90,0-3-180,0-5-90,0-3-90,0-6 180,0-6-629,0-3 179,0-13-180,20-2 1142,0-28 1173,25-12 304,-10-10-545,5-6-694,-15 20 0,0 0 911,13-13-624,-5 9 0,-1 2 1057,3 1 149,20-3-1503,-28 22-216,4 3 637,-8 26-2207,-7-15 744,6 55-1849,-11-33 1124,-2 11 1,0 3-1039,1 0-372,2 15 43,-2-20-103,0-4 1815,2-4-1404,9-2 2442,-3-13 574,18-1 306,-13-12 911,9-16 528,-11 12-97,1-37-964,-4 19 544,-3-22-1042,-1 8-506,-7 1-484,1-12-1219,-6 17-929,1-6 667,-3 18 598,0 25-493,0 10 665,0 16-1626,18 20 148,-13-18 329,12 14-620,0-15 2296,-12-2 1,26-4 0,-12-1 0</inkml:trace>
  <inkml:trace contextRef="#ctx0" brushRef="#br0" timeOffset="35116">24550 5521 24179,'-10'-13'-7393,"7"-1"1307,-13 5 5934,34 20 1,-18-9-1,19 16 1</inkml:trace>
  <inkml:trace contextRef="#ctx0" brushRef="#br0" timeOffset="35366">24918 5649 23279,'-36'0'900,"4"0"-900,17 16-245,5 8-980,10 10-644,18 1-108,-14 9 947,33-10-436,-32 13-421,14-14-72,-5-1-46,-11 0 1146,10-1 277,-13-5 1144,0 1-363,0 1-419,-17-9 820,-1 2 0,-19-15 1,4-2-1</inkml:trace>
  <inkml:trace contextRef="#ctx0" brushRef="#br0" timeOffset="35598">25292 5960 23279,'28'-21'1866,"7"5"-415,9-1-481,7 13-1338,8-28 601,-12 24 1,3 2-377,-11-2 0,2-1-241,3 2 0,6 1 1,-5 1-1,-4 4 1,0 1-642,24-4 1,-2 0 928,-27 4 1,-3 0 0,8 0 0,-1 0 0,8 0 0</inkml:trace>
  <inkml:trace contextRef="#ctx0" brushRef="#br0" timeOffset="35869">25945 5707 23369,'-13'-13'-4962,"1"6"4419,4-4-1578,0 6 2839,4-3-2032,20 21 1184,19 6 442,6 23-972,-10-21 1,-2 1 949,3 17-581,-6-12 0,0-1 596,-2 7-1073,-8 4 0,-4 2 110,-4 5-227,-14-1 0,-6 0-87,-10 1 1174,-8-5 1,-4-1 0,-12 5-1,16-14 1,-1-1 0</inkml:trace>
  <inkml:trace contextRef="#ctx0" brushRef="#br0" timeOffset="36467">26705 6079 24808,'15'-47'-3280,"-11"8"1032,10-8 1952,-1 10 218,-10-1-764,10-1 1008,-13 2-254,0-13-1149,0 13 641,0-7 410,0 12-504,0 11 50,0 0 481,-14 15 323,11 19 303,-10 20-138,7-1 0,2 3-213,2 30-55,-3-12 1,0 2-52,5-20 0,0 1-419,0 27 0,0 1 145,-1-26 1,2-1-705,7 25 0,0 0-220,-4 4 565,5-25 1,-1 0-765,-8 22 815,0-19 192,-18 12 806,-8-29 1079,-27 0 1086,10-17 30,-5-3-347,16-5 435,1-2-1022,1-16-961,6-2-926,3-2-1095,11-25-1405,20 26 1425,-5-27-942,47 19 1744,-20-2 118,0 14 1,2 0 612,25-15 0,-28 13 0,1 2 1,2-1-1,-1 0 0</inkml:trace>
  <inkml:trace contextRef="#ctx0" brushRef="#br0" timeOffset="36857">27397 5793 23909,'-14'-8'-2326,"10"2"-1800,-29 2 5974,18 2-973,-29 2 166,16 0-361,-10 20 438,-2 5-837,13 12 393,-16 10 1231,25-15-3014,-3 23 352,15-21-2303,3 27 1199,25-35-838,2 9 355,26-29 2436,-13-23 698,10-10 246,-20-12-474,-4-2 463,-1 8 1031,-13-15-1188,6 13 106,-5-18-1945,-8 29-910,2-2 248,-2 19 1041,0 3 67,4 22-1185,0-14 1690,11 52-1264,0-32 429,1 11 0,3 1-515,9 1 16,14 9-478,-7-17 1875,0-6 1,3-10-1,0-6 1</inkml:trace>
  <inkml:trace contextRef="#ctx0" brushRef="#br0" timeOffset="37116">27872 5260 23189,'-7'-8'-4477,"5"21"3335,-4 13 1136,6 14-883,0 7 386,0-5 79,0 4 106,0 4-480,0-11 0,0 0 905,0 23-321,0-10 0,0 0-992,0 10 810,-1-22 1,2-2-642,10 14-365,-8-4 29,8-5 1261,-1-4 0,-7-5 0,7-2 0</inkml:trace>
  <inkml:trace contextRef="#ctx0" brushRef="#br0" timeOffset="37348">28335 5642 24539,'-18'-8'-1789,"14"3"-1364,-37 3 4892,20 1-528,-23 1-504,6 0-202,-26 18 411,16 3-574,10 0 0,2 2 682,1 13-5,-1 14-2283,27-18-2235,23 22-158,-8-24 3355,47 6 1,-24-16-1,29-3 1</inkml:trace>
  <inkml:trace contextRef="#ctx0" brushRef="#br0" timeOffset="37686">28335 5890 23369,'43'14'-2291,"2"-2"1759,-11-12 1351,1 0-382,-8 0-146,1 0 7,-1 0 38,1 0-246,-3 0 527,0-14 471,-6 11-583,-1-23-464,-5 23 1258,-3-34-2024,-6 23 156,-2-26-828,-22 22 96,14-2-1116,-33 8 1639,15 7 816,-17 1-706,6 27 2077,15-4-318,9 22-766,11-8-1250,0 2 233,22 5-2450,-17 2 1398,22-21 0,4 0 1521,0 21 0,1-21 1,3-2-1,18 19 1</inkml:trace>
  <inkml:trace contextRef="#ctx0" brushRef="#br1" timeOffset="41249">29093 5763 7713,'0'-5'989,"0"-1"-449,0 0-360,0-1 179,0 0 91,0 0-90,0 1-90,0 0 0,0 0-1,0 1 1,0 0 360,0 1-630,0 1 0,0 12 90,0 7-180,0 19 90,0-6 0,0 7 0,0-8 0,0 2 0,0-1 0,13 10 0,-10-11 90,10 13-90,-13-22 270,0 4-180,0-14-90,8-23-90,-6-10 90,13-29-90,-9 6 0,7-4-360,9-6 90,-5 15-225,3 6 1,1 2-405,4-2-872,11-9 602,-8 21-181,0 4 1370,1 4 1,0 7 0,0 2-1</inkml:trace>
  <inkml:trace contextRef="#ctx0" brushRef="#br1" timeOffset="41733">29968 5758 10051,'53'0'360,"-7"0"-360,12 0-360,-6 0-809,-10 0 0,1 0-1108,-9-1 0,-1 2 2277,11 5 0,-1 0 0,15-3 0,-2 10 0</inkml:trace>
  <inkml:trace contextRef="#ctx0" brushRef="#br1" timeOffset="41990">30218 5632 8522,'-13'-13'900,"4"1"-810,4 5 179,4-2 91,1 4-270,22 0 270,7 2-270,27 1 360,-1 18-1,-11 3-449,-1 19 90,-29-7-90,10 1 0,-22-6 0,7 1 0,-9 2-1169,-24 19 0,18-8-1742,-16-3 1,-5 0 2910,-4 9 0,16-15 0,0 0 0,-10 12 0</inkml:trace>
  <inkml:trace contextRef="#ctx0" brushRef="#br1" timeOffset="42715">30928 5555 9422,'4'-4'1799,"-2"19"-1620,-1 8-268,-1 12 89,0 1 0,0-4 0,0 2 0,-14 2-90,10 1 269,-10-2-358,2 13 179,9-13 179,-17 13-179,19-26-269,-6 0-181,7-12 270,-4-6 180,3-20 90,-2-27-180,3-3 90,7 7 0,2 0-449,-5-6 449,31-12 0,-31 22 90,28 3-90,-28 8 180,22 3-90,-11 8 270,11 5-360,-8 22 90,3 11-180,-11 11 90,4 4-540,-7-6-539,1 1-1,-1 3-1576,5 14 2656,-3-13 0,7 11 0,-4-17 0</inkml:trace>
  <inkml:trace contextRef="#ctx0" brushRef="#br1" timeOffset="43082">31387 5671 9152,'-24'-10'899,"4"0"-269,7 5-450,-1 1-90,-14 4-180,14 19 180,-15 5-180,20 12 180,-12 11-90,15-17-90,2 20-90,4-23-90,0 7-180,20-17 270,1-3 180,22-6 0,-4-20 0,-1-13 180,-6-22 180,-15 8 90,-7-3 269,-5 6-719,-4 9-90,6-3 90,-6 11 0,1 10 90,-1 1-90,1 8-90,1 20-179,1 4-631,-1 12-1259,5 9 1080,-4-16 1079,3 9 0,-3-14 0,1 1 0</inkml:trace>
  <inkml:trace contextRef="#ctx0" brushRef="#br1" timeOffset="43632">31597 5653 8162,'5'-8'810,"0"-6"-450,-1 12-1,1-5-89,0 7-90,1 0 90,0 0-270,0 17 90,0-12-90,1 32 0,1-32-90,-1 38 90,0-11 270,-2 9-450,-1 9 360,-3-25-180,0 5-720,-1-11 720,0-29-90,0-5 90,0-20 0,0 1 0,0 9 0,19-11 0,-15 11 0,29-13 270,-15 20 90,11 2-270,-4 10-90,-13 20 180,4-10-180,-8 25-90,4-7 180,-4 8-180,-4 0 180,0 0 0,-2-5 0,0-5-630,0-2 450,0-17-90,0 5 90,-1-21 90,-1-6 0,0-20-90,17-1 90,1 5 0,16-5 90,-17 19 90,11-3-90,-13 11 180,8 8 180,-1 1-360,-10 6 0,6 20-90,-9-14 0,1 32-630,-2-12-180,-4 10-1079,2 13 720,-3-19 1169,0 7 0,0-13 0,-1-2 0</inkml:trace>
  <inkml:trace contextRef="#ctx0" brushRef="#br1" timeOffset="43948">32210 5812 8522,'17'-5'1080,"-13"-2"-1080,30 4 0,-29-2 0,47-2 89,-30 1-44,16-1 0,2 0-45,-7-2 0,26-11 90,-38 8 90,2-12 0,-16 7 630,-4-19-451,-20 17-89,12-14-360,-33 21 180,32-5 0,-29 11 0,21 1-90,-4 43-90,8-15 0,10 31-449,0-25-271,0 0 1,0-1-1620,16 12 2429,5-11 0,-1 7 0,-4-12 0</inkml:trace>
  <inkml:trace contextRef="#ctx0" brushRef="#br1" timeOffset="44232">32798 5305 10231,'0'30'270,"0"4"-180,-12-7-90,9 3 0,-18 21-90,19-16 180,-6 20-630,8-9 180,0-11-89,22 10-901,2-5 631,3-11 719,23 10 0,-30-21 0,27 2 0</inkml:trace>
  <inkml:trace contextRef="#ctx0" brushRef="#br1" timeOffset="44499">33060 5317 8702,'31'-1'1079,"0"1"-899,-16 13-180,12-10 0,-16 21 270,12-21-90,-9 24-90,2-3 0,-7 9-180,0 4 0,-7 7-270,-2-8-540,-11-4 1,-2 1-180,7 7 1079,-17-14 0,1-1 0,17 10 0,-15 0 0</inkml:trace>
  <inkml:trace contextRef="#ctx0" brushRef="#br1" timeOffset="45032">33433 5695 10411,'0'-8'1799,"0"2"-1529,0 2 270,0 1-450,0 21-90,0 20-90,0 4-585,2-5 0,-4 0-854,-24 7-1168,5 18 2697,-2-38 0,-3-1 0,-16 26 0,19-24 0,-1 1 0</inkml:trace>
  <inkml:trace contextRef="#ctx0" brushRef="#br1" timeOffset="46937">14555 7884 9242,'0'-11'360,"0"2"-271,0 2 1,0 3-90,0 1-90,-13 23 90,10 8-449,-19 14-271,20 2 1,-8-6 89,3 1-90,5 0 720,-6-3 0,8-3 0,0-3 0</inkml:trace>
  <inkml:trace contextRef="#ctx0" brushRef="#br1" timeOffset="47081">14633 7916 8432,'0'-23'270,"7"9"-90,-5-1-90,4 34-1349,-6 17-91,-17 18 1042,15-19 1,0 1 0,-15 25 0,17-27 0,0-1 0</inkml:trace>
  <inkml:trace contextRef="#ctx0" brushRef="#br1" timeOffset="49733">15675 8615 9602,'0'-21'449,"0"-1"-449,0 1 180,-24 1-5930,18 2 5750,-37 4 1132,39 5-1132,-38 5 897,25 2-987,-29 20 180,15 9-90,7 23 0,11-9 0,33 11 0,-15-23 2428,46 6-2428,-25-13 0,30-3 0,-12-2 0,-13-7 0,1 0 0,13 4 135,-11-4 0,-2 0 135,-3-1 146,-3 0-326,-10-3-180,-14-3 180,7 1-90,-9 0 0,-22 1 607,-6 4-1147,0-4-2428,-32 4 2968,32-6 0,-23 0 0,20-3 0</inkml:trace>
  <inkml:trace contextRef="#ctx0" brushRef="#br1" timeOffset="49965">16123 8042 8792,'12'-7'2429,"-2"3"-1800,-5 20-449,-2 14-90,-3 12-90,0 9-501,0-5 591,0 4-90,0 3 0,-5-13 0,-2 1 0,5 22-90,-5-10 0,2-1-360,5 8-315,-2-12 1,4-1-45,13 4-451,-13-6 1,0-1 1259,14-5 0,-16 16 0,0-33 0</inkml:trace>
  <inkml:trace contextRef="#ctx0" brushRef="#br1" timeOffset="50117">15880 8713 8432,'0'-21'270,"0"0"-180,0 1-90,24-2 0,-17 2 0,27 7 0,6 2-90,-6-6-540,15 7 1,3 2-497,3 2 1126,-7 3 0,0 2 0,9 1 0,-20 0 0,0 0 0</inkml:trace>
  <inkml:trace contextRef="#ctx0" brushRef="#br1" timeOffset="50466">16675 8573 9152,'-25'-8'1799,"-18"5"-1889,22-5 270,-22 22-270,10 7 180,5 19-90,12-6-90,8 1 90,8-11-360,0 9 90,0-11-539,20 4 359,6-10 450,22-9-90,-9-1 90,9-27 90,-21 16-180,6-37 360,-15 8 0,-2-10 809,-7-20-719,-3 28-270,-6-21-90,0 30 270,0-1-181,-13 14-89,10 25-89,-11 25-451,31 4-1306,-13 16 857,12-21-1,2 0-235,-14-2 1225,33-2 0,-20-4 0,17-2 0</inkml:trace>
  <inkml:trace contextRef="#ctx0" brushRef="#br1" timeOffset="50849">17327 8204 9062,'0'-41'989,"0"-5"1,0 17-271,0 3-539,0 34-180,0 22 90,0 14-90,0-4 0,0 2 0,0 16-577,0-4 1,0 1 396,0 9-315,1-10 1,-2-2-136,-13 4 405,12-22 1,0-1-1021,-12 19 526,4-18 179,7 5 90,-19-21 270,11-3 1,-22-7 179,9-3 269,-25-4-89,15-19 0,-9 13 540,-2-33-360,16 10 89,-10-22-179,25 10 0,2-10-270,37 22 90,-2-8-90,12 20 0,4 4 90,15-8-270,0 6 0,1 3 298,-21 5 0,0 2-883,27-1 1,0 1-64,-25 2 1,-2 2 827,12-1 0,-1 1 0,14 0 0,-1 0 0</inkml:trace>
  <inkml:trace contextRef="#ctx0" brushRef="#br1" timeOffset="51175">17923 8470 9062,'-32'0'1889,"13"14"-1889,-3 6 0,20 7 0,-8 3 90,10-8-180,0 3 90,0-2 0,0 1-90,0 7-90,19-8-90,-15 8 0,34-17 0,-34-1 90,29-9 180,-16-3-89,8-17 178,2-9-89,-12-25 180,3 6 225,-14 3 0,-2 1-225,4-1-180,-5 5 0,-2 2 360,1 10-360,0 27-1260,0 38 271,16 8-46,-8-12 1,0 0 1034,11-3 0,11 8 0,-8-17 0</inkml:trace>
  <inkml:trace contextRef="#ctx0" brushRef="#br1" timeOffset="51450">18492 8394 9332,'0'-17'449,"-19"1"-179,15 6 0,-15 1-90,0 5-180,3 2 0,-14 20 90,16 7-180,5 13 180,9-2-90,0 10 0,0-12 0,18 13 0,-13-18 0,30-2 0,-31-4 90,25 4 180,-25-9-180,18 3-180,-20-14-180,7 1-1079,-33-7 89,1 0-89,-6-14 1349,-8 9 0,33-23 0,-16 10 0</inkml:trace>
  <inkml:trace contextRef="#ctx0" brushRef="#br1" timeOffset="51690">18702 7835 10591,'15'16'0,"-11"11"0,23-4-90,-24 7-180,16 4-270,-17-9-89,13 2-181,-8 8 361,2-9-1530,-1 6 1979,-7-19 0,2-1 0,-3-10 0</inkml:trace>
  <inkml:trace contextRef="#ctx0" brushRef="#br1" timeOffset="51816">18815 7948 7803,'15'-36'899,"-11"4"-629,24 2 90,-24 6 539,23 2-719,-13 12-180,10 2 0,-11 32-809,-5 16-451,-8 13 1260,0-9 0,0 1 0,0 16 0,0-19 0,0 0 0</inkml:trace>
  <inkml:trace contextRef="#ctx0" brushRef="#br1" timeOffset="52090">19155 8541 11400,'-7'-9'90,"1"1"-90,6-1 0,23-14 0,17 9-720,-6-1 1,4 1-540,26 2-1946,-19 5 0,-1 1 3205,8 3 0,15 0 0,-24 3 0</inkml:trace>
  <inkml:trace contextRef="#ctx0" brushRef="#br1" timeOffset="52237">19395 8614 9062,'-15'2'989,"-10"0"-1079,40 0-449,9-1-721,24-16-735,15 11 1995,-9-11 0,3 15 0,2 0 0</inkml:trace>
  <inkml:trace contextRef="#ctx0" brushRef="#br1" timeOffset="52504">19673 8071 8702,'0'-6'1349,"22"2"-989,6 17-180,22 6 0,-10-2-180,-15 21 180,5-2-180,-15 10 0,-5-9 0,0 1 0,0 11-315,-21-5 0,-4 1-1481,9 8 1121,-21-17 1,-3-2-1305,6 12 1979,-2-23 0,-2-1 0,-11 19 0,-3 1 0</inkml:trace>
  <inkml:trace contextRef="#ctx0" brushRef="#br1" timeOffset="53134">20527 8190 9781,'15'-22'360,"-3"3"630,4 1-721,-6 9-89,5 0-180,-8 25 0,1 34 0,-5 0-263,-3-14 0,0 0 263,0 14 0,0-1 0,0-15 0,0 0 0,0 15 270,0-11 0,0-1 90,0-7-270,0 5-90,0-51 0,0-17-360,0-18 180,0-7-450,7 20 1,3 1-361,6-23 45,0 9 1,2 1-1505,6-4 2449,-11 20 0,1 3 0,9-3 0,1 5 0</inkml:trace>
  <inkml:trace contextRef="#ctx0" brushRef="#br1" timeOffset="53521">21293 8210 10861,'-28'-14'1169,"-23"11"-1079,28-11-90,-25 14 0,13 0 0,1 0 0,-11 0 0,14 14 90,-6-10 0,17 33-270,5-18 180,8 22 0,1 6-90,6-11-180,21 21 90,-16-28-629,40 9 629,-10-25 0,12 2 90,1-14 90,-14 2 90,-2-3-90,9-18 0,-13-7 0,7-21 270,-24 6 360,4-17-720,-14 29 90,5-13 0,-6 50 0,0 10-540,0 19-1169,0 15 719,0-20 990,17 19 0,-13-28 0,13 6 0</inkml:trace>
  <inkml:trace contextRef="#ctx0" brushRef="#br1" timeOffset="53865">21627 8231 8342,'3'-4'1349,"0"1"-1169,0 18-90,-1 4-90,0 0 0,0 18 0,0-20 0,1 18-90,-2-9 180,2-1 0,-1-3-90,1 6 90,-1-11-90,1 2-90,-1-14 180,1-1-90,2-4-90,2-22 180,3 17-180,11-56 90,-1 35 45,0-11 0,1-2 45,6-1 315,1 4 0,-1 1 134,-2 5 1,13-6-540,-27 29 0,1 25 0,-8 14-90,-2 9-450,0 9-1438,2 11 808,2-13-1096,4 15 2266,2-22 0,7-5 0,2-2 0</inkml:trace>
  <inkml:trace contextRef="#ctx0" brushRef="#br1" timeOffset="54282">22445 8203 8972,'-19'-28'1079,"14"2"-989,-35 3 0,35 5 90,-35 4-180,35 6 90,-34 3-180,26 4 90,-17 16 0,13-11 90,1 51-90,3-28 0,8 10 0,3 3 0,-4 0 0,6 12 0,21-21-270,-16-3 90,36-6 0,-14-5 90,11-8 90,11-3 0,-20-6 0,17-36 0,-24 12 0,7-32 0,-10 1 0,-7 9 90,-6 5 0,-1-1 90,-2-11 270,-3 7 0,0 1-1,0-7-449,-7 5 0,0 2 0,3 7 990,-10-16-990,14 68 0,0 19 90,0 23-411,0 11-489,0-23 0,0 0 45,0-8 1,0 0-990,0 27 0,0-1 1603,0-24 0,0-1 0,0 9 1,0 0-1,0 16 0</inkml:trace>
  <inkml:trace contextRef="#ctx0" brushRef="#br1" timeOffset="54567">23460 7579 11221,'-43'-27'90,"1"3"89,1 9 631,-15 7-540,16 4-180,7 20 0,1 7 0,-4 7-2087,5 17 1,3 4 2041,11-19 0,2 0-45,-4 13 0,3 4-90,5 4 0,4 0-225,2-12 0,2 2-405,-1 3 1,0 3-1,5-4 289,10-4 0,3-2 431,2 23 0,5-4 0,4-26 0,2-4 0,1 9 0,0-1 0</inkml:trace>
  <inkml:trace contextRef="#ctx0" brushRef="#br1" timeOffset="54998">24187 7753 9422,'0'-14'1619,"0"1"-1349,-18 1-181,13 2-89,-12 0 180,-6 1-180,9 5 90,-32 17-90,20-8 0,2 23 0,0 6-90,-4-3-116,9 3 1,3 2 116,-1 9 178,4 0-178,7-3 178,3 11-89,31-17-89,10 7 89,16-30 89,3-1-89,-13-12 0,0 0 0,-2-22 0,8-8 0,-18-15-180,-11 15 1,-4-2-1,-6-10-315,-3 7 0,-7 1-134,-24-4-181,17-8-179,-43 23-91,27 10 1080,-22-2 0,10 13 0,2-5 0</inkml:trace>
  <inkml:trace contextRef="#ctx0" brushRef="#br1" timeOffset="55201">24538 8253 9152,'3'9'1349,"0"-1"-989,-1 2-180,0-2-270,-1 4 180,0 1-90,-1 13-180,0-3-1709,0 23 720,-17-15-91,13 11 1260,-13-11 0,-1-1 0,-4 0 0</inkml:trace>
  <inkml:trace contextRef="#ctx0" brushRef="#br1" timeOffset="55538">25158 8055 9961,'0'-10'810,"0"-3"-540,0-3 0,0-5-91,0-3 181,0-18-360,0 7 0,17-27 90,-12 24-726,12-12 816,-5 17 90,-9 3-90,10 0-180,-5-3-90,-6 9 90,11-3 90,-12 34-180,3 34 0,-20 8-2296,15 0 1,-2 2 1755,-11-20 1,1 0-766,10 25 1,3 1 1280,-6-22 1,1-1 0,4 10 0,2-1 0,-1 16 0</inkml:trace>
  <inkml:trace contextRef="#ctx0" brushRef="#br1" timeOffset="55706">25060 8611 10591,'27'-40'-540,"4"-2"-359,15 8-1188,-3 3 828,-10 9 1259,1 3 0,1 1 0,-1 2 0</inkml:trace>
  <inkml:trace contextRef="#ctx0" brushRef="#br1" timeOffset="56104">25773 7371 10591,'0'-14'809,"0"1"-629,0 3 0,0 1 0,20 4 90,0 2-270,24 22 90,-11-14 0,-8 23 0,-1 5-90,6-3-281,-9 2 0,-3 3 281,6 15 0,-2 6 90,-6 5-90,-9-12 0,-2 2-90,0-13 0,-3 3-330,-7 5 0,-3 5 1,1-4-821,6-3 1,-4-2 384,-22 16 1,-4-2-1,17-16 1,-3-3 854,-14-1 0,-3-1 0,7 0 0,-1 0 0,0-2 0,-1 0 0</inkml:trace>
  <inkml:trace contextRef="#ctx0" brushRef="#br1" timeOffset="56483">26527 8164 9602,'14'19'1709,"3"3"-1440,-16 12-179,9 7-90,-8-12 0,3 5 0,-4 1-719,-21 5-676,6 3 1,-4 0-315,-26 1 1535,18-13 0,-1-1 1,-20 11-1,-4 1 1</inkml:trace>
  <inkml:trace contextRef="#ctx0" brushRef="#br1" timeOffset="57403">14637 10310 9242,'-20'44'0,"-11"-9"90,27 20-90,-25-17-720,27-4 0,1 2-179,-19 10-270,18 10 1169,-4-17 0,6-5 0,0 0 0</inkml:trace>
  <inkml:trace contextRef="#ctx0" brushRef="#br1" timeOffset="57549">14617 10579 8972,'0'-23'719,"0"2"-719,0 0-539,-12 12-1620,9 16 2159,-9 25 0,12 9 0,0 8 0</inkml:trace>
  <inkml:trace contextRef="#ctx0" brushRef="#br1" timeOffset="57954">15535 10785 8072,'-20'0'630,"2"0"-540,-5 17-90,5 2 0,-14 24 0,15-11 90,-3 17-90,14-19-90,2 9 90,4-12 90,23-3-270,-17-2 270,23-8 0,4-2-90,-10 4 45,10-3 0,2-3 225,-2 0 1169,18 2-1439,-34-8-90,5 1 180,-39-4-180,-11 0-720,-27-1-89,6 0-270,-3 0 1169,2 0 0,16-14 0,-10-4 0</inkml:trace>
  <inkml:trace contextRef="#ctx0" brushRef="#br1" timeOffset="58365">15923 10223 8972,'12'-4'1619,"-1"2"-810,-5 17-539,-1 12-270,-5 11 90,0 7-90,0 18 90,0-11-135,0-2 0,0 0-887,0 11 932,0-19 0,0-2 0,0 16 90,0 0-90,0-4-45,0-17 0,0 0 45,0 12-90,0-11 0,0-1-90,0-3-475,0 10 25,0-27-629,7-1 989,2-11 0,11-20 180,-2-9 90,15-24 0,-8 7-799,10-1 978,-8 14 1,0 3 876,-2 5-246,6 4-630,-9 9 89,8 3-269,-17 20 0,3 10 90,-10 8-180,-2 6-899,-1 7 269,0-11-989,6 19 1709,0-25 0,7 2 0,-3-15 0</inkml:trace>
  <inkml:trace contextRef="#ctx0" brushRef="#br1" timeOffset="58732">16647 10802 8522,'0'-14'1799,"-25"2"-1619,1 7 90,-25 17-270,5 10-90,4 22 180,16-6-270,3 4 360,19-4-180,-4-10-360,26 10 180,7-21 90,24-2 180,-1-25-90,-3-11 0,-11-19 0,-17 7 90,-11-14-90,-8 19 0,0-7 0,0 11 0,-21 4 0,15 1-90,-15 0 90,8 7 90,10 1-90,10 27 0,10 1 0,21 23 90,-22-12-540,16 1-1079,-12 3 630,8-6 899,9 17 0,-13-17 0,9 6 0</inkml:trace>
  <inkml:trace contextRef="#ctx0" brushRef="#br1" timeOffset="59198">17463 10651 10411,'-16'14'1529,"-5"6"-1529,19 13 0,-13 2-90,8-5 180,-7 2-90,0 1-90,-1-3 90,0-1-180,-1-2-269,1-2-271,-1-3-269,-9 3 449,5-9-540,-15 4 541,13-14 359,-7-1-90,7-5 90,2 0 180,1-16 0,-1-10-90,8-8 450,3-20-90,7 17 179,10-3 1,6-1-90,10 1-90,-2 4 0,1 3 180,0 11 179,11-1-269,-14 17 180,16 3-450,-10 19-90,-2-12 0,-1 27 90,-6-8-540,11 17-450,-13-6-1348,13 5 988,-9-18 1260,6 5 0,-5-12 0,1-2 0</inkml:trace>
  <inkml:trace contextRef="#ctx0" brushRef="#br1" timeOffset="59386">17922 10666 10051,'4'-8'1979,"-24"16"-2069,-2 14 180,-6 10-90,-11 3-90,33-7-360,-34 2-1349,21 11 630,-4-10 90,0 7-270,21-16 1349,-12-2 0,13-5 0,-5 0 0</inkml:trace>
  <inkml:trace contextRef="#ctx0" brushRef="#br1" timeOffset="59951">18150 11018 9242,'18'0'1349,"5"0"-2428,18 0-271,0 0-179,-6 0 1529,7 0 0,-1 0 0,3 0 0</inkml:trace>
  <inkml:trace contextRef="#ctx0" brushRef="#br1" timeOffset="60553">18708 10661 10501,'-17'-14'540,"3"3"-181,7 1 541,5 4-900,-4 17 0,26 13 0,-15 12 0,12-7 0,0 1 0,-14 11 0,10-5 0,-1 0-90,-10 6-180,9 9 0,-5-12 270,0-13-629,2 4-271,-3-19 810,-2-3-90,1-6 0,15-49 91,-5 19 44,3-16 0,2-2 135,4-1-1786,0 6 0,0-1 1875,5-5-89,-10 16 0,1 2-98,5-4 98,-1 4 360,-2 8 89,4 6-449,-10 7 90,4 26-90,-13-13 0,-1 58-90,-3-35 2492,-2 36-2492,0-27 0,-16 0-79,12-4 259,-11 7-180,15-14 0,0 3-1979,0-16 1979,17-55-90,6 3 90,-7 3 0,2-3 104,5 3 1,0 2-15,8-8 134,-6 9 1,0 2 45,4-2 0,9-2 96,-9 19-186,-4 8-90,3 3-90,-13 25 0,2 8 0,-9 13-990,-2-4 1,0 0-360,-1 6 1349,2-4 0,1 0 0,2-8 0,6 7 0</inkml:trace>
  <inkml:trace contextRef="#ctx0" brushRef="#br1" timeOffset="60915">19863 10712 9691,'-20'11'1350,"24"-8"-1440,25 8 180,11-11-90,1 0 0,-8 0 0,-3 0 90,2 0-90,-4-13 0,-3 10 0,-6-23 0,-4 8 0,-8-7 90,-1-9 179,-6 14-179,-22-14 0,-2 18-180,-2-3 90,-13 13 0,14 2 0,-17 4 0,18 20 0,-5 8 0,22 11-269,-6 16-361,9-19 0,4 11-1798,20-3 1078,7-14 1350,-2 6 0,23-17 0,-17-4 0</inkml:trace>
  <inkml:trace contextRef="#ctx0" brushRef="#br1" timeOffset="61350">20252 10515 9422,'0'-8'1799,"-11"4"-1620,8 18-89,-8 8-90,28 12 0,-12 2 0,13-7 0,-18 4 0,14 16 0,-10-13 90,20 22-90,-22-31 0,7 7-359,-9-16-901,0-7 1260,0-41-90,0-24 45,9 22 0,2-2 90,-1-11 0,2 4 135,12-1 45,-6 9 0,-1 1-135,4 1 270,13-8 89,-8 27-359,-3 1 0,-7 26-180,-1-11 90,-4 32 0,0 11-359,-6-3-743,4 15 743,-5-28-451,2-3 90,0-2-269,8 0 539,-3-13-539,12 5 629,-8-17 360,6 3 0,-6-21 0,1-4 0</inkml:trace>
  <inkml:trace contextRef="#ctx0" brushRef="#br1" timeOffset="61650">20800 10612 8882,'4'-22'809,"1"2"-719,-4 4 720,1 2-810,-2 46 0,0-17 90,0 48-90,0-36-270,20 14-90,-14-21 180,28-2-359,-13-5 449,7-11 0,10 5 0,-17-7 180,12-18 0,-18-5 0,3 1 269,-10-17-179,-2 23 90,-3-17 360,-1-1-630,-2 11 0,0-10 180,0 19-180,0 18-90,0 16-1439,0 29 269,0-8-1053,15 5 2313,-11-13 0,25-2 0,-10 0 0</inkml:trace>
  <inkml:trace contextRef="#ctx0" brushRef="#br1" timeOffset="62234">21348 10015 9871,'-2'-5'2159,"18"15"-2159,-12 5-90,27 2-719,-27 27-271,23-26-899,-24 35 990,15-28-338,-17 7 1327,4-14 0,-5-3 0,0-1 0</inkml:trace>
  <inkml:trace contextRef="#ctx0" brushRef="#br1" timeOffset="62368">21420 10031 8792,'19'-27'989,"10"13"-629,-25-7-450,19 20-180,-20 20 270,7 43 0,-10 2 0,0-21 0,0 0 0</inkml:trace>
  <inkml:trace contextRef="#ctx0" brushRef="#br1" timeOffset="62633">21898 10619 12030,'0'-16'450,"0"2"-450,18 3 0,-13 4 0,46-1-180,-23 3-2144,34 0 1244,-11 3-179,6 0 270,1 2-91,-18 8 1,0 0 1079,19-3 0,-24 9 0,-2 3 0,9 2 0</inkml:trace>
  <inkml:trace contextRef="#ctx0" brushRef="#br1" timeOffset="62782">22128 10774 9332,'-24'-17'539,"2"13"-629,6-13 90,8 2-629,3 1-541,5-12 91,27 13 1079,-20-3 0,50 15 0,-18-6 0</inkml:trace>
  <inkml:trace contextRef="#ctx0" brushRef="#br1" timeOffset="63384">22215 10310 11760,'27'0'270,"-2"0"-270,9 0 90,-5 15-90,27 5 0,-17 11 0,-6-9 0,-1-1 0,5 9 45,-9-4 0,-2 2 45,1 5-90,-11 1 0,-2 2 0,-5 0-45,-16-1 0,-6 0-315,-9-2-630,-11-2 1,-4-1-540,-12 6 1302,4-4 1,-1-1 0,18-13 0,0 0 0,-9 5 0,0 1 0</inkml:trace>
  <inkml:trace contextRef="#ctx0" brushRef="#br1" timeOffset="64049">23232 10336 11311,'0'52'449,"0"-9"-269,0 3-270,0-8 90,0 1 0,0 0 0,13-3 90,-10-3-180,11-4 540,-6 3 270,-6-13-810,6 3 0,-8-33-180,0-28-90,0-6-180,9 2 1,1-1-631,-5-9-44,11 7 0,4 0-1500,4-7 2714,-8 21 0,3 1 0,16-5 0,-7 3 0</inkml:trace>
  <inkml:trace contextRef="#ctx0" brushRef="#br1" timeOffset="64440">23930 10440 11311,'-26'-15'809,"-12"12"-809,23-23 0,-16 24 0,4-10 0,12 29 0,-8-13 0,13 49 0,-2-30-90,8 10 0,2 1-180,2 0-359,17 19 89,5-27 0,23 5 540,3-21 90,2-2-180,-10-27 180,0-7-90,-26-12 270,9-4 0,-20 8 90,7-4 269,-10 1 91,3-15-720,-3 14-90,0-11 90,0 26 90,-14 6-90,10 29-360,-10 17-1169,33 27 360,-15-7-1,10-15 1,3-2 1169,2 6 0,-3 7 0,0-18 0</inkml:trace>
  <inkml:trace contextRef="#ctx0" brushRef="#br1" timeOffset="64800">24367 10380 9602,'0'11'1259,"-14"-14"-1169,10 64-90,-10-35 0,8 10 0,3 2-90,1 0 180,-7 20-180,9-29 180,0 3-270,0-16-180,0-5 360,16-5 0,-1-23 0,5-9 0,-1-1 0,-1-2 90,-2-16-1115,22-6 1384,-18 16-179,0 0-90,-3 5-90,5-4 180,-9 18-90,3-6-90,-11 21 0,-1 14 0,-3 14 0,-1 12-270,0 3-359,0-4-361,0 0-1438,0 14 1075,0-14 1632,16 7 0,-12-21 0,13-2 0</inkml:trace>
  <inkml:trace contextRef="#ctx0" brushRef="#br1" timeOffset="65202">25165 10380 10141,'0'-17'720,"-19"3"629,-3 4-1169,-22 4-90,0 4-135,14 22 0,3 6 45,-3 0 0,6 12 0,5 2 0,17-5-360,-10 21-90,12-26-179,17 4 449,12-15-180,9-10 180,19-1 180,-20-24-180,22-11 360,-24-11-180,-10 7 0,-2-2-629,2-14 674,-11 15 0,-3-1-135,-2-20 90,0-2 0,-8-5 270,1 14 0,0-1-91,-1 11 1,-2-2 270,-9-25 0,0 0-360,8 26 0,-1 2-135,-6-18 0,-2 3-45,-3 1 90,10-1 809,-10 31-809,14 27 0,0 7 0,0 25 0,-1-6 0,2 2 0,16 28-1553,-12-15 0,-1 8 0,2-6 788,3-7 1,1 1 764,-2 9 0,0 5 0,-2-6 0,-4-15 0,-1-3 0,4 11 0,1 0 0</inkml:trace>
  <inkml:trace contextRef="#ctx0" brushRef="#br1" timeOffset="65482">26440 9841 12120,'-49'-38'450,"2"4"-270,9 3 0,-1 6-90,-19 5 89,12 10-1730,-15 5 1641,17 33-180,2 0 135,21-1 0,2 4-45,-17 25 0,19-25 0,2 2-45,2 1 0,2 4-405,0 19 1,3 2-1,2-14 0,3 1-540,5 4 1,4 4 0,-1-5 44,-5-5 1,4-3 944,20 12 0,5-3 0,-14-18 0,2-3 0,15-1 0,0 0 0</inkml:trace>
  <inkml:trace contextRef="#ctx0" brushRef="#br1" timeOffset="65898">27177 9929 10591,'0'-19'180,"0"1"-90,-17-1 0,12 7 90,-29 2-180,11 7-90,-9 28 180,-9 12-90,17 16-45,8-15 0,2 1-359,0 12 404,6 13 89,4-21-268,4-5 179,25-4-270,10 0 360,15-17-135,-15-7 0,1-3 135,8-7-90,0-17 0,-1-6 0,-4-3-45,-8-13 0,-6-3-315,-13-3-45,-5 4 0,-6-1-224,-24-6-361,8 9 1,-3 3 989,-27-2 0,-3-2 0,13 21 0</inkml:trace>
  <inkml:trace contextRef="#ctx0" brushRef="#br1" timeOffset="66116">27613 10289 9512,'3'11'1349,"-1"6"-989,3-3 179,0 11-539,-1-7 90,0 7-90,-3-2 0,-1 1 0,0 2-1529,-23 17 540,17-9-406,-15-4 1,-3 0 1394,-5 5 0,1 6 0,5-15 0</inkml:trace>
  <inkml:trace contextRef="#ctx0" brushRef="#br1" timeOffset="66449">28160 10132 11490,'1'-1'90,"0"-11"-90,19-22 0,-14-5 0,28 5 0,-16-22 90,0 10-1991,-5 5 1,-1 0 1990,0-10 89,-5 19 1,0-1 700,8-27-700,-14 16-270,4-15 0,-5 33 180,0-2-90,0 38 90,-15 3-180,11 27-270,-10 1 1632,4 9-2352,8 9-674,-8-11 0,1 1 815,7-11 1,2 1 938,-4 13 0,-1-2 0,3-15 0,0-2 0,-2 33 0</inkml:trace>
  <inkml:trace contextRef="#ctx0" brushRef="#br1" timeOffset="66616">28070 10519 11490,'-5'1'990,"22"0"-990,15-16-360,14 11-1345,8-29 266,-7 29-180,4-28-90,6 29 1709,0-24 0,3 24 0,-1-9 0</inkml:trace>
  <inkml:trace contextRef="#ctx0" brushRef="#br1" timeOffset="66933">29032 9292 11221,'0'-15'719,"0"5"-359,0 3-180,19 5-180,6 16 90,10-10-90,0 35 270,5 3-270,-8 13-662,-7-8 1,-1 1 706,-9-16 0,-4 2 0,4 28 0,-3 2-45,-7-24 0,-2 0 0,1 14 0,-4 1 0,-7 2 0,-5-2-90,-5-12 0,-5 0-420,0 4 0,-4 4 1,-1-6-166,-9-4 0,-3-1-615,1 2 1,-3 4 0,3-5 1289,0-6 0,0-2 0,-11 11 0,-1-3 0,16-14 0,-1-1 0</inkml:trace>
  <inkml:trace contextRef="#ctx0" brushRef="#br1" timeOffset="68850">12600 12247 7803,'-11'0'179,"4"0"361,2 12-450,5 0-90,20 3 90,-15 3-90,39-16 0,-23 16 0,24-16-271,-6 15 361,3-15-90,3 10-962,3-11 962,-2 9 0,0-8 0,-4 4-595,-2-3 595,-6 1-36,-5-1 215,-6 2 227,-7-1-226,-4 1 909,-7-1-1089,-1 3 755,-4-1-665,0 4 64,0 0-154,-17 4 0,12 1 0,-13 4-90,-1 2 180,14 2-90,-27 5-90,29 17 180,-9-4-90,10-2 0,4 1-594,-2 14 639,0-16 0,0 1-135,0 19 135,10-25 0,1 0-45,-9-1 0,2 3 0,14 17 0,3 1 0,-9-12 0,-1 2 30,0 4 0,-1 4 0,2-5-30,7-4 0,0 1 0,-6 9 0,-2 6 0,0-7 0,2-13 0,1-2 0,2 29 0,-2-5 0,-3-16 90,1 12-90,-9-31 359,0 6-89,-3-18-90,-23 1-180,18-7 90,-37-2-90,38 0 360,-53 1-360,34-4 0,-11 0 0,-2-1 90,-2-1-573,-16 0 483,11 0 0,-5 0-90,-3 0-90,10 1 1,-2-2-136,9-5 0,0 1-810,-28 3 1,0 1 269,25-5 1,2 1 854,-13-1 0,1 2 0,-10 2 0,2-7 0</inkml:trace>
  <inkml:trace contextRef="#ctx0" brushRef="#br1" timeOffset="69399">13905 13339 11131,'0'-5'1979,"0"2"-1530,0-1-89,0 2-90,0-1-270,0 1-90,10 0-180,-8-1-7376,8 2 7646,-4 0 0,-5 1 0,5 0 0</inkml:trace>
  <inkml:trace contextRef="#ctx0" brushRef="#br1" timeOffset="69633">14105 13770 9062,'4'9'1529,"0"1"-1169,1-3 89,1 2-359,3 1 630,9 11-540,-3-2 180,12 19-270,-11-12-45,-4 5 0,-2 3-45,-2 3-131,0 24 41,-8-24-359,-26 2-541,8-10 1,-5 0 134,-4-5 1,-4 0 513,-21 15 0,-2 0 0,13-16 1,0-1-1,-18 7 0,1 0 0</inkml:trace>
  <inkml:trace contextRef="#ctx0" brushRef="#br1" timeOffset="71499">18557 615 7982,'0'40'360,"0"-9"-360,0 3 90,0-5 0,0 6-90,0 2 0,0 7 0,0 3 90,10 5-1283,-7 5 1283,7 0-180,-10 4 90,0 0 45,-9-19 0,-1 0-45,5 21-45,-12-25 0,-4 1 90,6-6 0,-1-2-45,-23 14 0,9-11 0,0-3 90,-7-1-135,6-9 0,1-2 135,-3-4-90,-15 2-90,27-13 471,-3-1-381,13-3 197,4 0-197,4-14 0,2-2 0,24-16 0,9 0 90,12 13 45,-11 5 0,-1 3-45,8 8 45,-7-2 0,0 0-46,2 5 1,17 38 0,-28-14 525,4 33-525,-13 2-90,-8-11-45,-3-3 0,-1 2-730,-3 11-305,-8-4 1,-4 0-512,1-20 1,0 0 1590,0 13 0,-2 1 0,-5-12 0,1 0 0,6 2 0,0-1 0</inkml:trace>
  <inkml:trace contextRef="#ctx0" brushRef="#br1" timeOffset="72784">4242 16247 8612,'8'-32'1619,"-6"-1"-899,6-2-181,-8 0-179,4-2 90,-1 1-90,1 0-90,-1 1-90,-3 4 89,1 0-269,-1 4 90,0 5-90,0 3-90,0 6 180,0 3-90,0 5 0,0 20 0,-15 19 0,11 11-1189,-10 12 1189,4-5-90,8 4 90,-8 5 0,10 0 90,0 2-180,0-3 45,7-18 0,2-1-225,-6 21-45,14-14 1,3-2 44,4 2 90,12 8 0,-5-26-270,-8-6 270,-3-5-90,0-5 181,-2-4-181,-2-4-90,-1-4 270,-4-1 1369,-3-22-1279,-5-7 0,-2-13 180,-19-16-90,13 22 0,-29-22-90,15 29 0,-14-5 360,4 22-360,1 23 0,8 9 225,6 11 0,3 5-136,0 20-1695,1 2 0,3 2 1606,4-19 0,2 2 0,-1 7 0,0 5 0,1-5-888,0 0 1,1-2 887,-1 15 0,2 2-590,7 0 1,0-3 589,-6-15 0,0 1-420,3 2 0,1 3 0,-2-4-300,-3-6 1,-2 0 719,3 23 0,-4-1 0,-7-30 0,-2-1 0,-2 9 0,0-1 0</inkml:trace>
  <inkml:trace contextRef="#ctx0" brushRef="#br0" timeOffset="123548">19422 340 21840,'0'1'-6116,"0"6"4078,0 22 974,-11-3 1718,9-2-1006,-9-2 956,11 2-1094,-7 3-496,5 1 1204,-10 19 268,7-9-112,-3 15-840,1-12 655,3 3-884,0 3 880,0-11 0,1 0-525,-3 23 419,1-9 1,0 1-385,-1 10 298,2-11 0,0-1-141,0 8 60,2-21 0,1 0-20,0 13-46,0-1 4,1-1 43,0 20-73,0-18 89,0-7 1,0 0 42,0 5-80,0 15 145,0-2 37,0-14-115,0-6 1,0-1 60,0 9 133,-8-6 0,-1 0 366,5 9-289,-13-6 0,1 0 482,12 10-467,-9-19 1,-1 1 25,8 2 1,1-1-17,-7 23-60,4-9 0,2 0-126,4 11-194,-3-22 1,1-1-45,3 15-381,-3 0 432,4-18 1,0 1-382,0 20 447,0-22 0,0 2 45,-1-1 1,2-2-348,13 20 252,-12-9 0,0 0-96,12 6-32,-8-19 1,0 0-46,-4 11 178,10-2-424,-3-3 173,-7-1 220,15 0-110,-14-2 224,17 15-223,-13-12 184,3-7 1,0 1-186,-3 4 418,2 13-69,-4-17-312,1 0 566,-2-1-491,1 16 650,-3-12-179,2 26 147,-4-25-131,0 27-2,0-25-171,0 1 1,0 1 138,0 1-111,-5-2 1,-2-2 336,5-2-163,-10 23 27,12-25-357,-8 21 248,5-23-72,-9 6 412,11-3-793,-7-9 544,2 15-378,-1-17 260,1 8-674,-6 11 357,7-14-77,-9 14-797,8-3 908,1-16-863,0 20 234,4-26 523,0 6 1,1-9 0,0 0-1</inkml:trace>
  <inkml:trace contextRef="#ctx0" brushRef="#br0" timeOffset="124820">19382 5079 22740,'23'-11'2662,"40"8"-2975,-31-20 744,17 16 0,5 3-653,10-9 275,-2 1 0,2 3-70,-23 8 1,0-1-22,14-7 1,1-1 201,-14 8 1,-1 0-353,1-4 1,1 0 294,-1 3 0,3 0-385,19-2 0,2 1 316,-18 1 0,2 0-163,8 1 1,5-1 0,-5 1 64,-4-1 0,1 1 10,8 0 0,7 0 1,-5 0 8,-3-1 0,-1 1 4,-8 0 1,4 0 0,-4 1-38,6-2 1,-2 1 43,1 0 1,0 0 1,-1 0 1,2 0 19,-6 0 1,4 0 0,-2 0-3,6 0 0,3 1 5,-14-1 0,6 1 0,0 0 0,-6 0-8,13-1 0,-2 1 29,-8 0 0,3 1 0,-4-1-73,5-1 0,-3 1 37,0 0 0,1 1 52,-1-2 0,2 0-70,-5 1 1,3 0 0,-2 0 75,9-1 0,2 0-36,-13 1 0,5-1 0,0 1 1,-5 0-2,13-1 1,1 1 8,-13-1 0,5 0 0,1-1 0,-6 1-2,11 1 1,2-1 4,-5-1 0,9 0 0,0-1 0,-8 1 16,6 0 0,-2-1-10,-7 0 1,7 0-1,-1 0 1,-8 0 26,0 0 1,-2 0 18,5-1 0,5-1 0,-5 2-11,-7 0 0,-2 0-59,17-1 0,-1 0 38,-21 3 0,-2 0 22,0-1 1,0 1-50,-1-1 1,2 1 15,18 0 0,1 0-96,-16 0 1,2-1 36,5 2 1,4 0 0,-5 0-14,-5 0 1,0-1 11,6 1 1,5 1-1,-6-1-15,-4 1 0,-2-1 4,16 1 1,0 0-56,-19 0 1,-2 0 108,1 0 0,0 0-2,-1 0 1,2 0-75,17 0 0,0 0 48,-14 0 1,0 0-55,5 3 1,4 2 0,-4-2 61,-5-1 1,-1-1-61,15 5 1,-2-1 21,-17-5 1,-1 0 16,-1 3 1,1 1-58,-1-4 0,2 1 77,7 3 0,5 1 0,-3 0-65,-1-2 0,0 0 100,2 1 1,3 0 0,-4 0-103,-8 0 0,0 0 67,19 1 0,2-1-2,-15 0 0,-1-1-21,15 2 1,-2 0 19,-16-3 0,-3 1 66,0 0 0,-1 0-78,1-1 0,-1 0 42,0 1 1,-1-1 22,0 0 1,0 0-45,-1 0 1,1 0-43,15-1 0,0 0 101,-14 0 0,3 1-12,11-2 0,7 0 0,-7 0 24,-10 1 1,0-1-22,9 0 1,6 0 0,-7 0 15,-14 0 0,-1 0-49,25 0 1,0 0 86,-26 0 0,-2 0-115,11 1 1,0-2 194,16-8 146,-1 6-257,0-2 1,0 1 31,-22 4 0,2 0-127,10 0 0,6 0 0,-7 0 83,-11-1 0,-2 2-120,28 6 0,-1 0-1,-26-6 0,0 1-99,25 11 1,0 3-256,-26-8 1,0 0 108,12 3 1,5 3 0,-5-1-102,-10-1 1,0 0 101,10 0 0,4 0 1,-5-1-7,-12-3 0,-1 0-57,25 5 0,0 0 246,-24-5 0,-1-1 35,12 3 0,-2-1 66,19 3 17,-2 1 84,0 0-81,0-1-88,-2 1-59,1-3-82,-18-2 1,0 1 253,22 2 0,-23-4 1,0 0-1,15 1 1</inkml:trace>
  <inkml:trace contextRef="#ctx0" brushRef="#br0" timeOffset="126304">20668 569 22740,'-17'-9'-3269,"13"1"-541,-13 0 4820,-4 4-61,-6 1 23,-13 2-180,4 1-136,7 17-241,0-12 901,-11 42 668,13-27-1632,6 10 1,2 4-604,4 5-133,6-3 0,1 2-1307,4 10-48,8 2 0,6-1-1291,15 2 2691,0-5 1,3-3 0,19-7-1,-21-15 1,1 1 0</inkml:trace>
  <inkml:trace contextRef="#ctx0" brushRef="#br0" timeOffset="126649">20972 1073 22560,'0'-24'-5576,"0"3"3627,-23 6 2074,18 3-1918,-34-3 2587,15 8-123,-15-4 26,-1 10-817,19 16 1923,-4-10-312,23 30-2368,-7-9 1833,9 8-2820,21 9 68,9-14 618,11-7 241,0-4-164,5-16 787,-11 3 1743,6-5 144,-8-19 645,-18-4 435,10-22-1469,-23 10-1068,6-7-537,-8 15-1115,0-1 254,-14 15-282,11 24-1104,9 9 145,0 18 362,33-17 2249,-35 14 0,39-31 1,-12 13-1</inkml:trace>
  <inkml:trace contextRef="#ctx0" brushRef="#br0" timeOffset="126888">21752 582 23189,'-19'-12'-4165,"15"4"142,-15 2 5622,19 3-2080,-11 0 1321,8 18-1204,-16-12 1843,17 32-2960,-6-17 1801,8 22 169,0-5-1423,0 7 1024,0 23-1680,0-12 683,0-7 0,0 0-1783,0 6 1913,0-9 0,0-1 569,0 1 1,0 11-1,0-22 1</inkml:trace>
  <inkml:trace contextRef="#ctx0" brushRef="#br0" timeOffset="127036">21380 1054 22380,'0'-25'-5756,"0"2"3717,0 0 975,21 3 3004,-15-1-2042,47 4 1554,-3-3-597,15 10-1098,-29 3 0,-2 2 1140,15 4-489,-1-1 1,-3 2 0,-2 0 0</inkml:trace>
  <inkml:trace contextRef="#ctx0" brushRef="#br0" timeOffset="127406">21967 1158 21570,'40'0'360,"2"0"-360,-8 0 0,1 0 180,-8 0-90,0 0-90,-2-12 793,-1 9-467,0-9 348,5-1 161,-9-4-571,6-15-419,-17 6-623,2 0 313,-9 7-1288,-1-1 157,-1 1-224,-20-7-510,14 9 84,-30-6 1314,17 15 1156,-11 1 276,3 25 1243,13 9-970,5 11-562,9 18-763,0-17-270,8-6 0,5 0 571,13 7 1,1 10 0,-6-16 0</inkml:trace>
  <inkml:trace contextRef="#ctx0" brushRef="#br0" timeOffset="128132">23100 1050 22110,'-21'-23'-6033,"4"1"3750,5-1 574,-2-5 654,-1 7 514,-9-6 494,7 17 627,-6 1-1310,3 9 2314,7 0 285,2 0 261,2 20-819,3-15 680,3 32-1686,1-12-851,2 10-230,0 6-852,17-18-292,-12 3 7,26-9 1720,-28-6-2200,22-3 3290,-22-24-680,8-4 786,-11-21-1093,0 6 325,0 0-9,0 11-781,-12 10 1110,9 23-765,-10 23 604,13 9-896,0-1 1,0 2 501,0 16-76,9-3 0,1 1-4,-9-22 0,2-1-120,13 23 1,-1 0-198,-12 5 14,3-22 1,1-3-613,1 8 1087,-6-6-18,6-7-416,-8 1 592,0-14-31,-17-1 979,-3-13-201,-16-24-469,0-10-443,16-13-217,-7-3 0,25 4 0,-8-1 1</inkml:trace>
  <inkml:trace contextRef="#ctx0" brushRef="#br0" timeOffset="128465">23462 885 22650,'0'-4'-5666,"0"-3"3537,0 2 1245,-19-2 1669,-4 3 262,-20 1-178,1 42 90,2-17-1008,26 11 0,5 3 542,-6-3 360,15 23-853,0-25-744,23 15-1162,10-26 1511,4-4 0,3-4-203,15-4 497,-14-1 1,-2-6 1127,-1-19 319,13-7 830,-28-10-1003,-3-1 351,-10 8-1634,-9-3-838,3 2-732,-25-11-658,16 13-1402,-37-10 1017,16 25 2706,-1-3 1,-14 14 0,16-2 0</inkml:trace>
  <inkml:trace contextRef="#ctx0" brushRef="#br0" timeOffset="128799">23858 786 23009,'1'53'-6522,"0"-9"4261,-1 1 1242,0-9 497,0 2 24,0-2 297,-12-2 546,9 7-1620,-9-13 2812,12 6-1594,0-39 57,0-14 0,21-20 361,-10 6 0,0-1 259,14-14-817,-7 8 1,-1 0 128,3-3-796,2 7 1,1 4 1274,6 6 1,4-3 0,-16 25 0</inkml:trace>
  <inkml:trace contextRef="#ctx0" brushRef="#br0" timeOffset="129214">24283 891 22290,'0'9'-5756,"0"0"3717,0-2 1065,0 3 246,0 0 392,-13 3 1825,10 8-1640,-11-2-239,14 16 390,0-14 0,0 6 90,20-9-93,-16-2-723,29 0-281,-16-2 888,0-5-506,13-2 1788,-11-5 246,13-17 811,-8-8-734,-6-9 220,-12-4-1760,1 6 523,-4-1-895,1-1-398,-3 4-574,-1 0-822,0-1 647,0 10 594,0 20 740,0 26-232,0 13 393,0-4 1,0 0-172,0 13 198,0-5 0,0 0 51,0 10 0,0 10 0,0-20 90,0-6 0,0-1-90,0 3 0,0-12 0,0 6-450,-20-20 1553,14-1-2440,-32-8 1769,11-3 0,4-1 0,1-1 0</inkml:trace>
  <inkml:trace contextRef="#ctx0" brushRef="#br0" timeOffset="129402">24895 1182 21570,'0'-16'-3193,"0"4"1</inkml:trace>
  <inkml:trace contextRef="#ctx0" brushRef="#br0" timeOffset="130000">25325 681 22200,'-4'-7'-8287,"0"1"6697,0 5 3091,1 17-1562,1 14-394,-1 10 269,1 11 102,-1-5 0,0 3-1299,1 14 1663,0-11 0,1-1-67,1 2-1146,0-1 647,0-5 86,0-3 46,0 9 141,0-17 340,0 11-389,0-28-3,0-1 65,-13-14 2131,10-24-2519,-10-15-471,13-14 859,0-9 0,0 5-90,0-6 90,0 26 0,0-1 29,-1 0 1,2-2-1113,9-18 0,5 0 1525,-1 14 0,4-1 65,1-1 0,3-4 0,1 6 20,4 6 1,0 2 117,0-6 1,2 1 134,0 12 1,0 4 972,13-7-704,-9 13 1,-1 3 1091,1 5-619,12 3-515,-25 21-1965,-1-13 949,-12 30-1822,-5-7-177,-19 22 505,13-9-134,-23-10 1,0-2 304,17 1 1263,-18-8 0,1-2 1,22-2-1,-13-3 1</inkml:trace>
  <inkml:trace contextRef="#ctx0" brushRef="#br0" timeOffset="130388">26197 351 22560,'6'0'1079,"-3"18"-6162,-1 8 2958,-2 10 1156,0 4 353,-16 12 703,12-8-190,-3-3 1,-2 1-986,-6 9 519,13-15 0,0-1 960,-13 15 345,6-4-336,6-1-294,-13-5 56,14-6-237,-9-3 432,10-4-737,-6-9 589,6-3-767,-2-29-250,19-14 1725,4-31-1131,0 7 605,-2 16 1,0 1-14,8-5 206,-5 11 1,1 3 149,17 3 1239,-9 2 370,-10 32-2735,-4 17-728,-11 12-209,0 26-770,-4-21-80,-1 18-488,0-20 2172,0-3 0,0-1 0,0-5 0</inkml:trace>
  <inkml:trace contextRef="#ctx0" brushRef="#br0" timeOffset="130799">26817 822 22740,'2'52'-6128,"-1"-8"3830,-1 3 1324,-16-7 1552,13 1-826,-13 20 262,16-15-115,-5-8 0,0-1-1212,2 4 1509,-7 7 372,10-21-568,0-5-726,0-5 2,0-7 148,0-58 280,0 16 199,0-8 0,0-2-28,0-8-378,0-8 503,0-3 148,11 12 0,2 0 150,-11 13 1,2-1 103,14-2 1,8-3-1,-5 5 714,4-22-582,2 23 0,5 3 548,-2 9 0,-1 5 848,6-2 173,19 0 291,-34 19-770,3 19-1945,-11-13 254,0 61-1620,-34-36 75,2 16 0,-4 1 1560,-3-20 1,-4-4 0,-5 11 0,0 0 0,6-10-1,0 0 1</inkml:trace>
  <inkml:trace contextRef="#ctx0" brushRef="#br0" timeOffset="138032">21327 2394 22290,'0'-9'-5666,"0"1"3717,0 1 975,0 1 335,0 0 214,0 1 121,0 2 76,14-1 934,-11 1 1464,11 17-2059,-14 9-201,0 11 180,0 28-180,0-18 90,0 21 63,-6-29 0,-1-2-1712,4 20 759,-4-12 0,0 0 1072,7 3-182,0 8 0,0-22 0,0-6 180,0-4 54,0-6-438,0-3-186,0-4 187,-14-21 286,10-16-335,-11-13-503,15-11 755,-13 5-435,9-9 320,-9-4-395,13-3 420,0-3 128,9 21 1,1 0 183,-8 11 0,1 0 323,13-18 0,5 3 211,7-4 23,-12 23 1,4 3 408,19-3 1009,-10 7-478,0 6 114,10 7 93,-12 5-327,13 20-1391,-22-10 27,3 46-2088,-16-27 823,-2 12 0,-1 2-859,-2 3-104,-17 13-329,12-2-261,-30-14 1413,15 19 1147,-2-29 1,-5 7-1,11-15 1</inkml:trace>
  <inkml:trace contextRef="#ctx0" brushRef="#br0" timeOffset="138349">21852 2279 21750,'5'0'630,"0"0"-540,-1 15-4100,-1 4 1754,-2 20 1163,-1 9 333,0-6 189,0 7-1025,0-14 0,0 1-1,0-1 2051,0-3-184,0-4-16,0-2 825,0-1-1079,0-9 0,0-2-90,0-34 180,0 2-180,0-26 0,19-13 523,-1 9-507,1 5 1,1 0 474,7-6-498,-8 12 1,0 1 511,5 2-35,7-4 1,-9 21-1,2 4 1</inkml:trace>
  <inkml:trace contextRef="#ctx0" brushRef="#br0" timeOffset="138654">22518 2475 23189,'-17'-36'-8536,"-2"16"7336,-21 5 2276,9 15 728,-2 0-602,9 0-342,0 23-258,-5 6-740,10 13 1664,1 9-992,14-20-1034,4 18-1096,17-23-350,-13 3 65,35-12 1016,-6-9 368,23-2 869,-9-21 672,6-10 611,-28-10-1508,-8 3 1,-2-2 540,-6-4-591,-4 3 1,-2 2 0,-3 5 0,0-6-1</inkml:trace>
  <inkml:trace contextRef="#ctx0" brushRef="#br0" timeOffset="138915">22973 2169 23279,'-20'19'427,"-10"7"-81,26 11-3226,-10 2 1935,4-6 211,7 4-497,-7 2 542,10 3-1447,0-1-85,0 2-8,0-1 874,0 18 1186,0-16 0,0 10 1,0-20-1</inkml:trace>
  <inkml:trace contextRef="#ctx0" brushRef="#br0" timeOffset="139065">22743 2493 21930,'0'-19'-6206,"0"3"3988,21-4 4398,5 8-141,0-5-2255,37 11 356,-38 2 0,37 3 0,-26 1 1</inkml:trace>
  <inkml:trace contextRef="#ctx0" brushRef="#br0" timeOffset="139420">23370 2687 22830,'45'-16'2847,"-7"12"-3168,-3-13 791,-6 2-206,1 11-566,12-20 246,-10 14-42,13-8 744,-25 7-874,3-5 284,-14 4-962,-4-4-631,-3-6-102,-19 11 410,-7-7-382,2 12 595,-37 0 358,35 5 402,-32 17 1322,14 3 576,13 1 121,-4 27-1034,16-29 340,9 38-1833,2-28-587,29 9-1092,-18-13-873,44-2 1219,-26-3 1900,8-7 0,4-2 0,7 4 0,15 3 0</inkml:trace>
  <inkml:trace contextRef="#ctx0" brushRef="#br0" timeOffset="139654">24175 2485 22740,'0'-11'-6026,"-16"1"6127,12 6-1458,-32 1 2905,16 21-306,-17-14-150,19 34-1315,-6-21 674,22 18-407,-8-6 25,10 0 23,0 14-1813,20-12-1288,8 17 175,10-25 2854,-3-7 1,1-3-1,5-4 1,25 0-1</inkml:trace>
  <inkml:trace contextRef="#ctx0" brushRef="#br0" timeOffset="139918">24690 2042 23459,'0'33'-5666,"-11"-4"5614,8 6-1264,-8-5 1521,11 5-1046,0 1 241,-6 20 446,5-11-1377,-5 14 1725,3-17-767,2 2-90,-6-1-627,2 20 3742,-3-16-3271,2-10 1,0-1-756,-3 1 1373,-10 13 1,6-27-1,-7 0 1</inkml:trace>
  <inkml:trace contextRef="#ctx0" brushRef="#br1" timeOffset="140048">24385 2643 7623,'0'-38'359,"0"-3"-359,24 9 0,6 0-90,0-9 45,16 8 1,3 3-226,-5 9-270,-5 10 0,0 3-1616,4 1 2156,11 4 0,-24 3 0,-1 0 0</inkml:trace>
  <inkml:trace contextRef="#ctx0" brushRef="#br1" timeOffset="140349">24918 2813 7443,'0'9'180,"0"-3"-180,0-2 90,21-2-180,1-2 90,14 0 90,-5 0-90,-7-15 0,-1 12 0,1-24 0,-4 24 0,-1-24 0,-3 23 0,1-39 0,-9 26 179,1-38 91,-9 28-180,-17-20-90,13 23-90,-29-13 180,12 22-90,-16-1 0,5 13-90,13 21-359,7 12-631,12 22 361,0-5 719,17-2 0,-12-13 0,12 0 0</inkml:trace>
  <inkml:trace contextRef="#ctx0" brushRef="#br1" timeOffset="140766">25725 2517 7892,'-27'-9'270,"-19"0"-90,28 5 90,-36 1-90,22 3-270,-7 21 180,11 6-180,15 12 90,0 11 90,13-20 0,25 19-270,-19-25 45,25-6 0,5-4-45,-11-4 180,35 0-180,-15-10 90,-12-20 90,18-11 0,-25-12 0,-8 9 0,-1 0 0,0-13 45,-8-6 0,-3-2 135,0-6-580,-4 3 0,-2 0 940,0 5-451,0 11 1,0 3-180,0 0 180,0-10 540,0 31-540,0 21-90,0 24 0,0 17 0,0-8 0,0 1 90,0 19-1363,0-18 1,0 1-168,0 23-89,14 3 1529,-11 1 0,4-32 0,-1-1 0,-6 34 0</inkml:trace>
  <inkml:trace contextRef="#ctx0" brushRef="#br1" timeOffset="141816">27028 2324 8882,'3'-21'1169,"-1"1"-719,-2-3 0,0-8-360,0 8-90,0-5 90,-21 7-180,-5 8 0,-24-1 90,12 10-90,-14 2 90,25 18 0,-7 6-90,22 22 90,23 6 90,-6-6-135,23-13 0,5-2 135,-7 7-45,10-6 0,3 0-606,-3 5 561,7 8 90,-27-16 0,9-4-180,-22-3 180,11-1-90,-14-6-450,-25 0 90,-11-9 91,-12-2-786,-3-2 425,14 0 459,2-18-458,2 13 179,6-32-270,0 7 720,14-9 0,2-6 0,11 10 0</inkml:trace>
  <inkml:trace contextRef="#ctx0" brushRef="#br1" timeOffset="142036">26977 1949 8432,'14'-24'900,"3"3"-900,-16 5 899,5 1-719,-6 25-90,0 8-90,-13 35 0,9-5 0,-9 9 0,7-23 0,2 0 0,1 23 45,-7-8 0,1 2-45,7 13-1137,-3-8 1,1 0 1091,3-22 0,2-1-270,-1 11 0,0 0-852,0 13 268,0 0-1,14-5 900,-11 11 0,25-22 0,-10 7 0</inkml:trace>
  <inkml:trace contextRef="#ctx0" brushRef="#br1" timeOffset="142334">27667 2051 9691,'0'-12'0,"0"1"90,0 2 810,0 4-900,-14 2 90,10 16-90,-22 29 90,14 0-135,0-2 0,0 1 135,0 8-135,2-5 0,1 1-1347,2 11 987,0-20 0,1 0-224,-1 13-871,2-1 961,2-3-271,-4 12 180,2-17 630,-6 12 0,3-32 0,-4 2 0</inkml:trace>
  <inkml:trace contextRef="#ctx0" brushRef="#br1" timeOffset="142452">27323 2569 7533,'-8'-44'180,"3"0"-90,2 3-180,3 0 90,19 5 90,-14 2-270,41 6-90,-21 5-1994,29 4 1815,-9 7 449,-9 6 0,1 2 0,19 1 0,-18 2 0,-1 0 0</inkml:trace>
  <inkml:trace contextRef="#ctx0" brushRef="#br1" timeOffset="142799">28075 2343 8162,'-39'0'270,"-5"0"-180,13 0-90,-3 0 0,9 0 90,2 0-90,-5 16 0,15 3 0,-8 19 90,20-8-180,13 11 0,-8-19-90,35 6 0,-34-14 0,41-6 90,-27 5 1,34-11-1,-24 5 180,15-25 269,-22-6 181,-2-18-450,-12 1-180,-8 4 90,-15 12 90,0 10-180,-3 31-180,7 13-180,11 12-809,0 12 450,23-22 809,-18 10 0,37-19 0,-17 0 0</inkml:trace>
  <inkml:trace contextRef="#ctx0" brushRef="#br1" timeOffset="143234">28440 2000 8702,'-7'28'270,"5"18"-270,-6-24 0,4 42 90,-1-20-2172,-1 15 2082,1-17 0,3 1 642,0-1-642,1 13 0,0-14 90,-2 16-90,0-29-649,-1 2 559,2-20 0,-1-19 90,3-18 0,0-8 0,20-7-90,4-8 90,14 14 45,-15 6 0,-1 0-45,7 2 90,7-5 90,-6 18-1,-9 7 1101,3 2-1010,-13 28-270,-5 7 90,-2 13-90,-12-4 0,-4-1 0,-9 4 0,-1-1 0,0-1 0,1-7-810,-18 14-89,16-26 899,-10 0 0,1-15 0,8-2 0</inkml:trace>
  <inkml:trace contextRef="#ctx0" brushRef="#br1" timeOffset="143588">28742 2458 7083,'3'14'1439,"2"-11"-899,-2 11-540,0-14 0,7 0 0,-4 0 0,12-19 90,-6-7-90,7-13 0,-6 2 0,0 6 0,-2-1 270,3-18-180,-5 12 44,-1 3 1,-1 0 405,1-6-315,-2 5 0,0 0 135,-1-3-270,2-11-180,-3 12 90,-1 13 90,0-1-90,-3 38 0,0 19 45,-8 2 0,-2 3-135,5 30-225,-11-17 0,1 0-405,12 13-90,-4-11 1,1-1-567,6 7 971,-1-21 1,2-2-316,21 9 720,-17-4 0,31-5 0,-19-3 0</inkml:trace>
  <inkml:trace contextRef="#ctx0" brushRef="#br1" timeOffset="143917">29040 2469 8972,'-19'-20'809,"5"4"-809,36 8 0,14 16 0,13-4-269,3 9 269,-17-13 0,-10 0 0,-13-17 90,-4 0 89,-7-17-179,2 4 0,-23 13 0,15-6 0,-30 21 90,18-6-90,-1 31 0,5 7-359,13 29-451,0-12-719,17 15 629,10-24 900,-4 8 0,29-17 0,-16-3 0</inkml:trace>
  <inkml:trace contextRef="#ctx0" brushRef="#br1" timeOffset="144100">29580 2419 9422,'-18'-10'0,"4"2"90,14 1-90,0 3-180,18 1-1529,7 1 629,23 1 1080,-10 17 0,2-13 0,-14 13 0</inkml:trace>
  <inkml:trace contextRef="#ctx0" brushRef="#br1" timeOffset="144250">29408 2879 8792,'-7'3'-720,"22"-1"-359,20-1 1079,9-18 0,7 13 0,-14-12 0</inkml:trace>
  <inkml:trace contextRef="#ctx0" brushRef="#br1" timeOffset="144654">30210 1794 8882,'-10'-3'0,"-6"1"90,1 1-180,-14 0 90,9 22 0,-15 0-270,15 4-809,-7 11-1,16-14 1080,3 15 0,7-7 0,1-4 0</inkml:trace>
  <inkml:trace contextRef="#ctx0" brushRef="#br1" timeOffset="144782">30262 1814 7713,'-21'23'-450,"-12"-17"-360,29 44 810,-13-26 0,3 25 0,-2-10 0</inkml:trace>
  <inkml:trace contextRef="#ctx0" brushRef="#br1" timeOffset="145136">30658 2194 8792,'-28'-7'630,"-16"1"-450,13 3-91,-11 1-178,-3 2 178,-7 21-89,15 6 45,6-2 0,2 3-437,1 15 392,-1 3-540,19-11-179,6 1-181,4 2 900,28 16 0,-4-16 0,0-13 0,0 1 0</inkml:trace>
  <inkml:trace contextRef="#ctx0" brushRef="#br1" timeOffset="145368">30802 2451 8972,'-44'-11'270,"-1"5"-90,10 2-180,1 18 90,14-10-90,-3 41 0,11-24 0,-3 40-270,14-25-720,13 25 541,-7-25-1,29 9-450,-5-9 541,9-14 359,15 4 0,-22-19 0,9-3 0</inkml:trace>
  <inkml:trace contextRef="#ctx0" brushRef="#br1" timeOffset="145520">30905 2571 8882,'0'-20'-90,"0"2"180,-16-1-90,12 31 0,-13 4 0,17 21-990,0 8 271,0-17 719,21 19 0,-1-23 0,19 6 0</inkml:trace>
  <inkml:trace contextRef="#ctx0" brushRef="#br1" timeOffset="145733">31195 2282 9062,'-19'-11'1439,"3"2"-1349,7 6-90,7 20 0,-14 9 0,15 12-90,-10 20-540,10-18-225,-1-3 1,1 0-384,1 7 338,0 15 900,0-22 0,0-1 0,0-3 0</inkml:trace>
  <inkml:trace contextRef="#ctx0" brushRef="#br1" timeOffset="145882">30972 2567 8432,'0'-23'270,"0"0"-360,17 5 90,4-3-270,0 10-1259,31-2 1529,-30 9 0,28 1 0,-22 3 0</inkml:trace>
  <inkml:trace contextRef="#ctx0" brushRef="#br1" timeOffset="146266">31337 2710 8792,'33'-13'-270,"6"10"180,-10-9-270,4 12 91,-7 0-271,10 0 360,-8-8-180,11-1 270,-19-1 0,-2-6 0,-11 8 90,-5-10 180,-1 4 180,-1-11-90,-18 7 0,13-12 0,-34 14 269,18-4-269,-18 13-180,6 2-180,15 20 180,-6 5 0,22 17-90,-9-6 0,11-1 0,0-7-540,18 9-179,5-9-990,22 10 1709,-8-18 0,-1-3 0,-11-8 0</inkml:trace>
  <inkml:trace contextRef="#ctx0" brushRef="#br1" timeOffset="146904">32062 2460 8792,'-15'-9'270,"11"0"-90,-23 2-180,9 3-90,-15 2 90,-1 19 0,5-13 90,3 29-180,16-10 270,-1 15-270,11-7 90,-2 2 0,25-21 90,-18 7-90,34-17 0,-14 4 0,11-6 0,-12-20 0,2 15 90,-23-30-90,15 14 269,-16-16-269,6 4-89,-8 4 89,-16 15 0,1 5 0,-3 30 0,7 13 89,4 32-89,5-7 0,-1-4 0,0 0-316,3 5 316,0-3 0,0-1 0,0-6 0,0-11 0,0-1 0,0 1-270,0 4-629,-16-16 179,12-11 720,-32-2 0,15-11 0,-19-2 0</inkml:trace>
  <inkml:trace contextRef="#ctx0" brushRef="#br1" timeOffset="147249">32390 2458 8252,'-15'-3'270,"-5"17"-360,-10 5 90,11 12 90,-3-2-90,19-3 0,-17 1 0,18 10 0,-7-9 90,9 15-90,0-23 90,0 3-90,16-11 90,2-6-90,19-2 90,-4-40-180,-2 27 90,-17-26 0,-4-3 0,2 15-180,-6-43 90,-6 34-270,0-7-719,-19 8 539,15 10 540,-34 0 0,33 14 0,-14 4 0</inkml:trace>
  <inkml:trace contextRef="#ctx0" brushRef="#br1" timeOffset="147600">32515 2464 6723,'7'0'180,"0"15"-180,3 3 90,-3 1-90,0 12 90,-4-15-90,-2 17 0,0-7 180,-1 12-90,0-10-90,0 6 90,0-14 270,0-3 269,0-5-269,0-1-270,0-23 90,0-6-180,0-26 0,18 6-90,-13-4 0,28-5 0,-10 12-180,-3-9-899,24 6 539,-30 15 630,24-9 0,-23 22 0,4 1 0</inkml:trace>
  <inkml:trace contextRef="#ctx0" brushRef="#br1" timeOffset="147783">32890 2525 7803,'0'8'899,"0"0"-809,0 1-90,0 3 0,0-1 0,0 4 0,-11 9 0,8-4-900,-8 17 91,11-15 809,0 14 0,0-17 0,0 3 0</inkml:trace>
  <inkml:trace contextRef="#ctx0" brushRef="#br1" timeOffset="147950">32993 2181 8162,'7'-13'-90,"0"2"90,-1 2-90,0 2-269,1 4-181,0 0 540,6 3 0,-6 16 0,3 3 0</inkml:trace>
  <inkml:trace contextRef="#ctx0" brushRef="#br1" timeOffset="148265">33075 2648 7803,'0'7'539,"0"-1"-269,0-2-270,14-2 0,1-1 0,13-13 0,-4 9-360,-3-19-89,-5 12 269,-8-11 180,-4 6 0,-4-1 0,0 3 0,-19-3 0,15 5 0,-32-4 90,19 11-180,-4 20 90,8 3-900,13 22-28,0-6 928,21-14 0,-16 7 0,16-12 0</inkml:trace>
  <inkml:trace contextRef="#ctx0" brushRef="#br1" timeOffset="148549">33308 2529 8972,'0'-10'90,"0"1"0,0 23-90,0 5 0,0 12 90,13-1-180,-10-5 180,10 1-180,-13 16 180,0-11-180,6 21 180,-4-25 0,5 7-90,-7-11 0,0-7-270,0 1-1349,0-10 1619,-14-3 0,10-17 0,-10-4 0</inkml:trace>
  <inkml:trace contextRef="#ctx0" brushRef="#br1" timeOffset="149508">33045 2710 6813,'13'15'450,"-9"4"-360,21-17 0,-15 5-90,13-7 90,-7 0-90,-2 0 90,-2 0-180,-4 0 90,1 0-90,-4-15 180,3 0-180,-4-2 90,0-9 0,-2 8 0,-19-14 90,13 8-180,-42-2 180,38 16-180,-38-1 90,29 9 90,-12 19-90,9 1-270,9 20-360,7 0 630,22 1 0,-14-4 0,14-2 0</inkml:trace>
  <inkml:trace contextRef="#ctx0" brushRef="#br1" timeOffset="150450">33068 2838 7173,'10'2'630,"2"1"-451,-5-1 91,4 3-180,0-4-90,4 4 0,-3-5 0,3 2 0,2-2 90,-4 0-90,9 0 0,-9-15 0,3 11 0,-2-25 0,-5 25 0,6-33 0,-10 23 0,2-19 0,-5 4 0,0 6 0,-1-15 0,0 17 90,-1-17-90,0 22 90,0-5-90,-14 17 90,-1 20-90,-18 3 90,-1 21-90,5-12 0,0 2 180,6 0-180,6-6 0,-4 16 0,11-19 0,-1 7 0,8-6 180,1-5-90,2 3-90,0-7 0,0 0 0,0-1 0,20 3 90,-15-3-180,28 6 180,-15-9-180,15 6-90,-5-8-180,-3 0-809,-1-2 449,-6-2-269,5 0 989,-8-1 0,0-1 0,-1 0 0</inkml:trace>
  <inkml:trace contextRef="#ctx0" brushRef="#br1" timeOffset="151102">33538 2513 9152,'0'-5'1709,"0"1"-1529,0 3 0,0-2-180,0 0 90,0-1-180,0 2 180,0-1-270,-12 2 180,-1 0 0,-16 23-90,8-17-90,-9 49 90,14-31-270,-2 39 360,12-26 90,3 7 0,22 1-180,-14-14 90,37 20 0,-37-25 0,17 5 0,-6-8-90,-12-7 360,19 2-360,-21-10 180,5 1 0,-7-3 0,-21-1-180,-3 4 180,-2-3-360,-17 4-1169,12-2 359,0 0 1080,-10 1 0,26-4 0,-15 1 0</inkml:trace>
  <inkml:trace contextRef="#ctx0" brushRef="#br1" timeOffset="151543">33800 1976 8252,'22'-3'360,"-9"16"-270,1-10-90,-12 26 0,-4 10 0,-1 8 0,-3 12 0,-1 0 0</inkml:trace>
  <inkml:trace contextRef="#ctx0" brushRef="#br1" timeOffset="151567">33833 2251 5776,'-41'9'0</inkml:trace>
  <inkml:trace contextRef="#ctx0" brushRef="#br0" timeOffset="151701">33807 2090 22830,'27'-14'-1143,"-18"62"1,-8 25 0,0-21-1,0-1 1,0 1 0</inkml:trace>
  <inkml:trace contextRef="#ctx0" brushRef="#br0" timeOffset="164132">20222 3321 21840,'5'-7'-764,"0"-1"529,0 0-285,-1-1 328,-1-1-382,1 0 347,-1-1 28,2 1-66,-2-2 137,2 2 125,-2 0-412,1-1 362,-2 3-31,-1-1-102,0 2 6,-1 1-702,0-1 212,0 1-201,-21 2 1656,-5 0-145,-14 4 515,-14 19 723,16 7-197,-13 10 191,14 2-460,5-9 230,2 1-1560,-1 12-361,12-8-842,3 19-1007,13-21 20,23 6-826,-15-15 486,47-2 931,-24-3-49,31-3 829,-8-4 824,3-2 1,3-6 0,0 0 0</inkml:trace>
  <inkml:trace contextRef="#ctx0" brushRef="#br0" timeOffset="164500">20785 3466 22740,'0'-8'-5576,"-21"-2"5956,15 1-2567,-32-3 2998,12 5-182,-19 0 9,6 6 98,-17 16-228,30-12 1456,-17 26-820,33-10 174,-3 17-1609,12-6-998,15 5-1027,-9-15 1235,23-4 1,4-3-256,-8 1 860,23-7 0,2-2-33,-15 0 901,25-21 1380,-42-1-176,-1-3 1001,-9-7-1768,0 10-1056,-7-10-784,0 7-486,-14 10-221,10 22-1067,-10 4 2458,14 17 1,0-3 0,0 1-1</inkml:trace>
  <inkml:trace contextRef="#ctx0" brushRef="#br0" timeOffset="164716">21000 3287 23009,'0'-11'-6295,"0"0"4796,0 6 435,0 23 425,0 7 214,0 14 120,0-3-372,0-7-2179,0 14 2046,0-9 810,0 8 0,0-14 0,0-1 0</inkml:trace>
  <inkml:trace contextRef="#ctx0" brushRef="#br0" timeOffset="164899">20850 3536 23009,'-16'-21'-6641,"6"1"3233,4 8 1508,6 1 1825,0 6-154,25 0 1774,8 3-2277,32-1 739,-12 2 1,4 1-1,-16 0 1</inkml:trace>
  <inkml:trace contextRef="#ctx0" brushRef="#br0" timeOffset="165266">21388 3551 21840,'-14'-6'-3397,"25"4"5441,16-8-398,15 9-1538,-3-4 89,-7 3-59,0-2 162,-3 0-49,0-1 1058,-8 0-1013,-1 0-250,-11-2 286,5-1-135,-12 1-1233,5-7 122,-7 5-933,0-4 15,-18 5 621,13 0-1492,-33 2 2242,12 1-411,-10 3 1889,-9 0-463,21 2 1042,-7 17 504,13 1-2258,7 17 456,3 0-774,27-6 0,-15-1 0,15-10 0</inkml:trace>
  <inkml:trace contextRef="#ctx0" brushRef="#br0" timeOffset="165722">22010 3424 22470,'-19'-4'-1644,"5"0"712,3 2 889,2 0-164,-4 16 295,7 2-947,6 15-344,0-3-393,17-12 383,-12 3-155,26-17 1561,-16 4-502,12-6 899,-8-18 914,-9-1-255,-4-18-940,-6 6-393,0 5 522,0 5-1929,0 29 830,0 13-935,0 18 28,0 4 589,0 13 669,0-10 310,0-7 0,0 0 0,0 6 90,0 11-180,0-21 90,0-4 0,0-4 0,0 3 0,-17-12 639,13 4-1338,-32-16 990,18-1 1,-15-21 0,8-4 0</inkml:trace>
  <inkml:trace contextRef="#ctx0" brushRef="#br0" timeOffset="166066">22432 3416 23099,'0'-6'-6295,"0"1"4166,0 1 1065,0 1 426,-17 2 2127,12 15-1392,-29-11 1182,16 26-1807,-3-6 1981,-2 19-464,20-8-853,-6-1 420,9-12-1992,0-3 846,0-1-1207,0-3 728,19-3 59,-1-5 1048,20-2 1290,-4-19 369,-4-8 30,-10-8-574,-3-3-211,-15 6-822,5-12-423,-7 10-1353,0-16-168,-19 23 1271,15-2 1,-28 12 0,15 1 0</inkml:trace>
  <inkml:trace contextRef="#ctx0" brushRef="#br0" timeOffset="166432">22620 3371 21300,'5'0'360,"2"0"-270,-1 0-90,1 20-3670,-1-15 2552,-2 45-198,-1-30 252,-3 26-563,0-19 31,0 0-1,0-2 361,0 3 2293,0-9-659,-13 4 705,10-35-1394,6-6 276,1-32 85,31 8 759,-16-13-533,3 23 172,7-15-18,-12 25-256,7-2 0,-3 17 0,-7 2 1</inkml:trace>
  <inkml:trace contextRef="#ctx0" brushRef="#br0" timeOffset="167149">22997 3420 22380,'0'36'-6476,"0"1"4348,8-1 205,-6-2 1269,12-14-87,-8 4-45,4-15 833,-2 3-2051,-4-6 1743,5-6 1948,-4 0 338,5-17-946,-3-3 243,3-19-189,-5 20-567,1-16 7,-5 19-180,0-11-1881,-1 34-108,0 8 545,0 32 366,0-10 213,0 13-3,0-19 129,0 20 214,0-21 114,0 8 18,0-12 0,0-3 0,0-1 269,11 3-755,-8-8 171,8 4-118,-11-13 253,0-1-270,-20-5 977,-3-1-125,-19-1 0,20 0 0,4 0 0</inkml:trace>
  <inkml:trace contextRef="#ctx0" brushRef="#br0" timeOffset="167518">23872 3371 22560,'-12'17'-921,"2"5"-632,10 15-864,0 11 967,0-13 483,0 23 367,-11-23 676,8 8-1906,-8-4 712,11-12-422,0 12 1180,0-21 360,0 4 0,0-15 0,0 0 0</inkml:trace>
  <inkml:trace contextRef="#ctx0" brushRef="#br0" timeOffset="167683">23793 3412 21750,'0'-23'-5756,"23"1"8050,0-8-1829,4 9 567,13-6-100,-22 12-440,21 3 8,-10 2-148,1 3 1034,1 0-1641,1 5 350,-2 0 0,0 2 1,-2 0-1</inkml:trace>
  <inkml:trace contextRef="#ctx0" brushRef="#br0" timeOffset="167890">23890 3602 22380,'-1'6'-4805,"0"2"2686,18-3 2682,9 0-355,11-4-680,19-1 647,-20 0 1,14 0-1,-17 0 1</inkml:trace>
  <inkml:trace contextRef="#ctx0" brushRef="#br0" timeOffset="168334">24457 3549 23099,'-35'0'-90,"17"14"572,-14-11-165,28 24-2780,-24-24 2907,25 27-1968,-20-18 2089,21 15-2177,-10-9 1118,11 3-1557,-3-7 648,20 2 1086,2-12-378,17 0 1987,-2-22-1152,1-1 1872,-5-20-1760,-12 11 1083,3-1-118,-12 0-771,4 9-471,-4-10-705,-5 17-958,0 1 89,-2 8 744,2 21-646,-1-12-206,2 28 989,-2-29-877,2 32-90,3-11 73,-1 10 1307,9 5 0,-4-20 1,5 6-1</inkml:trace>
  <inkml:trace contextRef="#ctx0" brushRef="#br0" timeOffset="168538">24875 3549 22650,'0'-14'-5576,"-20"3"5104,1 7 1454,-15 19 1275,8 6-1526,13 21-2285,3-1 323,10-8-905,0-3 1416,20-19 751,-15 8 0,37-16 0,-15 9 0</inkml:trace>
  <inkml:trace contextRef="#ctx0" brushRef="#br0" timeOffset="168788">25240 3202 22020,'0'15'-5216,"0"8"3087,-12 16 2224,9 1-735,-9-5 873,12 0-616,-9 3 236,7-2-1330,-7 15 1819,9-14-1151,-4 19-155,3-26 987,-7 17 1,6-25 0,-3 5 0</inkml:trace>
  <inkml:trace contextRef="#ctx0" brushRef="#br0" timeOffset="168933">25053 3504 22200,'22'-11'2074,"11"0"-1099,-29 2-3188,31 1 2449,-31 4-999,36 1 124,-23 3 607,18 0 1,-12 0-1,-1 0 1</inkml:trace>
  <inkml:trace contextRef="#ctx0" brushRef="#br0" timeOffset="169249">25647 3512 23279,'-36'-17'-3394,"1"6"2998,0 21 2394,10-7-1168,-1 30-1038,7-5-312,9 21-754,1-7-64,9 7 523,21-23-405,-15 4-1228,37-14 1407,-37-4-921,43-6 2185,-29 0 286,23-5 621,-15 1 291,8-20 930,-10 13-248,6-31-1543,-21 8 754,-2-21-2595,-9 7-70,0 2-1117,-23 2 2080,0 12 0,-4-4 0,10 14 0</inkml:trace>
  <inkml:trace contextRef="#ctx0" brushRef="#br0" timeOffset="169600">25927 3465 21390,'10'0'270,"0"0"-180,-1 18-4293,1 1 1645,-6 19 1323,-1-2 439,-3 7 1052,0-15-1313,0 3-539,-12-21 1764,9-18-298,-10-11 171,13-23-473,20-4 1071,0 7-963,20-7 707,-12 21 0,0-4 0,-7 12 0</inkml:trace>
  <inkml:trace contextRef="#ctx0" brushRef="#br0" timeOffset="170049">26350 3423 22650,'-16'17'-543,"4"2"-495,12 20-1939,0-12 1028,0 3 650,0-10 230,0-1 290,19-1-936,-14-3-497,27-3 1764,-29-1-282,26-6 2011,-7-1 11,9-4 305,-4 0 179,1-15 507,-11-6 149,9-19-1844,-14 8 1098,0-3-1951,-4 2-486,-3 10-547,0-5 127,-2 12-520,-2 24 36,1 6 224,0 30 671,2-10-123,5 17 88,1-21-206,3 9 122,-1-13-108,-1-2 723,1-3 436,-2-4-290,-3-2-263,-2-4-469,-2-2 360,-3-4-495,-26-2 1545,-15-2 0,-16-1 0,-8 0 0</inkml:trace>
  <inkml:trace contextRef="#ctx0" brushRef="#br0" timeOffset="170367">27190 3600 23999,'0'22'-3148,"0"-10"0,0-4 0</inkml:trace>
  <inkml:trace contextRef="#ctx0" brushRef="#br0" timeOffset="170866">27478 3470 21930,'0'33'-5756,"0"5"3538,0-6 1243,0 3 337,0-6 212,0-1 122,-12 15 627,9-12-1631,-10 21 1683,13-26-375,0 6 90,0-11-90,0-9 89,0 0-89,0-27-551,0-17 353,0-7-356,0-23 554,0 25-20,-1 3 1,2 0 97,15-9 640,-12-15-582,33 17 1308,-19 0-636,19 2 663,-7 2-130,3 3 181,0 3-106,13-3-195,-12 12 500,17 1-765,-25 16 203,3 3-870,-14 2 56,-5 18-2403,-5 6 86,-4 20 58,-23 1 686,-4-11-640,-20 5 982,22-21 893,-9-1 0,29-3 1,-11-5-1</inkml:trace>
  <inkml:trace contextRef="#ctx0" brushRef="#br0" timeOffset="171248">28100 3097 22470,'3'39'-6045,"-1"4"3925,-2-4 1216,0 0 361,0-6 181,-14-1 1051,10 2-803,-10-3-639,14 13 893,0-13-40,-9 16 206,6-25-279,-6 10 553,9-20-1498,0 2 629,0-9-284,0-19 1112,14-3 948,4-17-975,0 7 522,5 10 233,-16 8 160,7 9-370,-4 17-2264,-4 7 82,0 9-1414,0 0 269,-1-7 1801,4-3 0,1 0 0,2-2 0</inkml:trace>
  <inkml:trace contextRef="#ctx0" brushRef="#br0" timeOffset="171650">28498 3504 22830,'5'0'359,"-2"15"-5611,-2 5 3249,-1 20 1008,0 4 182,0-5 206,0 8 309,0-21-1298,0 5 90,0-14 1912,0-4-243,0-2-343,0-4 180,9-21 1200,-6-8-984,12-13 593,-13-4-734,20-12 727,-11 8-381,7 3 1,2 1 755,4-10-576,-2 8 0,2 0-681,5-3 695,-6 12 0,0 2-48,1 4 866,4-1-445,-11 19 639,-5 5-380,-1 21-2484,-7 8 33,-2 12-265,-23-1 9,0-6 1,-3 0-157,-24 7 1643,16-7 0,1-1 0,-10 0 0,-3-2 0</inkml:trace>
  <inkml:trace contextRef="#ctx0" brushRef="#br0" timeOffset="174632">20197 4393 22110,'0'45'-5936,"0"-8"3808,0 3 1063,0-8 517,0 5 122,0-1 122,0 3 76,-11 15-886,8-13 1157,-18 9 722,19-19-612,-8-3 585,4-4-83,5-5-237,-5-3 461,1-3-636,2-6 584,-3-1-120,2-21-1359,2 11-284,-2-29 268,2 16 136,-2-20-375,3 5 194,-2-4-369,3-24-569,0 13 1900,0 4 1,0-1 37,0-7-107,7 19 0,1-1 560,-4-26-410,24 17 905,-12-18-607,0 32 300,15-10 491,-22 24-170,16-1 731,-7 13-524,-6 0 224,3 20-2919,-11 9 535,0 25-363,-4-9-352,0 20 259,-20-27 171,15 11-1333,-30-8 1576,31-12 201,-21 9 1418,22-20-686,-8 1 0,11-11 0,0-2 0</inkml:trace>
  <inkml:trace contextRef="#ctx0" brushRef="#br0" timeOffset="174918">20485 4354 21930,'8'0'540,"-2"17"-6469,0-12 4926,-4 29-295,-1-18 503,-1 15 491,0 7-59,0-9-1323,0 20 269,-13-22 2875,10 15-1419,-21-21 1720,21 3-1363,-16-10 1417,17-4-1369,-14-3 1754,11-4-110,-4-2-1336,4-22-1719,2-18-1117,2-4 1614,-2 9 1,4 1-1804,22-3 2408,0-23 1,4 29-1,-10-8 1</inkml:trace>
  <inkml:trace contextRef="#ctx0" brushRef="#br0" timeOffset="175232">20792 4550 22920,'-20'-15'-4759,"-6"11"5741,15-11-3748,-8 15 4147,5 19-994,3-14 1145,2 35-2239,-1-22 79,2 18 734,0-8-954,4 7 1437,2-10-2011,2 8-45,19-15-967,-1-5 1759,22-22 1483,-2-16 96,1-21-371,-8 4-369,-6-4 0,-15 12 1,-3 0-1</inkml:trace>
  <inkml:trace contextRef="#ctx0" brushRef="#br0" timeOffset="175506">21270 4195 22290,'-16'19'-576,"4"5"-826,12 14-1094,0-1 944,0 10 518,0-8 305,0-6 0,0 1-275,0 8-1866,0 22 2535,0-27 0,0 6 0,0-15 0</inkml:trace>
  <inkml:trace contextRef="#ctx0" brushRef="#br0" timeOffset="175668">21068 4417 22200,'0'-9'-6296,"26"3"9837,-20 0-2732,59 4-927,-38 1 67,10-1 0,1 4 0,2 15 0,10 5 0</inkml:trace>
  <inkml:trace contextRef="#ctx0" brushRef="#br0" timeOffset="176034">21632 4582 22830,'7'-12'-1733,"1"9"4266,2-9-3235,2 12 754,13-8 844,-1 0-419,25-2-607,-16 5 244,12 4 108,-13 0-1129,-1-1 1051,-1 2-234,8-2-551,-11 1-38,6-3 606,-20 2 127,-2-6 147,-8 3-622,-3-4-1203,0 1 118,-22 0 908,17-3-1181,-35 2 1218,16 1-123,-16 3 226,3 3 1005,9 16 1612,13 3-868,8 17-2232,7-2 773,18-5-2055,-14-3 1955,32-7 1,-32-2 0,14 1 0</inkml:trace>
  <inkml:trace contextRef="#ctx0" brushRef="#br0" timeOffset="176249">22375 4481 22110,'-24'-4'-139,"-12"3"629,13-4-776,-17 5 687,3 18 592,16 2-868,7 20-1032,14-10-689,0-1-101,0-6-290,26-3 500,-20 0 265,28-6 0,6-3-424,-10 3 1569,5-5 1,2-1 0,5-5 0,1 0 0</inkml:trace>
  <inkml:trace contextRef="#ctx0" brushRef="#br0" timeOffset="176484">22728 4204 22290,'-17'-18'-6361,"3"4"4941,14 0 915,0 9-86,0 21 137,0 29 219,0 2-98,11 14-1616,-8-24 1775,8 3-444,-11-1 168,0 16 0,0-15-449,0 21 449,0-29 450,0 15 0,0-26 0,0 5 0</inkml:trace>
  <inkml:trace contextRef="#ctx0" brushRef="#br0" timeOffset="176632">22513 4470 22110,'0'-20'-6116,"0"0"3988,0 4 974,24-7 3142,6 11 89,13-1-1276,1 10-875,-11 2-50,2 1 0,-3 16 1,1 3-1</inkml:trace>
  <inkml:trace contextRef="#ctx0" brushRef="#br0" timeOffset="176948">22935 4692 22470,'43'-18'2687,"-19"-12"-4205,15 27 1587,-24-21-1138,29 12 1745,-21 0-163,6-7-374,-13 11 335,-8-9-1866,4 4 1495,-9-7-1433,4 5 903,-5-10-1537,-2 12-198,-18-3 409,-4 11 733,0 18 2227,-8-8-792,27 44-835,-20-28 455,20 40-748,-8-31 760,11 8 1,0-15-1,0 0 1</inkml:trace>
  <inkml:trace contextRef="#ctx0" brushRef="#br0" timeOffset="177349">23552 4436 22290,'-29'0'450,"1"0"-360,13 18-614,-4-14 1396,17 28-2909,-5-10 1117,7 6-272,0 5-494,21-20 581,-15 10-1108,34-20 2048,-14 6-953,18-9 2512,-9-22-89,1-5 621,-22-14-1307,12 3-5,-18-8 137,9 10-1202,-13 3 0,-2-1-98,2-5-465,-4-13-680,0 19 38,0 1 1037,0 2-666,0-2 970,0 14 362,0 0-230,0 57 50,0-12 88,0 6 0,0 2-135,0 11-801,-1-10 1,2 0 938,9 23 0,-8-21 0,-1-1 1,9 17-1</inkml:trace>
  <inkml:trace contextRef="#ctx0" brushRef="#br0" timeOffset="178286">24742 4195 23009,'1'-14'-4415,"0"1"2591,0-2 794,-1-1 290,0 0 276,-16-6-270,12 9-105,-33-4-14,32 11 586,-31 2 1478,18 3 63,-2 20 289,-4 7-85,21 11-1303,-7 17 584,10-19-1501,22 14 29,-17-15-865,42 0 493,-27-2 255,6-11 1,1 0-305,5 8 1232,11 11-328,-28-22-2,8 4 921,-21-15-1195,6 0-653,-28-7 2296,-5 1-464,1-15-533,-16-3 1,19 0 0,-19 4 0</inkml:trace>
  <inkml:trace contextRef="#ctx0" brushRef="#br0" timeOffset="178516">24737 3996 22470,'8'0'1079,"0"0"-899,-3 0-90,-1 0 0,-1 19-2590,1 7 704,0 11 563,-1 22-384,-1-17-57,-2 19 823,0-25 0,0-1-1282,0 21 570,0-8 0,0 0 1010,0 7 612,0-19 1,0-2 0,0 10 0,0-2 0</inkml:trace>
  <inkml:trace contextRef="#ctx0" brushRef="#br0" timeOffset="179154">25177 4297 21570,'13'16'-6512,"1"8"3729,-12 10 1966,2 19 167,-4-18 435,0 30 151,0-28-141,0 20-1301,0-29 1785,0 9-535,0-21 320,0-19 10,16 3 1523,-13-34-1372,30 2 1310,-29-9-1333,28-8 1112,-11-4-490,6 12-238,-8 8 0,-2 2 497,3-4-1303,12-7 1343,-17 28-1074,3 1 1737,-10 13-1234,0 0 221,-1 20-2398,-3 7 219,0 11 317,-4 14-198,0-20-387,0 21-43,0-26 30,0 7-89,0-19 2319,0-22-221,14-12 1105,6-26-506,-2 9-346,9 5 0,-1 1 839,-8 1-769,7 3 1,0 4 1004,-7 10 366,3-1 0,-10 13-1684,-2 17-1559,-5 8-181,-2 10-977,0 20 514,0-18 1385,4 23 1,1-27 0,3 9 0</inkml:trace>
  <inkml:trace contextRef="#ctx0" brushRef="#br0" timeOffset="179448">26150 4353 22290,'-24'-17'-4209,"-11"-2"3252,15 8 428,-17 1 947,1 8 462,15 21-228,-5-14 323,23 33-2519,-8-11 1770,11 9-1207,0 10 182,23-23-426,7 5-192,11-11 546,0-8 126,-2-1 1804,-10-8-210,11-21 1304,-21-1-959,-3-22-1193,-29 5-1457,9 3 1171,-30 15 1,31 2-1,-13 11 1</inkml:trace>
  <inkml:trace contextRef="#ctx0" brushRef="#br0" timeOffset="179948">26510 4392 22380,'-19'-15'-5182,"-8"3"4714,24 4-2821,-19 5 4611,13 0-801,-2 23-147,-2-15 1074,11 48-2900,-4-33 1518,6 39-750,17-31 913,3 5-1918,1-13 689,15-9 1090,-10-3-1438,10-8 2889,-4-21-150,-5 16 585,-5-52-768,-6 32 349,-3-30-924,-11 1-1562,2 12 562,-4 6 0,0 0-1252,0-6-138,0-24-129,0 29 1609,0-17-852,0 26 573,0-5 787,0 13 276,0 8-484,0 16 67,0 17-180,0 13 90,0 6 90,0-4-90,0 5-450,0 25-360,0-15-90,0-7 1,0-1 899,0 5 0,0 11 0,0-22 0</inkml:trace>
  <inkml:trace contextRef="#ctx0" brushRef="#br0" timeOffset="180488">26785 4476 23189,'4'-7'-2648,"8"-3"3970,-6 9-372,18-5-150,-9 4-628,21-2-238,-13 2-327,21 0 415,-21 0 443,18-9-229,-25 4 133,4-13-811,-16 6-423,-2-12-671,-2 9-228,-20-9-135,15 13-457,-15 0 782,7 8 263,1 21 966,-10 18 968,12 3-287,4 7 49,6-18-284,0-3 697,0 0-1333,17 4-944,4-14 413,20 9 568,4-20 1524,-9 4-62,2-6 632,-14-20 111,0 15 288,-2-37-661,-2 23-142,1-38-1123,-6 20-412,-8 3 0,-1-2-527,-2-6 458,-3 6 1,0 1-896,-1-5-238,0-10 951,-14 11-1697,10 11 1256,-10-6-244,14 19 981,-9 3 94,6 26 405,-14 16 814,15 12-869,-4-5 1,0 0 944,5 15-1425,-2-5 0,0 1 421,3 8-998,11-10 1,1-1 801,-7 4 1,14-19 0,2-2 0,1 7 0</inkml:trace>
  <inkml:trace contextRef="#ctx0" brushRef="#br0" timeOffset="180799">27718 4442 23639,'20'-5'1906,"-15"1"-1932,29 0-42,-30 0-755,23-2 642,-24 1-2351,32 2 2536,-23 2 0,18-1 1,-15 2-1</inkml:trace>
  <inkml:trace contextRef="#ctx0" brushRef="#br0" timeOffset="180949">27760 4708 23459,'0'7'-5936,"0"-1"3808,0-3 794,28-2 935,27 0 726,5-1 1,-23-6 0,-1-2-1,10-9 1</inkml:trace>
  <inkml:trace contextRef="#ctx0" brushRef="#br0" timeOffset="182268">29095 3911 23369,'-16'-3'-754,"-7"0"854,-10 23 1145,-3-15-741,12 21 0,1 4-1001,-14-6 531,6 11 0,2 3-367,-2 1 131,11-5 1,2 0-115,6 5-1282,2 27-568,10-31-415,23 8-20,12-11 724,14-14 1477,-14-7 0,1-1 313,10-5 392,-7-3 0,-2-1 911,5-1-103,-7-5 0,-4-5 1498,-10-9 691,14-11-1053,-34-1-2912,5 6 4,-6 4-863,-14 9 250,-1 7 404,-2 21 316,7 4-162,4 0-409,4 16 930,-4-21 245,6 17-412,0-12-178,0-1-769,19-2-495,-15 0 176,29-9 2172,-19 1-124,12-29 588,-6-7 315,-10-12-712,3-1 792,-12-4-1243,4 10 567,-5-15-1833,0 21 512,0 26-2086,15 19 563,2 21 31,1 1 1786,9-11 0,-24 3 0,11-2 0</inkml:trace>
  <inkml:trace contextRef="#ctx0" brushRef="#br0" timeOffset="183583">29670 4023 23459,'0'-15'-5036,"0"5"3177,0 2 885,0 2 155,0 2 1383,0 0-868,0 22 166,0 8-1458,0 29 1596,0-8-450,0 5-899,14 11 200,-10-14 366,2-8 1,2 1-27,1 2-505,-6 22 1274,6-36 1,-9 4 0,0-15 0</inkml:trace>
  <inkml:trace contextRef="#ctx0" brushRef="#br0" timeOffset="183716">29467 4294 22650,'-6'-24'-7833,"-3"3"4332,8 1 3084,-3 0-430,4 5 878,0 0-279,25 4 1270,9 3-1542,15 4 1051,-1 1 0,-9 3 1,1 0-1</inkml:trace>
  <inkml:trace contextRef="#ctx0" brushRef="#br0" timeOffset="184049">29910 4464 23009,'22'-18'786,"10"-8"-663,10 10 452,-11 2 1,-1 0-21,6-3-129,23-6-108,-30 12-98,12-9 374,-29 5-954,8 2 482,-18-1-2225,4 2 873,-26-10-911,15 11-565,-38-5 1255,13 9 538,-35 1 1031,22 5-538,-5 18 2490,26 3-1295,10 22-513,1-10 497,11 5-2354,0-12-492,22 1 1797,-17-4 0,46 2 1,-14-2-1</inkml:trace>
  <inkml:trace contextRef="#ctx0" brushRef="#br0" timeOffset="184388">30430 4214 21210,'0'36'-6115,"0"-5"3896,0 7 1245,13-11-661,-10 6 1220,9-6-432,-12-2 911,0-1-1570,0-3 1596,0-3 180,0-3 269,0-2 264,0-1-439,0-5 245,-12-2 1681,9-23-2640,-10-4-134,5-26 151,6 10 48,-6-4-451,8 10 377,20 0 598,-1 3 1,2 1 0,22-5-1,-17 9 1,0-1 0</inkml:trace>
  <inkml:trace contextRef="#ctx0" brushRef="#br0" timeOffset="184733">30940 4297 23279,'-16'-27'-7672,"-3"12"6731,-15 5 2051,0 25 1461,8-11-1308,1 31-1109,10-30 941,1 48-2284,5-33 2436,4 28-1377,2-25-658,3-1-1443,0-5 338,0-1 474,23-4-183,0-5 2131,24-2-176,-7-22 1639,-1-7-542,-17-10-700,1-3 1,-21 9-1317,7-16-197,-9 11 323,0-9 1,-21 17 0,-6 2 0</inkml:trace>
  <inkml:trace contextRef="#ctx0" brushRef="#br0" timeOffset="184982">31108 4246 22020,'0'44'-6385,"0"-9"4256,0 2 705,0 5 516,0-11 32,0 18 302,0-25 371,0 4 1,17-14-1,5-2 1</inkml:trace>
  <inkml:trace contextRef="#ctx0" brushRef="#br0" timeOffset="185416">31337 4259 21480,'4'25'-7656,"-1"10"5435,3-31 2304,-1 27-1196,2-27 1672,1 27-1621,3-27 1776,6 23-2786,-2-19 3065,12 5 3,-10-8-100,8-5 1203,-12 0-884,2-20 758,-8 15-524,-1-28-546,-3 30 836,-1-23-2053,-2 12-795,0-12-488,2 7 242,-1 9 232,1 40-710,-2-6 1525,0 32-1296,0-1 1386,0-10 168,0-6 0,0 0 50,0 7-61,0 12-142,0-21 310,14-2-762,-11-5 800,10 3-686,-13-12 272,0 2-541,-15-17 1773,-10 0-10,-18-21-666,6 12 0,2-12 1,12 15-1</inkml:trace>
  <inkml:trace contextRef="#ctx0" brushRef="#br0" timeOffset="185852">31943 4234 24539,'-9'0'-1619,"1"0"803,4 14 1,2 8 0,2 14 0</inkml:trace>
  <inkml:trace contextRef="#ctx0" brushRef="#br0" timeOffset="185999">31918 4608 23549,'-12'-12'-3157,"3"9"1,9-10 0</inkml:trace>
  <inkml:trace contextRef="#ctx0" brushRef="#br0" timeOffset="186192">32187 4207 10059,'0'34'0</inkml:trace>
  <inkml:trace contextRef="#ctx0" brushRef="#br0" timeOffset="186356">32192 4731 23729,'-8'5'-1464,"6"0"1,-5-17 0,7-4 0</inkml:trace>
  <inkml:trace contextRef="#ctx0" brushRef="#br0" timeOffset="186699">32748 4220 24449,'0'-4'-5936,"-18"1"7506,-5 3-336,-23 20 604,10-15-1319,11 19 1,1 4-572,-4-7-59,6 10 0,2 2-1260,2-1 1583,1 13-2896,13-7 2315,4-8 1,0 3 0,0-11 0</inkml:trace>
  <inkml:trace contextRef="#ctx0" brushRef="#br0" timeOffset="187034">32640 4709 24898,'43'-32'1233,"5"-3"-957,-12 7-292,2-5-115,-12 8-223,0-5-176,9-17 38,-7 7 71,-8 5 0,-1 0-542,2-9-75,4-14 36,-7-3-113,-5 14 594,-3 7 1,-1 2-450,1-7 542,-3 6 0,1 1-314,-2 5 221,1-12-58,-7 35 31,0 25-106,-16 16 1082,12 14-356,-12-10 0,-3-1 488,2 12-233,-5 17-845,10-31 1,3-1-282,7 17 789,-3-10 1,1 0 0,4 2-1,0 11 1</inkml:trace>
  <inkml:trace contextRef="#ctx0" brushRef="#br0" timeOffset="187398">33258 4306 23999,'0'-16'-5576,"0"3"3537,-16-1 1200,12 4-972,-25 2 2920,12 4-110,-8 20 396,2 6-1429,12 21 504,5-8-366,6 8-441,0-17 670,0 11-1557,17-24 347,-12 11-1608,31-16 2010,-20 3 611,14-6 999,-8-23 932,-6-1-623,-4-15-763,-6 6-720,-1 13 1047,-3 5-1930,1 29-74,0-14-1381,0 31-860,3-13 517,-1-2 2410,3 15 0,-1-25 0,1 16 0</inkml:trace>
  <inkml:trace contextRef="#ctx0" brushRef="#br0" timeOffset="187699">33495 4326 23819,'-19'-5'-1867,"5"18"2690,14 3-3755,0 28 1083,0-16 766,0 15 246,12-21-375,-10 13-462,10-15 113,-12 2-111,9-1 976,-7-8 366,7 9-387,-9-13 717,0 3 224,0-6-326,0-2 697,-14 2 1,-3-6 0,-13 2 0</inkml:trace>
  <inkml:trace contextRef="#ctx0" brushRef="#br0" timeOffset="187883">33683 4393 21121,'-13'14'-642,"3"-11"0,10 12 0</inkml:trace>
  <inkml:trace contextRef="#ctx0" brushRef="#br0" timeOffset="188254">33768 4316 23549,'-17'14'735,"-5"-11"-247,20 23-3635,-11-8 2933,12 12-1427,-5 2 758,6-7-131,0-2-582,0-7-274,20-2 418,-15 1 665,28 4 171,-30-5 254,19 11-5,-20-12 131,6 9-349,-8-12 675,0 7-453,0-8 739,0 6-1882,-17-9 1843,13 6 148,-28-4 0,28 3 0,-11-2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2T13:09:33.039"/>
    </inkml:context>
    <inkml:brush xml:id="br0">
      <inkml:brushProperty name="width" value="0.12095" units="cm"/>
      <inkml:brushProperty name="height" value="0.12095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2018 815 22560,'14'14'-5070,"-11"6"3316,10-13 2075,1 3-369,3-5 722,13-5 602,-7 0-386,-2 0-800,-6 0 1582,-1 0 249,1 0-869,-3 0 241,3 19-2515,-5-14 499,2 34-1341,-3-8-86,-4 10 426,-2 20-82,-23-23 1491,6-4 1,-3-1-378,-24 6 2376,-3 11-954,-7-8 1618,12-11-1204,8-9 1,0-2 1123,-3-1-217,-2 1-1000,12-11 371,10-4-800,19-2-1535,20-3 899,33 0-306,-5 0 138,-12 0 1,0 0-245,8 0 86,-16 7 0,-1 1-854,10-4 406,-7 30 463,-2-29 124,-1 46-1678,-13-31 382,-2 37-577,-14-29 354,-24 18 1546,-15-21 518,-11 7 661,10-19 1,1-2-231,-11 6-128,7-7 0,1-2 85,-5-3 411,-9 0-711,21-5-444,6-19 0,4 15 0,2-15 1</inkml:trace>
  <inkml:trace contextRef="#ctx0" brushRef="#br0" timeOffset="516">1995 516 22200,'-17'-12'-4446,"-10"-5"3289,5 5 705,-19-1 1043,14 7-25,-10 3 330,-6 18 482,10-11-981,-14 34 1328,-4 2-1142,31-13 1,1 1-172,-7 5 0,0 1-252,7-5 1,2 1-243,-1 4 1,1 0-150,0 2 0,0 3-280,2 1 1,-1 5 0,2-2-85,-2 7 1,0 0 202,3-4 0,-1 2 0,2-2-171,1 4 0,1-2 116,2 3 0,0-1 75,2-2 0,0 2 88,4-6 0,0 2 0,1-1-155,-2 4 1,2 0 219,4 0 1,4 4 0,3-7-338,6-6 0,6-4 302,9 5 1,7 1-1,0-7 167,3-8 0,4-5 264,6 1 1,7-1 0,-4-5 276,-8-8 1,1-5 97,10-5 0,6-3 0,-5 0 225,-3 5 1,2-6-142,0-11 0,9-8 0,0-3 0,-8 4 820,6 4 0,-2-4-878,-7-6 0,6-8 1,-1-1-1,-10 4 257,-4 0 0,-4-3-596,-2-4 0,1-6 0,-8 1-263,-8 3 0,-6 0-366,2-16 1,-5 0-271,-9 14 0,-6 0-497,-9-2 1,-4-1-229,2-1 1,-5-1 407,-8 2 1,-7-2-1,1 3-303,-4-8 1,-3 0 553,2 14 0,-6-4 0,-1 2 1,3 5 123,4 7 0,2 4 0,-6 1 617,-5 1 0,-7 0 0,-4 1 0,2 2 1,6 4-1,0 3 0,4 4 0,-4 0 1,-6 0-1,0 0 0,0 1 0,0-1 1</inkml:trace>
  <inkml:trace contextRef="#ctx0" brushRef="#br0" timeOffset="2844">4163 1025 24449,'-13'-16'-6711,"0"1"4770,1 1 1478,1 4 781,1 1-269,2 6 877,2 2-207,1 21-1865,2 1 1606,2 24-293,0 0 43,1 10-393,0 10 39,0-29 1,0 1-277,0 2 0,0 1-81,0 0 1,0 1 327,-1-1 1,2 2-19,5 16 0,1 0-18,-5-15 0,0-1-165,5 12 0,-1-1-581,-6 13 235,10-5-23,-8-23 0,-1 0 221,9 14-147,-9-15 0,-2-2 492,1-3-17,0 1 99,0-19 331,-20-8 1977,-5-2 72,-1-22-1651,-19 13 65,29-24 0,2-4-1044,-27 4 731,17-20 1,4-5-1092,-4 5 585,13 5 0,3 2-2566,-1 5 347,9-16 2047,16 26 738,12-12 1244,11 21-60,6-4-442,18 12-700,-12 4 1,-15 4 0,1 0 0,18 2 0</inkml:trace>
  <inkml:trace contextRef="#ctx0" brushRef="#br0" timeOffset="3229">5015 1635 23099,'0'-17'-5126,"-21"-1"4086,16 3-1277,-39-1 3591,25 3-1008,-24 6 957,10 2-373,-3 5-760,-17 15 2043,12-12-1070,8 23 1,2 4 1145,-1-2-2010,11 11 0,3 3 94,7 1-1042,0 13-199,11-20-649,0-2-536,26-5-289,8 4 975,14-14 1115,-13-9 0,-1-2 632,11-3 596,14-5 165,-17-17 1349,-2 13-617,-5-34-252,7 2 44,-16-10-1590,-12 12 1,-1 1-268,-2-9-79,-8 5 1,-1 2-1232,1 2-560,-3-9 349,-14 34 1008,10 27-650,-10 13-646,19 5 1,7 2-471,11 13 2430,-7-19 0,3-3 1,17 0-1,-5-1 0</inkml:trace>
  <inkml:trace contextRef="#ctx0" brushRef="#br0" timeOffset="3528">5835 1544 23549,'-24'-4'747,"-6"1"-622,-14 3 219,5 21 673,8-16-489,2 38-1184,2-25 1116,3 18-933,12-9 26,-5-3 264,15 0-1230,-7 4-85,35-15 272,-3 10 190,25-21 518,-6 5 739,3-7 278,-9-10 1,0-1 468,17 6 63,-11-23 0,-2-3 122,-1 7-707,-16-12 1,-4-3 295,-7-1-1772,-5-14-318,-7 17-1122,-27 2-691,4 3 1119,-9 18 1,-3 3 128,-11-3 1975,-16 6 1,14 29-1,0 5 1</inkml:trace>
  <inkml:trace contextRef="#ctx0" brushRef="#br0" timeOffset="3682">5318 2562 23999,'0'7'-8634,"0"-23"5516,11 12 3493,-9-37 0,22 36 1,-7-15-1</inkml:trace>
  <inkml:trace contextRef="#ctx0" brushRef="#br0" timeOffset="4045">7252 1221 23639,'-33'-18'-3803,"7"6"2795,-30 2 1470,13 8 229,-2-1-227,2 3-8,3 21 412,6-15-563,6 39 248,14-26-121,4 23-1159,10-11-757,21 19-706,-16-10 1064,19-15 1,6 0 120,-6 1 0,0-2 220,7-6 1,2-1 516,9 10 0,-2 0-542,5 0 1084,-13-7 0,-2-2 301,-10 0 306,10 5 212,-27-13-1758,6-1-269,-28-1 1880,-9-4-1390,-26 3 739,8-5 0,0 0 1,14-2-1</inkml:trace>
  <inkml:trace contextRef="#ctx0" brushRef="#br0" timeOffset="4345">7518 1584 22470,'37'18'-2526,"-1"-4"2064,-7-2 595,-2-9 738,-5 9-1392,-3-12 1200,-1 0-79,0 0-600,0 0 968,11-20 53,-7 15 155,17-48-1395,-18 31 1188,5-27-1632,-14 18-204,-4 1-204,-3-1-155,-2 0-544,-3 2-257,0 2 687,-23-4-426,-4 11 1204,-26 2 773,11 12 616,-1 22 1195,15-11-319,1 40-657,5-21-477,10 9 0,3 3 96,-1 10-743,2-7 1,7 0-1409,21 5-515,-6-8 1,5-2-1786,25-1 3446,8 8 1,-8-21-1,3-2 1</inkml:trace>
  <inkml:trace contextRef="#ctx0" brushRef="#br0" timeOffset="4679">8153 1597 22650,'-13'11'873,"24"-8"-2180,23 8 313,13-11 1405,9 0-136,-7-15 601,6 11-671,-13-10 0,1-2 501,20-5-260,-12 5 1,-2-3 924,1-9-657,-16 7 0,-4 0-345,-8-1-337,-1-16-978,-49 22 118,-14-1-661,-14 11 1038,16 2 1,1 4-258,-10 16 797,6-7 1,3 5 296,12 28-772,-11 7 100,39-10-2720,31 11 361,-3-21 2494,1-10 1,3-3 0,20 5 0,5-2 0</inkml:trace>
  <inkml:trace contextRef="#ctx0" brushRef="#br0" timeOffset="5113">9490 1324 23459,'-17'-16'-5703,"13"2"2164,-32 4 5051,32 4-2616,-36 3 2570,14 2-171,-8 18 169,0 26-1742,23 0 464,2-5 1,6 0 537,26 3-1472,-8-8 1,3-2 449,27 4-240,-12-13 1,0-2-467,9-5 319,-7-5 1,0-2 539,6-7 1116,7 4 188,-7-29 1435,-14-9-1716,-7 1 1,-3-3-423,-1-22-499,-7 13 0,-3 0-658,-2-15 131,-2 20 1,-2-2-91,-10-3 0,0 0-58,8 10 0,-1-1-200,-14-22 1,-3 1-871,1-4 931,4 17 1,-1 2-243,-2 7 624,6-2-272,12 44 981,0 23 165,0 16-314,7-2 0,2 2 417,-6 18-704,14-3 0,0 0-155,-15-24 1,0-2-58,13 13 1,1 0-433,-7-3 0,0-2 75,3-11 1,1-1 648,-1 10 1,0-1 0,4 8 0,0 0 0</inkml:trace>
  <inkml:trace contextRef="#ctx0" brushRef="#br0" timeOffset="5420">9922 1647 22650,'18'-18'-51,"0"1"455,6 0 306,2 1-90,3-1-171,20-5 163,-12 5-414,4 2 0,2 1 345,0 2-180,-2-1 0,-1 2 177,-4 2-357,12-7 51,-26 7 8,-3-8-741,-14 7-928,-4-4-422,-21 3 509,-5 5 337,-27-1 557,12 6-235,-12 19 632,17 6 295,8 12 106,4 0 631,22-6-1954,-6 17-709,25-10-131,-6-6 0,3-2 1446,23 4 1,3 6-1,-8-16 1</inkml:trace>
  <inkml:trace contextRef="#ctx0" brushRef="#br0" timeOffset="5746">10672 1375 23459,'0'-16'-5666,"0"2"3718,14 24 1708,6 15-785,-1 11-196,16 9 764,-11 10-294,8-10-1118,-4 13 1282,-7-5-42,-11-15 521,4 14-209,-12-29 855,2 1-720,-19-36 1164,11-37-946,-10-4 63,12 0 0,4-2 675,-2-9-407,13 18 1,4 2 257,-5 11 0,3 3-213,13-2 1,3 1 189,-7 3 0,2 0-847,16-7 0,3 2 626,-11 10 0,1 3 144,10-6 1,1 5 0,16 3 0,-2 6-1</inkml:trace>
  <inkml:trace contextRef="#ctx0" brushRef="#br0" timeOffset="7995">5818 4193 24089,'-6'20'-3471,"-3"-15"6143,5 46-5142,-4-20 1596,2 33-19,-2-1 585,4-28 0,0 1 64,1 2 1,-1 1-373,0 2 1,0 0 431,1 0 1,1-1-793,-1 0 0,1 0 994,1-3 0,-1 0-232,0 12 1,0-1 155,1-14 1,1 0-27,-3 16 1,1-3-8,0-2 255,0 4 43,0-27-271,1-6-96,0-8 69,1-30-247,0 0-92,-1-32 94,1 10 0,-1-1 195,1 5 1,-1-2 84,1-19 0,0-2-18,0 9 1,0 0-29,0-3 0,0-1 9,-1 0 1,2-4 140,4 7 0,2-3 1,1 3 56,2-7 0,3 0 55,1 1 1,3-4 0,0 9 167,0 11 1,1 4 95,9-17 1,0 6 596,3 10 291,10 1 489,-5 30 366,-11 6-401,11 24-1584,-20 14-844,-6-1 0,-3 2-520,-1 26 781,-13-5 1,-1 0-861,5 4-180,-12-3 0,-5-1-1432,-2-6 2660,-1 10 0,-16-23 1,13-3-1</inkml:trace>
  <inkml:trace contextRef="#ctx0" brushRef="#br0" timeOffset="8414">6720 3883 22740,'4'0'1349,"0"20"-6311,-4 8 2927,0 13 898,0 3 379,-16-5 1111,12 3-681,-12 2-585,5 1-211,8 2 1539,-8-2 112,11-2-527,-8 11 265,6-16-950,-5 4 836,7-20-834,0-6 120,0-4-453,0-5 542,15-5 1765,-11-22-1297,24 1 1860,-24-23-2030,29 8 1696,-16-5-651,16-3-236,-13 14 1,-1-1 512,11-15-984,-6 15 0,1 4 1175,3 5-869,13-4 1574,-20 22-1809,5-4 1185,-9 26-2764,-6 8-514,-1 33 278,-7-9 251,-3-12 1,1 0-1474,-1 11-392,0 13 2841,0-22 0,-14-3 1,-4-1-1</inkml:trace>
  <inkml:trace contextRef="#ctx0" brushRef="#br0" timeOffset="8947">6707 3518 22740,'-4'-9'-7942,"-4"0"6270,2 2 942,-4 2 1457,7 3-249,-5 27-123,5-4-470,-2 27-1260,4-7 2010,0 7-660,1 5-666,-1-10 0,2 0-262,9-10 1,1 1 766,-9 11 1,1-2 0,15-12-1,1-1 1,0 30 0</inkml:trace>
  <inkml:trace contextRef="#ctx0" brushRef="#br0" timeOffset="9552">7573 4063 22290,'9'0'630,"0"20"-6320,0-15 5343,1 38-1545,-1-19 1240,-2 8 1,0 3-168,1 14 567,0-6 1,-2 1-1624,-1 10 1032,-2-20 0,0 1 1412,-2 10-1160,0-2 1056,-1-6 278,0-3-301,0-5-110,0-5-53,-17-2 1213,13-10-761,-26-3 1117,16-30-2374,-12-13 51,13-16-295,-5-9 193,16 4 422,-5-7-572,6 12 0,2-2 394,-2 13 1,2-2-358,3-3 0,3-4 0,2 4 1114,5 6 0,2 2 199,11-20 1,4 3 264,-7 26 0,1 3 197,2-5 1,-1 3 692,11 1 551,1 8 185,-2 7-145,11 7-865,-15 17-1220,10 7-612,-27-2-1347,-1 22-496,-12-12 103,-21 13-59,-11 9 156,-12-19 780,10-8 0,0 0 1446,-13 3 0,15-11 0,1 0 0,-14 3 0</inkml:trace>
  <inkml:trace contextRef="#ctx0" brushRef="#br0" timeOffset="10162">9207 3595 23369,'-21'-11'-3387,"-3"3"3342,0 2 559,-21 3 121,11 3-107,-29 15 410,26 10-660,10-2 1,2 2-469,0 19 618,5 16-711,15-24-573,27 8-1822,16-9 800,12-11 893,-9-8 0,1-4-164,14-3 990,-7-5 0,-1-2 630,8-2 53,-20-8 1,-2-1 1292,5 5 650,-4-34-951,-8 22-43,-6-20-1228,-11 8-518,-1-1 447,-8-12-1545,3 12-571,-25-14-385,16 25 319,-28-4 477,30 31 1156,-20-9 1192,21 35-1271,-8-2 964,10 10-2056,10-2 1,1-1 552,-6 2 965,14-8 0,-1-2 0,-15-1 0,13-2 1</inkml:trace>
  <inkml:trace contextRef="#ctx0" brushRef="#br0" timeOffset="10462">9763 3607 23369,'7'-3'3305,"-3"1"-2561,7 22-5693,-3 6 1905,8 27 968,-4-9 801,3 5 145,-1 1-996,-3-12-529,4 18 99,-6-28 3752,1 6-1036,-6-21-387,0-2 149,-2-8 260,0-24 569,0 15 456,1-42-902,7 0 278,-2-14-996,1 13 0,3-1 407,5-13 2,-6 20 0,1 1 273,11-13 1,-1 3-1,2 2 1</inkml:trace>
  <inkml:trace contextRef="#ctx0" brushRef="#br0" timeOffset="10746">10765 3065 24898,'-14'-14'-5891,"10"2"2645,-22 5 4746,24 19-1523,-10 8 699,4 18-959,6 6-222,-5 7-806,7 7 1345,0 6 161,10-17 1,0 1-893,-8-11 1,1-1 117,15 11 0,0-1-1828,-14 12 1178,27-2-65,-28-6 243,22-5-234,-22-5 330,8-6 974,-11-5 1,0-5-1,0-3 1</inkml:trace>
  <inkml:trace contextRef="#ctx0" brushRef="#br0" timeOffset="10879">10482 3635 22920,'0'-34'-6296,"0"1"4077,20 2 3410,-15 3-1828,44 2 2416,-23 5-1631,13 9 0,4 4 62,12-2-180,-16 5 0,1 1 1,16 4-1,0 0 0</inkml:trace>
  <inkml:trace contextRef="#ctx0" brushRef="#br0" timeOffset="11046">11308 3563 22830,'0'7'-5217,"0"8"3179,-14-4 4536,10 17-3349,-11-8 1581,15 7-1665,0-6-216,0 0-1164,0-1 426,17 8 1857,3-8 1,1 6 0,-6-12 0</inkml:trace>
  <inkml:trace contextRef="#ctx0" brushRef="#br0" timeOffset="11195">11268 3110 22560,'0'-23'-6746,"0"5"2779,0 7 4040,24 6 1,-18 23 0,18 7-1</inkml:trace>
  <inkml:trace contextRef="#ctx0" brushRef="#br0" timeOffset="11513">12210 3338 23099,'-44'-24'-3202,"-4"11"3058,20-5-1051,-18 16 2092,26-6-1153,-5 23 1372,9 6-954,37 22-2443,-16-6 1460,44 4-18,-10 3 188,13-10 136,-18-7 0,-3-1-138,2 2-577,7 14 184,-19-23 1879,-10 3-1131,-3-11-68,-8-3 426,0 0-540,-20-2 1042,-6-2-1135,-21-2 980,3-1 1,18-1 0,9 0-1</inkml:trace>
  <inkml:trace contextRef="#ctx0" brushRef="#br0" timeOffset="11900">12752 3307 23639,'-23'-8'-1879,"17"1"-1804,-42 4 5014,19 1-545,-21 18 712,10 6-552,18 19-1329,10-8-451,12 12-203,0-19 697,24 15-1841,7-21 1008,25 7-483,-11-19 802,9 1 1139,-24-9 639,6 0 672,-18 0 0,-2-20 778,-8-2-1911,-3-21-681,-5 12-928,-16 1-759,13 5 9,-13 6 258,4 4-150,9 24 631,-9 14 689,32 10-924,-16 2 313,30-9 1135,-14 13 1,-1-10 0,-2 7 0</inkml:trace>
  <inkml:trace contextRef="#ctx0" brushRef="#br0" timeOffset="12246">13172 3413 22290,'6'0'540,"4"0"-361,-4 0-89,6 20-3344,-8-15 1401,2 34 538,-1-10 199,-1 8-774,4 13-4,-4-24-75,5 13-237,-4-26 1424,5 7 275,-2-18 2159,7-19 145,-4 12-1000,2-23 0,-1-6 446,5 8 644,8-36-360,-5 25 412,1 1-110,1 3-1450,8-5-363,-8 14 250,15 3 1106,-16 15-428,6 6-85,-8 18-1708,-1-14 261,1 42-2370,-1-21 65,1 27 2344,-2-9 0,2 3 1,-2 1-1</inkml:trace>
  <inkml:trace contextRef="#ctx0" brushRef="#br0" timeOffset="13279">15017 3420 23729,'-10'-9'-5559,"3"2"4791,0 4 912,4 19-516,0 13-147,3 10-76,0 6 148,19-10-1568,-14 21 1618,27-13-1,-30-9 0,0 0-482,25-1 290,-23 7 132,10-19 172,-4-5-703,-7-6 584,12-3 1353,-10-6 515,7-27-525,-2 6 77,1-28-414,-2 8 120,1-10 49,2-5 110,2-5-1209,1-1-99,1-1 361,-3 22 1,0 0-156,9-16 533,-4 18 1,2 3 342,1 7 486,7 5 151,-10 19 337,0 4-412,-1 29-2012,-2-6-86,-3 29-347,1-10 585,-7-8 1,-1 0-928,2 20 615,-4-10 0,0-1-1146,-2 4 474,-1 7 2071,0-25-28,0-6-149,0-5 111,0-27-267,17-29 1003,-13-9-898,10 6 0,4 0 529,3-2-299,-4 9 1,2 1 579,9 0 382,-2-2-197,-10 24 756,-1 0-731,0 10 76,2 15-1829,-3-10 727,4 50-1880,-5-30-296,0 32-59,-3-22-1333,1 0-908,10 11 834,-1-12 3389,11 5 1,-2-18 0,4-4 0</inkml:trace>
  <inkml:trace contextRef="#ctx0" brushRef="#br0" timeOffset="13632">16367 3325 23369,'0'-21'-5486,"-26"3"4897,19 5-1644,-42 4 4045,29 5-836,-36 2 46,20 20 439,-21 10-858,25 11 739,-4 2-340,24-10 304,-4 1-1684,14-1-628,-6 10-324,8-10-1525,25 8-79,7-20 1798,29-4 769,-15-11 1058,2-4-69,-5-22 1458,-12 16-1215,-8-21 1,-4-3 406,-5 8-303,-1-9 1,-2-2-489,-9 0-1391,7-14-232,-9 23-454,0-2-433,0 41 7,0 7 840,17 22-556,-10-7 0,3-1-381,28 3 2074,-18-2 1,-1-2 0,16-8-1,0 7 1</inkml:trace>
  <inkml:trace contextRef="#ctx0" brushRef="#br0" timeOffset="13880">16828 2841 23819,'-12'-38'-8369,"10"1"6689,-10 11 351,12 6 2327,0 7-961,0 53 104,19 12-490,-10-12 0,-1 2-686,4-3 1,-1-1 1154,1 23-447,0 0 689,-9 1-455,9-3-386,-5-3-469,-6-2-782,13 11 909,-10-18 872,10 16 1,-8-33-1,1 5 1</inkml:trace>
  <inkml:trace contextRef="#ctx0" brushRef="#br0" timeOffset="14112">17383 3054 24629,'-27'-6'251,"-13"-1"-285,9 5 377,-23-1-167,2 3 62,16 7 0,1 4 727,-9 17-886,5 6 1,3 5-209,3 14-291,13-9 0,4 0-770,9 0-1069,24-10 1,7-2-907,6 4 2945,4-14 1,4-4-1,17 3 1,7-3 0</inkml:trace>
  <inkml:trace contextRef="#ctx0" brushRef="#br0" timeOffset="14468">17633 3372 22110,'-13'11'1363,"24"1"-6014,15 7 3191,13-8 1726,-1-1-49,-6-9 442,17 3-166,-13-4-493,23 0-138,-29-16 2349,4 12-473,-18-24-1675,-8 8 34,-3-14-1165,-23 3-521,-13-5 150,-9 17 1299,-1 6 1,-1 2-873,-4 4 1054,2 12 1,1 2 743,7-2-47,14 20 0,5 6-25,4-5-169,6 13 1,7 2-1277,29 3-1825,-1 15 2451,15-29 0,5-4 0,-14-6 0,0-1 1,15 5-1,0 0 0</inkml:trace>
  <inkml:trace contextRef="#ctx0" brushRef="#br0" timeOffset="14782">18702 2988 25528,'-6'-13'-9275,"-1"-3"5916,1 8 1094,0-2-700,2 8 3163,2 17 1,0-11 0,1 13 0</inkml:trace>
  <inkml:trace contextRef="#ctx0" brushRef="#br0" timeOffset="14912">18855 3498 22830,'6'10'-7535,"7"-3"6582,-8-3-659,6-2 1989,-4-2 0,1 0 1,0 0-1</inkml:trace>
  <inkml:trace contextRef="#ctx0" brushRef="#br0" timeOffset="15447">19638 2984 24629,'0'-29'-5756,"0"0"3717,-18-6-175,13 10 1319,-50-8 1432,32 21-7,-33 2 441,22 9-1007,-1 1 1632,3 22-71,3 8 359,5 13-652,11 16-1521,22-21-374,6-6 0,6-2-875,27 5 949,-7-6 1,2-1-542,15 2 508,-21-10 1,1 0 187,-5-3 1,-1-1 222,11 9 353,6 10 888,-35-17-1011,-4 7-1404,-10-12 199,-25 0 1782,19-5-882,-48-3 240,32-1 329,-25-1 0,15-2 0,1-1 0</inkml:trace>
  <inkml:trace contextRef="#ctx0" brushRef="#br0" timeOffset="15734">19885 3226 22560,'34'0'360,"1"0"-91,-5 13-1676,0-10 1384,-2 10-751,12-13 1217,-10 0-178,22-14 171,-23 10-106,18-25-42,-25 7 573,4-7-941,-15-12-159,-6 15-974,-2-18-73,-24 17-926,-4-14-35,-1 20 615,-33-6 921,36 18 189,-26 24 2269,34 14-1215,8 12-315,7 0-667,0-9 142,17 2-1393,-13 0 1481,34 9 0,-8-11 0,22 7 0</inkml:trace>
  <inkml:trace contextRef="#ctx0" brushRef="#br0" timeOffset="16063">20502 3227 22470,'43'0'360,"3"-12"907,-5 9-1219,-1-10 636,-10 2-13,0 8-646,11-20 150,-11 20 108,13-17 508,-23 6-993,0-3 228,-13-2-1643,-4 3-102,-2-1 382,-19-11-1006,13 7 508,-31-12-132,9 17 674,-19-3 460,0 13 1606,6 2 258,19 25 418,1 6 279,18 13-2400,-6 14-110,26-21-1348,-13 13 1899,38-16 0,-22-2 0,24-1 1</inkml:trace>
  <inkml:trace contextRef="#ctx0" brushRef="#br0" timeOffset="16700">21650 2977 22380,'-19'-11'-3751,"14"-4"-344,-31 13 6065,11-4-1127,-9 6 161,-2 0-18,-2 16 234,11 8-1161,-10 20 739,23-7 493,2 21-2292,12-29-39,23 20-1239,7-36 1476,29 8-376,-14-19 957,18 4 128,-26-21 880,-2-2 0,-1-3 901,-1-20-1082,-6 4 1,-3-1 1109,-7-11-1832,-7 4 1,-3-2-504,-2-15-42,-3 4 0,-2-1 75,1 21 0,-2 1-415,-6-13 1,-2-2 433,7 0 1,0 2 67,-6 12 0,0-1-158,6-17 0,4 1 147,-2 3 212,0-10 279,0 41-11,0 25 320,17 58-604,-13 1 267,4-22 1,3 5-1,-1-3-259,-1-4 1,0 0-374,2 14 0,2 1-67,-1-15 1,1-2-73,-3 1 1,-1-1 77,1 0 0,1-1-131,0-2 1,1 0 829,-1-2 0,1-1 1,12 27-1,0-3 1</inkml:trace>
  <inkml:trace contextRef="#ctx0" brushRef="#br0" timeOffset="17095">22302 3051 21210,'-16'-7'-1325,"30"14"-53,-8-3 783,36 9 943,-10-13 548,2 0-255,-10 0-71,0 0-480,0 0 736,0 0 138,-3-15 331,5-3-449,-10 0-1027,0-26-708,-11 27-156,-2-23-442,-21 19-195,13 4-412,-34 2 1079,6 7 204,-8 4 878,-14 21 1510,19 11-424,7 10 86,13 3-414,16-7-327,0-1-1482,0 0-418,19-2-1486,11 8-115,10-14 1681,-9-5 1,2-4 1257,7-5 0,15 6 1,-18-10-1</inkml:trace>
  <inkml:trace contextRef="#ctx0" brushRef="#br0" timeOffset="17428">22737 2943 23909,'-18'-24'-6632,"4"-4"3288,14 8 3005,0 0-62,0 29 193,29 25 22,-22 8-213,15-14 0,-1 0-1325,-17 13 1708,23 1 333,-24 2-467,20-2-436,-20-2 468,14-4-270,-8 5 1400,4-15-934,-3 3-595,-4-21 474,0-2 266,0-6 1870,1-22-1335,4 1 647,1-23-393,6 2 282,2-8-553,0 7 0,1-3-118,-4 10 0,1-1-309,4-6 1,4-5 0,-2 5-594,1 3 0,0 1 485,10-13 1,0 2-24,-7 17 0,-1 3 252,2 0 0,0 2-260,-2 3 0,3 1-160,10-4 0,1 2 308,17-6-873,-15 14 1,-2 4 778,-2 6 0,2 4 0,-21 4 0</inkml:trace>
  <inkml:trace contextRef="#ctx0" brushRef="#br0" timeOffset="19680">18983 4975 24359,'-41'-17'-2259,"1"0"1587,1 4 665,0 1 414,1 5 121,-1 3 106,-18 23 499,12 3-933,5 9 1,1 4 214,15-10 1,2 1-199,-8 11 1,3 0-74,10-7 0,2 0-286,-8 32-390,9 0-420,6-1-1079,7-4-365,26-2 348,-3-20 1,3-1 678,4-8 1,4-1 1302,20 11 1,4-2-1,-19-16 1,2-3 0,14 4-1,0 0 1</inkml:trace>
  <inkml:trace contextRef="#ctx0" brushRef="#br0" timeOffset="20046">19702 5429 23279,'-30'-11'-1779,"-17"2"2134,-1 0-307,-2 5 336,10 12 1,1 1 600,-1-4-525,8 22 1,2 3-518,0-5 216,-4 30-11,25-22-883,3 0-360,6 0-1473,22 7-349,-17-12 1409,27-11 0,5-4 882,-6-4 354,3-6 1,1-1 712,5-2 609,-1-16 1020,-4 13-169,-3-35 135,-6 19 215,-5-21-1278,-4-8-969,-7 11-502,-3-25-864,-7 30-1057,0-4 878,0 17 174,0 32-756,19 13 47,-7 5 0,0 4-667,11 19 2590,-1-24 1,0-1 0,0 11 0,23-1 0</inkml:trace>
  <inkml:trace contextRef="#ctx0" brushRef="#br0" timeOffset="20412">20220 4825 24718,'-15'-9'-3676,"1"0"2684,2 4 1011,4 1 2,0 3 586,5 17-1082,0 19-142,3 8-217,0-2 1,0 1 310,0 16-82,7-5 0,1 2-1496,-4 10 601,11-9 1,3 0-1308,1 8 1800,-9-23 1,1 0 839,16 12 1,-24-2 0,10-2 0</inkml:trace>
  <inkml:trace contextRef="#ctx0" brushRef="#br0" timeOffset="20548">20082 5556 23009,'-6'-37'-7448,"2"-2"5017,21-1 3251,-12-1-1782,42 3 1233,-25 13 0,1 1 1,7 7-1,1 1 1,2-3-1,0-1 1</inkml:trace>
  <inkml:trace contextRef="#ctx0" brushRef="#br0" timeOffset="20896">20730 5587 23099,'0'7'-5935,"0"-1"3806,18-20 4666,8-6-1129,12 0-798,-9-3 1,0-1 117,13 6-331,-15-3 1,1-1-339,25-10 2037,-16 8-250,11-15-1894,-34 17-419,0-13-559,-14 14 178,-42-12-740,17 19 1263,-13 5 0,-1 3-390,2 4 547,-23 20 764,30 10-204,-8 24 197,25-6-160,2 2-196,11-13-1777,0 0-828,29 0-1837,17 8 3951,-16-27 1,3-1-1,3 3 1,0-1 0,22 4-1</inkml:trace>
  <inkml:trace contextRef="#ctx0" brushRef="#br0" timeOffset="21345">21780 5169 23009,'-25'-5'-1268,"-14"1"1376,19 3 179,-3 17 454,-4-12-267,25 30-2117,-9-17 1356,11 30-1309,0-16 407,17 9-1078,8-6 465,-3-11-80,20 4 501,-14-15 2038,20-4-381,-12-4 1032,-2-19 972,-23-6-587,8 3 640,-17-30-1917,4 29 112,-6-33-1330,0 29-565,-15-4-490,11 11-804,-12 31 3232,16 14-2101,0 22 1554,-1-8 1,2 0-839,15 15 696,-15-17 1,2 0-20,25 16 20,-25 0 481,20 0-2573,-20-5 2473,7 1-490,-2-6 39,-6 15 448,6-18-1117,-34 16 1508,20-32-997,-46 0 2181,31-18-500,-24-6-940,11-2 0,2-18 0,0-3 0</inkml:trace>
  <inkml:trace contextRef="#ctx0" brushRef="#br0" timeOffset="21686">22565 5141 23819,'0'-9'-6116,"0"1"4348,-20 1 2617,-1 4 279,-19-1-265,3 24 584,4 7-770,12 11-1197,2 16 1157,18-18-555,-5 26-808,30-27-896,-18 8 622,25-25 1,5-3-208,-10 4 646,13-6 1,3-5 764,-2-2 570,16-3 540,-24-3 187,0-15 1004,-9 12-193,-2-32-2082,-7 17 376,-6-18-1742,-3-9-262,-5 10-898,-24-24-659,-6 26 6,-14-6 231,1 18 2657,11 6 1,0 3 0,2 4 0</inkml:trace>
  <inkml:trace contextRef="#ctx0" brushRef="#br0" timeOffset="22012">22937 5107 22740,'0'47'-6116,"0"-7"3987,0-1 1065,0-8 516,0 15 122,0-12 32,0 8 526,0-10-1279,0-11 1417,0 0-270,13-32 1720,2-16-818,9-14 129,-2-9-847,-8 18 1,1-1 4,7-21-500,0 9 0,1 0 496,3-8 34,-8 22 0,0 1 0,9-7 1,-1 4-1</inkml:trace>
  <inkml:trace contextRef="#ctx0" brushRef="#br0" timeOffset="22452">23568 5021 22920,'-14'9'1957,"10"0"-4684,-11-2 4326,15 1-4229,0 5 876,0 0 592,-9 5 1146,7 12-1436,-7-6-153,9 18 494,19-17-1476,-14 4 1811,31-4 886,-9-10 394,19 4-571,-5-14 1268,9-1-343,-22-4 829,5-21 764,-14 16 280,-6-35-1948,-3 35 1782,-5-49-3054,-2 35-635,-3-36-328,0 31-55,0 22-387,0 45-240,0 11 1777,0-3 0,0 1-1723,0 11 1937,5-21 0,1 1-432,-3 18 576,8 0-441,0-1 259,-8-4 85,8-2-212,-11-4 398,0 12 99,0-18-184,-11-12 0,-5-2 109,-6 1 304,-26 2 308,7-18-213,-3-4 0,-8-5 1,-1-3-1</inkml:trace>
  <inkml:trace contextRef="#ctx0" brushRef="#br0" timeOffset="22996">25155 4564 24808,'0'-54'-5576,"10"2"4956,-8 4-131,8 6 892,-10 1-716,0-5 101,-22 14-282,17-1-1066,-55 21 3029,34 5-563,-11 16 1,-1 6 1492,-2 7-1466,10 10 0,3 5 446,7 12-768,5-15 1,3 2-122,8 3 1,6-1-207,16 22-977,0-9 0,6-2-66,1-20 1,4-1-131,14 19 0,1 0 237,-16-21 0,0 0 424,18 17 0,0-1 172,-20-19 1,-2 0 167,5 5 0,-1 1 464,9 17 49,-20-12-533,0 15-502,-35-23 1821,-20 13-67,-9-18-476,16-7 1,-1-2 440,-21 4-440,-2-2 196,0-5-216,4-2 0,4-5 0,4-1 0</inkml:trace>
  <inkml:trace contextRef="#ctx0" brushRef="#br0" timeOffset="23312">25498 5204 23279,'23'0'900,"-3"10"-2965,-2-7 2488,-3 8-1582,5-11 1805,-5 0-94,10-13 341,-6 9-645,26-43-262,-19 29 497,-1-10 1,-2-1-555,-2 3 988,4-18-1400,-15 17-405,-2-15-819,-7 18-165,-1-2 289,0 7-127,-17 8 900,1 17 1808,-4 20-831,-3 27-887,21-4-332,-9 3 295,11-14-323,0 0 896,0-2 0,25-3 0,5-1 0</inkml:trace>
  <inkml:trace contextRef="#ctx0" brushRef="#br0" timeOffset="23649">26173 5127 23189,'0'-7'-6295,"0"1"4076,18 0 5722,12 0-1941,10 0-596,21-4-253,-21 4-408,-7 1 0,0-1 18,4 1 1481,6-3 66,-22 2-2018,-3 0 333,-9-1-395,-3-7-916,-6 3-589,-26-13 127,19 9 1032,-23 2 0,-5 2-417,11-2-498,-32 0 433,28 7 626,0 3 1103,6 1 926,1 2-83,2 22-494,9 4-1349,2 13-360,8 12-1279,26-20-267,-20 11 2028,27-21 0,4-4 1,-7 11-1,4-12 1,0 1-1</inkml:trace>
  <inkml:trace contextRef="#ctx0" brushRef="#br0" timeOffset="24198">27107 4831 21930,'-26'27'-247,"-11"0"1105,34-2-3374,-27 9 2689,16-8-630,-10 13 332,12-18-89,4 12-866,8-17-499,0 5-252,21-9 2158,-16-2-2170,37-3 2103,-11-2-51,10-2 229,16-2 779,-23-15 1082,19-6-95,-24 2-777,4-20 489,-14 19-1586,-3-21-959,-3 6-144,-1-23-290,-7 9-47,-2 3 1,-1-2-1000,-1-13 1147,0 19 1,-2-3 356,-6-3 1,-1 1-115,6 9 0,0-1 523,-5-24 1,0 0-47,6 26 0,2 2 150,0-19 1,-2 2-302,-10 2 611,9-14-149,-9 70 2171,25 18-2461,-10 38 221,9-9 1,0 1-40,-11-18 0,-1 3 23,2 18 0,2 9 0,-1-7-75,-1-11 0,0 0-462,0 12 1,-1 6 0,2-8-86,1-17 0,2-3 268,3 23 1,1-1-1,4-2 1,-4-23 0,0 0-1</inkml:trace>
  <inkml:trace contextRef="#ctx0" brushRef="#br0" timeOffset="24546">27800 4990 24808,'7'-8'-526,"1"-1"251,3 6 1783,3-2-370,2-1-536,4 2-404,3-2-12,4 1 205,18-3 61,-7 2-158,-5 0 1,0-1-367,6-2-379,23-7 240,-32 5 418,5-4-429,-18-8-519,-8 4-298,-3-19-483,-6 12-274,-22-6-443,17 9-433,-38 4 1194,20-4-613,-17 12 1917,6 0 229,16 31 1125,-1 9-79,17 14-710,-5 3-137,7-8-1542,0 0-28,17-5 1,2 2-1136,-10 5 2194,21-8 0,-1-3 0,-24-5 0,18-2 1</inkml:trace>
  <inkml:trace contextRef="#ctx0" brushRef="#br0" timeOffset="24868">28418 4737 23549,'13'-34'-2820,"-3"12"2263,12-4 1490,-8 19 863,14 1-690,-12 26-2929,5-15 1673,-5 42-1986,-2-23 899,1 26-24,0 11-612,-3-13 595,-4-8 1,-2-1-1073,0 2 3225,0 23-2124,-5-40 1713,0 5-78,-1-43 99,0-16-17,0-13 45,17-9 371,-12 7-419,19 9 1,4-2 874,-5-20-1270,12 9 0,3 1 335,-17 21 0,0 1-343,18-13 0,2 3 888,11 2-592,1 13 1,2 5 0,4 5-1,-15 7 1,1 0 0</inkml:trace>
  <inkml:trace contextRef="#ctx0" brushRef="#br0" timeOffset="24990">29677 4870 25708,'6'5'-1660,"-2"-1"1,-2-2 0,-1-1 0</inkml:trace>
  <inkml:trace contextRef="#ctx0" brushRef="#br1" timeOffset="73729">5843 8769 8882,'3'-10'1889,"-1"22"-1889,0 17 180,-2 15-2144,0 13 1964,0-6 0,0 6 0,0 4 0,0 0 90,-10 1-90,8-21 0,1 1-90,-9 22 180,9-15 0,2-1-270,-1 6 135,0-9 0,0 0 45,0-6 0,-7 21-180,5-42-410,-4-4 500,6-29 90,14-13 0,-10-32 0,27 11-45,-23 13 0,0 2 45,11-2 90,16-16 90,-24 36 784,21-7-874,-16 21 600,2-4-600,-1 6-90,6 16 0,-7 8 0,10 25 0,-13-7-1439,9 19 630,-11-24-966,7 11 1775,-5-19 0,4-4 0,1-3 0</inkml:trace>
  <inkml:trace contextRef="#ctx0" brushRef="#br1" timeOffset="74099">6625 9194 9602,'0'-23'539,"-17"2"-89,13 7 90,-33 4-271,10 6-269,-23 23 90,9-14-90,14 25 0,1 4-90,0-7 135,3 19 0,4 4-45,7-8-45,3-3 0,2-1-134,7-8-451,20 10 450,3-22-270,25 0 360,-13-13 90,4-2 0,-1-20 0,-11 13 180,8-46 90,-13 30 360,-6-39-270,-4 31-271,-9-5-89,-3 14 0,0 1 90,0 26-359,0 9-721,0 30-89,0-9 179,0 1-179,17-11 1079,2 6 0,1-12 0,-6 5 0</inkml:trace>
  <inkml:trace contextRef="#ctx0" brushRef="#br1" timeOffset="74648">6903 9172 8972,'0'-13'1889,"0"23"-1709,0 10-180,0 16 0,14 22 0,-11-17 0,9-6 0,0 1 0,-10 8 45,8-9 0,-1-1-135,-7 3 180,6 6-90,-2-19 0,-5-7-1350,8-1 991,-6-9 89,0-19 180,-2-18 90,-1-12-90,0-5-827,0 6 827,19-1 90,-15-1 90,28 3-412,-16-8 502,0 17 90,21-1-90,-24 23 179,24 25-359,-22-11 180,2 42-90,-6-25 0,-4 26-90,-2-10 90,-2 16-90,-2-15 90,0 18-90,-1-31 607,0 3-1597,0-17 903,0-21-183,17-32 180,-12-5 90,9 3 0,2-2 180,1-6 90,-3 8 0,0 1-315,3-4 314,7-6 91,-15 25 0,10 8 90,-5 8-180,6 6-181,-5 5 1,8 22-90,-11 11 0,3 13 0,-9-13 0,-2 0-179,4 12-811,-2-9 1,0 1-91,1 4 1080,6 20 0,-4-30 0,2 4 0</inkml:trace>
  <inkml:trace contextRef="#ctx0" brushRef="#br1" timeOffset="74846">6355 8817 10861,'-24'-5'0,"3"1"0,10-5 0,25 1-450,33-5-989,10 6-785,-16 3 0,2 1 2224,-6 2 0,0 1 0,4-1 0,2 1 0,1 0 0,0 0 0</inkml:trace>
  <inkml:trace contextRef="#ctx0" brushRef="#br1" timeOffset="75412">8328 8993 10321,'0'-5'1349,"0"20"-1349,0 10 90,14 31-90,-10-11 0,11-10 0,0 0 0,-11 8 0,10-6 0,1 0 0,-6 5 0,5 12 90,-4-10 450,-9-15 90,3 7-630,-4-23 0,0-22 0,0-24-180,0-15 0,0 5 0,0-2-360,0-15-685,6 6 1,4 0 415,9-8-136,0 15 1,3 3-72,9-2 1016,-5 15 0,0 4 0,6 3 0,13-1 0</inkml:trace>
  <inkml:trace contextRef="#ctx0" brushRef="#br1" timeOffset="75833">9033 9061 10681,'-27'0'719,"12"21"-719,4-3 0,11 19 0,16-6 0,-12 2 0,13 2 90,2 14-180,1-14 90,3 8 0,17-13-359,-26-10-91,27 0 180,-22-15-90,14-2 450,-15-26-90,18-30-90,-18-2 315,-5 9 0,-1 0 45,-4-3 0,-4 10 0,-1 1-270,-2 0-90,0-12 539,0 30-449,1 4 0,6 33 90,-1 12-180,9 28 180,-7-11-1192,6 2 293,-3-15-270,0-2-181,2-1 1260,6 5 0,-3-11 0,7 3 0</inkml:trace>
  <inkml:trace contextRef="#ctx0" brushRef="#br1" timeOffset="76178">9702 9049 9781,'8'13'900,"0"-9"-720,2 22-180,-2-4 0,14 28 0,-11-10 0,8 7 90,-9-21-90,-1-3 0,4 3 90,-7-10-270,5 3 90,-7-13-90,1-1 180,0-5 90,0-21-90,6-9-90,-2-14 180,0 10 0,1 0 0,2-12 45,0 9 0,0 1-45,0-3 0,5-2 89,0 21-179,-5 11 0,12 21 0,-11-8-449,6 40-990,-6-21-360,0 26 1727,1-7 0,2 2 1,1 1-1</inkml:trace>
  <inkml:trace contextRef="#ctx0" brushRef="#br1" timeOffset="76712">11160 8364 9759,'-45'-4'630,"0"2"-360,9 24 0,-3-1-225,10 11 0,1 4-45,6-11 0,1 3 0,-11 23 0,4 3-567,16-21 0,2 0 567,-2 11 0,3 0-90,9 13-899,0-4-270,28-3-180,0-5 629,-1-24 0,3-2 810,25 15 0,-25-20 0,1-1 0,2-1 0,0 1 0</inkml:trace>
  <inkml:trace contextRef="#ctx0" brushRef="#br1" timeOffset="76930">11603 8454 11760,'33'15'720,"20"-12"-360,-14 51-270,10-29 0,-18 12 0,-5 5-90,-6 6 0,-4-2 0,-3 1-3488,-11 17 3083,-10-21 0,-6 3-1079,-12 7 0,-7-1 494,-3-8 1,-3 0 989,7-6 0,-1 3 0,1-3 0,-9 7 0,0-2 0,-2 1 0,-1 1 0</inkml:trace>
  <inkml:trace contextRef="#ctx0" brushRef="#br1" timeOffset="78414">9402 11780 9242,'-29'-13'629,"-21"4"-89,25 3-557,-28 5 287,4 20-90,-5 2-46,9 10 1,0 6-472,10-10 1,-1 2 336,-3 8 0,-4 5 0,5-2-625,4 0 1,3 1 624,4-5 0,-1 1 0,4-1 0,3 4 0,4-2 0,2 0 0,3 0 0,3-3 0,4 1-315,-2 11 0,8-1-45,13-13 0,6 0-674,6 16 0,6-4 494,3-19 0,6-5 540,-1 0 0,4 1 0,-2-5 0,-1-2 0,0-4 0,16 3 0,0 0 0</inkml:trace>
  <inkml:trace contextRef="#ctx0" brushRef="#br1" timeOffset="78783">9982 12363 9422,'0'-14'1709,"-28"4"-1260,-7 5-179,-18 19-982,4-11 802,11 37-180,1-17 180,4 23-180,1-6 180,8 1-180,2 18 90,13-14-495,16-5 0,3-1-134,-4-4 179,25-8 0,6-6 180,-8-11 180,12-4 0,1-6 90,2-15 0,-11 3 0,-2-4 0,1-20 502,-5-8 308,-10-11-451,-15 9 181,3 8 0,-1 0-450,-4-5-180,-16-16 90,12 34 208,-13 0-208,17 43 0,0 12 0,6 2 0,3 2-90,11 21-1259,-1 1 539,18-18-179,-20-2-270,20-5 1259,9 3 0,-7-18 0,15 0 0</inkml:trace>
  <inkml:trace contextRef="#ctx0" brushRef="#br1" timeOffset="79015">10742 11834 10051,'0'-47'540,"0"8"269,0 13-539,0 12 270,-14 27-360,11 8-135,-9 12 0,0 4-45,9 24-913,-2-18 1,-1 2 912,0-7 0,1-1 0,4 2 0,0 0 45,-8-1 0,0 2-45,6 13 0,0 0-45,-3-14 0,0 0-540,1 21 1,3-1-427,-3 2 381,3-17 0,1-1-89,0-3-271,-1 6 990,-6-18 0,-1-12 0,-6 1 0</inkml:trace>
  <inkml:trace contextRef="#ctx0" brushRef="#br1" timeOffset="79151">10217 12530 8882,'-9'-29'630,"2"4"-451,6 2-179,1 1 90,46-4-180,-14 6-90,18 7 1,4 3-1086,9 0 5,-3 5 1,2 2 1000,-23 2 1,-2 0 0,15 1 0,-1 0 0,-16 0-1,1 0 1</inkml:trace>
  <inkml:trace contextRef="#ctx0" brushRef="#br1" timeOffset="79918">11165 12521 9242,'-11'2'1079,"4"-1"-989,3 3-90,4-2 0,22 2 90,-17 0-90,37-1 0,-22-1 0,19 0 0,11-2-90,-11 0-180,27 0 180,-31-14 0,16 10 0,-29-22 90,2 23 0,-19-20 0,-1 7 90,-22-13 0,13 4 0,-33-4-90,8 14 0,-10 1 90,-13 9-90,24 4 0,-6 24 0,12-17 90,12 57-90,1-37-405,19 13 1,3 2-496,-6 0 315,16-13 1,5-1 584,19 20 0,-17-30 0,1-1 0,3 4 0,0 0 0</inkml:trace>
  <inkml:trace contextRef="#ctx0" brushRef="#br1" timeOffset="80383">12198 12324 8792,'-25'-7'989,"-7"3"-809,-14 1-180,3 23-90,14-16 180,3 37-90,3-22-90,11 20 90,-4 6 0,14-11-809,14 18 539,-7-24-90,36 2 90,-35-14 0,43-8 181,-29-3-1,38-5 90,-26 0 90,16-14-1,-32-7 541,12-22-360,-26 6 180,9-6 269,-11-5-449,0 12 180,-17-22-540,13 30 90,-25-8 0,26 43 0,-9 36 90,12 8-627,6 1 0,3 0 537,11 9 0,-11-19 0,1-1 0,7-11 0,-3-1 0,-10 29 90,26 0-90,-21-19 0,-1 0 180,10 19-45,-7-14 0,-2-2-45,-7-1-180,5 14-270,-7-32-270,0 0-989,-21-16-540,-3-4 2159,-19-27 0,21 3 0,5-22 0</inkml:trace>
  <inkml:trace contextRef="#ctx0" brushRef="#br1" timeOffset="80745">12983 12235 10141,'-59'18'1170,"10"-14"-991,4 32-179,-4-8 90,13 11-135,14-11 0,1 1 45,-9 9 0,16 23 0,-1-24 0,15 6-539,27-7 269,-20-13 45,27-6 0,6-5 135,-10-3 45,14-4 0,2-3 45,0 0 0,-8-9 0,-2-6 0,1-16-936,4-12 846,-28-4 270,1 9-90,-13-5-510,-16-19 510,9 15-135,-24 9 0,-6 2-45,7 2-720,-17 9 1,-3 6 89,8 5-1267,-17 2 1987,33 25 0,13-12 0,2 12 0</inkml:trace>
  <inkml:trace contextRef="#ctx0" brushRef="#br1" timeOffset="81098">13265 12229 8882,'37'19'540,"0"7"-450,-16 13 0,13 1-90,-30-5 89,25 3 91,-17 19-90,2-13 45,-9-11 0,-1 0 225,-4 2 449,0 13-809,0-32 0,0-16-89,0-30-1,0-34-90,0 6 90,-2 24 0,4-1-360,7-5 0,4 1-179,12-20-91,-2 10 0,2 2 1,11-2 719,-13 15 0,0 2 0,4 5 0,9-4 0</inkml:trace>
  <inkml:trace contextRef="#ctx0" brushRef="#br1" timeOffset="81579">13940 12159 9961,'0'44'360,"0"-8"-450,0 4 180,0-7-90,0 1 0,0 1 0,0-1-90,0-2 90,15-1-270,-11 5 90,27-12-89,-13 2 269,15-18 0,-4-1 269,2-48-89,-11 17 360,-8-12 0,-4-2-181,-2 1 91,0-24-450,-6 29-90,0-6 90,0 19 90,0 3 0,0 55-180,18 7 90,-9-6 0,1 1-716,-1-4 0,3-3 806,19 22-90,-27 1-45,12-29 0,2 1 90,-6 11 0,-1 1-45,18 19 90,-11-15 0,-2 0 90,0 0-125,2 17-55,-12-35-90,-2 1 90,-24-14-449,15-7-1080,-59 0 269,33-7 1260,-15-7 0,-4-1 0,-7 5 0,18-5 0,-1 1 0</inkml:trace>
  <inkml:trace contextRef="#ctx0" brushRef="#br1" timeOffset="84189">14772 12040 12840,'-27'0'1169,"5"0"-2788,11-9 1619,2 7 0,33-8 0,4 10 0</inkml:trace>
  <inkml:trace contextRef="#ctx0" brushRef="#br1" timeOffset="84352">14952 12328 9961,'0'7'1619,"0"-2"-1619,0-1 0,0-3 0,0 1 0</inkml:trace>
  <inkml:trace contextRef="#ctx0" brushRef="#br1" timeOffset="84666">15520 11979 11850,'-19'-5'1439,"3"1"-1439,16 2 0,-10 1 0,8 18 0,-8 6 0</inkml:trace>
  <inkml:trace contextRef="#ctx0" brushRef="#br1" timeOffset="84808">15527 12418 9152,'0'15'1709,"0"-3"-1170,0-3-539,0-5 0,0-1 0,0-3 0</inkml:trace>
  <inkml:trace contextRef="#ctx0" brushRef="#br1" timeOffset="85345">16043 12352 9871,'0'-44'1350,"0"5"-991,17-10-558,-12 7 379,29-6 0,-29-3-90,19 13 0,2-2-891,-9-23 846,5 22 0,0-1 225,-2-16 90,-1-1 89,-4 1-224,-7 19 0,-2 1-135,1-18-135,-4 17 0,-1 1 45,-2 3 342,0-1-252,0 51-180,0 5 90,-12 38 45,10-12 0,1 3-360,-5-9 1,0 4 344,5 7 0,2 5 0,-1-3-619,0-2 1,0-1 408,-1 17 1,2-2-1,10-21 0,-1-3-135,-7 1 0,-1-2 45,8-2 0,1 1-405,0 12 1,-3 1 359,-7-15 1,2 0-361,13 21 0,-1-2 136,-12 2 179,4-13 0,-1-3 721,-6 0-361,-23 6 0,17-25 270,-40-5 89,26-7 1,-22-5 90,9-3 0,1-3 269,-14-22-359,15-8-225,12 3 0,2-3 45,0-18-270,9-3 90,22-4-180,-9 9-450,27 7 1,6 0-271,-6-10-638,19 8 0,3 2 1538,-24 14 0,-2 2 0,12-7 0,1 1 0,-13 9 0,1 0 0</inkml:trace>
  <inkml:trace contextRef="#ctx0" brushRef="#br1" timeOffset="85696">16998 11855 9781,'0'-10'1080,"0"1"-541,-23 5 271,-3 0-720,-25 3 0,13 1-90,0 22 0,9-16 0,10 23 0,1 4 90,-9-6-135,11 10 0,3 3 45,-3 2-847,8 10 757,2-17-449,6-2 269,17-3-630,5 6 451,0-14-91,33 4 450,-31-18 0,11-2 0,1-7 90,-1-22 0,11 18-247,-19-46 337,-3 27 360,-5-28 719,-10-13-809,-3 13 83,-6 8 1,0 0-174,0-3-315,-9 13 0,-1 3 45,6 4 0,-15 0-720,19 37 70,0 15-1779,0 30 1080,18-6 1287,-14 4 0,38-17 0,-13-2 0</inkml:trace>
  <inkml:trace contextRef="#ctx0" brushRef="#br1" timeOffset="85933">17835 11666 10861,'-56'-1'1619,"1"0"-1349,9 22-2761,-4-16 2536,24 17 0,-1 3-45,-25 1 0,26-1 0,1 2 0,-20 19 0,20-13 0,3 1 0,-1 18-1382,10-10 1,4 0 1021,9 4-360,33 8 434,-5-23-389,2-18 0,3-3-764,24 8 1439,-10-13 0,1-2 0,-10 0 0,1-1 0,12-2 0,0 0 0</inkml:trace>
  <inkml:trace contextRef="#ctx0" brushRef="#br1" timeOffset="86329">18173 11093 10861,'-16'22'1709,"4"10"-1619,4 15-526,2 5 436,6-4 143,-3 6-98,3-11 0,0 1-45,0-11 0,0 2-470,10 24 1,0 1 379,-8-25 0,1-1-330,7 11 0,4 4 1,-4-5-301,-7 22 90,4-9 1,-1-3 269,-6-12-360,0 15 540,0-32 1,-20 3 89,15-17 465,-36-3-105,10-5 0,-11-1 180,-1-27-1,1-8-179,15-12-180,9 15 0,2 0-90,6-6 90,4-13-180,6 16 90,21 0 1126,-15 3-1576,28 10 1,7 2-361,-6-8-462,16 7 0,4 2 1272,3 1 0,-19 8 0,0 1 0,17-1 0</inkml:trace>
  <inkml:trace contextRef="#ctx0" brushRef="#br1" timeOffset="86628">18855 11610 9871,'-57'-2'1440,"11"0"-1261,-12 19 1,24-13-90,-13 35-90,9-5 0,11 12 0,10-13 0,2 0 0,5 9 0,5-9 0,2 1-90,3 3-270,23-5 1,5-4 89,-1-4 135,15-6 0,3-5 45,-6-9 0,25-1 180,-30-26-90,9-22-90,-29-5 135,-4 10 0,-7 0-45,-27-4-1876,9 6 0,-3 1 1247,-27-4-91,-2-7-289,13 21 20,0 9 989,3 4 0,3 8 0,2 3 0</inkml:trace>
  <inkml:trace contextRef="#ctx0" brushRef="#br1" timeOffset="86947">19022 11634 10051,'17'47'180,"-13"-8"-180,13 7 0,-3-11 0,-10 16 0,19-13 180,-21-3 0,-1-1 270,8-4 449,-9 16-989,0-35-90,0 0 90,0-33-269,0 2-271,0-23 0,0-5 1,0-9-1652,12-6 0,1 0 1562,-7-2 719,14 11 0,5 1 0,2-1 0,-3 20 0,-1-1 0</inkml:trace>
  <inkml:trace contextRef="#ctx0" brushRef="#br1" timeOffset="87449">19568 11553 9152,'0'12'539,"-17"2"-449,13 9-90,-13-2 0,4 12 90,10-7-90,-9 3 0,12 0-180,0 11-179,0-10-271,23 14 270,1-23-359,26 6 629,-15-18-180,0-1 270,-9-8 0,-2 0 0,0-16 180,2-8 90,-8-10 269,2-19 91,-14 16 179,-1-29-359,-5 28-270,0-10-360,-16 15 180,12 11 0,-12 1 90,16 39-90,0 33-90,0 7 135,8-8 0,4 0 45,11 7-90,-1-7 0,2-1-424,-7-19 1,0-1 378,1 8 0,-1 0 135,7 11-180,0-4 180,-4-4 990,2 7-1080,-9-15 90,-2 8-90,-8-23 0,-22 2 0,15-10 0,-50-1-180,22-1-496,-1-4 1,-2-1-44,-27 3 179,28-4 0,-1 0 540,-17 0 0,0 0 0,11-1 0,0 0 0,-10 0 0,-1 0 0</inkml:trace>
  <inkml:trace contextRef="#ctx0" brushRef="#br1" timeOffset="90651">21032 10696 8522,'6'-16'1349,"-1"1"-809,-5 1 270,0-7-451,0 7-269,0-9-90,-14 13 0,11-2 0,-24 8 90,10 1 180,-10 3-180,0 19 0,-15 17 0,7 12-1316,2-6 0,-1 2 1226,14-14 0,0 2 30,-2 6 0,-1 4 0,2-3-75,4-1 0,2 0-654,-5 12 1,1 1 698,9-15 0,2-2-488,1 2 1,2 0 487,1-2 0,2 2-346,-2 14 0,5 1 166,8-13 0,3 0-450,3 23 1,5-3 89,2-25 0,3-2 0,3 6 1,1-2-900,20 5 1439,6-11 0,7-8 0,2-5 0</inkml:trace>
  <inkml:trace contextRef="#ctx0" brushRef="#br1" timeOffset="92163">21630 11711 8972,'0'-46'809,"0"7"-719,21-4-1952,-15 4 2131,34-2 1,-36-6-180,36 2 45,-27 10 0,0-1 45,23-16 45,-14 8 0,-3 0 134,1-5-269,-6 13 0,-1 0-180,-2 0 90,1-4 606,-7 23-606,-2 5 319,-2 5-229,-1 20-180,0 18 90,0 12-225,0 11 225,0-7 0,0 6-180,0 2-720,0 1-179,0-2 1262,0-3-1218,-1-17 1,2 0-45,13 14 1079,-10 9 0,27-28 0,-10-5 0</inkml:trace>
  <inkml:trace contextRef="#ctx0" brushRef="#br1" timeOffset="92530">22293 11158 9512,'0'-16'359,"0"3"181,0 3-450,-14 6 0,11 22-90,9 25 0,0 3 0,11-8 0,3-1 0,2 4 0,-2-6 0,-1 0-785,3 5 785,8 10 0,-27-20-34,15-3 34,-17-4-90,4 3-450,-5-10-449,-23 4 359,17-14-449,-39-1 719,15-4 90,-11-27 90,0 4 37,13-26 233,0 8 179,10 5 1,0-2 180,-6-20-225,6 6 0,2-1 224,6-6-224,4 21 0,1 2 45,5-10 0,0 7-514,23 1 154,-18 5 90,48 4 0,-28 4-405,13 9 0,3 3-584,11-4 989,-3 7 0,0 3 0,9 2 0,-19 4 0,-1-1 0</inkml:trace>
  <inkml:trace contextRef="#ctx0" brushRef="#br1" timeOffset="92962">22918 10545 9332,'23'-13'719,"20"3"1,-8 4-270,13 2-2040,2 3 1770,-10 18-180,2-13 0,3 41 179,0-20-179,-23 1 0,-2 3 0,21 20 45,-17-8 0,-2 3-45,-8-9 0,-2 1 0,0 7 0,-2 6 0,-6-5 45,-11 0 0,-4-1-1424,0 17 1,-4-1 838,-8-13 1,-4-3-181,1 3 0,-1 0-135,-3 0 1,-2 0 854,-1 1 0,-1-1 0,-3 0 0,-1-1 0,0 0 0,0 0 0</inkml:trace>
  <inkml:trace contextRef="#ctx0" brushRef="#br1" timeOffset="95228">23820 11090 10231,'-24'0'810,"2"0"-720,4 0 0,7 0 629,2 0-629,28 0-90,16 0 0,16 0 0,12 0-1649,-9 0 749,10 0-179,-1 0-585,-3 0 0,0 0 1664,-24 0 0,0 0 0,19 0 0,-3 0 0,-6 0 0</inkml:trace>
  <inkml:trace contextRef="#ctx0" brushRef="#br1" timeOffset="95479">24173 11091 8162,'-11'-15'900,"4"-9"-540,2 13 359,5-19-629,19 13 90,11-11-180,11 13 0,4 0 0,-9 6 0,0 6 0,1 1 180,10 2-180,-12 14 0,11 10 0,-30 8-90,-3 5 0,-6 2-540,-27 10-359,7 3 0,-3 1-580,-6-22 1,-3-3 1568,-1 11 0,0 0 0,5-11 0,0-2 0,1 1 0,-1 0 0</inkml:trace>
  <inkml:trace contextRef="#ctx0" brushRef="#br1" timeOffset="95896">25363 11097 10591,'-37'-17'720,"0"0"-361,0 4 1,-11-3-360,10 10 0,-17-2 0,25 23 0,4 5 0,2 4 0,4 18-135,7-1 0,2 1-314,9 3-811,11-5 1,6-3-180,26 5 1219,-15-16 1,3-3-1,4-8 1,2-4-1,20 12 1</inkml:trace>
  <inkml:trace contextRef="#ctx0" brushRef="#br1" timeOffset="96245">25887 10997 9602,'-40'0'1079,"4"0"-989,19 21 0,-4-16-90,19 37 0,-15-23 90,12 22-90,-3-6-90,5 3 90,3 1 0,0 21 0,0-16-45,-1-7 0,2-2 45,16 0-90,-12 6 180,12-22-180,-17-4-90,0-8 180,9-3 0,-7-30-90,13 6 180,-13-26-90,14-16 0,-9 11-353,1 15 0,0-1 443,3-16-90,2 1 0,1 2-405,-1 17 1,1 0-586,9-14-180,-2 13 1,1 2 1169,9 0 0,8-1 0,-9 14 0</inkml:trace>
  <inkml:trace contextRef="#ctx0" brushRef="#br1" timeOffset="96696">26257 11192 8072,'15'14'990,"3"-3"-990,20-11 0,-8 0 0,5 0 0,-5 0 0,3 0-90,1-14-270,20-4 180,-16 1 180,-6 1 0,-2 1 0,1-6 0,3-8 180,-15-5-90,-10 13 90,-3-9 180,-23 13 0,-8-5-91,3 14 1,-23 0 0,14 7-180,-10 1-90,-6 20 90,31 7-90,-14 28 90,27-9-956,-8 4 866,11-13-539,0-2-271,17 0-1079,8 10 540,-3-13 1288,26 6 0,-26-20 0,24-2 0</inkml:trace>
  <inkml:trace contextRef="#ctx0" brushRef="#br1" timeOffset="97079">27167 10970 9871,'-19'-8'810,"15"2"-1,-29 3-809,10 3 90,-14 20-90,-5 5 0,11 26-90,3-11 90,18 15-269,2-21-451,8 19 180,17-26 181,-13 5-271,29-17 540,-7-7 90,17-3 0,-4-20 90,7-10 0,-21-9 270,4-4 629,-11-6-539,-10 10 89,1-20-718,-9 27 179,3-4 0,-3 15 90,0 32-180,20 6-810,-1 34 181,5-12-181,-1-16 1,-1-1 89,-2 3-427,28 3 1237,-16-21 0,4 3 0,1-7 0</inkml:trace>
  <inkml:trace contextRef="#ctx0" brushRef="#br1" timeOffset="97445">27882 10697 10051,'0'-44'1889,"0"2"-1709,-17 8-360,12-2 990,-12 16-810,17 22 90,0 29-180,0 15 135,-1-7 0,2 1 45,16 13-572,-15-15 0,0-1 572,14 16-180,-4 0-360,-9-3-135,8-15 1,-1-1-136,-7 15 135,5-12 1,0-2 44,-6 0 75,4 1-75,-6-17 180,0-8 270,0-2 90,-22-6 270,-6-2 719,-31-22-629,15 15 90,11-20 0,3-4 419,-3 6-509,-9-28-91,21 21-89,9 0 142,5 2-322,7-10-180,24 13-629,19-12-1,15 22-1197,-10 7 0,1 1 1017,15 4 990,-21 2 0,0 1 0,15 1 0,0 0 0</inkml:trace>
  <inkml:trace contextRef="#ctx0" brushRef="#br1" timeOffset="97779">28353 11157 8882,'-14'5'1889,"2"1"-1889,34-5 0,6 1 0,28-2 90,-12 0-90,2-14 0,-13 11 90,-1-11-270,5 4 180,-11 8-90,4-19 90,-21 7 0,-1-16 0,-8 6 90,-16-5 0,12 6 0,-35 0 0,34 2 0,-44 3-180,28 2 270,-24 6 179,4 3-449,12 5 180,-6 22-180,23 8 180,2 13-629,10 20-361,24-22-314,-7-4 0,3-2-405,32 4 1332,-24-14 1,0 0 0,18 3 0,2-1 0</inkml:trace>
  <inkml:trace contextRef="#ctx0" brushRef="#br1" timeOffset="98079">29195 10198 10501,'-25'-1'90,"10"16"180,-2-11-90,11 37-90,-7-17-90,3 27-1258,-1-5 1168,3 8 90,4-12 0,1 1 0,1-10 0,1 1 45,-2 25 0,4-1-45,10-24 0,0-1-135,-10 11 0,3-1-675,23-3 1,2-4 89,-5 19-225,11-14 1,3-3 944,7 0 0,-15-16 0,0-2 0,17 4 0</inkml:trace>
  <inkml:trace contextRef="#ctx0" brushRef="#br1" timeOffset="98363">29848 10258 9781,'22'-3'1799,"2"16"-1709,25 11 0,-12 11-1916,0 5 1826,-11-4 89,-3 7-89,-3 3 0,-1 4 0,-11-12 0,-2 1 0,9 20 0,-11-10 0,-1 1-359,3 6 89,-4-21 0,-4 0-1169,-24 10 180,20-3 404,-20-22 1,-3-1 854,6 17 0,-30-5 0,12-1 0</inkml:trace>
  <inkml:trace contextRef="#ctx0" brushRef="#br1" timeOffset="98845">30963 10614 13919,'0'-11'1349,"0"0"-9804,0 5 8455,0 19 0,0-10 0,0 14 0</inkml:trace>
  <inkml:trace contextRef="#ctx0" brushRef="#br1" timeOffset="99065">30860 10949 10321,'0'9'1439,"0"0"-1169,0 0 180,25-1 180,4 7-541,2-3 1,18 6 90,-20 5-180,11-4 180,-6 19-180,-12-11 0,-10 24 90,-1-17-810,-37 8 1,-12 0-1080,-9 4 1326,2-15 1,-10 3 0,3-6-1,3-5 1,-1-3 0,3-2-1,1 0 1,-1 0 0</inkml:trace>
  <inkml:trace contextRef="#ctx0" brushRef="#br1" timeOffset="102779">2603 15151 9512,'4'-27'1709,"0"0"-990,-1-1-359,-1 0-90,-1 0 90,1 0 89,0 4 91,-1-7-450,-1 12-90,0-5 0,0 16-90,-17 3 90,-6 19 0,-30 15 90,7 10-135,6-4 0,1 1-226,13-11 0,0 1 271,-18 20 0,2-1-812,18-18 0,2-1 767,-5 6 0,1 0-938,-6 15 803,14-16 90,2 10-90,13-25-269,26 4 89,18-14 90,13-1 84,-21-4 1,1-2-175,22-17-179,6 14 44,-18-12 0,0-4 270,-11 7 1,0 1-136,19-9 0,-2-1 180,2-3 90,-20 7 0,-1 3 90,4 12 1514,-3-23-1514,-7 23 0,-4-15 616,-5 16-526,-5-7 1259,-5 7-1349,-18-2 850,-3 3-940,-18 17 180,6 5-90,-2 21 0,10-7-179,2 4-541,8-7-1079,0 13 1799,2-8 0,1 9 0,3-14 0</inkml:trace>
  <inkml:trace contextRef="#ctx0" brushRef="#br1" timeOffset="103503">2650 14880 9332,'0'48'719,"0"-6"-629,0 7 90,0 17-90,0-10-1219,0-7 1,0 1 1128,0 14 0,0-22 0,0-1-90,0 18 180,0-2-90,8-1-765,-7-19 1,0 1-136,15 16-180,-13-14 1,0 0 1079,9-1 0,-7 5 0,-2-20 0</inkml:trace>
  <inkml:trace contextRef="#ctx0" brushRef="#br1" timeOffset="104128">2498 14635 8612,'-9'-8'1259,"-2"-1"-1079,0 2 90,-2 0-90,-10-3-180,3 3 270,-25 1-180,14 4 90,-17 1 90,-11 23-181,10-16-663,5 24 1,0 6 573,-8-6 0,8 16 0,2 5 0,18-21 0,1-1 0,-6 12 0,2 3 0,4 6 0,4-1 0,3-11 0,2 3 0,2 3 0,1 5 0,2-5 45,2-2 0,3-2-45,-1 11 0,2 1 0,1-1 0,4-3 0,7-11 0,2 0 0,2 23 0,4-2 45,3-25 0,2-2-45,0 9 0,2-1 0,7-4 0,1-4 45,-6-8 0,2-2-45,25 11 0,4-5 0,-21-13 0,2-3 30,6-3 0,5-1 0,-3-2-30,-1 0 0,0-4 0,14-9 0,0-3 45,-15 2 0,-2-2 0,1-9 0,-1-2-45,1 3 0,0-3 30,-4-2 0,1-3 0,-2 1-30,5-5 0,0-4 30,0-5 0,3-5 0,-7 1-30,-6 4 0,-5-3-30,0-6 0,-1-6 0,-6 4 30,-6 2 0,-5 0-45,4-15 0,-7-3 45,-11 22 0,-6 0 0,-1 1 45,1-6 0,-5 0-75,-9-2 0,-7-3 0,1 6-15,-1 7 0,-4 5-45,-8 0 0,-7 0 0,2 7-45,-1 6 0,-2 5-15,7 3 0,-3 2 1,-1 3-301,-5 5 0,-2 4 0,3 0-45,-9-3 1,-2 5-159,15 7 1,-6 3 0,2 3 0,4-2 368,-9 1 1,4 4 0,9 3 0,-1 5 0,4-2 0,2-1 0,-1 0-1</inkml:trace>
  <inkml:trace contextRef="#ctx0" brushRef="#br1" timeOffset="105262">5383 14747 9332,'-6'26'449,"-2"17"-359,3 15 0,0 5 0,0 1-45,2-27 0,0 0-1076,-2 24 0,1 0 1031,1 5 90,1-3-90,1-21 0,1 1-90,-1 19 135,1-16 0,0-2 566,0 2-431,0 11-540,0-33-487,0-1 667,0-62 0,0 8 90,0-23 0,0-6-533,0 22 1,0 0 622,-6-18 0,-1-1 0,6 11 0,-1 2 45,-5-4 0,1 1 44,6 1 1,0-2 0,-1 4 0,0-2 0,3 2 45,7-3 0,3 0-45,-4 1 0,1-4 0,1 7 0,1 9 0,4 3 45,14-12 0,1 5 135,-8 9 263,30 3-263,-26 21 0,-4 4-180,-3 18-90,0 15 90,-11 8 0,1 25-180,-9-21 0,-10-7 0,0 1-981,4 6 172,-31 10-1800,18-9 2699,-1-16 0,-8 3 0,10-15 0</inkml:trace>
  <inkml:trace contextRef="#ctx0" brushRef="#br1" timeOffset="105648">5822 14202 9062,'15'0'1349,"0"17"-1169,-6-12 180,3 50-360,-6-29-1113,1 35 1113,-2-20 0,-4 3 90,0 2-90,-1-12 0,0-1-90,0 19-121,0-11 1,0 0-509,0 5 44,0-11 0,0-1 136,0 2 89,0 4-90,0-15 90,0-12 450,14-1 1125,-11-33-855,24-10 360,-20-5 0,-1-2-451,21-11 46,-15 13 0,0 6 135,8 13 948,1-9-948,-8 24-270,6 10-90,-9-4 0,1 30 0,-3 7 0,2-5-945,-2 16 1,0 3-225,0-2 1169,-1-8 0,0-1 0,6 4 0,3 13 0</inkml:trace>
  <inkml:trace contextRef="#ctx0" brushRef="#br1" timeOffset="106079">6587 14743 9422,'7'0'1259,"0"0"-809,-4 22-360,1 12 0,-2 13-90,1-11 0,-1 1 0,0 12-788,0-15 0,1 0 698,0 16 90,3-2-268,-1-1 178,0-3-423,0-2 513,-2-5-90,3 5 90,-3-14-162,1 4-197,-2-21 1069,-1-17-1430,-18-43 541,-7-1-226,8-4 1,-1-2 359,5 21 0,2-2 195,4-16 0,3-8 0,1 6-16,2 9 1,0 1 45,-1-8 0,-1-6 0,5 9-45,6 16 0,3 3 0,1-14 0,4 6 135,25 3-262,-13 18 1,1 3 440,7 6-359,10 5 270,-6 20-180,-14 12-90,5 23 0,-23-4-135,-2-12 0,-7-2-135,-29 11-540,4 13-189,0-34 1,-3-3-441,-16 21-180,-6 0 1529,-4-1 0,26-22 0,0 0 0,-1 0 0,1-1 0</inkml:trace>
  <inkml:trace contextRef="#ctx0" brushRef="#br1" timeOffset="106795">7985 14486 10231,'-15'-17'270,"11"1"180,-31 3-1,2 1-359,-9 7-90,-5 1 0,11 20 0,-2-12 0,2 36 0,-9-3 0,17 11-45,12-14 0,3 0-134,6 8-271,17-10 0,6-2 0,6 1 181,31 2-1,-20-26 0,1-3 180,24 3-522,-5-13 0,0-3 612,12 5 0,-12-21 0,-1-3 90,2 3 360,-14-10 0,-5-4 0,-3 1 89,0-15 451,-24 6-900,-4 13-90,-4-13 0,-17 26 0,13-1 90,-29 15-180,18 21 180,-14 14-90,16 26 0,4-4 45,8-13 0,2 0 1088,-1 9-1808,11-8 1,1 1-136,-7 3 180,14-14 1,2-1-1979,1 18 2608,-1-13 0,15 4 0,-13-16 0</inkml:trace>
  <inkml:trace contextRef="#ctx0" brushRef="#br1" timeOffset="107163">8605 14505 8702,'8'15'1529,"-2"3"-1259,-1 9-270,-1-2 90,-3 6-90,2-6 90,-3 17 0,0-17 539,0 10-449,0-16 270,0 0-90,0-10-360,0-4 0,0-25 0,0-11-180,9-13 0,1-4 90,-5-18-450,19 7 1,4 0-1068,-7 2 1202,3 18 1,2 3-496,4-8 1,1 6-270,2 7 1169,0 9 0,0 8 0,0 4 0</inkml:trace>
  <inkml:trace contextRef="#ctx0" brushRef="#br1" timeOffset="107445">9562 14171 10771,'-15'-4'1259,"-7"3"-1079,12-2 0,-2 23-90,-3-1-90,13 22 0,-11 20 90,12-8-90,-2-2 0,1 1-1189,2 12 1054,8-22 0,1-1-675,-4 15-179,30-5-226,-25-18 1,0-1 45,10 13 1169,9 8 0,-26-27 0,9-2 0</inkml:trace>
  <inkml:trace contextRef="#ctx0" brushRef="#br1" timeOffset="107612">9207 14523 9332,'-15'-20'359,"7"0"-269,2 5-90,6 1 0,50-4 0,-18 6-585,19 3 1,5 2-136,5 2-984,-4 3 0,0 0 1704,-22 2 0,-1 0 0,10 0 0,0 0 0,14 0 0</inkml:trace>
  <inkml:trace contextRef="#ctx0" brushRef="#br1" timeOffset="107763">10030 14578 8972,'0'18'1169,"0"2"-899,0 0-270,-13 10 180,9-6-270,-9 7 90,13-10 0,0 1-180,0-1-1349,17 7 270,-13-8 1259,28 10 0,-28-17 0,11 3 0</inkml:trace>
  <inkml:trace contextRef="#ctx0" brushRef="#br1" timeOffset="107929">10025 14168 8792,'0'-15'-360,"0"2"-1079,0 4 1439,21 5 0,3 20 0,21 7 0</inkml:trace>
  <inkml:trace contextRef="#ctx0" brushRef="#br1" timeOffset="108251">11070 14372 9602,'-24'-11'719,"-20"8"-719,11-9 0,-13 12-1231,1 0 1321,15 0 276,-4 20-276,18 7-180,-2 36 90,45-19 188,-21 10-188,31-31 0,4-3 0,-10 9 0,14-5 0,1-1 0,-3 1 315,-11-7 0,-3 0 224,-8 0 228,12 0-767,-30-9-359,8-4-811,-37-1 271,-9-2-91,-15-16-224,15 14 0,2-2 1214,-9-26 0,-11 25 0,20-10 0</inkml:trace>
  <inkml:trace contextRef="#ctx0" brushRef="#br1" timeOffset="108654">11592 14434 9332,'3'-4'899,"0"-2"-359,-3 3-180,-20-1-270,-10 2-90,-11 0 0,-1 2 0,10 0 0,1 18 0,-8 3 90,10 22-180,5-2-3302,14 3 3212,31-13-343,-15-2 163,41-13 90,-25-3 180,23-2-90,7-5 180,-13-2-80,-5-2 0,-1-4 80,1-17 180,13-5 269,-27-12-179,-4 0 180,-10 8 90,-6-2-91,0 2-89,-17-10-360,12 13 3143,-28-4-3233,29 13 590,-12 29-500,16 9-1709,0 32 450,0-11-1980,20 14 3239,-1-25 0,5 6 0,-9-15 0</inkml:trace>
  <inkml:trace contextRef="#ctx0" brushRef="#br1" timeOffset="108979">11898 14505 10231,'8'0'990,"1"0"-811,-3 16-179,3-12 90,4 24-180,-1-7 90,6 14 0,-8-5-179,5 3-181,-8-16-989,0 1 89,-3-9 1170,-3-20 180,0-11 90,-1-13 810,0-20-271,17 17-179,-13-13 269,32 6-449,-31 14-180,29-4-90,-16 20-90,15 7 0,-7 20 0,-2-8-450,-10 35-1169,2-16-360,-4 22 1979,1-4 0,-1 0 0,-1 2 0</inkml:trace>
  <inkml:trace contextRef="#ctx0" brushRef="#br1" timeOffset="111111">14302 14145 7083,'-39'14'1169,"-24"5"-1079,13 10-338,17-15 0,-3 2 338,-8 13 0,2 1-1852,-9 10 1762,13-8 0,4 2 90,11 1 8,8 0-8,7-2-349,5 7 349,31-15-90,10 3 0,18-21 45,-16-13 0,0-2-135,13 3-455,-18-17 0,0-3 455,15 0 90,-27 0 0,0-2-90,20-18 377,-18 9 0,-3-1-197,9-22-90,-14 6 0,-3 0 180,-5-13-90,-5 24 0,-3-1 270,-10-3 0,-2 2-180,9 11 0,-1-1 179,-14-22 1,-4 1-180,0-5-135,4 17 0,1 2 181,-4 2 494,9-3-375,11 54 15,0 51-360,0-28 0,0 3-246,0 14 1,0 1 245,0-15 0,0-1 0,0 0 0,0 1 106,0 1 0,0-1-151,0 1 1,0-1 88,0-1 1,0 0-90,0-2 1,0 2-316,-1 11 0,2-1-180,3-12 1,0 0-811,-4 20 1,2-1 0,15 2 1349,-16-21 0,0-2 0,16 5 0,-7-3 0</inkml:trace>
  <inkml:trace contextRef="#ctx0" brushRef="#br1" timeOffset="111613">14663 14044 9062,'0'-12'90,"0"4"629,0 2-629,-12 5 90,10 24-90,-10 14-90,12 14 45,0-12 0,0 1-556,-7 13 466,6-17 0,0-1 45,-5 13 90,2-3-90,3-3-180,-3-3 270,4-5-90,0-3 180,0-1-270,0-10-539,0 0 539,0-29 0,14 8 90,-10-39 90,24-1-180,-17-14 45,5 13 0,2 0-1204,5-11 1339,-8 18 0,3 1-90,2 3 0,2 4 620,13-11-530,-4 12 0,2 5 0,5 8 180,12 0-90,-17 13 90,-3 17-91,-3-13 91,-4 37-90,-4-20-180,-4 21 180,-6 9-90,-4-12-45,-14-6 0,-3 1-45,7 3-145,-19-13 0,-2-2 145,2 7 1453,-25-3-1633,-3 3-89,9-11-541,-7 1-1259,4-13 900,13-3 1169,-14-19 0,25 11 0,-6-11 0</inkml:trace>
  <inkml:trace contextRef="#ctx0" brushRef="#br1" timeOffset="111863">15612 14105 10411,'0'-3'-4497,"0"-1"4497,0 18 0,0-11 0,0 11 0</inkml:trace>
  <inkml:trace contextRef="#ctx0" brushRef="#br1" timeOffset="112031">15753 14557 9781,'0'4'60,"0"-2"0,0-1 0</inkml:trace>
  <inkml:trace contextRef="#ctx0" brushRef="#br1" timeOffset="112524">16403 13973 10591,'-29'-7'180,"-2"3"0,7 2-90,-6 2-90,-26 18-90,21-13 135,5 11 0,4 5-135,12 5 0,1 23 0,39-9 0,13 11 180,13-22-135,-24-10 0,1-1 90,2 0 0,-2-1-135,17 8 135,-11-6 0,-2 0 45,-2 1-90,-3 4 0,-10-11 90,-16-3-180,8 1 90,-10-3 90,0 1 0,-26-3-360,-6 4-540,1-4-1708,-35 1 2518,45-4 0,-38-1 0,27-2 0</inkml:trace>
  <inkml:trace contextRef="#ctx0" brushRef="#br1" timeOffset="112862">16657 14280 8522,'17'16'1349,"1"-12"-179,8 11-811,-3-15-269,25 0-90,-12 0 0,-1-7 0,1-1 90,11 4-945,-15-12 1,0 0 854,12 12 90,-1-32 199,-4 21-199,1-25-90,-14 16-90,-4-15 180,-16 16-90,-5-6-90,-26 9 90,19 3 90,-46 1-180,30 3 180,-26 5 0,11 4 90,-14 2-270,14 2 270,-18 23-270,36 6 698,-12 12-518,28-1-90,-7-10 0,10 1-270,0 1-270,18-1-539,-13-1-316,22-10 1,5-1 1394,-5 9 0,4-10 0,2-3 0,9 5 0</inkml:trace>
  <inkml:trace contextRef="#ctx0" brushRef="#br1" timeOffset="113229">17503 14227 8882,'4'0'989,"8"0"-899,23 0-90,3 0 0,10 0 0,-7 0-90,13 0 360,-2 0-360,-14 0 180,17-14-180,-31 11 180,8-21-90,-24 9 90,1-7 90,-9-1 90,0 3-180,-23 1 360,-7-8-181,-14 8-89,-17-4-180,22 14 90,6 5 0,-1 1-90,0 2 90,-10 18-90,23-13-90,2 34 90,11-20 90,2 33-630,6-17-1348,21 24 718,15-24-799,11 10 1969,11-17 0,-13-2 0,4-2 0</inkml:trace>
  <inkml:trace contextRef="#ctx0" brushRef="#br1" timeOffset="113694">18510 14089 8972,'0'-17'1169,"0"1"-809,0-2-360,0 6 180,-17-2-90,-4 11-90,-15 21 0,7-12 0,11 21 0,3 5 0,-4-7 0,6 9 0,3 3 0,2-1 0,2 10 0,6-19 0,0-1 0,0-6-90,24-2-360,2-5 450,26-6 0,-14-3-180,13-24 180,-22-8-898,9-12 898,-15-3-90,-3 7 90,-1-4 0,-4-2 90,-4-6 0,-2-2-1,-7 10 1,0-1 270,-1-23 135,1 5 0,-4 0-136,-7 24 1,0 0-90,7-11 0,-1 0-180,-15-12-90,1 7 0,13 9-90,-21 1 180,23 19-90,-7 29 0,9 38 0,0 19-160,-1-27 0,2 3 115,6 12 0,2 1-315,-8-13 1,1 2-631,8 4 1,4 5-1,-4-5-134,-8-4 0,0-2 1124,15 11 0,0-1 0,-10-16 0,0-2 0,7 0 0,0-1 0</inkml:trace>
  <inkml:trace contextRef="#ctx0" brushRef="#br1" timeOffset="114646">19847 13940 10501,'0'-6'630,"-12"1"269,9 1 1,-9-1-900,30 3 0,18-1 0,13 3-180,-3 0 0,2 0-918,18 0-296,-3 0 0,0 0-28,-26 0 1,-1 0 1421,13 7 0,-1 1 0,12-5 0,-1 11 0</inkml:trace>
  <inkml:trace contextRef="#ctx0" brushRef="#br1" timeOffset="114899">20792 13925 8882,'16'0'2339,"-3"11"-1800,-3-8-179,0 8-90,0-11-90,7 0-180,16 0-90,-1 0 90,15 0-830,-6 0-339,5-14-360,6 10-90,1-10 1291,3 3 0,0 8 0,2-8 0</inkml:trace>
  <inkml:trace contextRef="#ctx0" brushRef="#br1" timeOffset="115315">22300 13648 9512,'11'-12'1079,"-1"3"-989,-6-1 0,-1 4 180,-3-1 179,0 3-179,-23 1-180,-8 2 0,-15 19-90,0-14 0,9 37 0,-15-6-90,14 10 90,10-13 0,2 0 0,9 5-360,0 11-359,17-17-450,0-2-91,19-2 1260,17 4 0,10-13 0,9 5 0</inkml:trace>
  <inkml:trace contextRef="#ctx0" brushRef="#br1" timeOffset="115701">22458 13918 8162,'-18'10'3328,"24"-8"-3238,20 8-90,26-10 90,-12-21 0,5 3-45,-20-7 0,-2-3-601,15-10 601,-14 12 0,-1-1-45,7-19 90,-4-3 0,-4-4 0,-8 11 0,-2 0-45,-5 9 0,-2-2 89,4-24 1,-2-1 0,-5 25 0,-2 0 0,1-23 0,0 2 45,-1-4-180,-9 24 0,0 1-90,4-12 90,-13 18 158,1 3-68,0 36-90,-3 9-90,-4 26 135,15-7 0,2 4-585,-3-6 0,0 1 540,-1 13 0,2 4-315,3 8 0,2-2-90,0-14 1,1 1-286,2 3 0,0 3 1,0-5 14,0-7 1,2 0-676,5 20 1,5-3 1349,10 3 0,-11-27 0,0-1 0,7 5 0</inkml:trace>
  <inkml:trace contextRef="#ctx0" brushRef="#br1" timeOffset="116062">23077 13690 10501,'0'-17'720,"0"2"-720,0 4 90,-15 2-180,0 23 180,-3 20-180,7 6 90,11 8 0,0-20-180,0-2 0,0-5-720,21 3 271,2-14 449,21 1 180,-4-11 90,-17-16-180,11 11 90,-23-33 360,16 6-1,-17-10 451,3-15-810,-12 26-90,2-14 180,-3 24-90,0 22-90,0 20-450,0 33-269,0-9-900,19-7 0,1-1 1709,-11-1 0,19-8 0,4-3 0,-6-3 0</inkml:trace>
  <inkml:trace contextRef="#ctx0" brushRef="#br1" timeOffset="116329">23732 13541 9602,'0'-21'0,"0"3"269,-14 2 181,11 6-360,-10 27-180,13 13 90,0 17 45,7-14 0,2 0-45,-5 10 0,12-7 0,-1 0 0,-11 3 0,20 21 90,-21-31-90,6 11 0,-9-24-90,0 2-2698,0-10 2788,-22-5 0,-1 0 0,-22-3 0</inkml:trace>
  <inkml:trace contextRef="#ctx0" brushRef="#br1" timeOffset="116649">24265 13525 9152,'-21'-4'719,"16"0"-719,-30 2 0,31 0 0,-26 0 90,15 1-90,-3 19 90,6 6-180,12 12 90,24-2 0,5 7 0,15-9-1012,-3 9 1012,-9-12 0,-3-2-13,0-1 13,-6-1 90,-10-4 360,8-1-180,-18 0-270,9-6 90,-12 3-90,-17-10 1011,13 1-1641,-36-4-255,34-1-644,-47-1-91,30 1 1620,-24-2 0,14 0 0,1-1 0</inkml:trace>
  <inkml:trace contextRef="#ctx0" brushRef="#br1" timeOffset="117345">24825 13563 10681,'20'-1'1709,"19"-1"-1439,-6-2-360,20-1 90,11-5 0,-10 1-630,-7 4 1,1 0-901,10 0 271,-12 3 0,-2 1 1259,4 1 0,8 0 0,-23 0 0</inkml:trace>
  <inkml:trace contextRef="#ctx0" brushRef="#br1" timeOffset="117496">24920 13952 8792,'-18'13'1709,"8"-2"-1259,3-1-180,25-4-270,-14-2-90,50-1-2429,7-3 1484,-22 0 1,2 0 939,6 0 0,0 0 0,-10 0 0,-1 0 0,1 0 0,0 0 1</inkml:trace>
  <inkml:trace contextRef="#ctx0" brushRef="#br1" timeOffset="118312">26513 12882 9871,'0'-24'540,"0"0"-90,-19 7 89,14 1 271,-53 7-720,31 2-45,-14 10 0,-2 8 45,-9 23-1427,16-13 0,2 3 1337,8 5 0,1 2 0,1-2 0,1-1 0,0 4 0,2 2-327,-4 20 1,4 2 101,6-12 0,4 1-978,1 5 0,2 5 0,2-5 798,2-5 0,5-1-90,9 13 1,1-2-196,-10-18 0,4-4 195,21 0 1,5-3 494,-1 26 0,1-31 0,4-3 0,-8-1 0,-1 0 0</inkml:trace>
  <inkml:trace contextRef="#ctx0" brushRef="#br1" timeOffset="118683">26805 13630 8702,'-21'-7'1169,"16"-4"-719,-40 10-270,25-4-90,-21 5 0,11 0-180,2 16 90,1-12 90,-4 28-180,9-6 180,-1 18-180,15-6 90,4-4 90,4-12-270,0-3-630,21-2 361,6-3 269,26-6 360,-11-4-270,2-23 90,-17-2 0,-2-4 180,6-21 269,-8 7 1,-2-1 0,-6-2 90,-7-22-450,-2 29-180,-6 0 90,0 19 90,0 25-90,0 15 0,0 14 0,0 8 0,19-8 0,-15 1-1545,28 0 555,-28-2-89,26-3-180,-17-5 1259,29 4 0,-15-14 0,11 2 0</inkml:trace>
  <inkml:trace contextRef="#ctx0" brushRef="#br1" timeOffset="118896">27325 13230 9781,'0'-39'630,"-17"5"-180,13-1 629,-13 14-899,17 29-90,0 9-90,0 31-90,0-5 90,6-5 0,1 2-352,-4 23-278,9-7 0,0 0-539,-9 10 179,6-15 1,1 0-180,0 2 1169,1 12 0,3-28 0,-6-3 0</inkml:trace>
  <inkml:trace contextRef="#ctx0" brushRef="#br1" timeOffset="119045">27098 13665 8612,'-11'-27'360,"2"3"-270,9-1-90,23 4 0,-18-1 0,31 9 0,7 3-450,-6-5-809,19 6 0,3 4 959,5 0 0,-20 4 1,-1 0-1,17 1 1</inkml:trace>
  <inkml:trace contextRef="#ctx0" brushRef="#br1" timeOffset="119381">27888 13757 8522,'0'5'1799,"0"-1"-1709,19-2 0,14-2-90,9-18-506,11 14 596,-14-28-90,2 29 0,-2-25 90,-4 24-180,-3-26 0,-4 18-90,-7-14 283,-9 7-103,-6-1-90,-6-9 90,0 6 0,-21-14-90,-13 15-816,-11-3 996,-5 10-90,10 5 195,-1 3 75,-14 4-270,15 3 45,12 17 0,2 6-45,2 3 45,12 13 0,4 3-135,2 1-270,6 18-1259,24-1 630,12-15 989,-3-11 0,4-3 0,-6-14 0,0-3 0,1 4 0,1 0 0</inkml:trace>
  <inkml:trace contextRef="#ctx0" brushRef="#br1" timeOffset="119846">28627 13478 8882,'0'-8'1169,"-15"2"-989,1 24-180,-4 8 90,8 12-180,10 2 90,0-10 0,0 15 90,0-13-90,20 7-90,-15-16 0,31-5 0,-33-3 90,30-7-90,-12-3 90,14-20 0,-5-9 0,-13-9 0,-3-4 0,-12 4 90,2 2 270,-4-4-180,0 2 180,0-12-360,-17 13-180,13-9 270,-13 24-90,6 2 0,8 28 0,-8 19 90,11 11-90,0-5 0,0 1-90,0 17-373,6-5 0,2 0 373,-5 11 135,4-23 0,0 1 0,0-2 0,-1-3 45,-3 17 90,8-12 0,-1-3-270,-8 0 180,6 12-1,-8-27-178,-21 0-1,15-11-1080,-37-6 361,12-1-451,-11-3 91,1-1 1169,12-17 0,5 12 0,1-12 0</inkml:trace>
  <inkml:trace contextRef="#ctx0" brushRef="#br1" timeOffset="120211">29328 13455 10141,'-21'-7'720,"4"0"-450,-1 2-270,14 1 269,-28 1-269,12 2 0,-15 21 0,6-14 0,1 42 0,6-9 0,6 14-45,8-17 1,1 0 133,2 5-89,3-7 0,1 0 0,1 0 90,18 7-90,-13-19-179,29-6 89,5-5 90,-3-6-90,23-25 90,-33-14-90,-7 2 0,-3-2-673,-4-25 583,-1-4-180,-11 15-270,0 1 91,0 1-1170,-23-13 629,0 20 1080,-5-8 0,-4 25 0,13 3 0</inkml:trace>
  <inkml:trace contextRef="#ctx0" brushRef="#br1" timeOffset="120548">29513 13499 8072,'14'18'360,"-10"17"-270,10-18-90,-1 19 0,-10 7 90,19-11 0,-20 22 0,15-26 1079,-12 11-539,3-22-720,-5 0 90,-3-34 0,0-32 0,0-6 0,9 20 0,2-2-135,-2 0 0,2 0-315,12-19-315,1 6 1,-1 1-45,-4-7 809,9 12 0,2 3 0,-2-1 0,11-10 0</inkml:trace>
  <inkml:trace contextRef="#ctx0" brushRef="#br1" timeOffset="121022">30122 13398 8522,'-17'9'630,"13"3"-270,-12 15-360,7-3 90,7 26-90,-7-17 89,9 13-178,0-14 89,0 0 0,0-2-360,19 9 90,-15-13-270,29 11 450,-15-23 0,17 1 90,-2-12 90,-1-18 0,-9-10 450,-5-24-270,-9 6 809,-4-19-629,-2 26-450,-20-27 0,12 37 90,-12 12 0,17 63-180,0 5-41,0-14 0,0 3 175,0 2 1,0-1-45,0-8 0,0 0 0,8 26 0,1-1 0,-7-25 0,1-1 0,13 21 0,1-2-479,-13 2 659,9-21 0,-2-3-90,-8 2-90,5-6 0,-8-8-90,0-4-630,0-7-1281,-21-2 2001,-7-5 0,-28-18 0,-4-6 0</inkml:trace>
  <inkml:trace contextRef="#ctx0" brushRef="#br1" timeOffset="121397">30810 12927 9062,'-44'-1'180,"9"0"-90,-3 18-90,11-13-90,2 30 90,12-16 90,-9 33-90,19-13-45,-4-2 0,1 2-623,6 11 623,13-16 0,1 0 45,-8 13 0,20-23 0,2-1 0,-5 22 0,7-15 0,3-2 90,5 14-135,-8-9 0,-1-1 45,0 0 360,5 16-270,-18-26 162,-7 4-252,-2-13 90,-7-1-180,0-3 90,-27 1-90,-8-3-1529,-29 1 630,14-4-184,4-1 1173,19-2 0,11 0 0,6 0 0</inkml:trace>
  <inkml:trace contextRef="#ctx0" brushRef="#br1" timeOffset="121712">30948 13596 8432,'17'19'1709,"-2"-15"-1079,1 14-630,-2-9 90,16-7-90,-7 7 0,19-25 0,-14-6 0,7 1 0,-11-18 0,-5 22 0,-1-19-90,-5-3 180,-6 11 0,-3-21-90,-4 22 0,0-14-90,-19 20 90,14-4 180,-27 18-270,29 18 180,-17 17-90,17 11 0,-5 5 0,8-7-90,0 1-450,0 1-269,0-2-1710,17 12 2519,-12-16 0,26 6 0,-14-17 0</inkml:trace>
  <inkml:trace contextRef="#ctx0" brushRef="#br1" timeOffset="122062">31330 13475 8612,'21'18'540,"3"7"-540,25-22 90,-14 17-180,4-18 180,-9 7-180,2-9 629,13 0-359,-11 0-90,21 0-90,-33-16 0,6-1 90,-23-11 180,-2-8-180,-3 12 0,-22-10 0,0 4 180,-4 10-180,-10-5 0,12 18-90,-9 2 180,-4 24-270,14 10 180,4 11-90,9 3-450,10 10-270,0-13-270,11-5 1,0-1-180,-5 5 996,40 7 1,-26-20-1,21-2 1</inkml:trace>
  <inkml:trace contextRef="#ctx0" brushRef="#br1" timeOffset="122515">32417 13374 9242,'0'-16'1079,"0"2"-449,-26 5-91,-2 2-629,-29 5 180,16 21-978,0-14 888,13 39 0,4-11 0,-1 11-21,13 15 21,0-26 0,12 28-90,24-34-360,3 13 360,25-32-179,-13 0 89,0-8 180,-12-22-180,11-10 90,-10-13 90,-6 12 0,-1-1-317,0-11 272,-9 14 0,-1-2 45,-1-15 0,-3-3 0,-3-3 0,-3 15 0,0-1 0,-1-22-456,0 21 0,0 0 636,0-14 179,0 0 311,0 4-490,-15-11-360,11 21 539,-11-10 271,15 32-450,0 19-90,0 46-90,0 3-446,0-12 0,0 1 446,0 17 0,0 4 1309,0 3-1399,0-15 0,0 0-415,0-12 1,0 2-396,0 23 1,0 0-881,0 6 1195,-1-25 1,2-1 584,15 22 0,-12-20 0,11 8 0</inkml:trace>
  <inkml:trace contextRef="#ctx0" brushRef="#br1" timeOffset="122863">32602 13486 9691,'11'-6'1260,"6"1"-1080,-2 5 0,16 13-180,-8-10 0,35 10 0,-25-13 89,34 0-89,-35 0-269,19 0 89,-25 0 90,4 0-270,-11-18 360,-10-6 0,0-8 0,-9-2 0,0 8 0,0-1 0,-16-13 0,-4 11 0,-1-6 0,-11 15 180,28 6 180,-27 5-90,16 5-181,-11 25-89,12 13 90,5 13-135,8-13 0,2 1 135,-1 9-405,-2-7 1,4 0-676,17 6 91,-14 8-1170,36-9 922,-36-14 1147,31 2 0,-32-15 0,11-4 0</inkml:trace>
  <inkml:trace contextRef="#ctx0" brushRef="#br1" timeOffset="123178">33120 13308 9691,'5'-14'810,"0"5"-450,1 5 90,2 4-271,1 0-89,0 0 180,1 14-180,0-10-90,5 47 90,-4-27-90,2 31 0,-5-2 90,-2-11-135,-2-7 0,-1-1 45,0 3 270,1 23-90,-4-35 0,1 7-180,-1-40-90,-13-25 90,9-6 0,-3 0 0,1-1 0,6-11-165,10 16 1,5-2 119,1-5 0,3 2-436,4 9 1,2 0-60,8-19 1,-1 1-1706,7-1 1795,-14 19 1,2 2-1980,21-4 2307,-15 13 1,10 6 0,-18 12 0</inkml:trace>
  <inkml:trace contextRef="#ctx0" brushRef="#br1" timeOffset="123346">33527 13803 6453,'0'0'0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2T13:15:24.284"/>
    </inkml:context>
    <inkml:brush xml:id="br0">
      <inkml:brushProperty name="width" value="0.12095" units="cm"/>
      <inkml:brushProperty name="height" value="0.12095" units="cm"/>
      <inkml:brushProperty name="color" value="#FFFFFF"/>
    </inkml:brush>
    <inkml:brush xml:id="br1">
      <inkml:brushProperty name="width" value="0.12095" units="cm"/>
      <inkml:brushProperty name="height" value="0.12095" units="cm"/>
    </inkml:brush>
  </inkml:definitions>
  <inkml:trace contextRef="#ctx0" brushRef="#br0">3062 1740 21031,'-28'45'-2010,"1"1"1331,5 1-74,8 1-156,-4 1 629,16-13 1,1-1-739,-9 18 600,10 13-1179,0-26 436,0-4 116,19 3-344,-15-12 625,28 5 290,-29-21-113,11-22 1886,-14-20-1299,0-14-45,0 8 0,0 0-45,0-16 324,-8 0 0,-1-1-147,6 20 0,1-1-208,-3-16 0,-2-7 0,2 5 379,4 9 1,2 0-572,5-9 0,3-6 0,-2 8 449,-6 13 0,3 3 163,16-20 1,5 4 685,7 1-125,-5 18 0,3 3 1068,15 8 547,-5 4-54,-7 35-2077,-11-13-327,-4 27 1,-5 6-1650,-1-3 573,-4 3 1,-2 3-1622,-1 10 2242,0 2 0,-1 0 0,-1 0 0</inkml:trace>
  <inkml:trace contextRef="#ctx0" brushRef="#br1" timeOffset="5776">3172 1275 24449,'2'-17'-3488,"-1"2"2494,-1-5-156,0 10 262,0-3 355,0 27 243,0 17 5,0 14-1311,0 13 1388,0-2 17,0 7 197,-1-30 1,2 2-92,6 15 1,0 1-18,-5-14 1,0 0 8,5 22 1,0-1-314,-7 1 316,0-25 0,0 1-180,0 24-540,0-27 168,0 7-179,0-32 664,-14-21-15,11-20 119,-20-14-550,21-16 440,-15 1-9,16 26 0,1 0 58,-6-4 1,1-2 90,4-2 1,1-1-43,-2-2 0,1 0 87,0 0 1,2-2 150,-3-16 0,4 0 314,7 19 1,3-1-247,-4 3 1,0-3 0,2 6 248,1 9 1,4 4 230,8-5 1,-1 3 917,-2 3-238,22 11 952,-10 9-208,0 5-498,0 22-1473,-2-1-365,-9 10 1,-1 4-1161,9 14 484,-11-14 0,-1 3-35,-3 5 0,-2-2-2528,5 22 1440,-5-11 0,-2 0-987,1 4 1665,-5-14 1,0-2 1210,-1 1 1,-1 2 0,-2-19-1</inkml:trace>
  <inkml:trace contextRef="#ctx0" brushRef="#br1" timeOffset="6133">3703 973 22740,'8'-5'2198,"-5"20"-7478,5 18 2139,-8 11 2029,-17 6 1187,13-8-112,-11-11 0,-2 0 486,-4 17-1353,1 9-344,-9-23 2704,26-8-1091,-10-6-470,4-5 623,6-30-1327,11-16 303,-3-18-8,30-5 957,-31 11-1630,34 0 2537,-22 4-1015,29-6 256,-18 18 1703,18 3-701,-19 18 465,17 29-2532,-18-3 616,8 25-1020,-16-14 1,-3 2-441,11 21-159,-5-3 1,0 1-56,-7-18 1,0-1-817,10 23 1,2-1 1923,-8-22 1,0-2 0,5 9 0,0-2 0,12 11 0</inkml:trace>
  <inkml:trace contextRef="#ctx0" brushRef="#br1" timeOffset="6434">4957 1401 23639,'-42'0'990,"-6"17"854,6-13-1893,-2 37-167,10-19 361,3 22-815,1-7 262,4 0 42,5 0-140,9-2-1182,5 8 286,7-13-217,20 9-890,14-26 2357,-2-5 1,2-2 29,25-6 448,-26-10 0,-1-3 234,-1-3 0,-3-4 493,14-28-634,-17 12 0,-4 0 432,-6-10-491,-7 8 0,-7 2-1487,-25-3-894,1-5-947,-23 24 926,7 11 467,-1 3 1739,-1 6 0,2 16 0,1 4 0</inkml:trace>
  <inkml:trace contextRef="#ctx0" brushRef="#br1" timeOffset="6842">5705 1224 22740,'-33'9'1552,"0"1"1,-20-5-1122,23 16 0,1 4-1013,-15-1 976,1 26-1145,1-7 497,19-12 1,2 2-347,-1 16 176,9-11 0,4-2-1244,9 2-527,18 3-265,22-23 1029,9-8 1155,-7-5 1,1-5 372,14-18 381,-21 10 0,-1-3 960,13-29-294,-6 1 490,-5-5 403,-8-6-1771,-6-5-788,-12-6-91,-7 13 1,-1-1-284,-2 11 1,-2-1 336,-4-6 1,-3-5-1,-3 6-369,-5 2 0,-4 1 417,0-3 0,-2-3 1,-1 6-245,-5 6 0,1 3 81,1-9 1,1 3-415,-17-7 705,22 17 133,-15 7 988,32 45 113,-10 2 745,13 30-1262,0-3-789,8-4 1,4 3-209,0-10 0,2 3-217,2 6 0,1 5 1,0-4 816,4-3 0,-1-1 1,2 15-1,-1-1 1,-5-20-1,0 0 0</inkml:trace>
  <inkml:trace contextRef="#ctx0" brushRef="#br1" timeOffset="7370">6027 1783 22650,'9'-13'-1558,"1"10"3640,2-25-3828,14 5 1971,-2-7-268,0 6 1,1 1 315,8-6-198,-3 2 1,0 0-42,5-6 369,10-10-1009,-16 13 1278,-5 0-1057,-5-1 154,-6-9-683,-6 10-136,-21-14-1106,10 24 322,-36-3 818,10 17 942,-11 1 269,-11 26 1114,23 14-984,10-2 1,3 2 179,-4 26 41,15-18 1,0-1 136,-2 7-947,29 11-1632,16-13 457,13-17 483,-9-12 1,3-4 582,16-5 544,-5-3 1,1-7 421,-23-10 0,0-4 100,8-3 1,4-2-1,-6-3 15,-10-7 0,-3-4-8,3-3 0,3-4 0,-8 2-137,-12 6 1,-4-2-578,-1-7 1,-1-5 0,-3 3-250,0 4 0,-5-2 198,-14-17 0,-8-7 1,1 7-922,6 12 1,-3 1 243,-13-10 1,-6-4-1,4 9-314,11 18 1,0 3 322,-13-13 0,0 3-350,2 8 843,-6 2 359,22 22 1159,9 23 477,3 23-866,26 12-970,-7-7 1,3 8 0,2-4-225,5-3 0,2 2-486,-3-1 0,1 6 1,1 2-1,-2-7-328,5 6 1,0 0 1040,-3-10 0,2 5 1,0 0-1,-1-5 1,5 11-1,1-1 0,-4-8 1,-1 1-1,1 0 1</inkml:trace>
  <inkml:trace contextRef="#ctx0" brushRef="#br1" timeOffset="8700">20122 6234 23819,'14'-39'-2906,"3"-2"2529,2 9 723,6-8 106,4-5-68,6-7-287,-16 23 0,1-1 2,1-1 1,1 0-269,0-2 1,1-1 398,9-16 0,-1 0-97,-9 11 0,0-2-147,0-2 0,1-4 0,-3 4-46,-5 4 0,-2 0-67,5-22 1,-2 1-507,-4-2 153,-7 20 1,-1 3-506,-4 7-97,-23 25 1133,7 39 1,2 26 0,-2-5-181,-9-5 0,0 1 95,8 12 1,3 8-1,1-4-97,3-17 1,1-3 0,2-2-311,5 11 1,2 0 127,-3-8 0,0 2 0,0 1-306,3-1 1,0 1 0,0-2 187,0 8 1,0 1-513,0 3 0,0 5 0,0-6 118,0-6 1,0-2 739,0 14 0,0-2 0,0-21 1,0-3-1,0 0 0,0-1 1</inkml:trace>
  <inkml:trace contextRef="#ctx0" brushRef="#br1" timeOffset="8833">20098 7056 23099,'-20'-45'-8499,"7"-3"7268,7 15 0,5-1 725,28-26 1042,-3 2 0,5 0-58,3 19 1,4 2-76,6-15 1,1 2-359,-6 13 1,0 2-458,1-1 0,0 0 751,3 1 0,0 0 0,2 1 1,0 0-1,1 1 0,0 0 1</inkml:trace>
  <inkml:trace contextRef="#ctx0" brushRef="#br1" timeOffset="9200">21598 5587 23369,'-29'-6'-509,"-20"3"808,28 1 241,-41 17 660,22-12-678,6 20 1,0 5-527,-6-3 71,15 3 0,2 1-477,-2 12 285,4 0-299,11 2-569,3 20-862,7-16 429,6-8 0,6-3-1472,22 1 1690,-3-13 0,3-4 119,27-6 1051,-27-8 0,0-2 284,16-4 739,-1-26 927,-3 4-914,-17-9 0,-3-5 868,10-10-1207,-10 1 0,-5-2 158,-8-13-903,-5 20 1,-3 1-285,-5-17-867,0 5-792,0 4 79,-20 8 248,14 6 222,-14 9 649,3 12 806,1 26 1403,-4 7 118,8 22-977,12-2-609,0 5 629,0 3-858,24 2-856,-5-17 1,3-1 341,4-8 1,3-1 590,3 5 1,0-2-1,22 3 1,3-4 0</inkml:trace>
  <inkml:trace contextRef="#ctx0" brushRef="#br1" timeOffset="9455">22648 4857 24449,'-19'-34'-7734,"14"4"6497,-34 12 2471,13 7-184,-15 39 1040,16 0-1856,8 14 0,4 4-563,3 18-287,2-1 1,1 1 961,3-25 1,2 2-253,5 15 1,5 6-1,1-5-854,3-12 0,2 0-88,1 9 1,2 7 0,1-9-874,1-13 0,1-2 33,6 23 1,-3-1 659,-9-26 1,-1 0-351,4 18 1,0-1 1183,4 4 1,-9 10 0,-2-26 0</inkml:trace>
  <inkml:trace contextRef="#ctx0" brushRef="#br1" timeOffset="9617">22335 5759 23279,'0'-31'-6385,"0"0"4256,29 1 3694,10-14-1039,18 12-600,-18 6 1,1 2 328,13-3 0,-18 11 1,0 1-1,16-4 1</inkml:trace>
  <inkml:trace contextRef="#ctx0" brushRef="#br1" timeOffset="10133">22242 5523 24089,'0'-12'-6026,"0"3"4167,0 1 1425,-17 2 1585,-4 3 38,-21 25 530,8-17-1170,10 26 0,3 6-1023,-4-7 907,11 14 1,4 2-118,1 5-431,8-17 1,2-1-1415,-1 17-435,24-3-1627,-1 1 1236,8-16 0,4 0 2188,11 14 1,-14-17 0,2-1-1,14 6 1</inkml:trace>
  <inkml:trace contextRef="#ctx0" brushRef="#br1" timeOffset="10584">23213 5553 24539,'-19'-3'-1496,"-1"0"1328,-1 2 644,1 1-203,-2 18 90,2-13-215,4 22 1,0 5-734,-4-4 217,5 12 1,3 2-324,3 4 192,3-10 1,6-1-1021,26 2-338,-19 6-173,51-21 1142,-33-5 402,29-9 644,7-3 677,-13-5-194,-8-6 0,-2-4 1378,2-19-1086,-11 4 0,-4-3 480,-9-23-1797,0-6-334,-16-5-1201,-21 14-103,6 9 0,-2 3 1671,-10-4 1,0 16-1,-1 3 1,-7-5-1</inkml:trace>
  <inkml:trace contextRef="#ctx0" brushRef="#br1" timeOffset="10890">23725 5612 22830,'2'16'-6412,"1"9"4003,1-5 923,3 25 818,0-14-12,-1 13 376,0-11-34,-1-1-1577,2-2 1699,3 6 280,-3-11 883,6 4-1302,-9-19 122,5-3 533,-1-22 940,0 11-858,3-26 0,-2-8 89,6-1-210,2-19 0,-1-4-49,-5 24 1,-1 1 16,5-15 1,-1 1-41,-3 13 1,-1 2-131,-1 0 0,1 1 1,0 1-1,0 0 0,0 2 1,-1-1-1</inkml:trace>
  <inkml:trace contextRef="#ctx0" brushRef="#br1" timeOffset="11316">24370 5507 23099,'0'10'-5755,"0"0"3716,0 0 1065,0 8 335,0-2 213,0 7 122,0-4 166,0 1-1548,0 1 1686,14 9-715,5-8 32,18 14 559,-6-20 534,15 9 128,-17-19 656,11 2 37,0-8 366,-12-21 1324,17-9-589,-23-11-1222,-7 10 0,-1 0-225,-1-8-547,-6 0 1,0 2-1395,-4 2 213,0-13-632,-3 61-372,-13 22 641,10 21 854,-4-23 0,0 2 20,6 12 0,2-1 72,-1-8 0,0 0 184,0 7 0,0 4 0,0-4-28,0-4 0,0 0 33,0 3 1,0 4-1,0-5-109,0-6 0,0-1-716,0 11 0,0-3-496,0 10-317,0-5 1895,0-5 0,-28-8 1,-7-1-1</inkml:trace>
  <inkml:trace contextRef="#ctx0" brushRef="#br1" timeOffset="12717">5845 12498 23459,'-27'-7'-1114,"2"2"837,-25 5 1007,7 18 794,-1-13-1224,0 42-467,2-22 621,3 28-804,6-12 503,4 4-236,9-2-694,10 1-1033,4 14 192,28-16-404,-17 10-221,49-20 1639,-28-3-834,31-3 1150,-11-2 147,0-2 481,2-3-58,-17-6 1,0 1 1156,13 7-253,13 12-1166,-38-11 30,-1 3-1069,-18-6 341,0-1-49,0 2-103,-25-1 1695,19 3-1399,-45-1 198,17 7 616,-11-9 367,14 1 0,-1-13 0,7-2 0</inkml:trace>
  <inkml:trace contextRef="#ctx0" brushRef="#br1" timeOffset="13018">6317 13089 22650,'38'-8'2644,"-2"-2"-1366,8-8-351,-14 4-563,9-16-697,-19 10-107,3-19-568,-14 15 164,-1-10-720,-5 10-205,-1 0-555,-1-10 226,-1 8 212,-20-5 57,-5 3 771,0 11 836,-28-6 492,32 17 500,-34-1 497,30 26 550,-7 7-195,22 13-627,-1 3-480,11 12-1225,0-12-569,13-6 0,1 0-1102,-7 5 982,17-14 0,4-3 996,-7 8 1,24-3 0,-10-3 0</inkml:trace>
  <inkml:trace contextRef="#ctx0" brushRef="#br1" timeOffset="13358">6830 12906 22740,'18'-3'2343,"-14"-2"-2809,35 4 526,-18-5 587,21 0-492,15-9 181,-9 0-161,-16 6 0,2-2 172,0-3 1,-2-1 47,18-8-83,-12 3 1,-2-1 55,-2-4-373,8-13-170,-31 16-514,-20-14-1691,5 19-69,-56-10 1093,32 21 910,-11 2 1,-2 2-117,0 2 336,-11 18 850,20-14 301,6 35 730,11-22 246,-5 21-1642,17-8-1385,-7 4-1035,10 15-335,27-11 9,-8-9 1,3-2 2234,35 2 1,-26-12 0,1-2 0,18 2 0</inkml:trace>
  <inkml:trace contextRef="#ctx0" brushRef="#br1" timeOffset="13784">7968 12506 23369,'-25'-7'-827,"-17"3"1336,9 2-178,-10 22 1127,-12 8-688,25 12-958,9-12 0,3 0-397,6 8-362,0 24 234,12-27-320,21-5 0,7-3-540,2-8 585,14-3 1,1-4-152,0-10 1312,-10-15 0,0-5 777,4-5-459,-10-12 1,-4-3 217,-1-8-34,-9-11 1,-3-3-610,-8 27 0,-1-1-292,1-12 1,-1-5 0,-4 5-510,-11 8 1,0 1-212,10-14 1,-2 0-95,-18 15 1,0 1 183,19-2 0,0 1 328,-18 1 1,-1 0 80,12 2 0,1 0 63,-9 2 1,0 2-212,3-26 370,-13-1-91,14 23 322,-5 4 312,9 40 1909,10 8-1570,0 26 64,0 6-265,19 13-391,-9-6 0,0 2 44,1-12 1,0 1-119,0 8 1,0 5 0,0-6-445,0-5 1,0 0-1058,1 2 1,2 5 0,1-7 690,2-7 1,0-2-66,-1 11 0,0-2 717,9 8 0,-1-5 0,1-5 0</inkml:trace>
  <inkml:trace contextRef="#ctx0" brushRef="#br1" timeOffset="14100">8378 12664 23549,'23'-9'3009,"-3"-1"-2428,10-5-175,-2 0-228,6 3 71,24-11-3,-11 4-156,-3 1 1,0-2 671,9-5-850,-2-2 1,-1-2 81,-4-3-76,-9 3 1,-5 0-234,-16 3-593,-3-16-543,-12 19-619,-26-4-44,19 12-746,-47 4 2014,31 3-146,-39 5 1037,25 2 312,-19 18 1237,36 8-398,-14 10 392,30 3-725,-9-7-1360,12 2-1698,21 18-905,-16-14 973,24-6 1,5-3 1780,-6 1 0,4-11 0,1-2 0,8 3 0</inkml:trace>
  <inkml:trace contextRef="#ctx0" brushRef="#br1" timeOffset="14401">9177 12252 23549,'-14'-13'-5051,"11"4"1186,-10 22 6420,31-11-1497,-13 39-2426,32-20 1101,-22 8 1,-3 4-999,12 8 321,5-6 1,-1 1 614,-9 4 885,11-5 1,2-1-1484,-10-6-452,9 14 1256,-24-54 1047,-19 1-124,9-30-693,-13 1-353,8 1 1,2-2 314,4 6 0,0-1-157,-2-10 1,-2-4 0,2 2-152,3 1 1,2 0-374,4-7 0,2-5 0,4 6-277,5 2 1,4 4 1014,3-16 1,4 3-1,2 20 1,0 4-1,-6 0 1,1 0-1</inkml:trace>
  <inkml:trace contextRef="#ctx0" brushRef="#br1" timeOffset="18670">7598 1544 21121,'13'0'539,"7"0"-449,-4 0 0,8 0 0,-5 0 0,2 0 0,2 0 0,3 0 0,2 0 0,16 12-536,-8-9 278,13 10-319,-12-13 487,4 12-462,2-9 287,-8 8 0,1 0-328,21-8 385,-2 7 0,1 3 255,-21-9 1,1 0-186,7 4 0,5 1 0,-3-1 124,-2-1 0,0-1-222,16 3 1,0-1 282,-15-1 0,-2-1-101,1 0 0,1 0 110,-1 1 1,1 1-201,17 3 1,1 0 48,-16-2 1,1 0-27,2 2 1,4 0-1,-5 0 30,-4-1 1,-3-1-81,13 4 0,-1 0-26,-17-3 0,-2-1-6,0 0 0,0 0 2,-2 0 1,1 0 5,12 5 0,0-1 48,-12-3 0,1 0-27,21 6 1,0 1-156,7 3 214,-9-4 0,0 0-157,9 5 127,-21-8 0,2 0 32,2 0 1,-1-1 72,-9-2 0,1 0-20,25 6 0,0 0 12,-23-7 1,0 1 50,24 5 0,1 1-34,-26-7 1,2 1-75,10 4 0,7 3 1,-6-2 83,-8-3 1,-1 1-89,10 4 0,5 2 0,-6-2-36,-11-4 0,-1 1-3,4 1 0,4 2 0,-3-1-52,-4-1 1,-2-1-12,14 6 0,-1-1-13,-15-4 0,-1-1 17,2 1 0,-1 0 55,0 0 1,0 0-24,1 0 1,0 0 7,-1 1 0,1 0-42,-1 0 1,1 0 110,17 7 0,0 0 12,-13-6 1,2 1-8,6 1 1,4 2-1,-3-2 73,-2-1 1,-1-1-25,16 5 0,0 0 71,-15-6 0,-2-1-26,1 0 0,1 0 67,2 0 1,-1 0-45,1 0 1,0 0 35,0 1 1,0-2-61,0 1 1,1-1-8,-4 0 1,2 0-1,-1 0-9,6 1 0,2 0-40,4 2 0,6 2 1,-6-2 5,-4-2 0,-3 0-25,-6-2 1,1 1 0,-2 0 28,2 1 1,-1-1-95,-1 0 1,1 1 22,-1 0 1,-1 1 25,0-1 0,1 0-99,-1 0 1,0 1 84,-1-1 1,2 2 2,-3-3 0,3 2 1,-2-1-95,7 4 1,2-1 105,6 3 1,4 1 0,-4-2-32,-4-1 0,-1 0 49,-6-3 0,1 1 0,-2-1-15,5 2 0,-2-2 46,2 1 1,-1 0-41,-2 0 1,4 0-3,-6-1 1,3 1-1,-2 0 7,8 1 1,0 1-11,5 2 0,6 2 0,-6-1 35,-7-3 0,2 1-45,-3-1 1,7 2 0,0 1 0,-7-3-25,6 3 1,-1 0 33,-5-2 0,5 2 1,1-1-1,-8-1 3,4 1 0,-2-1-29,7 2 0,5 3 0,-4-3 6,-3-3 1,1 1 41,-11-4 1,6 2 0,-1 0 0,-4-2 2,14 4 0,-2-1-2,-8-3 1,2 1-1,-1 0 12,0-1 1,0 0 0,-3 0 28,9 1 1,1 1-14,-14-3 1,4 1 0,1-1 0,-6 0-43,9 2 1,0 0 38,3 1 0,5 2 0,-6-2-41,-6-1 1,-2-1-73,14 6 0,-2-1 19,-20-6 0,-2 0 17,0 0 0,-1 0-65,-2-1 1,1 1-20,11 6 0,0 1-64,-12-6 1,-1 1 72,20 10 0,-1 0-304,4 4 272,-13-5 1,-2-1-257,4 4 101,7 10-168,-19-14-9,-5 0-74,-2-1-110,5 10 204,-8-9-221,13 15 133,-16-19 35,12 14 153,-12-16 123,5 5 193,-6-8 164,1-1 174,0 0 63,13 5 187,-7-5-117,22 8 246,-19-10-639,30 10 381,-30-12-973,20 6 776,-31-11-120,3 3 0,-13-6 0,-1 3 0</inkml:trace>
  <inkml:trace contextRef="#ctx0" brushRef="#br1" timeOffset="19066">19388 5109 22650,'-2'-14'-7190,"0"1"5072,1 0 1314,1 2 632,0-3-153,0 7 608,0-2-319,20 22-984,3 1 1972,14 3 245,13 23-619,-14-23-17,-5 8 1,0 3-35,7 1-183,-9-3 1,-1 2-63,3 6-730,2 9-157,-14-12-603,-10 0 332,-3 0 89,-24 16 1345,-3-10-314,-12-2 0,-6-2 72,10-11 1,-1-1 0,-13 7 0,-4 0-749,-10 0 0,1-1 818,12-6 0,0-2 0,-15 7 0,1-2 0,18-8 1,1-1-1</inkml:trace>
  <inkml:trace contextRef="#ctx0" brushRef="#br1" timeOffset="21534">18562 7831 22380,'-7'-31'-7013,"1"-1"4903,-1 0 1271,3 0 808,2 0 153,1 0 92,1 2-120,0 3-1690,0 4 2360,0-1 49,0 10-219,14 2 1353,-1 56-2360,4-9 145,-7 18 0,-3 6 185,-6-23 1,0 1 54,1 10 1,1 5 0,-1-2 3,-2-1 0,0-1-198,0 17 0,0 2-453,0-1 1,0-2-713,0-17 0,0 1 943,0 0 1,0 4 0,0-6 194,0-8 0,0-3 282,0 8 0,0-3 0,0 4 0,0-5 0</inkml:trace>
  <inkml:trace contextRef="#ctx0" brushRef="#br1" timeOffset="21768">19095 7849 23279,'-20'-23'-5285,"-12"5"5210,-11 8 1155,-21 24 859,20-9-1016,16 18 0,0 3-660,-12 1 455,4 29-1190,3-9 1001,19-11 1,2 0-475,-8 19-580,11-10 0,7-1-1941,15 3 92,2-12 1,6-4-607,26-3 378,14-4 2657,-8-18 0,5-6 0,2 0 0</inkml:trace>
  <inkml:trace contextRef="#ctx0" brushRef="#br1" timeOffset="22250">19392 7488 22920,'0'48'-5576,"0"-7"3537,0 3 1245,0 16 155,0-9 325,7-2 0,2 0-253,-5 16 380,4-24 0,0 3-779,-1 1 0,-2 0 887,-4-11 0,1 0-43,8 20 1,-1 0-209,-8 5 258,5-17 1,0-2-70,-2 1 307,3 3-362,-3-24-297,-1-5-862,0-6 688,1-5 606,0-2 1066,5-22 79,-2-11-458,11-31 344,-3 8 103,7-6 319,4 4 202,-2 16 201,13-12-1519,-11 36 1052,13 0 619,-13 16-819,16 14-680,-16 14-1166,7 8 175,-17-6 0,-1 1-1126,8 9 810,-6-6 0,1-1-1891,2 3-770,13 17 1022,-13-32 94,32 0 2900,-26-17 1,21-27 0,-23-7-1</inkml:trace>
  <inkml:trace contextRef="#ctx0" brushRef="#br1" timeOffset="22583">20273 8056 23279,'1'-29'-5862,"0"5"4794,-1 7 102,0 28 279,0 36 229,0 3 294,0-5 1,0-1-83,0 3-652,8-11 1,2-1 329,-6 2 3,34 4 99,-21-22 21,19-9 1061,-7-4 152,17-6 738,-11-21-317,-3 5 1,-1-3 1378,2-27-1725,-11 19 0,-1-1 206,-4-4 0,-3-1 196,5-16-1235,-7 16 0,-1 1-336,-3-6-869,0 3-465,-5 3 620,1 16 438,-1 2-140,1 14 1539,-1 22-1675,1-16 171,1 41 39,0-25-253,2 25 432,3-8-1564,7 19 334,0-15-286,-2-8 1,2-3 716,8 3 1362,10 3 0,-4-20 0,1-3 0</inkml:trace>
  <inkml:trace contextRef="#ctx0" brushRef="#br1" timeOffset="22857">21332 7976 24089,'-20'-13'-3479,"-3"5"3701,-25 3 678,25 21 301,-22-12-416,29 36-1371,-29-3 951,30 12-822,0-15 1,2 0 800,11 6-818,5-2 0,6-3-1472,22-3 1059,-3-8 1,3-4-397,22-11 1523,-16-5 1,-1-2-551,6-2 1133,10-23 674,-24 18 406,-12-42-795,5 27-34,-19-39-1657,9 21-634,-23 7 1,-3-1-1593,8-1 753,-16 8 1,-6 3 1640,-4 2 1,0 1 0,6 14-1</inkml:trace>
  <inkml:trace contextRef="#ctx0" brushRef="#br1" timeOffset="23238">21702 7904 23999,'3'21'-6765,"0"-3"4135,6-3 1270,-2 6 218,9 21 202,-5-8 410,5 3 80,2-1-1736,-3-7 1843,9 15 311,-10-21 7,8 7 107,-9-19 388,13-1 933,-11-31 464,16-17 63,-14-14-744,8-9 161,-6 11 6,1-2-484,-2 1-217,0 3-743,-2 7-122,-2 6-187,6 11 1183,-7 11 20,8 6 734,-11 31-2820,5 15-98,-6 14 191,0 7-566,-4-12 14,-3 2-580,-1-2 1924,0 18 0,-1-19 1,0 11-1</inkml:trace>
  <inkml:trace contextRef="#ctx0" brushRef="#br1" timeOffset="23434">20972 7620 23279,'0'-40'-5846,"18"1"5957,-13 2-1183,44 2 2873,-21 4-1092,28 6 697,-9 7-363,-3 7-1200,6 6 960,-5 3-855,-14 17 0,0 5 0,13 8 0,-17 2 0,1 0 0</inkml:trace>
  <inkml:trace contextRef="#ctx0" brushRef="#br1" timeOffset="24134">23092 7437 24359,'16'14'-5281,"-2"11"1411,-4 14 1985,-7 8 1403,14-2 63,-13-7 0,-1 2-23,4 25-39,-1-20 0,-2-1-799,-2-10 1,-1-1 324,6 33 402,-2 0 649,-2-3 1,1-3 0,0-3 0</inkml:trace>
  <inkml:trace contextRef="#ctx0" brushRef="#br1" timeOffset="24290">22923 8067 23279,'-7'-50'-7269,"1"0"4918,6 4 1630,0 0 289,24-7 1269,13 17-269,-3 13 0,3 3 319,25 7-1430,-15 6 0,1 2 867,11 5 0,-17 7 0,-1 3 0,16 12 0</inkml:trace>
  <inkml:trace contextRef="#ctx0" brushRef="#br1" timeOffset="24686">23882 7755 21660,'-14'-15'-5810,"-4"-7"3522,0 14 3489,-11-3-149,10 4-299,-22 22 1140,13 13-1161,-3 7-926,15 10 883,3-6 116,-1 23-1000,7-12-104,4-10 1,0-1-643,3 5-1304,22 6 23,-17-21 361,40-7 1691,-25-5-736,39-7 1556,-19-5-97,-4-13 0,-1-3 1477,6 6-907,-9-22 1,-3-5 1030,0 7-114,3-32-1626,-19 22 278,-6 0-1300,-3 0-335,-4-12-1295,0 14 81,-20-11 24,16 25-36,-28 30 3491,30 22-1956,-10 20-80,9-13 1,6-1-424,14 12 432,-16-17 0,3-2 638,35 9 0,-19-5 1,19-2-1</inkml:trace>
  <inkml:trace contextRef="#ctx0" brushRef="#br1" timeOffset="24954">24667 7705 23909,'-23'-5'272,"-1"2"-445,-2 22 1250,-11 6-497,19 13-1486,-4 11 242,8-16 100,14 7-1033,0-15 495,0-3-284,21-2-262,8-3 312,23-8 1708,-2-26 1061,-9-13-835,-18-13-102,-12 1-801,-11 10-504,0 2-478,0 1 1203,-24-3 1,-8 16-1,-24-1 1</inkml:trace>
  <inkml:trace contextRef="#ctx0" brushRef="#br1" timeOffset="25116">23955 8921 23549,'-2'17'-7938,"1"-6"8821,21-5 1,-14-22 0,14-6 0</inkml:trace>
  <inkml:trace contextRef="#ctx0" brushRef="#br1" timeOffset="25484">25292 7677 26158,'0'39'-6386,"0"-6"4258,0 5 1063,0-5 427,0 1 212,0 3 32,0 12 256,14-13-2078,3 19 1750,1-33 354,0 5-189,-10-23 769,4-24 583,-1-1-1015,-1-23 1,-2-6 25,6-11-63,-7 19 0,1-6 0,-1 5 123,-1 7 1,0 1-767,2-20 1,1 2 445,1-2 189,4-7 0,-3 31 0,1 6 0</inkml:trace>
  <inkml:trace contextRef="#ctx0" brushRef="#br1" timeOffset="25855">26093 7739 23099,'-18'-19'-5539,"13"-8"2643,-38 24 5195,25-19-3503,-35 20 2500,21-6-791,-7 8 333,13 0-838,4 22 1549,4-17 955,5 61-3565,6-39 1265,2 11 0,6 2-1786,24-2-359,9 16-36,15-36 1088,0 10-106,8-27 352,-13 7 1225,-9-14 1,-3-6 1261,3-16 172,4-25 9,-18 8 265,-10-20-2672,-4 29 77,-7-9-1227,0 19-28,-17 5-824,12 6-560,-24 22 2952,26 21-1456,-8 15 1343,21-5 1,3 2-1,-8 15 1,6-18 0,0 0-1</inkml:trace>
  <inkml:trace contextRef="#ctx0" brushRef="#br1" timeOffset="26116">27483 7421 25438,'-34'-1'92,"-1"1"0,-18-2 227,13 9 1,1 5 799,0 15-1108,11-2 0,4 5-659,6 17-342,0 6-1398,15 7-257,3-15 301,11-7 1,7-1 2092,23 2 0,-13-14 0,3-1 0,-1-9 0,1-1 0</inkml:trace>
  <inkml:trace contextRef="#ctx0" brushRef="#br1" timeOffset="26467">27952 7616 24629,'-51'-7'569,"0"2"-663,9 5 470,-8 18 885,24 2-1019,-8 22-666,23-10-634,2 4-603,9-9-415,18 0-124,-13-1-350,42 0 350,-23-3-34,29-5 1242,9-7 1315,-14-5 49,-7-3 0,-1-4 1218,2-23 914,9 18-91,-24-39-1439,-4 26 1155,-12-18-1870,0 8 116,-10 0-980,4 1-231,-5-8-1145,-20 12-48,15-3 614,-15 13 196,6 7 1340,10 22-1183,-10 11-114,14 27-478,19-12 1566,-15 2 1,36-15 0,-13-2 0</inkml:trace>
  <inkml:trace contextRef="#ctx0" brushRef="#br1" timeOffset="26667">28682 7572 24808,'-47'0'1170,"20"16"45,-5 6-877,30 9-2889,-10 2 1497,12-6-1005,0 1 21,24 0-634,-18-1-454,47-4 577,-29-2 2323,26-11 1,-10 3-1,1-5 1</inkml:trace>
  <inkml:trace contextRef="#ctx0" brushRef="#br1" timeOffset="26824">29112 6596 25708,'-23'-17'-5501,"-9"5"4739,14 6-1681,-19 52 2488,6-12 0,12 5 1,1 3-1,-11 16 1</inkml:trace>
  <inkml:trace contextRef="#ctx0" brushRef="#br1" timeOffset="27900">18483 10203 24179,'20'20'-5906,"-16"15"3093,16-18 2280,-3 32-1148,-2-17 635,15 22 418,-17-25 103,6 17-1789,-17-26 1958,7 4-423,-4-14-1018,-4-2 1493,6-5 1413,-6 0-1357,3-22 1290,-1 15 849,4-40-1387,4 2 788,-1-12-686,1 14 0,0-1 350,3-8-762,1 10 1,2 3 1723,3-1-1341,9-1-199,6 27 1641,-8 5-95,19 48-2102,-21-12-275,-9 5 0,-2 1-711,2 15-341,-1 5 24,-7-2-113,0 0-885,-6-3 386,0-5 1878,-2 9 675,0-21 75,0 8-834,0-27 711,0-20-11,0-23-140,14-13-17,-13 3 0,2 0-132,27-14 296,-21 5 0,-2-1-28,11-6-50,-5 20 0,-1 2 441,-3-4 13,11 6 645,-5 9-437,0 9 757,-1 7-144,0 5-208,9 16-1688,-6 15-290,-1-2 1,0 3-504,3 25-179,-7-25 1,0-1-1571,8 15-554,-2 0-918,4-3 3828,2-3 1,3-5 0,3-2-1</inkml:trace>
  <inkml:trace contextRef="#ctx0" brushRef="#br1" timeOffset="28200">20065 10259 23459,'-58'0'1080,"11"23"745,-5-17-1607,12 41-871,-1-26 1205,3 22-745,14-18 1,2 0-223,1 12 190,2-8 1,4-1-407,12 1-1374,-7 6 764,29-18 121,-14-3-1638,56-7 2695,-34-3-59,35-4 481,-10-18 952,-16-11-724,-13 4 1,-3-4 36,2-18-514,-16 13 1,-1 1 675,2-8-2088,-34-13-1004,21 22-490,-45 2 639,45 7-1209,-40 5 3328,26 9 1,-7 5 0,13 4 0</inkml:trace>
  <inkml:trace contextRef="#ctx0" brushRef="#br1" timeOffset="28616">20532 10297 23279,'-23'-14'-3468,"-4"3"2900,-1 28 2497,-14-12-1024,36 34-2343,-33-21 2753,35 20-2409,-14 2 224,18-9 434,0 14-289,26-30-1084,-4 12-744,41-25 3541,-21 8-1434,-5-21 0,0-4 2434,8-4-1429,-8-11 1,-2-3 1111,2-9-1022,-14 14 1,-3-4-424,-5-7 0,-4 0 415,1-26-1122,-5 3 1,-3-1-138,-2 22 0,-4 1 228,-3-8 1,-4-4 0,-1 4-573,-5 5 1,-1 0 336,3-13 1,-4 2-149,-9 19 0,4 3-230,16-28 205,-37 11 414,27 1-285,-5 22 929,9 3-272,12 46 579,0 2 130,0 31-507,0-1 94,0 9-228,-1-26 0,2 0 100,7 1 0,4 3-1111,-1 19 0,1 2 524,-1-16 1,3 0-460,2 4 1,3 3 0,-4-5 138,-6-6 0,1-3 612,13 12 0,1-2 1,2 9-1,0-3 1</inkml:trace>
  <inkml:trace contextRef="#ctx0" brushRef="#br1" timeOffset="29140">21077 10491 24629,'5'-12'-1741,"4"-4"1100,-1 14 2529,10-10-867,-4 5-150,11-6-241,7-6-271,-3 3-10,27-13 835,-20 9-780,-4 2 1,-1-1-452,4-4-117,-4-2 0,-3-3-369,-4 0-256,7-31-340,-27 31-697,-1-18-168,-25 20-251,0-4 142,-4 18 980,-10 3 672,20 27 636,-26-13 348,25 25 1,4 5-118,-10-5-75,13 13 1,6 3-80,4 0 6,0 12-1059,24-23-533,-18-4-747,51-5 250,-9-4 1441,17-12 391,-18-12 0,-1-4 1346,13 2-362,-22-16 1,0-4 921,12-3-909,-26 0 1,-2-2 586,19-23-1054,-5-4-424,-20 25 0,-1-2-490,-3 1 1,-1-3-298,-2-18 0,-3-2-179,0 13 1,-4-2 482,-6-5 1,-4-6 0,2 5-318,6 4 1,-4 1 389,-14-4 0,-7-3 1,3 5-589,11 7 1,-1 2 180,-17-8 1,-2 1 161,10 14 0,4 2-172,-3-6 59,-15 3 1088,32 42 521,-10 30 348,14 14-1130,7-6 1,3 10 0,-1-4-37,-8-4 1,4 2-558,8-2 0,6 8 0,1 0 1,-3-6-315,-4 5 0,2-2 13,4-10 1,4 4 0,2-1 0,-3-4 631,3 9 0,0-3 0,-3-8 1,1 2-1,0-4 0,1-1 1,1 0-1</inkml:trace>
  <inkml:trace contextRef="#ctx0" brushRef="#br1" timeOffset="29720">22895 9920 25798,'-21'-39'-8282,"-3"12"6544,-22-4 1872,4 20 1107,1 21 789,10 18-945,13 10-1143,11 4-1287,33 13 1299,-20-13-205,28-3 0,4 1-136,-10 5-268,3-15 0,2 0-322,-8-3 1,-2 0-736,9 10 1274,-10-9 1,-3-2-172,-6-1 593,-3 7 1,-10-18-1177,-48 2 3043,21-11-1614,-13-2 0,-2-2 782,8-1 257,-10-21-315,19-7-454,12-24-377,3 12-622,37 0-366,15 4 920,15 11 493,-14 10 1,1 2 203,11-3 59,-6 12 1,-1 1 1005,8-3-580,-21 6 0,-2 0 1178,10 0-1646,-7 0-609,-3 0-630,0 0-26,-13 0 24,4 0 267,-18-18-760,1-4-80,-7-10-514,0 0-134,-20 8 94,14-2-482,-34 3 1042,13-5-441,-18 10 1622,9 2 298,0 26 1547,19 19-866,3 10-369,9 9-69,5-7-1435,25 3-14,-8-11 0,3 0-299,4-8 1,4-1 969,11 15 1,0-2 0,14 1-1,-17-15 1,-1 1 0</inkml:trace>
  <inkml:trace contextRef="#ctx0" brushRef="#br1" timeOffset="30017">23057 9549 23639,'20'-15'1643,"-14"2"-4176,37 0 4533,-10-3-1074,10 7-379,13-2-294,-25 10-251,9-1-32,-5 19-1124,-9 5 676,15 18-1698,-18-8-1498,21-1 1098,-16-7-269,12-12 2739,-10-1 1,4-11-1,1 0 1</inkml:trace>
  <inkml:trace contextRef="#ctx0" brushRef="#br1" timeOffset="30617">24612 9802 24808,'0'43'-6385,"0"0"4256,-12-5 2332,9 5-951,-9 7 202,3 0-581,7 2-45,-7-4-1145,9-2 2317,0-5 0,0-4 0,0-2 0</inkml:trace>
  <inkml:trace contextRef="#ctx0" brushRef="#br1" timeOffset="31290">24618 9939 22380,'-10'0'450,"-3"16"-1182,3 10-741,-5 25 318,6-4 621,4-4 0,0 1-412,2 5 445,11-5 0,2 0-1529,-5-8 268,35 13 395,-8-30 1210,26-2 603,-8-14 733,-2-3 225,0-22 917,-13-11-1341,-7 3 1,-3-3 539,0-23-1058,-8 13 0,-3-1-400,-3-15-426,-6 19 1,-1 0-751,-3-25 472,0 32 1,-2-1-509,-10 0 1,-3-2 310,0-15 0,0-1 38,0 14 1,-2 0 532,-8-24 0,0 2-356,9 27 1,2 3 74,-2-8 0,-2 4-314,-19-3 866,32 9 93,-19 7 767,21 6-283,-7 27 1833,32 40-2278,-18 6-37,16-17 0,-1 2-17,-15 18-337,13-28 0,2 0 29,-12 2 0,0 0-176,8 1 1,1 0 243,-4 0 0,-2 0-804,1-1 0,0 1 962,5 11 0,1 0-325,-5-12 0,1-1-673,8 19 1,1-3-439,4 1 938,-11-20 0,0-2 572,11 11 0,-9-13 1,3 3-1</inkml:trace>
  <inkml:trace contextRef="#ctx0" brushRef="#br1" timeOffset="31470">24695 9820 23189,'-3'-28'-7054,"1"0"4857,20 0 3487,-14-1-1838,45 2 1723,3-6-834,-21 21 0,5 2-190,15-2 1,0 2 0,11 3 0,-21 5 0,1 0 0</inkml:trace>
  <inkml:trace contextRef="#ctx0" brushRef="#br1" timeOffset="31718">25653 9811 24539,'-21'-22'-5743,"1"8"4647,-21 8 2356,23 24-32,-15-14-40,29 41-2270,-24-19 1818,25 26-1477,-3-18 1,0 0 1017,6 19-1332,20-8 1,5-1-1783,5 3 2643,15-10 0,5-5 1,4-1-1,-17-14 0,1 0 1</inkml:trace>
  <inkml:trace contextRef="#ctx0" brushRef="#br1" timeOffset="31902">25350 10914 25258,'-10'12'-3761,"2"-4"4195,26-17 0,11-7 0,24-16 0</inkml:trace>
  <inkml:trace contextRef="#ctx0" brushRef="#br1" timeOffset="32168">26522 9584 26607,'-20'16'810,"5"12"-2642,15 9-1060,0 10 1157,0-5-52,0 24 151,17-13-148,-8-10 1,1 0-1611,11 3 2804,12 10 0,-29-25 0,15-2 0</inkml:trace>
  <inkml:trace contextRef="#ctx0" brushRef="#br1" timeOffset="32334">26478 9256 24359,'-9'-14'-9650,"2"2"5977,24 7 3915,-13 21 0,32-11 0,-13 14 0</inkml:trace>
  <inkml:trace contextRef="#ctx0" brushRef="#br1" timeOffset="32699">26957 9766 23189,'1'7'-6453,"-1"1"4388,3 2 1179,1 4-135,2 0 161,2 6 145,0 0 275,1 3-1977,0 2 2059,5 13-117,-4-9 233,6 20 165,-7-24 131,0 7 295,-4-17-290,-2-2 262,0-4-398,-2-4 184,0-3 77,1-20 576,0 13 769,4-56-795,0 29-256,-1-3 1,0-3 130,6-15 455,0-4-124,4-1 23,-1 3-695,1 5-602,-1 7 883,8 3 101,-4 21 510,12 1 426,-11 42-2044,6-2-455,-7 24-1151,0-5-163,0 6-50,0 3-525,3 1 2296,0-1 0,4-6 0,0-2 0</inkml:trace>
  <inkml:trace contextRef="#ctx0" brushRef="#br1" timeOffset="33234">27907 9441 24898,'-19'-26'-7190,"15"3"4506,-15 4 2191,1 5 660,14 7-1127,-29 3 2430,29 21-1464,-10 15-761,14 12 934,0-7 0,0 2 108,0 15-539,11-18 1,2 1-706,-7 14 745,19-25 0,3-1-1093,-7 23 872,8-18 1,3-1-253,4 12 714,-9-13 0,0-2 166,0-4 39,5 4-36,-22-18 521,-22-1 369,-15-20-295,-24-8-640,5-9 334,8-2-370,17 6-498,12 6-418,35 3 2621,-19 6-1719,28 4 0,6 2 986,-8-4-442,14 3 0,3 2 761,1-3-418,-8 2 0,1 0 1155,4-5 543,12-2-2601,-23-1-68,-5-2 421,-5-2-242,0-14-455,-12 8-286,-1-23-567,-11 20-100,-29-26-1260,-3 30 1462,2 3 0,-3 3-510,-21 7 827,3 2 647,22 28 612,1-16 978,23 41-1685,-6-25 1419,8 26-2256,0-11-467,18 3-2197,8 15 618,-3-15 2681,1-15 1,1-1-1,-4 3 1,24-2-1</inkml:trace>
  <inkml:trace contextRef="#ctx0" brushRef="#br1" timeOffset="33537">28718 9475 24629,'0'-13'-5307,"21"5"9429,0 45-7664,22-11 2932,-23 12 1,-4 5-1282,7 0 1223,-7-4 1,-2 2-113,-1 3-1490,3 14 1921,1-27-2287,-15-5 3156,5-6-1279,-4-7 964,-3-25 186,-13-35-724,9-5 353,-5 14 0,2 1-433,7-15 470,0-2-504,-2 15 1,4 0 340,18-19 317,-11 14 1,1 3-1,14-2 1,-9-5-1</inkml:trace>
  <inkml:trace contextRef="#ctx0" brushRef="#br1" timeOffset="33825">29370 9072 25258,'-11'-6'-2639,"8"-3"-1809,-8 32 5168,11-7-1533,18 28-824,-14-5 1047,30 6 185,-23-8 1,-3 3-1592,12 22 1364,-3-20 1,-1 0 534,-4 19-1375,16-3 262,-12-10 1,-1 0 1103,3 9-927,-5-12 0,-2-3 306,-5-15 1071,-22-1 1,11-19 0,-14-4 0</inkml:trace>
  <inkml:trace contextRef="#ctx0" brushRef="#br1" timeOffset="33954">29223 9513 24449,'0'-38'-6116,"23"10"7504,-2-4-717,26 18 1,8 5-363,-23 3 1,2 1-374,22-3 0,1 3-311,-21 4 0,-2 1-253,1-1 0,-1 2 564,-1 7 0,0 0 1,28-4-1,-3 11 0</inkml:trace>
  <inkml:trace contextRef="#ctx0" brushRef="#br1" timeOffset="34074">30350 9531 26697,'18'1'-397,"-1"3"-591,4-4 78,-6 2-4213,3-2 5177,-10 0 0,-1 0 1,-4 0-1</inkml:trace>
  <inkml:trace contextRef="#ctx0" brushRef="#br1" timeOffset="35938">8002 1175 22560,'0'-13'-5216,"0"1"3267,-15 7 2954,11-1-2552,-23 0 2504,25 0-2221,-29 0 2052,15 1-1386,-17 2 2030,5 2 168,-22 1-1038,7 15 2047,-18-11-2049,15 28 1880,-2-28-1780,2 34-264,15-22 0,0 0 298,-13 25-651,14-12 1,2-1-116,5 6-1018,2 26 31,16-24-769,24 13-1180,-15-14 1390,22-17 1,5 0-743,2 18 2205,16-9 1,4 0 0,-17-6 0,0 0 0,13 7 0,1 0 0</inkml:trace>
  <inkml:trace contextRef="#ctx0" brushRef="#br1" timeOffset="38488">2792 3297 24449,'0'-15'-6476,"0"2"4348,0 4 1153,0 4 337,0 25 122,-11 1 1418,9 22-1232,-9 22-863,11-13 1166,-1-15 0,2-1-62,22 17-604,-18-3 479,37-2 159,-15 9-1469,9-19 1448,-13-11 0,-1-3-169,5-4 649,16-2 523,-17-15 991,6-3-17,-10-22-341,-3 16 1304,-2-42-2180,-2 10-86,-7-14-374,-4 17 1,-1 1-457,-3-6-993,-18-21-927,13 31 266,-12-2-673,0 18 2254,12 23 184,-12 14 305,36 15-1647,-15 6 537,33-6 690,-33 2-496,36 1 826,-8 16 0,9-18 0,1 11 0</inkml:trace>
  <inkml:trace contextRef="#ctx0" brushRef="#br1" timeOffset="38822">3705 3284 23729,'-32'-10'-2193,"15"4"1314,-11-5 461,11 9 833,-13-1-104,8 18 514,4 9-822,5 9-546,8 1 1,4 1-279,13 6 49,2 0 1,4-1-780,24-4 975,-8-7 1,1-2-594,14 2 549,-16-11 0,-1-2 99,14 3 733,-3-3 729,-5-2 1637,3 1-571,-22-5-1512,9 1 123,-26-6-1972,5 1 381,-25-2 1415,14 4-1351,-40-2 550,22 3 649,-24 1 1,8-1 0,-2 0 0</inkml:trace>
  <inkml:trace contextRef="#ctx0" brushRef="#br1" timeOffset="39517">5325 2817 26158,'-10'-21'-9048,"8"1"7259,-8 5 998,1 4 453,2 5 784,-4 19 992,3 26-1304,4 10-864,1 0 0,0 2 1125,1-15 1,-1-1-238,2 16 1,0 0 29,1-12 1,-1-2-252,1 1 0,0 1-364,0-3 0,0 2-1146,0 12 0,0 0 839,-1-14 1,2 0-584,6 19 0,0-3 1223,-3 0 1,10 8 0,-14-28 0</inkml:trace>
  <inkml:trace contextRef="#ctx0" brushRef="#br1" timeOffset="39735">5653 2819 24269,'11'-16'-353,"-2"5"1040,-1 6 360,-1 3 96,1 26-4109,-1-4 2043,-2 12 0,-2 4-171,1 12 220,0 1 1,-1 2 213,-2-18 1,0 1-509,2 26 0,0 0-78,-2-23 0,1-2-163,0 12 1,0 0 911,1-3 0,0-2-39,3 22 560,-4-16 1,0-2 0,0 4 0,-2 9 0</inkml:trace>
  <inkml:trace contextRef="#ctx0" brushRef="#br1" timeOffset="39874">5207 3686 23639,'0'-30'-6385,"0"-1"3806,18-14 2586,25 8 560,-18 13 1,2 1-194,8 6 0,1 3-157,-5 0 0,-1 0 0,3 1 0,0 1 0,1 1 0,1-1 0</inkml:trace>
  <inkml:trace contextRef="#ctx0" brushRef="#br1" timeOffset="40250">6415 3284 24089,'-36'0'989,"-1"0"-719,-19 0-270,14 0 195,7 8 0,2 4 553,-2 11-560,-5 11-261,21 9-708,9-16-154,3 19-564,29-20-704,14 13 129,14-21 460,8-2 1169,-21-13 1,-1-1 281,23-2 650,-10-11 0,-1-1 735,3 7-223,-14-21 0,-3-4 992,-8 10 96,-2-30-1940,-19 23-751,-5 1-742,-20 2-516,-7 3 123,2 0-325,-22 9 1552,20 3-527,-16 27 2036,18 9-430,10 10-460,15 4-754,0-9-1680,31 12 2311,-7-12 1,29 5-1,-12-14 1</inkml:trace>
  <inkml:trace contextRef="#ctx0" brushRef="#br1" timeOffset="40501">7108 3084 23819,'-15'-9'-4483,"11"2"505,-24 2 5256,25 2-1882,-10 2 1402,5-1-115,6 22-1303,14 3-1504,9 21 1019,3-11 1326,9 9-1534,-14-19 563,11 14-1115,-14-19-480,-6 10 781,-10-14 1193,0 3 522,0-6 1,0 0 0,0 0-1</inkml:trace>
  <inkml:trace contextRef="#ctx0" brushRef="#br1" timeOffset="41424">7098 3122 23279,'0'-7'-4226,"0"-2"2727,0 1 884,0-3 246,0 3 214,0-2-149,0 1 75,-24-1-648,3 4 2039,-23 18 943,16 17-735,3 11-961,13-6 1,3 2-16,-3 13-250,6-3 0,1 1-47,3 10-595,13-20 0,2-1-1226,-7 13 323,18-26 1,3 0 276,-2 20 550,8-15 0,4-1 469,8 12 89,-8-11 1,0-2 215,3 1 416,13 8 508,-35-21-85,5 2-931,-21-6-600,-14 0 157,-20 3 1285,-10-3-1656,5-2 1,-1 1 1006,-12 1 1,15-4 0,-1-1 0,-13 2 0</inkml:trace>
  <inkml:trace contextRef="#ctx0" brushRef="#br1" timeOffset="41956">8147 2799 24718,'7'0'271,"1"0"-2,1 18-4442,-1-14 3638,4 31-1494,-2-16 736,4 20 166,-1 0-1086,-1 7 1223,-4-7 0,0 1-974,2 25 1864,-2-6 1,-1 1-665,-3-24 0,0 0 261,1 24 1,-1-1-54,0 6 386,-2-24 1,0-2-207,0 6 474,-1-5 1,1-10 0,-1-3 0</inkml:trace>
  <inkml:trace contextRef="#ctx0" brushRef="#br1" timeOffset="42117">8172 3008 23819,'0'-55'-6296,"0"2"4168,24 3 2851,-18 3-505,30 15 0,5 2 785,-3-12-1344,15 8 0,5 4 438,-25 15 1,-2 3-11,12-4 1,0 3-1,16 6 1,-1 2-1</inkml:trace>
  <inkml:trace contextRef="#ctx0" brushRef="#br1" timeOffset="42299">8307 3472 22380,'-23'22'1226,"4"-5"-755,7-5-556,33-23 452,0 10-1163,15-13 0,5-6 916,14-5 0,-15 13 0,0 1 0,20-9 1</inkml:trace>
  <inkml:trace contextRef="#ctx0" brushRef="#br1" timeOffset="42833">9333 3262 24539,'-23'-15'-4440,"-20"2"4618,22 4-359,-23 3 788,6 4 103,1 1-247,-3 21 507,1-15-653,14 23 1,1 5 348,-11-6-517,14 17 0,4 3-255,5-3-536,20-6 0,3-2-1359,-5-6 977,31-10 1,7-6-331,-8-4 820,16-4 1,4-4 893,0-2-173,-19-8 1,0-5 666,-5 1 0,-3-4 1149,13-22-873,-14 10 0,-3 0 735,-4-7-1282,-4-14-721,-13 16-891,-4 1-561,0-8-771,0 13 243,-19-3 131,15 17-142,-27 7 2206,28 22-733,-9 13 469,12 12-623,0 6-179,0-8-271,26 1 16,-20 1 1418,47-5 0,-28-2 0,25-2 0</inkml:trace>
  <inkml:trace contextRef="#ctx0" brushRef="#br1" timeOffset="43054">10053 3031 23729,'-18'-17'-4786,"13"3"1317,-33 7 5426,15 3-672,-1 21 372,-8-13-619,28 37-1932,-17-20 932,19 44-22,-6-24-128,17-4 1,7-2-2410,25 4 1615,-16-15 0,4-1-507,15-6 1,2-3-184,15 1 1804,-6-6 1,0-4-1,10-5 1,-23 0-1,0 0 1</inkml:trace>
  <inkml:trace contextRef="#ctx0" brushRef="#br1" timeOffset="43390">10500 2713 24269,'-26'-20'-4878,"-9"3"4583,31 5-1626,-21 4 2917,23 25-1455,-8 0 989,10 25-1249,0-5-139,8-2 1,1 1 186,-5 23 83,12-5 0,3 1 525,-10-22 1,0-1-1149,9 23 0,-1-1 61,0 6 141,-6-23 1,-3-1 219,-7 10 574,5-4 118,-6-5-8,0 7 713,-23-17 1241,-3 10-111,-3-26 1119,-14 0-334,18-10-815,-3-25-1056,-7-12-514,31-14-319,-4 14 1,1 1-1576,7-13 947,6 7 1,7 1-1541,23-6 1669,-15 17 1,4 1 747,14 4 0,2 4 0,12-7 0,-17 10 1,0 1-1</inkml:trace>
  <inkml:trace contextRef="#ctx0" brushRef="#br1" timeOffset="43671">11057 3038 23909,'-40'16'3648,"2"3"-3038,20-4-1415,-10 5 785,25-1-2092,-20 3 2007,21 2-1346,-8 2 550,10 1-1428,0 1 228,0-1 375,19 9-566,10-11 2140,23 9-857,-8-21 1748,16-1-148,-27-9 850,12-2-51,-23-16 436,-2 11 546,-11-30-2592,-2 3-374,-7-9-529,-18 10 0,-6 0-770,-5-7 838,-3 12 0,-2 1-1008,-10-6 1740,1 4 1,-1 5 0,0 4 0</inkml:trace>
  <inkml:trace contextRef="#ctx0" brushRef="#br1" timeOffset="43999">11228 3070 22020,'0'32'-5576,"0"-5"3627,0 4 975,19-5 22,-15 2 175,31 14 338,-32-11 141,14-1 1,1-1-1475,-14-2 2330,21 14-876,-19-29-313,1 0 525,-2-10 1004,-3 0-890,1-21 541,-1 14 354,1-38-1320,2 1 520,2-11-343,-2 13 0,1 0 418,2-7 1,3-13-1,-2 23 1</inkml:trace>
  <inkml:trace contextRef="#ctx0" brushRef="#br1" timeOffset="44239">11635 3037 23369,'1'8'-6949,"1"10"4376,0-7 1001,6 23 663,-2-8 237,4 11-113,5 7 47,-2-8-2089,15 20 2083,-9-26 44,17 14 596,-12-25-63,15 3 538,-14-15 1,4-3-1,-9-4 1</inkml:trace>
  <inkml:trace contextRef="#ctx0" brushRef="#br1" timeOffset="44453">11972 3238 23009,'0'-25'-5576,"0"1"3358,-16 4 921,12-1 330,-22 12 2064,23 19-775,-8 24-61,11 11-1858,0 11 1687,23-8-676,-17 6 486,14-26 1,1 2 79,-8 10 0,-3 2-1311,11 21 870,-3-13 1,-1-2-639,-1 3 596,3 12-170,-7-30 589,-12-2 669,0-7-1165,-21 5 1138,-1-9-94,-10-7 1,-4-3 0,-18 0-1,16-6 1,0 0 0</inkml:trace>
  <inkml:trace contextRef="#ctx0" brushRef="#br1" timeOffset="46502">5102 4436 20941,'0'40'-5936,"0"-6"3987,0 6 1065,0-4 155,15 4-575,-11 6 1070,11-8 1,3 2-146,-6-8 1,1 1-724,3 11 0,2 2 806,6 5 1,-1 0-50,-8-11 0,0 3 193,1 4 1,1 5-1,-1-3-149,-2-3 0,0 1 396,1 6 0,0 5 0,-1-4-90,0-2 1,-1 2 116,-2 3 0,1 8 0,0 2 1,-1-7-6,-2-11 0,-1-6 0,0 7 18,0 3 1,0 8 0,0 2-1,0-2 1,-1-6 16,-1-3 0,0-4 1,-1 4-19,1 10 0,1 8 1,-1-1-1,-1-6 41,0-8 1,-1-5 0,0 3-106,1-4 0,-1 3 0,0 0 0,0-4 76,0-1 0,-1-3 0,0 0-69,1 0 0,-1 1 0,1 0 16,1 18 1,1 3-25,-2-4 1,1 3 0,0-2-20,0-16 1,-1-1-1,1 3-23,0 9 0,0 6 1,0 0-1,0-6-31,0-9 1,-1-4 0,0 4 27,1 7 0,0 7 0,-1-1 0,1-5-20,-2-10 1,0-4 0,0 2 37,0 13 1,0 2-1,0-4-7,0 2 1,-1-3 11,-1-1 0,0 1 70,-1-3 1,1 2-63,-1-6 0,0 2 0,0-3-12,0 8 0,0 1 39,0 5 0,0 5 0,0-5-14,0-4 1,0-3-31,0-5 1,0 2-1,0-4 52,0 6 1,0-3-62,0 1 0,0-1-16,0 0 1,0-1-12,0-2 0,0 0-3,0-2 1,0-1 0,0-4 0,0 2 12,-2 9 1,4 0-107,5-14 0,0-1 8,-6 21 0,2-4-27,23 2-183,-24-20 1,-1-1 260,10 6-499,-1 0-197,-8-3-53,8-3-280,-3 0-355,-5-5 1348,9 0 0,-8-3 0,4 0 0</inkml:trace>
  <inkml:trace contextRef="#ctx0" brushRef="#br1" timeOffset="47702">5203 10391 22470,'-4'-4'-4705,"18"21"2011,6 13 1026,1 13 300,23 6 1148,-21-7-5,0-19 1,3 2 236,4 11 1,-1 1-875,-4-9 0,1 1 802,16 19 1,1 0 184,-17-21 0,1-1 93,14 17 1,1 0 321,5 2-430,-18-17 0,0 0 96,-3-5 1,-2-2 5,13 9 631,13 10-142,-27-24 510,7 3-738,-19-14 247,1 0 108,-9-5 641,0 0-160,-1-16-1556,3-16-187,1-10-238,2 0 1,0-2 213,-1 12 0,2-2 449,3-10 1,1-5 0,1 3 0,2-2 0,0 0-1,-1 4 1,0 0 0,1 1 0</inkml:trace>
  <inkml:trace contextRef="#ctx0" brushRef="#br1" timeOffset="51603">7542 14367 20491,'-8'0'0,"2"0"0</inkml:trace>
  <inkml:trace contextRef="#ctx0" brushRef="#br1" timeOffset="53305">7527 14484 22200,'-6'-9'-6868,"-1"7"8316,3-16-3319,-2 16 3029,3-14-2288,0 10 256,0-5 254,1 4-774,1 3 1207,1 27-735,0 0 1502,0 28-1315,20-2 559,-14 8 175,3-23 1,2 1-71,0 2 1,-2 2 202,-8 3 1,2 0 21,13 1 1,0 2-310,-13-1 0,-3 2 77,7-3 1,2 2 0,-2-1-64,-1 6 0,-1 0 347,-1 3 0,1 4 0,-1-6-137,0-7 0,0-2 178,-4 20 1,0-4 26,0-2-28,0 2-206,0-34 12,0-8 51,0-27-392,-16-54 108,9 33 0,0-4 48,-3-12 0,-1-7 0,2 3 13,2 2 1,1-2 25,-4-10 1,0-6 0,2 4-29,6 4 1,0 0 56,-4 8 0,-3-2 0,3 3-3,5-2 0,1 2-4,-2 2 1,-1 0 310,3 4 1,0 0-106,-2-8 1,4 1 149,8 16 0,2 1 208,-1-12 1,1 4 391,14 8 742,11 4 292,-13 24 280,10 27-1607,9 20-344,-21 11-713,-3-7 1,-1 0-885,-1 13 529,-6-18 0,-2 0-1803,3 14-319,-1-2-666,-1-2 1597,-1-5 1862,1-4 0,-1-5 1,0-2-1</inkml:trace>
  <inkml:trace contextRef="#ctx0" brushRef="#br1" timeOffset="53716">8037 14333 23549,'0'21'-3777,"-17"-5"5693,13 26-3613,-12-8 1797,-2 2 58,14 4-877,-27 1 1212,28-1-1938,-18-2 2457,19-3-2584,-15 7 1745,15-13-1475,-10 6 367,11-21 813,-5-22-1505,23 6 3313,-13-40-2507,30 5 2137,-30-13-1503,11 16 0,2 0 977,0-7-701,8-7 1201,5 13 843,-10 19-1769,15 0 1745,-11 16-1682,20 32-435,-17-5-545,-8 0 1,-1 4-52,-1 5 1,-1 1-1013,8 24 625,-6-3 0,0 1-157,-8-22 1,-1 2 54,1 4 1,0 4 0,-1-4-397,-1-3 0,0-1 211,6 25 0,2-1 638,-7-28 0,1-2 626,8 18 1,2-3 0,7-3 0,9 9 0</inkml:trace>
  <inkml:trace contextRef="#ctx0" brushRef="#br1" timeOffset="54017">8970 15056 24808,'3'-22'-4493,"-1"5"3262,0 5 395,-19 22 3036,13 16-2943,-28 29 1065,28-2-980,-23 4-75,24-17 565,-7-2 479,10-4-639,26 4-1837,-20-14 2000,24-12 1,5-4 194,-11-2 977,33-6-275,-26-20 1147,-2 16-570,-3-43-502,-6 3 354,-8-12-1179,-18 14 0,-2 1-1727,2-7 526,-27 8 0,-8 3-857,8 2 901,-5 13 0,-3 6-821,-6 5 1355,2 5 141,4 6 1028,5 16 0,18-12 1,5 13-1</inkml:trace>
  <inkml:trace contextRef="#ctx0" brushRef="#br1" timeOffset="54467">9717 14874 23819,'0'-18'-5576,"0"0"3627,-18 6 2055,13 1-1719,-35 6 3062,7 1-269,-24 20 354,13 13-1451,18-3 1,6 3 1118,5 24-991,6-16 0,2-1-218,7 7 729,23 9-2829,-17-22 337,45-4 62,-27-6 1007,9-13 1,3-3 699,9 2 447,-6-15 1,-2-5 1492,7-8-1035,-12-8 1,-2-5 1234,0-13-1497,-13 3 1,-3-2-861,-5-14-9,-4 20 0,-5-1-577,-10-3 0,-3 1-67,12 9 1,-3-2 196,-15-2 0,-6-4 1,3 4-271,8 2 0,0 2 188,-17-12 1,-2 3-213,-3-13 41,2 7 342,8 9 446,2 1 349,5 18 413,8 23 1790,4 35-1523,29 15-999,-20-17 0,2-1-109,17-2 0,0-1-64,-18 3 1,-1 2-191,17 0 1,3 2-632,-7 15 1,0 2 416,4-12 1,2 1-698,-4 2 1,0 5 0,-2-5 344,1-4 0,-1-1 1010,4 12 0,-1-2 0,-5-17 1,-1-2-1,12 29 0</inkml:trace>
  <inkml:trace contextRef="#ctx0" brushRef="#br1" timeOffset="55001">10053 15315 24808,'4'-18'-4504,"0"-11"2739,3 9 1824,-1-8-409,14-9 708,-5 13 65,21-20 145,-10 17-798,8-3 1,2 0 1474,3-2-531,1 3 0,-1 0 342,-3 1 178,15-11-459,-29 18-304,-2-7-686,-15 12-710,-5-2-531,-21 3 231,-7 6 388,-25 0 316,11 7 223,1 2 604,14 17 509,3-13 559,12 37-773,-9-20 560,18 24-2034,-8-8 100,11 21-647,20-14 284,-5-7 1,4-3-1400,27 2 1614,-20-14 1,2-3 401,19-7-98,5-1 1407,3-10 17,2 3 573,-1-25 1575,0 16-1593,-20-27 0,-1-7-108,16 5-681,-15-15 1,-4-6-616,-15 25 0,-4-1-156,3-8 1,-3-4-342,-7-4 0,-4 1-140,1 9 1,-3-1 91,-5-5 0,-4-5 1,-2 4-695,-6 1 0,-4 0 925,-1-5 1,-3-5 0,-1 5-367,-4 4 1,-3 0 480,1-8 0,-3-4 1,4 7-370,6 13 0,2 2 288,-11-19 0,2 7-150,5 26 991,15 25 2409,2 20-2383,7 14 0,6 6-484,5-12 0,1 2-5,-8 15 1,3 5-130,12-13 1,6 2 0,-3-2-43,-6 8 0,2 2-215,9 5 1,6 4 0,-2-6-561,-2-4 1,-1-3-361,-3-6 0,1 1 0,-1-3 209,5 2 0,-2-2 239,0-1 0,2 1 806,11 11 0,0 0 0,-9-14 1,-1 0-1,10 9 0,0 0 1</inkml:trace>
  <inkml:trace contextRef="#ctx0" brushRef="#br1" timeOffset="55318">11812 14557 27237,'0'-6'-6475,"0"3"4256,-14-2 2686,10 2-1582,-10-1 1063,14 1 0,0 1 1,0 1-1</inkml:trace>
  <inkml:trace contextRef="#ctx0" brushRef="#br1" timeOffset="55472">12012 14888 24898,'0'-8'-2458,"0"-3"0,0-5 1,0 4-1</inkml:trace>
  <inkml:trace contextRef="#ctx0" brushRef="#br1" timeOffset="55667">12258 14500 25168,'-12'-14'-6192,"9"2"2725,-20 0 4019,21 4-5896,-17-3 5050,34 27 1,-19-17 0,21 22 0</inkml:trace>
  <inkml:trace contextRef="#ctx0" brushRef="#br1" timeOffset="55834">12438 15144 24988,'-21'-17'-7697,"-6"12"6985,24-24 0,-7 25 0,10-8 0</inkml:trace>
  <inkml:trace contextRef="#ctx0" brushRef="#br1" timeOffset="56732">13102 14941 24449,'0'-36'-5486,"0"-4"3627,0-5 1334,0-8-23,18-3 1226,-13-8-529,13 17 1,0-2-57,-15 11 1,-1-1-742,6-12 0,1 1 818,-3 13 0,-1 2-46,-4 0 1,0 0 149,5 1 0,-1 0-68,-5-11 1,0 0-867,0-17 388,-8 17 0,-1 3-608,4 5 446,-24 2-14,26 54 599,-10 9 594,13 35-888,0 2 93,8-7 0,2 3 30,-9-13 1,2 2 14,12 9 0,5 4 0,-3-3-113,-7-5 0,1 0-336,9 5 1,4 6-1,-3-6-374,-4-5 0,-1-2 113,-2-7 0,0 1 1,0-3 15,1 3 0,-2-2 166,0-2 1,0 0 41,-2-2 1,-1 1-43,0 11 0,-2-2 307,-3-15 0,-2 0 253,1 17 0,-2-4 526,-2-3 208,-28 5 1081,20-29-214,-52-7 1239,32-9-1435,-9-11 1,-2-3 332,-9 4-926,8-25 1,1-6-357,-1 1-519,14-16-1,6-4-1734,4-7 1256,9 20 1,6-2-627,13-2 1,4 1 393,-4 10 1,4 1 176,8-4 0,6-1 0,0 4 398,0 3 1,1 3 416,13-9 0,1 3 0,-12 11 0,0 2 1,1 1-1,1 0 0</inkml:trace>
  <inkml:trace contextRef="#ctx0" brushRef="#br1" timeOffset="57100">14043 14360 24449,'-24'-14'-3060,"18"2"-901,-42 4 5543,43 4-1982,-41 2 1543,27 1-303,-18 1-145,1 20-178,12 9 380,1 11 562,5 4-1995,16-8 304,-8 1-790,10 17-688,24-13 109,-10-9 1,4-3-1567,28-1 2453,-13-10 1,0-4 317,10-5 725,3-13 1,0-6 1549,-1-8-993,-4-7 0,-5-3 1155,-11-10-99,-3-16-207,-16 12-1493,-6-1-584,0-2-706,-18 4-1518,13 1 77,-34 6 910,14-2 114,0 15 940,-10 2 907,19 16 833,-2 25 192,6 10-79,12 12-1101,0 4-598,0-10-391,28-3-2176,10 11 446,16-15 2390,1 4 0,-11-23 0,2-5 1</inkml:trace>
  <inkml:trace contextRef="#ctx0" brushRef="#br1" timeOffset="57552">14782 14166 24898,'-12'-13'-5220,"1"3"3499,-2 1 1438,3 7 1279,-7-11-1333,4 11 1341,-13 14 555,8-8-1139,-18 50 704,15-26-664,7 2 0,1 2-156,-3 12-801,5 1 805,2 1-1545,5 16-1545,3-15 731,10-11 1,8-3-652,20 1 2665,-1-11 1,4-4 0,-7-10-1,-1-3 1,4 1 0,0 0-1</inkml:trace>
  <inkml:trace contextRef="#ctx0" brushRef="#br1" timeOffset="57951">15172 13742 24718,'0'-6'-5576,"-9"2"6084,7 16-1247,-7 16 66,25 12 0,5 4-73,-17-11 1,1 2 364,15 6 1,7 4-1,-5-4-67,-12-5 1,-1-1-764,19 24 0,2 0 589,-16-25 1,-1-1-603,9 21 1,-1-1-295,1 3 948,-10-22 1,-1 0-154,-3 17 655,-3-15 89,-5 11 805,-21-27 1357,-9 0 573,-12-15 189,-3-1-316,11-21-924,-2 13 414,2-36-1522,-11 1-229,14-12-1333,11 14 0,3 0-1701,5-9 264,2-11 163,10 22 1144,21 3 377,-16 5 735,45 1 1400,-25 8 520,27 2 66,14 4-1541,-16 7 1,-15 2 0,0 1-1,14 2 1</inkml:trace>
  <inkml:trace contextRef="#ctx0" brushRef="#br1" timeOffset="58250">15900 14254 23999,'9'0'2340,"-4"-15"-4278,-1 1 29,-4-15 332,-19 8 287,-4 9 1146,-15 22 1554,7 19-1324,15 10-1002,7 23 338,9-23 119,8-5 0,2-2-246,-5 2 277,36 16-291,-8-30-915,26-1 1043,-10-14 1307,-2-5 601,-5-17 1224,-14 12-1248,-6-20 1,-5-4-4,-6 4-436,2-33-928,-13 20-1017,0-1-487,-20-2-1178,16 2-149,-40-1 322,24 6 1069,-7 12 0,-2 2-512,-6-7 2069,-8 0 1,16 16 0,2 3-1</inkml:trace>
  <inkml:trace contextRef="#ctx0" brushRef="#br1" timeOffset="58601">16283 14066 22830,'3'-12'-4439,"2"2"4739,2 10 1184,8 0-485,-2 15-2639,5-11 2052,-3 29-2009,0-16-54,1 17 825,5 9-567,-6-13-435,9 21-283,-11-26 2688,5 10-1761,-8-21 2027,-1-2-777,-4-7 607,-1-4 1067,-1 1-663,2-18 3,1 12 737,7-50-1277,-3 27-794,0-12 1,1-4-69,3-3 106,6-18-1429,-6 22 804,1 2 890,0 1 1,0 5 0,0 1-1</inkml:trace>
  <inkml:trace contextRef="#ctx0" brushRef="#br1" timeOffset="59085">16982 13978 23639,'0'10'-5756,"0"0"3718,0-1 973,-14 2 3395,10 14-2873,-10-3 1121,14 11-1262,0 7-822,0-9 1416,21 19-717,2-23 540,21 13-1465,-21-21 1610,17 2-421,-14-12 1444,8-3 465,4-2 51,-19-3 769,0-18-509,-8 13 498,-7-30-1892,-1 18-412,-3-17-502,0 4-465,0-1 219,-19-14-1078,14 13-208,-28-15-331,29 26 1909,-10-4-200,14 38 785,19 29-681,-15 8 517,13-5 0,3 0 179,7 7-200,-9-16 1,1 0-14,18 15 269,-8 1-53,-2-2-300,-6-16 1,1 0 580,7 15-298,-4-10 0,-1-1 347,0 0 550,8 18-847,-19-30-368,-1 0-52,-10-11 14,-24-6 1244,-20 0 714,-15-7-1140,23-1 1,-2-1-129,-27-1 0,29 0 0,-1 0 1,-2 0-1,1 0 0</inkml:trace>
  <inkml:trace contextRef="#ctx0" brushRef="#br1" timeOffset="59967">18607 12966 24359,'-18'-28'-7205,"-1"4"6331,-22 0 1570,15 13 361,-29 26 1384,27 12-2086,1 16 1,2 6-282,8-13 0,0 4-374,-1 11 1,-2 7 0,1-3 775,2 1 1,0 0-235,3-5 0,1 2 1,1-3-302,-1 6 1,3-3-146,1 1 1,2-1-783,2-3 0,0 2-314,1 14 1,4 1 206,7-20 0,4 0-271,-2 1 1,3 3 0,3-7 1244,8-7 1,3-4-1,5 10 1,2-3-1,-5-16 1,-1-1-1</inkml:trace>
  <inkml:trace contextRef="#ctx0" brushRef="#br1" timeOffset="60316">19140 13939 23639,'-10'-11'-5606,"8"1"2872,-15 2 3541,15-1-2313,-21-1 2129,14 3-711,-15-3 581,13 8-1567,1-1 2305,6 23-391,50-1-775,-21 17 228,13-20 1,2-4 74,-6 4 10,16 4-279,-32-12-500,11 2 219,-27 3-588,8-7 449,-10 5-14,-21 5 722,15-4-2444,-36 9 1903,16-8 518,0 0 0,-9-7 0,18-4 0</inkml:trace>
  <inkml:trace contextRef="#ctx0" brushRef="#br1" timeOffset="60606">19875 13740 24539,'-29'22'638,"0"0"0,-4 14-1278,-15 2 1036,42-9-2342,-32 19 1846,34-12-1351,-11 9 940,15-5-1086,25-14-119,8 9 271,13-21 789,17-3 1609,-25-8-722,11-3 1165,-9-17 302,-14-5-94,2-21-560,-19 7-1223,-4-2-1395,-5 10-574,-25-4-368,19 1-643,-48 1 2692,30 0 0,-27 4 0,11 1 1</inkml:trace>
  <inkml:trace contextRef="#ctx0" brushRef="#br1" timeOffset="60800">19342 13571 23279,'0'-11'-5036,"0"-3"3357,17-11 3169,9 2-112,24-17-236,-7 16-52,4-7-677,-12 15-503,1 3 1569,-1 5-439,1 3-1321,-3 4 278,0 1 1,-3 0 0,-1 0 0</inkml:trace>
  <inkml:trace contextRef="#ctx0" brushRef="#br1" timeOffset="60972">20412 12774 24808,'0'-10'-6385,"0"3"4166,-19 4 3126,15 18-2005,-34-11 1502,34 40-494,-27 7 0,29-19 0,2 2 0,-6 5 0,0 0 0</inkml:trace>
  <inkml:trace contextRef="#ctx0" brushRef="#br1" timeOffset="61305">20787 14128 22740,'0'-51'-6386,"0"6"4348,23-16 2429,-17 4-316,17 26 1,2-2 168,-14-2 0,-1-1-196,9-2 1,2-1 80,-6-2 0,-1 0-577,-1 0 1,-1-3 1082,1-18 0,-2-1-252,-3 15 0,-3-1-327,1-12 1,-1-2 167,-5 8 1,0 2-608,1 15 0,-2 0-123,-7-14 0,-4 5-791,-6 5 41,-5 4 471,-5 28 1312,9 27 884,-10 26-327,12 13-828,10-2 1,3 3-119,3-17 1,2 1-275,-3 8 0,1 6 0,4-5-117,7-3 1,3 0-613,-4 4 0,1 4 1,2-5 643,9-7 0,3-2 1,-1 10-1,0-1 1,-5-19-1,0-1 0</inkml:trace>
  <inkml:trace contextRef="#ctx0" brushRef="#br1" timeOffset="61751">21690 13486 24988,'-19'-13'-3544,"-2"3"3052,-23 5 1338,4 22 1229,2 12-1436,17 11-1119,7 3-335,14-8-1051,0 0 998,0-1-157,30-4-1182,9 7-307,16-14 1998,-20-11 1,-1-3 721,5-3 440,21-6 1040,-31 0 90,-2-22 1065,-9-3-1227,-16-22-1457,7 11-203,-9 4-1198,-21 7-169,-4 13 629,-14-1 89,17 43 284,9-7 46,11 12 0,4 3 188,-2 9-88,8 11 0,4 1 21,-1-27 0,2 0-45,8 30 1,0 0-1174,2-5 646,-5-13 1,-4 0-1063,-11 0 1339,20 9-55,-21-26 576,7-3-271,-9-6 779,-20 0 1040,-12-9-751,-31-2 321,6-6-746,-4-18 1,13 13-1,-1-13 1</inkml:trace>
  <inkml:trace contextRef="#ctx0" brushRef="#br1" timeOffset="62334">22068 12418 24808,'20'-3'2061,"4"0"-1672,12 22-2513,1-14 2081,-3 39-2070,4-21 1692,-9 12 1,1 4-91,-7-13 1,1 3 48,1 6 1,2 5 0,-2-2-645,-2 1 0,-2 1 352,0 8 0,1 6 1,-3-4 136,-2 0 1,-3 1 37,-4-7 0,0 2 1,-1-2 523,-3 7 1,-2-1-124,-1-1 0,-1 1 218,0 1 0,-3 1 39,-7-6 0,-4 3 0,4-3-50,6 7 0,-4 1-427,-16 1 1,-11 4-1,5-6 302,10-8 0,-2-2 324,-12 3 1,-8 0 0,3-4-1,7-8 1,0-3 0,-9 9-1,0 0 1</inkml:trace>
  <inkml:trace contextRef="#ctx0" brushRef="#br1" timeOffset="62858">22982 13300 24359,'-25'20'1010,"4"-5"4,4-15-935,7 0-158,26 0-573,49 0-36,-33-6 1,4-2-83,9 2 1,6 0-1,-4 0 822,-2-3 0,-2 0 1,18-4-1,0 0 1,-18 6-1,0-1 1</inkml:trace>
  <inkml:trace contextRef="#ctx0" brushRef="#br1" timeOffset="63090">23495 13227 23099,'-46'0'630,"4"0"-540,8 0 899,9-14-2244,11-4-865,56-9 3061,-9 3-353,14 16 0,5 5-366,3-5-245,-9 18 1,-1 5-519,4 6 61,-19 1 0,-3 5 55,-11 6 1,-4 2-87,2 25-1051,-17-2 0,-4 1 18,6-21 1,-3 0 512,-17 5 0,-8 3 1,3-4 983,9-4 1,-2-1-1,-22 11 1,-2-2 0,17-16-1,1 0 1</inkml:trace>
  <inkml:trace contextRef="#ctx0" brushRef="#br1" timeOffset="63392">24617 13342 25528,'0'-25'-6206,"0"2"3988,-17 6 1269,12 1-339,-12 9 1984,17 18-981,0 37-536,0 0-864,8-3 0,0 1 439,-4 2-72,10-8 0,-1-1 1207,-10-1 1,9 5 0,-12-20 0</inkml:trace>
  <inkml:trace contextRef="#ctx0" brushRef="#br1" timeOffset="63540">24468 12734 23369,'0'-18'-7465,"0"5"4437,0 4 3855,20 6 1,-16 2 0,16 0 0</inkml:trace>
  <inkml:trace contextRef="#ctx0" brushRef="#br1" timeOffset="63967">24925 13090 23189,'-15'8'3321,"3"11"-5222,12-2-1219,16 30 282,-12-8 1459,25 18 1,-25-8 746,26 3-1397,-26 2 773,11-17 0,2 0-492,0 18 1454,-4-13 1,0-1 411,2-1-537,-4 4 385,-10-25-657,4-6 38,-5-22 963,3-18 549,0-13-495,3 4 0,0-2 565,5-16-335,-3 16 1,0-1 575,7-20-297,1 2 470,1 2-719,-5 22 1,1 2 268,6-12-47,12-7 20,-12 35 514,13 3 622,-12 12-899,6 24-1458,0 11-1232,-5 16-370,-6-13 0,-1 1-887,1 13 2542,-7-16 0,0-1 0,1 16 0,-2 0 0</inkml:trace>
  <inkml:trace contextRef="#ctx0" brushRef="#br1" timeOffset="64599">24872 12816 24539,'-21'-20'-5200,"16"0"2015,-35 3 4209,35 2-2624,-40 3 2843,26 4-493,-24 3 162,11 3-499,0 26 1,1 7 1046,-9 9-830,17-4 0,-1 9 1,6-3-743,8-6 0,3 2 450,0 7 0,0 4 0,6-3-998,9-4 1,4 0 65,-1 13 0,4-2-446,7-17 1,4-4-98,0-1 0,2-2 276,2-1 1,3-3 310,2-2 1,2-3 183,2-1 0,2-3 33,-1-2 1,3-3-557,19-1 1,2-3 1167,-16-3 0,0-1 0,13-1 0,0-1 0,-19-1 1,-1 0-1</inkml:trace>
  <inkml:trace contextRef="#ctx0" brushRef="#br1" timeOffset="65074">25317 12967 24629,'-6'0'719,"0"0"-809,3 0 1260,-2 0-1170,4 15-1903,-2 16 690,3 33 28,15-2 243,-13-12 0,0 0-726,13 14 689,-8-11 0,-2-1-800,-3 3 880,5-21 1,-2-2 478,-5 1 820,0-7 50,6-7-755,-4-4 177,4-33 1037,-6-18-907,0-21 98,0 23 1,0-1 60,0-26-251,0 27 0,0-1-58,-1-1 1,2-1 309,6-15 1,5 0-75,1 14 0,2 0-765,12-20 0,3 4 760,-5 26 0,1 3 140,2-5 0,2 3 227,14 3 70,6 9 0,0 7 1,3 5-1</inkml:trace>
  <inkml:trace contextRef="#ctx0" brushRef="#br1" timeOffset="65500">26043 13106 21840,'-22'0'1259,"2"0"-539,2 15-180,5-12 907,6 24-2890,2-8 505,29 9-376,-18-3-658,42-6 1222,-10-8 219,12-5 439,-13-4 0,0-1-514,10-1 1289,-7-8 0,-1-5 1072,8-14-693,-18 8 1,-2-1 1233,8-18-1701,-7 10-111,-4-1-533,-7 0-432,-7 1-641,-5 0-768,-24-8-742,15 11 1660,-24 7 1,-6 4 247,6 3 153,-37 1 396,25 10 819,-2 0 205,2 24 929,-12 14 604,19 13-1715,12-11 0,3 1-598,7 13-564,4-5 1,6-1-1663,31 8 389,-21-21 0,5-1-382,21-6 0,4-4 1882,9 10 1,-13-16 0,1-2 0,17-1 0</inkml:trace>
  <inkml:trace contextRef="#ctx0" brushRef="#br1" timeOffset="66101">27028 13012 24179,'0'-18'-5126,"-25"-2"4340,0 9 1342,-26 1 401,10 24 977,2 13-928,19 22-1392,6-2-663,14 3 329,17 1-533,-12-14-9,20-9 0,5-4 161,-5-7-885,32 6 664,-23-22 2081,2 5-11,-1-6 848,0-23 980,-6 18 23,-1-43-1770,1 11 142,-11-12-550,-10 15 0,-1 1-999,-3-5-261,-4-10-847,0 20-354,-20 4-50,15 7 523,-15 3 680,7 7 1029,10 21-190,8 12-918,17 9-47,-1 4 523,9-19 1,1 0 758,-4 9-277,14-8 0,3-4 128,2-5-86,-4-5 1,0-3 929,7-4 322,-1-24 1,-2-6 1202,-4-2-1378,-7-15 1,-5-4-295,-10 2-417,-10 5 0,-3-1-630,-1-11 193,-6 7 0,0 0-385,0-11-255,-9 21 0,-2 1-1140,6-13 382,-15 4-311,20 5 1051,-14-3-224,10 17 898,-11 3-429,15 35 640,0 23 421,16 13-1181,-12 15 1227,28-6-1111,-28 8 512,12-31 1,1 1-416,-15 1 0,0 0 101,14-2 0,1 2-792,-7 10 0,-2-1 327,5-10 0,1-1 157,-1 16 0,-2-2-463,-2 2 405,-1 6 202,-8-26 498,0-6 80,-18-6 553,13-6 1,-40-5 0,11-4 0</inkml:trace>
  <inkml:trace contextRef="#ctx0" brushRef="#br1" timeOffset="66201">27687 13124 22560,'-25'-31'-1830,"0"0"1,2 2 0,4-2-986,6-33 1165,6 15 1458,16 10 0,2 1 35,-6-1 87,30 10 0,7 4 1153,-3 3-1030,17 9 1,3 4 0,6 4 0,-21 4 0,-1 0 0</inkml:trace>
  <inkml:trace contextRef="#ctx0" brushRef="#br1" timeOffset="66533">28242 12997 24089,'-23'5'2389,"6"-1"-1695,34-15-554,15 9 22,-3-13 0,1-2-9,24 0 98,2-3 28,-17-4 279,-5 21-899,-2-17 172,-7 18-41,-4-14-116,-4 9 496,-10-12-1742,-2 7 336,-25-11-640,15 10-517,-41-3 1511,24 9 163,-23 3 439,10 2-282,-13 17 2225,15-11-529,-6 44 270,20-26-632,10 20 0,8 2-2125,21-1-356,-3-1 1,6-1-1169,33-5 1162,-13-10 1,2-3 1510,16-7 0,-20-7 0,0-2 1,21-7-1</inkml:trace>
  <inkml:trace contextRef="#ctx0" brushRef="#br1" timeOffset="66784">29135 11848 25528,'-19'-14'-4756,"-6"5"4699,15 32-64,-2 1 292,1 28-869,10-2 248,-1-5 0,0 2 105,2-9 1,0 1-444,-1 12 0,2 3 517,7-1 1,3-1-390,0-14 0,3 2-696,11 21 1,3-3 233,-7-26 1,2-2 17,12 15 0,2-4 173,9-2 1066,-2-15 1,1-5-1,9-6 1,-17-8 0,-1-1-1</inkml:trace>
  <inkml:trace contextRef="#ctx0" brushRef="#br1" timeOffset="67034">29822 11980 25348,'26'-4'2515,"8"1"-2383,15 2-430,1 17-718,-10-12 857,1 32-1185,1-19 904,-3 21-1001,-1-3-324,-6 6-213,-2 4 956,-16-9 0,-3 3-506,1 21 562,-14-5 1,-4 0 137,2 11-20,-17-29 0,-8 3 0,2-5 634,7-2 1,-1-3 432,-24 10 1,-4-3-1,18-12 1,2-2 0,-2-1-1,-1 1 1</inkml:trace>
  <inkml:trace contextRef="#ctx0" brushRef="#br1" timeOffset="67258">30632 12537 26517,'4'-3'1315,"-1"0"-1548,-2 1-1970,-1 1 1752,1-1 0,0 0 0</inkml:trace>
  <inkml:trace contextRef="#ctx0" brushRef="#br1" timeOffset="67405">30967 12679 25438,'37'35'-3431,"-8"-8"2224,12 15 142,-20-19 418,3 7-96,-15-15-733,-2 8-1,-5-9-1763,-32 9 3539,-13 10 1,13-18-1,-1 0 1,-2 6 0,1 0-1</inkml:trace>
  <inkml:trace contextRef="#ctx0" brushRef="#br1" timeOffset="96317">18322 1193 22470,'12'-28'-1753,"0"-2"1213,0-2 796,-1-2-571,-1-1 463,-1 1-73,0-1 46,1-10-993,-2 13 576,-2-10 128,-4 6-349,-2 10-178,0-7 159,0 18 26,-23 1 575,-2 10 761,-18 21 1146,2-12-534,3 45-276,-6-21-344,8 13 1,1 6-206,8-17 0,-1 2-357,-2 5 1,-2 4-1,5-3 64,3-3 0,3 0-649,-10 23 1,4 0-450,17-27 0,2 0 103,-2 8 1,3-2-332,6 10-602,27-6-107,0-3 1105,12-16 1,6-2 380,-15-6 1,3 0 123,27 6 1,1-3 294,-23-8 0,-1-3 157,12 4 1,-3-2 488,14 0 425,-9 0 412,-6-2-411,1 2-732,-19-4-188,1 3-442,-20-4-523,-3 3 700,-34 6 0,-13 0 349,3 2-1132,-4-1 1,-11 2 0,8-2 496,-13 1 340,4-3 0,2-3 1,8-5-1,-11-2 0</inkml:trace>
  <inkml:trace contextRef="#ctx0" brushRef="#br1" timeOffset="96624">18147 649 23189,'-17'-9'-4064,"13"2"375,-25-2 5976,25 5-3432,-9 17 2704,13 15-2353,24 18 219,-10-7 0,2 2-490,6-11 0,1 2 703,-4 7 0,0 4 0,-1-2 202,0 1 1,-1-1-704,7 15 1,-2-1 661,-7-13 1,-2-3-896,1 2 0,-1 0 809,-1 0 1,-1 0 413,-2 0 0,0 0-99,-1 0 0,-2 0 55,-2 0 1,-1 1-423,-1 17 1,0 2 216,-1-16 1,-2 3-286,-3 2 0,-1 6 0,-3-6 554,-3-3 1,0-3-1,0 15 1,1-1-1,1-19 1,-1 0 0</inkml:trace>
  <inkml:trace contextRef="#ctx0" brushRef="#br1" timeOffset="97117">19420 1147 24089,'0'-30'-6386,"0"4"4438,0 4 1783,0 3-384,-13 9 562,9 30 82,-9 5 541,13 30-2142,-10-5 1813,7 8-220,-7 8 66,9-32 0,2 1-163,-1 1 1,0 0-156,0-1 1,0 1-179,0 13 1,0-1-362,0-13 1,0 0 298,0 21 0,0-2-442,0 1 623,0-20 1,0-2-352,0 5 144,0-6 71,0-4-90,0-7 270,-18-3 1656,13-8-575,-29-4 950,7-4 150,-21-23-835,6-12-906,14 3 0,4-3-329,-2-24-379,2-5-581,18 28 0,4 0 4,2-18 347,26 7 1,7 1 439,-14 17 1,5 2 427,15-3 0,9 0 0,-4 2 569,-5 3 1,2 1-402,16-6 0,7-2 0,-5 3 10,-12 7 0,-2 2 0,2-1 0,3-1 0,-6 2 0,-11 6 0,0 0 0</inkml:trace>
  <inkml:trace contextRef="#ctx0" brushRef="#br1" timeOffset="97651">20057 980 22110,'-18'-14'-4970,"13"0"845,-29 2 5772,29 3-2614,-25 2 2454,18 4-721,-4 21 240,7 22-1988,9 11 861,0-3 1,0 2 434,0-16 0,0 0-793,0 14 1,0 1 790,0-14 0,0 0-844,0 0 1,0 0 21,0-1 0,0 0-266,7 12 1,1-1 10,-4 21 626,9-17 0,-1-2-542,-9 3 370,5-16 0,1-2-376,-8-2 490,6 0-1241,-3-16 866,2-7 761,9-19 1868,-2 8 571,14-56-1551,-7 29-265,-1-14 1,1-3 147,6-3-251,-10 17 1,1 0 1337,16-21-599,-10 19-1850,14-4-142,-16 28 1831,11 5-123,-14 26-1944,4-14 1154,-2 56-1896,-7-33 625,-3 11 1,-1 2-451,1-1-628,3 19-450,-7-31-25,3 5 1972,-6-17-1174,2-7 1452,-1-2 278,-1-7 1937,5-16-746,0 12 1299,3-34-1491,0 19 357,0-20-592,1 9 327,0 1 360,-1 3-2263,-3 12 1026,3-4-1394,-2 15 2731,8 12-2093,-5-4 794,4 36-1682,-3-22-197,4 22-767,-3-9-203,3 0-56,-2-2-1212,1-3 3547,1-3 1,-2-3 0,0-2-1</inkml:trace>
  <inkml:trace contextRef="#ctx0" brushRef="#br1" timeOffset="97801">20752 1193 22920,'0'-9'-8185,"0"3"9054,18 3 1,-13 1-1,13 2 1</inkml:trace>
  <inkml:trace contextRef="#ctx0" brushRef="#br1" timeOffset="98084">21215 1456 23549,'-14'-17'-6538,"10"24"6969,-10 23-365,37 12-2096,-18 2 900,41-10 1156,-26 1-878,24 0-476,-11 0 1460,1-1-898,0-3 46,-2-3 1774,-2-3 373,-6 3-1770,-2-11 1058,-13 5-1582,-1-13 554,-40 1 1685,6-4-335,-33 1-816,11 0 163,-7 0 0,-4-1 1,-2 0-1</inkml:trace>
  <inkml:trace contextRef="#ctx0" brushRef="#br1" timeOffset="98834">22235 1471 24269,'-4'-12'-7889,"2"0"5560,1 0 1837,1 1 458,27-1 2900,-5 3-865,29 1-749,-8 2-977,8 1 774,-10 3 0,2 1-456,-9-1 0,0 1-166,12 1 1,-1-1 274,18 1-2262,-2 15-238,-4-11 1616,-3 23 1,-5-23-1,-3 8 1</inkml:trace>
  <inkml:trace contextRef="#ctx0" brushRef="#br1" timeOffset="99067">22737 1345 22290,'-27'-19'-4256,"4"2"2501,7-1 748,7-5-1035,4 6 1036,5-9 902,26 13 2141,-19-1-2566,50 7 2073,-32 5 216,27 0-20,2 20-49,-12-14-949,-12 22 1,-2 4-750,2-4-1198,-12 12 1,-5 4-294,-2 4-1578,-4 18 1531,-18-29 1,-1 0-420,6 21 1908,-18-20 0,0-1 0,18 15 1,-20-2-1</inkml:trace>
  <inkml:trace contextRef="#ctx0" brushRef="#br1" timeOffset="99451">23708 1668 23189,'-21'-17'-5130,"4"-13"1261,42-7 4430,-10 5 0,1 0-124,15-9-2,-7 3 0,-3-1-76,1-8 114,-5 9 1,0-1-1271,1-3 1584,-9-23-140,-9 33-1679,0-5 147,0 20-299,-14 8 588,10 26 244,-10 6 341,7 12 0,3 5-598,1 18 554,-2-16 1,-1 2 176,2-7 1,1-2-68,2 3 1,0-1 4,-3 2 0,1 1-618,2 15 0,2 2-3,-1-15 0,0 2-58,0 1 0,0 4 0,0-4 114,0-5 1,0-2 67,0 11 0,0-1 375,0 12 1,0-6-1,0-2 1</inkml:trace>
  <inkml:trace contextRef="#ctx0" brushRef="#br1" timeOffset="99567">23535 2176 21930,'0'-42'-6385,"28"2"6705,-6 7 0,3 1 43,5 8 0,3 1-178,17-18 0,0 2 0,-17 16 1,1 1-1,11-5 0,0-1 1</inkml:trace>
  <inkml:trace contextRef="#ctx0" brushRef="#br1" timeOffset="99950">24588 1438 22380,'-22'-6'-874,"-10"3"1100,10 2 70,-16 1 98,-4 21 538,11 7-822,0 27-692,21-11-582,0 5 423,10-2-741,0-11-91,24 17-917,-17-26-538,38 2 1785,-15-20 1065,23-3 1045,-11-6 317,-4-26 741,-14 20 193,-3-47-757,-3 30-660,-9-10 0,-2-3-563,5-10 94,-8 6 0,-1-1-1130,2-5 112,-5 10 0,0 1-1160,0 2-172,0-2 1381,0 21-50,0 29 146,0 30-458,0 5 644,10-18 1,4 0-1930,17 20 2391,13-14 0,0 6 0,-11-17 0</inkml:trace>
  <inkml:trace contextRef="#ctx0" brushRef="#br1" timeOffset="100284">25358 691 24629,'9'-14'-1905,"-7"4"-307,7 1 4151,-9 6-3626,0 16 622,0 19 86,0 13 313,0 16-133,0-17 1,0 2 294,0-10 1,0 3 352,0 5 1,0 5 0,0-4-611,0-2 0,0-2 626,0 12 0,0 1-810,0-3 1,0-3 494,0-14 0,0 1-585,0 20 1,0-2 1034,0-1 0,0 10 0,0-26 0</inkml:trace>
  <inkml:trace contextRef="#ctx0" brushRef="#br1" timeOffset="100454">25688 1210 23639,'0'-12'-6385,"-21"6"6941,1 19 1524,-23 20-2201,24-4 0,2 3-1064,-4 25 1021,7-17 0,3-1 1,9 8-1,-6 13 1</inkml:trace>
  <inkml:trace contextRef="#ctx0" brushRef="#br1" timeOffset="100816">25918 1562 22830,'23'16'-4383,"6"-4"3803,14-12 1978,-3 0-703,-9-12 854,0 9-1097,-2-9 432,0 0-203,5-2 1165,-10-2-681,0-16-1390,-15 17-464,-5-18-1347,-4 11 344,0 0-635,-21 1 300,15-1-460,-36 4 1332,36 3-603,-51 1 1897,28 8 771,-25 22 1367,31 16-1126,10 12-561,13 4-113,0-11-1824,23 2 963,-17-1-1087,29-12 1,6-1-86,-7 11 1232,5-13 1,2-3 0,8 4-1,1-3 1</inkml:trace>
  <inkml:trace contextRef="#ctx0" brushRef="#br1" timeOffset="101151">26573 1370 23009,'0'-6'-5216,"17"20"3824,-13 10-499,27 11 1273,-27 2-24,21-6 246,-23 2 84,18 1-1740,-18 0 1925,14-2-666,-14-2 1187,10 4-264,-8-10 352,1 1-819,-2-16-131,-1-25 1094,5-18-133,2-17-41,3 9 0,2 0 268,7-19-252,3 6 0,2-2-91,-9 22 0,2 1-391,14-22 1,3 2 472,-13 24 0,0 3-389,7-7 1,0 4 350,15 1 0,-1 9 1,1 5-1</inkml:trace>
  <inkml:trace contextRef="#ctx0" brushRef="#br1" timeOffset="102534">21928 2578 23189,'0'46'-5666,"0"2"3808,8-3 332,-6 10 910,5 10 325,-4-29 1,-2 2 162,0 1 0,0 1 3,2 1 1,2 1-702,-3 0 0,0 0 763,1 0 1,1-1-28,0 1 1,-1-1 161,1 0 0,0 0-90,0-2 0,0 0-45,1 0 1,0-1-216,0-1 0,0-1-202,-1-1 1,2 1-219,0 10 0,1-1 114,-1-12 0,-1 0 556,2 7 1,-1-2 0,2 6 0,-3-3 0</inkml:trace>
  <inkml:trace contextRef="#ctx0" brushRef="#br1" timeOffset="102857">21557 3607 22650,'-2'41'-5131,"23"-5"1792,-16 4 2072,41-1 1054,-28-8 0,0 2-119,5-6 1,1-1 239,2 9 0,0 1-59,3 3 0,0-2-726,-5-9 0,0 1 764,15 19 1,0 0 273,-16-21 0,-1-1-28,13 15 0,-2-2-30,3 2 748,3 3 147,-18-21-707,-6-9-4,-2-5 51,-4-4 680,1-4 98,1-30-1634,6-24 340,-9 20 1,0-5-800,7-24 0,0-3 1042,-4 20 0,-1-1 1,4-16-1,0-2 0,-4 17 1,0 0-1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2T13:18:45.271"/>
    </inkml:context>
    <inkml:brush xml:id="br0">
      <inkml:brushProperty name="width" value="0.12095" units="cm"/>
      <inkml:brushProperty name="height" value="0.12095" units="cm"/>
    </inkml:brush>
  </inkml:definitions>
  <inkml:trace contextRef="#ctx0" brushRef="#br0">1917 1162 22110,'-20'-3'377,"5"0"-560,5 0 1044,8 2-1893,-8 14 1143,10 18-1325,0 10 146,0 15-438,0-5 885,0-9 1,0 2-5,0-11 1,0 2 266,0 11 1,0 6-1,0-5 120,0-10 0,0 0-256,0 7 1,0 5 0,0-6-137,0 17 90,0-11 1,0 0-181,0 4 347,1-20 0,-2 1-369,-15 20 772,-2-14 363,-18 13 658,18-30 163,-17 1 758,8-18 225,-9-2 74,-9-24-1305,17-11-1590,-4-11 331,18 11 0,2 0-1304,-5-8 924,8 5 0,2 1-1527,3-6 1381,16 1 1,2 0-258,-7 1 1175,30 1 0,6 4 1749,-8 2-811,16 5 0,5 2 174,-23 11 1,-1 0-151,11-3 1,1 1-225,-10 4 1,0 2-582,1 1 1,0-1-1,-1 1 1,1 0 0,1 0-1,0 1 1</inkml:trace>
  <inkml:trace contextRef="#ctx0" brushRef="#br0" timeOffset="780">2575 1136 22200,'-14'-7'-2481,"3"3"2828,2 0-282,7 21-1110,-7 2 1127,9 20-985,0 1 530,0-4 1,0 3-1224,0 25 1209,0-18 0,0 0-35,0-12 1,0 0-18,0 0 0,0 0 181,0 33-606,0-2 954,0-4-180,0-2 135,0-21 0,0 0 45,0 18-270,0-15 0,0 0-179,0-1-91,0 6 450,0-24-90,0-4-630,0-6 630,17-6 987,-13-18-251,27 8 1199,-28-34-1764,24 1 1175,-5-10-333,6-3-23,2 15 571,-9 4-1204,1 3 676,9 2-986,-6 13 2092,18 2-1215,-16 27-1064,17 11-225,-18 8-1063,6 5 170,-2 6-307,-9-10 596,-2-6 1,-1-2-1424,5 4-422,15 12 1956,-14-30 224,19 9 1414,-16-21 877,9 5-188,-2-24 1276,-9-11-869,13-27-263,-22 7-514,3-5-601,-11 16-291,-3 1-1142,-3 4 40,-1 5-943,0 5 1461,-1 7-669,1 22 282,13 28-442,-11 3 718,11 15-201,0-22-63,-11 0 665,21-3-102,-8 5-476,6-11 625,10 2 1081,-12-16 10,7-3 572,-9-5 756,1-16-452,-1 12 325,4-48-910,-7 28-800,-3-10 1,-3-2-262,-1-2-694,4-23-313,-9 30-222,2-4-289,-2 19-219,1 8 1580,2 3 877,-2 29-1795,7 9-195,-2 14 83,4-1-824,9 5 305,-2-14 594,2-8 1,2-2 844,11-3 1,15 0 0,-12-18 0</inkml:trace>
  <inkml:trace contextRef="#ctx0" brushRef="#br0" timeOffset="950">4302 1924 22830,'0'-21'-5397,"-22"2"3901,17 4-561,-32 1 3297,17 8-503,-13 1 331,14 29-350,-4-18-226,21 54-869,-7-38 431,31 30-511,-17-23-1565,47-3 671,-26-3 1268,9-11 0,3-3 0,12 13 0,-18-12 0,1 0 0</inkml:trace>
  <inkml:trace contextRef="#ctx0" brushRef="#br0" timeOffset="1164">3565 1668 22380,'-21'-5'-1686,"4"-2"267,9-4-1240,4-1 516,4-3 1302,24-7 2257,11 5-905,7 5 1,3 3-998,15 1 515,-20 2 0,-3 6 0,1 23 0,-1 6 0</inkml:trace>
  <inkml:trace contextRef="#ctx0" brushRef="#br0" timeOffset="1313">3805 2713 22650,'-7'18'-3247,"1"-5"2493,6-5-3440,-4-7 3705,3-18 0,-3 13 1,4-14-1</inkml:trace>
  <inkml:trace contextRef="#ctx0" brushRef="#br0" timeOffset="1946">5193 1169 24988,'0'-20'-6385,"-18"1"4447,13 6-335,-13 32 4519,18 25-2818,0 20 346,-1-25 0,2 3-55,7 8 1,1-1-640,-7-11 0,1 1 800,6 4 1,3 3 0,-1-4-172,0-6 0,-1-1 412,-1 11 0,1-3-2121,24 12 1598,-23-6-155,7-5-310,1 5 412,-10-17-558,8 7 461,-8-27 61,-2-2 368,-5-9 961,2-25-168,-1 4 268,1-24 40,2 6-121,1-3 13,1-6-135,2 0 182,5-14-713,-3 19 235,9-1 194,-8 28 768,4 8 804,-5 7-831,1 26-2146,0-3 244,-4 10 1,-1 2-382,6 11 384,-2-6 0,-1 1-958,4 6 458,-1-11 0,0-1-1984,5-2 748,8 6 2330,-6-24 640,2-5 694,1-6-44,10-4 860,-8-19 184,15-10 123,-20-11-720,7-20-428,-16 21-556,0-10-774,-5 8-889,-5 13-21,1-1-794,-2 42-118,-1 11 753,0 20-718,0 15 309,0-22-1012,16 21 365,-12-29 1942,25 4 1,-25-23 0,10-4-1</inkml:trace>
  <inkml:trace contextRef="#ctx0" brushRef="#br0" timeOffset="2097">5922 1326 22740,'-12'-23'-8493,"-5"4"6767,16 8-1312,-6 4 3175,7 22 0,23-12 1,6 14-1</inkml:trace>
  <inkml:trace contextRef="#ctx0" brushRef="#br0" timeOffset="2413">6315 2015 23009,'0'5'-5665,"24"-19"8949,4-5-1995,14-3-43,-2-14-1146,-8 19 688,12-28-944,-11 17 166,12-19 1395,-30 20-2338,6-7 144,-19 4-1028,2 10 715,-28-7-1078,-8 19 1948,-30-1-34,15 24 1060,1-11-47,19 35-681,12-20 1174,-7 24-626,19 5-474,-9-10-732,21-6 1,4 0-1933,-7 4 451,22-9 1,5-1-459,-8 1 2418,4-10 0,2-2 0,5 0 0,2-2 1</inkml:trace>
  <inkml:trace contextRef="#ctx0" brushRef="#br0" timeOffset="2752">6927 1805 23369,'0'8'-5306,"0"7"3178,17 26-258,-13-5 1572,13 1-126,0-9 478,-13-1 26,27 6-1259,-16-10 1136,2 3-218,4-14 1873,-9-6-399,9-1 1135,-5-23 129,5-11-407,-5-10-639,3-4 834,1-9-514,-4 15-403,7-20-624,-10 30-512,9 3 260,-10 17 788,9 7 126,-7 23-2057,3-3 336,1 36-791,-5-18-849,5 26 252,-10-25-556,0 6-811,-6-17 3188,0-5 0,-2-3 1,0-3-1</inkml:trace>
  <inkml:trace contextRef="#ctx0" brushRef="#br0" timeOffset="2948">6350 1341 23189,'0'-49'-6115,"0"1"3986,25 5 3136,-19 1-768,26 18 0,4 1 1414,-9-9-1304,2 13 1,4 4-41,18 6-1217,-14 22 958,11 8 0,-21 21 0,-1 2 0</inkml:trace>
  <inkml:trace contextRef="#ctx0" brushRef="#br0" timeOffset="3084">6758 3188 23009,'0'30'-2458,"12"-2"0,-9-10 1,9-3-1</inkml:trace>
  <inkml:trace contextRef="#ctx0" brushRef="#br0" timeOffset="3936">8995 1334 22740,'-30'-19'-4477,"-13"1"4205,39 4-2693,-45 5 4178,27 4-502,-30 3 292,12 19 194,-4-12-824,1 41 181,15-23 1,1 0-270,8 5 1,2 3 494,-3 12 0,3-1-1246,6 6-336,34 14-1281,4-24 972,0-20 0,4-1-133,26 12 827,-23-15 1,1-2 241,2-1 0,1-1 276,2-1 1,1 0 129,15 2 1,0-1 181,-15-3 1,0 1 639,17 2 0,-3-1 526,-4 0-951,-2 1-59,-30-4-566,-10-1-581,-28 4 1530,14-1-730,-29 0 1,-6-1-353,6 4 1,-3-4 0,-3 0 303,-24 6 1,19-5 0,-11 3 0</inkml:trace>
  <inkml:trace contextRef="#ctx0" brushRef="#br0" timeOffset="4247">9562 1906 22380,'34'0'719,"0"0"-539,-3 0 0,12-15 857,-10 11-918,21-26 180,-22 6-193,8-8 41,-14-4-510,-1 8 249,-2-2-286,-5 1-722,-1-2 261,-6 2-516,-5-16-140,-2 13 53,-22-22-308,13 27 226,-33-4 629,33 18-705,-36 5 2015,14 5 224,-10 18 1411,-3 11-311,26 10-352,-10 7 49,22 9-1700,-7-9 826,9 12-2516,27-17-337,-20-2-1536,49-3 3507,-29-4 0,29-3 0,-10-3 1</inkml:trace>
  <inkml:trace contextRef="#ctx0" brushRef="#br0" timeOffset="4564">10398 1795 22920,'14'-12'1772,"-2"9"-521,45-10-728,-11-1 56,3 10-813,2-25 450,-1 26-403,-3-24 649,-6 18-176,3-19-458,-24 12-70,6-11-569,-25 11-682,-17-8-798,-23 15 2161,4 3 0,-3 2-189,4 2 1,0 2 238,-2 6 1,1 3 159,-2 2 1,3 3 480,-14 19-417,13-8 0,4 2 1381,9 9-882,2 12-1944,20-15-1199,0 1-635,24-3 2686,1-2 1,26-2-1,-5-2 1</inkml:trace>
  <inkml:trace contextRef="#ctx0" brushRef="#br0" timeOffset="5000">11340 1703 23369,'-45'-7'18,"0"3"343,-8 1-121,10 3-6,9 8 0,0 1 619,-2-5-611,-5 30-166,28-8-569,4 8-473,29 12-1174,-14-19 1091,27-7 0,7-3-114,-5-3 265,26-3 0,4-3 355,-4-7 468,-4-6 1,-2-6 1140,-8-18-379,-14 1 1,-3-4 1352,-1-19-1534,-14 10 1,-3-1-776,-4-14-176,-5 17 1,-2-3-71,1-7 0,-4 1-212,-7 10 0,-2-2 333,4-4 1,1-4 0,-2 4-451,-3 5 1,-2 0-92,-4-22 0,1 2-553,-3 0 894,5 20 1,-2 5 78,0 9 195,6 29 744,8 29 1,4 11-221,-3-7 0,2 3-73,3 8 1,1 5 0,2-4-72,3-7 1,0-2 58,-1 15 0,2-1-154,7-17 1,0-3-93,-9 0 1,0 0-386,8-2 0,1-1-1432,11 28 222,-3-5 102,4-4 1630,-11-19 0,1-2 0,9 11 1,8 7-1</inkml:trace>
  <inkml:trace contextRef="#ctx0" brushRef="#br0" timeOffset="5166">11982 1706 24179,'0'35'-9534,"0"4"9002,0-11 0,0 0 0,0-10 0</inkml:trace>
  <inkml:trace contextRef="#ctx0" brushRef="#br0" timeOffset="5362">11943 1253 22470,'-10'-12'-2111,"2"1"0,8 6 1,0 2-1</inkml:trace>
  <inkml:trace contextRef="#ctx0" brushRef="#br0" timeOffset="5762">12322 1579 22110,'6'11'-8247,"0"2"5936,5 11 941,-1-4 596,5 11 191,-6-6 95,4 3 59,-3-1-1826,7 16 2255,-6-12-251,5 20 367,-6-24-80,1 8-12,-6-20 111,-1-1-218,-3-28 756,-1-11-29,0-29 32,16 5 571,-12-7-712,10 23 1,2 2 848,1-16-600,-2 9 1,1 3 597,10 0-232,4-1 291,-10 25 691,4 6-711,-6 5-215,-2 23-2320,1-18 677,-6 25 1,0 5-1094,8-10 417,-1 12 1,0 1-1394,6-3-560,13 8 401,-6-20 945,5-11 2079,4 4 1,2-14 0,3 6 0</inkml:trace>
  <inkml:trace contextRef="#ctx0" brushRef="#br0" timeOffset="6147">13430 1453 22920,'0'-24'-5217,"-24"1"3564,-2 12 2287,-24 2 338,6 27 1107,9 10-1147,15 10-1081,11 15-1101,9-20 1340,20 19-903,9-24-17,11 4-118,1-15-465,-11-8 698,0 4 469,7-11 1314,-10 5 51,8-22 1897,-18-6-1508,-4-18-1249,-7-2-817,-26 4-873,4 16 312,-7 34 1718,12 53-1388,11-1-364,7-5 0,4 0 284,-2-26 1,2 0 245,8 24 0,0 1 206,-9-24 1,-1-1 394,7 22 0,0-1-301,0 4-938,-7-23 0,0 0 458,3 21 517,-12-17-923,-20 12 825,15-29 1094,-48-2 0,22-15 0,-32-3 1</inkml:trace>
  <inkml:trace contextRef="#ctx0" brushRef="#br0" timeOffset="6647">15272 1509 22830,'-28'-22'-4825,"4"3"3703,-29 5 2019,9 4-14,-5 5-170,-2 2-47,-4 3-205,2 26 146,1-6 301,21 10 0,2 4 169,-8 7-1148,18-4 1,4 1-909,8 7-1312,39-5-1,12-4 2188,5-4 1,8-10 0,3-6 0,-24-13 0,-1-1 0</inkml:trace>
  <inkml:trace contextRef="#ctx0" brushRef="#br0" timeOffset="7032">15503 1024 23099,'-28'-34'-6344,"-6"-1"4783,17 12 303,-11 4 1620,26 43-440,-9 0 629,11 33-938,0-6-1209,21 11 1466,-19-28 1,1 1-221,16 1 0,2 2 122,-7 16 0,-1 1-248,4-15 1,2 1 160,-3 2 1,0 2-1,-1-3-435,-1-7 1,-1-1 485,2 18 0,0-2-310,7 1 349,-12 6 470,6-28-177,-14-5-121,5-8-1477,-6-6 1890,0-24 366,-1-15-152,0-14 283,0-6-430,0 7 399,0-21-523,21 17 598,-11 11 0,1 2-93,14 2 412,20 0 742,-24 40-1264,18-9 949,-18 44-3118,2-5 151,-4 10 1080,-1-14 0,1-1 0,5 4 0,10 11 0</inkml:trace>
  <inkml:trace contextRef="#ctx0" brushRef="#br0" timeOffset="7284">16450 1552 23099,'-21'-13'-3433,"-17"5"3898,7 3-73,-10 5 469,12 16 0,2 5-252,-4 4-626,11 11 1,4 3-517,3 2-88,8-6 1,2 0 474,3 3-1039,26 8-576,-20-22-790,51-5 1824,-33-9 652,10-6 1,1-2 813,5-2-38,23-23 974,-31-8-564,-5-14-380,-16-1-573,-11 8-432,-22-20 0,-16 13 1,7 15-1,0 1 0</inkml:trace>
  <inkml:trace contextRef="#ctx0" brushRef="#br0" timeOffset="8036">18115 1386 22560,'-45'14'2968,"-6"-3"-2616,7-11-1025,0 0 180,12 0 314,3 0-194,-9-14-627,14 11 720,-5-36-2208,16 22 321,6-22 91,1-4 244,6 8 1171,10 4 1,3-1-225,11-4 1023,-3 8 1,1 2-118,-1 0 1658,8 0 463,-25 17-700,18 5 819,-20 29-2535,7-2-979,-9 26 942,-10-13 1,0 2-403,5 23 332,-22-4 1,-5 0-9,21-22 0,-2-2 518,-15 11 1,-2-2-839,-6 10 2061,-2-3 744,-1-5-1558,12-18 0,0 0 530,-15 9-686,11-11 1,1-2 342,-3-3-358,-8 2 369,22-15 175,2-1-54,11-5-645,4-15-1947,22 11 2214,-14-28-1740,54 27 960,-34-22-198,32 24 9,-19-8 557,-1 11-67,4 16 1186,18 6-2113,-14-2 957,-5 6 1,0-2-1771,6-6 415,-5 8 0,0 0 1169,6-5 0,-15-10 1,-1-2-1,13-3 0</inkml:trace>
  <inkml:trace contextRef="#ctx0" brushRef="#br0" timeOffset="8430">18703 933 23639,'10'0'810,"-3"21"-6557,-3-16 4127,0 44 795,-2-22 540,0 11 1,0 4-116,-1 16 287,0-3 0,0 2-693,-1-22 0,0 0 53,0 26 1,0-1 1082,0-25 0,0-2-280,0 10 1,0 0 71,0-5 0,0-2 3,0 17-38,0-14 0,0-2-53,0-1-19,0 10-16,0-26 1,0-1-90,0-12 90,-13-4 2182,-1-43-2856,-2 18 280,5-35-71,11 26 15,0 1 90,0-1-1079,0-12 630,0 11-2993,0-17 3970,0 26 1,0-4-1,0 13 1</inkml:trace>
  <inkml:trace contextRef="#ctx0" brushRef="#br0" timeOffset="8718">18400 1647 23189,'30'-19'193,"-1"-1"0,21-2 515,6-9-1162,-8 20 517,8-6 0,2-3 0,3 6 0</inkml:trace>
  <inkml:trace contextRef="#ctx0" brushRef="#br0" timeOffset="9130">19508 1608 23189,'-21'-14'-4263,"-18"10"5331,20-10-2443,-37 2 1764,20 9 198,-28-9-388,29 27 1111,-22 7-577,33 9 132,-8 16-1030,24-17 232,25 34-2104,-11-32 906,24-5 0,7-5 225,-8-9 111,12-4 1,2-2-309,2-6 1262,13 2 148,-20-19 1382,-3 11 627,-3-29-406,5 4-774,-14-8-768,-7 7 1,-3 1-534,-4-8-893,1-24-125,-8 28-965,0-3 437,-2 18 357,0 31-477,0 14 729,20 17-1126,0 21 420,4-25 217,9 10 1526,-18-19 1,16-6-1,-9-2 1</inkml:trace>
  <inkml:trace contextRef="#ctx0" brushRef="#br0" timeOffset="9579">20080 806 23009,'4'-11'-3067,"2"3"3227,-1 7 1438,0 24-3883,2 21 744,-2 12 1152,-1-6 1,-1 0 4,-1-16 0,1 0-428,0 25 0,1 1 378,-2-25 1,1-1-181,0 10 0,1-1-1481,3 12 2382,0-2-220,-1-5-156,0 13 18,-2-19 18,0 15 202,-2-31-257,-1 0 84,-1-17-908,0-1 908,0-20 85,0-10 146,0-10-127,0-19 78,16 19 813,-13-12-598,31 20 1452,-30 2-1158,33 11 1694,-17 3 197,15 26-1667,-6 13-735,-10 28-1664,-8-6 948,-7 3-1303,-4-17 1376,0-3-1694,-20-2 626,-3 6 1066,-1-12-888,-15 7 2089,11-23 0,-9 2 1,1-10-1</inkml:trace>
  <inkml:trace contextRef="#ctx0" brushRef="#br0" timeOffset="9930">20623 1668 22290,'21'0'630,"-1"0"-541,-2 0 1,1 0 180,0-14 213,2 10-55,9-45-1048,-7 23 491,8-32-604,-12 17-1,1-4 37,-5-3-395,1-6-174,-5-2-281,0-5 1198,-7 15 1,-1-1-274,0 10 0,-1-2 541,0-27 0,-1 0-160,-1 26 1,0 2 74,1-13 1,-2 2-216,-16-14-676,13 9 529,-12 8-317,16 2 712,-13 20-361,2 30 1039,-4 29 1,2 13-324,5-9 0,1 4-118,0 11 1,0 8-1,2-6 223,1-6 1,3 0-647,-2 6 1,2 5-1,-1-5 312,1-5 1,2-1-563,5 1 0,1 3 0,0-4 295,-6-8 0,2-2-996,14 9 1,0-1 978,-14 8 0,28-8 1,-9-3-1</inkml:trace>
  <inkml:trace contextRef="#ctx0" brushRef="#br0" timeOffset="10248">21027 1719 24089,'0'-28'-6116,"23"12"9030,-18 19-3987,42 1 1743,-25 10-1555,20-14 1475,-7 9-559,16-7-114,-12 7 984,24-9-1466,-29-16 2068,3 12-1242,-17-26 419,-7 26-215,-5-32-1244,-5 6-438,-21-10-514,-8-9-370,2 22 561,-25-3 523,18 19 912,-20 5-574,23 24 2247,-3-14 93,28 59-823,-10-33-539,8 13 1,10 1-1448,28-1 1104,-9-7 0,4-2 1,5-14-1,2-3 0,2 6 1,0-1-1</inkml:trace>
  <inkml:trace contextRef="#ctx0" brushRef="#br0" timeOffset="11236">5120 4656 23189,'0'-14'-6385,"15"2"9266,-11 3-2852,10 5 1847,-3 25-4373,-9-2 1095,23 42-115,-16-16 472,4-2 1,1 1 459,0 15-958,-3-9 0,0 0-406,0 7-293,-2-13 0,-1 0 2322,0 1 0,-1 9 0,-5-21 0</inkml:trace>
  <inkml:trace contextRef="#ctx0" brushRef="#br0" timeOffset="11381">4988 5119 23009,'0'-19'-6115,"19"1"8043,-15-1-3069,52-2 3382,-22 0-1872,15 6 0,6 1-524,-19 3 0,1 1 221,15-2 1,1 1 0,-13 5 0,-1 1 0,2 1 0,-1 0 0</inkml:trace>
  <inkml:trace contextRef="#ctx0" brushRef="#br0" timeOffset="12163">7098 4242 22920,'-22'20'342,"4"0"-759,18 26-2690,0 0 1243,0 7 712,0 10 663,0-31 0,0 3 156,0 18 0,0 0-412,0-13 0,0 1 133,5 2 0,3 4 0,-2-4-193,-5-6 1,2-2 587,15 20 0,-1-3-395,-14 1 470,13 5-368,-16-28 510,0-8-17,0-7-53,0-5 72,0-22 432,-18-19-510,16-2 1,0-3-124,-16 2 0,1-1 194,14-6 1,2-2-139,-13-13 1,1-1-50,11 12 0,2-3 163,-3-6 0,-1-6 1,1 5-11,1 4 0,4 0 135,4-2 0,3-5 0,3 6 474,4 8 0,3 3 179,5-9 0,4 3 72,-2 19 1,0 5 1285,16-15 103,-1 9-56,19 11 282,-20 9-430,20 32-1504,-34 0-1152,-3 27-1019,-11-8-426,-11 7 398,5 2 809,-17-10 1,-1 1-724,6 19 779,-15-8 1,-5-1 519,-8 3-202,7-12 0,-2-1 1006,-16-1-35,6 7 0,26-21 0,2-4 0</inkml:trace>
  <inkml:trace contextRef="#ctx0" brushRef="#br0" timeOffset="12468">7778 4557 22020,'8'15'-7974,"-2"-12"8003,0 29-1463,-1-1 542,1 8 591,-4-5 0,1-1 11,1 12 159,0 15-1598,-1 1 2087,0-16-615,-2-9 0,0-1 686,1 0 354,-2 13-476,0-29-65,0 1-88,-15-38-176,11-32-195,-11-7-206,10 19 0,1 1-254,2-12-229,-7-2 27,9 3 997,22-11 1,-17 18 0,17-6 0</inkml:trace>
  <inkml:trace contextRef="#ctx0" brushRef="#br0" timeOffset="12779">8668 4765 24089,'-31'-14'-676,"-3"13"0,1-1 990,6-12-1842,-35 14 2203,10 18 573,15-13-827,7 22 0,3 7-672,8-7-76,3 12 0,4 3-268,11-1-725,-6 11 789,29-21-1251,-16-3-852,44-7 1327,-7-4 802,13-9 745,-16-4 0,-1-4 808,7-17 48,-10 5 1,-2-3 813,0-22-344,2-6-436,-25-8-1968,-6 9-331,-17 7 1,-2 1-1668,7-3 2557,-20 13 0,-4 4 1,6-2-1,-27 3 0</inkml:trace>
  <inkml:trace contextRef="#ctx0" brushRef="#br0" timeOffset="13596">9547 4660 22560,'-20'-10'-3418,"-12"2"3396,-10 8 1062,-7 0-470,11 23 352,1-17-293,2 42-904,6-27 616,12 24-288,-8 6-288,22-14-1189,-10 23 345,41-28-1050,-21 3-62,51-18 2018,-32-8-756,26-4 1659,-11-5-105,-1 0 799,-1-15 446,11-13 340,-14-7-1291,-11 4 0,-3-2-884,1-12-91,-12 12 0,-2 0-850,-2-18-433,0-6-27,-6-2 238,0 12 1,1-1 112,-1 12 0,-2-2 460,-9-26 0,0 1-17,8 27 1,0 1 30,-9-19 0,2 2-332,9 2 617,0-3 205,0 32 9,0 36 59,0 16 1,0 6 130,0-2 0,0 5-101,3 17 1,2 9 0,1-6-67,0-13 1,1 1 102,-2 12 0,0 7 1,1-8-261,6-17 1,-1-1 17,-5 24 1,0-1-7,4-31 1,1-2-82,-3 9 0,-1-1-216,7 4-485,-1-3 169,4-5-421,9 1 809,-4-12 193,17-3 1118,-14-15 557,9-4 426,-10-19 516,1 13 246,-2-36-812,0 22 574,-2-21-1109,0 9 318,3-13-1425,-8 12-571,3-5-137,-11 14-807,-1 11 1485,-4 22-2527,-1-6 910,5 52 65,0-33 618,0 11 1,2 1-644,6-1-365,8 9 295,-5-18-238,7-5 2263,-2-3 97,17-4 313,-12-6 601,22-3 307,-23-21 853,17-22-406,-26-3-1540,-7 5 1,-2 0-125,-5-6-477,-2 7 0,-4 1-1109,-13-3-956,11-13 324,-12 29-990,16 19 151,0 23 1054,0 13-754,23 25 444,-18-22 1643,18-11 0,3-1 1,-2 7-1,24-1 0</inkml:trace>
  <inkml:trace contextRef="#ctx0" brushRef="#br0" timeOffset="13813">11347 4856 22920,'0'-29'-5217,"-23"4"3780,17 5-320,-42 5 3265,27 6-926,-22 4 730,-5 3-480,11 26-414,-17 11 1639,34 14-1705,8-14 1,4 0 652,8 11-2672,17 15-332,-12-22-318,47-3 489,-22-5 367,11-14 0,5-4-172,12 1 1769,-19-6 1,0-2 0,17-6 0,-1 0 0</inkml:trace>
  <inkml:trace contextRef="#ctx0" brushRef="#br0" timeOffset="14047">11740 4386 23099,'0'-54'-4946,"-19"-7"1375,15 24 3217,-31-3-57,22 30 655,-5 27 1435,9 5-1724,7 27 1,4 6-1607,-2 12 1688,-1-21 0,0 6 1,3-5 187,5-7 1,1-2-247,-7 11 1,2-1-478,12-14 0,0-3-829,-12 28-1052,26-4 1438,-20-20 1,-2-2-244,11 15-68,-6-13 0,-4-2 1234,-6-1 1,6 5-1,-8-17 1</inkml:trace>
  <inkml:trace contextRef="#ctx0" brushRef="#br0" timeOffset="14163">11478 4917 23459,'0'-41'-5846,"0"0"3808,29-1 3340,-2 2-856,-1 20 1,5 2-426,8-6 1,3 3-2,-9 6 0,2 1 99,12-3 0,0 3 1,-11 8-1,-1 2 1,0 1-1,0-1 1</inkml:trace>
  <inkml:trace contextRef="#ctx0" brushRef="#br0" timeOffset="14845">14370 4339 22920,'-24'-30'-6146,"-11"1"5108,31 5-356,-32 0 1782,18 5-355,-35 7 1104,16 4-441,1 21 1,1 6-200,-13 11 74,20 6 0,-2 10 0,6-3-151,4-7 1,4 3-104,-1 12 1,0 7-1,10-7-696,15-10 0,6-2-375,-3 14 1,7-3-706,9-16 0,5-4-39,-2 0 1,0-2 1265,5 0 1,1-3-1,2-1 1,2-2-1,1-1 1,1 0-1</inkml:trace>
  <inkml:trace contextRef="#ctx0" brushRef="#br0" timeOffset="15182">15000 4347 22110,'-12'-1'216,"1"1"-85,7 18-2128,1 7 448,22 11 365,-10-1 1,2 1-353,29 6 1113,-20 1 1,-2 1-1864,14 0 1387,-11-8 0,-1 0-1086,2 3 1054,9 19 266,-17-31 823,-3 5-325,-4-14-625,-7-7 190,3-2-1062,-25-6 2015,-4-20 0,-2 13 0,8-14 0</inkml:trace>
  <inkml:trace contextRef="#ctx0" brushRef="#br0" timeOffset="15312">14990 4269 23009,'28'-39'-1059,"-21"5"866,28 14 1,5 3 1861,-8-6-2302,12 11 1,11 4 0,-5 2 580,-14 1 0,0 2 0,29 6 0,-1 5 0,-6 12 0</inkml:trace>
  <inkml:trace contextRef="#ctx0" brushRef="#br0" timeOffset="15647">16230 4351 24179,'-25'-11'-2751,"-22"8"4080,24-8-1483,-9 8 1,-3 6 1222,-8 23-10,-15-4-768,30 11 0,2 4-653,-10 11 207,13-3 1,5 2 19,5 7-405,7-18 0,6-1-418,20 8-1546,2-3 1458,10-17 0,5-3-182,19 7 916,-18-14 0,4-3 354,5-6 0,0-2 308,-12 0 0,2-4 417,21-13 0,-1-4 1343,4-5-774,-25-3 0,-3-3 195,2-11-1000,-12-5-416,-10-8-1034,-7-1-571,-6-5-624,-22-1-169,5 20 1,-3 2 535,-3 10 1,-3 1 1465,-2-6 1,0 2-1,-18 3 1,-1 4-1</inkml:trace>
  <inkml:trace contextRef="#ctx0" brushRef="#br0" timeOffset="16263">17095 4002 23549,'0'-16'-6295,"0"26"4166,0 5 1065,0 27 425,0 0 214,0 11 300,0 6-193,0 7-435,0-32 0,0 0 753,0 0 0,0 0-45,0-1 0,0 1 105,-1 10 1,2 0-117,15 19-91,-15-17 1,2-2-27,31-2 122,-29 4-496,13-27 260,-7-4-117,-8-8-225,17-3 1817,-18-21-628,14-10 759,-7-11-1060,-1 6 1,2-1 473,4-12-129,0-17 70,-1 18 763,0 5-2134,3 3 1425,1 8-705,1 5 803,3 12 1035,12 4-361,-7 7 5,20 19-1057,-22 12-708,-5-2 0,-3 1-907,-2 21-372,-2 2-96,-9-5-533,-3-14 262,-24 16 1116,-9-26 1210,3-7 0,-2-3 1292,-18 0-37,1-3-1069,3-8-88,15-3 0,-5 0 1,17 0-1</inkml:trace>
  <inkml:trace contextRef="#ctx0" brushRef="#br0" timeOffset="16649">18010 4548 22470,'1'-5'-4203,"0"0"2705,-1 0 90,-19 1 2532,15 1-1541,-36 1 1501,8 1-278,4 18-419,-20-12 1155,43 32-1582,-34-20 2398,35 31-3399,-12-18 1692,16 10-2059,0-13-240,17-2-652,-13 0 99,54 3 2457,-30-10-1228,11-7 1,3-2 1916,0-4-792,-7-1 1,0-3 1423,2-16 829,6 12-331,-20-29-586,-4 28-84,-5-37-1010,-3 13-717,-6-12-779,-2-1-338,-3 20-788,-15-2 102,11 38 357,-21 23 242,22 9 248,-4-11 1,4-1 956,23-2 0,-15 10 1,15-17-1</inkml:trace>
  <inkml:trace contextRef="#ctx0" brushRef="#br0" timeOffset="17030">18525 4632 23369,'4'-15'-3511,"0"6"2667,0 4 2064,0 5-305,1 0-185,2 14-2802,-1-10 1779,7 42-1909,-5-24 1060,4 29 6,-4-20-871,0 3-27,-2-3 25,1 10 2229,-2-14-1704,1 8 438,-4-21 1321,-1-19 738,-1-19-510,0-12-66,0-29 66,0 20-108,0 1 0,0-2 478,0-9-648,-2 17 0,4 1 209,17-11-274,-14 6 152,28 4 1287,-15 5-647,12 16 1112,-3 26-1121,-4 29-1302,-11 10-278,3 6-1530,-9 5 1292,3-16-719,-5-8 0,-1-1-603,-1 1 1663,0 6 0,-2-20 0,0-1 0</inkml:trace>
  <inkml:trace contextRef="#ctx0" brushRef="#br0" timeOffset="17247">18182 3799 23549,'28'-22'909,"-21"2"-3518,50 6 4231,-34 2-619,26 5-915,-13 2 230,-2 4-356,-1 1 128,-5 22-3217,0 15 1165,-15 14 1389,-1 9 0,-12-6 0,0 3 0</inkml:trace>
  <inkml:trace contextRef="#ctx0" brushRef="#br0" timeOffset="17833">20140 4587 23909,'-31'-32'-6315,"1"3"4367,2 2 1027,-5-3 468,9 11 342,-9 0 335,16 14 517,-3 18-461,12-9 1914,1 30-1877,6-8-455,23-1-373,6 17-104,13-23 604,15 4-324,-19-8-35,-3-13 1,0-4-265,-2-13 2577,12-5 318,-30 1-630,-6-15-967,-3 14-907,-5-12-570,-17 14-195,0 8-238,-4 54-146,8-14 461,11 16 1,4 4-332,-2 5 1098,-2 9 1,4 2-197,7-32 0,1-1 482,-9 32 0,3-2 69,32-8-649,-33-21 0,-2-1-376,15 6 32,-6-5 422,-8 3 221,8-15-290,-10 2-155,-27-17 2043,-4-2 133,-17-4-1025,6-23-414,10 16-79,4-43 1,12 24 0,5-25 0</inkml:trace>
  <inkml:trace contextRef="#ctx0" brushRef="#br0" timeOffset="18397">20698 3744 23639,'6'-2'2850,"0"0"-2022,-3 2-1635,-2 17-2326,0 12 1687,-1 32 20,0-4 891,0-10 0,0 0-1062,0 17 443,0-7 0,0 1 39,0-22 0,0-1 362,0 11 0,0 1 861,-1 0 0,2-3-228,6-11 0,0 0 52,-5 10 0,0-2-26,12 8-450,-1-3-190,-10-7 26,11-5-289,-3-7-16,-8-5 423,14-6 852,-8-7-103,11-19 2541,-4 6-1523,3-27 0,-2-7 127,3 10-300,-3-7 0,-1-2 526,-1 5-410,-1 3-192,1 5-94,-5 3-2040,3 11 1465,-7 1 16,8 54-1807,-6-20 859,2 13 1,1 2-714,2-5-212,13 21-218,-7-27 633,6 3-887,-6-21 1565,3 1 1618,19-11 863,-12-16 811,20-16 188,-27-11-1038,3-3-84,-13 9-179,-1 0-1219,-4-1-424,-2 3-1147,-2 5-788,-1 4 8,-1 7 1045,-1 2-477,1 56-371,-1-17 254,0 18 0,0 3-167,0-4 1531,0 10 0,0-18 0,0-5 0</inkml:trace>
  <inkml:trace contextRef="#ctx0" brushRef="#br0" timeOffset="18556">21430 4011 23369,'0'-8'-2219,"0"3"1,0 2 0</inkml:trace>
  <inkml:trace contextRef="#ctx0" brushRef="#br0" timeOffset="18847">21983 3663 23189,'39'-6'1713,"-8"2"-793,24 24-2060,-22-15 965,9 40-1760,-14-22 1126,-3 25-561,-4-5 298,-10-7 0,-3 2-1253,1 25 1291,-4-3 1,-2 2 561,-1-22 0,-4-1-24,-10 15 0,-2 1 610,12-15 1,-3-2-20,-23 3 1,-4-1 319,17 1 0,-1-1-88,-14 0 1,-3-1-95,5 1 0,0-1-346,-2-1 0,-2-1 343,0-1 1,-2 0 0,-1-2-1,0 0 1,0-2 0,0 1-1</inkml:trace>
  <inkml:trace contextRef="#ctx0" brushRef="#br0" timeOffset="19664">5452 7284 23639,'-13'-3'-1751,"-7"1"1900,17 18-2430,-11 12 2059,13 12-1224,-3 7 1087,3-14 0,2 1-542,-1 21 58,0-17 0,0 0-945,0 20-421,0 2 840,0 2 1068,16 2 0,-12-3 1,12 1-1</inkml:trace>
  <inkml:trace contextRef="#ctx0" brushRef="#br0" timeOffset="19813">5147 7943 23729,'-21'-40'-8687,"5"1"5640,7 1 2032,5 0 589,4 4 508,29 2 1634,-4 8-1460,15 9 0,4 5-1143,16-3 1219,-16 6 1,1 2 0,-11 4 0,0 0-1,1 1 1,0 0 0</inkml:trace>
  <inkml:trace contextRef="#ctx0" brushRef="#br0" timeOffset="20380">6892 7073 22110,'-8'13'-548,"2"2"-793,6 16-795,15-16 929,-11 18 18,11-18 629,-15 19 196,12-6-2002,-10 5 1183,10 3-174,-12 5 1357,12 3-182,-6-8 0,1 0 46,12 22-156,-6-5 0,-2 1 83,-3-21 0,-1 0 333,6 24 0,0 0-210,-6-24 1,0 0 146,2 9 0,0-1-479,4 11 453,1-5-223,1-8 116,10 1 108,-4-18 336,21-2 857,-15-15 497,24-43 425,-18 9-1196,-11-3 1,-1-3 632,7-16 120,-1-9-1117,-15 29 0,0-3-277,2-18 1,-1-3-219,-4 14 0,-1-2-106,-1-3 1,0-6-1,-2 5-591,-2 4 0,-1 2 154,0-12 0,-1 2-271,-1-14-277,0 9 104,0 9 231,0 0 305,0 22 59,-14 2-176,11 47 673,-11 1 744,14 29-945,0-4-479,7-7 0,0 2-126,-5-8 1,0 0-285,6 7 1,4 4-1,-1-5-9,2-1 0,0-2 850,3 14 0,2-1 1,2-16-1,0-2 1,-5 1-1,1 0 1</inkml:trace>
  <inkml:trace contextRef="#ctx0" brushRef="#br0" timeOffset="20948">8432 7497 24359,'-31'-24'-4706,"-17"1"4339,15 3-287,-11 10 1234,-12 1-3,23 9 268,-5 23 169,13 7-1261,13 13 590,2 20-759,30-20-221,-6-2 1,3 1-1236,25 10 1158,-19-17 0,-1 0-1247,14 13-374,-1 0 741,-1-4 944,-3-2 105,-6-5 970,-10-5-352,7 1-106,-19-11 29,9 0-854,-29-16 2080,-8-1 284,-21-5-495,7-20-129,-8-4 333,22-26-1437,4 10 244,13-18 494,29 22-1428,-15-8-603,44 16 2369,-25 7 433,28 2 765,9 5 646,-12 7-1339,-6 3 1,-1 0 651,9 4-1681,-8-1 1,-1 0 1066,8 1-1800,13 0 223,-8-15 19,-15-4 251,-10 1 0,-2-3-58,-2-9-335,5-12-49,-23 15-630,-2-5-122,-7 10-493,-18 3-537,14 0-450,-35-1 1377,10 7 575,-20 3 544,10 8 938,14 19 658,1-13 431,21 38-1752,-17-19 1777,18 26-2645,-4-7-354,6 5-327,8-10 0,4 0-1592,18 19 2647,-3-9 1,4-2-1,-7-20 1,1-2-1,1 8 1,1-1-1</inkml:trace>
  <inkml:trace contextRef="#ctx0" brushRef="#br0" timeOffset="21280">9323 7651 23009,'-20'-27'-7125,"4"-1"4101,4 11 1828,9 21 2910,-9 23-1161,12 15-905,10-5 0,1 0-552,-6 16-42,15-5 1,-1 0 403,-14 11 685,10-11 1,1-2-434,-4 2-883,3 10 1323,1-22-554,-9-14 340,6-3 71,-6-14 1302,-1-20-347,-1 11 1596,1-42-1828,4 18-217,0-15 1,1-4 46,-3 16 0,2-2-149,4-7 0,1-6 0,0 5 111,-1 1 1,2 0-516,2-4 1,4-5 0,-1 6-267,-1 4 1,1 2-527,3-3 0,3-1 0,-2 4 787,-1 8 0,0 2-136,7-7 0,0 3 509,10 1 1,1 10-1,-2 4 1</inkml:trace>
  <inkml:trace contextRef="#ctx0" brushRef="#br0" timeOffset="21668">12043 7107 23819,'-24'15'1510,"-2"6"-1504,-5 18-258,5-2 0,0 2-103,4-6 1,1 2 77,-8 13 1,2 2-32,7-8 1,3-1-1,0 0 1,2 4-418,4 9 1,3 6 0,1-3-822,-3-4 0,6 1 1295,11-5 1,5 6-1,3-1 1,0-8-1,4-1 1,5-4 0,8-4-1,-1 0 1,0-1-1</inkml:trace>
  <inkml:trace contextRef="#ctx0" brushRef="#br0" timeOffset="22364">13482 7484 24449,'-17'-6'-2473,"13"0"-1748,-29 1 5450,6-1-803,-8 1 82,-17 0-52,16 0-231,-10 2-352,1-3 425,14 1 825,-10-11-1617,24 2-580,3-16-937,10 6 1605,23-3 0,8-1 535,1-3-54,14 4 0,2 3 873,1 5-487,-9 9 0,0 2 732,3 4 446,14 21-125,-35 18-2566,7 10-777,-24 12 152,6-8-681,-7 3 1323,-9-13 1,-6 1 438,-1-10 0,-3 0 303,-13 19 1,-4-2 489,8-20 1,-1-2 920,-2 7 1,1-2 914,-11 4-260,-1-3 326,3-8-545,2-3-628,4-8-52,5-5-559,-3-4-100,13-2-72,2-25-2274,13-5 326,29-25 686,-19 13-395,49 14 1530,-16 1-72,15 22 142,-20-6 0,-1 4 193,6 22 312,-8-3 0,-2 3 374,6 21-2458,0 4 0,0 0-67,4 4 1129,-9-8 0,0-2 1,6-2-1,1-3 1</inkml:trace>
  <inkml:trace contextRef="#ctx0" brushRef="#br0" timeOffset="22662">14225 7507 24539,'0'-24'-6386,"-16"5"3907,13 5 778,-29 9 3480,10 1-565,2 29-252,-16-5 424,31 27-2796,-26-9 2825,28 28-1275,-11-15 200,25-7 0,7-2-2265,6 4 1079,10-14 0,4-3-424,10-3 647,-15-13 0,0-4 1518,17-4-845,-2-5 1448,-2-23-462,-16 6 1,-1-3 1456,9-28-1806,-14 10 0,-3-1-69,-8-12-778,-5 3 0,-7-1-596,-12 18 1,-4 0-482,5-9 0,-3 0-584,-22 0 0,-4 2 203,14 11 1,-2 0 1319,-10-7 0,-2 3 1,-18-2-1,-2 4 0</inkml:trace>
  <inkml:trace contextRef="#ctx0" brushRef="#br0" timeOffset="23330">15392 6968 23909,'0'48'-5306,"0"-6"3267,-17 17 2039,13-7-520,-12 8 700,16 3-714,0 4 223,0 0-487,0-21 0,0 1 798,0-12 0,0 0 0,0 10 0,0-2-622,0 14 471,14-5-794,-10-5 888,10 6-456,-14-20-567,9 5-40,-6-42 1901,6-15-118,-24-38-1095,11 2 569,-4 12 0,0 0-414,8-12 557,-2 19 1,4 2-167,24-10 1304,-20 7-2052,45 5 1679,-29 11 1159,23 9 237,-9 7-4,16 5-438,-13 26-1563,-7-9 0,-2 3-805,1 29-239,5 3-1663,-21-15 162,-7 4-460,-3-3 599,-5 16 374,-18-18 1949,-10 21-389,-9-32 537,-15 7 966,21-23-1024,-8-1 0,13-30 0,0-6 0</inkml:trace>
  <inkml:trace contextRef="#ctx0" brushRef="#br0" timeOffset="23695">16238 7490 23099,'7'0'1979,"-3"14"-7386,-22 5 6911,-8 25-1436,-23-11 1104,23 8-1253,-17-13 860,39-1-2036,-26 2 1321,27 12 624,-7-11-1577,10 19-318,26-26-892,-20 4 156,47-16 1087,-32-5 1422,26-3-761,-12-3 1670,0 0-707,-3-18 1392,10-7-323,-15-10-101,4-15-1541,-14 18 225,-8-24-1502,-2 25-54,-7-8-461,0 14-473,0 10 56,-13 1 726,10 27 35,-11 15-903,14 25 513,0-5 1404,0 3 0,20-16 0,4-2 1</inkml:trace>
  <inkml:trace contextRef="#ctx0" brushRef="#br0" timeOffset="24052">16735 7574 23819,'9'20'-8279,"-1"-15"8596,2 39-2168,-1-23 364,1 21 833,0-7 69,4 17 155,-1-12-1677,2 20 2380,-5-31-1357,-1 3 1013,-5-18-16,1-7-2,-3-3-120,0-4 2161,1 0 155,0-24-1481,8-10 717,1-15-806,1 13 0,2 0 1019,8-15-633,-1 7 0,1 0 784,8-6-1916,-11 18 1,1 3-184,7-4 1726,1 6-454,-4 9 515,11 8-53,-11 6-266,11 23-1387,-18 12-2257,4 28-146,-14-5 39,1 1 2244,-8 2 0,0-17 0,-1 11 0</inkml:trace>
  <inkml:trace contextRef="#ctx0" brushRef="#br0" timeOffset="24248">16425 6732 23999,'22'-26'-125,"1"0"1,9-4 0,2 3 707,18-7-592,-13 16 0,0 8-202,1 22-419,2 37 1,-27 13 0,-12-21 0,1 1 0</inkml:trace>
  <inkml:trace contextRef="#ctx0" brushRef="#br0" timeOffset="24770">18847 7494 23459,'-43'-27'-1470,"7"10"1,-1 1 1109,-23-4 435,2 8 1,-1 3 169,22 5 0,-1 2 55,-23-3 0,2 7 80,26 7 0,1 3 88,-13-1 0,4 3 146,4 12 642,7 17-864,22-16-945,8 10-776,50-5 351,-17-12 552,15-13 0,4-3-293,2 5 336,-18-7 0,0-4 318,28-14 844,-21 12 653,7-30 658,-27 10-656,-11-21-1950,-3 9-381,-9 0-457,-19 15-376,14 2-841,-35 3 1650,20 9 11,-5 28 1121,9 1 424,7 30-773,7-7 325,-7 8 170,9 9-104,-1-28 1,2 1-854,8 1 1,-1 2 55,-6 0 0,1 2-435,12 17 1,3 0 176,-8-14 1,-1 1 572,1 0 0,2 5 1,-2-6 27,0-7 0,-2-1-60,-1 7 1,-1-2 44,3 3 74,-7-9 282,7-7-397,-9-8 332,-19-7 1506,-16-6 6,-8-3-669,-11-26-1755,23 6 0,1-4 884,7-4 0,2-3 1,-9-3-1,2-2 0,-3-23 1</inkml:trace>
  <inkml:trace contextRef="#ctx0" brushRef="#br0" timeOffset="25368">19262 6519 25078,'4'-14'-3288,"-1"-1"1777,-1 36 1031,-8 11 0,-1 6 173,5-1 1,0 4 172,-2 6 0,-2 6 0,2-5-66,3-4 0,2-1 73,-1 8 0,0 4 0,0-3-672,0-4 1,0-1 523,0 16 1,0-2 65,-1-18 1,2-2 9,8 0 0,1 0-16,-9-3 0,2 2-85,15 12 0,0-1 33,-16-14 0,0 0 44,13 17 0,0-2-419,-11-3-31,19 12-1042,-21-40 1734,12-3 60,-10-14 417,4-31 432,4-12 103,-1-16-308,1 14 0,0 0 160,4-13-284,-2 11 1,0 1 240,0-2 57,2-2-463,-7 31 92,0 0-72,-1 14 1164,6 18-2372,-4 3-407,11 43-93,-6-20 618,-1-4 1,0 1-911,7 7-325,6 11-237,8-14-190,-6-17 2595,21-4 1026,-19-16 569,18-25 1045,-23 14-1332,-2-34 0,-3-7 540,-5 9-1194,-2-16 0,-3-2-245,-8 9-749,0-18-613,-3 32-420,0 0-1201,0 44 210,23 30 231,-18 7 322,13-8 0,3-2-476,1 2 11,-1 10-183,13-19 2124,-30-5 1,26-5-1,-14-3 1</inkml:trace>
  <inkml:trace contextRef="#ctx0" brushRef="#br0" timeOffset="25530">20067 7056 25438,'-3'-20'-8101,"1"6"3224,2 5 4789,18 22 1,1 9-1,17 17 1</inkml:trace>
  <inkml:trace contextRef="#ctx0" brushRef="#br0" timeOffset="25830">20775 6269 24179,'31'-32'102,"1"9"611,1 11 829,0 8-979,0 21-1465,0 3 205,0 25-723,-4 5 544,-15-20 0,-1 3 102,1 22 0,-2 3-274,-4-12 1,-2 1-168,1 19 1,-1 0 249,-5-16 0,-1-2 619,2 3 0,-4 0 256,-9-1 0,-4 1 444,4 0 0,-2-1 210,-12 1 0,-2 0 226,4-2 0,-1 2-343,-2-5 1,-4 2 0,2-1-5,-6 5 1,-2 2-627,6-12 1,-4 3 0,0 0 0,2-4-84,-9 9 1,1-3-11,4-6 0,-2 1 0,2-3 441,-5 1 0,1-2 1,-2-1-1,-1-1 0,-1 0 1,0 0-1</inkml:trace>
  <inkml:trace contextRef="#ctx0" brushRef="#br0" timeOffset="27280">2083 10145 23909,'-18'-59'-6864,"-1"3"4359,0 1 1067,2 7 460,0 5 286,5 9 203,-5 2 312,9 19-1834,-3 43 3311,9 5-936,1 3 1,0 4-24,0-8 0,1 0 48,0 6 1,0 1-73,-1 1 1,2 3-105,3-1 0,2 2 0,-1-2-17,-4 6 0,2 1-90,5 1 0,4 5 0,-4-6-570,-5-8 0,-2-2 290,5 10 1,2-3-175,2 9-11,-7-10 237,7-7-311,-10-3 379,0-15-210,0-3 394,-15-67-672,11 14 472,-3-8 0,-2-2-60,-10-18 13,16 27 0,1-2 130,-7-2 0,-1-4-107,5 1 1,1-5-1,1 2 50,2-7 1,-1-3-30,-3-6 1,0-6 0,3 6 481,10 6 0,1 2-314,-8 7 0,-3-1 0,8 1 417,23-12 1,5 4 179,-19 16 0,3 1-155,11 4 1,7-1 0,-2 7 626,-4 9 0,0 4 16,10-2 0,-1 4 1206,19 8-681,-7 37-1536,-18-4 0,-3 5-626,-8 6 1,-3 4-342,5 7 1,-4 4 210,-11-11 0,-5 2 0,0-1-401,2 9 0,-3 1 268,-8 4 0,-3 6 0,1-6-300,6-5 1,-4-2 531,-15 1 0,-8 4 1,4-7 389,8-6 0,-1-3 350,-20 10 0,-3-3 210,15-18 0,0-3-35,0-1 1,-1-2-40,-1-2 0,0-1 104,-28 13 0,0-5 0,-1-6 0</inkml:trace>
  <inkml:trace contextRef="#ctx0" brushRef="#br0" timeOffset="27430">1397 10708 23369,'18'-42'-2355,"-13"8"1948,18 11 0,6 1 1854,4-13-1083,-1 16 0,5 1 199,13-9 1,2 0-125,-8 7 1,2 0-680,8 0 1,8-2 0,-5 4 28,1 2 0,-1 2 268,-6 1 1,2 1 0,-2 2 72,6 1 0,-1 2 0,1 1 0,1 2 0,0 1 0,0 0 0</inkml:trace>
  <inkml:trace contextRef="#ctx0" brushRef="#br0" timeOffset="28130">3318 10596 22110,'-21'15'2331,"-6"3"-1685,24-7-3052,-7 7 1731,10-11-1166,17 5 1095,12-9 1149,25 0-514,-5-17 273,-14 5 1,0-1-75,6-8 774,-10-5 0,-2 0-140,0 4-97,-11-18 0,-5-5-336,-3 3-893,-17 0 0,-3 0-1380,4 1 705,-15 11 1,-6 2-546,-7 2 383,-11 1 401,-15 17 1124,22 26 686,9-4 1,1 5 1038,-4 28-1035,10-9 1,3 1 758,5 12-1367,6-18 1,3 0-214,5 13-588,0-3-880,0-3-1172,25 9-231,10-17 1849,-3-10 1,3-4 230,21-2 970,2-2 415,-17-12 647,-1-4 162,-1-1 241,-3-17 1258,-2 13-1003,-7-33-558,3 9-494,-13-9 97,-3-14-1380,-10 21-445,-4-6-488,0 10-492,-17 7-6,13 19 2458,-13 17-563,17 28-829,20-8-180,7 14 257,13-24 1113,13 10-104,-17-26 807,26 2-1575,-25-13 665,9 0 1462,-10-19 871,-9-8-256,-1-26-1286,-17 9-304,-3-19-1079,-6 25-481,-22-21-1339,17 28 249,-35-3 81,35 19-61,-25 6 2160,27 29-803,-9 16 296,12 15-454,22 4-46,-16-11 55,35 0-581,-37-1 1372,35-4 0,-33-4 0,14-2 1</inkml:trace>
  <inkml:trace contextRef="#ctx0" brushRef="#br0" timeOffset="28380">3140 10131 22920,'-28'-33'-5766,"6"1"3325,11-11 680,7 11 1216,30-15 1629,12 20-48,-4 8 0,2 3 716,24-2-1367,1 0 875,-1 12 101,-13 3-1251,-11 12 1,0 2 115,3-6 1,7 35 0,-17-15 0</inkml:trace>
  <inkml:trace contextRef="#ctx0" brushRef="#br0" timeOffset="28531">3678 9672 22380,'26'-13'2143,"-4"5"-2308,10 4 1,3 3-1206,12 1 1114,-13 10 0,-1 3 0,21 7 0,-26 0 0,0 0 0</inkml:trace>
  <inkml:trace contextRef="#ctx0" brushRef="#br0" timeOffset="28881">5907 10019 23819,'0'-22'-5756,"-24"3"4547,-15 3 1716,-12 9 502,-5 1-207,12 6-10,2 23 299,1-4-485,6 23 843,16-8-640,-6 22-926,23-9-471,3-6 0,6-1-1189,33 9 927,-5-9 0,4-2-26,-4-15 0,1-4-14,1 7 0,0-1 449,0-3 0,-2-1 10,16 7 391,-15-5 1,-4 1 447,-10-1-10,1 15-636,-23-17-14,-22 5 1099,-21-2 679,-10-7-1709,8-4 1,-1-1 135,-9 1 356,17-5 0,2-1 0,-8-3 0,2-1 0</inkml:trace>
  <inkml:trace contextRef="#ctx0" brushRef="#br0" timeOffset="29700">6773 10538 22830,'-61'0'899,"8"0"-719,-8 0-180,10 0 0,1 0 90,1 19 659,6-14-546,6 31-132,8-32 29,14 31-921,6-11-513,32 15-1067,-17-9 1230,28-16 0,8-4-264,-7-2 938,15-2 0,2-6 413,2-17 137,-19 16 1,-1-3 681,-2-21 1,-4-4-25,14 2 409,-13-12 0,-3-5 34,-2-9-1414,-12 2 0,-4-2-65,-4 16 1,-2 0 59,-1-7 0,0-5 0,-3 3-592,-8 1 0,-3-2 672,6-16 0,0-8 1,-5 7-679,-11 12 1,-1 1 105,9-7 1,3-6 0,0 11-27,-1 18 0,2 5 244,4-6 0,1 3 7,-3 6 109,7 11 510,-7 40 81,16 18 1,5 8 21,-10-6 0,0 3-101,8 11 1,4 6-1,-5-5 74,-7-6 0,0-1-58,7-7 0,2 3 0,-2-4-76,-7 5 0,0-4 168,10-1 0,2-2-266,-10-1 0,0-1-140,7-3 1,0-1-48,-3-3 0,-1-1-359,12 25-206,-6-25 1,1-2-161,6 10-247,15 8 750,-17-32 675,6-1 495,-10-12 1069,0-3 210,-1 0 301,6-21 117,-5-8-201,7-27-794,-10 10-446,5-12-944,-10 26-242,3-3-414,-3 14-321,0 12 894,5 0 1082,-3 29-2366,11 7 602,-6 12-471,7 2 344,2 8-248,-4-12 95,-2-7 0,1-2-965,2 1-946,20 4 3397,-17-17-93,9-7 1363,-10-3-76,-1-6 595,6-24-27,-7 18 698,3-41-1144,-7 11-635,-7-12-29,2-15-1512,-8 25-332,1-6-751,-3 18-239,0 7 256,0 3 650,0 23 27,0 28 373,0 4-776,0 18-1056,17-3 480,-1-13 1645,0-9 0,0 0 0,-1 1 0,-2 8 1</inkml:trace>
  <inkml:trace contextRef="#ctx0" brushRef="#br0" timeOffset="30030">7817 10518 23819,'1'-16'-4299,"2"3"3295,0 2 311,3 6 2381,-2 1-549,2 26-2964,3 5 492,-3 14-631,5 16 1466,-3-20-507,0 25 185,-1-29-1797,1 17 524,-3-34 1977,1 4 265,-4-20 1725,4-17-978,-2-11-135,7-29 168,-2 7-22,3-6-88,0 1 239,-4 16 124,6-14-2175,-7 36 1109,2-5 382,-2 21 1168,0-4-777,1 26-3208,0-16 1342,1 43-1187,1-24 1894,2 26 0,0-9 0,1 1 0</inkml:trace>
  <inkml:trace contextRef="#ctx0" brushRef="#br0" timeOffset="30413">8848 10435 24269,'-55'-5'-136,"-3"1"88,15 19 1745,1-12-1543,1 48-646,22-27 226,-1 9 1,4 3-468,13 0-963,-10 21 536,39-26-774,21 16-243,1-31 1717,-13-3 0,-2-3 240,-3-9 601,13-21 1112,-18-9 88,-8-14-1084,-7 1 606,-10 8-358,0-14-1684,0 14-165,-16-15-954,12 27-426,-11 24 2793,15 11-1051,0 29 304,0-2 348,0-5 0,0 3-810,0 21-135,0-4 1,0 0 377,0 11 788,1-23 0,-2-1 1,-19 15-1,-4-1 0</inkml:trace>
  <inkml:trace contextRef="#ctx0" brushRef="#br0" timeOffset="30566">7218 11329 23909,'21'-24'-1337,"-16"4"0,16 4 1</inkml:trace>
  <inkml:trace contextRef="#ctx0" brushRef="#br0" timeOffset="32129">10712 9718 22740,'0'-15'-5756,"0"2"3897,0 43 1155,0-3 654,-9 6 1,-1 4 325,6 22-301,-13-25 0,1 0 112,14 3 0,0 1-630,-13 1 0,0 0 761,13-1 0,0 3-56,-12 13 1,-2 0 85,7-13 0,1-2-130,-3 10 1,-1-2-149,-3 13 60,1-10 18,12-7-204,-10 0 368,11-19-882,-5-1 431,6-36-189,0-22-148,20-14 557,-19 3 1,2-2-57,15 14 0,-1-2 175,-13-7 1,-6-6 0,4 3-165,12 1 1,0 0 212,-11-6 1,-5-6 0,4 5-187,10 4 1,1 2 232,-9-12 0,0 0-39,9 11 0,1 3 137,5-15-103,-4 24 1,3 5 555,4 10 622,14 22-101,-14 2-401,4 42-1605,-8-19-837,0 28-569,-3-6 539,-1-12 1,0 1 1259,6 20 1,-7-19 0,1-2 0,5 13 0</inkml:trace>
  <inkml:trace contextRef="#ctx0" brushRef="#br0" timeOffset="32484">11443 9674 24089,'3'-31'-4681,"-26"16"3805,-28 54 3011,-6-4-1546,22 4 1,0 6-473,2-6 0,2-1 18,8-9 1,-1 2-108,-12 18 1,2 0-520,-1 4 558,12-16 0,2-1 272,3-2-1922,3 5 564,29-27-175,11-54 897,22 12 513,-21-15 0,-2-2-381,18 4 728,-4-12-56,-5 13 121,-10 15 221,16 3 1127,-17 18-834,18 21-1659,-15 20-698,8 8-403,-11 19-318,0-9-155,-1 8 44,-6-16 0,0 2 159,-4-11 1,0 1 1482,9 24 1,-1 0 0,-7-27-1,1-1 1,3 10 0,1-1-1</inkml:trace>
  <inkml:trace contextRef="#ctx0" brushRef="#br0" timeOffset="32763">12217 10283 24269,'-24'-17'-4526,"18"3"683,-55 7 6090,36 3-1140,-32 4-31,22 21 268,0-16-894,12 22 1,1 5-856,-8-8 961,10 9 0,5 3 935,4-3-2263,5 8-301,6-16-793,19-3-601,-14-4-573,55-3 2784,-35-8 165,12-2 1,1-5 816,-4-20 719,10-7-31,-20-11-741,-11 0-1205,-2-6 422,-11 12-352,-21-10 1,16 20-1,-16 1 1</inkml:trace>
  <inkml:trace contextRef="#ctx0" brushRef="#br0" timeOffset="33029">12635 10401 22380,'-42'0'270,"-2"0"-180,24 14 607,-12-11-371,29 27-2321,-9-8 1501,12 8-896,0 1-117,0-3-89,15-15-95,11 14-649,-5-19 921,26 5 1853,-27-7-1026,21-6 1110,-11 0 0,-2-15 1,2-3-1</inkml:trace>
  <inkml:trace contextRef="#ctx0" brushRef="#br0" timeOffset="33630">12775 10244 22470,'-10'-11'-5712,"0"0"3643,-2 1 1546,-2-1 529,-11-3 345,3 4 342,-21 1 88,15 6-780,-28 23 2371,19-15-404,-10 41-626,13-25 442,5 25-1289,3-11-11,5 20-1019,10-14 108,3-7 0,8-2-1806,30 3 381,-7 8-201,29-20 836,-12-3 820,4-5 108,2-3 684,1-6 468,0-3 289,16-2 146,-17-1-776,-13-9 1,-1 0-200,-1 4-143,0-13-78,-21 1 0,-5 13 0,-5-13 0</inkml:trace>
  <inkml:trace contextRef="#ctx0" brushRef="#br0" timeOffset="34145">12967 9581 23639,'0'-21'-5936,"0"3"3988,-12 5 2054,9 3-1552,-16 5 2909,17 28-1673,-10 2 936,11 27-2280,-10 0 2028,6 8-326,0-25 1,0 1 2,2 3 0,0 0 253,1 3 0,-1 1-972,1 0 1,0 1 524,0 19 0,0 0-266,0-16 1,1 1 247,0 3 0,0 3 0,0-4-525,1-6 0,0-2-86,-2 11 0,4 1-787,6-7 1,1-3 1380,-5 20 1,5-25 0,-1-2 0,-8 10-1</inkml:trace>
  <inkml:trace contextRef="#ctx0" brushRef="#br0" timeOffset="34748">13307 10676 23729,'23'-14'1729,"18"11"-1876,-21-21-711,21 22 905,-10-22 121,1 12 515,0-13-700,-1 6 389,-2-1-510,-2-1 178,-3-1 362,-5-1-822,0-10-360,-10 7-718,-1-5 215,-8 9-596,0 2-101,0 4 273,-21 0 600,-2 9 876,-21 22 1431,5 15 34,17 12-784,-5 3 601,25-10-919,-8 2 463,10-1-986,0-2-584,24-3-1432,-17-3 1586,26-15 0,7-3 989,-7 7-224,14-10 1,4-4 1309,3 2-715,-19-14 1,0-5 517,1-2 0,-3-3-121,-7-3 1,-1-5-76,15-10 1,-2-2 612,1-13-1510,-10 1 0,-4-3-82,-12 20 1,-3-1-198,-1-8 1,0-4-1,-2 2-491,-3 1 1,-1 1-201,0-17 1,-1-2 369,0-4 0,-4 1-104,-7 15 1,-3-2 470,6-1 0,0-5 0,-1 6-396,-5 7 0,0 3 30,-4-10 1,4 3-372,9-4 640,-21 12-191,22 11 505,-18 12 578,17 42 35,-12 6-118,14 3 0,1 6-125,-4 18 0,0 3 5,3-9 1,1 2-274,-1-4 0,0 4 0,0-3 197,0 10 0,2-2-255,9 3 0,1 0-254,-10-2 1,3 3-598,13-8 0,6 2 0,-3-2-341,-7 5 0,0 1 1115,11 0 0,6 3 1,-2-6-1,-4-11 0,0-2 1,8 10-1,1 0 0</inkml:trace>
  <inkml:trace contextRef="#ctx0" brushRef="#br0" timeOffset="35413">15587 10791 22830,'21'-39'-1999,"14"0"2788,-20 1-1621,16-5 1274,-6-9-689,2-6 205,-14 28 0,0-3-111,5-17 1,-1-3-354,-5 13 0,-2-2 301,4-12 0,-3-3-224,-5 1 1,-3 1 158,-1 15 1,0-1-304,1-21 0,-5 3-260,-15 4-691,-2-9 361,-19 63 2128,4 41-641,22-11 1,3 7-279,-2 9 1,2 7-1,1-3-10,6 3 0,2 2-4,-4 10 0,-1 6 1,2-5 28,1-4 0,4-1 86,3-8 1,2 1 0,-2-3-25,-4 1 0,3-3-1207,14 0 0,0-1 71,-15-4 0,-1 0 395,14 12 1,2 0 249,-9-17 0,-2 0-79,3 18 0,-1-3-411,4-1 466,-13 7 247,0-32 314,0-5 95,-26-8 2177,19-4-873,-48-5 705,28-4-1445,-9-11 0,-4-3 707,-10 7-885,8-25 0,1-5-375,-3 8-168,16-11 0,6-4-2639,5-1 633,7-13 1022,28 27 1,7 2 445,12-15 231,-3 19 1,8-2 0,-2 4 412,0 0 0,1 2 85,16-7 1,0 2 0,-14 7 0,-1 1 0,2 0 0,-1 0 0</inkml:trace>
  <inkml:trace contextRef="#ctx0" brushRef="#br0" timeOffset="35800">16638 10252 23189,'-22'-21'-5070,"-13"0"4961,31 3-2194,-30-4 2783,15 10-218,-17-1 362,1 32 855,3 18-1579,6 13 448,13-7 1,2 1-458,2 15 503,4-7 0,1 0-815,4 7 183,-1-23 0,2 0-1596,24 19-1193,3-18 1913,0-13 0,2-5 451,16-6 1088,2-1 359,-11-12 587,-1-16 781,1 13-164,-2-38-17,-3 19 31,-3-26-1748,-14 16 0,-3 0-325,2-21 67,-7 6 0,-2-2-686,-5-9-205,2 21 1,-4 1-921,-21-10-149,17 8-224,-17 6 964,6 9 428,13 7-32,-26 8 1707,27 22-403,-18 18 759,19 11-580,-6 8-508,8-6-1975,0 21 1097,27-16 775,-11-10 0,2-2 0,32 3 1,-27-16-1,0-1 0</inkml:trace>
  <inkml:trace contextRef="#ctx0" brushRef="#br0" timeOffset="36120">17547 10139 23099,'0'-13'-5396,"0"1"3628,0 1 1333,0 0 696,0-2-57,-18 3 252,-11 3 414,-10 4-904,-5 19 2296,8-12-454,1 37-442,1-18 629,5 25-1014,4-5-428,7 1-902,12-10 1,2 1-1551,-1 16-188,11-9 1,7-1-1411,21 3 2180,-13-18 0,2-1-2010,29 4 3238,-9-5 0,1-5 1,2-2-1</inkml:trace>
  <inkml:trace contextRef="#ctx0" brushRef="#br0" timeOffset="36513">18120 9483 25348,'0'-19'-6116,"0"2"4797,0 9 255,0 25 516,0 7 380,0 13 0,0 3-136,0 23 235,0-1 0,0 2-775,0-22 1,0 0 843,0 5 0,0 5 0,0-5-125,-1-4 1,2-3-200,8 14 1,0-3-651,-5 13 118,14-4-343,-3-9-64,-3 10 320,5-23-1064,-8 12 1282,-9-32 472,-21 1 2795,-11-15-186,-13-23-473,-3 13-715,19-22 1,0-3-256,-16 6 10,8-9 0,2-3-481,-2 0-502,15 3 1,4 0-2201,4 4-713,36-18 2215,4 35 1324,31-1 638,-7 11-851,9 0-85,4 3 0,-30 0 0,1 0 0,-1 0 0,1 0 0</inkml:trace>
  <inkml:trace contextRef="#ctx0" brushRef="#br0" timeOffset="36813">18867 10101 23369,'-18'-18'-5700,"13"-8"2832,-28 24 4993,29-16-3785,-31 16 3036,10-6-908,0 34 337,-12 12-873,22 14 680,-5 5 286,10-14-1884,10 3 1312,0-3-2178,27 14-145,11-18 1376,-2-12 1,3-3-480,22-4 1411,-16-11 0,-1-1 403,7-5-251,-17-1 0,0-4 1323,18-18 524,-18-6-26,1-29-1428,-25 9-880,-4 12 1,-7 0-1169,-30-9-669,2-1 0,-5 2 1678,3 20 1,-2 4 0,-7-12 0,1 4 0,-6 5 0</inkml:trace>
  <inkml:trace contextRef="#ctx0" brushRef="#br0" timeOffset="37146">19310 10140 22830,'5'-10'-3126,"-2"1"1713,5 26-1771,-4 9 1780,5 11 257,-4 5 571,2-6-25,-3 5-1119,5 20 520,-5-15 873,0-11 0,0-1 1120,-1-1 1143,0 8-1638,-1-26-322,-1-20 883,-1-24-825,19-12 108,-8 3 1,0-1 132,13-18-381,1 4 1,-1-2 215,-13 21 1,0 0-16,13-12 1,2 2 130,-10 12 1,-1 3 0,16-29-1,1 3 1</inkml:trace>
  <inkml:trace contextRef="#ctx0" brushRef="#br0" timeOffset="37632">20038 9960 24898,'-16'45'-3600,"13"-6"958,-14 4 2560,17-5-1099,0 4 243,0 18 243,0-15 151,0 10-1592,0-23 1192,21-3 351,-15-5-929,50-1 2261,-34-9-319,43-3 861,-33-9 166,10-21 779,-15 14-281,-3-42-591,-3 23 741,-5-26-2021,-3 8 511,-5-1-951,-3-22-571,-2 18-51,-3 11 1,0 2-1039,0 1 1177,0-2-544,0 20 760,-14 8 897,11 29-325,-11 1 296,12 11 0,4 5-397,-2 15 126,-2-1 1,4 2-38,7-19 1,1 0-63,-8 11 1,1 1-115,14 0 0,4-1-424,-8-12 0,0 0 152,9 21 1,3-2 30,-6-25 0,0-1 466,3 13 1,-2-3-170,0-2-319,6 11-806,-19-32-1688,-39 2 3932,0-15-459,-2-2 0,-2 0 0,-25 0 0,-6 0 0</inkml:trace>
  <inkml:trace contextRef="#ctx0" brushRef="#br0" timeOffset="37768">21162 10328 25888,'35'-2'-2095,"0"1"1,30-3 2221,-15 0 1,-14-3 0,-9 1-1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30T11:38:58.215"/>
    </inkml:context>
    <inkml:brush xml:id="br0">
      <inkml:brushProperty name="width" value="0.12095" units="cm"/>
      <inkml:brushProperty name="height" value="0.12095" units="cm"/>
    </inkml:brush>
    <inkml:brush xml:id="br1">
      <inkml:brushProperty name="width" value="0.09071" units="cm"/>
      <inkml:brushProperty name="height" value="0.09071" units="cm"/>
    </inkml:brush>
  </inkml:definitions>
  <inkml:trace contextRef="#ctx0" brushRef="#br0">1587 634 24359,'0'18'-4497,"0"-1"2548,0-1 1155,0-2 515,0 0 393,0 20-58,0 29-199,7-23 0,6 6-339,-1 2 1,2 7-1,2 1 1,-1-7 157,6 8 0,2-1 176,-5-6 1,1 5 0,0 1 0,-2-6-153,3 15 1,-3-6 17,-2-8 1,0-1 11,2 13 1,-1-5-242,-4-12 223,1 5 495,-8-26 223,-1-6-239,-3-7 264,-24-22 872,-19-36-1113,19 22 1,0-3 7,-4-10 0,1-3-219,1-5 0,3 0-10,5 10 1,0-3-116,-2-5 0,0-4 1,1 4-31,4 3 1,1 0-138,-4-11 0,1-1-340,6 2 1,2 2 482,2 12 0,1-1 127,0-21 1,2 0 340,3-7 21,12 15 1,0 1 907,-6-1-610,13 18 1,3 3 1167,3-10-224,-2 12 113,17 3 509,-17 15 201,12 6-813,14 16-1001,-24 7-900,19 21-825,-27-6-545,5 19-411,-11-20-509,-3 13-126,-5 1 716,-2-11 525,-1 19 1026,0-28 318,0 4 721,0-15 117,0-2-117,0-3-252,0-2-113,0 2-270,24-3 1014,-17 4-1625,44-1 1905,-29 2-857,28 0 645,-12 1-147,5 2 81,2-1 38,14 10-915,-14-5 767,-14-4 0,-2 2-1448,-4 4 240,-3 9-977,-18 6 217,-24-6 1159,3-3 1,-3 0 56,-29 7-623,10-6 0,-2-1-373,-15 3 623,21-14 1,-1-2 767,-11 0 0,5-8 0,4-3 0</inkml:trace>
  <inkml:trace contextRef="#ctx0" brushRef="#br0" timeOffset="500">3000 1653 25618,'0'16'-5486,"0"-28"3357,14-15 2961,-10-18-1428,10-3 895,-14 7-289,12-21 166,-10 15-1200,10-12 1590,-12 22-206,0 6-1128,0 4 707,0 5-591,-15 10 1045,11 1-1455,-12 34 2097,16 6-1421,0 36 296,0-12-14,10-12 1,1-2-1135,-6 11 292,11-9 1,3 1-816,-1 6 864,-1 13-1526,11-18 1334,-25-1 393,18 0 46,-19 17 1107,5-14 31,-6-10 0,-2 0 1007,1 1 901,-19 17-469,1-29 352,-4 3-414,-6-17 1297,25-1-1473,-10-6 593,13-21-2408,17 0 1697,-13-25-1576,29 12 1,7 1-1019,-3-23-562,5 16 1,3 0 1490,-17 10 1,-2 0 0,2 2 0,1 1 0,-1 0 0,0 1 0</inkml:trace>
  <inkml:trace contextRef="#ctx0" brushRef="#br0" timeOffset="3934">5372 1068 24808,'-11'-27'-6868,"5"8"4285,-3 0 1350,5 9 297,-1 1 448,3 3 1588,0 2-1171,1 24-1417,1 18 2321,18 15-753,-16-21 1,1 3 3,14 13 0,-1 0 39,-13-10 1,-2 3-21,6 4 0,3 5 0,-3-4 164,-6-3 0,1-3-184,8 13 1,0-2-478,-8 14-171,15-4-227,-11-4 124,0-23 1,1 0-114,1 13-1146,3 13 678,-8-35 500,1-3 1101,-27-36 570,-8-12-122,2-1 1,-2-3-276,7 6 1,0-1 401,-9-10 1,1 2-168,-5-9-452,13 18 0,0 0-12,-2-6 51,3 7-898,4-2 227,9 11-65,2 2 120,37 9 1944,-5 2 119,29 0-268,-6-2-161,7-1-725,7 0-408,-27 1 0,0 0 50,2 0 1,-1-1 30,3 0 1,-1-1 0,1 0 0,0-1 0,1 0 0,-1 0 0</inkml:trace>
  <inkml:trace contextRef="#ctx0" brushRef="#br0" timeOffset="4301">6187 1470 25798,'-48'15'3547,"5"-11"-3715,15 26-506,2-26 819,-8 41-770,11-24 436,2 29-722,9-15-122,11 1-1011,-5 3 565,6-2 0,0 1-378,24-3 300,6 8-602,15-13 1669,-16-9 1,0-3-194,11-4 1139,13-1 42,-14-11 826,2-18 985,-2 12-1043,-14-22 1,-1-4 323,9 3-823,-12-13 0,-4-4-198,-2-1-340,-10 5 1,-2 0-787,0-3-454,-22-12-1965,14 18 589,-28 14 1396,29 20-330,-10 26 1671,30 31-1470,-12-5 16,20-14 0,4-1-863,-3 5 2197,11-10 0,3-3 1,6-8-1,15 1 1</inkml:trace>
  <inkml:trace contextRef="#ctx0" brushRef="#br0" timeOffset="4556">7158 1377 26428,'-24'-3'345,"-17"3"-18,12 13 1175,-11-9-1334,0 35-396,15-20 448,10 20-1278,-10 5 541,22-12-616,-11 20 99,31-27-1485,18 5 922,8-21 1259,10-1-158,-12-8 1453,0-16 269,-3 12 268,5-32-492,-22 6-462,0-23-886,-21 11-4542,-28 4 4705,21 15 1,-56 11 0,19 3 0</inkml:trace>
  <inkml:trace contextRef="#ctx0" brushRef="#br0" timeOffset="4733">6743 2577 27327,'14'26'-8265,"-11"-4"6076,10-9 514,-13-5-3346,0-27 5228,26-11 0,-19-12 0,19-3 0</inkml:trace>
  <inkml:trace contextRef="#ctx0" brushRef="#br0" timeOffset="5217">8457 1341 26697,'-51'-5'-364,"3"2"472,-10 3 114,14 21 415,7-6 1,1 3-78,-3 26-753,10-11 1,4 0-208,7 7-283,-1 12-67,19-19-785,0-3-61,0-5-659,29-5 427,12-10 1556,-5-5 1,2-4 520,25-18 431,-20 1 1,-3-4 829,8-25-748,-17 18 1,-2-4-71,-6-6 0,-4-1-248,-4 8 0,-4-2-287,3-24 1,-5-2-440,-4 22 1,-4-2-329,-13-26 1,-2-1-500,12 26 1,-3-1 599,-18-10 0,-10-5 1,9 6-591,18 12 0,-1 2 451,-15-4 1,-7-1 0,6 7-519,4-1 131,-5 6 627,11 41 2260,13 5-1551,0 26-86,11-10 0,1 2-170,-7 28-35,7-24 1,4 6 0,-1-4-184,-2-1 1,-1 0 82,5 13 1,2 2-526,3-4 1,-1-2-881,-8-13 1,-2 2 333,9 19 1,-2-2-355,1 6 305,-8-17 1,-2-2 251,-2 1 1242,-4 14 1,-26-34 0,-5 3-1</inkml:trace>
  <inkml:trace contextRef="#ctx0" brushRef="#br0" timeOffset="5350">8227 1498 25078,'-16'-56'-8201,"7"0"5961,2-1 2057,17 18 0,1 0 779,-5-17-437,17 20 0,3 3 970,2-8-449,27 5-521,-7 5 1291,5 7-446,2 7-865,2 6 152,5 6 0,-2 3 0,4 2 1</inkml:trace>
  <inkml:trace contextRef="#ctx0" brushRef="#br0" timeOffset="5818">9670 1180 26877,'-26'-10'-1677,"-38"7"2652,33-7-1019,-11 6 0,-3 8 752,-4 17 493,-13-16-755,31 25 1,4 5-785,-11-7 260,14 12 1,6 3 32,4 1-508,7-8 0,7-1-754,26 3-973,-2 7-978,27-24 1411,-6-10 1377,6-4 324,-11-5 1,0-4 1042,23-18-69,-12 6 0,-2-3 1497,3-23-1279,-21 18 0,-2 0 1259,0-11-1434,-9-1-673,-10 3-740,-5-1-649,-5 5-694,0 3-362,-20 4 509,-2 6 466,-21 7 1174,21 18 1180,-7 19-170,26 9-1096,-8 11 614,11-7-430,19 5-800,-15 2 179,27-11 0,4-1-66,-20-8 1,2 0-94,11 3 0,7 1 0,-3-2 34,-6-3 0,1-1 689,16 16 1,0-1-131,-19-19 1,-1-1 260,15 15 0,-4-1 557,-10-6-656,7 12-558,-31-32-1083,-43-3 2089,10-6-279,-17-6 0,-4-7 0,19-2 0,2-3 0,-15-7 0,0-1 0</inkml:trace>
  <inkml:trace contextRef="#ctx0" brushRef="#br0" timeOffset="5967">9335 834 26158,'45'-26'2357,"3"5"-1113,1 2-548,2 5-606,-1 2-609,-13 7 0,0 1-2582,22 0 3025,-20 3 1,-1 0 0,16 1-1,-1 0 1</inkml:trace>
  <inkml:trace contextRef="#ctx0" brushRef="#br0" timeOffset="6600">11365 1137 25348,'-8'-18'-8272,"-1"0"5994,-4 2 2216,-1 0 174,-3 1 224,-3 3 312,-6 1 246,-3 6-1270,-23 2 2548,8 20-767,5-3 0,0 4 1020,-7 26-1604,17-18 0,3 0 501,-4 20-661,9 0-664,9 0-727,6 16-583,31-19 22,-3-12 0,4-5-895,35-7 1911,-23-9 0,1-2-150,23-8 884,4 0 19,-32-10 1,0-3 384,0 3 1,-1-2 40,1-9 0,-2-3 219,-2 5 0,0-3-335,9-14 0,-3-1-578,-10 8 0,-3-1-230,12-25 0,-6-2-367,-18 24 0,-4-1-321,5-27 0,-5-1-307,-5 25 0,-4 2-171,-8-13 0,-5 0 120,0 4 1,-4 2 105,-3 11 1,-3 0 239,-5-14 0,2 4-886,7 3 316,-24-1 1137,40 26-687,-24 6 2349,27 29-1284,9 10 1,2 5-96,-7-3 0,3 1-339,20 15 0,4 2 77,-9 0 0,0-1 41,6-11 1,2 1-215,-3 3 0,1 4 0,-1-5-84,-2-5 1,1-1-1235,2 2 0,2 2 0,-1-5 422,-4-5 0,1-2 1271,5 6 1,0-3-1,10 3 1,-2-6 0</inkml:trace>
  <inkml:trace contextRef="#ctx0" brushRef="#br0" timeOffset="6950">12380 1004 27417,'-17'-9'-2406,"-4"4"2642,-21 15 1713,8-6-1206,12 31-1243,-10-19 1430,8 33-1646,0-16 470,-4 11 656,26-14-1414,-7-1-582,9-4-863,27 6 706,-20-12 533,25-6 1,5-5 1221,-10-2-181,35-3 667,-23-19 1570,-3 12-846,2-33 439,6 8 409,-14-11-624,3-11-1302,-19 22-339,-3-5-705,-6 13-921,-2 29-717,-3 9 878,0 33-709,19-7-1900,1 12 654,2-25 505,8 4 3034,-17-22 1,14 4-1,-3-4 1</inkml:trace>
  <inkml:trace contextRef="#ctx0" brushRef="#br0" timeOffset="7287">12898 1102 26787,'0'14'-5126,"18"9"2495,-13 15 1238,26 3 501,-28-10 443,24 0 180,-24 0-37,36 13-1438,-25-17 859,20 2 1274,-21-21 471,-3-28 153,-2-11-223,-3-11-471,0-8 110,0-12-219,-1 14 84,-1 10 1,0 1-57,1 0-495,2-4-254,-1 28 752,3 5 999,2 8 50,0 0 243,5 17-1795,0-13 1169,15 54-1652,-5-32-45,-2 11 0,1 2-1892,5 0-1207,11 8-338,-11-19 3975,1-8 1,-1-8 0,1-5 0</inkml:trace>
  <inkml:trace contextRef="#ctx0" brushRef="#br0" timeOffset="7650">13603 522 26517,'-9'-9'-4286,"6"20"3148,14 17-1683,-6 13 2118,10-5 0,4 0-283,2 15 528,-4-5 1,2 0-228,12 11-408,-13-12 0,-1 0 260,3 2 316,-10-14 0,1-1 579,4-3-106,-8 2-15,3-19 680,-9-23 269,3-12 21,-4-13-220,0-1 24,20-3 845,-14 13-630,28-7 1151,-16 24-15,13 18-1158,1 23-1117,-6 8-126,-5 11-884,-11-12-1344,2 4-65,-11-3-1444,6-3 3535,-7-2 1,0-6-1,0-2 1</inkml:trace>
  <inkml:trace contextRef="#ctx0" brushRef="#br0" timeOffset="8417">12035 919 25978,'0'-35'-5666,"16"-2"5728,-13 8-1128,13 0 1650,3 7 305,-14-1-1210,32-12 1137,-14 9-983,17-15 1780,-9 23-93,3-5 119,-16 14-408,3 3-538,-2 5 729,-5 1-1504,9 18-1052,-8 1-583,2 2-1390,-3 11-1080,-1-28 602,-1 28 2948,1-28 1,-2 23 0,2-12 0</inkml:trace>
  <inkml:trace contextRef="#ctx0" brushRef="#br0" timeOffset="8649">12507 483 25708,'0'-12'-5126,"0"-1"3177,12 0 4062,-10 0-2283,27 1 2531,-15 1-1235,43 0-130,-24 4-890,1 3 0,0 2 1630,-1 2-50,10 0-1633,-12 12 364,0-9-1349,0 10-200,12-2-574,-10-8-2085,23 8 837,-22-11 2954,11 0 0,-14 0 0,-1 0 0</inkml:trace>
  <inkml:trace contextRef="#ctx0" brushRef="#br0" timeOffset="9033">13753 622 26967,'-2'31'-5594,"19"-13"3426,-12 9 215,33-15 2853,-33 12-1937,53 6 1413,-32-7-409,4-8 1,1-2-1013,9 6 792,0-6-24,2-1-545,18-4-194,-17-3 1481,13-3 1,-25-2 0,-1 0 0</inkml:trace>
  <inkml:trace contextRef="#ctx0" brushRef="#br0" timeOffset="9152">14300 733 26697,'-36'0'810,"3"15"805,3 12-2059,7 8-1533,-7 8-953,4-3-817,-8 7 3709,15-19 0,-1 0 1,-2 1-1,-1 1 1,0 1-1,-1 0 1</inkml:trace>
  <inkml:trace contextRef="#ctx0" brushRef="#br0" timeOffset="10558">15925 694 26607,'-43'18'3617,"-6"13"-3384,14 14-878,12-18 0,1 2 186,3-1 1,1 1 83,-3 4 1,-1 2 136,-2 3 0,1 1-85,-2 3 1,1 0-196,-1 2 1,1 1-774,0-1 0,0 2-630,4-4 1,0 2 0,1-1 1835,-2 5 0,1-1 0,-3 13 0,2-2 0,10-21 1,-1 1-1</inkml:trace>
  <inkml:trace contextRef="#ctx0" brushRef="#br0" timeOffset="12816">16452 796 25888,'-5'-1'-1683,"1"0"2944,0 0-2034,1 1 1498,1 17-2119,1 32 113,1 1 786,0-12 0,0 0-1101,0 19 533,0 8 267,8-17 1,1 2 154,-1-13 0,0 1-450,10 23 1,-1 0 432,-10-28 0,1 0-376,11 18 0,-3-1-688,-10 2 499,10-15 0,1-1-377,-9 0 1514,5 2 0,-7-19 0,-6-4 1</inkml:trace>
  <inkml:trace contextRef="#ctx0" brushRef="#br0" timeOffset="12974">16155 1387 23999,'-5'-21'-7186,"2"3"4559,3 0 2112,0 4 206,47-8 3092,-14 8-1769,17 2 1,5 1 220,8-1-2547,-3 2 0,2 1 1644,-24 2 0,-1 1 0,14-2 0,-1 1 0,-16 2 0,1-1 0</inkml:trace>
  <inkml:trace contextRef="#ctx0" brushRef="#br0" timeOffset="13419">16988 669 24539,'0'34'-5756,"0"1"3807,0-1 885,19 7-505,-15 6 969,15 8-273,-2 2 686,-15-13 1,0 1-774,12-12 0,1 2 732,-8 23 1,-2 0 58,2-25 1,0-1 31,2 20 0,-2-1 480,1 1-444,5 8 333,-2-30-569,-2-7 60,0-6 137,3-7 468,-2-5 652,10-26 817,-7 2-236,6-22-300,-4 6 223,2-3-98,-1-3-38,1 0-950,-1 2-440,-1 4 48,3-4 296,-5 21 693,6-8-554,-6 24 799,3-5 360,-2 7-754,-1 23-2011,3-18 1304,10 51-1627,-7-33 708,-2 10 1,0 1-1032,3 2 233,-4-6 0,1 0-2480,4 2 291,6 8 3930,4-14 1,-5-9 0,10 0 0</inkml:trace>
  <inkml:trace contextRef="#ctx0" brushRef="#br0" timeOffset="13716">17993 1281 26248,'-49'0'1439,"10"17"283,0-12-1721,13 32-988,0-20 1372,-2 32-1296,14-17 103,-6 9 189,19-15-956,-5-2-99,6-3-138,18-4 690,9-1-217,25-8 1637,-7-2 214,17-26 802,-26-9 347,9-9-460,-18-4-96,-14 11-375,7-2-263,-18-11-1844,8 12 82,-34-15-2096,18 25-1687,-35-2 4898,20 13 0,-14 6 1,2 1-1</inkml:trace>
  <inkml:trace contextRef="#ctx0" brushRef="#br0" timeOffset="14084">18332 1219 25438,'0'35'-5936,"0"0"3808,0-5 1064,0 1 515,0-5 33,0 13 212,0-9 76,17 7-1897,-13-7 1852,13-11-48,-6 5-300,2-17 1035,0-18 1306,11-32-730,-16-2-764,4 5 0,1-1 1343,-3-5-1071,-1 8 1,0 2 103,-1-2 1495,6-10-2025,-8 32-1129,7 3 1550,-7 28-1627,12 12 203,-7 7-156,7 7-851,-2-7-869,1 3-1040,1 0 3573,1-1 1,3-1-1,2-3 1</inkml:trace>
  <inkml:trace contextRef="#ctx0" brushRef="#br0" timeOffset="14333">19280 1282 27687,'0'-7'-6386,"0"0"4258,0 0 974,19 0 4152,-15-4-3019,41 1 1254,-21-3-2359,11 5 1,2 0-1635,12-4 3132,-15 5 0,0 2 1,14 1-1,1 3 1</inkml:trace>
  <inkml:trace contextRef="#ctx0" brushRef="#br0" timeOffset="14719">20150 690 26158,'0'-37'-5486,"0"14"3267,0-3 1785,0 18-25,12 1 2791,-9 28-3351,18 16 143,-11 14-175,0-7 0,1 2 669,7 16 143,-9-18 0,0 0-143,5 20-70,1-2-2327,0-2 1660,1-3-102,1-3-744,0-6 1899,5 9 0,-7-20 0,4 7 0</inkml:trace>
  <inkml:trace contextRef="#ctx0" brushRef="#br0" timeOffset="14883">20145 1256 26158,'-7'-21'-8592,"5"0"6875,-6-9 290,8 6 1310,23-20 1301,6 17 422,15-8-878,-1 13-1737,-7 1 1566,3 3 36,1 4 1,4 3 0,0 1 0</inkml:trace>
  <inkml:trace contextRef="#ctx0" brushRef="#br0" timeOffset="15069">20955 1222 26607,'0'-14'-3193,"0"3"1</inkml:trace>
  <inkml:trace contextRef="#ctx0" brushRef="#br0" timeOffset="15632">20917 873 27237,'0'30'-6206,"0"-3"4168,0 5 974,0-1 335,0 5 303,14 3-680,-10 5 900,21-3-1891,-22 2 1977,21-3-1027,-21-4-1909,30 11 876,-22-15 2098,17 4 0,-14-17 0,0-4 0</inkml:trace>
  <inkml:trace contextRef="#ctx0" brushRef="#br0" timeOffset="15837">20927 602 24539,'-3'-13'-8203,"1"0"5192,0 4 2691,0-1 0,2 7 0,0 0 0</inkml:trace>
  <inkml:trace contextRef="#ctx0" brushRef="#br0" timeOffset="16253">21470 740 24988,'9'0'450,"-2"14"-5986,3-10 5938,-3 34-2261,2-18 163,-2 23 796,0-6 244,0 1-1257,3 18 48,-4-16 2068,6 22-1520,-5-33 1218,3 7 196,-3-19-514,0-2 285,-2-5-176,1-4 829,0-3 453,1-3 916,6-21-499,-3 16 1367,10-54-1402,-7 35 233,6-31-422,-7 22-430,1 3-290,-1 2-514,-1 4 253,-1 5-809,-1 9 1818,7-1-130,-2 10 56,11 17-1354,-6-10 537,5 39-1651,-6-22-229,0 23-1988,-2-7-2039,2 3 4955,-4 0 0,2 2 1,-4-2-1</inkml:trace>
  <inkml:trace contextRef="#ctx0" brushRef="#br0" timeOffset="16991">22697 1035 26428,'-2'-3'-6826,"0"-1"3483,2-1 3097,0 0 45,0-2 66,0 2 39,20-2 2231,-16 2-2257,16-1 2334,0 1-865,4 1-4760,25 0 3834,-8 3 0,2-1 0,-9 2 0</inkml:trace>
  <inkml:trace contextRef="#ctx0" brushRef="#br0" timeOffset="17249">23892 866 27057,'-19'-16'-4291,"15"3"294,-38 1 5606,7 7-895,1 1 1,-3 3 415,-23 16-528,25-14 0,3 2 182,-17 32-542,-1-29 733,25 15 1,1 5 215,-6-7 0,2 0-334,-10 32-1284,16-18 1,5-1-782,6 6-2602,26 19-367,-10-30-116,52 2 4084,-24-21 1,0-5 0,3-2-1,23-1 1</inkml:trace>
  <inkml:trace contextRef="#ctx0" brushRef="#br0" timeOffset="17600">24235 899 25798,'0'-7'-4857,"-22"3"6068,-5 1-263,-24 22 995,4 2-699,17 13-1312,-7 6 95,33-14-1217,-13 4 2098,17-10-2307,0-3-912,20-1-80,9-7 1013,26-2 1316,-8-22 815,14-10 1264,-27 5-924,8-23 411,-20 27 796,-4-20-1206,-9 12-661,2 1-741,-10 0-1826,3 6 302,-4 24-169,0 8 137,0 29-1245,22-10-3616,3 11 6557,2-18 0,16 5 0,-13-13 0</inkml:trace>
  <inkml:trace contextRef="#ctx0" brushRef="#br0" timeOffset="18019">25365 924 26877,'21'-8'2844,"14"-8"-2036,10 1-611,-10 2 1,1 0-607,12-4-277,-16 6 1,2-1 668,4 2 1,-2 1 0,19-4 0,-19 5 0,0 1 0</inkml:trace>
  <inkml:trace contextRef="#ctx0" brushRef="#br0" timeOffset="18437">26170 748 25258,'0'16'-5936,"0"9"3898,0 20 974,0 1 425,14-7-790,-10 1 1148,10-4-629,-1 0-1300,-10-5 1999,11-4-467,-3-5 210,-8-1 31,14-12 1621,-10 0-1272,7-24 2179,-4 11 974,1-28-2225,-2 16 905,8-33-431,-2 13-620,-1 3 1,1-1-481,3-7 418,-3 9 1,0 1-859,1 0-939,3-2 1788,-3 24 431,-3 3 635,14 24-2033,-9-13 657,20 47-1460,-13-30 666,-3 10 0,0 2-1887,5 0-1012,6 11 2875,0-12 1,-10-11 0,7 3-1</inkml:trace>
  <inkml:trace contextRef="#ctx0" brushRef="#br0" timeOffset="18833">27003 365 26158,'3'-5'-1448,"-1"1"-316,2 3 4141,1 23-5164,0-16 1802,1 32 1,-2 8 1,0-11 561,2 17 0,-1 3-1363,-1-4 1142,2-8 0,1-1-259,0 6-1600,6 10 2410,0-14-6,-2-15-502,3 6-73,-7-22 102,1-2 632,-5-9 343,7-20 791,-4-7-284,12-25 324,-6 9 11,11-12 246,-11 27 208,13-9-320,-13 25 171,15-1-201,-14 31-2137,18 9 240,-11 13-1486,3-1 0,2-1-1054,3 5 2859,-8-9 1,1-1 0,5-5 0,0-1 0</inkml:trace>
  <inkml:trace contextRef="#ctx0" brushRef="#br0" timeOffset="19216">28070 720 26697,'-19'-6'-1664,"-10"2"1732,-9 3 740,-17 16 402,21-11-818,-23 26 253,24-9-327,-14 15-125,26-7-147,-1 11-614,17-23-974,19 9-1578,12-17 2064,24-3 139,-7-3 381,2-3 343,-14-18 1028,-1 14 68,-2-28 495,-5 15 1119,3-1-1146,-9-8-1641,-3 14 602,-8 13-687,-6 13-1705,0 18 165,0 16-245,17-18-3396,-13 22 1282,30-25 4033,-30 5 0,30-21 1,-13-3-1</inkml:trace>
  <inkml:trace contextRef="#ctx0" brushRef="#br0" timeOffset="19566">28385 818 26607,'0'33'-5935,"16"-15"3820,-12 14 556,13-12 792,-7 6-533,-7-2 1059,7-8 39,-3-8-1521,-3 0 1334,7-25 1557,-2-7-179,0-10 99,9-18 568,-4 16-623,6-10 530,-5 13-18,1 6 425,1 3-1065,9 7 338,-6 8 484,19 5-569,-16 21-1537,10-13 866,-11 40-2276,0-22-563,0 27-1387,-4-9-2369,0 3 5400,-4 0 1,-2-2 0,-3-2 0</inkml:trace>
  <inkml:trace contextRef="#ctx0" brushRef="#br0" timeOffset="21849">5375 3673 26967,'0'51'-5936,"0"-7"3898,0 16 1064,0-4 700,3-15 1,2 7 0,1-3-113,1 0 1,1 1 197,1 13 0,0 6 1,-1-6-25,0-14 1,-2-2-560,1 4 0,-1 3 0,-1-5 217,-1-6 0,0-2-1317,3 21 0,1-4-291,-2-1 2122,3 4 1,-7-31 0,3-6-1</inkml:trace>
  <inkml:trace contextRef="#ctx0" brushRef="#br0" timeOffset="22085">5725 3838 25798,'8'-1'2346,"-3"18"-8249,-1 11 3387,0 31 1294,1-6 351,2 10 275,1-12 27,-1 4-1297,2 2 782,-3-17 1,1 0 737,4 22-1072,-1-11 0,0-2-737,4 8 2104,-8-23 1,1-1 0,3 7 0,-3-3 0</inkml:trace>
  <inkml:trace contextRef="#ctx0" brushRef="#br0" timeOffset="22251">5452 4580 24988,'0'-18'-6385,"0"-2"4256,28 5 4314,10-9-1966,19 7-3,-16 2 0,0 2 1,15 1-1,-19 4 1,0 1-1</inkml:trace>
  <inkml:trace contextRef="#ctx0" brushRef="#br0" timeOffset="22533">6488 4396 26338,'-49'0'449,"3"21"1320,3 10-1644,10 9-481,7-11 0,2 1-183,6 7 89,3-6 0,3 1-288,10 3-767,-5 8 211,35-20-777,-20-4-493,52-5 1645,-13-8 471,14-3 474,-20-9 1,-2-5 1111,5-15 598,9-9-466,-26-18-1023,-6 20-88,-11-21-2134,-22 25 1675,7-3 0,-41 16 0,12 2 0</inkml:trace>
  <inkml:trace contextRef="#ctx0" brushRef="#br0" timeOffset="23119">6840 4383 25168,'0'32'-6205,"0"5"3986,0-9 1245,20 5-318,-15-6 398,28 0 1104,-29 4-575,22-3-1255,-10 9 871,0-11-179,8 8 119,-13-20 399,3 0-281,-3-10 1223,-10-23-224,3-23 68,-4-6 223,0 8 1,0 1-122,0-7-29,0-12 550,0 12-32,0 15-1562,18 5 1680,3 38-687,17 20-181,-17 13-834,10 1 296,-27-8 481,30 18-565,-30-14 208,11-9 0,-1 0-1588,-12-1 1066,9 12-71,-10-26 1277,0-20 893,-15-21-1588,10-32 488,-10 6-211,13 12 1,2 1 686,-1-9-607,0-12 244,0 9 7,17 17-217,-12-1 1023,32 22 1283,-15 6-140,13 21-1693,-4-13 676,-7 37-1770,0-22 730,1 24-2444,8 7-587,-8-12 2247,-4-5 0,-2 0 0,3 0 0,5 9 0</inkml:trace>
  <inkml:trace contextRef="#ctx0" brushRef="#br0" timeOffset="23539">7780 4554 26877,'-4'-5'-7379,"2"1"4396,1 1 1301,1-1 1627,0 0-42,24-1 2314,-18-1-1136,36-1-781,-13-9 2013,8 0 459,16-16-273,-23 9-778,17-16-92,-32 16-2391,10-5 716,-24 10-1777,5 0 407,-6 5-360,-26 0 747,-3 8 457,-26 20 992,9 14 425,18 11-983,12-3 1,4 1 563,10 4-876,8 0 1,6-1-1098,12-4-1410,9-8 1,5-2 2869,13-1 0,-17-12 0,1-1 0,20-2 1</inkml:trace>
  <inkml:trace contextRef="#ctx0" brushRef="#br0" timeOffset="23969">8973 3540 26787,'-21'-4'-1113,"-1"1"1150,-1 2 355,-3 1 176,-10 43-652,6-10-49,11 2 0,3 4-483,-4 19 117,11-26 1,2 1 137,0 2 0,2 2-264,2 18 0,0 1-17,0-14 1,3 0-54,11 3 1,5 2 0,0-4-283,-3-5 1,3-3 98,10 0 0,8 1 0,-3-5-235,-4-5 0,1-4-17,9 6 1,4-5 1240,4-10 1,-1-4-1,-10-3 1,-1-2-1,11 0 1,0-1-1</inkml:trace>
  <inkml:trace contextRef="#ctx0" brushRef="#br0" timeOffset="24249">9547 4141 26967,'-43'21'3119,"3"17"-3866,15-21 940,10 19-1761,-10-7 1189,16 14-868,-7-10 735,10 7-834,6-15-828,19-6 509,-15-3-849,41-8 2729,-22-3-827,25-5 1176,11-18 544,-14 14-310,-9-14 0,-3-4 1133,2-8-389,4-22 241,-28 10-2691,-3 6-518,-33 7-948,19 9 451,-27 10 0,-6 3-652,11-3 2471,-5 8 0,-1 3 0,1-5 0,1 4 0</inkml:trace>
  <inkml:trace contextRef="#ctx0" brushRef="#br0" timeOffset="24601">9983 4126 25348,'8'17'-7577,"-1"10"5348,0-23 3469,0 25-2247,2-25 1832,2 28-1870,0-18 704,2 16-1843,-1-7 2261,-1 1-134,4 5-1309,-6-10 1201,4 5-1123,-6-12 1498,0-4-603,-2-3 988,-1-3 816,-3-25-788,2 18 851,0-57-729,1 33 70,2-31-262,1 0-227,1 20 307,5-23-984,-2 36 1232,8 1-558,-4 20 1872,3 6-885,4 15-1143,-5 16-1429,14 23-1559,-14-2 2600,-1-16 1,0-1-1,0 5 1,7 12 0</inkml:trace>
  <inkml:trace contextRef="#ctx0" brushRef="#br0" timeOffset="24850">10823 3613 27507,'0'45'-6206,"0"-2"3988,0-8 1243,0 5 461,7-6 0,3 1-589,9 18 584,-1-7 1,0 0-961,0 6-918,-3-11 1,1-1 139,1 3-369,2 9 2445,2-24 0,-18-1 0,5-3 0</inkml:trace>
  <inkml:trace contextRef="#ctx0" brushRef="#br0" timeOffset="25166">10743 4084 23729,'28'-23'789,"-6"-1"-1235,29-1 1780,-15 0-1116,-6 9 0,0 1 387,14-5-317,-1 9 0,1 2-299,-4 3 87,-4 10 1,-2 5-761,-9 14-560,11 23-1003,-20-10-157,2 5-234,-9-14-170,-1 0 289,-3-1 654,-1 5 1341,-2-10 329,-1 1 147,-1-31-717,0-9-114,0-24-563,0 6 1575,0-2 0,0 13 0,0 1 0</inkml:trace>
  <inkml:trace contextRef="#ctx0" brushRef="#br0" timeOffset="26069">11930 4018 27147,'-50'-12'-1816,"4"2"1340,16 10 1071,0 0-327,3 0 60,0 0-248,3 0 48,11 21-609,-5-16 1596,16 36-2182,-8-22 417,10 17-946,0-8-1,0-4 1,22-1 0,6-1 757,25-10-126,-10-1 1948,0-11-333,-16 0 947,0-20 125,-4 15 388,-11-34-1592,6 12 339,-16-9-1917,7-9 260,-9 21-976,-19-5-451,15 8-20,-29 11 1155,30-5 30,6 14 2224,1 11-1966,34-6 1912,-12 11-532,21-15 1381,-10 0 73,4-19-718,-15-7 590,0-12-2930,-7-20 2405,-12 18-2431,-2-18 925,-5 14-1288,0-3 91,0-1-824,0-3 1061,0 1 92,-18-3 850,17 17 0,-2-1-109,-32-16-113,27 11 1,1 2 54,-12 0-256,8-4 32,2 25-80,7 6 292,-7 32 1678,9 23-1177,0 19 81,8-7 1,1 1-208,-7-16 1,1-1 51,11 15 1,3 2-103,-8 1 0,1-2 79,3-13 1,2 0-212,-1 1 1,0 4 0,1-6-663,0-6 1,2-1 468,12 16 0,2-4-287,10-1 426,5-14 1,2-5 1131,3-10-365,-1-3 1,-1-7 1131,-2-29-367,-11 10 1,-2-3 1379,5-28-853,4-1-200,-19 9-768,-6-5-902,-11 1 0,-1-3-836,0-16 249,-2 1 1,-4 0-1405,-20-2 790,18 21 0,0 0-145,-18-14-601,-2 2 495,17 4 823,-33 6 528,34 8-204,-24 5 439,26 6 210,-20 9 276,15 4-225,-4 31 1321,7-2-1134,4 22-453,0-1 90,0 6-246,0 10 159,-1-10 0,2 1-486,7-10 0,1 2 314,0 25 0,0 0-657,1-26 0,1-2-86,7 10 0,-1-1-761,1 12-384,21-5-798,-9-8 2757,-4-19 1,2-3 0,15 9 0,-14-14 0,0 0 0</inkml:trace>
  <inkml:trace contextRef="#ctx0" brushRef="#br0" timeOffset="26433">13297 4123 25978,'39'-22'2035,"-17"-13"-4128,14 31 2590,-31-29-2595,35 29 2632,-35-25-1784,33 26 1915,-25-24-1385,12 15 872,-14-12-256,1-2-679,-10 5 1375,5-14-1644,-25 14 871,13-4-1838,-31 10 2102,32 4-2925,-34 5 3307,17 3-69,-11 21 1509,14 12-1122,8 28-363,10-7-174,17 4-2252,9 1 1075,-4-14-1726,8-10 0,0-2-1078,-7 1 3320,32 2 0,-27-17 0,-1-3 0</inkml:trace>
  <inkml:trace contextRef="#ctx0" brushRef="#br0" timeOffset="26733">13730 3880 26248,'15'10'-3387,"2"5"1216,15 26 388,-8-11 688,-1 7 85,-7-13 309,3 11 56,-4-10-1281,2 9 931,-10-23 350,-1 7 70,-4-37 886,0-9-78,-2-4 0,0-3 118,0-27-91,7 14 0,4 0 505,11-13-445,-12 21 0,2 1-687,30-10 328,-22 5-2282,22 6 2739,-9 7 0,-2 8 0,1 4 0</inkml:trace>
  <inkml:trace contextRef="#ctx0" brushRef="#br0" timeOffset="27420">14677 3825 26697,'-4'14'-3236,"28"-10"3950,-1 19-1069,12-20 0,5-3 1197,14 10-704,-15-10 1,3 0-441,8 0 1,1 0-482,-11 0 1,1 0 807,4-5 1,5-2 0,-5 2-1,-3 3 1,-2 0 0,11-7-1,1 1 1</inkml:trace>
  <inkml:trace contextRef="#ctx0" brushRef="#br0" timeOffset="27601">15023 4146 25618,'-6'4'2929,"27"0"-4209,-22-25-2052,56 16 4151,-29-17 1,2-3-350,5 16 0,4 1-482,17-16 0,-1-2-563,-18 13 0,-1 0-159,10-3 0,0-1 838,15-4 0,-1-1 1,-3 1-1</inkml:trace>
  <inkml:trace contextRef="#ctx0" brushRef="#br0" timeOffset="27873">15350 3603 25888,'-26'-18'-4032,"5"2"2453,4 0 1098,6 0-912,6 4 234,2-4 558,29 9 2597,10 0-1526,14 7 748,2-1 182,5 17-492,-11 9-507,-10-1 1,-2 4 603,3 20-983,-10-10 1,-3 1-2497,-3 14 779,-10-5 1,-3 2-1513,-3 13 1082,-4-22 1,-2 1 1993,-8 0 1,0-1-1,4 24 1,-3-24-1,-1 0 1</inkml:trace>
  <inkml:trace contextRef="#ctx0" brushRef="#br0" timeOffset="29133">16795 3076 26158,'0'49'-5486,"0"-7"3357,0 19 1597,0-16 0,0 0 212,0-7 1,0 0 124,-1 14 1,2 1-28,7-14 0,0-2-15,-6 0 0,0 0-690,6-1 0,1 0 489,-3-2 0,0-1-852,-4 31-150,21-4-158,-16-23 1,1-1 1460,11 14 1,-5 7-1,-8-27 1</inkml:trace>
  <inkml:trace contextRef="#ctx0" brushRef="#br0" timeOffset="29271">16703 3890 24988,'-10'-21'-8558,"7"1"6707,-14 1 1347,16-8 103,-6 4-508,28-16 1913,15 14-532,13-7-393,-6 12 1,2 1 0,-15 4 0,1-1 0,13-5 0,0-1 0</inkml:trace>
  <inkml:trace contextRef="#ctx0" brushRef="#br0" timeOffset="29699">17353 2985 26068,'-13'25'-2174,"10"17"-648,-18-20 4082,19 21-2627,-10-2 960,11 3-459,-3 7 428,4 6-346,-2-13 1,4 0 158,8-10 0,0 0 399,-8 11 1,2-2-801,13-14 1,0-1 644,-13 28-383,25-4 230,-25-3 216,21-3-180,-22-6 649,19 9-705,-20-18 51,17 6-1129,-17-24 1342,6-30 1673,-8-16-1236,0-16 322,0-17-332,0 27 534,0-22 753,16 33 563,5 4-288,23 34-1467,-12-5 1094,5 37-1423,-16-20 227,3 21-609,-1-9 167,2-1-1217,1 0-1187,0-1-1962,14 6 4482,-8-14 0,13-1 0,-10-18 0</inkml:trace>
  <inkml:trace contextRef="#ctx0" brushRef="#br0" timeOffset="29965">18277 3571 25798,'-19'-14'-3625,"-1"6"3285,-22 3 1374,3 28 548,-1 10-997,18 13-1071,-5 0 248,24 6-1170,-7-15 1235,17-3 1,7-2-1213,14-4-31,25 3-58,-10-25 1136,9-6 859,-23-19 217,5-8 818,-22-9-1387,-2-4-210,-29-1-1487,15 8-1280,-40-16-89,9 24 2694,-10-2 0,1 18 1,16 3-1</inkml:trace>
  <inkml:trace contextRef="#ctx0" brushRef="#br0" timeOffset="30339">18612 3528 24718,'12'16'-5569,"-1"-12"6564,-4 25-3248,0-26 2830,-2 25-1752,6 6 42,-4 0 412,7 22-1150,-7-27 1525,4 18-1033,-5-22 1244,4 12-1121,-5-20 913,2 3-111,-3-13-110,-1-2 698,0-2 544,-1-20 74,1-11-88,-2-11-38,0-6-40,-1 7 134,2-1 171,-1 1-462,0-6-742,-1 16 376,1-5-187,0 24 357,1 1 269,1 8 1085,2 18-2208,0-14 799,2 35-610,2-20-170,2 21-1589,12 8-49,-2-13 164,0-6 0,2-3 1817,9-2 1,13-1 0,-9-17 0</inkml:trace>
  <inkml:trace contextRef="#ctx0" brushRef="#br0" timeOffset="30766">19327 3586 25978,'-36'0'359,"15"16"134,-10-12-141,28 30-2649,-23-6 2375,23 8-1546,-7 10 566,10-19-1684,26 4 624,7-10 358,16-11 689,-1 0 1713,-12-10-855,1 0 1514,6-22 272,-13 17 585,2-35-521,-22 15-1187,-3-10-859,-7-1-497,0 8-487,0 3-179,-23 0-549,17 5-543,-34 2 1945,23 3 57,-2 6 748,-4 3 887,21 20-788,-8 11 358,10 12-713,0 5 568,24 16-1950,3-11 1074,0-4 1,1 0-181,-6-16 0,-2-1-174,9 20 0,-2 1-117,6 7 234,-13-19 0,-1 1 286,-3-4 1,-2 0-420,0 15 811,-4-11 0,-1-1-260,-8 1 248,-20 17 177,13-28-1471,-37-4 0,-8-4 1669,14-4 0,-10-4 0,-1-2 0,3-6 0</inkml:trace>
  <inkml:trace contextRef="#ctx0" brushRef="#br0" timeOffset="31083">20268 2817 27147,'-13'25'-2535,"3"-4"1533,10 25-1104,0-6 824,0 8 368,0 6 477,10-8 1,4 2-81,-3-12 1,2 2-245,3 4 0,1 4 0,-2-4-25,-3-4 0,0 0 104,4 3 1,2 3 0,-3-4 23,-7-7 0,1 1-1662,16 26 0,2-1 53,-8-6 2189,-5-15 0,-2-3 1,-7-8-1,-1-4 1</inkml:trace>
  <inkml:trace contextRef="#ctx0" brushRef="#br0" timeOffset="31235">20157 3649 24988,'-8'-18'-9283,"2"-1"6564,24 2 5676,-13-3-3014,42 1 2454,-21 0-1121,28 0-145,-8 2-1230,2 3 1698,3 2-1192,-16 7 0,0 1 0,18-2 0,-19 4 0,-1-1 0</inkml:trace>
  <inkml:trace contextRef="#ctx0" brushRef="#br0" timeOffset="31400">20882 3475 25168,'0'41'-5306,"0"-7"3447,0-3 885,0 2 336,0-8 212,16 17-721,-12-19 414,12 4-2462,-5-10 1065,-8-2-109,8-2 2215,-11-3 1,10-1 0,2-2 0</inkml:trace>
  <inkml:trace contextRef="#ctx0" brushRef="#br0" timeOffset="31575">20772 3101 26158,'0'-13'-9714,"0"0"9176,16 35 0,5-2 1,17 31-1</inkml:trace>
  <inkml:trace contextRef="#ctx0" brushRef="#br0" timeOffset="31899">21400 3522 24359,'18'29'-6823,"-3"-1"4322,-3 0 789,-3-6 573,2 2 483,-2-4 109,-1 0 195,-3-1-1873,1 4 2114,-3-9 117,0 6-175,-1-13-1719,-1-1 1401,1-26 1206,-1-10 288,-1-14-288,0-5 333,17 6-118,-15 10 1,0-1-295,27-17 347,-27 12 1,-1 2 203,21 1 219,-20-1-1199,18 27 1947,-12 5-305,15 50-2860,-7-15-329,0 17 1,-1 3-2867,5 5 4046,-5-16 1,1 0-1,4 18 1,2-1-1</inkml:trace>
  <inkml:trace contextRef="#ctx0" brushRef="#br0" timeOffset="32906">22360 2798 26248,'-11'-13'-6025,"1"1"4205,-1 8 2859,1 1-277,-3 21 46,1 4-461,-4 25-371,0 4-970,-4 13 1329,10-28 1,1 2-77,0 3 0,1 1-506,0 2 1,2 1-69,0-1 0,2 3-244,-1 15 0,5 1-66,6-18 0,4 2-241,-1-1 0,2 3 0,3-6-541,6-7 1,5-3-988,14 16 1,3-5 2432,14-7 0,-16-18 1,1-3-1,18-5 0</inkml:trace>
  <inkml:trace contextRef="#ctx0" brushRef="#br0" timeOffset="33148">22880 2903 24449,'-24'-43'-7260,"-6"3"5758,28 5 885,-9 4-157,11 7 1192,27 5 1832,8 11-293,16 24-2559,-1 5 1138,-22 12 0,-1 4-498,-7-10 0,0 1-132,6 13 0,-4 2 51,-13-8 0,-1 0-199,3 3 0,-2 1-870,-5 2 0,-5 2 487,-4-1 0,-2 4 0,-2-2 247,-3 8 1,-5 2-187,-2-9 0,-4 5 0,-2 0 0,1-4 260,2-6 0,0-4 1,-2 3 491,-7 11 1,-3 4 0,2-5 0,-7 5-1,0-2 1,0 1 0,0-1 0</inkml:trace>
  <inkml:trace contextRef="#ctx0" brushRef="#br0" timeOffset="34848">5563 6785 26517,'0'8'-6205,"16"0"6147,-12 1-2724,25-2 4049,-16-2-740,25-3 1,8-1 400,2-1-463,1-7 1,0-1-606,7 4 251,3-11-1312,-15 6 1,1 0 1738,18-4 0,-21 3 0,-2 0 1,8 1-1</inkml:trace>
  <inkml:trace contextRef="#ctx0" brushRef="#br0" timeOffset="35025">5978 7114 25528,'-36'25'1343,"11"-8"-363,-1-4-261,44-10-1725,11-19 1314,24-4 241,2-1-2186,-19-1 0,0 0 1763,20 6 0,-18-5 1,0 0-1,15-1 0</inkml:trace>
  <inkml:trace contextRef="#ctx0" brushRef="#br0" timeOffset="35286">6055 6409 25258,'14'0'1439,"17"0"-1439,17 0 0,13 0 0,-6 13-613,4-10 508,-27 10-1,-1 1-608,30 0 364,-3 15-130,-21-7 0,-1 2-692,12 18 401,-14-2 0,-7 5-1209,-8 15 1081,-8-3 0,-5 1-267,-4-20 0,-4-2 109,-8 13 0,-4 0 988,-2-1 1,-2-2 0,2-12 0,1-1 0,1 9 0,1 0 0</inkml:trace>
  <inkml:trace contextRef="#ctx0" brushRef="#br0" timeOffset="35653">7485 6596 25618,'0'38'-6386,"0"-2"4258,0-6 1423,0 2 157,20 23-787,5-12 658,0 14 30,16-21-744,-25-3 971,19-6 1350,-4 2-721,-9-13 143,11-1 1084,-18-11 201,4-22 658,-8 14-170,-1-45-1217,-1 21-871,-2-31-985,1 7-836,-5-5 1666,-1 15 0,-1 0 0,-1-23 0,0 24 0,0 0 0</inkml:trace>
  <inkml:trace contextRef="#ctx0" brushRef="#br0" timeOffset="35885">8420 6824 26967,'0'7'-6385,"0"0"4256,0 6 1065,0 2 425,0 9 214,0 1 121,0 6 76,0 2-3348,14 24 1484,-10-15 1961,7-8 1,4-2 0,4 2-1,13 5 1</inkml:trace>
  <inkml:trace contextRef="#ctx0" brushRef="#br0" timeOffset="36064">8227 6195 26338,'-13'-19'-8029,"5"2"7610,-10 5 1,12 6 0,2 3 0</inkml:trace>
  <inkml:trace contextRef="#ctx0" brushRef="#br0" timeOffset="36420">8965 6943 24179,'13'5'-2687,"3"0"2132,2-4 1152,18 1-213,-6-2 8,11 0-202,-9-17 363,-1 13-561,1-13 1126,9 0 53,-13-1-511,8-19-372,-25 10-829,0-1 29,-10 8-1268,-1 0 461,-26 0 300,-5-4-683,-15 8 955,-6-2 368,12 13 1120,2 2-30,16 22 895,13 6-946,9 13-964,20 13-733,13-15 526,-3-6 0,3-1-1332,23 6-437,-15-8 1,-1 0 2118,8 1 1,-15-11-1,-1-2 1,11 4-1</inkml:trace>
  <inkml:trace contextRef="#ctx0" brushRef="#br0" timeOffset="36632">9713 6700 24988,'0'-4'-4047,"22"16"3498,8 6 199,14 0 545,2 20-1161,11-9-530,-11 13 271,-15-21 1,1-1-2290,14 9 3654,1-2 0,-2-1 0,-1-2 1</inkml:trace>
  <inkml:trace contextRef="#ctx0" brushRef="#br0" timeOffset="36832">10557 6546 26428,'-40'-1'234,"9"-1"-339,1 20 1003,8-14-319,0 36-1682,-2-19 1252,2 21-1147,-8 9-373,9-12-87,4-6 1,1-1-484,-3 1-727,-3 6 2510,10-21 0,-2-8 0,2-4 1</inkml:trace>
  <inkml:trace contextRef="#ctx0" brushRef="#br0" timeOffset="37015">9993 6599 24539,'-1'-24'-4848,"0"-1"3059,0 10 1397,29 3 3875,10 10-2063,19 24-1354,-13-8 1,1 3-165,-13 3 0,0 3-244,6-2 1,5 1 0,-3-2 740,-2 0 0,0 0-587,4 3 1,3 2 0,-3-2-573,-5-4 1,-1 0 479,22 12 1,-1-1 0,1-1 0,-23-11 0,0 1-1</inkml:trace>
  <inkml:trace contextRef="#ctx0" brushRef="#br0" timeOffset="37186">11167 6519 26877,'-39'47'-1428,"17"-9"224,1-12 0,-1 0-1381,0 18 2543,0-18 1,-1 0-1,3 1 1,1 1-1,0 1 1,-1 0-1</inkml:trace>
  <inkml:trace contextRef="#ctx0" brushRef="#br0" timeOffset="38290">12783 5752 25168,'0'-22'-4946,"0"3"2997,0-1 1155,0 5 245,-18 1 850,13 6-905,-30 4 2001,9 24-1194,1 1 1,0 3 498,3 6 0,2 4-380,-2 5 1,1 6 0,2-3 55,1 6 0,2 2-184,-3 9 1,0 7 0,3-4-141,4-4 1,3 1 175,0 6 0,2 5 1,1-6-823,2-8 1,4-3-39,4-7 0,4 1 1,2-2-703,9 12 0,5-5-76,2-13 0,5-2-478,3-3 0,4 0 1,0-5 1946,4-8 0,0-6 0,17 4 0,1-6 0,-13-10 0,-1 0 0</inkml:trace>
  <inkml:trace contextRef="#ctx0" brushRef="#br0" timeOffset="38854">13780 6121 26248,'0'-6'-5936,"0"21"3807,0 2 1155,0 23 335,0 0 214,0 3 121,0 8 76,13 1-775,-7-14 0,1 0 652,8 19 61,1-13 0,-1-2-395,-1 1 91,17 7 304,-12-26 13,1-6 491,1-9 868,10-5 416,-6-21 958,17-17-38,-19-11-1665,-4 6 1,-2-1 419,0-16-713,-7 18 0,-1 0-142,-1-18-367,-4 2-770,-3 4-1000,-1-7 87,0 20 908,0 0 31,0 44 240,0 6 20,0 25 270,0 20 115,0-10-811,12-5 0,0 0-1208,-6 6-24,24-12 0,6-3 2297,-8-1 1,4-17-1,1-5 1,8-2 0</inkml:trace>
  <inkml:trace contextRef="#ctx0" brushRef="#br0" timeOffset="39382">14757 6011 25618,'-44'-5'-385,"9"1"203,-8 22 1952,18 4-1900,6 12-797,11-3-336,8-4-137,25 1-273,-19 1-32,52 2 973,-30-3-301,1-13 0,3-1 247,13 13 512,-13-9 1,1-1 442,14 9 138,-14-8 1,-4 0 396,-7 0-82,5 1-949,-25-7-574,5-4-142,-7 1-165,-46-3 2111,16-2-469,-14-2 0,-2 0 585,-4-2-400,11-7 1,2-1 154,-3 5 948,5-25-1336,16 25 898,17-23-3232,13 9 1266,-6-8-601,45 2 2053,2-5-208,-20 17 0,4 0-141,14-8 0,0-1 592,-17 8 1,-1 0-497,8-4 1,1-1 745,-3 0 1,-2 0 42,15-10-316,-14 5 1,-2-1-1111,-5-5 127,2-16-660,-22 16-773,-6-5-177,-4 2-412,-23 11 109,-3-6-105,-3 16 1146,-12 3 494,16 5 626,-10 20 1376,13 10-583,11 10-617,11 25-632,0-22-361,11-2 1,5-1-2085,19 5 366,-4-9 1,3-2-884,20-2 2799,0 4 1,-14-19 0,-1-3 0</inkml:trace>
  <inkml:trace contextRef="#ctx0" brushRef="#br0" timeOffset="39665">15602 6041 25708,'-14'-17'-6863,"10"3"3673,-10 1 3594,14 5-525,0 3-199,0 22 91,19 10-264,-15 11-599,13-7 1,3 0 888,5 7 226,-4-1 1,0 1-690,3 5 213,10 11 138,-20-7-262,3-19 488,-2 10-138,-11-24-36,1-27 1348,-2-26-811,-3-15-633,0 7 1,0-1 43,0-15-535,-1 5 1,2 0 316,8 25 0,1 2 798,-9-11 0,2 3 0,29-6 1,-15 5-1</inkml:trace>
  <inkml:trace contextRef="#ctx0" brushRef="#br0" timeOffset="39999">16585 5791 26428,'-56'-11'-1058,"13"3"514,-2-1 373,13 7 415,4-6-647,2 8 743,0 23 95,13 2-1212,0 16 59,13-6-397,21-4-445,-16-1-243,46 3 1225,-26 0-1127,27 0 431,-9-1 981,-14-10 0,0 0 141,14 10 498,-13-9 0,-1-1 374,-3-1-144,-4 7-1204,-15-18 461,-46 3 1464,11-9-1733,-15-1 0,-3-1-201,-7 1 898,16-1 0,0-2 0,-12 0 1,1 0-1</inkml:trace>
  <inkml:trace contextRef="#ctx0" brushRef="#br0" timeOffset="40215">17075 6258 28676,'-16'-19'-2029,"12"3"1,-13 9 0,17 3-1</inkml:trace>
  <inkml:trace contextRef="#ctx0" brushRef="#br0" timeOffset="42083">17855 5655 25618,'0'-13'-4587,"0"1"2729,0 1 883,0 3 1146,0-1-506,0 26 31,0 19-14,0 15-1189,0 12 1462,0-21 0,0 1 56,-1-10 0,2 1-373,7 26 0,5-1-385,-2-26 1,3-1-186,3 9 0,2-2-1366,15 8 323,-11-9-324,0-8 2393,-1-11 1,-1-10-1,-1-5 1</inkml:trace>
  <inkml:trace contextRef="#ctx0" brushRef="#br0" timeOffset="42254">17753 5484 24269,'-15'-32'-7847,"4"4"4562,2 7 1588,4 4 830,1 5-177,1 4-698,25 4 1954,6 21 1,14 7 0,-3 20 0</inkml:trace>
  <inkml:trace contextRef="#ctx0" brushRef="#br0" timeOffset="42631">18660 5809 24898,'6'34'-5648,"-2"-9"3436,-2 23 1561,-2-20 303,0 10 116,0-12 66,0-2 41,0-2-1471,0-2 1952,0-4-46,0-1-250,0 1-150,0-8-450,0 2 540,0-29 0,12-29 496,3-4-233,-3 6 0,0 0 228,2-4-265,-7 10 1,-1 1 73,-1 1 314,4-4 761,-4 25-667,2 8 408,3 20-1602,1-6 119,2 23 1,-1 6-757,6-2 654,0 16 1,1 3-557,5 7-108,-8-19 0,1 1-1836,2 0 0,1-2 2674,14 17 1,-11-20 0,1-1-1,14 8 1</inkml:trace>
  <inkml:trace contextRef="#ctx0" brushRef="#br0" timeOffset="43132">19753 6171 26338,'-14'-21'-6981,"2"2"4569,12-23 1882,0 7 338,0-7 34,18-3 935,-13-2-737,13-3-853,-4 2 1949,-10-1-275,10-16-174,-14 17-487,2 13 1,-4 2-304,-16 1-1223,14-2 974,-30 17 351,31 30-69,-13 48 181,14-29 0,4 3-335,4 9 0,3 6 0,-2-4 109,-5-3 0,2-1-223,18 15 1,5 3-443,-10 0 1,1-2 225,5-15 1,1 2-518,-4 0 0,0 4 0,-3-4-120,-3-8 1,0-1-142,5 19 0,-1-3 614,-8 4 260,-2-18 0,-5-2 742,-22 0 1334,15 3-20,-25-26 0,-5-4 1926,4 2-1633,-12-4 0,-3-4 894,-1-2-1325,8-10 0,2-5 145,0-16-1375,12-7 1,5-3-1577,6-14 645,16 8 0,6 1-988,14-4 1130,9 4 0,6 1 41,-11 16 0,1 2-17,11-11 1,0 2 234,-7 10 0,-1 2 455,0-1 0,-1 1 198,2 1 0,0-1 0,-2 2 1,1 0-1,0 0 0,-1 1 1</inkml:trace>
  <inkml:trace contextRef="#ctx0" brushRef="#br0" timeOffset="43406">20535 5655 24988,'0'-10'-4226,"-25"-2"4418,-1 8 895,-27 0-253,16 25 565,-6 5-459,26 13-1391,-9 13-314,24-17 890,10 22-1103,-3-25 250,34-8 0,9-5 53,-8-4 209,21-6 1,3-3-133,-5-6 1077,-9-7 1,-1-6 600,2-15-143,-14 3 0,-5-4 1028,-5-16-1587,-23 4 1,-4 1-1492,0-2-448,-33 0 0,-9 4-962,3 5 45,-17 10 1,-4 4 2309,-2 5 1,21 7 0,0 2-1,-12 5 1</inkml:trace>
  <inkml:trace contextRef="#ctx0" brushRef="#br0" timeOffset="45470">21287 5026 24718,'15'-22'52,"-1"0"-390,14 3 1896,-3 0-706,0 3 276,4 0-356,9 9 0,2 2-351,9-1-427,5 18 0,-1 7-165,-4 7-197,-8 14 1,-2 5-567,-15-19 1,-3 3-197,11 26 0,-4 5-191,-14-21 0,-4 0-36,4 15 1,-8 4 307,-11-14 0,-6 2 0,-1-2-381,-3 11 0,-6 1 1452,-3-7 0,-7 5 0,-3 1 0,1-6 0,0-3 0,0-5 0,-2 3 0,-3-1 0,1 1 0,0 0 0,-1-1 0</inkml:trace>
  <inkml:trace contextRef="#ctx0" brushRef="#br0" timeOffset="50648">5958 8654 27057,'16'32'-8028,"-12"-3"6071,11 3 282,-15-1 1615,11 7-718,0 27 483,3-9 125,-6-20 0,0 3-819,-1 1 1,1 0 1104,10 21-679,-2-10 1,0-1-711,3 8-1076,-2-13 1,0 0 2313,1 2 1,4 13 0,-10-24 0</inkml:trace>
  <inkml:trace contextRef="#ctx0" brushRef="#br0" timeOffset="51056">5657 8870 24179,'20'-21'422,"10"1"533,-27-2-3729,33-1 3781,-16-3-1242,24-1 793,-8-1-1730,-3 7 1,2 1 1288,19-10 0,-15 11 1,0 1-1,17-4 1</inkml:trace>
  <inkml:trace contextRef="#ctx0" brushRef="#br0" timeOffset="51548">6658 8519 25708,'-7'-9'-5171,"5"-1"2332,-5 32 3198,7-5-987,0 29 239,20-4-86,-18-2 1,2 3 116,14-10 0,1 3-720,-9 28 1,-4 2 970,4-26 1,0 0 80,-1 3 1,0 3 0,-1-4-447,1-4 0,1-2 164,6 22 1,3-2-405,9 5 685,-8-10 1,0-1-259,0-7 37,-3-10 0,-2-4-400,-4-17 733,6-1 842,-9-31 307,4 14 1662,-5-43-1954,0 22 410,0-26-590,2-11-94,-2 17-453,-2 8 0,0 2-455,3-2-113,0-5-1266,1 23 2409,1 8 141,1 0 260,0 12 309,2-6 486,20 26-1643,-11-15 422,26 33-1108,-22-10-1988,8 10-1021,-10 0-678,1-11 3626,3-3 1,-1-1 0,3-2 0</inkml:trace>
  <inkml:trace contextRef="#ctx0" brushRef="#br0" timeOffset="51815">7767 9071 27057,'-46'22'3039,"10"-16"-2933,10 34-1661,-5-36 1833,27 36-2195,-27-11 1980,28 9-1320,17 12-969,19-28 600,16 4 367,-3-21 1596,6-22-164,-15 13 1429,11-33-1433,-20 11 1136,-14-10-841,-2-9-1141,-12 20-2475,-28-6 330,-8 11 2552,-15 10 1,2 0 0,13 10 0</inkml:trace>
  <inkml:trace contextRef="#ctx0" brushRef="#br0" timeOffset="52166">8155 9063 26248,'0'28'-6206,"0"-1"4077,0-4 1065,16-5 254,-13 2-9,13-5 522,0-1 360,-13 1-2238,24-2 2090,-14 1-712,0-5 1022,6-2 564,-11-5 661,8-2 65,-3-15-181,5-10 387,-4-8-1048,5-17 292,-8 19-895,1 1 2,-5 2-229,-2 23 669,-1-18-1535,-1 21 2053,1-5-958,0 22-1144,-1 11 212,1 8-711,5 24-826,3-17-2313,7 11 4576,4-15 0,7-6 0,4-2 0</inkml:trace>
  <inkml:trace contextRef="#ctx0" brushRef="#br0" timeOffset="52566">9040 9092 24988,'-32'29'144,"13"-1"-1185,8-3-466,34-12 278,8-3 994,10-10 955,2 0-316,-13 0-404,-2-15 1420,4-5 422,-17-16-1391,1-1 165,-33-4-2360,-6 15 76,-12 4 606,13 41 1156,9 1-992,13 45-1168,0-17 1553,10-15 1,6 3-200,0 7 1,4 0 781,3-9 0,3 1-174,-3 4 0,1 4 1,-2-3-405,-1-3 0,-1-1-554,9 10 0,-2 0 279,-9-15 0,-1-2 303,13 25 311,-17-18 1,-1-1-100,7 12-507,-10 9-1239,-23-18 1579,9-16 860,-27-8 0,-7-5 1,3-4-1,-3-4 1,-1 0-1</inkml:trace>
  <inkml:trace contextRef="#ctx0" brushRef="#br0" timeOffset="52831">9860 8390 27057,'11'-1'825,"0"1"-528,1 0-375,0 21-3266,3-15 2915,-2 44-1502,1-23 459,0 28 420,-3-18 1,-1 1-1223,8 23 1023,-4-6 0,1 1-304,-5-21 1,0-2 810,2 11 1,0-2-2413,6 14 1323,-1-4 1793,1-4 1,-1-6 0,-1-2-1</inkml:trace>
  <inkml:trace contextRef="#ctx0" brushRef="#br0" timeOffset="52988">9772 9033 25618,'-10'-30'-8808,"5"1"6584,1 2 1260,4 0 719,23-1 2024,-17 1-1446,29 9 0,6 1 288,-6-7-1754,16 8 0,3 3 1625,3 1 1,-20 7-1,0 1 1,16 3 0</inkml:trace>
  <inkml:trace contextRef="#ctx0" brushRef="#br0" timeOffset="53136">10495 8981 24179,'7'29'-7015,"-1"0"4700,0 1 1116,2-1 503,4 1-277,1-4 434,3 1 339,0-3-1751,14 9 2227,-12-11-1453,11 3 1375,-7-9 1,-8-7-1,4 2 1</inkml:trace>
  <inkml:trace contextRef="#ctx0" brushRef="#br0" timeOffset="53298">10383 8480 24269,'0'-20'-6476,"0"2"4348,0 7 1064,0 2-1824,22 6 3353,2 1 1,3 2-1,-8 0 1</inkml:trace>
  <inkml:trace contextRef="#ctx0" brushRef="#br0" timeOffset="53616">11070 8981 23729,'16'27'-6983,"0"0"4501,0-1 1260,1 8 228,-4-11 492,4 12-17,-8-17 223,9 7-1689,-11-17 2129,8 2 584,-8-10 1133,6-21-333,-6 16 870,2-39-1347,-3 22 76,-1-22-542,1 5 102,1-2-694,-1-2-1038,1 2 1027,3-7-1508,1 16 2390,8-1-486,-4 23 1376,5 5-8,-1 27-2173,-1-17 1009,6 44-6015,10-4 5264,-5 12 1,-12-24-1,1-2 0,6 16 1</inkml:trace>
  <inkml:trace contextRef="#ctx0" brushRef="#br0" timeOffset="54016">12812 8582 28137,'-18'-7'-2661,"-13"3"2900,-9 1 198,-4 20 1104,9-13-1020,6 42-1032,-14 1 363,17 13-699,12-15 1,3-1-608,3 10 63,15-19 0,5-1-2685,10 7-771,23-5 4561,3-8 0,8-6 0,4-4 0</inkml:trace>
  <inkml:trace contextRef="#ctx0" brushRef="#br0" timeOffset="54334">13458 8699 25708,'-22'-15'-2967,"-16"0"2533,7 7 781,-24 1 220,10 27 1011,-5 8-737,32 11-1411,-11 2 285,27-10-285,-8 0-60,10-2-1816,44 8 876,-17-14 433,15-8 0,3-4 92,1-4 1260,-6-3 1,0-4 248,5-16 1932,6 12-696,-24-30 155,-7 29 1194,-8-30-2336,-6 14-1245,-6-13-894,-17 15-210,12 29-88,-13 19-1129,38 24-1127,-16-12 3639,23-19 1,3-4 0,-6-4 0,31-2 0</inkml:trace>
  <inkml:trace contextRef="#ctx0" brushRef="#br0" timeOffset="54498">13743 7699 27057,'-17'23'-2971,"-1"2"145,1 26 2439,-1-1 0,1 7 1,-1 2-1</inkml:trace>
  <inkml:trace contextRef="#ctx0" brushRef="#br0" timeOffset="55083">14617 8429 27147,'0'-14'-6295,"0"3"4076,0 31 1245,-14 0 1094,12 14 1,1 5-724,-12 14 615,12-15 0,2 1-513,-1 20-1005,0 1 1506,0-5-107,10-20 0,0 0-397,-4 11-114,13-15 0,-1-3-219,-13-3 191,21-6 976,-23-36-61,6-3 607,-9-24-662,0-19 380,7 9-166,-5 4 1,1 0 29,8-10-152,-7 14 1,0 2-601,1 1 595,2-2-883,1 31 1723,1 6 586,11 28-1782,-4 15-263,0-3 0,1 3-208,-5-3 1,-1-1-124,5 2 0,2 1-1236,1-1 1,0-1-887,14 13 2513,8 7 1,-10-27 0,0-5-1</inkml:trace>
  <inkml:trace contextRef="#ctx0" brushRef="#br0" timeOffset="55465">15447 7832 26517,'-15'-22'-6286,"11"5"3451,-11 32 5672,15 4-3720,0 28 234,0 2 185,0 10 256,9-8 1,3 2-805,-3-12 0,1 1 946,3 6 1,2 5 0,-2-5 94,-4-4 0,0-1-1122,9 12 1,-1-2 839,-11-17 0,1-3-59,8-1 0,0-2-258,5 26 296,-7-25 0,0 0 13,5 9-244,4 7-171,-12-32 48,-2-3 694,-6-30 809,-1-12-256,-1-12 87,0-20-17,0 24-36,0-24-64,0 32-156,0-4-83,14 23 1246,3 3 526,1 32-2325,10-18 282,-16 24 1,1 5-911,20-8-621,-7 11 0,-1 2-790,10-4 2310,-11-12 0,1-3 0,14 1 0,3-2 1</inkml:trace>
  <inkml:trace contextRef="#ctx0" brushRef="#br0" timeOffset="55806">16437 8526 25618,'-26'-17'-3236,"6"3"1777,-23 7 2422,12 3-258,3 4 159,1 0-401,13 17-237,-13 12-465,17 9 388,-8 23-29,12-22-799,12-6 0,8-2-1528,17 5 300,12 4-46,19-18 1490,-22-5-258,24-8 1428,-30-4 118,13-24 1488,-33-7-1165,-1-5 0,-3-3-268,-8-11-619,3 9 0,-4 3-1119,-17 2-489,12-11-261,-12 44 2081,16 8-4044,16 36 685,6-7 412,-1 0-10,16-16 2583,-22-9 1,19 6 0,-8-5 0</inkml:trace>
  <inkml:trace contextRef="#ctx0" brushRef="#br0" timeOffset="56136">16943 8466 26248,'0'50'-5846,"0"-8"3627,20-1-44,-15-8 1390,15-2 216,-5-1-88,-11-3 596,11-2-1871,-2-6 1706,-10 1-21,17-11 1576,-13-1-955,1-24 963,10-11 572,-8-9-1301,4 5 0,1 0 1049,3-9-911,-3 5 0,0 0 463,2-1-1003,3-8 1004,-5 23-729,-4 9-4,6 6 1156,-8 25-3019,3-14 1493,-6 40-1067,1-23-1875,-1 42 460,-2-25-630,-1 13 2810,-3-8 1,-16-13-1,-5 6 1</inkml:trace>
  <inkml:trace contextRef="#ctx0" brushRef="#br0" timeOffset="56347">16073 7771 25978,'22'-28'-276,"-1"0"1,2 0-1,2 1 445,2 1 0,1 1 40,1 0 0,2 1-2,1 2 1,1 1 56,-2 2 1,1 1-8,10-1 0,1 3-396,16-2-1921,-18 7 1,-3 7 1807,-4 26 0,-5 0 0,-22 23 0</inkml:trace>
  <inkml:trace contextRef="#ctx0" brushRef="#br0" timeOffset="58672">6323 10718 25348,'0'-12'-5036,"0"4"2817,0-1 1875,0 7-205,0 15 123,0 15 122,0 12 166,0 10-1458,0-3 1596,0 5 0,17 5-655,-12 3 452,9-29 1,3 0-434,-8 14 0,0 0-260,4-12 1,1 1-1294,4 19 0,-1 0 2046,5 1 1,-8-22 0,0-1 0,3 4-1</inkml:trace>
  <inkml:trace contextRef="#ctx0" brushRef="#br0" timeOffset="58905">6758 10626 26068,'0'-15'-4407,"0"3"2368,0 25 975,0 17 426,18 16-765,-13 10 1151,12-6-515,5 2-1541,-17 4 2033,13-16 0,2 1-297,0 20-906,-4-11 1,1 0-960,2 5 788,-6-12 1,-2-2 1551,1 1 0,1 8 0,-4-23 0</inkml:trace>
  <inkml:trace contextRef="#ctx0" brushRef="#br0" timeOffset="59064">6468 11167 24808,'-23'-24'-5948,"9"7"3369,5-7 171,33 6 4992,1-3-1687,29 0-870,1 0 146,-23 11 1,1 0 0,2 0 0,1 0-1,1 0 1,0 0 0</inkml:trace>
  <inkml:trace contextRef="#ctx0" brushRef="#br0" timeOffset="59364">7515 10946 26068,'-41'0'899,"7"0"-899,3 0 0,8 0 0,1 18 205,1 7-568,10 10-619,2 2-147,9 4-378,26-9-274,-20 7-128,50-15 1128,-30-5-526,30-9 1175,6 2 856,-14-11-143,-9-7 0,0-3 1512,1 4-867,-11-20 1,-4-4 470,-8 8-1359,-1-38-277,-16 29-2201,-24-3-2918,-16 14 4937,-13 9 1,-5 3 0,15 7-1</inkml:trace>
  <inkml:trace contextRef="#ctx0" brushRef="#br0" timeOffset="59531">7610 11790 27237,'8'10'-7904,"-1"-3"8205,-7-26 0,24-6 1,5-22-1</inkml:trace>
  <inkml:trace contextRef="#ctx0" brushRef="#br0" timeOffset="59831">8355 10440 27687,'-17'-6'-1247,"0"3"1151,8 21-719,2 1 119,31 20-1249,7 17 407,14-9 1095,-16-2 0,-2 1-550,-8-18 0,0 0 58,4 10 0,-1-1-1622,10 13 144,-3-1-376,-4-3-289,2 12 3022,-7-18 1,-5 8-1,-9-20 1</inkml:trace>
  <inkml:trace contextRef="#ctx0" brushRef="#br0" timeOffset="59965">8365 11052 25348,'-25'-24'-5400,"5"-11"1919,6 7 1626,24-20 2227,-5 19-1169,27 4 1,8 3 478,-2-1 632,5 7 1,2 3-1,14-1 1,3 2-1</inkml:trace>
  <inkml:trace contextRef="#ctx0" brushRef="#br0" timeOffset="60253">9197 11176 23819,'20'8'-1642,"1"-3"1552,3-2 492,1-3 152,2-22 88,15-7-168,-9-14-448,-7 13 1,-2 1-71,3-11 346,-11 6 0,-3-1-656,-3-7 121,-4 8 1,-5 0-1137,-19-3-601,13-9-101,-36 15 1172,10 12 100,-25 1 786,13 14 709,0 43 531,28-12-862,6 12 0,3 3 400,6 2-1034,8-5 1,5-1-2178,20 6-139,-4-9 0,2-1 2426,22-1 0,0 6 0,-15-18 1</inkml:trace>
  <inkml:trace contextRef="#ctx0" brushRef="#br0" timeOffset="60598">9818 10893 24539,'15'30'-7772,"-11"3"5846,23-10 1776,-25 3-595,10-6-10,-1 1 103,-8-2 487,15 0-1336,-16-4 1976,4-1-851,-2-7-404,-2 1 437,4-7 2176,-2-16-885,1 10-230,2-28 0,0-8-39,3 8-177,2-13 0,0-1 483,-1 7 249,12-15 194,-9 38-1465,11-8 1072,-8 23 129,5 13-664,2 17-1216,-4 10-1046,-4-8 1,0 0-1467,3 10 2857,2 11 1,-8-16 0,-1-3-1</inkml:trace>
  <inkml:trace contextRef="#ctx0" brushRef="#br0" timeOffset="60831">8808 10613 26517,'0'-23'-6205,"20"-2"7620,3-4-706,27-2 923,7-3-1091,-24 17 0,1 1-67,3-1 1,1 0-82,1 1 0,0 1-92,1 1 0,2 1-677,13-1 1,0 2-633,-16 5 0,0 2 1090,10-2 0,-2 3 1,5 4-1,-3 0 1</inkml:trace>
  <inkml:trace contextRef="#ctx0" brushRef="#br0" timeOffset="61092">11057 10673 28586,'-9'-1'-364,"3"1"1</inkml:trace>
  <inkml:trace contextRef="#ctx0" brushRef="#br0" timeOffset="61218">11337 11279 27417,'2'9'-2458,"0"-3"0,-1-3 1,-1-2-1</inkml:trace>
  <inkml:trace contextRef="#ctx0" brushRef="#br0" timeOffset="61798">12262 10216 25978,'0'-7'-3867,"0"0"2008,0 22 975,16 1 356,-12 22-198,25 1 188,-26 6 228,24 10-849,-16-11 0,-2 3 945,1-11 1,-1 2 37,1 5 0,0 3 1,-2-4 5,-2-2 0,-1-3-21,4 12 1,-1 0-732,1-4 1,-3-3-428,1 20-249,-3-17 0,-2-1 398,0-3 1297,-1 4 0,-1-25 0,0-4 0</inkml:trace>
  <inkml:trace contextRef="#ctx0" brushRef="#br0" timeOffset="62164">12168 10230 25348,'0'-19'-5396,"0"1"3537,20-6 3781,8 5-833,3 3 0,4 0 583,27-6-1065,-22 8 1,2 0-228,-4 3 0,1 0-81,5 0 0,2 0 732,5-2 0,2 1-59,5-1 0,1 0-709,-15 4 0,0-1 0,1 1-278,0 0 0,2 0 1,3-1-54,4-1 1,5 0 0,1-1 0,-3 1-62,4-1 1,-3 1 0,6-1 113,-3 1 0,6-1 1,3 0-1,-2 0 0,-6 1-33,-10 3 0,-4 0 1,-1 1-1,3-1-15,13-2 1,2-1-1,2 1 1,-2 1 12,1 1 0,1 0 0,-2 1 0,-2 0-2,-14 2 1,-2 0 0,1 0 0,8 0 19,-5 0 0,8 1 1,4-1-1,3 1 0,1 0 1,-3 0-1,-4 0 0,-7 1-17,8 0 1,-7 1-1,-1 0 1,6-1 1,1 0 0,7 0 1,2 0-1,0 0 0,-3 0 1,-6 1-30,2 0 1,-5 1 0,-3 0 0,-1 0-19,4 0 1,-3 0 0,3 0 24,-4 0 1,1 0 0,2 0 0,-2 1 10,-2 0 0,1 0 0,-2 0 0,-1 0-40,2-1 1,-3 1 0,5 1-231,7 2 0,6 1 0,0 0 1,-7-1-84,-12-2 0,-3 0 0,3 1-268,6 3 1,6 3-1,-1-1 1,-5-2-169,8-3 0,-2-1 823,-10 2 1,1 1 0,-4 0 0,-1 0-1,-3 0 1,-2 0 0,0 1 0</inkml:trace>
  <inkml:trace contextRef="#ctx0" brushRef="#br0" timeOffset="62854">12842 11539 25528,'28'-17'1800,"7"10"0,1-2-1263,2-20-408,3 16 0,5 1-33,-9 0 1,-1 0 21,9 0 0,2 0-51,1-1 1,6-1-38,3 0 0,6-1 1,-2 1 119,-12 2 1,-1 1-1,6-2-186,-2 2 0,7-3 0,3 1 1,-2 0-1,-5 1 40,9-2 1,-4 2 0,6-1-30,-13 2 0,5 0 1,3-1-1,1 1 0,-3 0 1,-5 0-23,4 1 0,-5 0 0,0 0 0,3 0-14,0 0 0,4-1 0,1 1 0,-2-1 0,-3 1 16,-1 1 1,-3 0-1,-2 1 1,2-1 28,1 1 0,0-1 0,0 0 0,0 0-41,-1 1 0,-2 0 0,2-1 1,3 1 47,2-1 1,3 0 0,2 0 0,-1-1 0,-4 2-19,0-1 0,-4 0 1,1 1-1,5-1-3,-1 0 1,4 0-1,3 0 1,0-1-1,-3 1 1,-5 1 31,-2 0 0,-5 1 1,0 0-1,4 0-18,-1 0 1,4-1-1,3 1 1,-1-1-1,-2 1 1,-6 1-18,15-2 0,-6 1 0,3 0 2,-5 1 1,2 0 0,0 0 0,-4 1-16,-4 0 1,-3 1 0,0 0-44,-2 2 0,0-1 0,0 1-10,17-2 0,2 1 51,-11 2 1,2 1-1,-4-1-122,5 0 1,1 0-392,-3 1 1,3 0 0,-6 0-231,-12 0 0,-1 0-703,16 0 1,-4 0 1448,-7 0 0,4 0 1,-26 0-1</inkml:trace>
  <inkml:trace contextRef="#ctx0" brushRef="#br0" timeOffset="63187">18280 9486 24988,'-5'-1'-1276,"2"21"-1202,1 15 898,2 14 381,0 12 844,0-17 0,0 2 69,0-9 1,0 3 142,0 6 0,0 6 0,0-5-737,-1-1 0,2 0-1041,4 5 1,2 3 0,-1-4 1830,-5-6 1,2-1-1,12 12 1,1-1-1,-7-19 1,-1 0-1</inkml:trace>
  <inkml:trace contextRef="#ctx0" brushRef="#br0" timeOffset="65348">6667 13637 24539,'0'42'-5666,"0"1"3627,16-7-334,-12 7 1699,12 5-289,-16 3 851,12 4-324,-9-3-1181,9-1 1079,-2-5 135,-8-4 1034,8-5-935,-2-6 438,-6-5-108,6-5-48,-4-9-544,0-19 2102,4-27-623,-2-8-733,-1 1 1,0 0 542,2-16-347,0 6 0,1 0 74,1-7 75,-2 24 1,0 1 598,9-9-995,-2 18 530,15 4 953,-8 16 148,8 4-411,-5 24-1590,2-18 1047,1 45-1758,15-10-200,-10 14-1549,-4-16 1,0-2 2302,6 8 1,-12-18-1,0 0 1,10 5-1</inkml:trace>
  <inkml:trace contextRef="#ctx0" brushRef="#br0" timeOffset="65764">7662 13742 26338,'-44'0'809,"4"0"-719,6 18 851,3-14-646,8 22 1,0 3-1051,-9-6 591,12 11 1,4 3-679,-1-1 91,9 11-1245,27-9-906,-13-14 1419,25-11 0,5-4 440,-7-3 1063,11-3 1,2-6 371,-2-19 1147,8 17-208,-21-40-336,-14 27 1472,8-21-660,-18-1-2541,8 11 21,-11-12-1019,0 19-370,0 25 285,0 44 861,0 10 270,7-2 0,4 1-18,-1-23 1,1-2 377,-1 15 0,1-1-380,6-13 0,-2-1 101,-11 32 427,9-32 1,1 1 13,-12 9 1,-1 1 149,10 18 9,-10-14 1,-2-1 409,1 1-71,-19 15 400,15-37-1928,-30-1 1929,15-17 61,0-25-948,-7-1 1,24-25 0,-9 6 0</inkml:trace>
  <inkml:trace contextRef="#ctx0" brushRef="#br0" timeOffset="66144">8263 13576 26877,'-49'-2'473,"-2"17"1085,3 10-909,19 10-1368,-8 20-82,34-19 61,-9-4 1,1 1-88,9 3-668,-6 12-14,34-19-1053,-20-3-393,40-4 2066,-40-6-1064,39-5 2548,-27-5-229,29-4 1142,-20-17 271,9-9 222,-17-19-554,-4 5-1080,-9 0 824,-6 11-2223,0-5 16,0 6-503,-16 7-816,13 30 1131,-13 17 1301,16 11-1641,17 15-342,-13-22-982,28 9 3000,-5-13 1,18-15-1,8 0 1</inkml:trace>
  <inkml:trace contextRef="#ctx0" brushRef="#br0" timeOffset="66503">8640 13760 25348,'-16'-10'-4159,"12"19"3633,-13 14 973,17 20-2117,0-8 556,22 1-693,3-14 1113,15 0-949,11-11 2220,-16-1-387,11-10 194,-15 0 1573,-2-22 18,-4 16 1361,0-53-2391,-10 37-282,-8-11 1,-2-2-1413,-2 3-296,-3-16-552,0 22 91,0 28-289,15 49-802,-11 9 1996,15-15 1,-1-1-836,-12 14 1025,15-27 0,3 1-69,-6 29 164,5-20 1,2 1-116,1 16 77,-9-13 1,-3-1-69,-3-1-1429,-2 15 993,-9-32 1431,-59 1 0,25-19 1,-8-5-1,0-1 1</inkml:trace>
  <inkml:trace contextRef="#ctx0" brushRef="#br0" timeOffset="66665">7803 13044 26787,'47'-15'2538,"5"1"-2129,-2 4-467,-1 3 1,4 1-571,-8 2 1,0 1-758,20-2 0,2 1 1344,-11 2 1,-2 1 0,4 0 0,0 0 0,1 0 0,0 0 0</inkml:trace>
  <inkml:trace contextRef="#ctx0" brushRef="#br0" timeOffset="67014">9668 13118 25978,'-27'14'2240,"-3"13"-2813,15 6-1444,-3 26 473,17-17 573,6-2 0,6 1-784,23 12 1096,-5-9 1,4-1-169,-5-17 0,0-3-189,1 7 1,0 0 306,-3-5 1,-1-3 247,10 11 899,8 8-213,-29-23 48,-2 2-304,-12-13 88,-44 2 1690,14-7-1291,-4-1 1,-2 0 51,-9-1-206,-3 0 86,2 0-1355,-9-18 1112,29-7 0,-13-10 1,27 0-1</inkml:trace>
  <inkml:trace contextRef="#ctx0" brushRef="#br0" timeOffset="67165">10142 13486 25618,'18'42'-8135,"-7"-8"5242,-4 3 1953,-6-9 852,6 14-290,-1-11-471,7 22-1025,-4-26-2608,3 8 4489,-2-16 1,-2-3 0,0-1 0</inkml:trace>
  <inkml:trace contextRef="#ctx0" brushRef="#br0" timeOffset="67347">10173 12867 25978,'-7'-3'-5305,"1"16"1943,6 7 2453,19 0 0,-15 18 1,15-12-1</inkml:trace>
  <inkml:trace contextRef="#ctx0" brushRef="#br0" timeOffset="67698">10672 13392 24359,'8'24'-7745,"0"1"5297,0 1 1269,0 3 374,5 1 189,-4 1 173,11 17 135,-9-13-1845,11 22 2006,-11-27 192,7 12-145,-8-24 30,2 3-389,2-16 1399,-1-2 613,12-19 1091,-6-15-1767,-2 1 0,0-3 1089,5-28-1010,-5 14 1,1 2 341,2-11-666,-9 22 1,0-1-757,7-11 66,-6 17-890,7 5 1233,-7 19 1024,11 22-1664,-5 13-761,7 11 67,-4 4-206,2-5-6,0-2-2621,11 16 124,-8-15 3216,8 5 0,-9-28 0,0-7 0</inkml:trace>
  <inkml:trace contextRef="#ctx0" brushRef="#br0" timeOffset="68071">11545 12637 26068,'0'-15'-5306,"-13"3"3826,10 23 1554,-9 18 252,12 12-1165,0 13 239,21-3-543,-15 5 49,20-11 0,3 3 834,-19-12 1,0 1-64,9 4 1,4 4 0,-3-5-289,-5-3 1,-1-2-148,4 10 0,1-1 408,-4-8 1,-2-3-298,1 13 613,9 11-255,-16-36 10,7-4 710,-6-14 925,6-43 123,-2 12-793,-3-2 1,1-5-31,1 0 1,1 0 532,7-19-108,-5 12 1,1 2 574,0 2-292,9 5-1024,-10 24 989,4 9-497,6 45-1845,-3-12 360,-2 15 0,0 4-952,7 8-1336,-5-6 0,1 0 2703,-9-22 0,-1-1 1,5 10-1,0-2 1,7 11-1</inkml:trace>
  <inkml:trace contextRef="#ctx0" brushRef="#br0" timeOffset="68308">13468 12939 29036,'-13'-12'-9568,"3"-2"4732,10 5 5612,0-1 1,18 7-1,4 1 1</inkml:trace>
  <inkml:trace contextRef="#ctx0" brushRef="#br0" timeOffset="68425">13642 13341 28137,'0'21'-6386,"0"0"5854,0-8-1,0-4 1,0-6 0</inkml:trace>
  <inkml:trace contextRef="#ctx0" brushRef="#br0" timeOffset="69083">15022 12250 26607,'-8'-1'49,"0"1"-211,5 23-2342,1-1 985,1 27 344,1-2 238,0 11 554,8-7 1,2 3-575,-8-12 1,0 2 377,8 7 1,3 5-1,-1-4-334,-3-3 0,-2-1 603,3 15 1,0 1-651,3-2 0,-1-2-39,-6-16 0,0 1-243,-1-1 1,0 4-1,0-6 1222,4-8 1,-1-3 0,-7 7-1,-1-2 1,7 3 0</inkml:trace>
  <inkml:trace contextRef="#ctx0" brushRef="#br0" timeOffset="69414">15170 12485 25348,'0'-42'-6385,"0"3"4166,0 4 1245,26 3 2548,-5 0-792,26 4 710,-7-1-507,9 2-381,10 2 548,-5 8 1,4 1-94,-13 4 0,6-1-668,-5 5 0,8-2 0,4 0 0,-1 1 0,-6 1-178,5 0 0,-4 1 0,5 0-98,-5 1 0,5-2 0,3 1 0,-2 0 1,-5 2-156,11-1 0,-5 1 1,2 0-10,-10 1 0,0 0 0,1 0 0,0 0-22,1 0 0,2 0 0,-1 1 1,2-1-76,1 0 0,2 0 1,0 1-1,0-1 49,1 0 0,-1 0 0,2-1 0,5 1 74,-7 0 0,5 0 0,2-1 0,1 1 0,-2 0 0,-2-1-23,-2 1 1,-3 0 0,0-1 0,2 0 0,6 0 36,-12 1 1,5-1-1,3 0 1,2 0-1,1-1 1,-1 1-1,-1-1 1,-3 1-1,-5 0 8,5 0 1,-4 0 0,-3 0 0,0 0 0,1-1-1,4 1 7,2-1 0,4-1 1,2 1-1,-1-1 0,1 1 1,-3-1-1,-3 1 27,6-2 0,-2 1 0,-3 0 1,1 0-1,0 0-32,1 0 0,0 0 1,0-1-1,0 1 0,0 0 0,-2 0 0,0 0 0,-1-1 1,2 1-1,3 0 24,-9 0 1,3 0 0,1 1 0,1-1 0,0 0 0,-3 0 0,-2 1-12,5-1 1,-3 1 0,-1-1-1,1 1 1,4-1-22,-3 1 1,5-1 0,2 0 0,0-1 0,-1 2 0,-4-1 0,-6 2-63,3-1 1,-6 2 0,-1 0-1,3-1-210,2 1 0,3-1 0,1 1 0,-4 0 0,-6 1-367,13 0 0,-5 2-23,5-1 0,-8 1 616,-11 1 1,-23 0-1,-11 0 1</inkml:trace>
  <inkml:trace contextRef="#ctx0" brushRef="#br0" timeOffset="70031">15060 13946 23819,'44'-13'912,"0"0"0,3-10 0,1 0-502,7 10 1,6 1-266,-13-4 0,4-4 1,3 0-1,-3 1-22,8 1 1,-2 1 0,8-2-135,-12 4 0,7-2 0,4-1 0,0 1 0,-2 0 0,-4 1 7,6-1 1,-6 1 0,2 1-1,7-2 9,-14 4 0,4-1 0,4-1 0,2 0 0,0 0 0,-1 0 0,-2 1 0,-5 1 78,10-1 0,-5 1 0,-1 0 1,1 1-1,3-2-110,-7 2 0,4-1 0,0 0 1,2-1-1,-1 2 0,-2-1 0,-3 2-33,8-1 0,-3 1 0,-2 0 1,0 1-1,1 0 60,1-1 1,1 0 0,-1 0-1,1 1 1,0-1-41,0 1 1,0-1 0,1 1-1,-1 0 1,0 0 12,1 0 0,-1 1 0,0-1 0,0 0 0,0 1-15,0-1 0,0 1 0,1-1 1,-1 1-1,0 0-13,-1 0 1,-2 0 0,1 1 0,2-1-1,2 0 46,-4 1 1,3-1 0,1 0 0,2-1 0,-1 1 0,-1 1 0,-4-1-16,-2 1 0,-4 1 1,-2-1-1,2 1 1,1-1-1,5 0 14,-4 0 1,4 0 0,3-1 0,1 0-1,1 0 1,0 0 0,-3 0 0,-3 1 0,-5 0-23,11-1 0,-6 1 0,-2 1 0,1-1 0,5-1 24,-8 1 1,4 1 0,2-2 0,2 1 0,-1-1 0,-2 1 0,-3 1 0,-5 0 19,14-2 1,-7 0-1,-1 2 1,2-2-20,-3 2 0,3-1 0,0 0 1,-2 0-1,-6 1 1,7-1 1,-6 1 0,-2 0-30,-3 0 0,-1 1 0,-2 1-110,15-3 1,0 0-348,-16 3 1,1 0 0,-4 0-374,1-1 0,-3 1 858,7 0 0,-5 0 0,-11 1 0,-6 2 0</inkml:trace>
  <inkml:trace contextRef="#ctx0" brushRef="#br0" timeOffset="70381">22602 11525 25528,'-33'0'900,"14"23"-1369,6-3-167,13 27-1445,-6-5 893,5 10 121,-4 7 739,5-11 0,0 3-476,0-12 1,0 0 18,-1 13 0,2 2 26,9-1 0,0-2-127,-8-12 1,1 0-1229,13 24 0,0-1 2036,-14-27 0,-1-2 1,5 8-1,0-1 0,-6 11 1</inkml:trace>
  <inkml:trace contextRef="#ctx0" brushRef="#br0" timeOffset="70881">20760 11870 25168,'0'45'-5396,"-19"2"5417,9-13 1,-1 0-401,-12 25 379,6-2 0,2 1-140,6-21 1,1 0-8,-3 13 1,2-1-62,1-14 0,3-2-2518,5 31 567,0-3 1838,24-6 0,3-6 0,22-4 0</inkml:trace>
  <inkml:trace contextRef="#ctx0" brushRef="#br0" timeOffset="73533">21125 12066 24089,'0'36'-6206,"0"3"4078,0-11 1153,0 1 247,0-10 302,0-2 212,19 4-389,-14-7-2092,28-1 3503,-11-8 85,23-22 1497,-5-8-1484,-9 1 1,0-2 881,9-15-829,-6 10 1,-1 1 977,4-2 532,8-12-1611,-22 21-318,-3 2-183,-6 11 182,-3-3-710,-6 27-2098,-1 8 298,-4 30 240,0-2 245,0 1-126,0-14 214,0-1-415,0-4 197,0 5 347,0-13 868,0 3-588,20-18 1526,13-3 817,9-23 979,7 13 513,0-32-540,-13 10 1070,15-14-168,-28 6-1944,-4 35-661,-11 21-2411,-8 35-1874,0-5 3205,9-17 1,5-3-1,9 2 1,22 8-1</inkml:trace>
  <inkml:trace contextRef="#ctx0" brushRef="#br1" timeOffset="74453">23795 12337 11580,'7'-7'1170,"-5"14"-1170,6-26-90,9 12 180,-13-31-180,25 4 90,-26-8-1103,21-3 1103,-21-6 0,7 13 0,0-2 0,-2-23 0,-3 8 0,-1 0 0,2-11 45,-6 23 0,0 1 224,0-14-697,0 5 338,0 5 0,-16 2 90,13 15 90,-13 5-90,7 44 0,7 4 0,-7 31-272,9-3 317,0-5 0,0 3-45,0-12 0,0 2 0,0 6 0,0 3 0,0-3 0,0-6 0,0 0-450,0 21 1,0-2-552,0 2 146,8-26 1,1-3-504,-5 4 1358,13-8 0,-17-7 0,0-3 0</inkml:trace>
  <inkml:trace contextRef="#ctx0" brushRef="#br1" timeOffset="74864">23778 12018 9691,'-42'0'990,"7"0"-810,4 0 0,8 14-90,-15 3-90,10 1 0,-7 15 90,7-2-180,12 11 90,0 20-90,11-24-1260,4 27 541,31-31-900,12 13 450,20-28 1054,-26-9 0,0-3 0,28-4 1,-28-3-1,0 0 0</inkml:trace>
  <inkml:trace contextRef="#ctx0" brushRef="#br1" timeOffset="75564">24595 11888 9512,'-33'0'1169,"0"0"-6470,-7 21 5301,6 7 90,-11 13 462,16 2-552,2-7 567,4 2-567,9-2 0,4 0 0,7-3 0,21 7 90,-14-15-491,26-8 0,5-5 42,-4-3 44,12-4 0,3-6 315,1-18 2287,11 14-2197,-32-20 0,-3-2-90,9 5 270,-11-7 0,-4-3 360,-5 1 835,-4-13-1465,-8 21 652,0-3-742,-18 17 489,3 21-489,-6 8-270,10 20-1079,35-8-90,25-11 899,4-9 90,-11-22 1,-1-6 1168,6-5-2505,-8-10 1,-2-3 2684,7-11 90,-14 2 1,-2-2-1544,0-13 914,-14 20 0,-2-3 359,-6-1 1,-2 0 270,0-24-361,-1 14 1,-5 2-450,-16-7-90,17 20 0,-3 3 0,-31 6 270,31 2-270,-12 49 0,8 23 0,6 18 334,-4-11 0,4 1-379,10-18 0,1 0 90,-8 15 0,3-2-31,13-13 1,1-2-150,-16 0 0,0-1-794,16-1 1,0-1-602,-14 28-89,31-6-90,-31-6 1624,23-7 1,-25-9-1,9-4 1</inkml:trace>
  <inkml:trace contextRef="#ctx0" brushRef="#br1" timeOffset="75699">24955 11923 10231,'-8'-30'-90,"1"2"90,7 3 0,0 2-719,25-4-451,10 8 1170,-2 7 0,2 3 0,21 2 0,3 2 0</inkml:trace>
  <inkml:trace contextRef="#ctx0" brushRef="#br1" timeOffset="75964">25660 12179 9512,'20'0'809,"2"0"-719,3-19 180,4 15 89,-7-24 1,-1-5-180,14 5-45,-7-11 0,-2-4 135,2-1 0,-9 6 0,-3-1 180,-4-4-181,-3-12-269,-8 23 0,-1 3 90,-24 7 0,-6 6-90,-28 9 0,28 28 0,-19 2 0,38 11 0,4 4 0,-18 14-1220,17-15 0,4 1-309,4 20-1350,26 0 2879,-2-2 0,1-31 0,3-1 0,17 22 0</inkml:trace>
  <inkml:trace contextRef="#ctx0" brushRef="#br1" timeOffset="76831">23202 11267 9691,'-23'40'810,"4"0"-630,19-1-45,-5-2 0,0 2-1896,3-5 0,1 0 1806,-5 14 0,2 3 0,13 9 0,3-1 0,-11-12 0,4 0-45,15 7 0,8 4 0,-2-5 179,-7-4 1,3-1-135,4-10 0,7 3 0,2-1 0,-4-3-90,9 7 0,2-2 67,-6-9 1,4 2 0,2-2-1,-4-3-67,14 6 0,0-3 75,-7-5 0,2 0 0,1-3-30,5-2 0,1-2 0,-1-2-45,8 3 0,3-3 67,-11-5 1,6 1 0,0-2-1,-5-2 8,-7-3 0,-5-3 0,6 1-53,8-1 1,6-1 0,0 0-1,-5-1 53,-9-1 0,-4-1 0,5-1-53,9-2 1,5-1 0,1-2-1,-6-1-97,-9-1 0,-3-2 0,1 1-60,14 2 0,2 1 1,-1-5-241,-1-8 0,-1-5 1,-3 5 194,8 7 0,1-1 45,-15-4 0,3-3 0,-1-2 0,-5 3 90,6 1 0,-3-2 60,1-2 0,3-4 0,-7 2 120,-9 2 0,-2-1-90,9-7 0,-2-1-123,-16 7 0,-3-1 258,0 0 0,0-2 281,-2 0 1,1-3-57,11-15 0,-2-1-226,-7 9 1,-1-1-441,2-5 1,3-3-1,-4 2 531,-3 5 0,-2-2 104,0-2 1,1-5 0,-4 5-150,-3 5 0,-2 1-45,0-11 0,-3-2 450,-5 5 1,-2 2-316,-2-23-907,-21 14 1,-5 1 726,-6-4-90,-17 10 0,-6 3-158,24 18 0,-3 2 158,-8-2 0,-6-2 0,2 5 0,-1 2 0,0 2 99,4 2 1,-2-1 0,-2 2-130,-8 2 0,-3 2 0,2 1-51,9 1 0,2 0 1,-5 1-82,0 2 0,-6 0 0,-2 1 0,1 0 0,5 0 230,-9 0 1,4 2 0,-5 0-321,1 2 0,-6 1 0,-3 1 1,2 1-1,6 1-276,8 1 1,4 2 0,1 0 0,-3 0 365,0-1 0,-3 0 0,0 0 0,-1 1 1,2 2-181,-1 3 0,0 2 0,1 0 0,1 1 1,2-2 31,-1-1 1,4-1 0,-1-1 0,-1 2 309,-11 4 0,-3 1 0,2 0 0,5 0 0,4 0 0,5-1 0,0 1 0,2 0 0,0 0 0,0 0 0</inkml:trace>
  <inkml:trace contextRef="#ctx0" brushRef="#br1" timeOffset="79830">6940 16068 9691,'0'-24'2789,"0"2"-2699,0 6-180,-16 7 180,-2 5-90,-10 21-90,3-13 90,6 32 0,1-19 0,1 18 0,2-9 0,4 1 0,4-1-90,4 6 90,3-10-180,17-3 0,-12-6 0,29-12 90,-9 6 180,21-27-90,1-9 0,-11-11 0,-3-12 0,-22 19 180,0-7 90,-11 5-360,0 13 180,0-6-90,0 36 0,0 39 90,20 4-1672,-7 4 1,-1 3 1581,0-24 0,1 1 30,5 7 0,3 4 0,-3-3-311,-7-2 1,0 0 280,8 4 0,5 5 0,-4-4 0,-5-4 0,-1-2-296,4 13 1,-2-1 250,-6-18 0,-2-1 135,3 28-90,1-7 90,-11 7-180,4-22-1979,-27 5-449,-5-31 989,-28-25 1529,13-11 0,1-25 0,13 3 0</inkml:trace>
  <inkml:trace contextRef="#ctx0" brushRef="#br1" timeOffset="80019">7465 16151 10591,'8'22'1529,"-1"1"-1439,-7 16-90,4-4-90,-2-4 90,6 3 0,-4 1-809,7 14-451,0-13-2068,10 18 3328,-6-31 0,5 3 0,-6-17 0</inkml:trace>
  <inkml:trace contextRef="#ctx0" brushRef="#br1" timeOffset="80183">7422 15794 10321,'-19'-37'1169,"2"3"-1348,8 8 179,-8 6-922,11 3 0,33 51 0,17 13 0</inkml:trace>
  <inkml:trace contextRef="#ctx0" brushRef="#br1" timeOffset="80481">7827 16026 10591,'0'7'1259,"0"0"-1079,0-1 0,0 2-90,0 2 90,0 12-180,-14-3 0,11 25 0,-10-14-90,13 12 90,0-10 90,0-1-90,0-2 0,16 7 0,-12-11-270,28 4 180,-5-19-90,20-3 90,-6-22 90,13-24 0,-36 2 0,-4 4 0,-4-1-90,-10 1 90,-24-24-180,18 30-1169,-39-7-1259,15 17 2608,-18 8 0,18 1 0,10 8 0</inkml:trace>
  <inkml:trace contextRef="#ctx0" brushRef="#br1" timeOffset="80671">8180 16082 12030,'0'34'90,"0"4"-90,0-8 0,0 4-90,0-9-719,18 3 809,2 20 0,20-17 0,-1 13 0</inkml:trace>
  <inkml:trace contextRef="#ctx0" brushRef="#br1" timeOffset="80833">8582 15983 11400,'0'-15'450,"0"2"-450,0 4-90,0 1 90,0 5 0,0 0 0,0 2 0</inkml:trace>
  <inkml:trace contextRef="#ctx0" brushRef="#br1" timeOffset="81099">7738 15842 10231,'-10'-8'630,"0"-1"-540,7 6-90,0-5 90,3 4 180,20-2-270,5 4 0,20 1 0,-6 19 0,-4 1 0,-17 20-810,-7-10-449,-11 1 1259,0-3 0,0-7 0,0 2 0</inkml:trace>
  <inkml:trace contextRef="#ctx0" brushRef="#br1" timeOffset="81281">8227 15157 12120,'0'41'0,"0"-5"-90,0 8-90,-17-5-2022,12 5-226,-12 4 2428,17 2 0,18 2 0,4-1 0</inkml:trace>
  <inkml:trace contextRef="#ctx0" brushRef="#br1" timeOffset="81551">9177 15578 12660,'-15'-14'90,"11"3"180,-21 4-360,16 4 270,-3 57-270,5-20 90,16 17 0,6 3 0,6 4 0,2-8 0,-1 0-1097,-2 10 647,-4-23 0,-1-1-719,-12 10-181,21-4 181,-22-5 1122,8 7 1,-10-15 0,0 6 0</inkml:trace>
  <inkml:trace contextRef="#ctx0" brushRef="#br1" timeOffset="81837">8987 16107 11041,'-23'-28'359,"10"0"-359,-4 1 90,15-11-90,-5 8 0,28-6-90,17 0 90,12 11-1175,-8 3 1,2 1 274,15-2 135,-5 6 1,0 1 404,11 1 270,-1 7 0,0 2 180,-3 2 360,-10 8 0,-3 6-90,-16 15 539,6 21-719,-27-6 90,-1 3-252,-9-13 252,-1 0-326,0-3 56,0-2 0,0-5 90,0-1 950,0 0-1040,0-5 367,16 3-1447,-12-10 1123,29 1 0,-17-6 0,15-1 0</inkml:trace>
  <inkml:trace contextRef="#ctx0" brushRef="#br1" timeOffset="81997">9602 15432 10501,'-11'-8'-3958,"0"0"3958,28 23 0,-16-13 0,21 15 0</inkml:trace>
  <inkml:trace contextRef="#ctx0" brushRef="#br1" timeOffset="82347">10100 15926 9961,'11'17'990,"0"2"-900,-2-2 180,1 7-181,-3-6-89,5 14 0,-4-13 0,2 5 0,-2-5 90,-3-7-2158,1 2 1618,-4-28 450,1-12 0,-3-13 0,0-10 360,0-17-90,0 13-136,0 8 1,0 1-135,0-2 1529,0-14-899,14 40-630,6 2 0,22 68-90,-11-22 90,-7 14 0,-1 2 0,-2-4-945,1-8 1,-1-1-1035,2 3 1979,8 4 0,-9-19 0,0-3 0</inkml:trace>
  <inkml:trace contextRef="#ctx0" brushRef="#br1" timeOffset="82730">10560 14937 11311,'-8'-6'1709,"6"20"-1619,-6 21-90,31 12 0,-10-3 0,2 1-265,-2-14 0,2 1 265,6 6 0,2 4 0,-3-3-604,-7-2 0,0-1 604,17 12 0,2-1 45,-14-13 0,-1-3-90,0 0 0,0-1 45,16 26 0,-4-5 0,-1-4 0,-4-7-291,2 1-159,-9-16 0,2-2 360,-11-17 180,0-3-90,-2-29 0,0 6 90,0-27-90,-1 10 0,2-5 269,0-1-269,3-11 0,-4 16 540,6-2-450,-3 27 820,3 6-820,-1 7 310,2 0-310,2 23-90,1-18 0,2 44-450,-2-27-3328,6 40 3778,-8-26 0,2 12 0,-7-19 0</inkml:trace>
  <inkml:trace contextRef="#ctx0" brushRef="#br1" timeOffset="82914">10338 14433 12750,'-39'35'-945,"11"-2"1,1 2 89,3-9 1,1 3 351,-2 9 0,-1 5 0,3-3 0,1-1 0,1-1 0,-6 17 0,-1 0 0</inkml:trace>
  <inkml:trace contextRef="#ctx0" brushRef="#br1" timeOffset="83463">12263 15445 13289,'-7'0'-6386,"-2"0"6386,6 15 0,-1-12 0,4 12 0</inkml:trace>
  <inkml:trace contextRef="#ctx0" brushRef="#br1" timeOffset="83614">12502 16049 12930,'2'21'0,"1"-2"0,-3-5-990,0-4-1259,0-3 2249,0-4 0,20-2 0,6-1 0</inkml:trace>
  <inkml:trace contextRef="#ctx0" brushRef="#br1" timeOffset="84448">14052 15148 10951,'-21'-4'1259,"2"1"-989,-17 3-180,4 15 0,1-11-2216,8 24 0,0 6 2126,-10 0 0,11 3 0,4 3-82,-2 18-8,10 3 180,4 2-90,6 0 0,0-2-90,33-5 135,-9-20 0,5-4-45,4-9 0,6-2 0,19 6 0,2-5 0,-22-13 0,3-4-240,6-5 0,6-4 1,-5-1-31,-3-4 0,-1-2 0,14-7 0,0-5-1053,-6-9 0,-4-3 1188,-12 8 0,-3-3 45,-3-5 0,-1-6 0,-6 3-91,-6 3 0,-8-2-269,-8-27 0,-9-1-45,-4 27 1,-6 3 309,-9-12 1,-5 3 184,3 16 0,-3 4 0,0 2 0,-2 2 0,-2 1 0,0 1 0</inkml:trace>
  <inkml:trace contextRef="#ctx0" brushRef="#br1" timeOffset="85997">13998 15118 7623,'12'0'180,"1"0"-180,-2 0 359,8-13-179,-8 10-90,9-9-90,-10 12 0,7 0 0,-7 0 0,4 0-90,-5 0 180,-1 0-90,0 0 720,3 0-720,-1 0 0,8 0 0,-4 0 0,9 11 0,-8-8-90,3 8 180,-4-11-90,-2 0-90,1 6 180,6-4-90,-5 4 0,12-3 0,-10-2-90,12 3 180,-11-4-90,5 3 0,-7-1 0,-1 1 0,-1-1 0,2 5 0,-4-4 90,9 8-180,-10-6 90,8 2 270,-2 1-90,-2-3-180,6 6 0,-9-5 0,6 4 0,-9-4 89,3 2-89,0 2 0,-3-2 0,4 7 90,-4-6-90,4 7 0,-5-7 0,8 5 0,-6-8 0,3 3-90,0-1 90,-2-2 0,4 4 0,-6-4 0,2 4 0,-6-6 90,0 4-180,-1-5 180,-1 3 0,0-1-180,-1 5 180,-1-2-180,0 6 90,0-4 0,0 4 0,0-4-269,0 2-271,0-4-450,0 1-449,0 0 1439,0-2 0,0 0 0,0-2 0</inkml:trace>
  <inkml:trace contextRef="#ctx0" brushRef="#br1" timeOffset="86946">15343 15129 11041,'0'-5'719,"0"26"-809,0-2 180,18 25 0,-13 14-90,29-11 0,-25-4 0,-2 1-1083,13 8 1083,-8-20 0,-2 0 320,-7 7-230,17-5 0,-18-5 434,7-5-254,-3-5-270,-4-6-90,5-25 90,-23-31 0,12-3 254,-4 13 1,1 0-255,7-33 0,0 14-45,11 10 0,1 1 45,-7 0 90,33-12-90,-16 37 0,19 0 0,-5 16 0,0 25-90,7 9 180,-11 14-592,-3-13 1,0-1 501,5 11-720,-13-14 1,0-1-1260,8 13-450,-2-2 2429,2-2 0,1-5 0,0-1 0</inkml:trace>
  <inkml:trace contextRef="#ctx0" brushRef="#br1" timeOffset="87381">16427 15162 11670,'-20'-6'1080,"3"2"-1080,-17 1 90,-4 2-180,9 1 180,-24 22-180,23 6-2741,5-2 1,3 1 2830,-1 17 0,-2-2 1409,17-10-1319,4-3-180,3 0-539,26 4-1,-19-10 135,25-9 1,6-5 134,-10-1 270,13-3 0,2-7 90,-1-18 949,11 15-769,-30-21 0,-3-4 360,7 8-1,-11-9 1,-3-3-90,-4 0 539,-4-20-629,-4 24-360,-19-8 90,-1 21 3302,-2 21-3482,6 19 90,16 28-540,0-5-1844,17-9 1,1-1-135,-9 0 2518,19-8 0,2-5 0,-14-11 0,20-4 0</inkml:trace>
  <inkml:trace contextRef="#ctx0" brushRef="#br1" timeOffset="87897">16748 15091 11311,'21'39'269,"11"-5"-269,-29-2 0,27-2 0,-26 0 0,23 0 0,-24 2 0,21-4 90,-14 10 0,2-15 0,-1 4-719,-10-15 269,3-25 360,-4-12 0,0-16-45,0 8 0,0-1 135,0-12-90,0-16 0,0 5 0,0 19 989,16-5-989,6 29 0,-2 23 180,7 12 0,-1 6-180,-10 16 0,12-2 0,0 0 0,-10-2 0,-2-7 0,0 0 0,-5-2 180,6 3-90,-10-15-180,1-10 90,-3-17 0,7-21 0,-4-10-925,7-10 925,-3 5 90,3-3-90,-4 13 0,1-1-90,6-15 90,4-11 16,-5 24 74,-4 19-90,6 2 0,-6 17-59,4 21 59,-4-2 0,4 22-899,10 15-1530,-4-7 863,-8-16 0,1 0 1566,9 19 0,1-4 0,2 0 0</inkml:trace>
  <inkml:trace contextRef="#ctx0" brushRef="#br1" timeOffset="88381">18992 14846 11221,'-22'-17'449,"-7"3"-179,26 2 270,-46 4-630,29 4 270,-45 16-180,35 16-1651,5-1 0,0 4 1561,-1 25 135,11-23 0,2 0-407,0 20 452,7 2-180,3 0 135,16-20 0,0 1-45,-6 13-1090,30-13 1,7-5 1089,-7-6 0,6-12 0,3-3-289,13-6 109,7-4 90,-32-11 1,0-1-1,1 2 0,-2-2-45,0-9 0,-2-3 135,-1 5 0,0-2-180,4-12 0,-3-3-135,-9 10 0,-4-3-360,3-19 1,-6-1-675,-7-8 494,-19 20 1,-5 3 854,-13-8 0,2 23 0,-3 2 0,-24-14 0</inkml:trace>
  <inkml:trace contextRef="#ctx0" brushRef="#br1" timeOffset="89731">19993 14786 11400,'0'-7'900,"0"0"-990,0 26 180,0 11-180,0 14 180,0 7-1422,0-8 1332,0 3 0,0 1-90,0-2 98,0 11 82,0-18-90,10 4 90,-8-20-90,8-8 0,-10-2-90,0-26 90,21-36 240,-8-1-240,3 12 0,1 1 0,5-14 0,5 0 0,-1 2-90,3 5 180,-1 6-180,-1 8 17,6 3 73,-11 15 180,8 2-180,-16 11 0,8 40 0,-12-15-664,5 36 664,-6-25 0,1 4 90,2-1-180,-1 2 90,3-4-90,0-3-1046,16 4 56,-5-13-224,5-11 0,2-2 674,2-5 360,29-22 270,-35 10 0,4-32 0,-15 16 0</inkml:trace>
  <inkml:trace contextRef="#ctx0" brushRef="#br1" timeOffset="90047">20770 14981 10771,'-17'-27'1349,"13"4"-1259,-13 3-180,17 7 90,-12 2 0,9 22 0,-9 8 90,31 26-90,-14-5 0,31 15 0,-14-23-692,11 8 602,1-19-90,-6-3-89,2-10 89,1 3 180,0-9-180,2 3 270,11-24-90,-13 14 45,-3-26 0,-3-7 584,-6 10-449,-5-5 0,-2-2 270,-8 1 0,-2 2-181,-1-7-269,-1 14-90,0-4 90,0 17 692,-14 5-692,10 18 0,-10 14 0,14 8 0,21 19-449,-16-17-766,12-3 1,4-1-855,3 3 2069,-3-7 0,2-3 0,16-3 0,0 3 0</inkml:trace>
  <inkml:trace contextRef="#ctx0" brushRef="#br1" timeOffset="90380">20830 14417 10771,'-5'-9'-180,"1"1"180,2 19 0,21-10 0,-15 24 0,32-4 0,-32 5 0,24 4 90,-25-7-180,9 0-720,-3 1-2608,-7 9 3418,7-9 0,-9 6 0,0-11 0</inkml:trace>
  <inkml:trace contextRef="#ctx0" brushRef="#br1" timeOffset="90664">21003 14159 9332,'20'-19'539,"-16"2"181,39 4 89,-17 0-809,11 6 540,4 1-180,-21 6-270,12 15-90,-16 2 0,2 1 90,-6 8-180,-3-23 180,-2 9-90,4 1 0,0-10-1169,15 9-720,-3-12 1210,31-17 1,-12-9-1,-12 4 1,0 1 0</inkml:trace>
  <inkml:trace contextRef="#ctx0" brushRef="#br1" timeOffset="91368">23198 14611 11670,'0'-21'900,"0"3"-360,-17-1-361,-6 11-179,-11-1 90,-13 35-90,13-6 0,4 12 0,2 3 0,-7 10-677,11-1 1,3 2 676,7 10 45,14 1 0,4-1 45,1-2-90,28-8 0,8-5-90,-1-13 135,18-14 0,4-6-45,-26-3 0,0-4 0,27-7 0,-1-6-45,-24-2 0,-3-3 0,11-2 0,-1-4 45,-9-12 0,-4-1 0,11-12-1477,-18 4 1,-6-2 1297,-6-8-1,-7 18 0,-5 1-1639,-25-13 740,18 5-751,-33 16 1,-8 4 1829,5-6 0,-5 12 0,-4 5 0,-11 2 0</inkml:trace>
  <inkml:trace contextRef="#ctx0" brushRef="#br1" timeOffset="92318">24367 14054 12030,'-13'21'720,"-4"-16"-630,16 47-90,-5-26 0,6 31 0,0-6-402,0 4 447,9-11 0,1 1-288,-8-11 1,1 1 242,13 23 0,2-1-745,-9-24 1,-1-2 339,1 10 0,0-2-674,5 9-854,-3-4 494,-8-7 1437,8 6 1,-11-18 0,0 5-1</inkml:trace>
  <inkml:trace contextRef="#ctx0" brushRef="#br1" timeOffset="92581">24722 14316 12210,'-41'0'1619,"2"-1"-1619,1 15 0,9-11 0,1 30 0,8-15 90,2 19-457,1-4 367,3 2 0,6 20-90,3-13-225,3-7 0,4-2-584,21 3-720,-17 5-180,49-21-90,-26-7 1889,33-6 0,-8-5 0,4-2 0</inkml:trace>
  <inkml:trace contextRef="#ctx0" brushRef="#br1" timeOffset="93000">25123 13822 11311,'-10'18'899,"2"10"-719,8 12-90,0 6-90,21-3 0,-16 4 0,11-8 0,3 0 0,-2 25-887,-1-7 1,-1 0 886,-6-22 0,0 0 30,-1 12 0,1 5 0,-2-6-30,-2-9 0,-1-2 0,2 29 0,0-3 0,0-15 180,-6 14-180,0-37-218,0-1-501,0-33 539,0-16 270,20-31-90,-16 5-1516,14 15 1,3 2 1515,3-6 0,0-7 1629,12 24-1539,-24 12 180,15 4-270,-9 31 90,-1-17-90,-4 40 0,6-10-90,-5 11-462,5 1 462,-4-16 1731,-1-1-3350,1-3 1709,11 2 0,-3-15 0,8 1 0</inkml:trace>
  <inkml:trace contextRef="#ctx0" brushRef="#br1" timeOffset="93363">26123 14441 11221,'-17'-4'1349,"-3"1"-1349,-18 23 0,2 6 0,16 11 0,-6 0 0,23-9 90,-8 12-90,11-11-720,0 12 180,17-27-359,7 7 809,20-20 0,2-14 180,-8-15 180,-6-25 360,-9 9 269,-7-16-539,-4 27-180,-6-17-270,-6 28 270,0-4-90,0 34-90,0 24 0,0 6-90,0 15 90,15-19-630,-11 0-449,23-1-2249,-9 6 1349,8-12 1979,2-4 0,-4-10 0,1-6 0</inkml:trace>
  <inkml:trace contextRef="#ctx0" brushRef="#br1" timeOffset="93550">26702 14368 11940,'-48'0'1080,"20"18"-990,-9-14-90,32 36 0,-31-7 0,21 11-422,-4 3 422,8-13 139,11 1-409,0-2-540,19-2-469,-15-1-2049,36 1 3328,-9-15 0,12-1 0,4-15 0</inkml:trace>
  <inkml:trace contextRef="#ctx0" brushRef="#br1" timeOffset="93746">27495 13194 13559,'-66'-2'0,"7"30"0,27-18 0,1 2-1230,2 13 0,0 3 690,-2-6 0,-3 2-1439,0 3 0,-2 3 1,1-1 1821,-7 6 0,-1 2 0,6-5 0,-1 2 0,1-1 1,-2 3-1,-1-1 0</inkml:trace>
  <inkml:trace contextRef="#ctx0" brushRef="#br1" timeOffset="96680">11677 17313 12300,'0'41'540,"0"5"-1275,0-5 915,0 10-90,0-5 0,0 2-90,-1-9 0,2 0-636,7 15 0,1 0 681,-8-12 0,2-3-45,13 1 0,2 2 0,-6 18 0,-1 0-45,-1-15 0,1 0-105,5 2 0,2 4 0,-3-5-255,-8-7 1,1-2-406,12 9 1,0-2-1170,-3 7-540,0-10 2561,-2-10 0,1-8 0,-1-7 0</inkml:trace>
  <inkml:trace contextRef="#ctx0" brushRef="#br1" timeOffset="97232">11817 17352 9781,'0'-7'720,"10"2"-180,-7-2-270,17 1-91,-12-2-89,15 0 0,18-8 0,3 4-1786,5-1 0,4 1 1696,-13 3 0,1 2 0,17-4 0,3 2-886,-10 1 1,-1 1 840,6 1 0,1-1 45,2 1 0,2-1 45,4 2 0,1-1-45,-21 3 0,0-1 0,0 1-30,2 0 0,-1 0 0,4 1 30,1-1 0,4 1 0,0-1 0,-2 1 30,3 0 0,-2 0 0,5 1-30,-4-1 0,6 0 0,2 1 0,-2-1 0,-5 1 0,4 0 0,-4 0 0,7 0 12,-13-1 1,7 1 0,4-1 0,1 0 0,0 0 0,-4 0 0,-5 0-13,4 0 0,-6 1 0,1-1 0,6 0-13,-2-1 0,6 1 0,4-1 0,1 0 0,-1 0 0,-4 0 1,-7 0 12,3 0 0,-8 1 0,1-1 0,4-1 0,2 1 0,5-1 0,3-1 0,0 1 0,-3-1 0,-6 1 22,-1 0 1,-4 1-1,-1-2 1,5 1-23,-1-1 0,5-1 0,3 0 0,-1 0 0,-2 0 0,-6 1 0,14-3 0,-6 0 0,6-1-18,-9 2 0,6-2 0,2 0 0,-2 1 0,-8 0 18,4-2 0,-7 1 0,2 0 22,-5 1 1,2 0-1,-1 0 1,-1 0-574,5-1 0,-1 1 1,-4 0 595,4-1 0,-2 1 45,17-3 0,-7 2-447,-13 1 447,-7 2 1340,-58 4-2959,-21 20 180,-17 1 1286,13 0 1,0 0 0,-13 1-1,19-12 1,0 1 0</inkml:trace>
  <inkml:trace contextRef="#ctx0" brushRef="#br1" timeOffset="97830">12305 19049 6840,'26'-11'233,"15"7"-1392,-7-12 1,0-2 1338,22-5-90,-13 7 0,2-1 358,-9 0 0,1 0-403,4 3 0,1 1-45,2 0 0,3-2 0,0 1 0,6-2 0,-3 1-26,10-2 1,4-1 25,-10 2 0,6-2 0,2 0 0,-6 2-379,-5 1 1,-3 3 0,2-2 400,-2 0 1,3 0-1,0-1 1,1 0-1,3-1 1,2 1-1,-1-1 1,-2 1-53,5-2 0,-2 2 0,6-3 45,-14 4 0,6-1 0,2-1 0,0-1 0,-1 2 0,-5 1-38,3-1 1,-5 3-1,0-1 1,6-1 22,2-2 0,6-1 0,2 0 0,1-1 0,-2 1 0,-6 1 0,4 1 0,-5 1 0,-1 1 0,4-2 0,0 0 0,3-2 0,1 1 0,-1 0 0,-4 1-197,-1 1 1,-4 1 0,-1 0-1,1 1 219,1-1 1,-1-1 0,1 1-1,-1 0-27,-2 1 1,0 0 0,0-1 0,3 1 4,1-1 0,3 0 0,1-1 0,-1 1 0,-3 1 0,-2 0 0,-3 0 0,0 1 0,5-1 0,5-1 0,7-1 0,0-1 0,-2 2 0,-7 1 0,-1 0 0,-6 2 0,3-1-23,1 1 1,4-2 0,-1 2-1,-7 1 23,2 1 0,-4 1 45,8-2 0,-6 2-45,-3 3-90,-14 2 1194,-14 1-4612,-6 1 4080,-26 0-572,10 13 0,-34-10 0,13 10 0</inkml:trace>
  <inkml:trace contextRef="#ctx0" brushRef="#br1" timeOffset="98147">17147 16697 12030,'14'-3'990,"-10"17"-900,22-10-1,-23 43-89,18-18-45,-13 12 1,-1 6 44,2-15 0,0 2-45,4 28 0,-1 2-976,-5-24 1,-1 0 300,3 12 1,-1 0-406,-3-16 1,-1-2-1665,4 32 2789,-4-6 0,0-6 0,-2-4 0</inkml:trace>
  <inkml:trace contextRef="#ctx0" brushRef="#br1" timeOffset="98922">13352 17886 11041,'0'-12'1259,"0"1"-989,-21 3-180,16-1 0,-36 5-4432,15 0 4432,-9 4 452,0 22-632,11-17 90,-2 40 90,3-27-90,-1 34 0,12-21 0,2 21 0,34-24 0,14 13 0,15-19-802,4 2 802,-11-10 0,-1-3 0,-2-2 90,7 1 0,-17-3 2972,3 3-3062,-26-6 210,-3 3-390,-7-3 880,-26 2-2499,-7 0 630,-14-2 1169,-8-1 0,17-2 0,-8-1 0</inkml:trace>
  <inkml:trace contextRef="#ctx0" brushRef="#br1" timeOffset="99264">13657 17991 10051,'14'0'1979,"1"0"-1799,-4 0-180,-1 16 0,-2 0 0,-1 4 0,5 7 0,-2-3 0,4 3 0,3 11-90,-3-21-180,12 10-269,-11-18 269,10 0 270,-12-9 0,5-15 90,-10 11 539,0-57-359,-7 37 45,-1-12 0,0 0-315,0 9-90,0-9 180,-14 24-90,11-3 0,-11 33 0,51-3 0,-28 25-1619,44-5-360,-30-13 1979,13 4 0,-7-24 0,-5 8 0</inkml:trace>
  <inkml:trace contextRef="#ctx0" brushRef="#br1" timeOffset="99729">14092 17668 10771,'0'-7'719,"0"1"451,-8 2-990,5 22-4432,11 19 4342,-4 5-90,28 10 709,-27-19-709,23 2-90,-25-2 180,20 12-180,-12-14 90,12 15 90,-12-23-90,4 4 0,-10-16 3048,2-2-3318,-2-24 405,-3 11-135,2-33 0,4 3 0,3-9-90,8-19 180,-5 27-180,13-14 90,-13 32 0,9-9 270,-3 24-180,-3-7 180,12 9-90,-11 19-1,11 3-89,-13 1 0,2 13-90,-9-12 90,-4 8-90,-2 6 0,-3-17-629,-26 10-361,-5-16-359,-15 1-270,4-8-90,9-5 1709,4 0 0,0-3 0,5 0 0</inkml:trace>
  <inkml:trace contextRef="#ctx0" brushRef="#br1" timeOffset="100596">14778 17721 11760,'20'21'180,"-16"12"-180,32-9 0,-32 20 0,26-7 90,-27 7-90,18-22 0,-18 3 0,5-12-989,-2-5 989,-3-3-90,4-24 0,-3 14 90,0-55 0,-1 33 90,4-33-180,0 3 180,2 16-180,6-24 540,-4 34-1,7-7-269,-4 26-180,3 1 180,5 26-180,-4-11 0,15 46 0,-12-27-780,7 29 780,-9-19 0,-2-1 0,-1 1 0,1-3 0,-2-3 0,0-4 90,4 2-270,-5-13-450,6 1 451,-8-13 179,5-14-90,-8-11 180,3-9-90,-7-5 0,0 5 780,0 1-601,0-13-89,-1 15 0,0-12 270,-1 30-180,0-4-180,0 16 0,1-3 0,1 4 0,9 22 90,-2 4-90,14 27 0,-7-13-3392,16 9 3392,-11-20 0,6 3-137,-8-13-133,3-10 1,-2 3-1,12-11 270,-11 5 0,15-24 90,-22-7 0,6-23 179,-17 7 811,0-24-900,-6 34-270,0-14 3414,0 28-3324,0 29 205,0 4-295,15 30-2519,-11-2 2609,27-7 0,-18-2 0,14-9 0</inkml:trace>
  <inkml:trace contextRef="#ctx0" brushRef="#br1" timeOffset="100764">15712 17353 10681,'-7'-4'-450,"22"16"0,4-9 1,19 11-1</inkml:trace>
  <inkml:trace contextRef="#ctx0" brushRef="#br1" timeOffset="101180">16095 17188 10501,'6'-3'1889,"-1"1"-1439,0 2-180,0 0 359,10 14-449,-4 9-90,14 22-180,-13-4 135,-1-8 0,-1 1-135,0 10 90,-3-5 0,-1 1 0,0 6-819,1 11 369,-2-22-269,-2-3-181,1-5-1078,0 1 988,0-12-89,-1 0 1528,-2-28-89,-17-11 180,12-11 0,-29-1 818,29 8 81,-32-12-989,11 9-90,-10-16-360,-2 23 0,16-12 90,5 18-180,40-13-180,1 16-1979,13 2 1,3 1 2248,14-1 0,-16 6 0,0 0 0,22-3 0</inkml:trace>
  <inkml:trace contextRef="#ctx0" brushRef="#br1" timeOffset="103118">4423 9422 7982,'10'38'210,"-1"1"0,6-2 0,-1 2-75,-12 2 0,-1 1-1108,14-1 0,-1 1 1018,-12 1 0,0 0 45,13 3 0,1-1-45,-9 0 0,-1 0 45,7 1 0,0 0-45,-4 1 0,0-1-90,-1 1 0,1 0 135,-1 1 0,1 0-45,-1-1 0,0 2-75,-1-3 0,0 2 0,-1-1-507,0 6 1,0 2 566,-1-9 0,0 3 0,0-3-75,0 4 0,-1-2 315,0 2 0,-1 0-90,1 0 0,0 1-90,-1-1 0,-2 1-135,2 1 0,-1 0 90,0-2 0,-1 3 134,1-4 1,0 3 0,-1-3-135,0 8 0,0 1-75,0 4 0,1 6 0,-2-7-254,0-5 1,0-2 373,0-7 0,0 1 0,0-3 0,0 4 0,0-2-90,1-1 0,-1-1 45,0 2 0,0-1-45,1-1 0,-1 1-45,0 0 0,0 0 90,0-1 0,0 2-45,0-2 0,0 2 0,0-2 45,1 7 0,-2 2-45,-3 6 0,-3 6 0,2-6-45,4-2 0,-1-3 45,-3-6 0,-2 1 0,3-3 0,3 5 0,2-2 0,-1-1 0,0 0 0,0-2 0,0 2-998,0 16 1,0 0 952,0-18 0,0 1 15,0 1 0,0 5 0,0-6 218,-1-6 1,2-1-189,7 25 0,2-1 45,-9-27 0,2-2-45,14 10 0,1 0-45,-10-1 0,-1-1 45,2-9 0,1 0 45,2 24 0,-2-1-45,-5-21 0,1-1 0,4 25 0,2 0 0,-5-24 0,0 1-30,0 12 0,0 7 0,-2-6 75,0-10 0,-1 1-75,1 9 0,1 7 0,-1-8 30,-1-12 0,0-1 45,4 27 0,1 0-90,-4-27 0,0-1 90,5 27 0,1-1-221,-6-26 1,1-1 175,2 12 0,1-1 90,2 17-25,1-1-155,0 0 135,-2-19 0,0 2-90,-3-12 0,0 1 45,4 25 0,0 1 0,-4-24 0,-1-1 45,2 11 0,-1 0-319,-2-11 1,-1-2 183,4 32 45,-4-31 0,-1 0 0,0 0 0,1-1-45,1 33 90,0-1-135,-3-20 0,1 1 135,-1-12 0,0 1-180,0 23 1,-1 0 526,0-24 1,0-1-483,0 24 0,-1 0 90,0-23 0,1 0 45,0 10 0,1 6 0,-1-6 0,0-9 0,0 0 0,1 31 0,0-2 0,-1-7-460,-1-12 0,0 0 460,0 3-270,0 12 1664,0-22-2113,0-3-181,0-2 553,-16-4 347,12-1 0,-13-5 0,17 1 0</inkml:trace>
  <inkml:trace contextRef="#ctx0" brushRef="#br1" timeOffset="103832">703 13050 11940,'-14'-13'900,"11"4"-361,-11 1-449,14 29-90,16 18 0,-12 15-977,21-7 0,5 2 977,-18-15 0,2 0 0,9 6 0,6 2 0,-3-3 0,-3-3 0,-1-2 0,7 10 0,2-1 45,0-8 0,0-4 45,14 12-1357,-11-16 1,0-5 1355,3-7-89,1-4 0,-10-38-89,-13 4 133,-6-13 1,-3-5-224,-1-14-421,-11 11 0,-5-8 1,3 5-425,6 7 0,-2-1 1024,-9-9 0,-5-6 0,1 7 0,5 12 0,-2 3 0,-10-11 0,1 1 0</inkml:trace>
  <inkml:trace contextRef="#ctx0" brushRef="#br1" timeOffset="104070">1510 13135 12480,'4'4'719,"-1"-1"-179,-3 2-180,0 5-270,0 1-90,0 10-90,0 15 180,0-1-135,0-1 0,0 1-45,0 12-1784,0 16 1064,17-19-179,-12-3-361,24-6-2068,-17 8 3418,2-17 0,4 4 0,-7-17 0</inkml:trace>
  <inkml:trace contextRef="#ctx0" brushRef="#br1" timeOffset="104214">1327 12675 10951,'-18'-20'-2789,"7"4"2789,5 24 0,23 11 0,4 18 0</inkml:trace>
  <inkml:trace contextRef="#ctx0" brushRef="#br1" timeOffset="104579">1832 13392 9961,'0'14'-90,"0"-3"90,0-2 90,0-2 0,19-4-270,7 0-89,17-20 269,7 1-180,-15-3 270,-1-6-90,-12 7 90,-12-10 269,-1 4-89,-9 3 810,-24 1-361,17 5-179,-37-2 0,21 5-540,-1 6 449,-12 0-269,21 5-90,-5 21-180,27 24 180,-3 2-135,11-7 0,5-1-392,8 4 347,9 11-270,-9-27 0,0-3-719,8 10-990,-3-8 0,2-2 2069,5-5 0,17 2 0,-19-13 0</inkml:trace>
  <inkml:trace contextRef="#ctx0" brushRef="#br1" timeOffset="104780">2203 13118 11041,'0'-7'1619,"0"-1"-1529,22 7 90,-17 18-180,40-13-90,-6 42 180,9-28-1786,-11 10 0,-2 1 1606,8 4 45,-14-10 0,0-1-1154,10 12-690,-3 0-269,-3-2 2158,-4 0 0,-5-6 0,-2 0 0</inkml:trace>
  <inkml:trace contextRef="#ctx0" brushRef="#br1" timeOffset="104996">2948 12997 11940,'-27'16'630,"-13"-12"-540,35 41-90,-44-3 0,30 16-1058,-3-27 1,-1-2 1057,-2 16 0,3-1 394,2-4-1564,-2 7 91,7-17-1260,-1 7 1350,9-26-180,0-1 1169,0-10 0,-1 0 0,-3 0 0</inkml:trace>
  <inkml:trace contextRef="#ctx0" brushRef="#br1" timeOffset="105154">2502 13111 9871,'-5'-23'630,"1"1"719,4 8-1169,23 6-180,9 29 90,11-2-90,-12 9 0,0 4 0,9 6 0,-5-1 0,1 0-1183,8 6-841,-6-8 0,0 0 1927,5 0 0,-14-14 0,-1-2 1,11 3-1</inkml:trace>
  <inkml:trace contextRef="#ctx0" brushRef="#br1" timeOffset="105346">3392 12872 12300,'-38'20'180,"3"25"-180,11-20 0,-2 26 0,2-8-180,0 2-900,11-11 1,2 2-2889,0 18 3968,5-20 0,1-2 0,5 9 0,0-4 0</inkml:trace>
  <inkml:trace contextRef="#ctx0" brushRef="#br1" timeOffset="105646">3635 12974 12480,'0'-8'899,"0"1"-719,-16 3-270,-8 19 90,-9 10 0,11 10 0,-2 3 0,21-5 0,-10 16-90,13-11 180,0 23-90,25-28-694,-19 8 694,39-18 90,-40-2-90,31-1 0,-32 2 0,13-4-90,-17 12 0,-20-12-2608,-24 22 0,-11-15 2352,20-7 1,-1 1 0,-23 7 0,-2 0 0</inkml:trace>
  <inkml:trace contextRef="#ctx0" brushRef="#br0" timeOffset="119963">7352 8801 26428,'12'12'-5751,"2"-21"8561,8 5-1280,-3-31-2183,-3 31 1644,2-30-1571,-1 20 929,1-16-890,-2 9 1668,7-9-1835,-8 8-100,12-14 1073,-13 17-1157,5-4 1318,-8 9-826,1 3 908,-2 1-212,4-1 220,-5 6 308,9-3 230,-8 7-334,7-2-214,-6 3-220,1-1-159,-1 1-91,0 0-200,-2 0-249,-2 0-322,2 0 421,-3 0 24,4 14-1628,-4-11 671,2 27-1464,-1-18-692,-2 14-214,4-7 3060,-1 0 1,2 2 0,0-1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30T11:41:07.302"/>
    </inkml:context>
    <inkml:brush xml:id="br0">
      <inkml:brushProperty name="width" value="0.12095" units="cm"/>
      <inkml:brushProperty name="height" value="0.12095" units="cm"/>
    </inkml:brush>
  </inkml:definitions>
  <inkml:trace contextRef="#ctx0" brushRef="#br0">1680 821 24629,'0'-22'-3867,"0"8"2188,0-2 974,0 8 247,0-1 212,0 0 122,0 2-14,0 2-20,0 3 428,0 25-270,0 10 0,0 17 180,0 6-251,7-18 1,0 1-297,-3 23 235,8-7 1,0 0-201,-9 10 228,5-25 0,1 1-99,-5-4 0,-1-2 47,5 15 0,-2-13 0,-2-2 64,-3-3 381,4 5-389,-5-18 432,0-7-1203,0-3 916,0-26 22,0-12 244,0-14-239,0 7 0,0-2 7,0-14 123,6 15 0,2 0-58,-1-1 0,2 2 321,17-16-46,-11 13 0,1 4 473,6 1 253,7 0 146,-8 21 670,1 5 172,-1 4-452,8 3-375,-9 17-1850,8-12 1050,-13 29-2196,0-28 1340,-5 34-2109,0-10-443,-6 12 262,0 11 461,-22-20 2325,14 9-2770,-36-2 3741,9-12-2707,4-6 0,-2-2 2274,-14-1 1,2 0 0,16-11 0</inkml:trace>
  <inkml:trace contextRef="#ctx0" brushRef="#br0" timeOffset="541">2473 1589 26068,'-18'-17'-5342,"3"-6"1974,15-12 2510,0-2 289,19 5 1823,-15-3-1339,15-1 807,1-21-1456,-3 15 1358,6-12 542,-1 20 22,-20 3-1021,17 4 70,-17 0-162,6 12 211,-4 1-354,-2 35-762,2 13-584,-4 14 47,0 3 660,0-9-2441,0 20 1920,0-12-414,0-10 0,0-2 1379,0 8 1,18 9-1,4-18 1</inkml:trace>
  <inkml:trace contextRef="#ctx0" brushRef="#br0" timeOffset="680">2543 1932 25348,'0'6'-5576,"-8"-2"9239,33-20-2574,3-6-1823,23-11-567,2-1 1421,-9 7 1,1 0-1,2-1 1</inkml:trace>
  <inkml:trace contextRef="#ctx0" brushRef="#br0" timeOffset="858">3538 1622 25438,'2'-27'-3277,"0"11"0,-2 6 0</inkml:trace>
  <inkml:trace contextRef="#ctx0" brushRef="#br0" timeOffset="1375">4207 1183 27507,'-17'18'562,"-8"-4"807,-13-14-1514,3 0-87,6 0 138,6 0-63,-1 0 17,-2 0-40,2 0 197,-2 0-657,4 0 550,1-11-1057,-1 0 116,8-3-416,1-17-952,9 15 341,3-29 429,26 20 1619,-19-7-1214,41 12 2862,-42 3-1584,45 4 1969,-14 7 804,13 3-645,11 19-998,-26 13-2374,7 12 880,-15 8-2391,-6-5 1447,-4 3-1371,-8 3 297,-4 0 526,-4 2 1313,-8-17 1,0 1 636,4 18-182,-14-12 1,-6-3 1420,-9 4 359,-13 5 283,3-22 25,14-6-105,3-5-331,3-7 151,10-23-2247,3-7-1255,37-1 2302,-20-11-583,26 25 1,5 2-80,-11-12 119,38 8-227,-10 11-335,-13 0 1189,-7 5 1,-2 4 27,6 13-2893,-8-4 0,0 1 1964,4 3 0,9 10 0,-14-14 1</inkml:trace>
  <inkml:trace contextRef="#ctx0" brushRef="#br0" timeOffset="2142">5412 1463 27957,'0'-7'-2002,"0"3"1,0 1 0,0 1 0</inkml:trace>
  <inkml:trace contextRef="#ctx0" brushRef="#br0" timeOffset="2292">5545 1924 28226,'8'19'-8992,"0"-3"6266,-5-8 1041,2-3 1497,-2-4-2597,3-1 3203,1 0 1,5-16 0,1-4-1</inkml:trace>
  <inkml:trace contextRef="#ctx0" brushRef="#br0" timeOffset="3312">7813 1143 25978,'0'-21'-5396,"0"1"3537,-23 2 1549,18 3-1711,-46 4 3282,29 7-442,-24 2 287,12 2-1196,0 20 2013,1-15-925,11 23 1,4 5-287,-1-6 210,2 3 0,4 1-1413,11 7-578,-7-1 99,9 2-716,24-3-676,-18 0 1217,29-12 1,7 0 754,-5 11 14,14-6 0,4-2 395,1 3 382,-20-11 1,-1-2 181,6 5 515,-5-3 86,-18-3-539,4-2-776,-20-2-567,7 1-186,-38 5 2150,6-5-791,-11-2 1,-2 0 467,-8 1-287,-15 1 19,20-8-839,4-3-907,5-2 1234,7-23 0,11 18 1,4-18-1</inkml:trace>
  <inkml:trace contextRef="#ctx0" brushRef="#br0" timeOffset="3691">8150 1340 26697,'10'0'1170,"-3"17"-7156,-4 0 3651,-3 21 1391,0-11 375,0 16 162,0-16 12,0 20-1381,21-21-460,2 13 2213,3-20 458,11 3-136,-20-12 46,20-4 827,-12-2-4,15-4 398,-12-17 703,16-11 99,-21-9-1323,2-21-353,-17 19-460,-2-13-910,-6 15-220,0 2-398,0 4-693,0-3-1,0 12 1302,-14 1-456,10 31 1421,10 11-1055,-2 12 316,36 4-323,-10 5-356,12-11-229,-12-7 0,1-2-288,11-7 2057,15 2 1,-14-17-1,3 0 1</inkml:trace>
  <inkml:trace contextRef="#ctx0" brushRef="#br0" timeOffset="4108">9087 888 26068,'-14'-8'-2506,"10"1"-584,-10 2 4200,14 23-2048,0 0 433,0 22 273,6 1 1,3 1-539,13 16-339,-5 3 0,0 1 523,-6-30 0,0 0 620,3 22 1,-1 0-1400,1 6 1131,-1-11 0,-1-1-342,1 2 118,-1 9 198,-9-21 662,2-14-1848,-4 1 1440,-1-40 291,0-14 272,17-20 568,-13-4-663,11 19 0,3 2 952,8-18-839,-6 11 1,2 1 1131,14 2 629,2-3-444,-18 27 400,5 6-660,-11 6-187,-2 20-2678,-2-15 1077,0 57-1203,-5-36 296,-1 11 0,-5 2-1169,-16-1-1399,-7 24-332,2-30 3979,-25 8 0,27-17 0,-23-2 1</inkml:trace>
  <inkml:trace contextRef="#ctx0" brushRef="#br0" timeOffset="5262">10037 1196 25888,'32'-2'2173,"-3"21"-5274,0 10 780,-10 12-230,1 2 950,-8-10 350,0 3 328,1 0-1362,-3 1 95,0-4 1153,-1 0 465,-2-3 808,-2-4 20,2 7-212,-6-14-267,2 2 552,-16-62-531,9 15 323,-3-6 1,1-3 12,6-23 361,0 13-207,8 7 0,5 2 704,7-2 205,4-7 324,4 26 1058,-12 8-272,10 20-925,0 22-1573,-7 9-530,-1 11-492,-7-9-238,0 1-5,0 0-897,-3-4 89,2-1 805,-3-7 1124,2-5 212,0 0 28,-2-14-119,3 3 48,-3-15 1352,5-19 325,0 13 1061,4-45-1522,8 7 562,-3-12-921,-5 14 0,2 0 530,3-5-593,-6 10 1,0 3-906,1 1 700,6-2-1410,-9 24 2318,0 5 100,6 26-2099,-7-16 271,3 24 1,0 6-1076,3-6 827,5 20 0,2 3-856,2-5 732,0-5 0,2-3-1208,2-7 782,-4-11 0,2-3 1536,7-5 443,12-2 911,-13-10 220,0 0 271,0-19 311,11-9-301,-15-11-1592,-9 11 1,-2-1 385,-4-7-483,3-23-817,-14 27-905,0-6-61,-5 19-209,0 2-587,0 67 763,0-27 411,7 14 1,2 2-1078,-5-7 213,12 0-684,1-5 2304,2 7 1,1-14-1,-6 5 1</inkml:trace>
  <inkml:trace contextRef="#ctx0" brushRef="#br0" timeOffset="5444">11530 924 26697,'-10'-5'-3777,"7"-1"-4669,-13 5 7935,14 14 1,14-10 0,10 12 0</inkml:trace>
  <inkml:trace contextRef="#ctx0" brushRef="#br0" timeOffset="5692">12005 759 27057,'0'-7'-4317,"0"1"2369,0 22 884,0 11 425,15 34-500,-11-7 714,13-22 1,1-1-491,-13 18-1427,35 1 1382,-26-1-125,5-15 1,1 0-516,2 17 223,-5-11 0,-2-2 127,1 3 1252,0 17 0,-12-31 1,-1 6-1</inkml:trace>
  <inkml:trace contextRef="#ctx0" brushRef="#br0" timeOffset="5808">11898 1370 26158,'-9'-25'-8813,"2"-1"6099,26-16 4064,6 9-1232,16 3 0,7 1-166,-12 8 0,3 3 283,18-5 0,2 1 1,-11 6-1,0 1 1,3 2-1,-1-1 0</inkml:trace>
  <inkml:trace contextRef="#ctx0" brushRef="#br0" timeOffset="6208">13237 931 26607,'-8'-6'-5370,"0"0"3964,3 3 804,-2 0 835,3 2 487,-4 1 24,2 15-911,0-11 621,3 30-548,3-16-247,17 16-638,-12-9-273,30-11 799,-31 2-2395,26-11 1751,-26 6 771,19-6 1,-21-3 0,8-2 0</inkml:trace>
  <inkml:trace contextRef="#ctx0" brushRef="#br0" timeOffset="6716">12867 1603 25798,'-9'4'2277,"3"-19"-9247,31 12 8623,-18-43-1728,29 21 1,5 1 355,-26-7 1,0-2-295,21-4 0,2 1 173,-16 7 1,-1 2-243,1-3 0,0 1-200,-1 0 0,0 0 1381,-2 0 1,1 0-1328,16-27 635,-6 5-486,-13 20 0,-1 0-222,5-11-267,0-10 327,-15 33-400,-3 28-1190,-22 32 1531,14 18-135,-4-8 1,-1 1 103,4-16 1,1 1 54,3 6 1,2 4 0,-1-3-88,-5-1 0,1-2-25,11 13 0,5 1-105,0-1 1,1-2 629,-3-12 1,3 0-728,6 2 1,2 3-1,-3-4 94,-7-6 0,0 0-174,21 19 0,2-2 102,-5 3-227,-1-8 0,-1-1 91,-10-7-12,3-8 0,-4-4-740,-12-12 1738,-19-3 2038,-17-24-894,-15 8 221,-1-29-778,-8 3 239,17-10-1024,15 9 1,3-2-42,7-11-896,7 5 0,7 0 619,21-9 0,4-14 0,19 19 0</inkml:trace>
  <inkml:trace contextRef="#ctx0" brushRef="#br0" timeOffset="7141">14083 1224 23099,'0'-13'-5845,"0"-3"3716,0 0 1425,0-5 155,0 3 213,0-2 122,0 1-14,0 1-1368,0 4 1596,0 1 0,0 6 2428,0 0-2158,-17 19 1695,-2 4-168,-11 11-153,-7 13-189,13-12 49,-7 12-220,13-10-152,2 0-262,9 0-2227,1-3 75,6 0-362,0-6 188,29 2 227,-22-10 933,31-6 1,7-4 813,-9-1-143,4-12 1,1-1 1226,9 6-313,-4-41 148,-2 25 690,-8-22-1134,-8 9-577,-12 0-1949,-2-16-460,-13 12-1849,-15-21 236,-19 29 3387,-10-2 0,-7 17 0,11 5 1</inkml:trace>
  <inkml:trace contextRef="#ctx0" brushRef="#br0" timeOffset="7457">14595 1008 24988,'4'-10'-3133,"-1"2"2740,-1 24-1883,-1 7 975,-1 12 537,0 22 127,0-15 228,0 15-1098,0-14 852,0-3-313,0 13 1198,0-16-108,16 5-815,-13-16 313,26-11 1032,-14-3-679,11-45 1134,-6 6-182,-3-35-1202,-7 27 0,-1 0-113,4-24-272,-2 8 1,-2 0 775,1-9 1,-5 23-1,-1 2 1,1-10-1</inkml:trace>
  <inkml:trace contextRef="#ctx0" brushRef="#br0" timeOffset="7962">15218 1052 25888,'8'0'1889,"-1"0"-1709,-3 0-180,-2 0 90,1 19-2641,0 9 887,1 25 443,0-8-529,0-1-24,0-13-170,-1-2 19,2-5-137,1 4 1888,-2-11-705,3 1 103,-4-12-25,4-3 1726,-3-25-290,10-5 528,-6-14-411,12-11 277,-9 18 374,9-15 176,-10 31 21,1-9-1385,0 25 1380,-5-6-1192,7 31-1250,-7 9-249,8 25 9,-7-11 27,8 10-455,-7-29 109,3 7-1548,0-24 1705,-2-2 1451,13-8 1683,-6-19-32,9 14 423,-4-40-922,2 23 732,0-26-488,10-4-396,-10 12-323,-5 10 0,0 3-1052,-1 8 410,10-10-629,-12 27 1398,3 11-1852,-5-5 414,-1 40-3258,1-20-1963,-3 29 5284,0-8 1,-3 6 0,-1 2 0</inkml:trace>
  <inkml:trace contextRef="#ctx0" brushRef="#br0" timeOffset="9610">16938 1348 26338,'-7'-3'-1690,"2"0"274,2 1-250,3 0 390,0 0 1063,0 0 0,0 10 1,0 2-1</inkml:trace>
  <inkml:trace contextRef="#ctx0" brushRef="#br0" timeOffset="10643">16833 1505 23729,'19'-15'1678,"9"11"-1011,-25-29-3646,28 16 4096,-27-18-2779,30 3 2188,-19-2-1016,16-6 370,-7-2-630,-2-3-45,-3-1 1355,-3-2-1794,-1 0 1319,-9 13 1,-1 0-1304,3-18 1128,-5 9 1,-2 1-1064,-1-3 336,-22-10-501,1 13-87,-5 14 804,-4-5 208,12 24 761,-7 1 507,8 36 283,2 15-503,8 17-156,3-11 1,1 0-131,-1-14 0,2 0-372,11 27 0,2 0-128,-10-25 0,3 0-485,14 9 0,7 6 0,-3-7-580,-10-10 1,1-2-293,9 6 1,6 3-1,-3-6-1126,11 8 2590,-13-17 1,0-1-1,11 2 1,0-1-1</inkml:trace>
  <inkml:trace contextRef="#ctx0" brushRef="#br0" timeOffset="10963">17515 1491 24718,'4'0'1620,"3"0"-1530,-1 0-180,5 0 90,2 0-90,5-15 193,4 11 217,4-24-427,4 25-396,15-26 507,-10 7-182,16-18 364,-26 7-580,0 3 42,-18 10-800,-4 1-34,-3 1 183,-26-5-573,19 8 1079,-24 4 1,-4 5 116,12 0 528,-43 3 22,46 18 926,-20-11 465,35 30-1408,-12-17 1292,17 18-1960,0 9-798,0-11-1026,20 24-1059,10-27 371,12 6 2849,-10-23 0,0-4 1,11 2-1,15-2 1</inkml:trace>
  <inkml:trace contextRef="#ctx0" brushRef="#br0" timeOffset="11325">18175 1158 24898,'4'-2'3995,"8"22"-10205,-3-15 5055,13 48-1542,-5-30 1958,-2 8 1,1 2-436,4 4 371,7 9-1232,-9-15-790,0-2 2856,-2-2-1024,4 2 1360,-7-11-478,3 2 438,-9-15 381,-1 0-35,-4-5 1199,1-20-1082,0 15 299,1-57-631,-2 32-249,1-12 1,0-2 130,0-2-17,1 9 0,1 1-124,-1 0-1203,5-5 1408,4 23 124,-1 8 1094,11 5 317,-9 28-2532,11 7-143,-10 15-1502,-2-7 0,-1 0 28,-1 4 1989,5 21 1,-11-34-1,0-3 1</inkml:trace>
  <inkml:trace contextRef="#ctx0" brushRef="#br0" timeOffset="11545">17750 951 23909,'0'-19'-5126,"21"-13"6052,-16 9-1925,38-20 2254,-10 20-700,-5 4 0,1 2-387,20 1-468,-3 1-699,-13 12 1259,-2 3 1,-1 18 0,0 3 0</inkml:trace>
  <inkml:trace contextRef="#ctx0" brushRef="#br0" timeOffset="12040">19392 919 26068,'0'-10'-5396,"0"2"3987,14 4 4600,-11 21-5220,25 12 1140,-25 13 89,20 7-261,-21-7-647,20 3 1105,-4 16 31,7-16-1906,2 8 2229,-6-24 21,1-5 363,-1-6 598,2-8 204,-3-2 293,20-7 900,-15-19 193,18-10 190,-28-11-1560,3-2-116,-10 9-592,-3-2-771,-2 2-92,-2 0-895,-1 6-323,0 1-24,0 6 1417,0 2-463,0 27 455,17-12 1799,-13 41-2922,27-9 265,-10 9-3001,15 14 4295,-4-24 1,-2 6 0,-6-14 0</inkml:trace>
  <inkml:trace contextRef="#ctx0" brushRef="#br0" timeOffset="12341">20315 959 25888,'0'-6'-5036,"0"1"2907,0 20 1155,0 8 335,0 12 124,14 17-387,-10-20 625,20 25-2097,-21-28 2292,14 8-511,-15-19 486,6-3-450,-2-5 94,-3-5 534,4-1 997,-4-21-70,-1 13 226,2-47-574,-2 26-991,3-17 0,0-2 45,0 3-828,0 6 1,2 2 1435,0 9 1,4 5-1,0 12 1</inkml:trace>
  <inkml:trace contextRef="#ctx0" brushRef="#br0" timeOffset="12682">21120 811 23999,'-16'-12'-3694,"-10"3"3611,-16 3 933,6 4-277,3 2 44,21 15-417,-10-12 497,13 29-1749,-4-13 1864,7 18-1413,24-4-1328,-14-3 267,34-15 899,-33 4-1135,28-17 1521,-30 11-541,9-9 984,-4 1-22,-5-1 1,5-3-1,-8 0 1</inkml:trace>
  <inkml:trace contextRef="#ctx0" brushRef="#br0" timeOffset="13223">20842 1334 25978,'0'-42'-5846,"20"8"6428,-15-10-1791,28 6 2358,-30-4-1992,26-3 1281,-25-4-1163,27-1 309,-27-2 561,24-1-199,-25-2 35,19 2-481,-19 14 0,-1 0 610,8-18-366,-8 20 0,-1 2 412,-1-11-977,0 7 766,0 4-817,-17 0 189,12 14 134,-24 0 1038,17 16 163,-12 23 1287,13 17-1526,2-2 0,2 3 172,0 28-449,3-14 1,0 1 682,-1 14-580,5-21 0,0 2-422,-1-1 0,2-2-315,9-8 0,2 0-642,-2 20 1,4-1 455,5-24 1,3-1-71,7 16 1,2-1-602,13 0-860,-8-20 1,7-1-1,-3-4 2376,-6-5 0,1-2 0,21 4 0,-1-2 0,9-8 1</inkml:trace>
  <inkml:trace contextRef="#ctx0" brushRef="#br0" timeOffset="13778">22135 1063 28406,'0'-4'-9084,"0"0"8552,0 2 0,0 0 0,0 1 0</inkml:trace>
  <inkml:trace contextRef="#ctx0" brushRef="#br0" timeOffset="13925">22252 1519 29036,'0'5'-9831,"0"-1"8451,0-16 0,0 9 1,0-11-1</inkml:trace>
  <inkml:trace contextRef="#ctx0" brushRef="#br0" timeOffset="14624">23757 434 25888,'18'-5'4205,"-3"17"-8212,-15 16 1462,0 12 1053,-19 14 1313,15-3 114,-16-22 0,-2 0 157,12 4 1,1 1-504,-11 2 0,-1 1-162,4 0 0,1 3 684,-10 19 1,1 0 19,5-14 0,0 1-673,-1 3 0,-2 5 0,2-6-561,3-5 1,1-2 1116,-5 13 1,2-1 0,8-19 0,1-2 0,1 0 0,1 0 0</inkml:trace>
  <inkml:trace contextRef="#ctx0" brushRef="#br0" timeOffset="17907">24455 908 25888,'0'-14'-5576,"0"4"3537,-27 3 3365,-11 4-126,-16 22 711,-3-14-1216,13 41-366,-3-22-175,24 0 0,0 2 1235,-18 16 132,6 1-1346,9 3-668,12-3-1205,6 1 295,8-4-100,28-1 477,-5-14 0,5-2 539,3-6 0,5-1 112,20 9 0,1-2 203,-21-11 1,1-1 148,24 5 0,-1-1 668,5-1 123,-21-4 0,-3-1 661,-4-1-128,-8 2-861,-21-3-979,-8-1-1073,-24 5 2025,-16-3-1404,3-2 1,-3 0 414,6-4 0,0 0 677,-2 1 1,2-1 0,-12-1-1,3-1 1</inkml:trace>
  <inkml:trace contextRef="#ctx0" brushRef="#br0" timeOffset="18325">24833 602 27597,'0'37'-5756,"0"-3"3627,0 7 1065,0-1 516,0 6 335,0-9 0,0 1-91,0 23 107,9-22 1,2 3-862,1 0 0,0-1 793,0-9 0,0 0-113,8 9 0,-5-1-350,-11 15 582,26-4-377,-23-17 1,-3-1-121,12 14-174,-8 9 606,-4-17 466,-3-13-1457,2-1 1465,-3-37-117,0-16 539,0-17-491,0-7 517,23-9 165,-18 16-73,11 10 1,3 3 1102,-3 4-376,10-3 21,-1 22 582,-2 25-1574,-5-11 377,7 56-2417,-11-36 28,-2 10 0,0 2-1701,3 0-345,5 8 3110,-1-19 1,3-5 0,2-4 0</inkml:trace>
  <inkml:trace contextRef="#ctx0" brushRef="#br0" timeOffset="18613">25857 1182 25978,'-23'-4'-141,"-8"16"2749,-13 11-1865,-6 10-506,14 17-1099,9-16 375,11 22-640,16-25-469,0 4 327,22-15-902,17-3 1593,-5-12 1,3-1 14,27 3 769,-21-15 1,-1-2 607,4 6-9,-7-21 0,-4-5 817,-11 10-1136,-7-10 1,-4-3-365,-13 3-1555,-20 4 1,-5 1-811,-4-6 76,-14 8 1,-2 2 1892,0 1 0,-12 3 0,23 12 0</inkml:trace>
  <inkml:trace contextRef="#ctx0" brushRef="#br0" timeOffset="19158">26202 1144 27687,'18'15'-4544,"1"8"1578,20-8 3548,-10 7-1142,1 2-163,-3-3-1631,15 11 540,-6-4-1248,11 7 3082,-13-9 0,0-1 0,1-2 0</inkml:trace>
  <inkml:trace contextRef="#ctx0" brushRef="#br0" timeOffset="19381">27080 1000 26158,'-57'20'2961,"14"-14"-3239,-2 41-558,16-24 790,-3 25-803,4-10 373,-1 0-179,3 2-352,3-2-1982,-1 9 1190,8-13-908,-1 10 2429,10-25 1,2 0 0,3-10 0</inkml:trace>
  <inkml:trace contextRef="#ctx0" brushRef="#br0" timeOffset="19558">26697 1084 23459,'0'-14'-4317,"0"1"2909,16 6 5056,4 3-1795,0 23-3340,11-15 1823,-18 34-1945,16-22 416,-7 18 768,3-7-1846,13 14-1757,-8-9 3563,11 7 0,-11-14 1,1-2-1</inkml:trace>
  <inkml:trace contextRef="#ctx0" brushRef="#br0" timeOffset="19742">27612 1085 26517,'-38'0'720,"17"15"112,-7 7-845,8 11-2601,-14 18 123,4-14 157,2 12 2172,11-13 1,2 0 0,2 0 0</inkml:trace>
  <inkml:trace contextRef="#ctx0" brushRef="#br0" timeOffset="20015">28095 1102 28316,'43'0'-539,"1"0"269,-3-18 1066,6 13-1754,1-13-478,5 2-1259,-1 12 2668,-1-12 0,-2 16 0,-4 0 0</inkml:trace>
  <inkml:trace contextRef="#ctx0" brushRef="#br0" timeOffset="20408">29105 610 25708,'0'-14'-5396,"0"1"3897,0 4 1964,9 2 1940,-7 23-3578,7 15 725,-8 12 1,-2 4 257,1-14 0,0 2-698,0 26 0,0 0 438,0 1-339,8-9 1,1-2-626,-5 6-1291,12-13 0,-1-1 676,-11 0 1946,10 7 1,-2-24 0,3-4 0</inkml:trace>
  <inkml:trace contextRef="#ctx0" brushRef="#br0" timeOffset="20542">28992 1189 25888,'-10'-26'-9091,"8"-1"7523,-8 0-351,10-3 1899,18 0 1396,-14-4-1560,39 1 858,-18-2-2679,24 1 2338,-5 0 169,1 0 1,1 2 0,0-1 0</inkml:trace>
  <inkml:trace contextRef="#ctx0" brushRef="#br0" timeOffset="20943">29603 467 27867,'0'34'-5037,"0"-4"2999,0 4 974,0-3 425,0 5 303,0 25 32,0-11 190,0-5 0,0 1-1572,0 12 1672,6-21 0,0 0-309,-3 13 118,16-2-616,-17-3 19,12 8 30,-5-17-432,4 10 38,-3-28 294,-4-1 253,-4-13 161,2-2 1699,0-2 257,8-23 25,-2-8-443,12-30 218,-7 12-99,11-12 988,-10 30-242,3-4-1200,-2 18-760,-5 9 1044,12 3 418,-10 25-2329,6-15 1317,-4 39-2022,-1-25 556,1 14 1,0 4-1519,5 1-98,0-3 0,0-1-1465,3-8 3723,8-2 1,-5-11 0,1-6 0</inkml:trace>
  <inkml:trace contextRef="#ctx0" brushRef="#br0" timeOffset="21177">30398 992 26607,'0'-16'-5576,"-21"8"6001,15-4-2891,-30 11 4458,15-4-1258,-17 20 959,1 7-633,4 19-1436,16-7 1214,6 0-1120,11-12 652,0-2-2349,22-2 814,-17-1-2449,37-7 2207,-14-3 734,15-7 802,-15-20 573,0 14-21,-25-44-1384,8 29 674,-11-37 0,0 25 1,0-8-1</inkml:trace>
  <inkml:trace contextRef="#ctx0" brushRef="#br0" timeOffset="21543">30615 910 25078,'8'15'-7492,"-1"2"4040,-7 9 3378,0 4-79,0-10 51,0 15 30,0-11 17,0 5-1721,0-8 2255,0-2 257,0-3-1096,0 4 0,0-8-719,0 2 989,16-11 1226,1-42-145,2 16 514,4-35-385,-20 30-581,15 0 1060,-15 2-1086,15-5 1159,-12 15-1860,10-9 400,-10 23 767,1-7-312,-4 27-1056,1-14-932,-1 37 774,1-5-1298,0 9-1963,5 16 334,-1-28 2737,6 7 0,0-17 1,3-4-1</inkml:trace>
  <inkml:trace contextRef="#ctx0" brushRef="#br0" timeOffset="21941">31128 986 26248,'-37'0'0,"16"14"889,-2-11-1006,21 25-3731,-6-12 2621,28 1-453,-15 4-153,31-19 1724,-14 6-313,15-8 234,-5 0 619,-13-16 1835,-3 12-195,-15-27-1826,4 17 932,-5-11-2395,-15 13 595,-3 22 1135,-1 18-944,4 9-430,8 5-891,5-7 1775,-5 21-562,7-10 479,9-7 0,4 1-842,7 6-1877,6 14 852,6-23 1115,-28-3 144,27-3-86,-28 1-601,18-10-743,-19 2 1220,5-16 1590,-25-2 0,14-4 0,-14-2 0</inkml:trace>
  <inkml:trace contextRef="#ctx0" brushRef="#br0" timeOffset="22191">31543 951 26607,'0'-13'-5935,"28"-1"9633,-5-1-2721,13 4 1,3 0-81,12-7-526,-1 5 0,1 1-88,10 0-423,-23 6 1,2 1-1305,-5 4 0,-2 0 567,13 0 731,10 1 1,-24 0 0,-2 0-1</inkml:trace>
  <inkml:trace contextRef="#ctx0" brushRef="#br0" timeOffset="22574">32365 504 25348,'0'-24'-6385,"0"1"4346,0 5 1694,0-2 696,0 9 753,0 0-1318,0 26 165,10-12-413,-8 35 518,8-17-269,-6 11 1,0 3 21,3 15 58,-2-14 0,-1 1-124,6 21-67,-6 3 194,4 1-565,-2-18 1,0 0 456,5 19-189,0-13 1,3-2-533,5 0-1200,2-9 0,2-3 255,2-9 2064,12 8 1,-20-29 0,-2-2-1</inkml:trace>
  <inkml:trace contextRef="#ctx0" brushRef="#br0" timeOffset="22777">32143 794 26248,'-2'-24'-6975,"21"-7"7835,-14 5-1676,40-11 2531,-9 15-202,14-3-911,-14 15 0,0 1 171,12-1-1169,-6 3 1,-1 2 1040,11 2-1447,13 1 1036,-3 2 1,-17 16-1,12 3 1</inkml:trace>
  <inkml:trace contextRef="#ctx0" brushRef="#br0" timeOffset="22985">32888 944 27057,'14'16'-7390,"-3"0"2801,-11 19 4387,0-9 1,0 7 0,0-7 0</inkml:trace>
  <inkml:trace contextRef="#ctx0" brushRef="#br0" timeOffset="23175">32875 669 27327,'0'-13'-6475,"0"4"3716,0 0 2493,0 4 0,0 13 0,0 7 0</inkml:trace>
  <inkml:trace contextRef="#ctx0" brushRef="#br0" timeOffset="23545">33185 803 26248,'10'18'-6937,"6"-13"8498,-6 29-3365,15-9 1287,-14 5-839,10 16 477,-13-19 315,0 9-1460,-5-10 2201,-2 1-1333,0-1 1502,0 6-665,-1-8 668,0 6-78,0-18-545,0-1 701,0-25-196,0-8-109,14-12 1001,-10-16-672,25 16 1387,-14-27-1002,4 26 378,2-7 1055,-10 13-867,1 10 564,6 4-882,-12 11 869,20 20-2884,-11 8-932,14 25-689,-15-7-1086,2 7-1713,-7-15 4991,-4 4 0,-1-4 0,-1 2 1</inkml:trace>
  <inkml:trace contextRef="#ctx0" brushRef="#br0" timeOffset="29893">3528 3558 25978,'0'-8'-4587,"0"0"2908,6 4 4372,-4-1-2375,4 0 1246,-6 17-2672,0 12 278,0 15-767,0 8 1687,14-1-797,-10 3-395,9-11 1,0 1 17,-10 20 87,2-21 1,1 1 854,-1-3 1,-1-1-81,-2 17 148,3-13 0,-1-2-54,-4 2 835,0 12-158,0-27 75,0-2-554,0-13 213,-13-5 1986,10-20-2498,-9-15-458,0-14 89,9-10 312,-9 5-525,12-6 361,0-4-179,0 1-1713,-1 17 0,2 2 1079,18-17 1559,-8 16 1,1 2 0,12 6 0,-5-5 0</inkml:trace>
  <inkml:trace contextRef="#ctx0" brushRef="#br0" timeOffset="30257">4165 4003 26428,'0'6'-5666,"0"0"3537,0-19 1065,28 11 3169,-5-31-1403,26 28 368,-9-31-229,2 21-143,1-18 1012,11 0 304,-17 7 42,3-13-2128,-27 17 25,-5-4-920,-30 7-243,17 6-1401,-40 3 2048,14 7 256,-23 22 673,13-15-100,14 38-191,6-10 467,18 12-1575,-8 14 1267,30-23-5628,15 20 1493,12-28 3543,9 7 0,-4-20 1,2-2-1</inkml:trace>
  <inkml:trace contextRef="#ctx0" brushRef="#br0" timeOffset="30625">5287 3690 26967,'-48'40'1657,"8"-20"-251,2 26-2332,8-27 1393,13 22-1891,-12-8 1230,17 12-938,-6-10 34,10 15-463,30-27-881,-17 3 398,60-18 1388,-39-4 1091,12-9 0,0-7 312,0-14-104,-10 2 1,-2-2 9,-7-18-55,-4 7 1,-2 1 399,-11-3-617,2 4 1,0 1-1536,-4 8 521,-17-8-2005,13 46 1469,-13 46 608,16-26 1,2 3 120,-3 31 0,4 0-266,4-27 0,1-1 36,-5 15 1,-1 0-118,6-15 0,0-1-244,-7 1 1,0 0 214,5-1 0,0-1 685,-4 0 0,1 0 0,3-2 0,0-1 0,-5 33 0</inkml:trace>
  <inkml:trace contextRef="#ctx0" brushRef="#br0" timeOffset="31107">5757 4139 23279,'12'-35'-2944,"3"0"3031,-1-1 0,0-2-482,6-8 662,-5 0 1,-1 0-141,-3 7-75,2-20-338,-7 32-790,-2-7 1283,-2 22-726,-2 28-196,0 18 11,0 17 416,0-13 0,0 0-276,0 11 268,8-7 0,1 1-722,-5 3 515,29 10-713,-10-16 509,8-22 905,13 6 156,-17-23 1074,7-14 1049,-11 8-112,0-37-1227,-2 20 863,-1-25-772,-3 10-789,-2-3 451,0-18-1626,-7 15-1040,1-20 210,-7 33 1049,0-1-366,-1 22 333,0 3 52,1 6 1388,4 19-2130,1-15 906,10 56-1238,-4-34-315,0 13 0,1 1-1052,4 0 2776,7 11 1,-5-19 0,1-2 0</inkml:trace>
  <inkml:trace contextRef="#ctx0" brushRef="#br0" timeOffset="31440">6840 3919 25798,'11'-4'3736,"0"0"-2909,5-6-888,2-1 22,5-4-61,2-3-58,6-1 161,18-16 268,-10 7-490,-6 3 1,-2-1-208,1-4-35,9-19-71,-26 21-282,-3-16-331,-11 20-351,-30-8-306,-6 19 1070,-17 1 528,-11 10 138,25 24 824,-19 11 440,37 13-1071,2-12 1,3-1 470,13 11-818,-9 13-1959,31-2-1352,12-15 562,-2-11 1,3-2 2721,27-1 1,-27-12-1,1-1 1,19-1 0</inkml:trace>
  <inkml:trace contextRef="#ctx0" brushRef="#br0" timeOffset="31674">7723 3550 26248,'-20'38'-1835,"-10"-17"3446,27 20-4341,-10-23 2963,13 20-1698,0 3 354,17-11-294,11 21-654,-4-23 984,26 5-359,-44-12 779,40-3 193,-42-2-474,26 1 1067,-27-5-1495,-22 4 2208,-5-8-531,-12-3 1,-3-2 0,-12-1 0,16-1 0,-1 0 0</inkml:trace>
  <inkml:trace contextRef="#ctx0" brushRef="#br0" timeOffset="31893">7937 3150 26158,'14'0'2428,"-1"17"-6578,7 19 1304,-6 4 1826,1-3 1,0 0-413,1 7 912,1-1 1,1 1-436,1 10-718,-1-5 1,1 0-1432,0 10 1253,0-1 1,1-1 281,-4-1 1615,-1-7 0,-3-2 0,-6-12 0,0 7 1</inkml:trace>
  <inkml:trace contextRef="#ctx0" brushRef="#br0" timeOffset="32024">7825 3728 26158,'23'-35'-1897,"7"0"2009,16 12 0,6 1 74,-12 4 0,4 1-116,11-2 1,7 1-1,-3 1 1,-1 3-1,0 1 1,-5 2-1,1 0 1,-1 1-1</inkml:trace>
  <inkml:trace contextRef="#ctx0" brushRef="#br0" timeOffset="32992">9420 3258 26248,'15'27'-7428,"6"-5"6037,-19 28 892,5-16 0,2 1-597,0 23 863,-2-4 1,1 1-100,3 10 209,-6-12 1,-1-1-1636,2 3 1968,-5-21 0,1-2-265,0 5 258,-2-8 257,2-4-721,-1-7 134,0-7-59,-1-26 347,-15-15-553,11-16 134,-12-2-52,16 6 233,0-2 252,0-22-135,0 17 250,10 11 1,0 2 528,-5 1 190,15-2 484,-1 26 1238,3 5-409,18 28-1688,-9-2-567,-10 8 1,-3 3-728,5 11 116,-5-4 0,0 0-387,1 8-818,2 11-1241,-5-12 179,-8-16 752,4 2 668,-7-17 644,2-7 1092,1-23 1014,11-17 340,-2-13-411,9-9 261,-4 5-130,2-5 175,0-3-484,-7 15 1,0 0-718,-3 13 0,-1-1 197,8-17 1,1 2-297,2 2 744,22-2-136,-22 32 476,18 45-1736,-21-3-277,-4 15 1,-1 3-791,4 8 454,-2-3 0,0-1-1254,3 10 928,-7-22 1,2 0-1558,2-5 0,1-3-2319,12 14 5131,13 4 0,-8-25 0,2-5 0</inkml:trace>
  <inkml:trace contextRef="#ctx0" brushRef="#br0" timeOffset="33340">10733 3680 25528,'0'23'-6116,"28"-9"5946,7-5 833,19-9 264,-2 0 51,-10-15 446,3 12-1028,-14-12 0,-1-2 162,18-6 1723,6-10-692,-20-11-1153,-18 18-426,-3-19-776,-13 22-780,-47-9 168,18 21 1049,-14 4 0,-3 3-253,0 4 249,-15 20 1449,10 11-191,26 11-627,5-9 0,3 0 529,14 10-1680,15-5 1,6-2-1847,16 5 1312,2-15 1,3-3-166,-7-8 0,1-3-416,3-1 1,2-2 1886,3-3 1,1-2 0,1 0 0,0-1 0,3-3 0,-1 0 0</inkml:trace>
  <inkml:trace contextRef="#ctx0" brushRef="#br0" timeOffset="33574">11885 2963 28047,'0'54'-5397,"0"-12"3359,0 15 1354,9-21 1,4 1-939,11 24 917,0-6 0,2-1 110,-8-22 0,-1 0-322,8 21 0,-1-1-2037,3 4 2021,-10-20 0,-1 0-966,3 7-8,-6-4 155,-5-5 1880,-5-4 1,-3-4 0,0-2 0</inkml:trace>
  <inkml:trace contextRef="#ctx0" brushRef="#br0" timeOffset="33708">11760 3621 24988,'23'-23'-542,"-17"-1"-2771,51 0 5085,-25-4-1641,-1 14 1,3-1 298,20-17-632,-25 16 1,0 0-117,1 0 0,-1-1 411,1 1 1,0 1 0,25-17-1,-2 0 1</inkml:trace>
  <inkml:trace contextRef="#ctx0" brushRef="#br0" timeOffset="34073">12302 2787 24089,'-17'-6'640,"4"27"-682,13-2-2221,0 29 977,0-4 489,20 10-643,-14 6 1062,13-11 1,4 2-723,-8-11 0,0 0 293,3 13 1,2 1-86,7-1 0,-1-2 572,-11-12 1,-1 1-80,11 22 0,-1-2-14,-11-27 0,-1-1 237,7 15 0,0-3-176,0-1 258,3 4-662,-12-23-410,-3-10 733,-3-20 2442,-3-22-1222,-1-11-157,0-11-31,0 7 98,0-4 5,0 1 137,21-13 737,-15 19-2436,32-4 2287,-14 30 625,19 6-6,-6 26-1460,0-13 500,-11 41-2115,0-22-111,1 23-2035,9 8-242,-6-16 2906,10 11 1,-10-23 0,4-3 0</inkml:trace>
  <inkml:trace contextRef="#ctx0" brushRef="#br0" timeOffset="34341">13607 3438 25978,'-46'-5'960,"-1"0"-1128,24 28 553,-19-18 295,36 45-2478,-32-27 2563,34 42-2162,-12-25 556,16 25-703,24-32-326,16 11 118,14-29 880,7-2 1830,-13-13-1365,0 0 1791,-2-16 50,-3 11 261,-5-34-301,-9 19-200,-6-38-2064,-12 19-424,-17 4 1,-7 0-2434,-13-5 1956,2 12 0,-3 3 1353,-22-5 0,-4 4 1,-4 4-1</inkml:trace>
  <inkml:trace contextRef="#ctx0" brushRef="#br0" timeOffset="35307">14517 3475 24988,'-43'0'1170,"8"0"-900,-6 0-270,9 0 89,-1 0 1,1 16 513,1-12-419,5 33-564,3-21 664,7 21-1106,8-10-190,4 2-247,4 11-338,22-11-852,10 15 460,10-27 1508,5-1-453,-11-13 1495,2-3 540,-1 0 159,1-23 657,-5 18 340,1-46-980,-1 7-748,-11-15-699,-12 16 0,-2-1-839,-3-15 415,-3 20 0,-4 0-729,-16-19-809,14-1 1063,-14 30 0,-1-1 423,6-7 1,2 1-1369,-12-16 1610,3 19 1,5 2 59,11 7 52,-22 3 631,24 38 494,-7 4 442,9 22-677,25 1-593,-19 9-522,14-9 1,4 2-60,-10-11 1,-1 2-991,3 4 1,1 3 0,1-3 1441,5-5 0,-1-1 1,1 9-1,-1 0 0,12 13 1</inkml:trace>
  <inkml:trace contextRef="#ctx0" brushRef="#br0" timeOffset="35657">15792 3365 28137,'47'0'-1979,"-7"0"-270,-3 0-360,-3 0 2609,0 0 0,6 0 0,-1 0 0</inkml:trace>
  <inkml:trace contextRef="#ctx0" brushRef="#br0" timeOffset="35807">15903 3904 26787,'0'13'-6385,"22"-5"6581,2-4 40,10-10 0,4-2-1296,23 4 1196,-18-11 1,1 0 0,-7 12-1,-1 2 1,2-8 0,0 1-1</inkml:trace>
  <inkml:trace contextRef="#ctx0" brushRef="#br0" timeOffset="36574">17652 3338 26967,'3'26'-7038,"0"-2"4904,-3 23 1594,0-4 369,0-6 0,0 1-117,0 24 185,0-18 0,0-1-51,0 19-1352,0-1 1781,0-2-187,-1-19 1,2 0-152,16 16-114,-16-14 1,2-2 147,13-3-1171,-16 9 121,0-32 719,-16-21 727,-2-27-1266,-2-16 354,4 6 0,1-1 328,6 13 1,-1-4 101,0-19 0,0-9 0,0 4 280,1 8 1,1-1-114,4 2 0,1-6 1,1-1-1,0 8-34,1-5 1,2 2-39,6-2 1,4-4 0,-3 7 639,-7 7 0,4 4 227,20-9 0,4 5 1306,-6-2-598,29 14 1004,-13 11 124,17 13-518,-13 20-1709,-8 4 1,-3 5-19,3 23-776,-10-5 0,-2 2-1228,-5 12 856,-9-18 1,-2 0-1566,-3 12-55,-4-3 307,0-5 263,-24 12 1389,-15-14 61,4-8 1,-3-2 477,7-12 1,0-1 416,-1 3 0,2-2 0,-10 0 1,2-2-1</inkml:trace>
  <inkml:trace contextRef="#ctx0" brushRef="#br0" timeOffset="36923">18825 3121 28047,'-62'-3'246,"11"19"1396,1-12-1106,24 21 0,1 3-1340,-9-5 637,10 11 0,5 3-777,6 2 414,4-5 0,7-1-946,31 4 602,-9-8 1,4-3-1334,37 0 1460,-28-12 0,1-1 147,21-4 342,2-4 745,3-4 14,-19-10 0,0-2 1391,16 6-853,-15-23 1,-3-4 612,-7 6-1606,-14-14 0,-6-4-674,-5-4-324,-17 15 1,-2 0-1581,7-13 889,-21 24 1,-5 1-935,-1-17 389,-12 15 1,-4 3 2052,-10-3 1,19 11-1,0 2 1,-11 6 0</inkml:trace>
  <inkml:trace contextRef="#ctx0" brushRef="#br0" timeOffset="37240">19625 3019 26428,'-24'-21'-5130,"-1"9"4613,-27 4 1484,7 8 59,17 21-143,-8-15-107,32 39-2008,-10-24 838,14 22-100,26 8-646,-3-11 334,10-6 0,4-1-520,12 5 592,-6-8 1,1-1-693,5 1 1887,-5-4 1,-4-2-778,-13-3 733,19 9 407,-44-22-1662,6-1-974,-34-5 1501,-13-1-409,-14-1 899,-3 0 1,14-15-1,0-4 1</inkml:trace>
  <inkml:trace contextRef="#ctx0" brushRef="#br0" timeOffset="37507">20260 2479 26967,'8'16'-7322,"-2"-12"7243,1 34-1498,1-16 120,10 41 541,-2-13 623,0-3 0,1 0-250,4 14-715,-3-9 1,0 0 853,4 9-492,-6-11 1,-1-1 55,0 6 611,-5-22 1,-2 1-1495,-2 20 1228,-1-15-1336,-3 12 2217,-28-28 1,20 2-1,-19-13 1</inkml:trace>
  <inkml:trace contextRef="#ctx0" brushRef="#br0" timeOffset="37624">20002 3170 24898,'30'-19'554,"1"0"1,2 0-1,1 0-312,-4 0 0,1 0-34,6 0 0,1 1-19,1 1 1,2-1-1008,20-4 0,2 2-213,-16 5 0,0 1 1029,13-2 0,0 0 0,-22 8 0,-3 1 0,0 1 1,0 0-1</inkml:trace>
  <inkml:trace contextRef="#ctx0" brushRef="#br0" timeOffset="37806">21548 3501 24539,'16'0'-898,"-5"-17"0,-1-4 0</inkml:trace>
  <inkml:trace contextRef="#ctx0" brushRef="#br0" timeOffset="40723">16742 2343 22740,'0'12'-4047,"0"-2"1828,0 11 1245,-9-14 2592,7 22-3121,-7-7 733,2 4-433,5 4 886,-4-9 1,2 2 0,-1 0 0</inkml:trace>
  <inkml:trace contextRef="#ctx0" brushRef="#br0" timeOffset="40892">16977 2343 23729,'-44'44'-1094,"19"-8"-1087,-14 2 2077,33-6 1,-33 4 0,17 2 0</inkml:trace>
  <inkml:trace contextRef="#ctx0" brushRef="#br0" timeOffset="41557">21345 2174 24988,'20'17'-4902,"-15"12"1545,28-25 5063,-29 26-3381,22-19 989,-22 15-1434,20-8 693,-21 2 878,19-1 1,-19 1-1,8 2 1</inkml:trace>
  <inkml:trace contextRef="#ctx0" brushRef="#br0" timeOffset="41728">21623 2135 24179,'27'-6'4039,"-6"1"-3319,2 5-1325,-9 17-2615,0-12 2118,-4 28-2744,-4-29 670,-1 34 2749,-4-19 0,0 21 1,-1-9-1</inkml:trace>
  <inkml:trace contextRef="#ctx0" brushRef="#br0" timeOffset="48022">7257 5447 27147,'0'-47'-4766,"0"14"3357,0 0 1424,0 19-474,0 31 213,0 2-73,16 33 1,4 10 4,-16-24 1,1 2-382,11 18 1,5 9 0,-2-5 446,-7-7 0,-2 1 114,-1-8 1,1 4 0,-1 1-1,-1-4-259,3 14 0,-1-1 22,-1-9 1,-1 2 0,-2-3-189,-5 4 0,0-3 122,6-1 1,0 0-174,-6-5 1,-1 2-1400,5 10 1,1-2 2063,-5-16 1,1-3 0,2 9 0,1-4 0,0 7-1</inkml:trace>
  <inkml:trace contextRef="#ctx0" brushRef="#br0" timeOffset="48264">7888 5291 27597,'1'-14'-3589,"1"6"2322,-2 30 42,1 0 303,-1 28 396,0-3 355,-2-6 1,4 2-201,7-8 1,2 1-788,-10 12 1,3 0 516,15-10 0,0-2-203,-17 1 0,1 0 217,16 1 1,3 1-814,-10 14 1,0 1 461,6-15 0,1 2-210,-6 1 1,0 4 0,-3-5 1164,-3-7 0,-1-2 0,4 10 0,0-2 0,-3 6 0</inkml:trace>
  <inkml:trace contextRef="#ctx0" brushRef="#br0" timeOffset="48426">7537 6266 25978,'-19'-30'-7117,"7"0"3630,6 4 2316,6-3 1152,41-13 1969,-7 10-1276,0 11 1,5 1-866,6 3 0,1 1-121,-10 4 1,3 1 590,6 1 1,5 2 0,-4 1 0,-3 2 0,0 1-1,14 1 1,0 1 0</inkml:trace>
  <inkml:trace contextRef="#ctx0" brushRef="#br0" timeOffset="48690">8765 6149 25618,'-39'12'4043,"16"-2"-2747,-13-1-1047,30 0-1825,-35 3 1975,16 14-817,-9-4 358,14 5 1,4 2-540,3 2-1018,-1 28-381,33-33-631,16 11 1421,9-23-120,11-1 945,-10-11 152,1-2 740,1 0-15,11-23 1293,-18-5-1060,-18 0 1,-3-2-213,-6-14-2749,-6-17 69,-32 26 1808,19-8 0,-49 19 0,18 2 0</inkml:trace>
  <inkml:trace contextRef="#ctx0" brushRef="#br0" timeOffset="49274">9048 5981 25798,'3'17'-6352,"-1"14"4808,2-14 170,-3 18 1027,5 27-74,-1-18 257,0 1 1,0-1-83,1 2-786,0-9 0,1-1 776,-1 3-241,6 9-13,-2-13-154,-3-11-560,2 0 498,-5-17 196,2-18 1689,-2 7 625,3-38-1237,-2 17 363,3-29-155,-1 8 256,2-8 77,1 0-72,1-1-942,-3 20 0,0 0-774,6-14 1324,-2 14 0,1 3 96,4 6 306,5 2 329,-5 20 593,1 4-532,1 15-1395,1-11 810,-2 39-2086,3-17 683,-8 7 1,-1 4-1162,7 11 648,-5-6 0,-2-1-1567,1 6 516,0 12 1386,-5-24-876,-2-5 1811,-2-5-647,0-2-218,-1-13 709,-1-23 674,-2-8-181,0-22-184,0 4 16,8 6 1,1-2 434,-5-20-382,10 9 1,2 0 1116,2-5-459,-5 15 0,3 4 64,12 9 718,-1 19 248,-7 25-2322,-4 7 1,-2 5-936,5 16 536,-1-3 1,0 2-1400,6 10 395,-2-8 1,0-2-1641,4 5 1096,-8-19 1,1-3 1634,6 7 0,1-6 0,-1-3 0</inkml:trace>
  <inkml:trace contextRef="#ctx0" brushRef="#br0" timeOffset="49590">10215 6396 27507,'50'0'90,"-7"0"-90,-2 0 90,-6 0-180,18-20 963,-12 15-579,-9-20 0,-1-3-474,1 8 170,-13-9 1,-5-3-738,-3 0-114,-5-10-282,-6 11-274,-26 2-755,19 1 1218,-28 10 1,-5 2 392,10-4 435,-12 9 1,-2 3 642,3 4 268,15 24 1,3 5 384,-5 7-671,19 1 1,4 6-713,-3-3 1,6 0-522,33 21-1740,-8-8 0,5-1 336,5-19 1,4-3 2022,4 8 1,0-1-1,-5-11 1,-1-3 0,3 0-1,0 0 1</inkml:trace>
  <inkml:trace contextRef="#ctx0" brushRef="#br0" timeOffset="50173">11772 5588 27597,'0'-34'-5036,"0"1"3267,0 2 974,-23 3 167,18 5-95,-40 6 1714,26 7-206,-22 6-808,7 4 1799,-3 25-743,6-3 0,2 4-300,6 5 0,1 2-49,-8 6 0,2 5 18,5 10 0,5 3-955,6-11 0,3 2-201,0 6 0,1 4 0,5-4-591,10-3 1,4-2-321,0 4 1,2 3-1,3-6-562,7-6 0,4-3 279,3 0 0,4 2 1,0-6 136,-1-8 1,2-4 1488,12 6 0,1-4 0,-11-15 1,-1-3-1,1-1 0,-1 0 0</inkml:trace>
  <inkml:trace contextRef="#ctx0" brushRef="#br0" timeOffset="50424">12340 6174 26967,'-19'-18'-4500,"14"1"1660,-34 9 4639,10 2-770,-9 6 233,-2 18 438,4 13-1093,19 8-956,-1-8 0,4 1 964,11 8-383,12 26-1972,-4-31 1,47 7 150,-25-20-709,28-5 1639,-11-7 860,19-5 222,-19-5 579,19-17 1097,-43-11-868,1-9-868,-21-7-967,0 9-1040,-19-4-2291,-17-17 610,-9 15 3056,18 15 0,-1 0 1,-12-2-1,-2 0 1</inkml:trace>
  <inkml:trace contextRef="#ctx0" brushRef="#br0" timeOffset="50794">12625 6096 26787,'15'19'-5724,"-4"-15"6189,-2 33-2606,0-8 560,0 8 634,7 20 71,-5-22 194,8 25-1622,-9-27 1502,4 8-1292,-2-11 1582,-5-9-215,5 3 66,-8-17 307,9-1 1444,-7-23 45,11 13 1515,-3-40-1420,4 19 614,0-26-940,-5 15 0,1 0 834,8-19-882,-6 8 0,1 2-350,1-2 80,4-6-1558,-9 30 1762,-2 10-351,2 7 1252,-2 6-709,1 17-1937,-3-13 355,-1 26 1,-1 6-597,4-4 21,0 15 0,0 3-1408,2 2 906,-4-17 1,0-1-3077,5 12 4191,3-5 0,1-4 0,4-3 0</inkml:trace>
  <inkml:trace contextRef="#ctx0" brushRef="#br0" timeOffset="51178">13743 5496 29216,'10'24'-7510,"-1"8"4894,-1 16 2311,-2-10 1,-1 1-131,3 17 287,-2-16 0,0 0-56,2 20-38,3 1-2138,-1 3 2079,2-2-314,1-1-289,0-1 60,-4-22 0,0 0-234,5 16 36,-6-17 0,1-2-307,-1-3 260,-2 0 1462,-4-19 1,-22-6 0,-6-3 0</inkml:trace>
  <inkml:trace contextRef="#ctx0" brushRef="#br0" timeOffset="51474">13582 6261 25348,'-29'-56'-7292,"3"15"5938,29 0 0,9-1 2066,7 1 51,20 1 0,9 3 185,-17 19 0,2 3-330,7-1 0,4 0 1,-3 1 70,-2 4 0,-1 1-494,12-2 0,1 2 1016,-7 6 1,-3 1 1010,20 0-1684,-17 10 1,-5 7-731,-1 21-731,-14-1 1,-4 4-1823,-4 26 1531,-9-15 0,-2 0-966,-2 10 1207,-3-21 0,0 0-536,0 24 349,0-22 491,0 12 724,0-60 283,0-12-214,0-29-523,0 10 1,0 0-347,0-15-352,-2 6 0,4 0-112,11-7 594,-12 19 1,1 3 753,22-7 1,-21 7 0,7 5-1</inkml:trace>
  <inkml:trace contextRef="#ctx0" brushRef="#br0" timeOffset="51776">15170 5970 27777,'-23'-15'-2858,"-25"11"4307,21-10-2417,-28 14 1965,9 0-574,12 7 0,-1 1 575,-18-4-661,20 16 0,1 4-149,-5 2 1204,8 28-1870,14-9 433,9-11 0,2 1-1532,4 17 366,19-10 0,5-2-1245,6 1 1373,15-13 0,5-4-65,6-4 676,-16-10 0,-1-3 752,15-4 605,-1-3 422,-6-18 1083,7-11-149,-20-10-2138,-15 6 0,-4-1-461,-6-12-844,-16 2 1,-1 0-1323,3-9 871,-16 18 0,-5 1 1258,-11-20 1,-11 19-1,2-5 0</inkml:trace>
  <inkml:trace contextRef="#ctx0" brushRef="#br0" timeOffset="52356">15410 6219 24179,'21'0'899,"0"0"-449,2-21 222,11-16-716,-7-11-168,-8 19 0,0 0 12,8-20-81,1-2-230,-1-4 309,-10 14 1,-1 0-109,-4 8 0,-2 0 35,5-26 0,-3 0-147,-7 23 0,-1 0 327,0-28 1,-2 0-220,0 26 1,-4 1-186,-9-13 0,-1 2-716,6-14 546,-17 34 0,1 0-280,17-20 125,-34-2 403,20 21-166,-16 5 985,18 43 1318,-7 31-348,13 15-906,4-23 0,0 4-255,0 13 0,1 1-36,4-13 0,3 3-177,5 6 0,3 5 0,-2-5 104,-6-4 1,4-1-442,13 4 0,7 5 0,-3-6-761,-11-6 1,2 0 292,13 7 1,8 5 0,-4-8 314,-10-14 0,2-2 76,5 2 0,4 1 1,-2-8 28,14-5 522,-3-12 0,1-7 1015,11-25 129,-8 2 0,0-5 21,-16-2 0,-2-6-653,6-8 0,2-7 0,-5 3 126,-7 5 1,-3-3-387,3-12 0,0-8 1,-6 6-58,-8 11 0,-3-1-298,-1-6 0,0-5 0,-2 5-431,0 4 0,-3 3-636,-11-15 0,-1 2 18,11 20 1,-2 4 138,-19 1 0,1 1-280,17-19 721,-34 3 499,21 18-418,-16 6 921,18 36 1482,-2 7-411,16 23-886,-5 4-255,7 9-392,0-24 0,0 0-56,0 3 0,0 1 111,-1 1 0,2 2-859,9 17 0,1 0-576,-9-14 0,1 1 207,7 2 0,5 3 0,-2-5 194,0-5 0,0-3-368,-4 11 0,5-3-36,8-18 1,0-2-1090,-2 19 2410,22-11 1,-8-10-1,1-6 1</inkml:trace>
  <inkml:trace contextRef="#ctx0" brushRef="#br0" timeOffset="52691">16637 6030 27687,'17'37'-8125,"3"-1"5533,20-11 3340,-8-10 27,3-6 164,9-9 343,-11 0-321,29-20-442,-28 15 848,-6-20 0,-2-5 551,2 8-1519,-12-10 0,-4-2-453,-2-2-456,-4-12-216,-27 0-1435,15 12-425,-33-14 309,20 27 1029,-3 1-65,-7 16 1805,26 17-442,-11 20 555,14 6-412,0-2 0,0 1-263,0 11-550,7-4 0,5-1-541,13 7-670,-1 10-1493,13-24 1346,-33-5-1033,32-6 3194,-20-8 0,16-8 0,-7-4 1</inkml:trace>
  <inkml:trace contextRef="#ctx0" brushRef="#br0" timeOffset="52984">17237 5878 26428,'0'-15'-4407,"0"3"2638,18 5 5608,1 27-5451,18-14 1474,-19 23 1,-4 3-1550,5-8 1173,-6 10 1,-3 3-1630,0 1 1859,-4 1 1,0 0-6,0-3-2655,-6 21 2794,0-41-443,-15-4 2911,11-26-2432,-12-18 62,16-12 183,-1 3 0,2 0 138,19-18-178,-7 4 1,4-1 18,2 23 0,3 1-515,9-21 0,0 1-445,-11 24 0,1 3 1094,4-8 1,1 4-45,9 0 346,-3 9 1,-3 10-1,-1 6 1</inkml:trace>
  <inkml:trace contextRef="#ctx0" brushRef="#br0" timeOffset="53740">18417 5839 27507,'31'0'899,"2"0"-719,-4 0-180,8 0 0,7 0 0,8 0-90,5 0 0,6 0-449,3 0-310,-20 4 0,0 1 235,-13-4 1,1 0-528,16 3 1,-2 2 119,0 1-360,2-5 1133,-32 15 0,-10-9 1,-6 8-1</inkml:trace>
  <inkml:trace contextRef="#ctx0" brushRef="#br0" timeOffset="53892">18608 6185 26338,'-25'22'1583,"10"-2"-1965,5 1-786,10-6-889,43 3 1702,-12-11 407,3-3 0,4-2-284,2-1 1,-1 0-604,25-1-523,-7-6 1,-1-2 474,8-7 613,-23 8 0,-2-3 814,9-18 1,-8 14 0,-4-14 0</inkml:trace>
  <inkml:trace contextRef="#ctx0" brushRef="#br0" timeOffset="54156">18933 5478 26248,'-5'-14'-7338,"4"2"5924,-4 4 840,5 3 784,27 4 2042,11 0-695,17 21-985,3-15-651,-9 33 1183,1-22 96,3 16-270,-1-2-265,-3 3-1927,-3 4 503,-20-6 1,-3 3-344,7 18-40,-14 0 0,-5 3 575,-6-20 1,-5 0-37,-9 8 0,-5 4 1,0-3 105,0 0 0,-2-2-27,-16 16 0,-3-2-272,9-13 1,-1-3-288,-2 0 0,-1 0 1315,-2 0 0,-1-1 0,2-1 0,-1 0 0,0-1 0,0 0 0</inkml:trace>
  <inkml:trace contextRef="#ctx0" brushRef="#br0" timeOffset="55992">20922 5758 26517,'9'-7'2538,"-3"0"-3207,-2 0-581,-3 1-526,-1-2 156,-24 1 1700,-7 2 164,-16 1-411,0 3-183,9 16 1156,-1-12-38,2 34 557,-9-3 581,24 12-2131,8-11 0,4 1-579,10 11-245,30 6 0,11 0 176,-20-24 0,4-2 143,17 8 0,10 3 0,-6-6 69,-8-9 1,-1-2 366,2 1 0,2 1 0,-3-2-253,-7-5 1,-1 0 514,5 2 1,-3-1 110,-2 1 1152,-15-4-1538,-24 3 654,4-7-703,-26-3 0,-8-2-232,4-3 669,-13 2 0,-2-6 1,4-26-1,17 10 1,-1 1-1</inkml:trace>
  <inkml:trace contextRef="#ctx0" brushRef="#br0" timeOffset="56406">21288 5270 26248,'0'-16'-5037,"0"3"4438,0 7-285,0 24 425,0 1 213,0 24-58,0-2 166,0 10-1368,0 8 1506,0 7 14,-1-13 1,2 1-147,11-12 0,2 2-8,-5 4 1,-1 6 0,4-5-180,9-2 1,1-2-44,-2 14 1,-2 0 14,-4-18 0,-1-1-59,0-2 0,0 1 41,-1-3 0,0 1-171,-2 9 0,0-1 193,10 17 123,-13-19 1,-1-3-143,4-7-1618,-7 2 1966,-3-44 466,0-21-222,0-3 0,0-5 12,-1 5 1,2-1 190,6-20 1,0 0 524,-3-11-619,10 23 1,1 0 635,-6 7 1,-1 4 323,9-12-5,7-1-62,-10 32 609,12 20-994,-5-5 127,11 53-1851,-13-26-413,3 21 0,0 2-1098,3 0 58,-1-7 1,2-2 2103,3-9 0,13 1 1,-8-19-1</inkml:trace>
  <inkml:trace contextRef="#ctx0" brushRef="#br0" timeOffset="56672">22440 5943 25978,'0'-23'-5306,"0"1"4077,-24 6 1253,-3 8 1016,-16 3 13,-7 23 674,19 13-1082,-8 11-786,26 8 661,-8-8 291,18 1-1231,-8 19-499,41-16-103,-10-14 0,3-2-58,5-14 0,5-4 811,9 1 1,0-3-42,11-4 1136,12-6-131,-26-20 1231,-7 16-551,-16-42-498,4 6-411,-17-14-1357,-6 17 1,-5 1-1679,-29-9-334,-8 6 1,-6 4 2781,15 22 1,-1 1 0,-12-8 0,2 2 0,-4 11 0</inkml:trace>
  <inkml:trace contextRef="#ctx0" brushRef="#br0" timeOffset="57423">22755 5830 27957,'49'-1'1203,"-10"1"-1071,3 14-1504,-9-11 1368,5 22-1414,3-22 812,-11 16 1,1 3-1158,16-1 687,-17 1 0,0 2-2004,12 8-95,0 1 2988,-2 1 1,-1-2 0,-2 1 0</inkml:trace>
  <inkml:trace contextRef="#ctx0" brushRef="#br0" timeOffset="57822">23875 5786 26787,'9'-15'88,"-1"3"-585,-6 25-2605,-44 30 4082,31 3-1032,-22-14 1,-3 1 44,18-3 0,2 0-423,-30 15-14,20-11 1,3 0 186,0-3-1990,-4 9 3152,15-29-1004,5-16-547,3-26-887,4-10 630,0-9-436,0 8 517,0-4 965,0 4 1,0-1-1313,0-9 738,0 8 0,0 2 617,0 13 767,0 1-594,21 20 1974,5 24-1826,13-11 850,-1 39-1514,13-4 266,-11 11-699,-3-12 1,0-1-525,7 8-388,-4-7 1,2-2-2733,7 1 4251,-15-14 1,0-2 0,18 0-1,1-4 1</inkml:trace>
  <inkml:trace contextRef="#ctx0" brushRef="#br0" timeOffset="57990">24727 5725 25798,'0'-19'-4677,"-20"4"3452,-8 6 1990,-12 5 282,-3 23 830,6-1-1835,7 11 1,0 3-430,6-10 0,1 3-1780,-16 22 1,3 3 2321,15-18 1,3 0 0,-4 12 0,3-1-1,-1 20 1</inkml:trace>
  <inkml:trace contextRef="#ctx0" brushRef="#br0" timeOffset="59410">25303 5057 24179,'0'-37'-4407,"0"0"3088,0 0 615,0 1 425,0 3-57,0 5-58,0 6 346,0 5-199,0 7 427,20 59-916,-16-13 691,5 25 1,2 6-90,-2-27 1,-1 0-12,-6 18 0,0 1 50,6-14 1,1-1-37,-2 1 1,-1 1 63,-6-1 0,3-1-93,9 0 0,1-1 323,-8-1 1,0-1-205,5-1 1,1 0-112,0 11 0,1 0-11,-4-15 0,1-1 58,4 17 0,1-3 29,-2-4-308,1 3-161,-9-29-270,-1-6 182,-2-23 606,-16-34-624,11-5 184,-14-1 0,-1-3 355,16 19 1,1 1-90,-15-14 0,-2-3 68,10-8 1,1-1 231,-1 14 1,0-3-20,1-7 0,0-6 0,3 5-157,4 4 1,0 0 326,-1-3 1,-1-6-1,1 7-24,0 6 1,4 2 255,8-10 1,5 2 496,0 13 1,3 5-74,4 10 1,4 4 472,9-5 0,2 4 1190,11 9-1433,0 19 0,1 6 175,12 12-806,-20 1 1,0 3-389,-12-4 0,-1 3-308,1 1 0,-2 3-362,-1 2 1,-1 1-436,-1 1 1,-1 1-175,-2 1 0,-2 1 26,-2-1 0,-1 2 234,0 15 0,-3 2 307,-5-15 0,-2 2 382,1 2 1,-2 4 0,-5-5 266,-13-3 0,-4-2 185,6 12 0,-4-3 122,-11-13 1,-5-4 381,6 1 0,0-1-47,-4-1 1,-1-1-44,-1-1 0,-1-1-230,0-2 0,-1 0-211,1-2 1,0-1 137,-7 2 1,2-1-1,-15 6 1,-6 1 0</inkml:trace>
  <inkml:trace contextRef="#ctx0" brushRef="#br0" timeOffset="60055">26542 5625 26338,'0'-13'-5936,"0"3"3897,0 2 1155,0 3 425,-22 2 1679,-2 3 84,-22 22 160,6 7-1136,16 13 511,8 15-383,16-22-636,0 22 90,23-29-1443,6 4 57,14-17 217,-1-7 768,5-3 861,-12-27 1078,21-7 687,-27-13-1280,-9 12 0,-2 0 786,-1-8-562,-2-16-1446,-10 21-715,-2 3-204,-3 7-618,0 3-321,2 10 1498,3 28-960,3 14 253,3 14 215,2-1-25,2-12-128,3-2-423,14-4 1217,-4 2-1522,25-15 3295,-18-1-640,25-33 1873,-24 1-41,9-19-41,-17 3-599,-1-3-585,-3-6-210,-10 9 1,-1-1-767,3-23 222,-5 3 0,-3-1-997,-5 21 0,-1 1 163,0-13 1,0-1 132,-1 1 1,-2 2-272,1 12 1,0 0 90,0-14 1,0 3 763,0 6 136,0 1-613,0 51 132,0 6 41,0 30-30,0-1 12,8-5 1,0 3-88,-6-10 0,0 1-23,6 7 1,4 3 0,-4-2-112,-6-6 0,-1 1-450,10 25 0,0-1 263,-9-30 1,-1-1-44,4 9 1,-1-1-551,-4 8 201,0-8-2352,0 13 2165,0-25 1321,0 5 0,-17-27 1,-6-3-1</inkml:trace>
  <inkml:trace contextRef="#ctx0" brushRef="#br0" timeOffset="60189">27083 5514 25258,'20'-33'-1879,"-15"0"-969,43 5 4987,-20 3-1656,29 2 683,-7 6-861,4 3-688,3 5-538,-16 6 1,0 1 979,22 1 0,-24 6 0,-1 4 0,10 9 0</inkml:trace>
  <inkml:trace contextRef="#ctx0" brushRef="#br0" timeOffset="60543">28095 5484 25708,'-49'-12'145,"20"-1"-1054,-26-1 970,34 4-622,-43 10 1267,33 0-202,-9 13 515,15-9-756,2 35-397,5-18 700,4 40-1399,6-24 226,3 24-1117,5-29-322,23 13-1030,4-24 1446,27-1 1532,-11-14-6,1-3 1113,2-23 833,-12 14-762,-7-21 1,-2-4 495,1 6 923,3-34-1464,-16 24-1133,-1-1-610,-4 4-294,-3-4-937,-2 15 54,-2 22 1052,-1 26-1278,0 16 395,0 7-439,0-11-334,0 4 2276,17 13 1,-12-16-1,12 10 1</inkml:trace>
  <inkml:trace contextRef="#ctx0" brushRef="#br0" timeOffset="60706">28777 5688 27867,'10'0'0,"0"0"0,-4 0-360,-1 0 360,-2 0 0,-1 0 0,-2 0 0</inkml:trace>
  <inkml:trace contextRef="#ctx0" brushRef="#br0" timeOffset="61106">29097 4446 25798,'-19'-34'-8742,"2"4"6101,-2 7 2097,1 6 1094,-5 8 514,5 4 558,-14 26 290,11-2-1722,2 11 0,0 3 1554,-6 14-963,9-12 1,0 1 343,-7 26-737,11-26 1,0 0-480,1 2 0,0 3-232,-3 21 1,2 2-415,4-15 1,1 2 355,1 5 0,1 5 0,2-5-52,-1-5 1,5-1-49,8-4 1,4 6 0,3 0 0,-3-7-388,2 2 0,2-2 25,12 7 0,8 4 0,-4-10-66,-7-17 1,1-5-776,18 12 1,2-6 1800,8-7 1,-21-12-1,0-4 1,11-3-1</inkml:trace>
  <inkml:trace contextRef="#ctx0" brushRef="#br0" timeOffset="61326">29920 4389 28047,'51'-22'4044,"0"8"-3368,1 7-676,-3 7-147,-18 19 0,-2 7-1927,12 11 1155,-17 1 0,-3 5-21,-8-10 0,-5 1-74,-1 3 0,-2 1-335,0 4 1,-3 0 4,0 4 0,-3 0 234,-10 2 1,-2 1 225,12 0 0,-4 3 261,-17-4 0,-10 3 1,3-2-2,9 8 1,-2 1 788,-5-12 0,-7 5 1,-2-2-1,4-3 0,5-7 1,3-4-1,-3 2 0,-8 11 1,-1-1-1,1 1 0</inkml:trace>
  <inkml:trace contextRef="#ctx0" brushRef="#br0" timeOffset="64075">9223 8673 26338,'0'-16'-4767,"0"31"2729,0 2 883,0 29 607,0-6 122,0 5 288,-1-10 0,2 0-148,13 20-672,-13-20 0,1-1 855,11 10-477,-13-3 490,8-6-234,-6-5 203,5-6-1199,-7-3 1284,4-36 823,3-21-224,1-25-176,-2 26 1,0-3-180,2-10 1,1 0 314,-2 11 1,1-2-164,7-25 0,0 2 266,-5 27 1,0 2 54,7-13 1,0 3-296,4 6 321,5 7 511,-9 23 803,0 7-788,-1 20-1804,7 20-381,-6 9 133,-3-6 0,-2 0-1131,3 13-209,-3 1 0,0 1-1101,2-3 2661,-1-8 0,2-4 1,1-15-1,7 3 1</inkml:trace>
  <inkml:trace contextRef="#ctx0" brushRef="#br0" timeOffset="64462">9933 7987 25798,'0'-35'-5036,"0"6"3627,-13 12 671,10 6-689,-11 25 3229,14 5-2153,0 24 21,0 6-1087,0 10 1339,9-7 0,3 2-87,-3-12 1,1 2 37,3 5 0,2 5 1,-1-4 186,0-5 0,0 0-780,0 2 0,0 4 0,-1-6 485,-1-5 1,0-2-174,5 10 0,-1-2-449,5 11 69,-1-7 120,-3-8 79,1 3 66,-6-17-404,1 1 529,-9-21 502,1-3 360,-3-20 542,2 12 1377,-1-38-1436,7-1 339,-4-10-760,1 15 0,1 1 669,1-3 294,4-15-883,-6 37 12,3 0-1391,3 17 2228,-1 16-2178,10 15-90,-5 10-402,-2-8 0,1 0-1231,6 10 528,1-8 1,1-1 1742,6 3 1,15 3 0,-11-18 0</inkml:trace>
  <inkml:trace contextRef="#ctx0" brushRef="#br0" timeOffset="64806">10992 8661 25978,'-23'-15'-3550,"18"2"-601,-40 7 5992,27 3-675,-22 3 96,-4 18 333,12 13-1444,11-3 0,2 3-572,-7 22 806,14 3 710,0-17-1920,12-2-722,0-4-319,24-1-1015,-18-8 729,43-4 1468,-14-6 469,13-7 1199,10-3-206,-25-25 1228,9-8-31,-29-13-882,6 0 808,-18-6-2430,4 12-26,-5-18-771,0 28-35,0-2-555,0 40-689,0 25 1357,17 9-613,-9-9 1,1 0 76,11-2 1678,0-6 1,-2-1 0,-3-2-1,22 6 1</inkml:trace>
  <inkml:trace contextRef="#ctx0" brushRef="#br0" timeOffset="65141">11402 8765 25438,'4'0'1168,"0"0"-1077,1 16-4376,-1-12 2626,8 43-149,-3-26 357,11 40 301,-8-28-1234,4 8 66,-5-15-88,-1-3 2306,0-4-719,-1-9 1001,-3 3 37,-1-12 1313,2 5-562,-2-24 246,8-12 358,-5-12-850,1 9 1,0-1 427,3-10-405,4-15 441,-6 20-1486,0 3 883,-1 8-291,4 5-36,-2 11 827,12 5 684,-9 29-2650,6-2-485,0 40-534,-7-19 190,-2-4 1,-1 1-753,-3 6 2221,-2-8 1,-2-2-1,-1 2 1,-1 7-1</inkml:trace>
  <inkml:trace contextRef="#ctx0" brushRef="#br0" timeOffset="65356">10348 8322 25708,'20'-32'-1424,"27"-12"2162,10 12-85,-3 6 0,2 2-164,-19 11 1,0 3-736,15-4 0,-1 3-309,-15 6 0,-1 3-271,0 0 1,-1 1 692,31 1 1,-9 26 0,-3 7-1</inkml:trace>
  <inkml:trace contextRef="#ctx0" brushRef="#br0" timeOffset="65491">11172 9759 21210,'0'0'0</inkml:trace>
  <inkml:trace contextRef="#ctx0" brushRef="#br0" timeOffset="65941">12885 8678 26158,'-23'0'-1,"3"0"2,3 0-1,4 0 0,6 15-880,2 4-25,5 13-424,21-13-111,-16 6-549,29-14 1402,-31 9-1235,22-4 607,-11 4 186,0-5 619,7 5 481,-12-11 34,7 1 796,-6-8-753,-4-14 1143,-3 9-418,-2-28-1251,0 15-266,-1-14-507,0 3 440,0 3-517,0 4 938,0 4 1,0 8 0,0 0 0</inkml:trace>
  <inkml:trace contextRef="#ctx0" brushRef="#br0" timeOffset="66538">13078 8565 25348,'-14'-10'-4084,"0"1"2886,-13 2 2043,4 3 124,-18 2-203,7 2-149,-15 17 600,13-13-983,-2 36 832,3-21 559,1 23-1391,6-7-202,6 2-358,10 19-949,5-13 127,12-8 0,7-2-1561,30 1 1280,7 5 507,-1-28 0,3-5 829,-18-1 1,0-1-218,28 1 1,1-5 559,-27-7 0,0-3 403,21-3 0,-3-3 1480,0-23-1060,-10-1 1,-5-4 86,-9-6-1109,-9-5 0,-4-2-781,-11-5 50,-13 3 0,-1-2-253,7 23 0,-1 0-301,-16-14 0,0 1 142,17 14 1,0 1 145,-20-1 0,1 0 148,19 2 1,-2-1 286,-23-10 1,-1 1-493,20-19 701,-16 20 1,0 3 193,11 5 279,-6 1-148,10 53 1510,9 4-815,0 33-414,10-12 0,3 1-350,-2-8 0,2 2 16,2 8 0,3 6 0,0-4-121,1-1 0,-1 0 153,0 4 1,0 5-1,-1-5-69,-1-5 0,0-3-782,5 14 1,1-2 436,-8-20 0,0-2-56,0-1 1,0-1-43,12 24-276,-10-23 0,1-1 26,8 9-1404,14 7 2417,-19-32 0,7-3 0,-11-12 0</inkml:trace>
  <inkml:trace contextRef="#ctx0" brushRef="#br0" timeOffset="66690">13775 8762 24898,'1'-9'-3967,"0"16"485,3-3 2895,2 29-547,8-6 75,-1 9-528,14 12 433,-6-21-1509,8 6 364,7-14 2183,-8-9 407,11-2 1,-10-8 0,0 0 0</inkml:trace>
  <inkml:trace contextRef="#ctx0" brushRef="#br0" timeOffset="66973">14175 8673 25168,'0'-16'-4856,"0"26"2727,0 8 1065,0 18 426,0 1 212,17-10-752,1 11 130,3-12-1709,9 5 2402,-11-12 195,8-10 953,6-1 334,-15-8 649,12-21 731,-17-7 65,4-23-1339,-12 11-893,-1 13-171,-3-1-987,-1 16-197,0 9-1121,0 22-450,17 16-1680,1 19 1157,2-22 2911,8 11 1,-25-17 0,11-1 0</inkml:trace>
  <inkml:trace contextRef="#ctx0" brushRef="#br0" timeOffset="67222">14093 8087 25258,'17'-11'2307,"5"3"-930,20 6-1729,-20 25-2741,20-17 2946,-36 44-1777,34-28 1317,-35 24-1462,27-9-1314,-22 12-67,4-11-860,-7 12 4277,-7-27 0,0-3 0,0-14 0</inkml:trace>
  <inkml:trace contextRef="#ctx0" brushRef="#br0" timeOffset="67389">14350 7750 24988,'0'-17'-4226,"15"3"6524,1 10-122,10 1-1353,-2 24-2629,11 8 612,-6 10-384,-1-11 0,1-2-2277,7 4 4002,15 9 1,-13-25 0,0-5 0</inkml:trace>
  <inkml:trace contextRef="#ctx0" brushRef="#br0" timeOffset="68023">15337 9187 25438,'29'-21'717,"23"3"528,-27-23-2944,25 2 1640,-7-7-241,-22 20 1,0-1 39,1-2 1,0-1-63,0 1 1,-1-3-30,7-17 1,-1-2-134,-8 12 0,-1-3 3,-2-5 0,-1-4 0,-3 2 462,-4 3 0,-3-1-455,1-12 1,-2-3 316,-1 2 0,-6 3-522,-7 15 1,-2 0-112,2-19 0,-2 5-433,-15 5 129,-4 4 275,14 34 1811,3 42 0,1 15-566,-3 7-325,10-3 1,2 10-1,5-6-103,6-9 0,3 0 46,-1 7 0,1 5 0,3-6-105,5-6 0,4-1 10,-1 3 1,1 3-1,0-5 10,-2-7 0,1-2-1197,8 9 0,-1-3 238,10 7 170,1-6 830,-4-9-475,13 1 905,-17-15-47,9-4 667,-18-11 415,-1-3 318,-2-18-70,-1 13 515,-1-35-1233,-1 21 856,2-31-1574,-7 21 332,3-12-878,-10 28-653,1-1 62,-2 14 384,1 0 1307,2 21-2780,2-15 1547,1 38-1864,8-14-504,-3 10 2578,15-2 1,-8-11 0,8 0 0</inkml:trace>
  <inkml:trace contextRef="#ctx0" brushRef="#br0" timeOffset="68189">16370 8015 20491,'0'31'-3193,"0"-6"0</inkml:trace>
  <inkml:trace contextRef="#ctx0" brushRef="#br0" timeOffset="68825">16892 8910 25888,'14'0'-90,"-3"0"0,16-18 642,-9-7-1299,8 1 598,-4-19-610,-3 25 653,-1-22-833,-3 12 380,-6 0-388,-2 1 252,-5-11-173,-2 12-738,-21-13 625,16 22-890,-35 2 2118,23 11-77,-6 25 894,11 8-730,12 27-541,0-10 118,19 16-83,-14-26 303,37 7-1624,-9-10 168,12-13-161,17 3 1408,-24-16 1064,24-3 473,-27-26 1165,18-7 96,-27-12-1319,-8 7 0,-2 1-142,-6-1-1102,1-26-809,-11 38-604,0-4-204,-17 18 316,13 20-301,-12 13 1456,16 10-882,18 11-498,-14-18 276,34 8 1020,-9-11 208,12-12-44,0 0 194,-10-13 165,-3 0 1146,10 0 716,-11-23-17,9-5-429,-21-13-1055,-2 1-804,-10 10-618,-3 1-896,0 1-179,0-1 0,0 8-208,0 20-1068,0 18 1116,15 27-887,-11-5 2595,27 9 1,-11-21 0,15 6 0</inkml:trace>
  <inkml:trace contextRef="#ctx0" brushRef="#br0" timeOffset="69056">16773 8035 26517,'51'-39'1440,"1"2"-1058,-12 11 0,3 1-85,-11 7 1,2 1-61,26-8 0,1 2-183,-26 12 0,-2 2-362,11-1 0,-1 2-2168,18 4 886,-20 24 1106,-1 1 1,-28 22 0,-5-2 0</inkml:trace>
  <inkml:trace contextRef="#ctx0" brushRef="#br0" timeOffset="69189">17158 9377 25978,'0'27'-8994,"13"-2"8123,-10-10 0,10-6 1,-13-5-1</inkml:trace>
  <inkml:trace contextRef="#ctx0" brushRef="#br0" timeOffset="70056">7578 11495 27147,'-14'-6'-2066,"2"1"1318,12 3-1224,0 0 681,0-1 430,21-2 2579,-15-3-907,28 1 0,9 0-701,0-4-177,-4 3 0,9 0 0,-4 1 105,-3-1 0,-1 1 74,16-2 0,0 0 158,-16 3 0,-2 2-170,0-1 0,0 2-174,-3 1 0,0 0 0,29 1 0,-5 1 0</inkml:trace>
  <inkml:trace contextRef="#ctx0" brushRef="#br0" timeOffset="70207">7915 11842 25618,'-14'13'858,"-9"-4"1080,39-4-3483,-24-26-2229,60 16 4606,-22-41-1190,14 28 1,4 1 24,-15-5 1,1-2 402,6 3 0,5-1 1,-3 2-1,-2 1 1,-1 1-1,14-7 1,-1 1-1</inkml:trace>
  <inkml:trace contextRef="#ctx0" brushRef="#br0" timeOffset="70504">8250 10838 25618,'-17'-6'-696,"0"1"63,36 3 1944,16 15-2007,21-10 640,-22 13 0,-1 0-449,24-12 473,-26 14 1,0 3-1004,33-2 1046,-19 8 1,-1 2-164,-12-10 1,0 0-571,15 18 1,-3 1-10,-2 13 45,-16-4 1,-5 3-735,-7 14 644,-8-19 0,-2 0 193,-2-11 1,-4-1-5,-12 3 0,-1 0-18,13 0 1,-3 0-957,-32 15 0,-4 1 1688,27-14 1,-1 1-1,-19 10 1,-1-1-1,16-16 1,0 0-1</inkml:trace>
  <inkml:trace contextRef="#ctx0" brushRef="#br0" timeOffset="71239">9593 11018 27057,'-4'-6'-6937,"20"26"4850,9 10 1147,14 18 406,5 1 425,-14-19 1,0-1 141,-6-6 0,1-1 7,10 7 1,-1-2-1360,14 9 2304,0-6 25,-6-5-78,9-5-7,-16-10 318,12-4-107,-25-29 121,3 1 55,-11-25-1468,-3 4-367,0-6-236,-2-8-524,-3 0-896,-1-2-237,-4 18 0,-1 0 2124,1-16 0,-1 20 0,0 2 0,0-6 0</inkml:trace>
  <inkml:trace contextRef="#ctx0" brushRef="#br0" timeOffset="71440">10812 11046 25888,'14'10'-2378,"4"3"862,-8-5 748,1 10-1036,-5-5 349,-4 9 850,1-1 118,-2 3-1183,1 3 445,4 17 38,1-11-1851,9 21 1261,-4-24 1949,15 5 0,-7-20 0,6-3 0</inkml:trace>
  <inkml:trace contextRef="#ctx0" brushRef="#br0" timeOffset="71591">10803 10525 25798,'-17'-16'-6095,"7"2"5433,-5 5 1,33 24 0,0 6 0</inkml:trace>
  <inkml:trace contextRef="#ctx0" brushRef="#br0" timeOffset="71939">11315 11160 23999,'7'14'-7898,"-1"0"5023,0-2 1707,3-4 1561,0-3 433,5-4 737,0 1-499,4-2-974,13 0 2132,-6 0 1,17-18 538,-18 14-1004,1-14-305,-11 4-1415,-7 10 1166,-3-25-1983,-2 11-389,-2-6 382,-24-7-1322,0 16 730,-22-6 312,24 12 1037,-11 2-858,19 5 1960,-5 16 628,9 8-825,10 9-698,18 20-1589,-14-16 220,22-3 0,5-2-408,-6 5 285,4-13 0,3-1-3350,24 11 4446,-11-11 0,13-3 1,-17-13-1</inkml:trace>
  <inkml:trace contextRef="#ctx0" brushRef="#br0" timeOffset="72139">11940 10963 25168,'0'-6'-3597,"22"3"6521,4 2-1868,1 17-2251,19-12 1656,-24 28-2262,23-28 2062,-11 32-2481,0-20 2096,0 18-3240,0-9-1843,11 12 5138,-11-10 1,7 7-1,-13-14 1</inkml:trace>
  <inkml:trace contextRef="#ctx0" brushRef="#br0" timeOffset="72341">12908 10796 27237,'-50'20'4290,"8"-15"-4561,-3 37-425,9-24 729,10 7 1,0 2-524,-11 7 30,8-7 1,1 0-469,3 3 76,-7 5-1930,14-10 456,6-9 2338,-3 1 1,5-12 0,0-1 0</inkml:trace>
  <inkml:trace contextRef="#ctx0" brushRef="#br0" timeOffset="72510">12350 10743 25798,'48'24'-2613,"3"7"1065,-7 14-373,2 0 932,-8-10 292,1 1-82,1 1-640,-1-1-1485,2 1 1026,0-3 1843,-13-12 1,0-1 0,15 8 0,9 6-1</inkml:trace>
  <inkml:trace contextRef="#ctx0" brushRef="#br0" timeOffset="72656">13402 10867 26428,'1'42'-7910,"-21"-8"6511,14 6 1332,-30-4 1,32 3 0,-11 3-1</inkml:trace>
  <inkml:trace contextRef="#ctx0" brushRef="#br0" timeOffset="73372">14825 10065 27237,'-45'0'1169,"-1"17"900,-4 6-1795,23-2 1,2 3-361,-3 1 0,1 2-152,0 4 1,0 2-70,2 5 1,1 1 23,-1 4 0,2 2-111,1 1 0,2 4 84,4-4 0,0 4 0,2-1-663,-1 6 1,2 1 264,3-8 1,2 3 0,1-4-264,3 3 1,2-2-87,0 0 1,3 0-264,9-1 1,5 0-1676,6 14 0,6-1 2854,3-17 0,4-2 1,8 10-1,2-5 0,-6-19 1,0-1-1</inkml:trace>
  <inkml:trace contextRef="#ctx0" brushRef="#br0" timeOffset="73873">15635 10603 27327,'0'-6'-6116,"13"2"9836,-10 26-6786,9-2 1049,-12 26 1195,0 16 325,0-9 244,-1-18 0,2 2-703,7 0 1,3-2 265,14 16-824,-2-13 1,3-2 1197,15-5 475,-12-12 1,1-3 311,6-8 666,25-19 805,-25 6 201,6-38 243,-9 1-415,-12-13-1204,-9 15 1,-1 1-273,-3-7-508,-5 10 0,-1 1-1008,-1 0-904,-1-7 96,0 49 44,0 12-38,0 25 525,17 4-784,-13-11 68,29 2-67,-29-3 2061,36-4 0,-18-4 0,21-4 0</inkml:trace>
  <inkml:trace contextRef="#ctx0" brushRef="#br0" timeOffset="74172">16938 10539 25528,'-54'-5'407,"11"2"-541,-3 17 1582,10-10-1140,4 33-685,1-16 735,14 23-1309,-4-7 377,18 4-731,-7-1 370,10 3-1183,28-1-83,-3 1 1447,11-15 1,4-1-695,11 15 1248,-5-11 0,0-1-341,7 2 807,-21-15 1,-2 0 222,4 2 467,-16-7-151,3-1-775,-19-3-2321,-12-4 3361,-21-1-838,-12-3-192,-4-14-362,9 10-120,-12-26 363,16 6 0,3-8 1,21-3-1</inkml:trace>
  <inkml:trace contextRef="#ctx0" brushRef="#br0" timeOffset="74425">17010 10828 23909,'44'-10'2815,"1"1"-2167,-2 2 143,9 3-726,-14 1 93,14-1-291,-26 1 173,5-2 260,-6-6-13,-6 1-236,10-14-245,-14 6-185,5-17-364,-13 13-307,0-9-206,-7 13-379,0-1-705,0 5 143,-17-4 557,12 9-31,-30 1 1777,18 25 849,-3 9-101,8 12-306,12 4-728,0-6-90,0 3-1421,16 17 444,9-15 1008,-4-9 0,3-2 0,15 0 0,1 5 0</inkml:trace>
  <inkml:trace contextRef="#ctx0" brushRef="#br0" timeOffset="74729">17760 10591 25348,'-19'-10'-1219,"5"3"140,31 22-516,3 9 63,0 15 82,16 17 554,-11-18 265,9 14-1320,-3-15 1155,-12 0-429,-9-2 501,8-4 381,-11-1 466,8-6 33,-6 4-172,-4-12-255,0 3-157,-4-31 959,1 12 1830,-1-45-1907,4 19 190,4-30-232,3 2-340,3 8 1,1-2 16,-3 9 1,1-1-802,4-5 0,3-3 1,-1 3 842,1 5 1,0 1 0,6-13 0,2 2-1,-8 18 1,0-1 0</inkml:trace>
  <inkml:trace contextRef="#ctx0" brushRef="#br0" timeOffset="75395">18568 10963 28226,'-19'-12'-3908,"-10"9"2778,26-16 0,5 17 1,17-6-1</inkml:trace>
  <inkml:trace contextRef="#ctx0" brushRef="#br0" timeOffset="76239">19578 10219 25798,'0'30'-5036,"0"-4"2997,0-3 1245,15-1-314,-11 2 357,28 18 433,-27-6-127,16-3 0,2 0-1437,-8 8 1624,9-8 1,2 0 105,0 3-129,10 8 357,-12-20 121,0-6 121,0-6 1101,1-6-13,1-4 514,-1-17 241,11-15-183,-10-9-1267,-5 4 0,-2-1 353,-2-12-766,-6 14 0,-3 0-207,-4-14-595,-2 0-569,-2 5-758,0-8 45,-19 17 186,15 1 286,-29 23 1786,29 29-685,-10 18 494,14 15-792,0 3-928,22 7-741,-17-17 19,24-11 1,6-2 2310,-6 0 0,3-15 0,3-3 0,8 2 1</inkml:trace>
  <inkml:trace contextRef="#ctx0" brushRef="#br0" timeOffset="76789">20615 10086 25618,'-19'-21'-6298,"-9"2"6507,25 1-2152,-21 9 2935,22 23-1264,-9 6 903,11 42-1179,0-14-361,10-15 0,0 2 511,-6 19-392,31 0 974,-31 1-840,11-19 0,3 1-403,-1 16 219,-7-12 0,1-2 134,12 3-279,-21 14 738,8-29-969,-10 2 1122,-19-16 1718,15-5-1160,-33-4 1512,14-2-145,1-21-1374,-14-10-43,32-11-31,-5 8 0,1-1-415,8-7-1457,0-17 997,24 22 339,-17 0-902,46 6 3614,-13-6-765,13 16-295,-17 5 0,-2 3 1462,7 6-1912,-7 1 0,-1 2 881,5 2-1429,8 0 755,-4 0-1649,-11 0 224,19 0-519,-23 0 164,15-19 842,-22-5-805,10-34-77,-21 20-419,1-20-90,-10 33-434,-22-11-402,0 24 941,-23-1-200,24 31 1620,-14 15 109,22 10-467,3-6 1,1 1 21,1 13-179,6-17 0,4 0-103,17 14-1902,-15-4-192,38-2-845,-37-5-497,44-5 3571,-29-4 0,24-6 0,-12-3 1</inkml:trace>
  <inkml:trace contextRef="#ctx0" brushRef="#br0" timeOffset="77106">21538 10156 25168,'0'-14'-5306,"0"4"4617,0 2-196,0 22 337,0 13 212,15 10-807,-11 9 953,23-6-1695,-24 26 1793,23-15-150,-23-7 0,-2-1 209,12 4-178,-8-12 1,-3-1 48,0-3 871,6 4-599,-8-18-2,3-9-589,1-2 702,4-26 326,8-18 674,0-14-881,0 3 0,3-2 4,-7 16 1,1-4-384,7-18 0,3-9 0,-3 6-34,-2 10 1,1 0-497,3-10 1,2-6 0,-2 9 216,-6 18 0,0 4 403,4-9 1,-1 4 0,5 0-1,-1 7 1</inkml:trace>
  <inkml:trace contextRef="#ctx0" brushRef="#br0" timeOffset="77377">22343 10325 28137,'-15'-2'-934,"5"0"52,5-1-957,5 0-1333,51-4 2677,-18 3 619,17-1 0,4 0 1,7 3-1,-20 0 1,1 1-1</inkml:trace>
  <inkml:trace contextRef="#ctx0" brushRef="#br0" timeOffset="77738">23240 9985 27597,'0'52'-6296,"0"-11"4168,0 9 1063,0-10-23,0 3 303,0 1-599,13-3-862,-10-3-3017,20 11 5156,-9-17 0,7 4 1,0-19-1</inkml:trace>
  <inkml:trace contextRef="#ctx0" brushRef="#br0" timeOffset="77891">23113 9599 24539,'-8'-8'-6996,"1"1"4031,7 4-121,18 2 3585,4-1 1,1 2 0,-6 0 0</inkml:trace>
  <inkml:trace contextRef="#ctx0" brushRef="#br0" timeOffset="78239">23688 10230 24449,'9'23'-7599,"-1"-1"4774,2-2 1722,-1-2 597,-1 1-261,1-3 635,-2 2-280,2-1-1705,0 1 2139,2 7-3,-3-7 25,2 4-228,-4-9 140,0-2 100,0-2 238,-2-2-179,1-3 822,0-2 304,7-2 974,-1-20-547,16-13 385,-8-13-613,8-11 404,-5 7-104,-2-3-897,1-1-475,-8 19 0,-1 1-1113,5-14 772,-4 16 1,-1 2-305,-2 7 526,6 2 60,-7 18 1227,2 3-1551,6 23-2128,-3 8-452,0 0 1,1 2-1560,0 21 3820,7 5 1,-11-15 0,0-2-1</inkml:trace>
  <inkml:trace contextRef="#ctx0" brushRef="#br0" timeOffset="78607">24852 10395 26877,'-26'-57'-7795,"5"8"6777,19 10 1,4-1 1149,-2-15-107,0 2 1,0-2 36,0 21 0,0 0 0,-1-12 1,2 0 119,8 12 1,1 3-1036,-6-34 1907,15 3-383,-12 23 1,-2 1-495,-2-15-159,4 18 1,-1 2 426,-6 6-320,0 4 140,-1 50 1,2 14-984,17 8 575,-11-1 1,-2 11-1,2-6-396,3-6 0,2 0-44,2 10 1,3 7-1,-3-6 51,-4-3 0,-1-2 59,5-7 1,3 2 0,-1-1-456,3 17 1,-2-3-98,-4-15 1,0 0 303,-1-1 0,0 1 0,-2-3 308,-4-9 1,-2-1-295,4 15 0,-5-3 375,-21-2 861,13 5 47,-43-24 1,21-6 0,-27-4-1</inkml:trace>
  <inkml:trace contextRef="#ctx0" brushRef="#br0" timeOffset="78729">24663 10880 25168,'-29'-36'-5965,"4"1"3349,13 7 538,5-3 1200,7 0 852,27-2 786,-2 7 1,5 1-123,3 5 1,4 1-1008,3-3 0,4-2 1,-2 2 969,0 2 1,1 1 165,15-7 1,0 0 80,-16 8 1,-2 2-464,1-1 1,-1 0 0,-1 0-1,0 0 1,-1 0 0,1 0-1</inkml:trace>
  <inkml:trace contextRef="#ctx0" brushRef="#br0" timeOffset="79005">25777 9854 26068,'0'-23'-5127,"0"2"3449,-23 3 1923,0 3 24,-4 6 769,-23 3-19,29 25-52,-26-14-694,29 24 0,3 4 568,-9-5-295,8 14 0,4 4-332,2 2-274,3-6 1,6 0-968,21 5-225,3-5 0,5-4-722,24-5 1104,-4-9 1,1-5 995,5-12 110,-5-13 0,0-1 1244,4 3-676,-11-24 0,-3-6 548,-2 0-500,-16 0 1,-4-7-945,-10 0 0,-3 0-373,0 8 0,-3-1-1233,-7-24 0,-7 0-245,-4 23 1,-3 2 1618,-2-9 1,-3 3-1,-5 15 1,-1 4-1,-18-20 1</inkml:trace>
  <inkml:trace contextRef="#ctx0" brushRef="#br0" timeOffset="79711">26037 8723 26158,'0'-23'-4407,"20"5"7302,3 5-554,26 6-864,4 4-835,-3 11 1,2 3-605,-10-2 1,1 2-174,7 8 0,5 5 0,-5 0-291,-4 2 0,-3 2 571,-6-3 1,2 2 0,-4 4-723,-4 5 0,-3 3 0,-4-1-619,4 8 1,-5 5 326,-7-7 0,-2 7 0,-1 0 1,-3-3-429,1 17 1,-8 2 541,-9-9 1,-7 6 0,-2 1 0,0-5 107,2-6 1,-2-4 0,-3 2 86,-5-1 0,-3 3 0,-3-2 0,1-2-225,-1 0 1,-1-3 0,-2-1 927,-2 1 1,-1-1 0,-2-1 0,-1 0 0,-2-1 0,-1-1 0,0-1 0,-1 1 0,0-1 0</inkml:trace>
  <inkml:trace contextRef="#ctx0" brushRef="#br0" timeOffset="80931">5775 14012 27687,'8'0'991,"-12"-14"-6629,51 11 7333,-18-11-266,32-1-1076,-1 11-573,-26-8 0,1-1-229,3 12 1,1 0-192,2-9 1,1 1 6,1 7 1,0 1 803,1-3 1,1-1-188,-3 5 0,0 0 0,-2 0 0,0 0 0,-3 0 0,0 0 0</inkml:trace>
  <inkml:trace contextRef="#ctx0" brushRef="#br0" timeOffset="81093">6323 14286 26697,'-45'17'3721,"3"-1"-2578,10-8-874,7 0-41,42-22-989,17 0 0,7-1 170,-1-2 0,2-1-309,17-6 1,3 0 990,-1-1 0,-2 1 0,-11 5 0,-1 0 0,-6 2 0,1 1 0,-1-1 0</inkml:trace>
  <inkml:trace contextRef="#ctx0" brushRef="#br0" timeOffset="81347">6637 13472 26248,'-27'-15'-3000,"5"2"1967,10 3 61,6 3-94,6 2 489,23 3 2206,19 1-1196,-2 8 0,3 5-720,-4 1 0,1 4 365,-1 2 0,2 2 1,-3 2-142,-1 5 1,-1 3 13,9 10 1,4 6-1,-7-3-54,-10-6 1,-3 3-451,4 12 1,0 7-1,-8-5-1204,-13-12 0,-5 0-13,0 6 1,-1 4 0,-2-4 1663,-3-6 0,-2-1 1,-8 14-1,-5-2 0,1-18 1,-1 0-1</inkml:trace>
  <inkml:trace contextRef="#ctx0" brushRef="#br0" timeOffset="82106">7775 13250 27777,'-10'-14'-7540,"0"4"6159,1 3 1728,-2 34 270,8-1-831,0 15 0,1 4-204,2 21 184,-2-19 1,4 2-667,9-10 1,1 0 914,-10 1 0,2 0-378,16 0 0,3 1-335,-9 14 0,-2 1-11,-1-16 0,2 1-249,15 21 1,-4-2-218,-16 1 582,13-19 1,1-2 128,-12-6-673,6 1-951,-9-21 2241,-7-27 310,0-32 452,0-4-284,0 5 0,0 1 346,0-5 228,0-11 280,17 24 536,-13 5-548,28 10 570,-9 8 222,7 7-309,17 25-1073,-19 15-991,6 5 1,0 4-2,-17-14 1,-1 1-662,17 16 1,0-2-2,-5-6-613,-4-11 1,0-3-1309,1-7-151,14 8 2213,-19-24 2086,5 5-136,-1-43 191,-7 10-754,-5-12 0,-2-5 531,2-7-791,-7 16 0,0-1 95,0-16-390,-4 1-1379,0 5 377,-1 4-247,0 7 477,0 7 815,0 8-632,0 26 142,20 30-818,-1 4-441,5 19-434,5-25-60,-25 0-377,26-3 2328,-19-4 1,13-3-1,-7-4 1</inkml:trace>
  <inkml:trace contextRef="#ctx0" brushRef="#br0" timeOffset="82261">8445 13257 24718,'25'18'-2077,"2"12"0,-1-2 1,-1-1-1</inkml:trace>
  <inkml:trace contextRef="#ctx0" brushRef="#br0" timeOffset="82572">9138 14185 24988,'18'2'50,"-3"0"-368,16-17 1804,-10-9-1719,12-10 129,-10-4-454,1 7 362,-3-2-271,1-15-24,-9 10 20,-3-23-1094,-9 28 467,-19-11-679,-8 26 1229,-24 2 337,8 13 534,2 24 958,7 14-413,18 11-753,6-10 1,2 1 15,7 10 151,0 18-1346,30-23-1105,-23-2 601,21-20 0,6-3-3331,12 26 4713,15-16 0,0-4 0,-18-16 1</inkml:trace>
  <inkml:trace contextRef="#ctx0" brushRef="#br0" timeOffset="82905">9615 13904 26068,'0'11'-5037,"19"5"3691,2 27-1047,3-12 1409,9 3 779,-29-13-624,30 0 1233,-30-3-2537,24-3 2482,-19-2-852,9-6 1939,-8-2-462,-5-26-467,2-10 308,-2-13-1024,3-2 1266,2-7-1135,-3 16 1334,5-16-1603,-6 36 506,8-8 424,-5 23 941,20 16-989,-10 15-1443,1-2 1,0 3-835,1 18-698,-5-15 0,0-1 2156,0 6 1,0 9-1,-8-17 1</inkml:trace>
  <inkml:trace contextRef="#ctx0" brushRef="#br0" timeOffset="83156">8815 13387 26787,'-7'-22'-7441,"1"-11"5425,39 6 3569,-9 2 1,3 0-472,6 9 1,3 1-160,1-5 0,2 1-247,4 1 0,-1 3-242,-10 4 0,0 0-650,20-3 0,0 2 2011,0 3-1939,-14 4 1,-1 2-1344,-3 2-641,2 1 1740,-20 16 1,-6-12 0,-2 13 0</inkml:trace>
  <inkml:trace contextRef="#ctx0" brushRef="#br0" timeOffset="83327">9685 12738 25978,'28'-8'3698,"0"-3"-2429,-1 10-1723,9 12-1024,-9-7 491,-4 20 1,-2 5-2167,2-1 1439,-7 2 1,-3 4-2958,0 15 4045,-1 7 1,-5 6 0,-1 3-1</inkml:trace>
  <inkml:trace contextRef="#ctx0" brushRef="#br0" timeOffset="83655">11073 13240 28856,'-43'0'180,"3"21"1321,13-16-904,11 35-2308,4-19 1046,11 43-1023,13-10 806,1-2 1,1 2-180,-4-19 1,3 0 92,7 4 0,4 3 1,-4-3-674,-9-3 1,1 0 157,10 6 0,5 4 0,-5-4-702,-3 21 476,-3-12 1,-5-3 402,-11-11 234,0 8 877,-21-25 916,16-3 1,-42-11 0,13-5 0</inkml:trace>
  <inkml:trace contextRef="#ctx0" brushRef="#br0" timeOffset="83755">10860 14124 24089,'-26'-30'-6221,"3"2"3821,6-2 569,7-1 452,6-2 1022,25-3 1193,-15-1-775,18 17 1,6-1-1082,-3-11 0,2-1 1265,7 6 0,1 1 0,4-10 0,-2 0 0,-9 9 0,0 1 0</inkml:trace>
  <inkml:trace contextRef="#ctx0" brushRef="#br0" timeOffset="84305">11435 12854 25978,'0'-20'-5846,"-18"3"4947,14 7-182,-14 3 2457,18 24-1800,0 17 128,7 0 1,4 4-92,2-2 1,2 0-757,3 6 1,2 1 870,10 10 0,-1 0-43,-10-12 0,0 2 306,2 5 0,1 5 0,-2-5-892,-2-3 1,-2-1 531,0 3 0,2 4 0,-4-4 55,-3-6 1,-2-1 213,1 21 0,-2-2 262,-4 1-74,-3-25 0,-2-1 21,1-1 31,0-4 138,-20-9 877,0-7 846,-18-7 87,9-27-1565,12-7-736,6-12-242,11 4 1444,18 10 748,-13-3-2301,32 15 1511,-11-1-625,20 15 1009,-20 18-432,14-14 1005,-25 37-2608,17-23 106,-9 20-134,8 1-1732,-8-9-26,15 13 648,-17-22 934,13 2-306,-14-15 2462,7-3-701,5-25 1872,-6 15-1302,-4-23 1,-1-5 614,4 6-567,-6-10 1,-2-2 31,0 0-458,5-21-787,-16 40-8,3-11-1269,-6 30 1545,3 21-1977,1-14 581,3 43 80,0-27-581,3 23-59,0-6-1452,8 15 184,-4-15-4030,7 18 7051,-10-30 0,2 4 0,-6-16 0</inkml:trace>
  <inkml:trace contextRef="#ctx0" brushRef="#br0" timeOffset="84456">12328 13204 26158,'0'-12'-8365,"0"21"7469,17 20 1,0 13-1,16 7 1</inkml:trace>
  <inkml:trace contextRef="#ctx0" brushRef="#br0" timeOffset="84591">12553 14595 28316,'-17'17'-1346,"12"-3"1083,-13-4 1,18-5-1,0-2 1</inkml:trace>
  <inkml:trace contextRef="#ctx0" brushRef="#br0" timeOffset="85676">13885 13507 25348,'-24'-9'-1410,"-8"1"1257,-14 8 1016,-2 0-399,-6 20 737,11 13-991,15-12 0,1 2-86,-9 28-524,7-10 632,4 2-265,9 1-967,8-2-393,4 10-914,24-16-247,12 10 413,12-31 1907,6-1-16,-10-14 731,1-16 1152,1 12-232,0-43-216,-3 18-114,-20 1 0,-1-5-498,4-8 1,-2-1-628,-5 8 0,-1-3-101,2-27 1,-4-1-435,-6 23 1,-2 2-324,-2-13 0,0-1 396,-2 3 0,0 2 41,1 13 0,-2 0-374,-8-15 0,-1 2-491,6 5 460,-15-1 142,19 29 498,0 28 105,0 7 11,0 30 117,0-6 0,0 4 211,0-9 1,0 4-233,3 9 0,2 7 0,1-5-240,4-1 0,0-1 176,-4-6 1,-2 3 0,4-5-597,11 2 0,-1-3-300,-9-2 0,0-1-116,9-3 0,2-1-92,-4-5 1,-1-1 1162,19 21 1,2-12 0,2-7 0</inkml:trace>
  <inkml:trace contextRef="#ctx0" brushRef="#br0" timeOffset="86023">14633 13583 26158,'-40'-6'112,"2"2"-346,16 21 968,-12-13-207,29 37-2440,-27-7 2153,19 11-1132,-5 1-280,9-15 251,9-1-725,0-3-561,17-2-427,-12-4 1123,33-4 618,-9-7 1221,21-5 355,-9-5 413,-4-23 898,-16 18 478,1-43-749,-4 25 617,-7-21-1569,2-5-972,-11 13-1006,4-13 115,-6 23-902,0 31-478,19 33 346,2 14-1066,2 8 303,14-22 619,-18-5 2297,20-2 0,-6-7 0,2-2 0</inkml:trace>
  <inkml:trace contextRef="#ctx0" brushRef="#br0" timeOffset="86259">15563 13011 26697,'-13'-6'-1050,"10"31"-1502,-11 1 2612,14 29-1510,0-5 573,0 7 187,0 6 351,8-29 1,1 0-699,-7 0 0,0 1 352,5-1 1,2 1 23,0-2 0,1 0-692,-2 12 0,1 0 656,2-12 1,-1-1-35,-2 8 0,-3-2-443,3 9 276,-6-6 289,6-6-387,-8-4 1336,0-7 0,-18-4 0,-5-3 0</inkml:trace>
  <inkml:trace contextRef="#ctx0" brushRef="#br0" timeOffset="86391">15252 13882 24898,'-39'-32'-4556,"6"0"2416,6 1 989,10-12-764,8 10 910,36-18 1986,0 23-480,-1 10 1,6 3-956,6 2 0,1 2 1219,25-4-524,-6 8 0,0 1 1,-22 4-1,-2 1 1,11 1-1,1-1 1</inkml:trace>
  <inkml:trace contextRef="#ctx0" brushRef="#br0" timeOffset="86756">16028 13606 26068,'-22'-13'-2894,"-10"10"3848,28-22-3723,-24 22 3680,15 7 679,-10 23-1343,11 10-863,1 24-721,10-22 939,-3-5 1,4-1-1182,19 1 742,4 11-1557,22-25 1077,2-5 867,-8-11 1196,13-24 1410,-24-10-1335,-5 1 0,-3-2 753,0-20-348,-7 12 0,-1 1 264,-5-5-1798,3-13-345,-9 17-482,1 16-992,0 2 859,5 16 2197,1 29-2901,14 14 259,-3 12-388,9 6 180,-10-23 0,1-2-606,16 17 2482,-12-17 1,0-2-1,16 6 1,1-4 0</inkml:trace>
  <inkml:trace contextRef="#ctx0" brushRef="#br0" timeOffset="87038">17672 12927 28946,'-25'-4'-438,"-5"1"450,28 26-2567,-8 40 1306,10 1 442,7-3 1,4 0-56,-2-26 1,3 0-252,8 26 1,0-1-310,-10-26 1,1 0-488,7 19 0,-1-2-1576,-4 0 1622,5 9-907,-9-21 2754,-9-12 0,0-3 1,0-13-1</inkml:trace>
  <inkml:trace contextRef="#ctx0" brushRef="#br0" timeOffset="87439">17392 13493 25978,'-29'-32'-5958,"3"4"3947,8 2 453,8 5 17,4-5 946,27 8 2311,19-4-287,12 13-1748,-5 4 1,2 2 1460,16 1-477,-19 0 0,-1 3 879,20 15 72,-4-12-859,-32 14 1,0 0-1950,21-13 527,-4 37-970,-9-24 1260,3 32-1197,-14-20 391,0 16-225,-15-23 208,-3 12 501,-3-21-1269,0 5 1530,3-7-501,1-4 1248,4 1 280,2-7 1125,2 0 342,20-2-9,-8 0-641,4-13 1,2-2 1722,-2 8-1420,-2-13 1,-2-2 554,-8 7-337,2-11-1757,-16 12-625,-2 1-567,-4 29-1062,-1 21-386,0 6-285,0 17 434,20-22-727,-15 0 384,33-3 363,-33-6-476,36-2 1072,-24-7 1917,22-9 1,-9 0-1,1-6 1</inkml:trace>
  <inkml:trace contextRef="#ctx0" brushRef="#br0" timeOffset="87688">18475 12952 26607,'24'19'-4763,"-18"10"1200,36-26 5427,-17 45-3781,-1-26 1471,-4 9 0,-3 2-965,-3 1-18,4 11-2306,-8-2 1940,-10-12-422,-21 15 2227,15-25 1,-35 1 0,16-11 0</inkml:trace>
  <inkml:trace contextRef="#ctx0" brushRef="#br0" timeOffset="87839">18632 12527 26697,'41'-7'1909,"2"2"-1781,3 3-256,2 2-308,6 20-1516,-14-8 1,2 2 287,-9 4 0,1 1 1511,10 0 0,0-2 0,14 13 1,1 0-1</inkml:trace>
  <inkml:trace contextRef="#ctx0" brushRef="#br0" timeOffset="88238">19942 13841 25348,'-23'0'450,"9"-22"-5498,6 3 1833,8-27 2457,0 5 776,10 3 1,5-2 328,0 8 0,1-2 32,3-5 1,1-5-1,-2 4-595,-2 1 0,-1 1 219,1-4 0,1-3 0,-4 4 579,-5 6 0,-2 3 50,6-11 0,-1 3-197,-2-2-245,-9 8-956,0 10 80,0 10-209,0 47 189,0-2 441,0 5 0,0 3-199,0 25 156,0-26 0,0 1 44,0 2 0,0 2 96,-1 3 1,2 1-73,8 0 0,1 0-92,-9 1 0,2 0-188,19-1 0,-1 0 2,-19-2 0,2-1-116,18-1 1,2 1-521,-12 11 0,-2 0 554,4-15 1,-1 0-410,-3 18 0,-3-2 98,-7-2 1065,2-15 0,-4-4 0,-24-5 0,-5 6 0</inkml:trace>
  <inkml:trace contextRef="#ctx0" brushRef="#br0" timeOffset="88323">19877 14033 20817,'46'-46'0</inkml:trace>
  <inkml:trace contextRef="#ctx0" brushRef="#br0" timeOffset="88655">21023 13209 26517,'-57'-3'1555,"10"1"-1331,3 2 6,11 21 529,2-16-359,1 42-1064,5-24 806,3 24-904,4 14-158,4-12 319,10-6 1,0 0-857,0 7-422,25 12-877,-15-25 1194,39-5 302,-24-6 895,9-15 1,4-4 882,10 3 41,-3-16 1,0-5 1320,7-8-873,-15-1 1,-1-3 1483,7-16-680,-4-8-1191,-6-6-580,-15 11 0,-4-3-511,-3 10 1,-2-1-600,3-24 0,-8 0-493,-10 25 1,-5 2-997,-1-19 0,-5 3 766,-3 25 1,-3 2 302,0-4 0,1 3 1415,-16 7 1,1 8-1,-1 5 1</inkml:trace>
  <inkml:trace contextRef="#ctx0" brushRef="#br0" timeOffset="88992">21327 13089 25348,'5'0'630,"0"0"-180,9 18-3846,-2 10 534,8 13 1039,-2 6 369,1-5 428,3 3-1138,-2 0-114,0 2 19,-3-3 1685,6 12 765,-8-18 490,8 12-403,-14-30-280,3 0 138,-7-15 648,0-3 573,1-17 100,2 11 1406,2-37-1762,3 16-564,-1-14 1,0-4 203,9-19-841,-2 3 1,0-2-242,-7 22 1,0 2-309,2-13 0,0 1-1025,3-15 1273,0 4 0,-1 10 0,1 4 0</inkml:trace>
  <inkml:trace contextRef="#ctx0" brushRef="#br0" timeOffset="89724">22282 13032 25978,'6'0'1259,"4"0"-899,-7 22-4015,9 9 777,-9 16 1675,5 4 169,-4-6 403,0 1-1137,-2 2 65,1-2 5,-2-2 1978,0-2 332,-1 6-384,2-16 23,-1 5-207,1-24-292,0-2 45,1-10 903,2-22-204,2 16 1334,1-43-1489,4 23 84,-1-11 1,1-4 61,8-10 228,-2 5 1,0 0 542,3-4-751,-2 9 1,-1 3 129,-4 11-1347,9-6 1625,-15 32-33,5 17-1589,-3 14-636,2 9 23,-3 10 165,0-9-210,-1 4-300,4 17-202,-6-17-635,4 20 2077,-4-34 681,0 2-225,-3-23-669,1-4 308,7-6 2180,1-18-530,10 13-337,-7-25 1,0-6 180,13 3-202,-3-14 1,-1-3 547,7-3-505,-12 19 1,0 2 811,2-7-2181,-3 8 864,-5 6-937,-2 12 1284,-3 6-84,-2 7 24,1 20-2456,-2-15 653,6 54-315,-3-34-536,1 30 97,-2-21-493,-2-4-411,0-1-332,1 6 2767,-1-11-1318,5 3 942,-1-15 786,14-5 1514,-3-19 1424,10 8 770,10-45-1587,-8 40-555,-2-18 0,-1-3 592,4 10 810,18-7-787,-25 4-2684,18 21-1705,-22 15 1535,15 13 0,-23 14 1,4-4-1</inkml:trace>
  <inkml:trace contextRef="#ctx0" brushRef="#br0" timeOffset="89872">24773 13609 10418,'0'-43'0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30T12:32:25.005"/>
    </inkml:context>
    <inkml:brush xml:id="br0">
      <inkml:brushProperty name="width" value="0.12095" units="cm"/>
      <inkml:brushProperty name="height" value="0.12095" units="cm"/>
    </inkml:brush>
  </inkml:definitions>
  <inkml:trace contextRef="#ctx0" brushRef="#br0">1470 834 26607,'0'-16'-4856,"0"1"3447,13-2 3746,-9-6-2854,9 5 1521,-13-2-1669,0 5 32,0 6-244,0-1 967,0 32 0,0-1-851,7 14 1,0 6 109,-3 16-76,2-15 1,2 3 590,-2 9 1,-1 0 71,-4-12 1,1 1 20,1 5 1,2 3 0,-2-3 7,-3-6 1,0-2-1,3 12 1,1 0 37,-2-6 1,2-4 32,7 21-213,-7-18 0,0-3 93,2-2-179,-1 8-172,-2-31-740,-2-1 1039,0-38 151,-17 2-105,12-29-121,-11 13 1,-3 0-44,7 5 0,1-2 114,0-12 1,-1-4-48,-5-8 1,1 1 129,6 12 1,3-1 13,0-5 1,0-4-1,0 4-112,0 5 0,1 2 128,4-12 0,2-1 252,-1 7 0,0 2 98,-2 14 1,4-1 76,16-24 0,1 3 750,-10 7-463,25 10 0,4 5 1316,-16 13-921,10 8 1,1 4 1103,-1 2-219,9 2-88,-6 4-650,-9 18-1516,4-13 663,-12 30-2604,-10-7-352,-1 8 55,-7 4 363,0-9-221,-20 15 1285,15-9 717,-35 9 281,36-2 781,-16-12 1038,20 32-1448,0-30-374,10-1 0,7-1-437,21 1 246,-4-5 0,3 0 426,-8-11 0,0-1-573,2 5 1,-2 1 663,12 7-709,-4 1 1026,-3-2 336,-2 13-393,-16-11-1241,-1 19-347,-15-21 523,-26 8 1209,19-12-959,-50-2 1674,32 0-1621,-9-8 1,-1-1 1235,-7 3-283,-9 2 0,20-12 0,2-2 1</inkml:trace>
  <inkml:trace contextRef="#ctx0" brushRef="#br0" timeOffset="602">2942 1375 25618,'-34'-2'557,"0"0"0,-18 0-477,6 1 0,-1 1-96,-5 0 191,17 7 1,2 2 471,-5-5-503,6 12 316,7-1-127,7 1-176,9 17-1188,4-8-236,24 1-1085,11 1 164,11-8 778,7 2-245,-9-11 494,4-6 552,3-1 1414,20-3 479,-17-15-214,-12 15 1,-2-3 551,-1-29-58,10 16 226,-28-5-900,1 0-531,-13 10-1160,-1-6-468,-3 21-1011,0 7-404,0 23-441,14-4-1056,20-3 2555,1-12 286,26-7 1377,-27-8 1233,23-20 1704,-26 15-446,11-32 24,-19 33 649,0-31-1484,-6 31 240,-3-30-1969,-3 30 1084,-4-24-2088,1 19 543,-3-4-547,0 7 508,-1 6 989,0 17-2974,1-12 1841,2 24-4250,7-13 2575,-4-1 1958,13 12 0,-8-15 1,6 12-1</inkml:trace>
  <inkml:trace contextRef="#ctx0" brushRef="#br0" timeOffset="784">3792 971 26338,'0'-10'-7645,"0"3"7112,0 4 1,0 2 0,0 1 0</inkml:trace>
  <inkml:trace contextRef="#ctx0" brushRef="#br0" timeOffset="1001">2677 885 26068,'-2'-12'-6958,"0"-1"4641,25 2 5964,-18-3-3823,55 2 1395,0-8-1153,-23 13 0,4 0-1708,18-3 0,-1 1 1677,-21 3 0,-2 2 1,12-1-1,-1 1 1,16 1-1</inkml:trace>
  <inkml:trace contextRef="#ctx0" brushRef="#br0" timeOffset="1584">5225 671 28047,'-45'17'3190,"21"8"-4368,-24-22 1023,24 20-302,-41-11 580,25 1 227,-15 3-398,22-15 48,-1 5-601,6-6 251,-7 0-38,13 0 262,-5-13-1237,16-4-1333,3-15 79,7 1 839,25 4 1619,3 10 730,25 8-223,-14 9-168,-13 22-332,4 18 486,-12 12-245,-5-9 0,-2 2-446,3 15-445,-12-19 1,-2 0-1141,1 19-2,-17-1 898,12-3 1024,-32-1 1253,31-6-641,-40-2 760,13 9-390,-15-18-397,18-11 1,1-3 858,-6-1-412,-7 0 884,19-15-1051,3-4 807,4-2-995,5-16-923,5-5-1422,24-10 1428,32 11 868,1 7-650,-14 10 1,-1 2-709,13-1 406,5 17-5,-14-6 1,0 0 1335,20 10-1793,-10-3 1,-2 0-2878,3 4 3378,-18-12 0,-3 2 0,6 17 0,-2-13 0</inkml:trace>
  <inkml:trace contextRef="#ctx0" brushRef="#br0" timeOffset="7684">7477 734 24988,'0'-10'-3327,"0"1"1558,0 22 795,19 16-201,-14 13 730,10-3 0,1 2-605,-13 15 1007,2-15 1,2 0-1865,5 22 1542,-10 1 24,9-18 1,-2 0-66,-7-11 1,-1 2 5,5 20 1,0 1-49,-5 6 232,2-23 0,-1-1-623,-2 11 430,0-3-35,0-5-1372,-20 11 2018,16-19 1,-16 7 0,20-19 0</inkml:trace>
  <inkml:trace contextRef="#ctx0" brushRef="#br0" timeOffset="7851">7295 1590 23999,'-5'-42'-5844,"3"-17"4178,-1 13 910,3-14 557,24 4 923,4 14-195,-1 9 0,3 3 444,16-2-1000,-11 9 0,0 2 1574,10 4-1352,-3 6 1,1 4 780,10 3-750,-17 3 0,0 0-123,18 1 0,1 19 0,1 5 0</inkml:trace>
  <inkml:trace contextRef="#ctx0" brushRef="#br0" timeOffset="8239">8550 1204 24539,'-44'-23'-1321,"-8"9"1492,13 5 47,-5 9 544,7 0-164,1 0-235,1 19 409,0-14-507,4 41 240,4-23 199,5 24-1007,6 6-730,8-12-151,2 12-310,6-19-603,20-4-458,-15-2 886,40-4 341,-24-5 252,23-3 1056,13-6 769,-12-3-138,-5-14 1,1-1 1461,5 4-884,-16-13 1,-2-3 1057,7 4-596,-5-20-456,-6 6-276,-2-14-823,-9 10-750,-2-20-920,-9 28-419,-1-8 177,-1 44-472,0 8-315,0 37 152,0-10 2256,9-11 1,7-3 0,18-8 0,-4-6 0,0 0 0</inkml:trace>
  <inkml:trace contextRef="#ctx0" brushRef="#br0" timeOffset="8523">9427 1186 25078,'-19'-12'-3180,"15"3"-678,-32 6 5828,12 2-667,2 16 56,-14-12-512,32 31-1787,-24-29 1261,25 35-655,-10-23 2051,13 18-3160,21-1-720,-16-12 1025,27-5 0,5-4 23,-6-4 1593,5-4 1,1-1-979,7-4 1855,-1 0-903,-2-15 1791,-4 12-151,-5-28-416,-7 27-884,-5-48-1442,-12 30-748,-2-42-827,-24 33-1941,-11-13 3767,-9 29 0,-6-2 0,10 17 0</inkml:trace>
  <inkml:trace contextRef="#ctx0" brushRef="#br0" timeOffset="8701">8555 2241 24988,'-12'14'-5345,"28"-26"5512,19-12 1,15-16 0,-22 19 0,0 1 0</inkml:trace>
  <inkml:trace contextRef="#ctx0" brushRef="#br0" timeOffset="9285">10858 1150 26338,'-22'-36'-7786,"17"3"5488,-43 4 2886,27 5-981,-43 7 1448,22 6-419,4 18 0,0 6 1044,-5 8-1535,12 10 1,2 4 1574,3 10-1175,13 5 1,4 2-658,3 0 19,16-4 1,6-4-1585,14-10 781,0-10 0,2-4-899,16-7 878,4 0 710,-14-13 771,-1 0 604,1-17 887,9-13 621,-12-9-2084,-9 5 1,-2-2-161,-1-15-613,-8 1 0,-3-3-244,-7 18 1,-3-1-306,1-12 0,-1 0 60,0 10 0,-4 1-454,-6-1 1,-1 0 87,7 2 0,-1-2 462,-13-12 0,-3 1-164,7 14 0,1 1 238,-7-16 0,-1 4-596,-3 3 418,-2 0 47,21 22 1099,-14 10 338,15 22-112,-4 24 361,6 16-725,0-6 1,0 2 406,0 17-457,-2-5 1,4 2-175,5-25 0,0 1-334,-7 24 0,3-2-335,10-25 0,0-1 7,-11 7 1,-1 1-401,9-6 0,1-3-302,-2 16 419,-4-13 0,0-2-399,4 0-11,-8 2 1270,1-17 0,-2-6 0,0-1 1</inkml:trace>
  <inkml:trace contextRef="#ctx0" brushRef="#br0" timeOffset="9434">10522 1078 24539,'-8'-54'-6369,"2"13"5727,17 7 0,1 0 1074,-6-3-154,19 11 1,5 2 1233,-1-8-1053,1 17 0,3 0 520,23-11-1773,-13 9 1,1 1 1405,-8 5 1,1 1-243,8-2 0,0 2 0,20 0 0,-3 4 0</inkml:trace>
  <inkml:trace contextRef="#ctx0" brushRef="#br0" timeOffset="9868">11613 954 25168,'-10'12'623,"2"3"-1978,8 9-1272,0 0 1050,0 0 616,0 20 121,0-7 505,7-4 0,1 0-1709,-4 8 993,12-10 1,0 0-689,-11 3 1130,26 7-134,-28-17 23,24-4 502,-24-2-1116,28-4 2217,-20-6-527,21-3 1366,-14-21 385,9-10-243,-8-9-269,1-6 30,-3-7 26,-9 10-1287,2-19-302,-8 27-1237,0-3 485,-2 16-881,0 22 606,0 13 188,0 16 27,20 22-808,-15-19 148,32 15-122,-32-18-156,30-1 184,-21-4 1531,17-5 0,-7-4 0,0-4 0</inkml:trace>
  <inkml:trace contextRef="#ctx0" brushRef="#br0" timeOffset="10169">12437 1137 24449,'0'-10'-4677,"-20"0"5218,2 7 340,-21 17 1334,12 15-1742,8 10-807,2 4-98,16 9-1108,-5-14 1928,27 24-1755,-16-31 525,22-8 1,5-4-914,-5-6 1372,13-3 0,3-3 630,7-6 133,-16 3 0,1-4 423,1-9 1,-2-6 1202,18-14-796,-12 0 0,-3-3 692,-2-17-1876,-14 13 1,-2 0-491,-8-8-790,-3-13-1316,-36 7-551,4 17 2812,-10 11 0,-3 5 0,-9 5 1,-19 3-1</inkml:trace>
  <inkml:trace contextRef="#ctx0" brushRef="#br0" timeOffset="10601">13080 1071 24808,'17'0'630,"-1"0"-180,-1 16-3393,-1-12 2929,1 26-2161,-3-5 490,3 18 372,-7-1-656,0 15 107,-5-23 114,-2 8 1637,0-18-1070,-1-4 1619,1-5-36,-1-3-695,2-5 76,0-3-153,2-3 1449,5-20-83,1-11-489,4-9-116,-2 6 1,1 1 520,7-9-459,-3 4 1,1 0 1213,4-1 426,9-16-1832,-14 32 382,8 3 528,-11 15 319,5 4-622,0 15-1436,-3 10-822,8 24-903,-8-5 327,-4-12 0,0 0-1587,4 3 2988,6 13 1,-4-23 0,2 0 0</inkml:trace>
  <inkml:trace contextRef="#ctx0" brushRef="#br0" timeOffset="11016">14075 1029 24539,'-16'-4'-121,"-10"1"280,-16 18 1806,15 5-1596,-11 21-617,26-7-793,-7 15 385,11-20-504,8 9-68,18-7-668,6-10-602,21 2 1343,0-16 1017,-8-3 634,1-19 1182,-12-9-496,-9-8 67,0-17 5,-16 17-846,4-22-885,-5 22-743,0-7 302,0 21-1398,0 24 967,0 28 370,0 15 440,0 13 462,0-5-110,0 4 187,0 5-56,6-19 1,1 0-44,-5-12 1,0 1 3,9 20 0,0-1-472,-9 2 95,3-15 0,-1-2-363,-4 0-154,0 3-271,-26-21 1729,20-5-1374,-47-6 1426,29-5 0,-29-4 0,8-2 1</inkml:trace>
  <inkml:trace contextRef="#ctx0" brushRef="#br0" timeOffset="11255">12523 532 24449,'28'-8'2345,"-5"3"-1822,21 4-1052,-12 1 223,-7 0 312,4 0-464,-8 15-1399,-5 6-678,-9 12-890,-30 2 1565,18-3 1829,-26-7 0,-4 1 0,5 14 0,-4-13 0,1 0 0</inkml:trace>
  <inkml:trace contextRef="#ctx0" brushRef="#br0" timeOffset="11520">11950 560 24718,'0'38'-5665,"13"9"2083,-9-9 2539,9 6-231,-13-12 1193,0 1-67,0 1 105,0-1-2093,0 0 1506,0-4-534,-17 8 557,-1-12 1182,-2 2 0,-10-15 1,10-3-1</inkml:trace>
  <inkml:trace contextRef="#ctx0" brushRef="#br0" timeOffset="11750">13085 347 26068,'40'8'-62,"0"-1"0,0-5 0,1 0-62,0 5 1,0 1 159,1-8 1,0 0 1,-1 5 0,1 1-18,17-5 0,1 1-182,-17 6 1,2 2-1134,8-7 0,5-2 1,-6 3-97,-13 5 0,-2 0 1349,19-2 0,-4 1 0,-9 10 1,-3-3-1</inkml:trace>
  <inkml:trace contextRef="#ctx0" brushRef="#br0" timeOffset="12634">15972 1070 25438,'-38'-17'-2755,"-2"3"2442,-4 6 594,10 5 1,-1 3 509,-20 14-210,9-1 1,2 5 571,-6 19-1105,21-15 1,3 2 6,-1 11 537,9 0-639,10 2-716,3 10-650,34-15-930,17 5 192,14-19 1742,-13-12 1,0-2 10,13 3 484,-19-16 1,0-5 546,-3-1 1,-1-3 168,-10-4 1,-2-2-87,14-11 0,-3-1 852,-4-13-1190,-10 2 1,-3-1-659,-8-17 65,-4 7 0,-2-2-409,-5 22 0,0 1-369,1-11 1,-2-1 107,-10 4 1,-1 2-1067,7-18 1010,-14 18 0,1 3-896,14 5 1015,-11 0 13,4 21 629,8 23 752,-8 18-245,10 5 0,2 4-44,-1-3 1,0 1-60,0 22 1,0 1 3,0-19 1,0-1-290,-1 14 1,2-1-62,8-14 0,0-1-395,-7-1 0,1 0-721,12-1 1,1 0-1307,-13 26 941,30-1 1496,-16-9 0,19-4 0,-7-3 0</inkml:trace>
  <inkml:trace contextRef="#ctx0" brushRef="#br0" timeOffset="13033">16733 1020 25888,'-18'-34'-6634,"-10"-6"4567,4 11 2194,-5 11 1,-1 2 695,7 4-245,-31 1 344,21 11 169,0 21-709,-1-2 710,13 8 0,1 4 302,-5 11-431,-3 18-754,22-16-725,2 2-299,11-10 1,6-1-1720,18 8 1088,-3-9 1,4-4-116,23-15 1370,-15-5 1,0-1 346,10-8 299,-9-10 0,0-2 1267,2 6-475,-17-17 1,-1-6 951,7-9-536,-15-16-1217,-7 19 1,-3 0-823,-6-7-613,2-8-661,-3 21-430,-19 4-396,14 6 532,-14 3 901,6 8 1109,10 27-97,-10 12 639,13 13-1087,0 2-240,0-10-307,0-2-1,0 0-2729,21 8 3527,3-13 0,1 4 1,-6-16-1</inkml:trace>
  <inkml:trace contextRef="#ctx0" brushRef="#br0" timeOffset="13391">17182 1039 24269,'1'-8'-2752,"2"2"2462,1 6 1837,0 18-3704,2 4 482,-1 12 675,3 0 117,1-5-1333,-2 1 1426,2 1-557,0 10-672,-1-10 1885,3 12 204,-7-24-1232,0 2 1182,-2-16-119,14-49 1167,-3 13-378,3-14 0,1-3 493,4 0-483,-7 16 0,0 0 752,12-20 485,-8 17-326,8-2 393,-13 26-930,2 4 480,-4 23-2553,-1-12 1058,1 39-1341,0-18-249,0 26 129,1-7-57,-6-9 1,0 0-1656,2 20 168,-1-11 0,-1 0 2961,0 5 0,3 7 0,-5-22 0</inkml:trace>
  <inkml:trace contextRef="#ctx0" brushRef="#br0" timeOffset="13634">16410 361 26158,'32'-21'1634,"2"8"0,0 0-368,-7-5-1068,11 6 0,2 2-190,1 0-29,10 3-375,-3 5-510,-14 2-893,17 18-677,-25-14 1930,12 29 0,-20-10 1,5 15-1</inkml:trace>
  <inkml:trace contextRef="#ctx0" brushRef="#br0" timeOffset="13851">17462 340 25168,'15'0'1619,"0"0"-899,6 0-540,-6 0 0,13 20-1719,-9-1 96,5 5 342,7 4-246,-7-8 79,27 11 81,-18-10-233,16 1-226,-10-20 1229,4 7-320,1-9 1048,-10 1 0,0-2 0,17-19 1,-16 7-1,0 1 0</inkml:trace>
  <inkml:trace contextRef="#ctx0" brushRef="#br0" timeOffset="21117">19892 483 23999,'9'-14'292,"-1"-1"-1059,-1 7 1246,-3-3-1100,1 8 1657,-2-2-1176,0 3 2002,1 1-807,-3 13-2254,1 9 116,-2 31-177,0 2 1003,-7-19 1,-4 4-364,-3 17 1,-3 2 425,-3-12 0,-2 2-239,0 9 0,-1 6 0,2-4-264,-1-3 0,-1 0 918,4-12 1,-2 6 0,0-1 0,2-5 238,-4 11 0,0-4-310,3-6 0,0 1 0,1-3-149,1 0 1,1-3-313,0-1 1,1 0-223,2-4 0,0 1-1415,-2 5 0,3 0 1870,0 14 1,0 5-1,13-29 1</inkml:trace>
  <inkml:trace contextRef="#ctx0" brushRef="#br0" timeOffset="21484">20590 759 25798,'0'-13'-5126,"0"2"3177,0 3 2234,0 1-924,0 26 214,0 44 211,0 2 153,-7-1 0,-1 2-648,6-28 0,0 0 801,-4 14 1,-2 0-10,0-15 0,2-2-149,4 0 0,0-1-35,-5-1 0,0 0-455,1 11 1,2 0-260,2 18-498,-6-14 0,0-2 297,5 0 1052,-7 6 1,4-24-1,0-3 1</inkml:trace>
  <inkml:trace contextRef="#ctx0" brushRef="#br0" timeOffset="21635">20067 1562 23729,'0'-33'-5576,"0"2"3717,26 0 3714,-2 0-967,27-1 630,-4-2-580,8 0-552,-25 18 1,1 0-222,3 1 1,1 0 540,-1 2 1,1 0-202,0 0 1,3 1-416,13 0 0,0 1 0,-12 3 1,-1 0-1,11 1 0,1-1 0</inkml:trace>
  <inkml:trace contextRef="#ctx0" brushRef="#br0" timeOffset="21854">21242 1380 24539,'0'14'-4497,"0"-4"2548,0 17 975,0-8 336,0 21 122,0-12 212,0 10-1453,0 1-1279,0-10 2917,0 17 0,14-22 1,3 5-1</inkml:trace>
  <inkml:trace contextRef="#ctx0" brushRef="#br0" timeOffset="22034">21295 775 23189,'0'-12'-8184,"0"3"7651,0 5 1,0 3 0,0 0 0</inkml:trace>
  <inkml:trace contextRef="#ctx0" brushRef="#br0" timeOffset="22418">21795 1281 24898,'6'28'-6737,"2"2"4417,0 10 1155,0-4 490,2 21 162,-6-22 391,3 8-58,-4-16-1611,-1-3 2021,-1 1-43,1-1-8,0-5-511,0 0 79,0-12-256,0-2-67,1-5 2367,1 0 0,5-19-841,-3-9-495,5-14 430,0-21-127,-1 20-255,-3 9 1,0 0 675,1 0-1338,1-3-763,-2 25 1116,0 5 1076,0 7-179,1 21-2124,5 10 40,-2 11-88,8 18-483,-6-24-529,2 12-865,0-20-839,-1-3-198,4-5 4325,3-9 0,2 0 0,4-5 0</inkml:trace>
  <inkml:trace contextRef="#ctx0" brushRef="#br0" timeOffset="22817">22502 625 24808,'0'14'-3147,"0"13"1019,0 16 1153,15 11-465,-11-5 956,12 5-220,-3 4 214,-10 2-1303,11 0 1658,-9-17 1,1 0-113,5 17 57,-1-12 1,0-1 257,0 0-425,2 17 549,-9-34-34,4 1-583,-5-17 271,1-5-282,-1-3-139,3-4 1741,1-1 448,12-19 152,-1-13-1141,1 3 0,1-2 1005,8-22-368,8-3 336,-12 18 202,-2 5-1087,-4 7-378,-1 5-432,-4 10 929,5 3 350,-5 29-2543,5-16 693,-5 24 1,-1 6-1476,8-6-131,0 15 1,1 2-2501,3 5 4415,-5-16 1,1-2 0,9 15 0,5-3 0</inkml:trace>
  <inkml:trace contextRef="#ctx0" brushRef="#br0" timeOffset="23425">24737 516 26338,'2'-22'-4273,"-1"0"2565,2 8 1174,-3-1 880,0 6-697,1 3 430,0 2 123,1 4-202,3 40-336,-1-11 164,-1 3 1,0 4-70,1 7 1,-1 1 116,0-9 1,-1 4-94,1 7 0,-1 6 0,1-4-163,-1-3 0,0 2-442,1 15 1,1 8 0,-1-8-475,-1-12 0,1-2 641,1 8 0,0 5 0,0-9 171,-3-17 0,1-3-517,0 14 1,0-3 1030,-2-2 1,0 1-1,0-21 1</inkml:trace>
  <inkml:trace contextRef="#ctx0" brushRef="#br0" timeOffset="23584">24465 1397 25078,'-19'-45'-8048,"4"3"5074,6 2 2111,4 3 430,5 0 567,0 4-38,23-10 851,15 13-1489,14-6 2250,10 17 299,-8-1-219,6 7-310,4 2-1027,-31 7 0,1 2-215,1 0 0,0 1 0,0 0 1,-1 0-1,1 1 0,-1 0 0</inkml:trace>
  <inkml:trace contextRef="#ctx0" brushRef="#br0" timeOffset="23866">25647 1101 25798,'-44'-14'-402,"-9"11"948,13-11-1342,-7 14 1430,13 15 475,-13 11-391,14 7-758,8 1 1,3 1-473,7 3 211,14 0 1,4 0-1238,2-4 732,26-5 1,6-4-559,-3 2 431,17-8 1,3-4-182,6-4 1009,-20-6 0,1-1 245,-3-2 1,-1-4 1066,15-15-125,-14 6 0,-4-3 1573,-4-23-2538,-1-22-376,-21 17-1059,-17 5 1,-2-1-1788,5-6 2856,-25 10 0,-5 2 1,9 0-1,-4 13 1,-1 0-1</inkml:trace>
  <inkml:trace contextRef="#ctx0" brushRef="#br0" timeOffset="24268">26158 1070 26517,'0'37'-5755,"0"-6"3626,0 3 975,0-4 605,0 16 124,0-12 120,14 12-570,-11-19-961,10 0 1171,-13-5 126,11 4-373,-9-10-565,16 2 1271,-9-13 644,6-2 1081,1-27-333,2 18-219,-1-26 0,0-7-52,13 5 331,-2-12 0,0-3 422,4-4-1067,-11 20 0,-1 0 38,4-7-669,-4 8-5,-5 3-8,-3 17 1007,-4-3-1263,-3 14 1311,-2 14-2465,-2 19 284,-1 11-212,0 7-1330,0 13 586,0-15-564,17 15 2337,-12-26 1,35-4 0,-12-4 0</inkml:trace>
  <inkml:trace contextRef="#ctx0" brushRef="#br0" timeOffset="24687">27083 1000 24269,'-20'-8'-1094,"-1"4"913,-14 19 2302,17 7-2290,7 12-995,11 10-334,0-15 105,23 8-995,7-4 1382,-2-11 586,5-6 0,0-3-1014,-10-5 1331,10-3 1,0-1 1013,-7-4 955,9-16 908,-16-5-381,-2-21-1185,-9 8-988,-5-1-996,-2 6 115,0 6-712,0 30-570,-1 23-291,0 24 902,0 9 595,0-8 359,0 6 213,16 0-441,-12 3 449,13-1 100,-17 0 7,5-22 0,1 0-222,-3 19 190,2-16 1,1-2-433,-6 0 65,0 3 234,-17-21 490,12-8-541,-38-3 830,20-5-57,-28-4 1,7-2 0,-3-2 0</inkml:trace>
  <inkml:trace contextRef="#ctx0" brushRef="#br0" timeOffset="25284">23520 971 26967,'48'-6'1171,"4"-3"-595,3 2-505,4-5 115,7 3-1304,-19 4 0,1 0-83,-10 2 1,0 0 1167,12 0 1,0 0-1,15 3 1,1-1-1</inkml:trace>
  <inkml:trace contextRef="#ctx0" brushRef="#br0" timeOffset="27800">7292 3430 26787,'14'-17'-7,"-11"2"-1623,19 5 3997,-19 20-5178,5 5 808,-2 24 806,-4 3 577,8 13-1319,-10 10 1214,3-29 0,-1 2 470,-2 2 0,0 3-871,1 22 1,0 1 1316,-1-14 0,0-1-49,0-5 0,0 2 0,0-4-156,0 5 1,0-3-219,0 1 1,0 0 87,0-2 1,0-1-233,0 0 0,0-2-41,0-2 1,0-1-253,0-1 1,0-2-1028,0 28-193,15-8 1790,-11-10 0,12-9 0,-16-5 0</inkml:trace>
  <inkml:trace contextRef="#ctx0" brushRef="#br0" timeOffset="28051">7945 3482 26787,'0'-7'-3957,"-18"3"4882,14 26-1286,-5 8 0,0 5-160,9 31 75,0-2 1,0 0 49,0-25 1,0-1 177,0 14 0,0 0-625,0-14 0,0-1 724,-1 1 0,2 0-849,9-1 1,0 0 49,-8 14 0,1 0 92,14-14 0,1 1-453,-16 19 1,0 0-209,22 3 1426,-22-17 0,-2-1 1,10-1-1,-10 6 1</inkml:trace>
  <inkml:trace contextRef="#ctx0" brushRef="#br0" timeOffset="28203">7348 4332 25258,'-8'-28'-8363,"3"1"5929,2-9 1689,27 8 2702,-2-9-1530,26 11 647,-4 3-946,10 0-57,-10 9 1,3 2-1,-9 3 1,0 1-1,13-1 1,0-1-1</inkml:trace>
  <inkml:trace contextRef="#ctx0" brushRef="#br0" timeOffset="28501">8815 4176 25168,'-30'5'3239,"-18"-2"-3030,42 3-280,-49-1 322,28 6 541,-26 4-406,13 4-23,4 6-52,-11 15-535,18-6-179,0 25-232,21-24-701,8 8-1049,0-16-23,27-4 171,-3-3 314,27-5 1084,-5-7 534,3-3 399,-9-3 1,0-3 1044,20-19-142,-14 7 1,-2-3 1105,1-24-789,-7-2-403,-18 9-1338,-18-2-1447,6 0 37,-30-2-1270,17 5-741,-48 1 3448,28 7 1,-32 5 0,14 3 0</inkml:trace>
  <inkml:trace contextRef="#ctx0" brushRef="#br0" timeOffset="28883">9212 4031 25078,'0'36'-4766,"0"-4"2727,0 9 1065,0-7 245,15 7-635,-11-6 951,12 0-251,1 0-1507,-3 13 1598,6-13-269,1 17-216,-8-27-781,8 5 1995,-3-21 416,-5 1 321,0-10 1278,-2-24-891,5-14 154,-3-14-562,-2 11 0,0 0 743,0-12-944,-1 10 0,0 0-508,-3-1 104,7-6-988,-7 26 900,1 11 387,-1 0 188,10 12 494,-4-4 612,18 23-1737,-10 10-783,1-1 0,0 3-1774,6 21 610,-7-21 1,-1-1 1454,9 17 0,4 3 0,0-1 0</inkml:trace>
  <inkml:trace contextRef="#ctx0" brushRef="#br0" timeOffset="29789">9828 4199 23549,'13'-27'-1735,"-10"2"-369,24 5 4162,-16-1-1951,15 2 1179,5-10-775,-6 8 116,8-5-281,1 9 1045,-7 8 807,8 0-1844,-11 8 315,2 1-873,0 15-829,0-11 634,-2 31-1754,9-1 200,-9 9 163,-6-9 1,-1 0-2091,1 11 30,4 16 3488,-11-27 0,-1 0 0,4 18 0,-5-18 0,1 1 0</inkml:trace>
  <inkml:trace contextRef="#ctx0" brushRef="#br0" timeOffset="30201">10815 4378 26068,'0'-9'-6206,"0"3"4347,0 0 975,0 2 335,0-3 124,16-4 2361,-12-1-1839,44-12 570,-29 4 265,11 1 0,2 1 1286,-1-5-289,9-7-133,-17 13 144,-5 0-2056,-7 1 688,1 1-1381,-11 1-697,4 0 268,-5-2-512,0 5 44,-21-5 336,1 12 993,-22-1 567,7 28 570,5 10 483,2 13-1205,21-9 1,3 1 68,-6 11-339,7-2 0,6 0-1001,20 7-114,-21-17 1,2-2-491,20-11 1,3-2-1475,-2 19 3022,27-1 0,-7-11 0,3-1 0</inkml:trace>
  <inkml:trace contextRef="#ctx0" brushRef="#br0" timeOffset="30569">12100 3340 25438,'-10'-30'-7281,"7"2"6083,-7 3-384,2 2 573,5 5 1056,-17 0 440,8 10 7,-10 0-1042,2 35 2563,-2-2-443,-3 29 90,-3-2-11,1 8-1145,6-9 1,2 3-285,6-13 0,1 3-172,0 4 1,0 5 0,3-4-380,4-4 0,1 1-78,0 4 1,1 3 0,4-4-455,9-4 0,2-2 137,-12 14 0,5-2-778,29-4 1,3-4 433,-21-11 0,1-1-85,13-2 1,7 0 0,-2-5 385,-6-5 0,2-5 879,24 6 0,1-5 0,-22-12 0,-1-3 0,11 0 0,1-1 1</inkml:trace>
  <inkml:trace contextRef="#ctx0" brushRef="#br0" timeOffset="30837">12722 4023 25348,'-29'-22'-2886,"-34"3"3336,38 6-256,-13 6 0,-3 7 848,0 18 487,-15-13-1001,21 41-619,2-22 342,6 24 507,6 13-1134,9-15-101,6-6 1,6-1-1492,25 1-1037,-2 10 334,25-26 1708,-7-11 49,4-1 826,4-12 900,0 4 47,0-22 1388,10-11 340,-22-10-1693,-14 10 1,-4-1-659,-8-9-970,-4-13-746,-7 17-978,-21 1-567,16 3 2498,-39-6 0,12 14 1,-24-4-1</inkml:trace>
  <inkml:trace contextRef="#ctx0" brushRef="#br0" timeOffset="31233">13018 3988 24539,'3'21'-6145,"-1"9"4305,-2-8 1050,0 18 224,0-2 339,0 16-89,0-19 236,0 9-1606,0-16 1918,14-4-715,-11-2-290,10 1-40,-13-10 273,8 1-154,2-11 1638,13-26 453,-4 4 136,5-22 280,-4 7-129,1-7 61,0-3-838,-7 12 1,-1-1 534,6-12-1443,-6 11 0,0 2-772,-2 4 707,2-2-85,-8 22 365,2 3 657,-1 20-2319,2-11 1352,0 34-1090,8 3-442,0 10 305,-1-10 0,2 0-1095,7 9 168,-1-7 0,2-2-1774,6 2 4192,-7-15 0,0-3 1,12 0-1,2-2 0</inkml:trace>
  <inkml:trace contextRef="#ctx0" brushRef="#br0" timeOffset="31487">14003 3522 26068,'0'-33'-5576,"0"5"4437,0 5 704,0 12-204,0 39 214,15-3-304,-11 37 447,11-15-755,-8-5 0,0 2 923,-1-11 1,0 2-117,6 27 1,0 0-31,-6-25 0,-1-1-60,2 11 0,-2 0-632,-4 13 731,10-3-736,-9-6 278,5-6-411,-4-5 191,-1-6 970,-1 1 1,-1-11 0,0-1-1</inkml:trace>
  <inkml:trace contextRef="#ctx0" brushRef="#br0" timeOffset="31807">13743 4076 24539,'0'-35'-6116,"0"2"3987,0 3 1155,26 2 2630,-3 2-495,25 2-370,-15 9 0,1 2 575,20-6-1086,-3 7 0,0 1 1790,10 3-1198,-22 4 1,1 1-10,-5 1 1,-3 3-583,17 16-404,-13-6 1,-2 3-1258,-1 21 287,-9-7 0,-3 1-1217,-3 11 955,-5-3 0,-3 1-921,-2 10 246,0 13 313,-4-5 610,-2-18 692,0 14 859,-2-31-201,0-1 488,0-32-290,0-15-498,0-32-121,0 6-391,0 12 1,0 1-109,0-11-258,6 10 1,2 1 1008,-5-3 1,11-7-1,-14 21 1</inkml:trace>
  <inkml:trace contextRef="#ctx0" brushRef="#br0" timeOffset="32718">15390 3971 25258,'-49'-16'-697,"-7"-5"-244,2 18 1744,-2-6-757,12 9 415,-16 15 415,15-11-566,12 10 0,3 4 86,0 11 196,-1 20-379,23-6-1334,2-1-1,6-15-834,22-2-500,-17-5 1241,26-7 0,5-4 56,-7 1 635,14-4 1,2-2 675,0-4 385,-7-5 0,-2-6 1366,0-13-936,-9 2 1,-4-2 736,-7-15-948,7-1-555,-22 4-1291,5 12-33,-6-7 19,0 17-1041,24 4 2674,9 5-176,15 5 180,-8-13 0,0-4 714,3-4-233,-3-13 0,-3-4 24,-7-7-367,-9-1 0,-4-4-329,-8 17 1,-3 0-1282,1-13 0,-3-1 178,-2 10 0,-1 0 20,0-1 0,-2-1-223,-8-20 1,0-2-9,7 15 0,-1 0 87,-12-13 0,-3 0 156,8 7 1,1 4 173,0 14 0,-1 1 87,-5-9 0,3 3-270,10 9 507,-21 7 431,14 48 678,-3 5-453,4 15 0,3 5-91,2-13 0,0 3-128,1 9 0,-1 6 0,1-3 146,0 0 0,0 1-111,0 6 0,1 5 0,4-5-271,9-4 0,0-3-37,-10-6 1,-2 1 0,5-4-562,17 3 0,-1-3 110,-18 0 0,-1-1 116,18-1 0,4 0 57,-7 12 0,1 0-78,4-15 1,2 0 108,9 17 0,-1-3 83,7-1 120,-13-23 0,0-3 712,11-2 160,-1-10 351,0-7 393,0-5 514,-1-21 83,1 1-1199,-10-10 0,-2-4 410,15-14-834,-7 0 1,-2-3-269,-13 17 0,-2 0-320,5-13 1,-1 0-107,-9 10 0,-1 1-247,-2-2 1,0-1-265,0 0 0,-2-2 287,-1-20 1,-2-1 71,0 14 1,0 0 237,0-4 1,-1-4-1,-4 5-336,-7 7 0,-3 1 253,3-23 0,-2 4-647,-15 1 340,10 26 0,3 3-485,10 1 587,-21 10 781,23 6-787,-21 7 1751,21 22-444,-24 26 561,19 11-1127,-2-8 0,-1 8 1,2-4 145,4-5 0,1 1-308,-2 15 0,1 8 1,1-7-252,2-12 1,2-1 113,5 5 1,4 5 0,-3-5-729,-5-6 0,2 1 37,6 2 0,5 4 0,-2-5-448,-1-6 1,-1-2 163,-3 11 0,4-1-933,13-9 0,0-3 175,-5 16 1667,3-23 1,2-4-1,4 0 1,2-6-1</inkml:trace>
  <inkml:trace contextRef="#ctx0" brushRef="#br0" timeOffset="33055">16700 4090 26428,'-21'-10'-2688,"4"2"1494,17-5-984,0 6 1286,0 3-123,24 2 2295,6 1-385,14 1-985,-1 0 807,-12 0 44,2-14 1362,9 0 138,-12-3-176,10-21-2284,-26 20-90,3-26-96,-16 0-991,3 8 160,-28-23-1815,18 28 487,-34-10 502,35 26-40,-41 2 1820,39 33 253,-31 15 1531,35 13-1628,-2-11 0,1 0 450,4 14-1304,10-10 0,2-1-1066,-7 7 1401,15-18 1,4-3 337,5 16 1,-1-16-1,-5 3 1</inkml:trace>
  <inkml:trace contextRef="#ctx0" brushRef="#br0" timeOffset="33383">17265 3867 25708,'0'-20'-5666,"0"1"4347,0 2 255,0 57 425,17-19-22,-14 13 1,-2 3 389,16 2-514,-5 2-1367,-9-1 2009,19 15-587,-20-15 613,15 19-349,-15-33 1272,9 7-1542,-6-22 712,2-2 271,0-7 952,0-22 0,14-13-82,-4-14-437,4 7 1,2-2-134,-8 12 0,1 0 193,13-27 0,2-2 80,-11 23 0,-2 0-365,7-10 0,1 0-1242,-2 5 1,0 3 144,12-15-294,-10 17 0,0 5 1184,0 8 0,5 3 1,-14 18-1</inkml:trace>
  <inkml:trace contextRef="#ctx0" brushRef="#br0" timeOffset="34004">18700 3512 26607,'19'22'-6011,"8"10"3906,0-29 3715,9 23-1998,-7-23 1247,8 16-1458,4-16-447,-8 4 0,2 1-1088,21-3 2377,-8 1 0,0 0 0,6 1 0,-20-3 0,0-1 1</inkml:trace>
  <inkml:trace contextRef="#ctx0" brushRef="#br0" timeOffset="34184">18738 3985 24629,'0'6'-4857,"0"0"2909,19-5 3871,24 0-632,10-16-650,-17 13 1,3 0-849,13-14 0,0-1-220,-9 15 0,2 0-453,6-7 1,5-4 0,-4 2 1151,-3 3 0,-3 1 1,15-2-1,-1 1 0,-21 2 1,0 0-1</inkml:trace>
  <inkml:trace contextRef="#ctx0" brushRef="#br0" timeOffset="34451">19440 3433 25078,'-33'-29'-4218,"8"4"2317,3 3 1245,13 3-759,3 4 360,6 2 1219,0 3-63,24 4 682,-2 2 1154,43 2-243,-16 1-940,-5 7 0,1 5 1012,12 16-1037,-21-10 1,-2 5-604,-3 10 1,-4 3-303,11 14-1034,-16 0 0,-4 1-63,-10-16 0,-3 0 107,1 27 1,-5 0 175,-9-22 1,-2-1 27,2 5 1,-1 4 0,-2-5-100,-7-2 0,-2-2 147,-1 12 0,0-1 1063,5-15 1,0-2 0,0 0 0,0 0-1,1-1 1,0 0 0</inkml:trace>
  <inkml:trace contextRef="#ctx0" brushRef="#br0" timeOffset="36651">20995 3251 25168,'0'-18'-4766,"0"3"2997,0 2 975,0 3 155,0 2 213,0 1 32,0 3 166,0 10-469,0 2 697,0 24 0,0-6 0,0 16-90,0-2 180,0 9-90,0 7 0,0-9 0,0 1 0,0-10 0,0 0-90,0 28 1,0 0-91,0-27 0,0-2-77,-1 13 0,2-2-510,13 17-642,-10-2 41,10-3-340,-14-2 89,0-6 1619,0-2 0,0-10 0,0-1 0</inkml:trace>
  <inkml:trace contextRef="#ctx0" brushRef="#br0" timeOffset="36851">20612 3879 25258,'21'-17'1200,"-15"-1"-4068,48-1 4829,-26-3-1561,4 10 1,2 0 382,24-14-617,-24 13 1,3-1-1170,23-6 0,2 1 397,-12 3 0,1 2 642,-6 1 0,3-1 0,-2 2 0,6 0 0,-3 1 0,2 1 0,1-1 0</inkml:trace>
  <inkml:trace contextRef="#ctx0" brushRef="#br0" timeOffset="37055">21803 3860 24808,'-6'18'-3180,"5"-2"709,-5 3 2184,6-4-918,0 14 312,0-7 140,0 8-397,0-9-1436,0 0 705,17-3-143,-13-1 1842,13 0 0,-3-2 0,4 0 0</inkml:trace>
  <inkml:trace contextRef="#ctx0" brushRef="#br0" timeOffset="37227">21798 3220 24269,'0'-9'-1861,"-6"3"1,4 3-1,-5 1 1</inkml:trace>
  <inkml:trace contextRef="#ctx0" brushRef="#br0" timeOffset="37619">22298 3788 24629,'8'21'-7736,"0"0"5363,4 9 1091,-3-7 359,3 9 361,-5-8 219,1 1 135,-4 1-1712,1 1 2249,-2 0-38,0 9-39,-2-9-263,-1 12 328,0-20-522,0 1-1037,0-12 1386,0-23 426,0-29-151,0-5 69,8 8 0,1 1 187,-4-1-349,29-10 2007,-30 17-1284,24 18 1462,-18-1-1509,10 17 684,-6 18-2054,1-13 952,-2 37-1366,7-3-1123,-3 11 650,-5-14 0,1-1-2937,5 7 3893,-4-10 0,0-1 1,8 2-1,7 4 1</inkml:trace>
  <inkml:trace contextRef="#ctx0" brushRef="#br0" timeOffset="38035">22912 3192 24718,'-11'-9'-3368,"9"24"2020,13 20 75,0 1 1,2 3 443,0-4 0,1 0 291,6 5 0,0 1 143,-6 4 1,-1-1 73,6-10 0,2 2-778,2 21 0,-1-1 578,-9-24 0,0-1 34,6 17 0,-2-2 388,-1 3 111,-5-16 1,-1-2 13,-3-2 249,1 1-279,-6-18-565,-1-5 840,-1-24 371,0-13 150,0-15-166,0-5 247,0-13-423,18 16 35,-17 11 0,2 1 607,27 3 1010,-27-2-1843,21 24 2150,-10 24-2359,8-9 1135,-2 41-1871,7-2-340,-3 14-311,-4-13 0,1-1-2347,7 13 2413,-9-20 1,-1-1 609,12 14 1,4-3 0,3-1 0</inkml:trace>
  <inkml:trace contextRef="#ctx0" brushRef="#br0" timeOffset="38335">24475 3147 26877,'-16'21'-156,"4"13"-1743,12 15-487,0 10 1618,7-2 1,3 0 69,-3-19 0,2 0 338,2 12 1,1 5-1,-1-5 7,-3-13 1,-1 0-793,7 25 1,0-1 56,-6-25 0,0-3 229,0 11 1,1-1-86,1-4 1,0-2-424,-2 15 419,-3-13 0,-1-2-766,2-3 1786,-6 2 0,0-22 1,0-4-1</inkml:trace>
  <inkml:trace contextRef="#ctx0" brushRef="#br0" timeOffset="38484">24118 3834 24539,'0'-37'-5397,"20"7"6312,14-20-533,13 17-292,-6 4 1,3 1-259,-13 9 1,1 2-145,11-7 1,1 1 434,-9 7 1,0 1 0,-1 0-1,1 0 1,2 1 0,0 0-1</inkml:trace>
  <inkml:trace contextRef="#ctx0" brushRef="#br0" timeOffset="38835">25365 3659 26517,'-22'4'2269,"-13"1"-1769,20 1 526,-18 4-665,6 3-61,-4 4-230,0 4-90,-3 4 185,-8 17-608,14-9 171,11-4 0,2 2-1177,6 3-199,1 11-239,8-15-463,18-3-80,-13 0-378,54-2 1998,-31-8 425,14-8 0,4-4 697,4-1 127,-6-15 0,1-2 1383,6 7-765,-20-18 1,-3-4 846,6 6 191,-13-26-2275,-8 11-609,-8-22-760,-5 18 13,-9 7 1,-6 3-2014,-19 1 3166,-20-3 0,8 23 1,8 5-1</inkml:trace>
  <inkml:trace contextRef="#ctx0" brushRef="#br0" timeOffset="39251">26068 3721 24988,'-25'-12'-2039,"-5"-5"599,-29 15 2637,13-5-935,-1 7 330,5 22 360,13 5-695,4 12-725,6-1 508,17-10-1116,-7 17-521,29-14-1321,9 18 546,12-24 594,4 0 557,-9-15 1193,0-5 388,1-5 1172,9 0-323,-12-16 1745,9-9-151,-29-9-1505,5-19-740,-18 16-1138,5-10 93,-6 1-1020,0 14-269,-16-11-953,12 26 174,-11 18 3343,15 19-2820,17 28-54,1-6 261,0-12 1,0-1 1770,0 4 0,17 7 0,-11-16 1</inkml:trace>
  <inkml:trace contextRef="#ctx0" brushRef="#br0" timeOffset="39619">26495 3673 24449,'7'19'-8781,"-1"15"6700,-1-17 653,-2 19 1114,1-7-4,2 14 95,-1-9-2,4 19-1782,-5-24 2478,3 2-494,-4-13-141,1-4-864,-1-4 281,-1-4 215,1-3 483,2-18 1042,2-11-394,11-25 556,-4 3-440,3 12 1,2 0 1156,3-11-996,-6 18 0,2 0 1865,14-22-1098,-8 18-274,14-6 20,-17 26 162,5 5 65,-7 8-953,-2 22-1801,9 9 45,-10 14-780,7 3-1478,-5 11-252,-6-14 3079,-2-6 0,1-1 1,2 4-1,6 11 1</inkml:trace>
  <inkml:trace contextRef="#ctx0" brushRef="#br0" timeOffset="39934">27778 3023 26787,'-23'0'0,"2"20"175,0-15 1024,2 43-2481,-9 2 864,17-20 0,0 5-42,-7 19 1,2 0 79,7-19 0,2 0-233,-2 12 0,3 2-122,1-1 1,6-2-350,7-11 1,4 1-1028,2 20 1,5-2 757,2-25 0,3-2-551,13 14 0,2-3 1897,12-3 0,-16-16 0,1-4 0,15 0 0</inkml:trace>
  <inkml:trace contextRef="#ctx0" brushRef="#br0" timeOffset="40183">28363 2799 26158,'14'-7'3984,"10"2"-3383,7 30-3564,3-18 2252,-12 27 1,-3 7-1709,12-6 1746,-10 4 0,-2 2-653,6 14-911,-6 2-588,-4 5 340,-7 1 1955,-4 3 302,-2-33 1,-3 2 162,-6 15 0,-5 0 73,-6-10 1,-4-1-459,-2 6 0,-3 2 0,-2-4 347,-9-2 1,-1-2 373,8-5 1,0 2 0,1-3-1,-7 3 1,1-2 0,-3 1 0,1 0-1</inkml:trace>
  <inkml:trace contextRef="#ctx0" brushRef="#br0" timeOffset="41317">6837 7174 26607,'20'15'-4568,"16"5"3543,15-18 2255,10 7-740,-4-9 20,7 0-578,-29 0 0,0 0-332,1 0 1,0 0-141,1 0 0,1 0 650,-2 0 0,-1 0-93,1 0 0,-1 0-1392,28 0 1443,-3 0 0,-12 0 1,-4 0-1</inkml:trace>
  <inkml:trace contextRef="#ctx0" brushRef="#br0" timeOffset="41485">7233 7567 24629,'-55'20'4132,"5"0"-2961,4-6-656,3-2-141,17-7-533,34-2-1316,36-19 1194,20-1-377,-10-1 1,0-2 27,-18 6 0,0 0 617,7 0 1,4 0 0,-4 0 0,-4 2-1,-1 0 1,13-5 0,-1 0 0</inkml:trace>
  <inkml:trace contextRef="#ctx0" brushRef="#br0" timeOffset="41789">7602 6791 25708,'-31'-16'-2291,"3"2"1243,5 4 712,4 3 696,1-2-518,39 5 1447,36 33-1347,-24-26 1,1 2-275,12 23 0,-2 2 203,13-12 162,-29 2 0,1 2-166,9 4 1,-1-1-50,-9-4 0,-2 2-83,7 5 0,-3 4-762,-7 6 0,-5 1-507,6 23 883,-13-4 0,-3 3 225,-4-23 1,-4 1-134,-5 6 0,-2 4 0,-4-3 115,-5-2 1,-3 0-572,-1 5 1,-1 6 0,-1-6 1113,-6-3 0,1-1 0,-1 14 0,2 0 1,8-19-1,-1 0 0</inkml:trace>
  <inkml:trace contextRef="#ctx0" brushRef="#br0" timeOffset="56369">9810 6812 26248,'0'62'-6026,"0"2"4167,0-1 1487,1-28 1,-2 0 379,-7 2 1,0 1-75,6 2 1,0-1 58,-7 1 1,1-1-34,6 0 1,4 0-880,9-1 0,1-1 797,-11-1 0,3-2-114,21-3 0,3-2 634,0 22-533,-1-28 0,4-3 596,17 14-235,4-7 275,-3-10 852,2-8 232,14-21 1030,-17 8-1523,-13-27 0,-3-6 496,0-1-1817,-16-5 1,-2-10-1,-3 5-75,-4 10 1,-1-1-503,0-9 1,-1-6 0,-2 7-426,-3 12 0,0 1 979,0-20 1,0 2 0,0-1 0,0-13 0</inkml:trace>
  <inkml:trace contextRef="#ctx0" brushRef="#br0" timeOffset="56599">11063 7322 26787,'0'13'-5306,"-20"9"7108,15-4-2857,-15 12 1559,20-10-1852,0 4 180,0-5-135,0 1-1283,0-2-652,0 6-92,15-7 3088,-11 3 1,11-10 0,-15-1 0</inkml:trace>
  <inkml:trace contextRef="#ctx0" brushRef="#br0" timeOffset="56784">10898 6385 26248,'-17'-27'-7882,"5"6"316,0 2 7727,9 36 0,24-18 0,11 26 1</inkml:trace>
  <inkml:trace contextRef="#ctx0" brushRef="#br0" timeOffset="57184">11482 7335 24449,'0'17'-5486,"0"-3"3537,0-1 1334,0-3 67,0 0 122,0-3 122,16-1 976,2-3-1028,22-1 1651,-9-2-149,5 0 361,4 0-91,-10 0 181,15-17 803,-24-3-1594,7-19-197,-18 8-340,-2-27-1039,-6 26-108,-18-28-1214,12 36 179,-11-7-945,15 21 1691,-12 0 239,9 23 785,7 9-473,15 27-202,0-6 693,5-10 0,0 0-253,-3 7 180,3-13 1,2-2-351,8 8-459,3-3-698,3-3 956,3-4 228,2-4 910,4-4 0,-1-4 0,1-5 0</inkml:trace>
  <inkml:trace contextRef="#ctx0" brushRef="#br0" timeOffset="57425">12498 6910 26338,'-13'-5'-188,"3"1"-807,10 18-1138,21 5 1012,11 24-71,11-7 687,1 1 1,-1 1-414,7 5-819,-2-1 0,-1-1-532,-1-2 273,-11-9 0,0-3 2104,5 2 1,9 3 0,-15-14 0</inkml:trace>
  <inkml:trace contextRef="#ctx0" brushRef="#br0" timeOffset="57816">13383 6870 27057,'-14'-3'-530,"-7"1"580,-9 19 1362,-2-13-847,3 33-1007,1-18 758,-3 18-547,0-6 161,-1 0-171,-8 13-229,11-12-1426,-9 12 347,21-23 556,-1 0-1261,10-15 2446,4-2-372,-2-18-2442,3 10 1360,-1-43 424,1 23 912,0-18 0,0-4-1114,1 0 675,0 2 0,0 2-924,2 4 482,0-12 2049,19 29 604,9 4 438,10 12-164,5 21-956,9 12-537,-10 10-475,-5-9 0,1 1 28,7 11-285,-17-14 0,0-1-1910,10 12-913,-1-1-296,-3-3 1161,0-1-184,-2-4 2266,-1-4 1,0-3 0,-1-2 0</inkml:trace>
  <inkml:trace contextRef="#ctx0" brushRef="#br0" timeOffset="58001">13987 6849 26877,'-23'-9'-1757,"-11"3"2011,19 3-308,-4 27 316,-8-4 396,24 24-2079,-28-7 962,20 7-1731,-12 3 444,10 4-1537,2 0 3031,6-1 0,1-1 1,4-2-1</inkml:trace>
  <inkml:trace contextRef="#ctx0" brushRef="#br0" timeOffset="58319">15405 5805 28856,'-44'-1'942,"6"26"311,0 1-959,6 30-793,13-28 1,-1 1 178,-1 4 1,0 3 149,-1 3 1,-2 4-1,2-1-92,-3 7 1,0 4 56,7-10 1,-2 6-1,1 1 1,3-5-270,-1 13 0,2-1-51,4-10 0,-1 4 0,4-1-369,3-3 1,3 1 0,1-3 40,-2 7 1,3 1-224,3 2 1,3 4-1,4-7-561,4-6 0,5-2 1479,0 1 1,4 3-1,1-7 1,7-5 0,2-3-1,3 9 1,1 0 0</inkml:trace>
  <inkml:trace contextRef="#ctx0" brushRef="#br0" timeOffset="60124">16530 6103 26338,'0'-5'-5127,"0"-1"3269,-14 4 3448,10-2-2384,-10 1 833,14 1 1,0 1 0,0 0 0</inkml:trace>
  <inkml:trace contextRef="#ctx0" brushRef="#br0" timeOffset="60821">16555 5949 25168,'0'-6'-3687,"0"21"1828,0 24 885,0 15 789,0 1 1,0 3 16,0-16 1,0 3 65,0 9 1,0 7 0,0-5-13,0 0 0,0-1-419,0-8 1,0 2 0,0 0 532,0-2 0,0-1 0,0-2 0,0 6 0,0 1 0,0 0 0,0 3 0,0-5 52,-1-9 1,2-1-173,6 19 1,0-2-47,-3-1 40,10 5-324,-14-32 540,0-7-450,0-7-899,0-6 1154,0-27 74,0 1-116,-6-23 0,-1-7 178,4-9 70,-4-7 0,1-1-210,6 30 1,0 1 96,-1-25 0,2 1 68,16-4 112,-16 23 0,3 2 117,30-5 1257,-29 6-1024,37 8 1908,-6 3-326,13 12-1059,-15 6 0,0 4 811,9 24-1585,-7-7 0,-2 4 391,5 26-1997,5 3 1199,-19-9-2118,-7 1-177,-6-1-202,-7 18 717,-3-15 1755,-21-7 1,-6-2 491,-4 3-99,-13-6 1,-4-3 470,-3 1-227,17-11 0,-2-1 60,1-6 0,1-2 1,-15 1-1,-12-2 0</inkml:trace>
  <inkml:trace contextRef="#ctx0" brushRef="#br0" timeOffset="61355">17640 7035 26697,'0'-10'-5306,"0"-10"3268,0-13 1063,0-5 427,0 2 122,0-5 392,0-6-194,18-4-145,-9-2 0,0-2 583,1 20 0,1 0 34,-3-22 0,-3 2 16,-5-1-170,0 18 0,0 1 0,0-13-135,0 10 0,0 3-45,0 8-221,0-4-109,0 44 112,0 41 138,0 1 170,0-13 0,0 4-45,0 4 0,0-1 51,-1-9 0,2 1-202,2 4 1,3 4-1,-2-3-181,-3-6 0,1 0-554,8 24 1,0-1 94,-8-26 1,-1-2-79,6 9 0,0-1-944,-6 11 1839,5-3 0,-6-4 0,0-1 0</inkml:trace>
  <inkml:trace contextRef="#ctx0" brushRef="#br0" timeOffset="61553">17532 7449 25708,'-12'0'1169,"4"0"-1169,-1 0-90,7-17-2910,1 1-188,18-16 1764,7 0 164,-3 7 1336,10 7 1,1 1 0,-8-3-1,37-6 1</inkml:trace>
  <inkml:trace contextRef="#ctx0" brushRef="#br0" timeOffset="63884">17683 6602 23909,'-43'13'3313,"-1"-2"-2866,10-11-960,1 0 8,12-14-1493,-7 11 1750,7-24-1474,-8 9 580,14-7-1475,-2-11-80,12 11 684,1-10 197,3-3 1338,1 8-792,23-20 2292,-3 21-221,19-14 1181,-22 22-1,10-2 828,-13 11-572,3 5 650,9 2-594,-16 4-1158,19 33-2253,-14-6 25,-3 15 0,-2 6-573,0 15 728,-4-18 1,-1 4 85,-3 9 0,-1 0-322,0-14 0,0 2 515,1 4 1,-1 5 0,-4-5-78,-6-6 0,0-2 861,8 14 1,-3-2 429,-13-18 0,-1-3 904,14 33-1090,-14-35 0,-1-1 939,0 24-610,-18-4 605,8-7-344,-11 4 38,9-16-426,-17 4-18,22-23 1041,-16-2-850,19-9 156,-6-18-1578,12 13 548,2-36-2031,3 22 263,5-32-343,3 18 407,20-14 1115,10 20 638,29 6 1977,-4 11-1408,-9 7 1,2 6 1686,19 15-1414,-3-5 1,0 0-48,-20-3 0,-1 3-751,7 4 1,4 3 0,-4-4-611,-3-7 0,-2-1-843,15 13 0,-1 1 1332,-17-12 0,-2-2 0,0-2 1,0-2-1,0 0 0,-1-1 1</inkml:trace>
  <inkml:trace contextRef="#ctx0" brushRef="#br0" timeOffset="64743">18715 7234 28226,'-13'-16'-3424,"3"4"1</inkml:trace>
  <inkml:trace contextRef="#ctx0" brushRef="#br0" timeOffset="65521">19913 5872 28406,'0'32'-5486,"-12"2"5312,9 3-848,-10 10 861,13 10-164,-5-24 1,0 2 134,3 3 1,1 0 35,-4 4 0,0 0-579,4 1 0,2 1 768,-1-1 0,0 2-498,-2 17 0,-1 0 182,3-16 1,-1 2-325,0 1 0,-1 4 0,1-6 160,1-5 1,0-2-671,-2 22 1,1-1-248,-2 4 716,1-27 1,-1-1-896,-3 6 1632,0-7 0,-2-5 0,-1-3 0</inkml:trace>
  <inkml:trace contextRef="#ctx0" brushRef="#br0" timeOffset="65701">19443 6805 25528,'0'-21'-5666,"0"0"3897,42-6 4632,-14 8-1844,14 3 1,4 2-12,6 0-1093,-17 5 1,3 0-1222,1 3 1,-1 1 1346,23-3 0,-21 4 0,-1 0 0,18 0 0</inkml:trace>
  <inkml:trace contextRef="#ctx0" brushRef="#br0" timeOffset="65951">20463 6672 27057,'-14'14'1356,"3"10"-3151,11 10-838,0 6 693,0 10 347,15-10-485,-11 12 664,11-16-1876,-4-2-283,-8-4-329,19 6 3754,-19-12 0,14 3 0,-10-12 1</inkml:trace>
  <inkml:trace contextRef="#ctx0" brushRef="#br0" timeOffset="66105">20505 6299 25258,'-19'-20'-6560,"3"5"7089,16 3 1,0 23 0,0 5 0</inkml:trace>
  <inkml:trace contextRef="#ctx0" brushRef="#br0" timeOffset="66517">20820 6599 25438,'0'20'-5036,"0"1"3267,0 5 1065,0 16 155,19-7-588,-15 29 773,27-24 32,-29 12-1375,10-18 1049,-3-1 149,-7-2 188,7-4-394,-1-3 345,-5-4-141,9-2-561,-11-6 908,6-4 607,3-42 552,-3 8-629,3-12 1,0-4 826,1-9-617,-3 17 0,1-1 437,1-17 120,2 4-231,2-11-205,-2 20-238,2-2 295,-3 24 18,-4 10 566,7 23-1786,-5-11 664,9 54-1253,-4-31-6,7 33-275,-6-22-668,3 1-835,-2 0-3342,7 15 6049,-3-15 1,7 9 0,-6-17 0</inkml:trace>
  <inkml:trace contextRef="#ctx0" brushRef="#br0" timeOffset="67103">21815 6707 25528,'-9'0'0,"3"0"0,3 0 0</inkml:trace>
  <inkml:trace contextRef="#ctx0" brushRef="#br0" timeOffset="67757">21513 5846 24988,'-6'-2'1413,"2"1"-1595,20 22-2617,1 13 712,5 17 1336,-5-21 1,-3 1-288,-9 26 767,12-26 0,3 3-875,-8 18 1,-1 3 329,5-13 1,2 2 273,-5 4 1,1 4-1,-3-5 424,1-3 0,-2-2 195,3 11 1,0-1-10,-5-18 1,0-1-14,7 28-50,-2-4 260,-2-5-245,-3-3 261,-3-6-206,-3 7 221,-1-17 37,-1 7-1049,0-25 913,-14-2 1519,0-31-1538,-3-11-432,7-35 169,10 7 89,0-9 41,0 14-45,20 0 719,-15 2-1233,13 18 0,3 2 2017,2-11-402,-2 12 0,0 4 755,2 6 354,12 3 185,-16 13-303,9 3-1305,-4 24-1170,-8-4-839,0 22-678,5 8-157,-7-11 121,-1-4 0,-2 0-1991,0 5 628,-1-7 1,1-1 2715,0 0 0,6 10 0,-4-19 0</inkml:trace>
  <inkml:trace contextRef="#ctx0" brushRef="#br0" timeOffset="68087">22615 6577 27147,'16'16'-5742,"8"-3"5143,13-13 1824,3 0-2648,15 6-92,-10-4 1579,-3 3 1,0-1 0,9-3-1,-17 1 1,0-1 0</inkml:trace>
  <inkml:trace contextRef="#ctx0" brushRef="#br0" timeOffset="68421">23710 5895 27417,'0'-15'-4137,"0"3"2189,0 31 1063,0 16 247,0 18 470,0 7 0,0 1-23,-1-25 1,2 2 60,3 11 1,3 7-1,-2-6-921,-3-10 0,0 0 643,6 3 1,3 3-1,-3-4-20,-6-4 1,-1-1 47,7 9 0,0-1-597,-7 11 116,5-6-462,-6-7 493,0-5 257,0-9-4,0-4 633,0-2 0,0-10 1,0-1-1</inkml:trace>
  <inkml:trace contextRef="#ctx0" brushRef="#br0" timeOffset="68567">23410 6651 24988,'-24'-49'-7845,"4"-1"4918,9 6 1921,5 0 782,4 2 210,25 2 1377,-18 2-1218,32 14 0,6 2-735,-3-9 571,15 9 1,4 4 561,2 2 1,-21 8 0,0 2 0,13 3 0</inkml:trace>
  <inkml:trace contextRef="#ctx0" brushRef="#br0" timeOffset="68923">24425 6438 27147,'-17'-18'-5055,"-7"3"4452,-18 15 2422,-11 0-727,10 20 481,-5-15-941,15 41-727,0-25 448,3 26 777,1 7-849,14-11-921,6-6 1,6-1-977,21 5-1522,-13 9 882,48-21 1530,-24-3-1088,35-7 1631,-9-6 271,4-6 692,6-3-150,-19-3 1,0-2 614,-11-8 0,0-3-102,20 0 0,-2-4-301,-24-3 1,-3-2-62,8 0 0,-3 0-65,1-13-541,-7-4-578,-8-2-874,-9-22-673,-4 17 367,-11 8 1,-6 2-2294,-18 0 1663,4 11 0,-3 4 1980,-17 4 1,-1 4-1,18 9 1</inkml:trace>
  <inkml:trace contextRef="#ctx0" brushRef="#br0" timeOffset="69350">25278 6423 26607,'-48'-12'-1144,"9"3"634,0 9 1126,12 0-66,-9 17 561,12-12-559,-5 49-1285,12-29 295,12 9 1,2 2-711,-5 1 33,8 10-751,21-6-473,3-14-108,27 10 878,-12-25 1562,3-1 464,-11-11 976,-3 0-220,0 0 384,-2-19 902,-5 15-402,0-37-1114,-6 8-753,-2-12 73,-7-14-1626,1 25 192,-7-6-528,2 19 105,-2 3-544,0 26 740,0 12 91,0 17 56,0 6 128,0-11-551,0 4 257,0-3-264,0-2 1494,0-4 1,14-4 0,4-2-1</inkml:trace>
  <inkml:trace contextRef="#ctx0" brushRef="#br0" timeOffset="69723">25668 6444 25168,'0'-11'-3957,"19"25"2798,-15 10-881,28 29 707,-29-9 838,9 1-304,-12-13 729,0-1-1527,0-3 1597,0-3-363,0-5 820,0-3-832,0-3 515,0-49 299,17-3-91,-7 4 0,-1-2 338,12-23-230,-5 25 1,2 0 560,8-18-292,-6 11 0,3 2 743,11-1 374,-6-4-555,-11 26-196,-1 9 429,-1 6-113,8 27-2439,-6-4 26,-2 11 1,-1 3-1815,1 12-1041,-3-1 1,-1 2 3568,0 13 0,-4-19 0,0-1 1,1 16-1</inkml:trace>
  <inkml:trace contextRef="#ctx0" brushRef="#br0" timeOffset="70367">26680 5391 24718,'15'-1'2599,"1"-1"-1915,0 0-221,2 0 96,2 1-330,1-1 335,3 1-381,1 0 183,4 1-94,1 0-336,5 0 232,2 20-1022,3-15 562,5 41-1349,4-22 1194,-12 10 0,0 5-284,-8-11 0,-1 0-57,8 11 0,-2 2-49,-10-8 1,-2 0-165,-2 2 1,-2 1 411,0 1 0,-2 3-335,-1 19 0,-4 2 631,-2-14 1,-4 2-209,-6 6 0,-3 6 1,-3-5 121,-2-4 0,-6 1-98,-1-9 1,-5 4 0,-2 0 0,1-5-277,-13 13 0,-3-3 173,3-6 0,-3 2 1,0-5 802,6-11 0,-1-2 0,-1-2 1,-1 2-1,-1 0 0,-1-1 0,-1-1 1,-1 1-1,1 0 0</inkml:trace>
  <inkml:trace contextRef="#ctx0" brushRef="#br0" timeOffset="74607">5367 10160 23279,'6'42'-2102,"0"0"0,-5 2 0,1 0 961,11 2 0,0 0 662,-11 1 1,0 1 235,10 1 0,2 0 20,-9 0 0,0 1 134,5-1 0,1 1 90,-2-1 0,-1 2-489,0-3 0,0 3 0,1-2 463,1 8 0,1 1 79,-2-8 1,0 2 0,0-3-33,1 8 0,0-3 37,0 1 0,-1 1 16,0 1 1,0 2 12,0-1 1,-1 1 59,0 0 1,0 3-56,-2-5 0,0 4 1,0-2-10,-2-12 1,0-2-1,0 2 43,0 12 0,1 3 1,-2 0 20,0 4 1,-1 0 0,-1-2-16,0-12 0,0-2 0,-1 4-38,1-2 0,-1 6 0,1 1 1,-1-1-1,1-5-1,-1 6 1,1-4 0,-2 5 16,-2-3 0,-1 6 1,-1 2-1,1-2 0,0-5-18,3 5 0,0-5 0,-1 8-19,-2-15 0,-1 7 0,0 3 0,-1 2 0,0 0 0,1-5 0,0-4-1,1 4 0,0-6 0,0 0 0,0 7-44,0-4 1,0 6 0,0 5 0,0 0 0,0-1 0,0-3 0,1-8 12,-1 3 0,0-7 1,1 0-1,0 5-30,1 0 1,0 6-1,0 1 1,1 1-1,0-3 1,1-5-8,-1-2 1,1-5-1,1 0 1,-1 4-26,-1 8 1,0 5-1,1 2 1,0-3 0,2-7-54,3 2 1,1-6-1,0 1-29,-5 13 1,-2 1 0,5-5-130,12-1 1,0-5-30,-14-2 1,0-1 6,11-5 1,1 2-141,-6 13 0,-3 0 181,3-18 0,0 0-218,-2 0 1,1 2-1,-3-4-13,-2-7 1,-2-1-1423,4 16 0,0-3 1933,-4 1 1,0 6 0,0-26 0</inkml:trace>
  <inkml:trace contextRef="#ctx0" brushRef="#br0" timeOffset="75333">1032 12885 24898,'0'17'-5845,"0"3"4076,0 4 974,0 3 697,17 1-568,-12 3 557,27 16-249,-10-12-1520,14 18 1664,-4-27 576,-2 2-182,-12-12 80,3-4 861,-5-2 190,5-2-5,-9-4-47,1-1 296,-7-3-140,0 0 91,-1-23-1383,5-10-104,-4-13-129,6-8-478,-4 7 46,0-6-491,0-2 42,-4 15 0,0-2-1059,0-20 875,-2 9 1,0 1-785,-2-4 1902,0 12 0,0 1 0,0 0 0,0-10 0</inkml:trace>
  <inkml:trace contextRef="#ctx0" brushRef="#br0" timeOffset="75651">1905 12649 26967,'16'16'-5967,"-12"15"3079,13-15 2163,2 19-722,0 9 370,4-9 653,-5-5 0,-2 0-688,-4 6-1925,16 5 1560,-14-13-92,-3-6-403,1-1 1999,-2-6 1,-2-3 0,-2-2 0</inkml:trace>
  <inkml:trace contextRef="#ctx0" brushRef="#br0" timeOffset="75817">1892 12084 25168,'-12'-24'-8996,"3"5"2942,3 4 6594,20 23 0,-9-9 0,13 15 0</inkml:trace>
  <inkml:trace contextRef="#ctx0" brushRef="#br0" timeOffset="76171">2503 12762 23189,'12'11'-5101,"4"0"4334,7-1 1052,-4-5 232,10 0 165,-10-5 137,7 0-204,0 0-705,17-18 2269,-12-4-1581,-4 2 0,0-1 435,1-12-821,9-11-32,-23 16-407,-2-25-687,-38 27-77,-5-14-1227,-3 27 1793,-29 3 224,34 8 500,-15 19 890,11-13-171,30 31-1255,-9-8 1012,12 9-496,19 17-1864,12-21 235,11 10-57,5-14-703,-9-2 53,2-2 1609,-1-1-1085,1-3 845,-1-2 1103,16 1 1,-15-8 0,11 2-1</inkml:trace>
  <inkml:trace contextRef="#ctx0" brushRef="#br0" timeOffset="76385">3162 12405 25438,'0'-16'-5216,"0"3"4437,0 6-106,15 3 3598,13 21-2979,9-12 346,3 22 1,2 3-446,7-8-397,0 11 0,0 2 248,1-5-461,-12-4 1,0 0-224,6 3 894,-10-7 0,-2-1 0,2-2 0,7 4 1</inkml:trace>
  <inkml:trace contextRef="#ctx0" brushRef="#br0" timeOffset="76783">3862 12166 26068,'-25'-4'87,"1"0"-246,2 24 831,0-15-491,5 24 0,1 6-1029,-8-6 702,3 12 0,2 3-382,1-1-412,-5 12 143,13-24-180,2-5-1216,3-6-297,3-1-215,-1-7 2505,3-57-340,0 19 588,2-19 1,-4-3-629,-10 5 301,11 9 1,0 1 129,-11-3-101,12-9 310,0 27-168,17 3 1894,10 12 183,11 18-1063,21 9 281,-18 8-912,-4-7 1,1-1 838,10 9-1097,-18-11 1,2 0-658,0-1 1,0 0-1736,16 10-66,-7-9 1,1-2 2475,5 0 0,15-3 0,-18-12 1</inkml:trace>
  <inkml:trace contextRef="#ctx0" brushRef="#br0" timeOffset="76967">4662 11848 25888,'0'-7'-5396,"-19"3"6363,-4 22 751,-21 17-624,9 12-1212,11-5 0,2 0-506,-5 17-544,9-6 0,2 1-1210,4 8 2411,6-14 0,2-1 0,4 0 0,0 8 0</inkml:trace>
  <inkml:trace contextRef="#ctx0" brushRef="#br0" timeOffset="77267">5073 11737 26697,'-20'-6'-1485,"-3"1"1428,-16 23 1982,8 10-1744,16 10-1231,5 5-66,10-8-156,0 3-325,0 1 597,20 16-922,9-14 691,-3-8 1,3-1-460,16 3 1252,-14 7-131,1-17 858,-28-3-688,25-1 660,-27 7 162,8-6-2124,-54 18 1594,12-16-174,-4-7 0,-3-2 782,-17 10 0,-6-5 0,29-9 0,0 0 0</inkml:trace>
  <inkml:trace contextRef="#ctx0" brushRef="#br0" timeOffset="79716">8187 10013 25528,'0'-18'-5396,"0"5"3357,0-3 975,-18 7 1578,13 2-1721,-26 3 2414,8 1-287,-7 20-410,-17 13 1437,19 8-1339,5-5 0,3 1 445,5 8-1113,0 17 1100,15-7-2499,20-15-334,16 17-724,12-27 1832,-11-6 0,0 0 81,11 3 436,-17-10 1,-1 0 343,10 5 195,-5-1 521,-5-1 333,-7 5-747,-3-6-804,-11 7-1013,-2-9 206,-27 4 1960,15-5-1185,-39 3 1192,24 0-1219,-23 1 655,10-2 231,1 1 0,1-3 1,1-1-1</inkml:trace>
  <inkml:trace contextRef="#ctx0" brushRef="#br0" timeOffset="80051">8953 10244 26068,'0'-4'-5666,"-19"1"7223,-4 2-520,-18 15 885,1 9-951,18 9-1207,-9 7 253,27-6-1511,-9 19 1986,13-13-1716,0 10-265,24-19-943,-18-5-81,47-3 2178,-9-7-7,14-8 985,-19-4 1,0-2 397,5-1-29,-5-18 1,-4-6 902,-10 0-1156,-2-11 0,-6-3 444,-16 4-2487,-14-24-690,-20 24-471,-12-9-53,-7 17-262,6 3-290,-1 3 2962,-3 3 0,2 3 0,-2 1 0</inkml:trace>
  <inkml:trace contextRef="#ctx0" brushRef="#br0" timeOffset="80250">8680 9942 24629,'23'-26'593,"-4"-1"-987,-3 0-77,-3-2-224,17 2 1362,11-15-425,-5 13 10,-2 6 1,0 3 186,8 1 481,12 4-318,-20 10-243,-2 5-487,-3 0-2894,7 23 2609,-9 8 1,4 14-1,-10-2 1</inkml:trace>
  <inkml:trace contextRef="#ctx0" brushRef="#br0" timeOffset="80439">9828 9240 26068,'-33'21'1406,"14"11"-4191,-6 15-262,23 8-1440,-10-7 4189,5 7 0,5 1 1,-4 2-1</inkml:trace>
  <inkml:trace contextRef="#ctx0" brushRef="#br0" timeOffset="80971">10605 9669 27147,'0'-6'-6295,"-19"1"7275,14 25-1780,-31 1 2989,31 24-3342,-22-1 1437,24 10-590,-8-23 1,-1 2-301,11 1 1,-1 1 735,-9 2 0,-1 0-482,11 0 0,0 0 295,-8-1 0,-1 2-885,4 12 0,1 0 1038,-3-14 0,1 0-447,-3 19 0,1-2 279,-2-1 64,-1 5 62,5-29-423,3-8-624,0-8 787,4-24-299,0-22 43,0-14 375,4 8 1,3-8-1,1 3 88,1 4 1,1-2-21,-2-3 1,-1-5 0,1 3 48,-1 2 0,0 2 32,-1-1 0,0-2 144,-6-18 1,2 0 139,8 18 0,0 0-121,-6 1 0,-1-4 0,1 7 148,12-21-120,-9 27 1,1 3 697,15-2 297,-3 16 417,23 4 609,-13 14-670,16 21-923,8 13-317,-10 14-494,-15-20 0,0 1-328,9 20-694,-2 6 157,-14-12 1,-1 1-670,-5-10 1,-2 2-149,7 22 0,-2 1 743,-9-24 1,-3 0-204,2 19 1,-2 0-510,-3 5 811,-3-22 1,0-2-622,-1 9 1825,0-5 0,-18-5 0,-4-2 0</inkml:trace>
  <inkml:trace contextRef="#ctx0" brushRef="#br0" timeOffset="81133">10338 10465 26338,'-13'0'1079,"4"-17"-6330,4-4 2755,25-10 3289,17-10-2,15 13-1446,-5 2 0,1 1-16,-13 9 0,0 2 765,13-6 0,0 1 0,-11 7 1,0 1-1,-1 1 0,1-1 1</inkml:trace>
  <inkml:trace contextRef="#ctx0" brushRef="#br0" timeOffset="81675">12643 9871 14916,'0'37'0</inkml:trace>
  <inkml:trace contextRef="#ctx0" brushRef="#br0" timeOffset="81835">12657 10409 27597,'0'16'-6386,"0"-2"-2488,0-5 9039,17-5 1,-13-2 0,13-2 0</inkml:trace>
  <inkml:trace contextRef="#ctx0" brushRef="#br0" timeOffset="82271">13895 9282 26517,'-5'-12'-7055,"0"3"5031,3 23 2539,1 42-806,17 2 3,-14-13 1,0 1 117,6-11 0,0-1-65,0 4 0,-2 1-660,-4 0 1,0 4 1157,10 20 0,0 3-231,-6-16 1,-1 2-261,-1 5 1,0 5 0,1-5-177,2-5 0,0-2 62,-6 16 0,-1-1-68,3-21 0,0-2-260,-3 0 0,0-1-264,0-4 1,0 2 974,0 8 0,0 0 1,0 14-1,0-24 1,0 1-1</inkml:trace>
  <inkml:trace contextRef="#ctx0" brushRef="#br0" timeOffset="82717">14062 9099 24359,'16'-17'688,"-12"-1"-3196,26 3 4726,-27-3-3460,30 3 2775,-13-1-906,21 3-38,-8 4 1,2 1-61,27-2-322,-20 5 1,7 0 0,-3 2 430,7 0 1,1 2-779,-5-1 1,5 1 0,-2 1 523,-7-1 1,0 1 0,1 1-565,4-1 0,1 0 0,0 0 97,4-1 0,1 0 0,1 3-125,2 3 1,2 1 0,0 0 33,3-4 0,0-2 0,1 2 98,-16 2 0,0 1 1,2-1-1,2 1 33,6-2 0,3 0 0,2-1 0,0 0 0,-3 1 8,0 0 1,-3-1-1,2 1 1,8 1 12,-15-2 1,5 1 0,5 0 0,2 0 0,1 0 0,0 0 0,-2-1 0,-3 1 0,-6-1 6,10 1 1,-6-1-1,-2 0 1,2 0 0,4 0-8,-7 0 1,3 0 0,3 0 0,1 1 0,0-1 0,-1-1 0,-4 1 0,-5-1 8,19 0 0,-6-1 0,-3 0 1,2 1-15,-12-1 0,-1 2 1,1-1-1,2 0 1,2 0-30,6 0 1,3 0 0,3-1 0,0 1 0,-1-1 0,-4 0 55,-1 1 0,-3-1 0,-2 0 0,3 0 0,6 0-35,-7 0 0,5 1 0,3-1 0,2 1 0,0-1 0,-1 1 0,-4-1 0,-5 0 51,5 0 1,-5 1 0,-3-1-1,3 0 1,5-1-37,-6 0 1,4 0 0,4-1 0,1 1 0,0-1 0,-2 0-1,-3 0 1,-5 1 18,4 1 0,-5-1 1,-3 1-1,2-1 0,5 0-3,1 0 1,5-1-1,3 0 1,1 0-1,-2 0 1,-3 1-1,-6 0-30,7 0 0,-5 1 1,-3 0-1,4 1 19,-3-1 0,3 0 0,0 0 0,-1 0 0,-2 0-151,4-2 0,-1 0 0,-3 0 1,-3 0 29,-1 1 0,-3 1 1,3-1-141,-3 0 0,4-2 0,-2 1 1,-8 1-314,-2 1 0,-4 0 584,4 0 0,-6 0 0,-10 0 0,-10 0 0</inkml:trace>
  <inkml:trace contextRef="#ctx0" brushRef="#br0" timeOffset="83371">14523 10946 23009,'43'0'765,"-7"0"0,4 0-451,-6 0 1,3 0-75,12 0 0,7 0 0,-2 0-205,6 0 1,4 0-21,-5-3 0,9-3 1,1 1-1,-5 0 65,-3 0 1,-3 1-1,10-2-46,-17 0 0,8 0 0,5-1 0,2-1 0,2 0 0,-2 0 0,-3 0 0,-5 2 10,5-2 0,-6 2 0,-1 0 0,1-1 0,6 0-29,-7 1 0,5 0 1,2-1-1,2 0 0,0 0 1,-1 0-1,-3 0 0,-5 1 26,8-1 1,-4 1 0,-2 0-1,-1 0 1,2 0-4,1 0 1,0 0 0,0 0 0,2 0 0,4 0 13,-6 0 1,4 0 0,3 0-1,0 0 1,0 0 0,-1 0-1,-4 1-44,-2 0 0,-3 1 0,-1-1 0,-1 1 0,3-1 0,1 1-8,3-1 1,2 0-1,2-1 1,1 1 0,-2 0-1,-2 0 1,-3 1-36,2-1 0,-3 1 1,-1 1-1,-2-1 0,1 0 16,0 1 0,0-1 1,0 0-1,-1 1 1,0-1 17,-1 1 0,-1 0 0,0-1 1,0 1-1,-1 0-45,13-1 1,0 0-1,-1 0 1,0 1-3,-2 0 1,-1 0 0,0 0-1,0 0 51,-3 0 0,-1 0 1,1 0-1,3 0-93,-2 1 1,3 0 0,0 0 0,0 0 0,-4 0 0,-2 0 1,-4 0-1,1 0 1,3 0-20,6 0 1,5 1 0,2-1 0,-4 1 0,-8 0-47,-1 0 0,-6 1 1,1-1-90,11 1 0,1-1 1,-7 0-36,-7 1 1,-5 0-36,-5 0 0,-2 0-490,20 0-798,-16 0 1583,-13 0 1,-11 0 0,-4 0 0</inkml:trace>
  <inkml:trace contextRef="#ctx0" brushRef="#br0" timeOffset="83735">22195 9025 25978,'9'-10'757,"3"1"628,-4 6 420,3 1-1319,-6 23-3484,0 16 1163,-3 13 1269,-2-6 1,0 3-231,0-14 0,0 1 49,1 13 1,-2 4-118,-7 8 0,-1-2-357,7-11 0,0 2 38,-3 3 0,-1 5 0,1-4 672,5-6 0,0 1 558,-3 2 0,-1 5 0,1-6 0,1-7 0,1-1 0,-4 12 0,0 0 0</inkml:trace>
  <inkml:trace contextRef="#ctx0" brushRef="#br0" timeOffset="84773">8602 13051 26158,'-20'-9'-3166,"16"0"-1074,-34 4 5699,33 0-2645,-38 3 2391,22 0-454,-23 2-14,7 18-155,0-13 537,-2 38 827,3-20-1335,0 26 608,8-8-1484,5 4-199,8 1-631,7 2-755,5-2 143,3 0 262,31-3-643,-3 0 1392,0-24 0,2 0 162,20 18-70,5-5 603,-15-11 1,1 0 184,-10-6 0,0-1 200,14 9 1,-2-1 291,-4-1 196,-4 10-660,-27-14-1349,-8 4 782,-33-5 1879,5-2-263,-32 1-1477,23-5 1,1-1 264,-19 3-788,9-6 0,1-1 1002,3-2 1,1-19-1,29-4 1</inkml:trace>
  <inkml:trace contextRef="#ctx0" brushRef="#br0" timeOffset="85067">9110 13264 25258,'14'-2'1783,"-4"1"-938,-5 16-5463,-23 9 4929,13 11-553,-13-7 0,-2 0 373,2 12-289,7-4 0,1 0-921,-4 9-47,14 11-695,0-20 2430,0-4-1904,22-5 564,10-3-233,11-12 1414,20-2 322,-24-26 1011,12 11-123,-17-36-430,-6 18 625,-4-24-883,-6-13-741,-8 11-960,-4 6 0,-6 0-1379,-27-6-642,11 9 0,-5 2-1039,-32-1 3626,24 15 0,1 2 0,-18-1 0,-2 3 1</inkml:trace>
  <inkml:trace contextRef="#ctx0" brushRef="#br0" timeOffset="85275">8690 13012 23909,'27'-23'1545,"12"-3"27,-34-1-1865,23 4 1,7-1 976,-3-13-591,14 5 0,5 0 35,-23 13 0,0 1 80,21-10 0,0 2 326,9 2-216,-15 10 1,-1 3-270,2 4 541,6 5-2238,-17 19-700,-11 11-3014,2 24 4742,-15-8 0,-3 2 0,-4-16 0</inkml:trace>
  <inkml:trace contextRef="#ctx0" brushRef="#br0" timeOffset="85467">10035 12158 25438,'5'-6'-521,"0"2"919,-4 28-3687,0-1 1153,-18 25 1074,12-3-943,-2-6 0,-3 3 1933,1-10 0,1 2 0,6 11 1,0-1-1,-15 19 0</inkml:trace>
  <inkml:trace contextRef="#ctx0" brushRef="#br0" timeOffset="86067">10932 12731 25798,'-23'51'-1413,"-9"-9"1567,29 9-2273,-9-7 1715,6-8 1,1 3-439,3 23 493,-4-7 1,1 1 78,5-21 0,0-2-534,0 12 1,0-1-35,0 15-404,0-3 1121,0-4-324,0-6 229,0-5 82,0-9-342,0 1 307,0-16-191,-14 0 1627,11-37-1785,-30-1 823,29-26-767,-32 1 30,29 3 1,1-2 183,-10 8 0,0-3 111,8-6 1,3-5-1,0 3-40,-3 4 0,2-1-296,3-4 0,1-3 0,1 4 703,-1 7 1,4 2-235,10-11 1,1 2 985,-7-7-267,20 31 0,2 2 1724,-5-17-1322,9 18 1,4 3 1297,7-7-1060,-8 13 1,0 2 823,3 4-480,14 23-1241,-31 16-1558,-2 30-1228,-15-4 1500,-12-15 1,-6-1-901,-11 8 784,11-8 1,1-2-670,-6 3 749,27-8 0,9-3-674,10-4 1852,10-6 0,5-4 988,17-3-661,-7-3 0,-1 1 20,6 4-298,-16-2 0,-4 2-87,-11 6-136,9 32 29,-53-22 119,5-1 1,-5 0-68,-32 3 91,4-6 0,-1 0-129,16-12 1,-1 0-100,-11 5 0,0-2-595,-17 6 201,6-4 961,4-6 1,8-5 0,3-4 0</inkml:trace>
  <inkml:trace contextRef="#ctx0" brushRef="#br0" timeOffset="86273">12757 13018 27507,'-46'0'-1057,"3"0"0,24 0 0,5 0 0</inkml:trace>
  <inkml:trace contextRef="#ctx0" brushRef="#br0" timeOffset="86401">12833 13527 25798,'0'22'-6296,"0"-1"3718,0-7-15,0-5 2433,0-3 0,0-4 1,0 0-1</inkml:trace>
  <inkml:trace contextRef="#ctx0" brushRef="#br0" timeOffset="87087">14358 12684 23999,'-11'-6'-2591,"0"2"2557,2 2 823,3 1 115,1 22-1642,2 0-70,2 22 140,1 0-749,0 7 1111,0-3 1,0 2-111,0-10 0,0 2 56,0 8 1,0 4 0,0-4-349,0-1 1,0-1 495,0 6 1,0 4-1,0-5-89,0-5 0,0-1-182,0 12 0,0 1-822,0-9 1,0-4 45,0 20 1259,0-21 0,0-4 0,0-5 0,0 1 0</inkml:trace>
  <inkml:trace contextRef="#ctx0" brushRef="#br0" timeOffset="87503">14553 12751 23549,'20'-11'2953,"-3"1"-2193,22 0 18,-2 1-66,13-2-282,7 2-353,-7 2 1,10 1-1,-3-1-149,1 1 1,3-1 88,-12 2 1,8 1 0,2-2-1,0 2 1,-7-1-138,4 1 0,-5 0 1,6 0 96,0 1 1,8-1 0,2 0 0,-1 0 0,-5 1-69,-6 0 0,-5 0 1,1 1-1,2-1 16,3 1 1,2-1-1,2 1 1,-1-1-1,-2 1-13,0 0 0,-2 0 1,-1 0-1,1 1 33,3-1 0,0 1 1,0 0-1,1 0-15,1 0 0,0 0 1,0 0-1,1 0 31,1 1 0,0-1 1,0 0-1,0 1 4,1-1 0,0 1 0,0 0 0,1-1 76,-1 1 1,-1-1 0,3 1 0,3-1-27,-8 1 0,5-1 1,1 0-1,1 1 0,-1-1 1,-3 0-28,-1 0 1,-3 1 0,-1-1-1,3 0 1,5 0 17,-12 0 1,5 0-1,2-1 1,3 1-1,0 0 1,-1-1 0,-1 1-1,-2 0 1,-5-1-6,16 1 0,-5-1 0,-3 0 0,2 0 0,3 0 3,-8 0 1,3 0-1,2 0 1,0 0-1,0 0 1,-2 0-1,-4 0 22,9 0 0,-4 0 0,-2 0 0,0 0 0,1 0-16,1 0 1,0-1 0,0 1 0,0 0 0,0 0-21,0 0 0,-2 0 0,1 1 1,2-1-1,2 0 13,-6 1 1,2-1-1,2 1 1,1 0-1,0-1 1,-3 1-1,-2 0 16,7 0 0,-4 0 0,-1 0 0,2 0 0,5 0-22,-9 0 1,4 0 0,4 1 0,0-1 0,1 0 0,-3 0 0,-3 1 0,-6-1-7,2 1 0,-5 0 0,-3 0 1,1-1-1,5 1 1,-2 0 0,5 0 0,2 0 0,1-1 0,-2 1 0,-4 0 0,-5 0-8,3 0 1,-5 0 0,-2 0 0,4 0-17,5 0 1,4 0-1,1 0 1,-3 0 0,-6 0 12,-4 0 1,-5 0 0,1 0-117,7 0 1,1 0 0,-4 0-691,0 0 0,-7 0-997,10 0 1614,-9 9 0,-61-6 0,-16 6 0</inkml:trace>
  <inkml:trace contextRef="#ctx0" brushRef="#br0" timeOffset="88200">15078 14242 23909,'41'0'1799,"-4"0"-1259,5 12-1103,1-10 821,-1 4 0,3 0-214,-7-6 1,5 0 101,11 0 1,8 0 0,-4 0-87,6 0 0,0 0-1,-4 0 1,3 0 0,-1 0-94,-8 0 1,-2 1-1,0-2 75,7-3 0,0-2 0,2 1 123,-12 4 0,-1 1 0,3-1 0,4 0-107,-3-3 1,5 0 0,2-2 0,1 1 0,-2-1 0,-2 1 18,1 1 1,-4 0-1,0 0 1,3 0 0,5-1-37,-2 1 0,4-1 0,5 0 0,1 0 0,0 0 0,0 0 0,-4-1 0,-4 1 17,8-2 1,-6 1-1,-2-1 1,3 0-1,7 0-50,-13 2 1,5 0 0,4-1 0,1 1 0,1-1 0,0 1 0,-2 0 0,-3 0 0,-4 0 19,3 0 1,-4 0 0,-2 1-1,-1 0 1,2-1 0,3 0-23,2 0 0,2 0 0,1-1 0,1 1 0,1-1 1,-1 1-1,0-1-6,-1 1 1,1 0 0,0 0 0,-1 0 0,0 0 0,-2 1 0,-2-1-1,-3 0 1,-2 1 0,-2 0 0,1-1 0,2 1 0,4 0-12,-5 0 0,4-1 0,3 1 0,1 0 0,1-1 0,-1 1 0,-2 0 0,-3 0 0,-5 0 9,10-1 0,-6 1 0,-2 0 0,1 0 0,5 0-9,-1 1 1,4-1 0,3-1 0,1 1-1,-2 0 1,-4 1 0,-6-1 2,5 0 0,-7 0 1,-1 1-1,3-1 0,-3 1 1,3-1 0,-1 1-1,-1 0 1,-6 0-37,6 0 0,-6 0 0,-1 0 60,-3 1 0,-1 0 1,-1-1-38,15 0 0,-1 0-271,9 1 1,-1-1 125,-21 2 0,0-1-454,16 1 0,-4 0-561,-5 1-1269,12 0 629,-40 0 1795,0 0 1,-16 0 0,-4 0 0</inkml:trace>
  <inkml:trace contextRef="#ctx0" brushRef="#br0" timeOffset="88599">23747 12572 26787,'-18'15'2583,"-9"10"-2432,23 11-3067,-18 8 2461,20-2-1011,-17 7 1190,13-8 0,1 1-41,-3-8 1,1 0-451,-2 27 0,2 0-178,3-25 1,0 1-589,-2 25 1,-1 0 916,3-26 1,1-1-629,-3 10 0,-1 0-643,-2 11 1859,-3-2 1,0-6-1,0-1 1</inkml:trace>
  <inkml:trace contextRef="#ctx0" brushRef="#br0" timeOffset="89584">8938 16017 25618,'-23'-19'-4736,"17"2"780,-39 2 5185,24 4-1020,-17 2 415,6 4 193,2 1-183,-14 4-571,10 16 1866,-16 9 842,25 9-2507,3 19-176,16-18-734,6 12-645,46-1-103,-10-14 833,15-6 0,6-3-112,-22-10 0,-1-1 72,12 2 0,1 0 552,-14-5 0,-2 0 359,27 7 664,-7 0 139,-11-2-158,-8-2-520,-17-1-990,-6 7-909,-9-4 151,-41 14 1606,10-10-1418,-14-2 0,-2-1 495,-7 1 827,19-8 1,1-1 0,-10-3 0,4-3 0</inkml:trace>
  <inkml:trace contextRef="#ctx0" brushRef="#br0" timeOffset="89855">9687 16072 24808,'18'-1'2088,"-5"0"-1528,-6 22-5211,-26-15 6254,14 39-2989,-34-25 2664,19 39-1918,-1-22 62,5 28-718,16-30-490,0 16 2398,26-29-2459,-3-2 2139,10-16 0,3-3-823,11-1 1070,-6-6 0,-1-5 535,5-16-406,-11 5 0,-4-4 752,-9-17-891,1-1-1427,-22-1-1531,0 11 2187,-22 5 1,-6 3-1,-6-2 1,-5 11-1,1 0 1</inkml:trace>
  <inkml:trace contextRef="#ctx0" brushRef="#br0" timeOffset="90083">9390 15847 24898,'16'-23'229,"-12"-2"-2535,33-1 4226,-19-2-1931,31-13 756,-14 9-543,-5 6 1,1 2 219,5 0-71,12-3 531,-17 16 1040,-3 6-1885,-1 2-193,5 22-1875,-8-14-1471,7 52-647,-15-33 3486,1 33 0,-3-26 0,-1 0 0</inkml:trace>
  <inkml:trace contextRef="#ctx0" brushRef="#br0" timeOffset="90256">10545 15189 25258,'0'-8'-6385,"-22"20"9844,16 5-4991,-16 22 357,7 0-957,8-3 0,1 1 1970,-11 24 1,10-20 0,4 1-1,3 18 1</inkml:trace>
  <inkml:trace contextRef="#ctx0" brushRef="#br0" timeOffset="91134">11678 15277 24988,'0'-18'-5576,"-22"3"5059,17 5-1264,-59 5 3667,36 4-635,-15 17 1,-2 7 430,-4 7-1147,13 3 1,2 4-509,9-10 1,2 0 684,-1 4 1,0 1-308,1 2 1,2 1 362,0 3 1,3 1-1020,0 0 0,2 0-357,2 1 1,3 1-224,2-2 1,2 1 65,2-2 1,2 0 124,-1-1 1,5-1-298,17 10 0,6-2-198,-8-11 1,3-2 135,17 8 1,4-5 178,-8-12 0,0-4-139,4-1 0,2-2 180,1-2 0,2-2 931,2-2 0,2-3 0,0 0 0,0-3 0,2-1 0,0-1 0</inkml:trace>
  <inkml:trace contextRef="#ctx0" brushRef="#br0" timeOffset="91533">12967 15828 26697,'-14'-8'-4079,"1"1"2890,1 3 1111,4-2-1079,0 3-4155,5-1 5203,0 18 0,2-10 0,1 11 0</inkml:trace>
  <inkml:trace contextRef="#ctx0" brushRef="#br0" timeOffset="91667">13027 16293 25258,'6'4'-4662,"-1"-1"3321,-1-2 469,-1-1 1119,7 1 1,0-1 0,7 0-1</inkml:trace>
  <inkml:trace contextRef="#ctx0" brushRef="#br0" timeOffset="92368">14305 15400 25438,'-5'-30'-7299,"1"1"4819,-2 7 1391,2 4 671,-1 6-392,3 26 782,10 16 0,2 7-84,-8-4 0,0 3-806,7 16 0,1 4 934,-3 4 0,-1-1 68,-5-14 0,1 3-55,4 4 0,3 5 1,-2-5-8,-6-7 1,0 0-670,5 2 0,0 2 0,-1-4-115,-4-7 0,0-2-143,6 8 1,-1-2 907,-5 6 1,7-8-1,-4-3 1</inkml:trace>
  <inkml:trace contextRef="#ctx0" brushRef="#br0" timeOffset="92859">14425 15348 23369,'39'-3'1964,"-3"0"-1352,8 2-489,3-2 39,11-1-137,-21 1 1,1 0 52,4 0 1,1-1-17,5 1 0,4-1 19,3 0 0,4-1 1,-1 0-119,-10 2 1,-2 0 0,4 0 54,14-2 1,5 0 0,-4 1-25,-13 1 1,-2 1-1,0 0 22,3-1 0,-1 1 0,1-1-41,2 2 1,0-1 0,1 1 49,1-1 0,0 0 0,1 1-33,1 0 1,1 0-1,1 0 115,1 0 1,0 1-1,5-1-39,-11 0 0,4 0 0,2 0 0,0 1 0,-3-1-96,1 0 1,-2 0 0,1 0 0,7 0 19,-9-1 0,5 1 1,4-1-1,1 0 1,-1 0-1,-2 0 1,-6 0 20,2 0 0,-6 0 0,0 0 1,0 0-1,3-1 6,3 1 0,3-1 1,1 0-1,1 0 0,-3 0 1,-2 0-15,-2 0 1,-3 1 0,-1-1 0,0 1-1,0 0-12,2-1 0,0 0 0,0 1 1,1-1-1,-1 1 17,1-1 1,-2 1 0,2 0 0,1-1 0,3 1-6,-5 0 0,3 1 0,2-1 0,0 0 0,1 0 0,-2 0 1,-3 1 15,9-1 1,-3 1-1,-2-1 1,3 1 0,6 0-25,-15 0 0,5 0 1,3 0-1,1 0 1,1 0-1,0 0 1,-3 0-1,-2 0 0,-5 1-9,14-1 1,-7 1 0,-2-1 0,3 1 0,5 0-8,-14 0 0,4-1 0,4 1 0,1 0 0,0-1 0,0 1 0,-2 0 0,-4-1 0,-3 1 20,11 0 1,-6 0-1,-2 0 1,1 0 0,6-1-13,-7 1 0,4 0 0,3 0 1,1 0-1,0 0 0,-2-1 1,-3 1-1,-5 0-5,4 0 0,-6 0 1,-1 0-1,0 0 1,2 0 20,1 0 0,0 0 1,2 0-1,1 0 1,-2-1-1,0 1-33,6 0 1,-1 0 0,0 1 0,-2-1 0,-2-1 22,-1 1 0,-3 0 1,0-1-1,5 1 6,-4-1 1,5 0-1,3 1 1,-1-1 0,-3 0-1,-6 0 11,12 0 1,-6-1 0,4 0-38,-9 0 0,4 1 0,2-1 0,-4 0 1,-5 0-77,17 0 1,-3-1-175,0 0 1,4 1 0,-11 0-140,-22 0 0,-2 1 424,11 0 1,-7 0 0,-24 1-1,-6 0 1</inkml:trace>
  <inkml:trace contextRef="#ctx0" brushRef="#br0" timeOffset="93716">14327 16650 23549,'43'18'-1416,"-1"12"-542,6-27 3405,3 13-1244,13-5 40,-26-9 1,2-1-7,6 5 1,6-1-60,3-3 0,7-2 0,-2-2-87,-10-3 0,-2-3 1,7 1 92,0 3 0,7-1 1,2 1-1,0-1 1,-6-1 200,-6-2 0,-4-2 1,0 0-1,6 0-297,4 1 0,5 0 0,5 0 1,0 0-1,-3 1 0,-5-1 128,3 0 0,-6 0 0,2 0 0,8-1-168,-12 2 0,5-1 0,6 0 0,2-1 0,1 0 0,0 0 0,-2 1 0,-3 0 0,-7 1 36,11-1 0,-7 0 0,-2 1 0,3 0 0,7-1-33,-13 2 1,5-1 0,4 0 0,2-1 0,2 0 0,0 0 0,-1 1-1,-3 0 1,-4 1 0,-6 0-64,15-1 0,-7 1 1,-3 1-1,0-1 1,5 0 17,-8 1 0,4 0 0,0-1 1,1 1-1,0-1 0,-3 1 0,-2 0-34,5 0 1,-3 0 0,-2 1-1,1 0 1,-1-1 5,1 1 1,-1 0 0,1 0-1,1 0 1,3 0 2,-6 0 0,3 0 0,1 1 1,2-1-1,-1 0 0,-1 0 1,-3 1 8,8-1 0,-3 1 0,-1 0 0,1-1 0,3 1-10,-10 0 0,2 1 0,1-1 0,1 0 0,0 0 0,-1 1 0,-1 0-5,7-1 0,0 1 1,-1 0-1,-1 0 1,-1 0-1,-2 0-2,-2 1 1,-3 0 0,-1-1-1,1 1 1,5 0 7,0-1 0,5 1 0,2 0 0,1-1 0,-1 1 1,-4-1-1,-5 1-12,7 0 1,-6 0 0,0 0 0,5 0 11,-3 0 1,6 0-1,2 0 1,0 0-1,-4 0 1,-5 0-27,-3 0 0,-5 0 0,-2 0 1,3 1 48,12-2 0,2 1 0,0 0 1,-6 0 13,-4-1 1,-5 0-1,-1 0-47,0 1 1,-2-1 0,0 1 72,-3-1 1,-1-1 0,2 1-50,11-1 0,2-1 0,-3 0 54,5 0 0,2-1-31,-1-1 1,4 0-1,-6 0 61,-9 1 1,-2 0-12,1-2 1,5 0 0,-6 1 30,-6 0 1,-2 1-84,10-3 1,-1 1 102,15-3-217,-5 1-8,-2 0-335,-18 4 1,-1 0-110,20-4-241,-12 3 0,-1 0-310,4 1 1081,11-2 0,-25 4 0,-4 1 0</inkml:trace>
  <inkml:trace contextRef="#ctx0" brushRef="#br0" timeOffset="94067">24620 14922 26607,'16'12'-4466,"7"-10"5892,-21 34-3914,17-16 1229,-17 21 284,13 18-735,-9-11 400,2 18-2152,-4-18 967,-4-1 2135,0 0 1,0-2-1,0 0 1</inkml:trace>
  <inkml:trace contextRef="#ctx0" brushRef="#br0" timeOffset="94751">16718 17240 26068,'-14'17'-437,"-4"-13"2104,16 43-4474,-11 7 2164,10-21 0,1 5-10,-1 20 1,0 2 230,1-21 0,1-1 41,0 15 1,2-1-422,-1-15 1,0-2 124,0 1 1,0-1-340,0 0 1,0 0 990,-1-1 1,2-1-276,6 0 1,1-1-368,-4 32 147,4-22 0,0 1-670,-8 17-291,0-13 0,0-2-408,0-2 1889,0 8 0,0-28 0,0-4 0</inkml:trace>
  <inkml:trace contextRef="#ctx0" brushRef="#br0" timeOffset="95516">16753 17396 24629,'21'-31'-1237,"1"1"1459,8 3 754,6 0-15,8 1-140,12-1-456,-24 13 0,0 1 41,6 0 1,2 0-158,2 0 0,5 1 80,1 1 1,6 1 0,-2 0 6,10-1 0,4 1-278,-9 3 1,7 0-1,0 1 1,-4 0-84,-6 2 0,-4 0 0,2 1-64,-1 1 0,3 0 1,1 0-1,0 1-59,3 0 1,2 0-1,-1 0 1,-2 1-87,5 0 0,-2 0 0,5 0 152,-14 0 0,6-1 0,2 1 0,1 0 0,-3 0 0,-5 1-78,2 2 0,-5 1 0,0 0 0,6-1 97,2-1 1,6-2-1,2-1 1,1 1-1,-2 1 1,-6 1-49,1 4 0,-4 2 0,-1 0 1,7-2 88,-8-3 0,4-1 1,4 0-1,1-1 0,-1 0 1,-2 1-1,-5 0-28,12 1 1,-5 1 0,-1 1 0,3-1 38,1-1 1,4 1-1,0 0 1,-1 0-1,-4-2-20,-2-1 1,-3-1 0,-1 0 0,0 1 0,1 2 0,1 2 1,-1-1-1,1 0 51,-3-3 0,0-2 0,0 1 0,4 1-41,0 3 1,4 0 0,0 1 0,0 0 0,-4-1 48,-2-1 0,-3-1 0,0 0 0,5 1-42,-6 1 1,5 1 0,2 0-1,0 0 1,-4 1 0,-5-1-12,9 0 1,-6 1 0,5 0-6,-5 1 0,6 1 0,1 1 0,-3 0 0,-8-1-118,12 3 0,-3 1 72,2 2 1,4 1 0,-12 0-330,0 6 45,-23-3 0,-5 1-805,-11 4-566,-3 8-383,-12-4 775,-27 3 1505,4 5 15,-12-7 0,-4 1 157,14-6 1,-1 1 107,-22 17 1,-2 2 226,21-18 1,0 0 281,-17 18 0,2 1 1298,0 5-1561,18-17 0,2 0-907,2 8-236,11 1-764,4-5-170,7-2-217,0-4-114,0-4 162,0 4 167,0-12 246,14 7-321,-10-15 219,10 2 1064,-14-6 178,0 2 0,-42 2 2036,14-1-1105,-16-2 0,-4 0 861,-10 3-892,0-3 1,-3 0 172,20-3 0,-2-1-672,-10 1 1,-6 0-1,3 0 412,-2-1 1,0 1-307,5-2 1,-4 2 0,-1-1-618,7-1 1,-2 0 0,-1 1 0,3-1-5,-5 1 1,2 0 0,-9 1 21,14-2 0,-7 1 0,-6 0 0,-2 0 0,0-1 0,1 1 0,5-1 0,6 0-4,-9 1 0,7-1 1,1 0-1,-6 0 58,-2 0 0,-6 0 0,-3 1 0,-1-1 0,4 0 0,6-1-267,0 0 1,4-2 0,3 1 0,1 0 237,-5 1 1,2-1 0,-2-1 28,5-3 1,-3-1 0,0 0 0,-1 1 0,-1 2 0,0 2 1,0-1-1,2-1-22,-3-3 0,2-2 1,-5 1 20,5 3 0,-7 0 0,-2 1 0,2 0 0,7 1 1,-6-1 0,6 2 1,-5-1 26,4-1 1,-5-1 0,-1 0 0,1 0-1,6 2 28,-4 0 1,4 2 0,-1-1-1,4-1 0,-1 1 0,-2 0 1,2 1 42,1 2 1,1 1 0,0 0 0,3 0-24,-2-3 1,3-1-1,-4 2 37,-5 5 1,-5 3-1,1-1 1,7-2-2,-10-5 1,5 0-29,11 7 1,0 3 0,2-4-1088,-7-7 1,6 1 1116,15 10 0,1-1 0,-34-8 0,35 8 0</inkml:trace>
  <inkml:trace contextRef="#ctx0" brushRef="#br0" timeOffset="96116">17915 18065 23639,'-4'11'-1551,"-1"8"-359,22-17 2546,6-6 394,8-13 1,3-7-250,11-18-660,-15 13 1,-1-1 27,3-11-520,-4-1 519,-11 10 1,-3-2 197,2-17-593,-5 7 1,-2 0-1423,-8-9 999,2 12 0,-1 0-898,-2-2 742,-7 9 0,-3 3-1140,-7 7 849,-4 12 901,-5 44 991,23 11-853,-3-2 1,0 2 267,6 17-204,0-19 0,0 0 190,0 17 386,0-1-232,20-4-957,-10-18 1,2-2-1321,12 16 1321,-7-13 0,2-2-702,7 1-525,19 10 1111,-6-25 706,-3-2-180,-8-13 1198,-2-3-434,-1-2 1,-1 0-1,0 0 1</inkml:trace>
  <inkml:trace contextRef="#ctx0" brushRef="#br0" timeOffset="96734">18615 18014 24449,'4'6'-6712,"-1"3"3501,14 27 1446,1-3 513,21-3 1218,-8-12 178,2-8 364,-5-10-867,1 0 1901,3 0 558,0 0 102,3-17 465,-4 13-1023,1-31 132,13-2-633,-20 1-660,7-17-654,-25 31-656,-4-4-623,-2 14-175,-1 2-230,0 23 484,0 3-352,17 20-348,3-2 209,12-14 1193,8 7 497,-11-19 631,19 6 522,-20-9 232,19-20 981,-23 12 500,12-28-216,-20 9-1450,0 2 535,-8-15-1914,-5 19 59,-1-12-854,-2 33-959,16 6 603,1 12-385,2 6 315,13-25 1305,-16 24-840,17-25 1828,-7 18-866,0-19 1413,0 6-919,14-8 1543,-11 0 57,15-20-873,-21 15 2284,6-31-3077,-16 17 866,-1-1-1275,-9-7-647,0 24 667,-3-18-1455,2 19 935,1-6-834,0 8 1633,9 21-2028,-3-16-314,18 46 417,-7-31-934,8 24 2662,-4-20 1,-2-3 0,1 0 0</inkml:trace>
  <inkml:trace contextRef="#ctx0" brushRef="#br0" timeOffset="97034">18992 17433 25528,'23'-12'2854,"-18"0"-5428,50 1 3472,-29-2-169,28 1-208,2 0-367,-15 5-828,11 2-1378,-34 22-1211,-25 16 3315,2 10 1,-19-16 0,-6-1-1,-11 18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30T12:34:15.972"/>
    </inkml:context>
    <inkml:brush xml:id="br0">
      <inkml:brushProperty name="width" value="0.12095" units="cm"/>
      <inkml:brushProperty name="height" value="0.12095" units="cm"/>
    </inkml:brush>
  </inkml:definitions>
  <inkml:trace contextRef="#ctx0" brushRef="#br0">2832 597 23279,'-17'-52'-7936,"13"6"6128,-27 12 1281,27 9-346,-28 10 1706,27 5-1699,-29 6 2145,13 3-1394,-7 18 2720,-1-13-555,14 32-969,-9-7 899,12 10-1770,-5 14 1328,12-20-2066,-1 19-402,6-20 77,-1 3 0,2 0-915,14 6 1243,-14 3 0,2 0-930,26 6 865,-26-14 0,-2 0-133,27 20-252,-25 4 759,12-13 0,2 1-72,-10-11 1,-1 0 94,8 11 1,2 3 66,0-2 0,0-3-138,-3-10 1,0 0 263,12 20 1,2-3-353,-9-23 0,-1-3 338,6 7 0,0-2-446,11 5 432,-4-6-296,1-5-1316,9-2 2026,-10-11 0,7-2 0,-13-10 1</inkml:trace>
  <inkml:trace contextRef="#ctx0" brushRef="#br0" timeOffset="1100">3312 1254 27507,'0'38'-5756,"0"-5"3627,0 4 1065,20-4-227,-15 3 619,29 1 489,-30 2-134,29-1-1350,-8 12 1092,8-13 268,-11-10 1,0-1-91,2-1 566,8 3-165,-12-16 193,0-5 568,1-4 245,0-3 922,0 0-262,1-22 76,11-10-243,-9-13-955,-3 11 1,-2 1 296,-1-10-639,6-15-301,-13 20-713,-2 3-192,-2 5-185,-2 0 92,-2 16 818,2-5-284,-2 18 2100,13 19-2298,-5 12 128,5-1 0,2 2-341,3 17 491,1-14 0,1-2-116,7 4 164,-1-8 1,1-1-198,10-4-590,3-11 1,1-2 2333,5-5-42,-5-16 0,0-2 1659,-5 7-1246,-9-26 0,-3-6 149,-2 8-873,-8-3 1,-4-3 67,-4-6-831,-1-1-489,-6 1-586,0-11-933,-2 15-173,0-9 1149,0 30-14,-13 2 294,10 31 711,-9 14 462,12 12-570,7-9 1,2 1-418,-5 10 333,12-7 1,2-1-233,1 3-233,2 7 151,9-22 430,-17-6-1073,13-7 2186,-6-2 136,1-8 842,1 2-153,12-20 940,-10-13-1753,-2 2 0,-2-3-54,1-23 358,4-6-1076,-14 15-115,-2 1-1055,-3 2 36,-2-6-1089,-2 18 787,-1-4 106,-1 25 530,4 3 992,1 26-1386,4-16-72,7 52-876,-3-32-244,1 9 1,-1 2-828,1 1 2794,5 7 0,-8-18 0,-1-1 0</inkml:trace>
  <inkml:trace contextRef="#ctx0" brushRef="#br0" timeOffset="1366">3565 711 24629,'24'-22'1798,"8"3"-22,13 10-1196,10 3-410,-16 21-1556,2 12-62,-20 9-1212,-8 28-669,-13-19 477,-8 0 1,-4 2 2571,-14 13 0,12-19 0,2 0 1,-9 19-1</inkml:trace>
  <inkml:trace contextRef="#ctx0" brushRef="#br0" timeOffset="1766">5693 915 28137,'0'-12'-6386,"0"2"4347,-13 5 2772,10 21-1094,12 16-1173,-3 10 880,37 9 168,-38-11-1352,41 4 1944,-26-1-617,25 0-292,-13-3 321,1-5 1234,-2-3 379,10-2-599,-14-11 132,14-3 110,-23-12 381,19-47-477,-22 16-1060,2-14 0,-1-2-541,-2-2-427,-2 7 1,-1 2 1435,1-3 1,5-6 0,-4 20 0</inkml:trace>
  <inkml:trace contextRef="#ctx0" brushRef="#br0" timeOffset="2150">7058 1105 27597,'-52'-15'-737,"2"11"1346,8-11-1478,-3 4 729,-5 8 208,15-3 0,0 1-19,-19 5 374,-12 0-423,28 22 974,6-16-583,8 39-287,11-28 34,6 22-1254,7-9-635,19 14-785,-14-11 1283,27-8 0,7-3-258,-4-1 892,3-10 1,4-4 762,-6-4 1,-2-1 97,20-2 558,-14-9 0,0-2 1392,0 6-507,-14-20 1,-3-3 272,-3 7-385,-5-41-1712,-11 31-949,-4-5-497,0 11-298,-14 14-682,10 22 224,9 16-65,0 12-193,34-2-1099,-10-2 1374,11-10 2511,3-3 0,-8-7 1,0-7-1</inkml:trace>
  <inkml:trace contextRef="#ctx0" brushRef="#br0" timeOffset="2616">7515 986 26517,'0'41'-5486,"0"-5"3448,0 5 884,0-3 605,0 24 123,0-15 122,0 15 76,17-22-2052,-13-3 2053,31-3 305,-4 3-275,9-14 547,-8-11 1,0-3 707,8-4 278,13-3 215,-7-27 1262,-14-7-2055,-10 1 0,-3-3-34,-7-20-701,-5 15 0,-2 0-1105,-5-9-1613,-24-1 1,-6 1-564,1 1 2974,-7 11 0,-2 4 0,1 5 1,-1 3-1</inkml:trace>
  <inkml:trace contextRef="#ctx0" brushRef="#br0" timeOffset="2801">6798 622 25798,'18'-14'1409,"-13"2"-4146,46-1 4303,-21 3-1320,14 2 0,5 2-833,-15 2 0,0 1-416,13-2 0,1 0 998,-9 4 1,-1 0-1,0 0 1,0 1 0,1 0-1,-1 0 1</inkml:trace>
  <inkml:trace contextRef="#ctx0" brushRef="#br0" timeOffset="3373">9205 1098 24808,'-29'-42'-6069,"0"2"3769,1 8 1664,2 4 331,0 5 316,1 8 505,0 5 181,0 5-1027,2 5 2207,-8 22 306,11 12-1713,7-2 0,4 3 70,2 24-517,3 3-309,34-20-810,-4-4-556,31-6 456,-6-6-150,6-12 1522,6-5 213,-15-7 1,0-4 442,-12-5 0,0-3 157,22-5 0,-2-4 351,-25-1 0,-3-3-364,13-15 1,-4-2 168,-3-14-874,-16 18 0,-4-4-472,-8-2 0,-3-1-337,0 10 0,-2-2-170,-9-25 0,-7 1-492,1 23 1,-4 1 103,-10-22 0,-4 1 274,7 24 0,-1 2 78,2-6 1,-1 0-760,-17-15 911,23 20 139,-17-1 780,33 43 845,-11 3 836,14 28-1963,10-9 1,1 3-420,-6 24 343,13 1 0,4 1-244,-8-22 0,1-1 5,3 14 1,2 0-420,-1-17 1,0-2-226,-6 0 0,0 0-561,-1-3 0,0 2 346,4 7 1,-1-1-178,6 16-168,-7-18 0,-1-2 1486,-2-4 1,-1 1 0,-7-17 0</inkml:trace>
  <inkml:trace contextRef="#ctx0" brushRef="#br0" timeOffset="3533">9185 783 25978,'-10'-32'-4168,"0"0"0,-3-14 3256,18 11 1,6 2 1626,12 2 744,26-6-767,-12 25 1,1 5-317,26-4-1196,-4 6 0,2 2-35,-22 1 1,-2 3 1129,15 7 0,-1 1 0,-15-7 0,-2 1 0,1 5 1,0 1-1</inkml:trace>
  <inkml:trace contextRef="#ctx0" brushRef="#br0" timeOffset="3966">10595 852 26428,'-45'0'1079,"-3"0"-989,2 0-90,-3 0 90,5 17 983,0-12-993,8 32-315,4-20 764,3 30-1055,15-18-533,1 21-505,31-21-1130,16 13-155,10-20 1315,11-2 1078,-21-14 0,0-3-347,19 1 1130,-9-10 1,0-1 769,1 4 41,-12-12 1,-4-4 1405,-9-10-753,6-10-959,-24-1-1424,5 11-197,-7 1-487,-24-3-639,-1 16 507,-24-1 600,10 33 1918,15 18-1120,10 10 144,12-4 0,4 1-550,-2 15 274,10-7 1,2 0-112,-7 8-244,15-11 0,2-2-1076,1 3-1240,0 8 764,8-17 1084,-28-14-3444,9 1 2576,-40-36 2077,5 11 1,-27-44-1,11 10 1</inkml:trace>
  <inkml:trace contextRef="#ctx0" brushRef="#br0" timeOffset="4103">9998 504 26428,'53'-12'1056,"-15"4"0,-1 1-679,18-1-469,0 0 1,2 0-292,-18 4 0,1 1-919,7-2 0,4 1 0,-3 1 1272,-2 0 0,0 2 0,12-1 0,0 1 1,-18 1-1,-1 0 0</inkml:trace>
  <inkml:trace contextRef="#ctx0" brushRef="#br0" timeOffset="4771">12602 807 26877,'-28'-6'-1426,"7"-1"745,-28 4 1364,12 1-356,-6 2 6,-3 0-70,10 11 1,-1 0 475,-22-5-428,10 24 1,3 4 377,-8-6-319,23 3 1,3 3-598,-3 9-104,11 2-633,10-1-803,5 1-470,5-4-342,0-1-339,46 4 580,-17-16 1621,15-11 0,4-5 343,4-5 462,-15-3 1,-1-4 995,18-23 888,-2 17-760,-26-19 0,-1-3 188,19 2-573,-24-1 1,-1-3-163,16-18-404,-20 9 0,-2-3-523,-4 10 1,-2-3 88,0-24 0,-4-2-606,-1 23 0,-4 2-220,-5-11 0,-3 0 483,-1 3 1,-1 3-1498,-10-16 1154,3 16 0,4 2-884,11 8 1657,-26-6-330,26 54 888,-10 40-318,23-25 1,3 2-61,-9 13 1,0 1-28,14 0 0,3-1-109,-9-10 0,0 2-321,2 2 0,0 5 0,1-5-553,3-3 1,0-1-411,1 10 0,-2-1-1894,8 13 3054,3-4 1,0-7-1,1-1 1</inkml:trace>
  <inkml:trace contextRef="#ctx0" brushRef="#br0" timeOffset="5150">13187 1075 26697,'-25'-16'-3399,"19"4"-770,-38 1 5540,18 6-459,-12 1-37,2 2-243,8 2 99,2 22-648,3-16 1429,1 37-32,5-25-1155,4 18-1545,6 5-121,4-11-730,29 16-566,-20-24 1470,24-8 0,6-3-127,-11-3 1420,37-3-255,-11-22 1703,-13 12-289,-9-19 0,-2-4 592,0 4-525,-9-10 0,-4-2-420,-3-2-1080,1-10-323,-12 8-1003,3 15-526,-3-2-282,0 38 801,0 16-273,0 13 307,0 8-1866,18 5 412,-13-13 2722,29 10 0,-29-24 1,12-1-1</inkml:trace>
  <inkml:trace contextRef="#ctx0" brushRef="#br0" timeOffset="5499">13633 1010 24808,'4'-4'932,"0"1"-18,8 18-4288,-4 6 544,7-1 1352,-5 21 222,1-22 337,0 19-1160,0-11-171,-2-1-122,-3-4 2093,1 2 330,-3-8-194,2-22 2166,6-33-876,0-6-335,2 8 1,2 0 791,4-3-483,-3 10 0,0 3 914,2 6 66,2-9-410,-8 28-1240,-1-6 710,-2 8-167,2 19-2138,-4 11-1194,3 29-26,-7-7 139,-3-14 1,1-2-1038,-2 10 2892,-17 9 1,12-20-1,-12-3 1</inkml:trace>
  <inkml:trace contextRef="#ctx0" brushRef="#br0" timeOffset="5715">12948 688 25708,'-2'-35'-5355,"1"2"3665,19 8 3418,-14 3-1950,39 1 2326,-37 5-1552,27 4 0,4 3 432,-11-2-345,38 1 998,-31 8-470,-3 2-1488,-1 0-1180,5 18-1639,-8 6 2643,4-1 0,-12 17 1,-2-15-1</inkml:trace>
  <inkml:trace contextRef="#ctx0" brushRef="#br0" timeOffset="5932">13848 417 25528,'16'0'1529,"0"0"-1439,0 0 270,0 0-270,0 0 90,-1 15-1875,11-11 1621,-6 27-2304,19-27 1275,-13 24-2112,9-25-1358,7 8 4538,-6-11 0,13 0 0,-12 0 0</inkml:trace>
  <inkml:trace contextRef="#ctx0" brushRef="#br0" timeOffset="6421">16142 835 24898,'-6'0'-720,"1"0"1,2 0 0</inkml:trace>
  <inkml:trace contextRef="#ctx0" brushRef="#br0" timeOffset="6583">16158 1287 26607,'0'12'-1934,"0"-2"1,0-5-1,0-3 1</inkml:trace>
  <inkml:trace contextRef="#ctx0" brushRef="#br0" timeOffset="8316">18215 407 26338,'4'47'-6199,"-1"-7"4161,-3 12 1175,0-1 344,-20 11 681,18-28 0,-1 1 12,-17 3 0,-1 1 66,12 0 1,0 2-772,-10 2 0,-1-1 1006,3 1 0,2 1-88,-3-1 0,0 0 4,0-1 1,0 0-441,0-1 0,0-1-556,0-1 0,0-1-297,1-1 0,0-1 931,0-2 0,1-1 0,-12 27 0,2-5 1</inkml:trace>
  <inkml:trace contextRef="#ctx0" brushRef="#br0" timeOffset="9686">19087 726 26248,'0'-20'-4857,"0"1"3898,0 6-105,0 19 515,16 17-351,-12 33 579,30-1-117,-32-22 0,1 1-1457,28 23 888,-27 3 263,21 1-542,-17-18 1,-3 2 369,2-12 1,0 1-69,4 9 1,-2-1 936,-7 13 0,14-2 0,-9-1 0</inkml:trace>
  <inkml:trace contextRef="#ctx0" brushRef="#br0" timeOffset="9933">19710 877 26607,'-22'-12'-2291,"-15"3"2459,7 6 597,-9 20 946,-7-12-1190,10 40-587,-4-21 611,1 27-860,2-5 574,14-11 0,1 2-617,-4 21-435,11-10 1,5 0-1938,4 7 946,14-19 1,3-2-2113,-6 6-578,50-4 4371,-22-9 1,1-15 0,2-3-1,25 6 1</inkml:trace>
  <inkml:trace contextRef="#ctx0" brushRef="#br0" timeOffset="10303">20120 1375 23819,'-19'26'939,"5"-4"-1371,35-11-942,11-5 1488,12-6 551,4 0-254,-9-18 531,3 14-732,-1-35 188,13 10 697,-20-11-625,-10 13 1,-4-1-252,-6-6-725,-2-21-675,-12 24-870,-19-6-232,-6 10 676,1 12 182,-20 1 1016,15 11 663,-10 22 1227,-2 10 51,27 11-866,-1 5 546,15-8-1205,0 3-487,0-2-508,20 1-1319,-14-1 430,23-14 1,6-2-322,-6 9 896,14-11 0,4-5 579,4-5 1002,-16-6 0,1-2 473,15-2-255,3-19 0,-3 15 0,0-15 0</inkml:trace>
  <inkml:trace contextRef="#ctx0" brushRef="#br0" timeOffset="10516">21022 1036 24718,'0'-51'-4676,"0"1"3087,0 6 885,-19-10-867,15 19 1864,-26-9-696,27 50 1320,8 33-2734,-2 11 1663,12-11 0,-1-1-544,-10 16 577,25 2 221,-26 2-283,16-18 0,2 0-395,-5 20-1032,5-10 0,1-2-79,-3 3 136,-4-11 1,0-2-185,0 1 1606,1 5 0,-8-22 0,-4-2 0</inkml:trace>
  <inkml:trace contextRef="#ctx0" brushRef="#br0" timeOffset="10650">20897 1254 24359,'0'-28'-6386,"0"2"4258,23-2 3515,-18 3-2575,54-1 2012,-28 1-515,2 11 0,3 2 0,20-9 0,6 1 0</inkml:trace>
  <inkml:trace contextRef="#ctx0" brushRef="#br0" timeOffset="10933">22008 1224 26697,'0'-11'-6475,"23"-5"9146,-18 3-3471,32-2 1,8 1 97,-10-1 857,8 4 0,2 0 1,5-1-1,2 2 1</inkml:trace>
  <inkml:trace contextRef="#ctx0" brushRef="#br0" timeOffset="11399">23025 1035 26877,'-35'-9'-1276,"1"7"1669,8-7-1070,-3 9 1259,1 0-164,-2 26-92,0-6-256,11 12 0,2 3-789,-8 10 623,10-13 0,4 1-708,2 15 91,4 0-966,5-1-696,25 12-529,-19-18 1377,26-12 0,6-5 760,-9-3 610,12-11 1,3-4 887,0-2 385,13-24 1300,-9-9-179,-17-11-902,-9 9 0,-3-1 645,-8-9-1532,-3 3 1,-1 0-465,-6-7-983,2-12-65,-3 11-1269,-17 15-53,13-5 984,-13 50 2061,17 19-1127,0 24 303,0-24 1,0 2 144,0 11 0,0 1-44,0-11 1,0 2 33,0 6 0,0 4 0,0-4 179,0-4 0,0-1-338,-1 14 0,2-2-1192,5-17 0,1-2-81,-4 32-254,9-6-230,-12-6-123,8-5 2014,-6-8 0,5-6 1,-7-3-1</inkml:trace>
  <inkml:trace contextRef="#ctx0" brushRef="#br0" timeOffset="11871">23458 1568 25978,'12'-23'-1807,"-3"4"1092,20-19 1067,-9 10-153,2 2 0,2-1 78,6-8 5,14-11-28,-20 21 0,-1 1-203,12-15 372,-7 6 1,-1-1 449,-1-4-724,-7 6 0,-3 0-502,-3 1-283,2-18-188,-12 32-329,0 21-621,-3 13 366,0 26 96,0-5 198,0 6 163,0 6 185,0 0 494,-1-14 1,2-1-323,17 16 194,-10-13 1,2-2-392,12-1 296,6 2 39,-24-20-138,28-6 1376,-18-5-219,14-3 937,-6-3 573,-1-23 98,9-9-194,-7-14-1207,-6 12 0,0-1 874,1-9-1679,0-14 46,-8 20-928,-2 6-189,-3 5-138,-1 7 293,-2 10 396,1 0 240,1 9 1553,1 14-2600,8 13-206,-3 11-1467,13 22 288,-5-20-234,7 15-151,-4-19 3022,6-4 1,4-4 0,3-2 0</inkml:trace>
  <inkml:trace contextRef="#ctx0" brushRef="#br0" timeOffset="12219">24997 1042 25978,'-30'-23'-4147,"-8"2"3543,35 10-1807,-25 3 3541,9 7 35,1 15 41,-11-10-232,26 34-2409,-20-2 2244,16 11-1113,-4 17 1245,6-26-1873,5 8-717,24-19-298,-18-6-787,35-3 3277,-15-5-1141,9-6 1413,12-3 373,-21-26 257,18-9 524,-24-13-795,8-3 752,-15 11-1616,-5-3-450,0 1-506,-4 3-614,2 5-219,-4 4 53,1 7 876,-2 9-249,6 4 1774,-1 28-1924,4-16 325,2 47-1243,1-25-1445,5 30 3166,-4-22 1,2-1-1,10 21 1,-8-19 0,0 0-1</inkml:trace>
  <inkml:trace contextRef="#ctx0" brushRef="#br0" timeOffset="13837">6777 3265 26068,'10'22'-8178,"-7"34"6888,7-26-421,-10 35 1698,0-16 125,0 5-161,0 5 12,0 3-1469,0 1 2021,0-3-335,0-5 375,14-2-976,-10-7 273,10-3-106,-14-7 1243,9 3-1011,-6-17 165,6 4-748,-4-20 417,-4-26 721,11-3-113,-5-14 0,0-4 441,12-20-846,-1-2 1,1-2 183,-6 22 1,0 0-192,6-14 0,1-1-453,0 3 1,0 2 49,-4 16 0,0-1 575,10-17 0,0 3 0,5 6 0,8-6 0</inkml:trace>
  <inkml:trace contextRef="#ctx0" brushRef="#br0" timeOffset="14150">7522 3886 24359,'3'18'-5671,"0"-4"3285,5-3 1487,0-6 1352,8-3 1117,0-21-372,21-8 27,-9-11-1565,14-2 2335,0-6 33,-8 9-949,-11 8 0,-1-1-92,-3-3-778,2-15-691,-16 24-867,-2-2 313,-3 9-554,0 9 143,-20 1 962,0 29 609,-3 8-696,7 30-262,16-12-472,0 2-1703,20-4 691,-16-16 2438,45 6 0,-24-25 0,27-5 0</inkml:trace>
  <inkml:trace contextRef="#ctx0" brushRef="#br0" timeOffset="14523">8650 3428 25798,'-25'-8'-962,"-14"3"1183,14 3 145,1 19 574,-18-13-476,26 34-1299,-17-19 1510,12 21-1331,9-6 301,-5 2-21,15 0-1001,-7-1 3,9-1-776,17 9 467,8-14-923,22 8 1876,-7-26 1141,2 0-180,-4-11 1247,-8-17 225,12-8 404,-21-9 264,2-18-1124,-10 17-485,-5-11-1325,-2 15-155,-5 3-775,-1 4-703,0 5 269,0 4 919,0 33 206,0 22 99,0 20 541,1-23 1,-2 1 94,-4-5 1,-1 0 69,5 4 1,-1 0 42,-3 0 1,-1 2-792,5 19 0,2 1-31,0-16 0,-2 1-524,0 2 1,-2 5 0,1-5 1310,2-7 0,-1-1 0,-2 8 0,0-1 1,3 11-1</inkml:trace>
  <inkml:trace contextRef="#ctx0" brushRef="#br0" timeOffset="15032">9170 3923 25978,'6'-12'-2725,"2"-3"2219,2-4 213,4-5 279,4-5 40,17-21 176,-4 8-128,-10 15 1,1-2-207,0-2 1,-1 1 637,11-15-245,-10 8 1,-1 1-30,0-3-201,2-15-353,-14 30 95,-3-1-546,-5 36-724,-1 21 898,0 2 1,0 2 28,0-3 0,0 2 111,0 16 1,0-1-519,0 11 601,-1-20 1,2-1-400,19 10-524,-15-4 1162,34-6-482,-15 7-178,0-18 128,22 3 783,-31-23 293,29-3 907,-23-30 834,2 18-1117,-11-24 1,-4-5-394,5 7 239,-4-13 0,-2-2 35,0-2-812,-4 7 0,-1 1-514,-1-2-860,0-13 243,-1 30-551,0 21 1023,20 0 1722,-14 38-2936,33-3 697,-12 8-1801,2-5 0,4-2 2908,12 1 0,-15-9 1,-2-2-1,5-3 1</inkml:trace>
  <inkml:trace contextRef="#ctx0" brushRef="#br0" timeOffset="15349">10500 3653 26338,'0'-11'-5576,"0"1"3807,0-5 705,25 4 4204,2-10-1814,4 6 74,17-4-194,-27 1-1135,26 1 2206,-14-1-313,11-8 76,-13 5-2340,8-11 273,-25 15-980,-2-5-333,-12 9-418,0 2-519,0 1 224,-20 3 1028,-8 2 494,-26 3 290,9 21 1288,-13 8 254,37 12-317,-19 2 517,36 8-1361,-10-10-466,14 12-1328,0-18-482,23 0-2720,7 5 943,13-11 3883,-11-9 1,0-2-1,11-3 1,18 0 0</inkml:trace>
  <inkml:trace contextRef="#ctx0" brushRef="#br0" timeOffset="15649">11463 3335 25078,'0'-5'-5396,"-17"2"6578,-7 23 371,-10 8-504,12 11-1377,11 1-443,11-10-430,0 2-306,0-2 1507,0-1-1241,24 0-618,-17-4-238,42 8 1455,-18-10 1285,17 7 138,-19-15 140,-3 2-473,-24-10-1139,7 0 965,-30-3 1650,16-2-1934,-39 3-109,10-4-1847,-28 1 2100,11-2 0,4-19 0,18-4 1</inkml:trace>
  <inkml:trace contextRef="#ctx0" brushRef="#br0" timeOffset="15883">11885 2827 26068,'16'15'-4718,"-1"-11"5860,0 34-4202,5-3 1482,-4 15 918,-2-13 1,0 1-230,2 12 569,-2-6 1,-1 1-1833,0 8 1896,-5-18 0,1-1-1407,0 13 1708,-1-1-456,1 0-751,0 10 546,-2-15-715,1 13 773,-6-28-1113,1 0 1750,-3-17 0,0-4 0,0-3 0</inkml:trace>
  <inkml:trace contextRef="#ctx0" brushRef="#br0" timeOffset="16016">11862 3391 26158,'-12'-29'-8630,"2"2"5762,10-1 2707,24 2 2401,-17 0-2270,53 1 1907,-26 2-2309,13 8 0,5 1-169,-16 5 0,-1-1 976,13-2 1,1 1-1,-11 6 1,-1 1-1,1 0 1,0 0 0</inkml:trace>
  <inkml:trace contextRef="#ctx0" brushRef="#br0" timeOffset="17166">13340 3365 26877,'-4'29'-4570,"0"16"2667,-1-11 1181,0 16 65,1-10 264,1 2-49,2 18 153,0-18-499,1-7 0,0-2 331,0-5-957,15 8 115,-11-44 1696,11-13 412,-15-15-1045,0-7 116,0 4 99,0-6 115,17-2 124,-15 11 1,1 0 766,34-18-906,-35 20 0,1 1-942,32-8 2596,-32 7-1329,29 6 1422,-19 8-471,14 9 718,-8 6 167,11 24-2479,-8-14 355,-2 26 0,-2 7-2017,1-5 1460,-7 4 0,-1 2-1637,0 8 456,-2 0-1105,-4-3 374,0-4 1602,-3-5 440,1-8 756,-2-1-486,1-14 212,0 0-147,4-12 1970,2-25-1233,4 6 544,2-24-575,5 5 415,-1-5-181,5-6-146,-7 13 1,0 0 509,10-17-1607,-12 20 1,1 1 636,3-4 44,-6 8 63,1 7-130,-4 11 492,1 4 486,-1 6-533,8 25-1920,-1-5 542,0 10 0,0 3-977,7 9-90,-2-1 1,0 1-1638,5 10 2996,-2-8 1,2-1 0,6 3 0,-9-16 0,-1-1 0</inkml:trace>
  <inkml:trace contextRef="#ctx0" brushRef="#br0" timeOffset="17516">14618 3637 26158,'0'-7'-5576,"-11"2"5511,8 1-2155,-8 1 3249,11-2-1854,24 1 2286,-18-3-965,47-2-524,-25-2 2077,27-4-746,-5 0 889,1-2-1617,-16 5 1,0-1 1704,14-7-2129,-15 3 1,-5 0 479,-10-3-783,0-6-335,-19 0-1342,-21 8 188,-14-10-66,-10 16 620,-6-2 6,13 11 687,1 2 508,-9 20 1005,10 8 692,7 11-708,15 2-625,14-6-2480,0 18-341,26-13-587,-10-6 1,3-2 2701,32 1 1,-23-12-1,0-2 1,19 3 0</inkml:trace>
  <inkml:trace contextRef="#ctx0" brushRef="#br0" timeOffset="17921">15683 2713 28496,'0'45'-5036,"0"-7"2997,0 12 1597,0-16 0,0 2-196,0 23 425,0-4 0,0 1 61,0-22 0,0 0 49,-1 10 0,2 2-1227,6-1 0,0-1 955,-5-10 0,0 1-354,13 20 0,0-2-621,-11 6 850,10-24 1,0-1-1316,-11 6 509,8-4-2368,-11-1 3715,0-10 0,0-3 0,0-12 0</inkml:trace>
  <inkml:trace contextRef="#ctx0" brushRef="#br0" timeOffset="18053">15535 3416 25978,'0'-58'-6476,"23"15"6497,-6 10 0,4 2 42,28-2 335,-21 12 0,0 0-82,16-4-271,3 0-152,2 3-613,2 0 1291,-3 0 1,0 3 0,-1 0 0</inkml:trace>
  <inkml:trace contextRef="#ctx0" brushRef="#br0" timeOffset="18439">16315 2655 25708,'0'-14'-5396,"-16"-3"4007,12 9 163,-13-1 2016,17 27-1145,0 2 127,0 23 198,0-7 1,0 2-1567,0 26 1596,0-18 0,0 3-21,0 5 1,0 0 306,0-13 1,0 1-530,4 3 1,1 3 0,-1-4 176,-3-7 0,1 0-20,5 20 0,-1-2-215,-6 1-94,3-13 1,1-2-153,-2-9-825,5 7 997,-7-48 326,8-32 710,-2-4-419,0 12 0,2-1 179,0 1 0,1 1 250,4-17-125,-2 13 0,1 1 642,0 3 170,9-1-170,-9 24 312,4 4 369,-1 22-2380,1-12 1062,4 36-1663,12-5 238,-6 11-454,-3-14 0,1-1-1330,5 8 126,-3-11 0,2-2 2095,8 3 0,12 0 0,-9-15 1</inkml:trace>
  <inkml:trace contextRef="#ctx0" brushRef="#br0" timeOffset="18715">17257 3231 26787,'-21'-5'-386,"-8"0"455,-9 5 820,-10 18 565,31 11-2075,-18 24 133,32-6-719,-11 16-46,37-26 284,-6-8 0,5-3-571,30 1 1018,-23-11 0,2-2-116,4-8 1,1-3 922,18 3-137,-8-4 1,0-4 1321,1-19-750,-10 8 0,-4-3 1601,-4-26-1437,-1-2-892,-22 7-948,-6-4-1275,0-2-262,-22 12 0,-7 0 2194,-5-16 0,-6 17 1,-3 3-1,-12-10 1</inkml:trace>
  <inkml:trace contextRef="#ctx0" brushRef="#br0" timeOffset="19135">18483 3610 27237,'42'0'-1799,"16"0"360,-16 0 1439,-3 0 0,1 0 0,13 0 0,-18 0 0,0 0 0</inkml:trace>
  <inkml:trace contextRef="#ctx0" brushRef="#br0" timeOffset="19307">18482 3950 25978,'59'0'539,"-9"0"-276,-17-8 1,0-2 100,25 6-899,-26-11 0,2-1-1330,18 5 0,2 3 1893,-12 0 1,0-1-1,12-7 1,-1 0-1,-17 7 1,0-1-1</inkml:trace>
  <inkml:trace contextRef="#ctx0" brushRef="#br0" timeOffset="20089">18088 3235 24898,'-51'-5'158,"9"1"-232,3 4 526,-6 18 1018,14 10-1525,6-2 0,2 3-355,4 18-400,0 6-135,15 2-285,4-15 426,8-7 1,5-2-1407,14-1-139,24 8 1032,-9-26 1177,-8-4 1,-1-6 662,2-25 170,-4 7 1,-2-3 1088,-4-28-1191,-9 10 1,-2-1 816,0-13-1193,-8 3 0,-2-2-310,-1-16-379,-3 23 0,0-2-32,1-5 1,-2 2-406,-8 10 0,-1-1 235,8-26 0,0 0 307,-7 28 1,-1 1-122,3-19 1,2 2-171,2 3 376,-10-3-135,13 32 845,0 8-192,0 35-79,0 12 1,0 6-43,0-3 1,0 3-481,3 9 1,2 5 0,0-3-291,2-6 1,1 1-772,1 7 0,3 4 0,-1-5 1418,2-3 1,0-3 0,2 15 0,1-3 0,-4-19 0,1 0 0</inkml:trace>
  <inkml:trace contextRef="#ctx0" brushRef="#br0" timeOffset="21183">21202 2980 26068,'0'-15'-5756,"-19"3"5136,15 1-2051,-34 5 4283,19 2-742,-21 3 242,6 18 264,-4-13-1153,1 42 1188,2-20-136,3 25-417,18-19 0,2-1-1348,-2 17 66,8-8 1,3 0-1114,3 2-697,30 7-76,-22-21 366,53-8 958,-35-4 1004,8-11 0,2-3 745,8 3-145,-10-12 1,-1-2 1379,3 5-191,5-32 536,-20 19 209,-9-19-2706,2 8 539,-13-10-1777,6 10 103,-7-4-707,-16 14 127,12 34 665,-13 23 234,17 23 698,0-9 1,0 2-155,0-18 0,0-1 282,9 14 1,-1 0-158,-7-15 0,3-2 66,12 1 1,0-1-290,-12 28 110,24-2-804,-26-7 1198,10-4-474,-12 9 697,0-19-606,-17 12 1005,-12-30 702,5-1-1105,-28-15 847,31-2-785,-21-17-141,14 12 0,14-42 0,3 8 0</inkml:trace>
  <inkml:trace contextRef="#ctx0" brushRef="#br0" timeOffset="21751">21572 3333 24898,'17'0'1979,"-2"14"-5605,-3-11 3721,-2 11-2023,5-14 3033,16 0-380,-3 0-181,31 0-454,-20-21 146,3 1 0,-1-3 1831,0-22-1869,-8 10 0,-3 0 1349,-13-2-2184,-3-24-524,-12 25-44,-25-20-1103,18 27 1047,-23 6 1,-1 3-437,21 5-197,-39-2 1413,33 37 901,-2 18-154,-3 12-115,17-7 1,2 1 645,-7 12-564,5-17 1,4 1-705,7-2 0,6-3-164,18 16-436,-3-14 1,4-3-867,22-5 1267,2-4 236,-12-19 1141,-1-6 246,1 0 483,0-20 1454,-3 1-374,-1-20-1635,-17 13 1,0-2 67,10-15-493,-12 1 0,-3-2-676,-2-12 156,-9 6 1,-3-1-772,-2-12 73,-2 21 1,-4-2-48,-8 1 0,-1 1-908,5-23 926,-13 19 1,1 1-1176,14-1 1309,-13-4 285,17 31 241,0 29 202,0 8 149,0 15 1,0 4 289,0 17-317,7 1 0,1 3 67,-7-20 0,2-1-397,11 14 0,-1-1 311,-11-14 0,-1-2-272,5-1 0,1 0-306,6 33-297,-8-25 1,0-1-373,10 18-307,-6-15 0,-1-2-353,-2-2 1700,9 13 0,-8-31 0,0 2 0</inkml:trace>
  <inkml:trace contextRef="#ctx0" brushRef="#br0" timeOffset="21916">22212 3019 25798,'0'-20'-5936,"0"1"3808,23 4 4848,25-3-883,12 7-1775,-23 4 0,3 2-1494,7 2 0,1 2 1468,-10-1 1,0 1 0,14 1 0,-1 0 0,-15 0 0,1 0 0</inkml:trace>
  <inkml:trace contextRef="#ctx0" brushRef="#br0" timeOffset="23000">19987 2188 25978,'-14'-10'-4469,"1"1"3643,2 4 952,-2 3 585,0 2 347,-5 20-584,0-15 605,-2 42-1783,1-21 1621,0 28-901,2-5-863,5 4-1084,3 3-520,4-1-339,4-3-1173,1-3 3607,0-4 1,24-6 0,7-3 0</inkml:trace>
  <inkml:trace contextRef="#ctx0" brushRef="#br0" timeOffset="23153">20283 2299 25978,'0'-13'-5576,"-20"4"5633,15 31-784,-33-1 2329,33 25-4463,-26-7 1044,28 7 1676,-21 6 1,21 6 0,-8 1 0</inkml:trace>
  <inkml:trace contextRef="#ctx0" brushRef="#br0" timeOffset="23883">23448 2220 27867,'22'21'-5960,"-17"9"2701,31-7 3301,-32 5-1814,11 6-529,-15-7 956,13 2-856,-9 1-960,9 1 786,-13-3 2462,0 0 0,0-4 0,0-1 1</inkml:trace>
  <inkml:trace contextRef="#ctx0" brushRef="#br0" timeOffset="24033">23752 2268 26158,'26'-30'789,"-1"6"-189,-1 11 873,-2-2-593,-2 13-599,-1-6 441,-3 8-933,-3 16-1547,-5-11 149,-1 59-1974,-5-27 3327,-11 18 1,-2 4 0,9-22-1,-1 0 1,-7 14 0,-1 0-1</inkml:trace>
  <inkml:trace contextRef="#ctx0" brushRef="#br0" timeOffset="27866">6697 6231 26517,'11'-23'-1175,"-8"2"-1079,8 2 2524,-11 5-1419,7 3 2700,-5 3-1868,15 4 1820,-3 36-3776,8-5 1354,0 34-15,-1-13-764,0 8 1015,0 4-194,-11-28 0,0 0-171,8 32-253,-7-20 0,0 0 1496,5 20-356,-5-17 1,-1-2 417,-1-1-7,0 4-41,-5-25-109,-3-7-348,0-6 446,-1-23 284,0-19-27,0-15-290,0 2 1,0-2 36,0 12 0,0 1-10,0-15 0,0-1-54,0 12 0,0 2-48,-1-1 0,2 0 108,7 3 0,1 0-77,-8-7 1,2 2 239,32-12 1177,-17-4-930,18 40 1680,-10 27-1566,-2 10-532,-5 24-669,-5-13 0,0 1-471,6 20 300,-3-5 0,-1 1-2129,1 9 1559,-5-23 0,-1-1-3018,3 9 1117,3-7 3033,6 1 1,-3-19-1,6-1 1</inkml:trace>
  <inkml:trace contextRef="#ctx0" brushRef="#br0" timeOffset="28271">7685 5643 25978,'0'-28'-4947,"0"6"3628,0 9 345,0 30 515,0 6 124,0 27 210,9-9 1,1 2-125,-8-6 1,0 1-616,6 15 1,3 1 657,-1-10 1,-1-2 83,-7 0 1,1 1-84,12 0 1,1 1-24,-8 14 0,-2 1 104,1-17 1,1 1 51,2 22 0,1-4 30,1 0-91,-4-25 0,1-3-53,5 0-430,-7-7 165,-1-7-410,-1-8 302,0-4 541,5-30 1190,-3 2-707,3-10 1,1-4 696,2-11-573,-2 12 1,1-1 646,5-14-198,1-2 356,-2 8-176,3-3-1089,-5 24 509,7-8 90,-11 28 649,16 36-2234,-12-10 229,1 15 1,0 2-828,2-2 150,-1-3 0,1 0-1527,7 4 452,-2-9 0,2-1 2175,10-1 0,14 2 0,-9-17 0</inkml:trace>
  <inkml:trace contextRef="#ctx0" brushRef="#br0" timeOffset="28632">8918 6234 25798,'-24'-18'-3857,"18"3"-405,-45 5 6183,32 5-1015,-36 3 186,23 17 717,-14 11-748,29 8-1760,-11 5 1564,25-7 12,-7 2-1529,10-1-421,0-1-456,21-2-820,-15-4-501,36 2 2331,-10-14 10,19 3 1304,-9-16 262,-6 3 247,-14-25 326,-2 16 788,-8-36-1141,5 9-503,-9-9-922,6-10-397,-6 23-373,-6-10-344,0 25-18,0-1-666,1 29 900,11 24-1190,-3 2 579,9 16-652,-4-21-830,4-4 1,2-2 3122,8 4 1,-5-7 0,1-3 0,5-5 0</inkml:trace>
  <inkml:trace contextRef="#ctx0" brushRef="#br0" timeOffset="28971">9528 6269 26068,'0'-9'-4857,"-13"3"4863,10 23-836,-11 7 1471,14 14-1734,0-3 465,0-7 91,0-2-1060,0-2 1507,0-4-620,17-9 656,-13 9-1234,23-17 2573,-3-10 912,0-24-1588,-1 1 1,0-1 697,1-20-814,-1 17 0,0 2 812,-1-1-276,12-7 726,-18 27-1333,3 3-421,-2 27-1245,-4 16-773,9 29-73,-10-3 521,-4-17 1,0-1-1301,-3 9 2581,-3-4 1,0-1 0,-2-5 0,0 19 0</inkml:trace>
  <inkml:trace contextRef="#ctx0" brushRef="#br0" timeOffset="29199">8240 5930 25708,'0'-21'-5486,"0"-3"3717,30 5 4713,19-12-1920,-18 19 1,5 1-344,17-7 0,2 0-420,-19 8 1,1 2-278,12-3 1,-1 1-500,17 4 689,-4 2-607,-8 2 144,-6 20 0,-11 1 0,-5 17 0</inkml:trace>
  <inkml:trace contextRef="#ctx0" brushRef="#br0" timeOffset="29349">8833 7370 25798,'16'24'-7621,"-12"-3"2516,26-3 3419,-17-9 2061,16-3 0,-1-6 0,4 0 0</inkml:trace>
  <inkml:trace contextRef="#ctx0" brushRef="#br0" timeOffset="30217">11307 6384 25888,'-41'-29'-4759,"0"3"3782,-9-1 674,9 13 657,5 5 0,0 7 480,-4 23 537,-13-16-840,30 27 1,5 5-1122,-8-6 901,11 11 1,4 2-424,5-1-307,17-11 0,5-1-1310,8-1 948,8-15 1,4-4-517,7-3 187,16-8 1560,-26-14 0,-3-5 559,17-6-327,-16-2 0,-2-3 1026,6-13 34,-2-5-1339,-14 9 1,-1-2-479,-5 9 1,-1-1-240,1-11 1,-2-2-338,-5-6 1,-3 1-74,-1 11 0,0-2 470,0-4 0,0-4 1,-4 4-366,-9 3 0,-2 1 319,6-2 0,1-4 1,-2 6-410,-6 5 1,0 4-3,6-9 1,1 4-272,-9-2 9,12 11 955,-11 9-163,15 33 552,0 31-83,0 20 25,0-22 0,0 1-68,-1-3 1,2-1-187,8 5 1,2 1 181,-10 3 0,3 0-291,15 1 1,2 1-144,-12 0 1,0-1-63,8 0 0,3 0-16,-3-5 1,0 2 0,0-2-220,1 4 1,2 0 61,2-1 1,3 3-1,-1-5 32,-4-10 0,0-2-43,13 14 0,1-5 2,1-7 541,7-3-548,-4-24 2011,-11-22 1089,19-20-112,-21-11-1539,-5 7 1,-2-2 524,1-13-608,-7 8 0,-2 1-29,-2-6-620,-3-11-1035,-4 19-1330,-1 15 713,0 1 502,0 33 23,0 16 254,0 27 179,0-5 203,16 16-736,6-27-61,23 15 715,-10-33 814,6 10-392,1-24 1381,-8 6-362,22-27 1085,-24-10-1043,-9 1 0,-1-3 627,0-21-619,0-7-924,-11 15 160,-7-1-1554,-1 3 211,-3-9-1309,0 19 728,0-3 308,0 48 388,0 18-250,0 19-38,18 9-384,-8-27 1,1-1-954,11 17 2380,3-13 0,-1-2 1,-4-1-1,27 5 1</inkml:trace>
  <inkml:trace contextRef="#ctx0" brushRef="#br0" timeOffset="30483">12157 5639 25618,'0'-5'-4677,"20"1"8197,12 3-2336,25 20-1704,-7-15 769,-2 34-1361,-14-22 701,4 34-1468,-20-19 1401,0-2 0,-2 0-2357,-6 1-3051,5 26 2781,-8-34 2696,-7 8 1,0-25-1,0-2 1</inkml:trace>
  <inkml:trace contextRef="#ctx0" brushRef="#br0" timeOffset="30682">12635 5317 25708,'19'0'1799,"0"0"-1439,3 18-2821,-2-13 2596,5 27-2064,-2-28 2359,7 27-1438,0-27 832,7 26-1255,0-27 632,3 18-440,-7-19 1,2-2-936,19 8 2585,-17-16 0,1-1 0,18 4 1,1-12-1</inkml:trace>
  <inkml:trace contextRef="#ctx0" brushRef="#br0" timeOffset="31455">13763 6612 26517,'14'-11'811,"-1"-2"-1388,4-6 593,8-19-551,0 4 353,-3-2 1,1-3-281,6-13 274,-9 16 0,0-3-198,-3-4 1,-1-1-186,-5 11 1,0-2 114,3-28 0,-3-1-75,-7 27 0,-1-1 164,1-28 1,-1 0-36,-1 28 1,-4 0 135,-9-8 0,-4-6 1,2 6-1167,4-19 686,-18 11 1,-2 6-246,12 18 357,-14 4 564,5 52 1600,13 1-758,-7 36 230,17-5-603,-5-8 0,0 4-14,7-11 0,0 2-214,-2 6 1,-1 4-1,5-4-88,7-4 1,3 1-275,-3 1 1,-1 5 0,2-6-895,2-6 0,2-2 120,9 11 1,-1-2-770,-2 8 480,21-5 436,-12-12-457,16 3 807,-10-18 280,24-3 1310,-23-18 931,9-18 921,-14 10-235,-2-36-975,-3 20 870,-2-23-1128,-4 8-257,-4 1-873,0-10-989,-6 16-650,-3-7-143,-3 24 719,-2 19-1276,2 19 783,2 10-216,1 6-764,6 10 11,-1-14-77,2-6 1,0-2 2058,5 2 0,11 2 1,-9-15-1</inkml:trace>
  <inkml:trace contextRef="#ctx0" brushRef="#br0" timeOffset="31633">14645 5804 26517,'-10'-20'-8776,"8"5"6507,-15 4-2698,15 6 4938,17 21 0,-10-12 1,18 16-1</inkml:trace>
  <inkml:trace contextRef="#ctx0" brushRef="#br0" timeOffset="32316">14908 6391 23819,'0'14'-5126,"0"-1"3267,0 0 795,21-4 1568,6-3 559,26-4-114,-7-2-347,2-22-130,7-1 1719,-14-3-1258,-9 1 0,-2 0 799,-2 5-537,1-38-1127,-21 29-675,-4-12-93,-4 2-1548,-21 9-208,15-10 597,-32 23 1073,34 1-1601,-22 35 3453,23 16-1461,-7 15 494,7-11 1,6 0-234,20 15-76,-11-10 0,2 1-114,14 5-276,2-11 0,0-3 709,-4 3-1265,2-17 1,3-3 802,23 6 281,-14-15 329,-5-4 0,-1-2 1618,5-4 127,19-22 735,-29-8-1031,2-13-198,-15-2-1003,-4 9-24,-4-4-183,-3-16-1225,-2 14-376,-3-18-1066,0 33 1516,0-1-501,0 39 789,0 30-130,0 5 445,8-8 0,4-1-547,12 1 503,-1-9 1,1-2 76,13 1 355,1-5 215,-10-6 85,1-15 843,-1 6-134,11-8 1075,-11-23-208,11-6-90,-20-15-1332,5-16-210,-15 20-236,0-17-936,-8 16 146,0 1-881,-1 2-285,0-6 80,0 15 1089,0 0-93,0 43 329,18 4 167,-13 26-469,19-14 0,4 1-118,-7 19-58,4-16 1,1 0-469,2 13-530,-2-3 1742,6 9 1,-18-17 0,3 6 0</inkml:trace>
  <inkml:trace contextRef="#ctx0" brushRef="#br0" timeOffset="32565">14825 5541 25978,'29'-19'1839,"3"2"-998,15 3 0,7 0-716,-15 4 0,1 1-111,17-3 1,0 2-55,-14 3 1,-1 1-313,0 2 1,-1 0-202,-2 1 0,1 1-699,8-1 0,0 4 1135,-15 7 1,-1 1 0,5-7 0,-3 1 0,4 14-1</inkml:trace>
  <inkml:trace contextRef="#ctx0" brushRef="#br0" timeOffset="32716">15408 7273 25168,'0'25'-7015,"0"-2"3627,0-6 3201,17-6 1,-12-6 0,12-3 0</inkml:trace>
  <inkml:trace contextRef="#ctx0" brushRef="#br0" timeOffset="33055">17668 5397 28946,'0'-12'-6206,"-8"2"4083,6 4-64,-6 20 3422,8 5-1727,0 23 246,8-6 0,1 2-444,-5 26-96,10-13 1,4 8 0,-4-5 340,-10-10 0,-1 1-89,10 11 1,3 6 0,-2-7 205,-6-16 0,0-3-1412,5 23 0,1-3 191,1 0 204,-7-17 0,-2-2 1408,-4-5 1,2 0 0,-4-17 0</inkml:trace>
  <inkml:trace contextRef="#ctx0" brushRef="#br0" timeOffset="33499">17460 6132 26517,'-23'-38'-7979,"8"-14"4980,8 16 1867,31-20 2235,0 30 446,28-6-13,-3 17-526,8 4-1254,3 3 1077,-13 5 0,0 2 178,-12-1 1,2 3-159,23 4 0,-2 4-649,-24 0 0,-1 2-443,17 6 0,-2 2-993,1 12-464,5-1 414,-27-8 45,-7-2 195,-6-2 25,-2 9-508,-9-7 790,1 15-95,-4-14 787,0 13-477,0-14 241,0 5 197,0-4 330,0-5 332,18 5-739,11-11 1003,26-2 288,-5-5-494,-7-12 1,0-1 1514,1 5-1170,-4-10 0,-4-5 1304,-8-5-129,-1-22-638,-18 6-1454,-7 6 0,-1 2-1313,-1 0-481,-17-18-536,12 36-460,-13 25 2602,18 20-1476,-1 10 1,2 3-688,19 14 160,-10-13 0,1-4 2096,13-9 1,12-3-1,-12-20 1</inkml:trace>
  <inkml:trace contextRef="#ctx0" brushRef="#br0" timeOffset="33732">18677 5390 25348,'43'-2'1592,"-18"16"-4488,6 13 751,-27 9 284,18 7 24,-20-8 1084,12 3-1261,-13 18-804,5-14-1949,-6 18 4626,0-31 0,0 1 0,0-16 0</inkml:trace>
  <inkml:trace contextRef="#ctx0" brushRef="#br0" timeOffset="33866">18928 5077 25978,'50'-10'934,"5"2"-1992,3 5 1002,-10 2 1,2 0 0,-11 1-1,0 0 1,13 0 0,1 0-1</inkml:trace>
  <inkml:trace contextRef="#ctx0" brushRef="#br0" timeOffset="34637">19670 6547 28137,'29'-34'-159,"4"5"1,0 0 526,-4-21-634,13 1 1,3-2 135,-21 17 1,-2 0 13,9-12 0,-1 0 29,-10 13 0,-2 1-93,0 0 0,-1-1-106,-1 2 0,-1-1-57,-1 1 1,-2 0-466,6-28 337,-8 2 166,-7 21 1,-2 0-586,-1-16 296,0 15 1,0 2-412,0 2 71,-17-2-297,13 23-226,-13 27 2639,6 5-526,9 27-606,-4-8 0,1 2 22,5-6 1,0 2-286,0 7 1,0 7-1,0-5-102,0 2 0,0-1 334,0 14 1,0 2-331,0 1 1,0-3-1012,0-15 0,0 2 218,4 0 0,2 4 0,-2-5 450,-2-7 0,0-2-6,5 21 1,0-2 260,-7 0 992,-20-9 0,-7-4 1170,0-5-191,-14-9 0,-3-4 1100,2-12-910,6-7 0,0-1 456,-3-4 16,-9-2 130,24-15-2139,12-8-1879,5-25-172,39 4 1189,-4 6 0,5 0 72,5 11 0,4 1 112,8-11 1,1-1-87,-8 9 1,0 2 92,4-3 0,0 1 556,2-1 0,-1 1 423,2-2 1,0 1-202,-1 1 1,1 0 0,-2 0 0,1 0-1,-1 1 1,0 0 0</inkml:trace>
  <inkml:trace contextRef="#ctx0" brushRef="#br0" timeOffset="34933">21238 5695 24718,'-33'-5'659,"-21"2"6,32 2-250,-27 1 119,12 0-148,0 17 625,1-13-815,1 34-70,-8-3 272,13 13-619,9-9 1,4 0-500,5 15 102,5-7 1,2 1-692,5 8 60,12-20 0,0-2-1266,-5 10 1521,19-25 1,5-2-217,-2 13 777,13-17 0,4-4 648,13 3 239,-6-16 1,0-2 1091,8 1-775,-26-17 1,2-11 0,-5 3 1340,10-10-1714,-23 3 1,-1-10 0,-5 6-715,-7-22-440,-17 7 0,-7 0-596,8 24 0,-3 0-920,-20-20 0,-5 2 378,16 23 1,-1 3 1496,-7-7 1,-1 2 0,-10 3 0,1 3-1</inkml:trace>
  <inkml:trace contextRef="#ctx0" brushRef="#br0" timeOffset="35249">21555 5688 26517,'0'35'-5755,"16"-16"3374,-12 22 1082,27-21 1528,-28 22-918,25-8 254,-24-1 10,22 2-1403,-13 8 1241,2-11 24,5 6 271,-17-18-246,15-4 853,-13-3-986,6-5 1398,-3-4-246,7-29 1079,-2 3-832,1-12 0,1-3 305,6-16-726,-7 16 0,1-3-690,0-8 1,-1 1 514,-3 11 0,-1-2-1301,7-26 0,0 1 1162,-9 28 1,1 1 0,1-9 0,1 2 0,2-10 0</inkml:trace>
  <inkml:trace contextRef="#ctx0" brushRef="#br0" timeOffset="35819">22597 5660 25708,'6'0'1259,"-1"0"-1169,1 0 0,-3 21-2978,3-1 426,0 20 1091,1-5 248,0 6-828,0 3 1017,-3-11 0,0 1-892,2 16 927,-3-11 1,1-2 981,0 1 321,0 10-292,-1-28-707,-1-1 444,0-15-383,0-2 452,6-17 1279,0-11-564,12-29 287,-5 3-110,9-7 374,1-3-204,-5 18 107,-6 12 0,-1 2 38,0 3-1063,5 2 722,-9 19 424,2 6 19,2 18-2193,-2 14-214,10 26-332,-9-5 863,-2-17 1,1-2-805,1 5-364,5 17-505,-6-32-619,20 2 3125,-9-18 1025,30-21 1554,-18-15-1697,-1 1 0,1-3 1265,11-18-1195,-7 11 0,1 1 1339,7-8-1282,-18 17 1,1 0-151,-3 3 1,-1 2-64,10-6-702,17-3 98,-26 22 277,12 4-402,-17 29-1805,4-18 320,-12 24 0,-2 6-3304,6-8 4091,-2 14 1,-3 2-1,-1 4 1,2 16 0</inkml:trace>
  <inkml:trace contextRef="#ctx0" brushRef="#br0" timeOffset="35982">25058 6159 21210,'0'-20'-3193,"0"-1"1</inkml:trace>
  <inkml:trace contextRef="#ctx0" brushRef="#br0" timeOffset="36783">5570 9847 27057,'19'15'-4853,"32"2"4966,-25 1-430,15-10 1,4-3 372,13-5-1067,0 0 0,1 0 602,-19 0 1,-1 0 495,14-6 1,0-1 0,-15 5-1,-3 0 1,2-4 0,-1-1-1</inkml:trace>
  <inkml:trace contextRef="#ctx0" brushRef="#br0" timeOffset="36949">5922 10287 25708,'-29'23'1313,"0"-3"241,15-4-1678,-6-7 1034,18-2-2698,13-4 658,26-1 322,12-2-395,-4-6 1,3-2 443,-14-2 1,0-1 809,14-3 0,0-1 0,-11-1 0,-2 0 1,2 2-1,-1 1 0</inkml:trace>
  <inkml:trace contextRef="#ctx0" brushRef="#br0" timeOffset="37203">6170 9260 27237,'-27'-14'-1885,"14"7"544,23-1 3004,12 27-3251,26-14 2236,-5 37-1751,8-21 967,-23 0 0,-1 2-491,3-4 1,0 3 433,11 13 0,0 3-63,-11-8 0,-2 4-446,1 7 1,-1 5 0,-5-2 179,-8 0 0,-4 1-630,3 17 0,-3 1 692,-10-14 1,-2-2-356,2 3 0,-2 1-143,-9-1 1,-4 2 995,2-4 1,0 2 0,-2-2 0,-9 8 0,-3-1-1,9-7 1,-1-1 0,1 1 0</inkml:trace>
  <inkml:trace contextRef="#ctx0" brushRef="#br0" timeOffset="37983">8138 8803 26338,'-20'-10'-2148,"14"2"-1088,-28 4 4710,31 22-2171,-10 23 539,13 13-253,0-19 0,0 0-116,0 30-307,-1-30 1,2 1 349,7 1 1,1 1 507,-7 2 1,0 0-780,6-1 1,1 0 315,0 0 0,-1 2 17,-1 14 1,1 0 201,1-15 0,1 1-19,1 22 1,-3-3-209,-6 2 340,5-25 0,1-2-825,-7 10 111,6-18-1268,-7 0 2401,0-38-52,0-3 203,0-22 0,0-5 235,0-9-14,10 0 1,1 0 495,-6 4-466,12 13 0,4 5 1533,2 8-595,17 1 722,-8 19-598,1 21-1140,7 14-640,-7 12-311,-5-13 1,1 1-343,7 10-45,-7-9 1,-1-1-1210,4 3 442,-9-10 1,0-1-568,2-2 1363,6-3 413,-4-14 1445,-5-8 521,12-26 247,-12 3-1199,-7-9 1,0-4 280,2-10 97,0-18-228,-7 17-513,-5 1-1059,-1 4-839,0-6-39,-1 18 809,4-1 444,0 23 976,2 21-1477,2-8 1205,0 38-1479,4-19-138,2 24-588,1-7-2410,10 16 930,-5-16 2838,5 8 1,-9-24-1,-1-3 1</inkml:trace>
  <inkml:trace contextRef="#ctx0" brushRef="#br0" timeOffset="38132">8988 9106 26068,'-16'-21'-8125,"7"3"2012,-2 10 5953,28 2 1,-17 24 0,18 4 0</inkml:trace>
  <inkml:trace contextRef="#ctx0" brushRef="#br0" timeOffset="38419">9632 9889 24808,'10'8'-4345,"8"-3"4740,-5-3 319,21-25 590,-11-11-1415,14-14 88,-8-4-212,2 9-158,-4-3 680,-13 13 0,-1-1-519,1-16 104,-8 10 1,-1 1-1250,-4-2 568,-26-14-1125,1 31 1189,-5 1-93,-7 16 1228,18 4 106,-4 26 524,9 12-926,12-2 1,2 3-381,-1 21-772,9-8 1,6-1-944,15-1 1937,-4-4 1,3-4-1,14-11 1,-2 3 0</inkml:trace>
  <inkml:trace contextRef="#ctx0" brushRef="#br0" timeOffset="38756">10147 9489 26248,'15'18'-6684,"-11"11"3965,32-5 2814,-30 6-1316,28 3 1199,-17-5-834,10-6 762,-7-5-1370,-5-8 1895,-5-24 1032,0 11 400,2-33-823,1 16-68,3-23 217,4 6-222,2-4 113,10-12-300,-7 13-31,11-12-1810,-16 36 2193,2-6-624,-6 22 543,-3-4 245,1 23-2335,7 11-267,-3 8-9,-2-6 0,-1 0-1447,2 7-249,-2-3 0,-2 0 2474,1 4 1,0 8 0,-6-17 0</inkml:trace>
  <inkml:trace contextRef="#ctx0" brushRef="#br0" timeOffset="38987">9410 8944 26158,'-5'-25'-6666,"2"1"4479,25 2 4856,3 0-1508,9 5 0,4 2 733,18-8-1209,-5 4 1,2 2 52,10 1-1114,-11 7 0,-1 3 1601,3 1-685,10 4-2124,-28 1 1357,-4 15 0,-5-11 0,-2 12 1</inkml:trace>
  <inkml:trace contextRef="#ctx0" brushRef="#br0" timeOffset="39166">10367 8303 26428,'24'-17'1399,"-4"6"-407,2 6-453,-3 5-1053,1 15-1910,4 17-702,-8 11-1066,-1 14 3752,-11-3 0,-3 6 1,-1 5-1</inkml:trace>
  <inkml:trace contextRef="#ctx0" brushRef="#br0" timeOffset="39635">12340 8631 27867,'-8'-3'-2239,"2"1"1683,-1 42-1081,2-11 997,3 16 1,1 4-412,-2 12 535,3-2 0,0 2-53,-1-22 1,2-2-733,7 12 0,3 2-666,-1-2 1,1-3 364,0-11 1,0 0 1485,5 21 1,-3 0-1,-11 2 1,4-21 0,0 0-1</inkml:trace>
  <inkml:trace contextRef="#ctx0" brushRef="#br0" timeOffset="39784">12007 9549 25618,'-7'-33'-7719,"2"-1"5407,5-1 1694,18-2 1169,-1 9 1,5 1 498,29-16-1168,-3 6 1,3 1 134,-16 14 0,2 1-498,13-7 1,1 1 849,-12 8 0,-1 0 0,1 2 0,0 0 0,0-1 0,0 0 0</inkml:trace>
  <inkml:trace contextRef="#ctx0" brushRef="#br0" timeOffset="40341">12858 8712 24269,'-20'-7'-2145,"15"0"-538,-15 4 4233,8 1-433,10 16-1618,-10 18 369,12 32-333,8-32 0,2 2-518,1 19 1,0 2 289,-1-20 0,3 2 548,5 13 0,3 8 0,-5-6-736,-11-9 1,0-1 313,10 9 1,6 6-1,-4-7 82,-8-14 1,-2-2-174,6 20 1,1-3 248,0 2 203,-5-19 1,-2-2-295,-3-5-109,5-2-1116,-3-18 1636,-1-22 890,8-20 350,-1-11-532,3 5 1,0-2 844,7-17-716,-6 21 0,1 0 699,7-15 603,2 7-438,-4 7-400,9 1-149,-10 20 445,13 2 234,-14 17-770,5 15-1167,-7-11 591,1 37-1951,12-3 426,-7 13-716,8 0-152,-1-1-656,-6-15 516,14 17 1061,-15-29-289,7-2 2168,-11-15-15,2-6 1336,-2 0-342,11-15 686,-10-17-928,10-26-206,-17 1-810,-6 16 0,-1-1-274,-3-9-734,-1-14-934,-3 10-268,0 18 73,0-6 525,0 51 50,0 13 516,18 23-706,-13 2-747,26 9 269,-14-16-425,-3-7 1,1-2 2009,1-1 1,3 3 0,-9-16 0</inkml:trace>
  <inkml:trace contextRef="#ctx0" brushRef="#br0" timeOffset="40503">13787 8706 25258,'0'-11'-9831,"0"27"8597,20-14 0,-14 45 0,14-16 1</inkml:trace>
  <inkml:trace contextRef="#ctx0" brushRef="#br0" timeOffset="40672">14070 10508 26338,'0'9'-2458,"2"-3"0,2-3 1,2-3-1</inkml:trace>
  <inkml:trace contextRef="#ctx0" brushRef="#br0" timeOffset="40966">15157 8638 29216,'-15'-11'-4500,"11"3"973,-11 4 4635,15 23-1991,0 0 235,0 25 185,0-1 289,0-2 0,0 2-573,0-9 0,0 2 528,4 8 1,1 4 0,-1-3 391,-3-2 0,1-1-1141,5 16 0,-1-1 362,-6-16 1,0-1 122,-1-1 1,2 2-1560,1 4 0,2 5 0,-1-5 1999,-2-2 1,1-1 0,7 22 0,2-4 0,3-6 0</inkml:trace>
  <inkml:trace contextRef="#ctx0" brushRef="#br0" timeOffset="41215">15585 9105 28137,'-28'-17'-3222,"-15"3"3414,16-1-900,-11 6 1006,2 2 97,3 20 1111,7-9-825,-8 50-1188,19-26 549,1 36-1252,11-21 109,3 1-743,25 2-867,-19-2 524,19-22 0,4-1-690,-3 18 821,10-15 0,3-1 1999,10 6 1,-15-11 0,0-2 0,15 1 0</inkml:trace>
  <inkml:trace contextRef="#ctx0" brushRef="#br0" timeOffset="41751">15895 9567 26338,'18'-14'2847,"4"3"-1663,25-1-926,-9 9-776,5-20 770,-9 21-635,-1-21 291,1 19 188,-3-23-220,0 16 227,-8-15-790,4-3 422,-13 4-880,0-23 28,-11 16-414,-3-12 288,-19-2-1119,-2 12-302,-18-13 1297,19 25-118,-9 3 1124,18 37 936,-4 1 508,7 26-731,8-5-133,11-4 0,1 1-434,-6 20-449,25-8 1,4 0 74,-4 2-290,12-12 0,4-5-751,7-3 1014,-19-16 0,0-3 509,19-5 1015,-1-7 1035,3 0-793,-16-17 1,0-3 1225,19-6-1212,-13-12 0,-3-5 356,1-6-849,-13 1 1,-5-2-413,-13 17 0,-4 1-266,2-12 0,-1-2-35,-7-3 1,-3 1-634,1 12 1,-2-2-201,-9-20 0,-1 0-1420,5-2 1346,-11 21 0,0 3-316,13 6 283,-9 32 2302,13 35-1574,0 22 152,9-10 1,1 1 122,-8-17 1,1 2-86,15 27 0,2 0-160,-12-25 0,-1 0-243,2 9 1,2 5 0,-2-6-24,-2-12 1,-1 0-1889,2 23 0,-2-5 1071,-5-16 1536,5 5 1,-27-28 0,-5-2 0</inkml:trace>
  <inkml:trace contextRef="#ctx0" brushRef="#br0" timeOffset="41866">16755 9351 25798,'-11'-37'-8166,"2"3"5585,9 2 2322,21-11 1370,0 13-468,22-6-1086,-13 21 0,2 3 403,20-7 132,-16 8 0,0 2 0,18-1 0,1 3 0</inkml:trace>
  <inkml:trace contextRef="#ctx0" brushRef="#br0" timeOffset="42132">15558 8506 27687,'-1'-11'-7123,"1"0"4866,34-1 5884,-6 0-2548,14 2 1,5 1-341,13-4-919,-4 2 1,1 2-59,-23 4 1,-1 1-977,20 0 1,-3 1 1111,0 1 538,9 2 1,-28 0 0,-2 0 0</inkml:trace>
  <inkml:trace contextRef="#ctx0" brushRef="#br0" timeOffset="42287">16698 7758 25708,'-18'37'-2766,"13"1"-650,-29 5 1766,30 7 1503,-10-20 1,-1 2 0,13 3-1,1 0 1,-6 3 0,1 0-1</inkml:trace>
  <inkml:trace contextRef="#ctx0" brushRef="#br0" timeOffset="42798">18638 9098 27687,'-15'-50'-8786,"11"5"6924,-12 4-104,1 6 1067,-7 0 502,-9 18 1300,-18 0 85,16 40-773,2-3 0,1 3 2179,-6 32-1742,14-22 0,2 1 114,6 7 1,4-1 363,-1 22-766,3-11 0,7-1-1323,28 3-635,-21 8-915,52-31 1268,-32-8 52,30-11 1385,-12-4 457,2-7 618,0 0-249,-16-16 1,1-4 1471,12-5-1337,-11-11 0,-2-4-104,-1-5-449,-12 14 0,-3 0-638,-4-15-405,-1 1-506,-8 4-824,2 4 27,-3 6-89,0 8 853,0 5 3,-14 10 786,10 23 234,-11 5 826,4 23-419,8 0-522,-8 9 482,4 8-1011,6-12 1,0 3 108,-3-12 0,0 2-957,4 3 1,0 5 0,0-5 1366,0-3 0,0-1 1,0 10-1,0 0 0,0 16 1</inkml:trace>
  <inkml:trace contextRef="#ctx0" brushRef="#br0" timeOffset="43266">19150 9314 25078,'16'-47'-3074,"1"-3"2008,4-1 1236,1-4-171,1-2 321,-6 15 1,-1-1-138,-4 9 0,0 1-40,3-8 1,-1-1-324,-3 6 0,-1 1-27,2-12 99,0-12-93,-8 37-338,-3 22 1071,-1 36-1234,0 15 367,0-18 0,0 3 32,0 10 0,0 1 47,-1-9 0,2 0-101,9 28 0,1-1 47,-10-27 0,3-2-167,17 10 1,-1-2-1693,-14 10 1801,34-8 21,-24-5-568,18-7 746,-10-7 149,-1-8 212,11-7 1138,-8-6 390,18-22 637,-18-14-880,7-11 690,-9-10-1177,-3 7 188,0-6-256,-3 0-830,-1 1-381,-5 1-1284,0-8 498,-5 20 82,-1-2 472,-4 46-1629,-2 37 514,0 5-303,8-3 1,0-1-925,-4 3 2645,11-17 0,1-2 1,-12 5-1,11-3 1</inkml:trace>
  <inkml:trace contextRef="#ctx0" brushRef="#br0" timeOffset="43607">20352 8935 26158,'-17'-13'-3707,"13"3"-300,-32 5 6078,10 3-632,-8 25 161,-5 6-630,26 14-1488,-11 14-301,22-22 365,-5 10 1232,7-17-2468,27-4 90,-20-2 485,25-11 1,6-3 307,-11 2 1050,12-4 1,1-3 349,0-3 900,19-19 471,-29-8-202,4-11 464,-11-20-1336,-9 21-1283,8-25-188,-15 32-319,6-6-15,-8 19-751,5 8 1649,-3 23-1891,5-9 951,9 57-1475,-4-35 46,2 14 1,1 1 2160,4 0 1,10 12-1,-10-21 1</inkml:trace>
  <inkml:trace contextRef="#ctx0" brushRef="#br0" timeOffset="43849">20908 7708 26967,'52'-6'1010,"-6"1"-727,15 5-431,-24 22-1921,2 17-250,-28 16 177,-18-7 0,-7 1 887,0-12 1,-3-1 1188,-11 17 1,-5-1 0,3-9 0,-1-2 0,-3 2 0,1 1 0</inkml:trace>
  <inkml:trace contextRef="#ctx0" brushRef="#br0" timeOffset="45821">13983 12651 25798,'0'-12'-4227,"0"-1"2998,0-1 615,0-2 245,0-2 303,0-1-58,0-1-14,0-10-1459,0 15 1597,-17-6-86,-12 17 1132,1 23 1,-1 5 664,-21 7-859,21 4 1,3 4 317,-12 13-588,21-23 1,1 1 395,-12 29-686,20-19 0,2 1 68,-3 17-1632,18-14 0,6-3-1475,7-2 1626,10-15 1,5-6 441,13-5 588,-15-7 0,3-4 520,2-13 0,0-4 1209,22-8-682,-11-9 1,-4-5-43,-21 14 1,-2-2 252,12-19 0,-5-2 462,-4-10-1283,-13 20 0,-2-1-460,-6-25-1447,-3 17-712,-3-12 86,0 34 719,0 1 80,0 43 205,0-1 360,0 28 376,8-16 1,5 0-818,16 22-107,-4-3 1,3 1 395,-5-19 0,-1-1-437,2 11 0,-2-1-373,-5-12 0,0-1 1739,1 1 0,1-1 1,0 0-1,0-1 1,2-1-1,0 1 0</inkml:trace>
  <inkml:trace contextRef="#ctx0" brushRef="#br0" timeOffset="46716">15298 12568 26877,'-8'-4'-831,"0"2"524,25 20-2135,13 8 1460,17 13 352,8-1 351,-8-7 50,6 1-1280,3-1 479,2-1-424,0-1 678,-2-4-300,-2-2-85,-2-3 1315,-3-3 0,-4-6 0,-2-1 0</inkml:trace>
  <inkml:trace contextRef="#ctx0" brushRef="#br0" timeOffset="46915">16008 12355 26338,'-35'-32'-4672,"5"13"3782,-20 4 1495,14 39 322,3-2 0,0 4-610,11 4 0,1 3-326,-8 7 1,0 0 23,7-5 1,2 0-353,-1 2 1,0 2 186,1 0 0,0 4-1537,-4 17 0,2 2 1606,6-15 0,2 0 0,-1 15 0,2-1 0,8-19 0,0 0 0</inkml:trace>
  <inkml:trace contextRef="#ctx0" brushRef="#br0" timeOffset="47731">16560 11773 27417,'0'48'-5846,"0"-1"3808,0-5 1063,0 7 427,15 6 70,-13-11 0,0 0 322,5-11 0,0 2-74,0 23 0,-2-1-1620,-2 9 1740,8-13 0,-1 0-265,-8 6 287,5-14 0,0-1-220,-6 2 584,5 7-338,-6-19-167,0-12-1586,0-2 2124,0-31-113,0-20-153,0-1 0,0-3 265,0-31-79,19 14 0,5 0 511,-10 20 0,3 1-31,11-2 1,6-2-1,-3 6 234,-4 4 1,1 4 94,8-5 1,1 4 1169,15 8 73,-1 6-289,-1 8-1285,-16 6 0,-2 4-364,16 19-673,-12-4 1,-2 3-950,0 20-702,1 2-411,-20-15-421,-9 0 673,-3 0 518,-21 0 1542,13-2-134,-45 1 879,22-12 1,-1-1 70,-6-4 0,-4-1-783,-19 7 1,-1-3 191,20-9 1,1-4 206,-12 2 0,1-2 0,13-5 1,2-1-1,-33-1 0</inkml:trace>
  <inkml:trace contextRef="#ctx0" brushRef="#br0" timeOffset="48637">18753 12373 27507,'0'-22'-4227,"19"10"7659,-15-13-4806,53 6 3389,-27-8-1542,2 13 0,4 2 640,21-8-778,-26 10 1,2 0-336,1 1 1,3 0-214,18-2 1,1 2-708,-13 2 1,0 2 1086,5 0 1,4 2 0,-5 0 0,-5 1 0,-1 1 0,12 0 0,1 1-1</inkml:trace>
  <inkml:trace contextRef="#ctx0" brushRef="#br0" timeOffset="50001">20872 11885 25438,'9'-8'1962,"-2"-1"-2340,-7 0-2492,0 1 1311,0 0 519,0-4 169,0 4 218,0-2-854,0 5 343,-22 2 1387,-11 2 1389,-14 25 727,-5-2-1265,17 11 1,1 5-283,6-12 0,1 1-27,-10 11 1,1 2-44,13-9 0,3 0-110,0 0 1,2 1-934,4 13 0,3 0-163,3-12 1,2 0-419,-2 9 1,9-2-690,22-4 0,7-5-707,13 13 1266,-3-23 0,10-2 0,-3-4 44,0-5 0,2-4 1050,11 1 1,7 0 0,-5-6-1,0-10 1,-1-3 0,-6 2-1,0 1 1,1 0 0</inkml:trace>
  <inkml:trace contextRef="#ctx0" brushRef="#br0" timeOffset="50816">21985 11291 26428,'-30'4'1630,"-6"-1"-1512,7-3-397,-7 0 201,-10 0-34,7 0 32,-9 0-70,15 0 150,6 0-160,1 0-640,1 0 621,9-16-1450,3 12 941,9-29-1139,22 15 1762,10-16-194,-4 10 212,24 9 652,-28 0 49,32 13 1050,-24-6-468,14 8 770,-29 22-3896,13 13 330,-23 13-87,6 7-897,-9-10 742,0 2 220,-23 2 929,8-14 0,-1-2 412,-6-7 0,-1-1 1097,-7 14 1,0-1 743,-6 1-105,-11 5 526,18-21-340,3-6 229,6-4-686,-1-3-52,12-19-2328,20 9 1547,30-27 92,5 24-601,-5-3 0,-1 1-868,10 5-1251,-3 5 0,0 5 2055,13 11 0,-20-11 1,0 0-1,18 8 1</inkml:trace>
  <inkml:trace contextRef="#ctx0" brushRef="#br0" timeOffset="51555">12882 11519 24808,'-35'0'1889,"-15"37"-917,13-3-956,3 20 1,2 8-452,13-19 1,3 2 171,1-2 1,0 4-1,2-2-168,0 12 0,4-1-29,2 3 0,3 3-8,0-2 1,2 3 0,1-2-78,-1-13 0,1-1 0,3 1-105,5 13 1,3 3-1,3 0 46,3 0 0,4 0 1,2-3 4,0-13 1,3-2 0,3 3 51,-3-4 1,2 4 0,2 1 0,0-1 0,-1-6-10,4 3 0,-1-5 1,4 2-117,0-4 1,4 4 0,2-1 0,0-1 0,-4-5 695,6 2 1,-3-5 0,3 0 0,-1-2 0,2 0-1,0 0 1,-2-3 0,0-5 0,-1 1 0,1-1 0</inkml:trace>
  <inkml:trace contextRef="#ctx0" brushRef="#br0" timeOffset="52115">17245 11034 26787,'44'-2'1715,"-7"18"-3691,2-11 1499,-10 24 0,1 7-1540,21 1 1579,-15 2 0,1 7 92,-10-11 1,0 1-1,-1 1-137,3 7 0,0 4-24,-6-6 0,1 6 0,-1 1 0,-3-4-685,4 16 0,-5-1 741,-3-6 0,0 3 0,-4-2-21,-4 7 0,-3-2 462,-1 2 0,-4 0 14,-13 1 0,-4-1 293,2 0 1,-5 0-62,-2-20 0,-4-1 0,0-1-26,1 1 1,0-1-1,-4 1-635,-5 1 0,-5 2 0,-2 0 0,2-2 57,-3 3 1,0-2 0,-2 1 551,1-3 1,-3 1 0,-1 0-1,3-3 1,-2 0 0,1-3 0,1-1-1,-1 0 1,-1 0 0,1 0 0</inkml:trace>
  <inkml:trace contextRef="#ctx0" brushRef="#br0" timeOffset="54645">11952 14268 24988,'42'0'1170,"-2"0"-990,10 0-1,5-15 152,-21 13 0,1 1-240,7-6 0,1-1 66,7 2 1,2 1-163,6 4 0,3-1 42,-16-1 0,1-1 0,0 0 7,6 1 1,0 0-1,1 1-30,4 1 0,1 0 0,1 0 70,3-1 1,2-2 0,0 2-125,-14 1 1,0 2 0,2-1-1,4 0 105,-4-2 1,3 0 0,3 0 0,1 0-1,-1-1 1,-3 1-76,2 0 0,-4 1 1,0-1-1,3 1 1,5-2 20,-3 0 1,6-1-1,3 0 1,3 0-1,-1 0 1,0-1-1,-4 1 1,-4 0-10,-1 0 1,-4 0 0,-2 1 0,-1-1 0,2 0 0,4 0 24,2 0 0,3-1 1,2 1-1,0-1 1,1-1-1,1 1 1,-1 0-1,-4 0 0,1-1 0,1 0 0,0 1 0,0-1 0,-1 0 0,-1 1 0,-2-1-1,-2 1 1,-2 0 0,-2 0 0,0 0 0,2 0 0,2 0 0,5-1 19,-6 1 1,4 0 0,4-1 0,1 0 0,2 0-1,1-1 1,-1 1 0,-1 0 0,-2 0 0,-3 1-1,-4-1-18,8 1 0,-3-1 0,-4 1 0,0 0 0,-1 0 1,3-1-1,2 1-27,-3 0 1,0-1 0,2 1 0,1-1 0,1 0 0,0 1 0,0-1 0,0 1-1,-1-1 14,1 1 0,0-1 1,1 1-1,-1-1 0,1 1 1,-2 0-1,0-1 0,-1 1 1,-3 0 1,6 0 1,-3 0 0,-2 0-1,-1-1 1,2 1 0,0 0 0,3 0-17,-5 0 1,2 0 0,2 0-1,1-1 1,0 1 0,-1 0-1,-1 0 1,-3 0 0,-2 0 12,7 0 0,-2-1 0,-3 1 0,0 0 0,-1 0 0,0 0-31,0 1 0,-1-1 0,-1 0 0,1 0 0,2 1 0,1-1 27,2 0 0,4-1 0,1 1 0,0 0 0,0-1 0,-2 1 0,-3 0-12,-5 0 0,-3 1 0,-2-1 1,0 1-1,3 0 0,2-1-1,1 1 0,4-1 0,2 0 0,2 0 1,-1 0-1,-2 0 0,-4 1 0,-6 0-1,14-1 0,-8 0 1,-1 1-1,5-1-3,-8 2 0,6-1 1,0 0-1,0 0 1,-4 1-1,-6 0-16,8 0 1,-7 1 0,1 0-10,9 0 1,1 0-1,-6 1-79,-9 0 0,-4 2 31,-7-1 0,-2 0 13,22 0-80,-4 0-89,-22 0 113,3 13-608,-23-9 56,2 9-848,-8-4-432,1-7 1264,-4 7-1690,1-9 2201,-2 0-180,1 0-441,-2 0 930,2 0 1,-2 0 0,0 0-1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30T12:45:22.150"/>
    </inkml:context>
    <inkml:brush xml:id="br0">
      <inkml:brushProperty name="width" value="0.12095" units="cm"/>
      <inkml:brushProperty name="height" value="0.12095" units="cm"/>
    </inkml:brush>
  </inkml:definitions>
  <inkml:trace contextRef="#ctx0" brushRef="#br0">1733 986 26517,'-8'41'-1519,"0"-1"0,4 15 561,-5-8 1,2 2 99,7 12-67,0 4 587,0-16 0,0 2 97,0-12 0,0-1 59,0 13 1,0 0-617,0-16 0,0-1 619,-1 0 1,2 0-122,15 30-14,-15-21 0,2-2 173,26 17-172,-27-22 0,-1-1 267,12 3-582,-3-6 18,-7-7 20,7-2-162,-10-12 1068,0-22-264,0-7 483,0-47-488,-21 12-49,11-5 1,0-4 102,-2 20 1,-1-1-269,-3-17 1,2-4 274,7 17 1,3-1 0,-1 3-242,-4-10 0,0-1 49,2-4 1,0-5-1,2 5 29,4 9 1,0 1 29,-1-1 1,-1-4-1,1 7 259,0 9 0,4 2 83,6-7 1,1 2 705,-5-14-387,34 23 1470,-33 1-1452,32 24 1553,-14 4-176,22 40-1703,-8-10-427,-16 3 1,-2 3-728,9 11 309,0 6-1596,0 4 796,-8-15 1,0 0-3578,10 21 4483,-6-13 1,0-1 0,3 4 0,-10-20 0,1 1-1</inkml:trace>
  <inkml:trace contextRef="#ctx0" brushRef="#br0" timeOffset="414">2573 737 26697,'-38'32'586,"17"-4"0,0-2-1127,-23-1 875,21 0 1,0 3-675,-24 15 446,4 2-169,6 2-156,2 0-223,8-1 109,12-11 1,1 0-386,1 8-420,5-8 1,2-2-264,6-10-563,0 3-509,17-17 1522,-1-4 826,15-25 1019,-7-14-388,-11-12-466,0 12 1,0-1 326,-4-12 108,15-12 189,-10 16-512,1 6-28,4 6-861,1 5 1107,1 8 1140,4 8 404,11 4-129,-4 25-1798,21 15-33,-20 13-511,-11-19 0,0 2-128,0 8 0,-2 0-216,-3-8 0,0 1-227,8 24 0,0 0-459,-11-22 1,0 0-1114,8 23 1,1-1 1115,-10-23 0,0-2 1360,3 9 1,1-2-1,4 10 1,0-4-1</inkml:trace>
  <inkml:trace contextRef="#ctx0" brushRef="#br0" timeOffset="620">3478 1358 26877,'0'39'-6115,"-12"-19"6771,10 24-2154,-10-24 2003,12 20-1798,0 2-787,0-11-357,0 9 1889,17-8 0,-13-9 0,13 4 0</inkml:trace>
  <inkml:trace contextRef="#ctx0" brushRef="#br0" timeOffset="788">3520 985 25438,'-17'-10'-6867,"-5"5"6646,20 21 0,-7 9 1,9 20-1</inkml:trace>
  <inkml:trace contextRef="#ctx0" brushRef="#br0" timeOffset="1036">4207 1309 25258,'-42'19'2578,"5"4"-2398,8 12-1410,0-2 677,26-9-1598,-9 1 452,12 7-493,17-7-1049,10 6 379,-5-16 627,31-5 2265,-18-7 1,16-3 0,-6 0 0</inkml:trace>
  <inkml:trace contextRef="#ctx0" brushRef="#br0" timeOffset="1268">4380 1463 23819,'0'-29'-5036,"0"0"3627,0 2 704,0 0 157,-19-3-403,15 10 387,-28-2 856,29 38-1495,-11 0 2553,14 28-1350,0 23 0,0-9-70,9-1 1,2 2 98,-1-22 0,1 1-48,2 4 1,2 4 0,0-3-571,0-4 1,0 0 70,1 11 1,-2-1-433,-4-14 0,0-2 708,0-1 0,-1 0-435,9 29 473,-7-23 0,-1-1 186,3 17 60,-6-17 0,0-1 209,-4-4-2441,0 5-566,-23-26 3123,1-24 0,-5 7 0,9-16 1</inkml:trace>
  <inkml:trace contextRef="#ctx0" brushRef="#br0" timeOffset="1648">5005 1313 26248,'0'39'-6386,"0"-7"4348,0 6 973,0-5 337,0 4 392,0 2 32,15 1-702,-11 14-723,22-12 1367,-23 6 243,16-18-180,-18-6 253,10-1-559,-6-9 13,1-4 918,1-8 808,-2-24-363,4-13-320,-2-14 105,2-9-367,-2 8 115,0-4 32,0-3-799,-2 18 0,1 0-1134,3-18 660,0 15 0,1 1 1001,3 3 0,6-4 0,-3 22 0</inkml:trace>
  <inkml:trace contextRef="#ctx0" brushRef="#br0" timeOffset="2048">5767 1180 25528,'-49'0'450,"12"0"-450,3 0 0,11 18 254,3-13 276,8 33-1819,-5-20 1352,15 19-1621,-8-9 594,10 2-632,0-1-540,25 9-425,-19-10-789,41 8 2824,-20-23-423,14-1 1833,-6-12-10,-8 0 902,-6 0 360,6-17 989,-9-8-775,1-19-1398,-12 7-972,-3-6-825,-4 15-661,0 23-91,0 22-89,0 22 18,15-1 1,2 1-1185,-9 2 449,24-2 1,3-4 2435,-12-6 0,34-4 0,-19-17 0</inkml:trace>
  <inkml:trace contextRef="#ctx0" brushRef="#br0" timeOffset="2314">6642 656 25978,'-17'-12'-2983,"-1"29"5073,-2 39-3127,6 7 388,13-20 0,2 2 26,-1 2 0,0 0 202,0-11 0,0 2 14,8 27 0,4 0-607,-1-26 1,3 0 432,7 23 1,2-1-563,-5-25 0,-1-2 298,1 8 0,-4-1-631,-1 10 294,10-5 46,-20-8 47,18-5 146,-19-7 461,5-5-2007,-7-3 3074,-17-9 0,12-2 0,-13-7 0</inkml:trace>
  <inkml:trace contextRef="#ctx0" brushRef="#br0" timeOffset="2447">6402 1577 24449,'-41'-33'-4903,"7"-1"2744,8 1 659,7-13-228,10 13 806,3-9 548,27 17 1703,-15 1-2494,49 3 2772,3-5-774,-21 18 0,3 1-683,19-4 1,-1 1 513,-21 6 0,0 1-231,11-1 1,-1 1-1,14 1 1,0 2-1</inkml:trace>
  <inkml:trace contextRef="#ctx0" brushRef="#br0" timeOffset="2630">7463 1400 24269,'-15'31'-2261,"11"1"-330,-12 0 2509,16 1-1359,0 1 480,0-3 184,0-3 262,0-1-1531,0-2 340,0-3-963,0 3 2451,0-10 0,0 0 1,0-11-1</inkml:trace>
  <inkml:trace contextRef="#ctx0" brushRef="#br0" timeOffset="2797">7330 899 24179,'-8'-22'-9050,"-4"3"6189,11 8 1051,-5 23 1506,28-8 349,-17 34 0,35-33 0,-17 15 1</inkml:trace>
  <inkml:trace contextRef="#ctx0" brushRef="#br0" timeOffset="3114">7853 1246 25078,'-33'43'-281,"14"-9"-588,-6 15 238,22-16-1034,-8 30 792,11-25-142,23 23-451,-18-29 450,26-8 0,5-3 102,-7-2 626,12-7 1,4-4 504,1-2 807,15-4 170,-3-23 971,-17 16-632,-10-21 1,-4-4 264,-1 6-1490,-12-10 0,-4-4-668,-2-2-612,-5-14-741,-21 16-1058,13 1-438,-34 4-1191,6-9 4105,5 15 0,-24-3 1,22 14-1</inkml:trace>
  <inkml:trace contextRef="#ctx0" brushRef="#br0" timeOffset="3482">8365 1187 25258,'6'18'-7647,"0"8"5288,-6 11 2005,17 3-913,-12-6 960,13 1-259,-5 17 298,1-15-2100,2 11 2413,14-10 191,-18-12-1253,25 8 1469,-19-21-616,15-2 1304,-13-10 919,27-46 291,-20 15-1312,-6-3 0,-1-3 391,2-7 518,-1-1-721,5-14-532,-8 15-119,9-11-778,-10 36 332,2 0 438,5 18 26,-5 20-1494,13 12 114,-10 12-76,-5-12 1,0 0-1702,5 11-1606,6 11 3674,-10-17 0,0-1 1,0-4-1</inkml:trace>
  <inkml:trace contextRef="#ctx0" brushRef="#br0" timeOffset="3615">9912 1528 24539,'20'-13'-511,"-1"0"0,-3-3 0</inkml:trace>
  <inkml:trace contextRef="#ctx0" brushRef="#br0" timeOffset="27032">3850 3834 24808,'0'-14'-5216,"-18"3"4662,14-1-1981,-14 2 3284,18-3-1018,-15 2 323,11 1-965,-10 2 163,14 1 1107,-9 2-128,0-2 801,-8 5-346,-6-1 648,4 3-134,-11 21 1448,-14 16-1626,4 15-379,3-4 1,-1 2-308,12-14 0,0 3-96,-2 8 0,-2 7 1,3-4-410,1 0 0,3 0 8,2-7 0,1 3 0,2-2-269,0 3 0,3-2-213,1 0 0,2 0 42,2-3 1,2 2-126,1 12 0,3 0-220,0-15 0,3 0-741,6 20 0,6-2 261,4-28 1,3-2 112,3 8 0,4-5 1279,3-12 0,1-5 0,26 11 0,3-6 0</inkml:trace>
  <inkml:trace contextRef="#ctx0" brushRef="#br0" timeOffset="27335">4423 4680 24718,'-20'-4'82,"-15"1"-64,-22 26 1755,3-17-1269,29 16 0,2 5-1081,-27 13 716,16 13-509,13-14 1,0 0-270,-4 9 446,11 15-914,3-6-730,11-17-432,22 15 43,9-32 805,30-1 1277,-11-16 543,4-3 65,-1-23 1428,-16-14-1245,-13 4 1,-4-3 265,1-24-308,-13 17 0,-5 1-1171,-17-7-900,-1 11 1,-4 3-1231,-24 0 468,-3-1 1906,12 22 1,-5 5-1,-3 6 1</inkml:trace>
  <inkml:trace contextRef="#ctx0" brushRef="#br0" timeOffset="27832">5130 4724 23639,'-45'16'2761,"-1"-12"-3272,10 34-275,-16 0 908,15 9-550,15-12 1,1 0-209,-1 6 117,10 10-734,5-22-600,7-2 1,25-6-130,12-4 708,12-7 1250,-15-5 1,0-5 463,6-22 675,13 17-204,-29-28 1,-4-5-325,13 5 25,-11-18 0,-3-5-269,-8 24 1,-3 0-434,3-31 1,-3-2-295,-4 22 0,-2 0-137,1-14 1,-2-3-290,0-5 1,-2 1 37,1 17 1,0-2 595,0-1 1,0-5 0,0 7-205,1 7 0,-2 2 131,-5-16 1,0 4-481,3 5 382,-10-6-215,13 36 709,0 19-232,0 54 175,0-1-52,0-10 0,0 1 76,0-12 1,0-1-36,0 5 1,0 1-59,0 1 0,0 1 259,0 2 0,0 0-280,0-1 0,0 1 0,0-2 0,0 3 7,-1 16 0,2-1-16,4-15 0,0 1-591,-3 0 1,-2 4 0,1-4-244,4-7 0,0-3 66,-5 11 0,0-2 721,10 10 0,-8-8 1,8-3-1</inkml:trace>
  <inkml:trace contextRef="#ctx0" brushRef="#br0" timeOffset="28169">5708 5127 24539,'0'0'179,"9"-12"-1302,29 8 1812,0-24-138,8 3 124,-10-8-668,-11 9 0,-1 0 112,-1-4-4,-4-12-853,-13 14 89,-6-1-1016,0 1-244,-20-2-417,-6 11 1181,-25 1 760,9 13 397,-13 24 1518,25 13-640,3 11 161,6 6-279,18-10-1015,-6-1 1,6-1-1578,30 10 1642,-9-4 0,5-4 0,34-10 0,-27-12 0,0-1 0</inkml:trace>
  <inkml:trace contextRef="#ctx0" brushRef="#br0" timeOffset="28581">6625 5284 22740,'22'-45'-1768,"-16"6"-472,37-8 3730,-38 5-2347,33-3 1767,-33-3-1545,27-2 1331,-29-1-1977,11-2 1062,-4-1 465,-9 16 0,0-1-1275,9-19 1337,-7 12 1,-6 2-1974,-14-1 765,13-6-368,-13 29 929,3 8-102,0 28 780,4 19 1,3 6-195,1-5 0,2 3-168,2 10 0,3 7 1,0-4 79,-2-6 0,2 0 128,3 7 0,4 6 0,0-6-355,5-4 1,0-1 2,-2 14 0,3-1-290,7-19 1,-2-3-353,-17 1 0,0-1 185,16-2 1,1 1-302,-10 12 0,-3 1 242,4-14 0,0 1-353,-4 20 1,-3-1 709,-3 3 262,2-23 1,-4-2 823,-15 5-371,12-7 125,-39-6 1,37-10 0,-20-2 0</inkml:trace>
  <inkml:trace contextRef="#ctx0" brushRef="#br0" timeOffset="28670">6588 5734 22740,'31'-46'-1873,"-6"0"1676,2 23 1,2 0 837,18-23-949,-7 14 0,1-1 383,-9 9 1,1 1-1,12-9 1,1 1-1,-13 11 1,0-1-1</inkml:trace>
  <inkml:trace contextRef="#ctx0" brushRef="#br0" timeOffset="28850">7563 4864 24449,'-23'17'1074,"-9"8"-788,28 13-3413,-10 1 2132,14-4-718,-8 18-183,6-10 1651,-4-8 0,4-1 0,20 3 0,5 10 1</inkml:trace>
  <inkml:trace contextRef="#ctx0" brushRef="#br0" timeOffset="29047">7545 4357 25078,'-17'-27'-8093,"1"6"5939,1 1-2040,7 11 4649,1 17 0,7-6 0,0 16 0</inkml:trace>
  <inkml:trace contextRef="#ctx0" brushRef="#br0" timeOffset="29381">7790 4559 23819,'19'14'-4164,"-3"3"1512,-1 16 59,-11 2 1824,21 5-7,-22 4 582,21 5-480,-21 1-1135,19 1 723,-20-2 1006,10 1 1,0 0 429,-8 10 228,4-12 0,0-5-543,-8-15-2,0-12 550,0-48-371,-13 7-156,10-34 119,-10 16-256,13-5 211,0-4-117,-1 14 1,2 0-490,16-19-137,-8 14 0,1 2-92,10-1 1192,14-13 0,-8 32 0,20-2 0</inkml:trace>
  <inkml:trace contextRef="#ctx0" brushRef="#br0" timeOffset="29722">8988 4534 25078,'-23'-16'-4355,"17"-6"589,-34 19 5636,17-6-1646,-18 9 796,-1 14 505,18 11-996,-3 24-1147,25-5 508,-4-9 1,4-1 738,23 8-2671,-15 16 940,43-19-118,-26 1-1455,28-1 2089,-21-13 0,-1-1-291,17 13 966,-9-10 1,-1-2 242,2 2 951,5 8-772,-18-20-398,-13-1 202,-2-9-135,-10-1-371,-21-1 1504,-17-3-1073,-14 1-997,10-2 0,-1 0 1028,-14 0 0,19 0 0,1 0 0,-15 0 0</inkml:trace>
  <inkml:trace contextRef="#ctx0" brushRef="#br0" timeOffset="30031">9492 3860 24089,'13'0'1439,"-2"0"-629,5 0-631,-4 21-3370,6-16 3058,-3 42-1989,0-24 892,1 26 132,-5-15 0,0 1-1106,6 22 1200,-5-2 1,0 2-43,-5-23 1,0 1 1076,0 12 0,1 6 1,-2-5-672,-2-11 1,0-1 386,4 31 0,-2-2-432,-4-13 133,0-13 1,-1-2 282,-1-1-1209,-19 14 1922,14-30 1,-33 2 0,14-12-1</inkml:trace>
  <inkml:trace contextRef="#ctx0" brushRef="#br0" timeOffset="30147">9308 4729 24089,'0'-39'-6116,"0"3"4078,31-3 3525,2 2-746,15 6 0,6 1-215,-15 7 1,2-1-1100,9-1 1,6-3 0,-4 4 704,-1 0 0,0 2 0,-6 4 0,3 0 0,-3 1 0,3 0 0,0-1 0</inkml:trace>
  <inkml:trace contextRef="#ctx0" brushRef="#br0" timeOffset="35636">14068 3739 23999,'0'-5'-5306,"0"1"3177,0 2 2504,0-1-1013,0 19 212,0 6 122,0 15 166,0 4-1459,0-1 1597,0 5-90,11 5-216,-9 5 226,4-12 0,-1 0 58,-5-9 1,0 0-7,2 11 1,1-1-181,-2 18 167,4-1-34,-5-2-15,0-21 0,0-1 576,0 17-361,0-16 0,0-3-81,0-1 100,0 5-206,0-24-976,0-2 1113,0-30-705,-13-27-34,1-8 471,4 4 1,0-2-115,-6-14 124,13 20 0,1-1 151,-3 9 1,1 2-9,1-2 0,2 1-1,-1 0 1,0-1 85,0-12 0,0 0 242,0 13 0,0 0-111,-2-19 1,4 1 186,13-2-63,-14 13 0,2 3-76,27-4 1038,-27-5-1129,35 8 1262,-22 13-288,34-13 608,-19 19-702,1 7 1,2 2 955,11-1-1004,5 6 0,2 2-366,3 1 111,-3 10 1,-3 6-1155,-3 17 161,-12 0 0,-2 4-1351,5 20 454,-13-11 1,-1 1-1462,0 11 1273,-10-17 0,-4 1 424,-3 2 0,-3-1-949,1 24 1311,-1-11 1,-5 1 537,-8-21 1,-3 0 342,1 22 0,-1 0 168,0-21 0,-2-1 228,-10 11 1,2-1 1113,2 16-1162,-2-30 0,-2 1 833,-10 27-786,6-19 1,0-1-211,7-9 1,-1 0-344,-16 13 0,-1-3-17,-4 2-341,16-16 0,0-2-482,-6 1 991,5-4 0,4-7 0,3-2 0</inkml:trace>
  <inkml:trace contextRef="#ctx0" brushRef="#br0" timeOffset="36550">15617 3515 22830,'2'-3'-651,"1"1"2918,-1 1-749,5 17-5099,-3-12 2315,5 34-381,4 2 259,-2 12 456,0-10 0,0 2-654,2 13 359,-4-18 0,1 0-1401,2 16 2934,-1 2-608,-4-18 0,0 0 417,1 22 49,-2-24 0,0 1-76,-2-3 0,0-3 172,2 17-98,-3-14 1,0-3 209,-1-1-60,0 2 199,-1-20-332,0-3-261,-1-23 354,-19-12-505,1-33-145,-5 4 122,10 24 0,1-2-37,5-7 1,1 0 149,-8-25-16,5 6 1,2 0 168,5 22 0,2 0-4,-3-25 0,-1 0-4,3 26 0,2 0 331,10-9 0,4-6 1,-3 6 197,-9 10 1,4 1-62,14-7 1,9-2 0,-5 5 974,1-10-635,9 11 0,4 3 1053,2 2-928,-8 11 0,-1 2 1379,5 7-428,7 1-166,-21 10-885,-2 0-228,-5 21-2099,0 10-643,-9 10-158,-1 20-45,-6-22 134,0 15 192,-24-16 1473,18-1-828,-39 0 3327,40-1-1156,-35-2 1132,34-1-1777,-29 6 1201,31-11-1285,-11 10-453,15-19 58,28 10-1386,-7-13 1769,28 7-1146,9 6 1563,-11-3-896,-4-2 1,0 1 804,6 9-566,-9-4 1,-1 2 423,1 8-1,-7 0 1,-3 2-735,-5 0-46,-9-6 1,-4 0-737,-6-4 311,-29 17 1256,17-23 207,-31-2 1,-7-2 1432,6 1-876,-5-7 1,-4-1-797,5-2 0,1-3 933,-23 5-702,15-8 1,0-1-1,-1-3 1,-9-2 0</inkml:trace>
  <inkml:trace contextRef="#ctx0" brushRef="#br0" timeOffset="37213">17757 3846 24718,'-11'-11'-5659,"-1"1"4144,1 2 820,0 0 544,-2 4 718,1 0-110,-3 3 418,0 1-875,-15 16 2172,6 10-1614,1-2 1,0 3 521,-2 21-596,-6 5-319,17-10-640,3-2-459,7-1-454,2-3-512,2-4 327,17-3-719,12-2 1274,10-14 734,-7-6 0,2-3 719,14-5 180,-17-9 1,2-1 1165,16 6-118,-1-41-139,-1 23 1168,-4-26-1353,-4 10-832,-4-8-542,-17 11 0,-1-3-946,7-24 230,-11 6 0,-4-2 131,-5 21 1,-2 0 313,-1-6 0,0-5 1,-1 5-562,1 2 1,-2 1 218,-8-12 0,-1-1 93,9 7 1,-3 4-323,-15 11 0,0 2 170,17-11 1,-1 5 53,-31 7 625,23 23 735,-6 39 239,10 15-786,6-17 1,2 3-63,-1 11 0,0 0 261,-1-10 0,2 2-229,3 6 0,3 3 1,2-4-272,2-3 0,2-1-163,2 3 1,1 3 0,1-4-393,3-4 0,-1-2-82,0 8 1,1 1-169,0-4 1,-1-2-577,9 15 211,-7-13 0,-2-1-320,0-2 1563,1 5 0,-15-22 0,-1-3 0</inkml:trace>
  <inkml:trace contextRef="#ctx0" brushRef="#br0" timeOffset="37381">17690 3564 23639,'43'-44'-393,"3"1"629,-6 15 1,2 1 59,-7 6 0,0 2-165,16-6 0,2 2 5,-13 9 0,1 2-537,0 2 1,1 0 383,1 3 1,1 2 0,-3 0 0,1 3 0,-1 0 0,1 1 0</inkml:trace>
  <inkml:trace contextRef="#ctx0" brushRef="#br0" timeOffset="37588">18985 3732 24539,'-41'16'3059,"-1"2"-1853,10 3-1437,-1 2 341,2 19-1157,14-8 384,5 0 0,8 0-1633,31 8-921,0 13 1300,0-36 1,3-2 1681,-1 2 0,0-1 0,4-1 0,1 0 0,2 1 0,1-1 1</inkml:trace>
  <inkml:trace contextRef="#ctx0" brushRef="#br0" timeOffset="37781">18467 5017 25528,'-1'10'-9831,"20"-4"10537,13-3 1,13-21 0,5-4 0</inkml:trace>
  <inkml:trace contextRef="#ctx0" brushRef="#br0" timeOffset="38398">20545 3570 25708,'-21'-10'-3214,"16"3"-638,-38 4 5308,26 2-567,-20 1-102,11 0-225,1 16 96,3-11-194,10 30-622,-5 8 1130,15 0-2305,13 15-489,-6-22 775,28-9 1,6 0-57,-7 15 169,4-15 0,4 0 167,-10-2 0,-2-1 455,14 12 163,-14-10 1,-4-1 171,-6-1 143,-4 6-239,-14-18-331,0-1-369,-23-8-323,-5 0 1391,-28-3-45,26-16 1,-19 13 0,22-13-1</inkml:trace>
  <inkml:trace contextRef="#ctx0" brushRef="#br0" timeOffset="38584">21042 3495 23639,'5'-3'2361,"1"1"-699,0 2-2308,-1 18-3226,2-14 2493,-5 35-139,3-20-143,-2 21-70,2-4-1630,0 22-271,-2-11 3302,-1-8 1,-1-1 0,-1 7 0,0 11-1</inkml:trace>
  <inkml:trace contextRef="#ctx0" brushRef="#br0" timeOffset="38781">20980 3160 23819,'0'-6'-9174,"0"2"8642,0 1 0,0 3 0,0-1 0</inkml:trace>
  <inkml:trace contextRef="#ctx0" brushRef="#br0" timeOffset="39185">21568 3482 24269,'12'24'-7388,"-1"0"4793,2 5 1172,-3 1 763,0 4 262,-2 1 266,-1 2 57,-2 1-1746,-2 18 2302,-2-15 69,-1 24 162,0-32-55,0 18-188,0-31-740,-13 5 1585,10-40-1523,-11-10-185,34-16 1296,-15-4-573,29-11 902,-17 15-837,-3 8 1,1 3 559,2 0-618,4 5 1519,-19 10-1043,14 13 95,-10-5 333,8 7-695,-3 19-1890,15 24 66,-10 1-41,0-8 0,1-1-1782,-1 1 514,4 10-1676,-6-19 3831,2-3 1,-3-6-1,3-3 1</inkml:trace>
  <inkml:trace contextRef="#ctx0" brushRef="#br0" timeOffset="39597">22225 2910 25168,'0'58'-5486,"0"1"3538,0-7 1153,0 8 157,0 5 425,0-30 0,0 0 61,0 1 0,0-1 38,0 0 0,0 0-640,0 0 1,0-1 663,0 29 90,0-3 0,19-6-550,-15 11 410,29-21-168,-20 11-148,3-33 222,3-1-21,-4-14 985,4-5 528,13-19 1576,-9-10-2092,-2 1 1,-1-2 721,7-20-679,-6 14 1,-1 1 548,4-6-101,3-7-581,-8 16-789,-7 15-634,4 2 1133,-7 13-12,3 36-2040,-3-12 917,-3 14 0,-1 2-801,3 6-1128,0 18-3630,-1 1 5947,-2-15 0,2 14 0,-3-22 1</inkml:trace>
  <inkml:trace contextRef="#ctx0" brushRef="#br0" timeOffset="40081">23827 3417 23999,'14'18'-6512,"-3"13"2814,-11 16 3283,0 8 201,0-4-78,0 5 148,0 3 126,0 2-826,0-18 1,0-1 1100,0 21 78,0-23 1,0-2-336,0 7 0,16-7-423,-12-5 540,12-8-474,-16-7 357,0-5 0,8-8 525,4-29 282,5 2 490,2-28 97,-1 7-547,2-8-30,2-5-377,2-6-274,-14 30 1,0 0-360,1-2 1,-1 0-286,0 2 0,-1-2-724,3-12 0,0 1 1172,-3 12 1,-1 1-1,4-8 1,-2 1 0,4-8-1</inkml:trace>
  <inkml:trace contextRef="#ctx0" brushRef="#br0" timeOffset="40481">24853 3642 24718,'-20'-21'-4980,"-9"-12"2587,-23 29 4374,9-23-2337,-14 24 1514,23-8-903,-16 32 1273,24-16-1233,-1 41 826,17-25-184,5 22-2246,5-9 880,0 0-1160,0 1 702,25-2-1970,7 9 566,13-13 1870,-16-10 1,-1-2 112,8-5 1058,8 0 249,-3-12 597,-15 0 91,6-21 738,-14-8-547,-2-25-1533,-3 9-435,-5-17-620,-4 41-60,-1-19-582,0 38 1555,2 9-2391,3-3 1472,3 35-1651,2-18-547,3 23 2745,12 12 0,-3-10 0,-8-16 0,0 1 1</inkml:trace>
  <inkml:trace contextRef="#ctx0" brushRef="#br0" timeOffset="40779">26030 3673 26787,'-4'-12'-8527,"3"2"6712,-2 2 72,3 1 1642,26 3 2550,10 1-925,16 2-1304,-14 9 1,0 0-1714,10-4 1721,-15 11 1,-1 1-1046,11-12 846,-4 29 45,-4-18 1,-4 16-1,-4-7 1</inkml:trace>
  <inkml:trace contextRef="#ctx0" brushRef="#br0" timeOffset="40930">26090 4193 24898,'-7'6'1205,"27"-3"-2291,5-1 579,27-2-189,-3 0-1028,-6-6 1,2-2 1789,-10 0 0,2-1 1,11 0-1,1 1 1,-15 1-1,1 1 1</inkml:trace>
  <inkml:trace contextRef="#ctx0" brushRef="#br0" timeOffset="41448">28348 3721 26158,'0'-21'-6026,"-26"3"5236,-5 1 806,-16 8 1005,-18 2-226,22 23 7,2-2 0,0 2 446,-7 23-1288,4 1 0,3 1 932,12 4-2015,6 0 0,6 0-690,17-5 1460,29 10 1,-1-22-1,28-2 1</inkml:trace>
  <inkml:trace contextRef="#ctx0" brushRef="#br0" timeOffset="41748">28800 3799 25438,'-43'-20'-2088,"18"7"1973,-14 6 0,-2 3 810,3 2-30,6 12 0,1 0 559,-2-5-726,-3 38-572,19-9-595,9 10 280,3 19-462,34-27-56,-8-6 1,3-1 68,4-13 1,6-3-89,26 8 1,0-3 518,-26-11 0,0-2 361,31 2 1,-3-3 579,-10-4 23,-14-6 0,-3-5 1394,-6-14-408,-3-24-1161,-19 7-1439,-7-1-1919,-18 0-356,-14 12 3071,-7-5 0,-7 16 0,13 3 0</inkml:trace>
  <inkml:trace contextRef="#ctx0" brushRef="#br0" timeOffset="42248">29573 3853 24539,'-57'-10'-1427,"14"8"1442,6-3 0,2 0-3,-2 5 301,-9 19 846,20-15-756,12 50-1457,3-32 286,11 31-404,18-12-878,14-12 1396,-3-10 1,3-3-371,24 3 326,-16-13 1,-1-1-53,5 3 1593,14-8-255,-23-22 1192,-2 16 790,-3-42-1787,0 8-183,-10-15-863,-11 13 0,-3 0-717,-1-15 470,-2 4 1,-6-2-310,-9 19 1,0 1-150,10-14 1,-2 1-89,-17 10 1,1 1 439,17-1 0,2-1 61,-7 2 1,0-3 579,-1-12 0,1 0-379,1 15 1,0-1 108,-2-14 0,-1 2 186,1 5 281,1 0-21,6 57 722,-6 2 396,8 35-1224,8-11 0,1 2-77,-7-7 0,0 1-44,13 15 1,0 0 22,-13-10 1,-1-1 107,5 0 1,1 3-111,-1 15 1,-1 1-579,-4-14 1,1 0-626,3 11 0,1 0-411,-2-3 0,-2-4 1639,-1-11 1,0-1 0,4 9 0,1-2 0,0 12 0</inkml:trace>
  <inkml:trace contextRef="#ctx0" brushRef="#br0" timeOffset="42586">29848 4130 25888,'8'-11'-1416,"-1"-5"442,18 6 3312,-4-3-1653,12-1 317,-3 1-208,1 2-245,3-2 61,-2 0 624,2 0 150,-1 0-1292,14-7 219,-11 5-248,16-12-314,-26 12-158,7-16-178,-21 11-688,-1-9-302,-9-6-354,-2 7 74,-16-18-1101,12 23 472,-27-6 765,13 20 762,-16 20 2124,2 36-603,1 0-204,21-5 1,3 0-37,-3 4-472,27-5 0,9-2-935,5 5-883,16-8 0,5-3 1980,-22-16 0,1-1 0,12 5 0,0-3 0,20 1 0</inkml:trace>
  <inkml:trace contextRef="#ctx0" brushRef="#br0" timeOffset="42734">31023 4167 26338,'8'13'-9831,"-1"-10"8020,1 10 1859,-1-13 1,-1 0 0,0 0 0</inkml:trace>
  <inkml:trace contextRef="#ctx0" brushRef="#br0" timeOffset="58664">3555 9186 23729,'0'23'-5756,"0"1"3718,-14 1 3200,10-3-1368,-10 2 1016,14 1-1478,0 0 10,0 5-848,0 2 1596,0 6-180,0 5-934,0 7 723,0 7-576,0 4 803,7-27 1,1 0 74,-6 2 1,0-1-128,5 2 0,1 1 65,-7-2 0,-2 1 28,1 0 0,0 0 33,0-1 0,0-1 0,0-1 0,0 0 90,0 32 56,0-6 121,0-6-15,0-7 51,0-8-327,0-7-66,0-8 90,-13-6 1021,10-8-511,-20-28-403,20 1-672,-13-30 126,11 14 0,0-2 106,-7-28 261,6 21 0,0-6 0,1 4-72,1-1 0,1 0-537,-3-19 0,2 0 324,2 19 1,1 1 186,-1-2 1,1 0 298,1 4 1,0-1 67,-2-13 0,4 0 21,5 18 0,3-1 147,2-18 0,0 2 273,11 1-79,0 21 0,1 3 868,-1-5-236,28 7 18,-20 12 0,0 2 985,18-2-1209,-15 8 1,0 2 621,33 2-449,-15 22-1099,-8-5 1,-2 4-503,4 23 35,-6-8 0,-2 2-1605,1 12 867,-14-15 1,-2 4-187,-6 4 0,-3 2 101,-4-9 1,-2 2 210,1 25 1,-3 3 480,-3-24 0,-3 1 262,-3 5 0,-3 4 0,-2-4 455,-6-3 0,-1-1-20,6 13 1,-6 0 343,-20-2 0,-3-3 300,22-11 0,-2 1-179,-10 1 1,-7 2 0,3-4 187,6-4 1,-1-1-387,-16 17 0,-1 0-212,19-23 1,0-1 16,-14 11 1,2-1 0,-1-3 0,-8 4 0</inkml:trace>
  <inkml:trace contextRef="#ctx0" brushRef="#br0" timeOffset="59370">4690 9503 23459,'0'41'-5576,"0"3"3628,17-1-591,-13 8 2206,4-9 1,1 1-15,-2-9 0,-1 2 235,-5 10 1,1 1-17,8 2 0,2-3-846,-5-11 1,0 0 778,4 21 1,2-1-251,6 6 540,-7-16 1,-2-2-308,0 3 248,-3-12 0,0-2-274,-3-6 21,0 4 413,-4-40 13,-20-37-469,-3-2 134,11 13 1,0-2 39,-3-4 0,1 0-33,6 9 1,1-1 141,-4-26 1,1-1-13,3 26 1,1-1-45,1-23 1,3 1-130,2-6 559,0 23 1,0 2 309,0-9-65,24 5 838,-17 5-729,36-4 1275,-14 15 413,24 2-163,-8 17-267,19 25-912,-25 2-311,13 21-1065,-27-11 1,-2 2-166,12 20-490,-8-4 0,-2 2-1136,-2 11 819,-8-10 0,-2 1-1164,-4 5 1787,-5-10 1,0 0-209,-3 3 600,-19 13 1004,14-25-156,-37-2 1636,20-5-1193,-7-11 0,-4-2 1278,-9 6-1882,5-8 1,-1-3 1092,-6-4-1268,4-2 0,2-6 0,1-19 1,-13-5-1</inkml:trace>
  <inkml:trace contextRef="#ctx0" brushRef="#br0" timeOffset="60031">4620 8875 23909,'-18'24'447,"4"-5"-1022,14 27-2136,0-6 1085,15 9-315,-11 7 1493,11-9 0,1 2 66,-14-12 1,0 2-255,6 5 0,4 5 1,-2-4-200,-2-3 1,0-1-107,-1 12 0,2 2-1069,6-1 1,-1-2 1947,-10-13 1,0 0 0,8 11 0,-1 0-1,0 15 1</inkml:trace>
  <inkml:trace contextRef="#ctx0" brushRef="#br0" timeOffset="61114">5748 10448 24089,'12'-51'-3508,"-9"0"1262,23 4 3125,-22-7-1135,10 24 1,1 0 707,-3-35-619,0 29 0,1 1 213,-3-1 0,-1-1-614,0-1 0,0-1 672,5-15 0,1-1 169,-6 14 1,1 0-441,6-22 1,-1 1 331,0 1-390,-5 21 1,-2 3 408,-1 9-321,-2 24-94,-10 30 1,-4 17 140,7-11 1,0 3-10,-3 13 0,-1 6 0,2-3-129,3-6 1,2-1 24,-1 19 0,0 0 16,0-18 0,0-3-41,0 2 0,0-1-56,0-1 1,0-1 328,0-1 1,0 1-196,0-2 0,0 0 68,-1-1 1,2 1-238,6 12 0,1 1-10,-6-14 1,0 1-355,6 22 0,0-2-189,-8 5 557,0-25 0,0 0-944,0 25 899,-18-21 387,-4 15 753,0-34 1248,-15 0 593,19-18 430,-20-3-756,8-3-69,-14-17-1283,11-9-985,7 3 1,2-3-568,0-17-1218,-2-17-926,19 22 202,4-14 594,3 14 450,27-3 1807,-20-1 86,22 21 1,3 0 1568,-4-22-1078,-1 21 0,4 1 277,6-9 1,0-1-288,-8 7 1,2 0-253,23-14 0,0 1 241,-21 14 0,-1 2-642,10-6 1,0 0 262,-12 8 1,-2 1-458,2 0 1,-1 1 629,27-19-510,-3 1 64,-4 0-76,-5 1 46,-14 11 0,-1 0-2,6-12 64,-8 8 1,-2-1-545,-6-4-7,2-6-23,-14 13-756,-2 3-152,-3 2 9,-1-2-571,0 9 678,-1-1-283,0 32 422,0 33-70,0 3 734,0-4 1,0 1-304,0 5-475,7-8 0,0-2-674,-3 4-204,25 10 1844,-25-29 1,21-5 0,-12-4-1</inkml:trace>
  <inkml:trace contextRef="#ctx0" brushRef="#br0" timeOffset="61314">6682 9000 25798,'-8'-10'-8357,"-1"3"3935,9 19 3956,17 7 1,-12 0 0,15-3 0</inkml:trace>
  <inkml:trace contextRef="#ctx0" brushRef="#br0" timeOffset="61632">7143 9599 24179,'10'27'-7898,"2"1"4821,-3 1 2333,2 2-107,-4 2 581,2 3 14,-2 2 184,1 24-1689,-2-13 1997,-2-6 0,0 0 298,-1 7-170,1 15 385,-4-12-336,0-16 956,0 9-841,0-28-363,0-2 56,0-40-54,0 1-135,0-31-124,-2 17 0,4 0-25,15-27-36,-8 5 1,0-1-64,1 24 1,1 1-413,9-22 1,-2 2 86,-4-3 92,3 24 1,1 2 725,3-5 0,-1 7 1,2 1-1</inkml:trace>
  <inkml:trace contextRef="#ctx0" brushRef="#br0" timeOffset="61981">8167 9493 25798,'-40'0'719,"-4"0"-719,8 0 0,0 15 1124,10-11-1036,12 33-1302,-14-18 1505,24 21-1680,-24 9 814,25-10-110,-3-4 1,1 0-708,5 7-817,22 12-469,6-2 1485,14-12 243,-16-8 1,-2-1 573,7 5-138,-8-8 0,0-1 164,0 2-10,4 19-120,-18-26 496,-2 11 182,-33-20 1882,-9 2 344,-15-8-2407,17-4 1,0-1 393,-10 0 138,-10-2-192,19-22 0,5 17 0,3-17 0</inkml:trace>
  <inkml:trace contextRef="#ctx0" brushRef="#br0" timeOffset="62247">8390 9093 24718,'8'0'2077,"-2"-1"-1522,7 19-4351,6 9 1423,3 12 1530,-2-7 0,1 0-366,6 14 681,-4 0 1,-1 1-1695,2 13 976,-9-18 1,-1 1-1262,3 18 2274,-4 1-187,0-1-360,-7-20 0,-1 0-186,5 17-174,-5-14 0,-1-3 1262,-1-1 0,0 6 0,-3-21 0</inkml:trace>
  <inkml:trace contextRef="#ctx0" brushRef="#br0" timeOffset="62381">8347 9808 24629,'0'-26'-6386,"48"-11"9066,-6 7-2208,7 7 1,13-1 0,-4 2-556,-5 2 1,0 2 188,3-3 0,5-1 0,-4 3 0,-1 2 0,-3 2 0,3-1 0,0 0 0</inkml:trace>
  <inkml:trace contextRef="#ctx0" brushRef="#br0" timeOffset="63981">13500 8526 24359,'-23'18'1447,"-7"15"-1778,27 13-2547,-17 12 2084,17-2-497,-14 8 961,15-28 1,1 1 46,-6 1 0,0 2-409,5 1 0,2 0-153,-3 0 0,-1 0 174,4 0 1,0 0 651,0 0 1,0 1-366,0-1 0,0 1 387,0 1 1,0-1-179,-1-1 1,2 1-27,7-2 1,-1 0-24,-5-1 1,0-2 52,6-1 1,-1 0-216,-7 30 395,0-10-9,0-9 0,0-3-201,0-19 484,-14-4 201,-1-82-868,-16 16 131,19 4 0,4-10 0,0 5 21,-1 5 0,1-1 124,0-7 1,0-6-1,2 3 40,5 2 1,0 0 7,-1 7 1,-2-4-1,2 4 31,2-4 0,0 2-553,-1 0 0,2 0 913,7 1 1,1 2 175,-8 1 0,2 1-53,15 4 1,0 2 788,-14-30-873,24 28 1,3 1 1241,-5-12-885,13 12 0,3 5 1238,2 4-1030,-13 10 1,0 2 1096,14 3-555,2 3-414,0 4-556,-15 11 1,1 1-799,17-4 108,-11 23 0,-2 6-1419,3 0 691,-11 16 1,-3 6-593,-13-23 1,-2 0 211,1 12 0,-3 1 178,-5-11 1,-2 0 351,-1-1 1,-1 2 172,1-1 0,-2 3 335,-9 13 1,-6 0 468,-1-11 1,-4 0 137,0 3 1,-4 3 0,-1-5 588,-4-3 1,-2-2-343,3 2 0,-1 4 0,2-5-40,1-5 1,0-1-203,-6 7 1,-3-1-681,3-6 1,0-3 645,-16 10 1,19-15 0,-1-2 0,-8 0 0</inkml:trace>
  <inkml:trace contextRef="#ctx0" brushRef="#br0" timeOffset="64814">14627 8645 23369,'5'0'990,"0"0"-541,-1 39-3902,-1-13 2626,-2 16 0,-1 4-397,0 8 796,0-16 1,0 2 151,0 2 0,0 0-1321,0 23 799,0-11 0,0-1-798,0 8 1683,0-11 1,0 0 107,0 5-187,0-6 0,0-2-98,0-5 180,0 20-810,0-46 271,-13-20 1089,9-27-1129,-3-16 1,1-5 367,5 13 0,2-1 64,-1-9 0,0-4 1,0 4 101,0 6 0,0 0-45,0-5 0,0-6 0,0 5 0,0 3 0,0 2-17,-2-14 1,4 2-275,8 19 1,0 2 583,-9 1 0,3 1 133,13 3 0,2-1 93,-6-5 1,-1 1 62,22-15 157,-9 18 1,0 2 655,10 3 492,9 3-125,-11 17-61,-2 4-472,-1 3-411,-3 22-1205,-4-2-631,-5 22-1048,-3 17-267,-8-9 1162,-2-4 0,-5 1-766,-23 9 1316,22-19 0,-3-1-939,-34 10 2075,34-3-811,-11-3 1226,15 7-722,0-14-226,36 13-189,-10-21 213,13-6 1,3 0 828,6 6-483,-2 2 1,-2 3 538,-13 4-797,0-2 1,-6 1-121,-22 0 198,-10 20 214,-15-22 171,-8-6 0,-5-1 559,-19 5-361,19-11 1,-2 0-1,-7-2 0,0-1-207,13-3 0,-1-1-771,-17 5 0,1-2 793,2 0 1,0-3 0,24-8-1</inkml:trace>
  <inkml:trace contextRef="#ctx0" brushRef="#br0" timeOffset="65165">16137 8499 25168,'-18'18'-155,"-7"17"-824,10 13 362,3-4 0,1 2 7,3-14 1,1 4 270,2 14 0,0 7 0,1-5-188,3-8 1,1 0 308,-2 1 1,0 3-1,0-5-602,2-8 0,0-3-706,0 33 119,9-22 0,0 0-555,-5 19 721,4-15 1,2-3-146,3-1 1251,-9 5 1,9-27 0,-13-5-1</inkml:trace>
  <inkml:trace contextRef="#ctx0" brushRef="#br0" timeOffset="65298">15818 9173 22920,'0'-21'-6476,"29"-7"8543,-6 7-1507,12 6 1,5 1-113,11-1-331,-14 7 1,1 1 0,21 0-1,3 3 1</inkml:trace>
  <inkml:trace contextRef="#ctx0" brushRef="#br0" timeOffset="65654">16822 9021 24269,'-45'0'539,"-7"12"856,20-9-1312,5 24-410,-2-24 486,25 32-1856,-27-19 2187,27 19-1809,-16-6 935,18 0-1450,-6 1 418,8-2-228,0 6-193,22-11 306,6 5-929,13-19 3352,-1-2-930,-7-7 1417,1 0-337,0-21 954,0 15-183,-3-37-478,-3 23 966,1-38-2105,-10 18-13,-9 5 0,-2 0-1077,-2-5-355,-3-10-691,-3 23 126,0 3 589,0 8-632,-15 7 1407,11 24 328,-12 15-204,16 31-651,0-7-68,0 4-35,26-17 1088,-19-6 0,19-18 0,7-2 1,9 13-1</inkml:trace>
  <inkml:trace contextRef="#ctx0" brushRef="#br0" timeOffset="65948">17808 8784 24359,'-26'-21'-4415,"-17"1"3956,10 11 976,-30 2 320,11 32 660,1-6-161,19 25-1576,5-8-80,6 2 955,10 22-935,5-15-293,17-10 0,1 0-1651,-6 0 608,33-7 0,7-6-38,-12-7 1579,7-4 1,1-3-23,-5-8 744,-3 0 520,-5 0 559,-4-19 485,-5-4-855,-10-17-2173,-2 5-495,-35 15-931,20-1 2158,-49 19 0,29-6 0,-26 8 0</inkml:trace>
  <inkml:trace contextRef="#ctx0" brushRef="#br0" timeOffset="66114">16602 10159 24539,'31'-16'-337,"-11"12"0,-10-11 1</inkml:trace>
  <inkml:trace contextRef="#ctx0" brushRef="#br0" timeOffset="66464">18957 8168 27057,'0'-18'-6295,"0"5"4166,0 59 1065,0-10 768,-2 7 0,4 2-205,12 18 160,-12-29 0,0 1 176,5-1 1,1 2-858,0 17 1,1 0 841,0-13 1,0 1-335,2 1 0,0 4 0,-1-4-216,-1-6 1,-1-2-49,2 10 0,-2-2-517,-7 8 846,10-4-738,-10-8 1257,2-5 1,-3-7 0,0-3 0</inkml:trace>
  <inkml:trace contextRef="#ctx0" brushRef="#br0" timeOffset="66614">18733 9047 23909,'-5'-30'-7628,"4"1"5618,-4 1 431,5 1 1340,32-1 2266,17-8-1160,-16 23 1,4 1-611,18-8 0,2 2-287,-20 8 1,2 1 230,6 0 1,5 0 0,-4 2 74,-5 0 0,-1 2 1,15-2-1,-1 1 1,-18 2-1,-1 1 1</inkml:trace>
  <inkml:trace contextRef="#ctx0" brushRef="#br0" timeOffset="66965">19788 8713 24898,'-50'0'540,"-3"0"-540,15 0 0,0 21 895,14-16-928,7 23 1,4 6-1075,-1-6 727,2 4 1,3 0-580,8 7-661,-5 1 274,6-3-340,22 14-1651,-17-16 1694,23-10 1,3-3 1052,-6-2 216,10-10 0,4-4 917,-1-1 678,14-5 34,-6-17 1034,-14-10-1047,-9 3 1,-3-4 651,-3-19-1382,-7 11 0,-2-1-330,-3-9-435,-3 0 1,-1 1-1170,-1 4-85,-16-22-1252,0 67 3076,-2 12 191,6 24-564,12 8-360,0-8-80,0 3-88,0-2-585,21 9 233,6-16 529,20 9 0,-10-30 0,-2 1 0</inkml:trace>
  <inkml:trace contextRef="#ctx0" brushRef="#br0" timeOffset="67414">20242 8874 24449,'1'11'-6826,"-1"9"4618,0 19 1116,0 13 275,18-22-485,-13 10 335,29-19 1093,-9 1-1706,22-12 3017,-9-1-58,13-24 886,-24 11 56,17-44-268,-24 26-174,4-28-1251,-14 17 133,-2-1-866,-3-1-293,-2 3-1262,-2-1 147,-1 6 74,0-3-42,0 10 625,-16 4 327,12 34 506,-12 3 1052,16 23-1185,0 21 157,0-9-46,0-1 0,0 0 52,-1-18 1,2-1-28,5 27 1,4 0-227,2-25 1,2-1-304,2 11 0,3 1-373,6-3 1,0-2 633,-8-12 1,-1 1 52,10 17 0,-2-2-318,2 2 443,-9-16 0,-4-1-544,-3-2 504,-3 9 461,-34-25 1423,-17 3-114,-17-14-1844,13-2 1,0-2 538,-18 0 0,22-6 1,-1-4-1,13 0 1,0 0-1</inkml:trace>
  <inkml:trace contextRef="#ctx0" brushRef="#br0" timeOffset="67931">22040 9056 25438,'55'0'0,"5"0"0,-1 0 0,-25 0 0,2 0-12,1 0 0,4 0 99,22-7 0,2 1-330,-16 4 1,0 0-199,16-4 0,0-1-769,-10 7 1,-4 0 1241,-15-5 0,0 0 1,4 4-1,-2-1 0,1-9 1</inkml:trace>
  <inkml:trace contextRef="#ctx0" brushRef="#br0" timeOffset="68082">22118 9275 23279,'-24'15'2447,"9"6"-4053,26-7-1829,38 10 2747,11-16 659,-1-2 1,4-2-305,-18-2 0,-1-1-109,18 0 1,0-2 469,-14-6 0,-2-1 0,1 6 0,0 1 0,-1-7 0,1 1 0</inkml:trace>
  <inkml:trace contextRef="#ctx0" brushRef="#br0" timeOffset="68348">22807 8782 23189,'-10'-12'-6571,"3"4"4774,7 1 1596,0 4-172,28 1 2410,-4 1-838,26 23-1044,-18-9 1,-1 3-784,19 25 987,-17-19 0,0 0 168,13 17-213,-8 2-350,-16-6 1,-3 1-2235,0 20 1273,-16 9 1,-5 2 564,2-31 0,-5 0-234,-13 11 0,-8 4 0,3-5 128,7-9 1,-1-2 644,-19 13 0,-3-2 1,16-13-1,1-1 0,0 0 1,0 0-1</inkml:trace>
  <inkml:trace contextRef="#ctx0" brushRef="#br0" timeOffset="68748">24362 8921 25708,'-44'0'90,"20"15"826,-22-11-851,24 31-1056,-25-14 1137,20 9 1,1 4-774,-15 14-2,17-15 1,1 1-891,-4 16-387,14-1-1265,5-1 2755,8-3 0,0-4 1,0-2-1</inkml:trace>
  <inkml:trace contextRef="#ctx0" brushRef="#br0" timeOffset="69082">25052 8962 24449,'-40'0'0,"-2"0"90,-4 17 1321,-1-12-1021,16 20 0,2 5-765,-11-4 237,14 11 1,4 2-649,1 2 386,14-7 0,2-1-992,-3 3 193,36 8-1467,-20-19-284,50-4 2143,6-3 282,0-9 734,-12-13 0,-3-2 1025,-3 2-294,-8-22 0,-2-4 350,-3 2-382,-13-2 1,-3-4 444,-3-12-1748,-8-5-433,-2-6-465,-4-4-647,-16-3-904,12 0 1500,-13 20 1,-3 0-164,6 12 1,0-1 1262,-9-14 1,-3 4 0,-15 1-1,3-5 1</inkml:trace>
  <inkml:trace contextRef="#ctx0" brushRef="#br0" timeOffset="69720">25967 8954 23639,'-45'0'720,"0"14"942,9-10-1677,-6 28-2,0-17 705,-1 18-800,15-10 0,2 0 7,-10 17-79,13-7 0,4 2-447,7 6-998,2 20 141,34-30-490,-17 3-892,40-16 1711,-12-9 440,27-3 782,-11-30 471,-17 8 0,-3-3 798,5-31-894,-13 23 0,0 1 1024,3-20-181,-3-6-1332,-6-3-467,0-8-460,-7-2 27,-4 30 0,-1-3 23,-2-19 1,-2-3 455,1 14 0,-1-3 265,0-6 0,-1-5 0,0 4-122,0 4 0,0 1 324,0-17 1,0 2-74,0 22 0,0 3-34,0 1 1,0 2-111,0-28-115,0 12 365,0 12 217,0 13 294,0 11-539,0 57 0,0-7 0,0 7 0,0 4 90,0 20-147,6-28 0,0 1-47,-4 1 0,-1 3 38,4 17 0,2 1-59,-1-15 1,0 2 67,-5 3 0,-2 4 0,3-4-303,8-7 1,0 0-895,-5 25 0,-3-2 692,2-28 1,1-3-51,0 9 1,0-2 607,0 25 1,2-23-1,-1 9 1</inkml:trace>
  <inkml:trace contextRef="#ctx0" brushRef="#br0" timeOffset="70034">26170 9194 24718,'6'-15'-2768,"0"3"2532,3 12 1482,11 0-660,0 0-106,43 0-201,-23 0-238,4 2 1,2-4 115,1-14 1249,18 12-581,-19-26-580,0 27 75,-16-16 1,0-2-40,13 5 347,8-23-308,-25 15-355,-5-2-850,-6-3 433,-6-16-1002,-5 9-383,-22-23-698,13 28 8,-35-6 884,34 22-564,-42 6 2089,29 6 586,-36 24 1467,27-2-1276,8 10 0,4 4 820,4 11-1102,3-2 1,8 0-461,29 12-726,4 1 0,6-2-603,-3-25 0,4-2 1337,4 5 0,6 2 0,-4-6 0,-2-9 0,-1-2 0,16 4 0,0 0 0</inkml:trace>
  <inkml:trace contextRef="#ctx0" brushRef="#br0" timeOffset="87838">2318 3399 22740,'0'10'-4317,"0"5"2548,17 3 670,-13 17 211,12-16 393,-3 23-212,-10-4 659,7-5 1,1 2-2145,-3 24 2020,-1-3 0,1 1 81,-3-20 1,0 1 48,-1 6 1,0 5 0,-1-3 67,2-2 1,-1-1 33,1 16 0,-1 0 101,0-15 0,0-1-53,-1 2 0,0 0 128,0 0 1,0 2-124,1 19 1,-1 1-80,0-16 1,1 1 13,-1 3 0,2 4 1,-1-5-37,0-5 1,0-1-14,0 3 0,1 4 0,0-5-17,0-4 1,0-2-18,1 12 1,0-1-8,-2-16 0,0-3-49,0 0 1,0 0 93,-1-2 0,0 1-113,1 11 0,0 1-117,-1-13 0,-1 0-515,1 18 1,0-3 22,-2 4-568,0-16 0,0-2 1334,-1-1 1,0 2 0,0-17 0</inkml:trace>
  <inkml:trace contextRef="#ctx0" brushRef="#br0" timeOffset="89530">3148 3386 22200,'58'-7'1049,"-1"-6"-287,-1 7-676,-15-1 1,0-1 91,22-3-102,-5 3 0,2 1-89,-23 2 0,0 0-41,12-1 1,3 1 199,6-1 1,0 0-216,-14 1 1,3-1-7,6 1 0,5 0 0,-4 0 87,-5-1 0,1 0-91,7 1 1,5-1 0,-5 0 73,-4 0 0,2 0-22,-2 0 0,9-2 0,1 1 0,-7 0 69,9-1 1,0 0-35,-5 1 0,7-1 1,1 0-1,-8 0 6,6 0 0,-1 0-32,-9 2 1,5-1 0,1 1 0,-5 1 39,-7 0 0,-4 1 0,2 0-38,16-1 1,2 0-1,-3 1-14,-16 1 0,-2 1 1,0 0-16,1-1 1,0 1-1,1 0-16,-1 1 0,0 0 0,3 0 9,0 1 0,4-1 0,-1 0 0,-2 1-28,3 0 1,-3 0 0,4 0 3,9 0 1,6 0-1,0 0 1,-7 0 48,-9 0 0,-6-1 0,5 2-34,8 1 0,6 2 1,0 0-1,-7-1 32,-9-2 1,-4 0-1,1 0-70,14 3 1,3 1 0,-5-1-8,6 1 1,-3 0 49,1-4 1,0 0 51,-1 4 0,3-1-12,-5-3 1,4-2 0,-2 1 24,-15 2 0,-1 0 0,4 0 74,8-1 1,7-1-1,0 0 1,-6 1-86,-10 1 0,-4 0 0,4 0 48,8-1 0,6-1 1,0-1-1,-6 1 36,-10 0 0,-4 0 0,3 0-39,8 0 0,4 0 1,1 0-1,-7 0 3,12 0 1,-3 0-6,-10 1 1,3-1 0,-2-1 13,-2-2 0,-1-1 0,-2 0 1,6 3 1,1-1 54,2-4 1,5-2 0,-5 2-34,-8 5 0,-1 0-19,2-2 1,4 0-1,-5 0-30,-4 3 1,-3 0 11,10 0 1,1 0-82,-5 0 0,-2 0-70,22 0 110,-13 0 0,-1 0-179,7 0 16,-11 6 1,0 0-75,6-4 48,-4 8 1,-1 0-173,-1-8 255,-6 6 0,-3 1-255,-8 0-245,15 8-73,-24-5-168,4-1 415,-11-3-297,-2 0 48,-1 0-149,0 4-96,-4-1-379,2 7 36,-6-6-115,1 4-182,-2-3 421,-1 1 229,0 3-11,0 3 543,-1 4 560,-2 4 124,0 24 431,0-6-368,0 0 1,0 3 232,0 14-367,0-3 0,0 1-88,0-22 1,0-1-14,0 16 0,0-1-15,0-13 1,0-2-88,0 4 0,0 0-26,0 0 0,0 2-53,1 21 1,-2 1 150,-4-17 0,-1 2-41,5 4 1,1 6-1,-2-6 10,-3-6 0,-1-2-42,5 5 1,2 3-1,-1-4-76,0-9 0,0-1 51,0 12 0,0-1 90,0 11-165,0-5 59,0-6-66,0 10-142,0-19 238,0 8-2,0-20-12,0-5 90,0 5-180,0-10 90,-17 5 1197,-2-8 341,-2-5 459,-24 5 333,27-10-6,-44 4-464,27-6 190,-18 0-337,-11 1-1008,9-4-687,0 3 0,-1-1-172,19-2 1,-1 1-82,-9 1 0,-6 1 0,4 0-17,0 0 1,0-1 207,5 0 0,-3 1 1,2-1-28,-7 1 0,1-1 29,-2 1 0,-1 0 40,1 0 0,-2 0 17,5-1 0,-4 0 1,3 0-12,-7 1 0,-2 0-11,-4 0 0,-6 1 0,6-1-10,5 0 0,1-1 9,-4 2 0,-7 0 1,7-1-5,3 0 0,1 0-26,9-1 0,-3 0 1,3-1 17,-6 1 0,2-1-52,-2 0 0,0 0-86,-1 0 0,-3 1 78,4-2 0,-4 1 1,1-1 57,12 0 1,2 0-1,-5 1 75,-9 0 1,-7 1 0,1 0 0,5-1-103,6 0 1,4-1 0,-4 2 42,3-1 1,-5 0-1,-2 1 1,1 0-1,6-1 0,-7 1 1,4-1 0,-2 0 30,4 0 0,-2 1 1,-1-1-1,0 1 47,0-1 1,-1 1-1,0-1 1,3 1-31,-3 0 0,3-1 0,-6 1 3,6 0 1,-7 0-1,0 0 1,0 0-1,7 0-32,-5 1 0,5-1 0,-5 0 14,5 0 0,-4 0 0,-2 1 0,1 0 0,6-1-46,-3 0 1,4 0 0,-4 1 50,-8 0 1,-5 1 0,0 0 0,6-1-50,10-1 0,4 0 1,-1 0 63,-13 2 0,-3 0 0,0 0 32,1 1 1,0-1 0,2 0-63,12-1 0,1-1 1,-4 1-10,-7 1 1,-7 0-1,0 0 1,7-1-12,7-1 0,4-1 1,-4 0-7,-7 1 1,-7 1 0,1-1 0,6-1 7,9-1 0,4-1 1,-1 0-97,-12 0 1,-3 1 0,2 0 44,2-1 1,0-1-1,3 0-2,-8-1 1,-3 1 2,15 0 0,-4-1 0,-1 1 0,6 0-7,-12-1 0,0 0-10,13 0 0,-5 0 0,0 0 0,5 0-58,-12 0 0,2 0 120,8 0 0,-2 0 1,4 0-40,-3 0 0,3 0-31,-1 0 1,0 0 67,3 0 1,-2 0-44,4-4 0,-2-1 0,1 0-13,-6 4 1,-1-1 25,-4-1 0,-4-2 0,5 0-47,5 0 0,1 1-4,-14 3 1,-2 0 91,1-3 1,3 0 45,13 3 1,0 2 37,-3-1 1,-3 0 0,4 0 17,4-1 1,2 2 0,-3 2 0,-2 1 0,4 0-40,4-3 0,3 1 56,-9 3 0,0 1-58,7-6 1,2 0-103,-17 0 78,12 0 1,2 0-316,-3 0-75,-6 0-1200,11 0 184,16 0 1325,-6 0 0,17 0 0,0 0 0</inkml:trace>
  <inkml:trace contextRef="#ctx0" brushRef="#br0" timeOffset="95664">2323 3455 21210,'31'0'-90,"-3"0"180,-8 0-179,0 0 178,-1 0-89,2 7-711,11-6 518,-6 6-128,18-2 99,-18-3 127,8 3-272,-13-5 367,4 0 0,-4 0 713,0 0-611,0 0 309,1-12 303,9 9-342,-4-9 576,16 12-1038,-15 0 180,9 0-90,-8 0 90,0 0-180,0 0-583,0 0 216,2 0 289,3 0 1,0 0-1,2 0 1</inkml:trace>
  <inkml:trace contextRef="#ctx0" brushRef="#br0" timeOffset="114597">2785 12835 25978,'0'41'-5576,"-16"-5"5833,12 11-1438,-13-4 1253,17 9-859,-12 10 631,11-29 0,0 1 5,-6 3 0,2 0-563,4 0 1,2 1 703,-1 1 1,0 1-405,0 15 1,0 1 326,0-13 1,0-1-306,0 12 0,0-2 179,-1-16 1,2-4-759,16 31-832,-13-6 407,13-7-123,-17-6-729,0 3 2248,0-17 0,0 1 0,0-17 0</inkml:trace>
  <inkml:trace contextRef="#ctx0" brushRef="#br0" timeOffset="114750">2393 13777 24629,'-16'-41'-8589,"-3"4"6236,12 2 1409,-2-10 373,9 12 1157,20 6 1,8 1 1123,8-3-866,16 7 1,5 2-744,-23 8 0,-1 2 971,15-3 1,0 3-309,-12 4 0,-2 2-250,3 1 1,-1 1-108,0 1 0,0 0-271,-1 1 1,1-1 0,-1 1 0,0 0 0,0 0 0,-1 0 0</inkml:trace>
  <inkml:trace contextRef="#ctx0" brushRef="#br0" timeOffset="115098">3583 13559 25348,'-50'0'900,"22"20"-143,-14-15-451,36 35-2649,-35-23 3545,21 31-2126,-5-17 669,11 26-747,14-26-1583,20 30-709,-14-33 1353,21-5 1,6-5 1847,-6-7-979,11-5 0,3-5 1596,-1-16-171,-5 3 0,-2-4 1800,0-21 445,6-7 712,-20-8-1571,-10 10-1301,-3-22-1048,-6 29-862,0-3-798,0 19 62,-20 5 1282,4 8 251,-7 22 1769,12 13-791,11 9-594,0 3-339,23-14-421,-18 1-504,44-2 440,-28-5 1113,27-7 0,-11 2 0,4-5 0</inkml:trace>
  <inkml:trace contextRef="#ctx0" brushRef="#br0" timeOffset="115347">4432 13500 25438,'-27'-11'-1712,"-18"5"1943,19 2 87,-24 25 1230,13-16-1104,12 40-1062,1-26 973,21 20-1877,-10 4 1166,13-11-1225,20 7-1353,14-17 828,11 0 1463,-12-17 0,1-1 923,9 5-370,-7-20 0,0-2 2212,3 7-1458,-9-25 1,-4-5-704,-8 15 1074,1-39-1281,-38 47 1,14-2 0,-14 15 0</inkml:trace>
  <inkml:trace contextRef="#ctx0" brushRef="#br0" timeOffset="115515">3850 14412 25528,'-3'14'-4574,"0"-1"5190,-1-5 0,20-23 0,3-10 1</inkml:trace>
  <inkml:trace contextRef="#ctx0" brushRef="#br0" timeOffset="115847">4978 13398 26877,'9'-11'-1166,"-3"3"977,-1 3 976,-3 4 99,2 1-834,-1 16-2195,1 10 540,4 25-294,-2-4 360,4 5-76,0 4-419,-1-13 845,-3-10 0,0 0-785,2 1 1877,-1 4 216,-3-18-126,-1-7-285,-2-2 332,1-25 447,1 13 1821,1-44-2547,10-1 588,-1-14-988,3 15 1,2 0 422,7-12-104,-7 22 0,2 1 718,11-9 0,0 5 0,3 3 0</inkml:trace>
  <inkml:trace contextRef="#ctx0" brushRef="#br0" timeOffset="116236">5977 13405 25528,'-32'0'900,"0"0"-631,-2 0-269,-2 0 0,-9 19 925,13-14-726,-8 46-647,28-30-1,0 26-752,12-7-665,22-12-1057,11 15 400,13-24 1337,-13-9 1,1-2 265,11-3 1141,1-12 1,-1-6 1154,0-15-54,-7 3 1,-3-3 1127,-12-14-578,-4-9-675,-13 24-1728,-6-4-526,0 12-314,-17 10-134,12 18 344,-12 21 72,17 28-896,0-4-533,18 5-771,-13-18 3246,37-2 0,-20-5 0,23-4 0</inkml:trace>
  <inkml:trace contextRef="#ctx0" brushRef="#br0" timeOffset="116732">7347 13314 26428,'-48'0'89,"4"0"-89,13 24 401,0-18-158,11 22 0,2 6-1193,-8-8 680,12 11 0,5 2-769,1 2 59,20-3 0,2 0-1490,-8-3 962,26-6 0,5-5-342,-11-12 950,13-3 0,1-7 1208,-3-17 917,12 12 141,-20-38-55,-1 17 1077,-6-25-942,-3 4-990,-10-5-810,2-7 42,-10 11 1,-1-2-550,3 11 0,-2-3 529,-5-6 0,-3-4 1,-2 3-270,-3 3 1,-2-1 196,-1-4 0,-2-4 1,1 5-128,4 5 1,-1 3-85,-11-12 0,4 2-292,15-6 414,-32 9 259,33 11 620,-20 5-164,22 45 664,-6 20 154,8 29-750,8-26 0,3 1-160,-1 10 0,0 1-280,1-12 0,1 2-52,-1 5 1,1 5 0,-1-4-172,0-6 0,1 0-197,1 4 0,1 4 0,0-5-380,1-7 1,1 1-1371,4 27 1,-2-1 668,-3-9 1659,-5-14 0,-2-4 1,-5-13-1,-3-3 1</inkml:trace>
  <inkml:trace contextRef="#ctx0" brushRef="#br0" timeOffset="116888">7185 13208 25528,'-24'-49'-8157,"10"1"5515,-4 4 1022,15 3 1557,-5 4-414,8 3 620,26 3 1263,16-4-1672,15 12 941,-12 7 1,1 3 1120,16 4-1658,-7 4 0,0 2 149,-20 2 0,-2 1 0,10 0 0,-1 0 0,17 0 0</inkml:trace>
  <inkml:trace contextRef="#ctx0" brushRef="#br0" timeOffset="117084">8335 12951 25438,'-27'-18'-2998,"-4"3"2381,-16 15 2038,6 0-622,10 0-267,1 21 175,0-3-58,4 41-1425,-1-18 264,17 8 0,7 3-1935,12 2 2124,8-2 0,7-3 0,27-8 0,-21-16 0,0 1 0</inkml:trace>
  <inkml:trace contextRef="#ctx0" brushRef="#br0" timeOffset="117264">7965 14058 26967,'-28'12'2741,"6"-2"-3378,4-3 0,37-19 0,8-5 0</inkml:trace>
  <inkml:trace contextRef="#ctx0" brushRef="#br0" timeOffset="117614">9922 12730 27237,'-42'0'540,"0"16"1594,9-11-2127,-3 33-564,3-18 480,11 8 0,2 3-629,-7 10 205,13-4 1,3 1-1184,4 6-579,7 14-1505,19-22-433,-15-2 555,49-6 3476,-22-6 0,33-12 1,-12-4-1</inkml:trace>
  <inkml:trace contextRef="#ctx0" brushRef="#br0" timeOffset="118281">10435 12881 26158,'-23'-10'-1668,"-6"4"1702,-23 2 562,0 25 1108,5 6-946,19 10-1098,-2 0 242,27-11-1385,-8 2 1347,11 0-1793,26 7-570,-20-12 546,27-6 1,5-6 376,-12-2 1031,40-3 435,-29-6 1413,-1 0-526,-6-19 1,1-1 1571,1 10-835,-5-25 0,-5-3 106,-8 19-584,-7-36-1407,-3 33-721,-4-7-325,-19 19-12,15 19 521,-15 29-99,19 1-207,17 10-862,-12-24 941,30-2 840,-18-11-697,30 9 553,-15-18 326,22 8 127,-23-11 1672,17-20 1608,-23-10-1221,5-10-336,-12-16-825,-7 22-324,-2-17-1481,-8 20-182,-1 28-521,0 15-857,14 34 305,11-6 163,7-16 1334,5-2 188,22-21 1656,-23 6-370,-1-12 0,-1-7 1627,-8-13-499,5-10 603,-16 0-823,-3 7-779,-6 0-679,-1 0-1409,-3 1-247,0 3-526,-1 1 351,-1 29 124,0 13 467,0 20-694,0 20 17,22-21-721,-16 10-16,32-18 2383,-34-4 1,30-6-1,-13-3 1</inkml:trace>
  <inkml:trace contextRef="#ctx0" brushRef="#br0" timeOffset="118552">10038 12309 25978,'-2'-11'-7384,"1"0"5498,22-1 5547,-15-1-3615,43 0 1832,-23-1-610,28 0-354,-6 1-393,4 1 656,-14 5 0,1 0 977,19-1-2337,-21 4 1,-1 2 1171,9 0-1637,-3 2-406,-4 0-412,-5 20-1462,-7-15 793,-5 33 1598,3-14 1,-10-1 0,4-3-1</inkml:trace>
  <inkml:trace contextRef="#ctx0" brushRef="#br0" timeOffset="118731">11427 11677 26338,'-17'-5'-1999,"12"25"-461,-12 17 1733,3 16-1536,12-12 1,0 0 1981,-13 16 0,21-19 1,6 1-1,10 16 1</inkml:trace>
  <inkml:trace contextRef="#ctx0" brushRef="#br0" timeOffset="119020">12705 12064 28766,'-36'18'2673,"3"8"-2956,16 13-1901,-4 5 1087,18-3-659,-7 6 849,10 3-290,0 4-670,0 3-577,0 1 969,0-18 1,0 0-94,0 21-47,0-15 0,0-1 503,0 3-484,0 8 1721,-18-15 0,14-15 0,-14 4 0</inkml:trace>
  <inkml:trace contextRef="#ctx0" brushRef="#br0" timeOffset="119315">12187 12622 23909,'28'-21'1001,"24"1"834,-28 5-1225,11 5 1,4 3-484,10-1-161,-5 2 1,1 3-218,11 2 58,-12 8 1,-1 1-246,7-4 193,-19 10 1,-2 1-1174,8-11 534,-3 27-864,-5-26 1448,4 39-1693,-12-30 1466,5 23-595,-16-17-381,1-10 1014,-9 5-1160,0-14 2336,-1-13-2026,0-15 1502,-1-11-1106,0-28 457,21 21 659,-19 11 1,1 1-1170,34-16 1254,-33 1-2800,33 1 2825,-20 5 1,17 5-1,-10 4 1</inkml:trace>
  <inkml:trace contextRef="#ctx0" brushRef="#br0" timeOffset="119716">13612 12507 26877,'-33'0'540,"13"23"-1106,9-6-285,11 23-1348,0-9 583,0 5 346,0 0 273,0-2-869,0 0-270,22-5-1021,1 3 1165,24-17 2543,-12 0-12,2-15 607,1-25 918,-8 6 39,8-25-229,-12 11 158,-3-5-86,-2-1-295,-1-18-1337,-6 15-1026,0-18-447,-8 33-247,-2-1 261,-2 35-559,-1 14 228,2 27-132,2-4-1604,7 15 504,-1-26 2526,15 17 0,-7-34 1,8 3-1</inkml:trace>
  <inkml:trace contextRef="#ctx0" brushRef="#br0" timeOffset="119914">14552 12405 26697,'-42'-3'680,"18"18"520,-6-11-695,28 34-3198,-10-10 1836,12 10-904,0 1 13,0-12-2007,20 9 219,10-11 73,-3 4 3256,26-19 1,-29-5 0,27-5 0</inkml:trace>
  <inkml:trace contextRef="#ctx0" brushRef="#br0" timeOffset="120098">14978 11277 26787,'-42'-4'-714,"-1"1"867,-3 23 1,-1 7-888,16-11 0,0 2 705,-19 19 1,1 4-1,20-12 1,3-1 0,-1 2-1,0 1 1</inkml:trace>
  <inkml:trace contextRef="#ctx0" brushRef="#br0" timeOffset="121214">16617 12106 26158,'-51'0'817,"15"7"1,1 1 87,-12-4-581,13 12 1,1 3-35,-12 2 117,0 23-822,7-1 107,16-8 1,4 1-382,-1 23-587,6-8 0,9 0-2023,34 7 26,-5-12 1,6-4 3068,4-19 0,5-4 1,6 5-1,1-2 0,-7-11 1,-1 0-1</inkml:trace>
  <inkml:trace contextRef="#ctx0" brushRef="#br0" timeOffset="121498">17457 12155 25348,'-38'-9'-986,"-1"3"856,-20 4 458,14 1-15,10 9 0,1 6 816,1 17-1134,-3 15-300,25 2-858,6-6 257,5 3-383,0 1-220,26 2-677,-20-1 761,28-17 0,0 1-82,-23 14 737,20-12 1,3-2 734,-15 1-610,7 5 450,-12-17-97,-14-2 791,-20-4 1790,-13 1-595,-11-6-1502,10-4 0,0-1 150,-8-3-35,7-9 0,2-1 1,9 4-1,-4-13 1</inkml:trace>
  <inkml:trace contextRef="#ctx0" brushRef="#br0" timeOffset="121981">18235 12428 25528,'0'-11'-5306,"-19"2"5444,14 1-2412,-38 1 3637,21 4-436,-22 2-53,8 1-47,-17 20-105,14-15 1130,-7 39-978,17-12 1011,16 11-2631,2 14-203,30-24-1125,-15 7 254,40-17 55,-22-4 55,25-9 1111,9 1 313,-12-10 823,-7-4 1,-1-5 1197,5-21-609,-10 2 1,-3-4 536,2-25-1517,-13 22 0,-3 0 334,4-23-982,-8-4 76,-6 28 0,-2-3-350,0-19 1,-1-2-135,-1 13 1,0-2 410,-5-5 0,-2-6 1,1 4-112,4 4 1,-1 1 436,-5-2 1,-4-4-1,1 5-396,1 7 0,2 2 56,0-8 0,-2 3-199,-14-2 73,21 14 640,-7 10-385,0 13 642,7 29 312,-12 31 423,14 14-784,-1-21 1,0 1 74,1-6 1,2 1-16,-1 4 0,0 1-238,0 1 0,0 1 211,-2 1 0,4 1-642,8-1 0,0 0-275,-7-2 0,0 2-1445,13 16 0,4 1 512,-8-16 1,-1 0 1513,-2 11 1,2-1 0,9-19 0,0-4 0,-7 0 0,0 0 0</inkml:trace>
  <inkml:trace contextRef="#ctx0" brushRef="#br0" timeOffset="123064">18913 12625 23999,'39'-31'2343,"-17"-5"-3948,10 5 1827,-29-7-2318,25 6 2595,-14-6-734,2 5 0,0-1-61,4-20-78,-7 15 1,0 0-797,2-19 867,0-5-181,-8 16 0,-1-1 591,-3 11 1,0-2-529,0-27 1,-1-1 110,-1 27 0,-2 1-153,-9-23 1,0 1-553,4-2 527,-3 26 0,-2 3-631,-6-1 137,12 11 519,-12 8 522,2 9 580,-3 31 1025,-19 27-948,22-19 0,3 4-273,-7 27 1,2 2 100,8-20 1,2 1-103,-3 18 0,3 0-188,4-17 0,2-1-326,1 2 0,0-1-312,-1-1 1,2 1-347,9 17 0,4-1-142,-1-16 1,4 1 259,0-1 0,3 4 0,0-6-194,4-6 1,0-3-550,10 18 1,2-4 451,-13-24 0,1-4 47,8 4 1,0-4 1085,14-2 1,2-9-1,-2-4 1</inkml:trace>
  <inkml:trace contextRef="#ctx0" brushRef="#br0" timeOffset="124148">21282 11435 25888,'-42'-1'249,"1"-1"49,1 2 150,-1 20 785,-3 1-508,-2 24-848,22-21 0,1 1-1,-1 3 1,1 3-70,0 2 0,2 3-41,-1 1 0,1 1-66,2 2 0,0 1-95,1 0 1,2 2-388,2 0 1,2 0-65,3 1 1,1-1 164,3-1 1,2 0-46,0-2 1,2-1-19,-1-1 0,4-1-372,10-2 0,3-1-347,-4-2 1,4 0-547,22 8 0,6-3 1974,-12-10 0,1-1 0,11 6 0,3-3 1,-10-13-1,0 1 0</inkml:trace>
  <inkml:trace contextRef="#ctx0" brushRef="#br0" timeOffset="124632">22093 12287 24808,'0'-7'-4946,"-20"2"5960,-10 2 205,-12 2-408,-5 1-104,9 16 529,-1-12-805,1 29-339,1-29 1716,-6 46-1500,14-27-441,12 8 0,4 3-891,5 1-1192,32 20-1655,-1-27 1216,28 5 906,-9-19 352,7-6 954,2-4 444,-14-2 0,0-4 1173,19-17 358,-13 8 0,-1-1 2107,0-12-1884,-13 6 1,-3-2 500,-5-3-979,-1-24-1722,-17 14-796,-3 4-269,-18 19 71,13 29-325,-13 9 790,18 15-1131,0-2 147,0-8 560,23-1-64,-18-1 248,24-13 1,4-2 102,-9 7 1209,13-9 1,2-2-1,0-4 1,13-2 0</inkml:trace>
  <inkml:trace contextRef="#ctx0" brushRef="#br0" timeOffset="124847">22880 12324 24808,'0'-22'-5126,"0"2"3178,0 3 1333,-16 0 196,13 7-754,-27 2 2349,10 7 19,-15 40-1360,0-15 876,18 11 1,4 2-147,-4-1-61,8 27-827,9-28-54,17 10-2606,-13-18-54,34-5 729,-19-2 2146,20-6 0,-8-2 0,1-4 0</inkml:trace>
  <inkml:trace contextRef="#ctx0" brushRef="#br0" timeOffset="125514">21720 12014 24269,'-30'-7'-723,"3"1"567,3 2 598,1 1-19,-6 3-46,-1 0 72,-4 0-247,0 15 572,0-11-108,-1 33-324,3-19 500,4 22-953,6-5-473,6 3-237,8 4-595,4 0-1018,23-1-841,-15 0 1572,21-22 1,6-1-949,2 15 1398,1-18 0,4-3 1250,24 10 1,-29-13-1,1-2 1,1-1-1,0 1 1</inkml:trace>
  <inkml:trace contextRef="#ctx0" brushRef="#br0" timeOffset="125748">22683 11334 25708,'-19'19'-77,"-20"-1"1670,20 18-3919,-22-1 847,11 5-1743,-2 6 3073,1 6 1,2 1 0,1 2-1</inkml:trace>
  <inkml:trace contextRef="#ctx0" brushRef="#br0" timeOffset="126566">23770 11677 25348,'11'-26'-2877,"-2"5"2807,-9 9-2049,0 29 848,0 28 604,-14 13 604,13-5 0,-2 2-9,-10-19 1,-1 0-544,11 14 0,3 1 261,-7-15 1,0-1 95,7-1 1,0 0 241,-8 32 98,7-23 0,0 0-34,-7 18-234,7-15 0,2-3-372,-1-1-348,0 15 106,0-35-1009,0 2 1735,0-35-180,24 11 1726,-18-39-1008,23 22 1,4 0 1698,-6-28-1326,12 14 1,2 5 1294,5-4 94,13 3 272,-18 9-51,-2 16-2254,2-7 1023,-2 9-1483,-1 0 909,-2 23-1600,5 7-271,-14 14-1024,3 11-518,-22-22 764,-2 9-301,-26-16 1973,15-2 333,-35-5 1,-7-4 1765,9 4-970,-18-6 0,-3-4 1044,9-5-1794,10-1 1,3-6-619,1-18 521,4-10 1,22-12 0,10-2 0</inkml:trace>
  <inkml:trace contextRef="#ctx0" brushRef="#br0" timeOffset="126968">25058 12155 25618,'-52'19'3592,"9"-14"-4035,-4 34 193,10-23 323,13 7 1,0 3-542,-9 5 225,11 3 0,3 1-545,6-1-171,1 28-1232,38-38 25,11 7 218,15-20 1259,-17-5 0,1-1 494,10-3 360,2-10 0,-1-4 985,0-13-332,-6 2 0,-5-4 1203,-8-12-103,0-17-894,-18 24-1189,-6-20-931,-4 27-614,0-4-308,-16 17 282,12 25 401,-24 11 1818,25 15-1319,-9 2 705,12-9-485,0 0 76,0-3-719,0-2-178,18-4-2339,-14-3 3449,38-2 0,-36-10 0,17 1 0</inkml:trace>
  <inkml:trace contextRef="#ctx0" brushRef="#br0" timeOffset="127314">25535 12147 24269,'0'13'-4407,"0"9"2279,0 14 1063,16 4-661,-13-12 1052,13 2-51,-16-2 717,10-1-2261,-8-1 2087,8-4-479,-10-4 32,0-3 105,0-4 520,6-5 334,0-17 623,5-14 675,0-8-793,4-5 598,1 6-371,4-1 352,11-10 337,-9 12 373,12-2-1536,-21 21 420,9 6 469,-15 29-2788,5 11-338,-9 12 377,5 17-352,-2-25-2057,14 24-8,0-31 3346,11 6 0,-1-26 0,4-2 0</inkml:trace>
  <inkml:trace contextRef="#ctx0" brushRef="#br0" timeOffset="127681">26388 12249 25168,'-23'-8'-1358,"-13"6"2083,12-5-1354,-16 24 2370,4 2-989,16 18-1515,8-2-360,35-2-869,5-6 1127,24-12 421,-13-8 673,7-7-844,-30-19 70,15 15 1709,-28-32-1378,18 31 2970,-19-29-2751,7 15-26,-9-8-1208,0 33-367,0 9 213,0 31-504,0-3 1726,0 7-1839,14 6 1362,-10 4-334,11 1 507,1 0-25,-13-5 272,10-19 1,0 0-689,-11 16 286,3-15 0,0-1-701,-5 0-1857,-48 8 3665,21-31 0,-7-5 0,-1-4 1,-1-5-1</inkml:trace>
  <inkml:trace contextRef="#ctx0" brushRef="#br0" timeOffset="127898">25185 11164 24898,'39'-20'2460,"3"5"-1415,-1 4-861,1 5-327,-2 2-260,8 3 67,-13 24-2417,1 14-161,-24 15-1767,-5 7 4375,-35-6 0,2 6 0,0-27 0,1-1 0</inkml:trace>
  <inkml:trace contextRef="#ctx0" brushRef="#br0" timeOffset="128853">27073 10958 25798,'0'-13'-5576,"0"1"3807,29 7 4715,12 25-3151,18 1 181,-27 0 0,0 4-344,8 8 0,0 1 130,-8-5-1,-1 1-521,11 12 0,-1 2 728,-13-9 1,-2 0-106,-1 2 1,-1 1-1059,-2 1 1,-2 0 538,-2 1 0,-3 1 3,-3-1 0,-2 4 298,-1 17 0,-6 1 253,-10-14 1,-5 1-102,-3 5 0,-4 5 0,-4-6 87,-9-4 1,-5-2 126,6-7 1,-2 3 0,0-4 201,-7 3 1,-2-3 120,-1-1 0,-1-2 0,-1 1 1,0-2-1,0-1 0,0-1 0</inkml:trace>
  <inkml:trace contextRef="#ctx0" brushRef="#br0" timeOffset="129315">28217 12225 27417,'44'0'0,"-5"0"-180,6 0-540,-4 0-269,1 0-450,3 0 0,-1 0-1,-2 0 1440,-1 0 0,-6 0 0,-3 0 0</inkml:trace>
  <inkml:trace contextRef="#ctx0" brushRef="#br0" timeOffset="129456">28270 12526 24539,'-38'23'3165,"5"-2"-2408,17 0-1399,6-4-393,10 2-1063,19-6 783,25 3 272,12-11-785,-3-2 1,3-2 1767,-18 0 0,1-2 0,15 1 1,-1 0-1,-13 0 0,0 0 0</inkml:trace>
  <inkml:trace contextRef="#ctx0" brushRef="#br0" timeOffset="129720">29833 12052 26338,'0'-16'-5846,"0"3"4257,-20 5 2139,-6 4 596,-14 1-171,0 23 449,6-16-844,8 23 0,2 3-829,-12-7 979,13 12 0,3 2-41,-2-1-2323,11 27-771,22-29-1132,-7 8-756,46-16 3960,-22-5 1,30-3 0,-10-3 0</inkml:trace>
  <inkml:trace contextRef="#ctx0" brushRef="#br0" timeOffset="130030">30303 12221 26158,'3'-21'-4509,"-1"2"2711,0 3 1463,-2 1-226,-18 8 1120,-3 0-87,-22 25 1297,2 10-1459,16 9 565,-6 19-119,29-20-875,9 23-215,-2-25-910,45 5 519,-24-17-1325,31-4 1131,-12-4 907,-10-9 0,0-1 405,17 1 240,-11-2 1,-2-4 1264,0-20 481,4-6-693,-22-13-1067,-12 2-1213,-2 5-326,-7 1-1622,-21-15-424,-9 14 96,-12-9-1611,-13 13 4182,21 10 1,-7 4 0,16 11 0</inkml:trace>
  <inkml:trace contextRef="#ctx0" brushRef="#br0" timeOffset="130503">31110 12281 23909,'-50'0'180,"0"0"-180,9 13 1287,-3 9-524,27 6-1699,-1 5 3,18-7-484,0 0-269,0-1 89,26 7-138,-20-11-1059,46-2 1633,-19-10 970,12-8 783,9-18 1777,-22 12-1387,-8-22 1,-2-4 305,3 5 258,2-33-21,-12 18-1656,-5-2-370,0-5-50,-7 9 1,-2 0-1468,3-26 1294,-3 3 1,-1-2 443,0 24 1,0-1 109,0-7 1,0-5-1,0 4-68,0 4 0,0 1 25,0-14 0,0 1 74,0 21 0,0 2-226,0-27 374,0 13 552,0 2-390,0 22-80,0 25-91,13 18-357,-10 28 314,9 0-553,-3 11 504,-7-8 0,-2 3 35,5-12 1,-1 2 4,-3 6 0,-1 3 0,-1-3-168,1-5 1,0 1-381,0 1 0,0 3 1,0-4-77,0-6 0,0-2-203,0 10 1,0-2-954,0 9 1878,0-6 0,0-6 0,0-3 0</inkml:trace>
  <inkml:trace contextRef="#ctx0" brushRef="#br0" timeOffset="130802">31432 12422 25258,'15'0'270,"1"-7"1734,3 5-1839,2-6 680,9 1-405,3 1-429,26-13 275,-11 6-17,-3 0 0,1-1 309,10-5-501,-9 2 1,0 0 614,4-5-646,-19 8 1,-1-3 439,12-16-349,-15 5-427,-1-18-817,-19 20-411,-4-7-288,-4 14-398,-21 3 374,15 6-671,-57 3 2115,36 5 754,-20 21 1,-3 7 621,9 2-411,6 13 0,7 4 184,13-1-989,6-5 1,8 1-1510,31 6-592,-6-8 1,4-3 2207,5-14 0,3-4 1,6 6-1,-1-2 1,-8-9-1,0 0 1</inkml:trace>
  <inkml:trace contextRef="#ctx0" brushRef="#br0" timeOffset="132267">4135 15565 25528,'-23'34'-1425,"4"5"381,19 2-1374,0 11 1057,0 9 877,0-28 1,0 1 182,0 2 1,0 1 41,0 0 0,0 1-540,0-1 1,0 0 227,-1-1 0,2 0 7,8-1 1,0-1-36,-4 31 465,12-4-337,0-7-121,-12-7 415,12-5-539,-6-8 246,-8-6 639,8-6-408,-5-9-449,-4-22 1139,-13-45-525,-10 0-349,3-4 0,-1-2 459,9 23 1,0 1-56,-6-17 0,1-1-53,13 13 0,0 0 136,-11-1 0,0-1 38,11 1 1,2-1-277,-5-16 0,0-1 267,4 17 0,2-1 457,12-21 0,1 1 425,-7-1-313,25 21 0,3 3 1069,-13 4-774,5 16 1,2 5 1447,-2 4 14,0 6-195,-4 5-598,-2 40-2453,0-12 126,-15 14 0,-3 3-847,7 5 724,-7-4 1,-6 0-1190,-23 8 1241,24-19 1,-2 0-686,-28-2 0,1-3-246,21 12 2045,-21-15 0,2-2 0,23 1 1,-18-2-1</inkml:trace>
  <inkml:trace contextRef="#ctx0" brushRef="#br0" timeOffset="132680">4728 15262 25438,'0'46'-5576,"0"-6"3627,0 7 975,0-6 516,0 5 32,0 1 122,0 2-14,0 0-1189,19 1 816,-15-1 505,15-1-532,-4-2 110,-11 13 484,21-18-740,-23 14 501,15-31-370,-15-1 381,5-14-8,-4-5 1132,1-1 230,4-26-212,2 17-80,-1-25 0,-1-5-82,9 7 108,-2-12 1,-1-1 314,5 2 261,7-18-338,-13 40-67,3-12-280,-5 27 498,-2-7-143,3 33-2335,-4-18 1024,4 56-908,-4-35-536,-1 16 0,1 3-1218,3-6 2592,4 20 0,-3-36 0,1 0 0</inkml:trace>
  <inkml:trace contextRef="#ctx0" brushRef="#br0" timeOffset="133132">5507 15661 25438,'2'51'-6183,"1"-8"4019,-3 1 1328,0-6 280,17 18-607,-12-11 822,16 1 1,1 0-311,-16 0-412,13-3 0,1-1 570,-8-7 31,3 15 54,1-28 140,-14 3 549,4-17-225,-6-23 379,-17-15-604,12-15-46,-11 8 1,0 0 6,12-19 353,-9 3 1,0-3-168,11 19 0,1 0 13,-5-12 1,1 0 3,4 14 1,2 1 101,-1 0 1,0 1 601,0-29 60,18 5 871,-14 9-882,33 7 1326,-11 2-579,-2 15 548,18 5 248,-18 14-146,10 4-117,-2 24-2364,-22 9-478,1 33-901,-11-13 1235,-10-13 0,0-1-545,5 9-327,-22-6 0,-5 0-1030,6 6 931,-2-16 1,-3-2 1783,-8 8 0,-1-4 1,-1-2-1</inkml:trace>
  <inkml:trace contextRef="#ctx0" brushRef="#br0" timeOffset="143365">7597 15696 24539,'19'-12'1869,"-14"-9"-5431,56 4 5121,-29-6-1124,1 10 0,3 0 384,15-9-218,3-3-260,6-1-13,-28 12 1,0-1-174,2 1 0,1-2 717,19-7 1,2-1-1186,-13 6 1,3 0-235,5-2 1,6-1 0,-5 2-209,-2 2 0,-2 0 742,-5 4 0,2-2 0,-3 2 0,4 1 0,-3 0 0,1 0 0,0 1 0</inkml:trace>
  <inkml:trace contextRef="#ctx0" brushRef="#br0" timeOffset="143981">9660 14913 23819,'18'-42'-2461,"-14"6"24,27 5 4228,-15-11-2240,1 10 848,5-29-629,-20 25-474,8-9-392,-10 16 587,0 4 359,0 2-1483,0 6 931,0 2-232,0 6 248,0 3 555,0 19-369,0 25 140,0 2-360,0 18 1,0-20-91,0 3-179,0 1-1080,0 22 1997,0-17 1,14 16 0,4-21 0</inkml:trace>
  <inkml:trace contextRef="#ctx0" brushRef="#br0" timeOffset="144132">9690 15313 25078,'-12'4'2614,"-2"-3"-2705,29-17-1389,11-6 416,17-12-276,10 2-347,-5 5 1788,6 2 0,-1 0 1,4 0-1</inkml:trace>
  <inkml:trace contextRef="#ctx0" brushRef="#br0" timeOffset="144330">10712 14867 25438,'-18'-9'-4315,"4"1"2167,0 4-540,10-2 2333,-10 3 0,14-3 0,0 3 1</inkml:trace>
  <inkml:trace contextRef="#ctx0" brushRef="#br0" timeOffset="144771">11658 14361 26787,'0'-5'-5666,"-17"0"6493,-3 4 279,-20 0-204,10 21 63,-2-15-132,10 39-1269,2-23 339,9 23 597,-5-9-775,14 5-1336,-6 0-161,8 1-1229,26-2-779,-3 1 1702,10-14 1,5-2 1894,14 12 0,-15-14 0,1-1 0,22 4 0</inkml:trace>
  <inkml:trace contextRef="#ctx0" brushRef="#br0" timeOffset="145063">12403 14610 26248,'-53'-17'-1685,"-1"6"1394,10 7 633,5 19 1180,11-11-1053,4 29-779,1-7 129,10 9-755,3 2 386,29-2-1512,-15-10-86,42 4-288,-4-13 1171,13-8 1271,-17-3 1,-1-3 98,7-19 696,-12 6 1,-1 0 1061,0-11-95,-5-27-633,-18 24-1824,-30-19-1362,17 14-1872,-42 19 3856,19 0 1,-2 11 0,7 0 0</inkml:trace>
  <inkml:trace contextRef="#ctx0" brushRef="#br0" timeOffset="145530">13302 14445 25348,'-26'-4'96,"-14"1"-24,-14 3 223,-3 20 926,14-15-979,-1 34-262,5-23 656,2 19-574,4 7-140,16-10-344,3 20-659,14-24-1438,24 6 247,-18-16-355,43-3 364,-12-8 1629,12-2 536,1-5 402,-2-18 1407,-12-11-880,-9 2 0,-2-3 792,1-20-875,-8 10 1,-3-1-982,-2-11-71,-6-13 1,-3-2-158,-2 31 1,-1-1 215,1-10 1,-1-5 0,-4 6-844,-7 11 0,-1 1 395,10-19 1,-3 3-814,-30-1 218,31-4 555,-11 31 290,14 8 595,-9 8-15,7 28 393,-7 20 159,9 14-649,9-7 1,0 0-194,-4 17 49,11-6 0,2 1 58,-8-23 0,-1-2-536,0 11 1,2 1-655,4-5 1,1-1-875,2 18 548,-2-13 0,2-2 1448,6 1 1,-2 8-1,-7-22 1</inkml:trace>
  <inkml:trace contextRef="#ctx0" brushRef="#br0" timeOffset="145818">13588 14753 25438,'2'-13'-4534,"3"3"4731,2 10 1112,10-5 359,0 3-1003,21-14 170,-9 9-438,26-19 232,-20 11 1384,11-9-854,-3-2-744,-13 4-773,7-15 128,-23 13-678,-3-18-431,-10 17-591,-1-6-434,-24 11 603,17 3-1018,-35 3 1994,38 4-1383,-33 5 2448,19 2 460,-14 24 1183,16 7-891,6 14-1501,28 18-678,-14-18-314,14-14 0,3-1 1558,12 31 1,12-16 0,-21-14 0,0-1 0</inkml:trace>
  <inkml:trace contextRef="#ctx0" brushRef="#br0" timeOffset="146365">15062 14275 23549,'-24'-4'-181,"-2"1"249,-4 3 298,-4 0-147,-16 21 856,8 4-887,11 1 0,3 1-286,1 15-375,-4 2 317,25-12-849,0-2-116,6-2-475,0-1-697,28-6 385,-21-2 993,28-13 1,6-4 1015,-11 4-64,15-3 1,3-6 1223,-3-17 621,15 15-124,-24-39-426,-5 24 278,-5-24-1005,-1-9-1240,-13 9 154,-6 3 0,-1 0-931,-5-12 467,-9 4 0,0-1-903,4-10 1748,-9 18 0,-6-6 0,5 6-2231,7-22 1657,-14 7 1,-1 5-930,8 15 729,-1-3 127,0 29 1406,15 20-29,-5 11 367,6 19-602,-1-5 1,2 1 6,19 25-310,-11-2 1,1 2 69,1-20 1,1-3-123,6 13 0,-2 0-515,-8-16 0,-1-2-8,9-1 0,1 0-604,5 27 146,-1-7-613,-1-4 341,-3-5-1541,3 1 1511,-11-13 1207,5-3 1,-13-15 0,3-4 0</inkml:trace>
  <inkml:trace contextRef="#ctx0" brushRef="#br0" timeOffset="146518">14932 14111 23369,'0'-20'-6475,"27"-1"9047,-20 3-3907,50 1 2535,-32 2-1005,11 6 1,2 3-1,11-1 1,17 0-1</inkml:trace>
  <inkml:trace contextRef="#ctx0" brushRef="#br0" timeOffset="146714">15715 14367 24089,'4'8'-7609,"1"0"5384,0 1 1101,2 5 166,0-3 333,-1 4 52,0-4 270,-1 2-2626,0-2 1345,1 1-280,-1 1 1842,0-3 1,1 0 0,0-1 0</inkml:trace>
  <inkml:trace contextRef="#ctx0" brushRef="#br0" timeOffset="146866">15782 13900 23369,'0'-8'-678,"0"0"0,18 21 0,5 4 0</inkml:trace>
  <inkml:trace contextRef="#ctx0" brushRef="#br0" timeOffset="147364">16573 14135 25078,'-23'-13'-2896,"0"2"1973,-27 11 2148,28 15 33,-21-11-630,37 36-1901,-31-17 2056,33 43-2260,-13-22 1488,17 14-1574,0-7-393,24-17-1255,5 11 822,15-32 2704,13 1-1356,-18-14 2338,10-17 238,-12 13 192,-1-37-316,0 19-425,-11-9 0,-2-3 531,9-11-1371,-6 1 0,-2-1-78,-3-14-351,-7 18 0,-1-1-1131,-5-20 385,-3-3 413,-3-1-563,-2 3 645,0 2-241,0 7-70,-18-5-396,13 23 1439,-12-2-1058,6 28 922,8 37 92,-8 0-16,9 13 0,4 4-114,-2 13-98,8-1 1,1 1 242,-7-22 0,1 1-238,13 25 0,0 0 152,-14-27 0,-1 0-325,11 8 1,1 1-574,-8-7 0,0-3-631,7 14-696,2 15 952,-12-37-503,4 2 1707,-6-19 1,0-3 0,0-4 0</inkml:trace>
  <inkml:trace contextRef="#ctx0" brushRef="#br0" timeOffset="147498">16640 14023 23729,'0'-39'-6296,"45"-10"8056,-12 15-1040,12 8 1,4 4 851,7 2-1687,-8 8 0,0 2-663,11 5 790,-22 3 0,-1 1 0,12 1 0,-2 0 0</inkml:trace>
  <inkml:trace contextRef="#ctx0" brushRef="#br0" timeOffset="148181">17760 13960 25888,'-55'-16'-818,"-2"4"518,14 12 1030,0 0-257,13 15 482,2-11-587,-1 35-712,6-19 409,1 25-215,5-10-256,8 20-788,3-13 370,4-8 0,4-1-1878,22 2-369,5 12 909,14-29 1441,-8-9 1,-2-3 855,5-3 344,-2-11 1,-3-6 1504,-3-13-1250,-8 1 1,-3-2 980,0-12-91,-3-1 11,-9 15-1772,-6 2-948,1-6-504,-15 16-716,10 15 2865,-9 24-954,12 12-466,0 0 238,18-7-483,5 10 266,13-13 110,14 6 1093,-14-22-1581,26-3 1662,-24-8 1151,21-20 652,-27-5-66,5-12 676,-14-8-1799,-10 18-279,-2-15-1192,-8 17-742,-3 25 1471,0 13-2475,0 23 369,0 9 176,15-11-170,10 3 416,7-18 1399,5-10 896,-9-9-1334,2 0 2002,7-22 446,-8 17 102,7-50-145,-23 33-9,4-40-1757,-16 31-1177,4-6-380,-5 16-362,0 4-356,0 3-13,0 48-74,0-17-259,21 40-2145,0-20 4540,3-10 1,11-3 0,-12-15-1</inkml:trace>
  <inkml:trace contextRef="#ctx0" brushRef="#br0" timeOffset="148431">17695 13446 24449,'41'-11'1894,"0"0"-1296,-2 3-2144,13 2-344,-17 4 1624,7 2 0,-18 15 0,-1 3 0</inkml:trace>
  <inkml:trace contextRef="#ctx0" brushRef="#br0" timeOffset="149115">19398 14164 25168,'-12'4'2471,"4"-1"-1290,3 0-977,4-1-1675,30-1 902,-4 0 370,32-1-60,-6 0-326,-6 0 1,3 0-338,-11 1 1,2-2 838,27-5 1,1 0 0,-29 5 0,-1-1 0,11-4 0,0 1 0</inkml:trace>
  <inkml:trace contextRef="#ctx0" brushRef="#br0" timeOffset="149281">19557 14451 23369,'23'4'-1180,"0"-1"632,26-3 126,-3-16 183,7 12 334,7-24 0,3 25 1,-30-3-1,0 0 0</inkml:trace>
  <inkml:trace contextRef="#ctx0" brushRef="#br0" timeOffset="149581">19853 13900 23549,'0'-10'-5306,"0"3"3357,25-1 5596,15 1-2049,14 4-1225,-9 1 1,-1 1 117,18 0 42,-9 9 0,1 1-763,7-5 847,-22 16 1,-3 2-104,7 1-2101,-9 23 445,-18-2 0,-4 1-1067,1 16 1211,-17 1 1,-3 0-941,1 2 934,-18-23 1,0 0-533,17 14 715,-20-27 0,0-1 915,21 23 0,-17-25 0,-2-2 0,-2 23 0</inkml:trace>
  <inkml:trace contextRef="#ctx0" brushRef="#br0" timeOffset="150097">21262 14083 24269,'-45'0'449,"3"0"-359,-2 17 1364,0-12-1344,5 31-415,0-18 917,10 17-1180,6-4 211,13 1-607,3 14-351,7-12-1098,19 17 23,13-28 1062,11 2-420,7-17 1632,-9-4 174,1-4 817,17-17 1085,-14 12-812,-13-19 1,-2-5 1113,1 2-1799,-11-10 1,-5-5-328,-4-7-578,-4 17 1,-1-3 58,-5-5 0,-1 0-868,3-24 506,-10 6 1,-3 0-380,1 23 1,-1 0 190,-7-22 1,-1 1-959,0-2 1186,3 17 1,3 3-165,8 7 653,-10 4-324,14 47 687,0 26 162,20 17-218,-11-10 0,0 2-13,2-19 1,1 2-274,4 15 0,2 6 0,-3-6-364,-6-10 0,0-1-704,8 9 0,3 4 1,-2-7 1234,-5-16 1,-2-2-1,4 8 1,0-2-1,7 9 1</inkml:trace>
  <inkml:trace contextRef="#ctx0" brushRef="#br0" timeOffset="150554">21983 13511 25618,'0'44'-5936,"0"1"3898,0-6 1063,0 6 611,0-8 0,0 1 28,0 21 109,8-8 0,0 1-290,-4 5-430,3-10 1,1 0 688,1 0 149,-8-7 1,0-2 39,8-6-736,-9 11-184,0-33 1030,0-25 267,0-15-101,19-12 948,-15-1-820,36 9 1423,-35 2-903,22 12 0,4 3 1331,-9-1-202,41 0 426,-35 18-364,16 17-1710,-21 14-499,2 9-1708,-10 6 299,-5-7-971,-3-3 556,-3 1-366,-2-2 673,-2-2 807,-27 8 2219,20-11-770,-24-7 1,-6-3 1001,11 0-1741,-12-5 0,-3-4 732,2-3 1,-12-1-1,19-7 1</inkml:trace>
  <inkml:trace contextRef="#ctx0" brushRef="#br0" timeOffset="151531">23295 14112 25078,'0'-11'-6205,"0"1"4076,-19 3 2912,15 0-2022,-30 3 2718,18 1-725,-15 2 78,5 1-562,-1 16 1877,-1-13-365,-14 47-1230,10-28 362,6 10 1,3 2-1015,1 0-133,-2 11-255,16-16-553,4-3-699,2-2 51,21 1 190,7-9 355,14-3 951,0-10 439,12-25 928,-12 17-334,-12-17 1,-1-2 566,9 4 408,-2-22-481,-6 8-707,4-20-545,-12 10-591,-9 4 1,-2-1-1456,-3-10 835,-4 3 0,-1 0-470,-1-13 887,-4 17 0,-3-7 1,2 5 113,4 7 0,-2 1 181,-6-9 0,-3-4 1,3 6-1014,5-18 980,-3 20 0,0 2 342,7 6 490,-7 1-842,5 50 726,-6 29 304,8 17-462,8-6 1,0 1 33,-7-18 1,2 0-236,13 15 0,0 0 24,-15-14 1,2-2-99,11-2 0,1 1 103,-5 14 0,-1-1-329,4-14 0,0 0-248,-1 7 0,-1 1-363,-1-7 0,-1-4-231,3 15-932,2 16 954,-10-36 1275,-1 1 0,-3-15 0,0-3 0</inkml:trace>
  <inkml:trace contextRef="#ctx0" brushRef="#br0" timeOffset="151700">23018 13978 24718,'-2'-20'-7027,"1"3"4793,22 2 5069,-16 1-2945,56-4 1961,-33 6-1680,16 3 1,3 3-556,9 0 392,-2 4 1,1 1 0,-19 0 0,-1 1 0,11 0 0,1 0 0</inkml:trace>
  <inkml:trace contextRef="#ctx0" brushRef="#br0" timeOffset="151914">24080 14034 26248,'0'6'-5396,"0"3"3357,0 0 975,0 6 515,0 1 33,0 4 212,0 3 76,0 1-1458,0 14 1146,0-8-2248,13 19 588,-10-21 2039,9 4 0,0-14 0,3-2 1</inkml:trace>
  <inkml:trace contextRef="#ctx0" brushRef="#br0" timeOffset="152081">24112 13585 24988,'-8'-13'-1572,"5"21"0,13-9 1,12 17-1</inkml:trace>
  <inkml:trace contextRef="#ctx0" brushRef="#br0" timeOffset="152365">24635 13689 25708,'7'0'630,"-3"21"-5969,1-2 2634,-1 21 1460,1-3 321,2 5 216,-1 6 219,1 3-475,-3-12 0,1 0-849,1 20 1553,-1-10 0,0-2-450,-1 3-262,1 10 208,-3-29 438,-1-5-62,0-7-416,-1-3 1021,0-4-166,0-5 1,0-4-1,0-1 1</inkml:trace>
  <inkml:trace contextRef="#ctx0" brushRef="#br0" timeOffset="152481">24518 14240 23999,'-8'-18'-8614,"1"1"5332,7 0 3018,48-10 3379,-16 6-2139,5 6 0,1 1-18,13-8-737,5 0-76,3-2 0,3-1 0,-31 12 0,0 0 0</inkml:trace>
  <inkml:trace contextRef="#ctx0" brushRef="#br0" timeOffset="152898">25255 13322 25078,'0'39'-5216,"0"2"3357,0 0 885,0 5 700,0-6 0,0 2-152,0 24 206,7-21 0,0 1-302,-3 20-376,2-33 1,2-1 455,3 33 331,-10-20 0,1-1 50,9 21 5,-10-13 0,-2-3 93,1 2 22,0-15 1,0-2 251,0-4-112,0 1-2456,0-18 1310,-11-23 616,9-10 14,-9-14-294,11-6 791,19-12 760,6 11-48,-1 8 1,1 2 1129,2-1 254,20-1 333,-25 22 199,17 5-89,-3 51-2872,-15-21-600,2 39-1077,-14-33 15,2 1-297,-1-1-417,4 10-417,0-12-1263,9 13 2441,-6-21 535,8-3 1703,-3-12 1,7-5-1,3 0 1</inkml:trace>
  <inkml:trace contextRef="#ctx0" brushRef="#br0" timeOffset="153199">26218 14047 25078,'0'-7'-5396,"-18"2"6322,13 22-1701,-29 7 2458,30 13-2871,-11-1 1182,15-6-872,0 0-718,0 0 1596,0 9-1325,20-11 47,-14 3-1450,42-14 3116,-25-10-309,28-1 1303,-10-6 214,4 0 1,4-15-452,-14 3 1,0-2 1469,19-21-1266,-14 8 1,-1-2-201,0-8-862,-15 6 1,-3-2-446,-5-3-743,-22-27-958,3 37-165,-23 7 0,-7 7-603,7 7 2634,-14 2 1,-1 6 0,2 16-1,-13 5 1</inkml:trace>
  <inkml:trace contextRef="#ctx0" brushRef="#br0" timeOffset="154082">25817 14125 22470,'14'11'-4958,"16"-2"5142,-11-9 1032,11 0-486,-11-16-71,-1 12 130,0-11-534,0-2-243,-5 13 1818,2-25-1352,-9 11-1419,1-11-119,-6 7-512,-1 2-432,-24 13 1388,17-3-1263,-40 8 1349,12-3 1062,-11 5 318,-17 20 875,28 6 102,-9 13-249,18 0-1506,5-7-105,4 17-2270,7-11 2021,5 9 0,5-16 0,0-2 1</inkml:trace>
  <inkml:trace contextRef="#ctx0" brushRef="#br0" timeOffset="189198">7790 16018 23639,'-18'17'3490,"20"4"-7957,2 13 2010,25-1 1374,-25-3 327,17-6 0,3 1 300,-2 15 164,10-3 0,3 0-1196,7 7 717,-15-15 0,3 1 897,5 1 1,0-1 96,-8-7 0,1 0-298,23 18 1,1 0 284,-21-17 1,0-1-594,11 8 1,-1 0-23,-12-10 1,-1-1-345,-1 2 1,1-1 811,-1 0 1,0-1 0,25 21 0,1-2 0</inkml:trace>
  <inkml:trace contextRef="#ctx0" brushRef="#br0" timeOffset="189998">10090 16899 25348,'-23'0'990,"2"13"259,-4-9-775,3 20-897,-1-21 592,0 18-328,-12-7 772,8 4-385,-22-1 496,17-11-760,-9 1 73,10-6 131,0 1-490,1-2 255,1 0-822,2-16-495,3 12 335,1-31-1250,8 9-175,3-23 419,10 8 180,20-6 976,7 23 979,-2-2 913,22 18-206,-14 3 1497,21 25-821,-13-15-858,-17 24 1,-5 6-913,-5-6-348,-1 5 0,-1 2-1356,-8 7 501,4 3 561,-16-3 1,-2 0-514,7 13 1342,-22-3 1,-3-2 498,7-4 486,-9-10 1,-4-2 1391,0 2-501,-12 7-329,16-20-30,1-4-198,4-5 260,3-4-365,4-6 94,-1-1-296,12-17-2122,21 10 1880,23-10-187,12 13-605,6 0-374,-9 0-119,2 0 88,4 0 272,-15 6 0,1 3 1197,17 8-2561,-8-1 0,-2-1-1625,5 1 3130,13 8 0,-21-22 1,-1 9-1</inkml:trace>
  <inkml:trace contextRef="#ctx0" brushRef="#br0" timeOffset="190201">10663 17412 27327,'-15'12'-1779,"2"-1"1,13 3-1,0-5 1</inkml:trace>
  <inkml:trace contextRef="#ctx0" brushRef="#br0" timeOffset="190635">11507 16222 26428,'0'-21'-5487,"0"3"4168,0 6 255,0 27 606,0 5 212,14 24-683,-10 5 641,11 8-749,-7-24 0,-1 3 933,0 21 0,0 2-40,1-13 1,1 2 49,-1 6 1,-1 5 0,-1-5-70,0-4 0,0 0-90,0 4 1,0 4 0,0-4 180,0-8 1,-1 0-1035,-1 8 0,-2 6 0,0-7 511,-1-13 0,-1-3 649,2 24 0,-1-5 0,-1-20 0,0 1 0</inkml:trace>
  <inkml:trace contextRef="#ctx0" brushRef="#br0" timeOffset="190880">12027 16671 26248,'-17'-4'136,"-5"21"1083,-19 13-1073,19 2 1,1 3-481,3-6 0,2 2-101,-1 18 1,2 0-429,-3 15 482,12-22 1,1-1-1179,-2 15 478,7-5-1136,18-3-885,-13-8 840,41-5-1062,-5-4 1556,17-15 1990,5-2 0,-13-14 0,0 0 0</inkml:trace>
  <inkml:trace contextRef="#ctx0" brushRef="#br0" timeOffset="191037">12508 16991 27327,'0'44'-6116,"-14"-1"5711,10-7-691,-11 3 1260,15 2-1096,0 1-838,0 13 330,21-14-2025,-15 6 1715,33-20 1669,-34-6 0,30-5 0,-13-2 1</inkml:trace>
  <inkml:trace contextRef="#ctx0" brushRef="#br0" timeOffset="191231">12633 16384 26607,'-12'-10'-5460,"-2"2"4250,9 4-1755,0 22 918,18 8 1697,-8 11 0,32 1 1,-11-9-1</inkml:trace>
  <inkml:trace contextRef="#ctx0" brushRef="#br0" timeOffset="191564">13067 17177 26338,'0'4'-4947,"0"0"2819,19-4 3617,3-16-165,27-2 72,-12-3-598,6-13-342,-13 19 111,-1-17 866,-4 9 186,-3 0-1560,-11-1-821,3 2-314,-13 1-303,5-2 346,-6 10-680,-24 0 1112,-2 11 667,-26 19 692,14 12 227,12 12-920,0 5 824,22-7-1266,-12 0 935,16 19-1570,0-15-561,8-8 1,6-1-2556,16 1 996,-2 7 442,25-19 1190,-32-5 1695,24-5 1,-14-6 0,-1-3 0</inkml:trace>
  <inkml:trace contextRef="#ctx0" brushRef="#br0" timeOffset="192116">13580 16988 25708,'-18'-11'-2687,"4"0"1057,14 29 101,21-2 1026,-16 23-581,31 11 295,-15-9 1,-2 16-1443,15-17 1580,-30 0 61,28-3 411,-28-3-471,23-6 848,-24-3-625,17-2 266,-14-10 128,5-1 46,-5-11 1288,0-22-572,-1-12-422,2-12 74,-1-4 188,1 8 44,1 1 599,2-15-647,-1 19-645,2-13 209,-4 34 437,1-4-104,-1 18 1270,3-3 180,0 18-2559,8 13 18,-4 7-577,13 23 199,-11-19 180,-3-6 0,0 0-667,1 5-1100,4 6-377,-8-20 2575,-2-6-232,1-2 670,-3-8 515,1-2 190,1-28 640,0 4-28,9-43-39,-5 18-621,3-8 1,-1-2 602,1-4-477,0 6 1,-1 2 108,-4 11 8,10-2-628,-8 28 376,12 25-455,-8-8 298,8 43-1689,4-2 182,-5 14-98,-5-18 0,1-1-795,2 7-38,-6-12 1,0-2-1898,-1 0 3455,5 8 1,-14-29 0,1 0-1</inkml:trace>
  <inkml:trace contextRef="#ctx0" brushRef="#br0" timeOffset="192381">13172 16583 25798,'-5'-14'-7826,"1"-1"5809,4 0 1869,27-3 3060,-20 0-2427,53-2 1478,-32 0-839,33 1-816,-26 7 1,1 0 2537,21-2-1690,-11 5 0,-1 1 492,7 4-2287,-14 0 0,-3 4 334,2 22-2721,2-16-409,-18 51 2767,-12-35 1,-2 28 0,-7-23-1</inkml:trace>
  <inkml:trace contextRef="#ctx0" brushRef="#br0" timeOffset="192565">14067 16221 26248,'22'-11'3447,"-2"4"-2272,-1 4-1312,2 18-2378,-7-12 1563,3 54-1672,-11-27 1058,-3 13 0,0 3-1752,-2 7 2943,-1-8 0,1 1 0,1 8 0,0-19 0,0-1 0</inkml:trace>
  <inkml:trace contextRef="#ctx0" brushRef="#br0" timeOffset="192903">15455 16532 27327,'0'-12'-5216,"-20"4"5397,-9 5 982,-15 3-137,-1 19 571,7-14-963,0 39-701,-1-24 672,6 24 563,5 10-1214,13-10-530,8-5 0,5 0-1195,20 7-1248,-13 15 1032,41-21 799,-25-2-1383,25-3 1695,-15 9-346,7-15 1193,-20 12-612,10-26 1981,-26 6-1382,6-14 98,-35 2 2262,-10-6-1396,-14-1-952,16-1 0,1-1 3,-8 0-979,-19-13 1001,39-4 0,0 1 0,22 2 0</inkml:trace>
  <inkml:trace contextRef="#ctx0" brushRef="#br0" timeOffset="193232">16160 16746 26248,'6'-10'-799,"-27"4"182,-16 22 1695,4-2 0,-2 3-565,6 3 1,2 3-505,-9 10 0,4 0-161,8 11-189,2-4 0,4 0-517,15 5-134,-9 12 16,33-21-1889,-15-5 299,41-5 1321,-8-1 188,11-12 1188,-14-6 1,-2-3 384,5-3 307,-6-9 0,-2-6 1016,1-17 103,6-13-1268,-27 10 1,-3-1-922,6-11 115,-9 2 0,-2 0-986,1-8 110,-10 9 0,-6 1-1772,-14-2-559,3-5 488,-19 26 1285,36 7 1650,-30 9 1,32 3-1,-11 4 1</inkml:trace>
  <inkml:trace contextRef="#ctx0" brushRef="#br0" timeOffset="193998">16997 16633 26697,'-25'-8'-921,"-11"1"902,-12 23 1048,12-3 1,1 2 212,-10 21-1162,16-15 1,1 2-52,-6 33-718,2-11 293,23-7 0,3-1-483,-8 5-338,36 19-2151,-16-34 1712,32-9 1,8-6 887,-10-4 422,17-10 0,2-7 1197,-5-19-269,-9 4 0,-2-4 957,4-20-972,-12 13 1,-3 1 1813,-2-8-1041,0-9-1353,-14 10-622,-8 16-673,0-3-574,-4 42 14,-14 12 1416,10 16-728,-10 3 668,14-10-483,17 10-259,-12-12 106,30 4 622,-6-15 586,8-12-344,4-1 955,-10-9 54,5-15 1390,0 12 293,3-36-784,0 17-826,-9-9 1,0-4 242,15-13-859,-8 1 0,-1-2-88,-15 18 0,-2-1-63,9-27 0,-3-1-402,-11 23 1,-3 1 65,2-12 0,-1 0 212,-5 1 1,-2 3-1209,0-17 1090,-3 17 0,0 3-657,-2 8 566,0 2-547,-15 49 1548,11 3-915,-10 26 434,14-5-327,0-7 1,0 2-30,0 22-18,7-8 0,2 1-253,-5 10 8,12-12 0,1-1-1943,-13 3 1490,12 12-499,-4-30 334,-9-6 457,9-8-375,-12-4 176,0-6 754,-18-19 1296,-15-11-446,-9-11 291,-11-4 322,10 5-552,-2 0 151,0 0-342,-5-5 124,16 9-797,6 0-513,19 11-324,51 4 2352,-8 2-929,1 5 0,5 1-568,5 1 0,0 0 66,-11 1 0,1-1-842,25 1 1,0 0 117,5-2 923,-24 2 0,-2-1 1,9-4-1,-3 0 1</inkml:trace>
  <inkml:trace contextRef="#ctx0" brushRef="#br0" timeOffset="194181">17838 15617 27417,'-32'-18'-3520,"-1"2"2639,-4 9 1318,-19 3-155,6 26-65,17-21 0,-1 3-2589,-10 30 0,1 5 2435,7-21 0,0 0 1,-15 21-1,1 3 0,12-16 1,0 1-1</inkml:trace>
  <inkml:trace contextRef="#ctx0" brushRef="#br0" timeOffset="194998">19027 16299 25888,'-35'0'0,"3"16"1613,0-12-1504,2 38-1054,2-18 986,4 26-565,13-16 1,2 0-814,-1 22 88,15-9 0,7 0-1549,12 4 838,12-14 0,5-4-414,18-3 1615,-18-15 1,2-4 692,22-4 0,1-7 0,-1 0 0</inkml:trace>
  <inkml:trace contextRef="#ctx0" brushRef="#br0" timeOffset="195430">19333 15709 25078,'-11'-29'-7846,"-4"14"7093,13 30 1112,-5 34-298,6-17 1,2 3-323,8 6 1,0 0 39,-7-5 1,1 1 64,6 3 0,-1 1-706,-7 1 0,-2 4 1103,4-1 1,1 2 0,0-1-266,-3 8 1,0 1-134,5 6 1,2 5-1,-2-6 47,-5-4 1,0-3 113,3-8 0,2 2 0,-1-3 100,-2 1 1,0-3-103,2-2 1,1-2-76,-1-2 0,-1-1-263,5 24-219,0-8 191,0-11-857,0-3 179,0-17-380,2-4 1287,0-34 1356,4-2 270,1-22-664,2 2 518,6-5 121,0-5 94,4-1 455,0 1-938,-10 20 0,-1 1-684,10-11 137,10-7 317,-20 32 200,5 1 240,-6 14-500,-5 21-2243,7 9 1,-9 10-61,7 20-407,-5-27-1154,9 25-176,-2-28-382,7 5-1205,15-16 5263,-5-10 0,17-3 0,-10-6 1</inkml:trace>
  <inkml:trace contextRef="#ctx0" brushRef="#br0" timeOffset="195969">20457 16713 26158,'0'-20'-4947,"-20"3"3640,-7 9 2228,-23 4 309,9 4-247,1 23 321,13-17-434,13 42-1831,-13-29 2713,23 26-1822,-11-15-21,15 2-1608,0 6-347,0-11-1257,49 3 1465,-24-21 1959,15-3 0,0-6-545,-6-18 2365,20-11-604,-26-11-467,-8 12 0,-3-1 652,-4-7-510,4-20-853,-15 29-594,2-8-825,-4 46-852,0 33 19,0 9 1514,-2-17 0,4 0-688,22 9-10,-18-4 43,42-2 357,-8 0-197,12-13 723,-13-14 0,0-3 952,10-3-26,-8-14 0,0-5 1728,5-6-920,-17 0 1,-3-4 669,5-13-505,-7-8-268,-4-4-1026,-12 10 0,-2-1-764,0-23 363,-2 8 1,-5 1-1548,-19-10 667,9 14 1,-1 2-876,-14-3-38,-5-7 641,15 22 465,-1 14 699,5 3-390,12 36 561,23 17-120,-11 13 1,3 5-94,10-16 1,2 1-19,-9 5 0,-2 5 1,1-6-163,4-9 1,-1-1-516,5 21 0,-4-1-1050,2 2 1069,-9-20 1,-1-2-1489,-5 3 2405,2-5 1,-9-9-1,4-3 1</inkml:trace>
  <inkml:trace contextRef="#ctx0" brushRef="#br0" timeOffset="196114">20885 16686 24629,'-5'-12'-9831,"19"4"12965,19 6-3119,10 2 157,11 0 0,-7 0 1,5 0-1</inkml:trace>
  <inkml:trace contextRef="#ctx0" brushRef="#br0" timeOffset="196348">19997 16024 24179,'-5'14'-4834,"24"-11"4289,-13 24-3929,53-24 4699,-25 10 0,0-12 0,3-2 0,24 1 0</inkml:trace>
  <inkml:trace contextRef="#ctx0" brushRef="#br0" timeOffset="196550">20183 17726 25978,'0'28'-7645,"22"-4"4138,-17-5 3762,37-7 0,-10-6 1,21-4-1</inkml:trace>
  <inkml:trace contextRef="#ctx0" brushRef="#br0" timeOffset="196897">22152 16535 26158,'0'-24'-5756,"0"3"4167,-28 10 2311,-4 3 243,-17 7 194,4 18 700,12-13-1074,3 37-1140,-2-4 1666,17 10-1128,7-13 1,1 0-948,7 7-720,11-9 0,6-2-1585,22 0-108,17 0 781,3-20 1099,-11-6 1432,1-4 0,0-17 0,0-5 0</inkml:trace>
  <inkml:trace contextRef="#ctx0" brushRef="#br0" timeOffset="197481">22417 15873 25798,'-17'-39'-8138,"4"7"6055,1 12 1334,-2 34 1687,6 16 1,2 7-804,0-5 0,2 4-170,2 7 1,3 5 0,0-4 4,-2-5 1,2-1-601,4 7 1,2 3-1,2-4 796,2-2 0,1-1-63,0 13 1,2-2-211,4-14 0,-3-2-568,-13-1 0,0 1 292,11-2 1,1 0-508,-11 29 697,10-4-107,-4-7 205,-6 4-40,6-21-1351,-9 2 1224,0-45 421,-17-18-163,14-6 0,2-4 112,-16-25-25,16 16 0,2 2 606,-1-5-65,0-10 255,0 28-159,15 8 604,6 10 1598,11 44-2708,3-5-128,-18 12 0,-2 3-803,12 4 469,-8-7 0,0-1-406,6 6 19,12 5-1010,-8-21-890,3-5 2157,3-14 0,2-2 1430,9 1-225,1-9 0,-1-8 1643,-4-19-1120,-8 2 1,-2-3 904,0-23-1402,-12 23 0,-3 0 560,-2-16-990,-7 1-833,-4 1-176,-4-16-1004,0 20 173,-21-16-485,-1 35 1171,-22 2 578,5 14 949,7 29 614,12 11-1078,13-2 0,4 2-462,3 23-483,12-19 1,1-1-102,-7 8-321,16-18 1,5-1-3032,7 16 3815,11-16 1,5 2 0,-14-17 0</inkml:trace>
  <inkml:trace contextRef="#ctx0" brushRef="#br0" timeOffset="197768">22912 16098 25708,'55'0'1079,"-7"13"-2379,-4-10 1537,-6 10-902,4-13 1193,0 10-711,0-8 318,-2 8-611,-4 2-22,-2-3 512,4 17-1036,-11-10 495,12 15-962,-19-12 115,5 4-1436,-2-5 668,-3-7 2189,16-1 0,-10-8 1,9-1-1</inkml:trace>
  <inkml:trace contextRef="#ctx0" brushRef="#br0" timeOffset="198319">24407 16360 27057,'13'-10'1180,"-10"2"-3018,18 5 3062,-19 26-3711,12-4 617,-9 23 601,7-8-136,-3 5-667,2 2-137,2 5 848,1-2-1142,4 1 1936,1-2 125,3-4 222,1-4 515,23 4 314,-14-21 75,30-13 952,-29-9-831,-4-26 1,-1-6 473,5 1-1213,-5-19 1,-4-4 112,-10 26 1,-1-2-71,3-12 0,0-8 1,-2 7-1,-4 9 0,-1 1 1,4-21-1,1 0 1</inkml:trace>
  <inkml:trace contextRef="#ctx0" brushRef="#br0" timeOffset="198654">25307 16695 26248,'1'8'-7173,"0"0"4444,7-7 4383,1 1-590,7-19-48,1 12 444,2-29-1457,4 17 169,2-15 1340,0 4 274,0-2-1575,2-15-275,-10 10-414,-3-20-1027,-11 26 895,-20-6-1470,12 18 576,-32 5 1263,17 6 32,-32 3 749,16 23 789,-20 11 260,26 11-1175,12-9 1,3 1 983,4 9-539,4 18-2182,26-2-888,14-15 387,-4-10 0,3-3-1344,27 0 1216,-16-11 1,1-4 1984,13-5 1,-20-6 0,0-1 0,15-4 0</inkml:trace>
  <inkml:trace contextRef="#ctx0" brushRef="#br0" timeOffset="198997">25922 16223 26517,'0'35'-5396,"0"-5"3448,0 4 883,0-1 427,0 1 212,16 6-611,-12 0 621,12 4-1786,-5 18 1859,-8-13 205,7-12 1,-1 0-341,-7 2 384,5 12-188,-7-30 822,0 0-519,0-41 495,0 1-353,0-29-68,0-16 383,0 8-369,12 4 1,1-1 379,-7-13-356,18 24 0,4 1-355,-11 2 1,0 4 292,6 9 0,1 2-587,5-12 1,-3 2 919,5 4 0,6-1 0,-14 17 0</inkml:trace>
  <inkml:trace contextRef="#ctx0" brushRef="#br0" timeOffset="199552">26743 16240 26967,'0'-12'-6115,"0"1"4076,0 3 1245,0 2 515,0 3-57,-13 1 1687,10 18-1361,-25-12 307,25 31-100,-22-5 1121,12 8-734,-1 6-14,-3-13 432,16 0-2461,-5-2 1079,6 14-1783,0-15 1966,24 16-1607,-17-23 560,36 6 1277,-19-15 189,17 6 644,-7-9 122,-15 8-819,-9-7-65,-10 11 382,-24-5 1941,18 4-2370,-47-5 1060,26 0-358,-27 0-836,11-2 651,0-2-44,6-3-426,3-4-156,7-2 0,13-2 0,6 0 1</inkml:trace>
  <inkml:trace contextRef="#ctx0" brushRef="#br0" timeOffset="199748">27082 16335 25978,'4'0'1169,"1"20"-6618,-4 4 3439,0 25-47,-1 15 645,0-18-1331,19 18 471,-15-38 1822,15 6 1,2-15 0,5-1-1</inkml:trace>
  <inkml:trace contextRef="#ctx0" brushRef="#br0" timeOffset="199918">27133 15970 25708,'0'-12'-9084,"0"3"5426,0 23 3167,21-11 0,-16 36 1,16-15-1</inkml:trace>
  <inkml:trace contextRef="#ctx0" brushRef="#br0" timeOffset="200237">27620 16328 27417,'-31'25'1280,"13"-6"-1757,7 26-1878,4-10 897,5 4 59,-6 3 596,8-1-74,0 1-899,0-2-141,21-1-350,-2 5 947,6-15 588,3 1 594,-6-21 411,16-20 1787,-5 7-310,-3-37-768,-10 18 802,-4-25-641,-3 5-1177,-9 9 0,-1 0-312,0-20-621,-14 8 0,-2 1-2455,7-4 1027,-16 11 0,-4 4 2076,-3 2 0,0-2 1,7 19-1</inkml:trace>
  <inkml:trace contextRef="#ctx0" brushRef="#br0" timeOffset="200631">28047 16300 24988,'8'0'990,"0"0"-810,0 0 90,-1 20-3593,1 6 937,-2 14 1103,3 14 288,-6-18-903,3 23 120,-3-27-426,-1 14 145,-1-27 547,0 2 1903,16-61 786,10-5-465,-16 9 1,1-2 86,12 6 1,0 3 1244,-4-15-313,22 1 615,-12 6 37,6-5-560,-11 22-504,8-1-206,-17 21-364,3 20-2111,-9 13-230,0 11 123,-6-9 0,-1 0-1001,2 10-224,-1-8 1,0 0 2158,3 4 0,2 7 1,0-19-1</inkml:trace>
  <inkml:trace contextRef="#ctx0" brushRef="#br0" timeOffset="201233">29383 16279 26967,'-27'0'50,"9"14"580,3-10 232,13 29-3462,-12 1 1701,13 8 226,-2-8 0,0 0-290,3 8-122,8-7 1,2 0-1147,-6 4 5,30 8-337,-30-21 1526,30-6 334,-19-7-423,29-6 1808,-13-4 428,25-23 1462,-20-7-1441,-6 3 1,-2-3 985,5-16-19,7-1 31,-12 0-463,-9 12-1085,3-19-1143,-14 27-334,-2-5-455,-4 37-649,-2 28 741,0 6 539,0-5 0,0 1-568,0 1 41,0 11 102,0-19 339,0-5 22,0-2 455,15-4-395,2-10 1103,17-2 758,-7-24 993,-1 13-245,-5-32-564,-1 30 991,0-37-928,0 24 994,-5-20-1821,1 13-46,-2 2-1427,-4-2-85,-1 7 746,-6 21-1321,1-6 2389,0 37-3429,3-29 1363,1 37-1462,1-24-128,2 20 2605,10-7 0,0-15 1,7 0-1</inkml:trace>
  <inkml:trace contextRef="#ctx0" brushRef="#br0" timeOffset="201585">30685 16316 25888,'-22'-12'-3095,"16"2"-652,-35 5 5395,14 2-544,3 20 226,-25 20-478,42 1-1197,-7-6 0,1-1-667,13 2-58,17 22 766,-13-27-1538,13 5-299,4-18 436,-2-7 757,18-3 1737,-20-20 254,9-7 707,-13-11 218,10-14-510,-11 17 336,1-16-1436,-11 18-980,5 25 1262,-2 19-3390,-1 20 35,4 4 617,-1-11-638,1-1 81,1-3-572,1-12 3114,-1 11 1,1-21-1,-2 11 1</inkml:trace>
  <inkml:trace contextRef="#ctx0" brushRef="#br0" timeOffset="201848">30365 15294 27147,'46'-23'3338,"-1"5"-1685,17 7-1698,-17 7-190,-11 9 0,-2 5-1037,-1 24 23,-12-3 1,-4 3-1238,-4 32 1280,-7-29 0,-1 1-1721,-3 23 1476,-12-28 0,0-1 32,10 1 1,-2 2-893,-18 14 0,-3 2 2263,12-13 0,1 0 0,-2 12 1,1-2-1,3-15 0,0-1 1</inkml:trace>
  <inkml:trace contextRef="#ctx0" brushRef="#br0" timeOffset="202349">31677 16316 26697,'-25'-11'-2216,"-10"2"2057,-21 25 2209,1-12-1460,25 20 0,1 2-530,-13-4 122,16 3 0,2 1-381,-2 5-192,13-1 434,-3-1-553,14 4-1805,-4-11 138,23 2-62,10-16 1149,28-3 906,-6-22 554,-11 5 0,0-3 1049,10-20-968,-17 15 1,0-2 200,0-5 0,-3-2 209,12-19-228,-8 1 1,-2-2-668,-14 17 0,-2-3-18,3-15 1,0-8-1,-3 5-595,-4 8 1,-2-1 205,1-12 0,-1-7 1,-3 8-196,-2 15 1,-3 1 275,3-24 1,-6 1-958,-16 1 525,17 25 0,-1 3-287,-16 0 145,19 9 911,-12 7-87,9 10-648,-9 25 2005,12 24-1178,0 13 51,9-4 0,0 1-168,-7-16 1,1 0 68,7 8 0,3 4 0,-2-3-254,-9-2 0,0-2 111,12 13 1,0 0 29,-13-15 0,1-3-913,9 0 1,-1 0-141,-7 29 584,5-23 0,1-1-360,-1 14 328,5 10-588,-4-30 15,-1-8-609,0-4 1833,1-7 0,3-5 1,0-3-1</inkml:trace>
  <inkml:trace contextRef="#ctx0" brushRef="#br0" timeOffset="202815">32602 15596 27417,'11'-9'1403,"-1"3"142,-1 3-330,-2 3-1185,2 0-54,2 22-2656,-4 8 701,9 34-94,-7-11-52,3 9 974,-6-26 1,0-1-1471,1 22 1614,-1-10 0,-1 0-896,0 6 2230,-1 12-141,-3-27 125,-1-3-65,0-6-340,0 0 29,0-9-1124,-14-3 2590,0-12 612,-3-22-1916,6-8-791,11-14 694,0-1 0,0 5 90,17-1 886,-12-1-748,24 9 0,0 0-550,-18-4 1261,22 9 1,3 5 2073,-20 9-535,36 21-1139,-33 17-1395,13 27-1208,-21-4 712,-5-13 1,0 0-1149,-3 9 252,-2 14-752,-23-7 745,17-16 1008,-27-10 1,-7-3 1880,3-1-2325,-7-13 1,-10-3 0,4-2 1158,9-1 0,0-3 1,-26-5-1,0-6 1,28-2-1,1 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30T12:49:31.698"/>
    </inkml:context>
    <inkml:brush xml:id="br0">
      <inkml:brushProperty name="width" value="0.12095" units="cm"/>
      <inkml:brushProperty name="height" value="0.12095" units="cm"/>
    </inkml:brush>
  </inkml:definitions>
  <inkml:trace contextRef="#ctx0" brushRef="#br0">1712 1840 23009,'0'11'-1438,"10"-26"2556,-7-3-2349,17-17 1627,-7-13-865,7 16 808,0-17-299,6-7-798,-7 10 1093,-3 6 0,-1 0-838,0-8 821,4-13-775,-11 20 310,-2 4-606,-1 3 261,-3-1-204,0 11-17,-1-1 56,-1 32 151,0 12-146,-12 15 916,9 9-358,-9-6 421,12 7-559,-9 2 323,9-11 0,-2 0-148,-15 17 36,14-8 0,0 0-500,-8 5-685,6 3 1,1 0 310,-1 1-300,0-1 1,-1-2-58,-2-3 1271,1 15 0,-2-20 0,3 1 0</inkml:trace>
  <inkml:trace contextRef="#ctx0" brushRef="#br0" timeOffset="172">1563 2528 24898,'26'-18'1616,"3"-11"-2221,17 6 1709,0-9-1627,-16 7 1,0 0-1059,21-10 1604,-4 3 1,1 0 0,-18 11 0,-1 2 0,12-7 0,0 1 0</inkml:trace>
  <inkml:trace contextRef="#ctx0" brushRef="#br0" timeOffset="800">1805 776 23189,'-34'-12'-2559,"3"-1"1307,-10 3 1291,6-3-329,-24 8 831,15 0-207,6 12 0,0 1 561,-10-4-636,18 13 0,0 4 477,0-4 1,2 2 392,-17 30-902,11-8 1,2 2-1,12-13 1,3 1-414,-5 13 1,1 2-157,7-9 1,1-1-395,1 4 1,0 0-18,1 2 1,1 2 206,1-1 0,0 3 0,1-2-212,0 8 0,1 0 376,1-6 0,0 2 0,1-4-138,2 5 0,1-3 122,1 1 1,0 0 37,-1-3 0,3 1-72,11 16 1,0-1 82,-10-16 1,3 0-94,19 11 1,5-1-31,-17-19 0,2-3 152,13 0 0,2-1 168,-5-2 0,2 0 201,16 9 0,3-2 166,-9-10 0,2-1 27,5-1 0,4 0 1,-2-3 343,-2-5 1,2-3-3,4-3 0,5-1 0,-3-3 406,-2 0 1,-1-5 60,15-9 1,2-7-364,-20 3 1,1-3-1,-4-1 470,8-11 0,0-4-620,4-1 0,5-3 0,-7 0 106,-5 0 1,-3-2-270,-7 5 1,0-2-1,-2-2-242,-5-3 0,-2-2 1,-3 1-185,3-6 0,-3-3-230,-2-7 0,0-6 0,-6 4-483,-6 4 1,-3-1 194,0-7 0,-1-7 0,-5 7-454,-12 3 1,-1 2 352,10 7 1,2-2-1,-6 4-415,-20-3 0,-4 3 61,15 1 0,-3 1 251,-11 3 0,-7 1 153,6 8 0,-3 0 0,1 2-84,-6-3 0,-3 2-24,-7 4 0,-6 0 0,3 6 404,0 6 0,1 5 514,5 2 1,-1 2-1,2 2 1,-5 3-1,2 3 1,-1 0 0,0 0-1</inkml:trace>
  <inkml:trace contextRef="#ctx0" brushRef="#br0" timeOffset="1934">4307 1147 27507,'0'31'-6116,"0"6"4078,0 8 1513,0 12 250,0-23 1,0 1 61,0 4 1,0 2 15,0 3 0,0 2 128,0 1 0,0 1-730,0 1 1,0 0 798,0-1 0,0 1 0,0-2 0,0 0 0,0-2 0,0 1-405,0 14 1,0 0 6,-1-15 1,2 0-442,3-1 1,3 3-1,-1-4-101,-5-8 0,2-2 852,12 15 0,0-2 1,-11-3-1,9 6 1</inkml:trace>
  <inkml:trace contextRef="#ctx0" brushRef="#br0" timeOffset="2100">4022 2029 24898,'-22'-31'-7211,"5"5"4603,9 5 682,5-5 1277,27 9 3252,23-14-842,16 16-1986,-6 0 1,3 1-334,-18 6 1,0 1 864,18-3 0,1 1 1,-16 3-1,-2 0 1,2 0-1,1 1 1</inkml:trace>
  <inkml:trace contextRef="#ctx0" brushRef="#br0" timeOffset="2473">5175 1780 25978,'-41'0'809,"1"0"-539,-1 14 1028,0-10-1280,1 30-114,-8-2 299,16 11-546,12-11 1,4 0-274,7 8-503,2 13-326,7-19-800,22 0 772,2-9 0,3-2-628,26 5 949,-10-9 0,0-3 606,3-9 890,-10-13 0,-1-2 1274,3 4 33,5-34 159,-22 18 348,-10-23-1273,1 7-386,-10-2-1058,4-2-280,-6-1-356,-20-12-1107,16 14 340,-30-11 22,31 29 1131,-20 4 453,21 31 582,-7 19-804,30 29-1241,-15-5 223,11-16 1,6-1 1602,7 7 1,-11-18 0,1-1 0,24 6 0</inkml:trace>
  <inkml:trace contextRef="#ctx0" brushRef="#br0" timeOffset="2754">5935 1741 26517,'-31'-8'-1302,"-12"2"1320,20 5 178,-22 18 1324,11 8-1171,-4 25-649,25-8-671,0 13-162,13-23 182,23-8 0,7-3-186,3-5 858,15-5 1,3-4-626,-2-7 823,-7-7 1,-3-5 999,0-15 397,6-10-222,-31 0 120,-5 8-1648,-9 1-2522,0-12 280,-20 12 2385,-10-3 0,-11 20 0,-3 5 0</inkml:trace>
  <inkml:trace contextRef="#ctx0" brushRef="#br0" timeOffset="2917">5447 2794 25528,'0'20'-5936,"0"-1"3808,0-10-1095,16-3 2110,-12-18 1427,26 8 0,-16-33 1,12 9-1</inkml:trace>
  <inkml:trace contextRef="#ctx0" brushRef="#br0" timeOffset="3233">6947 1059 28047,'7'-9'-831,"-3"0"-521,2 8 3256,-2 18-4816,1 1 1105,1 24 688,-1-1 229,2 11-969,-3 6 1118,-1-25 1,0 2 222,-1 0 1,1 3-552,-1 20 0,1 1 1247,-1-15 1,1 2-94,0 4 1,0 5 0,0-5-7,1-6 0,0-1-196,1 12 1,1 0-696,2-7 0,1-4-307,5 21-473,-2-19 0,1-3-424,3-5 1974,5 3 1,-3-28 0,0-3 0</inkml:trace>
  <inkml:trace contextRef="#ctx0" brushRef="#br0" timeOffset="3439">7380 1555 26787,'0'-22'-5396,"0"3"3268,0 8 1333,-20 4 1642,0 21 858,-25 15-287,12 11-976,-4 10-781,8-6 1485,3 0-874,13-11 1,2 0-187,-7 16-1297,13-11 0,1 0-1887,-2 1-96,32 7-351,-20-20 3369,47-6 0,-30-3 1,24-4-1</inkml:trace>
  <inkml:trace contextRef="#ctx0" brushRef="#br0" timeOffset="3770">7623 2081 24808,'15'0'1440,"-1"11"-4811,0-8 3653,0 9-1648,1-12 2198,2 0-237,2 0-149,3 0-446,4-19 232,15-4 1617,-7-12-1680,-3 11 0,-1 0 1379,3-6-1612,-6 2 0,-2-1-131,-4-3-261,3-12-167,-19 15-851,-2 1-403,-22-13-267,-7 18 557,-23-6 548,1 24 1035,18 21 945,-8-11 6,34 37-1105,-21-20 1620,22 21-845,-5-7-299,29 15-1643,-16-12 394,26-8 1,6-2-1020,-3 1 1150,1-12 0,4-4 979,14-4-1426,2-1 1525,4-8-463,-14-6 0,1-2 1153,-12 7 1,1-4-509,24-20 0,-2-4 0,5 3 0,-23-4 0,0 1 0</inkml:trace>
  <inkml:trace contextRef="#ctx0" brushRef="#br0" timeOffset="4100">8733 1459 24898,'-17'-53'-7151,"13"8"5634,-13 5-11,1-3 669,13 23 601,-21-4 502,22 42 100,-6 16-1478,8 14 1417,6-6 0,4 1-533,10 20 331,-12-20 1,4 1-101,11 3 1,0-2-157,-14-11 0,1 1-267,16 21 1,3-1-588,-3 4-198,-5-14 1,0-1 223,0-2 513,4 8-112,-13-28 104,-4-3 74,-3-8 1089,-23-4 2473,-10-21-1469,-12 10-613,11-22 0,1-4-142,-8 5-313,12-4 0,1-3-268,-6-7 206,13-2-484,-8-2-2850,20-13 1923,-9 12 513,29 10 1,8 1 1150,5-3-680,4 12 0,4 2 711,14-7-211,7 1 147,3 3 0,1 0 0,0 2 0</inkml:trace>
  <inkml:trace contextRef="#ctx0" brushRef="#br0" timeOffset="4382">7380 1182 26607,'-21'-18'-5370,"7"1"2512,9-3 627,25-1 4230,3-3-662,23-2 267,3 0-382,9 1-870,-25 12 0,1 0 670,1 1 0,1 1 117,0-1 0,1 1 165,13-1 0,0 2-1013,-13 3 0,0 1-464,20 1 1,-3 1-1165,2 2-188,7 21-928,-30-14-127,-5 32 1951,-8-32 0,-5 33 0,-5-12 0</inkml:trace>
  <inkml:trace contextRef="#ctx0" brushRef="#br0" timeOffset="4536">8837 546 25078,'3'23'-9831,"-19"15"7745,11 18 1989,-4-23 1,-1 1-1,-3 31 1,4-29-1,1-1 1</inkml:trace>
  <inkml:trace contextRef="#ctx0" brushRef="#br0" timeOffset="5083">10068 1236 26787,'0'18'-6295,"0"-2"4166,0 29 1065,0-3 597,8-5 1,0 1-460,-4 22 680,3-7 1,1 0-195,7 7-516,-14-22 1,2-1 818,23 22-891,-12-19-74,11 9 285,-11-30 525,8-2 790,-15-13 246,10-20 1317,-9 12 44,1-42-974,-1 19 197,3-28-312,0 4-273,1-1-454,-3 13 0,-1 0-484,5-17-350,-2 15 0,-1 2-1012,0 4 1835,2 0-226,-5 25 816,1 6 698,1 4-412,6 23-1771,-2 12 26,1 0 0,0 1-726,6 25-342,-1-16 1,2-2-1173,7 6 2539,-9-18 0,1 0 0,14 4 0,1-1 0</inkml:trace>
  <inkml:trace contextRef="#ctx0" brushRef="#br0" timeOffset="5366">11055 1510 26338,'-24'-12'-3309,"4"4"2832,-22 3 1127,-7 22 1278,10-12-1336,9 22 1,1 5-672,-2-4-78,16 11 0,4 3-857,3 1 523,26-1 1,9-3-885,6-2 563,16-8 0,5-7-721,9-11 977,-8-5 1,0-6 699,7-16 309,-17 5 1,-4-4 1340,-5-20-4,-5-6-286,-24-3-1827,-7 9-1587,-28-20-854,-10 26 644,5 8 1,-2 2 1818,-20 0 0,6 1 0,17 9 0</inkml:trace>
  <inkml:trace contextRef="#ctx0" brushRef="#br0" timeOffset="5566">11797 1597 26607,'2'42'-6282,"-1"-10"4119,-1 1 1127,0-9 378,0 18 189,0-9-2562,-2 2 1,4-1 2841,15-1 0,-13 17 0,13-28 0</inkml:trace>
  <inkml:trace contextRef="#ctx0" brushRef="#br0" timeOffset="5717">12093 1418 26338,'0'-26'-6566,"0"-3"4258,0 11-3254,0 1 5513,-14 12 0,11 2 1,-11 3-1</inkml:trace>
  <inkml:trace contextRef="#ctx0" brushRef="#br0" timeOffset="5966">10742 1151 24808,'32'-30'715,"-7"0"-1050,30 0 1548,-10 2-619,1 3-129,8 3 117,-4 6-462,-13 9 1,0 1 103,13 0-207,-12 2 1,-1 4-721,-1 17-3601,15 4 3866,-25 0 0,2 15 1,-10-12-1</inkml:trace>
  <inkml:trace contextRef="#ctx0" brushRef="#br0" timeOffset="6118">11982 572 26248,'0'-12'-6836,"0"22"3089,-21 23 3749,18 3 0,1 3 0,-15-2 0,0 1 0,8 6 0,1 0 0</inkml:trace>
  <inkml:trace contextRef="#ctx0" brushRef="#br0" timeOffset="6517">13332 999 27327,'0'-5'-6296,"0"22"4168,0 3 1842,-7 12 0,0 5 183,3 17-11,-8 2 0,0 3 36,10-20 0,1 0-496,-2 6 1,-1 4 0,1-4-1088,2-3 0,2-2 773,-3 13 1,4-1 817,6-19 1,1-1 0,-4 28 0,13-4 0</inkml:trace>
  <inkml:trace contextRef="#ctx0" brushRef="#br0" timeOffset="6983">13040 1630 25888,'-16'-38'-9188,"7"2"6713,2 3 1427,7 3 946,0 2 94,28 4 1938,-4 4-807,30 4-1349,-4 2 2336,7 4-1475,-13 5 1,2 3 183,-12 0 1,1 1-30,10-1 0,1 3-172,-4 10 0,-2 1-1178,19-7 192,-15 23 1,-3 3-1219,0-7 960,-14 8 0,-4 2-1287,-2 2 119,0 20-132,-12-23 90,-1 15 534,-2-21 380,0 3 188,4-4-225,1-9 902,12 3 678,-3-13-524,22 0 1084,-11-7 185,11-17 956,-9 12-419,-4-29 14,3 29 852,4-46-1030,-10 29-904,-10-8 0,-3-2-783,-4 0-84,-3-15-2086,-6 22 355,0-2 558,-16 16-207,0 21 2072,-3 14-581,7 13-203,12 6-411,0 8-192,24-13-798,-17 11-547,22-29 0,5-2 2163,-10 6 1,32-2-1,-23-16 1</inkml:trace>
  <inkml:trace contextRef="#ctx0" brushRef="#br0" timeOffset="7224">14112 1161 24269,'56'33'-1886,"-26"-14"1,-1-1 375,17 12 700,-16 2-287,2-7 551,-27-1-439,24 3 238,-27 8-1892,9-8-1835,-11 14 4600,-23-23 0,18 4 0,-17-11 0</inkml:trace>
  <inkml:trace contextRef="#ctx0" brushRef="#br0" timeOffset="7383">14490 808 24359,'36'-7'1503,"0"2"-1121,3 5-1011,0 0-2338,25 18 2752,-15 5 1,-14-11 0,-1-1-1,16 7 1</inkml:trace>
  <inkml:trace contextRef="#ctx0" brushRef="#br0" timeOffset="7950">15613 1477 24089,'-7'21'-3339,"-1"0"2453,4 24-614,0-2 819,0 8 97,1 6 125,1 4 277,1-15 0,1 0-659,0-12 1,0 0 564,-1 22 1,2-1-444,14 2 452,-13-23 0,0 0 236,12 12-550,-14-17-145,0 3 222,0-47 499,0-11-296,-14-25-739,10-4 721,-10 16 1,0-2-208,11-24 709,-3 2 1,0-1-245,5 23 0,2 2 90,-3-15 0,4 1 129,10 15 1,2 3 93,-13 0 0,4 2 527,20 1 0,2 2 1283,-3-25-520,25 10 419,-9 11 647,19 7-240,-16 15-1257,-8 15 1,-2 4-51,2-2-1041,-10 23 1,-5 6-1878,-6-6 1150,-6 5 0,-2 1-1242,-6 6 273,0 1-481,0-3 156,-24 12 1305,-8-16-45,4-9 0,-1-2 1249,-18-2 247,17 1 1,-4-16-1,9-2 1</inkml:trace>
  <inkml:trace contextRef="#ctx0" brushRef="#br0" timeOffset="8250">16248 1309 24179,'9'17'-7602,"0"-13"8688,1 45-3021,2-27 1100,-3 11 1,0 2 104,6 2 376,-5-5 1,0 1-272,4 3-1612,0 7 2195,-4-16-1393,-4-5 1610,-2-3 200,-3 1-35,-1-9 331,0 1-64,-16-10 1963,12-15-2545,-32 10 2060,31-30-2032,-27 1 85,28-11-645,-3 10 0,1-1-490,6-10 161,9 7 0,5 0-1907,12-1 3287,3-9 0,17 24 0,-13 4 0</inkml:trace>
  <inkml:trace contextRef="#ctx0" brushRef="#br0" timeOffset="8537">16988 1464 24449,'-50'-36'-3239,"9"15"2658,0-5-228,11 23 1811,-1-18-1563,-13 19 1323,10-8-698,-16 10-64,24 21 1353,-6 13-535,22 10-888,3-9 1,5-1-1428,26 9 256,-2 15-87,11-31 0,5-5 360,15 11 172,-2-10 1,3-5 357,-21-11 0,1-2 214,10 2 1,-1-3 822,15-4 547,-9 0 373,-4-16 234,-11 12-1521,-8-32 1,-9 18-1,-5-18 1</inkml:trace>
  <inkml:trace contextRef="#ctx0" brushRef="#br0" timeOffset="8851">17397 1506 24449,'0'22'-5486,"0"3"3627,0 2 1065,-17 5 1911,13 24-1330,-12-9 176,14-3 0,4 1-466,-2 12-251,0-20 1,0 2 753,0 0 1,0-1-2,0 21-77,9-10 0,3-1-1424,6 4 1134,-5-20 0,-2-1-735,3 4 564,-2-6-355,-10-3-3562,10-6 2823,-35-31 1668,18-2 0,-39-31 0,18 6 0</inkml:trace>
  <inkml:trace contextRef="#ctx0" brushRef="#br0" timeOffset="9016">17503 944 23999,'6'-6'-157,"-1"21"-5411,3-10 4780,-3 39-3920,2-10 4398,-2 14 1,6 1 0,-3-11-1</inkml:trace>
  <inkml:trace contextRef="#ctx0" brushRef="#br0" timeOffset="9355">17723 1575 23009,'41'31'-4001,"6"-13"3907,-6 2-329,2-18 1521,-10 6-836,-2-8 664,-1 0-433,-5 0-493,-2 0 1360,-6-17-626,-2 13 1156,-8-27-2745,-3 13 112,-25-13-1087,-9 2 348,-13 13 792,-1 6 235,9 10 549,-11 0-744,14 20 2177,-6 6-36,25 13-1168,3 10-1139,37-18-1452,-20 7 2175,27-19 0,5-6 1,-10 2-1,6-7 1,-1 1-1</inkml:trace>
  <inkml:trace contextRef="#ctx0" brushRef="#br0" timeOffset="9569">18355 1491 24539,'-21'-7'-1742,"15"1"-630,-29 2 3720,19 19-148,-1 7-1021,4 10-626,13 15-650,0-17-500,20 11 28,-15-13 1041,37-4-847,-22-1-2826,36-5 2753,-17-1 1558,-4-12 0,1-2 1,9 4-1,15-7 1</inkml:trace>
  <inkml:trace contextRef="#ctx0" brushRef="#br0" timeOffset="9801">18883 1108 25528,'4'-16'-4028,"-2"3"3430,-1 5 445,-1 20-906,-15 17 1589,11 11-1005,-10 12 376,13-17 1,2 0-1522,-11 23 1514,9-8 0,0-1-120,-9 10-116,8-12 0,4-2-574,16 6-1482,-14 9-355,31-13 840,-31-16 53,13 4 1713,-6-20 0,-8-4 0,8-4 0</inkml:trace>
  <inkml:trace contextRef="#ctx0" brushRef="#br0" timeOffset="9934">18617 1440 25888,'0'-33'-6386,"0"2"4168,34 4 4617,-2 7-2163,14 8 1,5 4-265,-15 3 1,-1 0-419,14 0 1,0 1 486,-12 2 1,-1 2 0,-1 0 0,-1 0 0,1 0 0,-1 0 0</inkml:trace>
  <inkml:trace contextRef="#ctx0" brushRef="#br0" timeOffset="10300">20108 1496 26338,'15'-1'997,"-13"16"-6175,44-11 5265,-18 13-1678,10-7 0,6-4 78,14-2 1549,-17 9 1,0 0 0,18-11 0,1 8 0</inkml:trace>
  <inkml:trace contextRef="#ctx0" brushRef="#br0" timeOffset="10453">20160 1766 24808,'28'4'-1252,"0"-1"489,32-3 367,-4-16 656,9 12-704,-31-3 0,0-2 497,1 0 1,1 1 0,-3 6 0,1 0 0,-1-7 0,1 1-1</inkml:trace>
  <inkml:trace contextRef="#ctx0" brushRef="#br0" timeOffset="10701">20563 1219 25258,'22'-5'3484,"11"1"-3162,27 2-319,-9 22-1198,11 4 225,-29 13-794,-3-2 391,-8-2-435,-19 0-463,8 27 19,-32-12 1631,20-14 0,-3 1-525,-29 4 0,-6-2 293,22-6 1,-1 0 1038,-13 4 1,-7 2 0,4-3 0,4-1 0,2-2 0,-11 11 0,0-1 0</inkml:trace>
  <inkml:trace contextRef="#ctx0" brushRef="#br0" timeOffset="11635">21908 1450 25708,'-36'-9'-1566,"-2"3"1486,-4 0 165,-2 5 37,11 0 1,-2 0 107,-16 1-21,12 8 1,2 5 562,-1 10-376,-3 24-24,28-11-986,4 0-205,31-13-1064,0-10 388,27 8 652,-11-19 0,1-1 242,-7 6 0,3-2 249,26-13 0,2-3 567,-25 10 0,-1-3 613,23-25 1,-3-5 676,1 5-548,-23-3 0,-4-4-60,-3-8-580,-7-2-519,-12-5-734,-4-1-277,-5-4-491,-19-1 832,5 14 1,-2 0-255,5 11 0,-2 1 206,-12-19 1,-2 2-698,-1 0 278,-4-5 475,-4 30 1251,32 7-720,-17 8 1874,19 28-681,-5 24 82,7 15-709,6-6 1,5 1-238,-1-16 1,1 0-5,-2 13 0,3 2-538,13 3 1,-1-2 371,-14-13 0,0 0-1016,7 2 0,3 2 1,-3-3-395,-4-7 0,-1 0 1391,6 16 1,-1-1 0,-1 0 0,4 9-1</inkml:trace>
  <inkml:trace contextRef="#ctx0" brushRef="#br0" timeOffset="12067">22432 1045 24629,'0'14'-5666,"16"-13"7348,-12 40-4087,26-21 2002,-12 42-1202,0-19 267,7 15 369,-22-16-755,8 0 1216,-3-3-1326,-6 13 2041,6-17-1114,-8 12 1273,0-26-1451,0 1 1675,0-29-463,0-23 381,17-4 791,-13-14-959,35 20 1971,-34 1-1660,41 5 1974,-14 0-340,8 12 67,-2 2 196,-18 8-1396,0 19-926,-2-15-617,-2 37-354,-2-21-1362,-7 19-73,1-9-419,-7 1 533,2 0 321,-24 11 2542,-17-11-1245,3-9 1,-3-1 705,4-9 1,0-2 107,-16 2 1,1-2 0,-11-1 0,20-8 0,1 1 0</inkml:trace>
  <inkml:trace contextRef="#ctx0" brushRef="#br0" timeOffset="14858">7170 3758 26068,'0'-14'-4857,"0"2"3089,-17-1 1475,13 5-1324,-13-1 2029,-3 3 305,0 1-23,-16 2-937,6 2 1760,6 22 160,10 0-823,6 26-78,8-13-1403,20-4 1,6-1-409,2 4 573,11-2 1,3-1-701,-3-1 564,-9-5 1,-3-1-808,-7 4 109,16 5 1110,-33-12 451,10-2-463,-13-1-8,0 6-525,-28-7 654,-8 8 446,-16-10-1231,-12 1 1292,27-9 1,-8-2 0,21-4 0</inkml:trace>
  <inkml:trace contextRef="#ctx0" brushRef="#br0" timeOffset="15251">7685 3817 24988,'0'28'-5666,"0"-1"3628,-13-3 2952,9 0-1605,-9-2 1453,13 2-1511,0 2 188,0 0-1036,17 9 902,-13-9 367,30 9-1636,-18-21 1508,18-1 100,-10-11 1709,3-2 243,0-18 435,-4-10 347,9-25-634,-16 7 4,3-17-722,-12 27-1278,0-7-728,-5 18-651,-1 6 23,-1 4 195,0 25 356,0 10 375,0 16 20,0 2 285,0-8-266,0 3-491,0 0-1807,17 10 505,7-12 2506,12 5 0,3-16 1,-5-1-1</inkml:trace>
  <inkml:trace contextRef="#ctx0" brushRef="#br0" timeOffset="15587">8540 3844 25618,'-27'-7'-1161,"0"17"3573,-5 11-1944,-3-2 87,32 19-2645,-11-20 1859,14 19-1281,0-9-84,20 10-63,-14-11 372,21-6 1,5-5-97,-7-4 799,19-3 1,3-6 1875,-5-18-871,-3 5 1,-2-4 1969,-8-18-988,3-21 538,-23 19-515,-3-27-1626,-6 28-634,-17-9-1442,12 13-284,-29 11 908,19 3 313,-6 26 2314,11 15-1544,10 7-971,0 8-79,18-10 1689,-14 14 1,35-14-1,-13 10 1</inkml:trace>
  <inkml:trace contextRef="#ctx0" brushRef="#br0" timeOffset="15851">7812 3550 24988,'0'-7'-5396,"30"1"8693,-22-2-2248,27 2 0,7 1-433,-13-4-363,21 2 1,2 1 79,-10 3-321,-5 0 0,-2 1-2970,-10 2 3095,-3 15 1,-14-12 0,-8 12-1</inkml:trace>
  <inkml:trace contextRef="#ctx0" brushRef="#br0" timeOffset="16033">8612 2886 23819,'14'-3'2197,"-5"26"-8984,-4-3 3803,-5 28 1836,-27-7-173,14-5 0,0 3 1355,-3-8 1,0 0-1,-4 13 1,2 0 0,7-12-1,0 0 1</inkml:trace>
  <inkml:trace contextRef="#ctx0" brushRef="#br0" timeOffset="16573">9562 4431 26607,'-11'-16'-7747,"21"-11"7866,-5-6-982,38-10 2540,-22 7-1333,24-6 563,-9-4-510,-2-3-899,1-1 1274,-15 14 1,-2-1-557,2-17 89,-4 11 0,-3 1-1245,-11-4 54,7-6-371,-9 24-52,-19 7 102,14 7-550,-35 6 2104,22 29 283,-7 0 534,12 26-998,8-13 1,1 1-302,2 25 211,-3-19 1,1 3-115,12 4 0,5 0 74,-1-12 1,3 2-686,0 3 1,2 4 0,1-4-355,1-5 1,1 0-428,3 23 1,-3 0 788,-12-26 0,0-1-265,5 26 1,-2-1-70,-9-4 570,-3-10 1,-7-3 1187,-21-14 1424,-26 5 470,5-22-8,-3-2 121,15-7-752,3-19-1027,3 14 495,5-38-2096,11 23-1095,0-25-981,14-11 677,16 11 1387,1 4 1,7 2 125,0 16 1,4 0-12,16-16 1,2 2 573,-14 15 1,0 3 0,11-8-1,0 2 1,-11 9 0,0 0-1</inkml:trace>
  <inkml:trace contextRef="#ctx0" brushRef="#br0" timeOffset="16766">10587 3944 25438,'-25'14'2475,"5"3"-2926,20 20-3225,0-7 1614,0 1 538,0-9-491,0-1-192,0-2-1009,18-8 2835,-13 8 0,29-16 0,-15 8 0</inkml:trace>
  <inkml:trace contextRef="#ctx0" brushRef="#br0" timeOffset="16938">10487 3219 24988,'-11'-15'-7662,"9"4"3684,-9 23 4575,35-9-795,-18 40 0,42-23 0,-17 23 0</inkml:trace>
  <inkml:trace contextRef="#ctx0" brushRef="#br0" timeOffset="17316">11097 4232 25078,'17'-44'-3337,"-12"6"839,30-5 3412,-18 6-1133,16-4 386,-13 9 1,-1-2-161,7-19-3,-8 18 1,-1-2-384,-7-2 0,-2 1 141,9-24 803,-12 7 0,-1 0-938,0 21 0,-1 1 444,-2-22 1,-2 1-1031,1-6 383,-8 18 1,0 2-756,4 6 442,-13-1-52,5 26 846,-1 31 953,-2 1 191,5 28-884,6-16 0,2 1 130,0 26-40,-1-18 1,-1-1-142,4-8 1,0-2-56,0 32-734,9-32 0,2 0-1232,0 10 1,0 1 508,1-13 0,1 1-322,4 17 0,1-3 1580,7 1 0,9 9 0,-1-24 0</inkml:trace>
  <inkml:trace contextRef="#ctx0" brushRef="#br0" timeOffset="17588">11530 4182 26068,'48'0'0,"-7"-14"1737,3 10-1853,-6-10 928,3 2-494,3 9-650,0-23 366,2 22 119,-4-26 6,10 7-240,-16-8 187,3-11-846,-26 17-56,-4-20-366,-33 19-737,18-6 950,-24 19 0,-5 4 196,10-3 102,-9 3 1,-3 7 459,0 25 713,7 9 154,13 14-454,17 0-897,18-9-1183,-13 2 1709,30-11 0,7-1 0,-2 13 1,5-15-1,0 0 0</inkml:trace>
  <inkml:trace contextRef="#ctx0" brushRef="#br0" timeOffset="18768">13418 3983 23819,'23'0'0,"-6"0"0</inkml:trace>
  <inkml:trace contextRef="#ctx0" brushRef="#br0" timeOffset="19370">13997 3542 25888,'5'-17'-1906,"0"3"710,-5-1-592,0 5 1111,0 2-74,0 18 305,0 21 44,0 2-1195,0 29 949,14-27-660,-11 12 1161,11-17-485,-14-3 632,12-4-550,-9-3 346,9-6 183,-4-3 21,-6-4 684,10-3 303,-11-14-262,3-5-334,-4-8-1550,0 3 1232,0 6 0,0 6 1,0 5-1</inkml:trace>
  <inkml:trace contextRef="#ctx0" brushRef="#br0" timeOffset="19866">13777 3859 23819,'0'4'-5036,"23"0"6451,8-4-342,16 0-312,3-16 588,-3 11-910,8-29 98,6 18-164,-29 0 1,0-2 715,1 3 1,1 1-670,0-1 1,0-2-108,11-5 1,0-1-58,-14 5 1,-1 0-352,14-11 0,-5-1 130,-7-3-327,-3-9-606,-23 5-867,-5 11-350,-32-17-65,-8 22 1525,3 5 0,-2 2-377,-21 3 550,0 1 325,19 8 659,1 1 829,1 1 211,-9 25 944,12 9-2109,9-3 1,2 4-114,0 23-485,10-27 0,2 0-278,1 17-482,6 2-381,2-1-207,3 0-560,17-3-26,-13-2 1260,22-15 1,5-2-259,-2 12-696,13-11 1,3-4 2,9-4 2049,-17-9 0,0-2 0,18-5 0,1-1 0</inkml:trace>
  <inkml:trace contextRef="#ctx0" brushRef="#br0" timeOffset="20317">14947 3451 24539,'14'24'-7251,"-11"12"5473,21-21 2419,-13 31-1934,0-13 232,5 13 233,-13-9 761,7 0-2062,-8 1 2465,1 12-276,-1-13-655,-1 13 1096,-1-26 156,0 2-175,0-16-554,0-17 425,16-16 893,0-12-725,0 6 1,2-1 702,7-12-774,-8 6 1,0-1 381,5-4 131,0-7-18,-8 22 25,-4 12-358,-1-1-473,0 13 775,-1-5-237,1 7 88,5 24-2086,-2 8 490,0-1 1,0 1-835,3 20-466,7 4-3240,5 0 4790,-4-16 0,11 9 1,-7-21-1</inkml:trace>
  <inkml:trace contextRef="#ctx0" brushRef="#br0" timeOffset="20600">15865 3479 24898,'0'38'-5845,"0"-4"3806,17 5-388,-13-4 1772,31 2 493,-18 1-363,15-1 989,7 13-1978,-10-16 1587,-4-9 1,0-2 83,3-3 1018,9-3-266,0-12 411,-7-21 1390,25-16-692,-21-10-2261,-4 2 0,0-1 117,-12 11 1,-1 0-231,5-12 0,-1 1 417,-6 9 0,-2 0 0,11-29 0,-13 29 0,1 1 0</inkml:trace>
  <inkml:trace contextRef="#ctx0" brushRef="#br0" timeOffset="22337">1988 6227 25258,'-17'13'3245,"-3"-3"-2163,-20 21-1250,9-18 824,-13 17-713,17-26-260,-14 19 94,19-21-268,-6 4 169,14-6-287,1 0 332,6-20-2850,4-2 1093,2-23-11,19 12 1044,3 0 396,1 10 184,14 12 1025,-12 1 79,14 36 631,-14-3-747,-2 27-984,-20-6-646,6 5-390,-8 5 35,0 4 422,-11-16 0,0 0-763,5 21 1805,-15-23 1,-1-1 867,17 9-42,-38-2 782,25-7-488,-30 7 323,20-17-348,-6 2-515,13-18 448,3-5 9,-1-5 97,-4-2-1183,7-22-1143,-3-10-788,12-11 108,2-16 132,3 24-417,2-9-45,18 20 1802,-13 2-710,27 12 3434,-14 16-1285,23 16-196,-8-2-715,-8 6 1,1-1-407,8-7-702,10 26 760,7-24 0,-13-3 0,12-1 0</inkml:trace>
  <inkml:trace contextRef="#ctx0" brushRef="#br0" timeOffset="22799">1712 5767 24808,'-55'0'0,"3"19"1783,-3-14-1215,16 20 1,-1 4-400,8-17 0,-2 0-129,-4 11 0,-1 7 1,2-3-147,2-3 1,1 0 132,-12 11 0,2 2 13,13-8 0,2-1 53,0 3 0,0 1-443,3 0 1,0 3-130,-7 18 0,2 1-63,8-11 0,3 0-59,-5 13 1,4 3-9,8 1 0,4-1-163,3-14 1,3 2 185,6 3 0,3 3 0,-1-3-224,-5-6 0,6 0 130,20 11 0,13 5 1,-4-7-118,-14-12 1,3-2 484,20 8 1,10 2 0,-5-9 37,-12-12 1,2-4 329,5-1 1,6 1 0,-4-3 185,-1-5 0,0-3 335,13 2 0,4-3 187,2-6 0,0-4 313,-14 1 1,2-4-296,6-9 1,4-7 0,-5 1 286,-3 2 1,-2-3-467,5-12 1,4-7-1,-7 2 115,-5 4 1,-4-1-383,-7 4 0,1-3 1,-4-1-140,6-19 1,-8-1-309,-8 11 1,-5-2-196,-4-5 0,-1-6 0,-8 5-548,-9 1 0,-7-1-25,-3-6 1,-4-4 0,-3 4-494,-9 3 0,-4 2 559,6 6 0,-2-2 0,-3 2-9,-7 2 1,-2 2 0,0 2-338,-7-6 1,-3 2 210,10 11 1,-6-1-1,0 2 1,4 4 971,-11-3 0,1 5 0,7 5 0,-1 1 1,1 2-1,0 5 0,-1 0 0</inkml:trace>
  <inkml:trace contextRef="#ctx0" brushRef="#br0" timeOffset="23667">3908 5625 26517,'0'59'-6115,"14"-7"2753,-11 6 2406,10-5-216,-13 6 1038,8 6-19,-6-32 1,-1 1 63,2 2 0,2-1-874,-1 2 0,0 0 903,-3 1 0,0-1-90,4 0 0,0 2-939,-4 13 0,-1 0 783,1-14 1,0 1-652,-1 21 0,0-1 994,0 0 0,0-22 0,0-3 0,0 7 0</inkml:trace>
  <inkml:trace contextRef="#ctx0" brushRef="#br0" timeOffset="23800">3780 6501 23729,'0'-46'-6116,"0"1"3988,26 1 3142,3-12-646,18 18 815,-3-6-1257,-8 22-63,7 5 241,1 5 1,8 4 0,2 3-1</inkml:trace>
  <inkml:trace contextRef="#ctx0" brushRef="#br0" timeOffset="24150">4720 6192 25708,'-50'15'3175,"-1"1"-2348,6 22-1398,18-8-84,-10 6 312,32-5-1379,-23 1 1562,25 2-1365,-8 1-46,11-1-620,0 11 402,25-15-425,12 7 179,13-26 2396,6-1-761,-12-10 1746,1-20 256,2 16 196,-5-40-309,-2 21 825,-7-24-1627,-13 18 1,-3-2-319,-1-17-144,-6 6 0,-3 1-1135,-7-5-1377,0-11 489,-20 28-16,16 5-656,-32 8 2081,20 7-22,-3 29 1394,-6-15 726,21 46-1581,-9-7 182,13 12-884,0 3-392,26-19-1965,-20-2 30,52-5 2677,-31-5 0,32-7 1,-13-3-1</inkml:trace>
  <inkml:trace contextRef="#ctx0" brushRef="#br0" timeOffset="24387">5530 6096 25078,'-50'17'1482,"26"6"1,0 3-2623,-20 21 575,29-5 0,4 1-1196,-4 3 813,15 11-460,21-9-391,-15-17 792,25-11 0,7-6-500,-8-3 1012,13-5 1,3-7 782,-3-17 1157,11 13-771,-23-35 56,-7 22 1030,-11-19-1634,-5-6 1,-8 13 0,0-9-1</inkml:trace>
  <inkml:trace contextRef="#ctx0" brushRef="#br0" timeOffset="24555">5023 7230 26158,'0'11'-9534,"0"-2"5427,20-4 4950,-15-23 0,32 13 1,-17-15-1</inkml:trace>
  <inkml:trace contextRef="#ctx0" brushRef="#br0" timeOffset="25235">6328 6018 25618,'0'52'-5846,"0"-5"3718,0 9 1063,0-4 517,17 3-655,-12 4 911,8-17 0,3 0-514,4 21-287,-5-14 0,0-2 558,5 2 552,-3-12 1,-3-3-737,-9-6 420,12 3 392,-14-26-119,-3-20 837,5-16-34,-2-12-181,4-14-224,3 3 164,3-9-1021,-1 16 0,1-2 492,-3 12 1,1-2 137,7-21 0,1 1 0,-7 27 0,0 1 0,3-7 1,0 1-1</inkml:trace>
  <inkml:trace contextRef="#ctx0" brushRef="#br0" timeOffset="25635">7265 6180 25078,'-43'-21'-2576,"3"4"1955,10 17 1825,-2 0-266,-17 0-582,11 0-38,-11 15 588,18-11-760,4 36 380,6-17-430,12 8 0,3 4-1343,-2 9 497,15-6 0,3-1-1343,-5 6 1013,27-13 1,5-3-805,-6-2 1178,5-12 0,2-5 638,7-3 351,2-5 965,0 0 342,13-22 1201,-18-8-1588,-12 2 1,-5-2-214,-2-18-395,-12 8 1,-3 2-1094,-4-2-756,-20-24-718,13 43 27,-26 3 133,26 32 482,-9 20-336,12 31-935,23-5 2443,-11-16 1,4-1-1,26 6 1,-22-17-1,0 0 1</inkml:trace>
  <inkml:trace contextRef="#ctx0" brushRef="#br0" timeOffset="25917">8320 6006 27687,'-32'-5'-1433,"4"0"1157,3 4 422,0 1 239,-8 19 365,7 11-878,8-2 1,4 3-599,1 21-516,3 7-565,9-18-1236,22 2-1448,2-3 4177,25-4 0,3-5 0,6-5 1</inkml:trace>
  <inkml:trace contextRef="#ctx0" brushRef="#br0" timeOffset="26270">9123 6166 26338,'-50'0'1169,"1"0"-1079,-11 17 1014,13-12-854,8 10 0,2 6 143,-2 7-445,12-4 1,5 4-438,6 16-452,2 11-171,14-25-754,25 8-1612,11-15 1369,12-11 1327,-14-6 1,0-1 373,7-5 660,22-15 1124,-32-7 237,6-22 206,-26 6-381,-2-4-875,-9 4-1631,0 11-280,-18-5-715,13 15-548,-24 8 1792,26 25-195,-9 13 397,31 29-2046,-14-13 2685,22-15 1,5-4-1,-5-6 1,35 3-1</inkml:trace>
  <inkml:trace contextRef="#ctx0" brushRef="#br0" timeOffset="26451">9637 6138 25888,'-25'19'1306,"-12"-14"-887,32 37-3515,-24-36 4077,26 60-2830,-10-41 981,9 12 0,8 0-2024,25-3 2629,13 4 1,17-15 0,3-4-1</inkml:trace>
  <inkml:trace contextRef="#ctx0" brushRef="#br0" timeOffset="26616">10052 5594 25798,'-25'-20'-5311,"7"6"3956,-21 8 2370,9 5-4,-1 18-379,-5-13-2258,0 40 1637,1-17 1,1 28-1,-1-9 1</inkml:trace>
  <inkml:trace contextRef="#ctx0" brushRef="#br0" timeOffset="27283">10417 6794 25978,'24'14'-2895,"5"-3"2335,15-11 1716,17-18 503,-20-13-1359,-2 2 0,-1-3-215,-13 4 0,-2-1-147,14-16 0,-1 0-91,-16 17 1,-1-1 409,6-20 0,-2-1-326,-4-9-357,-10 22 0,-3 0-390,-3 2 0,-3 3-689,0-17 694,-9 13 1,-5 2-1343,-7 2 616,-6-4 313,-4 22 1185,18 7 139,-17 33 1324,17 0-1148,2 14 0,2 3 433,2 17-782,2-2 0,1 2-224,0-22 1,2-1-420,2 12 0,0-1-1420,0 16-146,19-3 1774,-15-5 0,15-3 0,-19-3 0</inkml:trace>
  <inkml:trace contextRef="#ctx0" brushRef="#br0" timeOffset="27433">10507 7030 26068,'-10'-18'-8102,"22"14"12778,-8-33-6453,46 21 3792,-22-21-1765,1 21 0,3 1-153,22-21-1380,-8 8 0,2 0 1347,-11 6 0,1-1 0,14-6 1,-1 0-1,-15 8 0,0 1 1</inkml:trace>
  <inkml:trace contextRef="#ctx0" brushRef="#br0" timeOffset="27607">11530 5974 24718,'9'16'-7586,"-1"-12"7685,2 36-2190,5-5 452,0 13 1087,-2-12 1,1-1-804,4 9-617,-4-8 1,1-1 1432,3 2 0,5 7 0,-7-18 0</inkml:trace>
  <inkml:trace contextRef="#ctx0" brushRef="#br0" timeOffset="27816">11472 5531 26248,'-6'-4'-9831,"3"0"9219,2 23 1,21-14 0,5 15 0</inkml:trace>
  <inkml:trace contextRef="#ctx0" brushRef="#br0" timeOffset="28282">12018 6652 24539,'29'1'1049,"-5"-24"-821,1 2 5,-3-24-675,-4 14 1,1-2-142,11-24 490,-3 2 1,0-2-79,-12 18 1,0 0-231,5-14 1,-1 0 28,-7 12 1,-2 2-179,1-3 0,-3 0-108,0 1 1,-2-3 422,-1-17 0,-2-2-96,-1 16 0,0-2 256,0-2 0,0-5 0,-4 6-370,-9 6 1,-1 1 200,7-7 1,0-3-1,-4 7-421,-11 15 1,1 2 116,11-16 0,-2 6-285,-16 24 1240,15 28 883,-4 12-301,2 28-277,12 1-370,-4 10 66,4-28 1,2 3-50,-3 21 0,4 1-264,6-13 0,3 2-406,-3 5 1,0 4-1,1-5-712,3-5 0,1 0-127,0 3 0,2 4 1,-1-5-111,-1-6 1,0-2 276,-1 11 1,2-2-248,5-19 0,0-2 1070,-5 23 1,13-10-1,-8-4 1</inkml:trace>
  <inkml:trace contextRef="#ctx0" brushRef="#br0" timeOffset="28548">12600 6490 25888,'0'-18'-5216,"21"6"8639,6-5-1943,13 8-621,19-18 71,-19 7-815,-3 1 0,1-1 11,6-8-12,-9 3 1,0-2 1590,0-6-2176,5-12-111,-24 11-439,-8 0-782,-5-3 200,-23-13-1245,15 14 1533,-14 8 1,-6 4-311,-9 2 479,-10 2 509,-8 15 1168,34 31 144,-16 18 494,31 16-1580,8-11 0,3 0-522,2-15 0,3-1 870,10 13 1,3 0 0,-3-13 0,2-2 0,1 1 0,1 0 0</inkml:trace>
  <inkml:trace contextRef="#ctx0" brushRef="#br0" timeOffset="29883">14182 5833 25798,'0'-14'-6026,"0"0"4437,0 6 705,11 2 3992,-8 20-4621,17 14 829,-18 11 47,15 10-1433,-15-4 1892,10 4 46,-8-12 0,-2 1 11,6 19-1087,-5-11 0,0 0 1496,-1 3-13,-1 8-187,-1-26 475,0-8-385,0-5-543,0-4 305,0-21 90,0-15-16,0-14 172,0-13-190,-2 15 1,4 0-9,18-23 328,-10 7 1,2 0-53,12-5 179,-8 16 1,1 2 355,0 4 237,2 0-2,5 25 1242,-10 4-245,10 45-2992,-5-14 401,-8 14 0,-3 4-594,2 4 630,-3-4 1,-2-1-753,0 6 34,0 12-1130,-1-17 69,-3-17 2618,4 1-37,-3-20-249,0-5-357,2-4 1894,1-16-930,4 12 1836,8-55-1819,-2 29-196,-1-14 0,0-3 308,3-7-214,-4 11 1,0 0 615,3-5-1981,1-6 1081,-6 25-1754,-2 9 1979,0 9 299,7 7 796,-2 27-2606,13 18 192,-9 13 178,0-10 0,2 0-725,3 14 725,-7-19 1,1-1-884,7 13-505,0-4-630,3-6 2631,15 4 288,-7-17 240,-4-14 1,1-3 999,7-5-398,-8-15 1,1-5 1832,5-6-219,5-24-581,-11-13-697,-11 7-956,-10 7 1,-3-1-92,-2-11-547,-4 13 0,-1 1-1499,0-4-592,-19-5-561,14 26 920,-14 8 1139,19 5 153,-12 5 1067,9 23-246,-9 16 460,12 12-708,-1-8 1,2 1 690,14 12-919,-14-17 1,2 0-1611,13-1 1,0-2-790,-11 12 2282,26 8 0,-27-25 0,10-4 1</inkml:trace>
  <inkml:trace contextRef="#ctx0" brushRef="#br0" timeOffset="30066">15262 5484 25258,'-10'-2'-4693,"4"1"4115,2 17 1,4-12 0,0 12 0</inkml:trace>
  <inkml:trace contextRef="#ctx0" brushRef="#br0" timeOffset="30554">16167 5753 26338,'-46'0'269,"9"0"-269,-1 0 0,12 0 0,1 24-6,1 12-534,1 12 133,16-15 1,1 0-882,-4 6 61,22-7 1,3-1-1765,-8 0 1604,20-10 1,3-3-371,-4 0-7,26-8 1592,-10-5 702,13-5 668,-15 0 805,19-17 1185,-40-10-655,13-22-1586,-29 6-216,6-14-1082,-9 23-803,-22-6-848,1 9 111,-5 12 181,-6 3 1213,13 11 443,-11 25 1884,12-1-634,8 22-710,10-1 9,0 5-200,0 9-602,8-10 1,2 1-121,-9-9 0,2 0-40,7 6 0,3 4 0,1-5-825,-1-3 0,2-1 226,2 13 0,3-2 525,-1-16 0,1-1 256,8 28-326,-3-4 760,-13-23 1,0-1-164,13 12 34,-9 9-55,-3-31-459,-9-2-2689,-27-15 3530,-7-1 54,0-25 1,-21 17 0,15-17 0</inkml:trace>
  <inkml:trace contextRef="#ctx0" brushRef="#br0" timeOffset="30884">16725 5844 25708,'0'34'-5666,"0"-4"3717,0 0 975,16-1-433,-12 4 699,13 3-207,-17 5 884,0 19-1566,0-15 1597,0-8 0,0 0 0,0 0 90,0 13 480,0-29-419,0-3 503,0-50-654,19 5 252,-6-14 1,1-5-76,4 18 1,1 0-658,8-24 1,-2-2 326,-9 21 1,0 1-160,5-9 1,0 1 559,5-11 1,0 9 0,-2 1 0</inkml:trace>
  <inkml:trace contextRef="#ctx0" brushRef="#br0" timeOffset="31300">17587 5823 24539,'-38'0'809,"-15"0"-809,12 0 254,7 10 1,2 1 646,-1-6-661,10 22 1,4 4-1201,6-6 475,4 11 1,7 2-990,20 0-827,-14 11-100,44-20 551,-23-3-1186,30-6 2027,-22-14 0,0-1 993,20 1 499,-10-13 1,0-2 1503,1 4 676,8-36-185,-25 19-861,-7-22-237,-10 9-1044,4-16-341,-13 12-992,6-20-802,-7 30 20,0-4 16,0 18 56,0 30 870,0 16 273,0 18 220,8-12 0,5 0-735,11 12 77,-6-17 1,2-1-970,16 9-71,-5-6 2149,1-8 0,5-6 0,2-5 0</inkml:trace>
  <inkml:trace contextRef="#ctx0" brushRef="#br0" timeOffset="31551">18502 5270 25888,'0'-22'-4587,"-14"5"2273,11 29 2544,-10 5 1205,13 28-1868,0-12 0,0 1-95,0 25 179,8-2 1,1 1-564,-7-21 0,1 0 737,13 27 0,-1 1 97,-13-27 1,-1 0-409,9 11 0,3 4 0,-4-5-808,-6-11 0,-1-1-150,10 26 0,-1-3-270,-10-18 1698,6 8 0,-6-36 1,2 0-1</inkml:trace>
  <inkml:trace contextRef="#ctx0" brushRef="#br0" timeOffset="31702">18310 5731 24898,'0'-30'-6385,"18"2"7223,-14 6-1856,44 2 3450,-5 0-987,16 6-827,5 2-741,-18 8-902,2 3 1412,-3 1-350,-1 0 1,-3 13-1,-1 3 1</inkml:trace>
  <inkml:trace contextRef="#ctx0" brushRef="#br0" timeOffset="31883">19107 5773 24269,'0'9'-5396,"0"4"3717,0 16 615,0-3 515,0 26 33,0-18 212,17 24-479,-13-22-2384,13-4 1,0-1 3026,-13 0 1,24 13-1,-14-25 1</inkml:trace>
  <inkml:trace contextRef="#ctx0" brushRef="#br0" timeOffset="32051">19110 5405 24089,'0'-13'-8095,"0"2"4618,18 4 3610,-14 22 0,29-10 0,-15 13 1</inkml:trace>
  <inkml:trace contextRef="#ctx0" brushRef="#br0" timeOffset="32367">19620 5574 25168,'-37'0'1529,"3"0"-1439,13 22-282,-5-4 616,17 39-2174,-5-18 1255,10-2 0,2 1-692,2 11 258,12-9 0,2 1-1283,-8 6 1056,17-18 0,4-1-283,8 14-606,15-14 2092,-16-14 0,-1-2 164,7-4 825,25-24 1302,-34 11 165,3-41-625,-23 22-1092,-6-26-556,-5 9-826,-9 9 0,-1-1-1560,5-16 566,-24 9 0,-5 2-1714,6-1 1639,-3 14 1,-3 4 1507,-5-2 1,4 6-1,3 2 1</inkml:trace>
  <inkml:trace contextRef="#ctx0" brushRef="#br0" timeOffset="32754">19988 5707 23999,'7'0'809,"0"0"-359,1 0-270,0 24-3730,1-18 2637,-1 45-542,5-8 38,-5 12 428,-2-16 1,-1-1-891,-1 5 997,-1-8 0,0-1-804,1-1 2000,0 9-1071,1-27 65,-2-3-87,6-9 1973,-2-23-468,15-12 713,-4-12-932,0 9 0,2 0 886,7-14-485,-4 7 1,1 0 845,6-5 49,4-9-642,-6 19-526,-11 20-152,9-1 566,-14 18-447,3 18-1789,-7 15-442,0 9 226,-3 9-442,-1-10-1034,-1 3 2451,-1 20 0,3-18 0,0 12 0</inkml:trace>
  <inkml:trace contextRef="#ctx0" brushRef="#br0" timeOffset="39467">5217 8482 25798,'0'-16'-4767,"0"0"2909,0 1 883,0 5 1056,0 2-416,0 26 31,0 23 76,17 17-722,-15-21 1,0 1 816,6-3 0,1-1-95,-1 3 1,-2 3 157,-5 20 1,2 0-84,11-12 0,0-1 0,-11 13 0,-2 1 43,11-3 1,0-4-26,-11-13 1,0 0 246,7 22 1,0-2-102,-6 4 166,2-19 0,0-3-197,-4-1 237,0 0-92,0-26-86,-20-9 2293,1-37-2701,-4 1 124,0-15 0,3-6-37,11 16 1,0 0-9,-11-17 1,-1 0-32,10 8 1,1 1 114,1-3 1,1 0 41,0-1 0,2-3-665,3 3 1,1-2 0,0 2 962,0-7 0,0 0-25,0-2 1,1-5 0,4 7 371,9 8 0,0 2-25,-11-11 0,5 4 208,18 19 0,3 3 1245,-5-22-758,25 11 723,-8 9-8,0 10 323,1 10-323,12 4-325,-13 28-1633,12 15-1031,-29 12-341,-3 9-787,-14-11 197,-5 2-77,0 2 1132,-8-15 1,-4 1-1012,-16 19 841,4-13 0,-1-1 220,-5 0 1420,-12 6 0,38-27 0,-15-3 0</inkml:trace>
  <inkml:trace contextRef="#ctx0" brushRef="#br0" timeOffset="39867">5892 8000 25528,'3'-16'-3480,"0"2"2114,-2 33-204,0 1 510,-1 29 447,0-1 453,-1-7 1,2 2-165,7-8 1,0 1-600,-5 12 1,-2 2 628,7 1 0,1-2-120,-2-12 0,0 1 377,-1 21 0,1-1-118,10 2-151,-8-24 0,-2-1-111,-5 3 548,12-7-612,-12-5-370,9-4 299,-7-10 74,3-2 459,-2-10 1796,-1-16-901,4-13-257,-1-9 393,6-9-364,-3 8 509,4-1 56,0 0-229,5-3-1422,-4 13 992,8 6 461,-11 17 563,9 26-1983,-11-14 659,5 43-1493,-4-23-85,0 28 38,1-11-3174,3 23 574,1-16 3198,3 12 1,-2-24 0,0-2 0</inkml:trace>
  <inkml:trace contextRef="#ctx0" brushRef="#br0" timeOffset="40317">6805 8593 25978,'2'-13'-4559,"-1"24"1635,-1 17 1794,0 17 388,0 9 399,9-19 1,0-1-431,-4 20 531,2-18 0,3-1-1809,10 13 1072,-16-1 949,28-4-258,-18 11-203,0-15 61,5 12 151,-12-28-11,2-1-144,-4-32 1735,-5-17-1549,0-34 495,0-2-1,0 10 0,0-1 62,0 17 1,0-2-44,0-5 0,0-5 0,0 4 10,0 2 1,0 2 123,0-13 0,0 1-732,0 16 1,0 3 242,0-29 180,14 9 766,-11-7-563,23 25 1177,-12-5-675,7 29 1268,-3 4 482,-2 25-2582,-1-13 1087,2 42-2219,5 0 453,-6 13-92,-5-16 0,-2 0-205,-2 9-407,-3-8 1,-4-1-1841,-19 7 2288,15 11-1092,-25-33 1,-4-2 2556,5 11 1,-4-15-1,-2-2 1,-5 3-1</inkml:trace>
  <inkml:trace contextRef="#ctx0" brushRef="#br0" timeOffset="41071">8815 8453 25888,'-24'-10'-2255,"0"2"1848,-22 5 1384,-14 18 478,15-11-879,13 16 1,1 3-247,-11 2 67,1 26-596,7-8 342,14-10 1,3 1-133,1 16-456,5-10 1,4 0-1265,7 1 368,18-11 1,6-4-682,5-3 1105,3-11 1,4-4 586,10-3 330,1-5 683,2 0 353,13-21 839,-16-12-707,-13 3 1,-5-3 263,0-23-1033,-14 7 1,-2 0-756,-5-2-103,-5 5 1,0 3-1069,-2 8-70,-18-6-1317,14 25 718,-14 26 2730,18 22-1279,16 16 233,-6-12 0,0 1-302,10 12 301,0-16 1,-4 0-1021,-10 12 367,37-3-29,-28-2-3530,21-4 4700,-14-5 1,0-4 0,-1-4-1</inkml:trace>
  <inkml:trace contextRef="#ctx0" brushRef="#br0" timeOffset="41435">9268 8453 24718,'6'-16'-3087,"0"3"3001,-4 4-822,2 6 2802,3 1-454,2 18-3444,12 25 555,-7 2 340,-1-3 1,0 1-100,-2 6 559,-2-4 1,-2 0-123,-2 7-209,-2-10 1,-1 0-1270,-2 3 2848,0 8 846,0-17-825,-16-13 1041,13-2-743,-13-36-621,16-39-214,0-3 4,-1 18 0,2-2 20,8-2 0,0 1-28,-8 9 1,2-1 134,13-4 0,5-3 0,-1 3-494,-8 5 0,2 2 103,23-20 0,4 3 419,-19 23 1,1 3-127,6-5 1,0 2 182,14-2-20,-1 9 208,0 5 1,-1 5 0,0 3-1</inkml:trace>
  <inkml:trace contextRef="#ctx0" brushRef="#br0" timeOffset="41683">10377 7843 25258,'-20'-9'-1187,"4"23"2719,-15 42-2330,17 4 87,6-1 1,2 1 89,5-23 0,1 1 299,-2 5 1,0 4 0,0-4-54,2-2 0,0-2-413,-1 14 0,2 0-429,8-5 0,0-3-524,-8-11 0,2-1-562,15 17 0,3-3 2081,-1-5 0,5 4 0,-9-25 0</inkml:trace>
  <inkml:trace contextRef="#ctx0" brushRef="#br0" timeOffset="41821">10165 8545 24179,'-11'-19'-7960,"8"-6"5854,-8 4 196,35-15 2956,1 14-1512,10 1 0,4 1 865,19-4 0,-19 9 1,1-1-1,22-5 1</inkml:trace>
  <inkml:trace contextRef="#ctx0" brushRef="#br0" timeOffset="42034">11158 8474 24539,'0'10'-4857,"0"1"2819,0 11 973,0-3 427,0 9 212,0-4 122,0 3 76,0 4-1458,0 16 606,0-11-2608,0 22 3688,0-29 0,0 5 0,0-17 0</inkml:trace>
  <inkml:trace contextRef="#ctx0" brushRef="#br0" timeOffset="42186">11150 7937 24629,'0'-30'-6566,"-9"2"7058,7 7 0,10 31 0,13 10 0</inkml:trace>
  <inkml:trace contextRef="#ctx0" brushRef="#br0" timeOffset="42499">11817 8211 25348,'-45'-17'-2230,"19"-6"-600,-16 21 3947,23-8-1577,-20 10 1298,11 16 385,-2 10-848,14 10-1256,1 8 761,15-6 32,0 23-1490,23-12 261,-18 15 169,26-31 0,2-3-769,-9 16 987,10-10 1,1-2 207,-4 1 622,7 12-130,-25-27-380,-2 1-913,-30-15 1716,-8-2-106,-23-4 263,22-15 0,-15 11 0,20-12 0</inkml:trace>
  <inkml:trace contextRef="#ctx0" brushRef="#br0" timeOffset="42899">12383 8449 25348,'0'-13'-5216,"-23"-1"4777,18 3-1873,-43-1 3485,27 5-528,-42 2 300,21 3-453,7 9 0,0 5 191,-4 17 1153,-7 12-756,23 2 453,11-8-2009,4 2-98,8 0-1137,0-1-635,28-3-1220,13 5 1342,16-15 1678,-17-11 0,-1-3 731,11-3 449,12-6 576,-23 0 566,-5-25 148,-9 19-644,-8-23 1,-4-4-343,-2 8-630,-2-10 1,-4-2-531,-5-3-173,2 3 1,-4 1-1311,-18 2-394,14-16 152,-14 36 551,8 3 913,9 22 359,-9 13 632,12 9-1099,19 22-1212,-1-17 178,2-5 1,0 0 1587,-2 5 1,16 7 0,-13-19 0</inkml:trace>
  <inkml:trace contextRef="#ctx0" brushRef="#br0" timeOffset="43251">12795 8417 25258,'0'-12'-5126,"0"20"2907,18 10 1290,-14 15-239,14 3 32,-5-6 234,0 16 376,2-13-1704,4 20 1565,-10-28-50,3 4-306,0-14 1058,-8-8-419,4-1 1193,-1-24 326,7-10 450,1-12-238,7-6-421,-6 14 1,0 0 1168,10-21-1159,-3 9 1,1 1 904,4-7-997,-7 15 0,0 4-55,1 4 25,22 18 381,-22 9-1400,0 29 0,-2 9-1246,1-1 182,-5 15 0,-2 4-1906,2 5 843,-6-20 0,-1 0 1968,-1 14 1,-1-4 0,-1-2 0</inkml:trace>
  <inkml:trace contextRef="#ctx0" brushRef="#br0" timeOffset="44371">15378 8193 25258,'0'-22'-6205,"0"1"4706,-14 7 1435,10 4-1623,-11 21 3954,15 45-2808,0-3 350,-1-10 1,2-1-1461,13 13 1161,-10 3 372,10-3-155,-7-17 1,-1-1 654,-3 14-1405,4-14 0,0-3 627,-1-2 54,-4-2 201,5-17 39,-7-28 219,0-12 333,0-16-253,0 6 1,0 0 15,0-15 41,9 15 1,1 1 682,-5-14-645,30 2 1466,-31 7-1566,30-2 1187,-15 18-75,15 5 695,-16 31-1733,6 23-1044,-11 8 33,4 16-137,-9-22 0,-2 0 378,-2 22-200,-2-11 1,-1-1-647,-1 4 350,0-14 1,0-3 530,0-2 718,0 1-51,0-20-49,0-23-17,0-39 77,18-1 12,-17 11 1,2 1 53,17 11 0,-1 1 1031,-14-32-1032,15 30 1,3 0 197,-10-11 0,0 1 148,23-13 74,-20 14 0,-1 4 456,7 7-122,-8 3-606,4 19 481,-8 5 234,1 18-2551,5 15 160,-3 10 457,-2-5 0,0 0-555,4 12 269,-2-5 1,1 0-1550,6 7 306,-7-20 0,1-1-1796,10 8 4235,3-9 1,4-4-1,3-6 1</inkml:trace>
  <inkml:trace contextRef="#ctx0" brushRef="#br0" timeOffset="44750">16585 8271 25258,'-26'-16'-3167,"-20"2"3387,27 6-555,-38 3 1194,23 4-299,-23 23 801,26 10-1309,8-3 0,3 3-558,2 20 695,1 2-635,13-2-194,4-14-1083,23 17-941,5-28-249,24 0 1797,-9-18 1233,-4-5 583,-2-4 408,-21-23 48,19-8 326,-23-12 326,4-17-1066,-7 21-330,-9-24-1620,0 28-170,0-3-39,0 20 301,0 23-725,0 19 1297,0 13 27,15 11-608,2 11-317,1-12-511,1-9 1,0 0-691,-3 2 2590,21 7 0,-14-23 0,0-4 0</inkml:trace>
  <inkml:trace contextRef="#ctx0" brushRef="#br0" timeOffset="45015">17053 7785 25708,'0'-24'-5306,"0"4"3897,0 6 435,0 31 605,19 18-734,-15 19 615,15 9-204,0-7-1463,-14 4 1939,11-29 0,-1 0-454,-12 33 527,8-32 0,0 0-519,-8 29 798,7-21 1,-1 0-523,-7 18-186,5-16 0,0-1-348,-6 2 42,3 3-170,-4-20-465,4-8 1519,-1-3 1,2-8 0,-2-3 0</inkml:trace>
  <inkml:trace contextRef="#ctx0" brushRef="#br0" timeOffset="45233">17550 7993 25888,'0'-9'-4947,"-19"4"5817,-6 17 1746,-27 14-1050,8 8-1069,-4 8-443,23-12 0,2 1-163,-12 17-202,13-2 0,3 0 1162,-1 10-1336,13-9 1,3-1-2421,-1 7 1066,16-21 1,3 0-2320,-8 5 394,47-5 3598,-28-5 1,27-7 0,-10-4-1</inkml:trace>
  <inkml:trace contextRef="#ctx0" brushRef="#br0" timeOffset="45571">17733 8515 24539,'23'-4'1490,"10"1"-1518,13 3-315,3 0 47,-7 0 249,0 0-411,2 0 294,17-15 637,-16 11-638,16-23 735,-34 11 232,-3-6 634,-17-10-2425,-6 12 79,-22-12-821,-8 17 381,-26-1 811,10 11-245,0 3 260,14 19 1015,3-12 1072,4 34-625,1-6 548,12 12-1657,2 19-579,27-25-1431,-13 13-317,43-20-860,-23-1-650,31-6 1345,-9-3 2636,4-6 1,4-4 0,1-4-1</inkml:trace>
  <inkml:trace contextRef="#ctx0" brushRef="#br0" timeOffset="45754">18825 8073 26068,'-19'19'-1674,"5"19"0,14 6 1,0 9-1</inkml:trace>
  <inkml:trace contextRef="#ctx0" brushRef="#br0" timeOffset="45883">18968 8745 25528,'0'11'-6386,"0"-1"4258,0-4-1365,0-2 3827,17-2 1,-13-1 0,12-1 0</inkml:trace>
  <inkml:trace contextRef="#ctx0" brushRef="#br0" timeOffset="46671">19730 8001 26248,'-2'12'-3337,"16"9"138,-10 16 1633,12 4-30,-4-4 561,2 22 523,1-14 251,-5-6 1,0-1-1908,1 5 1381,8 19 519,-9-31-48,2 3 239,-11-18 290,6-3-1815,-6-6 1722,1-23 561,-1-31-176,-1-5-102,10 18 1,0 1 816,-4-12-213,28 2 494,-30-1-561,26-4 798,-13 15-841,12 0 572,-4 24 719,-10 22-2597,1-8 1183,-7 42-2475,4-4 970,-7 13 60,0-16 1,-2-1-458,-2 8 384,-1-11 0,0-1-1633,-1-1 2179,0 6-1070,1-23 1273,-1-4 451,5-6-557,1-21 886,13-16 354,-2-12-698,7-6 0,1-2 564,4-10-674,-10 22 1,3-5-1,-3 5 852,10-16-385,-9 14 0,0 1 759,2 5-952,7 3-184,-14 22 793,5 9-533,1 45-2185,-4-14 708,0 16 0,-1 3-748,2 8 450,0-6 1,-1 1-1880,2 11 945,-5-24 1,0-2-2758,6 13 4275,4-7 1,2-4 0,4-4 0</inkml:trace>
  <inkml:trace contextRef="#ctx0" brushRef="#br0" timeOffset="46917">20787 7519 26967,'-4'-4'-2458,"2"19"0,21 8 1,6 19-1</inkml:trace>
  <inkml:trace contextRef="#ctx0" brushRef="#br0" timeOffset="47404">20973 8062 26248,'0'-9'-5486,"0"0"4436,0 5 256,0 20 245,0 17 124,0 13 318,0-9 0,0 1-211,0 13-481,0-15 1,0 0 798,0 14-90,0 0-539,0-1-451,0-2-269,18-2-1270,-13-5 2615,21-14 1,5-2 0,-5 8 0,5-12 0,-1-1 0</inkml:trace>
  <inkml:trace contextRef="#ctx0" brushRef="#br0" timeOffset="47886">21853 8133 26158,'-19'-24'-6191,"14"2"3207,-34 5 3797,11 3-357,-10 7 416,-11 19 853,18-8-790,-4 36-1015,14-19 1752,10 22-754,4-8-1441,7 17-437,18-14-443,-3-8 0,5-2-1301,23-1 1907,-8-11 1,2-3 264,7-1 77,13-5 1332,-19-3 247,-7-4 472,-3-18 1041,-3-9-669,-12-9-1411,-2-17-597,-11 19-507,0-12-466,0 16-389,-17 4-538,13 3-289,-29 5 1300,17 8 783,-2 19 1992,-4 9 49,11 41-1543,-2-9-157,8-14 1,2 2 310,3 26-326,0-31 0,0 1-422,0 1 0,0 1-50,0 15 0,0 1-735,0-15 1,0 1 118,9 23 1,1-2 238,-6 3 477,6-17 1,-1-2-277,-9-3 378,0 3-269,0-21-271,0-9-1996,-19-3 3337,-3-8-585,-21-19 1,21-12 0,3-20-1</inkml:trace>
  <inkml:trace contextRef="#ctx0" brushRef="#br0" timeOffset="48534">22502 8088 26068,'7'23'-7998,"-1"9"7019,-2 1 0,-2 2 212,1 21 481,2 8-17,-4-17 196,1-1-22,-1 0-1475,-1-5 2197,1-2-347,0-5 36,2 3 14,-1-14-235,2 2-316,-3-34 582,1-15-198,-2-16-95,0-10 87,9 16 0,0-2 361,-4-22-461,9 5 0,2 0 288,3-10-149,-13 23 0,3 1-305,23-9 516,-20 7-256,13 7-226,4 4 641,-6 14-45,21 4 510,-18 30-1071,21 9 1,-21 10-1,9 2 1</inkml:trace>
  <inkml:trace contextRef="#ctx0" brushRef="#br0" timeOffset="48904">23222 8284 24359,'0'-39'-4137,"-17"5"1074,-5-4 1494,-20 8 1978,-2-2-160,5 16 504,4 6 26,10 10-779,-7 18 2090,9 11-317,-4 11-59,15 6-1591,5-7-156,3 0-587,4 15-465,0-16-601,24 17-1171,4-31 1753,27 1 621,-14-17 1229,1-5 330,-15-3 336,-1-21 378,-4 15-960,-6-22 1,-4-4 583,1 6-1009,-1-9 0,-1-3-436,-6 1-956,3-9-111,-5 21-124,-3 4-388,0 4-51,0 24 924,0 13-99,21 34-419,-2-6-29,6 8-516,3-17-156,-24-2-41,29-4 51,-18-4 2052,18-5 0,-5-12 1,3-4-1</inkml:trace>
  <inkml:trace contextRef="#ctx0" brushRef="#br0" timeOffset="49178">24047 7684 25978,'0'-35'-5216,"0"5"3447,0 9 1424,0 6 336,0 6-57,0 22-148,0 18-14,-17 14-361,14-1 0,1 2 720,-6-14 0,-1 1-29,8 30 1,2 1-119,-1-24 0,0 1-14,0 11 0,0 6 0,0-6-15,0-11 0,0 0-405,0 4 1,0 5-1,0-8-180,0 10-379,7-17 1,1-3-1151,-4-3 1977,11-2 1,-15-33 0,0-9 0</inkml:trace>
  <inkml:trace contextRef="#ctx0" brushRef="#br0" timeOffset="49317">23640 8080 24898,'0'-20'-6295,"18"2"8252,-14 7-2567,47 2 2163,-24 2-455,34 4-729,-12 1-154,4 2-1191,-14 7 1,0 3 897,17 9-84,-20-9 1,-1 2-1,9 21 1,-3-10-1</inkml:trace>
  <inkml:trace contextRef="#ctx0" brushRef="#br0" timeOffset="49501">24493 8238 24629,'8'0'1260,"0"14"-6430,0-10 5115,-1 26-2093,-1-26 1957,0 46-843,0-29 646,-2 14 0,-1 1-1658,1-6-2128,3 20 2822,-5-34 1060,7 2 1,-4-13-1,4-2 1</inkml:trace>
  <inkml:trace contextRef="#ctx0" brushRef="#br0" timeOffset="49666">24627 7760 24808,'0'-22'-6475,"0"1"4077,0 8-1455,0 20 3693,0 17 0,0 12 1,0 6-1</inkml:trace>
  <inkml:trace contextRef="#ctx0" brushRef="#br0" timeOffset="49983">25067 8066 25888,'-23'-14'-2504,"-2"3"1907,-15 11 1867,3 22 159,7-3-546,-3 24-954,10-14 1,0 0-19,-9 18-182,11-5 1,4 0 628,5 5-655,4 12-1053,8-13-664,22-17-357,11 2 1198,12-22 1154,-11-4 0,-1-5 464,12-21 1082,13 15-663,-30-24 1,-3-4 139,11 7-310,-9-13 1,-4-3 291,-8-1-1248,-5 7 1,-4 0-1370,-6-4-1938,-20-17-181,15 33 3376,-37 2 1,14 18 0,-23 5 0</inkml:trace>
  <inkml:trace contextRef="#ctx0" brushRef="#br0" timeOffset="50367">25252 8095 25258,'5'-7'-544,"2"6"2570,-1-6-2368,2 7 438,1 0 88,-1 15-2592,6 12 660,-4 7-425,6 22 335,-7-18-781,0 27 957,-6-29-35,1 7 21,-2-21 1847,2-4 19,-1-5-109,2-7 326,-2-2-205,10-26 1114,-3 17-599,10-31 0,2-7 366,4 10-418,5-17 1,0-3 1001,2 4-473,-4 7 1,1 1 628,6-2-844,-14 17 0,0 1 141,8 3 25,-3 10 421,0 5-418,4 25-1609,-9 2-249,-5 8 0,-3 5-1190,0 14 271,-5-1 0,-1 2-2673,-1 13 3979,-4-7 1,0-1 0,-2 10 0,-1-23 0,0 0-1</inkml:trace>
  <inkml:trace contextRef="#ctx0" brushRef="#br0" timeOffset="62367">10227 10645 24089,'6'-16'-883,"-1"2"-48,1-5 681,-1 5-48,-2-1-38,-1 1 387,-1-17-651,-1 14-996,0-11 894,-19 21 996,-8 3 412,-13 3 128,-5 26 18,11-4 0,-1 4-138,7 4 1,0 2 51,-12 6 0,1-1 7,10-5 1,3-1-131,-1 2 1,2 1-493,1 0 0,2 0-255,3 0 1,2-1-217,3-1 1,1 0-986,-2 28 415,9-24 0,5 0-1527,32 14 192,-5-15 1,6-6 791,4-14 1,5-5 1480,2-1 0,4 0 0,-3-5 1,3-9-1,-1-4 0,19-1 0,0 0 1</inkml:trace>
  <inkml:trace contextRef="#ctx0" brushRef="#br0" timeOffset="62732">10892 10633 24988,'-28'0'1709,"11"19"-2238,-3-14 1637,11 36-2889,-9-24 1976,2 22-790,3-6 13,-6 22-471,8-7 503,4-9 0,1 1-623,2 10 199,2-11 0,2 0 579,0 5-1163,0 9 799,0-21-89,0-6 125,0-3 47,13 0-401,-10-9 513,20-22 2772,-20-21-2047,14-35 369,-9 7-284,3-5-68,-5 28 1,0 1 153,1-15-170,2 6 1,0 1 1,5-5-1957,0 10 1,2 1 1127,6-3 862,8-5 0,-5 18 0,0 3 0</inkml:trace>
  <inkml:trace contextRef="#ctx0" brushRef="#br0" timeOffset="63202">11317 10989 25258,'-12'0'900,"26"16"-5288,14-12 4953,18 23-1571,6-24 1650,-6 9-710,6-12 575,2 0-509,2-16 537,-1 12 482,-20-10 1,-1-4-212,15-6-29,-16 4 1,-3-3-482,-6-12-49,-2-7-712,-18 18-510,-1-4-827,-31 11 446,20 4-1132,-44 6 1797,16-1 99,-8 7 977,-12 17 787,28-11-358,6 21 0,5 5 143,3-5-691,0 35 700,14-1-2384,0-13 341,7-9 0,4 0-1958,18 5 462,-2-11 0,3-2-1492,24-2 4044,6 1 1,-10-19-1,2-3 1</inkml:trace>
  <inkml:trace contextRef="#ctx0" brushRef="#br0" timeOffset="63569">12633 10719 25258,'-54'0'968,"13"15"1149,-16 11-1328,28 10-1776,-7 19 43,12-17 306,12 11-509,0-15 193,12-2-615,0-3-1279,20 5-417,10-14 1229,25-1 1621,-7-14 584,1-5 962,-13-25 205,0 19 597,-5-46-777,-2 29 1204,-7-24-1349,-1 11 207,-6-17-1727,-2 15-321,-7-20-872,-2 32 469,-4-1 166,0 43-697,20 33 172,-15 7 899,10-10 1,4-1-618,8 5 579,-11-19 0,3-2-617,24 9 33,-4-7 140,2-5 1364,-6-15 0,2-3 0,20 2 1,-17-8-1,-1 1 0</inkml:trace>
  <inkml:trace contextRef="#ctx0" brushRef="#br0" timeOffset="63800">13618 10519 25078,'0'-56'-4946,"-17"3"1366,13-5 2726,-13 19 440,0 1-400,13 49 1738,-13 46-296,17 6-1472,0-18 1,0 1 899,-1 0 0,2-2 108,5-9 0,2 1-172,-8 23 0,3 0 76,11-25 1,0-1-684,-13 19 0,1-1-1623,23 2-294,-22 9 1269,16-30-978,-17-7 2119,12-7 1,-13-6 0,5-5 0</inkml:trace>
  <inkml:trace contextRef="#ctx0" brushRef="#br0" timeOffset="63934">13338 10623 24808,'0'-36'-6295,"23"2"7162,-1 3-361,25 3-258,-12 11 1,1 2-349,22-5 232,-17 9 0,0 1 0,17 5 0,-2 2 0</inkml:trace>
  <inkml:trace contextRef="#ctx0" brushRef="#br0" timeOffset="64183">14117 11048 26338,'23'-13'1730,"5"2"-363,13 11-2231,-1 0-321,-5-6-56,3 5-1118,6-9 2362,5 9 0,2-7 1,3 3-1</inkml:trace>
  <inkml:trace contextRef="#ctx0" brushRef="#br0" timeOffset="64701">15327 10139 26877,'-7'-29'-7263,"-1"4"4408,6 5 2833,-4 6-447,3 5-31,1 27 1025,1 2-377,1 26-1744,0 1 2018,0 7 196,17 10-638,-15-29 0,0 0 176,5 1 0,2 2-102,-2 16 1,0 1-371,0-14 0,2 1 153,1 2 0,0 3 0,1-5-283,1-4 0,-1-2-88,0 10 0,-1-3-538,4 10 231,-2-5-51,-2-8 134,0-6-748,-4-6 605,-1-7-242,-3-7 1478,-18-22 909,-8-16-267,1-12-259,-22-8 171,26 7-417,-7 7 0,-1-1 238,-3-17-667,7 7 1,2 0-324,6-5-358,6 9 1,1 1 204,8-1 597,0-7-1401,48 15 2926,-15 11-1331,15 7 0,4 4 953,5 1-867,-18 4 1,0 1 0,19 1 0,0 0 0</inkml:trace>
  <inkml:trace contextRef="#ctx0" brushRef="#br0" timeOffset="65033">16128 10634 25978,'-27'-16'-2934,"-33"13"4055,37-13-1256,-12 14 1,-3 4 890,3-2-235,-24 0-303,29 21 282,-3 9-456,15 11 203,10 1-1517,1 0 365,31-11-1788,7 12 579,13-24 948,15-3 369,-23-10 792,-1-13 0,-1-2 1542,-1 5 542,14-30-12,-35 7-363,2-19-755,-12 11-1499,2-2-281,-1 25-234,4-1-96,2 13 837,13 17-1398,-5 11-457,10 10-324,-5 7-547,2-10 2915,0 1 0,-1-3 1,-1-2-1</inkml:trace>
  <inkml:trace contextRef="#ctx0" brushRef="#br0" timeOffset="65816">13807 10956 23009,'10'-11'-275,"6"8"1373,-3-18-2049,13 7 1851,-8-7-813,13-5 102,-12 11 149,7-6-102,-10 9 375,0 0-674,-5 1 687,1-3-1392,-6 5 651,-1-4-820,-4 7-253,-1-2-192,-17 6 1107,-3 0 63,-21 2 235,19 13 614,-17 4 434,17 0 229,-9 23-583,1-22 1311,19 22-2800,-4-14 445,14 1-1234,-5 1-134,6 1-960,20-1-203,-15-1 457,30-9 0,7-2 2231,-1 7 0,5-9 0,4-3 0,-16-4 0,0-1 0</inkml:trace>
  <inkml:trace contextRef="#ctx0" brushRef="#br0" timeOffset="66766">16835 9871 25528,'-18'-26'-6352,"14"4"4000,-14 9 2661,4 6 340,10 27-534,-10 5 611,4 26-796,7 3-1432,-7 9 1754,9-29 1,2 1-20,-1 3 0,0 0-396,0 0 1,0 0-169,0 1 1,0-1 164,0 0 0,0-1-383,0-1 0,0 0 352,0-1 0,0-1 103,0 32-217,0-1-120,0-5-289,0-1-269,0-7-90,0-3-1350,0 6 2429,0-18 0,0 3 0,0-19 0</inkml:trace>
  <inkml:trace contextRef="#ctx0" brushRef="#br0" timeOffset="67316">16740 10600 23459,'0'-16'-5936,"0"1"4078,0 0 1243,20-9 2376,6 9 303,-1-7-802,33 13-129,-33 4-430,30 2 1162,-8 22-554,-15 11-1026,9 14-1565,-17 5 73,-14-5 1,-2 1-835,2 12 1020,-13 1 1,-9-2-586,-24-3 1317,5-10 0,-3-3 667,5-17 0,0-3-791,-8 10 0,1-1 336,-2-3 763,-7-1 1,30-18 0,6-5-1</inkml:trace>
  <inkml:trace contextRef="#ctx0" brushRef="#br0" timeOffset="67699">17242 10933 23549,'4'11'-8713,"1"-2"6439,3-9 5313,4-18-1962,3 14 1194,4-36-2213,3 18 733,3-24-1236,2 6 2531,0-5-1196,-9 9 0,-1 0-1347,8-21 434,-7 5 0,-1 0-1437,-3-13 1522,-5 8 1,-3 0-720,-3 22 0,-2 1 331,0-11 0,-1-1-48,2 3 0,-4 3-608,-18-19 305,19 16 0,-3 4-265,-32 4 524,33 0-161,-25 43 2676,25 32-2092,-18 14 244,17 2 1,2 2-141,-3-18 1,0 1 60,2 8 0,2 4 1,0-3-59,1-3 1,0-1-147,-1 15 1,2-2-4,8-18 0,0-3-1237,-8 1 1,3-2 904,12 0 1,2 0-1100,-5 10 0,-1-1 433,4-12 0,2-1-774,7 16 0,0-3 1758,6-3 1,11 6-1,-12-23 1</inkml:trace>
  <inkml:trace contextRef="#ctx0" brushRef="#br0" timeOffset="68000">17777 11094 26068,'-14'-11'-4067,"10"-4"317,-10 10 4570,35-5 1763,-15 0-2362,40 1 874,-24-4-159,24 0-399,-7-5 1376,3 0 811,-1-4-2172,-12 5 1,0 0-670,8-10 453,-10 3 0,-3-2-827,-9-4-519,1-24-577,-16 22-636,0-10-48,-25 8-64,-7 11 897,-26 0 698,14 16 645,-7 24 1503,33 3-1128,-1 18 0,4 5 375,12 7-767,4 3 0,7-1-295,9-24 1,7-3-1182,14 16 0,5-3 296,-5-15 0,2-4 1233,5 5 1,1-3 0,-9-8 0,-2-2 0,3-2 0,0 1 0</inkml:trace>
  <inkml:trace contextRef="#ctx0" brushRef="#br0" timeOffset="68219">18840 10757 25528,'59'12'-817,"-12"-8"1015,11 8-662,-13-2-119,9-8-518,1 8 1116,-10-6 1,1-1-1,-11-3 1,1 1-1,10 2 1,1 0-1</inkml:trace>
  <inkml:trace contextRef="#ctx0" brushRef="#br0" timeOffset="69433">20668 10152 25528,'0'-17'-5216,"-23"3"4771,-5 8 1373,-15 18 1052,2 6-410,5 19-1314,-3 4 12,-1 8-428,21-21 0,1 1 680,1 1 0,2 0-370,1 2 1,2 1-607,-2 30-1323,5-1-384,9-3 209,21-3-1302,4-6 1811,-3-26 1,6-3-318,15 3 0,4-3 1803,-9-7 1,2-2 0,17 2 0,1-5 0,-13-6-1,-1-1 1</inkml:trace>
  <inkml:trace contextRef="#ctx0" brushRef="#br0" timeOffset="69785">21477 10447 25258,'-45'-30'-1276,"13"12"1,0 1 518,-16-4 786,5 9 0,-1 2 388,-8 5-40,10 8 0,1 6 706,-1 17-321,-7 11-552,26 7 317,11-4-611,5 0-592,27 20-1316,1-18 848,11-7 0,6-3-1102,17-1 1272,-3-11 1,3-5 540,-21-8 0,-1-3 608,10 0 0,-2-2 732,10-2 367,-9 0 1043,-6-16 246,-13-7-1157,-3 2-210,-12-33-1486,-2 33-97,-25-38-1609,0 34 121,-3-5 140,-10 12-20,28 30 997,-13 8 562,17 35-273,17-10-1084,-12 3 492,22-26 0,4-2 385,-4 9 884,12-10 0,3-4 0,7 1 0,15-1 0</inkml:trace>
  <inkml:trace contextRef="#ctx0" brushRef="#br0" timeOffset="70066">22163 10097 25348,'0'-48'-4496,"0"-7"2457,-15 18 757,11-2 970,-12 44 3285,16 6-3534,-8 29 518,7-6 1,0 1-1418,-7 26 1533,7-1 0,2 0-81,-1-20 0,0-2 355,0 14 0,0-2-296,0-14 1,0-2-2288,0 32 2236,0 0-544,7-23 1,0 0-553,-3 19 71,3-15 0,0-2-147,-7-1-897,0 15 1259,0-35 271,0 0-769,0-17 1477,-22-22 1,17 12 0,-17-15 0</inkml:trace>
  <inkml:trace contextRef="#ctx0" brushRef="#br0" timeOffset="70200">21940 10746 23819,'-11'-38'-2509,"0"1"0,-4 1 1,4 2-242,9-14 2366,-6 2-171,8-12 580,23 18 1105,11-14-177,15 31-1197,-13 9 1,1 3 2309,11 5-1184,-15 2 0,1 4-1081,0 10 0,-3 1 413,17-6 0,-18 13 0,-1 5 1,6 2-1</inkml:trace>
  <inkml:trace contextRef="#ctx0" brushRef="#br0" timeOffset="70484">22510 10716 23369,'0'13'-5036,"0"-3"3177,0-2 975,0-3 155,18-3 2182,8 0-361,25-17 398,-7-4-1364,-10 1 0,-1-1 1895,8-13-1179,2 4 1,-2 1 1173,-3-4-1156,-4 3 0,-4-1-603,-13 2-328,0-13-912,-13 18-519,-3-8-380,-20 18 626,15-1-1269,-31 10 2120,31 20-721,-26-12 1913,27 35-1322,-11-21 1381,14 21-985,0-7-830,0 0 399,0 0-2454,26-2 650,-19-2 2034,51-3 0,-26-5 1,30-2-1</inkml:trace>
  <inkml:trace contextRef="#ctx0" brushRef="#br0" timeOffset="71183">23852 10314 25078,'-21'-9'-2314,"-2"1"1868,-26 8 1406,13 20 318,-4-15-615,13 39-1124,-1-24 881,6 24-1128,2-9 1040,12 1-1025,2 0-492,6-2-1177,0-2 165,26-2 279,11 3-104,15-13 1951,-18-10 1,0-2 123,7-4 961,12-4 260,-22 0 323,-3-22 245,-7 16 548,-1-52-1564,-10 36-763,-5-11 1,-2-2-633,-3-1-99,-8 1 0,-1 1-1408,5 2 412,-27-12-367,15 34 498,-10 31 2718,11 23-975,0 15-111,14-25 1,1 0 130,-7 23 479,7 3-461,0 3-190,9-17 1,3 1-604,-1-13 0,1 2-619,9 21 1,1 0-179,-1 3 863,-5-23 1,-3-1 48,-10 6 333,9-8-472,-3-7 168,-6-6 713,6-5-738,-9-7-666,-17-4 2730,-4-3-596,0-24-2364,-15 17 1420,32-42 1,-28 23 0,15-24 0</inkml:trace>
  <inkml:trace contextRef="#ctx0" brushRef="#br0" timeOffset="71516">24508 10336 25078,'-46'-1'859,"18"19"86,-10-13-677,22 37-1781,-8-22 1597,-5 23-443,25-8-892,-24 3 886,26-1-1162,-8 15-140,28-14-1865,17 16 1731,7-29 817,-4-10 1,0-2 278,11-6 1201,-14-3 0,-1-1-272,16-3 1247,-3-15 368,-1 11 715,-6-31-557,-4 17-307,-6-21-1390,-6-11-774,-11 9-33,-9 5 1,-1-1-955,-3-4-915,-26-9-553,20 21-139,-48 5 2752,47 8 0,-47 7 0,19 5 0</inkml:trace>
  <inkml:trace contextRef="#ctx0" brushRef="#br0" timeOffset="71871">24965 10315 23549,'7'24'-7716,"-2"-4"5428,-1 41 1660,-3-20 576,-1 17 124,0-12-239,0 1 199,0 0-1719,0-5 2358,0-1-130,0-6 753,-13 4-472,10-16-637,-10 0 779,13-39-1054,23-13 567,-9-4 1,1-3-5,5 6 1,2-2-60,6-16 1,0-1-88,-10 18 1,0 0-821,14-21 1,0 1 424,-12 22 1,-1 3-443,5-8 1,0 1 888,17-11 1,-12 18 0,4-1 0</inkml:trace>
  <inkml:trace contextRef="#ctx0" brushRef="#br0" timeOffset="72116">25717 10442 25078,'5'0'1260,"0"-10"-2747,-1 7 2784,-2 8-4830,0 23 1919,-2 9 642,0 28 243,0-20-204,0-5 0,0 1-1383,0 5 40,0 11-1470,0-24 2302,0-5 1331,17-6 0,-13-4 0,13-5 1</inkml:trace>
  <inkml:trace contextRef="#ctx0" brushRef="#br0" timeOffset="72300">25927 9844 25798,'-9'-15'-8587,"7"3"2423,-7 27 6086,9 13 1,0 19-1,0 1 1</inkml:trace>
  <inkml:trace contextRef="#ctx0" brushRef="#br0" timeOffset="72700">26282 10559 26158,'-18'2'2222,"4"0"-2014,64 0-813,-21-2 388,7 1 0,2-2-190,3 1 35,3 0 116,0 0-104,14-15 561,-16-2 7,-11 0 0,-3-2 249,0-9-148,2-14-512,-21 14-590,-2-8-271,-7 11-262,0 4-690,-20 3 398,-4 2 236,-23 8 1227,11 2 291,-2 25 1506,4 10-319,8 12-310,5 4-150,3-8-144,16 2-1133,-7 0-1239,9 16-779,19-17-3374,12 21 1801,10-32 3927,6 3 1,-10-21 0,3-3 0</inkml:trace>
  <inkml:trace contextRef="#ctx0" brushRef="#br0" timeOffset="72967">27040 10290 24629,'0'-13'-4677,"-16"3"3896,0 4 1420,-3 18 1361,7 11-1998,12 10-1129,0 5 282,0-5-841,0 2 1776,22 19-1270,4-12 556,-1-8 0,-1 1-1370,2 3 951,13 10 1448,-24-11-1209,5-12 723,-11 11-438,-9-20 1138,-18 6 812,-20-12-2882,-6-1 1,-3-1 1800,11-5 0,0 1 1,-10 1-1,3-1 0,-4 0 1</inkml:trace>
  <inkml:trace contextRef="#ctx0" brushRef="#br0" timeOffset="73119">27902 10926 11158,'3'-33'0</inkml:trace>
  <inkml:trace contextRef="#ctx0" brushRef="#br0" timeOffset="97055">4112 8731 21930,'0'16'-6295,"0"-2"4166,0 1 1065,0-2 335,17-2 917,-13 0-1373,24 10 1439,-25-6-2207,8 5 1467,-11-10 576,0-3-180,0 0 90,0-2-115,0 0 0,0-3 0,0-2 0</inkml:trace>
  <inkml:trace contextRef="#ctx0" brushRef="#br0" timeOffset="98134">4087 8548 22650,'0'35'-5846,"0"3"3807,0 5 1155,0 7 629,6-9 0,2 2-48,-6-8 1,-1-1 19,7 14 1,-2 1 169,-5-13 1,-2 0-677,1 1 0,0 1 789,0 0 0,0 0 90,0 1 0,0 0-45,0 1 0,0 0 72,0 1 0,0 1 43,0 20 1,0 1-10,0-15 0,0 1-64,0 6 0,0 6 0,0-5-141,0-5 0,0-1 84,0 7 0,0 5 0,0-5-30,0-6 0,0-1 44,0 14 1,0 2 0,0-3 0,0-3-51,1-14 1,-2 2 51,-3 1 1,-2 4 0,2-5 63,2-6 1,0 0-15,-6 3 1,-2 3 0,3-4 7,5-5 0,1-1 4,-9 25 0,0-2-267,9-25 1,0-2-85,-7 8 1,-1 0-1003,6-6 0,0-2 1272,-7 14 1,4 8 0,3-25 0</inkml:trace>
  <inkml:trace contextRef="#ctx0" brushRef="#br0" timeOffset="98716">875 9290 25708,'0'38'-6296,"0"27"4258,0-13 1399,1-13 1,-2 4 539,-6 6 1,0 1-92,5-9 1,0 1 71,-2 2 0,-2 5 0,2-5-296,4-4 0,0-1-840,0 10 0,0 1 189,-1-6 0,2-2-350,17 19 1347,-16-23 0,1-2 1,14 7-1,-17-3 1</inkml:trace>
  <inkml:trace contextRef="#ctx0" brushRef="#br0" timeOffset="98883">585 9987 24808,'-18'-33'-8508,"0"4"5998,13 6 1159,-1 0 483,6 9 931,25-1 2157,13 8-921,13 4-2065,-10 2 1,2 1 1731,11 0-568,-14 0 1,0 0 0,20 0 0,2 0 0</inkml:trace>
  <inkml:trace contextRef="#ctx0" brushRef="#br0" timeOffset="99235">1398 9750 26068,'-34'0'449,"6"0"-179,1 18 547,9-14-241,0 37-1865,4-21 870,6 23-778,1 8-119,6-11 570,-2-5 1,3-1-871,19 3-1140,-14 11-116,34-14 1640,-14-11-645,21 0 1942,-9-17 724,13-22 1521,-23-13-639,0-13 533,-17-2-773,-10-6-1262,0 10-63,0-11-429,-15 8-1665,11 13-492,-10-5 317,3 25 1150,8 24 692,-8 15 409,29 14-1657,-13-3 267,28-10 935,-29 0 510,47 4 1,-29-18 0,30 2 0</inkml:trace>
  <inkml:trace contextRef="#ctx0" brushRef="#br0" timeOffset="99482">1933 9732 26158,'0'-17'-5936,"-17"1"4517,13 6-1024,-29 3 4010,15 29-346,-2 10-654,6 14-662,5-1-1119,7-10 1428,-7 1 43,9-2 569,23-3-2388,-18-4-304,39-5 1180,-14-4 485,9-9 587,12-3 760,-22-20 156,7-11 69,-15-8-1029,-9-5-1226,-4-4-1216,-8 10 1849,-24-6 1,17 24 0,-17 3 0</inkml:trace>
  <inkml:trace contextRef="#ctx0" brushRef="#br0" timeOffset="99635">1527 10726 25348,'0'13'-2189,"0"-1"1,0-5 0</inkml:trace>
  <inkml:trace contextRef="#ctx0" brushRef="#br0" timeOffset="100254">2213 9475 26158,'37'0'809,"-17"15"-3924,14-11 3593,-30 37-2775,23-17 1383,-24 26-138,18-7-332,-19 5 442,8-14 0,0 0-1245,0 16 1542,2 13-1086,1-26 1251,-8-4-20,3-6 19,-1-1-366,-4-10 708,-1-23 1406,-1-21-932,-1-38 18,0 8 33,0 14 0,0-1-169,0-9 74,0 12 0,0 2 172,0-1-37,0-2-563,16 26 1918,1 24-1007,21 33-767,-16 5-569,-2 18-29,-8-22 2,-7-1 264,3-3-95,-2 8-1458,-3-16 597,1 4 700,0-23-205,-1-1 380,2-9 2412,0 0-175,5-21-566,-3 16 825,6-41-1383,-1 22-156,-2-9 1,-1-3 747,2-11-626,-2 7 0,-1 2-1757,-1-4-286,1-4 1498,-2 25-874,-3 10 1077,6 0 308,-2 10 827,5 14-1891,1 16-661,-1 9 564,-1-6 1,0 1-462,3 7-608,6 17-862,-5-19-1157,1-6-459,3-3 1812,-1-6 2538,4-11 1,-1 1-1,1-7 1</inkml:trace>
  <inkml:trace contextRef="#ctx0" brushRef="#br0" timeOffset="100537">3098 9479 26068,'0'-10'-5486,"-13"4"5380,-3 24 1390,-8 11-650,10 15-1146,6 16-209,8-23-217,0 12-748,18-9 1128,-13-14-399,29 10-505,-10-26 1014,17 1 715,-7-11 1089,-13-20 264,4 15 369,-21-38-1175,19-10 239,-21 2-1197,-7 11 0,-1 2-1261,0 6-1329,-33-3-1117,11 16 3853,-17 11 0,0 17 0,5 12 1</inkml:trace>
  <inkml:trace contextRef="#ctx0" brushRef="#br0" timeOffset="100734">3345 9514 26068,'4'-9'-2078,"2"6"5264,-3-6-5092,6 9 2353,0 19-3084,7 5 1083,-3 10-246,2-1-3110,3 6 1402,-6-11 2762,5 12 0,-6-16 0,1-1 1</inkml:trace>
  <inkml:trace contextRef="#ctx0" brushRef="#br0" timeOffset="100923">3643 9250 26877,'0'-11'-5756,"0"1"3718,0 3-1905,0 1 1776,-12 4 2716,9 16 0,-20-10 0,10 13 0</inkml:trace>
  <inkml:trace contextRef="#ctx0" brushRef="#br0" timeOffset="101149">2995 9187 25078,'-10'-11'-5785,"2"2"3996,5-13 543,1 7 442,2-1 805,22 2 2490,-17 5-1666,32 2-338,-20 4 1340,15 24-1332,-5-16 880,-10 48-2307,-8-33-2264,-9 38-636,0-30 3561,0 5 1,0-22 0,0-4 0</inkml:trace>
  <inkml:trace contextRef="#ctx0" brushRef="#br0" timeOffset="101317">3383 8264 27597,'0'-24'-6476,"0"5"4348,0 8 1064,-17 6 1964,13 28-2741,-13 1-862,2 26 2686,11 1 0,-24 7 0,12 6 0</inkml:trace>
  <inkml:trace contextRef="#ctx0" brushRef="#br0" timeOffset="116033">977 13796 25618,'0'-13'-4766,"0"0"2997,-16 0 1574,12 1-1225,-11 1 1857,15-1-568,-16 3 618,12 1-2516,-11 3 3290,4 1-287,1 3 6,-9 0 1145,5 1-905,0 18 23,4 2-1108,0 20 870,7-10-1891,24 20-798,-15-25 943,27-1 1,7-3-164,-7-2 507,13-4 0,3 0-2,1 2 437,-18-5 1,-1 0 461,7 3 148,-6 3 658,-6 0-674,-6 12-1678,-11-7-392,-3 18 3,-26-16 1665,14 7-1527,-37 0 1634,14-10-1441,-20 10 1105,20-19 662,-4 1 0,30-10 0,-10-3 0</inkml:trace>
  <inkml:trace contextRef="#ctx0" brushRef="#br0" timeOffset="116269">1523 13782 26158,'0'37'-6386,"0"-5"4348,0 3 883,0-3 607,0 1 122,17 2-641,-12 15 668,27-13-2429,-14 21 1704,1-28-129,9 4 409,-17-17-382,12-6 1236,-8-3 710,8-6 1,-5-19-1,7-6 1</inkml:trace>
  <inkml:trace contextRef="#ctx0" brushRef="#br0" timeOffset="116421">1822 13977 24898,'1'-54'-4631,"-1"15"2737,0-14 692,0 29 715,0-2 42,0 36 128,0 8 79,0 31-1359,21-8-346,2 20-238,13-25 772,-6 9 1446,9-9 0,-8-12 1,13 3-1</inkml:trace>
  <inkml:trace contextRef="#ctx0" brushRef="#br0" timeOffset="116767">2318 13707 25438,'-14'-9'-3223,"-4"3"2990,0 21 1650,-3 10-1109,19 10-1801,-6 1 795,8-7-262,0 0-636,0-1 1008,0-1-822,0-6-767,22-1 321,-17-5 408,34-7 1754,-35 1-1285,30-8 2522,-12 3-271,1-22 647,5-7 117,-18-11-700,3-16 197,-7 20-2053,-6-22 1049,0 28-1982,-15-12-524,11 47 1073,11-17 577,-2 47-1715,54-10 1002,-35 9-1183,30 1 2291,-37-15 1,17-2 0,-8-2-1</inkml:trace>
  <inkml:trace contextRef="#ctx0" brushRef="#br0" timeOffset="117025">1620 13446 23999,'-11'-17'-6951,"4"0"3545,32-23 5220,-19 12-1730,45-5 2061,-29 13-1160,36-7 324,-22 9-645,20-2 2044,-28 13 19,8 3-4083,-19 21 1075,-4 1 1,-6 18-1,-7-2 1</inkml:trace>
  <inkml:trace contextRef="#ctx0" brushRef="#br0" timeOffset="117217">2293 12709 25708,'14'-13'462,"-7"4"-1182,8 5 1806,-10 3-263,5 22-4124,-5-16 1357,-1 35 1,-2 12-1265,1-5 2973,-1 6 1,0 4 0,-2-21-1,0-1 1,0 3 0,0-1-1</inkml:trace>
  <inkml:trace contextRef="#ctx0" brushRef="#br0" timeOffset="117783">1108 15482 24718,'-17'0'1260,"-2"0"-900,2 16-190,-5-12 540,-11 41-1302,8-23 475,4 9 0,2 4-377,2 4-292,-3 14-113,13 0-456,4-13-116,2 20-599,24-29-1525,3 15 570,28-29 979,2 3 2183,-8-17 0,1-3 0,-14 0 0</inkml:trace>
  <inkml:trace contextRef="#ctx0" brushRef="#br0" timeOffset="118450">1482 15526 26428,'-17'20'-445,"13"38"-3087,-12-34 3097,14 11 1,4 2-1191,-2-4 590,0 20 360,0-25-911,34 19-620,-25-28-1307,41 7 3162,-30-21 696,12-3 1294,-14-19 47,7 12 615,-17-44-1702,6 29 1632,-9-41-960,-5 30-1507,0-10-155,-16 6-1580,12 12 38,-26-6 93,27 19 1003,-11 17 1723,14 11-1142,15 33-385,-11-17-1011,31 18 512,-13-27 888,19-5 493,-3-9 1326,-12-11-2029,-2 0 2508,-7-17 331,-5-6-419,2-24-431,-7 10-957,-1-2-818,-5 8-716,-1 5-543,0 23-179,0 13 40,14 29-59,2-3-416,18-4 1448,-2-14 818,-4-7 509,-5-11 1033,-10 0 269,7-16 85,-7 12 1630,3-44-1862,-10 28-772,-2-28-1140,-3 10-570,-1 10-923,0-5-1,0 11-174,-16 11 48,12 17 2229,7-2-1271,18 43-214,3-26-87,10 25-685,-30-16-349,36-3 2103,-35 0 1,30-3 0,-18-1 0</inkml:trace>
  <inkml:trace contextRef="#ctx0" brushRef="#br0" timeOffset="118683">1288 15326 25528,'-12'-9'-4772,"5"-2"1247,-1 3 2186,7-14 496,27 7 3161,6-20-1396,15 13 603,-1-7-1156,7 6 961,-12 8-1070,-7 7 1,-1 2 371,1 2-178,9 3 1,-19 1-1,-2 0 1</inkml:trace>
  <inkml:trace contextRef="#ctx0" brushRef="#br0" timeOffset="118866">2177 14774 25978,'-22'21'-234,"5"-1"-118,1 18-1117,12-4-1092,-12 26 610,16-11 473,0-14 1,0 0 1139,0 17 0,21 0 0,6 0 0</inkml:trace>
  <inkml:trace contextRef="#ctx0" brushRef="#br0" timeOffset="119131">2858 14979 26607,'0'-14'-6025,"0"0"4526,0 5 435,0 23 425,0 38 303,0 3 194,-1-16 0,2 2-109,6 1 1,0-2-1784,-3 24 910,9-8 1,0 0-760,-10 9 547,3-13 0,0-1-46,-6 7 1382,0-24 0,0 0 0,0 6 0,0-3 0</inkml:trace>
  <inkml:trace contextRef="#ctx0" brushRef="#br0" timeOffset="119384">2713 15582 24269,'0'-39'-5846,"0"0"3897,0 2 885,19 0 1953,0-12-658,4 13 222,1 9 1,1 2 344,-3 0-951,30-1 2289,-8 12 48,-11 8-139,23 1-1174,-23 5-14,18 20-1245,-23 2-846,5 2 142,-7 14-1337,-8-16 112,5 15-235,-12-16-615,0-2-141,-6-17 1067,-1-15 2184,-4-18 0,0-11 1,0-4-1</inkml:trace>
  <inkml:trace contextRef="#ctx0" brushRef="#br0" timeOffset="119800">3475 15359 24089,'0'7'-4857,"0"0"2999,0 0 1063,0 0 427,0 0-58,0 2 122,0 1 166,0 12-1459,0-4 1597,14 22-670,-10-16 304,10 12-371,-3-13 152,-8 0 355,17-4 273,-17 1-556,16-5 101,-11-2-1172,14-5 2104,-9-3 531,13-21 1400,-11 11-144,5-40-1431,-8 20 396,0-26-650,-4 9 1724,4-23-2347,-8 15-167,-1 11 1,-1 2-1583,-2-1 213,1-7 830,-1 26-122,1 21-257,-1 19 724,20 12-997,2 21-880,3-17-77,11 11 2286,-20-15 0,18-6 0,-9-2 0</inkml:trace>
  <inkml:trace contextRef="#ctx0" brushRef="#br0" timeOffset="120000">4165 15164 26248,'-15'-4'-1196,"-4"1"1120,0 20 710,-7-13 252,13 41-2195,0-26 1072,3 26-668,10-17-962,0 1 53,21 0-2881,11 4 1304,13-16 3183,5 7 1,-9-23 0,2 6 0</inkml:trace>
  <inkml:trace contextRef="#ctx0" brushRef="#br0" timeOffset="120153">4145 14287 26428,'-38'0'-90,"2"16"1556,2 2-1977,-3 18-2287,-1 3 2689,-5 7 1,22-19 0,1 2 0,-1 0 0,1 1 0</inkml:trace>
  <inkml:trace contextRef="#ctx0" brushRef="#br0" timeOffset="120839">1168 17203 26338,'18'15'-5248,"-4"5"2067,-6-2 803,-6 19 1829,6-20-506,0 21 585,-6-9 371,11 2-2184,-12-2 1921,11 1-72,-8-3 784,5-1-876,-2-4 424,1 3-457,-1-11-1537,-2 2 2186,-2-33 220,-2-26 454,-1-5-566,0 8 1,0 1 436,0-2-87,0-9 119,18 10 936,6 17 886,21-3-648,-9 19 425,1 3 250,-4 26-1765,-8-17-397,-6 22 0,-1 4-667,0-8-472,3 32-1461,-14-9-99,-3-9 1443,-14-1 1,-3 0-309,7-2 881,-37 16 1015,38-32-120,-37-5 57,14-7 1247,-11-2-1709,-3-25 0,18-9 0,-5-22 1</inkml:trace>
  <inkml:trace contextRef="#ctx0" brushRef="#br0" timeOffset="121216">1822 17149 25348,'5'0'1080,"-2"12"-6524,-22-8 7476,14 25-3318,-31-10 2745,32 10-2599,-10-1 1051,14-8-1597,0 3-181,0 6 2110,0-8-3502,0 10 2106,17-17-1365,-12 0 496,30-10 2264,-11-3 445,19-16 1681,-8-9 181,-4-8 287,-8-16-1161,-13 17-269,4-21 165,-13 24-2428,2-6 113,-20 11-1639,12 7 4,-13 1 1093,6 10 1282,9 24-278,-10 5 510,34 24-1424,-2-12-701,5 0-1096,4-6 3147,-9-16 0,-1 11 0,-2-14 0</inkml:trace>
  <inkml:trace contextRef="#ctx0" brushRef="#br0" timeOffset="121550">2172 16983 25618,'34'35'-5806,"0"0"3759,-6 4 479,-4-10 843,-2-4 251,-13-7-449,7-10 1424,-14 8-2544,12-13 3059,-10 10-2208,3-12 2170,-2 3-1386,-1-18 1046,0 10 1639,4-44-2558,-1 23 672,-1-9 1,0-2-1360,3-1 2054,3-11-1734,-5 23 1499,0 3-447,0 12-664,4 3 1845,-3 7-504,11 18-1256,-6-13 547,14 51-1493,-9-32-465,6 31-735,-6-23-529,2-3 2405,3-3 1,0-12 0,3-5 0</inkml:trace>
  <inkml:trace contextRef="#ctx0" brushRef="#br0" timeOffset="121903">2912 16788 25528,'-17'-4'-2088,"13"17"135,-12 6 2555,16 19-2540,0-1 166,16-3-70,2-13 1217,16-10-31,-6-25 1821,-12-11-516,-6-6-1088,-10-6 799,0 8 89,0-1 427,-22 1-870,17-5-1158,-36 11-366,36-2 78,-24 18 1972,26 19-129,-7 21 103,10 10-506,0 11 315,23-10-477,-10-10 1,0 0-1159,16 18 1267,-1-11 0,-3-1-1571,-17 2 826,17-16 1,0-2-354,-20 4-506,23-4 436,-26-5 238,9-3 1033,-11-5 1,0-3-1,0-4 1</inkml:trace>
  <inkml:trace contextRef="#ctx0" brushRef="#br0" timeOffset="122134">1730 16346 24629,'44'-19'3092,"-18"0"-3101,29-1 667,-31 7-40,9 4 1,1 3-301,-6 2-620,9 17-1052,-25 15-2006,-19 12 16,2 10 3247,-27-12 1,-6-1 0,21-6 0,-1 1 0,-22 11 0,1 0 0</inkml:trace>
  <inkml:trace contextRef="#ctx0" brushRef="#br0" timeOffset="124187">5178 13595 24359,'0'42'-5666,"0"-3"3717,0 16 1155,0-1 155,0 12 606,0-29 0,0 1-119,0 4 0,0 1 128,0 1 0,0 5-448,0-3 0,0 5 0,0-2 557,1 10 0,-2 2-39,-1-9 1,-2 6 0,-1 1 0,2-5 4,2-5 0,1-3 0,-2 5-1,-2 0 0,-1 5 1,-1 3-1,0-2 0,1-4 8,-1 8 1,2-4-1,-1 2-5,1-1 1,1 2-1,-1 2 1,0 0 11,-1 2 1,-2 1-1,1-1 1,0-3-18,2 6 1,0-4 0,-1 7-26,2-17 1,-1 4-1,0 3 1,0 0-1,0-2 1,0-5-9,0-1 1,-1-4-1,1 0 1,1 4 4,0 1 1,0 5-1,0 2 1,1 0-1,0-2 1,0-6-50,-1 15 1,0-6 0,1 6 1,1-7 1,0 7-1,-1 1 1,1-3-1,1-6-35,-1 2 1,0-5-1,0 2-3,1-6 1,0 2 0,0 0 0,0-2-368,-1 8 0,1-2 0,1-4-396,8 4 1,-1-1 761,-7-3 1,-2 2 0,6-7 0,11-13-1,2-4 1,-8 8 0,1 0 0</inkml:trace>
  <inkml:trace contextRef="#ctx0" brushRef="#br0" timeOffset="125604">6773 12702 24179,'-7'-3'-2786,"1"1"2739,0 1 716,3 16-1964,2 11 161,1 10 132,0 8 251,0-1-665,0 10 651,0 9 210,7-27 1,0 0-259,-5 4 0,0 0 536,5 2 0,0 0 132,-6 2 0,-2 1 200,1-2 1,0 3-56,0 4 0,0 5 0,0-4-45,0-4 0,0 0 75,0 6 0,0 5 0,0-9 107,0 7 284,0 7-114,0-33-129,0-8-558,0-7 380,0-22-90,0-30 90,0-13-45,0-4 0,0-4 45,0 16 0,0 0 0,0-19 0,0-1 0,0 14 0,0 1-10,-1-1 1,2 0 90,6 0 1,0 1 4,-6 2 0,2 2 121,13 1 0,2 1 85,-11 2 0,2 1 59,15-8 1,2 1 105,-8 14 1,0 0 119,14-12 1,2 4 815,8 4 127,9 1 299,-18 24 91,-5 7-309,-5 2-513,-6 21-2042,-5-14 642,-7 41-1275,-3-3-195,-25 13 1142,8-13 1,-4-1 105,-4-16 0,-2-1 216,0 10 1,0-1-1055,-15 11 1664,1-4-1170,2-3 1347,-7 1 1,15-16-1,-4 2 1</inkml:trace>
  <inkml:trace contextRef="#ctx0" brushRef="#br0" timeOffset="126050">7475 12277 23909,'14'-23'-2039,"-1"3"1305,-4 6 614,-4 4-101,-1 7 1029,-1 0-118,-1 29-1888,7 17-777,-5 16 1372,2-11 0,0 1-77,-4-15 0,0 0 84,1 12 1,0 0 83,-2-11 1,0-2-1101,0 33-91,-1 0 1744,0-4 337,0-1-101,0-4-175,2-3-31,-1-5 71,1-5-216,-1 4 64,1-18-1101,0 2 997,2-23-531,4-38 1119,-1 3-213,2-13 1,0-3 297,3-9-192,2 8 1,1 1 218,0-6-174,-1 15 1,0 2 811,0 4 853,11 3-925,-13 18 518,12 26-1789,-14-15 317,9 56-1419,-10-33-90,4 36 172,-5-22-279,-1 0-1452,0 1-2206,7 16 4875,-1-15 1,4 8 0,-3-20 0</inkml:trace>
  <inkml:trace contextRef="#ctx0" brushRef="#br0" timeOffset="126468">8240 12860 24808,'2'-7'-3224,"0"22"-255,-1 18 1850,-1 10 795,0 9 368,0 14 69,0-11 177,7-17 1,0 1-1746,-3 16 1117,10-1 762,-13-15 1,-2-1 231,1 16-101,0-18 0,0-1 45,0 5 450,0-5-39,0-7-42,0-5-514,0-10 371,-12-3 1275,9-28-2449,-19-44 94,9 0 599,7 20 1,0-6 0,0 4 31,0 3 1,2-1 60,1-7 1,1-5 0,1 4 94,0 5 1,2 0 19,5-1 0,3-4 0,-2 5-817,-6 6 1,3 3 1207,15-8 1,4 2 1193,3-19-604,0 22 467,14-4 637,-21 30 190,14 3-181,-16 28-2211,-1-13 570,-15 38-1600,4-21-61,-5 26 29,-20 11 309,15-12-321,-14-5 1,-6 0-1530,-7 7 2150,11-17 0,-1-1 547,-18 8 1,23-4 0,6-1 0</inkml:trace>
  <inkml:trace contextRef="#ctx0" brushRef="#br0" timeOffset="127601">10278 12723 24629,'0'-10'-5487,"-23"0"5635,18 4-2067,-33 0 3265,34 3-1959,-30 1 1700,6 1-337,-9 26-417,-1-19 1491,10 47-1686,1-28 1660,2 27-2295,4-8 1236,5-1-1472,7 3-425,6 15-652,3-17-14,20 17 141,12-34 337,13-3 1077,4-18 834,-8-6 257,3 0 38,-13-18 0,0-5 837,16-4-781,-12-13 0,-3-3 965,-1 0-1468,-14 4 1,-4 0-314,-4-5-1081,-5-11 263,-24 8-2019,14 16 509,-29-11 303,31 26 334,-27 2 1334,27 31 56,-12 12 676,16 27-1533,17-10-40,-13 3-192,29-15 250,-29-3-39,33-2 958,-20-5 0,18-3 0,-7-4 0</inkml:trace>
  <inkml:trace contextRef="#ctx0" brushRef="#br0" timeOffset="127899">10690 12802 24898,'0'-26'-5666,"0"3"3538,0 2 884,0-1 695,0 8 483,18 21 732,-14 19-1150,14 2 1,3 2-1426,-2 22 1560,0-13 1,0 1-171,-2 10 180,-4-16 1,-2 1 121,-10-1 1,0-2 148,16 16-469,-16-11 1,-1-2 1241,6-2-199,-6 7 11,0-27 92,0-25 68,0-9-571,-1-12 0,2-3-338,15-19 2,-5 2 0,1-1 100,-3 19 0,3 0-374,17-23 1,1 1 714,-8-2 1,6 21-1,0 3 1,3-8-1</inkml:trace>
  <inkml:trace contextRef="#ctx0" brushRef="#br0" timeOffset="128150">11823 12270 25078,'-42'-1'1026,"0"22"698,5 15-2104,8 13-709,5 8 408,16-19 1,2 1-618,-3 21 813,6-5 0,1-1-1481,-1 9-61,9-12 0,5-1-1963,9 6 3540,-11-22 1,2-1 0,20 8-1,-14-3 1</inkml:trace>
  <inkml:trace contextRef="#ctx0" brushRef="#br0" timeOffset="128317">11440 12899 24539,'-12'-16'-7189,"5"-4"3400,3 6 2320,22-11 3436,17 11-1189,-2 1 0,3 1-461,-4 5 1,2 1-454,3-3 0,1 0 211,21 1 1,-1-1 0,0 2 0</inkml:trace>
  <inkml:trace contextRef="#ctx0" brushRef="#br0" timeOffset="128550">12335 12730 24449,'0'39'-6296,"0"-6"4258,0 1 883,0-5 607,0 2 122,0 17-58,13-13-2691,-9 26-148,23-29 3227,-23 6 1,20-17-1,-11-3 1</inkml:trace>
  <inkml:trace contextRef="#ctx0" brushRef="#br0" timeOffset="128687">12357 12418 23009,'-11'-15'-8717,"-9"2"8381,18 4 0,-9 5 0,11 2 0</inkml:trace>
  <inkml:trace contextRef="#ctx0" brushRef="#br0" timeOffset="128991">12920 12481 24089,'-26'5'1842,"-14"2"-1503,35 1-1881,-38 1 2859,14 14-1190,-10-5 472,13 10-958,5 7-84,19-7-1481,11 23-312,-5-19 1603,29-4 0,6-2-1033,-7 7 946,21-2 0,4-1-885,-11 2 1355,-10-5 1,-1-1-296,-5-4 837,-13 7-416,-4-15 478,-39 7 1025,19-12-620,-54 3-600,16-6 171,-18-2-68,27-2 1,1-1 0,-8-1 0,-6 0 0</inkml:trace>
  <inkml:trace contextRef="#ctx0" brushRef="#br0" timeOffset="129371">13503 12695 24898,'-50'0'900,"-3"0"-810,11 0 180,1 0-270,4 15 927,21 3-1212,-17 18 60,30-8-1242,-10 13 372,13-18-1041,26 9-575,9-11 1267,13-6-267,17-4 1508,-24-8 200,25-3 1380,-31-20 432,6 14 843,-21-45-1438,-1 33 403,-11-38-1996,0 31-318,-8-16-751,0 22-239,-16 2-285,12 6-560,-11 25 3374,15 3-2431,0 14-53,0 17-90,17-18-91,-13 11 1,27-15 1849,-27-5 0,26-1 1,-10-4-1</inkml:trace>
  <inkml:trace contextRef="#ctx0" brushRef="#br0" timeOffset="129717">13918 12656 23819,'6'0'630,"4"0"-540,-2 21-4753,4-16 4336,0 34-1771,0-24 988,5 28-181,-4-15-829,5 19-262,-9-21 590,-3 24 2633,-4-28-1758,-2 11 258,0-25 920,0-51 84,-1 8 1,2-2 87,8-5 1,3-1 120,-3-10 0,2 5 709,14 6 472,0-7-510,-13 29-167,11 9 1165,-6 26-1852,1-10-555,-7 24 1,-2 6-1086,7-6 1090,-1 16 1,-2 2-1,3 3 1,-5-15 0,-1 0-1</inkml:trace>
  <inkml:trace contextRef="#ctx0" brushRef="#br0" timeOffset="130784">15508 12653 24808,'0'-8'-6475,"-9"2"5646,6 21 82,-6 30 372,9 3-147,9-15 0,2 0-563,-6 11 586,15-2-1708,-3 0 1515,-12-4 104,24-4 98,-26-5 69,17-1 368,-18-11-46,12-2-14,-7-11 1389,3-23 408,2 14 847,-2-42-2123,1 23 691,0-30-397,1 11-373,-3 8 0,-1 0 195,3-15-681,-1 9 1,-1 2-469,0 2-1210,6-10 2123,-6 33 6,1 0 778,-3 14 210,0 0-144,1 24-1960,4 11-372,-1 13 782,-2-13 0,-2 0-720,2 10 496,-3-9 0,-1-1-951,-2 3-211,2 4 72,-2-16 2138,0-14-194,1 3-297,1-14 1901,8-21-380,-1 14 943,6-43-1472,-1 27 662,3-26-572,0 10 400,12-16 55,-9 17-1753,11-15 325,-15 36-453,5-8 1259,-12 23-175,3-5 877,1 21-2326,-2 8-747,11 22 28,-10-5-356,12 17-521,-10-24 259,6 11-1220,-6-17-324,3-4 2137,3-2 1841,4-11 1,3 1 0,3-5 0</inkml:trace>
  <inkml:trace contextRef="#ctx0" brushRef="#br0" timeOffset="131157">16812 12625 24629,'-23'-6'-964,"-2"1"853,-27 5 1077,26 14 281,-21-10-941,23 41-1011,-3-26 1191,-4 39-1134,28-28-302,-9 8 357,12-5-1004,0-9-855,23 1 308,5-12 1367,28-7 288,-15-2 933,-6-21 0,-3-5 1253,-3 0-1135,-5-12 1,-3-2 574,-3 1 771,-9-24-1318,-2 25-873,-7-15-1177,0 29-376,0-3-64,0 35 417,0 23 435,0 6 41,14 15 335,-10-20-25,22 1 519,-24 0-968,38 9-136,-22-11-215,8-11 0,3-3 1690,1-1 1,15-4-1,-11-11 1</inkml:trace>
  <inkml:trace contextRef="#ctx0" brushRef="#br0" timeOffset="131405">17502 12224 24988,'0'-17'-6385,"0"5"5336,0 4 74,0 20 427,0 34 212,0 1 198,-2 1 0,4 0-141,11 10-641,-11 5 1,-1 2 835,6-32 1,0 0 3,-6 30 1,-2-2 210,1-8-751,-1-11 1,2-2-598,8-1-2059,-6 16 3108,15-34 0,-10 2 1,7-14-1</inkml:trace>
  <inkml:trace contextRef="#ctx0" brushRef="#br0" timeOffset="131633">17892 12551 25708,'0'-19'-5486,"0"2"3537,0 4 975,0 3 245,-20 3 1592,15 3-1036,-29 2 1212,19 1-1122,-2 22 1400,-7 5 137,11 13-707,-2-1-1,0-8-755,14 2-357,-4 1-1625,5 13-422,26-11-1321,6 20 684,13-27 3031,0 4 0,-10-15 1,2-2-1</inkml:trace>
  <inkml:trace contextRef="#ctx0" brushRef="#br0" timeOffset="131967">18310 12874 25168,'17'-11'1548,"15"2"-666,10 9-1467,8-15 1035,-9 11-955,1-24 455,-1 24-241,-3-24 316,-6 24-77,-6-26-748,-6 18 1630,-10-22-2352,-4 14 752,-6-16-950,-23 18 354,17-5-817,-38 12 1748,38 3-987,-38 4 945,20 2 1385,-3 20 491,-7 9 351,22 10-1399,-4 22 666,8-20-1860,8 15 1136,0-15-1703,26-1-368,-20-1-511,23-13 1,3-1-971,-9 12 3222,3-15 0,3-2 1,6 2-1,3-5 0</inkml:trace>
  <inkml:trace contextRef="#ctx0" brushRef="#br0" timeOffset="132141">19262 12428 23909,'-19'14'-1466,"4"5"0,15 15 0</inkml:trace>
  <inkml:trace contextRef="#ctx0" brushRef="#br0" timeOffset="132277">19428 12939 26428,'0'8'-6476,"0"-1"5944,0-3 0,0-2 0,0-2 0</inkml:trace>
  <inkml:trace contextRef="#ctx0" brushRef="#br0" timeOffset="133171">20458 12421 26338,'-13'-5'-2495,"-1"3"2247,6 0 396,0 2 371,4 18-1607,1 10-66,2 11 183,1 6-625,0-8 600,0 3-116,0-1-272,0-3-122,17-3 454,-12-3 673,13-5 26,-7 0-1290,-8-8 863,8-28 2068,-11-15-1288,0-16-90,16-19 1205,-12 22-753,12 5 1,4 1 1080,6-3 333,-1-7-416,23 17-802,-31 13 1182,30 2 764,-26 11-1155,11 17-1337,-14 10-727,-2 4 0,-2 3-1269,0 12 1190,-4-11 1,-1-1-1638,-4-6 343,-1 6-607,-3-14 864,15-32 3025,7-24 347,21-13-555,-20 11 0,0 1 781,16-2 302,-4-7-516,-23 21-303,9 5 701,-10 10-1962,10 3 1020,-4 29-2393,-5-16 1085,4 56-1808,-3-37 321,5 33 301,-4-25-781,2 0-75,1-3-273,15 4 2819,-5-12-789,28-4 2085,-20-13-505,-2-13 1,0-2 1764,4 6-294,13-39-130,-11 8-82,-11-15-1255,-10 17 1,-1 1 1,-2-9-1337,1-16-842,-12 30-533,1-1 236,-6 39-154,0 26-27,0 7 1007,7-7 1,0-1-1724,-3 2-161,29 10-267,-29-19 2609,30-4 1,-31-4 0,13-3 0</inkml:trace>
  <inkml:trace contextRef="#ctx0" brushRef="#br0" timeOffset="133339">21658 12116 24539,'-7'-13'-8748,"-2"3"4730,8 4 1408,20 3 2920,-14 19 0,41-12 1,-15 12-1</inkml:trace>
  <inkml:trace contextRef="#ctx0" brushRef="#br0" timeOffset="133816">22482 12334 25348,'-38'-24'-4047,"-2"9"3713,-2 7 844,-1 22 1417,4 12-1063,17 7-1163,9 5-388,13-9-1089,0-1 764,0-1-527,21-2-414,-16-5-1606,58-1 2539,-37-10 1036,10-4 1,2-2 758,-4-3 1182,8-19 1264,-14-3-743,-7-22-847,-5 3-678,-9 2-1537,-7 9-492,-15 13-411,-1 26 2003,-2 37-2019,5 0 803,12 9 0,2 2-230,-1 1 479,10-11 1,0 0-309,-5 4 570,28-1-91,-29-1-1967,9-5 857,1-2 1205,-10 5 267,17-16-211,-19 6 462,5-24-710,-7 0-560,-20-11 1530,-9-1-1580,-30-20 1260,10 15 0,21-15 0,2-5 1,-13-5-1</inkml:trace>
  <inkml:trace contextRef="#ctx0" brushRef="#br0" timeOffset="134433">23082 12289 25348,'0'39'-5846,"0"-6"3718,0 1 1064,0 8 425,0-10 213,0 20 212,0-26 436,0 3-1009,0-13 1057,0-7-270,0-34-360,0 7 90,0-31-180,17 17 54,8-23 337,9 12-258,-8 6 1,0 1 372,6-2 360,14-7 0,-13 22 0,1 2 0</inkml:trace>
  <inkml:trace contextRef="#ctx0" brushRef="#br0" timeOffset="134834">23798 12317 24449,'-40'0'1079,"-11"-10"-2153,21 7 1007,-22-8-244,24 11 568,-8 0-73,16 23-243,5-18 726,5 41-1749,5-27 292,2 22-533,3-10 120,25 12-1110,-19-14 1097,25-10 1,4-3 403,-9 2-1141,35-8 2727,-22-3-107,0-7 913,2-18 591,14-9 564,-16-9-1733,-10 10 0,-2 0 175,1-8 128,3-20-1667,-17 25 68,-3-12-873,-7 46-1256,3 9-322,-4 25 851,4 3-114,3-8-295,2 0-309,6-2 67,2-3 687,6-5 2050,3-10 1,2 3-1,2-6 1</inkml:trace>
  <inkml:trace contextRef="#ctx0" brushRef="#br0" timeOffset="135067">24635 11885 24898,'0'-19'-5756,"0"4"3898,-15 8 2385,11 20-330,-10 6 905,14 19-1996,0 26 380,0-5-284,0-19 0,0 2 798,0 5 0,0-1 0,0-11 0,0 1-376,0 21 1,0-1-166,0 4-803,0-16 1,0-2 264,0-2-1350,0 14 2429,0-34 0,0 0 0,0-17 0</inkml:trace>
  <inkml:trace contextRef="#ctx0" brushRef="#br0" timeOffset="135183">24423 12316 23279,'18'-24'-1296,"-13"3"-1508,38 4 5375,-21 4-2065,41 4-845,-19 4-732,12 2 1074,-14 3 0,-3 0 0,-1 0 1</inkml:trace>
  <inkml:trace contextRef="#ctx0" brushRef="#br0" timeOffset="135600">25060 12446 23819,'50'0'0,"6"0"90,-12 0-90,5 0 0,-14 0 0,2 0 0,11-14 840,-16-2 318,12-15-1003,-28 7-519,-3-2-156,-10 7-765,-3-1 318,-49-12-153,18 15 452,-4 4 1,-1 2-568,-5 8 909,2 1 686,-12 20 1005,15-13 348,5 37-545,8-22-50,20 23-1636,-9-10 20,31 19-2971,-14-13 562,27-7 0,7-3 2582,-4 2 1,5-13 0,1-3 0,11 2 0</inkml:trace>
  <inkml:trace contextRef="#ctx0" brushRef="#br0" timeOffset="136323">25363 12232 24898,'-16'16'124,"-9"-13"776,22 35-4013,-12-18 3055,14 22-1614,-7-5 949,8 4-236,-3 18-630,3-13 807,-2-9 0,4-1-1665,16 3-1006,-13 18 2979,30-29 0,-30 2 1,12-14-1</inkml:trace>
  <inkml:trace contextRef="#ctx0" brushRef="#br0" timeOffset="136533">25385 11785 25618,'-9'-12'-7241,"2"2"4784,0 4-475,5 0 3229,24 3 0,5 18 1,22 7-1</inkml:trace>
  <inkml:trace contextRef="#ctx0" brushRef="#br0" timeOffset="136983">26283 12256 24898,'0'6'-5486,"-18"1"9857,-11 8-2755,-8 0-220,-20 18-919,20-7-467,7-1 1,0 0-2,-1 9-212,3 10 1395,11 1-2691,14-12-487,24 17-1131,3-26 2357,12-7 1,4-4-73,14-4 659,-3-3 1,1-4 290,-19-9 1,0-1 196,9 7 0,0-2 254,-5-12 0,-4-3 1107,13-12-690,-20 5 0,-5-3-487,-7-19-1747,-24-13-940,5 24-401,-45-7-116,23 17-28,-28 4 2479,12 6 1,2 7 0,-1 5 0</inkml:trace>
  <inkml:trace contextRef="#ctx0" brushRef="#br0" timeOffset="137336">26828 12250 23819,'6'21'-7603,"1"1"4721,0 15 1826,6 10 112,-2-16 135,3 12 289,-2-14 27,0-2-1759,-1-1 2148,2 5-10,-3-11-1,3 6 45,-5-17 435,4-1 582,-3-6 809,6-17 429,1 11 525,4-35-1080,5 18-617,-2-11 1,0-2 900,15-10-962,-5 6 1,0 1 161,4-2-739,-8 16 0,0 2 111,-2 0-626,10 11 1348,-12 20-1801,-6-5 513,6 50-3593,-14-28 3330,-3 13 1,-1 3-1,-3 6 1,-1 18 0</inkml:trace>
  <inkml:trace contextRef="#ctx0" brushRef="#br0" timeOffset="145950">7628 15331 23279,'-6'-16'-8236,"4"0"6803,-5 0-213,2 0 876,4 0 1158,-9 1-412,6 0 463,-8-10-2451,6 9 2278,-3-7-617,5 13 647,0 0-261,0 3-256,0 1 330,1 1 283,-2 1 615,-4 2 834,0 0 272,-13 2 174,4 0-134,-22 16 709,11 12-879,-13 9-1067,17-6 1,1 1 119,-13 10-924,8-5 0,2 1-284,1 5-108,10-10 0,3 0-595,6 2-901,1 7 312,6-19-50,29-3 409,-22-5-1222,51-4 1974,-33-5 257,29-3 767,8-20 1009,-15 13-736,-8-12 0,-2-4 1151,1-6-640,13-16 876,-30 15-2198,-4-3-479,-9 27 1191,-7-18-2887,2 42-275,-3 16 222,0 10 1091,9-12 0,5-3-1382,15-1 1565,-2-12 1,3-2-129,14 3-1954,20-10 3582,-26-1 157,2-31 0,-1-9 831,-2-3-888,-3-18 1,-6-5 701,-10-6-1293,-7 2 1,-4-2-381,-4 23 0,-1 0-64,0-15 1,-3 1-420,-9 14 1,-1 1-361,9-2 1,-2 1-80,-16 1 0,-2-2 389,7-13 0,1 0 37,-4 14 1,-2 1 544,-5-21 1,3 3-762,5-1 408,-7 15 1,3 4 414,15 10 63,-20-6 787,22 31 80,3 18 56,-4 16 380,24 34-1043,0-1-142,0-10 0,0 1-146,-10-17 1,0-1-29,8 15 0,-2-1 16,-14-12 0,2-1-188,12 0 0,2 1-179,-10-1 0,0 2 85,9 14 0,2 0 287,-8-14 0,0 1 172,6 24 1,0-2-254,-7-27 0,0-2-439,4 9 1,-1-1-1106,8 9-299,1-5 2050,2-7 0,2-7 0,1-4 0</inkml:trace>
  <inkml:trace contextRef="#ctx0" brushRef="#br0" timeOffset="146282">8875 14672 24988,'-13'-17'-6850,"-4"1"5616,15 6 888,-10 2 563,11 31-152,-1 9 1,-1 6-139,3-3 0,0 3-57,0 15 0,0 0-705,-1-15 1,2-2 841,5 1 0,1 2-163,-5 16 1,0 0 239,4-15 1,1 2-697,-7 20 0,0-1-595,7 2 370,-6-25 1,0-3-570,7 2-74,-2-7 75,-4-7 1320,8-8 1,-10-4 0,3-4 0</inkml:trace>
  <inkml:trace contextRef="#ctx0" brushRef="#br0" timeOffset="146433">8532 15267 24539,'-23'-27'-6748,"8"2"3585,2 4 1687,12 2 919,-4 1-216,26 0 2758,-15 1-1214,31 4 1,10 3-453,-3-6-379,-4 8 0,8 0 1,-4 2 453,-4 1 0,-2 1-48,13 0 0,-1 0 0,-15 3 0,-1 1 0,31 0 1</inkml:trace>
  <inkml:trace contextRef="#ctx0" brushRef="#br0" timeOffset="146717">9358 15463 23279,'0'17'-6115,"0"-1"4436,0-5 615,20-5 1980,3-3 182,13-22 494,-1 14-500,-5-36-1543,2 21 2433,-1-21-633,-1 7 428,6-19-1502,-15 12-401,-10 8 1,-2 0-952,-4-5-108,-25-15-484,15 28-610,-40-1 1679,12 19 458,-11 3 326,1 22 1322,9 14-421,9 27-525,5-3 67,13-17 0,6-1-843,25 9-2063,-17 10-143,26-31 1,5-5 2253,-8 11 0,5-14 1,2-3-1,6 1 1</inkml:trace>
  <inkml:trace contextRef="#ctx0" brushRef="#br0" timeOffset="147019">9920 15150 24808,'0'-24'-6385,"-16"5"3853,12 4 741,-13 5 2730,17 4-1319,0 24 378,23 28-787,-5 3-1498,7 12 1579,2-23 553,-24 1 513,23-3-1115,-23 14 821,17-16 313,-18 15 487,6-26-942,-8 1 697,0-14-256,-14-26-270,10-41-37,-22-4-320,23 2 1,3-1 232,-7 23 0,3 1-247,12-11 1,5-1-13,1 1 1,3 3 108,4 12 0,2 0 419,8-14 0,0 4 0,10 4 0,-15 17 0,1 0 0</inkml:trace>
  <inkml:trace contextRef="#ctx0" brushRef="#br0" timeOffset="147433">10625 15529 25978,'0'-16'-6386,"0"1"4258,18-1 4304,-14 3-2323,45 0 1864,5 1-1176,-20 8 1,5 0-1482,20-1 1,1-1-244,-18 4 0,-1 0 1421,14-1 1,0 0-1,-14 2 1,-2 0-1,1 0 1,0 0-1</inkml:trace>
  <inkml:trace contextRef="#ctx0" brushRef="#br0" timeOffset="147701">11882 14466 26158,'-31'45'-669,"15"-6"-821,-9 12 911,22-6-1011,-15 5 1253,16 6-669,-5 3 588,7 2-470,0-15 0,0 0-42,-1-12 0,2 1-646,8 24 1,1-2-913,-5 6 1053,4-15 0,1-1 1152,4-3 1,-11 5 0,10-24 0</inkml:trace>
  <inkml:trace contextRef="#ctx0" brushRef="#br0" timeOffset="147834">11613 15242 24898,'-22'-43'-8424,"1"0"5525,10 1 1508,-1-17 775,11 15 913,18 5 1,6 2 875,8 2-786,4 11 0,3 4-952,13 3 2049,10 6-1091,2 3 0,-28 6 0,1 1 1,-1 0-1,1 1 0</inkml:trace>
  <inkml:trace contextRef="#ctx0" brushRef="#br0" timeOffset="148167">12555 14926 25618,'-45'0'989,"1"0"-989,-4 0 90,12 0 90,-7 17 877,12-13-892,10 31-859,4-8 27,10 31-1152,35-19-1501,6 10 636,18-37 1945,-18-2 0,0-2-627,12-7 1262,-8 3 0,-1-4 738,3-21 643,-10 1 0,-4-3 680,-8-21-1064,-6 9 1,-4 2-44,-8 1-2049,0-7 64,0 16-339,0 32-203,0 11-1986,16 36-337,-12-10 1065,33 0 2842,-17-18 1,18-3 0,-6-4 0</inkml:trace>
  <inkml:trace contextRef="#ctx0" brushRef="#br0" timeOffset="148619">13165 14262 24629,'-16'39'-2416,"4"0"1019,12-3-573,0 2 878,0 5 304,0 3 394,8-11 0,1 0-572,-5 19-27,12-9 0,-1-1-318,-11 6 895,2-12 0,2-2 97,2 2 65,-7 15-471,7-34-356,-10-19 843,0-39 448,0-8 356,0-11-437,21 1 1080,-15 16-594,12 9 1,5 2 1120,5 2 1067,17 2-572,-1 19-41,-13 7-414,-5 26-1459,-10-5-904,2 43-585,-6-22 465,-3-4 1,-3 0-982,-1 7 672,-3-6 1,0-1-978,-2 3 396,-19 12 2210,15-22-87,-38-2 1883,22-3-1812,-37 2-43,19-12-140,4-8 0,-1-2 1,-5-4-1,-13-2 0</inkml:trace>
  <inkml:trace contextRef="#ctx0" brushRef="#br0" timeOffset="149335">13932 15105 24718,'0'-50'-6295,"0"7"4166,0-8 1065,0 5 695,24-5 1386,-18-5-742,18 27 0,0-1 786,-19-32-1500,16 30 0,2-1 1064,-11-15 0,-2-1-339,2 12 0,0-1 323,3-26 1,-5 0-317,-9 27 1,0 1-460,3-22 0,0 3-356,-4-2-807,0-7 791,-18 34-695,14 8 441,-14 11 778,5 5 568,9 32-403,-18 24 526,10 16-512,3-9 1,0 1-16,3-19 1,1 1 7,2 16 0,1 6 0,0-5-118,1-10 0,2 0-1084,3 9 0,2 5 0,1-7-276,2-13 1,1-3 132,-1 10 1,2-2 832,21 13 1,-27-6 0,12-4 0</inkml:trace>
  <inkml:trace contextRef="#ctx0" brushRef="#br0" timeOffset="149633">14268 15147 25438,'18'-21'-582,"7"-1"1098,12 5 802,5-2-539,-6 1-294,4-4-145,3-2-177,1-2 386,1 1-86,-16 6 1,0 1-82,13-9-689,5-8-73,-27 12-115,-8 2-491,-7-3-329,-4 2-429,-20 1-333,14 2 1244,-25 8 0,-6 3 162,5-3 324,-12 4 1,-3 5 465,1 20 1275,-10-13-24,23 43-338,6-23 563,12 29-1538,9-19 1,2 0-1785,3 21-1426,22-7 1,7-2 2946,-11-18 1,3-3 0,21 8-1,3-2 1,-13-11 0,-1 0-1</inkml:trace>
  <inkml:trace contextRef="#ctx0" brushRef="#br0" timeOffset="150153">15747 15171 25888,'38'0'90,"3"0"0,-4 0-270,22 0-1799,-15 0 1979,-2 0 0,1 0 0,15 0 0,-20 0 0,0 0 0</inkml:trace>
  <inkml:trace contextRef="#ctx0" brushRef="#br0" timeOffset="150405">16900 14624 26068,'-29'-11'-1577,"-14"0"1438,-12 5 482,14 2 1,0 4 213,-4 17 780,-18-12-904,35 21 1,4 5-695,-11-4 170,11 13 1,4 3-36,7 6-863,3-7 0,8 0-1828,29 6 2649,7-6 1,8-4-1,-5-21 1,2-4 0,16 7-1,-1 0 1</inkml:trace>
  <inkml:trace contextRef="#ctx0" brushRef="#br0" timeOffset="150771">17500 14750 25888,'0'-14'-5576,"-24"6"6280,17-1-2753,-41 8 3743,14-2-734,-22 18 535,9 8-372,8 20-1275,10-5 1427,15 2-1598,0-12 1525,14 2-2767,0-4 59,0-2-775,31-5 325,-8-9 1437,11-3 0,3-2 570,9-3 427,-5-5 0,0-5 614,8-17-28,-18 8 1,-1-2 897,8-19-357,-7 7-272,-6 2-365,-6-12-1229,-10 13-760,-2-6-549,-7 14-469,-16 31 1956,13 11-1098,-13 36 56,35-7-481,-8-18 1,3-2-899,24 4 780,-4-14 1,3-4 1347,5-4 801,0-16 0,0-7 1,-1-11-1,12-19 1</inkml:trace>
  <inkml:trace contextRef="#ctx0" brushRef="#br0" timeOffset="151119">18152 14591 23729,'0'-61'-5036,"0"0"3357,0 1 1244,0 1-23,0 4 212,0 6-148,0 6 166,0 11-559,-14 5 421,10 36 1106,-10 2 993,14 35-1733,0-11 0,0 2 0,0 27 9,-1-2 0,2 0-83,6-23 0,-1 1 41,-4 26 1,0 1 227,4-30 1,1 0-568,-3 8 1,-2 5 0,0-6-1983,0 20 1401,3-11 1,-2-5-281,-3-15 225,-17 1 2060,-4-25 1380,-23-23-932,-7-21-514,7-13-786,21 22 1,1-3-62,-1-6 0,2-1-350,-7-20 45,7 9 0,2 0-1466,6-6 277,6 14 0,2 1 117,3 1 690,24-5 1542,-17 22-176,47 6 1659,-27 4-1571,12 7 1,2 2 129,11-3-738,-4 12 0,0 1 0,9-5 0,-20 4 0,1 0 0</inkml:trace>
  <inkml:trace contextRef="#ctx0" brushRef="#br0" timeOffset="151532">18598 14697 23549,'0'29'-6116,"17"-12"4026,-13 3 249,34-17 3715,-18 6-1623,23-9 920,-7 0-294,23 0-967,-13 0 1597,15 0-15,-20-15 1206,-3 11-2292,-4-24 974,4 12-632,-14 0 74,-1-18-889,-16 21-137,-4-22-1046,-24 20-408,16-1-569,-35 11 1915,9 2-543,-22 3 662,7 21 1435,-4 6-243,24-1 547,4 32-1243,14-36 998,8 32-3818,25-13-572,-19-11 932,29-5 0,8-5 1904,-4 1 1,3-8-1,3-3 1,14 1-1</inkml:trace>
  <inkml:trace contextRef="#ctx0" brushRef="#br0" timeOffset="152150">19917 14536 25438,'0'-10'-5756,"0"1"3808,-22 3 3233,1 3-382,-24 2 94,24 20-190,-19-14 8,26 47-1877,-23-30 3077,24 41-1793,-1-30-874,14 7-2257,27-10 1313,7-9 410,16-4 319,-2-10 1737,0-24-565,-15 13 1308,-2-29-50,-5 5 286,-16-7-632,7-17-852,-11 24-745,-6-16-934,0 24-916,0-3 395,-16 15 1191,13 30-499,-23-1 1351,22 13 1,5 5-870,-11 11 521,9 2 0,2 3 128,-1-21 0,0 0 71,-2 14 1,4-1-166,5-12 1,1-3-1083,-4 32 724,12 0-868,-2-7 959,-10-6 105,11-5-317,-15 2 555,0-17-838,-21 2 273,-7-24 1766,-24-18-1071,11 5 13,1-39 0,25 18 0,4-23 0</inkml:trace>
  <inkml:trace contextRef="#ctx0" brushRef="#br0" timeOffset="152509">20730 14514 24539,'0'-12'-5576,"-19"3"5443,14 1-2019,-37 2 3629,6 3-367,-11 1-541,12 11 1,2 1 693,-6-5-916,7 20 0,4 4 1246,8-7-846,-14 29 723,32-20-2649,-8-1-84,10-1-1042,25-2-429,-19-5-539,53-10 2692,-8 3 457,-18-13 1,2-2 381,10 5 0,-3-3 1276,8-20-441,-15 7 0,-2-3 1464,-1-21-995,-5-3 173,-18-6-2542,-9 9-497,-21-23-919,16 27 1151,-24 8 1,-6 2-1173,10 0 2012,-16 9 0,-3 4 1,4 1-1,-18 4 1</inkml:trace>
  <inkml:trace contextRef="#ctx0" brushRef="#br0" timeOffset="152833">21055 14483 23189,'10'0'630,"1"0"-450,2 0-90,-3 15-2842,2 6 374,-4-1 1022,3 31 339,-6-30-1069,1 27 421,-4-22 64,1-2 119,-3-1 2209,1-4 501,-1-3-580,0-2-249,0-48 1,0 14-601,0-43-964,18 2 1090,10 11-549,-5 8 1,3 0 907,19-5 0,-23 18 1,0 0-1,12-6 0</inkml:trace>
  <inkml:trace contextRef="#ctx0" brushRef="#br0" timeOffset="153067">21830 14466 24808,'-18'3'2470,"4"0"-1715,14 2-4372,0-1 1393,0 12 742,0-2 423,0 9 264,0 0-891,0 3-235,0 2-31,0 16 1772,0-12-2609,14 20 775,-11-25 1852,21 5 0,-22-16 1,9-2-1</inkml:trace>
  <inkml:trace contextRef="#ctx0" brushRef="#br0" timeOffset="153433">21810 14069 25528,'13'-3'-1596,"0"17"1,14 2 0,-2 16 0</inkml:trace>
  <inkml:trace contextRef="#ctx0" brushRef="#br0" timeOffset="153817">22125 14655 22290,'16'4'-1774,"-2"1"817,16-2 1451,-5 0 184,17-3 68,-10 0 283,25-17 215,-24 13-458,19-25 405,-25 10 588,9-16-1558,-22 5-532,1-3-326,-12 11-558,-1 1-854,-2 1 297,-18-2-543,-5 8 985,-25 2 842,12 9 1120,-4 3 194,13 22 556,2-17 323,12 39-1046,-9-26 1043,20 20-2670,-10-8-2377,12 11-28,24-9 2987,-18 6 0,47-16 1,-18-4-1</inkml:trace>
  <inkml:trace contextRef="#ctx0" brushRef="#br0" timeOffset="154099">22940 14407 25708,'-19'15'1484,"-7"-12"-1085,23 25-3566,-7-7 2424,10 6-958,0 3 486,0-7 304,0 0-685,19 1-380,-14-2-303,14 1 2020,-4-4-659,-11 7 733,10-10 350,-14 6-165,0-14 0,0 1 143,0-6 2,0 0-966,-17-2-377,-10 1 1678,4-2 1,-26 1-1,15 0 1</inkml:trace>
  <inkml:trace contextRef="#ctx0" brushRef="#br0" timeOffset="154367">23778 14709 25978,'22'0'90,"16"0"-90,-4 0-191,1 7 1,2 1-449,15-5 523,-15 4 0,0 1-1272,22 3-624,3-8-329,3 9 2304,-31-6 0,0-1 0,-1-4 1,1 0-1,0 5 0,1-1 1</inkml:trace>
  <inkml:trace contextRef="#ctx0" brushRef="#br0" timeOffset="155937">25460 14451 23909,'0'-15'-5396,"0"2"3807,0-3 975,0 1 425,0 1-57,0-2 302,0 6-374,0 0-1279,-19 5 2771,-5 3 111,-19 24 935,6-16-408,2 43-710,-3-12 568,13 13-771,-6 1 174,19-15-1512,3-3-544,5-1-1164,20 3-645,-11-14 569,53-2 1434,-29-15 1104,12-12 0,2-5 886,6-7-499,-1-16 0,-4-6 506,-3-4-475,-10-3 1,-5 0 1176,-17 2-1234,-4 10 1,-3 0-1517,-2 1-959,-20-5-885,15 23 92,-15 6 1591,6 6 480,10 29-24,-10 16 814,14 15-399,11-10 0,1-1-397,-6 15 215,22-6 0,4 0-978,-8 8-224,3-22 0,2-2-1918,3 10 3340,3-5 1,-3-7 0,2-3 0</inkml:trace>
  <inkml:trace contextRef="#ctx0" brushRef="#br0" timeOffset="156383">26258 14269 24718,'-17'20'-378,"-2"30"-1795,-2-24 2534,-10 30-842,13 2-245,-2-13 569,7-9 1,3 0-366,8 3-964,-7 6 455,9-20 431,0-5-767,21-7 819,9-6 1059,11-4-84,19-28 1245,-21 4-874,-4-9 1,-1-4 351,4-11-561,-10 3 1,-3-2 521,-2-14-1038,-12 18 0,-2-1-755,1-21 65,-9 29 1,-1-1-311,3 1 0,-2-3 219,-9-14 1,-1-1 49,7 13 0,-1-1 261,-11-21 1,-3 1-1188,-3-3 958,12 21 0,-2 4 12,-20 6 404,26 26-195,-10 21 779,12 20 0,4 5-239,-2 22 14,-1-20 1,0 4 0,3-2-45,8 0 0,1 0 83,-10 15 1,3-1-220,15-16 0,0-2-532,-17-2 0,0 0-336,16-2 1,2 1-1872,-7 10 1,0 0 2672,5-13 1,0-2-1,0 9 1,-2-2-1,7 9 1</inkml:trace>
  <inkml:trace contextRef="#ctx0" brushRef="#br0" timeOffset="156884">27087 14427 24179,'-17'-13'-4335,"13"0"231,-12 2 4385,-5-6-735,-2 7 1034,-20-2 82,11 8 175,0 3-915,2 19 1843,10-13 759,-3 51-2118,16-32-322,2 9 0,6 3-1050,18-2-483,-14 9-250,43-18 655,-24-11-509,27 2 499,9-14 1913,-14 6-269,-9-14 1,0-8 1672,1-19-1220,-10 4 1,-3-4 544,-2-22-1445,2-6 171,-17 14-878,-4-6-892,-4-1 854,0 11 0,0 0-452,1 9 0,-2-1 516,-7-24 0,-2-1-80,8 25 1,-1-1 77,-16-20 0,0 1-944,15-3 1101,-13 25 1,2 2-347,12-5 649,-10 19-181,13 18 460,0 18-282,10 11 0,1 6-72,-5 20 208,9-6 0,6 8 1,-5-3-116,-11-8 1,-2 1-1013,10 14 1,5 7 0,-3-8-376,-5-15 0,0-4 1384,4 15 1,1-3 0,0-20 0,0-2 0,10 30-1</inkml:trace>
  <inkml:trace contextRef="#ctx0" brushRef="#br0" timeOffset="157383">27747 14621 25888,'45'-13'2174,"-4"2"-1465,2 4-791,-3 0-1172,-7 2 1,1 1-1479,20-3 2711,-17 2 0,0 1 0,16-2 0,1 0 1</inkml:trace>
  <inkml:trace contextRef="#ctx0" brushRef="#br0" timeOffset="157619">28842 14083 26697,'-28'15'2677,"-22"-11"-2878,29 34-1517,-26-15 2728,12 23-1320,11-14 1,0 1-166,-9 17 142,13-16 1,3 1-2096,6 30-1051,4-19 3018,19-12 0,2-2 0,-8-2 0,20 2 0</inkml:trace>
  <inkml:trace contextRef="#ctx0" brushRef="#br0" timeOffset="157885">29152 14254 25888,'-21'-4'-99,"-5"1"50,0 21 1111,-14-14-588,35 35-2260,-34-21 2800,34 20-2239,-26-7 1175,28 0-1010,-8-1 375,11 0-1739,18 4-303,17-10 2680,-4-10 1,2-4-1483,28-2 2134,-20-4 0,-2-5-616,5-20 1941,8 16-995,-22-54-400,-15 35-439,-8-11 0,-3-3-1402,-4 0 1080,-11 4 0,-5 2 1,-16-5-1,2 14 1,1 0-1</inkml:trace>
  <inkml:trace contextRef="#ctx0" brushRef="#br0" timeOffset="158283">29552 14454 23549,'24'-30'476,"2"0"-274,2-5 101,-6 6 1,0-1-191,13-19-139,-8 4 0,-2 0-177,3-14 101,-12 21 0,-3-3-396,-3-4 1,-4-1 35,-2 11 1,-1-3 54,0-28 1,0 0-175,-3 25 0,0 1 232,1-4 1,0-3 0,-3 4-362,-8 6 0,0 1 45,10-16 1,-4 3-307,-28 3 66,30 1 615,-24 30 729,16 39 344,-6 4 63,0 36-552,15-15 1,0 2-55,-6-8 0,1 1-89,4 17 1,2 1 63,-2-14 1,0-2-172,2 2 1,0 0-328,0-3 0,0 3-132,0 15 0,0 0-59,-1-17 1,2 0 8,4 0 1,3 3-1,0-5-339,3-8 1,0-3-232,0 8 0,4-3-1056,22 4 488,-17-11 1726,21-8 0,-8-7 0,2-4 0</inkml:trace>
  <inkml:trace contextRef="#ctx0" brushRef="#br0" timeOffset="158487">30473 14328 26607,'-17'15'492,"3"4"-1671,14 10-1729,0 2 1108,0-6 601,0 4 342,0-1 215,0 2-1044,21-3-174,-15 0-1176,32 1 2215,-12-10 53,7 2 1075,15-15 1,-21-2-1,9-3 1</inkml:trace>
  <inkml:trace contextRef="#ctx0" brushRef="#br0" timeOffset="159301">30850 14247 24269,'4'19'-7104,"-1"11"5040,1-26 2019,-1 31-718,2-20-352,-1 19 787,2 2-57,-1-8-1441,2 16 1820,-3-22-208,2 8-997,0-18-154,2 2 643,1-10 870,2-1 181,3-3 278,0 0 0,2-15 1,0-3-1</inkml:trace>
  <inkml:trace contextRef="#ctx0" brushRef="#br0" timeOffset="160003">31172 14244 23279,'10'12'-4830,"3"-9"5934,-7 24-3703,4-23 3443,-2 24-2181,-3-16 195,0 11 533,-1-6-1543,1 1 1871,-1 0-1335,0-1 1559,-1-1-1151,1-2 1180,-2-3 599,2 0-1022,-1-5 312,-1-2 139,1-3 1367,0-20-758,1 14 995,3-32-722,6 10 239,-1-11 178,14-14 209,-7 18-56,13-19-1579,-12 26 1122,2-4-782,-3 17 1338,-7 6-68,6 3-6,-9 22-2829,4 9 167,-6 10-219,-1 4-196,-4-8 330,-1 0-581,-1 10-136,0-13 62,0 3 2645,0-15-173,0-29-118,13-19 642,4-10-140,0-9-249,12 5 343,-10 11 2,14-17 1,-9 28 630,2-2-75,-13 18-109,10 4-343,-9 22-2052,6-14 926,2 51-1760,-4-32 965,-4 9 0,-2 2-1896,2-1-1251,1 11-939,-7-17 4242,0-2 1,0-4-1,0-1 1</inkml:trace>
  <inkml:trace contextRef="#ctx0" brushRef="#br0" timeOffset="160483">32187 14058 26158,'9'-6'1872,"-6"1"-4091,6 20-1378,-9 6 1921,0 12 470,0 0 408,0-4 289,0 11-1087,0-10-424,0 6 1112,0-17 1243,0-3-155,0-4-270,0-4 90,19-24 1707,1-5-305,2-14-217,25-12 269,-30 18-350,26-8 664,-25 9-540,4 15 982,-3-2-2202,-3 15 187,-3 0 306,-5 15-2542,1-11 1800,-1 31-3248,5-5-2025,-4 10 4881,3 0 1,-5-13 0,0-1 0</inkml:trace>
  <inkml:trace contextRef="#ctx0" brushRef="#br0" timeOffset="160601">33605 14294 26248,'12'-9'-1485,"-2"-8"1,-5 5 0</inkml:trace>
  <inkml:trace contextRef="#ctx0" brushRef="#br0" timeOffset="161985">14292 16980 26248,'-8'0'1439,"1"0"630,2 0-2159,21 0 90,8 0 0,14 0 0,6 0-90,-2 0-90,7 0-900,6 0-359,5 0-720,3 0 2159,-15 0 0,2 0 0,-12 0 0,0 0 0,13 0 0,-1 0 0</inkml:trace>
  <inkml:trace contextRef="#ctx0" brushRef="#br0" timeOffset="162318">15303 17046 26787,'-6'0'540,"-1"0"-540,23 0 0,-14-19 308,30 17 0,7 0-292,0-28 204,2 27 0,6 3-2182,2-6 0,0 0 601,-10 6 1,0 0 1359,14 0 0,1 0 1,-16 0-1,-1 0 1,0 0-1,0 0 0</inkml:trace>
  <inkml:trace contextRef="#ctx0" brushRef="#br0" timeOffset="163089">17493 16648 24898,'-26'-6'-1024,"5"2"708,-25 2 641,-10 2-50,10 19 900,-19-14-969,18 33 24,4-22 387,4 18 24,7-7-199,9 1-565,10 0-650,7 14-1250,25-10-240,19 20 388,11-22 939,-18-11 1,1 0-88,19 3 113,0 0 252,-1-3 1079,9 4 625,-18-6 1414,5 2-1244,-32-10-1144,-3 1-546,-11-5-305,0 0-111,-27 2 2124,-7 0-1355,2-1 1,-1 1-291,-19 0-2923,-7 3 3667,28-7 1,6 0 0,16-3-1</inkml:trace>
  <inkml:trace contextRef="#ctx0" brushRef="#br0" timeOffset="163367">18050 16707 24089,'-15'-6'-2324,"-8"1"2384,-17 4 813,5 18 640,3 7-1128,7 13-710,14 15-609,-1-14-155,34 24-618,-17-26-352,39-7 0,8-5 295,-11-7 1590,9-5 0,1-4 1,-1-8-1,0 0 1</inkml:trace>
  <inkml:trace contextRef="#ctx0" brushRef="#br0" timeOffset="164016">18372 16011 24449,'-7'-10'-5663,"5"26"4745,-4 2 1296,6 25-1260,0-3 384,0 6 333,0-5 0,0 2 15,-1-9 0,2 1-441,3 8 1,2 4 0,-1-4 661,-3-1 0,0-1-207,6 5 0,2 5 1,-2-5-311,-7-5 0,1-1 280,8 12 1,0-2-127,-8 13 127,13-9-282,-14-7 658,9-3-573,-9-16 303,4-4-331,-3-17-332,0-30 1054,2 3-32,2-27 277,2 10 0,3-9 273,3-3-540,-4 14 0,0-2 548,6-17-353,-3 15 0,-1 3 81,-2 2-62,7 6 283,-11 20 162,6 8 200,-4 26-2226,5-4 65,0 26 382,1-16 0,0 0-575,8 18 575,-1-4 0,2 0-1098,2 4 822,-7-17 1,0-3-1238,6 6 2431,3-5-647,2-7-301,22-7 1599,-10-7-410,-3-6 0,2-4 1557,7-21-577,-5 6 0,-2-3 1337,5-27-1797,-17 20 1,-2-1 181,-5-4 1,-5-1-90,6-18-779,-10 10 1,-3 0-761,-4-5-401,-4-17-1414,-22 32-183,15 0 717,-32 18 1351,17 20 1579,-11 29-613,13 2-132,8 20-378,11-22-286,0 4 352,20-3-388,13 16-1295,11-17 325,-9-10 0,1-2-584,12-1 546,-2-11 1,2-4 20,14-2 1463,-20-6 1,0-1 0,20-1 0,1 0 0</inkml:trace>
  <inkml:trace contextRef="#ctx0" brushRef="#br0" timeOffset="165201">20018 16499 25438,'-9'-8'-5191,"-1"0"4205,5 5 562,1 15 589,22 38-1997,1-2 1226,1 2 0,0 2-363,-1 9-168,-1-20 1,-2 0 200,-12 18 492,22-6-536,-23-3 251,15-6 695,-15-6 740,5-6-389,-8-8 360,0-7-152,4-6-1176,-3-27 1090,4-1-199,-5-25 556,0 3-779,0-8 470,0-9-487,0-4-90,0-3 787,15 1-356,-11 4-421,9 21 1,2 2 849,1-10-95,13-10 288,-4 40 1156,8 20-814,-11 15-1080,4 20-616,-12-8 1,-3 2-499,6 22 248,-5-4 1,-1 1-429,-1 10 442,-5-23 0,0-1-1639,0 9 847,-1-7 1116,-2-5 745,-1-8 237,-1-6-259,0-6-205,0-26-194,0-35 126,0-7-15,-2 14 0,4 0 105,15-18 496,-12-2-479,11 28 0,0 1 650,-12-27-776,24 5 777,-24 8-754,22 2 1623,-13 17-845,14 6 338,-9 33-1362,2 4-767,-7 21 206,4 0-1143,-4 8 1500,-2-9 1,0 2-492,-4-9 1,0 1 48,8 23 1,0-1-1747,1 7 845,3-13 0,1-2-966,4 1 2726,-5-20 0,2-2 1,13 0-1,5-4 0</inkml:trace>
  <inkml:trace contextRef="#ctx0" brushRef="#br0" timeOffset="165583">21438 16688 25438,'-27'-30'-5592,"-19"6"5893,9 4-565,-9 12 1678,-16 0-690,26 27 646,-20 12-365,28 12-1466,-6 7 1627,17 11-1286,8-13 25,4-7 0,2 0-1008,3 2-350,19 12-1222,-14-25 188,34-4 1806,-34-5-952,40-6 1772,-24-8 486,22-2 622,5-20 847,-11 11-594,-7-22 1,-1-5 261,2 2-1327,-13-4 0,-1-2 891,1-9-1436,-6-2 74,-2 2-584,-5 1-1237,-1 4-330,-4 8 870,0 0 262,0 15 201,0 25 93,0 23 234,0 18 168,10-10 1,3 0-430,12 14-346,1-5 0,3-1-109,-9-19 0,1-2 1239,12 18 1,1-2 0,11 1 0,-13-18 0,-1 1 0</inkml:trace>
  <inkml:trace contextRef="#ctx0" brushRef="#br0" timeOffset="166319">22463 16625 26517,'-7'0'1618,"0"0"-808,3 0 450,13 0-1260,-8-15-1935,33 11 2455,-14-11-176,27 15-255,-6-14 566,8 10-511,2-10 292,7 4-99,-1 8 569,3-8-1880,-2 10-504,-18 0 1,0 0-592,20 0 1938,-14 0 0,-1 0 0,6 0 1,10 0-1</inkml:trace>
  <inkml:trace contextRef="#ctx0" brushRef="#br0" timeOffset="166600">22315 17166 24269,'-4'10'-1296,"0"-1"493,22 6-370,-13-6-897,42 1 2931,-20-6-32,29-2-54,-5 0-795,-10-2 1,3 0 407,-10 1 0,2-2 125,27-6 0,1 0 203,-26 6 0,2-2-921,3-5 0,5-2 0,-5 2-742,-3 6 1,-1 1 1023,13-10 0,-1 0 0,-16 9 0,-2 1 1,1-3-1,0-1 0</inkml:trace>
  <inkml:trace contextRef="#ctx0" brushRef="#br0" timeOffset="167434">24708 16279 25888,'-20'-19'-4346,"15"1"935,-15 3 3619,2 1-272,13 3-1145,-25 2 2182,14 6-148,-6 0-952,-1 21 1811,4-14 790,0 38-1974,-2-19 630,2 25 279,1-5-1756,2 3-142,5 4-645,5-1-230,2-13 1,5 1-1685,16 15 1018,-2-8 0,5-2-1507,24 2 3479,-15-17 1,1-2 0,22 0 0,6-3 0</inkml:trace>
  <inkml:trace contextRef="#ctx0" brushRef="#br0" timeOffset="167800">25397 16542 25618,'2'-29'-4459,"-1"0"2800,-20 6 391,-12-2 1129,-11 11 584,9 6 1,0 3 549,-10 3-210,-16 22-126,4 10 1317,14 12-1287,13-10 0,3 0 743,7 10-911,2 15-1028,16-18-692,0-2-376,20-3-1574,17 3 838,10-13 1822,-7-13 1,0-3 425,12-3 449,-17-13 1,-1-1 1165,13 5 221,-3-38-91,-7 21 832,-5-24-1366,-8 10-844,-6-3-485,-10-18-911,-3 15-706,-5-21-155,0 33 362,0-1-390,-17 21 1281,13 27-31,4 15 19,3 13 155,21-11 0,4-2-589,-3 11 355,4-15 1,2-1-572,11 7 94,4-5 1342,2-7 0,2-10 0,1-6 1</inkml:trace>
  <inkml:trace contextRef="#ctx0" brushRef="#br0" timeOffset="168050">26423 16026 25888,'0'-33'-6026,"0"4"4077,0 8 2055,0 7-655,-13 36 1557,10-1-1179,-11 33 114,13-18 1,2 1-1595,-1 28 1696,0-21 0,0 0-90,0-10 0,0 0 62,-1 0 1,2-1-174,9-1 1,0 1-523,-9 13 1,2-1 179,15-14 1,-1 2-606,-15 17 1,0-1 192,23 0-1882,-22 18 1462,6-42 1242,-9 0 0,0-19 0,0-3 0</inkml:trace>
  <inkml:trace contextRef="#ctx0" brushRef="#br0" timeOffset="168183">26157 16493 24449,'-18'-45'-9373,"6"3"6910,2 4 1166,9-7 1365,26 16 1753,23-9-130,16 23-1300,-27 8 0,-1 1-1162,25 3 1762,4 1-680,1 2 0,-33 7 0,0 2 0,-1 1 0,0-1 0</inkml:trace>
  <inkml:trace contextRef="#ctx0" brushRef="#br0" timeOffset="168500">26877 16690 23549,'-21'10'2620,"5"-1"-1383,16-2-4967,0-2 1385,19-3 2595,13-17 791,10 11-663,-6-13 0,-1-2 99,10-7-518,-12 10 1,-2-1 50,10-18 1675,-2 13 468,-6-3-1690,5-8-896,-14 6 449,-4-17-779,-15 20-481,-5-12-1030,0 20 589,-16-1-102,12 11-307,-12 20 2099,16 21-1404,0 4 539,18 24-650,-13-30 159,37 11 16,-20-16-547,24-3 2124,-8-2 1,2-6-1,0-1 1</inkml:trace>
  <inkml:trace contextRef="#ctx0" brushRef="#br0" timeOffset="169050">28310 16226 25348,'-26'-2'250,"-12"1"41,10 0-39,-26 18 933,21-12-933,-11 32-248,15-20 439,3 19-809,4-7 125,-1 19-418,13-11-918,0 24-1023,30-29-553,-15 4 463,47-17 1008,-25-8 873,33-4 720,-10-5 633,3-2 535,1-17-100,-19 6 0,0-2 1913,15-22-1504,-16 11 1,-2-1-173,-5-7 204,1-25-1463,-21 24-1051,-3-11 595,-4 5-1429,-21 11-627,16-10 409,-33 22 1363,34 0-1127,-24 13 2379,25 20-564,-18-12 1925,18 41-1630,-14-1 756,15 14-774,-1-12 1,0 1-852,3 16 864,8-5 0,1 1-979,-7-22 0,0-1 518,5 11 0,3 1-962,-1-15 0,-2-2 671,-3 30-195,13-4 689,-10-24 0,-2-2-6,-3 13 428,10 8-662,-12-33-1274,0-2 656,-20-14 1735,14-19-3228,-32 11 2546,33-35 1,-31 19 0,13-21 0</inkml:trace>
  <inkml:trace contextRef="#ctx0" brushRef="#br0" timeOffset="169400">28853 16279 25798,'-19'-5'-1386,"3"1"1092,3 3 643,-1 0-91,-3 18 42,6 6-848,11 10-748,0 0-300,0-4 503,20 12-629,-16-9 795,24-7 0,4-2-189,-6 1-249,35 1 1319,-24-17 1194,-2 0 100,2-7 209,-3 3 456,0-4 235,-3-21-617,8-8 248,-13-11-1693,-7 9 1,-2 1-167,-5-10-605,0-17-537,-11-2-200,-18 13-64,6 11 0,-1 0-2371,-10-1 1668,-6 12 1,0 3-105,4 2 2320,-30 5 1,24 10-1,0 4 1</inkml:trace>
  <inkml:trace contextRef="#ctx0" brushRef="#br0" timeOffset="169785">29660 16117 23999,'0'34'-5396,"-16"-2"5764,12-10-1300,-13 1 1725,17-2-1790,0-2 400,0 0 464,0-4-1014,0-1 1597,0-6-813,0-1 446,0-3-1295,0-18 1302,14-21 655,5-5 112,-1-13-319,12 15 783,-17-4-711,15-2-278,-11 11 0,0-1-246,9-16-774,-3 8 0,0 2-296,6-3 1100,-6 12 1,0 3-1,4 5 1,7-2 0</inkml:trace>
  <inkml:trace contextRef="#ctx0" brushRef="#br0" timeOffset="170033">30433 16165 25618,'-33'0'1439,"13"15"-996,-5-11 45,22 32-3062,-19-18 3149,20 20-2182,-14-5 1226,15 2-1313,-5 12-200,6-11-2567,19 12 122,8-27 4521,12-2 1,2-10 0,-7-5 0</inkml:trace>
  <inkml:trace contextRef="#ctx0" brushRef="#br0" timeOffset="170213">30372 15663 24898,'-5'-4'-1480,"24"16"0,8 6 1</inkml:trace>
  <inkml:trace contextRef="#ctx0" brushRef="#br0" timeOffset="170835">30917 16338 23009,'20'12'-3464,"3"-3"2743,23-9 1993,-15-14 636,30-2-754,-32-2-373,8-11-317,-13 24 346,-3-31-91,-4 21 401,-3-18-1576,-6 9-818,-4 0-496,-3 1-31,-1 3 310,-19 2-160,-10 5 1447,-12 5-70,-17 3 854,19 22 1204,-19 8 239,26 11-831,5 5-16,9 8-630,16-9-2905,11 25-679,-4-29-632,38 7 3207,-21-20 0,25-4 0,-10-4 1</inkml:trace>
  <inkml:trace contextRef="#ctx0" brushRef="#br0" timeOffset="171117">31693 16064 25258,'-33'0'720,"13"16"-376,-4 4-179,22 20-2711,-9-7 1714,11 4-660,19-8 85,-15 1-489,36 1 614,-34-1-787,39 0 1139,-39-1 759,38-3 1115,-25 6-1197,4-10 802,-9 4-833,-14-7-30,-20-6 1112,-24 5-1801,-9-8 1465,18-4 0,1 0 0,-20 1 0,-1 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30T12:52:40.163"/>
    </inkml:context>
    <inkml:brush xml:id="br0">
      <inkml:brushProperty name="width" value="0.12095" units="cm"/>
      <inkml:brushProperty name="height" value="0.12095" units="cm"/>
    </inkml:brush>
  </inkml:definitions>
  <inkml:trace contextRef="#ctx0" brushRef="#br0">2698 1839 23009,'-22'38'-2043,"4"1"727,18-1-902,0 27 923,0-24 282,0 15 534,0-28 524,0-11-1282,0-3 197,0-9 215,0-18 825,0-11 0,0-11 0,0-22 0,0 16 90,0 2 0,0-1-270,0-9 272,9 8 0,0 0 347,-4-3-241,29-10 998,-8 15 215,8 13 1109,14 2 19,-17 17-332,21 24-1133,-21-12-974,-2 33 0,-4 8-689,-2-9-286,-4 18 0,-4 4-766,-8-7 626,-4-18 0,0 0-1314,-2 11 270,-1-4 1070,0-3 530,0-4 940,0-5 253,0-5-414,-14-3 428,10-11 49,-10-19-235,33 6 1498,-14-41-1934,31 20 561,-23-9 0,-2-3-75,23-13-108,-22 18 0,-1-1-618,9 2 1,-1 1 520,-4-12-81,25-10-636,-24 34 1907,9-4-1160,-13 20 830,8-4-108,-6 28-2517,1-17 1126,3 41-1126,7-12-176,-5 11 495,-4-14 0,1-1-1176,3 3-10,17 20-539,-13-28 2700,9 2-1390,6-18 3178,-9-5-246,26-19 1329,-24 10-1434,-6-21 1,-2-6 535,3 3-876,-13-3 0,-1-3 509,4-24-982,-8 15-1290,-2-20 158,-5 34-830,-2-2-672,0 40 781,0 16 94,20 31-123,0-1 651,-1-15 0,1-1-672,-1 11-839,-3-9 0,1-1-1369,5 4 3496,9 8 0,3-23 1,-8-3-1</inkml:trace>
  <inkml:trace contextRef="#ctx0" brushRef="#br0" timeOffset="188">4082 1249 26428,'-21'-14'-4370,"-2"6"3922,6 2 644,1 6 548,4 17-1567,8 12-2315,0 9 2822,31 22 0,-4-22 0,0-12 0,1 1 0</inkml:trace>
  <inkml:trace contextRef="#ctx0" brushRef="#br0" timeOffset="636">4975 1720 27057,'-50'0'434,"14"-1"1,1 2-198,-9 14 1064,-20-11-1395,23 29 63,3-17 668,6 16-1016,5 4 23,12-8-229,5 8-845,10-14-1191,0 0-83,43 1 1238,-14-12 672,4-3 0,1-2 413,9-5 701,0 2 155,-2-3 701,11-19 1199,-19-6-124,11-24-1092,-32 10-950,0-12-748,-12 22-1022,0-5 105,0 15-141,-17 4-471,13 22 1262,-23 19 958,24 16-351,-3 10 0,1 2 31,5 11 123,4-21 0,3 4 1,1-4-160,0-9 0,3-1-54,8 24 1,0 0-145,-10-25 1,0 0-369,7 9 1,-3-2-1430,-9 13 1896,17-6-537,-19-3 795,6 4-149,-8-16-2619,-26 4 2659,-7-25 598,-14-1 1,1-36 0,12-7-1</inkml:trace>
  <inkml:trace contextRef="#ctx0" brushRef="#br0" timeOffset="950">5313 1622 26607,'0'36'-5576,"0"-5"3448,0 2 1154,16-4-501,-1 26 400,3-10 608,-6-13 0,-3 1-39,-7 13-1192,17 1 1051,-17-1 552,13-3-643,-14-1 1192,5-5-149,-6 8 511,0-17-1004,0 5 19,0-47 187,0-16-733,0-23 554,0-9-801,9 21 1,1 0 460,-6-25 619,16 22 1,1 2 0,-3-16 0,1 30 0,0 0 0</inkml:trace>
  <inkml:trace contextRef="#ctx0" brushRef="#br0" timeOffset="1336">6158 1674 26787,'-48'4'1919,"-2"6"-1211,6-4-417,-3 5 111,0 2-75,-12 9 151,18-1-362,-5 19-48,24-14-478,11 8-952,5-9-175,6-2-968,24-1-436,12 3 507,13-10 1476,-15-7 1,0-1 527,10-3 522,-9-10 0,0-2 1418,3 5-152,5-29 757,-21 28 68,-10-34-1667,-1 21 605,-9-31-2040,2 21-321,-4-7-863,0 15 313,-19 9 789,14-5-1580,-14 32 3676,19 5-2460,0 36 1409,0-7-1015,8-16 1,5-1-1567,19 6 2631,0-11 0,3-5 0,23-5 0,-24-10 0,-1 0 0</inkml:trace>
  <inkml:trace contextRef="#ctx0" brushRef="#br0" timeOffset="1588">7103 1098 26338,'0'-29'-5127,"0"6"4528,0 11-285,0 30 699,0 13 1,0 5 16,0-3 0,0 2 16,0 15 0,0 0 38,0-15 0,0-1-729,0 1 0,0 0 851,0 1 0,0 0-127,6 15 0,1 0-12,-6-13 1,1 0-447,9 24 1,0-1-584,-8 6 649,6-26 1,0-1-1101,-7 7 169,7-3-316,-9-7 1795,0 4 0,0-15 0,0 2 0</inkml:trace>
  <inkml:trace contextRef="#ctx0" brushRef="#br0" timeOffset="1720">6750 1840 24898,'0'-50'-6295,"0"-1"4076,26 4 3113,0-2-364,12 17 0,4 1 118,-13 8 1,3 1-496,4-1 1,6 0 0,-4 3-278,-1 4 1,1 2 191,24-6 1,1 3 0,-26 8-1,-2 3 1,9-2 0,1 1-1</inkml:trace>
  <inkml:trace contextRef="#ctx0" brushRef="#br0" timeOffset="1919">7715 1528 24449,'0'11'-4587,"0"2"2728,0 5 975,0 4 335,0 4 214,0 4-59,0 5 76,0 3-1279,0 4 1687,0-1-180,0 1-1799,16 18-411,-13-17 236,24 11 1935,-24-24 1,21-4 0,-7-4 0</inkml:trace>
  <inkml:trace contextRef="#ctx0" brushRef="#br0" timeOffset="2086">7825 1098 25888,'-14'-37'-9411,"10"5"7660,-19 11 1645,21 7-1438,-7 30 1148,9 0 211,24 45 0,-18-17 0,6-12 0,0-1 0</inkml:trace>
  <inkml:trace contextRef="#ctx0" brushRef="#br0" timeOffset="2385">8515 1637 26158,'-36'-7'-302,"1"-1"1,-22-4 218,16 9 0,2 6 860,-8 19 573,-10-16-1178,25 45-769,6-30 742,13 27-1134,-1-12 579,12 1-782,-6-2-239,28 10-1495,14-15 1928,-4-7 0,3-5 380,24-5 0,2 0 1181,-18-13 88,-4 0 846,-5-19 20,-2-10 530,-15-11-2518,-3-19-152,-37 20-1012,10 5 1,-4 1-1110,-27-6 2341,1-6 1,28 19-1,3 3 1</inkml:trace>
  <inkml:trace contextRef="#ctx0" brushRef="#br0" timeOffset="2751">8697 1671 25798,'0'33'-5576,"20"-15"4064,-14 19-224,28-18 2189,-30 20-1347,22-8 384,-23 1 155,19 0-1611,-19-1 1805,17 8-592,-18-11 222,14 6-1443,-15-20 1040,9-4 844,-6-7 726,5-23 420,10-14 207,-3-13-214,3 6 0,0-1 416,6-17-523,-7 18 1,-1 0 224,8-18-350,-1 4-305,-2 5 626,5 0-1019,-7 22 446,13 4 340,-15 38-1274,8 6-179,-9 20-949,0 1-431,1 6-1012,-7-7 1,0 1 2652,7 23 0,-8-21 0,0-1 0,5 18 0</inkml:trace>
  <inkml:trace contextRef="#ctx0" brushRef="#br0" timeOffset="3675">11933 1499 26158,'-49'-4'-76,"-3"0"72,-5 4 251,0 0-119,-3 0-132,3 20 905,3-15-858,9 33 142,8-33 235,11 43-916,11-32 320,8 24-1064,33-21 95,-1-1-763,30-9 1401,-6 6-91,6-12 277,1 5 577,-19-7 0,-1-2-113,15 1 378,4 0-273,-37-14 0,-33 10 0,-17-10 0</inkml:trace>
  <inkml:trace contextRef="#ctx0" brushRef="#br0" timeOffset="3836">11425 2429 24988,'46'15'-1187,"-8"-6"903,19-19 1541,-13 6-819,3-20 0,3-5-968,-14 16 1,0 0-532,15-17 1,0-1 1114,-9 9 0,-1 2 0,2-2 1,-1 0-1,3-1 0,-1 0 0</inkml:trace>
  <inkml:trace contextRef="#ctx0" brushRef="#br0" timeOffset="5768">13755 1319 26697,'-54'-3'835,"8"21"1317,-5 3-1150,10 19-1599,-2 1 333,3 3-256,1 7 9,9 3-172,13-1-207,6-1-1774,11-5-2527,26 14 953,1-19 4051,1-16 1,3-3 0,28 1 0,-26-13 0,0-1-1</inkml:trace>
  <inkml:trace contextRef="#ctx0" brushRef="#br0" timeOffset="6033">14390 1608 25708,'-52'-8'468,"2"2"-549,11 6 434,1 0-51,0 0-161,3 21 432,3-15-233,7 35-853,10-26 592,1 19-534,12-10-1009,-5 1 374,27 10-954,16-12 1343,-2-8 1,2-2-267,29-5 1112,-29-4 0,0-2-59,13-2 700,0 0 678,-7-18 232,1-5 610,-22-21-2607,-1 9-366,-20-2-3494,-21-2 141,-13 10 3717,-12-10 0,-3 14 0,11-1 0</inkml:trace>
  <inkml:trace contextRef="#ctx0" brushRef="#br0" timeOffset="6219">14692 766 26158,'0'-6'-5486,"-17"1"6072,-4 22 1166,-15 11-670,15 12-1836,-13 7-369,30-4-2021,-26 6-168,27 5 3342,-8 2 1,11 0-1,0 0 1</inkml:trace>
  <inkml:trace contextRef="#ctx0" brushRef="#br0" timeOffset="6685">15673 877 27417,'1'49'-5724,"0"-7"3642,-1 14 1156,0-5 621,0-8 0,0 2 101,0-9 1,0 0 58,0 12 0,0 1 36,0 1 0,0-2-650,1-12 0,-2 1 796,-5 21 0,0-1 210,3 2-112,-8-16 1,0-3 381,8-3-827,-13 7 15,15-31 61,-5-23-330,6-22 436,18-15 354,-6 8 0,0 0 100,11-12-116,-1 16 0,0-1 645,6-24-596,13 18 1013,3-1 685,-21 28 12,13 8-671,-16 26-1766,3-14 732,-5 42-2053,-3-23 544,2 27-1041,5 9-1302,-4-13 266,-2-9 0,2 0 2757,7 3 0,11 8 1,-7-20-1</inkml:trace>
  <inkml:trace contextRef="#ctx0" brushRef="#br0" timeOffset="7388">16632 1432 25528,'-34'0'1349,"-1"0"-1259,-1 0 0,-2 17 958,3-13-697,12 20 0,2 3-967,-5-4 353,9 10 1,4 3-563,6 0-235,17 1 1,3 0-1655,-6-2 1152,27-6 1,5-5-806,-11-7 1324,11-10 0,3-2 1068,-3-2 34,20-21 1433,-28 14-79,-10-26 0,-3-4 657,1 10-992,-10-14 1,-4-1-883,0 6-528,-5-20-1048,-16 28-258,13-4-796,-13 43 2031,16 11-549,0 18 51,18 17-15,7-22-253,11 10 122,1-19 938,-4-2-288,1-7-2106,23-1 3014,-12-10-334,-9-4 1,1-4 1931,3-19 1881,18-8-427,-33-11-2074,3-2 764,-13-6-1764,-9 10-393,1-21-1207,-7 28-432,0-3-597,0 14-106,0 28 1063,0 8-53,0 29 631,16-7-469,-12 0 735,45-5 608,-27-20 71,28 16-205,-1-29 1337,-12 10-593,27-13 807,-28-16 1391,18-10-577,-27-9-1402,4-5 297,-14 6-466,-3-3-1234,-2-2 450,-2-14-1450,-4 16-653,0-15 64,-5 32 634,0 23-591,-1 25 967,18 17-550,-9-9 1,0-1-1256,12 10 2477,-7-6 1,-1 0 0,4 3-1,12 11 1</inkml:trace>
  <inkml:trace contextRef="#ctx0" brushRef="#br0" timeOffset="7620">16432 1066 26428,'0'-22'-6386,"0"2"4257,23 0 4374,-18 4-2466,44 1 2097,-13 1-478,14 3-1788,15 4-1095,-27 4 1525,-8 20 0,-2 6 0,-1 6 0,-10 3 0,0 0 0</inkml:trace>
  <inkml:trace contextRef="#ctx0" brushRef="#br0" timeOffset="7785">16623 2486 26607,'0'20'-6115,"17"0"3522,-2-12 2613,22-1-788,-8-7-894,9-22 2003,-2 17 1,5-36 0,3 15-1</inkml:trace>
  <inkml:trace contextRef="#ctx0" brushRef="#br0" timeOffset="8076">18898 1008 29126,'-31'-1'-30,"15"19"-230,-12-13 1241,25 42-3349,-16-20 2260,17 28-567,-2-13 0,1 1 126,2-10 0,2 4-424,2 13 1,4 7 0,1-6-392,4-9 1,2-1-19,1 9 0,3 4 0,0-6-560,3-15 0,-1-1 222,1 16 0,0-2 1274,13 0 1,-18 5 0,1-23-1</inkml:trace>
  <inkml:trace contextRef="#ctx0" brushRef="#br0" timeOffset="8222">18713 1723 25168,'-21'-44'-8652,"9"-15"6237,4 15 2491,25 8 1,9 3 1500,6-3-800,17 8 0,6 4-416,-22 12 0,0 1-487,15-2 1,0 2-628,-13 5 1,0 2 1077,0 1 0,0 1 0,-1 1 0,0 0 0,0 1 0,-1 0 0</inkml:trace>
  <inkml:trace contextRef="#ctx0" brushRef="#br0" timeOffset="8501">19615 1493 25168,'-38'5'2818,"16"1"-1590,-12 1-736,30 2-1832,-32 5 2334,15 13-1559,0-1 214,-6 23-272,25-17-1081,-8 10 24,40-4-444,-5-11 1797,11-7 1,4-4-1212,10-2 1382,-5-6 1,2-3 163,8-2 253,-21-1 1,0-3 1266,8-17 340,-10 14 149,-5-32-1065,-8 7-925,-9-10-1341,-4-19-577,-34 22-423,12 5 1,-3 0-1619,-34-1 3475,2-10 0,9 18 1,-1 1-1</inkml:trace>
  <inkml:trace contextRef="#ctx0" brushRef="#br0" timeOffset="8704">19607 1031 24089,'24'-25'1023,"17"-5"-58,-8 8-153,26-6-31,-26 16-166,23 1-491,-28 8-349,9 2-911,-8 18-1605,-7 6 2223,12 19 0,-14-8 1,4 0-1</inkml:trace>
  <inkml:trace contextRef="#ctx0" brushRef="#br0" timeOffset="8856">20645 715 26068,'-17'-7'-3136,"-9"1"3036,4 32-384,-26-4 495,31 11 0,1 4 1,-28 12-1,24-14 1,0-1-1</inkml:trace>
  <inkml:trace contextRef="#ctx0" brushRef="#br0" timeOffset="9167">21733 857 28047,'-31'-15'-3133,"-2"6"3325,-5 4 916,6 23 1,-2 8-601,7-8 1,-1 3-453,-6 15 1,-2 8-1,3-1-161,1-1 1,3 2-18,2-5 1,0 3 0,2 2-462,5 2 1,2 2-1,3-3-108,-1 9 1,4 1-1184,7 3 0,3 5 0,4-6 1492,8-6 1,4-3 0,10 13 0,4-2 0,-1-22 0,-1 1 0</inkml:trace>
  <inkml:trace contextRef="#ctx0" brushRef="#br0" timeOffset="9651">23080 1137 26428,'-15'-30'-6905,"2"4"4307,3 5 1840,1 2 805,1 9-27,1 0 243,3 9 544,-1 24-1952,-1 0 2142,-2 26-85,0-2-6,-2 11-590,2-8 1,0 2-318,2-12 0,-1 2-504,1 5 0,-1 5 0,1-5-331,1-6 0,1 0-236,-1 11 0,0-1-1252,1 13-27,0-7 2320,0-7 0,-1-6 1,-1-4-1</inkml:trace>
  <inkml:trace contextRef="#ctx0" brushRef="#br0" timeOffset="9819">22548 1675 25708,'-3'-42'-6530,"0"2"4242,3 4 1434,31 4 2741,-3 1-959,15 12 1,6 2-117,-15 4 0,3 0-397,9 0 1,6 0-1,-2 1-256,1 2 0,2 2-188,9-2 0,6 0 1,-5 1 129,-2 1 0,0 1 81,-13 1 1,6 0-1,-1 0 1,-6 0-1,11-1 1,-3 1-1,-7 0 1,-1 1-1,0-1 1</inkml:trace>
  <inkml:trace contextRef="#ctx0" brushRef="#br0" timeOffset="10062">23932 947 24988,'-41'-27'-3441,"5"4"2297,3 5 1050,6 3 163,12 6 475,-19 25 1257,28 7-1836,-12 11 1,0 6-617,10 19 585,-3 0 1,-1 3-33,6-20 0,2-1-74,-3 15 0,0 0-30,4-14 0,-1-3 8,1 1 0,-1-1-822,1 0 1,-1 1 723,-2 13 1,1 0-68,0-14 0,-1 1 311,1 19 1,-1-2-357,-3 2-179,6-19 0,0-3-719,-1-5-372,3 2 1732,1-24 1,0-23 0,0-11 0</inkml:trace>
  <inkml:trace contextRef="#ctx0" brushRef="#br0" timeOffset="10688">23755 1598 24269,'21'-7'2641,"-3"1"-1525,19 2-1595,-9 1 579,2 3-455,1-1 71,1 1-59,0 20-630,-1-16 55,-3 41-1663,2-4 458,-12 12-339,2 8 65,-12-14-387,-2 1-493,-1 0 3080,1 11 0,1-16 0,2 8 0</inkml:trace>
  <inkml:trace contextRef="#ctx0" brushRef="#br0" timeOffset="11102">24758 1615 25978,'-20'-7'-1351,"-7"1"1321,-12 5 700,3 1-42,8 19-17,1-14 31,1 36-1068,1-23 591,4 19-79,3 7-548,9-12-608,4 25-528,5-26-930,18 15-596,8-24 1685,-3 2-1440,21-15 2703,-16-4 597,22-3 639,-13-21 1016,3-6 193,-21 2-701,-4-11 0,-2 1-886,-5 10-489,0-11 0,-2 1-571,-4 8-695,3 26 688,-4 18-1750,-1 22 46,0 1 1034,16 9-1220,0-14 93,0-7 1,2-1-294,7-1 2513,3 4 1,-5-23 0,2-3 0</inkml:trace>
  <inkml:trace contextRef="#ctx0" brushRef="#br0" timeOffset="11608">25237 1688 25258,'1'-17'-5716,"1"1"4608,0 7 725,-1 23-801,-1 27 514,0 3 361,8-7 0,0-1-316,-4 1-1179,11 22 1042,-15-30 712,0 3-1863,0-13 2025,8-10-1594,0-18 2547,0-11 463,6-12-469,-5 1 105,9 0-112,-1 0 104,4-3 106,-2 2-78,4 0-1299,0 5 1018,-2 3 181,-2 6 199,-1 9 51,-6 4 131,2 25-2717,-8 10-194,0 27 35,-2-9-37,-1 1-87,4-5-324,-1-13-732,5 5-177,0-16 2376,11-10 1332,-6-1-311,8-9 775,7-19 770,-5-8-1226,0 2 0,1-3 925,1-16-649,-2 12 1,0 2 703,0-6-1447,5-9 5,-13 20-870,-6 6-201,-1 3 484,-4 9 40,-1 2 514,-3 5-133,3 20-2042,-4-15-305,7 53-479,-2-33-177,2 10 1,1 1 2236,6 0 0,10 8 1,-4-18-1</inkml:trace>
  <inkml:trace contextRef="#ctx0" brushRef="#br0" timeOffset="11918">26570 1544 25078,'-22'-23'-5954,"-16"4"5626,14 5-19,-14 6 1191,16 25 466,8 12-1413,14 12-865,0 1-538,26-10 1249,-19 2-783,49-1 1140,-33 1-1777,23-1 289,-16-3 1163,2 9 551,-16-14-264,-1 9-576,-15-20 892,0 0-1025,-17-9 2791,-12-3-1602,-10-2-61,-4 0-1009,-1-15 495,23-1 197,-17-2 0,35-8 0,-9 7 0</inkml:trace>
  <inkml:trace contextRef="#ctx0" brushRef="#br0" timeOffset="12222">27050 1584 25528,'0'-11'-5486,"0"-1"3717,0 4 1335,-19 1 1580,-2 3-89,-25 22 860,2 10-1463,24-1 0,2 2-1069,-15 20 1098,26-14 0,2 0-240,-4 6-380,29-9 0,6-2-891,4 1 535,4-13 1,5-2-171,-4-8 0,0-1 145,23 1 679,-10-5 1,-1-2 512,6-1 77,-13-8 1,-3-4 1648,-3-14-845,3-24-971,-27 9-1560,-4-3-923,-6 13-844,-28-1-586,20 1 3114,-28 11 0,-7 2 0,12-8 0,-6 10 1,0 0-1</inkml:trace>
  <inkml:trace contextRef="#ctx0" brushRef="#br0" timeOffset="12435">26955 1235 24089,'28'-29'507,"-2"2"-503,6 1 518,12-3 19,-7 11 248,9 0-121,-5 11-647,-11 5 129,13 23-1422,-23-15-652,-5 23 0,-3 5-2119,0-8 3409,3 32 0,-5-26 0,1-1 0</inkml:trace>
  <inkml:trace contextRef="#ctx0" brushRef="#br0" timeOffset="12601">27980 934 26068,'0'-15'-5846,"-22"6"5997,-5 4 588,0 28 447,-18-2 337,39 25-3568,-43-4 556,43 6-260,-16-22 0,0 0 1920,17 29 0,-24 0 0,16-1 0</inkml:trace>
  <inkml:trace contextRef="#ctx0" brushRef="#br0" timeOffset="12918">28408 645 27687,'31'-5'1267,"-1"1"-839,2 4-514,-1 17-1383,1-13 1419,2 41-1703,-2-18 1163,-9 12 0,-3 4-1627,7 18 928,-10-2 1,-4 3 234,-7-23 1,-4 2 530,-6 5 0,-3 6 0,2-5 268,4-1 0,-3-2-153,-20 15 0,-7 0 465,3 1 0,-3-4-46,-6-12 0,-4 0-1095,0 2 1,-3 4 0,1-5 1380,1-5 1,0-3 0,3-4-1,-2 1 1,2-3 0,-4 0-1,0 0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30T12:54:46.131"/>
    </inkml:context>
    <inkml:brush xml:id="br0">
      <inkml:brushProperty name="width" value="0.12095" units="cm"/>
      <inkml:brushProperty name="height" value="0.12095" units="cm"/>
    </inkml:brush>
    <inkml:brush xml:id="br1">
      <inkml:brushProperty name="width" value="0.09071" units="cm"/>
      <inkml:brushProperty name="height" value="0.09071" units="cm"/>
    </inkml:brush>
  </inkml:definitions>
  <inkml:trace contextRef="#ctx0" brushRef="#br0">7518 4689 24898,'-5'-3'-3700,"3"1"2522,-1-1 361,3 0 140,0 1 285,0-3 73,20-5 2194,5 0-1260,13-5 1270,1 3-55,-5-1-656,21-3-729,-12 4-1366,-6 6 1,0 1 1343,7 2 0,13 2 0,-16 1 1</inkml:trace>
  <inkml:trace contextRef="#ctx0" brushRef="#br0" timeOffset="358">8525 4836 25078,'36'-14'3866,"-14"-8"-5204,15 19 1226,-17-18-511,25 12-195,-3-9-403,4 3-861,7 2 2175,2 2 1,-1 1 0,1 2-1</inkml:trace>
  <inkml:trace contextRef="#ctx0" brushRef="#br0" timeOffset="800">10243 4262 24898,'-17'-7'-887,"-5"3"1202,-28 20 1837,10-11-1598,-9 37-396,13-20 342,0 22-787,3-7 105,3 2 731,5 1-647,6-3-1289,10 16-93,4-16-454,25 19-1483,20-27 1383,12 2 1183,-20-21 0,1-3-344,20 5-162,3-4 1491,2-3 0,1-3 1,1 0-1</inkml:trace>
  <inkml:trace contextRef="#ctx0" brushRef="#br0" timeOffset="1674">10985 3491 25708,'-10'-11'-5575,"7"2"2500,-7 1 3580,0 5 498,8 21-1082,-8 4 737,10 21-849,0-6 0,0 2-642,-1-7 0,2 3 794,4 8 0,3 6 0,0-3 178,1 0 1,1-1-474,1 17 1,2-2-424,3-16 1,-3-2 455,-11-1 1,0 0-267,12-1 0,2 1 268,-7 10 0,-2 1 112,2-15 0,0 0 77,2 16 1,-2-2 58,-3 1-344,3 10 22,-5-36-599,-4-2 1096,0-43 294,0 2-154,0-29 70,0-16-4,0 11-211,0 16 0,0 0 146,0-14 67,0 5-152,16 5 858,-12 7-341,32 9 1246,-16 10 137,12 27-1080,4 23-964,-11 9-558,7 9 182,-7-12-977,-2-1 668,1 2-2044,8 11-196,-5-14 1457,-3-12 0,1-3 311,5-1-632,28 0 2154,-26-17 1,14-5 0,-16-3 0</inkml:trace>
  <inkml:trace contextRef="#ctx0" brushRef="#br0" timeOffset="2017">11823 4484 24179,'-17'-7'-830,"3"23"1342,29-4-2357,8 21-302,24-16 2326,-6 2-256,25-17 818,-21 5-848,-4-13 0,0-5 1357,9-12-833,-16 7 1,-2-1 1300,7-16 289,-2 6-1088,-8 0 36,-3-14-1381,-13 9-38,-2-21-1186,-34 25-474,18-5-200,-47 18 1811,28 6-311,-26 4 797,12 5 508,2 0 376,1 24 744,-7 13 240,22 12-1234,3-12 0,2 0-908,13 11-528,-8 16-460,10-20-757,26-2-868,-20-2 664,25-15 1,5-2-655,-6 9 2879,3-12 1,2-3 0,11-2-1,1-1 1</inkml:trace>
  <inkml:trace contextRef="#ctx0" brushRef="#br0" timeOffset="2651">12993 4130 25798,'14'-4'3455,"-10"22"-9454,26-13 5127,-19 25 0,-2 6-1330,20-7 1602,-15 5 0,-3 2-571,0 7 389,7 3-1535,-9 0-170,7-2 2178,-6-4-438,-4-4 1015,0 6-323,-3-15-298,-1 3 401,-1-39 743,-1-14-517,-14-18-183,11-8 23,-4 13 1,1 0-231,6-21 272,-2 6 1,4 0 125,21-8 55,-21 24 1,1 2-133,20-9 1057,-3 12 733,-16 5-1296,31 10 2083,-15 7-326,15 29-2001,-8 0-743,-10 9 0,-2 3-567,3 11-832,2 16-60,-8-14 895,-3-1-1796,-1-2-25,0 8 1922,-2-16 283,-1 7 727,-2-29-32,-1-1-80,0-12 1927,1 0-88,3-38-1329,0 13-357,0-14 1,2-2 385,2-6-345,1 5 1,0 0 727,2-7-148,7-8-1529,-4 16-133,-3 22 1574,11-1 481,-9 20 31,14 17-1346,-9 16-918,5 7-160,-3 12-957,-1-13-584,3 4 69,-6-13 1,3-1 2196,11 14 1,-9-16-1,2-1 1,12 6 0</inkml:trace>
  <inkml:trace contextRef="#ctx0" brushRef="#br0" timeOffset="3019">14448 4101 25798,'-26'-6'-224,"4"2"66,-22 4 951,12 0-390,2 19 383,2-14-143,4 37-1125,4-23 509,4 36-671,6-20-119,4 23-815,6-26-468,25 12-742,4-29 1232,16 8 964,10-22 505,-20 6 745,21-25 1016,-27 14 21,8-49-310,-23 31 427,-2-31-1218,-12 8-1195,0 9-1025,0-15 859,0 27-1259,0-1 133,0 35 687,18-10 1899,-13 42-1787,31-1 312,-8 12-668,-3-12 0,2-3-893,19 9 1153,-22-16 0,0-2 1245,15 9 1,4-6-1,5-1 1</inkml:trace>
  <inkml:trace contextRef="#ctx0" brushRef="#br0" timeOffset="3218">15642 4011 26787,'54'15'-7702,"-9"-13"7514,-2 26 0,-9-25 0,1 8 1</inkml:trace>
  <inkml:trace contextRef="#ctx0" brushRef="#br0" timeOffset="3383">15762 4628 27147,'0'19'-5486,"0"8"3358,19-10 1168,18 13 17,11-15 584,15 2-905,-10-6-261,6-6 1515,6-2 0,-30-3 0,1 0 0,1 0 1,1 0-1</inkml:trace>
  <inkml:trace contextRef="#ctx0" brushRef="#br0" timeOffset="3800">18092 3458 26338,'-18'-17'-4843,"1"3"4110,-2 8 1941,5 2-302,-6 50-890,10-12-207,2 18 1,2 5-137,4-23 1,0 1-469,0 14 1,0 1 534,1-11 1,2-2-195,-2 2 1,2 0-678,8 0 0,0 0-129,-7 0 1,1-1-175,14 0 1,1-1 84,-16-1 0,0 0 1222,14 0 1,0-1-1,-12 30 1,13-2-1</inkml:trace>
  <inkml:trace contextRef="#ctx0" brushRef="#br0" timeOffset="3967">17585 4225 25618,'0'-39'-5486,"0"1"3537,29 4 3604,-3 0-928,14 12 0,6 2 14,-14 5 1,1 1-1112,9 0 1,6 1 0,-3 2-180,0 3 1,-1 1 572,17-2 1,0 1 0,-19 6 0,-1 1-1,1-1 1,-1 1 0</inkml:trace>
  <inkml:trace contextRef="#ctx0" brushRef="#br0" timeOffset="4283">18553 4571 24449,'0'16'-4497,"0"0"2548,28-9 3278,-1-22 1,4-5 355,27-5-920,-21-3 0,0-3-528,-7 4 1,-3 0 30,14-15-300,-10 5 0,-3-2 1322,-9-7-339,1-12-2079,-20 17-700,0 2 10,0-1 339,-31 6-53,24 1-351,-53 8 1768,24-2-226,-12 15 991,4 0 417,16 31 759,13 12-975,2 12-297,13 6-562,0-8-1527,27 3-194,-21-1-365,30-12 1,5-2-213,-9 13 1998,5-14 1,3-4 0,6 3 0,2-2 0</inkml:trace>
  <inkml:trace contextRef="#ctx0" brushRef="#br0" timeOffset="4634">19293 4234 24808,'6'-12'-1167,"4"3"2308,1 9-483,2 0-370,2 20-2523,6 6 828,-6 11-386,14 13-154,-11-19 538,8 18-642,-10-23-19,1 5-12,-6-21 2202,-3 5-642,-1-13 2212,-2 5-1570,-1-7 1940,-2-17-1331,1-12-148,-1-11 33,3-7-424,1 7 779,2-5-1492,3-1 1451,2-1-1905,0 4 2174,7-9-599,-5 20 326,10 3 306,-9 21 605,4 8-599,-6 20-1898,-1-15 913,2 43-1641,-2-24-264,1 27-453,-3-11-2214,-2 20 263,-5-16 3723,-2-10 0,-1-1 0,-1 1 1,0 7-1</inkml:trace>
  <inkml:trace contextRef="#ctx0" brushRef="#br0" timeOffset="4822">18558 3574 25798,'23'-45'-2021,"28"2"3162,-21 4-989,0 20 0,3 2 1054,23-12-743,4 4-394,-28 17 0,3 1-120,24-1 1,1 6 0,-22 11 0,-1 3 0,18 2 0,0 0 0</inkml:trace>
  <inkml:trace contextRef="#ctx0" brushRef="#br0" timeOffset="5476">20527 3370 26428,'0'-26'-6116,"-17"2"3174,2 38 3542,4 15 1,2 8-704,3-3 0,2 4-114,3 7 1,1 4 0,1-3-5,-2-7 0,2-2-175,7 14 1,3 0-739,-1-3 0,1-3 736,0-11 1,1 1-219,3 17 0,0-2-1346,1 1 588,2 7-630,2-24 1286,-18-15 734,6-27 1784,-8-10-1095,0-29-134,0 14 1,0-1 348,0-23-405,-2 17 0,4 2 588,15-18 366,-13 5-760,32 4-375,-6-1 1036,8 18 765,22 6 450,-24 18-358,28 24-1162,-29 16-1452,8 10 357,-19 10-1917,-4-11 297,-8 2-667,-4 0-315,-5-3 562,-3 0 1029,-27 8 1801,20-12-614,-25-10 0,-5-3 1530,11-1-1111,-3-9 0,-3-2 62,-10-5 0,9-2 1,-7-4-1</inkml:trace>
  <inkml:trace contextRef="#ctx0" brushRef="#br0" timeOffset="5856">21547 3772 25978,'-40'0'1439,"-3"0"-1169,20 13 803,-19-9-934,37 23-1951,-33-23 2134,24 42-1266,-6-25 542,10 41-1139,10-30-325,29 9-744,-21-15-43,53-4 2926,-35-2-982,9-11 1,3-2 1260,5 3-649,-6-6 1,-2-1 1127,2-3 713,16-14 898,-31-6-116,2-21-1938,-18 5-784,0-3-241,-6-4-835,0 11-84,0-14-208,0 22-647,0 27 319,0 21-505,0 35 700,0-11 178,17 1-599,-12-16 1938,24-3 0,-26-2 0,8-3 0</inkml:trace>
  <inkml:trace contextRef="#ctx0" brushRef="#br0" timeOffset="6208">22073 3807 24629,'7'0'1978,"-2"0"-1618,1 0-90,-2 20-3305,0-15 1413,3 52 318,-2-34 687,0 9 1,0 2-1255,0-5-91,2 9 125,-3-19-239,1-7 1804,-2 3-344,1-12 1454,-1 5-1338,2-8 2371,-1-20-1128,9-7 454,-4-14-300,7-1 508,-3 7-113,0 0-1100,1 0 1402,4-11-2372,-5 16 1554,4-9-836,-10 27 670,4 1 167,-7 11 143,1 24-2152,1 7-402,-2 16-1267,7 12 485,-1-21-2030,12 20 4128,-4-27 1,10-5 0,-4-16 0</inkml:trace>
  <inkml:trace contextRef="#ctx0" brushRef="#br0" timeOffset="6583">22723 3735 25078,'-21'-8'-1364,"-3"2"1031,-2 25 1433,7 9-1435,19 10-1323,0 0 229,0-13 133,23 5-723,5-6 1326,22-4 384,-9-10-268,-4-10 1120,-6 0 1593,-4-22 80,-8-6 21,1-22-805,-15 11-1235,5 4-469,-7 13 246,-2 0-1345,-1 32-316,0 1 11,0 32 518,0 21 328,0-7 762,0-19 1,0 1-371,7 2 1,0-2-382,-4 19 248,4-14 0,-1-2-440,-6-1-698,0 13-720,-24-37 2894,-7 0-138,-17-17-136,-3-25 0,4 4 0,21 0 0,0 0 0</inkml:trace>
  <inkml:trace contextRef="#ctx0" brushRef="#br0" timeOffset="6734">21897 2618 26517,'24'-36'-321,"0"0"1,1 3 0,1 4 487,0 5 0,1 4 687,28-10-327,-20 20 1,-1 3-207,15-1-1419,-21 28 1,-5 8-2961,-5 15 3862,-10 2 0,-7 3 1,-12-8-1,-5-1 1,-2 4-1,1 0 1</inkml:trace>
  <inkml:trace contextRef="#ctx0" brushRef="#br0" timeOffset="7322">12595 6093 27417,'14'-26'-1292,"-1"5"1204,-2 10 735,0 6 1194,-4 23-4664,-1 5 1063,-3 24 737,-1 8 193,-1-4 1,0 3 345,0-11 0,-1 2-15,0 8 1,0 6 0,0-5-432,0-3 1,0 0-429,0 4 1,0 6 0,0-7 1085,-1-7 0,2-1-852,4 2 0,2 4 0,2-6 1064,0-8 0,1-3 0,2 10 0,0-3 0,2 8 0</inkml:trace>
  <inkml:trace contextRef="#ctx0" brushRef="#br0" timeOffset="7584">13132 6008 27237,'-23'-20'-4532,"-8"7"4601,28 33-1157,-9 8 811,11 13 1,2 7-141,-1-14 1,0 2 211,0 9 0,0 5 0,0-3-152,-1 0 1,2-1-712,4 6 0,3 5 0,0-6 300,2-4 0,0-3-614,2 14 0,1 0-1068,1-6 0,0-3 2313,-5-13 0,-1-1 0,0 9 0,1-1 0,3 10 0</inkml:trace>
  <inkml:trace contextRef="#ctx0" brushRef="#br0" timeOffset="7933">12055 6739 28047,'32'39'-2021,"-1"0"1,-8-10 0,0 0 826,10 14 0,-1 1 533,-10-13 1,0-1 276,3 3 1,1 1 156,0-1 0,2 2 169,1 0 1,2 2 0,-1-1-108,6 4 1,1 2-408,6 5 0,4 4 1,-3-5 604,-4-4 0,-1-2 22,-4-5 0,2 2 0,-4-4 47,1 2 0,-2-3-50,-2-2 1,0 0-24,-3-2 1,0-1 46,19 20-127,-6-8-25,-6-10-282,5-9 829,-9-11 111,-5-28 0,0-9 43,7-16-346,-10-2 0,-2-4-279,-2 6 1,-2 1 2,2-8 0,0-1-47,0-5 0,1-5-425,-5 16 1,1-4 0,0-1 0,-1 3 451,1-4 1,-1 3 0,1-3-1,-1 2 1,0-3 0,0 0 0,-1 4-1,-1 3 1,0 0 0,0-1 0</inkml:trace>
  <inkml:trace contextRef="#ctx0" brushRef="#br0" timeOffset="8720">5317 9876 25978,'-34'52'-337,"3"-23"1,2 1 63,14 4 1,1 2-21,-15 1 1,-2 4 168,10-2 1,1 3 0,1 0-94,-3 4 0,3 3-366,4 1 1,2 4-1,3-5-607,1-9 0,6-1 833,15 17 0,9-4 1,12-7-1,-2-19 1,1-1-1</inkml:trace>
  <inkml:trace contextRef="#ctx0" brushRef="#br0" timeOffset="9106">5913 10782 23459,'0'-39'-6205,"22"-4"6701,-17-1-513,15 19 1,2-2 390,-8-20 1,-5-3-463,4 12 1,0-4 100,-1-8 1,0-5 0,-4 2-224,-5 2 1,-2-2-71,4-8 0,1-6 0,-2 5 507,-3 3 1,-2 1-454,-6 7 0,-2-2 0,2 4 29,6-4 0,-4 4-391,-20 0 1,1 2 101,21 4 0,0 1-41,-21-5 1,-3 3-1,2-13 432,3 25 1,-3 12 272,-9 38 2147,13 13-1805,14 3 0,4 4-185,2-2 1,2 3-136,-2 3 1,0 4 0,3-1-37,9 10 0,2 2-180,-4-11 1,-1 6 0,2 0 0,2-5-281,13 12 1,3-1-576,-1 2 1,2 4 0,-2-7-1225,1-7 0,0-4 1166,-4-8 1,2 1 0,0-3 941,15 7 1,0-5-1,-10-12 1,2-1 0,9 2-1,1 1 1</inkml:trace>
  <inkml:trace contextRef="#ctx0" brushRef="#br0" timeOffset="9483">6688 9969 25168,'-25'-11'-1245,"-11"4"1469,19 25 501,-2 1-226,-6 20-736,23 20-1226,-16-13 1130,16-12 1,2 0-1185,-6 14 833,6 0-549,0-1-350,19 10-749,4-16 1262,-1-14 1,2-5 733,12-6 294,3-1 786,-10-15 522,0 0 240,-1-26 104,-3 4 689,-3-25-1102,-3 7-766,-13 7 0,-3-3-650,3-21 225,-5 5 1,-2 0-1265,1-8 425,-8 20 0,-1 2-1222,5-8 180,-13 6 588,17 10 1292,-13 7-631,9 35 1028,-9 4-259,20 16 0,8 4-856,10 13 385,-13-15 1,3 2-759,12 1 1,-1 0 164,-5 17-1275,9-12 1,4-2 2327,1-1 1,12 4-1,-11-20 1</inkml:trace>
  <inkml:trace contextRef="#ctx0" brushRef="#br0" timeOffset="9806">7630 9661 25978,'-14'-5'-1459,"-7"1"1601,3 24 230,-18-14 764,16 56-2254,-3-33 933,8 12 1,6 2-609,6 4-173,8-8 0,2 0-330,-3 5 205,18-16 1,2-2-437,-2 10-947,24-6 2309,-10-1-504,14 3 687,-13-8 631,13 7 171,-33-16 123,8 2-485,-22-7-444,5 1-702,-8-2 401,-25 7 1769,19-3-965,-24 0 0,-6-2-10,11 2-1363,-12-2 0,-1-2 1242,6-3 0,-1 1 1,23-6-1</inkml:trace>
  <inkml:trace contextRef="#ctx0" brushRef="#br0" timeOffset="10133">8222 9679 26248,'-38'-1'753,"18"18"-353,-11-12 262,27 34-3047,-10-7 1646,14 9-628,0 19 183,22-23-836,0 13-154,21-16 878,-4 0-483,3 0 1836,-12-11 0,1 0-534,14 10 695,-10-7 1,-2 0 96,-1 0 442,4 14-123,-25-20-1529,-4 4 30,-7-10 126,-26-1 1512,20-2-1744,-27-3 0,-6-3 1274,10 3 1,-5-4 0,-2 0 0,-6-3 0</inkml:trace>
  <inkml:trace contextRef="#ctx0" brushRef="#br0" timeOffset="15956">10130 9960 23459,'0'-19'-5036,"7"-1"5032,-6-1-458,6-3 744,-7 0-791,5-1 601,-1 2-302,5 2-428,-2 2 1465,-1 4-416,0 4 657,0 6 159,2 2 1129,-1 2-902,0 19-2498,0-14 913,1 43-382,1-10 1,0 2-17,-3-3 0,-1 2-177,5 28 0,-1 0-176,-5-32 0,-1 0-380,1 9 0,-1 0 304,0-4 0,-1-3 1517,0 15-831,0-15 1,-1-3 537,1-5-813,0-1 516,0-45 379,-2-1-283,0-30-95,-1 13 0,2 0 213,14-28 19,-14 2 0,2-2 21,12 23 1,2-1-76,-10-3 1,-1-3 0,0 3 100,3 6 1,3 2-28,4-9 0,-1 3 628,-3-3-143,15 10 701,-6 15-47,11 9 661,-5 32-1983,20 25-219,-18 13-407,-11-23 1,1 2-52,1 7 1,-3 0 27,-3-10 0,0 1-444,9 23 0,0-1-195,-10-26 0,1 0-1000,9 15 0,0-2-170,5-2-969,21 2 3726,-20-30 0,12-7 1,-9-7-1</inkml:trace>
  <inkml:trace contextRef="#ctx0" brushRef="#br0" timeOffset="16551">11073 9219 25078,'-14'-32'-8176,"10"6"6971,-11 6 1162,8 10-449,5 32 682,8 13 0,1 7-286,-5-3 0,1 2-60,16 19 1,-1 0-830,-17-18 1,1-1 1075,16 4 1,0 1-169,-16 0 1,1 0-12,17 1 0,1 1-130,-13-1 0,-1 0 41,9-1 0,2 0 38,-2 17 0,-1-1 107,-3-17 1,0 1-42,0-1 0,1 3 1,-2-5-8,-1-8 0,-1-1-122,5 12 1,-1-4-193,-1-4-84,3-2-551,-6-26 1339,0-6 228,5-51 535,-3 14-574,-1-19 1,1-3 320,2-9-370,-3 19 1,-1-2 101,1 2 0,-1 2 580,6-21-713,-3 18 0,1 2-376,2 5 748,12-1-34,-10 29 1291,24 27-1568,-19 3-653,2 8 0,-1 4-373,2 10 89,-4-3 1,0 0-602,4 9 398,-4-9 1,1-1-928,1 1 235,4-9 1,2-3 447,-1-9 1026,28 3 1001,-30-39 1146,15-13 6,-20-12-911,3-8-753,-16 19 1,-3 0 174,0-19-465,-1 6 1,-2 0-592,-2-2-186,0 11 1,0 2-738,0 7-576,0 19 898,0 38 175,0 15 558,-2-4 1,4 0-102,13 11-392,-8-8 0,0 0-695,12 4-929,4 6-117,-12-24-400,12-8 2930,-7-10 0,0-5 1,0-6-1</inkml:trace>
  <inkml:trace contextRef="#ctx0" brushRef="#br0" timeOffset="16706">12028 9275 24539,'-17'-18'-6343,"0"4"4676,6 6 595,2 3 470,4 29-537,3-4 802,27 36 1,-19-17 0,19 12 0</inkml:trace>
  <inkml:trace contextRef="#ctx0" brushRef="#br0" timeOffset="16988">12580 10066 24808,'18'10'-3001,"4"-3"2976,12-4 654,-4-2-62,27-24 886,-23-7-1344,-4 0 1,0-2-88,2-17-263,-10 14 0,-1 1 739,-5-7-735,-1-10-532,-13 9-463,-26 13-822,-12 1 1016,-13 20 928,0 4 445,12 26 634,4-2 290,3 24-634,3-4 513,14 7-502,-4 2-556,13-13 0,6 1-1509,10 18 43,2-11 0,5-2-2532,26 2 2250,-19-17 0,0-2-985,15 1 2599,5-6 0,-1-10 0,2-4 1</inkml:trace>
  <inkml:trace contextRef="#ctx0" brushRef="#br0" timeOffset="17506">13230 9823 25708,'0'46'-5576,"20"-7"1993,-15 0 2389,31-7 1181,-32 1-569,27 12 123,-13-12-125,1 6-1629,5-7 2113,-16-13-534,8 5 300,-10-39 805,-1-13-9,-5-18-325,0 12 1,0-1 287,0-10-72,0 7 0,0 0-73,0-2 630,15-4 149,2 23-371,16 11 1358,-17 30-2096,12 1 563,-11 42-1028,0-24-147,7 16 100,-16-20-492,10-2-530,-9-5-1063,1-4 2277,-3-12-476,-1 4 578,-1-14 1956,0 6-1618,4-32 1055,-1 18 1044,4-46-1048,0 27 521,3-29-608,0 8 286,3-3-1580,-2-2 1435,1 1-1035,-5 16 1,0 0-948,7-13 1096,-4 15 0,1 2-104,2 7 485,9 2 581,-10 35-1694,2-9 894,-3 55-1727,-3-33-81,-5 13 0,-1 1-1277,1 0-374,-4-7 0,-2-1 2667,0 1 0,-1 7 1,-1-18-1</inkml:trace>
  <inkml:trace contextRef="#ctx0" brushRef="#br0" timeOffset="17738">12240 9415 26248,'0'-38'-5666,"21"1"6511,2 0-351,23 0 841,-1 6-733,-5 10 0,2 2-2,-10 6 0,1 3-476,27-4 0,1 4-475,-25 6 0,-2 2 102,11-2 0,-3 5-1488,11 27 1535,-8-1 1,-26 0 0,-3 3-1,14 21 1</inkml:trace>
  <inkml:trace contextRef="#ctx0" brushRef="#br0" timeOffset="17885">13073 11109 26697,'21'16'-5906,"5"-5"3630,-24-3-3173,15-6 5829,-10-1 0,8-1 0,-3 0 0</inkml:trace>
  <inkml:trace contextRef="#ctx0" brushRef="#br0" timeOffset="20300">15433 9081 26158,'0'-8'-4857,"0"1"2819,10 4 5329,-8 24-5155,14-1 670,-15 25 479,14-5-362,-6 7-881,8 7 1263,-2 4 202,0 6-824,-7-32 0,0 2 528,4 16 0,-1 1 74,-2-13 0,0 1-494,5 26 0,-2-1 827,-5-29 1,-1 0-441,2 18 1,-2-1 937,-2-2 0,-1 6 0,-3-28 0</inkml:trace>
  <inkml:trace contextRef="#ctx0" brushRef="#br0" timeOffset="20434">15370 10058 23999,'-41'-42'-5160,"2"-2"2912,5-3 1070,6-2-12,14-3 358,-2 0 206,15 2 722,9 16 1,5 0-974,13-14 1428,11 9 1,5 4 185,-13 15 0,1 3-392,26-9 1,1 2 447,-20 13 0,0 2-191,13-2 0,-1 3-277,-14 5 0,-1 1 1,1 1-1,0 1 1,-1 0-1,0 0 1</inkml:trace>
  <inkml:trace contextRef="#ctx0" brushRef="#br0" timeOffset="20801">16385 9482 24718,'-54'0'1799,"9"0"-1439,0 0-180,8 15 967,3 2-591,0 17-771,3 1-140,5 6 85,13-11 1,3 2-709,0 20 211,17-4 0,3 0-1439,-3-3 511,29-9 1,7-6-410,-9-15 1442,16-5 0,3-7 559,3-23 781,-9 5 0,-1-4 910,2-27-755,-17 21 0,-3-3 23,-10-5 1,-4 0 533,3-20-947,-8 7 1,-4-1-881,-5-7-317,-10 12 1,-3 2-2109,-8-2-16,-5-4 804,11 26 816,-1 6 715,12 29 488,-13 14 830,17 15-673,18 5-604,-13-9 237,32 0-380,-19-1-993,16-5 146,-3-4-601,0-6 2084,3-11 0,2-5 1,-1-8-1</inkml:trace>
  <inkml:trace contextRef="#ctx0" brushRef="#br0" timeOffset="21067">17115 9341 24898,'-17'-10'-2565,"-2"2"2140,-20 28 2804,7 11-1828,10 9-1032,9 5-270,13-15-414,0 3-521,0-5 1136,29 0-165,-5-6-162,10-10 0,4-4 386,12 2 554,-4-4 1,0-5 867,13-23 189,-12 8 0,-2-3 1179,2-24-1574,-19 7 0,-4 0 469,-7 0-1644,-31-24-2160,-9 42 1138,-10 6 1,-4 4-648,-15 6 2095,16 6 1,0 2 0,-21 11-1,0 13 1</inkml:trace>
  <inkml:trace contextRef="#ctx0" brushRef="#br0" timeOffset="21218">16597 10620 26338,'0'7'-9831,"0"-25"9242,19 13 0,-14-44 1,14 19-1</inkml:trace>
  <inkml:trace contextRef="#ctx0" brushRef="#br0" timeOffset="21884">18057 9014 27867,'0'20'-6206,"0"13"4078,14 19 1327,-13-12 0,1 1 82,26 15 158,-26-20 0,-1 2 338,9-2 1,2-1-460,2 17-413,-3-11 1,1-2 519,7 1-94,-2 5 287,-7-23-378,0-6 668,-2-7 320,1-4 757,0-4 800,-1-24-678,7-11 178,-3-15-703,-2 9 0,0 1 420,3-14-570,-4 6 1,-1-1-111,5-5-371,-6 19 1,-1 1-926,5-5 863,-1 5 115,0 8 592,5 8 413,-5 8 479,11 21-1259,-9-8 527,8 55-1799,-8-32 475,-4 5 1,-2 2-418,3 26 4,-2-14 205,-4-11 0,0-1-1124,-1 0 1303,0 7-866,-2-24 1839,0-23 68,14-20 879,-10-34-1023,29 6 1012,-29-4-966,17 26 1,1 1 1005,-7-12-792,5 9 1,2 2 684,-4 3 120,11-1-732,-14 20 1341,10 27-2464,-9-12 950,4 41-2391,5-6 697,-7 13 159,-2-16 0,2-1-1145,3 6 45,-1-9 0,1-1-1676,5 1 1687,17 5 2098,-12-19 1,10-8 0,0-5 0</inkml:trace>
  <inkml:trace contextRef="#ctx0" brushRef="#br0" timeOffset="22184">19537 9121 25348,'0'-23'-5216,"-24"3"4064,18 5-875,-34 7 3717,13 4-270,-8 19 485,-15 13-489,21 8-1553,5-6 0,2 2 1408,7 6-781,-9 17 1057,22-20-2686,-4-1 145,6-3-1462,28 4 25,10-14 2067,-4-10 1,3-3 354,21-3 627,2-5 150,-22-17 1501,1 13-795,-8-34-124,-3 20 759,-13-19-2172,2 7-44,-14-13-1321,5 9 297,-28-16-2029,-14 24 1057,-10 5 569,-7 7-847,11 13 1301,-1-6 1297,2 7 0,3 15 0,2 3 0</inkml:trace>
  <inkml:trace contextRef="#ctx0" brushRef="#br0" timeOffset="22418">20152 9029 26517,'6'-2'3320,"0"1"-2151,-2 1-1594,-2 19-2802,0 7 1278,-2 12 617,0 3-26,0 7-958,0-9-2067,0 25 618,0-28 280,0 8 3392,0-18 1,14-4-1,5-1 1</inkml:trace>
  <inkml:trace contextRef="#ctx0" brushRef="#br0" timeOffset="22583">20342 9044 25978,'2'-12'-4999,"-1"-1"1955,-1 4 198,-19 4 2009,14 18 1072,-26-9 0,28 25 0,-9-13 0</inkml:trace>
  <inkml:trace contextRef="#ctx0" brushRef="#br0" timeOffset="22817">19168 8777 24269,'28'-23'2163,"-6"2"-2077,27 2 1578,-10 3-312,17 1-920,-12 7-386,-6 1 0,-2 7-460,-4 22-932,12 7-464,-36 14-2906,-2 12 293,-6-20 4015,0 11 0,-21-20 0,-6 1 0</inkml:trace>
  <inkml:trace contextRef="#ctx0" brushRef="#br0" timeOffset="22990">19973 7905 25168,'3'11'-7790,"-1"5"5524,-2 20 1699,-14 5-794,11-5 0,2 3 1335,-7-7 1,1 1-1,6 13 1,2 0-1,-1-11 1,0-1 0</inkml:trace>
  <inkml:trace contextRef="#ctx0" brushRef="#br0" timeOffset="23534">21240 8484 26697,'0'-28'-6115,"0"4"4526,0 9 615,0 25 425,0 8 178,8 12 1,0 5-339,-4 17 527,4-13 0,1 1-1837,3 23 1891,-12-30 0,2 1-63,10-1 1,-1 1 11,-10 0 1,0 0 9,10-2 0,-1 1-135,-7 31 444,5-22 1,1-1-327,-1 19 272,-3-24 1,-1-2 7,2 5-98,-6-7 361,0-6-109,0-8-1,0-6-494,-19-7 2593,14-23-3237,-14-16 488,19-12 487,-2 8 1,4-1-7,17-13 138,-19 17 1,5-1 246,26 1 0,5 4 1373,-6-15-2018,13 13 0,3 5 2875,-3 9 213,11-1-319,-22 20-888,-4 0-356,-7 0-403,-2 22-2739,-11 4-299,-2 22-145,-6-12-97,-24 6 994,-8-20 1006,-14-1-290,4 0-397,11-18 995,16 18 740,-13-20 0,24 7 0,-10-8 1</inkml:trace>
  <inkml:trace contextRef="#ctx0" brushRef="#br0" timeOffset="23917">22305 8747 25348,'0'-6'-5126,"0"1"3627,-21 3 3413,-5 1-441,-22 18 453,23 10-1544,-14 26-228,35-7-847,-5-7 0,1 0 1004,8 1-577,7-4 0,5-3-2021,19-7 753,24 0-216,-7-17 1449,0-5 391,-15-4 1206,-3-18 343,-1 14 522,2-48-412,-16 30-1250,-1-11 0,-3-1-355,-9-2-915,7-24-269,-9 28-557,0-6-443,0 19 501,-19 5 709,15 28 497,-15 14 441,19 32-1128,0-7-349,16 1-2057,0-4 942,2-16 2372,8 5 0,-22-20 0,10-4 0</inkml:trace>
  <inkml:trace contextRef="#ctx0" brushRef="#br0" timeOffset="24250">22772 8752 25258,'6'0'1259,"1"0"-539,4 15-4179,-2-11 3079,9 47-1822,-7-26 460,4 31 720,-5-23-1111,-2 0-41,-2-3 247,2 6 1858,-3-14-1541,1 5 1662,-3-20-287,0 0-54,-1-25 1054,3 14 1229,-2-36-1437,2 20 342,1-24-141,5-13 212,0 13-484,-3 7 0,1 0 685,2 0-398,3-13-1822,-7 34 1674,1 2-93,-1 14 799,-3 16-2262,5-12 944,2 56-1438,1-30-345,1 12 1,0 2-795,7 2 2346,0-10 0,4-2 1,7 0-1,14 7 1</inkml:trace>
  <inkml:trace contextRef="#ctx0" brushRef="#br0" timeOffset="24652">23623 8696 25348,'-20'-17'-3909,"-4"6"3684,-15 29 2933,17 13-2778,9 24-927,31-14-1192,8-3 962,-3-10-567,25-14 2618,-27 0-1195,22-14-252,-13 0 1092,6 0 848,-11-22 1183,6-8-240,-20-12-773,3-14-1685,-13 21 114,4-8-1225,-5 15-287,0 6 180,0 3 311,-14 4-506,10 30 1589,-10 0 117,10 29 1,8 9-406,16 10 102,-12-19 0,-1 5 0,1-4-24,3-8 1,2 0-120,5 21 0,0-1-322,3 5 305,-5-18 0,0-4-1251,4-2-165,-9 2-210,-11-21 1610,-28-9 1944,3-3-545,-31-26-832,16 4 0,-1-3 0,5-5 1,0-1-1,-14-3 0,0 0 1</inkml:trace>
  <inkml:trace contextRef="#ctx0" brushRef="#br0" timeOffset="24834">22228 7712 26517,'55'-23'2820,"1"-1"-1848,3 8-828,1-1 17,-5 9-400,-4 1-24,-7 6-350,-8 1-377,-17 23-3199,-7-3 3938,-8 15 0,-8 4 1,-11-11-1,-6 1 0,-1 14 1,0 0-1</inkml:trace>
  <inkml:trace contextRef="#ctx0" brushRef="#br0" timeOffset="25337">25385 8579 26248,'-30'-20'-3933,"-21"2"4204,9 5-9,-14 6 296,17 13 1,2 2 531,-11-4-483,13 24 1,2 4-452,-2-6-276,18 4 0,5 3 40,2 4-823,10 0-715,0-3-564,25-13 1,9-4-402,7 1 2451,21-6 0,6-5 0,-28-6 0,-1-2 0,16 1 0,-1 0 0</inkml:trace>
  <inkml:trace contextRef="#ctx0" brushRef="#br0" timeOffset="25749">25865 7828 25708,'-35'-44'-1802,"0"0"0,7 13 1,3 0 805,2-8 0,1 4 352,-8 9 813,15 26 2029,1 45-1929,14 20-484,-1-23 1,2 4-630,8 17 0,5 1 695,-2-13 0,3 3 69,-3-9 1,2 6 0,0 0-1,-1-5 2,9 14 1,-2-3-176,-6-7 1,-1 3 0,0-4-788,1 3 0,-1-4 501,-1-1 0,-1 0 301,-1-3 0,1 0 60,-2-3 1,0-2 150,-2-2 0,-1-2-7,8 27-393,-4 3-302,-3-23-2418,-2 0 1902,-4-46 1503,-1-24-170,0-7 0,0-4 145,-1 4 0,2-2 404,7-19 0,4 1 86,-2 20 1,3 1 246,9-20 0,0 3 1049,1 0-344,10-6-542,-30 35-398,21 9 1496,-13 7-103,1 22-2769,4-12 1114,-5 52-1661,3-29-153,2 35-442,-5-24 175,-1 1-2348,2 0-2042,12 8 6003,0-13 1,10 2-1,-4-17 1</inkml:trace>
  <inkml:trace contextRef="#ctx0" brushRef="#br1" timeOffset="26024">26817 8569 11041,'-42'-4'1799,"-3"1"-1529,22 24-1,-20-16-269,38 36 0,-34-36 0,26 50 0,-6-36 0,9 27-539,33-18 269,15-8 180,14-4 90,10-10-45,-25-16 0,-1-2-654,20 7 699,-20-16 0,-3-4 0,7 4 90,-9-23-180,-14 9 90,-1-18-90,-14 12-1004,-15-24 15,-21 32-495,5 10 0,-4 3 1574,-21 7 0,-1 0 0,19 13 0</inkml:trace>
  <inkml:trace contextRef="#ctx0" brushRef="#br1" timeOffset="26550">27558 7588 11850,'0'17'810,"14"2"-630,-10 32-90,10 2-2772,-3 12 2682,-9-29 0,-1 1 0,4 1 0,1 3-1334,-1 20 1,-1 2 1333,-3-16 0,0 2 0,4 1 0,2 6 0,-1-6 333,-4-7 0,1 0-333,5 21 0,1-3 90,-1 3-90,-2-28 0,0-2-90,3 7-90,-2-18 552,1-5-462,-4-34-180,0 11 180,-1-44 180,2 22-180,1-28 2043,4 5-1953,2-3 0,4-2 90,0 0 0,3 2 135,-6 20 0,2 1 134,8-11-235,-3 15 0,3 4-34,5 8-272,11 3 362,-7 13-90,2 24 0,3-4 45,-9 9 0,0 4 45,15 10 0,-8-5 0,-1 2 0,2 6-91,-12-10 1,-4 0-90,-5 2 90,-2 6-180,-13-17-95,-30-2 185,1-4-720,-13-7 1,-5-3 134,14-3 0,-1-1-1529,-29 1 1,-2-2 2113,24-4 0,1-1 0,-12 0 0,1-1 0,17 0 0,0 0 0</inkml:trace>
  <inkml:trace contextRef="#ctx0" brushRef="#br1" timeOffset="26700">28673 8383 12300,'20'16'-90,"-3"5"90,-4-19-5937,-5 15 5937,-4-7 0,-2 6 0,-2-1 0</inkml:trace>
  <inkml:trace contextRef="#ctx0" brushRef="#br0" timeOffset="28616">27317 8475 23279,'-29'-26'-4127,"11"4"1262,-2 10 2996,17 0-1756,-16 11 3126,17-8-2668,-15 8 2180,7-2-1568,-7 3 1992,-1 0 321,0 0-713,-16 20 1481,10 6-2643,-17 25 1940,22-11-2261,-3 3 573,14-14-1197,5 2-235,1-3-105,2-2-701,0-3 749,24-4 322,5-5 833,14-6 634,15-22 1103,-19 9-435,-13-16 1,0-5 408,10-1 492,-1-30-848,-6 7-705,-11 9 1,-2-3-427,-6 11 1,-2-3-468,2-26 1,-2-1-402,-5 23 1,-2-1 168,-5-2 0,-2-5 1,-3 4-202,-4 3 0,-1 1-202,3-12 0,-3 1 366,-16 6 1,-1 3-464,9-21 517,-4 28 1,0 3 159,1-3 30,12 11 185,-8 7 1105,10 9 56,-2 26 1069,5 2-968,8 27-672,-1-10 1,2 1-374,7-6 1,3 2 73,-3 9 0,0 4 0,2-3-199,9 0 1,1-1-509,2 17 1,1-1-341,-4-17 0,0-2-672,3 2 0,0 1-40,1-2 0,0 0 1678,0 0 0,0 1 0,1-1 0,-1 1 0,0-1 0,1 1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43D4B-4A12-F347-B594-A695401A2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57BF32-0F66-9E49-8F0A-8BCB8EF7E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7F7D6-8FE9-AE4D-977E-D01B87DD6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8582-3710-164D-9D2E-012374948525}" type="datetimeFigureOut">
              <a:rPr lang="en-VN" smtClean="0"/>
              <a:t>02/07/2021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C52A1-92A5-5143-A7FF-28F8AF4B3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7CF1E-E4EF-2649-82F2-9FB6AB04F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9910-7BBF-B049-88C0-33244376948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43660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11981-F6C8-D946-BC4A-924819B63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909DB7-D440-4840-8AAA-324F56047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A5284-5743-3540-B0D9-B22850BAF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8582-3710-164D-9D2E-012374948525}" type="datetimeFigureOut">
              <a:rPr lang="en-VN" smtClean="0"/>
              <a:t>02/07/2021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22BAC-7A79-B544-9259-3E973EB7B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6BE1B-63BE-3D44-967B-836EAF884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9910-7BBF-B049-88C0-33244376948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6595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1511DA-15ED-9E4E-B506-586A195D6E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5565B-346F-B649-B30D-25998110D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618DD-5459-D34E-A30D-6883CE76F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8582-3710-164D-9D2E-012374948525}" type="datetimeFigureOut">
              <a:rPr lang="en-VN" smtClean="0"/>
              <a:t>02/07/2021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AA8B8-5B7C-E14E-ADBC-F631DDC3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76460-639F-0B4F-85E3-1FEE89216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9910-7BBF-B049-88C0-33244376948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67647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D8802-BFD9-E646-BE82-739890F03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DAF3-7AE6-E74A-A71A-A902E39EB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6D07C-5003-F347-BE33-119A56EFF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8582-3710-164D-9D2E-012374948525}" type="datetimeFigureOut">
              <a:rPr lang="en-VN" smtClean="0"/>
              <a:t>02/07/2021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BED72-C1DC-2C42-8EDC-AC2FA37FF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DEB1A-0429-E841-8E9B-C6F79FBF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9910-7BBF-B049-88C0-33244376948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12667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C9D6F-2B93-2F45-A804-7D430BB8E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63200-5983-E149-A406-4091E4E8C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05975-6F4A-734A-B847-92F78E11E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8582-3710-164D-9D2E-012374948525}" type="datetimeFigureOut">
              <a:rPr lang="en-VN" smtClean="0"/>
              <a:t>02/07/2021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4C164-AD88-E14F-AA55-613467920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88B45-8ECD-F040-BC57-968D042FF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9910-7BBF-B049-88C0-33244376948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9320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2F82-5DED-FC49-BC5F-2D050AD6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A6779-A5E2-6840-8B7F-2B7430A3EE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2160F0-CDCC-D241-B416-4B75B4CAB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40133-DE5E-624C-8E93-90DA86E0D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8582-3710-164D-9D2E-012374948525}" type="datetimeFigureOut">
              <a:rPr lang="en-VN" smtClean="0"/>
              <a:t>02/07/2021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6E387-A940-CE4B-AE14-6391CA79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FE2A1-8551-9044-A684-08FAC2AC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9910-7BBF-B049-88C0-33244376948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20468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D0715-98F9-AD49-8DEE-353766E37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33722-4453-114D-9A0A-46E1B2F9B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3D075-1C50-1545-A2D8-B7EC266DD6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603C0-C14D-DD4C-BF29-1F4EA4F6D5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C84257-D6EA-1745-B32F-0F2E340AE8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0028C0-D39E-5F45-B4E1-70406C368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8582-3710-164D-9D2E-012374948525}" type="datetimeFigureOut">
              <a:rPr lang="en-VN" smtClean="0"/>
              <a:t>02/07/2021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370180-2C74-5D4A-A6B5-489DAA2E9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F41A43-F90F-DE43-812D-9FDBA4FF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9910-7BBF-B049-88C0-33244376948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67380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7389C-8E40-4C4F-873E-E6CB84DD4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C0767A-1CC9-7B47-BFF8-A3B749F70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8582-3710-164D-9D2E-012374948525}" type="datetimeFigureOut">
              <a:rPr lang="en-VN" smtClean="0"/>
              <a:t>02/07/2021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7DF19-B5AF-DA45-9C64-BE975D12D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340CFF-753A-1C49-B169-236CDF67E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9910-7BBF-B049-88C0-33244376948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59034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EC35C7-880E-0D41-B692-8A6473293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8582-3710-164D-9D2E-012374948525}" type="datetimeFigureOut">
              <a:rPr lang="en-VN" smtClean="0"/>
              <a:t>02/07/2021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5812CF-F9F3-684F-9B3F-462F5BF3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AE26D-5E3C-7846-AAD5-A2708F96E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9910-7BBF-B049-88C0-33244376948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43642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4A510-99F5-394E-9B0F-850CC96ED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D63C6-A3FE-B64B-B2AC-23C157973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B57EA-4BA5-B34B-8642-B5EEE7C7F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29367-A77B-E94D-846D-EF7ECDE46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8582-3710-164D-9D2E-012374948525}" type="datetimeFigureOut">
              <a:rPr lang="en-VN" smtClean="0"/>
              <a:t>02/07/2021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8C103-DD9D-7843-BAAF-F9141478C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50C6D-3BB5-CE45-AA78-03200CC98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9910-7BBF-B049-88C0-33244376948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2386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81EA1-9A03-A843-8F5D-20894BB71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98AAD9-BD6A-EE40-8FB7-1E4FD4B8C4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01D62-9B8B-F549-9A3C-3DD0B838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058DF-2D6E-ED4C-B6F0-0B643FD8D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8582-3710-164D-9D2E-012374948525}" type="datetimeFigureOut">
              <a:rPr lang="en-VN" smtClean="0"/>
              <a:t>02/07/2021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19BDE9-C833-1A4A-A6DA-7D606CAEA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1F2F0-8057-E44D-BBA5-BB9D64F7B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9910-7BBF-B049-88C0-33244376948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4548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4FADF7-B043-3D45-A423-C59BA96A1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9AFB7-BF44-5842-B629-50BD69B90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C8477-8159-634F-BE44-D012B64A90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38582-3710-164D-9D2E-012374948525}" type="datetimeFigureOut">
              <a:rPr lang="en-VN" smtClean="0"/>
              <a:t>02/07/2021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D0E47-5631-D140-83AD-A0EDD60BB5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EBF01-2386-3545-800A-302939B951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89910-7BBF-B049-88C0-33244376948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7912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D9119-DE68-AA45-A574-5E04A88ACA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D0CC9A-F44D-F54F-9B56-82D344C390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5FB4049-F9AD-1C4F-AA95-6B3422233C35}"/>
                  </a:ext>
                </a:extLst>
              </p14:cNvPr>
              <p14:cNvContentPartPr/>
              <p14:nvPr/>
            </p14:nvContentPartPr>
            <p14:xfrm>
              <a:off x="736920" y="399600"/>
              <a:ext cx="11414160" cy="4753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5FB4049-F9AD-1C4F-AA95-6B3422233C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320" y="378000"/>
                <a:ext cx="11457360" cy="479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7249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63423D-5B22-8840-852E-AA5717335031}"/>
                  </a:ext>
                </a:extLst>
              </p14:cNvPr>
              <p14:cNvContentPartPr/>
              <p14:nvPr/>
            </p14:nvContentPartPr>
            <p14:xfrm>
              <a:off x="714960" y="230040"/>
              <a:ext cx="10990080" cy="6149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63423D-5B22-8840-852E-AA57173350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3360" y="208440"/>
                <a:ext cx="11033280" cy="618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147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119FD7E-73EB-144F-A7A2-D8F7A06BA68F}"/>
                  </a:ext>
                </a:extLst>
              </p14:cNvPr>
              <p14:cNvContentPartPr/>
              <p14:nvPr/>
            </p14:nvContentPartPr>
            <p14:xfrm>
              <a:off x="1060560" y="504000"/>
              <a:ext cx="9646200" cy="4654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119FD7E-73EB-144F-A7A2-D8F7A06BA6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4360" y="487800"/>
                <a:ext cx="9678600" cy="469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8485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3AB8542-5F02-FA44-8217-C82EFD07CF47}"/>
                  </a:ext>
                </a:extLst>
              </p14:cNvPr>
              <p14:cNvContentPartPr/>
              <p14:nvPr/>
            </p14:nvContentPartPr>
            <p14:xfrm>
              <a:off x="652680" y="425520"/>
              <a:ext cx="10744560" cy="6297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3AB8542-5F02-FA44-8217-C82EFD07CF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1080" y="403920"/>
                <a:ext cx="10787760" cy="634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9163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1D83590-4C5F-6E43-9548-A9469A782A37}"/>
                  </a:ext>
                </a:extLst>
              </p14:cNvPr>
              <p14:cNvContentPartPr/>
              <p14:nvPr/>
            </p14:nvContentPartPr>
            <p14:xfrm>
              <a:off x="203040" y="196200"/>
              <a:ext cx="9718200" cy="5026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1D83590-4C5F-6E43-9548-A9469A782A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440" y="174600"/>
                <a:ext cx="9761400" cy="506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8957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21D6863-868B-0945-9403-4A6A5EB0BB3D}"/>
                  </a:ext>
                </a:extLst>
              </p14:cNvPr>
              <p14:cNvContentPartPr/>
              <p14:nvPr/>
            </p14:nvContentPartPr>
            <p14:xfrm>
              <a:off x="927000" y="122400"/>
              <a:ext cx="11259720" cy="6345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21D6863-868B-0945-9403-4A6A5EB0BB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5400" y="100800"/>
                <a:ext cx="11301480" cy="638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1921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C606F09-2C69-C444-93C1-5292FFB2C464}"/>
                  </a:ext>
                </a:extLst>
              </p14:cNvPr>
              <p14:cNvContentPartPr/>
              <p14:nvPr/>
            </p14:nvContentPartPr>
            <p14:xfrm>
              <a:off x="460800" y="163080"/>
              <a:ext cx="11647440" cy="5632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C606F09-2C69-C444-93C1-5292FFB2C4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200" y="141480"/>
                <a:ext cx="11685240" cy="567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4546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D23E2E8-13A6-6444-AA6E-7940BF526B07}"/>
                  </a:ext>
                </a:extLst>
              </p14:cNvPr>
              <p14:cNvContentPartPr/>
              <p14:nvPr/>
            </p14:nvContentPartPr>
            <p14:xfrm>
              <a:off x="996120" y="184320"/>
              <a:ext cx="10213560" cy="5493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D23E2E8-13A6-6444-AA6E-7940BF526B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4520" y="162720"/>
                <a:ext cx="10256760" cy="553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4956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25FF177-4F48-F340-8F96-67B48BCAA417}"/>
                  </a:ext>
                </a:extLst>
              </p14:cNvPr>
              <p14:cNvContentPartPr/>
              <p14:nvPr/>
            </p14:nvContentPartPr>
            <p14:xfrm>
              <a:off x="502920" y="180720"/>
              <a:ext cx="7523640" cy="3898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25FF177-4F48-F340-8F96-67B48BCAA4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1320" y="159120"/>
                <a:ext cx="7566840" cy="394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3746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BBF1066-08D4-7546-8653-87B52C53B3D6}"/>
                  </a:ext>
                </a:extLst>
              </p14:cNvPr>
              <p14:cNvContentPartPr/>
              <p14:nvPr/>
            </p14:nvContentPartPr>
            <p14:xfrm>
              <a:off x="241920" y="127800"/>
              <a:ext cx="10149120" cy="6730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BBF1066-08D4-7546-8653-87B52C53B3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5720" y="106200"/>
                <a:ext cx="10186920" cy="676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9271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AEF057B-8D5A-174B-A1C7-C186E3F621D8}"/>
                  </a:ext>
                </a:extLst>
              </p14:cNvPr>
              <p14:cNvContentPartPr/>
              <p14:nvPr/>
            </p14:nvContentPartPr>
            <p14:xfrm>
              <a:off x="604800" y="132480"/>
              <a:ext cx="11480760" cy="5139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AEF057B-8D5A-174B-A1C7-C186E3F621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3200" y="110880"/>
                <a:ext cx="11523960" cy="518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4618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91113C-1A37-8840-B867-8831DF62BA3F}"/>
                  </a:ext>
                </a:extLst>
              </p14:cNvPr>
              <p14:cNvContentPartPr/>
              <p14:nvPr/>
            </p14:nvContentPartPr>
            <p14:xfrm>
              <a:off x="371520" y="91800"/>
              <a:ext cx="9943200" cy="6574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91113C-1A37-8840-B867-8831DF62BA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9920" y="70200"/>
                <a:ext cx="9986400" cy="661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7347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424EB7C-F5E2-8C4A-BB09-431148E245C9}"/>
                  </a:ext>
                </a:extLst>
              </p14:cNvPr>
              <p14:cNvContentPartPr/>
              <p14:nvPr/>
            </p14:nvContentPartPr>
            <p14:xfrm>
              <a:off x="916920" y="108720"/>
              <a:ext cx="8185320" cy="5028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424EB7C-F5E2-8C4A-BB09-431148E245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5320" y="87120"/>
                <a:ext cx="8228520" cy="507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9178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6DBBC22-8131-A548-84A3-73B146914379}"/>
                  </a:ext>
                </a:extLst>
              </p14:cNvPr>
              <p14:cNvContentPartPr/>
              <p14:nvPr/>
            </p14:nvContentPartPr>
            <p14:xfrm>
              <a:off x="321120" y="231840"/>
              <a:ext cx="11556720" cy="6182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6DBBC22-8131-A548-84A3-73B1469143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9520" y="210240"/>
                <a:ext cx="11599920" cy="622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9154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93CB95C-81F5-234E-9DBD-8FC88645DE2B}"/>
                  </a:ext>
                </a:extLst>
              </p14:cNvPr>
              <p14:cNvContentPartPr/>
              <p14:nvPr/>
            </p14:nvContentPartPr>
            <p14:xfrm>
              <a:off x="193680" y="196560"/>
              <a:ext cx="11914200" cy="6379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93CB95C-81F5-234E-9DBD-8FC88645D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080" y="174960"/>
                <a:ext cx="11957400" cy="642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0342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F55F0BC-43BA-964F-A3C3-C4083D9B79B1}"/>
                  </a:ext>
                </a:extLst>
              </p14:cNvPr>
              <p14:cNvContentPartPr/>
              <p14:nvPr/>
            </p14:nvContentPartPr>
            <p14:xfrm>
              <a:off x="956880" y="228960"/>
              <a:ext cx="9389160" cy="754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F55F0BC-43BA-964F-A3C3-C4083D9B79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5280" y="207360"/>
                <a:ext cx="9432360" cy="79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9795D78-78F7-C44E-A136-33EA51E9EAA9}"/>
                  </a:ext>
                </a:extLst>
              </p14:cNvPr>
              <p14:cNvContentPartPr/>
              <p14:nvPr/>
            </p14:nvContentPartPr>
            <p14:xfrm>
              <a:off x="1793880" y="858600"/>
              <a:ext cx="8551800" cy="3154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9795D78-78F7-C44E-A136-33EA51E9EAA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72280" y="837000"/>
                <a:ext cx="8589600" cy="319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6401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7DA25F-9601-8140-95AF-5A8DE4440D22}"/>
                  </a:ext>
                </a:extLst>
              </p14:cNvPr>
              <p14:cNvContentPartPr/>
              <p14:nvPr/>
            </p14:nvContentPartPr>
            <p14:xfrm>
              <a:off x="874800" y="553320"/>
              <a:ext cx="8376480" cy="4337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7DA25F-9601-8140-95AF-5A8DE4440D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8600" y="537120"/>
                <a:ext cx="8408880" cy="437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7962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</TotalTime>
  <Words>0</Words>
  <Application>Microsoft Macintosh PowerPoint</Application>
  <PresentationFormat>Widescreen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Huu Thien (FE FPL HN)</dc:creator>
  <cp:lastModifiedBy>Tran Huu Thien (FE FPL HN)</cp:lastModifiedBy>
  <cp:revision>14</cp:revision>
  <dcterms:created xsi:type="dcterms:W3CDTF">2021-06-30T06:05:48Z</dcterms:created>
  <dcterms:modified xsi:type="dcterms:W3CDTF">2021-07-02T13:27:00Z</dcterms:modified>
</cp:coreProperties>
</file>