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6"/>
  </p:normalViewPr>
  <p:slideViewPr>
    <p:cSldViewPr snapToGrid="0" snapToObjects="1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1:34:02.341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2277 1706 25708,'0'-44'-4767,"0"8"2729,20-2 3112,-14 6-1514,14-5 1273,-1-3-517,-15-4-787,15-2 43,-10 12 0,-2 0 802,-4-19-200,11 12 0,-2 1-547,-9-2 181,13-10-331,-15 31-200,4 4 1199,-5 30-1217,0 12 368,0 28 24,0-5 46,0-9 0,0-1-357,0 12-150,-1-17 0,2 1-1143,8 1 1,0-2-694,-5 20 2556,4-18 1,2-2 0,3 16 0,2-1-1</inkml:trace>
  <inkml:trace contextRef="#ctx0" brushRef="#br0" timeOffset="170">2282 2187 27597,'27'-22'379,"18"16"96,-21-38-2081,25 25 805,-12-5 0,1-3-220,-8 9 0,2 1 1110,12-5 0,1 1 0,-10 6 0,-2 1 0,2 0 0,1 0 0</inkml:trace>
  <inkml:trace contextRef="#ctx0" brushRef="#br0" timeOffset="1387">4347 1043 25438,'-14'-16'-6359,"10"3"2999,-10 1 3111,4 5 399,8 1-1499,-8 20 2472,10 19-1430,0 14-1199,0 17 1482,8-17 0,2 2 62,-1-10 0,1 2-279,1 5 1,2 5-1,-3-5-184,0-4 0,-2-2 605,5 22 0,0-3-1732,-1-2 1213,3 5 594,0-26-926,-11-16 770,2-25 2102,-3-13-1529,-23-29-807,8-10 0,-2-5 16,-8 19 1,-1-4 97,11 0 0,2-8 1,1-1-1,0 6 66,-4-10 1,3 1 78,4 10 1,2-5 0,1-1 0,0 6 48,2-10 1,2 1-698,4 10 0,2-2 1,2 3 543,7-13 1,4 6 682,2 15 1,2 2 187,9-13 0,2 5 804,6 7-610,-8 19 1,0 4 1367,5 6-342,7 6-544,-5 42-1922,-13-10-217,-6 14 1,-4 4-1155,-1 12 858,-8-17 0,-2 0-175,-4-8 1,-1 0-110,0 2 0,-2-1 332,-9 2 0,-4 2 248,-2 16 0,-2 1 912,-4-15 0,-3 2 46,3 1 0,-1 4 1,2-5 416,1-6 1,0-3-54,-11 19 0,0-3 604,1-2-269,3 5-389,9-21-293,16-12-1053,-7 3 445,32-14-1224,13 2 219,13-7 591,8 0 695,-19-3 0,0-1 0,24 0 0,-19 0 1,0 0-1</inkml:trace>
  <inkml:trace contextRef="#ctx0" brushRef="#br0" timeOffset="1782">5403 1386 24718,'0'-17'-4946,"0"3"2998,0 1 973,0 4 427,0-1 32,0 5 122,-13 0 1195,10 18-1909,-22-9 2989,22 31-1728,-19-15 1476,19 22-1409,-23 15 636,22-10-723,-4-6 0,0 0-723,8 6 216,11-12 1,1-1-2172,-6 0 2058,39 2-789,-15-17 1647,13-9-164,13-3 1066,-21-27 381,20-12 636,-26-11-462,2-8-427,-17-12-1312,-8 12-456,-1 8 1,-6 0-1181,-22-5-648,11 13 0,-2 3-2314,-14-1 4007,-9-1 1,32 20-1,-13 3 1</inkml:trace>
  <inkml:trace contextRef="#ctx0" brushRef="#br0" timeOffset="2169">6045 1432 24898,'-23'14'1820,"-8"-11"-1812,29 28-3263,-10-16 3105,12 18-1791,0-6 710,0 4 329,0 11-694,16-10-1617,4 15 463,1-26 2021,14 4-440,-13-18 2110,16-1 552,-9-21 896,-3-10-552,-16-9-94,5-5 616,-14-4-2027,4 11-434,-5-12-839,0 43-372,19 14-354,8 36-567,14-1 1451,-20-22 1,2-1-817,7 0 0,3-2 24,18 12 1682,-15-14 1,0-3-1,20-5 1,1-5-1</inkml:trace>
  <inkml:trace contextRef="#ctx0" brushRef="#br0" timeOffset="2387">6982 990 25168,'-22'-20'-5035,"-7"4"4726,26 5-2415,-10 26 4246,13 42-2260,18 1 120,-7 0 0,1 1 196,-1-25 1,1 1-698,9 26 0,0 0 632,-9-26 1,0-1-419,1 10 0,1-2-137,20 9-1855,-31-4 1489,18-7 1432,-19 4 1,4-16 0,-6 5 0</inkml:trace>
  <inkml:trace contextRef="#ctx0" brushRef="#br0" timeOffset="2533">6652 1384 25348,'-8'-23'-8793,"2"3"5855,6 0 2656,28 7 3335,16-4-1296,16 10-2377,-11 3 0,1 1-168,16 1 745,-19 11 0,-1 0 0,20-4 1,-32 4-1,0 0 0</inkml:trace>
  <inkml:trace contextRef="#ctx0" brushRef="#br0" timeOffset="2717">7732 1400 24898,'0'38'-6385,"0"-7"4256,0 7-1543,19 9 17,-14-12 3377,14 13 0,-2-19 1,4-2-1</inkml:trace>
  <inkml:trace contextRef="#ctx0" brushRef="#br0" timeOffset="2883">7750 1032 25348,'-11'-14'-7758,"2"2"7224,3 5 0,5 3 1,-5 2-1</inkml:trace>
  <inkml:trace contextRef="#ctx0" brushRef="#br0" timeOffset="3234">8205 1210 24988,'0'40'-6385,"0"-7"4346,14 7-332,-10-7 1655,10 15-214,0-10 11,-11 19 873,11-26-2442,-14 2 1949,7-14-1213,-5-8 1937,7-3 277,-6-41 268,2 9 161,0-22 0,0-5-401,2 2 89,0 1 0,0 2 16,2 9 777,3-4-436,-4 28-24,2 4 706,-1 9-300,4 21-1831,1-16 309,0 24 1,1 6-835,7-6-161,2 13 1,1 2-917,6 3 1944,0-9 0,2-2 0,11 1 0,-14-15 0,-1 0 0</inkml:trace>
  <inkml:trace contextRef="#ctx0" brushRef="#br0" timeOffset="3634">9193 1235 25168,'-43'-8'-1303,"2"2"989,5 6 830,15 21-385,0 5-212,19 13-1518,-7-3 925,9-8-922,23-1-9,-17-1-116,40-2 692,-15 3-280,11-14 996,8 8 1223,-18-20 732,1-8 1465,-16-15-1274,-9-16-1191,-8-1-1299,0 5 538,0 41-893,0 31 82,18 24 48,-17-24 0,3 2-432,20 10 1,4 0 371,-17-12 0,-1 3 624,9 3 0,4 4 1,-4-4 23,-3-6 0,-3-2 90,0 12 1,0-3-156,11 9-106,-20-7 683,16-7-64,-18-7 335,5-7-703,-7-7-1358,-30-6 2107,6-7-292,-12-13 0,-3-6 0,-11-9 0,14 0 1,1 1-1</inkml:trace>
  <inkml:trace contextRef="#ctx0" brushRef="#br0" timeOffset="5474">2622 4091 22560,'0'5'-3957,"0"-1"2278,0 0 975,0-2 605,0 0-1137,-17-13 1337,13-3-963,-12-12-1129,16 0 1901,0 6 180,0 1-180,0 8 90,0 1-90,0 3-433,0 2 916,12 3 1928,-2 2-698,4 18-1737,0-14 1105,-12 31-1085,4-6-347,-6 10 636,-11-7 0,-1 0 417,7 11-1125,-26-4 1,-4 0 139,8 8 1110,-4-17 0,-3-1-910,5-2 0,2-1 1695,-15 8-735,8-8 1,2-4 594,1-3-138,-11-1 479,27-15-1045,2-16-1323,35 9 1472,15-11-388,-2 14 1,1 2-414,25-1-22,3 0-263,-16 0-319,0 0 155,-1 0 1149,-13 6 1,1 3-1623,19 7-1437,-9 1 0,0 0 2215,10-1 1,-21-2-1,1 0 1,13 2 0</inkml:trace>
  <inkml:trace contextRef="#ctx0" brushRef="#br0" timeOffset="8966">4795 3764 23369,'0'-8'-4227,"0"2"2549,0 1 793,0 1 247,0 1 32,0 0 212,0 16 256,0 6-1548,0 13 1776,0 3-90,0-1 0,0 8 0,0 6 0,0 5 0,0 4 0,0-5 0,0 2 0,0 12 0,0-7 0,0-3 90,0-12 90,-15 6 288,11-27-60,-10-7 27,14-7-705,0-19 90,-8-25-368,5-9 434,-1-1 1,0-2 61,4 13 0,0 0-178,0-14 1,0-1 69,0 11 1,0 3-553,0-2 1,0 0 756,0 3 0,0 1 45,0-31 547,0 10-409,20 6 703,-16 1-740,32 16 1482,-18 0-622,12 22 1045,-4 2-12,-2 7-397,2 15-1059,3-12-103,17 30-317,-9-6-2231,-5-2 0,-2 1-549,5 18 2018,9-1 1,-16-13 0,-1 0 0</inkml:trace>
  <inkml:trace contextRef="#ctx0" brushRef="#br0" timeOffset="9340">5602 3627 23819,'-48'45'524,"10"-12"-358,-6 6 28,11-11-68,-1 2-110,0 1-50,1 0-14,2-2-57,-4 7-251,12-11-196,0 2-324,10-11-166,8-7 467,0-22-1615,28 10 2451,-2-50-1009,5 32 969,9-30 383,-12 12-790,9 10 809,7-8-24,-18 25 2402,17-5-2631,-18 16 781,18-4-1120,-16 24-961,9-14 1177,-1 50-2488,-6-30 1327,-4 10 0,-1 4-1933,1 4 113,-2-3 1,-1 0 2247,2 10 0,-7-17 1,0 0-1,5 13 0</inkml:trace>
  <inkml:trace contextRef="#ctx0" brushRef="#br0" timeOffset="9674">6447 3907 24539,'-46'0'359,"-6"16"1222,12-12-1498,-4 31-237,12-20 750,-7 32-1136,11-16 291,3 12-344,11 0-260,12-11-1235,-5 6 540,31-15-177,-18-3 619,27-10 0,7-4 948,-7 3 128,28-17 0,4-4 985,-4 6-225,-3-26 1,-4-5 1147,-15 9-1249,-14-11 0,-5-4 5,-8 1-595,-5 9 0,-6 0-1389,-28-1-400,20-6 363,-26 28 0,-5 5-312,12-8 1668,-12 8 1,-2 7 0,-1 13 0,-11 10 0</inkml:trace>
  <inkml:trace contextRef="#ctx0" brushRef="#br0" timeOffset="10133">7308 3950 24269,'-23'-13'-4442,"-3"2"3823,-27 11 1794,14 0-470,-1 0-234,24 21-497,-15-16 732,26 37-2089,-23-25 2805,26 20-2238,-8 2-494,29-9-1016,9 16 227,-4-23 1609,11-8 0,1-3-633,-6-3 1644,21-15 0,2-6-558,-6-9 1013,-3-9 1,-3-5 331,-7-12-526,-8 0 1,-4-4-36,-12 18 0,-2-1-457,3-13 1,-3 0-423,-5 9 0,-2 2-280,0-1 0,0 1-271,1-2 1,-4 0-173,-6 1 0,-1 1-37,7 0 0,-1 1 244,-13 3 0,-3-1 36,8-5 0,0 2-460,-10-12 62,-12-7 521,18 36 311,-10 6 1443,16 41 1,5 12-770,-3 6-238,5-3 0,1 9 1,4-4-64,7-8 1,2 1-160,-5 5 1,-1 5 0,2-4-228,4-2 1,2-2-525,3 13 0,-2-1-268,-8-17 0,1-3-1173,6 0 1,2-1 1967,-4-1 1,-1 0-1,13 26 1,1-2-1</inkml:trace>
  <inkml:trace contextRef="#ctx0" brushRef="#br0" timeOffset="10700">7927 4051 24629,'15'-6'2630,"8"2"-2628,10 4-773,1 0 363,-7-16 691,12 0 167,-13-3-414,12-17-140,-26 21-722,1-21-291,-13 15-210,0 0-179,0 1-687,-20-3-287,15 8-188,-36 1 2125,22 10 397,-6 17 1552,11 9-283,14 21-1033,20 5-883,-15-7 445,23-16 0,4-2 1478,-3 3-1447,1-11 1,4-2 177,2-4 1,0-3-673,23 2 890,-5-3 0,0-4 816,-21-10 1,0-3 530,21-2 1,-1-3 4,-22-2 0,-3-4-744,16-10 0,-4-2 692,1-13-1228,-19 16 1,-2-3-356,-9-6 0,-3 0-643,0-23 288,-2 5 1,-6-1-493,-11 24 0,-3 1-152,-1-24 1,-5 2 229,-2 24 1,-4 3-22,-16-20 0,1 2-475,-2 9 1261,6 13 1,0 5 450,9 13 573,5 34 892,13 2-455,10 31-543,0-5-598,20 10-322,-19-29 1,2 2-196,26 19 1,3 2-208,-18-14 0,1 1 44,11 4 0,6 4 0,-2-5-785,-5-6 0,0-1 48,3 4 1,4 3 0,-4-4 243,-2-6 0,-1-1 1015,8 10 1,-1-1 0,-12-15 0,-1-3 0,-1 1 0,1-1 0</inkml:trace>
  <inkml:trace contextRef="#ctx0" brushRef="#br0" timeOffset="11788">11345 3142 23189,'-26'-43'-7263,"0"3"5493,3 1 916,0 6 701,-1 1-15,2 7 376,0 3-90,0 5-1422,0 5 2209,-13 4 625,5 3-305,0 20 0,1 7 877,-12 12-1206,12 0 0,1 7-302,-3 11 0,1 2-161,7-9 0,0 3-246,1 7 0,-1 6 0,4-4-236,5-5 0,2 1-226,3 3 0,0 4 0,3-5-1124,1-8 0,5 0 1122,14 10 0,9 6 0,-1-8 0,-4-12 0,3-3 0,9 1 0,0 1 0,0-1 0</inkml:trace>
  <inkml:trace contextRef="#ctx0" brushRef="#br0" timeOffset="12133">11742 3999 23369,'-2'-14'-7049,"12"11"11057,40-25-2191,6 11-609,-8-1-163,7-19-612,-27 23 338,-4-20-875,-7 14 1686,-15-1-3532,6-1 762,-8-9-718,-20 9-402,-7-7 451,1 17 499,-33 1 1287,38 10 149,-40 22 2093,33 10-1418,5 31-44,10-10-1821,21-15 1,3 0-864,-6 9 1828,20-15 1,6-1-1,1 9 1,0-19 0,1 0-1</inkml:trace>
  <inkml:trace contextRef="#ctx0" brushRef="#br0" timeOffset="12500">12733 4007 22920,'0'-39'-5666,"22"6"6922,-17-9-2306,44 7 3087,-27-6-1739,26-3 528,-13-1-521,-1-3-695,-3 0 963,-11 11 0,-3-1-585,1-22 348,-2 7 1,-4 0-1642,-10-10 877,3 22 0,-2-1-353,-11 4 0,-4 3-1252,-18-17 1138,6 15 1,-2 4-340,-5 5 433,-14 1 855,21 20 873,4 30 1,0 10 120,-15 8-553,21 21 0,6 6 28,0-29 0,2 1-363,2 8 1,2 4 0,4-3-148,8-4 0,0-1-458,-9 14 0,4 0-1341,26-4 1,4-3-196,-20-13 0,0-1 1794,19 11 1,3-3-1,-15-17 1,0-1 0,2-1-1,0 0 1</inkml:trace>
  <inkml:trace contextRef="#ctx0" brushRef="#br0" timeOffset="12802">13580 3693 24539,'-23'-19'-4788,"17"4"268,-55-1 5937,38 9-729,-40 1 392,33 6-154,-1 21 62,11 10-1460,11 13 674,2 20 710,27-20-1842,-4-6 1,2-3-695,30 6 965,-22-16 0,1-2-636,19-1 21,0-4 1026,3-10 1121,15-3 257,-18-5-58,-12-6 0,-2-6 1737,-2-18-1611,-3-26-812,-18 5-1354,-21 8 0,-3 0-1279,9-1 1942,-28 5 0,0 3 0,23 9 0,-30-2 0</inkml:trace>
  <inkml:trace contextRef="#ctx0" brushRef="#br0" timeOffset="13249">14605 3614 24269,'-63'-11'-676,"20"3"1,2 0 328,-12 6 419,10-1 0,1-1-6,-2 4 197,-7 0-75,24 16 543,6 6-942,11 20-721,3-6-595,32 10-810,13-18 1002,12-4 384,6-4 259,-13-17 150,2 9 154,17-12 1501,-18 0 398,19-16 1699,-35-8-1260,-4-20-1158,-17 7-448,-7-2-1179,0 0-73,-21 11-1016,16-11-20,-33 26 812,33-6-923,-23 18 2477,25 14-297,-7 22 34,9-1 0,2 3-219,-1-4 1,0 3 101,-1 19 1,2 0-411,6-20 0,1 0-1416,-6 27 1,0 0 1294,5-25 0,0-2 139,-1 11 0,-1-1 0,-3 14 1,9-2-1</inkml:trace>
  <inkml:trace contextRef="#ctx0" brushRef="#br0" timeOffset="13720">14917 3988 24808,'6'-22'-4332,"-1"-1"2781,5 0 1449,-2-2-265,11-11 519,-5 5-120,9-11 129,-6 12-667,0-1 875,0 3 361,0-2-335,-1 4 172,0 0 219,0-4-383,-5 9-354,1-3-182,-9 14-88,1 21-1441,-4 12 676,0 14-65,0 3-20,20 13-708,-15-10 981,11-15 0,3 2-1155,3 23 51,10-16 1566,12 12 7,-12-28 428,24-2 666,-19-13 377,2-11 1,1-7 1597,-1-17-1377,-4 2 1,-2-3 1577,-10-18-1702,-8 14 0,-3 0 2,-4-6-942,-2-20-1047,-5 32-778,-1-3-564,0 17 268,0 30 31,0 8 413,0 19-193,0 0-176,0-8 200,17 0 1383,4 14 0,0-15 1,-4 8-1</inkml:trace>
  <inkml:trace contextRef="#ctx0" brushRef="#br0" timeOffset="14034">16018 3775 23909,'8'-6'895,"2"-3"-1051,3 7 623,12-9 533,-2 5-494,25-9-20,-16 3-256,3 0 1,0-2 376,0-1-391,-4 0 0,-2-1 460,-7 0-724,4-14-790,-18 12-277,-1-14-771,-24 15-261,13-5-617,-31 7 1340,12 8 317,-14 0 616,5 24 1207,15 10-467,7 26-279,10-5-10,0 5-748,22 4-1742,-16-14 2337,21-10 0,4-2 1,-7 2-1,4-13 1,-1-1-1</inkml:trace>
  <inkml:trace contextRef="#ctx0" brushRef="#br0" timeOffset="14386">16945 3581 24808,'0'-12'-6025,"-14"4"5616,10 25-232,-10 9 1075,14 12-1380,0 1 269,0 8 260,0-11-1179,0 21 1596,15-29-835,-11 11-25,21-27 607,-16-19 2082,16-35-698,-10-2-406,5-10 142,-3 14-81,-5 12 477,4-4-89,-8 22-610,3 2-490,0 8 481,2 23-1704,3-18 1466,0 39-2157,5-25-513,15 32 172,-5-18 1972,-5-6 0,2-2 0,10 0 0,9 7 0</inkml:trace>
  <inkml:trace contextRef="#ctx0" brushRef="#br0" timeOffset="14632">17782 3245 25888,'-25'-29'-5829,"5"6"3579,2 3 1174,13 11-170,-23 1 2487,25 31-1333,-8 16 430,11 13-1136,0-9 0,0 0 883,0 18-151,8 5 1,1 0-189,-7-31 0,1-1-386,13 27 1,0-3-2153,-12-12 1246,10-12 1,0-1 1225,-10-3 0,15 4 1,-12-18-1</inkml:trace>
  <inkml:trace contextRef="#ctx0" brushRef="#br0" timeOffset="14766">17522 3549 24898,'-9'-29'-8582,"3"0"5895,26 6 4851,-14 1-2586,49 4 2348,-24 3-852,34 4-823,-10 4-1083,1 3 1377,2 4 0,-5 0 0,-1 0 0</inkml:trace>
  <inkml:trace contextRef="#ctx0" brushRef="#br0" timeOffset="15086">18192 2671 23639,'0'-44'-5576,"0"16"3987,17-2 2798,8 23 1430,-2 16-2620,22-5 821,-25 40-2128,23-14 616,-25 0 0,-3 4 504,0-4 0,0 2-7,6 21 0,-4 4-562,-7-13 1,-3 3-119,3 6 1,0 5-1,-3-4 393,-4-2 1,-4-2-223,-2 16 0,-5 0 684,-8 0 0,-5-4-664,-1-14 0,-3-1 855,-2 5 1,-4 3 0,1-6-1,1-5 1,-2-2 0,3-5-1,0-1 1,0 1 0</inkml:trace>
  <inkml:trace contextRef="#ctx0" brushRef="#br0" timeOffset="18567">2502 6286 21031,'28'-3'854,"-1"0"-568,-1 3-278,-1 17-1734,-1-13 1493,-3 37-1829,-5-18 621,-7 26-513,-5-5-22,-4 6 289,-26 2 992,2 5 959,1-28 1,-2-1-262,3 0 0,0 0 969,0-1 0,-1 0-90,-1-3 1,-1 0 1066,-23 20-1038,19-20 0,0-2 864,-9 9-932,5 4-341,22-22-556,29 0-896,-13-8 826,36 0 1,12-2 18,-12 2-80,21 1 0,2 2-152,-11 4 319,-12 2 0,-3 2-268,0 6-280,3 12 700,-28-8-1836,-6 4 100,-7-1 675,-26 14 742,4-12 398,-13-4 0,-3-1 900,-14 1-255,1-5 0,-2-2 146,18-10 1,1-2 224,-12 3 1,1-2-746,11-4 0,1-3-157,-27 3-185,1-4 0,6-1 1,3 0-1</inkml:trace>
  <inkml:trace contextRef="#ctx0" brushRef="#br0" timeOffset="19598">5100 5981 23189,'-24'-23'-5596,"-25"-8"4704,-4 17 1946,-5 16 0,-2 7 27,27 2 1,1 4-630,-14 11 0,-5 6 0,5 0-146,7 0 0,3 3-267,-4 7 0,-1 6 0,5-3-206,5-1 1,5-1 669,-6 14 1,6 0-390,16-18 1,3-2-636,1-1 0,5-1-526,8-2 1,6 0-446,7 8 1,6-1 257,1-11 0,4-1 125,4-1 0,4 0 1,-1-3 208,2-6 0,0-3 931,16 3 0,0-3 0,-13-9 0,0-4 0,1 0 0,-1 0 0</inkml:trace>
  <inkml:trace contextRef="#ctx0" brushRef="#br0" timeOffset="19882">5780 6373 23099,'-62'18'3447,"11"-13"-2977,21 18 0,2 2-1108,-19 0 596,23 1 0,1 3-268,-9 3 0,1 0-37,-12 19 222,17-10 1,3 0-277,-2 3-676,12 22-604,4-34 672,33-5 0,8-3-497,-2-5 1276,16-5 1,2-5-156,-9-5 691,-6-15 1,0-1 1084,-1 6-964,-12-22 1,-3-4-10,3 8 1141,-11-31-3025,-2 7-13,-24 14-2302,-3-19 3293,0 28 0,-13-3 0,12 13 0</inkml:trace>
  <inkml:trace contextRef="#ctx0" brushRef="#br0" timeOffset="20254">6065 6471 22830,'5'33'-7454,"-2"-5"4980,-3 2 2033,0-6 104,0 4 53,0 2 81,0 18 50,0-11-1443,0 23 1863,0-29 86,0 8-443,0-11 0,0-10-1349,0 2 1259,14-15 899,-11-18 130,33-38 640,-23 2-877,4 3 1,1 0 303,-3-2-585,-4 11 0,-1 2 236,1 2 252,3-2-909,-6 25 1116,1 4-246,5 26-1663,-3-14 371,2 24 0,0 6-712,4-4 647,0 14 0,0 4-979,5 5 342,-7-19 1,0 0-1789,9 12 2461,2-4 0,3-5 0,1-4 1</inkml:trace>
  <inkml:trace contextRef="#ctx0" brushRef="#br0" timeOffset="20472">7065 6174 24269,'0'-8'-6026,"0"20"3808,0 20 1153,0 12 517,0 12 122,0-4 122,0 5 76,0 7-615,0-31 0,0 1 708,0 13 0,0 1-354,-1-13 1,2 1 455,5 28 0,1-1 0,-3-7 0,2-15 0,1 0 0</inkml:trace>
  <inkml:trace contextRef="#ctx0" brushRef="#br0" timeOffset="20766">6927 6503 21930,'28'-33'-689,"-7"5"1004,9 12 1,2 3 1228,4-3-720,26 4-644,-27 9-249,18 38-1235,-24-10 41,5 31-376,-5 2-587,-10-9 717,-4-7 1,-1 0-1462,-4 6 1799,-1-12 0,-1-1-650,-3-1 1607,2 5 432,-4-21 661,-2-6-44,1-5-891,0-4 69,1-18 612,0 12 663,1-37-2027,3-4 562,0-13-99,-1 23 0,-1-1 433,6-18 0,4-4 0,1 0 0</inkml:trace>
  <inkml:trace contextRef="#ctx0" brushRef="#br0" timeOffset="21070">8048 6443 23459,'-24'10'2663,"-16"2"-2084,23-4-307,-38 29-457,27-10-262,7 5 1,2 2-622,6 5 506,8-4 1,2 0-868,-2 6 288,13-9 1,5 0-1719,13 0 548,0 4 210,33-14 1584,-36-12 589,10-4 1,2-3 863,-3-1 328,19-22 971,-26-9-232,2-13-702,-19-3-1157,-4 7-1835,-4-3 1294,0-16 1,-25 14-1,-6-11 1</inkml:trace>
  <inkml:trace contextRef="#ctx0" brushRef="#br0" timeOffset="21733">8492 6877 22560,'6'8'-6034,"2"-4"5896,-3-2 503,3-17 545,2 11 1458,2-37-2907,3 17 598,-1-11 0,-1-3-1092,10-16 1593,-3 1 0,0 0-524,-8 18 1,-1 0-105,4-11 1,-1-2-79,-3-2 1,-4 1-780,-1 11 1,-1-1 969,0-25 1,-1 1-306,-2 27 1,-3 0-38,-8-18 1,-1 2-822,6-2 463,-14 14 1,1 3-672,13 8 492,-13-5 28,17 45 615,0 23 88,0 11 313,0 18 149,20-6-416,-8-9 0,-1 1 119,1-10 1,1 0-189,2 5 1,2 5 0,-3-5 150,-4-4 0,0-1-293,7 2 1,3 3 0,-1-4-56,-4-5 1,0-2-9,11 17 0,1-2-324,5 1 691,-12-21 0,2-2 378,17 4 462,-7-14 326,20-3 638,-19-31 812,11-2 155,-12-22-1165,-1-1-72,1-8-1016,-17 21 1,-1-1-248,1-1 1,-1-2-287,-2-2 1,-1-2-303,2-18 1,-2-2-601,-4 15 0,-2-3 314,-1-1 0,-1-5 1,0 5-13,-1 6 0,-3 3-53,-7-12 1,-1 3-581,5-7 122,-13 9-314,-2 10 345,14 4 330,-28 14 1240,29 3-1083,-19 11 2123,21 21-944,-7 18-397,8 0 1,2 2 183,-2-2 0,2 1-241,7 24 1,2 0-108,-9-21 1,2 1-400,7 5 0,4 5 0,-4-5 457,-8-4 1,0 0-696,11 9 1,4 6 0,-2-7 227,-7-11 0,0-2-302,8 5 0,3 4 0,-1-8-484,9 6 128,12 7-143,-8-29 401,3-6 1126,0-7 1,4-5-1,0-3 1</inkml:trace>
  <inkml:trace contextRef="#ctx0" brushRef="#br0" timeOffset="22088">9882 6536 22920,'-7'15'-1178,"25"-3"-783,-5-12 3218,33 0-503,-14 0-251,7-14 736,-9 10-832,-1-26-507,0 25 1139,-3-30-185,3 10-677,-10-12-600,-4-11-399,-12 17-968,-3-9 137,-20 0-366,14 13-484,-33-10 1393,35 24-1136,-28 0 2269,29 37-361,-9-5 1173,12 27-835,0 11 253,23-7-1274,-11-5 0,1 0-552,14 9 770,0-13 1,0 0 608,-5-1 0,2-15 1,1-3-1,3 3 1</inkml:trace>
  <inkml:trace contextRef="#ctx0" brushRef="#br0" timeOffset="22382">10523 6423 24808,'0'-24'-6025,"0"4"3896,0 0 1065,0 7 425,0 44 214,0-11 211,22 43-661,-17-28-1016,31 4 1862,-33-2-158,25-1 94,-14 7-399,2-14 480,2 2-452,-16-18 812,10-6 648,-6-4-531,3-27 432,4 1 380,1-28-244,7 4-358,-3 4 1,3-2-24,-4 8 1,3-1-334,2-6 0,3-4 0,-1 4-475,1 3 0,1 2-436,1-2 0,4-2 1,-2 6 60,-1 6 0,0 4 697,7-8 0,0 4 0,14 4 0,-1 4 0</inkml:trace>
  <inkml:trace contextRef="#ctx0" brushRef="#br0" timeOffset="23184">2855 8700 24089,'0'-6'-6476,"-24"2"7625,18 22-1789,-42 0 2953,26 20-2464,-26 0 878,5 6-524,18-20 0,0 1-272,-2 1 0,0 1 854,-1-1 0,-1 1-602,-10 10 1,0 0 346,12-11 0,-1 0-881,-13 12 1,3-3 920,5-2-700,-6 3 448,27-22-447,21-5-1648,38-6 1405,3-20 80,-2 9 0,0-1-190,9-11 571,-6 1 1,0 2 0,8 11 0,-20-5 0,0-1 0</inkml:trace>
  <inkml:trace contextRef="#ctx0" brushRef="#br0" timeOffset="23367">2863 8949 23459,'-24'0'360,"1"18"193,12 10-2337,-3 13 471,13 11-312,-6-1 912,6 12-16,0-28 0,0 1-908,1 3 1,0 2 1370,-1 2 0,2 1 0,7 3 0,3 0 0,1 1 0,0 0 0</inkml:trace>
  <inkml:trace contextRef="#ctx0" brushRef="#br0" timeOffset="24499">4330 8782 24089,'0'-22'-6386,"0"2"4078,0 5 1244,0 4 605,0 4 123,0 27-58,17 18-483,-13 18-221,24-12 0,4 1 887,-19-14 0,1 0 62,17 10 0,2 1 38,-4-1 0,-2-1 64,-6-11 0,1-1 271,12 15 1,0-3 21,4-2 321,-9-13 1,-1-3 440,5-6-252,1-14 0,1-4 1332,1 0-837,1-27 1,-2-9 308,0-1-1129,-8-17 1,-2-5-443,-10 24 1,-1 2-268,2-15 1,-2 1-149,-4 14 1,-2 1-581,-1 1 0,-1 0 677,7-29 0,-3 8 0,1 2 1</inkml:trace>
  <inkml:trace contextRef="#ctx0" brushRef="#br0" timeOffset="24733">5617 9068 24359,'2'5'-7852,"1"-1"5329,-3-2 2126,0 0 15,0 0 188,0 0 145,0 1-146,0 5-1311,0 1 1985,0 5-182,0 2-477,0 2-1978,18 18 535,-13-9 1464,27 13 0,-29-16 1,10 0-1</inkml:trace>
  <inkml:trace contextRef="#ctx0" brushRef="#br0" timeOffset="24884">5672 8607 24179,'-11'-17'-8667,"9"4"5713,-9 3 2159,6 4 721,4 2 0,-4 3 0,5 0 0</inkml:trace>
  <inkml:trace contextRef="#ctx0" brushRef="#br0" timeOffset="25283">6023 8928 21750,'0'7'-6295,"0"-2"4076,0 2 1155,0-2 515,17 8 519,9-5 855,23 9-286,-6-7-970,2 1 1636,6-4 110,-13-4 229,24 1-66,-28-4-156,4-17 57,-14 13-218,-7-29-673,-3-2-678,-7-1-215,-3-21-832,-25 30 19,-2-16-980,-2 24-10,-12-7 731,20 17 1135,-16 2 747,8 23 1120,11 15-719,-1 11-497,13-6 0,2 1 290,-7 15-705,5-16 1,4 0-303,23 18-908,-19-1 16,18-28 0,6-1-742,-7 10 0,1-2 1957,7-8 1,2-3 0,2 7 0,1-3 0,19 5 0</inkml:trace>
  <inkml:trace contextRef="#ctx0" brushRef="#br0" timeOffset="25518">7103 8818 23819,'-23'0'180,"9"13"-179,27-10-992,14 23-1065,15-5 1270,1 7 364,-14-5 0,-1 1-350,18 8-287,-6-3 0,0 1-1199,6 8 1972,-10-7 1,0 1 0,3 4 0,8 10 0</inkml:trace>
  <inkml:trace contextRef="#ctx0" brushRef="#br0" timeOffset="25904">7773 8719 23999,'-41'0'-90,"7"21"1118,4-16-604,7 41-1799,-3-25 1566,3 22-927,-4-10 498,-7 16 12,11-12-428,-13 17-636,20-25-112,-4 2 155,6-9 404,4-9 902,-2-2 233,8-8 716,0-23-2418,3-8 846,18-25 374,-13 10 140,14 12 0,3 3 393,1-4-8,20-16-448,-22 27-199,20-4 2715,-27 17-417,20 1-516,-15 7-434,0 0-689,2 0 50,9 20-1346,-5 5 174,-1 0 0,-1 2-2105,4 14-130,9 4 115,-11-14 2464,0 2 1,1-5 0,0-1 0</inkml:trace>
  <inkml:trace contextRef="#ctx0" brushRef="#br0" timeOffset="26099">8335 8646 24539,'0'-8'-6566,"-16"4"7135,13 19-1332,-28 13 2140,18 31-2141,-4-6-422,-2 8-510,17-25 0,2-1 1394,-9 19 1,8-19 0,2 0 0,-1 11-1</inkml:trace>
  <inkml:trace contextRef="#ctx0" brushRef="#br0" timeOffset="26418">9202 8645 24898,'-19'-8'-3207,"15"2"-845,-34 3 5398,13 1-573,-22 1 64,11 19 396,1-13-640,14 27-1059,1-9 968,9 7 478,3 4-1955,8-10-376,23 4-466,9 11-408,11-8 1413,-13-6 1,-1 0-96,5 1-143,9 12 1078,-14-19 254,-14 1-329,-1-3 102,-14-7 77,-38 11 1547,4-9-1656,-18 1 0,-6 0-214,18-5 0,0-1 433,-18 3 1,-1 0 0,14-4 0,2-1 0,-2 0 0,0 0 0</inkml:trace>
  <inkml:trace contextRef="#ctx0" brushRef="#br0" timeOffset="35249">11583 733 24629,'0'-6'-6656,"-15"3"7697,11 16-1652,-24 18 1556,14 12-1404,-1 15 280,-1-15 1,1 4-8,5 8 1,1 1-416,-5 1 1,-1 2 730,6-11 1,1 2-1,2-4-578,1-6 1,1-1-235,-2 19 0,2-2-1214,2 0 631,1 5-908,1-27 1964,20-16 1,-16-3 0,16-15 0</inkml:trace>
  <inkml:trace contextRef="#ctx0" brushRef="#br0" timeOffset="35449">11607 926 23009,'4'-38'-5191,"1"5"3649,-3 4 484,0 6 492,-1 4 48,0 3 258,1 8 181,1 3-535,-1 4 2580,7 19-2862,-2-14 1320,17 53-1330,-6-30 716,-3 4 0,-1 1-764,9 11 52,1 4-519,2-1-994,-8-15 1,0 1 2467,11 14 0,-11-17 1,1-1-1,7 8 0</inkml:trace>
  <inkml:trace contextRef="#ctx0" brushRef="#br0" timeOffset="36517">11732 720 20671,'0'34'-6296,"0"-4"4168,21 0 497,-15-1 515,31 2 1275,-33 3-744,30 1 553,-18 4-2297,15 1 2153,-7 1-277,0 0 319,0 0 33,9 15-489,-10-12 317,6 9-248,-13-19 666,-1-3-562,-3-1 135,-1-3 144,-4-4 422,-2-3 316,-1 1-131,-3-10-158,0 2 71,-23-11 2141,-5-18-1391,-13-6 259,1 0-264,5-16-629,-3 18-112,6-5 0,0-2 190,-19-8-308,16 13 0,-2-2-890,-3 1 0,0 0 675,8 7 0,-1-1-51,-21-11 0,0 2 72,21 12 0,1 1 352,-17-9 0,1 2-104,-2-1-26,12 4 1,4 0-46,8 2-232,-2-11-530,45 13 1697,25-12 50,13 7-525,-5 1 1,3-1 8,-17 6 0,0 0 20,15-4 0,-1 1 10,-11 3 1,-2 0 65,1 1 1,0-1 171,0 1 1,1 0-842,15-5 0,1 0-64,-14 5 0,-1-1-174,12-2 0,-1 0-31,12-2 3,-5 2 2,-7 5-19,2-1-132,-19 6 16,-1 0 56,-24 18-2176,-26-10 2289,10 30-342,-27-15 0,-5 2 492,3 29-231,4-19 0,-6 1 1,3-1 7,3 1 1,0 2 53,0 2 0,-6 8 1,0 0-1,4-5-224,-6 7 0,-1 1 554,2-3 0,-5 6 1,0 1-1,4-7-803,-4 5 1,0-2 604,6-7 0,-5 3 0,1 0 0,3-4 0,-10 10 0,2-3 0,5-6 1,-1 1-1,1-1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2:01:26.870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2215 1657 20761,'0'54'-5846,"18"2"2202,-14 2 2913,14-29 0,3 1 183,-6 10 1,-2 1-260,13 19 605,-1-21 1,-4-1-194,-15 11-1428,36-1 1835,-37-4 555,28 10 75,-21-19 469,9 10-1105,-11-28 80,-5-21 2245,-26-27-2505,0-14-213,-2 2 1,2-3 97,10 13 1,1-3 238,-3-9 0,-1-5 0,1 2 132,3-1 0,1 0 8,1 5 0,0-3 0,0 3-135,-7-8 0,3 2-977,10-1 1,1-1 1068,-5 2 0,0-2 108,4 6 1,2-2 0,2 2 367,8-4 1,3-1-208,-3 2 0,0-4 0,3 7 246,8 8 0,4 3 189,7-14 0,0 5 854,8 6 156,13 2 352,-8 27-20,-13 20-1345,14 26-875,-25 9-601,-8-1 1,-3 2-30,-6-14 0,-1 2 334,1 15 1,-2 7 0,-4-5-235,-9-9 1,-2 1 152,4 8 1,1 6-1,-3-7-222,-3-14 1,-1-3 664,-8 21 0,1-3 639,-1 4 169,4-14 1,0-2 460,-1 3-307,9 7-646,11-7-550,0-13-234,25 14-906,11-22 685,-1-5 1,2-2-91,27 0 900,-28-6 1,0 0 0,22 4-1,3-1 1</inkml:trace>
  <inkml:trace contextRef="#ctx0" brushRef="#br0" timeOffset="318">3475 2055 23189,'-44'-13'-2071,"3"-7"730,5 17 2095,-2-9-1109,-2 11 887,0-3-308,-12 4 125,14 20 295,-11 2 701,32 23-1351,19 0-1751,2-7 975,29-15 1,7-4-119,-2-4 679,16 0 0,3-3-95,6-9 38,-12-6 1,0 0-240,3-1 1125,-20-11 1,-3-6 1503,11-15 85,-16-11-2139,-14 13 1,-3 0-525,-3-9-225,-15 9 1,-2 1-1525,6-5 51,-38-4-602,38 18-581,-40 7 1718,40 3 1634,-33 7 1,34 4-1,-11 3 1</inkml:trace>
  <inkml:trace contextRef="#ctx0" brushRef="#br0" timeOffset="889">4057 1807 22110,'0'35'-5936,"-16"6"5769,12-8-901,-11 7 1218,15 10-1018,0-10 603,0-5 0,0 0-111,0 5-1490,28 19 985,-6-30-173,28 0 1012,-11-16 230,5-8 1095,1-3-380,-12-13 1,0-3 1355,15-6-837,-13-9 0,-2-5 1304,-4-9-1499,-12 5 0,-4-1-886,-5-8-1023,-4-19-740,-4 35-385,-17 4-584,12 15-405,-13 33 2762,18 24-899,0 6 491,12-18 1,0-1-773,-6 8 521,45-2 486,-26-3-194,27-5 583,-18-16 0,1-4-1071,23 4 1280,-19-9 0,0-2 960,20-3-114,-17-18 0,-1-5 66,-10 8 0,-1-2-470,9-17 0,-4-4 143,-12 11 1,-4-2-625,-1-1 1,-2-1-121,-2-1 1,-3-3 136,-2-17 1,-4-1-532,0 13 0,-3-2-610,-11-24 1,-3 1-246,10 29 1,-2 2-136,-17-14 0,-3 5-650,-1 5 434,-2 3 426,-8 27 1734,19 25 547,-10 25-98,12 9-879,8-3 1,4 2 317,2 17-514,-1-20 0,-1 8 0,5-6-119,6-9 0,2 0-288,-4 7 1,1 4 0,1-6-2108,16 14 545,-6-15 1,0-2-487,1-1 384,3 3-224,4-24 2080,-25-4 1,9-8 0,-11-2 0</inkml:trace>
  <inkml:trace contextRef="#ctx0" brushRef="#br0" timeOffset="1034">4708 1918 25348,'-33'-36'-6537,"6"-6"3651,13 13 771,7-5 1116,39 19 3303,22 0-1719,-18 12 1,1 2-435,5 0 1,1 0-980,9-1 1,-1 4 939,-11 8 1,1 0 91,13-9 1,-1 3 0,-17 14-1,-1 2 1,0-9 0,0 0-1</inkml:trace>
  <inkml:trace contextRef="#ctx0" brushRef="#br0" timeOffset="1318">5648 2090 22740,'0'6'-5396,"0"-2"3537,0-2 975,0 1 245,20-2 2220,7 0-452,11-1-190,-1-15-209,6-1 1591,-10-3-329,19-9 29,-26 10-189,5-18-1938,-22 7-731,-1-16-591,-33 23-731,-2-13-335,-3 26 1444,-13 1 255,21 7 503,-12 24 839,15 6-910,21 7 1,5 3-1680,-2 13 1949,15-18 1,5-2-1,3 4 1,25-1-1</inkml:trace>
  <inkml:trace contextRef="#ctx0" brushRef="#br0" timeOffset="1584">6515 1538 25888,'-13'11'661,"4"-9"-3693,-1 9 2632,7-4 1,0-5 0,3 6 0</inkml:trace>
  <inkml:trace contextRef="#ctx0" brushRef="#br0" timeOffset="1735">6527 2058 24808,'-24'2'-2037,"7"-15"1,5 9-1,8-10 1</inkml:trace>
  <inkml:trace contextRef="#ctx0" brushRef="#br0" timeOffset="1917">6853 1636 24718,'-15'19'-1358,"11"5"1,-12-22 0,16 8 0</inkml:trace>
  <inkml:trace contextRef="#ctx0" brushRef="#br0" timeOffset="2079">7100 2206 26248,'-29'-13'-2303,"12"-2"0,6-14 0</inkml:trace>
  <inkml:trace contextRef="#ctx0" brushRef="#br0" timeOffset="2767">8352 1647 23999,'-27'-22'-5676,"20"3"1496,-46 4 5531,10 6-329,-12 4-482,13 9 1,1 6 837,-8 17-787,17-10 0,0 3-547,5 10 1,4 1 953,-7 12-66,14-7 0,4 0-1391,6 6-251,17-9 1,6-2-1466,5 2-163,30 3 537,10-15 1165,-10-11 661,-8-5 1,-1-1 379,4-4 336,-12-10 1,-1-1 1769,-5 6 299,3-33-781,-23 13-1392,-3-7-1064,-6-11-1226,-19 21 115,15-9-671,-37 22 1164,23 0-167,-16 36 1626,19-5 6,6 29-421,7-16 1,4 0-105,15 26-75,-7-5 0,2 1 147,-2-22 0,1 0-856,8 24 0,1 0 255,-9-26 0,0-1-552,1 10 0,1-1-609,15 9 1144,-25-7 629,8-5 13,-11 1-354,0-14-1991,-20 0 2823,-7-19 1,1-26-1,4-8 1</inkml:trace>
  <inkml:trace contextRef="#ctx0" brushRef="#br0" timeOffset="3055">8793 1737 21660,'3'21'-7168,"-1"9"4986,0-18 730,0 13 774,5 22 176,-2-15 310,1 2 1,0 1-166,2 3-627,-2-5 0,0 0 945,2 6-130,2 9 380,-3-19-168,0-5 294,-1-5 774,0-4-1503,-1-8 193,-1-3 518,1-4 924,2-38-1128,-1 13-83,3-37-65,0 19 283,1-7 0,2-3 0,1-1 0</inkml:trace>
  <inkml:trace contextRef="#ctx0" brushRef="#br0" timeOffset="3401">9592 1842 23459,'-24'6'2186,"2"-1"-1707,-30-5-1190,17 0 428,-16 0 34,22 21 444,-7 7-261,15 11-472,10 1-931,2-10-97,9 1-210,17 11-602,14-13 885,-7 5 699,11-23 1,2-6 380,-11 4 498,13-5 0,1-3 907,-6-1-36,16-17 1297,-33-9-520,8-12-581,-23-1-1497,6 6-595,-8 0-380,-19-1-973,15 0-111,-36 3-1376,15-6 3528,-1 12 1,-9 0 0,15 13 0</inkml:trace>
  <inkml:trace contextRef="#ctx0" brushRef="#br0" timeOffset="3817">9948 1826 23369,'0'7'-6565,"0"1"4436,-16 0 5379,12 0-3110,-12 9 512,16-3-1735,0 16 204,0-9-987,0 18 1506,18-14-847,25 15-1097,-1-23 2122,-6-6 1,-1-2-345,2-6 2038,24-20 701,-30 13-171,8-34-230,-20 21 517,-9-19-1083,1 7-410,-10-15-1848,2 11-192,-21-16-1725,13 27 668,-27-2 1031,29 31 347,-10 22 1263,29 7-1593,7 26 560,-2-31 117,25 13 1263,-26-19-559,24-4-31,-9-2-993,16-6 561,-10-6 468,25-2 482,-27-20 0,7 11 1,-16-11-1</inkml:trace>
  <inkml:trace contextRef="#ctx0" brushRef="#br0" timeOffset="4223">10955 1787 23009,'-20'12'2064,"3"6"-3151,17 9-2193,20 5 593,-16-2 1029,30 4 900,-30 3-152,28 3-755,-28 3-572,31 1 665,-30 1 1381,29 1 392,-30-3-67,24 17-809,-18-16 502,4 18-1,-7-31-87,-7 2-30,0-19-58,0-5 115,-16-5 1606,-7-48-1470,2 13-185,3-16 0,3-6 292,3-7 0,4 16 0,0-1 0,4 10 1,-1 1-1</inkml:trace>
  <inkml:trace contextRef="#ctx0" brushRef="#br0" timeOffset="4384">11007 1519 22470,'17'-55'-1714,"-8"20"0,3 3 1017,29 0 2466,0-3-817,-7 48-1233,10 19-592,-19 9 164,-5-5 1,-1 1-1433,1 11 1502,-9-15 0,-1 1-517,-2 29-773,-5-16 724,-10-10 0,-1-1-742,4 2 2083,-34 7 1,33-17-1,-16-2 1</inkml:trace>
  <inkml:trace contextRef="#ctx0" brushRef="#br0" timeOffset="5985">12592 869 22920,'-42'-1'303,"-2"0"-148,-4 1 338,-6 18 822,-3-13-803,27 15 0,0 4-231,-2-12 1,1 1-143,0 12 0,0 2-77,1-3 0,-2 1 20,-10 16 0,1 4-153,11-10 1,1 1 37,-7 14 1,4 0-535,14-13 1,5 0-136,1-1 0,4 3-49,-1 13 0,8 1-327,9-13 1,7 0 304,-1 2 0,4 2 0,2-6-225,12-2 1,4-4 20,5 10 1,5-2-700,9-5 1,2-4 808,-11-6 1,1-2 898,-7-5 0,3 1 0,-2-3 0,5 0 0,-1-3 0,1 0 0,-1-1 1</inkml:trace>
  <inkml:trace contextRef="#ctx0" brushRef="#br0" timeOffset="6519">13865 971 22650,'0'-5'-5846,"-21"2"7622,15-1-2907,-36 2 2179,8-1-432,-11 0-23,-6 2-221,-9 1-392,13 0 760,5-2 1,1 4-330,-7 10 338,11-11 1,0 1-641,-2 11 755,-5-3-314,23-8-289,5 8 163,7-10-489,4 8-316,3 2-1315,2 13 99,18-2-788,-13 22 241,12-9-217,-6 17 1222,-9-14 1,-1 1-526,10 24 1061,-20-2 0,-4 3 596,11-25 1,-1 0 183,-9 6 1,-3 4 0,1-4 162,2-4 1,1-2 40,1 11 0,-3 1 136,-3-6 0,-1-3 594,1 19-846,7-17 1,0-1 187,-3-3-174,12 10-723,17-30-162,-13-4-383,48-11 1963,-21-4-342,35 0-395,-24-8 0,0-1 91,-9 7 0,2 0-145,25-7 1,0 0-1,-24 4 1,-2 0-1,12-1 1,-1 0-1</inkml:trace>
  <inkml:trace contextRef="#ctx0" brushRef="#br0" timeOffset="7534">14605 1064 23099,'0'-35'-4766,"0"1"2997,0 4 885,0 1 335,0 7 214,0 3 120,0 5-13,0 6-1368,-13 4 2652,10 20-665,-23-12 255,18 35 1,3 9-1864,-20-4 366,14 18 0,4 4-24,-3-4 901,6-22 0,3-1 0,1 7 0,0-4 1</inkml:trace>
  <inkml:trace contextRef="#ctx0" brushRef="#br0" timeOffset="7667">14717 1112 22380,'0'-19'-6476,"-18"9"5946,13 23 170,-26 7 1181,28 26-1082,-10-7 1,13 9 0,0 2-1</inkml:trace>
  <inkml:trace contextRef="#ctx0" brushRef="#br0" timeOffset="8137">15297 1623 22740,'-23'20'315,"6"8"-1711,5 11-218,9 6-248,-9-5 1411,8-7 1,3 1-398,0 22 487,-2-8 1,0 0-1136,3 10 658,0-20 0,0 0 282,0-3 0,0-2-8,0 18 544,0-16 0,0-1-297,0-1-407,0 3 469,0-41 65,0-20 145,0-8 0,0-5 45,0 4 0,0-3 0,0-24 0,0-1 0,0 20 0,0 0 0,0-17 0,0 0 135,0 14 0,0 1-62,-1 0 0,2-1 163,11 1 1,1 0 14,-12 3 0,4 0 171,18 2 0,3 2 24,-17 4 1,1 0 28,16-3 1,3 4 928,3-9-1,22 4 610,-27 27-68,8 28-1577,-19 2-1075,-1 22-838,-9-1 953,-3-6 0,-1 1-901,-2 22 896,-7-6 0,-5-2-843,-18 10 840,4-13 0,-4-1 753,7-21 1,-1-2 194,-1 6 0,1-1 188,-18 11 0,22-16 0,-4 2 0</inkml:trace>
  <inkml:trace contextRef="#ctx0" brushRef="#br0" timeOffset="8434">15783 1509 21840,'12'0'180,"0"0"-90,-3 20-4664,2-15 4226,-3 33-1485,3-33 1937,-3 34-1277,1-20-942,-1 19 135,2 8-48,-4-10 2393,4 24-1435,-5-24 1312,2 15-901,-2-27 1179,0 5-282,-2-20-450,0-1-69,0-25 956,-1 12 385,4-58-642,-3 30-198,-1-3 0,1-2 359,1-16-78,1 0 113,0-1-102,2 2-1228,0 4-715,3 3 1547,1 7 1,3 6 0,1 4-1</inkml:trace>
  <inkml:trace contextRef="#ctx0" brushRef="#br0" timeOffset="8739">16388 1864 24539,'20'-27'-1654,"1"-29"-90,2 33 1791,-4-10 0,-1-2-374,5-3 166,-4-2 0,0 0-146,2-1 114,-13 3 1,-4 1-1357,-4 5 254,0-13 582,-21 26-376,-2 1 474,-22 37 2009,8 22-892,15 12-464,9-8 1,4 0-680,7 12-412,11-7 0,1 0 956,-3 5 1,20-21 0,6-1 0,8 8 0</inkml:trace>
  <inkml:trace contextRef="#ctx0" brushRef="#br0" timeOffset="9334">17060 1998 22560,'24'0'989,"1"-17"349,22-9-260,-11-11-1348,14-6 317,-25 17 0,-1-2-255,10-17 76,-6 4 1,-3 0-293,-2-9 121,-9 17 1,-2-1-953,-3-11-149,-4 1 19,-3-13-236,-2 19 151,0-5 153,-20 20 172,15 12-250,-29 2 1729,31 32-339,-11 18 516,14 15-550,0-24 1,0 3 54,-2 8 0,4 1-131,6-10 0,1 2-552,2 24 1,0 1 470,-1-26 1,2-1-1246,5 21 0,0-1-72,0 5 694,-7-23 1,0-2-184,3 8 135,-13-5 917,0-5 51,0-5 1,0-5-1,0-1 1</inkml:trace>
  <inkml:trace contextRef="#ctx0" brushRef="#br0" timeOffset="9439">17258 2286 22650,'-12'-22'-7845,"10"-9"5896,-10 10 401,12-8 1280,29-1 1892,-4 7-689,27-1-655,-7 2 0,0-1 0,14-7 1,-10 7-1,0 1 0</inkml:trace>
  <inkml:trace contextRef="#ctx0" brushRef="#br0" timeOffset="9617">17940 1674 22650,'0'15'-6206,"0"7"3988,0 13 1243,15 1-799,-11-6 679,23 2-42,-24 2 943,24-1 0,-24-2 0,11-1 0</inkml:trace>
  <inkml:trace contextRef="#ctx0" brushRef="#br0" timeOffset="9773">18115 1217 22920,'-16'-27'-8323,"4"-1"4771,12 12 3468,0 2 0,0 29 0,0 7 0</inkml:trace>
  <inkml:trace contextRef="#ctx0" brushRef="#br0" timeOffset="10000">18478 1436 22830,'10'0'539,"3"0"-359,2 15-3126,13 5 1567,-2 10-72,8 1 654,11 12 59,-10-10-9,-1-1 0,1 0-1438,7 7 797,-6-7 1,2-1 543,5 4 835,-14-13 1,-2-2 0,8 4-1,-1-3 1</inkml:trace>
  <inkml:trace contextRef="#ctx0" brushRef="#br0" timeOffset="10183">19030 1363 23369,'-18'-18'-6484,"4"4"4565,2 4 1215,3 7 1378,-14 23 866,6 0-744,-3 25-888,-2-2-578,-3 9 450,6-7 0,-1 2-201,4-10 1,1 2 483,-5 12 1,1 0 0,7-14 0,0-2 0,1 1 0,0-1-1</inkml:trace>
  <inkml:trace contextRef="#ctx0" brushRef="#br0" timeOffset="10583">19658 638 23459,'0'-23'-6565,"0"10"4526,0 1 975,0 28 335,0 12 304,17 29-703,-12-5 104,4-13 1,-1 0-1875,-8 9 2816,13 12 0,-10-24 0,11-2 0</inkml:trace>
  <inkml:trace contextRef="#ctx0" brushRef="#br0" timeOffset="10701">19860 814 23009,'5'-17'-4080,"-1"19"2781,-3 34 1032,-1 0 0,0 4 0,0-1 0,0 0 0,0 8 1,0-1-1</inkml:trace>
  <inkml:trace contextRef="#ctx0" brushRef="#br0" timeOffset="11007">20442 1601 25078,'34'-8'638,"0"0"1,24 4-1333,6-12 727,-9 3-542,2 9-829,3-9 1292,-4 13 1,-1 0 0,-3 0-1</inkml:trace>
  <inkml:trace contextRef="#ctx0" brushRef="#br0" timeOffset="11201">20675 1681 22650,'56'-16'750,"-6"-6"-630,-1 19-140,-6-7 1,2 1-1,2-2 1</inkml:trace>
  <inkml:trace contextRef="#ctx0" brushRef="#br0" timeOffset="11507">21022 1222 24359,'-9'-8'-5681,"3"0"2744,1 3 2335,4-1-696,-2 3 634,21 0 2642,7 3-734,-2 20-1761,9-9 0,-1 4 1154,-5 24-475,11-12 0,1 1 94,-5 11-104,-11-12 1,-2 0-140,1 13-2397,-2 1 174,-10 0 1190,2 15-101,-10-12 1228,-11-8 0,-4 0-365,-8 6-568,-11-6 0,-3-2 1218,-9 6 0,14-15 0,0 0 0,-14 8 0</inkml:trace>
  <inkml:trace contextRef="#ctx0" brushRef="#br0" timeOffset="12368">22358 572 23189,'0'-20'-4586,"0"1"2817,0 3 795,0 2 335,0 3 214,0 3 120,0 4 167,-12 2-192,10 19 570,-21-12 1736,20 36-2024,-18-19 1,19 24-1381,-15-2 599,16 6 848,-6 3 1,7 0 0,0 0 0</inkml:trace>
  <inkml:trace contextRef="#ctx0" brushRef="#br0" timeOffset="12518">22505 799 22380,'-23'24'-421,"-12"-4"1378,31 26-5376,-12-6 4051,5 7 1,8 6-1,-8 3 1</inkml:trace>
  <inkml:trace contextRef="#ctx0" brushRef="#br0" timeOffset="12922">23082 1324 22830,'-52'-8'-1029,"0"6"1318,-6-6-578,11 8 599,8 8 0,2 4 667,-4 17-957,13-2 1,4 3-258,6 18-237,9-15 1,2-1-423,7 7-984,23 8-928,18-10 915,12-15 984,-22-11 1,2-2 337,6-4 0,1-5 767,3-9 1,1-3 723,11-3 0,-2-4 77,-13-1 0,-2-4 92,-4-1 0,-5 0 1420,1-17-1860,-14 9 0,-3-2-298,-1-21-425,-5 8 0,-3 0-1274,-4-8 218,-10 20 0,-1 2-1794,5-6 755,-15 8 82,1 8 982,15 8 17,-31 8 2013,23 47-378,-6-9-126,13 5 1,3 1 427,3 18-588,0 6 80,0 2-227,0 3 478,0-3-2054,23-1 1289,-10-21 1,4 0 0,3-11-1,1 0 1,0 7 0,-1 0-1</inkml:trace>
  <inkml:trace contextRef="#ctx0" brushRef="#br0" timeOffset="13773">24170 1247 21840,'0'-19'-6205,"-27"0"5021,21 2-1426,-47 2 3692,28 4-532,-23 4 363,7 4-14,-1 2-928,-1 1 1626,-2 24 120,2-4 1244,3 23-2441,7-9 350,7 1-835,13 5-757,5-3-241,8 2-633,0-4-420,42 8-176,-11-16 1703,3-13 0,3-3 55,15-5 514,4-6 387,-14 2 0,0-4 783,20-20-178,-22 15 1,-1-5-27,-5-16 1,-5-4 357,12-10-1030,-14 0 1,-5-3-447,-7-12-425,-8 17 1,-1-1-801,-6-20-287,0-3 458,-10 32 1,-2-2 44,-2-14 1,0 0 318,1 13 1,-2 0-87,-8-21 0,0 1-833,-3 1 1149,4 16 0,1 4-104,-4 5 632,11 3-228,7 19 957,5 26 93,-5 1 674,27 26-1474,-15-1-20,14-4 1,1 4-87,-17-10 0,-1 3 2,7 6 0,4 5 1,-2-4 126,-2-2 0,-1-1-272,1 4 1,2 5 0,0-6-705,0-6 0,1-1-248,0 10 1,-2-1 153,6 10 1011,-1-5 1,1-8-1,0-3 1</inkml:trace>
  <inkml:trace contextRef="#ctx0" brushRef="#br0" timeOffset="14521">24635 1171 22830,'1'-5'-4798,"1"2"5348,0 2 1711,4 16-5444,0-11 2632,2 29-998,2-16 484,-1 18-1056,3-4 904,3 17-504,-4-10-1005,5 24 2938,-8-30-1233,0 6 1183,-2-19-134,-4-3 237,1-7-405,0-3 130,0-3 675,2-3 1147,0-20-1014,1 15 1343,3-38-1225,1 22 258,2-24-183,1 7 158,1-3-601,2-2-1452,-1 3 1128,7-11-1239,-7 18 1535,9-8-393,-14 29 896,8 1 423,-9 31-2757,2-15 1392,-3 60-1033,-2-35 453,-1 13 1,-2 2-553,1 1 491,0-10 0,-1-1-1043,0 2-508,3 4 2587,1-21-1948,0-4 672,5-8 1290,-1-2-171,9-29 1070,-2 18 1008,4-40-1316,-1 27 833,-2-21-417,4 7 500,6-11-1303,-5 11 111,7-4-805,-16 14-935,2 11 2002,-10 3-1262,0 8 991,-4 18-2363,0-13 135,1 38 99,1-23-448,5 38 454,-1-21-940,14 22 202,-5-27 69,10 3 2184,-5-24 796,3 3-151,3-13 1130,1 6-449,0-7 549,-1-20 683,7-9-518,-9-11-370,3-19-1379,-17 21-23,-2-14-939,-9 17-123,-1 2-856,-1 3-550,0 0 184,0 10 758,-14 4 74,10 36 605,-10 27 305,29 3-958,-15-12 1,4-1-255,26 0 1168,-14 17 0,2-29 0,-6 3 1</inkml:trace>
  <inkml:trace contextRef="#ctx0" brushRef="#br0" timeOffset="14684">25677 857 22920,'0'-11'-8275,"0"4"7947,18 22 0,-13-11 0,13 16 1</inkml:trace>
  <inkml:trace contextRef="#ctx0" brushRef="#br0" timeOffset="15016">26057 1210 21840,'5'5'-5772,"0"4"2239,2 0 2325,-2 5-305,3 1 778,-1 2-35,1 4 239,2 13-1552,-2-7 1468,3 20 587,-3-20-412,6 18 266,-7-25-599,9 4 1084,-11-20 817,8-21 804,-3 12 1076,6-53-1605,-2 31-299,1-18 0,-1-3 175,3 5-598,-4 5 0,0 4 358,-2 16-254,0-9-1173,-4 26 314,-2 10-905,1-6 689,-1 36-528,1-16-1524,6 40 365,0-18 1559,4 15 1,0-19 0,1-2-1</inkml:trace>
  <inkml:trace contextRef="#ctx0" brushRef="#br0" timeOffset="15255">26603 560 23459,'18'-6'2443,"-4"0"-1415,-1 5-1465,1 0 95,12 20-1770,-5 3-375,-9 25-261,-5-12-419,-7 17 2609,0-21 1,0 8 0,0-15-1</inkml:trace>
  <inkml:trace contextRef="#ctx0" brushRef="#br0" timeOffset="15387">26882 740 22830,'11'-14'-773,"0"3"1099,8 31-3485,-6 35-166,-7 1 3215,-2-2 0,-5 1 0,-8-22 0,-2-1 0,-1 12 0,-1 1 0</inkml:trace>
  <inkml:trace contextRef="#ctx0" brushRef="#br0" timeOffset="16351">27567 519 22470,'-16'-13'-4291,"1"-1"2886,3 4 741,5-1-453,-1 4 1146,5 1-1002,-6 3 1589,5 1-1462,-4 1 2141,6 1 117,-2 14-1029,26 1 242,6 19-540,10-10 0,3 0 1001,14 14-1326,-8-8 0,-2 0 143,2 0-451,-11-4 0,-2 0-744,2 5 1079,-12-5 1,-3 1-375,-5 4-145,-2 12-462,-12 2 653,-2-8 433,-9-3 1,-5 0 404,-9 11-15,1-5 0,1 1 0,-1 10-29,13-17 0,2 0 430,-3 14 77,7 3-834,-7 2-83,19-14 1,2 1-1110,-6 21 516,22-8 0,5-1-610,-8 8 781,11-12 0,3-1-59,0 5 318,-14-20 0,-1-1 13,7 6 112,-7-5 673,-3-5 120,-4 0-536,-8-10-280,-3 0-204,-29-12 2654,-15-2-361,-15-3-476,-8 0-1661,21-6 1,0-3 498,8 2 1,1-1 0,-12-1 0,0 0-1,-17-3 1</inkml:trace>
  <inkml:trace contextRef="#ctx0" brushRef="#br0" timeOffset="16991">28800 1714 24179,'13'0'360,"9"14"-3206,-5-11 2896,7 24-1961,-8-24 2238,0 30-2077,-3-16 773,-3 40-1048,-5-15-114,-27 2 0,-8 2 2260,9-13 1,-3-1-1,-7-2 1,-5 2-1,2-2 1,-6 6-1,0 0 1</inkml:trace>
  <inkml:trace contextRef="#ctx0" brushRef="#br0" timeOffset="18784">4628 5133 23639,'23'-23'192,"18"3"91,-23-12 0,-1-5-688,6 13 0,3-2 252,9-27 0,-1-3-90,-11 19 0,-1 0 97,2-6 0,1-4 1,-2 3-62,-3 3 1,-2 1-176,5-11 0,-2 0 9,-8 18 1,-1 2-628,5-29 591,-10 27 0,-1 1-713,-1-11 284,-2-1-27,-3 28 43,-22 8 780,17 36-260,-17 2 368,10 17 0,5 7-168,5-15 1,-1 1 49,-7 18 1,1 4-17,7-12 0,3 2 0,0-2-176,-2 9 1,2 2-28,4-13 1,2 5 0,0 1 0,-2-6-465,-2 10 1,1-2 250,8 3 0,5 3 0,-3-6-321,-4-8 0,-1-3 507,3 12 0,-1-3-436,3 9 273,-14-8 458,0-7 183,-23 2 1074,17-19-3,-24-13 1,-6-5 1657,9-5-1583,-11-12 0,-2-3 702,4 3 151,-9-35-1811,30 17-664,-5-25-1155,17 3 857,8 7 0,4-2-339,0 7 1,6-1 639,8-5 1,5-4 0,0 3-18,2 1 0,4 1-133,7-5 0,6-4 0,-3 4 845,0 3 1,0 2 54,-5 4 1,2-1 0,-2 2-102,4-1 1,-2 2-1,0 0 1,-1 0-1,0 1 1,1 1 0</inkml:trace>
  <inkml:trace contextRef="#ctx0" brushRef="#br0" timeOffset="19251">5943 4469 22110,'-21'21'-88,"-9"10"-56,26 16-2579,-9 4 1614,13-7 361,0-9 0,0 0-166,0 19 537,0-8 0,0-1-1219,0 3 779,8-11 0,2-2-1102,-6 0 1618,29 11-472,-18-32 816,14 2 678,-7-34 922,-4 14 418,-5-41-1286,-1 19 616,0-26-597,-2 6 86,-1-1-639,0-2-519,-1-12-1122,-3 21-489,2-5 1603,-5 31-106,4 5 1075,-1 9 486,1 16-2343,2-12 1530,2 41-1020,0-20-291,4 27 241,7 8-260,-4-13-91,-1-11 1,1-1-1478,5 0 2483,7 4-1123,-5-27 1914,0 2 375,2-13 802,8-12 962,-7 7-1397,-7-23 0,-3-4 387,2 5-862,-7-12 0,-3-2-180,-2 0-1141,-1-10 34,-5 12-1125,-1 14-804,1 4 335,1 14 1511,7 6 1188,0 18-1981,26 22-267,-11 2 1373,-2-15 1,2 0 0,9 5 0,3 0-1</inkml:trace>
  <inkml:trace contextRef="#ctx0" brushRef="#br0" timeOffset="19457">7332 4531 22920,'-47'-5'-724,"-6"1"689,13 24 1410,-3-1-345,15 21-1751,1-2 292,4 4-180,10 5-302,5 3-233,8 1-202,0 0-900,21-4-1016,1-2 661,24-7 1333,-10-18 0,1-2 1309,26 0 0,-20-9 1,1-2-1,21-7 0</inkml:trace>
  <inkml:trace contextRef="#ctx0" brushRef="#br0" timeOffset="19952">7953 4162 23729,'0'-37'-5666,"0"4"3538,-18 6 462,13 11 282,-27 5 2521,29 45-1246,-10-6 179,11 16 0,4 4-1650,-2 13 1557,-1-15 1,0 7 0,3-5-88,6-9 1,0 1 170,-7 7 0,-2 5 0,5-7 394,25 14-1798,-27-16 1,-1-1 584,12-1-866,-13 16 1427,0-33 265,-17 1 1219,-8-15 1210,-26-5-467,10-20-262,-6 11-1221,24-23 0,2-3-264,-10 3-298,10-3 1,4-3-530,5-10-1175,-5 0-1209,14-3 897,-5-13 847,37 14 985,-9 13 0,4 4 1701,37 2-711,-16 14 1,1 3 1459,14 4-1155,-19 3 1,0 4 1033,16 22-1213,0-18-263,-31 16 1,0 4-1071,8-8 0,-1-1-224,13 29-489,-12-16 0,-2-1-672,-3 3 70,10 16 82,-23-25 490,0 7-265,-7-10 408,-3-5 151,1 3 65,-5-9 420,6 3 31,-2-8 713,13 4 113,-5-7 13,8 2 0,-6-3 0,0 0 0</inkml:trace>
  <inkml:trace contextRef="#ctx0" brushRef="#br0" timeOffset="20100">8472 4104 23099,'-37'-33'-5508,"2"12"3886,15-1 1035,7 37 1,30 11 0,14 27 0</inkml:trace>
  <inkml:trace contextRef="#ctx0" brushRef="#br0" timeOffset="20418">9103 4527 23369,'-37'-14'-3093,"-2"2"2610,3 34 2100,3 9-1221,14 13-1237,7 2 41,12 7-306,0-13 161,11-7 1,1-2-635,-7 1 877,24-8 1,5-5-592,-7-5 360,34 2 1313,-8-15 570,-12 2 498,18-26 1162,-29-8-420,-1-29-910,-20 10-1659,-18 7 0,-3 1-1192,6-3-137,-16 6 0,-5 2 1362,-5 10 1,1 0 0,5 15 0</inkml:trace>
  <inkml:trace contextRef="#ctx0" brushRef="#br0" timeOffset="20754">9655 4474 21930,'5'16'-8471,"0"-12"8092,-3 27-766,2-17-363,0 16 1021,2-5-144,0 1 267,5 12-1702,-3-10 2138,9 13-1140,-9-22 565,3 0 625,-1-11 332,-2-4 838,10-20 817,-5 11 1007,10-56-1542,-7 31-626,-1-21 1,0-3 466,1 6-913,-4 5 1,1 5-75,-1 19-298,7-7-513,-6 25-97,12 32-1218,-8-1 1469,1 12 0,1 5 0,6 11 1,-7-17-1,0-1 0</inkml:trace>
  <inkml:trace contextRef="#ctx0" brushRef="#br0" timeOffset="21300">11262 3739 22380,'-43'0'719,"-16"23"1512,9-2-1948,8 10 0,1 5-502,15-12 0,3 1-25,-8 12 1,3 1-81,10-6 1,4 0-102,1 4 1,3 0-135,2 1 0,4 3-228,7 19 0,6 1-779,1-15 1,5 0-72,7 6 0,6 3 1,1-5 1437,4-6 0,4-4 0,-5-4 0,4 0 0,-2-4 0,8-1 0,-1 0 0</inkml:trace>
  <inkml:trace contextRef="#ctx0" brushRef="#br0" timeOffset="23168">12812 3786 22290,'34'-21'2201,"1"1"-1513,-2 2-259,0 2 1,-5 4 84,1 6-524,-3 2-143,0 3 290,-2 22-1932,6 23-531,-7 13 925,-10-19 0,0 2 35,-5-5 0,-1 2 42,0 3 0,-2 4 595,-2 0 0,0 4 0,-1-1-264,1 9 0,-2 2 648,-6-11 0,-2 6 0,-1-1 1,2-4 74,5 11 1,-4 0 370,-9-13 0,-7 5 1,-1-2-1,4-4 1,3 8-1,-1-3 1,-9-7-1,1 0 1,0 0-1</inkml:trace>
  <inkml:trace contextRef="#ctx0" brushRef="#br0" timeOffset="24167">13887 3575 21930,'16'16'-5599,"8"-12"6798,-21 30-3492,20-16 1736,-12 20-833,4-3 208,4 5 266,-11 5-1052,5 3 1335,-2 3-50,-10-13 1,-1 0 820,6 21-389,-4-8 0,-4-1 878,-21 8-62,22-19 1,-3-2 131,-19-10 1,1-2 1085,17 25-1133,-18-26 0,-3 1 140,9 5 0,-1 0 254,-30 12-79,19-12 0,1-3 476,-1-4-137,-5-1-143,20-17-271,1-3 279,7-23-2972,22-20 1488,-11-1-980,38-6 1271,-11 18-157,10 15 573,0 0-299,-14 15-373,-1 17 1339,-2 2-1553,-1 23-126,-3 4-413,-8-4 1,-1 2-15,-3-8 1,-1 2 191,0 7 0,-1 4 1,-1-2-633,-2-1 0,0-1-47,-1 16 1,-1 0 1461,-1-16 0,0-1 1,-1 1-1,0 1 0,0 0 1,0 0-1</inkml:trace>
  <inkml:trace contextRef="#ctx0" brushRef="#br0" timeOffset="25533">3125 12500 22290,'0'-5'-6206,"0"1"4168,0 0 973,-15 1 2002,11 0-926,-10 16 1269,14 11-1991,0 10-796,0 31 1417,0-16 33,6 2 0,2 2-94,1-19 1,0 0-675,0 14 1,1 1 297,6-13 0,-2-1-526,-12 3 0,0 0 837,13 0 1,1 0-54,-10 2 0,-1 0 63,7-1 1,0 0 56,-7 0 0,-1 1 264,4 14 0,0-1-46,-4-14 0,1-1 50,3 21 0,1-3 100,2 0-130,-5-18 1,-1-2 242,0-3-129,3-1-159,-4-18-286,0-8 127,0-19 964,0-6-100,2-38-32,-3 12-382,-2 1 0,1-1 376,-2-10-422,1 19 0,-2 1-56,-19-18-804,16 21-223,-16 0-65,8 25 1179,10 26-115,-10 2 827,1 24-715,9-2-31,-16 7 1070,11 9-1063,-2-11 1,-1 1 92,3-10 0,1 2-443,-3 6 1,-1 5 0,1-4 141,0-3 0,-2 1-228,-2 6 0,-2 6 1,1-5 185,0-3 1,0-2 18,1-6 0,-1 2 0,1-2-784,0 3 0,0-2 140,0-2 1,1 1 598,1-2 1,1-1 0,1-1 0,0-1 0,1-1-1,0 0 1</inkml:trace>
  <inkml:trace contextRef="#ctx0" brushRef="#br0" timeOffset="26321">3758 12869 23909,'5'-21'-4963,"-1"1"3579,0 2 510,1 3 822,0 3 169,3 3 724,1 4 468,14 2-980,-1 17-154,29 24-203,-13 11-111,-13-15 0,3 4 1,-3 0-355,0 4 0,-1 3 292,-3-3 0,3 5 1,-2 1-1,-2-3-824,5 16 0,-3 1 192,-3-7 0,0 2 1,-3 1 199,-3 3 1,-3 1-1,-1-3 421,-2-12 0,-2-2 1,-2 3 123,-2 7 0,-3 6 1,0-1-1,0-5 212,2 11 1,-5-3 139,-8-9 0,-7 1 0,2-3 308,4 1 1,-2-3 206,-14-1 0,-3-1 108,5-2 1,1-1-126,-2 0 0,-2-2-556,-1-1 0,-1-1-300,1-1 0,-3-1 294,2-6 0,-2 1 0,1-2 0,-5 3 0,-1-2 0,-12 9 0,0 0 1</inkml:trace>
  <inkml:trace contextRef="#ctx0" brushRef="#br0" timeOffset="31950">7295 7142 22200,'0'41'-6296,"0"-4"4168,0 11 1154,0-3 335,0 8 213,0 4 122,0 7 76,0 0-513,-6-30 0,0 0 1091,3 32-262,-3-32 1,0-1 246,6 31-335,-9-2 173,5-23 0,-1 0 147,-9 17 213,7-18 0,2-3-159,-3-5-174,-1 1 216,3-24 503,-2-2 637,-1-22-2389,1-17 290,1 0 0,1-3 46,2 3 0,0-2 199,-2-24 1,1-2 29,1 21 0,2-1-126,-1-14 0,1-3-303,1-3 0,1 2-228,-1 14 0,2-2 1237,4-2 0,3-4 0,-2 4 16,-5 7 1,3 1-9,6-1 1,4-3 0,0 5 123,0 7 0,1 2 92,9-15 0,4 3 666,14 4 444,-1-1-168,-7 26 576,-10 8-78,10 25-1739,-19-13-687,-3 26 1,-3 6-879,-4-5 700,-2 4 0,0 3-1089,-3 10 84,0 3-512,-18 1 1376,7-16 1,0-1 694,-11 20 554,4-13 0,0 0 742,-5 2-79,0 12-248,-12-22 650,31-2-1296,-25-1 587,26 0-1220,-17 0 702,18 1-993,-6 17 184,8-12-15,12-4 1,2 1-1857,-8 5 1941,20-12 1,4-1-846,-4 7 844,27 3-321,-11-4 167,-11-10 1,0-1-446,17 12 1163,-16-13 1,-1 0 0,8 9-1,0-1 1</inkml:trace>
  <inkml:trace contextRef="#ctx0" brushRef="#br0" timeOffset="32283">8093 7732 23819,'0'-10'-6655,"-14"4"6666,-6 21 2047,-10 15-1323,0 29-1046,16-4-411,-3 4 426,16 5-1339,-6-16 1649,16-11 0,3-2-1425,-7 2-604,33 8 371,-13-29 1346,16-3 704,-15-28 1054,12 11 195,-21-57-964,4 29-23,-12-14 0,-5-4-336,-4-5-314,0 18 1,0 1-546,0-11-626,-22 4-1937,16 5 284,-33 8 1930,35 6 713,-27 9 0,28 7 0,-10 4 0</inkml:trace>
  <inkml:trace contextRef="#ctx0" brushRef="#br0" timeOffset="32885">8713 7716 23459,'-18'-8'-3561,"1"1"2628,-5 23 2524,-1 2-703,20 21-2523,-7-8 1043,10 4-486,0-8-608,30 0 737,-23-1-726,52-2 141,-16 2 245,15-13 1726,-18-5 0,-1-3 182,8-5 302,-11-7 1,-1-5 1509,0-19-381,6-9 1502,-14-18-3264,-11 22-113,1-14-724,-13 22-533,-1 28 823,13 42-2717,-12 10 1999,11-4 0,5-1-1291,7 3 1386,-3-9 0,3-1-601,18-1 482,1 4 347,-10-29-592,1-6 2876,4-8-201,15-28 1538,-10 3-1775,-9-11 1,-3-5 551,3-14-1158,-18 14 0,0-7 0,-4 4-81,-4 8 0,-3-1-235,0-10 1,0-5-1,-3 7-360,-3 10 0,-2 2-255,-8-22 0,0 0-2140,4-2 1384,-11 17 1,0 2-970,12 4 1022,-11 3-255,14 48 1143,0 38-115,0 7 329,9-20 1,-1-1-250,-3 15 422,25 2-131,-27 0-191,24-1-652,-24-1 0,23-5-1424,-11 14 890,1-24 1263,0 17 0,-15-36 0,4 4 1</inkml:trace>
  <inkml:trace contextRef="#ctx0" brushRef="#br0" timeOffset="33016">9582 7708 23459,'0'-34'-6475,"0"-6"4346,0 10 705,24-7 2176,-18 20-499,26 7 1,7 4-34,-9 2 0,4 2 0,1 2 0,8 0 0</inkml:trace>
  <inkml:trace contextRef="#ctx0" brushRef="#br0" timeOffset="33307">10297 8008 23009,'23'4'-683,"14"-2"686,-7-2 347,26-23 943,-22-4-1260,-4 1 0,-1-2-149,4-14 61,-7 14 0,-2 0-123,-3-5-121,3-10-83,-17 14-591,-4-2-957,-2 1 538,-22-12-722,15 13 33,-37-13 739,17 25 686,-1 0 209,-8 13 1323,22 3 432,-5 24-100,9 10-17,9 32-923,23-8-1934,-7-15 0,3-1 1576,5-16 0,2-1 1,2 9-1,0-1 0,19 10 1</inkml:trace>
  <inkml:trace contextRef="#ctx0" brushRef="#br0" timeOffset="33773">11692 7546 25528,'-13'-7'-3753,"2"1"2278,1 2 890,3-1 771,2 2 0,1 14 0,4 5 1</inkml:trace>
  <inkml:trace contextRef="#ctx0" brushRef="#br0" timeOffset="33889">11788 7878 22560,'0'9'-6296,"0"-3"4168,0-2 1861,0-2 1,0-1 0,0 1 0</inkml:trace>
  <inkml:trace contextRef="#ctx0" brushRef="#br0" timeOffset="34077">12367 7521 23999,'-20'-5'-2860,"5"1"2295,15 1 0,0 2 0,0 0 0</inkml:trace>
  <inkml:trace contextRef="#ctx0" brushRef="#br0" timeOffset="34250">12537 7913 23999,'-23'-11'-2197,"6"-3"1</inkml:trace>
  <inkml:trace contextRef="#ctx0" brushRef="#br0" timeOffset="34761">13872 7343 24539,'-33'-23'-4932,"-22"5"4730,33 4-883,-29 5 1832,11 5-242,0 2 50,-19 23 611,18-16-772,9 20 1,3 4 748,2-9-279,2 39-678,19-31-1085,6 8-763,20-9-236,12-12 234,28 7 277,-9-21 1379,-16 4 1,-3-3-247,7-16 2593,20-5-530,-39-16-459,9-1-46,-27 1-2104,-14 7-840,-6 12 375,-1 22 1998,5 27-2227,14 30-690,0 1 1734,0-27 0,0 0-1002,0 23 1390,18 1 244,-13 2-414,12-2-2535,-3-1 2276,-13-12 1,1 0 421,11 10-244,-12-10 0,-2-4-446,1-14-860,0 5 2064,-17-25 1,13-2 0,-13-8 0</inkml:trace>
  <inkml:trace contextRef="#ctx0" brushRef="#br0" timeOffset="35267">14373 7618 21930,'52'-27'2310,"-1"-1"-1893,-17 7 1,0 0-254,15-12-63,-19 11 1,-1-1-100,-4-2 1,-3 0-189,6-15 52,-9 5 0,-4 0-671,-8-8 92,-1 6 1,-5 1-1207,-20-6 504,9 5 1,-4 3-1367,-30 4 1552,2-11-93,7 33 1409,16 19 1148,9 19-886,10 9-224,0 10 475,0-9-386,7-8 0,5 0-1436,20 15 742,-3-9 0,4-3-112,-5-16 0,2-3-379,13 7 1,-1-3 766,14-7 705,-20-6 1,0-2 646,14-5 463,0 0 690,-4-25-985,-14 8 1,-2-2 441,11-33-1098,-11 14 1,-3 0 60,-4-14-751,-10 16 1,-2-1-212,-5-16-593,-3-2 88,-3-1-557,0 2-360,-19 0 33,14 6 694,-14 19 0,0 2-197,14-9 234,-27-3 631,29 48 737,-10 39 124,13 8-616,8-1 0,1 1 309,-5 8-126,9-7 1,2-1-399,0 7-23,-8-24 1,1 0-839,4-7 1,1-1-1290,2 11-244,10 16 1261,-6-33 1334,-9 2 0,-4-19 0,-3-2 0</inkml:trace>
  <inkml:trace contextRef="#ctx0" brushRef="#br0" timeOffset="35405">15010 7128 26248,'-20'-26'-6991,"1"-4"4079,10 6 791,26-9 3202,7 12-602,13 3 1,6 2 7,-12 6 0,2 1-451,12-3 1,4 1-10,9 3 1,1 2-1,-14 2 1,1 1-1,15 0 1,1 0 0</inkml:trace>
  <inkml:trace contextRef="#ctx0" brushRef="#br0" timeOffset="35891">16633 6122 23189,'-20'-9'-2808,"-27"3"3541,23 23 307,-11 5 0,-2 5-604,14 2 1,1 4-577,-5 8 1,-4 7 0,4-3-43,1 5 1,1 1 24,3-4 0,-1 2 0,2-1-270,1 7 0,2-2 334,2 2 1,1 1-287,3-4 0,2 3-175,4-7 1,1 3-1,4-2-600,6 5 1,4 0-230,3 3 1,3 4 0,3-7 1219,8-7 0,5-3 0,-6-7 0,2 1 0,-1-3 0,8 0 0,0-1 0</inkml:trace>
  <inkml:trace contextRef="#ctx0" brushRef="#br0" timeOffset="36283">17383 6286 23099,'-14'17'-1115,"-9"-12"2523,20 32-6121,-17-5 4352,18 11 0,-6 5 1,8-12-1</inkml:trace>
  <inkml:trace contextRef="#ctx0" brushRef="#br0" timeOffset="36407">17452 6507 22290,'0'42'-7465,"0"3"6932,0-4 1,0 10 0,0 3 0</inkml:trace>
  <inkml:trace contextRef="#ctx0" brushRef="#br0" timeOffset="36853">18177 7160 23819,'-26'-23'-5798,"20"-9"2441,-46 28 5358,29-16-2907,-43 18 2173,23-4-724,0 14 1,1 7 848,2 18-1370,9-3 0,6 4 1059,13 20-608,6-16 0,6-2-2015,26 5 1073,-9-9 0,5-2-1616,30-1 799,8-3 297,-25-18 1,0-4 333,22-3 896,-8-14 0,0-6 1598,7-9-798,-10-12 1,-3-6-159,-20 17 1,-1 0-103,6-11 1,-3-2-558,-10 9 0,-3 0-270,0-2 1,-2-1-160,-1-1 0,-3-3-45,0-21 1,-2-1-486,0 14 0,-4-2 434,-5-5 1,-4-4-1,2 4-311,6 7 0,-3 1-174,-17-12 0,0 2-956,17-9 850,-33 14 115,33 13 407,-26 12 397,17 42 1560,-2 8-172,4 40-1138,10-11 0,2 2 54,-1-8 0,0 1-215,0 19 1,0 0-4,-1-15 1,2-2-134,11 0 0,0 0-644,-11-1 0,4 0-702,13-8 1,7 1 0,-4-1-80,-9 3 0,1 0 1389,11-2 1,6 2 0,-2-6 0,-5-8-1,0-2 1,10 6 0,-1-1 0</inkml:trace>
  <inkml:trace contextRef="#ctx0" brushRef="#br0" timeOffset="37171">19110 7115 24539,'-26'-26'-5720,"20"3"4751,-27 8 0,-5 5 1921,10-1-661,-11 3 1,-2 3 499,2 5-240,4 9 1,2 6 679,3 17-1342,8-2 1,3 2 1152,10 18-1046,4 16-1261,28-29-529,10 15-299,13-29 847,0-4-539,7-13 1710,-15-6 665,27-17 1140,-33-10-774,-9 3 1,-3-3 832,-6-18-579,-1-5-932,-13 14-1005,0 1-753,0 3-206,0 3-589,-19 5 514,14 6 14,-26 8 2010,28 25-1290,-9 5 1289,12 19-1161,22-3 806,-17 2 0,39 3 0,-16 0 0</inkml:trace>
  <inkml:trace contextRef="#ctx0" brushRef="#br0" timeOffset="37451">19682 6961 23639,'-36'-10'-2369,"2"-1"1499,3 7 1140,-6 0-4,11 20 684,3 10-902,13 10-930,38 20-1194,-21-18 1355,29-5 1,4-1-103,-10 5 224,10-8 0,2-1-255,-6 0-731,-4 5 484,-5-18 1243,-23-2-113,17-4 833,-19-2-2729,-18-4 3043,-17-2-1022,2-9 0,-2-2 0,-20 6 1,-4-14-1</inkml:trace>
  <inkml:trace contextRef="#ctx0" brushRef="#br0" timeOffset="37837">19997 6283 22740,'0'43'-3238,"0"-10"0,0 0 1200,0 15 1505,0 0 1,0 3-106,0 13 425,0-9 0,0 1-91,0 7 147,5-4 1,3-2-1713,5-3 1709,-5-10 0,0-4-219,1-12-1445,-3 0 1332,-2-19-67,5-4 1200,-3-24 135,2 15 2550,7-54-2149,-3 33-526,0-9 1,-1-1 641,1 14 392,6-20-229,-9 37 242,0-11-1178,-2 15-808,-1 18-901,3 1-152,8 41-623,-3-13 1708,-1 0 0,0 1 1,4 15-1,-6-21 0,0 0 1</inkml:trace>
  <inkml:trace contextRef="#ctx0" brushRef="#br0" timeOffset="38600">20980 6027 23639,'-8'-5'-4275,"0"2"4350,4 2-555,-2 18 134,1 3-77,2 22-207,-3 4 144,3 12-246,0-25 1,0 2 558,0 3 1,0 1-182,0 2 0,0 2 111,0 18 1,0 1-14,1-16 1,-1 0 132,1 2 0,-1 2 0,0-5 104,0-7 0,0-2 0,-2 9 1,0-2 221,-7 21-22,3-20 182,-5 7 216,7-34-269,1-2 186,4-33-886,1-14 65,21-28 587,1 5-54,1 16 0,2 3 530,9-5-270,-8 12 0,1 3 283,2 9 657,29 0 1000,-31 40-2004,19 11-574,-30 13-507,-5-15 1,-2 1-964,-3 8 66,-1 11-80,-4-18-273,0-4-226,-21-3 3166,0 3-453,-3-10-401,-8 6 529,18-18 1,-12-2 0,5-6 0</inkml:trace>
  <inkml:trace contextRef="#ctx0" brushRef="#br0" timeOffset="38891">21622 6819 23099,'0'32'-6205,"-23"-13"8649,17 8-3842,-33-2 3232,21 7-1734,-2 14-289,6-19 158,31 20-2152,-13-27 2161,24-4 1,6-4-745,-5-6 1271,15-2 0,2-4-854,-1-19 1629,17 14-321,-25-36-461,-4 24 2296,-5-22-1601,-7-9-1532,-10 9-414,-5 5 1,-6 0-1690,-23-7 142,7 10 1,-3 2 1979,-28 0 1,-6-1 0,14 16 0</inkml:trace>
  <inkml:trace contextRef="#ctx0" brushRef="#br0" timeOffset="39256">22277 6757 21930,'-36'0'0,"16"18"91,-5 2 219,23 13-2790,-9-3 1548,11-2-476,0-1 353,0 1-451,23 0-216,-17-2-366,32 0 672,-34-4 1109,25-2 521,-25-5 749,24 0 482,-25-5-2097,11-20 2507,-30-10-1901,12-15-667,-11-2 163,15 2 47,-13-4 280,10-3-1185,-10-24 1148,13 16-1209,7 9 1,3 1 1715,11-3 1,0-6 0,-5 21 0</inkml:trace>
  <inkml:trace contextRef="#ctx0" brushRef="#br0" timeOffset="39917">22485 6736 22110,'-16'0'450,"-9"0"-360,4 0 0,-19 16 1164,13-12-1059,-10 24-148,10-25-9,0 27-181,2-15 655,-6 30-935,11-15 60,1 25-1307,14-22 193,3 10-353,21-15-582,-15-3 423,43-3 646,-21-6 598,27-5 679,-9-5 785,22-3 555,-16-3-444,-10-6 0,-1-5 1601,-1-10-1118,-10 2 1,-3-3-433,-9-12-362,7-1-92,-22-5-1458,5 10 268,-29-22-1427,17 23-394,-39-12 717,40 21-367,-30-1 1925,32 36-387,-11 10 1726,14 17-1501,18 2 417,-13-10-265,27 3-685,-28-3-951,27 9 1826,-7-14 1,8 3 0,0-14 0</inkml:trace>
  <inkml:trace contextRef="#ctx0" brushRef="#br0" timeOffset="40217">22895 6771 23549,'-11'-4'-2001,"8"20"-457,-8 8 2238,31 12-2065,-15 16 1261,33-16 570,-22 27-488,5-25-1140,0 20 474,-19-28 1568,14 10-1165,-14-24 1659,5 0-879,-7-32 45,0-28 601,0-7-113,0 17 0,0-1-269,0-4 1,0 1-416,0-23 193,8 9 1,5 0 564,12-6 0,-13 22 1,1 1-1,6-7 0</inkml:trace>
  <inkml:trace contextRef="#ctx0" brushRef="#br0" timeOffset="40683">23752 6707 24539,'-41'-33'-5175,"-6"5"4064,10 13 1132,-3 6 509,10 9 426,0 0-273,2 16 264,-1-11-771,13 22 1,3 6 364,-3-4-390,4 5 1,4 0-542,7 7-693,-5 0-268,6-3-516,26 8-737,4-17 1709,-2-10 0,2-3 800,14-1 199,0-6 545,-13-2 588,0-7 24,-3-21 772,9-10 152,-12-13-1687,-8 10 0,-2 0-351,-5-14-310,-4 4 0,-3-2-714,-3-12 452,0 18 1,0-1-722,0-18-347,-16-3-86,12 2 1014,-5 20 0,2 1-605,7-15 856,-6 18 0,1 2-163,2 6 279,-8 4-437,11 39 635,0 6 507,21 23-945,-15 2 421,11-6 0,3 2-237,-9-8 1,-1 1 153,7 27 1,2 0-217,-4-26 0,-1 0 6,-5 10 0,-1-2-1042,15 9-316,-12-6 642,12-6-24,-7-6-125,0-5 1231,0-7 1,-2-5-1,-2-5 1</inkml:trace>
  <inkml:trace contextRef="#ctx0" brushRef="#br0" timeOffset="40949">24242 5629 21750,'6'0'360,"1"16"-6410,-3 9 3784,0 24 1070,-1-5 498,-1 21 365,-2-24-959,0 24-1024,0-29 1917,0 4 0,0-17 0,0-3 0</inkml:trace>
  <inkml:trace contextRef="#ctx0" brushRef="#br0" timeOffset="41083">24385 5806 24449,'11'-10'-427,"1"-9"-772,6 16 2104,-8 20-4480,-6 8 514,-4 30 514,0-2 2419,0 11 1,0-27 0,0 1 0,0 1 0,0 1 0</inkml:trace>
  <inkml:trace contextRef="#ctx0" brushRef="#br0" timeOffset="41749">25252 5260 21840,'11'10'-3967,"-2"-1"2592,-9 6 148,0-3 580,0-1 336,0 4 140,16 18-579,8-2-966,10 21 1265,3-3 292,-5 10-17,-16-27 1,0 2-43,1 3 1,0 2-37,0 0 1,-1 2-58,0 3 1,0 3 342,-3-3 0,0 5 0,-2-3-151,2 9 1,-3 3 162,0 4 1,-2 6 0,-1-5 12,-3-5 0,-3-2 150,-3-8 0,-4 2 0,-1-3 215,-2 3 1,-4-3 308,-8 0 0,-4 0-77,1-2 0,-4 0-897,-2-4 0,-4 1 1,0-2 311,-7 7 1,-2-2 173,5-7 0,-3 2 0,2-4 1,-5 1-1,1-3 0,-1 0 1,1 0-1</inkml:trace>
  <inkml:trace contextRef="#ctx0" brushRef="#br0" timeOffset="42168">26445 6113 26787,'0'-6'-9831,"0"0"8698,0 21 1,0-12 0,0 13 0</inkml:trace>
  <inkml:trace contextRef="#ctx0" brushRef="#br0" timeOffset="42337">26600 6687 24629,'6'37'-6655,"-5"0"4826,11-3-88,-3 15 1127,3-12-48,0 10 354,-5-14 215,-1 0-1805,-3-2 2126,-1 0-1464,-2-1 530,0 1 1225,-38 15 1,8-12-1,-2-11 1,0 1 0</inkml:trace>
  <inkml:trace contextRef="#ctx0" brushRef="#br0" timeOffset="43317">7277 9946 23099,'4'-5'-1266,"-1"0"1009,2 22-3665,0 1 1668,2 22 943,3 5 812,-1-2 1,1 4 170,-2-9 0,1 2-335,1 7 0,0 6 0,0-4-161,-1-1 1,1-2-31,1 14 0,1 2 965,-2-4 0,-1-3-20,-3-15 0,1 1-46,1 22 1,-1-3 229,-1 0-112,-3-17 1,-1-4 116,0-5-225,-1 4 156,-23-27 2056,16-25-2755,-35-8 482,27-10 0,2-6-193,-6 10 1,-1-1-16,0-12 0,1-3-39,5 5 0,0 1-53,1-4 1,0-1 103,2-2 1,0-2-1097,0 0 0,1-2 1497,2 1 0,1 0-346,1 1 1,2-3 406,0-13 0,2-1-31,-1 18 0,4-1 83,4 1 1,3-2 0,2 6 314,5 8 1,2 3 137,5-7 1,3 3 793,20 0 566,-12 11-32,-1 9 207,-2 8-267,-2 5-496,-4 26-2081,5 25-923,-17 13 679,-1-7 0,-2 1-235,-8-19 0,-2 1 369,2 6 0,1 4 1,-1-4-485,0-5 0,-4-1 271,-7 12 0,-4 0 213,4-7 0,-2-4 1053,-15 18 204,10-16 1,4-2 405,8-2-499,-20 11 493,21-26-578,-8 13-169,34-18-1719,6 18 1449,13-16 0,2 6 0,-9-6 0</inkml:trace>
  <inkml:trace contextRef="#ctx0" brushRef="#br0" timeOffset="43633">8228 10610 22830,'-28'-5'-1432,"-19"2"1640,28 1-369,-36 2 420,23 23 291,-20 8 103,27 13-1260,-6 2 160,22-9-345,2 0-239,7 1-377,0-4-98,0-1-374,25-4-410,11 1 1518,14-15 694,-13-6 0,-1-4 799,9-5 613,15-16 777,-22 12-310,-4-36-441,-5 19 565,-8-39-1492,-10 21-794,-5 4 1,-5 1-1068,-21-3-560,8 2 1,-4 2 1502,-37 4 0,24-9 0,2 26 0</inkml:trace>
  <inkml:trace contextRef="#ctx0" brushRef="#br0" timeOffset="44017">8667 10649 22110,'0'38'-6296,"0"-7"4168,0 2 1154,0-7 425,0 0 123,0 9 212,0-10-104,23 10-1968,7-19 2210,29-2 860,-10-10 573,2-4-243,-21-15 1,-1-4 1005,15-5-888,-6-12 0,-2-4 656,3-6-790,-15 14 1,-3 0 135,5-15-1045,-7 1-694,-3 4-729,-6 6-263,-2 6 88,-3 7 401,-2 28-802,-2 21 542,-1 16 295,0 11 301,0-7 197,10-12 0,0 1-607,-6 17 110,13-10 1,4-3-780,8 1 1929,-4-12 0,3-4 0,19-8 0,1-1 1</inkml:trace>
  <inkml:trace contextRef="#ctx0" brushRef="#br0" timeOffset="44267">9687 9848 23819,'0'-14'-5756,"0"26"3897,0 4 795,0 25 516,0-1 32,19 9-539,-14 6 844,10-9 1,3 1-903,-8-10 0,-1 0 927,-1 13 0,2-1-116,7-15 1,-1-1-276,-3 29 171,14-4 21,-14-22 1,-1-1-61,6 13-469,-6-14 1,0-3-127,-2-3-175,-2 1 1252,-5-19 1,-3-4 0,0-5 0</inkml:trace>
  <inkml:trace contextRef="#ctx0" brushRef="#br0" timeOffset="44384">9628 10498 23549,'-12'-29'-9290,"-7"4"7646,17 3 580,-8-1-524,33 7 3067,18-1 136,14 11-1395,-21 4 1,0 1-1,24 1 1,4 0-1</inkml:trace>
  <inkml:trace contextRef="#ctx0" brushRef="#br0" timeOffset="44687">10498 10640 21930,'0'6'-4047,"20"-2"5269,-16-17-1656,39 10 1753,-23-12-309,22-3 252,-8 14-762,-3-28-586,1 20 2474,-6-14-2125,-2 7 752,-7-10-1702,-7 6-232,-4-7-953,-6 7 116,0 2 156,-21 1-612,16 3 146,-37 2 1183,36 6-649,-37 2 2016,22 5 677,-5 20 742,-1-14 32,25 52-2111,-9-30 254,33 32-307,13-3 1,12-15 0,-20-15 0,-1 1 0</inkml:trace>
  <inkml:trace contextRef="#ctx0" brushRef="#br0" timeOffset="44869">11670 10104 26877,'-24'-18'-5180,"5"3"3351,2 2 738,13 4-2406,-12 0 3645,6 5 0,8 1 0,-8 3 1</inkml:trace>
  <inkml:trace contextRef="#ctx0" brushRef="#br0" timeOffset="45033">11737 10479 25438,'-32'1'59,"12"-1"0,10 0 0</inkml:trace>
  <inkml:trace contextRef="#ctx0" brushRef="#br0" timeOffset="45238">12170 10094 25708,'0'-19'-6566,"-16"6"4184,12-2-618,-13 10 2984,17-1 0,0 5 0,0 0 0</inkml:trace>
  <inkml:trace contextRef="#ctx0" brushRef="#br0" timeOffset="45456">12270 10290 23189,'0'4'-6385,"0"-1"5852,0-1 1,0 0 0,0 0 0</inkml:trace>
  <inkml:trace contextRef="#ctx0" brushRef="#br0" timeOffset="46950">13728 9757 23909,'-22'-16'-5313,"-16"3"5179,8 6 583,-10 4 328,-3 26 503,12-5-438,0 24-980,2-7-10,4 6 857,4 2-1228,11 22-518,4-15-78,11-10 1,7-3-1816,23 4 1919,-6-14 1,2-3 119,26-4 471,0-5 507,-21-11 724,-1-4 671,-5-20 1262,-4-6-280,-1-12-501,-14-16-1653,0 20-541,-11-14-744,0 17-187,-16 0-810,12 5-544,-31-3 1099,31 11-225,-27-1 1780,28 29-124,-8 19 697,11 37-806,10-34 0,2 3 171,-1 19 1,0 1-230,2-18 1,0 0-222,5 25 0,-2 0 369,-6-25 1,-1-1-492,1 8 1,1 0-50,2-6 1,-2-2-645,-9 16 1028,2-15 0,1-3-212,-5-2-477,-23 6 2247,17-27-771,-36-1 1451,19-25-1204,-13-16-18,14-10-1217,10-12 280,10 18 1,4-1 290,16-21-368,-3 8 0,3 0 286,3 20 0,1 3-460,5-10 1,0 3 1253,15-5 606,4 3 971,0 6-1187,-13 12 0,1 0 1116,16-6-1416,-8 5 0,1 0 556,3-3-1025,-5 1 1,-1-1 337,5-8-687,-15 8 1,-1 0-76,7-14-589,-1-1-119,-5-3-2,2-18-624,-13 12 474,-10 9 1,-3 0-1038,-3-4-276,-29-16-499,20 31 489,-41-2 1129,20 19 783,-21 23 1367,5 19-839,28 0 0,5 3-3,-6 26-405,21-4 1,10-2-50,3-27 0,4-2-77,12 24 0,6-5-129,-5-27 0,3-7 128,16 3 1,1-4-391,-22-6 0,2-4 693,21-12 0,0-5 1421,7-6-456,-25 0 0,-1-4 156,-6-5 1,-4-1 480,8-21-1094,-13 4 0,-3-1-685,-8-12-142,-7 21 1,0 1-713,-4-16-944,-24 1-404,18 1 1189,-18 28 1,0 1-199,18-22-41,-40 7 626,23-5-201,-2 17 815,-3-1 98,26 42 980,11 16-866,-5 19-486,16-21 1,-1 1 247,-14 23-274,13-11 1,4 2 309,-10-12 1,0 1-377,10 24 0,0-1-161,-6-25 1,0-1-259,-2 10 0,-1-1-72,3 6 135,-8-4-326,4-6-598,-10 2 1698,4-13 445,-6-1 0,-18-16 1,-4-3-1</inkml:trace>
  <inkml:trace contextRef="#ctx0" brushRef="#br0" timeOffset="47066">14905 9868 23729,'-34'-42'-6175,"3"1"3742,15-3 357,-2-14 867,16 14 1327,29 5 1,9 3 737,11 2-999,-4 17 1,10 0 0,-5 4 171,-7 5 1,0 4 0,15-1-1,0 1 1,-14 3 0,-1 1 0</inkml:trace>
  <inkml:trace contextRef="#ctx0" brushRef="#br0" timeOffset="47350">16840 8731 22740,'-58'0'-180,"3"19"1884,5 0-1253,17 11 0,0 5-633,10-11 0,1 3 167,-15 28 0,4 3-311,14-20 1,3 2 72,0 7 1,0 5-1,3-3-300,2-3 0,2-1-74,-1 18 1,1-1-332,5-19 0,2-1-13,0 2 1,1-1 93,-1-2 1,3 0-1237,13 14 1,1-1 1884,-13-15 1,4-1 0,23 9-1,5-2 1,-12-17 0,-1-1 0</inkml:trace>
  <inkml:trace contextRef="#ctx0" brushRef="#br0" timeOffset="47716">17432 8763 24629,'-1'-18'-6061,"-2"4"2908,2 3 2221,-2 4-637,3 3 1263,-1 2-281,0 1 614,-2 1-1826,1 17 126,1 4 1782,0 21 0,1-11 1,0 2-1</inkml:trace>
  <inkml:trace contextRef="#ctx0" brushRef="#br0" timeOffset="47837">17588 8801 24808,'4'-10'-3747,"2"7"6744,-5 10-6389,2 12 441,-3 19 2737,0 28 1,0-7 0,0-17 0,0 0 0</inkml:trace>
  <inkml:trace contextRef="#ctx0" brushRef="#br0" timeOffset="48383">18793 9288 24988,'-22'16'977,"2"14"-2501,9-15 1031,3 18-976,8-4-301,0 8 570,0 8 710,7-4 0,3 1-548,-1-8 1,1 1-155,9 26 1,0 1 334,-10-25 1,0-1 34,6 22 1,0-2-164,-2 0 757,-4-22 1,-1-2 5,1 1 282,-3-8-41,-4-8-250,4-7 108,-24-30 285,13 1-452,-10-12 0,-4-5 238,-5-13-111,13 13 1,0-4 136,-7-11 1,1 0 7,10 9 1,2-1-5,-1-7 0,-1-5 0,2 5 104,-1 4 1,3 0-48,7-1 1,5-4 0,-3 6 405,-6 8 0,5 2 278,30-17 1,6 6 1524,-10 15-913,16 7 1,2 13 1216,-8 31-1978,-6-4 0,-2 3 308,1 28-1031,-9-11 1,-2 0-390,-5 9-934,-1 14-507,-13-10-39,-4-14-1468,-17 14 1798,-6-27 2065,1 2 1,-17-14 0,13-3 0</inkml:trace>
  <inkml:trace contextRef="#ctx0" brushRef="#br0" timeOffset="48638">19523 9160 22650,'21'23'-6152,"0"-17"7093,-3 42-3818,0-28 2310,-3 25-607,-1-9 93,0 3 331,-1 16-1279,-5-14 1854,-1 20-482,-6-33 2636,-1 3-1987,0-19-256,0-25 640,0-13-241,0-16-583,-6 6 0,-1-1 110,4-15 358,-4-8 0,0-1 0,7-1 0,0 14 0,0 0 1</inkml:trace>
  <inkml:trace contextRef="#ctx0" brushRef="#br0" timeOffset="48983">20277 9211 25168,'-25'-13'-3788,"-15"10"4489,7-9-1407,-8 12 1411,-7 0-235,12 15 725,3-11-905,1 35-466,5-18 1257,6 23-1736,10-8-187,4 16-862,7-14 107,29 7-1300,16-16 1452,15-15 1376,-15-6 1,1-2-84,9-6 742,-7-6 0,-2-3 907,0-13-369,-11 3 1,-5-4 665,-11-15-515,1-1-918,-20-5-1644,0 11 9,-21 7 1,-5 1-941,-1-1 799,-15 10 1,-2 4-636,4 3 1957,-13 5 0,23 4 0,3 0 0</inkml:trace>
  <inkml:trace contextRef="#ctx0" brushRef="#br0" timeOffset="49767">20958 9186 23819,'-20'-9'-3248,"-8"2"3051,3 23 1794,-26-12-998,28 34-1133,-21-18 1518,14 22-1256,15-7-555,-11 4 1268,22 17-1717,-10-12 122,24-10 0,3-2-1506,-8 2 1824,26-12 0,6-4-790,-8-5 1518,5-7 0,1-2 625,8-4-79,-1 0 1037,0-23 471,8-9 759,-14-13-1891,-12 12 0,-4 0-350,-5-8-621,-7 0 0,-3-1-905,-5-9 276,1 16 0,-2-3 283,-7-2 1,-3 1-455,1 6 0,-3 0 10,-9-22 0,0 1-59,10 22 0,0 1-75,-7-14 0,1 2-126,2 3 352,-4 0 250,9 46 3009,11 29-1834,0 16-215,6 1 1,3 2-141,1-15 0,2 0-179,0 8 0,1 4 0,2-4 18,3-2 0,0-2-31,-1 13 0,2 0-458,4-7 0,1-2-1259,-8-13 0,2 0 1127,14 14 0,1-3 176,6-3 468,-6-16 1,1-5 677,5-7 930,25-19 829,-29 1 299,7-39-351,-8-1-261,-13-15-1101,-8 15 1,-3 0-140,-3-10-1027,-4 9 1,-2 1-886,-1-2-888,0-9-62,-15 29-68,11 6 350,-12 6 1203,16 27-35,0 15 256,0 33 125,22-7-658,-17 3 329,14-28 0,2-3 434,4 12-262,-4-10 0,3-2-89,12-5 335,8-1 552,-20-16 498,24-27 2020,-26 17-1666,-2-24 1,-3-5 290,-6 7-662,-4-9 0,-2-1-431,-1 0-909,-2-15-470,-2 28-492,0-2-1560,0 42 492,0 8 649,0 20 211,19-1-233,-14-9 512,34 0 623,-23-2 651,21-6 0,-10-11 0,3-5 1</inkml:trace>
  <inkml:trace contextRef="#ctx0" brushRef="#br0" timeOffset="49982">22437 9285 24089,'0'-32'-5486,"0"2"3447,-24 3 1088,18 3-421,-38-2 1853,18 11-50,-20 1 283,5 11-774,10 23 2020,14 11-890,10 27-1016,7-6-476,11-17 1,5-1-1356,21 7 1313,-12-16 1,4-3-198,8-4 0,0-4-152,14 1-52,-6-7 0,1-2 427,9-6 778,-17-11 0,0-3 1,13-6-1,-25-1 1,0 0-1</inkml:trace>
  <inkml:trace contextRef="#ctx0" brushRef="#br0" timeOffset="50208">23062 8963 22110,'2'-35'-1333,"1"-1"0,0-1 0,-1 1 529,-1 1 1,-2 1-71,-12 0 0,0 0-500,7-28 885,-19 34 1,1 2 463,17-20-331,-41 11-768,41 10 509,-36 10 1489,26 8 452,-5 38 702,1-5-60,19 32-1897,-5-8 473,7 9-836,0 7 472,12-14 0,1 1-875,-11-13 0,2 1 248,9 4 0,5 3 1,-1-4-475,-2-6 1,0 0-92,10 21 1,2-2 677,-8-26 0,1-3-199,-2 6 0,-1-1-1020,6 14 8,-11-20 1501,5 2 1,-15-21 0,4-5 0</inkml:trace>
  <inkml:trace contextRef="#ctx0" brushRef="#br0" timeOffset="50350">22625 9029 24808,'-6'-29'-8085,"0"2"5237,29-7 4332,1 12-723,13 4 0,5 3 800,20 0-1563,1 6 0,3 2-136,-23 3 1,-1 2 141,15 0 0,0 1 0,-17 1 1,-1 0-1,-1 0 0,1 0 0</inkml:trace>
  <inkml:trace contextRef="#ctx0" brushRef="#br0" timeOffset="51571">23880 8842 23459,'-2'-25'-7503,"1"5"4903,-11 8 1783,-2 7 1723,-7 2 153,0 3 79,2 0-285,-13 18-384,8-13 1359,-20 27 66,22-13-475,-11 14-1073,19-6-926,3-2-306,8-4-442,3-7-737,28 5 693,10-10 1426,-2-3 1,2-2-212,24 1 242,2 1 641,0 1-67,-18 0 78,-12-1 1,-2 1 630,-2 1-408,2 9-1693,-22-6-680,-6 12-379,-28-7 2387,1 6-554,-11-8 0,-6-2 46,-15 8 50,1-3 0,-1-1 0,21-6 0,1-2 0,-11 3 1,0-1-1</inkml:trace>
  <inkml:trace contextRef="#ctx0" brushRef="#br0" timeOffset="51971">24463 8266 21660,'3'11'-7884,"1"0"4961,0 3 1597,0-3 730,2 8-17,-1-4 354,6 13-201,-4-10-1865,3 13 2237,-3-12 19,-2 12 309,-1-14-669,-3 5-134,0-9 689,-1 0 0,0-2 0,0 1 1</inkml:trace>
  <inkml:trace contextRef="#ctx0" brushRef="#br0" timeOffset="52168">24618 8173 22470,'11'0'744,"-1"-1"-679,1 22-4509,-3 6 925,0 14 3177,-4 0 1,-1-6 0,-1 0 0</inkml:trace>
  <inkml:trace contextRef="#ctx0" brushRef="#br0" timeOffset="52669">25213 7934 25348,'0'-9'-6655,"-15"1"6368,11 25-224,-12-2 2036,16 25-2666,0-2 417,23 9-495,-18 9 180,16-25 0,3 2 738,-8 19 1,1 1-410,3-12 1,3 1 368,-4 4 0,1 4 0,-2-4-790,-1-5 1,-2 0 898,1 0 0,0 4 0,-3-4 0,-4-7 1,-3 0 215,6 29 0,-8-2-151,-34-1 8,5-6 0,-6-4 684,-3-26 0,-4-4-166,-3 2 0,-3 2 0,3-3 0,0-3 1,0-1-1,-15 5 0,-1 0 0</inkml:trace>
  <inkml:trace contextRef="#ctx0" brushRef="#br0" timeOffset="53005">26067 8693 27867,'5'-2'2063,"-2"0"-2745,0 0-420,-2 1 0,-1 15 0,1 5 0</inkml:trace>
  <inkml:trace contextRef="#ctx0" brushRef="#br0" timeOffset="53234">26158 9372 24718,'25'27'-5144,"8"-2"4944,-20 6-1856,3-12 1636,-6 9-778,-10-16 1125,-23 12 1501,-3-7-2031,-13 2 0,-6 0 643,12-6 0,-4 1 177,-9 4 1,-7 2 0,3-2 0,-1 0 0,0-1 0,4-1-1,0 0 1,0 0 0</inkml:trace>
  <inkml:trace contextRef="#ctx0" brushRef="#br0" timeOffset="88176">5858 6824 20359,'0'39'-6344,"0"-6"4207,0 2 1031,0-3 518,0 6 154,-10 27 477,7-11-40,-2-18 1,0 1-1245,5 16 1241,0 2-90,0 2 180,0 3-90,0 3 0,0-29 0,0 3-156,0 20 1,0 2 69,0-12 0,0 3-3,0 9 0,0 6 1,0-5 88,0 1 0,0-2 0,0-6 0,0 3 0,0-3 45,0 8 0,0-3-45,0 1 0,0 0 0,0-1 0,0 2-6,1-5 0,-1 3 1,-1-3 128,-7 6 1,0 2-104,6-13 1,3 4 0,-1 0 0,-3-5 127,-10 8 0,-1 1-103,9-3 1,3 8 0,0 1 0,-1-8 27,-3 5 0,0 1-16,2-6 1,0 7 0,1 0 0,0-8-7,0 3 0,0-2-43,0 6 1,0 5 0,-1-6-27,0-6 1,0-2 27,1 3 0,1 4 0,-1-6-105,0-8 0,0-1 77,0 8 0,-1 5 0,0-6 12,2-15 0,-1 0 44,-1 27 0,0-3-19,1-13-18,2-11 1,0-1-83,0 3 44,1 21-69,0-26-23,0 8-6,0-5 9,0-9 94,0 14-159,0-17 238,0 16-211,0-16 164,0 10 0,0-13 0,0 1 0,0-3 0,0 4 90,0-7-180,0 2 90,0-11 90,0 0-90,0-6 0,0 0 0,0-1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2:41:31.911"/>
    </inkml:context>
    <inkml:brush xml:id="br0">
      <inkml:brushProperty name="width" value="0.09071" units="cm"/>
      <inkml:brushProperty name="height" value="0.09071" units="cm"/>
    </inkml:brush>
    <inkml:brush xml:id="br1">
      <inkml:brushProperty name="width" value="0.12095" units="cm"/>
      <inkml:brushProperty name="height" value="0.12095" units="cm"/>
    </inkml:brush>
    <inkml:brush xml:id="br2">
      <inkml:brushProperty name="width" value="0.12095" units="cm"/>
      <inkml:brushProperty name="height" value="0.12095" units="cm"/>
      <inkml:brushProperty name="color" value="#FF0000"/>
    </inkml:brush>
    <inkml:brush xml:id="br3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2083 1017 10411,'-20'-19'1079,"-15"4"-989,31 4 90,-34 5 0,23 3 0,-18 1 360,-5 45-540,7-6-527,9 1 0,2 3 572,5-8 0,0 2-45,-1 14 0,0 9 0,3-5 0,1-1 0,1 1 90,3-4 0,0 6 0,1 0 0,2-7-45,1-2 0,5-2 15,4 2 0,2 4 0,4-7 30,6-7 0,3-3-45,4 8 0,4-3 45,14-10 0,2-5-90,-13-7 0,2-2 45,26 2 0,2-4-45,-22-6 0,0-6 30,3-9 0,3-6 0,-5-1-75,-3 2 0,-3-4 90,9-16 0,-4-5-90,-15 10 0,-5-1 45,-1-3 0,-4-2 0,-3-2 0,-3-4 0,-1-21 0,-6-2 0,-8 15 0,-5-3-60,0-4 0,-3-5 0,-3 6 60,-8 5 0,-5 3-240,0-2 0,-3-3 0,1 6-120,1 9 1,0 4-181,-9-8 0,-3 4-1124,2 14 0,2 6 135,-17-3 1529,22 11 0,2 2 0,-2 6 0,3 1 0</inkml:trace>
  <inkml:trace contextRef="#ctx0" brushRef="#br0" timeOffset="650">2942 950 7623,'0'49'269,"0"0"-179,0-5-1058,0 8 1058,17 5-135,-8-12 0,-1 1 90,2-10 0,0 0-978,3 11 1,-3 1 932,-8 16 90,18-2 376,-17-4-421,5-22 0,-1-2 45,-5 14 540,4 12-630,-6-37-90,0-4 0,-16-33 90,12-22-90,-24-12 45,20 3 0,3-2-15,-2 14 0,-1-2 60,1-7 0,0-5 0,2 3 0,3 3 0,2-2-30,-3-12 0,-1-6 0,1 6 75,2 12 0,2 1-45,5-5 0,3-5 0,-3 8 90,0-11-45,12 16 0,5 4 45,4 4 1535,18-6-1625,-7 25 0,-4 3 81,-12 7-81,-2 2 0,-3 26 180,2 9 0,-7 15-180,-5-14 0,-1-1 0,-3 12 226,-1 17-226,-2-20 0,0 1 0,0-3 0,0 0 0,-17-2 90,13 0-90,-25 11-90,26-12 158,-19 17-68,20-25 0,-8 13 0,10-20 180,0 4-180,0-11-90,0-1 90,23 0 90,5 3-90,14-6-90,17 5 0,-18-9-854,6 1 0,1 0 44,4 0 913,-11-1 0,-1 0 0,1 1 0,-1 2 0</inkml:trace>
  <inkml:trace contextRef="#ctx0" brushRef="#br0" timeOffset="1253">4168 783 10051,'0'-12'810,"0"2"-540,0 23-90,-15 25-91,11 14-1553,-4-3 0,0 2 1464,8-14 0,0-1 0,0 16 0,0 0-335,0-13 0,0-1 380,0 1 0,0 0-90,0-1 0,0-1 90,0-3 0,0 0-786,0 30 651,0-9 30,16 8 60,-12-22 1602,11 7-1872,-15-32 1597,0-27-1776,0-30 269,0-19-41,-7 4 1,-3-2 220,2 18 0,-1-4 67,2-1 1,-2-8-1,1-1 1,0 6-23,0-4 0,2 1 104,1-10 1,1-6 0,2 10-60,2-10 90,-3 23 0,6 5 259,18 10-439,-15 3 0,40 21 90,-25 3-180,26 17 135,-17-1 0,-1 3-135,18 23-351,-4-3 0,-2 2 351,-17-13 0,-1 3-960,6 9 1,4 6 0,-5-5 419,-7-8 1,0 0 629,16 23 0,-1-3 0,-8-14 0,7 7 0</inkml:trace>
  <inkml:trace contextRef="#ctx0" brushRef="#br0" timeOffset="1601">4833 842 9332,'-21'-15'809,"-9"5"-719,27 27 0,-22 17-180,12 11-987,-3 6 1077,-2-11-90,16 1 180,-12-3-231,12 9 141,-4-16-90,6 3-449,0-18 449,15-33 90,-11 2 0,11-29 0,1 7 89,-7 5 1,-1-2 0,12-18 135,-4 8 0,-1 2 894,-5-2-400,22-12-359,-16 39 279,10-1-549,7 18 90,-3 24-180,-2-4 0,-1 3 0,-8 3 0,-1 5-643,14 18 1,0 1 642,-12-16 0,-1 1-360,3 6 0,2 4 1,-3-4-451,-1-1 0,-1-1-314,8 12 0,-1-1 1124,-7-15 0,-1-1 0,0-1 0,0-1 0,0 0 0,-1 0 0</inkml:trace>
  <inkml:trace contextRef="#ctx0" brushRef="#br0" timeOffset="3633">6997 1217 11580,'-23'-4'-90,"6"0"0,17 0 1,0 2-181,0 0 270,-11 1 0,8 1 0,-8 0 0</inkml:trace>
  <inkml:trace contextRef="#ctx0" brushRef="#br0" timeOffset="3773">6970 1635 9152,'-19'9'989,"3"-2"-989,16-1 0,0-4 0,0-1 0</inkml:trace>
  <inkml:trace contextRef="#ctx0" brushRef="#br0" timeOffset="4149">8177 1222 10591,'-48'-6'0,"0"1"0,12 2 0,-6 2 0,1 1 0,0 0 0,-10 19 180,18 4-90,-3 11 0,24 1 0,5-9 0,7 16-90,28-11 0,-4 10 45,12-23 0,5-4-409,12 6 409,-1-10 0,2-3-806,12-3 716,-22-11 0,-1-1 135,14 5-90,-7-35 90,-6 17-180,-11-22 0,-9 5 0,-13-4-609,-6-23 519,-33 15-270,7 7 1,-4 2 89,-4 18 0,-2 4-678,-3-7 0,0 2 48,-19 2 1,1 8 839,1 6 1,5 5-1,3 3 1</inkml:trace>
  <inkml:trace contextRef="#ctx0" brushRef="#br0" timeOffset="4657">8878 608 8792,'-28'-2'-90,"12"20"90,-3 1 90,17 42-90,-6-13-179,7-14 0,2 3 179,-1 8 0,0-1 0,0-9 0,0 1 44,-1 23 1,2 0-45,7-26 0,0 0 0,-7 19 0,1-3 89,14 1 181,-8-11 0,-3-3-180,-1-9-180,9 6 90,-13-50 0,0-1-90,0-42 90,0 19 0,0-19-90,21 0 90,-16 15 45,12 14 0,4 3-135,1 9 450,20-8-180,-9 25-90,0-5-90,-10 30 89,-1-17 91,0 45 180,3-12-270,-7 13 135,-7-16 0,-2-1-135,-3 7-753,-1 11 663,-5-19 0,0-5 90,-26-1 0,20-4-180,-45-2 90,30-5-360,-42 1-719,22-9-226,6-4 1,-1-2 1304,-3-2 0,-10-22 0,19-6 0</inkml:trace>
  <inkml:trace contextRef="#ctx0" brushRef="#br0" timeOffset="4951">9558 1091 8342,'8'0'810,"-3"0"-630,1 0 269,-3 0-89,2 13-90,-2-9-180,0 26 360,1-15-270,-1 18 0,2 19-91,0-8-44,-3-1 0,0 1-45,0 13-45,-1-7 0,-1-1 45,0 9 45,0-12 0,0-1-1059,0 2 1014,-19 11-465,15-19 285,-32-12-1889,18 1 630,-11-19 1439,-4-21 0,12-8 0,-6-16 0</inkml:trace>
  <inkml:trace contextRef="#ctx0" brushRef="#br0" timeOffset="5100">9465 674 7982,'7'-5'0,"2"2"0,3 1-179,-1 21-721,-3-14 900,2 31 0,1-21 0,3 15 0</inkml:trace>
  <inkml:trace contextRef="#ctx0" brushRef="#br0" timeOffset="5450">9930 1228 7623,'3'15'719,"2"0"-449,1 0 0,2-1-180,2-2-90,3-1 90,2-2-90,16-1 0,-7-4 90,41-1-90,-30-20 0,-1 8 0,-1-2 0,-6-10 0,10-22 0,-24 26 180,-2-35-180,-9 27 270,-47-18-181,10 28-44,-1 2 0,0 6 45,-10 21 0,20 14 0,2 6 0,22 11-90,-5-8 0,7 3-360,20 20-539,-15-16-316,23-8 1,5-2 1096,-4-2 0,4-12 0,2-3 0,12 0 0</inkml:trace>
  <inkml:trace contextRef="#ctx0" brushRef="#br0" timeOffset="5889">10893 1039 10141,'0'-17'810,"-17"3"-540,12 6-91,-31 3 181,19 4-180,-4 24-90,9 7-90,12 14 0,0 0 90,19 13-180,-14-14 0,16-14 0,5 0-449,16 20 179,13-16-180,-15-11 0,0-3 271,8-7-136,-7-6 0,-1-1-405,4-5 675,-4-23 1,-3-6 44,-5-4 269,-5-17 1,-4-4-234,-10-5 594,-6 2 0,-3-1-498,-1 22 1,-2 0 631,1-26 1,-4 0-1331,-6 28 1,-1 1 834,8-9 1,-3 1 90,-14 11 0,1 3-270,13-9 180,-26-1-180,26 45 0,-9 15 0,13 19 0,7-4 0,1 1 0,-4 17-30,9-17 0,3 3 30,-6 0 0,-1 0-90,0-10 0,0 1-225,6 17 0,-1-2-315,0 3-584,-3-14 0,0-2 314,0-3-279,-5 7 1179,-6-25 0,-27-4 0,-6-8 0</inkml:trace>
  <inkml:trace contextRef="#ctx0" brushRef="#br0" timeOffset="6015">11162 1215 8972,'-30'-39'1619,"3"1"-1259,13 1 0,-3 2-181,14 1-89,-5 3-180,34-9 180,-2 12-360,13 5 1,5 2-1861,17-1 1770,-15 9 0,1 1-225,-9 4 1,-1 3-136,1 1 1,1 2 719,1 0 0,0 1 0,-1 0 0,0 2 0,0-1 0,0 0 0</inkml:trace>
  <inkml:trace contextRef="#ctx0" brushRef="#br0" timeOffset="6887">14253 733 8972,'0'40'404,"0"-1"1,-15 19-225,12-13 0,2 2-1990,-7 2 0,0-2 1810,8-10 0,0 1 0,0 24 0,0-1 808,0 5-628,0-18 0,0-3 180,0-2 359,0 2-179,14-26 171,-10-6-891,10-28-180,-4-26 0,-1-16-441,0 19 1,-1 0 395,-1 4 1,-1-1-136,-1-2 0,1-1 45,-1-1 1,1-2 494,3-14 0,0 1 0,-1 14 0,-1 0 0,3-10 0,-1 1 0</inkml:trace>
  <inkml:trace contextRef="#ctx0" brushRef="#br0" timeOffset="7205">14752 1347 8882,'19'13'899,"1"-1"-719,2-8-90,20-1-90,-6-27 45,0 9 0,1-2-45,10-30-1106,-7 14 0,1 0 1196,4-11-45,-17 16 0,-2-2 215,8-27-170,-16 15-180,-2-22 0,-15 31 0,-19-9 90,-8 29 45,-6 4 0,-3 6-45,-13 29 90,11-7 0,3 4-90,3 34 90,11-13 0,4 1-202,4 14 22,16-8 1,3 0-638,-3 6 142,19-20 1,7-2 584,-3-6 0,3-4 0,7-5 0,2-3 0,3 4 0,1 0 0</inkml:trace>
  <inkml:trace contextRef="#ctx0" brushRef="#br0" timeOffset="7833">15917 1584 8702,'27'-33'810,"1"-3"-361,-1-7-1091,-1-5 1091,-3-5-359,-3-5 0,-4-4-460,-8 30 0,-2-2 415,-1 1 0,-1-1-1,-2-1 1,0 0-45,-1 2 0,0-2 90,1-14 0,-4 1-90,-6 12 0,-2-1 45,1-18 0,-1 3-45,-12-2-180,-5-6 64,23 27 116,-22 12 0,22 4 0,-9 41 530,13-2-485,-1 31 0,2 7-45,7-25 0,1 1-254,-3 15 0,-2 8 1,2-5 253,3-9 0,2-1-300,1 4 0,1 4 0,-2-4-195,-3-6 1,0-3-46,10 11 0,2-2-359,4 8-1,5-8 938,-1-8 0,4-8 0,0-5 1</inkml:trace>
  <inkml:trace contextRef="#ctx0" brushRef="#br0" timeOffset="8168">16587 1214 9152,'-46'-10'1079,"-3"18"-1079,3 18 180,19 9-180,-8 5 0,32-7 180,-19 2 0,19 2-90,-5 28-90,28-25-90,-7-6 0,2-3 90,10-9-90,6-10 0,1-2 0,-8-3 90,17-16 0,1-2 90,-8 5 45,-4-23 0,-3-4 405,-8 9-181,-5-9 1,-3-2-270,-4 3-90,1-7-90,-7 15 90,0 29-540,18 21-269,5 12-181,-1 11-361,27-21 182,-23-1-90,30-13 1259,-7 8 0,3-19 0,4 8 0</inkml:trace>
  <inkml:trace contextRef="#ctx0" brushRef="#br0" timeOffset="8399">17637 874 11580,'-21'-51'990,"16"5"-900,-16 10-90,2 7 0,14 10 90,-27 7 0,19 24-90,-3 6-90,6 23 180,10 2-45,0-2 0,0 3-90,0-9 0,0 3-1012,-1 5 0,0 5 0,3-3 1012,7-4 0,2 1-135,-4 2 0,0 3 1,1-4-133,3-6 0,2-3-3,6 11 0,-3-3-404,-11 6-91,26-6-269,-28-8-630,10-2 1709,-13-15 0,0-2 0,0-13 0</inkml:trace>
  <inkml:trace contextRef="#ctx0" brushRef="#br0" timeOffset="8685">17400 1428 8792,'-36'-48'719,"15"16"1,1-1-720,-9-14-45,13 12 0,3 1 45,4 1-90,3-3-449,27 15 179,19 8-45,-2 7 0,4 1-204,-4 3 0,2 2 429,22 8 0,0 1 45,-23-8 0,1 2 45,4 7 0,5 3 0,-5 0-383,-4-1 0,-3 0 473,13 3 0,0 3 0,-7 4 0,-2-1 90,19 3-90,-16-5 0,-3 1 180,-2 0 720,8 11-630,-31-14-1,0 3 271,-13 1-360,-1-5 334,-2 14-514,0-10 0,0 15 90,0-14 1111,0 6-1201,0-9 0,0-1-450,0-2-630,0 4 271,0-9 809,14 2 0,-10-10 0,10 0 0</inkml:trace>
  <inkml:trace contextRef="#ctx0" brushRef="#br0" timeOffset="8849">18245 772 10141,'-18'-33'180,"-7"5"-270,17 5-1439,-9 9 540,10 23-271,21-7 1260,-9 40 0,37-21 0,-15 23 0</inkml:trace>
  <inkml:trace contextRef="#ctx0" brushRef="#br0" timeOffset="9135">18725 1175 9422,'-22'15'539,"-13"15"-539,31 8 90,-10-4 0,0 0 0,12 14-45,-4-5 0,1 1 45,5 8-45,10-2 0,7-2-45,17-3 0,-2-8 0,3-5-90,18-13 90,-18-9 0,-1-3-90,4-3-180,18-24 90,-37-11 90,9-12-270,-25 7 1,-4-1 89,8-11-225,-16 3 1,-7 1-226,-18-7 405,3 10 1,-2 2 0,-17-1 0,25 16 0,0 0 0</inkml:trace>
  <inkml:trace contextRef="#ctx0" brushRef="#br0" timeOffset="9500">19142 1306 8072,'3'17'720,"3"2"-630,-1 14-90,-1-6 0,2 24 0,-3-21 90,5 21 0,-2-24 0,1 4-90,3-6 0,-4-11 90,8 3-270,-5-12 0,13-2 270,-7-26-180,10 18 270,-10-27 0,-1-5 449,12 6 135,-5-13 1,-1-3-225,6-1-405,-8 10 0,0 1-45,-1 1 180,5-2-180,-11 26-90,-1 6 0,4 29 0,-5-1-45,2 10 0,-1 3-855,5 17-1411,-2-3 1,1 2 1098,-4-18 1,1-1 1211,1 12 0,2-1 0,9 16 0,0 0 0</inkml:trace>
  <inkml:trace contextRef="#ctx0" brushRef="#br0" timeOffset="10539">21922 924 8792,'13'-7'270,"3"2"-180,-6 3 180,1 27-90,-5-6 89,-2 25-179,-1 14-180,-2-12 135,-1-3 0,1 0-45,-1 5 0,0-11 0,0-2 90,0-1-90,-14 4 540,11-18-630,-10-8 0,13-17 90,0-19-90,15-11 0,2-4 90,-9-19 0,22 7 0,3 1-90,-16 0 90,8 13 0,2 3 0,-4 2 0,13 0 90,-17 23-90,3 22 180,-6 22-180,-5 9 45,-4-2 0,-1 1-45,-2 16 45,-1-7 0,-1-1-590,-1 7 545,-1-23 0,1-2 180,-1 4-90,0-9 180,0-5-450,0-8 180,0-26-90,16-15 90,1-16 0,2-6-901,10 7 901,-17-3-90,14 1 90,-2-12 0,-7 18 583,9-12-583,-11 33 0,9 0 90,-10 16-180,4 0 180,-1 38-90,-2-11 0,-3 12 0,-2 3-90,3 5-585,-1-4 1,0 0 817,3 8-143,7-4 0,2-2 0,3-4 0,-3-12 0,-1-1 0</inkml:trace>
  <inkml:trace contextRef="#ctx0" brushRef="#br0" timeOffset="10900">23272 1103 8792,'-31'-24'90,"-1"12"0,0 2-90,6-2 45,-9 5 0,-3 6-45,1 20 90,-22 13 0,30 11-1920,2 4 1920,7-9-180,18 1 776,-9 0-596,11 13-180,25-14-360,7 14 450,15-30-40,0-3 40,-9-14-180,1-5 270,-2 0-180,-2 0 180,-4-20-90,-4 15 253,-4-49 17,-6 33 539,-8-39-719,-4 31 889,-5-5-1069,0 10 180,-15 14-180,11 13 382,-10 19-921,14 10-1530,14 18 810,-10-16 1181,31 12 1,-30-16 0,15-1 0</inkml:trace>
  <inkml:trace contextRef="#ctx0" brushRef="#br0" timeOffset="11350">23803 1243 8162,'0'44'810,"0"-5"-720,0 8-1922,0-3 1743,0 4 133,-1-11 1,2 1-45,13 21 0,-13-9 0,1-1 0,11 7 0,-7-20 0,-1-1-102,-3 7 192,9-2 95,-11-8-185,0-4 90,0-6-180,0-6 20,0-5-290,-14-50 1,11 11 179,-4-7 0,1-3 195,6-14-15,-1 6 0,2-2-202,6 10 0,1-2 292,-1-7 0,-1-5 0,1 4 0,2 4 0,2 0 120,4-4 0,2-4 0,-2 6-121,-7 7 1,2 3 60,10-4 0,4-2 0,-2 7-60,8-9 0,-3 14 0,0 7 90,-3 14 0,13 26-90,-19-12-45,-3 25 0,-4 8-45,-2-7 0,-3 4 0,-2 3 45,-3-4 0,-1-1-135,0 19 90,-9-9 0,-4-1 0,-14 5-720,3-12 1,-4-2-1265,-12 0 1984,0 5 0,15-22 0,1 0 0</inkml:trace>
  <inkml:trace contextRef="#ctx0" brushRef="#br0" timeOffset="11826">24567 1136 7533,'7'19'539,"-1"-14"-359,-1 38-180,-1-24 540,2 42-540,-2-20-346,2 18 256,-4-14 90,2 2 90,-1-2-90,3 20 0,-2-20-45,1-7 0,0-2 135,-1 0 107,4 15 73,-5-29-180,1 0-450,-4-14 90,0-26-270,0-33 270,-17-5-614,14 16 1,1 0 793,-16-19 90,18-7 0,0 30 0,0 0 0,0-2 0,0 0 0,0-1 0,0 0 45,0 0 0,0-1 135,0-12 0,0 0-135,-1 14 0,2 2-45,9-9 0,0 3 90,-5-4 151,32 11-61,-33 8 180,30 10-360,-12 8 270,17 6-180,-9 27-90,2 10 90,-18 15-135,-4-13 0,-2 0 45,-4 14 0,-1 16 0,-12-30 0,-2-2 0,6 17-225,-13-9 0,-5-3 959,-5 3-734,6-12 0,-2-2 0,-3-2 0,7 4 0</inkml:trace>
  <inkml:trace contextRef="#ctx0" brushRef="#br0" timeOffset="12034">25308 1124 8072,'11'18'540,"2"37"-540,-4-31 0,-4 13 0,-1 2 0,-2-1 0,-1 15 90,-1-17-450,0 1-1799,2 9 2159,-2-12 0,4 3 0,-1-17 0</inkml:trace>
  <inkml:trace contextRef="#ctx0" brushRef="#br0" timeOffset="12185">25355 720 8432,'-9'-17'-540,"7"4"91,-7 5 449,9 4 0,0 2 0,0 2 0</inkml:trace>
  <inkml:trace contextRef="#ctx0" brushRef="#br0" timeOffset="12576">25718 906 8252,'5'18'810,"1"-14"-630,-1 37-180,8 0 180,-3 12-1754,4 8 1574,-4-14 0,0 1-16,-2-15 1,0 0-75,4 15 90,3 11-102,-1-14 102,-4-14-90,5 5-180,-7-22 0,0-3 0,0-9 1266,-1-24-1086,13-31 180,-5-3-68,-4 18 0,0 0 248,4-13 306,-2 2-397,-5 16 1,0 1-180,3-11 0,2-14 180,-6 36-180,0 3 90,-4 15-90,1 24 0,-1-2 0,2 23 0,0-5-135,2-6 0,0 4-720,3 1 1,1 1 816,6 10 0,2-1 1,-2-11-1,1-2 1,1-5-1,1 0 0</inkml:trace>
  <inkml:trace contextRef="#ctx0" brushRef="#br0" timeOffset="13017">26718 1136 9152,'-20'-17'360,"15"4"179,-52 7-269,37 22-180,-21 28 0,31 2-90,7-8 0,6-2 90,15 2-90,-14 8 0,37-16-90,-21-5 180,20-4-90,2-4 90,-1-4-90,7-6 0,-22-22-90,0 10 180,-23-41 90,6 25-180,-9-24 539,0 8-269,0 0 180,0-15-450,0 15 0,0-8-180,-16 24 270,12 3-90,-12 36 90,16 19-180,0 21-332,8-24 0,0 1 422,-4 23 0,11-26 0,0 0 90,-11 32-90,11-32 0,0-1 0,-12 31 0,12-23 0,2 0 0,0 17 0,-8-21 0,1-3 0,10 3-94,-18-5 4,6-8 90,-8-5-450,0-3-630,0-5-2517,-24-5 3597,-13-2 0,-15-2 0,-5 0 0</inkml:trace>
  <inkml:trace contextRef="#ctx0" brushRef="#br1" timeOffset="24703">3288 4452 22740,'-17'41'-2556,"12"5"1807,-12-16 1,0 1 480,14 3 0,2 1-93,-14 5 1,0 1 335,12 3 0,2 1-167,-5 2 1,-2 2 7,2 0 0,1 0-553,4 0 1,-1 0 498,-4-1 0,1-1 33,4-2 1,2-1-91,-1-2 1,0 0 95,-1-3 1,2-2-140,8-2 1,0-1-330,-5 29 256,14-6-223,-18-8 490,16-8 479,-13-2-332,13-15-440,-16-3 700,0-33 162,0-21-378,0-17 85,-8 2 0,-3-3-383,3 11 0,-1-1 392,2-12 1,0-7 0,0 4-272,-7-2 1,2 0 240,10 5 1,2-3 0,-1 3-222,-5-6 1,0 2 51,5-2 0,2 0 11,-2 4 0,2-2 180,3 8 1,3-1-1,2 2 242,4-3 1,4 0-62,0 2 1,3-4-1,1 8 329,4 9 1,2 4 118,11-14 1,1 5 843,11 6-559,-17 18 0,1 3 1273,12 6-538,0 6-510,-2 22-1198,-2 2-314,-2 23-1209,-5 2 510,-16-5 1,-3 3-370,-5-9 1,-2 2 420,-1 6 0,-2 5 0,-4-3 25,-9-1 1,-3-1 100,10 14 0,-5-2 693,-21-15 1,-2-2 182,13-1 0,0-1 455,-14 0 1,-4-1-637,-3 11 1,0-1 326,8-13 0,-1 0 73,-16 13 0,0-3 0,-6-5 1,21-17-1,0 1 0</inkml:trace>
  <inkml:trace contextRef="#ctx0" brushRef="#br1" timeOffset="25485">4388 4463 21930,'6'0'990,"-1"25"-6097,-1-18 3984,-2 26 0,-1 8 58,1-6 813,0 17 0,-1 2-255,2 10 354,-2-23 1,1 3-679,-1 0 1,0 0-815,0 22 1839,0-13 0,0-1 71,-1 5-198,0-15 0,0-2 475,0 0-220,-20 4 733,16-22-561,-16-7 1389,20-3-1761,-14-6 2215,1-3-265,-14-2-340,9-1-136,-6-17-2073,9 13 1201,-5-24-2820,0 12 2346,6 1-2619,-7-19-194,12 19 289,-2-31 40,8 18 1870,1-8 0,2-2-829,0-8 1286,9-3 1,2-1-31,-6-7 158,11 6 0,2-1 266,-10 19 1,-1 0-86,7-24 0,-1 0 41,-6 23 1,-1 1-111,5-9 0,1-2 11,-3 4 1,1 1 46,16-17-82,-7 14 0,1 1 278,6 2-159,-4 13 0,2 2 576,4 4 485,8 2 140,-11 12-3,-1 5-422,0 1-359,9 19-1138,-11 13-551,-3-1 0,-2 4-1292,-5 26 1025,-5-25 0,0-1-1297,-6 20 259,-1 2 450,-18 0 698,14-2 570,-33-5 1994,33-4-1397,-33 5 1369,32-17-935,-24 7 679,26-26-929,-8 1 169,39-11 525,-21 0-1747,53 0 1951,-12 2-1182,14 1 542,-19 0 0,-2 2-328,5 4 317,-11 1 1,-5 2-1112,-8 7-652,7 33 208,-48-24 701,4 0 1,-3-1-25,-34 0-462,9-4 1,-2-2-528,-15 1 1538,21-10 0,0-2 0,-17 0 0,2-2 0</inkml:trace>
  <inkml:trace contextRef="#ctx0" brushRef="#br1" timeOffset="26438">2815 6875 24449,'0'60'-3092,"1"-20"1,-2 1 2281,-6 0 1,0 0 425,5 5 1,0 2 128,-5 5 1,0-2 75,7-11 0,0 1-183,0 25 1,0 0-342,0-28 0,0-1-665,-1 10 1,2-2 338,15 14 903,-12-4 1,11-5-1,-15-2 1</inkml:trace>
  <inkml:trace contextRef="#ctx0" brushRef="#br1" timeOffset="26603">2562 7634 23369,'-6'-35'-7359,"2"1"4964,4 5 1708,0 0 275,26-7 1804,11 11 310,14-5-432,4 13-1049,-9 3 1815,5 3-235,3 4-381,5 1-161,1 1-1188,-15 2 0,2-1 1,-12 2-1,-1-1 1,12-1-1,-1 0 1</inkml:trace>
  <inkml:trace contextRef="#ctx0" brushRef="#br1" timeOffset="26933">3552 7272 23459,'-17'-3'-601,"-8"0"734,2 17 1116,-24-11-964,15 26-223,-13-4 501,5 18-788,11-5 6,14 9-433,1-20 278,14 5-1709,0-12 256,17-2 11,-13-3-1273,37 0 2455,-8-7 225,27-1 1205,-11-7-253,5-17 1746,-25-6-248,2 2 276,-15-19-486,-9 25-1734,-1-26-1087,-6 18-307,0 19-275,0 33-717,15 8 671,-6-4 0,0-1-1711,10 1-222,24 17 3407,-23-27 0,23-2 0,-16-15 0</inkml:trace>
  <inkml:trace contextRef="#ctx0" brushRef="#br1" timeOffset="27339">4023 6819 23999,'-11'-11'-4710,"8"19"4591,7 33-1606,0 4 872,13-12 0,1 0-172,-12 13 379,32 3 447,-33 1-831,11-15 0,2-1 412,-2 17-18,-3-11 1,0-3 239,1 2 340,-7 14 295,-7-30-20,0 1-60,0-15-1044,0-3 1151,-18-4 1811,13-19-2034,-13-14 272,18-10-135,0-26-180,0 26 0,0-15 0,19 13 910,6 21-883,23-7 2515,-8 27-138,1 14-1265,-12-7 220,0 42-1660,-3-21 224,-9 8 1,-1 3-1431,5 10 353,-7-7 1,-2-1-1522,-4 5 829,-2 22 60,-6-33-833,-19 5 2484,14-17 646,-32-6 1,33-7-1,-14-3 1</inkml:trace>
  <inkml:trace contextRef="#ctx0" brushRef="#br1" timeOffset="27700">4565 7251 22290,'24'21'-4818,"3"-3"4102,-3-6 770,2-9 1167,0 10-1219,17-13 876,-8 0-316,-3-17 1,0-3-137,8-5 366,-14-4 1,0-2-2,10-8 3,-3-5-706,-4-2 65,-11 12 1,-3-1-857,4-20 35,-9 9 0,-3 0-872,-3-9 727,-15 11 0,-2 0-1101,7-4 845,-17 18 0,-1 2-333,19-3 26,-41 6 1213,40 8-647,-38 8 1809,22 4 671,-13 50 263,16-12-1267,11 30 1,6 7-532,1-34 1,2 1-120,5 11 1,2 7-1,-1-7-385,-5-10 0,1-1 462,16 23 0,4-1-1332,-9-27 0,1 0-618,9 16 0,4-2-831,16 1 1811,-21-20 0,-2-2 946,12 3 0,0-7 1,1-4-1</inkml:trace>
  <inkml:trace contextRef="#ctx0" brushRef="#br1" timeOffset="28035">5392 7265 24269,'16'15'-5777,"8"-2"5277,11-13 2204,1 0-735,-4 0-413,2 0-95,4-19 565,1 14-685,-11-19 0,-1-3 1102,13 6-728,-9-10 0,-2-3-733,-1 0 184,3-24-701,-22 26-352,-3-17-974,-27 25-418,16-2 695,-36 16 910,12 6 870,-21 27 735,21-3-570,6 8 1,3 5 260,5 10-196,-7 16-48,16-24 1,2 0 39,4 17-2010,21-8 1,5-1-1378,6 3 2727,17-11 0,7-4 0,-24-15 1,1-3-1,13 4 0,1-1 1</inkml:trace>
  <inkml:trace contextRef="#ctx0" brushRef="#br1" timeOffset="29134">7343 6231 23999,'0'43'-5936,"0"-4"4167,-21 11 2643,15-3-667,-14-11 1,-10 7 0,5-3-28,10-1 0,1 2-129,-10 10 1,-8 11-1,0-1 1,6-9 27,5-6 1,3-1-348,-5 6 0,0 5 0,3-7 620,7-13 0,4-4 22,-1 15-941,1 2-233,9-24-1010,0-13 764,23-28 1967,1-25-759,3-17 34,0 9 0,-2-3-14,-15 16 0,-1 0 50,14-14 1,0-3 249,-6-1 1,-2 1 55,-3 13 0,0-1 108,7-22 1,0 2-1836,3-1 1127,-3 21 0,1 3 174,2 5 413,8 5 381,-9 20 760,1 7-441,0 17-1356,3 3-166,-4 19-924,5 3 503,-10-4 0,0 2-266,-3-9 1,0 2-372,6 26 1,-2 0-514,-7-24 0,-2 0 215,3 10 1,-2 0-261,-1 11 54,-2-3 1953,-4-4 0,0-5 0,-2-2 1</inkml:trace>
  <inkml:trace contextRef="#ctx0" brushRef="#br1" timeOffset="29267">7223 6986 23909,'0'-16'-6386,"29"0"9744,-3 9-3266,9-1 0,3 1-802,15 0 767,-16 2 1,-1 0 0,21 1 0,2 4 0</inkml:trace>
  <inkml:trace contextRef="#ctx0" brushRef="#br1" timeOffset="30133">3168 9901 24629,'-8'-5'-4813,"-1"1"4611,2 2 465,-2 2 795,2 22-1395,-6 17-169,3 14 184,3-5 1,1 1-362,2-14 1,1-1 546,0 14 0,1 1-262,1 2 1,0-2-270,1-12 1,0 1-1119,8 21 1,1-2 120,-5 5 589,3-18 1,2-1 872,4-1 0,-9 5 0,9-22 1</inkml:trace>
  <inkml:trace contextRef="#ctx0" brushRef="#br1" timeOffset="30287">2922 10644 23819,'-12'-42'-8031,"9"12"6133,-9-16 329,30 23 3552,-14-4-2171,42 12 2236,-20 4-747,29 2-1433,-7 5 2000,6 1-534,4 3-738,-14 0 1,1 0-654,-10-1 1,1 2 208,24 6 1,0 0 0,-25-5-1,-2 0 1,10 5 0,0 0 0</inkml:trace>
  <inkml:trace contextRef="#ctx0" brushRef="#br1" timeOffset="30607">3855 10435 22740,'-22'-29'-5730,"-7"12"5313,-23 5 1470,11 12 271,-12 0-441,23 23-27,-16 6 56,29 14-1885,-11 14 2187,26-21-1528,-8 11-546,31-4-1587,-16-14-119,40 9 828,-11-26 419,27 0 1739,-11-12 271,8-24 1473,-28 18-389,4-45 862,-15 12-862,-10-12-763,-2-14-1714,-7 30-791,0-12-103,0 28-607,0 18 125,0 21-249,24 28-46,-18-7 844,40 4 487,-27-16 1147,20-1 1,-9-14-1,1-3 1</inkml:trace>
  <inkml:trace contextRef="#ctx0" brushRef="#br1" timeOffset="31003">4245 9900 23369,'-14'-11'-4817,"10"20"4262,-10 21 685,14 14-1402,17 14-471,-12-5 1110,26 5 94,-20-2 0,-1 1-544,8-21 0,0 0 609,1 28 1,-3-2-714,4-11 440,-7-16 0,-2-2 291,-2-3-1366,6 3 944,-8-41 2908,-5-36-1362,-2-6-233,0 1 0,0-1 247,0-4-278,0 17 0,0 2 321,0-8-142,19 4 1186,-14 11-2775,30 7 3260,-13 11 169,15 23-1408,2 19-784,-12 11-495,-8 9-398,-3-11-1074,-14 2 1395,11-2-2228,-12 0-439,2 12 867,-3-15 2234,0 15 1,-20-27 0,-6 2 0</inkml:trace>
  <inkml:trace contextRef="#ctx0" brushRef="#br1" timeOffset="31334">4665 10465 23099,'36'-10'3282,"-1"-2"-2252,-6 1-516,-4-4-556,-5-4-529,1-3-82,1-8 19,13-24 145,-8 7-137,-4 1 0,-1-1-753,4-14 595,-7 8 1,-3-1 32,-8 20 1,-2 1 184,1-9 1,-1 1-490,-4-19 35,-2 5 3,0 1 420,-10 21 0,-4 2-1100,-10-13 570,-19-6 496,21 33 670,-6 5 675,24 36-408,-11 2 825,15 28-899,0-3 417,0 12-344,-2-11 0,4 2-378,8-11 1,3 1-182,-5 6 1,0 4-1,2-5-450,3-2 0,2-3-196,7 13 0,0-2-385,-13-19 1,1-2 509,10-1 0,1-2-506,11 27 1199,1-7 1,1-7-1,-1-5 1</inkml:trace>
  <inkml:trace contextRef="#ctx0" brushRef="#br1" timeOffset="31633">5405 10493 25258,'0'-21'-6475,"0"4"4346,0 2 975,0 2 515,0-3 214,21-3 1926,-15-1-1555,35-4 396,-37 0-47,37-3 1647,-25 1-805,26-10 458,-27 7-651,13-5-968,-25 10-250,8 2-942,-11 0 650,0-6-1376,-17 9 870,-5-3-454,-16 16 1835,18 18 394,-10-8-60,26 33 1,4 8-1571,-14-7 1159,10 20 1,8 2-647,22-5-824,-9-8 0,4-3 502,5-18 0,2-3 573,3 6 0,0-2 0,21 2 0,3-4 0</inkml:trace>
  <inkml:trace contextRef="#ctx0" brushRef="#br1" timeOffset="32233">6652 9557 25258,'-23'-5'-1195,"-5"1"1556,25 25-2549,-8 13 1446,28 12-1499,-13 7 1250,31-8 208,-31 4-272,15-12 0,3-1-393,6 20 464,-4-12 0,1-1 370,11 6 103,-20-13 0,-2-1 473,6 1-208,-11 4-208,5-17-591,-12-11 466,-21-22 1382,-11-21-1021,-8-15 1,-1-5 356,12 14 0,2-2-67,-2-6 0,-1-5 0,4 4-111,6 7 1,2 0-53,1-4 0,1-4 1,2 4 88,4 6 0,1 1-54,1-19 1,1 3-545,5 3 991,24 15 0,5 6 1561,-2 9-541,16 5 1,2 9 975,-7 26-1685,-5-6 0,-2 4 435,5 26-1077,-14-18 0,-2-1-163,4 16-803,-5 2-1450,-4 2-481,-5 16 687,-4-16 1233,-4-12 0,-1-1 77,2-1 683,1 4-168,5-19 302,5-4 775,4-5 718,7-1-80,3-3 270,4 1 295,18 2-146,-10 2 664,23 13-605,-30-3-886,6 10-1025,-19-4-1085,-5 4-611,-6 2-106,-5 21 270,-3-11 1136,-21-3 0,-7 1-677,-4 8-80,-17-5 0,-4-1 1406,22-17 1,0-1 0,-10 7 0,-1 0 0,10-11 0,1 0 0</inkml:trace>
  <inkml:trace contextRef="#ctx0" brushRef="#br1" timeOffset="32782">3342 12436 25888,'-9'-14'-8098,"1"5"6620,2 4 1696,1 5 1923,-1 19-2229,2 4-36,0 24-301,-2 3-955,3 10 1638,1-27 0,0 4-210,1 19 1,-1 3-189,2-14 1,-1 2-867,1 4 1,-1 5 0,1-6 249,-1-5 1,2-1-113,4 1 0,3 3 1,-1-4 197,-6-8 1,3-3 528,12 10 0,0-3 0,-14 2 0,10-4 0</inkml:trace>
  <inkml:trace contextRef="#ctx0" brushRef="#br1" timeOffset="33255">3108 13229 24629,'-21'-37'-7272,"-4"-9"4417,23 14 2258,18-14 1345,-10 23-364,50-5 1744,-27 13-979,31 2-1081,-6 2 662,-11 6 1,2 1 165,-10 2 0,2 0-448,28 0 1,1 1-57,-25 1 0,-1 0 97,13 0 1,-1 0-811,-16 0 1,-2 0 88,0 0 0,-1 0-195,34 0 109,-8 0 708,-3 0-15,-10 0 501,3-13-120,-21 10 544,-2-9-682,-48 12-528,-7 0-90,-32 17 544,16-12-186,16 19 1,4 4-527,5-6-293,0 10 1,1 1-277,8 0-749,-7 10 461,11-6-632,7-9-1473,19 7-132,7-18 1665,22-2 1183,1-11 744,-10-19 1269,2-11 594,-27-26-1429,2 6 1134,-16-18-1221,0 27-1227,-18-13-1232,13 26 102,-25 7 0,27 25 404,-10 17 1415,36 23-2549,5-4 870,15 3-117,-1-12 1894,-6-2 1,3-2 0,2-3 0</inkml:trace>
  <inkml:trace contextRef="#ctx0" brushRef="#br1" timeOffset="33934">4757 12418 24988,'-15'-4'-255,"3"19"182,28 13-3299,-12 14 1778,13 7-113,2-3 412,-14 4 902,16 0 1,1 1-1891,-15 14 1588,9-5 1,1-2-1115,-10-9 1773,3 9-477,-1-27 232,-5-6 375,1-6-271,-1-5-124,-1-6-506,-1-3 638,1-4 1123,-1-22-456,4-9 401,-1-12-410,3-2 462,1 10 54,1 0 217,2 3 213,10-6-1058,-5 21 1157,17-9-5,-12 23 54,16 12-782,-14-5-24,5 33-1598,-11-19 186,-2 20-1128,-5-7-618,-3 15 369,-4-10-1378,-21 24 1778,12-27 1639,-31 18 1,9-29-1,-19 5 1</inkml:trace>
  <inkml:trace contextRef="#ctx0" brushRef="#br1" timeOffset="34267">5225 12850 23459,'19'-10'3015,"-1"-2"-2477,-2-2-171,7-15-1141,-7 2 404,0-1 1,-1-3-317,4-12 447,-3 2 1,-1-2-677,2-13 185,-6 17 0,-2 0-545,1-17 184,-4-4 273,-2 1 532,-3 17 1,0 1-351,-1-21 294,-11 15 1,-1 3-928,7 1 287,-30-10 187,32 35 117,-10 19 2266,13 15-1598,0 43-9,0-7 88,8 3 1,1 2 77,-8-18 0,2 1-417,6 6 0,3 5 1,0-5-214,-1-3 0,0-2-146,4 14 1,2-2-1195,-2-19 0,0-3-45,9 31-207,-1-9 1994,2-6 1,0-9-1,0-3 1</inkml:trace>
  <inkml:trace contextRef="#ctx0" brushRef="#br1" timeOffset="34583">5798 12741 24988,'7'0'540,"0"-6"228,-1 5-76,8-10-598,-1 6 764,20-13-657,-9 3-98,14-7 341,-10 2-168,4-2-190,0-3-241,13-15 29,-13 8-269,-9 4 0,-2-1-131,-4-5-382,-1-23-586,-13 25-191,-2-8-147,-22 15-160,16 7-86,-37 3 1577,13 9 533,-20 22 1284,3 19-868,31-3 0,4 5 11,-6 27-335,15-29 0,4 2-813,8 2 1,0 0-462,-5 20-780,27-13 1,6-3-977,-4 0 2582,4-17 0,4-4 0,12-2 0,5-4 0</inkml:trace>
  <inkml:trace contextRef="#ctx0" brushRef="#br1" timeOffset="34823">7213 11861 25978,'-17'-17'-6101,"13"5"2835,-30 6 5279,9 22 329,-10 3-1689,11 10 0,3 4-597,-6 16-43,14-13 0,2 2-1051,-7 23 1724,16 2 21,-7 3-1362,21-21 1,6 0-776,-7-11 1,3-1-456,23 19 0,7-5 801,-16-21 1,3-3 128,6-3 1,6 0 0,-2-5 1064,2-4 1,-1-5 0,17 2-1,0-3 1,-14-5 0,0 0-1</inkml:trace>
  <inkml:trace contextRef="#ctx0" brushRef="#br1" timeOffset="38099">19435 3610 24089,'2'18'-6371,"-1"11"4239,-1 18 1357,-17 6 1233,13-3-747,-13 7 542,3 5-286,13-29 0,-2 1-557,-9 0 1,0-1 885,10 1 1,1 0-95,-8-2 0,0 0 257,7 29-914,-15-4 855,10-6-714,-7-4 562,5-9-27,2-6-70,-1-8 122,3-7-579,1-6 132,1-7 509,1-21-1163,0-16-53,1-13 502,0 5 0,1-1-180,0-20 397,9 18 0,3-2 41,-1-8 1,4 1 141,3 12 0,2 0-128,-3-4 1,1-3 0,-1 4 696,0 7 1,2 1 71,13-17 1,1 3 605,8 3-508,-7 17 1,0 4 901,5 10 275,9 2-433,-7 31-1336,-13-13-367,-7 27 1,-3 6-1405,-2-3 725,-5 16 1,-3 3-826,-4 5-122,-1 3 1,-2-1-1328,-1-2 2720,0-14 1,0-3 0,0-10-1,0-4 1</inkml:trace>
  <inkml:trace contextRef="#ctx0" brushRef="#br1" timeOffset="38483">20145 3551 22020,'8'-6'1617,"-4"19"-7495,-1 21 3925,-28 11 2646,19 11-693,-19-32 1,-1 0 1048,6 30-994,-1-29 1,-3 2-160,-2 9 0,2 1-472,-15 14 1535,9-12 0,0-1 622,0-2-1135,-10 9-442,23-29-170,4-21 207,27 3 536,-10-39-1434,34 4 1228,-9-10-410,-4 13 1,2 2 124,14-3 266,-4-9-506,-14 24 887,-2 9-384,-1 5 1968,9 6-2187,-7 0 494,17 34-1773,-18-10 159,2 22 1,-1 6-1108,-2 3 908,-1 3 1,0 2-1802,-4 2 717,-1-8 0,1-1-645,2 9 2458,-5-23 1,1-2-1,7 8 1,2-3-1</inkml:trace>
  <inkml:trace contextRef="#ctx0" brushRef="#br1" timeOffset="38768">20880 4147 23369,'-41'24'1809,"18"-5"-2158,-18 21-70,11 9-648,-9-11 1058,13 14-768,6-18 313,17-2-882,-7-5-8,10-2-337,0-6 121,0-3 511,17-9 262,10-2 1218,-4-22 344,14 13 900,-34-39-2200,11 21 1652,-3-24-655,-8 9-313,8-17-901,-11 14-2470,0-18 2622,-18 30 1,13-1 0,-13 13 0</inkml:trace>
  <inkml:trace contextRef="#ctx0" brushRef="#br1" timeOffset="39217">21453 4153 23729,'-17'-13'-4323,"-5"-7"1930,-21 18 3939,-1-8-1149,-1 10 548,20 23-293,-7-5 263,29 23-2263,-11-7 1595,14 3-293,19 22-2032,-15-16 1143,24-8 1,4-3-702,-6-2 876,4-11 0,3-4-543,5-6 2089,3-3-286,-1-6 917,2-17 1508,-1-2-92,0-19-2161,-15 6 0,-1-2-166,-6 6 1,-2-1-424,9-27 1,-3-2-260,-11 21 1,-2 0-265,0-14 1,-1 1-93,-6 12 0,-1 2-370,-1-2 1,0-1 39,0 2 1,-2-3 376,-8-14 0,-1 0-16,9 15 1,-2 0-72,-15-21 0,1 4-690,13 2 803,-14 21 0,2 2-278,11 10 348,-23 4 899,25 31 46,-7 6 742,10 44-896,0-11-158,0 4 0,0 3 35,0-21 0,0 1-75,-1 14 1,2 2-816,8 0 0,1-1-277,-8-14 0,1 2-61,6 1 1,2 3-1,0-4 717,-2-6 0,-1-1 0,0 10 0,0-2 0,6 13 1</inkml:trace>
  <inkml:trace contextRef="#ctx0" brushRef="#br1" timeOffset="39734">21938 4424 23819,'15'0'540,"0"-7"1205,20-3-1045,-5-6-363,12-3 73,-7-1-301,3-3-12,0-2 36,-11 4 1,0-1 2,10-11-314,-8 4 0,-3-2-592,-4-6 15,1-22-767,-17 24-508,-4-8 125,-20 17-359,14 1 179,-34 5 1129,12 3 65,-21 8 1034,6 27 1434,9 17-366,15 13-1011,10-3 0,7 0 95,28 4-515,-11-2 0,4-3-1024,34-9 1064,-16-10 0,0-4-598,11-8 70,-4-4 0,0-6 736,8-25 788,-2-5 0,-1-6 66,-26 6 0,-3-5-272,4-3 0,2-5 0,-6 4 213,-8 4 1,-4-1-690,4-26 1,-4-2-215,-6 22 1,-2 1-223,0-14 0,-1 0-225,1 13 0,-4 2-576,-9-2 1,-2 1 308,10 0 0,0-1 290,-18-12 0,-2 0-287,11 15 0,1 0 91,-7-14 1,-1 3-319,-2 5 475,-2 3 25,21 54 1274,-8 8 310,10 33-465,0 3-241,0-4 1,0 2 11,0-11 1,0 2-217,6 8 1,2 6 0,-1-5-185,-6-5 1,3-1-233,8-6 0,5 2 1,-4-3-691,-4 0 1,1-1-340,9-1 0,1-1 252,-3-2 0,-1 1 965,1-4 0,1 0 0,1-2 0,1-1 0,0-1 0,1-1 0</inkml:trace>
  <inkml:trace contextRef="#ctx0" brushRef="#br1" timeOffset="40237">23687 3887 23369,'-13'-6'-2995,"2"0"1327,1 2 1462,7 0-2293,-11 2 3428,9 0-1059,-3 2 940,3 18-1807,0-14 1956,2 28-1365,1-8-276,1 21 1141,1-7-1740,15 0-199,-11-12-409,12-2 1032,2-1-1032,-13 4 1395,27-9 960,-28 5-911,10-13 735,-14 3-18,-27-8 966,4 1-882,-11-3 0,-3 0 1,-14 1-1,16-2 0,0 1 1</inkml:trace>
  <inkml:trace contextRef="#ctx0" brushRef="#br2" timeOffset="64933">19905 5643 24629,'5'-9'-1023,"-1"2"1358,-1 3-77,-2 23-2447,-1 0 1022,0 26 269,-19 1 1004,14 13-671,-12-3 0,-4 3 325,7-13 0,1 4 84,-1 7 0,-2 7 1,0-5-212,-2-5 1,0-1 582,4 4 1,1 4-1,2-6-17,1-10 0,2 0-106,-2 6 1,0 3 0,1-6-517,-3 17 234,3-15 1,0-6-498,5-18-662,-2-5 1122,5-31-523,0-25 88,1-11 416,7-2 1,2-2 128,-8 12 0,1-2 138,8-10 0,3-5 0,-3 2-13,-8 0 0,0-1 179,10-6 0,5-6 0,-3 6-139,-7 7 1,1 0 313,7 0 0,3-4 1,-2 7 64,-4 10 1,0 2-87,5-7 1,1 3 606,13-8-193,-5 20 677,14 2 104,-17 21 289,9 2-445,-9 22-1536,1-13 845,1 41-1949,2-19 224,-1 30-1037,-1-3 753,-9-10 0,0 1-138,-4-8 0,-1 2-272,5 24 1,-2 0 891,-6-23 1,-2-3-491,1 11 1,-1-1 549,-1 14-424,-3-4 756,-2-4 613,0-6 0,0-3 0,0-3 0</inkml:trace>
  <inkml:trace contextRef="#ctx0" brushRef="#br2" timeOffset="65083">19757 6602 24539,'-17'-12'-2974,"6"-4"-514,7-9 1875,40 0 2804,-6 7 1,5-1-168,6 4 1,5-1-1218,4-3 0,5-3 1,-4 2-158,4 0 0,-1 1 426,-5 2 0,3-1 0,-2 2 0,6-2 0,-3 2 0,2 0 0,0-1 0</inkml:trace>
  <inkml:trace contextRef="#ctx0" brushRef="#br2" timeOffset="65633">21437 5899 23909,'-49'0'360,"3"19"1616,7-14-1878,-1 41-372,13-23 1,0 2-7,7 3 0,2 3-5,-6 3 1,3 2-328,8 3 0,4-1-1253,-3 21 39,18-11 1,7 1 1295,12 4 1,0-19-1,3-2 1,18 10-1</inkml:trace>
  <inkml:trace contextRef="#ctx0" brushRef="#br2" timeOffset="65984">21758 6652 23459,'0'-47'-5846,"25"5"6756,-19-6-935,17 26 1,3-1 498,-9-15 1,0-2-400,5 8 1,2 0 141,-1-13 0,-1 1-114,-6 11 1,-1 1-469,1-1 1,-1 0 767,-1 0 1,-1 0-324,0 1 0,0-1 38,-4 0 1,0 1-456,8-32 317,-12 21 0,-2 0-654,3-20 287,-6 16 0,0 2-502,0 0-98,-18-4-445,13 27 394,-12 9 822,0 6 514,-2 28 1244,-11 23-397,12 14-895,8-6 1,4 2-213,4-16 1,2 0 344,-3 16 0,-1 0-373,4-13 0,0-2-558,-1 1 1,2-1-485,6-1 1,3 1-761,3 12 0,2-1 455,2-14 0,2 0 129,10 16 1,1-3 1185,10-2 0,-14-22 0,2-3 0,12 0 0</inkml:trace>
  <inkml:trace contextRef="#ctx0" brushRef="#br2" timeOffset="66301">22517 6174 24269,'0'-34'-5936,"0"4"3718,-18 6 624,-2 2 965,-17 12 1800,5 19 818,5 19-1040,11 12-1808,7 2 1266,9-9-497,0 1 40,0-1-261,19 8-1690,6-13-270,23 4 1130,-10-23 1521,0-3 491,-13-6 725,-2-19 96,-2 14 720,3-53-634,-13 34-1056,-4-10 0,-2-3-486,-5 1-814,0-21-699,0 29-410,0-4-4,0 16-362,0 29 840,0 9-684,6 11 0,2 3-95,-5 13 1874,12-17 1,3-2 0,-2 1-1,16 0 1</inkml:trace>
  <inkml:trace contextRef="#ctx0" brushRef="#br2" timeOffset="66617">23128 5914 24269,'-16'-11'-4757,"12"2"335,-31 4 6252,10 2-738,-18 19 855,8-12-990,6 30-678,19-15-936,-7 19 1038,15-4 402,-7 24-1893,29-13-44,-7-5 0,4-1-1794,25 5 2012,-10-12 1,1-1-210,11 0 514,11 0 972,-7-12 862,-15-11-321,5 2 932,-45-8 617,-10 0-1123,-8-14-2695,-37 8 1228,39-8 361,-30 12 1,28 0 0,2 0 0</inkml:trace>
  <inkml:trace contextRef="#ctx0" brushRef="#br2" timeOffset="66917">23648 6029 23729,'0'29'-6116,"0"3"4078,17-7 362,-12 3 594,28-7 1529,-29 1-1062,31-1 887,-31 0-2293,34 6 2485,-21-8-333,4 2 523,-1-10 242,-18-1-1662,6-3 1082,-8-2-833,0 0 1032,-19-1 1143,-11 3 418,-11-1-1511,7 1 1,0-1-97,-8 3 678,-18 4-620,23-2 1,3 0-1,3 1 1</inkml:trace>
  <inkml:trace contextRef="#ctx0" brushRef="#br2" timeOffset="67817">19922 8085 26338,'0'-16'-6566,"0"4"4438,0 29 1153,0 3 850,-7 28 0,0 7 69,5-20 1,0 1-18,-2 13 1,-1 7 0,0-6 53,-2-6 0,0-1-479,6 5 0,1 3 0,-3-5 649,-8-3 1,0-2-22,10 11 0,0-2-107,-12 13 196,12-6-381,-8-9 466,2 5-136,1-22-540,-2 4-3,5-26 93,0-2 743,2-7 551,-2-23-1537,1 3-443,-2-24 263,0 5 83,0-13 279,2 7 0,0-3 141,1 8 0,0-2-31,0-6 0,0-6 0,1 3-527,0 3 1,0 2 865,0-16 0,0 2 7,-2 19 1,4 4 129,8 2 1,0 1 434,-4-28-389,10 30 0,4 2 997,2-8-159,18 3 553,-8 26 526,7 32-1721,-17 0-767,3 26-297,-14-17 1,-1 1-452,4 20 212,-1-6 1,-1 0-696,3 5 387,-1-11 0,1-1-1714,5 0 2337,3-5 0,2-1 229,1-2 520,-3-3 0,-2-1 309,-3 0-262,-4 23-323,-9-18 398,-18-3 0,-2 1 1237,8 7-1106,-30-4 1,-7-1 386,11 5-934,-4-12 1,-3-2 585,-4 6 1,5-4 0,0-2 0</inkml:trace>
  <inkml:trace contextRef="#ctx0" brushRef="#br2" timeOffset="68483">21462 8348 23369,'-32'12'1531,"0"-1"0,-32 9-1072,39 0 0,-1 5-741,-13 4 1,1 1 96,10-5 1,0 2-56,-15 21 1,2 1-81,21-19 0,3 0-93,-2 9 0,5 2-579,7-3 0,5-2-1775,2 19 456,20-13 0,6-1 2015,9 1 1,1-16-1,3-4 1,13 5-1</inkml:trace>
  <inkml:trace contextRef="#ctx0" brushRef="#br2" timeOffset="68769">21640 9093 23369,'9'-27'-3595,"3"-2"2769,3 2 942,2-6-171,5-6 160,1-6-170,2-5 72,-4 8 1,0-2-336,-6 10 1,1-2 417,6-13 0,-2-1 44,-6 13 1,-2 0-187,1-2 1,-1-1 18,-1 0 0,-2 0-74,-1-1 0,-1 1-26,-1 0 1,-2 1-97,-1 2 0,-1-1-72,-1-9 0,-1 0-493,0-17 258,-9 22 0,0 4-460,5 5 200,-33 5 693,19 21 653,-4 27 972,-5 29-701,24 13-672,-8-4 1,0 4 99,9-21 0,2 2-276,3 18 0,2 8 1,-1-7-251,-2-12 0,1 0-506,7 8 0,5 5 1,0-9-427,-3-19 0,2-2 909,11 15 0,4-3 0,18-3 0,-22-18 0,1 0 0</inkml:trace>
  <inkml:trace contextRef="#ctx0" brushRef="#br2" timeOffset="69105">22465 8529 23819,'-21'-7'-2363,"-2"1"2002,-27 23 2376,5 11-1234,16 11-1119,-6 5 193,31-7-1163,-17 3 690,19 0-172,-5 0-298,27 12-2132,-15-15 533,37 15 1094,-9-31 999,0-8 0,3-7 1651,14-16-497,-15-2 0,-4-5 1540,-6-20-1349,-6 5 1,-3-2 1365,-5-10-1153,-5 5 0,-1-1-410,-5-4-1229,0-21-574,0 36-938,0-1 95,-14 21 1561,10 19-391,-10 32 255,32-1-1134,-13 19 486,28-22 1250,-29-1 0,34-2 0,-11-2 0</inkml:trace>
  <inkml:trace contextRef="#ctx0" brushRef="#br2" timeOffset="69416">23155 8411 24269,'-18'-24'-6683,"14"3"3775,-33 6 3834,32 3-2775,-45 6 3387,32 2-669,-30 25 903,29-16-1159,2 39 311,11-8-199,6 12-1282,12-14 0,2-1 626,-8 8-1087,25-7 0,3-1 60,-11 2-225,16-5 1,1-2-185,-18-4 1179,29 10 310,-41-24 192,7-1-195,-35-6 1460,-13-2-1373,-15-1 208,3 0-113,12 0 0,14 0 0,4 0 0</inkml:trace>
  <inkml:trace contextRef="#ctx0" brushRef="#br2" timeOffset="69705">23860 8382 24089,'0'-16'-6026,"0"6"3808,-26-2 2675,-3 9 817,-27 0-258,27 24 191,-16-16-315,29 52-1951,-7-33 1567,13 10 0,9 2-389,33 2-595,-11-7 1,4-1-125,5-12 0,4-2 216,20 14 0,-1-1-851,4-3 938,-8-4 0,-3-2 443,-14-5-311,-4 8 381,-21-8-780,-53 10 1920,8-5-1117,-4-6 0,-4 0-185,7-3 0,0 1 144,-6 3 0,-2-1 1,-5 1-1,0 0 0,-3 1 1,0 0-1</inkml:trace>
  <inkml:trace contextRef="#ctx0" brushRef="#br2" timeOffset="70200">20450 10614 24988,'-29'-8'-1952,"4"3"1905,-29 3 817,10 2-182,-3 24 446,0-5-580,13 11 0,1 3-437,-13 11-122,10 0 0,5 2 197,10 13-261,8-20 0,3 1-1065,10 15-992,0-1-1111,27-1 681,-3-19 0,5-3 2517,4-7 0,3-2 1,8 4-1,1-2 1,-8-10-1,0-1 1</inkml:trace>
  <inkml:trace contextRef="#ctx0" brushRef="#br2" timeOffset="70551">21543 10855 25618,'-26'-17'-4425,"-2"2"3471,-1 4 950,-2 3 316,-3 4 363,0 2-173,-2 2 18,2 21-165,0 0 135,12 9 1,2 4-927,-7 12-384,12-2 1,5 2-813,3 8 1356,28-10 1,8-2-1,8-1 1,4-17-1,0 1 1</inkml:trace>
  <inkml:trace contextRef="#ctx0" brushRef="#br2" timeOffset="70867">21908 11118 23729,'-14'-13'-5658,"11"-2"2102,-11-5 2006,14-24 1220,20 4 709,-6-3 1,1-1-127,11-17-124,-2 4 1,-1-2-598,-8 22 0,0-1 713,0-17 0,1-7 0,0 6 430,2 10 1,-2 1-341,-7-12 0,-3-5 1,-2 8-232,2 16 1,-4 3-577,-12-16 0,-1 3-500,6 7 391,-31 4 122,15 44 2134,2 13-1316,2 13 1,2 6-76,1 25-212,7-22 1,1 6 0,0-3 132,0 1 0,2 2-3,3 5 1,1 5 0,1-4-122,-2-4 0,2-1-355,8 14 0,0-2-1477,-8-19 1,2-3 355,15-1 1,0-2 137,-16-1 0,0-1 1078,17-3 0,1-1 0,-1 22 0,19-4 1</inkml:trace>
  <inkml:trace contextRef="#ctx0" brushRef="#br2" timeOffset="71234">22607 10782 23549,'-19'-7'-2611,"-5"3"2750,-21 1 529,8 18 964,-6 6-720,14 20-1294,6-7-15,11 1-473,12 1-6,0-8-199,0 17-501,0-21-658,18 10-483,-14-19 1026,30-1 1225,-31-9-317,26-3 2243,-16-21-56,2-3 61,-2-1-57,-12-13-832,2 16 362,-3-11-2266,0 33 844,0 14-1965,21 21-327,-16-1-317,32-8 2851,-34-1 1,31-3 0,-12 0-1</inkml:trace>
  <inkml:trace contextRef="#ctx0" brushRef="#br2" timeOffset="71600">23202 10624 24179,'-22'-10'-3423,"-10"-1"3012,28 3-2944,-28 2 4136,14 3-93,-14 1 56,15 15 8,5 8-1311,12 16-136,20 9-898,-16-9 1927,33 13-1774,-11-21 139,15 17-178,-16-20 113,7 5 740,-22-8 98,5-8 1217,-8 6-1014,-7-12 366,-19 4 1485,-7-8-2519,-21 1 1407,0-4 0,18 0 1,9-2-1</inkml:trace>
  <inkml:trace contextRef="#ctx0" brushRef="#br2" timeOffset="71913">23740 10642 24539,'6'-8'-483,"0"0"-7,-6 3-1763,-25 0 2635,-8 3 122,-13 1 6,-14 18 546,25-12-817,-8 29 182,27-9-470,5 9 579,11 16-1872,31-18 607,-6-3 0,3-1 105,2-11 0,6-1 163,19 10 0,8 3 0,-9-4-33,-18-8 0,-1-1 245,11 3 0,6 2 0,-12-4 465,-11-4-262,-76 25-1179,-10-14 1542,-3-2 0,-5 0 0,21-12 0,1-2 0,4-1 0,-1 0 0</inkml:trace>
  <inkml:trace contextRef="#ctx0" brushRef="#br2" timeOffset="72032">24167 11051 25528,'26'0'-2249,"-3"0"540,-8-3 1906,-6-1 1,-6-1 0,-3 0 0</inkml:trace>
  <inkml:trace contextRef="#ctx0" brushRef="#br2" timeOffset="90866">25323 4021 23099,'-6'-3'-2353,"1"1"1413,-1 2 1648,2 0 655,0 0-695,2 12-1633,0-9 1301,2 20-2006,-1-7 1091,1 8-213,0 1-612,0-2-193,0 0-179,14 0 297,-11 0-922,10 1 724,-2 0-259,-9 0 1766,9-2 0,0 0 0,3-2 0</inkml:trace>
  <inkml:trace contextRef="#ctx0" brushRef="#br2" timeOffset="91033">25135 4259 23099,'25'-16'2216,"-19"2"-4734,49 4 3596,-29 1-62,29 1-1570,-19 2 1,1-1-678,22 0 1228,-19 2 0,-1 1 0,19 1 1,-1 1-1</inkml:trace>
  <inkml:trace contextRef="#ctx0" brushRef="#br2" timeOffset="91407">25747 4280 25528,'0'11'-5846,"14"-10"7573,-11 28-4225,11-14 122,-14 32 547,0-10 605,-23 0 0,-8 2 1399,-7 12 1,-4-16 0,-3 0 0,16-9 0,1-1-1</inkml:trace>
  <inkml:trace contextRef="#ctx0" brushRef="#br2" timeOffset="92567">26632 3494 23549,'0'-15'-5486,"-17"-4"3303,13 8-161,-12-1 2563,16 7-280,-10 3 1398,7 17-1338,-7 6-635,10 26 636,0-5 51,-2-8 0,-1 1 751,-1 12-989,-1 16 347,0-20-1145,4-1 751,-2-2-584,3 13 915,-1-16-106,1 19-224,0-30 241,0 10-127,-1-22-1,0 1 465,1-9-602,-1-18-141,1-9-6,-6-11 0,-1-4-68,3-17 286,-3 1 1,1 0-91,6-11 324,7 7 0,2-1-1,-8 22 1,1 2 109,14-11 0,0 2 665,-12-11-442,33 5 1366,-32 7-1228,34 7 1492,-25 7-1177,18 8 1068,-3 4-225,-8 9-226,9 1 318,-13 26-3174,0-16 2381,-5 38-3262,-4-24 655,-3 22-529,-2-8-170,-2 4 140,-1-2 183,-18 15 2801,14-14-3293,-30 19 3180,14-28-116,-17 8 0,15-21 0,5 2 1</inkml:trace>
  <inkml:trace contextRef="#ctx0" brushRef="#br2" timeOffset="92869">27010 3463 22200,'13'18'-6453,"1"-14"7289,-2 25-3775,-1-26 4133,-3 22-2722,0-22 2071,-3 27-1316,1-9-1398,-3 9 2174,0 9-1128,-3-15 1846,0 7-1825,0-13 1787,0 0-1519,0-6 1629,-14 1 1453,10-22-2878,-11-9 558,15-15-16,0-21-270,17 15 235,-16 4 0,2 0-331,31-9 700,-19-20 0,13 30 0,-6-5 0</inkml:trace>
  <inkml:trace contextRef="#ctx0" brushRef="#br2" timeOffset="93184">27667 3472 22470,'-23'3'1213,"-28"4"-798,29-1-51,-9 3 0,-3 3 228,1 4-304,-19 23-454,26-14-53,-1 23-273,18-21-686,5 9-465,24-6-733,-15-9-324,56 4 1485,-34-17 898,14-2 0,1-6 313,3-15 632,-1-2 1,-1-3 980,-4-17-1154,-11 5 1,-5-1 787,-13-3-1681,-5-24 75,-29 26 0,18-5 0,-19 14 0</inkml:trace>
  <inkml:trace contextRef="#ctx0" brushRef="#br2" timeOffset="93439">28067 3056 23819,'-23'-2'820,"-8"0"-484,28 21-2720,-10 9 1974,13 12-1011,0 2 342,0-4 180,0 2-698,14 3-482,-10 21-344,30-16 1252,-24-8 1,-1-1-1131,14 4 2154,-5-5 1,-4-2 0,-10-4 0,14 12 0</inkml:trace>
  <inkml:trace contextRef="#ctx0" brushRef="#br2" timeOffset="93571">27803 3410 22830,'0'-20'-6296,"0"1"4167,0 2 1065,28 0 3545,-21 2-2768,54 2 844,-32 0-313,35 5 0,-13 1 1,4 3-1</inkml:trace>
  <inkml:trace contextRef="#ctx0" brushRef="#br2" timeOffset="93916">28462 3567 21750,'8'1'-1057,"10"1"1117,20-2 99,4-16 981,-11 12-1048,3-11 538,-3 0-436,7 0 625,-12-10-232,0-2-330,-18 8-912,-3-4-1088,-5 6 85,-19 2-320,15 1-796,-36 1 1328,14 7 1137,-19 0 121,7 24 1748,17 3-559,9 31-833,12-17-2029,20 18 2099,14-30 0,11 4 0,6-12 1</inkml:trace>
  <inkml:trace contextRef="#ctx0" brushRef="#br2" timeOffset="94117">29090 3389 22740,'-16'-9'-3684,"-7"1"4007,-13 8 877,-1 0-444,17 20-188,0-15 447,18 29-2328,-6-12 355,8 8-842,43 16 167,-17-23 333,14-6 0,4-2 1215,0-4 1,18-6 0,-17-2 0</inkml:trace>
  <inkml:trace contextRef="#ctx0" brushRef="#br2" timeOffset="94336">29372 2859 23189,'0'59'-5306,"0"-11"3268,0 2 973,0-8 517,0 22 32,19-15 117,-18-7 1,3-2 56,32 6-1423,-32 13 1083,24-23-433,-26-2 65,17-4-333,-17-4 1247,12-4 0,-13-4 0,5-2 0</inkml:trace>
  <inkml:trace contextRef="#ctx0" brushRef="#br2" timeOffset="94471">29108 3314 22290,'0'-15'-6655,"25"-4"8739,-19 6-1726,28 1 1,6 2 0,-8 0 0,6 2 0,-1 1 0</inkml:trace>
  <inkml:trace contextRef="#ctx0" brushRef="#br2" timeOffset="94817">29770 3547 21480,'41'0'180,"-8"-13"1774,4 9-2058,-10-22-199,2 23 532,-2-24-220,12 6 456,-13-7-511,7 0 701,-13-4-1878,-7 7 674,-4-16-587,-6 17-663,-24-8-200,16 18-833,-35 1 2431,17 11 159,-19 21 1385,7 6-245,14 27-758,9-13-1645,12 16 1414,26-25 0,-19 8 0,19-16 0</inkml:trace>
  <inkml:trace contextRef="#ctx0" brushRef="#br2" timeOffset="95201">30555 3234 22200,'-42'0'180,"-6"21"1723,21-16-1453,4 33-1346,1-14 578,19 10-1187,-9 9 586,12-18-588,20 13-612,13-19 418,10-3 633,3-6 1088,-9-9 36,-1 3 1036,14-20 597,-14 12-568,-9-20 0,-3-5 771,1 3-1594,-10-13 0,-3-3-645,1-7 142,-8-9 1,-3-3-191,2 28 1,-3-1 227,-10-31 0,-5 2-2458,-6 5 1136,1 16 1,0 2-470,1 4 1118,-5-3-161,21 46 1400,-8 4 885,10 27-1211,0-5 0,0 1 344,0 26-562,8 1 0,1 1-644,-8-21 0,2 0-86,11 14 0,0 1 913,-12-16 0,-1-2 0,5 2 1,0 0-1,-6-1 0,0 1 1</inkml:trace>
  <inkml:trace contextRef="#ctx0" brushRef="#br2" timeOffset="95867">27958 5148 26068,'0'-25'-6386,"0"2"4168,-17 4 1150,12 4-450,-30 2 2361,30 5-1778,-40 2 2089,6 5-1158,-12 1 846,18 7 0,2 5 1483,-3 15-445,-7 24-21,28-10-2247,4 3 1361,39 1-2663,-6-11 964,13-7 1,4-2-523,13 3 454,-5-7 1,1-3-190,10 1 888,-14-6 1,-2-1 642,-1-2 197,2 2 676,-24-4-591,-12-3-714,-21 5 974,8-5-813,-60 9-13,34-5-360,-5-3 1,-1 0-577,-9 1 37,0-2 841,4-2 1,4-2 0,3-1 0</inkml:trace>
  <inkml:trace contextRef="#ctx0" brushRef="#br2" timeOffset="96105">27907 4779 23999,'0'-13'-5756,"0"5"3717,0 18 1155,0 22 565,0 0 0,0 4 121,-1-3 1,2 2-17,7 23 0,4 0-121,-1-19 0,3 1-434,0 5 1,2 5 0,0-5 450,2-4 1,0 2-316,0 12 1,0 7-1,-2-7-236,-2-11 0,-2-1 812,3 9 0,-1 6 0,-1-8 0,-5-14 0,-1-3 0,1 11 0,0 0 0</inkml:trace>
  <inkml:trace contextRef="#ctx0" brushRef="#br2" timeOffset="96375">28760 5035 24808,'3'-8'-3186,"1"3"3388,0 4 1940,1 1-1974,7 53-2759,-3-22 1308,0 19 1,0 3-785,-2 1 135,1-4 0,0 0 1714,-2 9 1,0-21-1,0-1 1,0 11 0</inkml:trace>
  <inkml:trace contextRef="#ctx0" brushRef="#br2" timeOffset="96523">28617 5451 23009,'0'-22'-7105,"0"1"4617,20 3 4354,-14 2-2954,42 3 1499,-23 3 1,26 3-1,-10 1 1</inkml:trace>
  <inkml:trace contextRef="#ctx0" brushRef="#br2" timeOffset="96867">29260 5363 23009,'-21'8'3163,"16"2"-5846,-36-9 2741,35 8-1059,-32-4 1532,33 5-1243,-26 5 1481,28 0-1922,-18 11 237,19-7-9,-5 6-329,27-8 80,-15 2-1535,36-4 2502,-35-2-3001,41-3 3886,-28-2-1419,36-5 2010,-23 0-122,18-23 1271,-26 15 908,4-45-2621,-12 31 2120,-8-25-3154,2 10 42,-10 10-1311,2-4 305,-2 12-1483,0 25-385,16 7 479,2 28 2264,19-1 1,-19-17 0,0-7 0</inkml:trace>
  <inkml:trace contextRef="#ctx0" brushRef="#br2" timeOffset="97284">29763 4737 24179,'-12'-25'-9005,"10"4"7153,-10 10 1663,12 28-156,0 3 115,15 25-493,6 18-26,-1-8-346,-2-6 0,0 1 1022,5 12-139,-4-11 0,0-2-651,2 4 503,-7-20 0,-2-1-436,0 17 1069,2-14-456,-1 6-196,-12-24 213,4-3-20,-5-30 814,0-10 93,0-13 164,0-2-332,0 8 618,18-10 231,-13 13-707,28-7 1447,-17 25-196,13 2 350,-5 34-2209,-1 7-301,-11 13-307,1 13-718,-12-22-816,3 24-591,-25-28 2553,15 8 0,-36-18 0,16-2 0</inkml:trace>
  <inkml:trace contextRef="#ctx0" brushRef="#br2" timeOffset="97620">30317 5235 22290,'22'-8'3031,"0"0"-2110,-1-1 121,9-11-1056,-5 1-409,5-11 87,-3-11-183,-8 6 310,-7 2 0,-2-2-1220,0-11 874,-5 3 0,-2 0-1102,0-14 1201,-2-4 1,-1-1-928,0-2 694,0 5 0,0 3-556,0 12 337,0-13 521,-12 37-282,9 24 1738,-9 61-871,12 1-168,0-22 0,0 5 0,0-5-159,-1-4 1,2 0-371,3 6 1,2 4 0,-2-4-58,-3-5 0,2-2-110,10 12 0,0-1-398,-10 11-1048,22-6 296,-15-6 458,11-7 1226,-3-8 1,-4-7 0,1-4 0</inkml:trace>
  <inkml:trace contextRef="#ctx0" brushRef="#br2" timeOffset="97923">30727 5247 24808,'3'-18'-4774,"6"-5"3908,-3 11 1318,12-6 658,-3 7-160,32-6 328,-17 12-1095,4-2 0,1-1 148,5 3 404,-7 0 1,1 1 449,7-2-315,20-7-413,-30 4-146,4-7-277,-16 3-137,-8-3-748,-2-2-35,-6-11-684,-1 8 155,-22-12-810,-9 20 1027,-11 0-25,-2 11 930,9 2 902,1 16 867,1-12 276,1 36-644,15-18-393,3 9 1,3 3-868,6 12-876,12-4 0,6 0-2305,18 8 791,14-9 0,8-3 2347,-17-18 1,2-2 0,15 5 0,2-2 0,-12-10 0,1 0 0</inkml:trace>
  <inkml:trace contextRef="#ctx0" brushRef="#br3" timeOffset="168017">2797 14407 8522,'-24'10'990,"-11"1"-811,31-3-179,-21 0 450,23 0-90,-7 0 0,0 0 90,7 13-450,-7-4 0,9 25 0,-4-12 0,3 34 0,-4-17 0,5-3 0,0 2-1813,0 16 1813,0-21 0,0 1-495,0 4 0,0-2-624,0 22 84,7-12 1,1-1-225,-4 1 1259,2-21 0,3-1 0,3 1 0,2-4 0</inkml:trace>
  <inkml:trace contextRef="#ctx0" brushRef="#br3" timeOffset="168184">2533 14953 9062,'0'-24'450,"0"2"-360,0 5-1,20-4-178,-16 8 89,36-3 0,-21 9 0,21 1-450,-5 3-1259,29 0 899,-10 2 516,-16 1 0,0 0 1,23 0-1,0 0 0</inkml:trace>
  <inkml:trace contextRef="#ctx0" brushRef="#br3" timeOffset="168534">3552 14795 9781,'-50'0'1080,"10"18"-1080,-1-14 90,-3 29-90,14-12 0,-15 13 0,32-5 90,-3 4-180,16-13-180,0 4-270,0-8 1,27 0-91,-20-1 225,26-7 0,7-4 135,-11 3 135,13-4 1,2-2 134,-1-1-117,12-20 297,-22 15 180,-3-33 360,-8 33-1,-2-29-89,-6 29 90,-3-26-361,-4 20-359,-3 14-809,12 19-91,5 13-1438,24 14 1258,-6-27 860,11 1 1,-8-9-1,4-5 1</inkml:trace>
  <inkml:trace contextRef="#ctx0" brushRef="#br3" timeOffset="168767">4395 14782 10231,'-22'-10'720,"16"-8"-540,-37 15-180,13-6 0,-10 9 90,2 0-180,23 19 180,-14 7 0,17 0-90,-8 32-90,12-37-270,34 41 90,9-37-2013,17-2 2283,0-8 0,-12-13 558,-2 6-918,8-8 91,-16-20 179,3-5-270,-22-11-270,-4-1-89,-7 9 162,-24 0-632,18 4 1189,-40 1 0,26 12 0,-19 2 0</inkml:trace>
  <inkml:trace contextRef="#ctx0" brushRef="#br3" timeOffset="168922">3962 15578 10411,'-10'23'270,"0"-3"-450,-2-5-719,5-8 899,-1-1 0,7-22 0,0-3 0</inkml:trace>
  <inkml:trace contextRef="#ctx0" brushRef="#br3" timeOffset="169571">5153 14665 12210,'-12'-19'-90,"-11"3"90,19 3 0,-20 5-90,21 1 270,-11 6-180,13 15 0,19 28 0,7-1 0,0-2 0,0 1-675,0 5 765,-2-16 0,-3 1-270,-16 11 270,31-7-180,-31-2 90,21 1-540,-18-13-629,3 1 899,-5-36 90,-5-16 135,0-2 0,0-3 45,0-27 0,0 16 0,0 0 585,0-9-585,8 12 0,0 1 180,-4 3-180,31-11 360,-16 36-180,18 3 0,-19 33-90,8-16 0,-17 44 0,12-24 0,-9 27 0,3 9-180,-7-15 135,-2-9 0,-1-2 45,0 1-90,-2 3 0,0-22-630,-2-4 90,1-6 450,0-25 90,0 12-90,0-43 90,4 10 90,-2-15-378,4-2 288,-1 18 0,1 6 179,-1 6-89,4 4 0,-2 12 0,6 2-90,-3 23 90,9 11-90,-5 8-180,7 6-752,-5-5-147,6 3 102,0 1 977,-3-13 0,3-1 0,12 9 0,16 7 0</inkml:trace>
  <inkml:trace contextRef="#ctx0" brushRef="#br3" timeOffset="169869">6363 14609 9512,'-30'-20'719,"-20"3"-89,13 8-540,-14 4-90,15 12 0,2 1 0,-10-4 0,9 20 0,1 5 0,-3-5 45,15 3 0,3 3-45,-1 21 0,10-13-360,4 23 90,28-30-180,13 6 360,9-25 45,-1-15 0,0-4 45,1 2 90,-2-22 0,-5-5 90,-15 8-90,-2-10 0,-5-3-180,-12 3 0,9-17 0,-12 27 0,-17 2-989,13 8 1079,-27 12 0,27-6 0,-10 8 0</inkml:trace>
  <inkml:trace contextRef="#ctx0" brushRef="#br3" timeOffset="170285">6817 14595 9961,'-44'-15'990,"-2"7"-990,1 3 0,2 22 180,5 4-180,18 21 0,9-8 0,11 1 90,0-9-90,27 0 0,-21-3 0,48-3-180,-17-4 90,12-8-90,14-20 180,-27 8-302,8-41 302,-16 20 90,-6-28-180,-3 5 135,-13 8 0,-2-2-45,0 10 0,-1-3 224,-1-28 1,-4 0-384,-8 23 1,-2 1 457,3-4 1,0-5 0,-1 6-1159,-3 4 0,-1 2 949,-9-9 0,0 2-180,-1-17-548,-3 24 638,-5 2 205,21 44-115,-3 6-90,5 27 0,9 2 77,0 10-77,0 9-135,-1-30 0,2 2-855,8 17 1,4 0 269,-1-12 1,2 0 719,2 2 0,2 4 0,1-5 0,1-5 0,1-2 0,0 11 0,1 0 0</inkml:trace>
  <inkml:trace contextRef="#ctx0" brushRef="#br3" timeOffset="170800">7160 14820 11041,'8'-8'449,"0"-4"-449,9-1 90,-3-4-180,23-17 180,-11 9-180,0 1 0,0-1 90,9-8-45,-7 4 1,-1-1 44,2-6 0,-7-2 0,-3-2-90,-7 0 0,-2 4 0,-6 0 0,-23 5 90,-6-7 0,1 23 0,-17 3 0,17 11-90,-2 25 180,-8-17-90,30 44 0,-10-28 180,14 41-180,0-23 45,6-7 0,5-2-135,20 3-299,8 6 209,10-20 180,-10-10-90,2-4-180,2-7 180,1 0 0,0 0 0,-15-17 0,-1-4 90,12-4-45,-10-15 0,-3-5 45,-2-5 0,-10-1 0,-3-2 45,-7 18 0,-2 1-833,0-15 0,-1 0 923,0 11 0,-4 1 90,-9-2 0,-1-1 89,9 1 1,0-2 0,-19-12 0,-3-1-225,10 16 0,-2-1-45,-9-15 0,-1 4-45,-5 4 224,4 18 1,5 12-225,15 27 90,-20 37-135,25-16 0,6 4-829,4 7 1,3 5 0,-1-3 693,-8 5 0,4-1-180,11-4 1,6 2-1,-3-2-483,-5 7 1,2-2-193,13 0 1,2-1 1034,-4-1 0,-1-1 0,2-1 0,0 0 0,2-1 0,-1-1 0</inkml:trace>
  <inkml:trace contextRef="#ctx0" brushRef="#br3" timeOffset="171537">4855 16709 9961,'-7'-7'540,"1"22"-450,2 8 135,2 14 0,1 5-225,1-8 0,0 1-87,-1 14 0,2 5 87,6 10 0,3 0-417,-1-15 1,3 2 416,0 2 0,2 5 0,1-5 45,1-8 0,0-1-75,-1-1 0,0 3 0,-1-5-15,0-8 0,-1-3 45,3 6 0,0-2-679,11 8-400,-9-18 719,2-5 180,-13-35 0,-3-30 90,-4-12-577,-9-1 0,-5-3 667,0 17 0,0 0 45,0-17 0,0-5 135,-1 18 0,-1-1 0,2 2 0,2-7 0,0-1 29,-1-3 1,0-5 0,0 6-165,2 11 0,1 2 0,2-13 0,4 4 45,4-3 139,0 9-229,0 13 120,0 9-30,17 9-90,-13 7 180,30 4 1509,-30 26-1689,24-15 0,-25 43 0,9-26 0,-12 25 0,0-8-32,0 1-328,0 2-719,0-2-270,-19-5 1349,15 4 0,-35-20 0,14-1 0</inkml:trace>
  <inkml:trace contextRef="#ctx0" brushRef="#br3" timeOffset="171917">5333 16249 8432,'18'-2'1349,"0"1"-1079,-5 1 90,-1 24-270,-3-4-90,3 43 90,-3-19 0,1 17-90,-4-26 0,-1 0 0,2 20 0,1-9 0,0 0-90,0 6-405,1-10 1,1-2-136,1 1 180,6 7 90,-6-27-179,0-5 179,0-8 360,7-29 180,-4 1 180,3-26 89,-7 9 811,1-24-901,-2 15-89,-3 10 0,-1 1-270,0 2 90,2 4 180,-3 11 0,0 16-270,3-8 90,-2 31-90,6 10 0,0 12-90,-1-8 0,1-1-990,5 13 495,-6-15 1,1 1-2306,16 27 2890,-4-17 0,9 6 0,-7-22 0</inkml:trace>
  <inkml:trace contextRef="#ctx0" brushRef="#br3" timeOffset="172288">6150 16621 9332,'0'8'1709,"0"15"-1439,0 17-270,0 9-2234,0-1 2324,20 2-90,-15 5 0,32-2 90,-33 1-180,32-2 90,-24-18 0,0-1 684,20 16-594,-17-15 0,0-2 0,5-2 364,-10 0-634,4-19 180,-31-32-405,7-10 1,-2-3 359,-12 0 0,-3-3-574,8-7 0,1-6 0,0 4 664,-6 3 0,2 0-45,-1-16 0,4-3-750,7 0 1,1 3 794,-2 15 0,2 0 45,4-21 0,2 4-90,-5 4 186,10-9-186,21 44 90,7 4 0,24 42-180,-1 16 135,-30-14 0,-2 4-305,2 14 1,-4 3-911,-5 15 181,-4-19 0,-3 1-225,-5 18 1214,0-1 0,0-2 0,0-1 0</inkml:trace>
  <inkml:trace contextRef="#ctx0" brushRef="#br3" timeOffset="172867">7680 16131 8882,'-43'24'989,"20"-5"-989,-23 23-817,27-6 907,-22 2-90,15 5 0,1 0 90,4 0 0,9-3 0,-2-1 0,12-5 175,-4 6-265,28-16-90,9 3 0,13-19-90,16-3 180,-22-25 45,10 15 45,-9-48 0,-20 31 180,-2-7 0,-3-2 90,-12 1 179,9-15-539,-11 23 417,0-5-237,-16 18-180,12 21-90,-11 12 0,32 27-359,-13-10-1240,29 4 609,-29-14-269,31-2-180,-30-2 1529,33-6 0,-22-3 0,17-3 0</inkml:trace>
  <inkml:trace contextRef="#ctx0" brushRef="#br3" timeOffset="173135">7977 16295 9781,'0'-14'1799,"0"26"-1709,0 10-90,19 17 0,-14 1 0,30-5 0,-32 1 45,20-1 0,1 0-45,-16 7 90,12-5 0,1-2 180,-11-11-270,6 1-90,-7-42-450,-6-39 91,-3-4-496,0 5 1,0-1-316,0-5 1260,6 8 0,4 2 0,8-6 0,-2 22 0,1 0 0</inkml:trace>
  <inkml:trace contextRef="#ctx0" brushRef="#br3" timeOffset="173405">8683 15812 11490,'-19'-8'450,"3"2"270,2 2-720,11 24 90,-11 16-180,34 12 135,-7-6 0,1 1 45,12 14-2261,3-4 0,-1 1 2126,-18-21 0,0-2-540,19 23 1,1-1 634,-6 6-1534,-5-4 0,-2-1 674,-5-6 810,-4-9 0,-2-4 0,-6-15 0,0 0 0</inkml:trace>
  <inkml:trace contextRef="#ctx0" brushRef="#br3" timeOffset="173505">8675 16372 8702,'-19'-52'0,"5"2"-90,14 1-450,0-11 91,28 19-1961,-21-6 1600,52 25 810,-31 5 0,27 5 0,-12 5 0</inkml:trace>
  <inkml:trace contextRef="#ctx0" brushRef="#br3" timeOffset="173685">9402 16068 9781,'6'9'1619,"0"4"-1349,-1-7 180,0 17-360,-1-7-180,2 8 180,0-5-180,1-1 90,5 12-450,0-8-1529,10 16 810,-6-16 1169,12 10 0,-9-15 0,5 3 0</inkml:trace>
  <inkml:trace contextRef="#ctx0" brushRef="#br3" timeOffset="173823">9280 15689 9152,'-24'-31'-180,"-5"-3"180,12 14 0,2 1 0,12 32 0,3 6 0</inkml:trace>
  <inkml:trace contextRef="#ctx0" brushRef="#br3" timeOffset="174135">10025 15888 9512,'-59'0'269,"13"0"-269,2 0 0,15 0 90,14 17-90,-11 7 0,22 9 0,-10 1 0,14-7 0,31 2 0,-8 1 0,11-9 0,4 0-90,7 9 90,-6-6 0,-1-2 180,5 0 180,7 8-360,-21-18 270,-15 1-180,-1-8-90,-39-3-1529,-3-1-450,-29-20 1979,8 1 0,9-26 0,8 3 0</inkml:trace>
  <inkml:trace contextRef="#ctx0" brushRef="#br3" timeOffset="174517">10523 15881 11400,'-52'16'270,"1"3"-360,8 23 180,17-10 0,10 4-90,16-11-90,0 1 0,0-1-179,0-2-91,21-2-540,9 1 540,12-8 181,16 0 179,-20-11-90,19-1 180,-26-20 539,13-5-179,-30-22 449,3-4-629,-17 9 360,0-6-630,-16 23 0,12-3 90,-11 13-90,15 21-90,0 9-1169,15 25 269,3-6-179,1 1 179,10-12-269,-25-2 1259,25-4 0,-25-8 0,11-5 0</inkml:trace>
  <inkml:trace contextRef="#ctx0" brushRef="#br3" timeOffset="174817">10902 15899 10681,'15'43'90,"-11"-7"-90,28-2 0,-28-8 90,31-1-270,-14 8 90,1-11-360,15 8 270,-22-21 90,18 2 90,-17-31 270,4-8 180,-10-12 809,8-17-809,-9 21-90,2-10-90,-3 10-90,-3 19-1,2-11-89,-3 25-90,7-5 0,-1 30-90,4-17-629,1 42-810,3-25-990,3 24 2443,4-7 1,1 1-1,1 0 1</inkml:trace>
  <inkml:trace contextRef="#ctx0" brushRef="#br3" timeOffset="175750">13427 15569 7803,'20'22'269,"-4"-2"-89,1 22-180,-13-2 0,24 5 45,-20-8 0,-2 1-135,9 21 135,-1-3 0,-2-1 45,-6-5-90,3-10 0,0-5-180,-6-19 90,1 4 0,-4-40 90,0 3 0,0-25 0,0 2 135,0 4 0,0-1 45,0-24 180,0 7 0,0-1-513,0-8 198,0 13 0,0 3 45,0 1 0,0-3 90,0 29 90,17 9-270,-1 27 90,3 4-90,1 9 0,-2 2 0,-3 14 0,8-4 0,0 1-528,-3 9 528,-7-18 0,-1-2 0,3 7 90,-3-7 0,-2-7 230,0-6-500,-4-8-899,0-5 1169,-5-23 360,0-14-315,-1-8 0,0-4 45,0-17 44,0 12 1,0 3-45,0 7 180,15-3-270,6 29-90,14 31 0,-13 4 0,11 25-1198,-20-6 1288,17 5-225,-14-11 0,0 1-666,12 18-279,-2-10 1,0-3-450,9 1 1529,-11-17 0,0-2 0,13-2 0,0-2 0</inkml:trace>
  <inkml:trace contextRef="#ctx0" brushRef="#br3" timeOffset="176100">14503 15643 8972,'-28'-20'1259,"-21"4"-809,27 5-180,-19 6 90,2 3-181,21 17-179,-20-11 180,26 48-90,-7-27-45,14 10 0,3 4-135,2 0 45,8-5 0,5-1-45,16 1-405,5-9 1,2-2 134,14-2 225,-11-11 0,-1-2 45,-3-3 90,19-25 0,-30-11 90,4-29 270,-21 10 269,-4 7 1,-1 1-540,-2 1 0,-8 6 0,0 2 90,4 11-90,-13 24-90,35 21-360,7 33-449,-3-9-316,9-14 1,0-1-868,-5 4 1992,5-13 0,2-2 0,5 1 0,2-1 0</inkml:trace>
  <inkml:trace contextRef="#ctx0" brushRef="#br3" timeOffset="176339">15008 15182 10591,'-20'-36'1259,"4"5"-1259,6 7 360,8 6 90,-8 8-270,10 22-180,19 20-90,-14 12 90,11-2 0,3 1-358,3 17 313,-3-2 0,0 2-126,-7-25 1,-1 2 125,10 24 0,-3 0-45,-11-27 0,-1 0-720,10 19 1,2-2-450,-4 1 1259,-2-11 0,1-2 0,-1-12 0,4 10 0</inkml:trace>
  <inkml:trace contextRef="#ctx0" brushRef="#br3" timeOffset="176551">15410 15382 10951,'-18'-14'1349,"14"3"-989,-14 5 179,-1 2-269,-2 4-180,-12 0-90,-11 23-90,16 11-1465,-10 14 1555,14 3 0,2-8 90,5 2-540,11-12 0,2 1-269,-2 16-451,12-10 1,6-2-270,24 2 90,11 5 1349,13-24 0,-8-6 0,4-3 0</inkml:trace>
  <inkml:trace contextRef="#ctx0" brushRef="#br3" timeOffset="176889">15760 15660 9332,'-20'-9'449,"15"-2"-179,-26 9 270,28-3-540,16 3 0,29 17 0,6-12-45,-14 10 0,-1-1-45,1-9 180,10 7-180,-8-10 0,-12 0 180,3-19 0,-15-2 0,-5-20 0,-4 12 90,-24 0 0,15 11 0,-36 7-180,37-3 269,-39 12-89,18-5-90,-15 29-180,17 9 180,12 10-270,12 4-989,21-12 0,5-1-270,4 11 1439,13-3 0,4-4 0,0-6 0,-17-13 0,1 1 0</inkml:trace>
  <inkml:trace contextRef="#ctx0" brushRef="#br3" timeOffset="177084">16242 15255 10681,'-8'11'-3688,"2"5"3688,25 2 0,-15 17 0,15-9 0</inkml:trace>
  <inkml:trace contextRef="#ctx0" brushRef="#br3" timeOffset="177235">16420 15829 8252,'0'-17'0,"0"3"0</inkml:trace>
  <inkml:trace contextRef="#ctx0" brushRef="#br3" timeOffset="177973">16770 15175 11850,'0'-11'630,"0"2"-630,14 28 90,-10 11-90,8 3 0,3 3-90,1 22 135,-1-14 0,0-1-135,8 9 135,-8-12 0,-1 0-135,2 2 0,7 14 90,-10-32-810,1 4 91,-8-22 359,0 1-629,-1-29 629,-2 4 0,7-44 360,-4 16-406,1 1 0,1-3 676,3-14-180,-3 22 0,0-1 180,1 5 0,0 2 90,6-14 539,9-8-719,-10 37 180,10 5-90,-9 41-91,4-3-179,-5 29-1119,-1-7 1119,1 6 0,-5-13 0,0 1-109,3 20 109,-2-13 0,-2-2 90,-2 1 0,4 11-90,-7-34 595,1-5-955,-1-14 180,-1-4-90,4-17 1489,-2-12-1219,7-30-90,-4 5-964,4-6 1144,-3 14-90,1 3 0,-1 2 180,3-3 0,-3 15-90,6 1-90,-4 19 0,9 24 90,-6-11 1100,6 40-1280,8-6-449,-6 12-271,1-14 1,2-2-181,6 4 0,-1-8 1,3-4 740,8-8 1,16 10 0,-15-18 0</inkml:trace>
  <inkml:trace contextRef="#ctx0" brushRef="#br3" timeOffset="178234">18048 15322 9602,'0'-36'1169,"0"2"-809,-26 4-91,19 3 1,-24 13 0,-4 2-180,11-1-45,-12 4 0,-1 6-45,4 21 180,-13-14-90,23 39 0,9-21-90,-5 24 0,17-9 0,-8 1 0,10-1 0,27 10 0,9-16 45,-2-12 0,4-3-795,19 2 750,4-9 0,-23-2 0,-2-7-19,-8-17-71,-4-7 0,-12-9-629,-5-13 179,-7 15-1439,-20-18 810,-5 22 89,-1-3 1080,-12 19 0,33-3 0,-12 3 0</inkml:trace>
  <inkml:trace contextRef="#ctx0" brushRef="#br3" timeOffset="178670">18518 15182 10411,'5'-24'1349,"-21"2"-1259,-7 9-90,-23 5 0,1 32 0,18-4 0,-8 22 0,31-9 90,-10 2-90,14 0-90,0-1 180,0-3-90,20-3-90,-15-5 90,36-4-90,-12-10 90,31-2 0,-19-25 90,9-14-180,-38-11 90,0 6 0,-1-2 0,-9-16-649,3 2 0,-1-1 649,-2 18 0,-4-1 30,-8-15 0,-4-8 0,2 6 60,9 9 0,-2 0 210,-12-9 0,-5-5 0,2 7-256,7 16 1,0 2-135,-9-14 1,1 2 89,-4 6-138,0 1 228,22 26-90,-7 32 0,10 1 0,0 30 0,10-14 0,1 1 0,-6 27-451,14-19 1,0 0 315,-17-10 0,1-1-90,16 1 0,1 1-802,-11-2 0,0 0 487,8-1 1,2-1-514,-4-1 0,-1 0-386,12 26 1346,-8-22 0,1-1 0,7 14 0,6 8 1</inkml:trace>
  <inkml:trace contextRef="#ctx0" brushRef="#br3" timeOffset="179223">18763 15197 9961,'44'19'90,"2"5"-180,-12-22 90,0 6 0,-8-8 0,-2 0-180,2-16 180,4-5-90,-11 0 1,3-30 178,-16 30 91,-1-16 0,-6-1-180,-19 4-270,14-25 360,-30 38 90,32 1-90,-22 15-90,24 26 0,-9-2 90,11 24-180,17 10 180,-12-10-90,10-6 0,6-1 0,12 4-45,-5-11 0,3-2-45,21-2-45,-16-13 0,0-3 45,6-3 1,13-6-91,-6-34 270,-14 8-135,-8-12 0,-4-5-581,0-9 626,-9 15 0,-2 0 0,-2-22 0,-4-1 0,-3-3 90,-2-2 90,-1-1-45,-11 33 0,-4-1 269,1-13 1,-2 1-90,-6 12 0,-2 1 89,-5-20 1,2 3-315,-7 1-180,11 20 0,2 2 90,5 2 270,-11 7-90,23 9-90,-21 3 180,18 28-90,-4 21-180,7 14-1019,11-7 0,3 1 1019,-9-16 0,2 1 0,15 12 0,5 2-485,-4 4 1,1-3 259,5-11 0,3 0-985,-2 2 1,2 4 0,-2-5 534,1-5 1,1-1-376,4 0 1,3 2 0,-2-5 908,-2-6 0,0-3 0,10 6 1,0-3-1,16 2 0</inkml:trace>
  <inkml:trace contextRef="#ctx0" brushRef="#br3" timeOffset="183200">20968 14326 9422,'-19'25'719,"3"-5"-629,5 28 0,8-6 90,-8 10-180,11 7 0,0-11 0,0 1-667,0-11 0,0 0 667,-1 12 0,2 0 0,7-15 0,1-2 0,-5 33 0,17-14 0,1 0 90,-15 10 269,12-13 1,-1-5-360,-15-17 0,6-3 246,-9-37-246,0-5-89,0-21-1,0-6-45,0 5 0,0-3 90,1 7 0,-2-3-886,-2-7 1,-3-5 0,2 4 930,2-1 0,1 1 0,-6-16 0,0 0-689,7 17 0,0 3 689,0 0 0,0 0-255,0 0 0,0 2 300,-1 0 0,2 2-416,8 2 1,0 1 280,-4-30 764,11 30 0,5 1-674,3-11 45,-2 19 0,3 5 45,10 8 1314,2 5-1404,-14 27 0,-1 1 0,-1 21 0,-11-8 0,-2 1 90,2 26 120,-5-5 1,-2 2-166,-1-20 0,-4-1-90,-8 26 0,-7-2-180,3-26 0,-4 0-945,-5 7 1,-4 4 0,1-6 1169,2-10 0,1-1 0,-6 12 0,3-2 0,2-7 0</inkml:trace>
  <inkml:trace contextRef="#ctx0" brushRef="#br3" timeOffset="183517">21545 14663 8432,'11'22'1349,"-3"10"-809,0-29-90,-4 27-270,1-16 0,1 14-180,0-5 0,0 3 90,1 14-180,-4-7 180,2 29-180,-3-25-748,-1 13 928,-1-16 113,0-4-203,0-2 0,0-3 180,0-4-180,0-5 0,-11-3-90,8-24 635,-17 12-635,18-47-270,-13-8 180,14 22 0,1-4-450,-3-17 1,1 0-1048,2-12 1317,-2 22 1,4 2-451,19-9-247,-16 6 1057,30 9 0,-32 5 0,11 6 0</inkml:trace>
  <inkml:trace contextRef="#ctx0" brushRef="#br3" timeOffset="183817">22102 14704 9961,'-20'-20'900,"0"5"-900,-23 15 0,12 0 0,-1 18 90,0 13 90,17 11-135,0-9 0,2 0-45,11 12 90,-9 12-90,37-3 0,-20-19 44,26-8 1,5-4-134,-8-8-328,4-5 1,0-4 416,6-6 0,0 0-423,-4-16 423,-3 13 0,-5-38-90,-13 19-565,6-40 205,-18 22-360,-6 7 1,-2 0-91,2-3 900,-15 9 0,-4 2 0,-4 1 0,-22-4 0</inkml:trace>
  <inkml:trace contextRef="#ctx0" brushRef="#br3" timeOffset="184616">22713 14623 9062,'-23'-10'1979,"-11"1"-1979,-13 9-438,-1 0 438,11 20 0,3-15 90,0 38-90,4-23 89,13 24-89,-6-9 0,21 0 90,-10 2-180,12-1 90,20-1-269,14 7 89,10-13-90,-9-12 0,0-4 90,9-2-90,15-6 90,-20-5 1,-4-17 179,-1 13 0,-15-23 0,-3-4-90,9 1 135,-11-12 0,-5-5-45,-1-8 0,-3 4 0,-5-2-579,-9 19 1,0 0 623,7-10 0,-1-3 315,-13-1 0,-3 2-136,7 11 1,0-1-180,-6-19 0,-1 2-45,-4 1 115,8 17 1,4 3 154,8 10-90,-15 25-90,16 15-90,-3 16 0,2 5 0,21 18-988,-9 1 0,1 3 988,0-21 0,1 0 45,7 14 0,-3 0-33,-14-15 1,2-3-13,15 1 0,0-1-45,-10-1 0,-1 0 135,12 10 0,2 0-135,-8-14 0,-1 1 0,8 14 0,1-2-225,2-4 0,6 5-162,-10-30-18,1-7-179,-2-4 359,2-4 180,-1-22 90,0 16 45,-5-25 0,-2-5-135,6 6 270,-4-11 0,-2-3 359,-1 2-89,0-11-270,-9 23 2045,-1 4-2225,-1 7 1362,0 3-1272,0 23 70,0 10-70,0 15-90,0 5 0,0-8 0,20 3-90,-14-2-180,31 10 0,-16-14-360,21 4 361,-8-20-91,12-4 270,-19-6 0,8-25 90,-8-10 90,-7-14 0,-10 14 0,-2 1 359,-1-11-44,-5 10 0,-1 0-405,-1-3 0,-17-10 360,13 27-360,-13 27 90,17 18-180,17 34-270,-13-10-641,28 3-258,-28-14-90,34-2 1349,-18-4 0,22-2 0,-9-4 0</inkml:trace>
  <inkml:trace contextRef="#ctx0" brushRef="#br3" timeOffset="185021">24190 14637 9602,'0'-27'1439,"0"3"-1080,-16 6-179,13 1-90,-29 2 180,10 1-270,-9 8 0,-15 2 0,18 19 0,-9-11 270,6 51-180,14-9-1831,7-13 0,2 2 1831,4 23-270,28-17-213,-18-6 78,21-17 0,5-1-314,-2 12 314,1-16 0,2-2-764,19 9 89,2-10 990,-15-6 0,1-2 0,19-2 0,-22 0 0,1 0 0</inkml:trace>
  <inkml:trace contextRef="#ctx0" brushRef="#br3" timeOffset="185251">24550 14156 9242,'0'-17'809,"0"2"810,-11 7-1349,8 25-180,-8 17-45,10-2 0,2 3-45,-1 26-700,0-27 0,0-1 700,0 18 0,0 1 0,14-2-256,-10-2-104,10-2-360,-5-2-1259,-6 11 900,14-17 1079,-15 14 0,5-29 0,-7 2 0</inkml:trace>
  <inkml:trace contextRef="#ctx0" brushRef="#br3" timeOffset="185385">24377 14611 8432,'-13'-27'1080,"2"-1"-901,11-1-179,21-15-89,18 13-2262,-4 4 0,3 2 1766,-4 11 1,1 2 584,14-6 0,0 3 0,8 2 0,-20 7 0,-1-1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2:46:33.262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1877 1358 7713,'0'-10'1259,"0"0"-1079,0 3-90,0-2 90,0 6-90,0 15-90,0 9 0,14 11 0,-10 2 90,11-2-180,-2 4 90,-9 3 90,22 22-90,-23-14 0,15 11 0,-10-7-90,0-17 269,5 16-89,-11-29-90,5 2 0,-5-14-809,-1-2 629,-1-27 180,0 3-180,0-24 180,0 2 0,0-1 0,0-15-511,11-1 1,0 0 420,-5 3 45,11 14 0,4 2 45,1 5-90,26-3 90,-14 26 90,15 20-90,-27 21 0,-2-4 0,-2 4 90,2 26-430,-7-25 0,-1-2 430,2 15-90,-1 0 0,-3-4 0,3 9 0,-6-17 2,4 10 268,-7-27 486,2-2-756,-5-11 0,3-28 0,1 4 0,7-43 0,-2 19 0,1 2 0,0-1 24,4-10-24,-5 18 0,1 1 199,2-6-199,-1 7 0,-1 6 180,4 10-90,-4 7 90,9 21-270,-7-7 135,2 30 0,-1 8-45,3-7 45,-2 17 0,1 3-135,1-7 0,-1-7 0,1-1-899,7 3 989,0-9 0,3-3 0,7 0 0,15 6 0</inkml:trace>
  <inkml:trace contextRef="#ctx0" brushRef="#br0" timeOffset="383">3217 1459 7713,'-19'-5'1079,"-3"1"-899,-20 4-180,21 19 0,-16-15 0,25 36 0,-20-12 90,16 25 0,2-9 90,9 20-270,30-32 90,2 18 0,3-32-450,28-1 360,-38-12 90,42-3 0,-36-25 0,5 17 0,-8-56 0,-13 36 0,-2-11 0,-1-2 180,-6 1-180,2-23-180,-3 32 360,0-5-180,0 44 0,0 10 90,18 20-180,6 18-90,10-20-270,4 12-1079,10-8 196,-4-15 1333,14-2 0,-12-11 0,1-7 0</inkml:trace>
  <inkml:trace contextRef="#ctx0" brushRef="#br0" timeOffset="566">3987 1447 8432,'-23'-22'900,"-15"-3"-810,14 12-180,-17 1 180,7 9 0,14 26 0,8 8-1,12 13-89,0 0-405,17-11 1,5-1-406,6 8-224,12-5 0,5-5 1034,7-14 0,-18-7 0,1-2 0,15-7 0</inkml:trace>
  <inkml:trace contextRef="#ctx0" brushRef="#br0" timeOffset="750">3335 799 8072,'-39'18'-90,"5"-14"90,-2 14 180,17-5-809,0-1-631,15 16 1260,30-7 0,-19 3 0,19-4 0</inkml:trace>
  <inkml:trace contextRef="#ctx0" brushRef="#br0" timeOffset="932">3752 2499 6813,'-8'3'-347,"6"-1"0,-5-2 1</inkml:trace>
  <inkml:trace contextRef="#ctx0" brushRef="#br0" timeOffset="1703">5317 1414 8432,'0'-9'270,"0"0"0,-21 1-360,16-1 90,-51 2 0,31 4 90,-31 0-90,-2 24 0,15-16 45,9 13 0,1 5-45,3 6 90,-3 20-90,24-9-90,26 2-90,23-20 90,-4-12 0,2-2 45,-4-3 0,1-3-456,15-7 0,-2-7 501,8-18-45,-10 3 0,-4-5 90,-20 7 0,-3-5-45,10-27 0,-6-4 0,-14 27 0,-3-2 120,2-11 0,0-7 0,-8 6-30,-12 8 0,-3 2 120,4-5 0,1-4 0,-3 6-165,-9 5 0,-4 1 90,-9-22 0,3 2-225,9 12 135,-4 14 0,2 5 44,12 15-89,-5 24 0,10 7 0,16 23 0,3 7 90,-9-19 0,1 1-1150,7 13 0,4 6 0,1-4 1060,-2-8 0,1 0 30,1 4 0,2 3 0,0-4-475,3-5 1,0-1-231,4 22 1,-1-2-46,1 2 693,-13-24 0,0 0 27,7 11 0,-16-20 0,8 2 0</inkml:trace>
  <inkml:trace contextRef="#ctx0" brushRef="#br0" timeOffset="1849">5192 1377 8252,'-28'-47'990,"2"2"-810,5-13-90,3 18-1079,9-6 989,2 21 290,7 5-379,22 5-1,14 2-450,13 8-315,-9 1 1,2 4-1375,16 16 2229,-18-15 0,0 2 0,-9 14 0,-2 3 0,31 5 0</inkml:trace>
  <inkml:trace contextRef="#ctx0" brushRef="#br0" timeOffset="2018">5970 1410 8252,'0'5'270,"0"-1"-270,0-1 0,0-1 0,0 5 0,0-2 0,0 10-899,15-4 899,3 13 0,1-9 0,-4 7 0</inkml:trace>
  <inkml:trace contextRef="#ctx0" brushRef="#br0" timeOffset="2185">5928 952 8252,'-7'-17'-90,"5"1"90,-12 8-1169,12 0 180,13 5 989,-7 22 0,34-14 0,-12 16 0</inkml:trace>
  <inkml:trace contextRef="#ctx0" brushRef="#br0" timeOffset="2537">6417 1289 6723,'0'7'360,"0"0"-360,0 1 0,0 1 0,0 9 0,0-5 0,0 13 0,16-7 90,-12 17-90,12-17 90,-4 11-90,-9-21-90,15-1 0,-12-31 180,3 18-90,-1-46 270,3 9-180,-1-10-90,7-13 0,-7 34 90,4-4-180,-8 25 90,2 2 0,-2 8 0,3 18 90,0-13-90,12 31 90,-6-10-360,22 19-90,-14-10-899,24-4 1259,-19-10 0,13-10 0,-12-1 0</inkml:trace>
  <inkml:trace contextRef="#ctx0" brushRef="#br0" timeOffset="2883">7057 734 8432,'0'-17'0,"0"4"90,0 22-90,0 13 0,0 12 90,0 6-90,0-5 0,0 1 0,15 2 90,-11-2 0,24 10 0,-11-14 90,13 10-180,-2-24 0,-4-3 0,-8-10 0,3-27 0,-9 17 180,11-58 0,-9 38-90,-2-9 0,-1-1-1,2 4 1,2 3 0,-4 10-90,-2 15 90,9 15-90,-6-7 0,3 26 0,-1 8 0,4-5-1454,-1 17 0,0 4 14,2 6 630,-5-19 1,-1 1 640,1 17 1,-2 1-1,-1 1 1</inkml:trace>
  <inkml:trace contextRef="#ctx0" brushRef="#br0" timeOffset="3033">6398 1888 9602,'-15'0'-1530,"-1"0"1530,1 0 0,7-13 0,2-2 0</inkml:trace>
  <inkml:trace contextRef="#ctx0" brushRef="#br0" timeOffset="3720">8605 806 8882,'-19'-46'2429,"5"3"-1980,0 4-269,11 4-180,-10 6 0,5 6 0,6 6 180,-9 6-90,9 24-90,15 39 0,-9 5-782,15 2 0,1 3 782,-17-23 0,-1 1-270,9 8 0,3 4 0,-3-3-90,-2-4 1,-3-1-226,2 15 0,2-2 45,1-21 1,-1-3-360,-7 29 89,16-9 810,-12-1 0,3-20 0,-6 2 0</inkml:trace>
  <inkml:trace contextRef="#ctx0" brushRef="#br0" timeOffset="3849">8517 1328 8882,'-13'-29'450,"10"3"-540,-10-8 180,13 12-90,0-4-900,20 7 91,16 11-1,13-1-194,12 9 661,-9 0 1,6 17 0,1 4 0</inkml:trace>
  <inkml:trace contextRef="#ctx0" brushRef="#br0" timeOffset="4119">9450 1485 8792,'9'0'450,"1"0"-450,2 0 0,2-17 0,1 13 0,1-36 90,11 5-180,-5-14 90,6 0 180,-6-4-180,-9 15-90,-2-23 0,-7 30 0,-4-7 90,0 18-90,-23 5 0,18 4 90,-34 5 0,18 3 90,-13 26-90,6 8 90,11 14-477,9 4 387,8-9 89,0 2-628,0 2-361,23-2 900,9 15 0,11-17 0,3 9 0</inkml:trace>
  <inkml:trace contextRef="#ctx0" brushRef="#br0" timeOffset="4469">10035 1263 7353,'0'34'90,"0"2"0,0-7-90,13-11 180,-10 4-90,9-15-1,1 4-89,-3-6 0,5-23 90,-1 13 0,-9-34 270,6 20-90,-3-20 180,4-4-270,-2 12-180,2-6 0,-5 25 0,0-8 90,-1 17-90,5-8 0,-1 11 90,9 19-180,-3 10 90,9 30 0,-6-7-1115,2 4 665,-5-16-270,-2-1-179,-3-3 899,-1 7 0,-5-14 0,-2 4 0</inkml:trace>
  <inkml:trace contextRef="#ctx0" brushRef="#br0" timeOffset="4649">9413 849 8612,'0'-37'0,"20"-9"0,-16 14-45,26 8 0,4 5-45,-6 3-720,15 6 1,4 4 809,0 3 0,-13 11 0,-1 5 0,14 12 0</inkml:trace>
  <inkml:trace contextRef="#ctx0" brushRef="#br0" timeOffset="4918">11577 1143 9781,'-28'-22'270,"-4"9"0,1 0-270,8-5 0,-11 7 0,-2 2 0,6 2 0,-16 3 0,23 27 90,0 29-450,15 1-720,15-7 1,6 0-19,8 2 1098,11-8 0,6-2 0,12 0 0,-15-14 0,1-1 0</inkml:trace>
  <inkml:trace contextRef="#ctx0" brushRef="#br0" timeOffset="5199">12052 1208 10861,'1'-26'450,"0"2"-450,0-3 0,-1 9 0,-19-1 0,-3 13-90,-14 19 180,5 9-90,15 10 0,7 2-180,9 9-180,0-9-270,0 21 630,23-27 0,-18 3 0,33-15-90,-20-8 90,12-22-90,-13-16 0,-5-10-270,-20 4 1,-3-1-451,7 0-180,-15 3 1,0 2 989,14 9 0,-14 3 0,19 14 0</inkml:trace>
  <inkml:trace contextRef="#ctx0" brushRef="#br0" timeOffset="5616">12568 1232 8612,'-24'-25'0,"1"1"0,-23 12 0,11 3 90,15 26-90,-2-13 0,20 32-180,-7-9 0,28 7 90,-14 1-90,38-12 0,-23-11 1,40 7-91,-21-16-380,14 7 1100,-17-10-540,-2-20-270,-2 16 270,-13-24 1,-1-5 718,7 3-359,-8-13 0,-5-5-166,-3-9 256,-5 4 0,-1 0-727,-3-14 502,-10 24 0,-3-1-45,1 6 0,-1 2-90,-15-16-90,9 17 0,0 3 0,-1 7 642,-3-1-462,8 20-90,4 2 0,8 23 0,-8 13 0,11 12-64,0 8-476,19-5-630,-15 4 181,30 3 91,-30 1 898,30-3 0,-30-1 0,16-3 0</inkml:trace>
  <inkml:trace contextRef="#ctx0" brushRef="#br0" timeOffset="6253">12460 1538 7623,'27'-22'719,"1"-19"-629,2 22-412,-1-23 772,0 4-360,-2-4 0,-9 5 0,0-1-1,9-23 181,-9 6 0,-2-1-286,-7 21 0,-3 0 240,0-23 1,-1 0-751,-4 24 1,0 1 615,1-8 0,-4 1-938,-19-23 848,16 21-119,-32-7 119,33 31 365,-23 26-275,25 32-90,-9 16 114,10-5 1,2 2-70,-2-15 0,2 0-225,9 14 0,0 0-90,-7-13 1,-1-1-226,8-1 0,0 0 0,0-2 1,-2 1 494,0 8 0,0 0 0,13 19 0,-15-25 0,0 0 0</inkml:trace>
  <inkml:trace contextRef="#ctx0" brushRef="#br0" timeOffset="6420">12565 1182 8612,'0'-14'90,"0"1"-90,19 1 0,-14 1-90,37 0-180,-21 2-449,23-2 719,12 0 0,-10 2 0,14-1 0</inkml:trace>
  <inkml:trace contextRef="#ctx0" brushRef="#br0" timeOffset="6683">11628 796 10051,'0'-27'-90,"20"-11"90,11 8-45,-3 6 0,2 1-45,24-2-855,-6 6 1,1 3-315,4 5 787,-10 2 0,-2 6 1,-1 21-1,2 4 1</inkml:trace>
  <inkml:trace contextRef="#ctx0" brushRef="#br0" timeOffset="6816">12175 2075 8522,'22'11'-180,"-4"-2"0,-1-6 0,4-1 1</inkml:trace>
  <inkml:trace contextRef="#ctx0" brushRef="#br0" timeOffset="7532">14458 1031 8342,'-17'16'90,"3"2"-90,14 25 0,0-9 0,0 3 90,0 25-2173,-2-2 1,4 0 2082,6-21 0,1-2 0,-7 13 0,0-1 74,15 15-164,-4-4 90,-10-5 0,9-8 385,-12-3-295,9-9 360,-7 2-450,7-15 1535,-9-2-1715,-21-14 1349,15-24-1438,-34-1 1090,35-20-911,-20 8 0,-2 0 90,9-25-779,-5-1 0,1-3 779,8 21 0,4-2 30,4-6 0,3-5 0,-1 4-30,-2 4 0,1 2 44,3-14 1,4 0-378,5 9 0,4 3 378,1 12 0,4 2 0,6-12 0,4 4-45,15 8-50,11 2 140,-24 23-90,6 20 90,-11 14-90,-12 10 0,5 25 90,-15-21-90,4-7 0,-5 0 90,-21 5-1349,-1 21-1,-3-32 1260,-5 3 0,27-19 0,-11-3 0</inkml:trace>
  <inkml:trace contextRef="#ctx0" brushRef="#br0" timeOffset="7751">15088 543 8432,'8'-4'180,"-1"1"180,1 22-270,-4-14-90,2 58 90,-3-33-90,-1 15 0,0 5 0,0 5 0,0 10 0,1 0-210,-2-30 1,1-1-196,0 30 1,0-1-213,2-9 617,0-14 0,0-2 0,1-1 0,3 6 0</inkml:trace>
  <inkml:trace contextRef="#ctx0" brushRef="#br0" timeOffset="7949">15425 898 9062,'0'-16'540,"-19"1"-361,14 6-179,-34 4 90,19 4-90,-4 18-90,-5-12 180,26 36 0,-22-19-90,22 10 0,4 3-180,-12 11-989,19-1 0,2 0-1798,-5 7 2967,17-16 0,4-2 0,3 9 0,-1-22 0,1 0 0</inkml:trace>
  <inkml:trace contextRef="#ctx0" brushRef="#br0" timeOffset="8217">16362 979 9422,'20'0'-1709,"-3"12"359,2-9 1350,-2 9 0,3-1 0,0 3 0</inkml:trace>
  <inkml:trace contextRef="#ctx0" brushRef="#br0" timeOffset="8383">16408 1478 9332,'0'10'1889,"0"-2"-1799,0-3-810,20-3-719,15 0-180,12-15 1433,13 10 1,-7-9 0,4 12 0</inkml:trace>
  <inkml:trace contextRef="#ctx0" brushRef="#br0" timeOffset="8916">17853 871 7803,'5'20'809,"-1"21"-719,-1-3-90,-1 14 0,-1-14 0,0 0-770,0 10 770,-1 16 90,0-20-1169,0-3-181,0 0 1260,0-4 0,0-2 0,0-3 0</inkml:trace>
  <inkml:trace contextRef="#ctx0" brushRef="#br0" timeOffset="9067">17845 602 8522,'0'-26'-899,"0"4"629,0 8-270,0 3 540,0 6 0,0 1 0,0 3 0</inkml:trace>
  <inkml:trace contextRef="#ctx0" brushRef="#br0" timeOffset="9499">18507 704 8522,'-40'20'90,"-2"10"-90,22 12-2226,-19 6 2226,24-8 0,-8 6 90,1 1-90,19-11 0,3 1 90,-13 17-46,11-20 1,4 1-78,20 22 123,-16-19-45,14-11 0,6-5-45,9-5 0,30-2 90,-13-29-90,-17 1 0,-1-6 90,2-23-90,-11 15 0,-1-2 90,-5-12 0,-4-1 45,-3 7 0,-2-1 164,-3-6 1,-1-5 0,-1 3-75,-2 3 0,-2 0 135,1-25 0,-4 2-315,-6 30 0,-1 1 220,9-6 1,-4 3-356,-29-7 90,30 18 90,-13 6-90,6 14 1242,7 23-1242,-7 15 0,9 0 0,2 4 0,-1 29-637,-2-27 1,4 1 276,16 23-719,-13 3 314,3-34 1,2 2-1236,0 13 0,0 0 2000,-1-12 0,1 0 0,6 9 0,1-2 0,10 14 0</inkml:trace>
  <inkml:trace contextRef="#ctx0" brushRef="#br0" timeOffset="9634">19290 1344 10681,'6'10'-1559,"0"-7"0,-6 8 0</inkml:trace>
  <inkml:trace contextRef="#ctx0" brushRef="#br0" timeOffset="10274">17370 417 10411,'-9'-2'270,"4"0"-270,-1 2 0,3 0 0,0 12 0,0-9 90,2 27-180,-1-9-1169,2 19 629,0-10-449,0 4 539,0-17-450,14 1 1170,4-14 180,11-16 450,-1-8-271,-6-15-359,-5 3-360,-8 4-269,-6 30-1080,-3 18 1529,0 18 0,0 10 0,0-8 0</inkml:trace>
  <inkml:trace contextRef="#ctx0" brushRef="#br0" timeOffset="10666">19485 414 10051,'0'-10'-90,"0"2"0,0 0 0,-10 4 0,3 18-539,-5 7-541,8 12 181,4 0 989,0-5 0,0 1 0,0 1 0</inkml:trace>
  <inkml:trace contextRef="#ctx0" brushRef="#br0" timeOffset="10799">19650 610 9332,'4'10'-518,"-1"-2"1,-3 32 0,0-9 0</inkml:trace>
  <inkml:trace contextRef="#ctx0" brushRef="#br0" timeOffset="10922">20157 1236 11400,'0'7'-855,"0"-2"1,0-3 0,0-2-1</inkml:trace>
  <inkml:trace contextRef="#ctx0" brushRef="#br1" timeOffset="24633">1782 3644 24718,'-16'-7'-2309,"3"2"1923,-1 0 313,5 4 559,-2-2-363,4 3 814,3 0-809,2 18-1375,1 6 537,1 13-161,17 2-797,-13-2 84,13 6 706,-8-8 1,-4 2-1069,-1 22 847,10-19 1,0 1-447,-10 19 560,10 2-352,-5-1 741,-5-18 0,-1-1-64,8 21 303,-8-16 1,-2 0 428,-1 0 1,0 6 0,0-25 0</inkml:trace>
  <inkml:trace contextRef="#ctx0" brushRef="#br1" timeOffset="24746">1602 4509 22380,'-23'-36'-7204,"10"-1"3866,-4 2 1889,14-1 1204,-5 1-207,8-1 569,20 3 896,-16 1-1491,28 11 0,5 2 2287,-3-9-1313,16 6 0,5 3 1,8 1-1,-21 8 0,1-1 1</inkml:trace>
  <inkml:trace contextRef="#ctx0" brushRef="#br1" timeOffset="25093">2630 4048 22560,'-44'0'360,"2"12"996,10-10-893,4 16 1,0 2-439,-7-4 53,8 6 1,4 1-491,2 0 21,10 12-717,4-14-13,30 5-1425,-18-10-626,49-2 1965,-27-3 509,9-7 1,3-3 578,11 3 237,-8-12 1,-1-2 1364,6 5-531,-14-12 1,-3-4 1511,-2-6 124,-6-9-2254,-16 2-695,-6 10-1244,0 4-183,-20-1-252,1 10 591,-5 23 1733,27 31-1986,2 3 531,10-9 1,6-1-711,8 3 1909,11 9 0,4-20 0,-10-3 1</inkml:trace>
  <inkml:trace contextRef="#ctx0" brushRef="#br1" timeOffset="25494">3038 3617 22830,'-13'17'-859,"3"11"-1039,10 13-381,19 6-280,-14-7 1488,31 4 427,-31 3 113,27 0-1369,-28 0 469,26-2 435,-15 14 630,2-17 467,0 17-412,-15-32 320,4 3-622,-6-19 826,0-24 39,0-14 57,0-14 56,0-19 336,0 23-65,0-23-426,24 29 1609,3-3-326,25 23 680,-5 24-1087,-10-8 334,-8 49-1940,-7-31 253,-13 13 0,-3 4-40,6-5-2958,-7 30 266,-5-38 2737,-20 5 1,14-16-1,-14-2 1</inkml:trace>
  <inkml:trace contextRef="#ctx0" brushRef="#br1" timeOffset="25815">3560 4140 22110,'35'0'1439,"-9"11"-3060,19-8 2075,-18 8-1240,20-25 1998,-19 10-629,10-29-412,-3 1-154,-8-11-255,-6 11 1,-2-1 476,1-9-606,-8 6 0,-3-2 2,-4-7-566,-1 6 1,-5 0-993,-25-6-203,20-11 989,-16 30 0,-5 3 205,-1-10-399,-20-9 786,21 27 731,-5 3 447,21 28 576,-3 2 681,6 43-991,8-14-976,-1 3 0,2 2-51,9-18 0,2 0-305,0 26 1,3-1-729,5-24 0,3 0 1021,2 9 0,3 4 0,-1-6 1,-2-9-1,0-2 0,15 16 1,0 1-1</inkml:trace>
  <inkml:trace contextRef="#ctx0" brushRef="#br1" timeOffset="26143">4282 4185 22380,'7'0'90,"11"0"0,29 0-90,3-15 790,-8 12-625,4-26 153,1 26-329,1-29 387,-17 20 0,0-1 697,12-21-657,-13 12 0,-3 1 197,-4-6-1018,-4-6-315,-15 12-1024,-4 2 179,0 3-424,-23 3 216,-7 6 1126,-26 1 288,12 21 1397,3 9 35,11 10 40,15 5-393,-1 12-686,35-10-1996,0-3 0,5-1 1844,3-14 1,2-2 0,9 7 0,2-1 0,-6-10 0,-1 0 0</inkml:trace>
  <inkml:trace contextRef="#ctx0" brushRef="#br1" timeOffset="26579">6010 3786 24089,'-24'-5'-1834,"-11"1"1912,19 2-79,-15 21 999,7 7-1003,10 12-909,6 3-81,8-6-961,0 4-261,0 2 1967,22-11 0,6-2 0,7 14 0,5-16 1,-1 1-1</inkml:trace>
  <inkml:trace contextRef="#ctx0" brushRef="#br1" timeOffset="26863">6723 3877 24449,'-54'0'899,"1"0"-629,13 0-270,-16 0 0,18 18 861,-9-14-687,22 25-504,5-26 614,8 22-1316,6-9-345,26 8-777,17 5 774,11-12 718,-7-7 0,0 0 121,12 2 524,-18-9 0,0 0-229,8 1 814,-6-4 359,-6 0 867,-8-19-378,-10 1-1326,-31-19-2103,-18 6 405,-15 13-82,-3-9 1603,-2 16 0,13-2 1,-10 5-1</inkml:trace>
  <inkml:trace contextRef="#ctx0" brushRef="#br1" timeOffset="27026">6950 3133 23819,'-28'15'2048,"-15"-11"-2999,38 33-3316,-35-16 4121,35 21 0,-26 0 0,16 2 0</inkml:trace>
  <inkml:trace contextRef="#ctx0" brushRef="#br1" timeOffset="27623">7802 3662 22200,'0'0'0</inkml:trace>
  <inkml:trace contextRef="#ctx0" brushRef="#br1" timeOffset="28092">7898 3298 22740,'-24'0'385,"2"18"-29,13 3-1331,1 11 1,2 4-662,1 20 1025,0-1 1,0 3 123,3-20 0,1 0 72,0 28 0,1 0-333,0-26 0,0-2-6,-1 11 1,2 2-462,9-3 0,1-2 434,-9-11 0,1 0-420,15 20 1,-1-1 1100,-13 2 1,4-23 0,-1-1 0,-7 6 0</inkml:trace>
  <inkml:trace contextRef="#ctx0" brushRef="#br1" timeOffset="28225">7617 3972 23009,'-5'-24'-7868,"4"-1"5881,-3 3 138,4 0 646,27-6 2282,13 6-529,17-5 1,3 12 0,-9 0 0</inkml:trace>
  <inkml:trace contextRef="#ctx0" brushRef="#br1" timeOffset="28558">8563 4053 22380,'0'7'-5126,"0"-2"3087,21-1 3529,6-3-227,13-17 655,0 12-1142,-10-27-461,1 28-89,-1-31 1224,-4 20 604,5-31-2130,-18 19-390,5-21-934,-17 21-235,3-7 147,-26 10-384,16 9-289,-30 0 992,32 31 458,-10 7 895,14 14-1009,0 0 36,23 7-704,-17-10 287,20-6 0,4-2 1443,-8 2 0,28 6 0,-18-15 0</inkml:trace>
  <inkml:trace contextRef="#ctx0" brushRef="#br1" timeOffset="28909">9248 3817 22380,'6'0'90,"1"0"-90,-1 19-4536,3-15 3937,1 32-1504,2-20 1014,1 14-7,8 5-933,-3-10 168,11 15 99,-14-21 2502,7 4-1057,-12-16 1303,1-1-140,-6-6 1382,0 0 70,4-14-549,-3-11-134,10-19-484,-6 3-292,13-17-415,-10 38-48,8-19-999,-12 37 1083,9-7 605,-6 9 71,15 16-1319,-10 5-1785,22 30 123,-20-16-1047,13 16 2518,-22-28 0,-1-4 0,-6-11 0</inkml:trace>
  <inkml:trace contextRef="#ctx0" brushRef="#br1" timeOffset="29091">8622 3463 24629,'-6'-33'-7214,"2"0"4809,28-10 3654,-18 12-805,19 11 1,6 2 1107,16-7-488,14 10-1650,-17 6 0,-2 5 527,10 19 1,-18-13 0,0 0 0,12 15 0</inkml:trace>
  <inkml:trace contextRef="#ctx0" brushRef="#br1" timeOffset="29425">10392 3642 24898,'-30'-11'-2625,"1"-1"1649,9 7 816,1-1 7,4 5 849,8 19-1267,0 9-88,7 13-1927,18 3-72,-14-6 1017,23-8 1,5 1 1444,-3 14 0,4-14 0,2-2 0,12 10 0</inkml:trace>
  <inkml:trace contextRef="#ctx0" brushRef="#br1" timeOffset="29712">11125 3687 24718,'-50'-11'-1478,"-1"5"1464,2 2 64,21 22 944,-14-13-597,28 31-1374,-14-11 1261,17 10-1930,4 11 418,32-19-383,15 12 135,12-20 436,5-2 360,3-7 1251,-17-9-741,20 3 1141,-43-23 374,13-4 607,-31-24-1821,-11 13-1639,5-2 225,-38 12-52,9-8-1012,3 11 2167,-21-7 0,31 19 0,-23 0 0</inkml:trace>
  <inkml:trace contextRef="#ctx0" brushRef="#br1" timeOffset="29975">11525 3231 25258,'-17'-11'-4724,"13"4"1044,-13 18 6564,17 17-4352,0 9 778,8-4 0,1 1-561,-4 13 249,10-4 1,2 0-2118,3 9 1691,-5-10 0,0-1 120,4 4 659,2 8 0,-19-21 0,7-3 0</inkml:trace>
  <inkml:trace contextRef="#ctx0" brushRef="#br1" timeOffset="30096">11443 3715 24898,'-26'-34'-7345,"10"6"4178,7 5 80,9-1 2173,17 7 2013,-13-6-2129,36 8 1522,-19-1 1,22 1 0,-7 0 0</inkml:trace>
  <inkml:trace contextRef="#ctx0" brushRef="#br1" timeOffset="30325">10800 3289 24539,'-31'-31'-5227,"11"9"2948,3-16-255,13 17 1235,24-14 2088,-16 15-1642,49-9 1663,-31 15-1694,31 2 1311,-20 8 0,1 4 1,-1 0-1</inkml:trace>
  <inkml:trace contextRef="#ctx0" brushRef="#br1" timeOffset="30465">11175 4253 23369,'0'25'-6385,"0"-9"5852,0-3 1,0-11 0,0 0 0</inkml:trace>
  <inkml:trace contextRef="#ctx0" brushRef="#br1" timeOffset="31108">12788 3532 24808,'0'-7'-7373,"-3"2"4306,0 3 3249,-1 28-193,1-3-137,1 25-124,1-4 42,-1 4-1187,2 7 1529,-1-12 1,0 1 140,1-10 1,0 0-452,0 22 0,0-1-64,0 5 127,0-14 1,0-3 157,0 0 25,0 5-228,0-24-292,0-8-358,0-5 562,0-28 88,-15-14-473,11-17 492,-12-8-456,16 6 707,0-9 0,0 13 0,0-2-56,-1 12 1,2-3 206,10-24 1,0 0-25,-10 27 0,3 2 359,15-19 0,5 2 545,5 3 469,11-4-126,14 28 687,-21 12 319,21 4-705,-23 28-1535,16 9-211,-25 10-700,-4-6 0,-4 0-1030,-4 2-174,0 27-1307,-10-37-967,-24 14 1980,-4-21 2637,-1 3 0,-18-12 1,17-3-1</inkml:trace>
  <inkml:trace contextRef="#ctx0" brushRef="#br1" timeOffset="31347">13642 3055 22650,'1'38'-5950,"-1"-5"3770,0 3 1177,0-3 401,-13 5 1086,10 3-627,-11 3 303,14 0-1667,0 1 1556,0 17-365,0-14-494,0 14-89,0-24 632,14 0 0,-11-4 0,10-1 0</inkml:trace>
  <inkml:trace contextRef="#ctx0" brushRef="#br1" timeOffset="31559">13972 3268 24179,'0'-7'-5756,"-18"2"6590,-7 2 230,-15 18 986,15 10-1695,-9 10-134,29 6-1359,-23-6 846,25 3-1004,-8 20-523,11-14 1544,18-8 1,6-2 0,5 5 0,4-16 0,0 1 0</inkml:trace>
  <inkml:trace contextRef="#ctx0" brushRef="#br1" timeOffset="31875">15207 3372 25618,'26'-10'2742,"-19"2"-4488,44 0 1974,-28 2 290,24-1-864,-2 1-345,-9 3 1,1 0-494,22 0 640,-20 2 0,1 1 368,15 0 1,0 0 0,0 0 0</inkml:trace>
  <inkml:trace contextRef="#ctx0" brushRef="#br1" timeOffset="32043">15373 3718 24089,'-10'2'1915,"23"-1"-4299,47-16 2307,-2 0 150,-3-1 1,1 1-1,6 1 1,-20 8 0,-1 0-1</inkml:trace>
  <inkml:trace contextRef="#ctx0" brushRef="#br1" timeOffset="32257">15558 2957 23639,'-9'0'90,"1"16"-1779,-1 18-91,3 10 368,-1 16 376,3-5 313,1 7 385,2-28 0,0-1-656,0 2 0,0 0-237,1 2 1,-1-1 174,1 0 0,0 0 991,-1 1 0,0 1 0,1-1 0,-1-1 0,0 2 0,0-1 0</inkml:trace>
  <inkml:trace contextRef="#ctx0" brushRef="#br1" timeOffset="32674">16875 3031 23459,'0'55'-6205,"0"-9"4076,0 8 1065,0-8 744,0-10 1,0 1-106,0 18-267,0-9 0,0-1-705,0 6 997,0 11 1,0-24 0,0-3 0</inkml:trace>
  <inkml:trace contextRef="#ctx0" brushRef="#br1" timeOffset="32837">16770 2827 25348,'-13'-31'-9725,"10"4"7408,-17 5 1384,17 7 1361,-5 0 1,26 9 0,4 1-1</inkml:trace>
  <inkml:trace contextRef="#ctx0" brushRef="#br1" timeOffset="33273">17570 2922 24539,'-19'-12'-4663,"0"2"3631,-4 45 1485,-2-10 444,22 34-2208,-8-15 828,11 6-369,0 3 144,0-14 0,0 2 142,0 17 251,9-11 1,3-2-1366,10-1 721,-2-13 1,1-2 708,-1-5-350,12-1 967,-11-17 650,7-3 410,7-41 197,-16 11-886,-2-15 1,-4-4 402,2-13-562,-7 2 1,-2-2-34,-4 19 1,0 1-479,-1-12 1,-1-1-201,2 1 1,-4 3-652,-6 13 1,-1 1-116,8-15 0,-2 4-238,-14 6-112,17 2 967,0 54 19,0 5 298,0 33-219,12-15 1,0 2-73,-9-7 1,1 2-444,12 7 0,7 5 0,-4-3-274,-9-2 0,1 0 4,9 5 1,4 3-1,-2-5 877,-5-5 1,1-2 0,5 13-1,1-2 1,-7-18 0,0 1 0</inkml:trace>
  <inkml:trace contextRef="#ctx0" brushRef="#br0" timeOffset="41527">2702 5984 7623,'0'-31'1439,"0"1"-899,0 2 89,0 0 1,-14 3-180,10 1-91,-10 2-359,4 4 90,7 2-180,-7 5 90,2 3 0,5 2 0,-11 3 0,13 18 0,-5 16-90,6 12 90,8-2 0,2 3-508,-6 19-32,12-2 1,-1 0 224,-12-23 0,-2 0-525,3 9 1,1 5-1,-1-6 390,-4-11 1,0-1 449,2 24 0,-4-5 0,-15-15 0,-4 5 0</inkml:trace>
  <inkml:trace contextRef="#ctx0" brushRef="#br0" timeOffset="41654">2292 6370 8162,'-20'-40'180,"2"0"-180,10-2 0,2 1-778,25-3 778,1 1-535,25 1 445,2 1-45,-21 22 0,4 2-495,18-7 1,1 2 224,-10 5 1,0 2 186,15-2 1,0 2 0,-17 6 0,-1 1 0,0 2 0,0 0 0</inkml:trace>
  <inkml:trace contextRef="#ctx0" brushRef="#br0" timeOffset="41891">3153 5720 7353,'-28'-16'629,"-15"1"-449,39 0-270,-35 3 0,34 1 270,-27 3 90,21 3-360,-4 26 180,7 0-90,8 25 0,0-11 0,0 2 0,0 28-1131,6-23 1,2 5-1,-2-3 1131,-4 0 0,1 0 0,8 6 0,3 5 0,-2-4-117,-4-6 1,0 0 116,1 9 0,1 4 0,1-6-135,1-14 0,-1-2-225,0 23 1,-2-5-361,3-23 720,6-1 0,-12-23 0,9-4 0</inkml:trace>
  <inkml:trace contextRef="#ctx0" brushRef="#br0" timeOffset="42222">3267 6194 6903,'12'-34'180,"-2"3"-180,1 11 90,-1 8 0,2 8-90,1 4 270,7 15-270,-3 14 0,14 25 90,-9-3-453,6 2 363,-6-16 90,0-4 0,0-3-90,3-7 0,-1-10 0,1 2-90,14-12 90,-11 5-90,20-46 0,-23 14-249,3-36 339,-13 24 0,-7-4 0,-3-2 0,-4-12 0,-22 13 90,-5-14-90,0 32 179,-17 2-199,17 16 110,-12 5-90,2 36 90,23-10-135,5 11 0,3 4 135,5 5-45,-2-6 0,4-1-45,22 8-585,-1-8 0,5-4-134,25-4 748,-19-12 0,-1-3 0,9-7 0,0-5 0</inkml:trace>
  <inkml:trace contextRef="#ctx0" brushRef="#br0" timeOffset="42721">4062 6082 7353,'0'-9'270,"-14"3"-180,11 17 89,-10 29-179,28 0-1349,-11 18 1349,26-19 0,-27-1 90,26 0-90,-11 10 0,0-17 409,7 12-319,-14-28-180,8-2 1,-6-9 178,-6-26-178,0 16 89,-2-42 1119,0 24-1209,1-24 180,0 7-180,5-15 90,-3 15 0,5-14 0,-6 31 0,3 4 0,1 14 90,-2 6-90,11 18 0,-7 6 0,12 21 90,-10-9-90,21 12 0,-16-33-90,18 8 90,-18-23 0,14-15 0,-15-16 90,11-26 90,-16 4-155,3-3 155,-7 21-180,-4 2 0,-1 6 0,-1 2 0,-2 13 0,3 2 0,-2 10 90,2 0-90,0 23-90,2-17 90,0 40 335,0-27-515,0 24-540,-1-11-989,0 14 1709,-3-15 0,-1 8 0,-2-16 0</inkml:trace>
  <inkml:trace contextRef="#ctx0" brushRef="#br0" timeOffset="42906">3647 5869 7533,'-8'-31'449,"1"2"-449,7-1 90,22-7-90,13 12 0,-3 6 0,2 2 0,25 6-45,-19 4 0,0 1-764,11 4 809,-8 9 0,0 6 0,12 21 0,-20-5 0,1-1 0</inkml:trace>
  <inkml:trace contextRef="#ctx0" brushRef="#br0" timeOffset="43178">5797 5948 8972,'-18'-16'0,"13"3"90,-35 4 0,22 5-90,-20 2 90,11 1-90,1 16 0,1-11 0,1 32 90,3-17-180,3 38-360,9-16-765,3-4 1,6 0 1098,24 8 1,-18 15-1,19-18 1</inkml:trace>
  <inkml:trace contextRef="#ctx0" brushRef="#br0" timeOffset="43522">6013 6441 9422,'19'-51'539,"-15"7"-404,15 18 0,2-3-970,-6-8 1,0-1 879,5 9 0,0-2-45,0-11 0,0-7 0,-5 6 0,-4 9 0,-2 0 45,11-30 0,-4 1-45,-14 7 45,5 11 0,-5 2-45,-22-4-34,9 13 1,-1 2-57,-14 1 455,-20-2-275,29 38-90,-14 22 0,23 4 0,6 5 0,2 30-497,0-25 0,0-1 587,0 24-90,10-30 0,0 0-107,-9 0 0,3 1-658,25 13 1,4 1 449,-20-13 0,2 0-460,10 1 1,6 2 0,-3-4 414,-6-6 1,0-2 359,10 7 0,-1-3 0,11 0 0,2-4 0</inkml:trace>
  <inkml:trace contextRef="#ctx0" brushRef="#br0" timeOffset="43839">6675 6211 9242,'0'-31'539,"-22"3"-449,16 3 0,-32 5-90,17 0 0,-12 10 0,4 2 90,14 26-90,6 2 90,9 23-180,17-9-359,-13 2-1,32-9 180,-6-4 270,-5 1-270,39-12 270,-42-1 0,21-32 0,-25 15 360,-17-51-180,5 35 90,-6-30-270,0 26-90,-16 3 90,12-1 0,-12 30 0,16 12-630,22 18-90,-17 7-1062,43-12 882,-26 3 900,25-2 0,-9-3 0,3-2 0</inkml:trace>
  <inkml:trace contextRef="#ctx0" brushRef="#br0" timeOffset="44122">7310 5967 8612,'-27'-23'0,"-11"2"0,33 4 90,-29 0-180,15 8 180,-11 0-90,13 27 0,7 6 0,37 0 0,-20 16 0,28-25 0,3-1 0,-11 23 0,12-14 0,1-4 0,-3 2 90,16 7-90,-35-16 0,-20 0-1529,-19-21 1529,-22 5 0,10-22 0,1 8 0</inkml:trace>
  <inkml:trace contextRef="#ctx0" brushRef="#br0" timeOffset="44410">7685 5790 8522,'-22'34'90,"4"-6"-90,18 0 0,0-5 0,0 3 0,0 0-450,0 3 360,23-1 180,-17 1-135,24-10 0,4-2 45,-8 10 0,10-6 0,2-3 0,-5 1 0,6 2 360,-18-9-450,-3-4 0,-8-1-270,-26-5 360,-8-1 0,-22-1 0,6 0 0</inkml:trace>
  <inkml:trace contextRef="#ctx0" brushRef="#br0" timeOffset="44605">8555 5945 9062,'-19'-5'-135,"14"-2"0,-26 5 0,16-1 0</inkml:trace>
  <inkml:trace contextRef="#ctx0" brushRef="#br0" timeOffset="44721">8597 6157 9691,'0'8'-449,"0"-3"449,0-2 0,0-2 0,0-1 0</inkml:trace>
  <inkml:trace contextRef="#ctx0" brushRef="#br0" timeOffset="45672">10868 5642 8432,'0'-24'990,"0"1"-900,-25 2 89,19 1 1,-43 1 0,14-1-180,-12 7-90,-19 1 90,26 8 0,4 8 0,0 5 0,5 13 90,-10 22-90,34-5 0,24 16 90,-12-19-135,27-7 0,6-1 45,-8 4 45,14-7 0,2-3-2352,-3 3 2397,10 4-10,-25-8-80,-2-6 560,-14 2-470,0-10-180,-12 0 90,0-5 1159,-23 0-1608,0-1-1742,-20-1 932,9 0 1259,16-11 0,6 8 0,12-9 0</inkml:trace>
  <inkml:trace contextRef="#ctx0" brushRef="#br0" timeOffset="46438">10550 5559 8162,'-9'-8'810,"1"0"-810,8 3-180,0 0 180,0 3 270,0-1-270,0 23 0,0 12 0,0 2 0,0 2 90,0 27-931,8-25 1,0-1 840,-4 22 0,11 3 0,-4-1 0,-11-19 0,2 1-45,17 18 0,-18-14 0,0-1 135,14 0 90,-14 13-270,6-34 180,-7-2 0,0-16-90,-15-19 0,11-18-45,-10-2 0,0-3 135,10-30-120,-3 20 0,-3-6 0,3 4-192,5 6 1,1 0 221,-2-11 0,-2-4 0,3 6 0,1 14 0,2 1 0,4-21 0,6 2 0,13 0 0,-2 12 0,1 4 0,3 2 1568,19-3-1568,-19 19 0,9 10 90,3 2-90,-20 26 179,8 10-269,-18 10 90,5 5 0,-12-8 90,3 3 63,-4-1-153,-17 14 0,12-15 0,-26 19-270,13-28-1439,-16 12 720,15-22 989,-9 2 0,25-10 0,-9-1 0</inkml:trace>
  <inkml:trace contextRef="#ctx0" brushRef="#br0" timeOffset="46742">11025 5510 7713,'11'-3'359,"-2"1"-359,-2 1 180,0 0-90,0 1 90,2 14-180,-3 3 0,1 1 90,1 28-180,-4-25 180,4 38-90,-3-29 0,0 17 0,-3-23 360,1 8 0,-2-19 359,0 0-809,-1-27 0,0-12-179,0-13-181,0-7-180,0 8-89,0-1-91,16-2-89,-12 1 727,33 3 1,-31 2-1,14 3 1</inkml:trace>
  <inkml:trace contextRef="#ctx0" brushRef="#br0" timeOffset="47056">11682 5588 8072,'-42'0'180,"2"0"-270,-3 0 180,12 14-180,3-11 180,11 30-90,0-4 180,9 9 270,0 24-360,26-32 90,5 20-180,-1-34 180,31-1-180,-24-11 0,24-23-90,-21-3 0,-16-21-360,-8 10-1439,-26-6 1889,13 12 0,-32 7 0,13 8 0</inkml:trace>
  <inkml:trace contextRef="#ctx0" brushRef="#br0" timeOffset="47321">12130 5292 9691,'0'-7'270,"0"0"90,0 3-180,-13 2-180,9 16 90,-9 10 0,13 10-180,19 22 180,-15-16-135,14-4 0,-1 1 45,-13 10-585,10-8 1,1-1-601,-1 7 465,2 10-719,1-12 1439,-15-13 0,5 2 0,-7-14 0</inkml:trace>
  <inkml:trace contextRef="#ctx0" brushRef="#br0" timeOffset="47440">11987 5709 8612,'-17'-28'90,"4"0"-180,13 0 90,0 0 0,19-12-180,15 14-270,-2 4 1,2 3-271,27 3 720,-16 7 0,0 3 0,11 3 0,-19 3 0,0 0 0</inkml:trace>
  <inkml:trace contextRef="#ctx0" brushRef="#br0" timeOffset="47788">12670 5689 7263,'-12'6'989,"33"-2"-989,-4-3-90,44-1 90,-14 0-90,-12-6 0,0 0 90,4 3 0,12-10 0,-22-2-90,-4 12 90,-6-27 0,-4 9 180,-7-7-90,-5-10-90,-24 14 270,-7-10-270,0 18 45,-8 8 0,0 2-45,13 3 0,-12 8 0,2 8 0,18 13 180,-8 24-90,21-10-90,16 15-270,-9-24-270,44 12-1169,-5-9 1709,16-8 0,-27-12 0,-1-1 0,18 2 0</inkml:trace>
  <inkml:trace contextRef="#ctx0" brushRef="#br0" timeOffset="47994">13417 5573 8882,'-37'-15'899,"16"4"-899,-7 4 270,14 6-270,-1 17 90,5 6-90,36 0-90,-19 16-180,46-22-269,-30 17-1,9-16 0,4-5-89,11 2-226,-7-2 1,2-1 747,6-9 1,15 4 0,-20-6 0</inkml:trace>
  <inkml:trace contextRef="#ctx0" brushRef="#br0" timeOffset="48221">13895 5038 8792,'-15'-25'0,"11"5"450,-21 6-360,23 25-90,-9 39 0,11 1-590,0-1 1,0 2 589,0 5 0,-1-19 0,2 2 0,8-4 0,2-1 0,7 20-720,0-14 1,0-2-1,-1 3 91,5 6 121,-19-21 508,6-5 0,-9-6 0,0-3 0</inkml:trace>
  <inkml:trace contextRef="#ctx0" brushRef="#br0" timeOffset="48322">13723 5523 8072,'-14'-33'-269,"2"8"-361,38-16 90,-20 19 540,27 6 0,5 4 0,-10 1 0,37 0 0</inkml:trace>
  <inkml:trace contextRef="#ctx0" brushRef="#br0" timeOffset="48626">14178 5675 7982,'14'1'360,"1"0"-360,14 0-90,-8-1 90,25-19 0,-18 15 0,23-26 0,-21 16-90,24-11 0,-30-1 180,8-2-90,-26 6 180,-2-8-180,-22 14-180,-1-10 180,-3 15 0,-27-1 0,27 10 0,-16 21 0,15-14 90,21 36-90,-9-25 0,11 18-629,0-7-451,0 1 1080,0 1 0,20-1 0,5 0 0</inkml:trace>
  <inkml:trace contextRef="#ctx0" brushRef="#br0" timeOffset="49012">14927 5500 8072,'-24'-19'540,"18"2"-630,-37 3 90,38 4 0,-35 4 0,24 2 0,-25 3 90,18 20-90,-5 8 90,18 9 90,1 16-180,28-21 90,9 18-90,-2-23 45,8-10 0,1-2 45,-10-4-135,17-3 0,2-6 45,-11-18 0,15-10 0,-27-10 90,-11-23-180,-2 18 135,-15 2 0,-3 0-1371,6-13 1731,-12 19 0,-2-1 134,6 2 1,2 1-56,-12-13-529,5 13 0,2 3 45,12 3 270,-11 2-270,14 44 0,0 3 0,0 30-270,10-13 0,1 2-405,-9-8 1,2 3-1238,10 7 0,6 6 0,-3-4 1912,-7 0 0,0-1 0,13 15 0,2-1 0,-10-18 0,0 1 0</inkml:trace>
  <inkml:trace contextRef="#ctx0" brushRef="#br0" timeOffset="49594">16755 5154 9062,'1'-24'0,"0"1"-90,-1 2 90,-17 0 0,12 6-90,-32 4 90,6 5 90,-24 22-90,9-11 45,24 22 0,3 3-135,-9-5-545,15 34 635,1-24 0,12 2 0,17-3 90,13 13-180,11-14 90,-10-7 0,0 0 0,10 0 45,-11-4 0,-1-1-45,6-3 0,-9 9 90,-12-19-265,-34 0-1534,-8-6 1709,-24 0 0,8-2 0,-1 0 0</inkml:trace>
  <inkml:trace contextRef="#ctx0" brushRef="#br0" timeOffset="49812">16428 4846 9332,'16'-18'90,"-12"3"449,11 6-359,-6 23 0,-1 34-180,9 3-1357,-9-1 0,-2 2 1357,6 13 0,-6-21 0,1 2 45,0 4 0,1-1-45,-1-11 0,0 1-210,2 3 0,1 5 0,0-5-285,0-4 1,1-1-991,8 27 1,1-1 1484,-8-27 0,1-1 0,3 11 0,1-2 0,6 16 0</inkml:trace>
  <inkml:trace contextRef="#ctx0" brushRef="#br0" timeOffset="52353">17022 5233 8702,'0'-10'270,"0"3"809,0 22-1079,0 9 0,0 14 90,0 3-90,0-5 0,15 4-389,-11 3 389,12-1 0,-16 2 0,0-3 0,0-2 0,10-4-90,-7-4 90,7-4 186,-10-4-96,0-6-90,0-3 0,0-5-989,0-3 629,0-23 360,-14-14 0,10-13-180,-10-6 225,13 17 0,2-1-135,-1-21 90,0 8 0,0-1 0,0-7-45,10 14 0,0 1-416,-6 1 371,29-4 90,-30 24 0,11 5 0,-5 7 0,0 4 0,7 17-360,-7 5 575,0 0-935,-5 12-359,1-26 1079,-1 29 0,-1-30 0,0 14 0</inkml:trace>
  <inkml:trace contextRef="#ctx0" brushRef="#br0" timeOffset="53011">17038 5310 7533,'-29'-2'539,"-1"0"-269,14 22-180,-4 8 0,9 13 0,-1 2-180,8-3-179,0 3 179,3 5-375,0 2 465,1 3 0,-1-15 0,2 0 90,17 23-90,-16-11 0,0-1-90,16 7 135,-17-20 0,-2-1-45,1 6 0,0-3 90,0-7 90,0 0-270,0-13 0,0-21 0,0-26 344,-10-13-389,8 4 0,1-1 45,-9-15-168,9 3 0,2-2 258,-1-13 0,-2 9 0,4 1 45,6 23 0,1-1-90,0-31 0,5 1 45,7 32 0,4 0 90,0-27 0,1 3 0,19 8 0,-13 10 0,-1 1 0,6-1-466,-1 5 0,0 3 376,-4 3-213,20-7 213,-37 27 90,3 3-90,-14 27 0,-1 12 0,-3 13 1062,-23 3-1152,0 8 180,-5-15-180,10-9 0,1 1 190,-3 1-1045,2-8 1,-1-2 944,0 3 0,-12 3 0,14-13 0</inkml:trace>
  <inkml:trace contextRef="#ctx0" brushRef="#br0" timeOffset="53406">17533 5114 6633,'0'40'540,"0"-8"-450,0 4 90,0-7-90,0 0-90,0 1 0,0 14 0,0-10 0,0 30 90,0-35 899,0 18-809,0-34 0,0 0-270,0-32 0,-7-29-90,5-5-1966,-2 7 1,1 0 1605,3-6 369,9 7 1,5 1 0,8-6 0,-1 18-1,1 1 1</inkml:trace>
  <inkml:trace contextRef="#ctx0" brushRef="#br0" timeOffset="53638">17898 5271 8702,'0'6'450,"0"-2"-360,0 2-90,0-2 0,0 1 0,0 1 90,0 2-90,0 3 0,0 13-90,0-3-1080,18 22 91,-13-15 1079,23 19 0,-15-21 0,10 5 0</inkml:trace>
  <inkml:trace contextRef="#ctx0" brushRef="#br0" timeOffset="53803">17947 4751 8252,'-11'-12'-1079,"2"3"179,9 21 900,18-10 0,-13 34 0,13-11 0</inkml:trace>
  <inkml:trace contextRef="#ctx0" brushRef="#br0" timeOffset="54371">18330 5180 7443,'4'12'719,"5"7"-539,-1-1-180,8 17 0,-4-11 0,2 9 0,-3-9 0,-1 2 0,0 0 90,-1 0-180,0-2 90,-2-2 180,1 3-180,-1-9-809,-2 2 269,-3-32 450,-1-10 0,-1-18 180,0-21 0,0 19 90,0 7 0,0 0-90,0-5-180,0-7 270,0 19-90,14 15 89,3 3 1,1 48-180,5-12 0,-16 21 0,-3 3 0,12-3 0,-9-2 0,-3-1 180,0-8 540,-1 14-1080,-2-30 90,0-18 180,0-35 90,-1-7-249,0-15 159,0 20 180,0-5-90,16 2 0,-12 0 0,12 4 90,-1 5 180,-1-1-181,4 13 1,3 4 0,-4 12 0,4 17-90,4-10-90,-8 33 180,3-18-180,-2 22 90,-1-7 0,-1 3-359,7 18-541,-5-14 900,-1-8 0,0-1 0,7 1 0,10 7 0</inkml:trace>
  <inkml:trace contextRef="#ctx0" brushRef="#br0" timeOffset="54754">19328 5141 8702,'-17'-8'-90,"13"2"180,-49 2-90,34 2 90,-37 23-180,35 3 180,-8 24-90,19-11 90,-1 10-90,11-20 90,0 7 0,25-8-90,2-7-270,22-1 90,-4-13 180,-7-2 0,-16-23 90,3 15 0,-23-39-90,13 25 540,-14-36-270,4 21 179,-5-21-539,0 28 90,-15-6-180,11 19 270,-11 2 0,15 25-90,0 10 0,20 29-629,-16-8-858,30 3 498,-30-14-361,29 0 1350,-18-3 0,15-3 0,-6-2 0</inkml:trace>
  <inkml:trace contextRef="#ctx0" brushRef="#br0" timeOffset="55037">19650 5113 7623,'-18'11'449,"4"8"-449,31 23 0,-12-7 0,12 13 0,-7-20 90,-7 15 270,7-22 989,-3 4-1439,-6-40-89,6-8-451,-7-38 270,0 11-1222,0-5 772,0 16 0,16 2 730,-13 4 1,13 5 0,-16 2 0</inkml:trace>
  <inkml:trace contextRef="#ctx0" brushRef="#br0" timeOffset="55521">20032 5114 9422,'-21'13'90,"5"6"-90,16 9 0,0 3 0,0-5 0,0 2 0,20 1-360,-15 0-90,30-3-360,-12 10 451,16-16-91,3 4 270,-10-20 180,1-19 90,-16 10 630,1-49-541,-12 31 136,-4-10 0,-1-2-135,-1 2 0,0-8-180,-14 11-90,10 9 90,-21 5 0,23 33 90,-8 1-180,10 25 90,0-8 45,10-4 0,0 2-135,-5 19 135,10-4 0,3 0-722,1 9 632,-11-19 0,1-2 135,24 10-90,-29-2 90,24-6 809,-19 6-449,11-15-450,-13 5 90,0-22-270,-27-2-180,-14-7-585,2-10 1,-3 0-315,-26 3 1194,25-2 1,2-2 0,-18-10 0,-2-4 0</inkml:trace>
  <inkml:trace contextRef="#ctx0" brushRef="#br0" timeOffset="56054">20908 4372 9422,'-3'-4'539,"-3"2"-359,6 19-180,14 35 90,-10 1-917,4-1 1,0 3 826,-2-22 0,-1 0 0,-3 12 0,-1 1 0,5 4 0,-1-1-315,-4-14 0,-2 2-629,1 23 0,0-1-226,0 1 1170,4-22 0,-1-2 0,-1 4 0,4-3 0</inkml:trace>
  <inkml:trace contextRef="#ctx0" brushRef="#br0" timeOffset="56323">21458 4682 9602,'0'-8'899,"0"1"-719,-20 3-180,-3 2-90,-25 19 270,11 3-225,10 0 0,1 2 45,-8 12 0,-7 4 0,8 3 90,13-7-90,1 21-90,14-22-989,26 20 629,-16-23-315,36 0 1,8-2 314,-8 0 450,-3-10 0,8 0 0,-6-3 0,20 7 0,-22-8 0,1-1 0</inkml:trace>
  <inkml:trace contextRef="#ctx0" brushRef="#br0" timeOffset="56703">21708 5214 8612,'-12'-3'90,"3"-1"0,9-1-90,0 0 90,0 3-90,17-2-90,-12 2 90,33-2 0,-4-1 0,10-1 0,22-5-90,-24 1-571,9-2 661,-17 1 0,-4-2 0,-4 0 0,0-13 0,-15 6 90,1-21 0,-12 16 270,-24-20-91,18 20-179,-39-6 0,19 8-180,1 10 90,-12-1 90,22 10 661,-11 21-661,14 10-90,5 28 90,7-6-675,11-13 1,2 1-136,-7 9-135,22-9 1,4-2 854,-8 3 0,3-15 0,2-1 0,6 3 0</inkml:trace>
  <inkml:trace contextRef="#ctx0" brushRef="#br0" timeOffset="57111">22305 5042 8252,'-21'-17'-90,"-7"7"90,25 22 0,11 7 0,15 18-90,23-3 0,-1-4 270,-6-12-180,-5-3 0,-8-13 0,-5 3 360,-6-22-90,-4 12 270,-10-31-181,2 9 181,-3-19-360,0 9-270,-17-9 90,0 31 0,-3-12 90,7 46 0,13 11-180,0 18-1264,0 11 1354,0-5 45,9-12 0,2 1-45,-2-10 0,1 1 0,10 21 0,-1-1 0,-1 6 45,-2-23 0,-3-2 45,-10 7-90,18-6 90,-19-5 0,7-6-90,-9-5-90,0-5-360,-17 0-450,13-7-1708,-57 0 2608,29-7 0,-3 0 0,-2 0 0,-12-1 0</inkml:trace>
  <inkml:trace contextRef="#ctx0" brushRef="#br1" timeOffset="58820">23333 4719 6135,'-7'-3'2990,"30"1"-3679,9 1-824,20 18 1042,-1-13-986,-12 26 1684,-1-27 0,-2 30 0,-1-8 0</inkml:trace>
  <inkml:trace contextRef="#ctx0" brushRef="#br1" timeOffset="58969">23302 5121 4966,'-24'3'1834,"36"-20"2823,7 12-5392,19-10 0,8-1-658,16 13 1285,-17-3 0,1 0 0,-9 5 0,0 2 0,0-1 1,1 0-1</inkml:trace>
  <inkml:trace contextRef="#ctx0" brushRef="#br1" timeOffset="59457">24690 3884 5326,'-15'-8'3957,"11"20"1390,-24-7-8192,15 39 4344,-3-26-1070,2 35 1,13-26 0,-5 8-1</inkml:trace>
  <inkml:trace contextRef="#ctx0" brushRef="#br1" timeOffset="59587">24742 3890 4156,'0'3'9830,"-17"5"-9008,12 37 0,-12 2 0,17 5 1</inkml:trace>
  <inkml:trace contextRef="#ctx0" brushRef="#br1" timeOffset="59973">25327 4389 5506,'0'-49'9830,"0"4"-1478,-16 8-7946,12 7 719,-11 10-1642,15 7 1723,0 6-437,0 26 811,0 13 1,0 5-1581,0-5 0,0 3-150,0 10 0,0 5 1,0-3 177,0-5 0,0-1-313,-1 15 1,2 2-45,6-3 1,0-2-218,-5-15 0,-1 1 498,6 19 0,0-4 1,1-2-1,1 10 0</inkml:trace>
  <inkml:trace contextRef="#ctx0" brushRef="#br1" timeOffset="60103">25198 4840 4156,'-7'-41'9830,"5"1"-4529,-5 0-3784,7-9-327,20 16-2770,14-6 1117,13 27 0,7 4 0,-9 8 0</inkml:trace>
  <inkml:trace contextRef="#ctx0" brushRef="#br1" timeOffset="60373">25848 4949 4066,'8'14'9228,"-1"-3"-6800,8-2-3100,-1-5-398,18-17 543,-8 10-336,9-26 1334,2 5 685,-10-6-1635,12-14 282,-21 19 1184,-2-20 818,-11 21 296,-2-9 542,-1 12-1074,-23 3-1407,17 1 650,-37 6-2021,17 4-260,-21 3-851,20 26 830,-10 8-287,25 12 1349,-5 2 912,10 6-838,7-11 746,20 24 1,9-28-1,22 8 1</inkml:trace>
  <inkml:trace contextRef="#ctx0" brushRef="#br1" timeOffset="60709">26275 4787 4066,'0'-14'9830,"0"0"-3186,0 45-4596,16 10-1962,-13 18 158,12-27 0,2-4-537,-5-4 51,13 7 2204,-9-22-4003,-3 1 125,-2-25 1318,4-9 515,-4-8 628,7-18-109,-5 20-313,1-9 497,-5 17 577,-3 10-275,-1-5-261,0 15-1835,-1-7 987,3 27-126,-2-14-1822,7 54 1599,-4-32-124,3 35 845,-3-8 1,-4-14 0,0 12 0</inkml:trace>
  <inkml:trace contextRef="#ctx0" brushRef="#br1" timeOffset="60911">25758 4417 4066,'20'-49'9282,"-16"2"-4749,48 5-4799,-28 17 0,1 1-135,6 7 0,2 4-154,12-5 1,-1 4-571,8 7-493,-12 17 0,-2 7 1927,1 10 0,-14 1 1,-3 4-1,4 16 1</inkml:trace>
  <inkml:trace contextRef="#ctx0" brushRef="#br1" timeOffset="61170">27253 4608 4696,'-20'-21'6216,"14"2"-1447,-34 6-6303,35 3 3108,-38 7-3227,16 20 1551,-18 15 169,20 12 471,9 3 1,5 3-451,8 7-73,-5-12 0,6-1 1,31 0-1,7-1 0</inkml:trace>
  <inkml:trace contextRef="#ctx0" brushRef="#br1" timeOffset="61453">27550 4759 4156,'-18'-4'1916,"14"-4"3073,-30 7-6497,19 13 2538,-4 10 251,7 20 551,12-6-20,0-2 1350,20-8-1893,-15-4-634,38-2 143,-13-1-1133,12-10-914,3 0-899,-19-9-724,-7-22 1295,-10-6 2203,-9-13-257,0 1 1342,-22 9-1673,17-1 1508,-37 3-1231,37 0 0,-33 2 1,15 1-1</inkml:trace>
  <inkml:trace contextRef="#ctx0" brushRef="#br1" timeOffset="61687">27838 4319 5146,'0'-5'9830,"0"20"-3007,0 13-4865,0 12-639,0 7-590,0-5-144,0 5-776,16 3 746,-8-14 0,0 1-1807,11 18 1151,-6-21 1,-3 0 0,-7 9-1,7-1 1</inkml:trace>
  <inkml:trace contextRef="#ctx0" brushRef="#br1" timeOffset="61821">27833 4647 4156,'0'-26'9830,"0"-7"-4445,21 9-5761,5-5 0,0 19 0,-5 0 0</inkml:trace>
  <inkml:trace contextRef="#ctx0" brushRef="#br1" timeOffset="62054">27315 4253 4786,'-1'-22'9830,"0"1"-3494,1 2-4279,0 4-858,23 0-2922,3 6-257,24 1-517,-24 24 2430,17 3-182,-28 20 0,8 3 1,-14 6-1</inkml:trace>
  <inkml:trace contextRef="#ctx0" brushRef="#br1" timeOffset="62207">27575 5488 4966,'0'-10'4915,"0"-4"0</inkml:trace>
  <inkml:trace contextRef="#ctx0" brushRef="#br1" timeOffset="62570">28497 3793 4066,'5'-7'8504,"0"0"-5352,-2 2-381,0 1-2148,-2 17 1098,0 4-483,18 10-1626,-15 0 2132,15-5-3835,-5 15 1518,-11-9 728,11 10 0,-14-13 0,0-1 0</inkml:trace>
  <inkml:trace contextRef="#ctx0" brushRef="#br1" timeOffset="62705">28630 3830 4966,'12'-19'7533,"4"9"-8124,-8 1 977,0 26 159,2 1 1,-6 19-1,3-3 1</inkml:trace>
  <inkml:trace contextRef="#ctx0" brushRef="#br1" timeOffset="63049">29333 4536 7125,'0'-7'9830,"0"1"-6065,-15 3-4597,11 0 1,-12 3 0,16-1 0</inkml:trace>
  <inkml:trace contextRef="#ctx0" brushRef="#br1" timeOffset="63304">29348 5310 3347,'0'28'9830,"8"-2"-3435,-6-1-4198,5-4-1662,-7 2 552,0-9-157,-41 7-3456,12-11 2570,-16-2 0,-5-2 1,-10 0-1,18-3 1,-1 1-1</inkml:trace>
  <inkml:trace contextRef="#ctx0" brushRef="#br0" timeOffset="109421">1960 8433 8342,'-19'20'0,"-9"-15"0,25 41 0,-23-20 0,23 27 0,-25-6-1526,18 5 1526,-11 3-90,9 1 180,2-1-90,3-1 90,4-3-90,1-2-782,2-4-117,0-5-285,0-2 1184,16-8 0,-12-2 0,11-4 0</inkml:trace>
  <inkml:trace contextRef="#ctx0" brushRef="#br0" timeOffset="109570">1670 9026 8162,'-20'-18'810,"8"1"-810,6 3 90,6 4-180,24 2 90,-18 3-405,27 0 0,8 2-494,-7 1 899,17 0 0,5 1 0,9 1 0,-20 0 0,0 0 0</inkml:trace>
  <inkml:trace contextRef="#ctx0" brushRef="#br0" timeOffset="109936">2623 8777 7892,'-53'0'0,"-1"18"0,12-13 0,4 32 0,22-21 0,-10 32 90,16-18 0,-8 25-180,12-23 90,32 18-179,8-25-181,16 5 135,-17-21 0,-1-2 135,12 0 45,-9-1 0,-1-6 45,4-20 180,14-8 270,-35-13-1112,6-1 932,-22 7 180,5 0 134,-6 2-224,-17-9-450,13 16 0,-32-5 270,32 17-180,-27 7 0,28 16 90,-9 13-90,32 9 0,3 18-90,2-16-630,0-4 1,1 0-525,-6 3 1244,30 6 0,-20-18 0,1-3 0</inkml:trace>
  <inkml:trace contextRef="#ctx0" brushRef="#br0" timeOffset="110353">3162 8357 8792,'-24'-23'360,"-8"1"629,29 11-989,-10 28 0,13 3 90,0 24-90,0 17-90,15-11 135,-14-14 0,2 1-45,12 3 0,1-1 0,-12 21 45,10-11 0,-1-1-45,-10 4 0,3-12 0,-1-2 90,-5 0-90,0 4 0,0-21 0,0-6-180,0-4-719,-16-6 719,-2-17 90,-1-16 90,5-30 0,14 5-1065,0-9 1065,0 19 0,27 1 0,-20 7-90,44 5 90,-21 8 90,24 10-90,-14 5 90,-6 29-90,-10 8 90,-13 11-90,8 14 0,-17-20 0,4 26 90,-6-26-1619,-18 19 360,-1-27 1169,-3 4 0,-6-18 0,10-2 0</inkml:trace>
  <inkml:trace contextRef="#ctx0" brushRef="#br0" timeOffset="110658">3468 8856 7803,'39'0'1529,"-10"0"-1349,-3 0-90,-7 0-1,0 0 91,2 0-270,3 0 180,1 0-90,2-20 90,16-7-180,-10-13 180,-6 11 0,-1-1-599,2-11 599,3-15 0,-16 14-90,-6-2 90,-4-2 270,-4-20-450,-1 14 135,-10 12 0,-4 1-225,-11-3 180,3 15 0,-1 4-90,0 5 90,-7 4 0,15 38 90,-2 0-45,6 13 0,4 4-45,5 19-731,-2-1 0,0 3 596,2-24 0,4 2 135,13 13 0,7 6 0,-1-7 0,-5-10 0,3-2 0,9 1 0,0 0 0,0 0 0</inkml:trace>
  <inkml:trace contextRef="#ctx0" brushRef="#br0" timeOffset="111653">5187 8598 8882,'0'48'899,"0"-8"-899,0 4-1019,0-7 1109,0 5-90,16 22-90,-12-16 135,10-8 0,-1 0-45,-11 3 35,16 21 55,-16-33 0,5 5 237,-2-17-777,-4-9-90,3-20 271,-25-25 89,15-14 93,-12 19 1,-1-2-4,16-26 90,-13 27 0,0-4-45,7-18 0,3-3 90,-4 14 0,0-1-15,5-3 0,2-4 0,0 4-30,3 9 0,0 0 0,-2-17 0,4 3 0,17 6 0,-15-2-90,32 30 402,-12 10-312,19 22 0,-9-10 0,-13 23 0,-5 7 0,-3-8 45,0 23 0,-3 3-45,-8-4 0,-7-3 0,-1-1-539,2-3-586,-15-9 1,-3-2 1124,-7 3 0,1 6 0,5-17 0</inkml:trace>
  <inkml:trace contextRef="#ctx0" brushRef="#br0" timeOffset="111886">5700 8178 7982,'4'-4'540,"2"1"-270,-2 3-180,3 15 0,2 6-90,0 11 90,2 4-90,-1-2 0,0 4 0,-1 3 0,4 23 0,-4-14-315,-1-8 0,0-1-1573,3 6 989,1 9 899,-1-24 0,0-4 0,2-4 0</inkml:trace>
  <inkml:trace contextRef="#ctx0" brushRef="#br0" timeOffset="112103">6112 8243 8252,'-16'-4'810,"-3"1"-720,-1 18 0,-14-12-90,19 33 0,-16-17 0,8 20 0,-7 11 180,16-11-180,-8 14 180,21-2-270,-4-13-720,23-8 0,7-1-539,6 1 947,4-10 0,3-3 1,18 2-1,6-1 1</inkml:trace>
  <inkml:trace contextRef="#ctx0" brushRef="#br0" timeOffset="112706">7185 8396 10591,'-8'0'720,"-3"0"-720,5 0 0,-1 0 0,5 0 0,1 0 0</inkml:trace>
  <inkml:trace contextRef="#ctx0" brushRef="#br0" timeOffset="113062">7442 8735 11670,'-27'0'1529,"5"0"-1529,6-13 0,8 9 0,4-9 0</inkml:trace>
  <inkml:trace contextRef="#ctx0" brushRef="#br0" timeOffset="113553">8390 8456 10051,'-14'-7'-90,"10"2"90,-10 17 0,14 8-90,0 11-269,18 2-901,-13-6 1,28 3 1259,-29 1 0,30 0 0,-11 1 0</inkml:trace>
  <inkml:trace contextRef="#ctx0" brushRef="#br0" timeOffset="113724">8303 8013 9062,'-6'-20'-90,"-3"2"90,7 5-180,-4 6-2249,4 16 2429,24 16 0,-16 10 0,18 3 0</inkml:trace>
  <inkml:trace contextRef="#ctx0" brushRef="#br0" timeOffset="114090">8852 8387 6903,'2'12'270,"0"1"-270,-1-1 0,-1 4 0,0 10 90,0-3-180,0 9 180,14 2-90,-10-7 0,11 15 0,-15-20 90,10 10-90,-8-18-810,14 0 630,-10-9 270,9-18-90,-4-15 720,9-28-270,-7 4-91,-1 12 1,-1 2-360,1-6 45,-2 8 0,0 3 45,-2 12-90,6-6 90,-6 27-90,6 17 0,-2 11 0,4 8 0,0 6 90,-2-9-180,4 4-90,8 15-809,-3-13 989,-2-8 0,2-1 0,7-1 0,11 7 0</inkml:trace>
  <inkml:trace contextRef="#ctx0" brushRef="#br0" timeOffset="114336">9663 7944 8702,'0'-5'450,"0"23"-450,0 14 0,0 15 90,0 4-90,0-7 0,6-10 0,2 1 0,10 21 0,-1-10 0,0 0-1231,1 7 1231,-2-19 0,-1-1-809,3 25-1,6-16-719,-2 15 1529,-14-29 0,-1 2 0,-7-15 0</inkml:trace>
  <inkml:trace contextRef="#ctx0" brushRef="#br0" timeOffset="114454">9550 8410 9781,'-13'-29'450,"10"2"-450,-9-2-90,12 7-629,17-10-361,22 16-1973,11-3 3053,-17 14 0,1 3 0,28-6 0,4 4 0</inkml:trace>
  <inkml:trace contextRef="#ctx0" brushRef="#br0" timeOffset="115502">11548 8199 7982,'-26'-10'540,"-14"2"-540,36 4 0,-39 1 0,25 2 0,-20 1 0,9 0 0,2 18 90,1-14-90,-5 45 90,12-27-45,8 9 0,4 2-45,1 2 45,17 2 0,3 1 45,-8-4-90,25-1 0,6-4-180,-10-9 90,12-8 0,2-4 90,-1-2-90,-6-12 0,-1-1 90,2 3 0,9-35 0,-14 3 90,-10-14-45,-9 14 0,-3 1 225,1-11-45,-7 9 0,-1 0-45,1-3-1,-2-16-358,-16 31 179,12-2 0,-12 39 0,16 11 0,0 18 0,20 1 0,-14-7 90,29 1-1,-31 0-89,26 9 0,-11-13-89,15 14-91,-9-25 0,-2 4-180,-8-12-90,-2-5-90,1-1-89,-5-5-451,2 0 1080,-3-2 0,2 0 0,0 0 0</inkml:trace>
  <inkml:trace contextRef="#ctx0" brushRef="#br0" timeOffset="116072">12087 8105 8342,'-11'14'270,"2"4"-270,9 13 0,0 1 0,0-4 0,0 2 0,17 2 90,-13 0 0,13 0 0,-1-3 0,-12-2 90,23 4-90,-15-11 0,8 5-90,-9-17 0,5-1 0,-10-6 0,6-1 90,-3 0-90,5-16 0,-4-9 0,6-24 180,-7 7 89,0-4-179,-4 14 180,-1 1-180,-2 5-90,-1 3-90,-1 6 180,0 2 0,1 7-180,4 2 180,0 24-180,6-14 180,0 33-90,4-19-180,3 19-1169,15 6 449,-6-8 900,-1-7 0,2-1 0,8 1 0,15 6 0</inkml:trace>
  <inkml:trace contextRef="#ctx0" brushRef="#br0" timeOffset="116319">13017 7750 8882,'0'-10'180,"-13"1"-180,3 6 90,-5 22-90,8 11 0,7 14 0,0 5 0,20 13 90,-15-12-474,13-7 1,1-1 383,-15 8-1035,9-10 1,2 0-135,-2 5 1169,1 10 0,5-20 0,-8-2 0</inkml:trace>
  <inkml:trace contextRef="#ctx0" brushRef="#br0" timeOffset="116503">12775 8273 9512,'-6'-14'269,"2"0"-269,4 1-90,24-12 90,-17 5-225,27 2 1,6 2-406,-6-3-585,27 4 1,4 3 1214,-4 2 0,-11 4 0,0 2 0,1 4 0</inkml:trace>
  <inkml:trace contextRef="#ctx0" brushRef="#br0" timeOffset="116786">13647 8087 8162,'-22'-11'540,"1"-3"-630,-20 12 180,6-3 0,4 24-180,7 8 180,11 12-90,6 1 90,7-8 0,20 16-90,-16-12 0,14-9 0,4-1 0,10 1-180,23 0 180,-7-18 0,12-4 0,-27-21 0,7 11-90,-14-47 90,-14 28-45,-4-11 0,-4-2-45,-4-2-450,-10 6 1,0 1-91,5-4-359,-34-7 989,35 22 0,-30 5 0,14 3 0</inkml:trace>
  <inkml:trace contextRef="#ctx0" brushRef="#br0" timeOffset="117024">14262 7971 9422,'-14'-4'90,"10"15"-180,-10 12 90,14 9-270,0 20-900,0-16 1170,0 27 0,15-27 0,3 10 0</inkml:trace>
  <inkml:trace contextRef="#ctx0" brushRef="#br0" timeOffset="117185">14170 7678 8342,'0'-10'-45,"0"1"0,0 5 0,0 2 0</inkml:trace>
  <inkml:trace contextRef="#ctx0" brushRef="#br0" timeOffset="117540">14450 7894 6993,'4'11'540,"-1"1"-540,2 3 359,4 13-359,0-3 0,5 10 0,2 7 0,-3-9 0,8 22 0,-9-24 0,5 14 0,-9-23-89,3 5-181,-5-19 0,4 0 180,-3-29 360,8-13 0,-4-11-1032,2-7 1211,-3 8 1,0 1-270,0-1 90,1-5-90,-4 17 90,5-2-270,-6 24 0,10 4 0,-6 23 0,10-13 0,-3 38 0,5-19-990,1 26 990,-3-16 0,1 0 0,11 21 0,-10-17 0,0 0 0</inkml:trace>
  <inkml:trace contextRef="#ctx0" brushRef="#br0" timeOffset="117890">15565 7909 9512,'-11'-17'269,"0"2"-179,-2 3-90,3 2-90,-3 4 90,0 2 0,-2 2 0,-10 2 90,4 24-90,-14 10 0,16 13-1125,-1 5 765,13-10-449,5 2-738,2 2 468,20-3 1079,-15-2 0,45-5 0,-13-3 0</inkml:trace>
  <inkml:trace contextRef="#ctx0" brushRef="#br0" timeOffset="118190">15848 7922 8972,'-16'-7'-90,"2"1"90,14 24-90,0 10 180,0 12 0,21 19-90,-16-23 0,14-5 0,2 0 0,-8 1 0,8 6 270,-12-19 899,-2-4-899,-5-4-270,5-22-180,-7-32-270,0-4 225,0 13 1,0-1-361,0-2 0,0 1-314,0-22 899,-1 9 0,2 2 0,18-4 0,-8 19 0,1 0 0</inkml:trace>
  <inkml:trace contextRef="#ctx0" brushRef="#br0" timeOffset="118494">16197 8066 9512,'10'5'449,"1"0"-269,-1-5-270,0 0 90,2 0 90,0-18-90,3 14 90,11-31-90,-8 14 0,14-18-90,-17 10 90,3-9 0,-11 16-90,-2-5-90,-5 2 0,0 9 180,-18-4 0,-7 14 90,-9 15-90,11 31 0,12-1-315,10-1 1,2 1-676,-1 5 0,7-5 1,6-1 989,15 5 0,-8-15 0,1-3 0,21 7 0</inkml:trace>
  <inkml:trace contextRef="#ctx0" brushRef="#br0" timeOffset="119086">16710 7774 8702,'-13'18'180,"3"12"-180,25 14 0,-11 5-624,12-7 624,2 1 0,-13 1 0,25-1 0,-27-3 0,19-3 0,-11 7 89,2-16 205,-1 4-204,-11-19-976,4-3 526,-5-26 181,0-10 89,0-35 90,0 8 179,0-9-44,0 27 0,0 2 362,0-18-452,8 13 0,1 2 45,-5 3-90,13 0 90,0 24-90,-1 6 90,17 39-90,-18-10 0,1 12 0,-1 4 0,-5 5 45,5-5 0,-1-1-322,-2 5 277,1 8 90,-6-26 0,-2-7-90,-1-10-449,0 2 269,-1-11-90,2 5 277,-1-29-97,5-9 90,-2-14-963,7-5 963,-3 8 360,3-3-360,0 1-211,9-15 121,-5 20 260,10-10-170,-12 34 90,9 2-90,-11 31 0,3-14 0,-5 41 90,2-21-180,0 26 180,9 8-180,-6-13-270,0-8 0,3-1 648,5 2-288,-1-12 0,2-4 0,8-6 0,10-1 0</inkml:trace>
  <inkml:trace contextRef="#ctx0" brushRef="#br0" timeOffset="119286">17617 7786 8432,'-17'-8'-180,"13"1"270,-22 3-180,15 2 180,-2 22-90,5 11 0,8 10 0,0 6 0,19 8-450,5-11-179,-1 11-119,3-31 0,1-3 748,-6 9 0,26 3 0,-20-16 0</inkml:trace>
  <inkml:trace contextRef="#ctx0" brushRef="#br0" timeOffset="119653">17940 7859 9332,'0'-20'-90,"0"4"270,0 2-90,0 29-90,16 8 0,-12 20 0,12-4 0,1 0 0,-1 5 0,-2-2 0,-1-2 90,1-7-1,1 9 1,-9-29-1079,6 4 809,-6-15 0,1-14 180,-2-14 0,5-29 0,-1 6 135,0 10 0,1 1-135,2-8 90,3 4 0,0 3 90,0 7-180,13-6 90,-16 32 0,9 21-180,-9 17 180,10 26-90,-9-1 0,5 3-270,5 1-270,-5-18-135,0-10 1,0-3-499,6-4 1173,8 4 0,-9-23 0,1-2 0</inkml:trace>
  <inkml:trace contextRef="#ctx0" brushRef="#br0" timeOffset="119890">18632 7500 9961,'0'-29'540,"-13"5"-540,10 4 180,-10 11-180,13 15 90,0 38-90,0-1 45,7 2 0,0 1-135,-3 10 135,11 6 0,2 2-253,-10-32 1,1 1-243,8 26 0,1-1-179,-3-13-990,4 19 719,-16-37 181,5 0 719,-7-18 0,0-5 0,0-2 0</inkml:trace>
  <inkml:trace contextRef="#ctx0" brushRef="#br0" timeOffset="120004">18568 7902 9062,'0'-42'0,"0"-13"0,0 16-270,17-21 90,12 36-809,27-2 359,-4 22 630,-12 2 0,-1 4 0,9 15 0,-16-6 0,0 0 0</inkml:trace>
  <inkml:trace contextRef="#ctx0" brushRef="#br0" timeOffset="120270">19338 7737 9242,'-47'-11'180,"20"-9"-90,-15 18-180,18-8 90,-12 10 90,7 0-90,8 20 0,7 9 90,3 11-90,7 4 0,22-10-293,-13 4 293,36-1 0,-6 16 0,12-15 0,-17-9 0,-1 0 0,4-2 180,10 7-270,-29-21-1169,0 2 89,-14-10 1170,-32 1 0,2-2 0,-30 0 0</inkml:trace>
  <inkml:trace contextRef="#ctx0" brushRef="#br0" timeOffset="127119">2723 10881 6453,'20'-25'0,"-15"4"0,35 6 0,-36 6 0,38 4 0,-17 4-90,13 20 90,-6-14 360,-12 33-90,2-12 90,-13 8-270,1 8-90,-10-14 0,0 0 90,0-4-900,-22-1 1,1-4 809,-5 2 0,-3-7 0,10-1 0</inkml:trace>
  <inkml:trace contextRef="#ctx0" brushRef="#br0" timeOffset="127869">2620 10726 7173,'0'42'540,"16"0"-450,-13-8-1750,27 7 1660,-26 3 180,26 5 0,-26 2-180,29 0 637,-29 1-637,15-5 0,1 1 0,-14 12 0,10-5 0,0-2 287,-11-9 162,6 20 91,-8-36-270,-1 5-90,-2-23 735,-15-2-915,11-32-179,-30-15 89,29-17-569,-11 9 0,-2 0 659,9 13 0,1-1 0,-5-29 0,1-2 0,4 25 0,1 1 0,3-12 0,2-1-45,1 4 0,2 2 45,-2 13 0,2 0-45,6-17 0,5 3-45,8 3 90,3-6-90,8 31 90,-27 5 0,29 9 0,-15 3 90,3 28 0,4 8-90,-15 14 0,2 18 0,-5-25-695,-7 15 695,0-19 0,0-1 0,-21-3 1159,0 13-1519,-4-14-1528,-1 13 808,15-23 1080,-3-1 0,5-11 0,9-3 0</inkml:trace>
  <inkml:trace contextRef="#ctx0" brushRef="#br0" timeOffset="128186">3172 10387 7173,'15'24'450,"-11"20"-360,12-23-90,-2 26 90,-11-7-90,11 3 44,-7-10 1,-2 0-45,-2 16 0,7-8 0,-1 0-392,-8 2 392,6 14 90,-7-24-180,0-2 1,0-5-721,0-2 97,4-6 713,-3-4 0,5-5 0,-4-2 0</inkml:trace>
  <inkml:trace contextRef="#ctx0" brushRef="#br0" timeOffset="128372">3507 10533 7263,'3'-4'1169,"-1"17"-989,-1 14-90,-24 11-90,18 8-443,-37-8 443,38 5 45,-14-6 0,1 1 45,13 10-225,-5-6 0,1-2-854,8-8 989,24-7 0,6-3 0,9 0 0,4-10 0,0 1 0</inkml:trace>
  <inkml:trace contextRef="#ctx0" brushRef="#br0" timeOffset="128754">4488 10631 9422,'-31'-3'-180,"4"1"180,1 2 0,6 0 0,-2 0 0,1 15 0,6-11 0,-3 45 0,12-27 270,1 44-270,23-32 0,-13 11 89,25-25 1,6-3-90,-6 7 135,15-8 0,4-5-45,-1-3 0,-6-3 0,-2-6-90,4-20 45,-8 2 0,-4-5-135,-10-22 0,-3 9 0,-3 0-180,-15-3-585,-8 6 1,-2 1-315,4-2 1169,-37-5 0,7 27 0,-24 5 0</inkml:trace>
  <inkml:trace contextRef="#ctx0" brushRef="#br0" timeOffset="128906">4313 11368 9062,'41'4'809,"3"-16"-989,-8 8-179,5-30-1389,-5 17 399,5-19 1210,7 7 1,3-3 0,5-1 0</inkml:trace>
  <inkml:trace contextRef="#ctx0" brushRef="#br0" timeOffset="129788">6013 10031 8522,'0'16'0,"0"0"90,0 27 0,0 0-456,-12 9 456,10-7 0,1 2-364,-6-11 0,1 2 274,5 25 0,2 1-314,-1-28 1,0-2 358,0 10 0,0-2-45,0 6 90,0-6 90,0-9 180,0-6 108,0-7-198,0-7 224,13-5-494,-1-29 0,2 1 0,3-29 0,-11 16 0,-1-2 270,5-25-330,1 0 0,0-2 149,-7 23 1,-1 0 45,7-27 0,0 0-227,-5 30 1,-1 1 1,4-17 0,-1 3 90,3 6 0,-1-3 0,1 32 90,-3 8 0,11 20-90,-7 20 0,2-3 0,1 3 0,3 30 606,-4-28 0,0 1-696,0 3 0,0-1-719,5 23-91,-4-12 1,0-2-181,1 5 1080,-7-13 0,0-1 0,-2-1 0,-3 8 0</inkml:trace>
  <inkml:trace contextRef="#ctx0" brushRef="#br0" timeOffset="129937">5920 10691 8252,'-14'-11'450,"6"-6"-450,3-6 0,30-2 0,-19 4-90,55-2-1293,-26-3 1023,0 12 0,4 0-499,-6 0 1,1 0 858,4-1 0,0 1 0,3 0 0,1 1 0,2-1 0,-1 1 0</inkml:trace>
  <inkml:trace contextRef="#ctx0" brushRef="#br0" timeOffset="130156">6745 9985 7713,'0'-9'0,"0"0"90,19-3-90,-15 1 0,37-10-90,-7 7-180,9-7 270,17 5 0,-25 5 0,11-2 0</inkml:trace>
  <inkml:trace contextRef="#ctx0" brushRef="#br0" timeOffset="130369">6972 10131 7443,'0'28'360,"20"1"-360,-15 4 0,15 3 0,-6 19 89,-10-10-89,11-5 0,-1 2 0,-10 10-1011,8-5 1,-1 0 200,-8 8 810,2-19 0,-1 0 0,-4 11 0,0-1 0</inkml:trace>
  <inkml:trace contextRef="#ctx0" brushRef="#br0" timeOffset="130506">6925 10907 8972,'20'-15'270,"-15"-13"-270,43 16 0,-23-14-620,28 6 441,-8-1-721,8-1 900,-11 7 0,2-1 0,-8 5 0,0 1 0,13-4 0,0 0 0</inkml:trace>
  <inkml:trace contextRef="#ctx0" brushRef="#br0" timeOffset="132321">8530 10540 8702,'63'0'0,"-10"0"0,8 0-180,-10 0-1623,10 0 993,1 0 91,1 0-131,0 0 850,-4 0 0,-2 0 0,-3 0 0</inkml:trace>
  <inkml:trace contextRef="#ctx0" brushRef="#br0" timeOffset="132476">8997 10756 8162,'-37'8'180,"4"-2"-270,7-1 180,3-3-719,36-1-1,16-1 630,7 0 0,3 0 0,-4 0 0,-1 0 0,3 0 0,0 0 0</inkml:trace>
  <inkml:trace contextRef="#ctx0" brushRef="#br0" timeOffset="132720">9240 10480 7982,'-44'-26'1080,"2"2"-810,12 7 0,1 1-270,-8-7 89,-9-3 1,25 9 0,11 9 0,22-1-180,24 7 90,12 1-90,11 18 90,-13 2 0,0 3-45,-18-2 0,0 3-1515,24 17 0,-6 2 1560,-21 8 44,-6 0 1,-4 1-495,-12-17 0,-4 0-45,-6 12 0,0 1-45,7-12 1,-5-1-181,-18 1 1,-4 0 719,15 0 0,0 1 0,-12-2 0,-1 0 0,6 1 0,0-1 0</inkml:trace>
  <inkml:trace contextRef="#ctx0" brushRef="#br0" timeOffset="137537">11373 10064 9062,'-14'-5'-90,"11"1"180,-11 25-90,14-1 0,0 25 0,0-5-1192,0 8 1282,0 7-180,0 5 135,7-16 0,1 1-45,-6-11 0,0 1 0,13 21 0,0-2 0,-11 4 0,9-15 0,0-1 90,-10-2 0,8 5 284,-5-20-374,-5-10 90,5-2-90,-6-28-90,0-17 90,-17-14-1331,12-12 1331,-13 3 0,17 7 0,2-3 27,-1 12 0,0-2 32,0-7 1,0-4 0,0 4-15,-1 4 0,2 1-497,8-13 1,1 2 451,-9 17 0,2 4 45,15 2 0,0 1-45,-14-23 0,31 9-415,-30 11 325,29 8 1226,-17 7-1136,15 9 620,-7 18-710,-3 10 1250,-9 0-1160,-5 15 0,-7-10 0,-1 8-312,-17 9-587,12-20 899,-28 9 0,29-19 0,-12-1 0</inkml:trace>
  <inkml:trace contextRef="#ctx0" brushRef="#br0" timeOffset="137906">12043 9808 7173,'6'18'180,"-2"-13"270,-3 26-450,0-12-4252,-1 21 4252,0-11 0,0 4 949,0-15-859,0-2 90,0 3-90,0-6 0,16 0 0,3-8 3392,13-1-3392,-14-24 90,5 15 270,-16-35-180,10 24 449,-5-30-359,-2 19-180,-1-15-180,-4 27-90,-2-10 0,-1 23 90,0-6 90,3 8-90,7 19 0,-2 6-630,18 26-269,-9-10-181,11 2 1080,3 1 0,-6-13 0,7 8 0</inkml:trace>
  <inkml:trace contextRef="#ctx0" brushRef="#br0" timeOffset="138336">12593 9496 9332,'0'-19'539,"0"2"-629,-13 7 90,10 2 90,-11 4-90,14 19 0,0 9 0,16 11 0,-12 6 0,11-6-256,4 6 256,-15 0 0,26 2 0,-27-2 0,8-2 0,-1 11 0,-7-18 90,14 12 90,-15-28-450,7 0 0,-6-12-540,1-3 720,-1-1 90,0-23 0,3 17 0,-1-25 0,1-6 0,7 8-45,1-12 0,0-2 45,5 2 0,-2 11 0,1 3 0,1 8 257,6 1-257,-2 18 0,-5 0 0,9 22 0,-14 11 0,3 27 0,-12-8 45,0-10 0,-4-1-45,-19 1-315,9-2 0,-2-3-674,-11-7 989,-12 6 0,31-17 0,-13-4 0</inkml:trace>
  <inkml:trace contextRef="#ctx0" brushRef="#br0" timeOffset="138870">13282 9998 8342,'11'8'540,"0"-1"-450,1-7 90,1 0 0,7-25-180,-2-8-1354,4-17 1444,-5-1-90,-3 8 0,0-4 0,-4-3 0,0 0 90,-5-2 90,-3 15 0,0 1 425,-2-20-381,2 12 1,-4 1-225,-18-3-179,15-7-91,-15 25 180,8 6 90,9 8 0,-20 7 0,21 28 1114,-8 0-1204,10 26 135,0-14 0,0 2-45,0 24-96,-1-18 1,2 2 50,8 4 0,1-1 90,-9-11 0,2 1-45,14 20 0,4-2-90,3 5-405,-2-17 0,3-4 225,11-1 1,12 6 89,-19-28 0,8-3 90,-2-11 180,-11-18 90,11-6 179,-17 2 631,4-19-720,-12 15-180,-1-1-90,-6-9 0,-1 31 90,-1-18-90,0 49 275,15-7-545,-12 35-629,28-20-1890,-18 4 2789,14-14 0,-15-7 0,-3-7 0</inkml:trace>
  <inkml:trace contextRef="#ctx0" brushRef="#br0" timeOffset="139020">13792 9496 9332,'-6'-14'-270,"4"3"-450,-7 4 1,8 23 719,17 8 0,8 12 0,20-2 0</inkml:trace>
  <inkml:trace contextRef="#ctx0" brushRef="#br0" timeOffset="139226">14490 9685 9062,'-19'-17'719,"-5"3"-539,-24 14-180,8 14 0,-1-10 0,11 36 90,4-19-90,13 10 0,1 3 0,-8 9 0,14-3 0,1 0-449,-3 7-991,28-8 1,8-2 1221,7 2 0,3-15 0,4-3 1,15 3-1</inkml:trace>
  <inkml:trace contextRef="#ctx0" brushRef="#br0" timeOffset="139885">15588 9693 9512,'0'11'719,"0"8"-719,0 13-90,0 2 90,0 15-719,0-9-631,7-2 1,1 0 1349,-4 7 0,11 12 0,-15-20 0</inkml:trace>
  <inkml:trace contextRef="#ctx0" brushRef="#br0" timeOffset="140444">15982 9390 9961,'-17'-9'540,"12"2"-360,-26 1-90,28 3-180,-33 2 90,17 0 0,-20 1 0,6 0 0,-19 18 0,11 6 45,9-1 0,2 2-533,0 17 578,-3 5-90,22 9 0,6-10 45,17-6 0,3-1-45,-8 8 0,31-9 0,5-3 0,-11 4-45,20-5 0,3-2 45,-11-2 45,-6-7 0,-5 0 135,-15-6-180,7 3 90,-24-10-180,6 1 180,-36 3 0,22-3-360,-30 1 0,-6-2-899,9 2-135,-13-4 0,-3-2 1275,2-1 1,-15-2 0,23-3 0</inkml:trace>
  <inkml:trace contextRef="#ctx0" brushRef="#br0" timeOffset="140703">15610 9202 8432,'9'-10'360,"-7"2"-180,12 4 180,-10 3-90,6 1-91,-5 15 91,6 8-180,-5 11 0,9 25-90,-6-13-709,-4-13 1,1 2 708,1 21 0,-1 7-326,0 1 326,-3-15 0,-1 0 0,0-12 0,0 2 0,1 25 0,0-1-135,-2-26 0,-1-1-945,2 24 1,0-1-992,0 7 2071,-1-24 0,0-1 0,0 12 0,-1-2 0</inkml:trace>
  <inkml:trace contextRef="#ctx0" brushRef="#br0" timeOffset="141086">16530 9783 11311,'0'-11'989,"0"1"-1079,0 6 90,0 19 90,0 10-90,0 11-90,0 4-540,0-5-89,0 6-1620,18 20 1170,0-15 1097,3 12 1,7-26 0,-10-2 0</inkml:trace>
  <inkml:trace contextRef="#ctx0" brushRef="#br0" timeOffset="141244">16510 9475 9871,'-7'-14'-203,"6"0"1,-6 24 0,7 5 0</inkml:trace>
  <inkml:trace contextRef="#ctx0" brushRef="#br0" timeOffset="141624">17000 9678 6903,'0'10'540,"1"3"-360,1 3-90,1 3 0,5 18-90,-2-8 89,5 29-89,-6-23 0,2 12-89,-1-15 178,-1-1-89,2 0 0,1 6 0,-1-11 180,3 9-180,-6-22-269,4-2 89,-4-9 180,3-2-90,0-22 90,1 3 0,3-24 180,9-20 179,-4 9-555,-1 3 0,0-1 646,2-9-270,-5 14 0,0 2-180,0 2 360,6-6-270,-10 34 90,8 21-270,-7-1 270,10 56-180,-7-31-206,-2 4 0,-1 3 116,5 11-719,2 4-541,1 1 1350,-2-15 0,1-1 0,8 19 0,-7-21 0,1 1 0</inkml:trace>
  <inkml:trace contextRef="#ctx0" brushRef="#br0" timeOffset="141886">17942 9639 11041,'-26'-15'0,"-9"2"0,7 6 90,-2 1-90,11 6 0,3 23 90,7 8-90,2 10 0,2 5-450,2 13-540,11-7 1,2-2 179,-4-1-269,13-12 0,5-2 1001,8 1 0,13 1 0,0-18 0</inkml:trace>
  <inkml:trace contextRef="#ctx0" brushRef="#br0" timeOffset="142186">18193 9743 10141,'0'-28'360,"0"10"-360,-15-2 180,11 13-180,-12 27 0,16 10 90,0 17-90,8-12 0,0 0-90,-4 12 135,10-6 0,1 0-496,-12 5 541,10 9-90,-4-24 0,-7-6 269,7-6-539,-9-5 270,6-28-90,1-23 90,3-17-398,-4 20 1,1-1 307,4-26-45,-4 28 0,0-1 45,1 1 0,0-1-540,3-12 1,1 0 314,-2 14 0,0 0-495,4-14 1,2 2 809,1 4 0,3-1 0,-7 24 0</inkml:trace>
  <inkml:trace contextRef="#ctx0" brushRef="#br0" timeOffset="142486">18542 10059 8342,'20'-18'90,"-14"-15"90,31 28-90,-13-51 0,-2 33-135,-3-10 0,-2-1 135,0 1 0,3-8 360,-2 0-270,-17 10 449,4-17-719,-5 24 0,-17-5 0,12 20 90,-30 1 90,31 27-90,-28-14 90,28 57 0,-19-32-135,19 22 0,6 4-944,-11-3-251,19-9 1,3-3-686,-7-1 1925,46-2 0,-27-5 0,25-2 0</inkml:trace>
  <inkml:trace contextRef="#ctx0" brushRef="#br0" timeOffset="143419">19353 9608 9871,'-7'-25'810,"4"2"-720,-2 2-180,5 5 90,0 3 270,-1 8-180,0 26-90,0 30 0,1 4-651,-1-19 0,2-1 562,15 12 178,-12-1-89,13 0 0,-7 10 0,-7-15 0,14 8-89,-15-27-181,6-4-1529,-3-12 1439,0-4 90,3-21 1481,0 14-1301,2-57 0,-1 31 225,0-13 0,1-3-739,2-4 694,-3 17 0,0 1 0,3-7-90,-2 4 90,0 7 0,3 2 0,-4 14 90,5 3-90,-4 35-90,4 14 0,-4 14 0,2 8 45,-6-26 0,-1 0-135,2 20 135,-3-12 0,0-2-45,-1 1 874,1 11-964,-2-32-630,2-4 540,-1-13-270,3-23 181,1-13 179,2-10 90,1-9-90,2 8-1057,-1-7 1237,3 0 0,1-2-1,0 3-689,7-11 690,-5 21 0,9-9 0,-10 36 90,7 0-180,-7 33 90,2-15-90,-4 45 0,1-25 90,1 28 671,-2-8-671,4-1-90,0 0 45,-2-15 0,2-1-45,10 10 45,-1-10 0,2-3-135,10-10 0,13 5 90,-14-20 0,2 3-90,-4-22-90,14-11 180,-17-8 45,-9 7 0,-3 0-135,-1-8 225,-11 5 0,-2 0 135,-2-6-1,-4-10 181,-23 9-450,-2 12 762,-22-5-762,5 23 0,2 1 90,9 52-90,12-17 45,12 13 0,3 2-135,3 0 135,8-5 0,4-1-585,15 5-225,-2-8 1,4-3-1204,17-1 1968,2 4 0,-11-19 0,0-3 0</inkml:trace>
  <inkml:trace contextRef="#ctx0" brushRef="#br0" timeOffset="143803">20733 9632 9152,'0'-5'450,"-9"2"-361,7 23 1,-7 6-90,27 13 0,-13-1 0,12-8 0,-3 2 0,-11-1 0,10 0-90,-2-5 180,-8-2-90,8-4-179,-3-1-91,-6-30 180,5-13 90,-7-38 0,16 4-379,-15 15 0,2 1 379,31-10 135,-25 5 0,-2 2 45,14 6-91,2-10-89,-11 40 90,13 23-90,-8-9 0,8 55 90,-7-33-135,-6 4 0,-1 3 45,17 23-719,-7-12-181,-1-11 1,2-2 551,6 0 348,11 3 0,-9-25 0,0-4 0</inkml:trace>
  <inkml:trace contextRef="#ctx0" brushRef="#br0" timeOffset="144036">21493 9176 9602,'0'-15'1529,"-11"4"-1260,8 21 1,-8 19-360,11 9 90,8-4 0,1 1 0,-5 13-108,11-15 0,2 3 108,-10 3 0,0 0-180,11 22-450,-7-10 1,-1-1-271,1 7-90,-2-14 1,-1-1-180,2 1 1169,-5 5 0,-5-23 0,0-4 0</inkml:trace>
  <inkml:trace contextRef="#ctx0" brushRef="#br0" timeOffset="144186">21397 9588 9332,'-8'-38'-90,"2"1"0,6 6 180,23-3-180,-18 13 90,54 1-90,-34 14-180,33 5-989,-5 16 359,-12 9 776,12-4 0,-19 23 0,-1-14 0</inkml:trace>
  <inkml:trace contextRef="#ctx0" brushRef="#br0" timeOffset="144369">21963 9605 9691,'-17'20'-449,"3"3"-721,14 11-89,0-5 1259,0-7 0,0-2 0,0 0 0</inkml:trace>
  <inkml:trace contextRef="#ctx0" brushRef="#br0" timeOffset="144536">21907 9309 9242,'-21'-21'0,"-3"2"-2069,22 2 2069,-6 23 0,29 7 0,6 22 0</inkml:trace>
  <inkml:trace contextRef="#ctx0" brushRef="#br0" timeOffset="144904">22163 9496 8432,'1'3'450,"0"8"-450,-1 23 0,13 1 0,-9-6 0,9 1 0,-13 1 90,10 0-90,-7 9 0,15-12 0,-16 4 90,9-16-270,-9-5 0,6-4-360,-2-4 270,3-1 91,5-23 179,-4-9 179,12-31 1,-8 10 270,5-5 90,-2 4-630,-6 17 180,7-13 90,-10 33-180,2-3 0,-5 17 0,2 13 0,-2 14 90,2 10-90,4 23-270,-2-21-360,2-5 1,1-1-1,4 3 630,19 16 0,-11-29 0,9 3 0</inkml:trace>
  <inkml:trace contextRef="#ctx0" brushRef="#br0" timeOffset="145336">22763 9528 8792,'-15'-14'-90,"11"1"90,-12 2 90,3 5-90,2 19-90,-5 12 180,8 24-90,8-8-180,0 0-360,0-5 271,19-11 179,-1 9 0,17-23 90,-6 0 269,-14-27-89,-3-8 270,-12-21-180,0 5 270,0-1-1,0 4-539,-14 10-90,11-2 90,-11 12 0,14 32 90,0 11-135,7 6 0,2 5 135,-5 25-1197,12-13 0,2 0 1107,-9-17 0,-1 1 0,8 23 0,2 0-679,-6-23 0,-2-1 679,-2 9 0,-2 0-289,4-5 0,-1-1 289,-6 13 0,3-13 0,0-1 0,-6-3-285,-17 8-344,13-25 341,-33-1-1241,5-11 1529,-10-2 0,-2-16 0,11-5 0</inkml:trace>
  <inkml:trace contextRef="#ctx0" brushRef="#br0" timeOffset="145686">23692 9560 12660,'0'-17'90,"0"-1"-90,21 5 0,-15-3 0,43 4-90,-24-1-270,11 5 0,3 2-180,11-2 45,-17 4 1,2 0-1665,30 3 990,-17 1 1169,8 18 0,-23-13 0,-4 13 0</inkml:trace>
  <inkml:trace contextRef="#ctx0" brushRef="#br0" timeOffset="145836">23845 9836 9512,'-11'10'899,"-8"-1"-809,17-4 0,-8-1-810,31-3-359,15 0-180,14-1-1043,11-13 2302,-6 10 0,6-10 0,4 13 0</inkml:trace>
  <inkml:trace contextRef="#ctx0" brushRef="#br0" timeOffset="146286">24847 9637 9871,'0'-11'360,"0"-1"-270,0-2 0,0-14 0,0 5 90,17-25-180,4 18-45,-3-4 0,3-1 135,16 2-90,-19 0 0,-2 0 90,2 6-90,-6-7-90,-5 14-90,-6 4 0,6-1 180,-7 8 90,-16 0-90,12 26 0,-26 16 0,27 11 0,-4-3 0,0 3-812,7 17 812,0-16 0,0 2-45,0-10 0,0-1 90,-1 2 0,2 0-90,8 1 0,2 1 90,-1 16 0,0 1-1,2-15 1,0 1-45,-2 1 0,0 3 0,-1-5-45,-1-6 1,-1-2 88,2 8 1,-1-1-45,4 5 0,-5-6-284,-5-7 284,6-7 90,-8-6-180,0-6 90,-23-5 90,-5-4-630,-29-20 90,14 11 1056,-2-34-1236,18-1 360,-2-12-135,21 11 1,3-1-46,-9-11-45,24 7 0,3 0 283,-7-4 1,19 17 0,5 3 0,10-9 0</inkml:trace>
  <inkml:trace contextRef="#ctx0" brushRef="#br0" timeOffset="146903">25758 9569 8702,'0'-23'1439,"0"1"-1169,-16-1 0,12-1-180,-33 1 0,32-1-180,-39 5 180,24 3-90,-32 3 0,19 5 0,-18 3 90,23 20-180,-8-11 180,17 32-180,2-16 180,4 20-90,3-4 90,4 0-180,3 2-450,2 15 180,25-16-359,5 18 539,0-32-760,23-1 760,-30-11 0,26-10-354,-16 4 534,-3-5-250,-3-19 161,-3 14 178,-3-49 1,-2 31 0,-12-9 0,-3-3-90,5 4 0,-8-9-90,0 19 180,0 3 0,0 27 615,0 9-616,18 28-89,11-21 0,22 13 0,-5-34 90,18 12-90,-24-16 0,-7-10 0,0-3 0,2-7-45,-3-17 0,-3-6 135,-4-5-90,-8-2 0,-3-2 301,-8-4-211,-3 6 0,-5-1 0,-9 19 0,-1 1 314,11-25 1,-4-1-562,-16 23 0,-1 0 427,19-10 0,1 1-180,-18-15-90,9 7-180,8 7 180,-8 1 90,4 18 0,5 22-90,-5 36 89,7 13-1083,0 17 994,0-8 90,15 7-90,-11 3 0,12-18 0,0 2 0,-14-13 0,0 1-180,12 23 0,2-1-180,-5-26 1,-1 0-181,3 7 0,1-1-502,15 10-38,-7-5 1080,1-4 0,1-7 0,0-3 0</inkml:trace>
  <inkml:trace contextRef="#ctx0" brushRef="#br0" timeOffset="147486">26625 9295 9422,'0'-38'809,"-16"3"-719,12 1 90,-13 4-180,0-3-90,13 12 180,-25 0-90,17 15 90,-2 26-270,5 12 360,9 14-180,0 2-90,20 10 180,-15-11-135,13-9 0,2 0 135,2 6-135,-4-8 0,1 0-293,2 3 428,5 10-180,-23-11 90,9-14-180,-12 5-360,0-19 91,-21-2-451,-4-7 180,-21-22 541,8-2 89,15-24-90,11 13 270,12-13-90,22 22 90,-17-7 0,44 14 428,-27 4-473,16 7 0,4 3 134,1-2 91,0 3 0,0 2-180,-4 1 270,24 13-270,-30-10 0,19 10-90,-27-13 0,6 0 0,-12-18-90,-9 13 270,0-31 90,-9 11 449,-21-20-539,15 8 630,-31-8-541,19 21-89,-2-5-270,-8 11 180,23 7-90,-19 2 90,21 23-90,-7 13 90,9 10-270,0 28-90,23-20-780,-9-3 1,3 0 239,28 7-449,-14-9 0,0-1 1259,13 1 0,-14-15 0,0-2 0,17 4 0</inkml:trace>
  <inkml:trace contextRef="#ctx0" brushRef="#br0" timeOffset="147638">27663 9330 12480,'-18'-13'809,"3"2"-1258,15 1 449,0 5 0,0 0 0,0 4 0</inkml:trace>
  <inkml:trace contextRef="#ctx0" brushRef="#br0" timeOffset="147935">27638 9735 10771,'0'29'2249,"0"-1"-1980,15-2-89,-11-1-90,11-3 90,-15-2-90,12-1-90,-10 2 180,10-5-180,-12 1 0,0 0-180,-21-4-1079,-11 11 179,-13-8-1169,10-2 1,0 0 2014,-12 2 0,14-5 1,1-1-1,-16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2:52:09.230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1758 12559 11400,'0'-31'1979,"0"2"-1529,0 5-270,-16 4-90,12 5 180,-12 5-270,16 31 0,-12 0 0,9 33 45,-6-13 0,-1 1-421,9-8 1,1 4 375,-2 7 0,-1 5 0,1-3-694,2-1 0,0 0 694,0 15 0,0 0 0,-1-17 0,2-2-450,7-1 1,1 1 89,-7-1 0,0 2-630,16 12 1,-1 1 314,-14-15 1,-1 0-316,12 20 1,0-2 90,-11-2 899,8-24 0,0-2 0,-9-3 0,9-6 0</inkml:trace>
  <inkml:trace contextRef="#ctx0" brushRef="#br0" timeOffset="135">1550 13336 9062,'-15'-44'540,"3"2"-451,12 4-89,0-6-89,0 13 89,40-14-450,-15 27-360,13 6 1,4 3 89,7 6 720,-2 1 0,3 1 0,-16 1 0,-1 0 0,13 0 0,0 0 0</inkml:trace>
  <inkml:trace contextRef="#ctx0" brushRef="#br0" timeOffset="491">2575 12920 9062,'-53'-11'360,"8"2"-1,4 9-89,-11 21-270,13-15 540,13 15 0,1 7-450,-16 15-545,21 16 500,3-16 0,3-1-45,12 12 45,11-12 0,2 0-135,-3 6-810,40-10 1,8-5 449,-16-5 135,20-9 1,2-6 134,-9-10 180,-13-20 0,-2-6 0,3-7 225,-17-13 0,-6-4 224,1-8-224,-14 19 0,-1-1 135,0 2 0,-4 2-1,-18-15-269,14-15-180,-30 36 510,30 0-420,-13 37 0,17 27 0,21 5-405,-9-2 0,0-1-1187,13 6 1007,-4-15 1,-1-1-586,-3 9 1170,22-5 0,-10-4 0,2-3 0</inkml:trace>
  <inkml:trace contextRef="#ctx0" brushRef="#br0" timeOffset="934">3077 12572 9422,'-14'-15'1889,"11"4"-1620,-10 24 181,13 22-450,0 13 45,10-4 0,2 2-2829,-7 19 2784,13-20 0,2 2 0,-8 2 0,-3 0 182,0-11 0,2 1-182,3 3 0,1 3 0,-2-4-45,-6-4 0,0-1 45,13 22 0,1-2-90,-5 3 90,-4-18 0,0-3-270,-2-4-270,1 0-179,-6-24 629,-2-4-90,1-48 90,-1 11 45,1-16 0,1-4-489,4-9 534,-4 18 0,2 1-90,6-14 180,0 5 0,3 8-90,2 9 1712,1 8-1622,0 12 475,10 6-385,-8 7 360,24 22-450,-23 7 0,-4-2 0,-1 3 0,-8 19-90,0 16 0,-8-27 0,-23 23 90,16-30-495,-30-4 0,-6-5-764,12-2-315,-17-8 0,-3-3 1249,8-6 0,-15-22 1,21-5-1</inkml:trace>
  <inkml:trace contextRef="#ctx0" brushRef="#br0" timeOffset="1284">3732 13390 8432,'17'13'1349,"2"-10"-1169,0 10 0,1-13 0,2 0-90,1-18-90,3-2-90,0-20-1454,3-2 1455,-2-6 133,-7 8 1,0-2-45,-6 10 0,0-3-45,5-25 1,-2-2 88,-8 25 1,-3 0-45,1-14 0,-3 1 0,-2 15 0,-1 0 180,1-1 0,-4 0-45,-8 1 0,-2 0 45,11-1 0,-3 2-45,-18 1 0,0 0 135,16-27-225,-13 26 0,-4 1 247,-1-11 247,-16-2-359,9 33 360,15 56-540,6-6-1126,9 23 1,2 5 1170,-1-26 0,0 1-45,4 9 0,2 6 0,1-5 51,5-2 0,1 0-81,3 6 0,1 5 0,1-6-375,4-5 0,0-1 0,2 14 1,2 1-946,3-4 1,0-4 584,-6-12 1,0-2 764,9 11 0,1-3 0,-10-17 0,-1-3 0,2-1 0,0 1 0</inkml:trace>
  <inkml:trace contextRef="#ctx0" brushRef="#br0" timeOffset="1601">4552 13315 9871,'-14'-7'990,"30"1"-990,-4 6 0,27 0 0,-2 0 90,-7 0-90,9-17 0,-9 13 0,-4-29 0,-5 29 0,-18-34 180,8 22 89,-11-32-269,0 23 90,-24-14-90,0 26 810,-25-6-810,11 18-90,14 24 180,9 1 0,15 29-180,-1-17 0,2 1-1290,19 25-374,2-5 0,7-1 1373,-1-21 0,4-4 0,12 12 0,2-3 0,-8-16 0,0 1 0</inkml:trace>
  <inkml:trace contextRef="#ctx0" brushRef="#br0" timeOffset="2751">5985 13086 10861,'-11'-15'-90,"2"2"1349,-12 5-1349,13 22 180,0 4-90,8 24-45,8-9 0,3 2 135,8 24-994,1-3 0,-1 0 859,-9-21 0,-1 0 45,6 22 0,1-1 0,1 3 0,-9-23 0,2-2-281,12 14-349,-15-17-629,3-3 1169,-6-36 0,-4-7 0,0-25 90,0-4 0,0 3 0,0-3 506,0 10 0,0-2-237,0-29 1,0 1-180,0 26 0,0 1 0,8-19 0,1 3 679,-4 2-589,25-7 90,-18 40-180,17 3 0,-10 35 90,3-15-135,-8 27 0,-3 6-45,8-4 45,-3 14 0,-2 4 353,2 1-398,-5-6 0,-1-1 0,-1-7 0,2 12 0,-7-42-180,1-3 90,1-33 90,1 4-90,0-27 90,3 7 0,1-5 0,-2 11 0,0-1 0,6-16 0,-4 13 0,0 1 90,3 6-90,9 2 90,-8 23-180,7 9 90,-8 30 90,5-4-90,-3 31-45,-2-20 0,2 0-362,8 23-178,0-9 1,1-1-315,7 6 314,0-17 0,1-4 45,9-2 271,14-6-451,1-19 810,-17-8 90,-10-17 0,-2-5 180,-2-4 89,-9-14 1,-4-4 180,-5-3-406,-2 13 1,-5 0 270,-11-1 0,-2 1-135,6-16-91,-14 13 1,-5 2 0,-8 2 90,-23 0-180,13 23 0,4 27-180,14-12 0,12 46 90,0-5-90,13 12 0,13-16 0,1-1 0,-8 4-450,19-15 1,4-1 449,-7 3 0,24-5-210,-10-6 210,0-10-90,-2-5 180,-1-6-90,3-17 0,-12 13-90,1-56 180,-17 32-90,-3-36 90,-5 27 0,0 2-90,-17 3 0,12 5-90,-12 6 90,3 9-450,11-3 918,-11 30-1008,31-19 59,-12 39-868,30-18 629,-13 4-809,16 1 1529,-16-11 0,9 1 0,-15-5 0</inkml:trace>
  <inkml:trace contextRef="#ctx0" brushRef="#br0" timeOffset="2939">6618 12738 9781,'-45'-6'1979,"6"1"-1259,12 3-720,35 1 90,12 1-180,36 0-1374,-6 0 1,3 0 878,-10 0 0,5 0 585,1 2 0,9 1 0,1 0 0,-6 1 0,7 1 0,-2 2 0,5 0 0,-1 1 0,1-1 0</inkml:trace>
  <inkml:trace contextRef="#ctx0" brushRef="#br0" timeOffset="3516">8800 12784 9062,'-30'-14'360,"3"2"179,-29 4-2405,8 4 2046,2 3-180,-1 1 0,5 22-332,-9 10 332,17 12 45,18-13 0,4-1-45,3 9 0,18-6 0,6 0 90,9 4-90,-2-13 0,3-1-90,21 4 90,1-1 90,8-7-90,-17-10 0,1-3 0,21 1-180,-16-2 0,-1-6 90,0-21-270,6-5-180,-33-14-21,-3 3-249,-13 10-89,-21 2 899,16 1 0,-44 2 0,14 0 0</inkml:trace>
  <inkml:trace contextRef="#ctx0" brushRef="#br0" timeOffset="3685">8522 13394 8702,'19'25'1709,"-1"-4"-1349,34-2-270,-18-10-90,-1-3 0,1-5-360,8-17-495,0 4 1,1-3-757,-13-3 0,-2-1 1161,13-3 0,-1 0 450,-8 3 0,-1 0 0,3-1 0,0-1 0,1 0 0,-1 0 0</inkml:trace>
  <inkml:trace contextRef="#ctx0" brushRef="#br0" timeOffset="3900">10028 12587 9512,'-52'-2'1888,"0"0"-1258,-2 2-630,11 15 45,10-7 0,2 4-135,-2 18 180,-2 0-90,24-2 0,4 0-90,7 5-719,0 14-181,30-9-180,-11-7 1,3-1-265,6-12 0,3-3 1434,-2 6 0,1-2 0,19 3 0,1-3 0</inkml:trace>
  <inkml:trace contextRef="#ctx0" brushRef="#br0" timeOffset="4185">10557 12780 10051,'0'-21'1080,"-18"1"-541,13 4-359,-30 4 90,10 3-270,-13 5 90,-1 17-90,19 11 0,5 19 90,41 5-180,-3-11 90,27-13-90,-18-12 0,0-2 0,20-7 90,-7 4 0,0-1 90,4-6-135,-11-5 0,-2-6 45,-3-14 0,-4-9 0,-13-4 0,-14 7 0,5-1-180,-25-15-269,-14 13-406,3 7 1,-3 1-406,-24-1 1260,15 8 0,1 1 0,-8 0 0,-15-3 0</inkml:trace>
  <inkml:trace contextRef="#ctx0" brushRef="#br0" timeOffset="4367">10980 11810 10411,'-23'-8'90,"-13"3"-90,10 2-90,3 24-900,-6-4 1,3 4-1260,17 30 2064,-16-19 1,0-1 0,21 26 0,-13 3 0</inkml:trace>
  <inkml:trace contextRef="#ctx0" brushRef="#br0" timeOffset="5217">12288 12454 9512,'-25'18'899,"-9"-14"-809,14 30-90,-15-21 0,5 5 90,-9-1-90,16-16 0,-7 6 0,13-7-90,1 0 0,2 0 90,2-35-90,6 12 45,3-13 0,2-2 135,1-6-135,10 4 0,3 0-317,12-9 272,2-10 90,13 24 0,-34 6 90,36 8 0,-19 9-90,10 6 90,-7 38-90,-11-4-900,-7 33 1080,-2-8-180,-6 6 0,0 6 45,-9-17 0,-4 0-90,0-12 0,-2 0 90,-10 23 0,-3-3-90,8-25 0,-1-2 45,-6 17 0,2-3 90,-4-1-1,-8 5-797,10-20-192,7-13 1213,-1-2-403,13-33 90,2-12 90,27-26 270,7 11 936,12 2-1026,16 18-180,-19 4-90,-4 17 0,0 2-90,10-4 135,-9 18 0,1 3-45,7-7-568,-15 15 1,-2 3 567,10-5-270,0 19-720,-3-8-1978,21 10 2968,-13-11 0,-11-10 0,0-1 0,13 3 0</inkml:trace>
  <inkml:trace contextRef="#ctx0" brushRef="#br0" timeOffset="5434">13415 12429 9691,'-26'-13'1260,"-21"3"-721,24 4-179,-24 4-180,8 2-503,-1 20 233,-1-16 90,13 25 0,1 4 90,-12-5-90,9 12 0,6 4 0,6 1-675,8-6 0,2 0-314,8 4 135,26 10-1124,15-15 1978,16-13 0,-24-13 0,0-1 0,21-3 0</inkml:trace>
  <inkml:trace contextRef="#ctx0" brushRef="#br0" timeOffset="5717">13735 12563 10141,'0'-15'1170,"0"1"-811,-24 8 181,-3 2-540,-24 20 0,6 8 0,6 24 0,17-7-638,8 4 728,14-15-520,0 0 250,0-4-89,24 6 179,9-14-90,29-1 180,-10-12 0,9-20 0,-27 12 0,4-32 0,-26 17 0,8-20 0,-18 7 0,9-20 0,-11 12-180,-9 5 0,-4 1-450,-13-4-449,3 9 0,0 2-1,-2 1-179,-7-2 1259,30 17 0,-10 3 0,12 4 0</inkml:trace>
  <inkml:trace contextRef="#ctx0" brushRef="#br0" timeOffset="5967">14240 12163 11490,'-19'-15'540,"15"0"-720,-15 5 180,19 2 270,0 3-270,0 25 90,0-3-90,0 26 0,0 17-90,15-7-905,-8-4 0,1 2 96,10 9 449,-7-21 0,0 1-494,-5-5 0,-1-1 224,9 14 684,-5 10 0,-9-26 0,0-1 0</inkml:trace>
  <inkml:trace contextRef="#ctx0" brushRef="#br0" timeOffset="6084">14090 12649 8972,'0'-35'0,"0"0"-90,0 0-180,22-1-90,-16 2-359,42 0-754,-27 3 1473,25 3 0,-11 5 0,2 2 0</inkml:trace>
  <inkml:trace contextRef="#ctx0" brushRef="#br0" timeOffset="6317">13398 12317 9961,'-4'-28'720,"0"-2"-630,4 2 0,29-3-90,-22 1 0,22 15 0,4 1-658,-6-14 388,30 3-269,-14 4-361,0 5-629,-2 5 1529,-2 6 0,-3 3 0,-2 2 0</inkml:trace>
  <inkml:trace contextRef="#ctx0" brushRef="#br0" timeOffset="6453">13800 13405 9512,'-9'36'-180,"1"-12"180,8 5 0,23-18 0,6 2 0</inkml:trace>
  <inkml:trace contextRef="#ctx0" brushRef="#br0" timeOffset="7323">16450 12235 9062,'-8'45'90,"1"-5"-90,7 15-1089,0-5 1179,0 2-90,24 4 0,-17-4 45,23-18 0,5-1-45,-6 13-45,12-13 0,4-4-45,5-6 0,-19-10 0,1-4-90,31-5 90,-20-4 135,-10-16 0,-2-6-45,-1-3 90,-12-12 0,-5-5 270,-3-2 224,-4-7 1,-5 0 45,-22-2-406,20 5 1,-3 3-315,-31 9 350,31-9-80,-10 27-90,14 21 0,0 21-90,21 12-90,6 23 90,12-21-720,-11-6 0,-1 0-1480,7 5 941,14 5 1246,-1-10 1,-10-13-1,9 4 1</inkml:trace>
  <inkml:trace contextRef="#ctx0" brushRef="#br0" timeOffset="7785">17490 12389 8612,'-16'-5'2519,"12"23"-2339,-13 15-91,17 13-683,0 6 684,0-9-90,0 5-90,0 2 180,17 2-90,-12 3 0,8-16 0,3 0 90,-2 22-135,-2-9 0,0 0 45,2 8-848,-5-21 0,-2-1 848,-6 10 0,6-6 198,-3-5-198,-2-5-128,2-7-52,-4-7 333,0-28-333,0-7 1,-15-25-1,11-2 959,-10-9-959,14-8 180,-6 28 0,0-4 0,4-17 0,1-2-45,-5 14 1,0-3-276,5-3 0,1-4 1,1 4 319,-2 6 0,2 1 89,4-3 1,3-2 0,-2 4 0,-5 5 0,3 4-45,15-8 0,4 1 0,-7 8 0,2 4 45,28-9 0,-15 14 0,1 4-90,7 7 141,18 2-141,-27 37 0,-14 2 0,-3 4 0,-3 29 0,-20-10 0,-4 0 0,7 2-400,-29-11 1,-5 0-51,12 2-675,-12-12 1,-3-2-225,5-2-192,-8 2 1635,22-20 0,11-5 1,5-4-1</inkml:trace>
  <inkml:trace contextRef="#ctx0" brushRef="#br0" timeOffset="8221">18425 12271 9152,'-50'24'629,"-1"6"-629,8 17-2075,15-2 1985,-1-9 90,25-2 755,-13-2-755,17 7 0,0-11-90,26 1 0,9-13-179,13-9-1,19-2 180,-24-26 45,-8 5 0,-1-4 45,5-27-297,-11 7 1,-2-3 386,-2-16 90,-13 11 0,-3-9 0,-1 4 0,-3 6 0,-1 0 239,1-14 1,-2-8 0,-4 8-105,-8 13 0,-1 1-196,9 0 1,3-4 0,-6 6-120,-14 7 0,0 4-45,16-7 0,1 3 225,-15 3 180,7 13-270,7 39-1096,-2 22 1,0 7 1005,4-4 0,2 2 0,-1 21 0,0 1-797,0-21 0,0-3 797,-1 3 0,2 0-313,6-1 1,0 0 357,-6-2 0,2 0-619,10-2 1,1 0 213,-13-4 1,1 1-766,18 10 1,3-2-135,-1 17 1259,9-18 0,4-4 0,5-5 0,-12-15 0,0 0 0</inkml:trace>
  <inkml:trace contextRef="#ctx0" brushRef="#br0" timeOffset="8784">19180 12344 9602,'0'-28'629,"-24"4"-269,17 4 90,-57 5-270,38 8-180,-9 10 0,-1 3-90,2-2 135,7 20 0,4 4-45,6-3 0,-11 31 0,25-9 0,-5-11-270,36 17 0,-20-28-45,25-7 0,7-5-45,-12-4 270,4-3 1,3-4-1,21-17 90,-14 11 0,-10-19 0,-2-5 180,1 3 89,-13-10 1,-3-2 90,2-2-270,-9-21-90,-2 30 0,-6-4 0,0 40 90,0 17 0,0 36-90,18-5-1294,-13 2 1294,35-17 0,-21-3-180,21-3-359,10 1 89,-10-17 90,-3-5 0,0-2-139,7-8 409,16-13 0,-22 7 90,-2-38 0,-3 19 0,-4-27 90,-3 7 0,-8-8-45,-8 9 0,-3-3 90,-3 10 0,-1-3-606,-1-6 0,0-4 0,0 3 876,-1 0 0,-2 2-225,-10-15 0,-1 0-49,10 18 1,-2 2 2,-15 2 1,0 0-135,15-28 0,-11 30 0,-1 1 270,12-8 317,-12 5-587,16 57 0,0 7 0,0 35 848,0-5-893,10-24 0,0 1 90,-7 3 0,-1 1 457,7 0 0,2 3-592,-2 16 0,-1 0 90,0-15 0,1 1-953,1 0 0,2 4 0,-2-6 503,-2-6 0,-1-1-1199,10 22 0,-3-2 1649,-10-8 0,18 13 0,-18-41 0</inkml:trace>
  <inkml:trace contextRef="#ctx0" brushRef="#br0" timeOffset="8933">19577 12208 9781,'-8'-31'90,"6"1"-90,-5 6 0,26 3 0,-15 4 0,44 6-90,-3 4-449,14 4-226,-15 13 1,-1 4-1743,10 6 2507,-18 0 0,-1 2 0,10 12 0,0 0 0</inkml:trace>
  <inkml:trace contextRef="#ctx0" brushRef="#br0" timeOffset="9300">20347 12488 9242,'16'3'270,"10"-9"-360,9 35 90,3-26-90,-6 10 0,1-13 90,1 0-180,-1 0 270,1 0-90,-5 0 0,7-18-90,-13-5 450,2-22-91,-17 8 181,-4-16-180,-21 22-180,12-9 180,-30 16-270,30 4 90,-33 4 270,15 4-270,-17 7-90,19 17 0,5 14 89,16 7-178,0 5-181,0-7-1439,20 11 629,13-9 45,-3-9 1,2-2 725,26 0 0,2-3 0,-14-13 0</inkml:trace>
  <inkml:trace contextRef="#ctx0" brushRef="#br0" timeOffset="9684">21357 12293 9062,'-23'-22'1259,"-21"2"-719,22 4-270,-24 3 89,12 6 1,-16 2-180,14 3-135,8 21 0,2 4-45,-1 3 45,14 13 0,4 2-45,-2 0-45,24-7 0,3 0-135,-9 3-185,21-15 0,3-2 186,-6 1-91,27-10 0,-11 0-270,18-10 540,-15 4 0,-11-22 0,-1-5-90,-2-3 90,-11-4 0,-4-3 0,-4-9-90,-1-6 90,-8-6-432,2-5 432,-4-6 0,-9 31 0,-2-2 359,-2-19 1,0-1-225,1 14 0,-1-1 135,-1-3 0,-1-5 0,0 6-624,2 7 0,0 2 309,0-10 0,-2 4-45,-19-3 450,31 12-180,-9 11-91,12 35-89,0 28 0,0 19-865,8-7 0,4 2 640,-3-17 0,1-1-405,0 15 1,3 1-1511,8 0 0,0-1 2140,-13-13 0,1 0 0,11 10 0,2-2 0,-10-16 0,1-1 0</inkml:trace>
  <inkml:trace contextRef="#ctx0" brushRef="#br0" timeOffset="9907">21782 12538 10861,'-20'0'539,"34"0"-1078,-1 0-631,34 0-89,-3 0-1264,4 0 2523,6-14 0,4 11 0,2-11 0</inkml:trace>
  <inkml:trace contextRef="#ctx0" brushRef="#br0" timeOffset="10518">23080 12215 9961,'-25'-18'809,"-7"7"1,-1 1-540,3-2-180,-13 4 0,-2 3 0,0 2-624,-13 0 534,22 3 0,3 22 0,4-17 0,0 36 0,15-14-180,1 18-270,13-8-90,19-4-89,-14-14 269,40-8-90,-24 5 1,41-13 449,-22 5-45,-6-5 0,-1-6 135,4-17 714,14-5-444,-26-20 90,-5 11-92,-12 2-178,-8 11-180,0 2 90,0 0 181,-13 10-271,10 15 0,-9 20 0,32 26 0,-14-7-270,20-14 0,5-3-180,-8 4 90,12-13 1,4-3-1,2 4-249,17-10 429,-17-4 180,0-6-90,-2-18 90,10-12 90,-14-11-45,-10 7 0,-2-2 45,-4-16 224,-7 2 1,-2-3-90,-6 19 0,-2-1-140,0-29 0,0-1 94,-1 24 1,-2 2 0,-7-13 0,-1-1 90,8 3 0,-2 3-270,-14 12 0,1 1 0,14-14 0,0 2 0,-24 6 90,23 1-90,-8 55 0,11 7-90,0 34 180,0-1-514,8-7 1,1 2 423,-7-12 0,1 2-90,5 4 0,4 4 0,-2-5-315,-1-3 1,-1-3-1,0 10 0,1-1-538,5-7 1,2-4-227,2 15 1169,2 6 0,1-30 0,-11-4 0</inkml:trace>
  <inkml:trace contextRef="#ctx0" brushRef="#br0" timeOffset="10651">23185 12080 10771,'0'-28'450,"0"0"-630,48-9-360,-8 9-2502,20 5 1,5 3 2141,-23 8 1,0 2 899,17-2 0,0 2 0,-15 5 0,-1 2 0,0 1 0,0 0 0</inkml:trace>
  <inkml:trace contextRef="#ctx0" brushRef="#br0" timeOffset="11473">16872 14480 8612,'-31'-1'450,"1"-1"-180,-1 2-180,1 0-90,0 18 0,2-14 0,5 37 90,-2-3-90,15 9-45,2-12 0,5-2-495,25 8-405,-4-10 1,5-1 944,32 1 0,-21-14 0,1-2 0,22 0 0</inkml:trace>
  <inkml:trace contextRef="#ctx0" brushRef="#br0" timeOffset="11757">17462 14487 9062,'-18'-21'629,"13"3"1,-27 1 90,28 8-361,-11 17-269,15 38-90,0 2 0,0 0 0,0 0-710,0 11 710,-1-20 0,2 1-90,13 15 180,-10 0-90,10-2 0,-1 12 90,-10-19 0,9 11-180,-4-36 90,-5-31-270,5-33-180,-8-21-759,0 13 1,0 0 803,-1 17 0,2 0-675,6-24 1,2 2 1079,-5-4 0,11 23 0,3 2 0,2-6 0</inkml:trace>
  <inkml:trace contextRef="#ctx0" brushRef="#br0" timeOffset="12105">17900 14838 9152,'0'8'1619,"16"-4"-1619,4-35 0,23 22-964,-25-20 0,-1-1 874,21 13 90,-11-21 8,-2 13-8,-4 1 283,-2 1-193,-10 3-180,5-7 0,-13 7 1209,6-11-1209,-27 15 180,-3-7-90,-20 16 554,3-1-464,16 26-90,-3 10 0,24 11 0,-7 20 0,10-17-722,22 13 632,-16-15-629,40-2-586,-19-8 1,1-1 674,26 4 630,-8-7 0,0-4 0,-1-11 0,15-3 0</inkml:trace>
  <inkml:trace contextRef="#ctx0" brushRef="#br0" timeOffset="12518">18573 14648 8792,'-21'-17'1079,"4"0"-809,4-1-270,9 5 0,-9-2 180,3 11-90,8 17 270,-8 12-360,10 12 0,0 16 0,0-18 90,14 25-90,-11-29 90,23 22-90,-14-32 180,13 7-180,-3-24-90,-3-1 90,-3-17-90,2-8 90,-6 3-45,-1-13 0,-2 0 135,0 7-90,-3-11 0,-2-1 180,-2 8 89,-1-13-269,-1 22-89,0-4 178,0 15-89,0 41 0,0 2 0,0 24-754,18-16 394,-13-13-359,30-1-91,-31-3-1439,45 7 810,-28-11 1439,29 3 0,-18-17 0,0-3 0</inkml:trace>
  <inkml:trace contextRef="#ctx0" brushRef="#br0" timeOffset="12803">19203 14269 10231,'0'-17'1439,"-8"2"-1439,6 4 810,-6 0-900,8 31 180,0 11-90,18 19 0,-17-11 0,2 0 0,27 13-45,-28-5 0,-1 0 45,24 7-495,-18-11 0,-1-1-1274,10 1 869,1 8-650,-7-16 470,2-11 1080,-4 1 0,-6-17 0,-2-1 0</inkml:trace>
  <inkml:trace contextRef="#ctx0" brushRef="#br0" timeOffset="12933">19155 14714 8612,'-31'-35'1349,"0"1"-989,4 0-360,4 2 90,11 2-180,-2 3 180,12 2-180,-5 6-270,26 1-269,-15 8-91,45 2-1169,3 5 1889,13 2 0,-27 8 0,-2 4 0,20 10 0</inkml:trace>
  <inkml:trace contextRef="#ctx0" brushRef="#br0" timeOffset="13233">19737 14862 8702,'0'7'1709,"1"0"-1619,4-3 0,1-1-90,11-16 0,-2 9 0,11-24 0,11 8 0,-6-8-270,23-10 270,-23 14-180,14-17 180,-23 18 0,2-17-90,-17 18 180,-2-5-180,-5 5 180,-23 5-180,0-3 180,-20 13-180,10 2 180,15 28-90,5 9 0,13 13-180,0 15-269,19-22-541,-6-6 1,3-2 89,25 4 809,2 5 1,-5-20-1,0-2 1</inkml:trace>
  <inkml:trace contextRef="#ctx0" brushRef="#br0" timeOffset="13616">20542 14584 8702,'-27'-44'1439,"20"13"-1214,-15 7 0,-5 3-135,-3 1 360,-20 0-360,6 15 0,20 25 89,2-15-179,19 43 90,-5-10-90,27 13 0,-7-18 0,3-3-90,25 3-90,-11-10 1,-1-3-1,13-8-90,-8-4 0,-1-4 270,7-4-90,9-19 90,-10-11 0,-12-11 0,-8 8 0,-2 0 0,-3-11 0,-6 1 0,-2-1-524,-3-10 704,0 18 0,-3-2 314,-10-1 1,0 1-225,5-18-270,-14 12 0,0 2 0,16 2 0,-14-8 180,18 51-270,0 5 180,0 31-180,0 4-1137,16 8 1317,-12 8-360,11-13 0,3 1-135,-7-11 0,0 1-944,8 23 0,3 0 674,-4-27 1,1-1 674,0 9 0,0-3 0,14 8 0,1-4 0</inkml:trace>
  <inkml:trace contextRef="#ctx0" brushRef="#br0" timeOffset="13817">21468 14718 10141,'-19'14'90,"31"-3"-719,10 5-181,29-8-90,-12-8 135,-6-1 1,2 2 426,21 2 0,-19-2 0,1-1 0,17 4 0</inkml:trace>
  <inkml:trace contextRef="#ctx0" brushRef="#br0" timeOffset="14407">22520 14595 9242,'0'-14'1439,"0"2"-540,-30 1-809,-8 5-45,3 3 0,-1 2-45,-20-1-45,22 9 0,2 0 135,-3-3-90,-3 24-90,18-7-180,10 16 181,2-5-631,28-1-359,9-5 629,12-13 270,3 7 90,-9-18-90,1 3 270,13-5-90,-14-16 90,7 12 90,-19-28 0,-5 28 270,-7-35 449,1 9-449,-11-10 89,5-8-449,-6 23-180,-17-8 360,13 17-270,-13 21 0,17 14 90,19 23-90,-14-5-180,24-10 0,5-4 1,-9-4-46,11-1 0,2-3 45,-3-13-90,22 6 180,-26-31 90,10 18-90,-16-43 180,-3 26-90,-2-25 0,0-13 0,-8 11 135,-5 4 0,-2-2-173,-4-9 577,1 6 1,-3 0-812,-17-6 407,16 20 0,0 1-135,-16-7-90,4 7 90,10 8 360,-10 5-360,14 31 0,0 3 0,0 48 0,0-14-602,10-12 0,0 0 602,-6 21 0,28 1-90,-29 0-540,10-18 1,1-1 193,4 18-554,-3-13 1,0-2 269,2-2-1169,5 14 1889,-16-32 0,5-1 0,-7-12 0</inkml:trace>
  <inkml:trace contextRef="#ctx0" brushRef="#br0" timeOffset="14538">22837 14441 10591,'-16'-31'809,"3"1"-809,13 1 90,18-10-90,-13 12-449,44-5-361,-20 16-1759,31 4 1040,-8 3 1529,-9 7 0,2 0 0,-10 1 0,1 0 0,12 1 0,1 0 0</inkml:trace>
  <inkml:trace contextRef="#ctx0" brushRef="#br0" timeOffset="16084">15230 11586 6183,'0'49'450,"0"2"-450,0 6-2788,20 1 2788,-15 2 45,13-29 0,0-1-45,-14 30 0,13-29 0,0-1 0,-12 30 0,13-31 0,-1 0 0,-12 28 90,29-4-18,-30 1 647,24-6-629,-25 0 0,16-7 292,-17-2-292,6-6-90,-8-5 90,0-3-90,0-6-90,0-2 1421,-21-5-1331,16-3 769,-33-2-769,34-2 504,-34-1-504,10-2 0,-11-1 0,-5-15 0,20 10-90,-2-24 0,17 14 90,21-12 90,14 14-90,24 19 90,-8-3-418,0 39 328,-13-18 270,0 29-270,-3-5 90,-1 7-45,-10-9 0,-2 2-45,-3-10 0,-1 3-614,-1 8 1,-1 6 0,-2-4 658,0-1 0,-3 3-45,0 3 0,-1 9 0,0 1 0,-1-8 0,0-11 0,0-5 0,0 6-144,0 1 0,0 7 0,0 2 0,0-3 1,0-6-1448,0 18 1,0-4 1590,0-8 0,0 1 0,0-3 0,0 4 0,0-3 0,0 0 0,0 1 0</inkml:trace>
  <inkml:trace contextRef="#ctx0" brushRef="#br0" timeOffset="21601">4990 17108 8522,'-15'-13'1619,"1"9"-989,1-9-90,2 13-181,1-8 181,2 6-450,4-12-90,1 7 0,23-4 0,-15 1 0,42 2-90,-22 1-405,11 2 1,5 2-496,12-2-652,-3 2 1,1 2 471,10-1 1170,-20 9 0,-1 1 0,14-5 0,-2 12 0</inkml:trace>
  <inkml:trace contextRef="#ctx0" brushRef="#br0" timeOffset="21767">5348 17476 9602,'-35'2'809,"2"-1"-539,4-1-360,6 0 180,4 0-630,10-14-359,2-8-540,35 3 179,-4-16 1178,27 20 0,-6-16 1,4 8-1</inkml:trace>
  <inkml:trace contextRef="#ctx0" brushRef="#br0" timeOffset="22051">5537 16720 8882,'-47'-16'630,"4"1"-451,-4-1 1,19 5 90,4 1-180,35 6-90,29 25 45,-5-7 0,4 3-45,-3 4 0,-1 3-982,6 0 0,-3 1 982,-9-4 0,-2 2 0,-1 0 0,-1 2 12,-2 1 0,-1 2-12,2 15 0,-4 2 0,-8-10 0,-3 1-928,3 29 0,-4 0 928,-6-24 0,-4-2 45,-10 15 0,-1-2-660,11-13 0,-2-3-105,-23 1 0,-3-1-224,18-1 0,-1 1 944,-12-2 0,-2-1 0,7-2 0,2-1 0,-1 0 0,-1-1 0</inkml:trace>
  <inkml:trace contextRef="#ctx0" brushRef="#br0" timeOffset="25185">7530 16549 9152,'0'-29'450,"0"-1"-540,9 5 90,-7 3 0,7 3 0,-9 6 0,0 4 90,5 5-90,0 3 0,6 19 89,-1 1-178,3 21 268,0 2-1739,2 10 1560,1 8 45,-8-27 0,-1 1-90,1 2 0,-1 0 45,0 1 0,0 0 0,0 0 0,-1 0 0,-1-2 0,0 2-311,2 9 1,-1 0 400,0 20-90,-1-19 0,-2-2 90,-1-2-180,-1 3 90,-1-25 0,0-6-90,0-5-90,-18-6 1352,-3-2-1802,-21-37 270,9 8 121,9-16 0,4-7 194,6 18 0,2-1 45,-5-14 0,2-3-45,5-10 0,2 1 45,1 14 0,1-3 0,3-2 0,0-6 0,1 7 0,-1 6 0,3 2-45,7-22 0,5 4 45,12 3 0,0 20 0,1 4 0,1 7 0,22 5-193,-22 17 193,2 28 0,6 11 0,-31 14 0,5-14 0,-2-1 0,-6 11 0,2-6 0,-4-1 90,-22 8-90,18 11-990,-36-9 1,23-16 989,-2 4 0,7-21 0,14-1 0</inkml:trace>
  <inkml:trace contextRef="#ctx0" brushRef="#br0" timeOffset="25539">8093 16511 7533,'4'39'359,"-1"2"-269,-3 8-180,0-9 180,0 1-90,0-14 0,0-1 0,0-1 0,0 5 0,17-10-359,10 3 179,9-16 90,6-3 90,-7-21-90,4 13 90,-3-41 90,14 4 0,-18-14-207,-9 18 0,-3-1 387,-4-7 90,-8 10 0,-3 0-90,-3-1-181,-2-8-178,-15 17 89,11 10 0,-26 4 89,26 25-178,-11 13-181,15 25-720,21-8 990,5 16 0,13-25 0,-2 8 0</inkml:trace>
  <inkml:trace contextRef="#ctx0" brushRef="#br0" timeOffset="25951">8762 16156 8072,'-15'-22'90,"3"2"450,2 4-450,7 27-90,20 1 0,-10 28 90,46-2-1669,-33 9 1579,1-22 0,1 2 0,2 15 0,-2 1-218,-5-10 0,0 2 218,9 22 0,-1 1 0,-11-25 0,-1-1-553,3 10 1,0-3 552,1 11 90,-2-8-90,-3-6 0,-4 1 0,-3-20 1298,-2-14-1388,-23-35 90,16-8 0,-32-14 0,33 20 0,2-1 446,-15-21-446,14 10 0,4 0 90,-2-4 553,-3 14 0,6 2-553,19 5 0,2-2 0,24 22-90,-8 28-90,-6-13 135,-17 25 0,-6 5-45,0-8 0,-5 12 0,-3 3 0,-3 0-313,0 15-497,-18-19-269,13-2-360,-28-5 1439,29-3 0,-26-7 0,10-3 0</inkml:trace>
  <inkml:trace contextRef="#ctx0" brushRef="#br0" timeOffset="26475">9387 16579 7623,'18'0'1169,"-1"0"-989,2 0-90,-2 0 180,10 0-270,-6 0 90,17-32-90,-14 11 0,6-30 0,-1-2 0,-9 9 45,-5 5 0,-2 0-45,-2-6 45,-5 5 0,-1 0 224,-3-5-224,1 8 0,-5 0-45,-22-1-90,4-18 90,-8 31 90,-1-1-90,15 18 0,-3 31 0,-2 1 0,16 30 0,-1-17 0,0 1 0,4 27-276,10-21 0,4 2 321,0 3 0,2-1-45,5-12 0,2 1 0,-4 2 0,1 3 0,-1-3 0,-1-6 0,1-1-45,14 18 0,2-1-225,4 1-45,1-12 0,1-4-44,-3-9 131,-3-8 0,-1-6 228,-9-9-90,12-27 90,-21-9 180,-6 2 0,-2-2 180,-4-18 269,-1 10 1,-2 1-450,-1 1-180,-8 7 0,-1 2-90,5 9 270,-13 1-180,17 30 0,17 25-90,-13 6-270,11-4 1,4-1-721,4 3-314,-3-7 0,1-1 1394,11 2 0,-2 4 0,-13-17 0</inkml:trace>
  <inkml:trace contextRef="#ctx0" brushRef="#br0" timeOffset="26637">10132 16212 8522,'-12'-12'-90,"-5"1"-450,16 6-1529,20 23 2069,10 7 0,16 13 0,-5-3 0</inkml:trace>
  <inkml:trace contextRef="#ctx0" brushRef="#br0" timeOffset="26838">10788 16386 8702,'-22'-27'810,"-2"10"-451,-27 8-89,14 9-270,-3 15 0,14-11 0,0 38 90,2-2-90,11 14-1431,3 3 1431,28-15-629,-14-1 629,45-7 0,10-3 0,-4 7 0,-12-20 0,1 0 0,-1 0 0</inkml:trace>
  <inkml:trace contextRef="#ctx0" brushRef="#br0" timeOffset="27784">12500 15931 10591,'0'-29'270,"0"0"-180,0 1-90,0 2 0,-25 2 0,19 5-45,-25 10 0,-5 4 45,8-2 0,-36 4 0,8 24 0,15 10 0,12-1 0,4 4 90,6 21-90,8-13 0,5 0 0,26 10 0,10 3 0,6-2-274,-7-25 0,3-3 274,6 7 0,5 2 0,-3-5-45,-8-9 0,0-2 90,19 10 0,-1-2-45,1 0 90,3 8-180,-29-19 90,-33 6 90,11-12-720,-31-1 0,-10-3-179,8-1-136,-14-2 1,-2-1-135,-1-1 983,-13-21 1,21 15 0,2-16 0</inkml:trace>
  <inkml:trace contextRef="#ctx0" brushRef="#br0" timeOffset="28001">12242 15503 9422,'0'-27'269,"0"4"-269,10 7 1080,-7 4-1080,14 31 90,-10 1-90,7 31 0,-4-12 0,1 2-304,-3-7 1,1 3 303,4 7 0,1 6 0,0-4-743,-1 0 1,1-1 742,5 15 0,1 2-315,1 1 0,-1-2-360,-4-15 1,1 3-376,0 3 1,2 5 0,-3-5 1049,-1-5 0,-1 0 0,4 12 0,0 0 0,-8-19 0,1-1 0</inkml:trace>
  <inkml:trace contextRef="#ctx0" brushRef="#br0" timeOffset="28433">13380 15589 9422,'-3'-10'539,"2"30"-539,0 2 0,1 33 90,0-3-135,0-7 0,0 3-588,0-10 1,0 1 632,3 5 0,2 5 0,-1-5-270,-3-3 0,1 0-630,8 23 1,3-2 404,-6-27 1,-1-2 494,0 8 0,2-2 0,12 7 0,-8-4 0</inkml:trace>
  <inkml:trace contextRef="#ctx0" brushRef="#br0" timeOffset="28591">13277 16142 9152,'-11'-37'0,"8"3"0,-8 4 0,11 5 0,24 1-90,-18 10-450,27 6 0,7 5-89,-7 1-91,13 7 1,4 4 719,3 11 0,-17-10 0,-1-1 0,15 8 0</inkml:trace>
  <inkml:trace contextRef="#ctx0" brushRef="#br0" timeOffset="28734">13960 16275 8072,'7'20'720,"1"0"-540,-5 2-180,1 4 0,-2-6 0,0 8 0,0-14-1080,2 6-89,0-10 1169,2 1 0,-1-5 0,1-1 0</inkml:trace>
  <inkml:trace contextRef="#ctx0" brushRef="#br0" timeOffset="28900">13897 15794 8432,'0'-24'-90,"0"3"0,0 2-899,0 8 179,15 3 810,-11 21 0,26-9 0,-11 11 0</inkml:trace>
  <inkml:trace contextRef="#ctx0" brushRef="#br0" timeOffset="29091">14320 16221 7713,'11'19'359,"-1"1"-89,-1-3-180,-1 1-90,-1-3 90,0 1-180,1 6 90,-3-4 0,1 5 0,-1-1 0,-2-7-629,2 8 89,-2-10 540,-1 1 0,0-9 0,-1-1 0</inkml:trace>
  <inkml:trace contextRef="#ctx0" brushRef="#br0" timeOffset="29417">14443 16147 8522,'12'-15'450,"6"7"-180,-8 3-180,6 28 0,6 25-90,-10 3 0,-2-10 0,-1-1 0,-2 2 0,4 22 0,-4-30-90,2 8-450,-5-24-180,3-4 630,-3-11-89,3-24 179,-2-10 0,5-30 0,-4 9 359,0 13 1,1 1-957,1-7 867,3-15-279,0 13 369,-2 18-90,7-4-270,-4 24 90,7 3-90,-5 29 0,4-4 0,-3 22-90,-1-4 90,4 4-1170,-6-8 1,1 1-540,8 18 1611,-7-18 0,0-1 0,8 11 0,2-1 1</inkml:trace>
  <inkml:trace contextRef="#ctx0" brushRef="#br0" timeOffset="29751">15103 16374 9691,'0'-10'450,"25"-3"-360,5 5 0,32-9-180,-12 7 90,-15 2 0,0-1 0,9 0 45,-9 2 0,0 1-135,2-1 0,7-2 90,-18 2 0,-14-1-90,0-4 90,-31 3 0,-10-6 0,-13 7-90,-22-4 90,20 9 0,-11-1 90,7 4-90,18 14 0,-10 8 90,30 10-90,-1 16-180,11-12-899,11-4 0,6 0-271,22 7 1204,-12-12 0,1-2 1,29 9-1,-12 0 0</inkml:trace>
  <inkml:trace contextRef="#ctx0" brushRef="#br0" timeOffset="30053">16137 16195 9332,'0'-27'449,"-23"0"-359,18 6 90,-37 3-180,37 4 0,-37 5 0,18 4 0,-17 16 0,18 12 0,9 21 0,14-3-90,26 16 180,10-20-876,-4-6 1,2-1 785,21 4 0,-4 7-632,-21-17 722,-3-5-125,-14-1 35,7-5-90,-17-3 270,7-3 1180,-29 1-1450,15-5-360,-56 2-719,32-4 1169,-9 0 0,-2-1 0,0 0 0,-8 0 0</inkml:trace>
  <inkml:trace contextRef="#ctx0" brushRef="#br0" timeOffset="30301">16388 15773 9691,'4'-5'990,"-1"2"-91,-1 1-719,2 1-90,0 26-90,6 10 90,-1 16-1421,2 4 1331,0-9 90,-1 3-270,0 3 270,0 1-180,0 1-719,1-3-259,-5-14 1,0 0 257,2 15 45,-3-10 1,-1-2 45,-1 0 719,-2 4 0,-1-24 0,0-3 0</inkml:trace>
  <inkml:trace contextRef="#ctx0" brushRef="#br0" timeOffset="30409">16295 16258 7892,'0'-35'-89,"0"2"-271,0 6 0,20 5 360,7 1 0,28 11 0,5 0 0</inkml:trace>
  <inkml:trace contextRef="#ctx0" brushRef="#br0" timeOffset="30773">16977 16285 9332,'-23'-16'0,"-12"13"0,9-13 0,-15 16 0,1 19 90,19 5-90,7 19 0,14-10-180,0-3-270,18-10-90,11 2 360,21-5 90,-7-4 0,-1-7 90,-14-6 0,-2 0 0,-5 0 270,-1-20 0,-2-3 0,-9-14 899,-2-7-629,-7 14 360,0-16-990,0 20 0,0-1 180,-14 10 0,11 26-90,8 11-180,17 16-360,0-7 0,2 0-359,12 10-271,-11-4 1,-1-1 909,8 4 0,6 8 0,-10-17 1</inkml:trace>
  <inkml:trace contextRef="#ctx0" brushRef="#br0" timeOffset="31317">17595 16169 9691,'0'-13'720,"0"2"-720,0 28 0,21 9 0,-16 17 0,29-1 0,-31-9 0,22 0 0,-22 0 0,18-3 0,-18-3 180,14-4-270,-15-5-809,10-2 359,-11-28 450,4-9-90,-5-16 180,0-17 0,0 20 270,0-28-180,20 29 90,-15-8 179,32 15-179,-20 13-180,18 1 180,-4 31-180,-6 10 90,0 24-180,-12-7-466,2-2 556,-7-14-42,-3-5 132,-1-4-90,-2-10-539,0 5 449,0-34 90,-2 0-90,0-21 180,0 1 0,0 7 179,16-14-89,-12 11 734,25-12-824,-15 24-46,16 5 46,-3 27-90,-4 22 0,-3 8-90,-10-5 0,-2 2-719,6 12-361,-3-5 1,0-1 1169,4 9 0,-6-19 0,0-2 0,6 12 0</inkml:trace>
  <inkml:trace contextRef="#ctx0" brushRef="#br0" timeOffset="31767">18592 16377 10051,'0'-13'450,"0"0"-360,0 29-90,0 15 0,0 18 0,0 8 0,-2-20 0,4 1-409,18 22 454,-9-8 0,0 1 56,14 7-101,-1-6 0,-3 0 0,-14-8 0,12-9 0,-2-5-810,-15-15 450,6-21 181,-27 2-1,15-43 90,-31 20-180,22-11 0,3-5 90,-11-17 45,4 1 0,1-2-542,7 19 0,2 1 677,-3-16 0,2 0 90,0 13 0,3 2 0,4-2 0,2 0 90,-1 0 0,0 1-135,-1 0 0,2 0-1,8 3 1,0 1 135,-9 1 0,4 2 45,22-5 0,4 3-135,-7-11-117,12 22 1,2 5 116,-4 8-283,13 25 103,-22 6 37,0 20 53,-6 2-90,-8 5 180,1 6-90,-9 4-45,1-15 0,-2 1 45,-22 21-405,9-12 0,-1-1 142,-13 3-232,5-20 1,3-1 468,13 2-1169,-28-3 1195,29-9 0,-10-4 0,14-5 0</inkml:trace>
  <inkml:trace contextRef="#ctx0" brushRef="#br0" timeOffset="32067">19233 16201 10141,'13'-15'1259,"-4"-1"-989,-4 3-90,-3 0-270,-2 0 180,0 4-90,-34 0-90,15 6-180,-17 22 180,25 6 1,11 13 89,0-4-270,27 5 180,-20-10-159,48 8 249,-33-13 0,25-3 0,-13-1 0,10 3 270,-14-8-180,5 4-90,-17-13-90,-8 2 180,-3-7-270,-24 2-540,12 0-629,-26-1 0,-8 0-1,3 2 1120,-5-1 0,-3 0 0,-12 1 0,-3 1 0</inkml:trace>
  <inkml:trace contextRef="#ctx0" brushRef="#br0" timeOffset="32435">20575 16221 12930,'24'-17'180,"-4"1"-180,23 1 0,-9 2 0,21-4-90,-12 8-630,-4 4 0,-1 1-989,8 2 1709,-11 10 0,-1 2 0,3-6 0,7 14 0</inkml:trace>
  <inkml:trace contextRef="#ctx0" brushRef="#br0" timeOffset="32572">20658 16682 8972,'50'-16'-563,"2"13"1,-7-32 0,5 12 0</inkml:trace>
  <inkml:trace contextRef="#ctx0" brushRef="#br0" timeOffset="32934">22062 16333 10681,'9'0'0,"0"0"90,10-21 180,-2-8-46,0 2 1,2-3-225,6-18-426,10-3 516,-11 12-90,-1-1 0,-3 1 90,2-18-90,-10 16 180,-1-25-180,-10 33 148,-20-13-148,15 25 0,-15 0 0,3 15 90,12 17-90,-24 26 0,25 8 0,-3 2 0,0 2-198,5-14 0,2 1 138,-2 6 0,0 6 0,3-4-388,6-1 1,0 0 87,-6 4 0,-3 5 0,4-5-1001,12-3 1,-1-1 1000,-12 12 1,-2-1 89,7-17 0,-2-2-1263,-5 31 994,0-4-164,2-24 0,-4-2 703,-21 15 0,17 4 0,-18-26 0</inkml:trace>
  <inkml:trace contextRef="#ctx0" brushRef="#br0" timeOffset="33623">21875 16936 9602,'-25'-42'809,"5"1"-809,10 9 0,5-19-90,33 12-612,-1-13 252,14 28 0,5 3-39,-13 3 0,1 1 189,9 0 0,4-1 0,-2 2-88,-1 2 0,2 0 238,4 0 0,5-1 0,-5 2-487,-4 2 0,-2 0 592,14-4 0,-2 1 45,-19 5 0,-3 1 0,-2-1 0,0-1 90,26-6-82,-25 3 0,-1-1 442,11-6 269,1-17-359,-31 15 725,-6-18-815,-35 17 269,-3-13-449,-4 18 683,-16-3-773,19 10 0,-13 5 0,-5 2 0,24 22 0,-5 10 0,11 11 0,12 4-900,-1 8 270,9-12-359,23 24 629,-18-32 989,38 5-809,-16-19 180,17-8 90,-7-3-90,-6-28 450,-10-8-90,0-12 360,-5-16-181,1 21-269,-9-22-450,-2 28 1230,-4-5-781,0 19-269,0 8 90,7 4-90,-1 5 270,18 20-90,-5 5-180,11 1 90,-4 14 90,3-35-90,1 31-90,19-24 90,-11 6-90,-5-13 0,1-2 0,4-3 45,-7-9 0,-1-6-135,2-19-1055,6-14 1145,-18-3-90,-8 10 180,-2-7-405,-7-1 315,-3-5 90,-2-2-90,-11 13 0,-2-2 270,11 10 0,-2-2-769,-8-4 0,-4-5 0,1 4 589,5 3 0,2 1-45,-3-12 0,-1 1-604,-2 7 1,3 2 558,8-13 798,-8-8-888,11 70 407,0 4-317,-2 26 0,4 8 0,8-14 0,1 1 825,-8 14 0,0 4-870,13 8 0,3-2 45,-10-12 0,0 0-90,1 4 0,1 3 0,1-5-270,1-6 1,0-2-586,4 23 1,0-2 44,3 1 900,4-13 0,1-3 0,1-8 0,17 10 0</inkml:trace>
  <inkml:trace contextRef="#ctx0" brushRef="#br0" timeOffset="33917">23947 15947 10501,'2'-32'270,"-1"2"-270,-1 7-90,0 1 180,-16 8-90,12 2-90,-31 7 180,14 23-90,-15 14-180,16 11-180,9-10 0,2-1 180,7 11-859,-6 12 859,27-19 0,-15-1 90,36-5 90,-9 8 0,10-12 0,14 9 0,-24-18 180,18 3-90,-25-12 0,4-1-809,-14-4-1,-27-2 180,-11-1-179,-1-14 719,-25 10 0,22-22 0,-26 12 0</inkml:trace>
  <inkml:trace contextRef="#ctx0" brushRef="#br0" timeOffset="34167">24108 16161 7803,'53'-7'89,"1"-1"91,-1 2-180,1-1 45,-16 0 0,0 1 45,19-6 0,-12 0 0,-2-2-90,4-4 0,-16 1 0,-3-3 90,-4-4 360,-4-22 0,-16 17-181,-31-8 361,-6 3-450,-15 12-90,-7-8 719,22 19-449,-12 2-270,20 30-90,5-2 90,11 25-315,19-5 0,3 2-494,-8 13-451,28 1 1,7-2-2480,-6-5 3649,3-17 0,4-3 0,8 6 0,0-4 0</inkml:trace>
  <inkml:trace contextRef="#ctx0" brushRef="#br0" timeOffset="34284">25342 16212 12480,'12'0'-5307,"-2"0"5307,-2 0 0,-5-5 0,0-1 0</inkml:trace>
  <inkml:trace contextRef="#ctx0" brushRef="#br1" timeOffset="35521">25073 15524 24898,'0'-9'-4496,"0"0"2997,6-2 2927,-4 1-1726,4 0 1139,-6-1-1577,0 2 185,0 0-1046,2 3 2163,-2 0-750,3 2-1091,-1 1 357,-1 2 1091,8 0 1,-3 1 0,6 0-1</inkml:trace>
  <inkml:trace contextRef="#ctx0" brushRef="#br1" timeOffset="35801">25240 15998 21570,'0'9'-4946,"0"-2"3177,20 5 1881,-15-2-1141,27 8 1673,-17-7-312,0 5-215,8-5-849,-21 0 408,8 2 137,-10 6-401,0-2 1101,-23 12 193,-11-10 961,-14 5-799,-5-6-1014,9 0 820,-3 0 1,-3-1-1,-1 1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2:53:05.981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2162 1846 22200,'-17'45'-3688,"13"-1"1146,-25-2 3329,26-2-2077,-9-3 1149,12-2-701,0-1 30,0-3-1414,0-2 2057,0-3 1,0-6-1,0-1 1</inkml:trace>
  <inkml:trace contextRef="#ctx0" brushRef="#br0" timeOffset="200">2083 1320 22380,'-19'-7'-2773,"2"1"897,6 3 1189,4 17 1,23-10 0,9 12 0</inkml:trace>
  <inkml:trace contextRef="#ctx0" brushRef="#br0" timeOffset="568">2645 1808 21660,'4'22'-7310,"0"-1"4843,4-1 491,3 0 1216,5 9 162,-3-6 277,9 17-26,-10-17-1763,8 13 1984,-7-17 212,3 7 235,-6-15-42,-1 2-574,-4-9 973,-1-2 198,-2-21-91,1 15 616,1-56-870,-2 32 115,3-17 1,0-3-204,1 6-160,0 6 1,1 3 63,0 17 35,7-1 790,-6 17-508,6 0 895,-4 23-2409,2-17 535,3 32 0,-1 8-566,5-13 372,2 16 1,0 2-1913,1-10 2123,0-7 1,3-2-1,7 0 1,13 8-1</inkml:trace>
  <inkml:trace contextRef="#ctx0" brushRef="#br0" timeOffset="1133">3530 1682 22920,'-18'-30'-7507,"14"2"5230,-32 6 2653,16 1-810,-1 11 1104,-9 2 4,18 7 459,-5 23-1472,8 8 1335,9 12-688,25 18-1538,-19-22 983,31 2 1,7-1-380,-15 1 115,14-3 1,1-3-590,-11-5 47,7 11 523,-15-21 856,-7 4 219,-5-15 420,-8 0-1511,-22-6 2331,-2 0-397,-18-2 94,5-12-526,13 1-741,23-3 555,1-1-689,56 5 2227,-30-3-2105,13 2 0,3 1 23,4-4-3,-19 5 1,2-1 434,-2-2 1,-1 0 1126,15-7-974,-12 1 0,-2 0 661,-2-6-1679,4-18-670,-24 16-411,-23-29-1308,8 27 114,-40-21 33,14 32 824,-23-4 365,7 15 919,10 20 1314,19 29-905,9 1 227,16-5 0,7-2-607,11 4 117,-1-7 0,3 0-919,12 3 103,-10-9 0,-1-2-1026,7-1-702,11 2 2791,-14-17 1,0-4-1,0-4 1</inkml:trace>
  <inkml:trace contextRef="#ctx0" brushRef="#br0" timeOffset="1433">4398 1664 23369,'0'-24'-6115,"0"3"3896,0 4 1245,0 5 695,0 4-147,0 21 122,33 28-75,-25 2-787,16-6 0,2 0 912,-3 3-218,-1 13-227,8-20 742,-28-1-130,19-4 970,-19 3-598,7-12 379,-9 2-501,-19-34 853,14-14-662,-14-16-630,17 7 0,4-1 542,-2-15-363,8 4 1,0 0-144,-4-9 360,14 20 0,4 0-391,-7 5 0,3 4-10,26-14 815,1 0 1,-14 24 0,-1 5 0</inkml:trace>
  <inkml:trace contextRef="#ctx0" brushRef="#br0" timeOffset="1873">5067 1247 24539,'0'41'-6116,"17"-6"2516,-12 13 2544,13-7 366,-8-8 0,0 2-162,7 17 487,2-8 1,0-1-126,5 5-757,-9-13 1,-2-1-14,4 1-66,3 11 298,-11-26 636,-2 1 572,-29-15 2998,-7-20-813,-29-11-313,14-10-1026,15 10 0,2 0-4,-3-8-206,3-10-472,9-1-406,16 12-2548,38-20 2096,0 23-338,17 8 1,6 3 1098,-23 7 1,1 2-1,14-1 1,0 2 0,-13 5-1,-1 0 1</inkml:trace>
  <inkml:trace contextRef="#ctx0" brushRef="#br0" timeOffset="2905">2083 3455 23459,'0'-8'-5756,"0"3"3718,0 1 1513,-12 3 2248,9 19-2075,-17-14 2199,18 38-1909,-6-6-1135,8 12 1287,0 18-90,0-27 0,0 9-1386,20-20 850,-15-5-1997,36-2 2962,-23-6-897,20-4 965,-7-5 380,20-3 511,-12-3-515,-6-6 0,-1-4 1500,2-15-228,6-9-969,-22-4-599,-6 10-725,-7-3-399,-2-7-779,-3 11-510,-15-5-489,11 15 59,-12 25 2693,16 13-1296,21 30-659,4-5 936,-2-13 0,3-2-856,13 7 1484,-2-2 0,1-1 0,2-3 0,-7-8 0,0-1 1</inkml:trace>
  <inkml:trace contextRef="#ctx0" brushRef="#br0" timeOffset="3337">2948 3642 23099,'-16'-10'-2899,"12"-5"-1213,-12 33 5914,16 5-3009,0 38 493,14-8-472,-10 7 711,11-14-1736,-2 1 1096,-10-1 1594,9-1-2438,-1-2 1461,-8-2 364,16 8-30,-17-16 714,9 10-432,-10-27 279,2-1-825,-3-33 867,-18-13-720,16-2 0,-1-2-31,-14 5 1,-1-1 298,9-19 1,2-2-114,-2 17 1,-2 1 129,1-13 0,2 0-55,7 12 0,0 0 225,-3 1 0,1 1-384,3-33 501,-2 25 1,4 1 358,16-15 17,-6 18 1,1 3 430,10 9 946,32 2 459,-35 19-405,29 22-796,-15 14-1261,-9 10-339,-9-8 0,-3 1-943,-4 8 663,-4-5 0,-2 0-1032,-3 4 544,-6-7 0,-5-2-775,-12 3 812,2 7 1388,-18-10 0,18-12 0,-20 3 0</inkml:trace>
  <inkml:trace contextRef="#ctx0" brushRef="#br0" timeOffset="3767">3827 3462 23279,'2'-6'-2448,"1"1"1709,-28 2 1428,-7 21 648,-13-13-691,1 39-481,13-24 352,0 22-790,-1 7 600,16-11-252,0 24-969,16-29-1147,0 6 230,21-11-180,13-13 448,29-1 1377,-9-11 406,-16-11 1,-2-5 1225,7-19-792,-15 12 0,-1-4-44,-5-12 1,-3 0 299,8-15-445,-11 2 0,-3-2-678,-5-13 22,-4 4 1,-2 1-465,-1 22 1,-2 2-421,-10-12 1,0 1-986,5-13 595,-32 6 176,34 8 380,-28 0 137,28 20 256,-24 4 729,26 42 332,-10 25 407,12 14-835,0-22 0,0 1 22,0 26-217,10-31 0,1 1 18,-9-1 0,2 1-1024,23 12 1,5-1 28,-20-12 1,1-1 967,24 19 0,4-4 0,4 0 0,-14-19 0,0 0 0</inkml:trace>
  <inkml:trace contextRef="#ctx0" brushRef="#br0" timeOffset="4335">4583 3475 23009,'-44'0'540,"4"0"-270,10 0-270,-12 16 1438,11-12-1194,7 27 0,3 5-1097,0-8 383,11 12 0,4 1-723,0-7-378,34 16-771,9-25 817,16 1-380,-3-17 814,-12-4 1432,-2-5 250,13 0 602,-14-21 624,12-7 774,-31-12-2021,8-1 141,-22 8-1396,5 3-45,-7-2-866,0 6-91,0 2-335,0 5-3,-15 9 1796,11 28-326,8 13 213,1 13-324,36-2 727,-22-13-355,23-2 685,-8-3-361,25 1 289,-13-13-63,-5-5 1,0-3 1364,6-4-631,-10-8 0,-1-5 1249,0-18-163,4-11-1670,-28 10 0,-4-1-237,3-10-206,-5 3 1,-5-2-856,-25-10 283,9 6 0,0 0-993,-15-10 472,4 20 0,1 0 207,9 4 0,2 2-974,-18-12 1336,-7-11-81,28 33 152,-7 20 2941,28 31-2419,-6 13-79,15-16 1,-1 1 115,-13 21-129,16-24 1,1 0 144,-3 29-632,5-17 1,3-1-316,4 17-1164,-6-12 0,-1-2 1323,2-1 61,3 9 596,-15-26 0,-7-2 0,-2-5 0</inkml:trace>
  <inkml:trace contextRef="#ctx0" brushRef="#br0" timeOffset="4483">4957 3508 24269,'-6'-21'-8255,"4"3"6419,16-3 3559,-9 8-624,28 3 0,7 4-491,-2 1-466,1 3 0,5 0-599,0 2 1,-3 0-674,24 0 1504,-21 8 0,-2 0 0,14-4 0,-2 11 1</inkml:trace>
  <inkml:trace contextRef="#ctx0" brushRef="#br0" timeOffset="4807">5617 3523 23279,'-33'0'990,"34"0"-990,15 0-90,37 0 90,-10 0 0,3 0 0,-15 0-90,-1 0 180,-2 0-180,-5-15 424,5-1 119,-12-2-244,4-31-982,-14 30 141,-3-37-926,-3 33-38,-20-5-287,15 15-676,-27 3 1522,30 29-10,-10 15 1054,28 13-782,-2-9 0,3-1-507,26 12-99,-5-6 1,3-2 1475,-12-16 1,1-3 0,12 7 0,1-2 0,-9-9-1,-1-1 1</inkml:trace>
  <inkml:trace contextRef="#ctx0" brushRef="#br0" timeOffset="5517">6832 1320 23279,'8'-10'-806,"0"2"1085,0 1-250,5 2 1173,-3 3-635,7 1-564,-4 19-2023,4 1 423,0 21-405,2 0-209,0 10-57,1 8 830,-6-10 1,0 2 164,-4-11 0,0 1 550,0 5 1,0 5 0,0-5 721,-3-3 1,0-2-206,2 13 1,-2-1 418,-2-17 0,-1-2 216,1 32 223,0-3-185,-1-3-177,-2-6 163,0-5-885,1 8 285,1-18-619,5 7 327,1-30 197,10-3 1043,-4-31 941,7 14 1239,-1-52-1272,-6 31-853,-4-7 0,-2-2-291,-3 0 239,-1-9-125,-5 23-1096,-1 24-920,0 38-586,0 18 1788,0 3 0,0 4-257,-1-20 1,2 4 175,3 10 1,3 7-1,-2-4 3,-4-1 1,2-2 23,7-7 1,3 2 0,-1 0 56,-3-1 0,-2 1 0,2-3-85,7 8 0,2 0 59,-4 3 0,1 5 0,-1-7-874,-1-8 0,0-1 958,1-1 0,2 4 0,-1-5 0,-2-8 0,0-3 1,4 10-1,0 1 0</inkml:trace>
  <inkml:trace contextRef="#ctx0" brushRef="#br0" timeOffset="18050">8908 1615 23909,'0'-6'-5576,"0"2"3537,0 16 975,15 25-729,-11 2 1363,11 0 0,1 1-481,-12 10 809,9-3 0,1 0-2433,-1 13 1828,-7-11 0,1 0-116,10 8 215,-16-4 0,-1-2 1059,7-2-320,-12-9 1,-7-2 1188,-10-13 500,-25 3 883,7-20 84,-21-2-461,21-29-1166,-12 17-590,27-22 1,3-4-626,-11 11-141,11-10 1,4-2-1692,5 3-818,2-7 53,11 11 878,19 3 2263,-14 1-1563,47 2 2848,-24 2-1273,32 3 1,-10 4 0,4 2 0</inkml:trace>
  <inkml:trace contextRef="#ctx0" brushRef="#br0" timeOffset="18252">9473 2037 21930,'-17'11'1922,"3"7"-3076,34 6-2359,-15 2 1016,29-2 1860,-30 3-508,29 2 656,-9 15-1587,8-10 1629,-12-6 1,-2 1-1,2 2 1,5 8 0</inkml:trace>
  <inkml:trace contextRef="#ctx0" brushRef="#br0" timeOffset="18417">9390 1776 22200,'-7'-18'-9364,"0"2"6475,3 4 3733,1 0 1,25 7-1,7-1 1</inkml:trace>
  <inkml:trace contextRef="#ctx0" brushRef="#br0" timeOffset="18949">9832 1884 21570,'9'14'-7398,"0"3"4503,8 12 1580,-5-7 272,9 21 358,-10-18 30,7 20 176,-8-18-1786,7 15 1945,-10-21 369,6 13-367,-8-22-97,2 3 86,-5-13 1271,-1-16-117,0 10 585,3-48-495,-1 26 243,2-33 11,4 7-134,-5 15-85,8-14-752,-7 34 433,8-5-390,-6 20 1721,9 17-2102,-7-10 548,7 39-1402,0-9 134,-3 12-102,7 14-335,-8-26-195,1 7-1112,-3-17 1827,-1-5-497,0-2 1395,0-6 274,0-4 369,0-4 624,7-4 810,-6-16-466,11-8 411,-11-9-706,2-3 28,-6 8-541,-4 0-834,0 2-771,-2 2-916,0-3 479,0 31-294,19 7 1373,3 22-3095,24 14 3056,-9-16 1,4 10 0,-9-13 0</inkml:trace>
  <inkml:trace contextRef="#ctx0" brushRef="#br0" timeOffset="19250">10883 2236 22830,'21'-14'2643,"6"0"-1735,13 3-447,2-1-123,-7 0-13,4-3-14,1-1-98,16-11 477,-16 5-611,9-6-145,-24 7-311,-5 0-295,-10 0-720,-4-10-482,-6 7-132,-26-14-504,-12 17 1815,3 7 1,-2 2-347,-22 3 585,0 2 363,22 7 1271,5 0 177,6 23 272,12 11-449,6 13-1908,20-12 1,8-1-2282,11 13 2882,17-5 1,8-2-1,-17-16 1,1-1 0,18 7-1,-1 0 1</inkml:trace>
  <inkml:trace contextRef="#ctx0" brushRef="#br0" timeOffset="19883">12608 2081 23819,'47'0'899,"-1"0"-899,-6 0-89,4-14 1123,3 11-904,-7-11 0,2 0 228,24 10-877,-21-3 0,1 0-325,17-3-220,0 8 1088,-2-7 0,-4 9 0,0 0 0</inkml:trace>
  <inkml:trace contextRef="#ctx0" brushRef="#br0" timeOffset="20083">12855 2320 23459,'-11'0'630,"3"-18"-6583,31 14 8263,2-31-2136,29 31 630,1-33-149,8 21-404,-28 0 1,3-2-1078,19 1 0,3 1 891,-12 3 1,0 1 0,16-3 0,-1 0 0,-17 6-1,-1-1 1</inkml:trace>
  <inkml:trace contextRef="#ctx0" brushRef="#br0" timeOffset="20334">13517 1714 22920,'-50'-14'-971,"-5"-4"192,22 5 400,6-7-796,20 12-311,56-1 2801,-13 7-992,3 1 1,3 2-307,15 17-56,3-14 104,-30 15 0,1 4-264,8-3 0,0 0 223,-11 5 0,-2 3 76,11 13 1,-5 2-2252,-10 13 461,-9-2 1,-6 2 375,-17-20 0,-1 0 126,10 15 1,-3 0 1167,-24-11 1,-2-2 0,15 2 0,-1 1 0,-16 0-1,0 1 1</inkml:trace>
  <inkml:trace contextRef="#ctx0" brushRef="#br0" timeOffset="21237">15322 1324 22740,'-14'-25'-7388,"-1"0"5223,3 3 768,0 1 589,1 4 302,1-2 41,2 8 312,0 3-1278,6 22 2253,-1 15-246,3 23-66,22-3-699,-17 2 428,37-3 180,-16-15-248,20 11-156,-8-30 521,7 6-57,-19-19 1015,5 5 397,-4-22 382,-10-7-938,5-21-282,-15 7-762,0-15-988,-7 23-114,0-7-683,0 15 250,0 3-814,0 24 817,0 13 63,20 34-718,-15-3 568,33 3 202,-22-13 1058,17-2 1,-6-3 0,1-1-1</inkml:trace>
  <inkml:trace contextRef="#ctx0" brushRef="#br0" timeOffset="21649">16075 1419 22830,'-16'-14'-5848,"-3"2"4892,0 35 2300,3-3-769,16 25-1875,0 17 372,0-10 595,-2-6 0,4 1-1327,15 8 1359,-9-11 0,2-1-555,10 2-1167,7 9 203,-12-16 1092,2-14-273,1 2 421,-11-18 448,2-25 1468,-4-2-479,-5-23-207,0 4-92,-17-8-441,16 5 0,-2-3-179,-14 9 0,-2-2 64,11-7 1,4-4 0,-1 3 49,-6 2 0,0-1-368,5-3 0,2-4 1,2 5 64,2 6 0,0 1 256,0-10 0,0 3-5,0-5 405,0 9 180,0 12-224,19 11 1547,-1 10 618,18 22-1546,-18 21-1230,-4-4 0,-2 3-509,-9 31 628,7-31 1,0 1-27,-8 4 0,-2-1 139,8 19-1514,-7-9 1,-2-1-1633,1 4 2934,0 11 0,0-25 1,0-4-1</inkml:trace>
  <inkml:trace contextRef="#ctx0" brushRef="#br0" timeOffset="22083">17013 1326 22290,'-33'-3'-727,"5"0"501,-32 3 464,13 0-95,-2 14 269,16-4 1,1 0 219,-13 8-424,13 9 0,3 1-148,4-9 314,4 41-1123,34-40-1105,22 5 652,10-12 35,13-7 267,-9-1 291,4-5 638,2-25 219,-16 9 1,-1-2 411,-9-5 0,-1-3 295,13-9 1,-2-2 337,-1-14-1207,-16 3 0,-5-2-632,-5-14 206,-8 21 1,-1-1-610,-3-18-797,0-1 204,-19 4 704,9 21 0,-1 2-1419,-11-13 1389,5 17 0,3 3-224,11 7 492,-22 3 830,23 44-21,-9 23 202,11 18-150,8-10 0,1 0-123,-8-16 1,3-2-40,16 16 0,0-1-17,-18-13 1,1-3-565,19 0 0,2 0-501,-15-3 1,0 2-472,19 9 0,3-2 463,-11-11 1,0-1 1032,8 5 0,1-2 0,17 2 0,1-6 0</inkml:trace>
  <inkml:trace contextRef="#ctx0" brushRef="#br0" timeOffset="22633">17742 1292 22830,'0'-15'-6296,"-20"6"6431,15 0-2476,-32 8 4069,19-3-1037,-2 24 182,-12 21-333,27 1-1113,-5-7 1,2-2 1072,8 1-1281,17 22 627,8-28-1604,23 11 722,-7-26 339,1 0 375,-14-13 1377,-2 0 131,-4 0 411,3-20 708,-14-7-1406,8-12-184,-18 3-1561,5 9 260,-6 2-1010,0 2 0,0 4 89,0 3-311,0 25 1129,0 9-100,19 17 191,-15 1-73,36-11 973,-4 2-124,12-2 80,-11-18 1,2-1 868,11 6-407,-4-21 1,-1-5 1475,9-5-800,-19 0 1,-2-4-357,-5-4 1,-3-1-104,9-18-423,-11 3 1,-5-1-346,-5-11-283,-6 6 0,-3-1-536,-3-10-101,-9 10 1,-3 0-1784,-11-5 1322,12 22 1,-2 1-926,-20-13 739,16 18 223,-2 3 696,-3 34 2616,19 29-2011,-6 10 243,7-15 0,2 2 187,-1 26-152,0-28 0,0 1-253,-1 1 0,2 1-42,6 14 1,1 1-107,-7-15 0,2 1-1835,13 22 0,3-3 219,-3 3 358,0-17 1,0-3-343,-2-2 1424,3 2 1,-15-24 0,4-3-1</inkml:trace>
  <inkml:trace contextRef="#ctx0" brushRef="#br0" timeOffset="22748">18283 1305 23189,'-12'-35'-9012,"3"-6"6372,26 15 3553,18-2 269,8 19-828,12 4 0,-7 5 0,2 0 0</inkml:trace>
  <inkml:trace contextRef="#ctx0" brushRef="#br0" timeOffset="23166">18902 1491 23009,'22'0'630,"15"0"-630,18 0 90,5 0-90,-10 0 202,-2-16 0,2-1 486,10 9-501,-7-20 1,-3-2 237,-13 15 295,6-31-875,-30 21-566,-3-16-309,-10 15-960,-27-6-366,-5 7 418,-15 8 855,-6 1-114,15 28 1956,9 17-99,12 28-543,17-3-207,20 4-816,-1-28 0,3-2 245,4-6 1,1-1 582,6 5 0,1-1 0,24 3 0,1-2 0</inkml:trace>
  <inkml:trace contextRef="#ctx0" brushRef="#br0" timeOffset="23533">20038 1260 22470,'-22'-7'-2294,"-4"1"2445,-2 24 1376,-9 9-683,24 10-1658,-6 17 73,9-20 99,33 22-1686,-18-27 1760,24-12 1,5-2 67,-7 4-939,33-10 731,-10-2 1314,-15-26 845,22-13-6,-31-11-592,-5 9 0,-4-2 344,-6-15-1384,-4 16 1,-2 0 58,-5-22-1189,0-4 101,0-3 252,-9 31 0,-1 0-1235,5-33 1761,-13 34 1,-2-1-166,9-8 0,0 1-369,-11-16 498,5 21 1,3 3-220,11 8 512,-18 5 437,18 37 717,-5 4-597,7 14 1,2 4 159,-1 22-489,12-16 0,0 1-544,-10-7 0,2-2-182,18 4 0,1-1-181,-13 0 0,-1 1 739,10-1 0,1 0 0,-3-3 0,0 1 0,0-2 0,1 1 0</inkml:trace>
  <inkml:trace contextRef="#ctx0" brushRef="#br0" timeOffset="23700">20835 1505 24718,'0'-17'-6565,"0"2"4167,0 3 344,0-3 606,19 3 2785,-14-1-957,40 8 0,-19 2 0,24 2 0</inkml:trace>
  <inkml:trace contextRef="#ctx0" brushRef="#br0" timeOffset="24149">22065 1229 23279,'-26'-19'-4998,"-13"0"4545,8-3-492,-7 7 1203,-18 2 205,25 8-14,-18 23 996,25-14-1085,-2 35 472,17-20-794,5 19-493,4 20-863,22-22 121,-9-3 0,4-3-979,25-6 235,14 1 670,-20-17 1288,11-4 458,-15-4 897,-2 0 225,-4 0 722,3-21 276,-11-5-1334,1-23-893,-14 14-1078,-2-9-574,-3 17-312,-18 5-156,13 28 1468,-12 20-300,17 10-641,0 3 173,25 0 57,5-11 618,-2-10 1,2-2 652,15 5-7,15-10-256,-25-1 0,11-10 1,-15 0-1</inkml:trace>
  <inkml:trace contextRef="#ctx0" brushRef="#br0" timeOffset="24487">22527 1189 23009,'0'-29'-6205,"0"3"4076,-16 0 317,12 33 2930,-11 10 265,15 23-1987,19 17-815,6-19-599,12 9 1228,16-10 826,-17-19 405,-4-4 1,1-2-610,9-10 278,-10-7 0,1-5 2037,4-8 737,9-24-933,-21 6-482,0-4-716,-8-7-717,-6 10 1,-3-3-350,3-24-181,-6 5 1,-1 0-215,-3 21 0,0 1-50,-1-12 0,0 0 306,0 15 0,0 1-137,0-30-109,-17 4-482,13-7 632,-13 23-439,4-4 375,10 50 2230,-10 5 253,13 31-1871,0 26 0,0-7-254,-1-1 0,2 1-252,5-22 1,2 1 559,-2 11 0,-1 6 0,2-6 0,1-11 0,1-1 0,-2 19 0,1 0 0</inkml:trace>
  <inkml:trace contextRef="#ctx0" brushRef="#br0" timeOffset="24782">22670 857 25348,'0'-12'-6026,"19"0"9189,6-5-1759,13 5-46,2-3-488,-2 6-1051,3 6-1013,3-1-448,-10 3 1,1 2 1894,19 15 0,-18-14 0,0 0 0,16 13 0</inkml:trace>
  <inkml:trace contextRef="#ctx0" brushRef="#br0" timeOffset="25669">15700 3195 22740,'0'-8'-5936,"-15"1"5945,11 2-2046,-21 1 3363,8 2-410,-21 19 763,11 11-1066,-6 10-813,20 4 776,5-8-1064,5 18-31,3-13 271,16-7 0,6-2 1,9 0-1,1-12 0,0 0 1</inkml:trace>
  <inkml:trace contextRef="#ctx0" brushRef="#br0" timeOffset="26003">16277 3055 23009,'-44'-1'940,"20"16"1057,-14 8-1413,22 11-2004,-6 23 223,11-14 525,10-3 1,2 1-675,-1 11 519,-2-18 1,4 1-27,8-2 0,3-1-1971,7 14 1535,1-12 0,-1-1 49,-2-2 285,7 6 78,-14-22-56,2-3 590,-6-35 1300,-7-11-647,0-2 1,0-2 247,0-25-366,0 15 0,0 1 228,0-10-366,-2 20 0,4 1 28,17-9-60,-14 5-1054,14 5 1375,-2 0 1,3 15-1,17 0 1</inkml:trace>
  <inkml:trace contextRef="#ctx0" brushRef="#br0" timeOffset="26353">16738 3567 23729,'-14'-19'-6944,"2"-4"3608,35-23 4571,-17 9-784,25 10 0,4 1 1232,-7-6-1242,10 4 0,2 2 589,1-5-966,-11 8 0,0 1 1893,-1-2 328,5-9-1644,-25 19-535,-19-3-2345,-16 12 1850,3 20 405,-19-10-19,19 50-919,-3-32 786,8 33-820,18-21-79,0 0 1354,0 0-2727,26 12-946,-3-13 3149,9-10 1,5-3 0,14-1 0,-16-9 0,0 0 0</inkml:trace>
  <inkml:trace contextRef="#ctx0" brushRef="#br0" timeOffset="26701">17570 3258 23189,'-46'-7'-651,"1"1"498,1 6 512,19 18 352,-3-13-131,25 27-2128,-8-12 1155,11 15-1383,26-7 59,9 3 377,12-20 712,3 7-577,-14-16 540,18 4 1693,-13-6-435,22-21 1714,-31-4-18,10-23-643,-24 12-1517,1 0-180,-11 8-852,-4 7 7,-2 20 1430,15 18-2694,-13 18 137,31 16 144,-6-18 427,10 10 298,-9-24 1,3-3 634,10 0 695,18 10 0,-14-24 1,2 6-1</inkml:trace>
  <inkml:trace contextRef="#ctx0" brushRef="#br0" timeOffset="26905">18627 2841 24359,'-26'-45'-8125,"-14"-7"6284,35 21 1059,-14 0 83,19 48 629,0 2 19,0 31 13,0-3-1558,0 8 2053,19 6-867,-14 5 379,11-18 1,3 0-163,-7-12 0,-1 0-912,7 20 0,1-1-290,13 3 379,-16-18 1,-3-2 831,-1-2 1,6 1 0,-10-20 0</inkml:trace>
  <inkml:trace contextRef="#ctx0" brushRef="#br0" timeOffset="27037">18412 3163 23099,'-11'-32'-9023,"2"3"6119,26 4 4098,41-6 1021,-3 16-1977,1 5 1,1 2 0,7 7-1,-20 1 1,0 0 0</inkml:trace>
  <inkml:trace contextRef="#ctx0" brushRef="#br0" timeOffset="27351">19265 3338 23279,'-19'3'3056,"5"-1"-2888,37 2-1256,8-4 869,14 0 35,1 0-244,7-16 955,-12 1-218,-8 0 0,-1-1-119,1 2 221,3-17-125,-16 21 185,-11-17-1419,-1 6 40,-8 6-1266,-22-12-270,-5 14 937,-28-1 340,13 9 1113,7 9 1,2 6 189,1 15 969,-6 24-478,30-8-1419,8 20 33,26-26 680,-7-5 1,2-3-1,34 1 1,-26-11 0,1 0-1</inkml:trace>
  <inkml:trace contextRef="#ctx0" brushRef="#br0" timeOffset="27717">19962 3188 23099,'-20'-14'-4288,"-7"3"4190,-18 5 1273,6 18 1132,16 12-1995,10 21-1202,13-5-218,0 0-488,23-12 1031,-17-3-751,43-4 666,-30-9-1271,24 5 994,3-15 1805,-11 8 37,23-34 1404,-27 18-1337,-7-24 1,-3-6 423,0 8-1302,-9-3 1,-2-3-194,-3-7-342,-4-4-908,-3-2 1121,2 10 1,-4-1-1720,-15-19 939,16 10 1,-3 1-210,-32-5-41,31-14 652,-13 38-31,7 4-157,9 38 1104,-9 5-193,17 11 1,5 5-410,10 17-978,-1 2 1,2 2 444,-6-20 0,1 0 748,0 5 0,0 4 0,-1-4 0,1-5 0,0-1 1,5 11-1,1 0 0</inkml:trace>
  <inkml:trace contextRef="#ctx0" brushRef="#br0" timeOffset="27905">21147 3486 25258,'0'-15'-7195,"0"-2"4257,0-4 1064,0 2 516,25-2 2309,-5 9-511,25 1 0,-9 4 1,3 1-1</inkml:trace>
  <inkml:trace contextRef="#ctx0" brushRef="#br0" timeOffset="28133">22152 3209 24539,'-26'-11'-3148,"6"1"2965,-14 5 0,-2 2 745,0-1-358,-29 18 823,37 11-746,5 11-1038,12 2-1003,11-8 231,0 0-167,19-1-817,-15-2 2257,42-3 0,-25-4 0,24-3 1</inkml:trace>
  <inkml:trace contextRef="#ctx0" brushRef="#br0" timeOffset="28432">22368 3234 24718,'0'-16'-5665,"0"0"3986,-16 29 4072,12 9-3151,-12 19 863,16 13-949,0-20 31,17 18-1579,-13-25 1817,28 3 350,-13-12-1631,14-10 2262,-1-1-449,-3-21 2027,-13-7-944,5 3 953,-19-19-1829,13 22 831,-12-19-1114,6 9-443,-5-1-315,0-1-1182,-1-10 822,-1 8-992,3-17 1520,-3 23 418,2-5 1,-1 16 0,1 0 0</inkml:trace>
  <inkml:trace contextRef="#ctx0" brushRef="#br0" timeOffset="29183">22693 2690 23189,'0'50'-4856,"0"-8"2817,0 15 1065,0-10 336,0 7 212,17 2-509,-13 2 738,25-1-1132,-18-18 1,0 0 62,17 18 160,-7-13 0,0-1-278,4 0 1272,5 9 0,-14-25 1,-2-3-1</inkml:trace>
  <inkml:trace contextRef="#ctx0" brushRef="#br0" timeOffset="29316">22670 3133 23729,'20'-21'-1175,"-15"2"-2125,39 3 4667,-23 2-1867,24 4 591,-6 3 1,2 4 0,2 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2:55:48.450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2522 895 8162,'0'-31'1619,"0"3"-1259,-26-1-270,20 2 0,-40 2-90,40 2 90,-51-3-180,36 11 180,-31 0-90,10 11 0,9 2 0,4 19 0,2 6 0,-8 5-729,13 4 1,1 3 728,-9 13-90,5 6 90,2 3 90,12-14 0,1 2-180,1 20 90,3-22 0,3-2 90,3 13 0,0-5-90,26-3 45,-9-16 0,3-3-135,33 12 135,-14-11 0,0-2-554,12-2 509,-17-11 0,-1-2 0,14-2-90,-4-6-90,-1-1 90,-5-17 90,-1 11 0,-5-39-89,7-11 89,-26 22 0,-3-3 0,3-23 0,-3 0-45,-5 21 0,-4 0-320,-8-14 0,-2 1 275,6-16 45,-18 34 0,-3 1-315,0-21-270,-8 22 1,-5 5-360,-10-4 989,5 11 0,-1 10 0,-6 30 0,16-6 0,1 1 0</inkml:trace>
  <inkml:trace contextRef="#ctx0" brushRef="#br0" timeOffset="664">2325 1450 8252,'-11'-12'450,"-7"2"-360,11 3 180,-3 3-180,24 2-90,28 34 0,4-23 45,-6 24 0,1 3-340,8-14 250,-6 9 0,-1 1-1914,10-1 1734,-21-12 0,1 0-674,24 10 539,-16-10-270,18 0 450,-28-13 90,9-18 90,-20 8 180,4-50 90,-17 27 0,1-36 359,-6 3-359,-1 13 0,-9 11 0,-1 0-23,6-1-337,-15-13 180,7 31 1557,9 18-1647,9 24 90,15 29-180,3-9 135,0-11 0,1-1-327,-5 3 282,28 11-360,-21-19 0,1-4 90,1-5-270,14-3 360,-11-7 90,19-19 90,-25 8 90,-5-26 0,-3-8 360,-6 9-46,-3-14 1,-3-2-135,-6 6-90,0-21-270,-17 30 90,13-1 0,-13 15 90,17 29-90,0 7 0,0 18 0,18 16-360,-14-18-748,34 10 568,-21-15 180,19-5-364,-7-2 724,3-6 0,2-8 0,1-4 0</inkml:trace>
  <inkml:trace contextRef="#ctx0" brushRef="#br0" timeOffset="1067">3810 1268 7713,'0'-17'179,"0"29"-89,0 9-90,0 19 90,0-1 0,16-8-90,-12-1 0,29 8 90,-8-12-90,6 3 0,10-14 0,-20-7-90,11-3 180,-18-28-90,-1-6 180,-8-5 0,-7-1-90,-19-11-180,15-16 90,-31 44 0,34-11 90,-25 26-90,25 13 0,-9 10 0,12 21 90,0 22 0,0-10-45,7-3 0,3 2-327,7 11 237,0-11 0,-1 0-1300,1 6 1300,-4-22 0,-1-1 135,-9 9-639,16-5 729,-17-3-438,5 5 348,-7-13-90,-18 6 0,13-20-253,-36-3-646,9-8 89,-11-2 810,2-22 0,9-9 0,1-21 0</inkml:trace>
  <inkml:trace contextRef="#ctx0" brushRef="#br0" timeOffset="2164">3757 1548 8162,'36'0'450,"-6"-19"-540,5 14 180,14-29-90,-7 10-45,-12 9 0,0-1 135,3-7 0,-1 0-180,18-5 90,-10 4 0,-2-1 0,1-3 45,-12 6 0,-2-2-135,-6-3 0,-1-13 90,-15 17 0,-20-3 0,-13 6 0,-11 9 0,7 4 0,0 3 0,-13 2 0,7 13 0,0 2 0,-6-7-611,17 18 0,3 3 790,-4-3-89,7 26-90,11-9 180,0 24-180,11-15 0,13-7 0,1 0-883,-6 4 568,22-17 0,4-2-225,-4 7 135,0-20 1,2-1-473,19 11 877,2-5 0,3-7 0,1-2 0</inkml:trace>
  <inkml:trace contextRef="#ctx0" brushRef="#br0" timeOffset="2481">4520 1217 7803,'-19'-21'359,"3"2"-269,4 3 360,9 6-360,-9 24 90,32-11-180,-16 44 90,33-25-90,-23 9 0,-3 4-90,12 8 135,-4-5 0,-1 0-45,1 4 90,-4-10 0,0-2 539,1-1 361,-1 9-1080,-13-42 0,4-13-90,-6-22-135,0 5 0,0-1-134,0-16 179,0 17 0,0-2-270,-2-2 1,4 2-91,18-19 225,-9 14 0,1 2 405,13 2 0,17-1 0,-12 21 0</inkml:trace>
  <inkml:trace contextRef="#ctx0" brushRef="#br0" timeOffset="2903">5057 1324 7263,'0'14'270,"0"1"0,0 4-181,0-4 1,0 3-90,0-6 0,0 1 90,0 1-539,17 5 89,9-6-180,23 5 270,-6-12-89,20-1 269,-25-5 90,12-18 90,-9-7 179,-14-10 361,5-17-360,-22 18 359,-3-28-269,-7 28-270,-19-17-90,15 27-90,-32-4 180,31 16-90,-25 6 450,27 19-450,-10 22 90,13 10-1097,0 14 1187,0-5 0,0 5 90,21 4-90,-16 2-45,14-19 0,3 1-135,-8-13 0,-1 2 45,10 19 0,1 0 45,3 3-45,-7-22 0,-3-1 224,-13 4 91,21-5-360,-23-5 0,7-7 0,-9-4 0,0-7-1079,-19-4-91,-12-4-269,-9-18 1439,-6 10 0,12-32 0,-3 12 0</inkml:trace>
  <inkml:trace contextRef="#ctx0" brushRef="#br0" timeOffset="3480">6453 1127 7533,'-6'-1'90,"-1"-1"0,2 2 89,-2 0 1,-1 0-90,-7 21-90,2 8 0,-11 30 90,10-10 90,5-13 0,2 0-90,1 6-90,4 11 90,2-20-90,24-5 0,-17-6 0,23-11 0,6-3 0,-8 1-45,12-2 0,1-6 45,2-22-1141,11 16 1141,-19-42-90,-4 24 180,-4-27-180,-5 7 90,-6-5-90,-4-5 90,-9 10 0,-1-2 0,1 9 0,-2-2 90,-6-5 0,-4-4 0,2 3 225,6 2 0,-3 1-180,-14-14 0,0 2 0,16 17 0,0 3-45,-14 1 0,-1 2-90,13-23-827,-26 2 827,27 20 90,-18 6 0,19 34-180,-7 25 180,9 14-987,8-1 1,3 3 896,-2-14 0,1 1-90,0 14 0,3 1-270,4-12 0,0-2 0,-8 1 1,0 0-16,9 0 1,1-2-76,-2-1 0,0-1 0,0-3 1,1 0 449,2-2 0,0-3 0,21 22 0,4-4 0</inkml:trace>
  <inkml:trace contextRef="#ctx0" brushRef="#br0" timeOffset="4034">7327 1144 8972,'-25'-28'270,"19"1"-180,-38 6-180,17-3 180,-9 15 0,-11-2 90,21 26 179,-4 12-359,10 7 0,10 7 0,2 6-180,28-9-269,9 21 359,12-28 0,-11-12 0,1-2 90,10 3-45,-1-12 0,0-6-45,-1-11 225,-6-2 0,-4-5 225,-8-21 539,1-19-629,-15 20-450,0-19 180,-6 27 0,2-4 0,-3 45-90,0 8-270,17 22-179,-13-3-1,34-9 0,-20-2 0,21-1 91,-5-5 89,3-10 180,2 5 90,21-16 90,-15 8 45,-8-14 0,-1-7-251,2-17 476,7-9-180,-21-10 180,-3 5 89,-8-4 226,-7 10 0,-1-2 44,0-22-89,-3 9 0,0 1-270,-2-6-270,1 15 0,-2 2-90,-16 2 90,13-1 179,-12 24-179,16 28 0,0 3 0,0 28 90,0-4-1408,0 9 1318,0 6-45,7-12 0,3 1-195,-2-11 0,0 1-165,8 22 0,0 0-225,-1 6-90,-3-15 1,-1-1 179,-3 2-269,5 8 809,-7-18 0,-6-14 0,0 2 0</inkml:trace>
  <inkml:trace contextRef="#ctx0" brushRef="#br0" timeOffset="4180">7853 1380 8252,'-20'-45'720,"8"1"-720,-2-2 0,12-14 0,-5 15 0,27 7 0,7 2-180,2 5-270,14 9 0,3 6 1,2 8-91,-3 4 0,-1 5-1239,11 24 1779,-19-23 0,0 2 0,-9 18 0,-3 3 0,28 2 0</inkml:trace>
  <inkml:trace contextRef="#ctx0" brushRef="#br0" timeOffset="4531">8890 1082 8792,'3'-37'1169,"-2"-7"-809,0 19-270,-24-14-90,0 26 90,-20-11-180,8 22 270,16 10-180,-6 20 90,22 25-90,-8-4-90,9-13 0,4-1-180,17 6 180,-15 11-270,37-22 270,-35-4 1,41-5-91,-17-5 180,13-8-90,3-3 180,-21-22 90,7-15 359,-22-11-89,1-11 809,-11-12-899,0 15-225,0 11 0,0 0-135,0 1 0,0-11-90,0 54-900,17 15 91,11 25-2281,-3-7 0,2 1 3180,-3-13 0,-1 0 0,2 9 0,-2 0 0,11 15 0</inkml:trace>
  <inkml:trace contextRef="#ctx0" brushRef="#br0" timeOffset="8804">10275 1017 8702,'-21'0'-1349,"3"0"539,3 0 810,5 0 0,5 13 0,1 3 0</inkml:trace>
  <inkml:trace contextRef="#ctx0" brushRef="#br0" timeOffset="8925">10572 1405 7982,'-23'8'22,"-9"-4"1,28-2 0,-11-2-1</inkml:trace>
  <inkml:trace contextRef="#ctx0" brushRef="#br0" timeOffset="9652">13260 690 8792,'0'-18'-90,"0"3"90,0 4 0,0 3 90,-16 5-90,12 20 90,-28 23-90,28 11-674,-10-3 1,-2 3 673,7-17 0,1 2 0,-1 15 0,0 7 0,0-6 0,-3-10 0,2-1 0,4 7 0,3 5 0,0-7 90,-3 11-45,6-18 0,0-3-135,0-5-270,0-2 90,0-42 90,19-26 1,-3-16 179,2 1 0,0-3-616,-10 16 0,0-1 616,4-10 0,2-5 0,-2 3-1061,-4 3 1,-1 1 1180,3 7 0,3-2 0,-1 1 15,5-14 0,-1 5 99,-4 15 0,2 2-189,8-13 0,2 7-45,1 9 69,22 8 21,-25 46-180,17 27 180,-23 15-87,-3-10 0,0 2 42,-5-19 0,-1 1-270,5 27 0,1 0-180,-5-27 1,0-1-91,3 9 0,2-1 495,2-10 0,1-3 0,11 7 0,10 4 0</inkml:trace>
  <inkml:trace contextRef="#ctx0" brushRef="#br0" timeOffset="9996">13983 603 7803,'0'-14'0,"-15"5"269,-3 5 91,-19 24-315,10 2 0,1 4-45,-13 24-45,8-6 0,0 0-779,0 6 824,12-17 0,0-1 0,-5 11 0,4-3 0,2-5-270,6-4 301,3-7-211,4-6-449,3-5 539,17-7 90,-10-23 0,31 12 45,-21-24 0,0-4 45,25 5-281,-18-2 0,-2-2 371,13-3-90,-2 3-88,1 16 178,-2-9-90,1 21 0,-2-9 0,10 33-90,-11 0 0,-5 9 0,-1 3 90,2 15-415,-8-13 0,-2 0 325,7 21 0,-1 2-269,-1 1-676,-3-17 1,1 1 944,7 19 0,-6-23 0,1-1 0,9 10 0</inkml:trace>
  <inkml:trace contextRef="#ctx0" brushRef="#br0" timeOffset="10314">14805 1138 7443,'-48'-7'449,"3"3"-314,8 9 0,0 2-135,-7-3 0,-2 20 0,3 5 0,7-4 135,10 10 0,2 2 45,4 1-90,3 23 0,13-27-90,25 7 0,9-10 0,15-16 0,-12-4 0,1-3 0,11-7 0,-4-5 0,-2-6 90,5-19-135,-10 3 0,-3-3-1382,-4-23 1427,-2-2-90,-19-4 90,-6 17-409,-23-22-311,18 36-1079,-38-4 1799,39 41 0,-16-10 0,20 18 0</inkml:trace>
  <inkml:trace contextRef="#ctx0" brushRef="#br0" timeOffset="10716">15547 1266 7803,'-28'-34'359,"-7"4"-359,-16 14-443,2-1 443,13 16 0,-13-5 90,16 6 505,-14 39-505,33-10-90,-3 24 0,48-22-90,12-12 90,17 1 0,-18-14 0,0-2-1255,11 5 1300,-19-6 0,0-6-489,-2-14 0,-3-4 444,14-6 0,-12-13 0,-4-5 0,-3-8 0,-9-2 0,-4-3 180,-7 21 0,-1 0-45,1-15 0,-4-2 179,-10-1 1,-1 1-225,9 14 0,-1-1 0,-15-22 0,-5 3 89,-5 1-179,7 16 0,-3 6 0,-16 12 90,9-3-90,16 51 90,0 22-90,14 14 0,3-13 0,3 6 0,-1-3-400,-3-5 1,2 2-291,6 14 1,5 8-1,1-8 150,0-13 1,2-1 539,1 5 0,1 4 0,2-6 0,4-8 0,0-1 0,-1 11 0,1 1 0</inkml:trace>
  <inkml:trace contextRef="#ctx0" brushRef="#br0" timeOffset="11247">15875 1443 8162,'18'-9'360,"11"1"-360,9 8 0,8 0 0,-10-16-90,2 12-948,-1-28 1038,-2 29 0,-3-33 0,-3 18 0,-4-20 0,-5 7 172,-6-21-172,-6 10 134,-4 5 1,-5 0-45,-19-8-180,10 12 1,-2 2 89,-13-1 0,-10 0 341,16 22-161,-2 25-91,-3-10 1,22 45 90,-8-5-90,29 15-90,2-11 0,4-2 90,21 1-1089,-4-8 1,1-5 998,3-17-45,-5-4 0,0-4 135,6-8-219,-9-4 0,-1-6 219,2-25-90,8-9 0,-28 3 0,-3-2-90,4-18 135,-7 3 0,-4-3 0,-6 22 0,-1-1 180,2-29 0,-5 1-739,-10 27 1,-1 2 648,11-12 0,-3 1 44,-15 9 1,-2 3-180,-1-15-128,4 19 0,-1 4 128,-2 7 1674,-3 18-1674,15 4 0,2 29 0,3 10 90,-3 2-484,16 21 0,3 4-56,-11-26 1,3 1-563,12 3 0,7 6 0,3 2 0,-5-7 1012,-1 8 0,1-1 0,9 2 0,5 3 0,-1-7 0,-5-8 0,0-1 0</inkml:trace>
  <inkml:trace contextRef="#ctx0" brushRef="#br0" timeOffset="11830">18087 891 10591,'-19'-21'809,"2"2"-719,2 2-90,-1-2 0,7 8-1799,0 0-2068,8 23 3867,16 15 0,-12 8 0,13 8 0</inkml:trace>
  <inkml:trace contextRef="#ctx0" brushRef="#br0" timeOffset="11973">18363 1503 8432,'0'5'22,"0"0"1,0-3-1,0-1 1</inkml:trace>
  <inkml:trace contextRef="#ctx0" brushRef="#br0" timeOffset="12264">18730 821 9512,'-19'-13'449,"-9"-2"-449,25 4-2698,-9 1 2698,12 24 0,0-11 0,0 16 0</inkml:trace>
  <inkml:trace contextRef="#ctx0" brushRef="#br0" timeOffset="12396">18913 1467 9422,'0'8'-360,"3"-2"-810,-2-3-179,3-2 1349,-1-1 0,4 0 0,-1 0 0</inkml:trace>
  <inkml:trace contextRef="#ctx0" brushRef="#br0" timeOffset="13780">19995 518 7533,'3'-8'899,"0"2"-899,-1 2 0,0 0 90,0 2 0,-2 16-90,0 17 0,0 12-496,0 14 496,0-2 0,0 9 0,-6-13 0,-1 3 45,5-13 0,1 1-45,-3 4 0,-1 3 0,1-4 0,4-6 0,0-1 0,0 21 0,0-4 0,0 0 45,0-17 0,0-4-199,0-4 244,0 0-360,0-19 1,11-6 89,-8-19 90,17 9 90,-7-52-90,5 29-172,-8-3 0,-1-3 262,7-9 90,0-1 0,1 2-443,5-9 443,-7 17-90,9-3 90,-13 27-90,10 3 90,-11 23-90,5-12 0,-6 36 0,1-18 0,-1 23 90,6 10-90,-4-12-495,0-8 1,2-1 44,6 3 0,8 5 863,0-20-866,0-10 453,5-1 0,1-9 0,0 2 0</inkml:trace>
  <inkml:trace contextRef="#ctx0" brushRef="#br0" timeOffset="14098">20692 1169 7713,'0'-32'269,"0"2"-269,-21 4 0,16 3 450,-36 6-450,20 7 0,-19 30 0,7 13 90,13 14-90,-4 0 90,22 4-90,-8-13 90,10 21-270,19-30-90,-14 4-359,35-19 449,-10-7 0,23-2 180,-10-29 0,4-9 0,-23-15 0,-2 0 450,-5-7-91,-10 13-179,4-22-270,-6 32 90,-5-2 180,0 18-180,0 31 0,0 10 0,0 17-539,0 19-271,0-22 810,6-6 0,4-1 0,9 5 0,15 8 0</inkml:trace>
  <inkml:trace contextRef="#ctx0" brushRef="#br0" timeOffset="14630">21120 1108 7713,'0'39'539,"0"-6"-539,0 5 0,0-5 0,0 0 0,0 15 90,0-13-180,0 23-449,0-34-1,14 7 450,5-25 0,-1-26 180,18-9-180,-24-15 270,17 1 90,-8-2-90,-6 12 0,7-7-91,-12 15 91,6 12-180,-8 1 90,2 12 0,-3 0-90,-3 23 90,1-18-90,-3 54 0,0-38 180,0 37 0,-1-41 0,3 18 0,-2-31-180,4 16-90,-3-18 90,3 4 0,1-6 0,2 0 90,8-23-180,-3-8 135,1 2 0,1-3 135,5-17-1089,6-4 1089,-9 19 0,-3 0-90,-1 6 90,4 5-180,-6 4 180,8 10-180,-11 22 90,9 22-180,-10 11-726,3 8 906,-4-9-180,0 0 1071,0-1-1700,6 12-181,-3-15-989,13 14 852,-7-30 1037,4 2 0,-7-19 0,0-2 0</inkml:trace>
  <inkml:trace contextRef="#ctx0" brushRef="#br0" timeOffset="14808">20833 776 9062,'-9'-5'180,"1"-2"-180,40-3-90,1 3-1898,18 1 0,6 1 1448,-16 3 1,1 1 539,19-1 0,1 1 0,-12 1 0,-1 0 0,2 0 0,1 0 0</inkml:trace>
  <inkml:trace contextRef="#ctx0" brushRef="#br0" timeOffset="15098">22847 579 9242,'-46'-25'180,"1"2"0,1 2-1100,3 8 1460,2 5 89,-14 21-359,16 6-135,7 10 0,2 6-135,1 20 0,11-14 0,3 3 0,7 11 0,3 0 0,-2-12 0,5 1-180,11 5 0,7 4 0,0-4-270,-3-7 1,5-1-181,11 2 1,9 1-1,-3-6 135,-4-6 1,2-4 494,5-1 0,6 0 0,-4-5 0,-2-6 0,-1-5 0,13 3 0,0-1 0</inkml:trace>
  <inkml:trace contextRef="#ctx0" brushRef="#br0" timeOffset="15330">23325 578 9422,'-22'-24'989,"-7"-2"-629,26 8 359,18 2-719,9 9 45,21 11 0,4 3-45,6-3-679,0 17 1,-3 4 768,-5-2-90,-13 21 0,-6 7 0,-8 6-450,-5 3 0,-10 3 45,-18-28 1,-4 0-676,-3 26 1,-4-2-70,-4-22 1,-2-3 1148,0 11 0,1-2 0,8-15 0,0-2 0,-19 26 0</inkml:trace>
  <inkml:trace contextRef="#ctx0" brushRef="#br0" timeOffset="15518">24272 1130 11041,'2'-16'0,"1"4"0</inkml:trace>
  <inkml:trace contextRef="#ctx0" brushRef="#br0" timeOffset="15746">24402 1382 8702,'0'9'450,"0"-1"-450,0-2 629,0-1-539,0-1 270,0 8-360,0 0 270,15 35-270,-11-16 45,10 4 0,0 0-135,-11 5 135,4-5 0,-1 0-45,-6 4-180,0 27-899,-29-31-993,3 8 2072,-32-15 0,3-3 0,23-13 0,0 0 0</inkml:trace>
  <inkml:trace contextRef="#ctx0" brushRef="#br0" timeOffset="20224">2943 4160 6453,'-17'8'0,"-7"0"0,22 6 0,-8-5 0,5-3 180,4-2-90,-5-2 900,6 0-721,0-18-179,0-3-90,0-14 0,0 15 0,0 7 0</inkml:trace>
  <inkml:trace contextRef="#ctx0" brushRef="#br0" timeOffset="20666">2943 4754 8972,'-5'0'90,"1"-16"-90,3-1-270,1-13 360,0 32-180,0 6 90,0 32-180,0-13 90,0 2 0,23-13 0,0-4 90,20-6-90,-10-21 180,-15-2-180,1-1-719,-17-8-810,6 11 1619,-8-10 0,0 11 0,0 5 0</inkml:trace>
  <inkml:trace contextRef="#ctx0" brushRef="#br0" timeOffset="21035">3517 4253 7353,'-27'-10'180,"12"3"-180,-13 0 0,19 5 90,-9 15-90,13 5 0,22 0 0,-13 9 180,28-24-91,-18 9-89,4-26 0,-8-1 0,-24-1 0,10 5 0,-10 11 0</inkml:trace>
  <inkml:trace contextRef="#ctx0" brushRef="#br0" timeOffset="21460">3447 4819 8342,'-7'0'0,"0"0"90,2 0-180,0 0 90,0-12 0,0 9 0,0-10 0,1 13-90,1 0 90,19 12 0,0 0 0,5-9 0,-8-9 0</inkml:trace>
  <inkml:trace contextRef="#ctx0" brushRef="#br0" timeOffset="22670">5015 4160 7533,'-19'-14'270,"14"1"-181,-34 3 91,8 1-90,-11 5-90,-18 17 0,22-10 45,8 21 0,3 3-45,-3-3 0,0 32 180,20-6-90,6-11-90,23 21 0,-15-29-180,38 9 0,-8-27 90,3-6 0,2-2 90,13-5 0,-15-7 0,-4-5 0,-7-15 90,1-23-90,-19 10 90,-3-10 0,-5 24-180,-20-5 90,14 12 0,-31 10 0,23 22 90,-5 19-90,10 32 90,31-11-554,-17 3 464,39-19 0,-23-6 0,22-5-270,15-5 90,-9-9 45,-6-15 0,0-3 135,11 2 0,-19-17 0,-1-3 0,11-4 45,-24 2 0,-2-4-45,17-20 0,-15 11 0,-2-3 0,-6 10 0,-2-1 90,2-25 0,-2-1 135,-7 22 0,-2 1 0,2-26 0,-5 1-626,-12 24 1,0 1 445,12-9 0,-4-1 90,-17 6 0,-3 3-225,-5-17 90,6 18 0,0 3 0,-5 6 0,-7 3 0,18 19 45,3 30 0,2 11-45,-7 5 45,14 21 0,3 5-137,1-30 0,1-1 92,-1 7 0,1 4 0,4-4-18,7-3 0,2 0 78,-5 3 0,0 4 0,1-4-504,5-4 0,1-2 489,4 9 0,1 1 0,-6-4 0,2-4 0,3-11 0,3 0-90,7 10 0,1-3 45,6-6 0,-1-14 0,1-5-90,6-4-469,14-29 559,-17 0 0,-1-24-90,-3 3 90,-11 8 0,-2-3 45,-6 8 0,-1-1-45,6-23 0,-4-2 45,-8 23 0,-3 1 90,1-10 0,-2 1-135,-2-13 90,-2 3 270,0 7-180,-21 4-180,16 7 439,-30 8-439,31 3 1889,-26 12-1889,26 20 0,-23-5 90,25 43-180,-9-19 686,11 30-506,0-6-135,-1-10 0,2 1 45,9-10 0,2 1-630,1 24 1,4-1 179,3-24 0,4-1-630,8 20 1,2-3 926,-11-22 1,0-3 0,10 6 0,2-2 0,16 3 0</inkml:trace>
  <inkml:trace contextRef="#ctx0" brushRef="#br0" timeOffset="22914">6548 3536 8882,'-22'-7'0,"2"1"90,0 5-90,4 1 90,-4 39-90,5-10 45,7 14 0,2 4-45,1 12-1389,1-5 0,5 1 1389,8-19 0,3-1-315,2 26 0,3 0-135,4-24 1,2-1-1,2 11 0,1 0 450,-5-14 0,0-3 0,3 0 0,0 0 0,0-1 0,0 0 0</inkml:trace>
  <inkml:trace contextRef="#ctx0" brushRef="#br0" timeOffset="23180">7045 3630 8972,'0'-19'270,"0"1"-180,24 6 0,-18 1 0,57 6 0,-37 2 134,9 12 1,1 5-225,0 6 180,6 23-90,-16 18-90,-13-10-1305,-4-1 1,-7 2 1304,-11-19 0,-5 2-540,-3 26 1,-4 0-492,-3-21 1,-3-2 1030,2 4 0,-2 4 0,3-4 0,0-4 0,1-1 0,-7 10 0,0 0 0</inkml:trace>
  <inkml:trace contextRef="#ctx0" brushRef="#br0" timeOffset="24613">8533 4048 10411,'50'0'360,"-7"0"-360,-1 0 0,-2 0-990,3 0-89,4 0 269,-10 0 1,1 0-270,20 0 687,-18 0 0,-2 0 0,15 0 1,-2 0-1</inkml:trace>
  <inkml:trace contextRef="#ctx0" brushRef="#br0" timeOffset="24764">8813 4369 8072,'-31'2'1080,"5"-1"-1080,13-15-450,28-5 90,8 1-539,23-15-919,-1 18 1818,8-17 0,3 9 0,3 1 0</inkml:trace>
  <inkml:trace contextRef="#ctx0" brushRef="#br0" timeOffset="25016">9145 3831 8612,'-29'-7'1079,"-3"-4"-989,10 5 270,5-3-360,39 5 90,32 42-90,3-14-475,-14 13 1,-4 4 474,-2 0 0,-13 12 0,-5 2-90,-5 10-300,-14-21 1,-4 6-1,-3-4-240,-2-7 1,-4 1 629,-5 6 0,-5 5 0,0-4 0,-1-2 0,-2-2 0,3-5 0,0 1 0,0 0 0</inkml:trace>
  <inkml:trace contextRef="#ctx0" brushRef="#br0" timeOffset="25980">10210 3853 7982,'-4'-3'0,"2"1"0,0 0 0,1 18 0,0 14 0,1 28 0,0-4 0,7-12 0,1-1 90,-4 10-748,3-16 0,0-1 748,-7 11-90,11-3 0,-8-3 180,8 3-180,-11-14-720,0 1 630,7-36 0,-2 10 90,7-43 0,-4 19 0,2-26 0,1 8 90,9-24 90,-4 18-45,-4 9 0,-1 2 1002,2 1-1048,5-9-178,-9 29 89,3 1 89,-1 12-89,-2 0 90,5 17-90,-7 8 0,5 20 0,-9-8 180,5 19 90,-6-27-180,2 3-90,-3-21 0,2-11-90,1 0 90,1 0-90,1-18 0,3 14 90,2-29 0,1-7 0,7 10 0,-2-16 0,1-1 0,2 7 180,9-19-180,-12 31 0,3-1 0,-9 20-90,2-1 180,-2 9 90,2-2-180,-1 26 0,5 7 90,-6 16-180,10 16 0,-6-20-1665,9 14 1215,-5-18-89,6-1-181,4-4 780,4-6 1,6-4 0,2-6-1</inkml:trace>
  <inkml:trace contextRef="#ctx0" brushRef="#br0" timeOffset="26330">11315 3969 7533,'-23'-12'90,"-7"-1"-90,-21 7 180,10 1-1,0 24-89,16 5 0,6 23 0,9-10-90,10 1 180,0-11-270,20-2 180,-15-2-90,38-1-180,-11 0-180,12-12 271,14 1-91,-23-11-259,10-19 349,-19 15 90,-3-37 0,-5 22 270,-4-35 90,-7 20 179,-4-22-539,-3 26 0,0-5 0,0 17 0,0 2 0,0 24 0,0 6 0,0 30-719,0-10-91,0 5 439,17-13 371,-13 0 0,27-3 0,-13-1 0</inkml:trace>
  <inkml:trace contextRef="#ctx0" brushRef="#br0" timeOffset="26531">11700 3918 6633,'0'40'0,"0"-5"90,0-1-90,14 6 0,-10-8 0,10 7 90,-2-4-90,-9-13-360,18 9-89,-13-21 449,4 0 0,-1-10 0,-3 0 0</inkml:trace>
  <inkml:trace contextRef="#ctx0" brushRef="#br0" timeOffset="26684">11950 3860 7623,'3'-7'269,"1"0"-269,0 7 90,1 18-90,0-14 90,4 32-90,-3-8 0,4 9 0,-3 2-180,2-9-449,3-2 629,10 12 0,0-13 0,8 7 0</inkml:trace>
  <inkml:trace contextRef="#ctx0" brushRef="#br0" timeOffset="27147">12423 3919 7713,'-42'-1'539,"-7"-1"-449,19 2-90,-14 13 270,20 4 0,-6 15-180,22-6-90,0 11 90,8-13-180,21 14 0,7-17 0,13 1 90,16-15-90,-20-3 90,27-4 0,-29-24 0,18-4 0,-29-14-576,-2 3 666,-15 9-75,-7 0 75,0 0 180,-17-8-270,12 12-90,-29-5 180,12 14-90,-15 8 0,6 23 90,14 17-90,6 13 45,10-7 0,2 1 44,-1 15-448,10-3 0,6 0 359,-1-18 0,3-2 45,11 23 0,2-2-45,-7-22 0,-1-2 0,-1 8 0,-1-1 449,13 18-359,-17-19 149,11 8-239,-26-28-1079,-19-1-1260,-40-31 2339,27 6 0,-2-2 0,-8-5 0,1-1 0,-12-21 0</inkml:trace>
  <inkml:trace contextRef="#ctx0" brushRef="#br0" timeOffset="27346">11440 3202 8612,'29'-21'150,"0"-1"0,0 1 0,0 1-150,0-1 0,0 1-2532,24-16 2622,-5 3 90,-7 9 558,-5 5-738,-10 11 397,-10 26-2106,-29 35 989,3-20 1,-4 2 434,-9 12 0,-3 1 0,0-5 0,0 1 0,-4 2 0,1 1 1</inkml:trace>
  <inkml:trace contextRef="#ctx0" brushRef="#br0" timeOffset="29430">13557 3030 7353,'-22'-10'0,"5"1"90,0 4 270,-3 2-91,-18 27-179,9-1 45,8 11 0,2 5-2358,-4 17 2178,6-16 0,2 1 45,7-7 0,1-1-63,0 1 1,1 1 107,1 0 0,1 1 45,2 13 0,1 0-90,-2-12 0,4 1 0,8 21 0,8-2-180,0-25 1,4-1-496,16 17 0,4-3 360,-8-20 1,1-2 314,4 5 0,-1-2 0,23 1 0,1-5 0</inkml:trace>
  <inkml:trace contextRef="#ctx0" brushRef="#br0" timeOffset="29664">14263 3502 8792,'0'-19'810,"-17"3"-721,12 3 1,-13 1 540,5 7-450,10 17-180,-11 16 0,14 12 90,0 7-180,0 14 90,0-14 0,0-6 0,0 1-736,0 3-164,17 13-89,-12-22 0,12-4 179,-4-4 810,-10-5 0,11-2 0,-14-3 0</inkml:trace>
  <inkml:trace contextRef="#ctx0" brushRef="#br0" timeOffset="29800">14010 3700 7892,'-10'-27'90,"-6"1"-180,13 3 90,-5 2-89,8 3-1,20 4-360,-15 5 0,43 1 450,-2 6 0,13 0 0,5 2 0</inkml:trace>
  <inkml:trace contextRef="#ctx0" brushRef="#br0" timeOffset="30096">14822 3635 7623,'-44'-14'989,"-4"-8"-899,7 20 0,-13-7 0,20 9-90,-14 17 270,31 7-90,-13 22-90,27-6 0,-8 14-90,11-21-90,21 9 180,-15-15-90,39-3 0,-25-4-180,35-1 180,-20-10-270,21-1 180,-26-8 0,4 0-90,-22-18 90,4 14 90,-14-32-180,7 20 90,-9-16-360,0 7-899,-22-10 1349,1 9 0,-5-6 0,10 13 0</inkml:trace>
  <inkml:trace contextRef="#ctx0" brushRef="#br0" timeOffset="30496">15463 3634 7982,'-57'-12'1530,"9"9"-1440,-4-9-90,11 12 0,-2 0 0,-15 0 0,16 0 89,-14 20-89,37 2-179,0 22-91,38-12-450,17 10 540,7-18-1364,11 5 1364,-13-13 90,2-3 90,1-7-179,12-2 179,-16-4 89,13 0 181,-31-19 720,1-2-181,-17-20-629,-2 3-270,-4 4 1274,0 7-1094,-15 14-90,11 25-1079,-11 12 90,15 20-720,23 1 1709,1-10 0,3-4 0,-7-12 0</inkml:trace>
  <inkml:trace contextRef="#ctx0" brushRef="#br0" timeOffset="30830">15823 3683 8162,'0'42'540,"0"-6"-540,0-1 0,0-8 180,0 11-180,17-13 0,-13 12 0,26-25-180,-18 6 180,14-17-90,-8 3 180,-3-27-180,-2 18 180,4-52-90,-2 35 360,-4-9 0,0-2-91,3 0-89,2-8 0,-3 18-270,-1 2 180,0 11-90,2-3 0,0 12 0,0-5 90,7 26-90,-4-15-90,9 47-270,-8-30-1145,2 28 425,-8-20-89,1-1 1169,-3-1 0,0-4 0,-3-1 0</inkml:trace>
  <inkml:trace contextRef="#ctx0" brushRef="#br0" timeOffset="31014">14817 3252 10141,'-8'-12'90,"2"1"-270,37 1-449,1 3-406,17 4 1,6 1-1964,-14 0 0,1 1 2998,20-2 0,2 4 0,-14 6 0,0 3 0,3 0 0,0 1 0</inkml:trace>
  <inkml:trace contextRef="#ctx0" brushRef="#br0" timeOffset="31619">16708 3231 9422,'0'-48'809,"0"2"-899,15-5 180,-11 17 270,11 0-270,-4 24 0,-8 34-90,8 1 90,-1 31-90,-9-17 0,1 1-45,6-8 0,0 4 75,-4 13 0,-3 7 0,1-5-404,2-10 1,0 0 373,0 8 0,-1 5 0,0-7 181,2 15-361,-1-17 0,0-3 0,1-1-359,5 10-91,-4-32-179,8-4 719,-6-33-90,9-19 180,-7-13 0,1 10 0,0 0 177,5-14-87,-5 19 0,1 0 0,6-10-90,-1 6 90,0 4 90,5 10 0,-6 5 0,7 10 89,-11 23 1,1 15-180,-9 10 0,-1 5-90,-3-9 90,0 1-180,-17-2 90,-4 11-90,-1-14-629,-7 14-271,14-24-331,-1 2 1321,4-13 0,12-4 0,0-2 0</inkml:trace>
  <inkml:trace contextRef="#ctx0" brushRef="#br0" timeOffset="31880">17487 3525 7533,'0'33'1529,"-17"5"-1349,12-7 90,-12 3-91,-2-8 1,14 11-180,-14-10 0,19 7 90,0-15-90,0-2-90,22-4 90,-16-2-90,46-4 0,-26-4 45,8-1 1,3-3 44,8-15-225,-9 6 0,-1-2 135,3-9-814,2-20 724,-27 21-180,-5-19-179,-8 7-1,0 2-90,0-1 630,-30 1 0,6 2 0,-27 0 0</inkml:trace>
  <inkml:trace contextRef="#ctx0" brushRef="#br0" timeOffset="32062">17147 3262 8522,'45'-17'360,"-2"-1"-360,-12 1 90,-2-1-180,1 3 90,9 0-180,-7 8-1259,17 1-12,-23 31 1451,7-3 0,-13 27 0,1-10 0</inkml:trace>
  <inkml:trace contextRef="#ctx0" brushRef="#br0" timeOffset="32201">17768 4308 8702,'3'6'-1619,"-1"-2"719,2-3 900,2-1 0,6-15 0,1-4 0</inkml:trace>
  <inkml:trace contextRef="#ctx0" brushRef="#br0" timeOffset="32653">18750 3581 8342,'-27'-14'360,"4"1"-180,-25 7-180,10 1 270,-19 4 180,14 17-361,9-5 1,3 2-90,1 22 90,3 15 0,20-18-225,13 1 0,7-1-224,20-2 134,-2-7 0,3-3 45,24-5 135,-15-10 0,-1-2-45,7 2 90,-9-12 0,-2-6 0,4-15 0,4-13 0,-29 9 0,-4-2-90,4-14-1381,-8 1 0,-3-2 1831,-3-17 404,-12 7 1,-2 0-712,9 23 0,-1 0 217,-14-23 0,-3 1-270,2-2-45,9 23 0,-2 3 135,-13-8-180,21 19 90,-8 26 90,11 16-90,0 27 90,0 0 2414,0 9-2414,0 7-270,0 4 135,6-33 0,2 1-899,1 14 0,0-1 404,-1-12 0,2 0-450,15 19 1,1-1 989,-2 2 0,3-22 0,3-2 0,6 7 0</inkml:trace>
  <inkml:trace contextRef="#ctx0" brushRef="#br0" timeOffset="33019">19453 3642 9062,'-23'-18'1259,"-20"0"-989,11 1-90,-13 7 314,11 5 1,2 2-495,-2 3 90,-22 19-90,42 7 90,-3 22-180,17-10-270,21 12-179,-16-22 269,43 6 0,-12-16 180,15-3-90,9-7 90,-25-3 0,13-20 180,-25-7-90,2-22 90,-17 5 180,-1-5 450,-7-1-630,0 11-270,-18-15 180,14 28 90,-14-3-180,18 41-360,16 21-270,-12 10 0,20-12 1,3-2-429,-4 0 743,3-11 0,2-2-584,7 3 989,3-5 0,1-8 0,1-5 0</inkml:trace>
  <inkml:trace contextRef="#ctx0" brushRef="#br0" timeOffset="33251">20130 3293 9691,'0'-44'1350,"-21"5"-1260,15-7-180,-29 17 899,31-2-809,-10 43 90,14 3-90,0 50 0,0-15 0,-1-14 0,2 2-315,7 4 1,1 0-226,-5 24-45,11-14 1,2-1 44,4 4 0,-5-13 0,1-3-831,4 0 652,2 6 719,-20-19 0,6-12 0,-9-1 0</inkml:trace>
  <inkml:trace contextRef="#ctx0" brushRef="#br0" timeOffset="33435">19902 3521 8882,'-17'-41'0,"7"3"-90,-3 4 90,11-5 90,-5 15-180,7 0 0,26 18 0,6 3-630,29 26 451,-10-18-1,-15 21 0,-1 3 90,10-9 0,-7 8 0,0 2-543,6-2 453,11 5 270,-5-8 0,-12-14 0,8 1 0</inkml:trace>
  <inkml:trace contextRef="#ctx0" brushRef="#br0" timeOffset="33750">20583 3561 7443,'9'-15'1169,"-2"12"-719,-4-29-450,-2 14-90,-1-12 90,-20 13 540,-3 6-450,-2 29-1,-7-14 1,28 37 0,-10-22-90,14 37 0,0-22-90,19 23-179,-15-28 89,32 6 90,-31-18-90,33-6 180,-33 0-90,36-10 90,-26 5 0,18-6 0,-5-15-90,-8-7 270,7-25 90,-18 5-701,2-8 971,-10 13 0,0-4-1,-1 1-269,0-12-360,0 17 90,-14-11 0,11 30-90,-11 26-1709,28 23 630,-10 18 1169,13-14 0,1 0 0,-13 12 0,5-17 0,0 1 0</inkml:trace>
  <inkml:trace contextRef="#ctx0" brushRef="#br0" timeOffset="34080">21847 2957 11670,'-19'-48'-90,"2"2"90,4 7 180,0 0-180,7 37 90,0 4-180,6 40 135,9-6 0,0 4-45,-7-7 0,1 2-898,6 8 1,4 5 0,-3-3 537,-8-1 0,0 0-180,6 5 0,2 3 1,0-4 134,-2-6 0,1-1-135,2 12 1,1-2 312,9 10 1,-8-5 0,-2-4-1</inkml:trace>
  <inkml:trace contextRef="#ctx0" brushRef="#br0" timeOffset="34364">21725 3463 7713,'-11'-39'0,"2"3"0,9 4 269,18-2-269,-14 14 90,51 2 0,-32 14-90,12 14 0,2 3 0,1-7-648,-12 17 0,-1 3 648,9-4 0,1 24 0,-5-10 0,12 16 0,-15-14 179,-6-10 1,-2 0-90,-2-1-90,4 2-360,-16-40-90,0-17 91,-19-16-226,12 9 0,0-1 585,-12-10 0,14-18 0,0 18 0</inkml:trace>
  <inkml:trace contextRef="#ctx0" brushRef="#br0" timeOffset="34680">22657 3536 8522,'-46'-14'180,"-1"10"-90,6-10-90,2 14 0,8 0 90,14 17-90,8 3-90,28 16 90,7-18 0,26 8-90,-9-24-480,1 9 570,-16-11-217,0 0 217,-6 0-180,3-14 90,-13-8-90,-1-19 90,-11 6-809,-25-12 269,19 20 468,-42-7 0,28 15 1,-21 1-1</inkml:trace>
  <inkml:trace contextRef="#ctx0" brushRef="#br0" timeOffset="35047">22755 3364 7982,'12'0'270,"-1"6"-180,-5 0-90,2 12 0,-1-4 90,-1 9-90,5 10 0,-5-6 0,10 22 0,-6-20-270,6 17 180,-6-22 0,1 2-359,-6-13 89,1-4 270,-3-4-180,4-3 90,-2-16 0,6-10 180,-2-7 360,9-24 0,-6 18-565,5-15 655,-4 16-360,-1 1 0,-1 5 53,3-3-143,-5 18 90,5-5-90,-6 19 0,5 14 0,-5 14 630,3 10-1979,4 19 719,-2-19 712,9 10 1,-5-16 0,3-2 0</inkml:trace>
  <inkml:trace contextRef="#ctx0" brushRef="#br0" timeOffset="35437">23457 3279 7713,'-39'-6'719,"15"21"-629,10 8-90,14 22-90,0-11 0,28-10 0,-21 4-90,52-24 180,-36 26-90,30-27 90,-15 17 0,16-18 0,-16 5 0,16-22 0,-29 11 90,-2-30 720,-10 6-540,-11-9-180,4-10-90,-6 20 539,-16-7-269,0 37-270,-3 41 90,7 8-1786,9 3 0,6 2 1696,7-25 0,1 0 45,-10 25 0,3 0-606,16-24 0,-1-2 516,-16 11 0,-1-1-210,14-7 1,0-2 254,-13 16-446,10 16-4,-13-35 275,-17 5 175,-13-23 0,-13-2 0,-5-8 0</inkml:trace>
  <inkml:trace contextRef="#ctx0" brushRef="#br0" timeOffset="35930">25040 2759 9062,'0'-45'180,"0"5"-90,-20 5 539,15 10-179,-15 8 180,4 10-630,1 34 90,-5 1-90,-1 33-1562,18-3 1607,-6-25 0,1 1-45,6 1 0,2 2-315,-4 17 0,0 0 180,4-14 0,0 0-450,-1 25 1,2-2 314,7-29 0,1-2-450,-8 17 1,2-1 179,13-2 540,-16 15 0,0-36 0,0 3 0</inkml:trace>
  <inkml:trace contextRef="#ctx0" brushRef="#br0" timeOffset="36047">24690 3311 8972,'0'-35'180,"0"1"-450,18-12-180,-14 14 45,30 8 1,8 3-226,-3 0 298,19 8 1,4 3 0,-27 6-1,-2 1 1,13 1 0,0-1 0</inkml:trace>
  <inkml:trace contextRef="#ctx0" brushRef="#br0" timeOffset="36382">25590 3153 8702,'-56'5'989,"1"5"-809,14-5-1667,-2 4 1577,3 0 0,1 0-90,7 2-84,4 10 174,4-6 279,12 16-369,2-13-450,32 14 90,-16-16 180,44 5-450,-7-10 541,15-5 44,-16-3 0,-2-2-45,7-1 135,-10-6 0,-1-5-45,-1-12 404,-12-3 1,-4-3-315,-5-8 608,-3-16-698,-11 27 505,-14 5-595,10 28-900,-11 31 541,15 1-316,8-7 0,6-1 765,17 0 0,12 6 0,1-15 0</inkml:trace>
  <inkml:trace contextRef="#ctx0" brushRef="#br0" timeOffset="36814">25928 2715 9152,'-9'-27'270,"6"4"629,-6 8-809,9 25 180,0 27-270,0 13 0,9-4 0,1 3-640,-5 16 685,10-6 0,4-1-443,-8-22 1,-1-2 397,-2 9 0,3 1-90,6-5 0,0-3 0,1 16 0,-4-15 0,1-2 90,1-3-1349,-3 7 899,-12-26 270,5-26 270,-6-18-180,0-16 90,0 11 0,0 0 270,0-12-90,-2 6 0,4 1 0,17-2-76,-14-10 75,28 29 1024,-16 5-1203,13 10 180,-14 22-90,19 14 0,-23 11-90,17 6 90,-18-9-90,-5 4 90,-3-2-180,-3 2 180,0-4-90,0-1 398,-24 7-848,18-12-494,-22-10 0,-3-2-316,9-3 1260,-29-3 0,22-8 0,0-3 0</inkml:trace>
  <inkml:trace contextRef="#ctx0" brushRef="#br0" timeOffset="37167">26463 3339 8072,'20'0'630,"1"0"-360,-3 0 360,13 0-541,-7-22 1,19-11-90,-17-13 45,-5 11 0,-1-1-1296,1-13 1296,-9 16 0,-1-2-45,-3-5 0,-2 1 270,0-24-90,-3 6 0,0-1-46,-2 22 1,-2 0 225,-10-26 0,-1 1-225,10 24 0,-1 2-45,-7-10 0,-2 2 0,-4-11-90,12 9-90,-11 6 90,5 5 270,8 15-180,-8 29-90,4 37 0,1 16-143,1-24 0,1 3 98,0 14 1,1 0 180,1-12 1,1 2-347,0 6 0,-1 4 1,1-4-241,-1-6 0,2 0-150,6 2 1,2 4-1,-1-5 105,-6-7 1,2-3 44,16 10 0,-1-2-719,-15 10 1169,29-8 0,-28-7 0,12-4 0</inkml:trace>
  <inkml:trace contextRef="#ctx0" brushRef="#br0" timeOffset="37480">26872 3360 10771,'0'-23'0,"0"0"0,26 5 0,-20 3 0,43 4 0,-28 2-90,20-1 0,6-2 90,-12 3-90,19-5-90,-28 7 90,8-16 90,-25 10 90,1-23-90,-10 16 360,-20-20-270,0 18-90,-4-5 90,-4 11 270,24 6-360,-10 2 90,1 5-90,9 23 89,-9 8-1258,32 31 450,-14-13-1259,36 6 719,-22-18-90,21-1 1349,-3-3 0,2-4 0,4-2 0</inkml:trace>
  <inkml:trace contextRef="#ctx0" brushRef="#br0" timeOffset="37782">27638 2209 10231,'0'-15'630,"0"2"-180,20 4-181,-16 3 361,31 4-180,8 23-360,-4-16 45,-4 25 0,-1 6-135,0-2 45,-8 17 0,-3 5-394,-10-21 1,-1 2 348,-2 7 0,-1 7 0,-1-4-1203,-2 0 0,-1 0 1203,0 16 0,-4 2-150,-5-20 0,-3 0 0,1-3-413,6 8 0,-5 1-187,-16 4 1,-9 4 0,2-6-196,9-5 1,-4-3 702,-15 6 1,-10 2 0,4-5 0,5-5 0,0-2 0,3-5 0,0-1 0,1 1 0</inkml:trace>
  <inkml:trace contextRef="#ctx0" brushRef="#br1" timeOffset="56600">3055 6483 23549,'-14'-15'343,"10"16"1,-10 17-1</inkml:trace>
  <inkml:trace contextRef="#ctx0" brushRef="#br1" timeOffset="56781">3070 6954 22380,'-14'5'3002,"-5"0"-2753,-7-3-399,2-1 0,15-1 0,3 0 0</inkml:trace>
  <inkml:trace contextRef="#ctx0" brushRef="#br1" timeOffset="57063">3562 6441 23549,'0'-11'-5576,"0"0"3448,0 3 1063,0-2 337,0 5 1249,-14-1 0,10 20 0,-10 5 0</inkml:trace>
  <inkml:trace contextRef="#ctx0" brushRef="#br1" timeOffset="57185">3615 7061 21840,'0'10'-6385,"-16"0"9664,12-4-2861,-13-2 0,17-3 1,0 0-1</inkml:trace>
  <inkml:trace contextRef="#ctx0" brushRef="#br1" timeOffset="57730">5387 5969 23369,'-23'-11'-2426,"17"2"-500,-38 5 4872,13 1-817,-9 18 728,0-11-1175,14 40-894,0-17 98,1 30 162,3-6 1231,3 6-2061,9 4-342,0 3-145,9-16 0,1 0 6,-3-12 0,2 1 22,10 25 0,7 0-256,0-27 0,2-1 528,5 10 1,3-2 70,-1-13 1,0-4-323,16 23 1186,3-5 1,1-8 0,2-4-1</inkml:trace>
  <inkml:trace contextRef="#ctx0" brushRef="#br1" timeOffset="57997">5755 6631 23369,'0'-36'-5756,"-18"0"2299,14 7 2176,-33 4 1618,15 5-381,-1 6 608,-10 7 235,16 19-408,-2 13 766,5 10-648,11 0 1,6 1-386,19 5-725,-7-3 0,3-3-211,28-5 750,-13-12 0,0-2-364,10-5-364,10-2 822,-18-9 1111,-4-17 1130,-6 13 92,-3-51-1086,-12 30-1368,-3-11 1,-6-3-887,-23-1-375,9 7 0,-2 0-1478,-12-2 30,-21-7 2335,42 19 1,-36 6-1,20 2 1</inkml:trace>
  <inkml:trace contextRef="#ctx0" brushRef="#br1" timeOffset="58429">6205 6465 22290,'-25'19'1126,"5"10"-2494,20 11-1674,0 3 1216,22 6-172,-16-12 1167,19-6 1,3-1 277,-10 1-1652,28 5 419,-10-12 997,-7-13 1460,18 0 471,-21-11 1108,17-19 609,-22-13-2225,-3 1 1,-3-3 819,-1-23-823,0-8-389,-11 31 1,-2 1-647,1-17-55,-2 13 1,1 2-1103,-1 2-24,0-5 582,0 48 158,0 10 392,17 22-524,4 16 223,0-20 224,14 11-122,-31-18-179,32-3 583,-21-2-1467,26 3 1382,-16-11 693,8 3 1,-12-16 0,0 0 0</inkml:trace>
  <inkml:trace contextRef="#ctx0" brushRef="#br1" timeOffset="58830">7012 6356 22380,'16'12'-3843,"9"8"2043,-22 7 15,14 4 342,-11 8 633,2-7 34,3 22 297,-9-25-1270,6 14 1124,-7-25 227,3 7 215,-3-18-88,4-1 341,-2-5 1528,9-20-80,-4-9-829,14-30 471,-9 7-574,1 13 0,1 1 533,2-5-193,4-11-49,-8 25-1083,0 7 180,0 10 1334,4 4 315,-4 7-612,10 37-2146,-8-11-76,4 33-331,-3-20-555,0 2-387,3-1-1774,10 14 3636,-1-17 0,8 5 1,-7-20-1</inkml:trace>
  <inkml:trace contextRef="#ctx0" brushRef="#br1" timeOffset="59063">7770 5906 23189,'0'-11'-3867,"-10"4"3173,7 23 51,-7 3 1351,10 20-1592,0 24 342,0-11 231,-2 0 1,4 2-749,7-21 1,2 1 287,0 24 1,1 0 39,-1-25 0,3 0-151,2 7 1,3 5 0,-5-4-1270,-7 17 1260,15-7 0,-1-5 770,-19-12 1,9 1-1,-11-18 1</inkml:trace>
  <inkml:trace contextRef="#ctx0" brushRef="#br1" timeOffset="59180">7678 6575 23189,'-10'-39'-8223,"7"1"6415,-7 2 63,10 1 593,27-8 2072,-3 12-724,9 9 1,5 4 129,11 3 1,-15 7-1,1 1 1,17 3-1</inkml:trace>
  <inkml:trace contextRef="#ctx0" brushRef="#br1" timeOffset="59446">8432 5813 24539,'-20'-5'-1356,"-11"1"1928,20 3 142,-14 0-149,9 1-302,0 27-575,0-2 11,5 12 0,1 6-854,-4 18 791,6 1 1,2 2-330,1-22 0,5 1-530,10 13 1,7 8 0,0-8-247,-3-10 0,4-2 501,4 0 0,4 2 1,0-6-142,0-8 0,1-6 108,3 0 1,0-1 1016,2-2 0,1-2 0,2-1 0,0-2 0,0-2 0,1 1 0</inkml:trace>
  <inkml:trace contextRef="#ctx0" brushRef="#br1" timeOffset="59846">9130 5732 23279,'-6'-7'-5382,"-2"-1"3709,7 2 790,-2-1-699,23 4 3930,5 18-1983,25 13-151,-12 13-1036,-13-5 1,-4 3 363,-4 19 161,-2-16 0,-2 2 348,-11-9 0,-1 0 104,4 3 1,-1 1-1778,-2 0 1,-4 2-49,-4 21 1,-6 0 1686,-4-13 1,-3-1-1,5-6 1,-1 2-1,-2-4 1,-11 4-1,0 0 1</inkml:trace>
  <inkml:trace contextRef="#ctx0" brushRef="#br1" timeOffset="60747">10287 6384 24089,'0'-7'-5936,"0"-2"3808,0 2 1063,17-4 3636,-12 2-2729,30 0 970,-18 0-395,16 0-1529,10-1 1578,-7 4 1,12 0-1,-12 6 1</inkml:trace>
  <inkml:trace contextRef="#ctx0" brushRef="#br1" timeOffset="60898">10483 6740 23909,'16'-15'-2215,"-12"-10"-2053,37 22 4791,-17-26 1,24 15-1,-7-14 1</inkml:trace>
  <inkml:trace contextRef="#ctx0" brushRef="#br1" timeOffset="61149">10707 6067 23729,'-37'-13'-1981,"6"3"1242,6 1 326,12 2 30,-1 0 187,37 3 1252,7 19-1411,21-10 54,-14 22 1,-2 6-588,10-2 544,-14 2 0,-3 4-768,8 14 27,-8 4-689,-4 4-281,-14-14 0,-2 1 1080,-3-11 0,-1 2 836,0 25 1,-2 0-1,-1-26 1,-2-1-1,1 11 1,0 0-1</inkml:trace>
  <inkml:trace contextRef="#ctx0" brushRef="#br1" timeOffset="61947">12013 6079 23999,'0'-25'-5126,"-16"-8"1719,12 9 2160,-29-13 873,11 18 379,1-2-156,-27 6 1060,40 9-2727,-35-2 2898,30 7 729,-3 19-41,7 10-1184,9 10-951,20-8 1,5-1 271,4 10-398,16-4 1,3-1 735,0 6-686,-6-8 0,0-1-695,1 2 18,9 4 875,-28-10 782,-4-9-229,-10 5-1084,-3-9-478,-23 5 1835,-8-8-549,-19 7 688,17-9-284,-13 1 1,35-7 0,-14-1-1</inkml:trace>
  <inkml:trace contextRef="#ctx0" brushRef="#br1" timeOffset="62235">12612 6069 23729,'0'-4'-5756,"0"-1"3628,-20 4 3820,16 13-1743,-29 8 1729,30 19-2581,-11-6 884,14 6-1578,0-9 1597,24 0-191,-18-2-566,23-11 1,3-3 914,-8 6-874,10-10 0,1-4 1880,1-1-274,24-22 1234,-39-7-682,16-23-158,-35 8-2180,5-19-364,-26 25-929,14-10-441,-39 17 2432,38 4 1,-47 4 0,17 3 0</inkml:trace>
  <inkml:trace contextRef="#ctx0" brushRef="#br1" timeOffset="62447">12410 5826 22740,'14'-22'-428,"-10"2"-1781,26-2 4127,-26 1-2906,39-10 1959,-26 9-801,32-12 524,-25 18-764,7 0 648,-11 10 500,1 4-2035,0 2 337,11 18 244,-7-14 1,9 34 0,-10-13-1</inkml:trace>
  <inkml:trace contextRef="#ctx0" brushRef="#br1" timeOffset="62612">13355 5211 25078,'0'-6'-6385,"-19"2"6812,2 2-680,-17 26-55,18 0 84,-6 27 0,20-1 1,-8 6-1</inkml:trace>
  <inkml:trace contextRef="#ctx0" brushRef="#br1" timeOffset="63331">14282 5411 23999,'0'-21'-4946,"-18"1"3167,13-1 184,-25 2 2008,27 0-1368,-22 5 1408,16 0-1061,-11 8 61,6 30 1688,2 24-592,5 17-290,5-27 0,0 1-823,0 13 1,4 0 281,5-11 0,2 2-577,-1 6 1,1 5 0,1-5 215,7-4 1,3-1 441,0 5 1,2 3 0,0-4-1,1-5 1,0-3 0,10 13-1,-1 0 1</inkml:trace>
  <inkml:trace contextRef="#ctx0" brushRef="#br1" timeOffset="63648">15210 5846 23819,'-51'-22'-2518,"4"3"1742,9 1 128,-16-3 571,11 9 87,9 5 0,2 1 199,-3 4 294,-13 17-93,33 6-12,25 22-1705,33 7 1018,-16-29 0,4-1 49,11 6 1,1-2-181,12 3 351,-4-6 0,-2 0-540,-5-5-680,14 7 1041,-47-19 1428,-5 2-1382,-25-4 832,14 3-841,-38-1 159,37 0 11,-41 0 250,41-2 0,-35-1 0,18 0 1</inkml:trace>
  <inkml:trace contextRef="#ctx0" brushRef="#br1" timeOffset="63935">15760 5704 23099,'-13'-2'-94,"11"16"-3240,-29-10 4999,27 31-3277,-28-8 2585,28 10-2004,-13 16 641,17-18-1206,17 20-67,8-24 1364,24 13-1395,-8-24 2388,15 0-1469,-25-13 1671,16-5 77,-32-25 179,11 17 1186,-24-51-2320,7 34-621,-17-9 0,-4-2-1587,7-1 197,-39-8-46,23 15 1770,-23 2 0,7 4 0,0 2 0</inkml:trace>
  <inkml:trace contextRef="#ctx0" brushRef="#br1" timeOffset="64130">15378 5539 22830,'25'-14'2810,"13"-2"-984,-33-1-4400,37-1 3996,-23-3-1692,24 0 841,-11 0-473,2 3 489,13-2-349,-12 7-1002,21 3 1688,-25 7-2124,7 3 517,-15 19-2254,-2-14 2407,-1 35 1,-1-22 0,0 18 0</inkml:trace>
  <inkml:trace contextRef="#ctx0" brushRef="#br1" timeOffset="64296">16260 5099 23729,'-21'-11'-3828,"4"1"2475,3 5 1215,10 18-3407,-23 42 3405,24-1 0,-3-12 1,0 1-1,6 17 0</inkml:trace>
  <inkml:trace contextRef="#ctx0" brushRef="#br1" timeOffset="66867">17172 5622 23549,'0'-10'-5396,"0"2"3178,0 0 1153,0 3 877,0 2-58,-15 1 1736,11 17-1534,-11 18-625,6 32 867,6 0-92,-2-11 0,1-1-42,2-18 1,4 0-175,7 26 1,2-1 23,-9-25 1,1-2-813,6 11 1,2-3-3,6 10-510,-12-9 920,13-6-571,-18-3 302,0-15 798,0-29 42,-17-10-55,13-30 243,-27 5 87,27-8-376,-24-6 96,24-4-259,-8 17 0,0 0 13,10 13 1,1-1 57,-4-18 0,0 2 101,5 2 225,11 15 1,2 4 865,-7 6-374,42 0 1983,-17 19-506,14 3-49,11 18-854,-21 12-1082,-8-3 1,0 3-381,1 20-223,-6-5 1,-2 0-512,-2 3-344,-8-4 0,-1-1-1037,-6-6 418,-23 18 1622,15-26 737,-23-6 1,-4-3 1498,7-1 282,-34 2-268,23-11-73,0-4-630,1-1-986,-8-23 1,14 15 0,-6-14 0</inkml:trace>
  <inkml:trace contextRef="#ctx0" brushRef="#br1" timeOffset="67207">17768 5784 23819,'-40'0'360,"-3"0"-270,2 14 1240,0 3-432,8 19-1532,14-8-89,10 4-461,9-9-412,20 17-655,8-18 943,26 11-431,-10-23 468,15-4 1211,-25-3 392,20-17 1332,-28-8 63,5 4 1111,-15-31-2493,-7 31-70,-3-31-1785,-6 26-437,0-2 1556,-14 14 1,10 5 0,-11 6 0</inkml:trace>
  <inkml:trace contextRef="#ctx0" brushRef="#br1" timeOffset="67530">17107 5218 22200,'-11'-2'-1669,"0"-1"1936,0 3 342,2-1-184,1 1-154,5 26-1447,2 32-56,1 4 146,8-8 1,0 0-903,-4 9 501,9-7 0,2 1 1150,-6-23 0,0-1 0,-1 12 0,0-2 0,7 18 0</inkml:trace>
  <inkml:trace contextRef="#ctx0" brushRef="#br1" timeOffset="68164">18052 5713 22560,'13'0'360,"-5"15"-5905,2-12 5509,-6 26-1737,8-7 218,-4 8 414,6 15 223,-5-18-1298,4 20 98,-4-23 1514,4 17-955,-6-25 1123,4 7 85,-7-19 733,4 0 831,-4-4 1004,7-15-507,-5-6-442,5 1 606,-2-32-727,0 32 357,2-35-1167,-6 39 144,1-13-1522,-4 27 1371,2-9-58,-2 11 495,3 0 576,-1 0-569,7 21-1663,-1 6-323,11 23-122,-8-9-1345,9-5 961,-5-10-982,3-4 113,1-3 2347,2-1 1,3-10 0,1-2 0</inkml:trace>
  <inkml:trace contextRef="#ctx0" brushRef="#br1" timeOffset="68613">18267 5018 22920,'33'-25'1363,"17"2"71,-44 3-3960,42 3 3752,-24 2-829,19 8-191,-21 23-2066,-8 4-997,-14 24-47,0-4 2437,0 9 1,-17 5 0,-3 6 0</inkml:trace>
  <inkml:trace contextRef="#ctx0" brushRef="#br1" timeOffset="69163">19695 5386 22290,'-50'-5'-704,"-2"1"1159,-4 13 0,-1 3-161,22-11 0,-1 3 72,-6 13 0,-3 6 0,6-3 107,-7 4-449,18 10 1,5 2-840,8-3-35,6 18-456,38-26-358,-2 5 913,12-20 1,5-5-64,13 2 409,-3-3 1,0-2 228,10-2 549,-13-9 0,-1-4 1086,0-10 698,5-3 85,-29-9-1419,-8 30-31,-4-28-1630,-8 19 165,-26-4-844,-1 24 1644,-6 12-460,-2 19-562,26 0-202,-10 5-280,2 5 1244,9-12 0,1 1-558,-10 20 735,10-9 0,2-2-2147,-1 7 1064,7-13 1,1-2-681,-4 0 1430,12 4-1208,-16-19-509,0-10 1127,-24-2 909,18-31 0,-35 2 0,18-20 1</inkml:trace>
  <inkml:trace contextRef="#ctx0" brushRef="#br1" timeOffset="69397">19838 5010 23099,'20'-2'990,"-1"1"-873,-1 1-34,0 25-3109,-3-4 1236,-1 26 36,0-8 310,-1 8 459,-6-11 1,0 2-1130,4 21 1142,-4-9 1,-1 0-886,3 6 1812,-4-20 0,-1-2-292,3 9 359,-1-3-106,1-5-294,-1-4-190,2-4 36,-1-7-738,5 1 471,-2-11 1060,4-1 0,-2-7 0,1-2 0</inkml:trace>
  <inkml:trace contextRef="#ctx0" brushRef="#br1" timeOffset="69680">20268 5551 22560,'10'-10'182,"0"-6"-1152,-1 14 2371,1-7-1108,-2 9-204,4 16-2169,-1-12 1725,9 29-1657,-7-9 6,12 13 674,-9-14-1173,19 4 1103,-15-24 1130,19 8 1546,-17-11-570,11-18 1830,-15-6-545,4-13-209,-12 1-357,0 7-680,-3 2-1461,-2-8-169,-1 19-256,-2-13-810,0 27 1783,1 16-1762,1 16 406,1 14-1137,7 13 850,-2-21 1582,4 9 1,-2-17-1,0-1 1</inkml:trace>
  <inkml:trace contextRef="#ctx0" brushRef="#br1" timeOffset="69833">20520 5070 24718,'-13'-41'-9491,"-4"2"5789,14 3 4730,-4 14 1,30 30 0,7 21 0</inkml:trace>
  <inkml:trace contextRef="#ctx0" brushRef="#br1" timeOffset="70134">21528 4864 24089,'-32'-17'-3664,"2"4"3031,7 7 893,1 24 920,11 4-1526,4 11 1,4 5-692,3 20 604,0-2 0,0 2-535,-1-21 1,2 0 53,8 26 1,6-1 59,-2-26 0,1-2-338,-1 11 0,3-3-80,7-14 0,-4-2 98,-13 23 427,31-5 599,-25 3 1,6-16 0,-10 2 0</inkml:trace>
  <inkml:trace contextRef="#ctx0" brushRef="#br1" timeOffset="70396">21217 5461 22020,'-10'-29'-8915,"8"3"7150,16-13 2637,-7 18 95,29 3 0,8 6 1060,-8 6-1495,17 2 1,2 4 54,1 15-718,-8-6 1,-1 1 2051,4 8-1365,-6 8 0,-1-3-440,-5-14-70,-10 14 1,-3 2-1818,-11-13 343,-2 4-601,-10-27 540,-19-15-538,11-11-208,-12-18 2027,17 21 0,0-14 0,0 17 1</inkml:trace>
  <inkml:trace contextRef="#ctx0" brushRef="#br1" timeOffset="70696">22375 5284 22650,'-21'16'1516,"16"0"-4298,-39-3 4459,18 5-1126,-2-2 59,-11 9-314,25-10-524,-6 10-16,10-12-375,31 12-151,10-13-481,29 2 504,-8-11 472,-16-2 0,-1-1-72,6 0 544,20-18 611,-33-1-144,3-3 1253,-23-11-2224,-2 17-120,-6-16-1624,0-5 188,-23 8-970,-7-14-329,1 21 2891,-23-1 1,34 14-1,-25 2 1</inkml:trace>
  <inkml:trace contextRef="#ctx0" brushRef="#br1" timeOffset="71046">22685 5182 22470,'15'0'180,"-2"0"0,-7 0-90,1 0-90,-3 14-2705,0-11 1648,1 33-300,2-5-638,-2 11 141,5 16-60,-4-25-140,2 10-270,1-11 2363,-2-11-1258,3 5 597,-3-19 787,2 0 528,-2-7 1299,8-41-646,-5 19-559,0-13 0,0-2 532,0 5-216,5-19 156,-7 25-527,1-5-612,-2 21-340,-3 2 491,2 8 660,-3 18-2139,6 11-471,-3 10-261,10 19 111,-5-19 1532,10 8 1,-5-14 0,4-4-1</inkml:trace>
  <inkml:trace contextRef="#ctx0" brushRef="#br1" timeOffset="71431">23338 5246 22380,'-18'-6'-2443,"3"1"1529,-6 26 1304,10 4-1492,36 20-1409,3-6 2023,5-20 1,3-4 515,9 4-872,18-8 1315,-33-11 335,8 0-447,-17-17 1264,-2-5 668,-11 0-1417,-3-13-1543,-4 15 155,-1-10-561,0 34-251,0 24-181,0 21-101,19 9 654,-9-22 1,0 0-297,13 22 848,-8-9 1,-2-1-184,1 6 318,-6-13 1,0-2-473,2 3-1718,-10 17 1198,0-29 1662,-26 4 1,20-15 0,-20-2 0</inkml:trace>
  <inkml:trace contextRef="#ctx0" brushRef="#br1" timeOffset="71881">24462 4771 24988,'-5'-15'-8471,"4"3"6614,14 5 5692,-8 23-5894,31 4 2216,-31 22-1004,33 0 406,-33 6-656,14-8 1,2 1 479,0 22-52,-4-9 1,0 1-2486,2 6 2953,-9-24 1,-2 0-1537,-6 25 1542,4-20-453,-29 16 1905,17-32-309,-23-9 0,-5-4 2057,8-5-1520,-10-3 1,-1-2 1086,-3-3-402,-6-23-1156,8-6-356,13-13-2022,3-13-977,14 20-992,28-22 1435,-15 27 1950,29 7 0,6 3 0,-3 1 0,4 8 0,1 0 0</inkml:trace>
  <inkml:trace contextRef="#ctx0" brushRef="#br1" timeOffset="72231">25160 5189 23729,'-33'-6'-515,"0"0"0,-14 3 654,-2 10 803,15-3-608,31 32-2853,-11 9 1353,14-9-546,27 15-490,6-30 1333,15-10 651,-4 4-687,-11-14 568,10 3 1542,-12-4-109,8-15 1323,-26-7-90,3-20-1809,-14 9-1442,2-4 106,-20 5-1363,12 5 300,-13 27 1250,17 33-1970,23 10 1325,-11-10 0,3-2-640,26-3 2057,11 10 0,-19-26 1,11 1-1</inkml:trace>
  <inkml:trace contextRef="#ctx0" brushRef="#br1" timeOffset="72663">25612 4627 23819,'0'-43'-6386,"0"7"4438,0 10 1423,0 10 67,14 10 3473,-10 33-3687,11 3-229,2 31 15,-9-14 1,0 2 734,2-10 1,0 2 13,0 7 0,0 5 0,-2-3 6,-3-5 0,0 1 61,4 10 0,2 6 1,-1-6-1226,-2-15 0,-2-1 1283,1 4 1,0 3-1,-1-7 371,3 6-823,-2 10-384,-4-35-241,-2-2 292,-1-31 1097,0-15-134,-14-10-231,12 2 1,0-1 461,-12-14-342,11 4 1,6 0 415,17-6 726,-16-13-712,31 29 1189,-31 7-1051,32 14 2347,-10 5-358,10 10-489,9 32-1755,-19-9-660,-6 11 0,-2 3-270,-1 5-1628,2 16 1332,-12-19-1785,-4-2 110,0-2 92,-23 6 2344,16-12-1129,-36 10 2214,8-23-299,-7-1 1,-2-12-1,15-3 1</inkml:trace>
  <inkml:trace contextRef="#ctx0" brushRef="#br1" timeOffset="73287">26140 5270 23279,'22'0'720,"8"0"-630,-8 0 90,12 0-180,-14 0 90,6 0 0,-5-20-118,-3 15 556,1-41-1353,-3 25 458,-1-26-622,-3 8-89,0-23-160,-5 11 544,-4 5 0,-1 0-779,0-12 568,-2 20 0,1-1 325,-1-16-290,0 2 533,0 0-181,0-9-21,0 20 601,0-8 112,0 33-218,0 32 122,0 11-78,0 15 0,0 4 0,0 19 8,-1 0 1,2 2-34,5-24 1,1 0-310,-6 5 1,-2 4 0,4-5-237,9-5 1,1-1-214,-8 7 0,-3 6 0,4-7 301,6-13 0,1-1-62,-1 23 0,0-5-10,7-15-52,2 7 155,-11-27 1736,9-3 83,-10-26 616,6 10 986,-7-25-1530,-1 26 1416,2-26-1576,1 25 1667,1-20-1504,6 22-58,-2-18-1244,15 12-34,-7-2 1687,19 0-2048,-11 4 1630,9-4-1415,2-2 1292,-9 3-919,14-10 596,-23 7-805,3-15-892,-18 9-209,-2-19-556,-7 13-427,-20-9-265,-3 0-199,-1 10 128,-9-9 215,18 19 741,-11 2 362,13 61 589,4-18-9,13 15 0,9 1-428,19-1-14,-4-10 1,4-3 892,-4-14 0,1-3 1,3 4-1,-1-1 1,20 3-1</inkml:trace>
  <inkml:trace contextRef="#ctx0" brushRef="#br1" timeOffset="73547">27600 4172 24359,'19'-29'-1376,"0"5"1679,28 9 1860,-13 8-928,19 32-2182,-22 0 68,-6 29 1,-5 8-26,-11-26 0,-3 2 280,2 16 1,-1 8 0,-5-5 154,-10-8 1,-5 1 182,0 8 0,-2 6 1,-3-6-636,-8-2 1,-5-2 165,5-9 0,-4 4 0,0 1 1,1-6 424,2-6 0,1-3 0,-2 1 233,-9 11 0,-4 2 0,2-4 326,-6 5 0,0-4 0,13-13 0,1-1 0,-1 0 0,-1 0 0,1 0 0,-1 0 1</inkml:trace>
  <inkml:trace contextRef="#ctx0" brushRef="#br1" timeOffset="75100">2995 8389 26158,'0'-7'-7016,"-21"1"4928,-2-6 2609,-3 7 1,8 13-1,18 12 1</inkml:trace>
  <inkml:trace contextRef="#ctx0" brushRef="#br1" timeOffset="75262">3303 8700 23009,'-46'12'260,"2"-5"-290,7-2 0,15-5 0,10 0 1</inkml:trace>
  <inkml:trace contextRef="#ctx0" brushRef="#br1" timeOffset="75835">3428 8385 23909,'0'-8'-6565,"0"1"4076,0 2 975,0 0 1354,0 1 1,0 2-1,0 0 1</inkml:trace>
  <inkml:trace contextRef="#ctx0" brushRef="#br1" timeOffset="75987">3662 8947 22110,'6'3'-1468,"-2"-1"1,-3 0-1</inkml:trace>
  <inkml:trace contextRef="#ctx0" brushRef="#br1" timeOffset="76647">5153 8842 24089,'23'-26'-42,"0"0"0,4-20-377,-5 22 0,0-1 417,-2-21-878,20-4 947,-12-4-407,-3-2 237,-11 14 0,-1 0-823,1-22 425,-3 12 0,-2 2-352,-7-7 215,2 24 1,-2 0-66,-19-17-1273,12 19 707,-30-5 574,13 57 1711,-1 1-946,14 16 0,4 14 0,2-4-240,2-2 1,2 1-23,4 0 0,2 7 0,0 0 0,-2-5-142,-4 6 0,4 0 45,13 4 0,8 4 0,-7-5-55,-15-7 1,2-2-277,16 2 1,8 1 0,-7-3-731,-19-8 0,0-1 481,23 8 0,-2-2 696,-21 11 1,20-9-1,-15-2 1</inkml:trace>
  <inkml:trace contextRef="#ctx0" brushRef="#br1" timeOffset="76783">5258 9289 22920,'-20'-31'-7712,"8"-2"4096,4-1 2405,8-2 1075,0-3 15,25-1 335,-6 12 1,3-1 178,4 8 1,3 0-353,14-14 1,1 1 0,-15 15 0,0 0 0,10-4 0,0 0 0</inkml:trace>
  <inkml:trace contextRef="#ctx0" brushRef="#br1" timeOffset="76980">5970 8536 24179,'-18'16'451,"4"2"-1324,14 12-2124,0-2 1198,0-3 600,0 4 253,0 1-56,17 2-2271,1 12 110,2-10 218,8 16 2862,-9-24 1,0 3 0,-5-14 0</inkml:trace>
  <inkml:trace contextRef="#ctx0" brushRef="#br1" timeOffset="77131">5815 8092 23099,'-6'-22'-8654,"5"2"6708,-11 5 2633,10 3 1,16 22-1,8 6 1</inkml:trace>
  <inkml:trace contextRef="#ctx0" brushRef="#br1" timeOffset="77514">6272 8309 22110,'4'17'-7465,"0"2"4825,5 0 952,-2 4 780,7 2 463,-3 5 12,4 1 164,5 19-2048,-4-12 2085,5 13-25,-8-18 202,2 0 95,-4-3-581,5 8 390,-6-12-328,3 6-53,-5-18-142,-3-2 715,-1-29 1027,-4-15 91,0-33-191,0 6-367,-1 17 0,2 1 562,15-7-60,-8 7 0,3 2 550,22 9 631,0-7-1131,1 48-193,-8 15-846,10 26-716,-15-4-955,9 7 123,-13-26 0,0 0-791,12 18 1872,-9-18 1,1-1-1,14 9 1,2-3-1</inkml:trace>
  <inkml:trace contextRef="#ctx0" brushRef="#br1" timeOffset="77914">7425 8431 23549,'-35'-6'696,"-2"2"-911,2 27 1254,14-4-922,-10 21-587,27-6-939,-16 1 1014,18 23-1235,-5-15 688,16-7 0,6-1-1180,16 3-130,13 5 533,0-20 793,-12-7 1422,-1-7-749,12-5 1447,-13-4 449,16-36 818,-24 12-1927,-7-22 0,-4-7-198,-2-2-578,-4-6 0,-2-1-20,-1 26 0,-4 0 103,-3-6 1,-4-5 0,0 3-467,-2 2 1,-1-1 168,-2-2 1,-2-5-1,2 5-724,3 7 0,1 0 383,-4-23 0,0 4 192,3 15-140,-4 18 313,23 73 496,-7-17 0,1 5-86,9 6 0,4 4 0,-4-1-189,-9 2 1,1 0-151,7-5 0,5 3 0,-2 0-270,-5 0 1,-1 1 0,1-2-93,7 6 1,1 0 713,1 14 1,-1-3 0,-4-22 0,-1-4 0,2 0 0,0 0 0</inkml:trace>
  <inkml:trace contextRef="#ctx0" brushRef="#br1" timeOffset="78446">8322 7908 24449,'-16'-17'-5917,"12"4"3098,-28 7 4816,12 21 40,-8 9-1000,3 23-1143,16-2 1,3 2-243,-2-9 0,2 2-509,1 10 1,2 5-1,3-3 333,7-3 0,5 0 19,0 4 0,2 4 0,4-5-866,9-5 0,4-4 1095,5 12 1,1-4-1,-6-17 1,0-4 0,3 0-1,-1-1 1</inkml:trace>
  <inkml:trace contextRef="#ctx0" brushRef="#br1" timeOffset="78713">8900 7870 22920,'18'-16'1084,"-14"2"-3248,49 4 3816,-30 6-1465,12 9 1,3 2-444,2-3 19,-6 25 1,-1 6-1034,1 1 352,-9 17 0,-6 7-169,-10-23 0,-3-1 435,2 14 1,-4 4-1207,-11 8 1,-3 0 492,9-14 1,-3 1 1290,-8-6 0,-6 3 0,3-4 0,4 6 0,-2-3 0,-11 1 1,-1 0-1</inkml:trace>
  <inkml:trace contextRef="#ctx0" brushRef="#br1" timeOffset="79363">10182 8628 24629,'-7'-2'-905,"0"1"277,5-2-1670,0 2 929,1-3-294,1 2-389,22-2 2626,11 1-1273,2 1 1,3 0 369,28 0 418,-26 2 1,-1-1-1,25 1 1,1 0-1</inkml:trace>
  <inkml:trace contextRef="#ctx0" brushRef="#br1" timeOffset="79547">10570 8791 23189,'-40'7'3106,"5"-2"-2417,1-3-935,12-2 145,6-15-2481,30 12 2727,-8-23-2046,44 23 1469,-24-23-681,30 13 626,-9-13 127,-10 13 0,1 1 465,20-6 0,-21 6 1,-1 1-1,11-2 1</inkml:trace>
  <inkml:trace contextRef="#ctx0" brushRef="#br1" timeOffset="79746">10730 8282 23099,'-43'-25'-3327,"1"2"2162,-14-11 641,31 16 236,-13-6 45,62 20 1646,-23 21-2343,49-12 849,-29 39-1080,21-20 1141,-10 27-539,-18-15 1,0 1-226,3-6 0,0 1-479,-4 27 1,-3 2-477,0-23 0,-1 0 1741,-3 13 0,-4 0 0,-1-15 1,-2-2-1,1 1 0,0 1 1</inkml:trace>
  <inkml:trace contextRef="#ctx0" brushRef="#br1" timeOffset="80269">12500 8271 23009,'-9'-24'-8554,"-3"0"6088,1 2 1377,-5 0 939,0 2 68,-5 2 528,-12 2 362,3 8-1300,-28 23 3392,21 5-1658,6 9 0,1 4 619,-2 13-1123,13-14 0,3 2 292,3 14-711,8 0-824,2-3-411,23 8-1853,14-20 1969,-2-12 1,4-5-53,27-6 906,-15-15 1,0-1 955,9 1-214,-19-16 0,-1-4 859,7-2-922,-22 1 1,-3-3 927,15-17-1355,-20 12 1,-2-2-568,1-19-692,-6 10 0,-6 1-1442,-24-5 359,7 15 0,-4 5 1726,-27 3 1,-3 5-1,12 16 1</inkml:trace>
  <inkml:trace contextRef="#ctx0" brushRef="#br1" timeOffset="80863">12842 7625 22290,'15'11'-3353,"-11"8"-414,29 15 2849,-28 6-197,23-1 560,-25 4 210,7-6 0,3 2-416,3 22-229,-3-8 0,0 1 510,-3-21 0,0-2 442,-2 10 1,-2-2-305,0 12 417,1-4-125,-6-5 239,3-6 297,-3-5-25,-1-5-1,0-1 8,0-12-442,-18 0 1910,-5-31-1432,0-9-660,-5-31-289,26 9 335,-6 13 1,5 0-82,29-5 672,-13 10 1,4 1 528,29 2-770,-11 12 1,-1 3 1964,4 5-1150,-4 14 0,-2 3 603,-4-4-1149,-8 23 1,-4 3-811,-4-7-300,-2 12 0,-3 2-682,-6-1-780,4 12-336,-23-6 1530,13-11 77,-29 13 1546,8-21 1410,-11 2 466,-3-11-58,3-3-597,-1-3-536,-5-2-1227,-2-4 8,-2-1-135,-1-2 1,1 0-1,0 0 1</inkml:trace>
  <inkml:trace contextRef="#ctx0" brushRef="#br1" timeOffset="81280">13592 7843 22650,'8'-5'2168,"2"1"-111,-5 21-6572,4 1 1600,3 47 1550,-1-14 836,-1 4 1,0 3 82,-3-19 0,0-1-528,2 14 0,1 3-148,0-1 1,-1-2-142,-1-14 0,0 1 1339,3 21 0,0-2 143,0 2-247,-4-18 1,-1-1-166,-2-5-786,0 5 1035,-3-23 1,-1-8 0,0-4-1</inkml:trace>
  <inkml:trace contextRef="#ctx0" brushRef="#br1" timeOffset="81417">13473 7708 23279,'0'-8'-6295,"0"2"4166,14 3 3945,3 2-1351,11 1-517,-5 15 0,-2-12 0,-2 12 1</inkml:trace>
  <inkml:trace contextRef="#ctx0" brushRef="#br1" timeOffset="81767">14132 8124 22740,'6'12'-8137,"1"-3"6216,4-2 2615,22-4 1028,-8-1-449,32-20 304,-25-3-1057,-5 1 0,-1-3-430,3-10 1763,9-13-290,-23 19-964,-2-20-1577,-11 21-210,-2-6-441,-23 3-111,-7 11 935,-28-5 283,14 17 572,-1 1 468,18 5 543,0 21 551,13-3-259,-9 21-177,20-6-1513,-9 5 98,12 22-1154,0-14-68,11-8 0,6-1-1567,19 3 1747,-10-16 1,2-3-570,27 5 1827,-12-8 0,5-4 0,-1-4 0</inkml:trace>
  <inkml:trace contextRef="#ctx0" brushRef="#br1" timeOffset="81986">14782 7733 23369,'0'-14'-5756,"-16"2"5096,12 1-1417,-22 6 3471,24 18-1633,-9 16 547,31 11-1304,-16 6-373,24-15 0,4-1 959,-4 17-244,12-7 1,4-1 862,3 3-1516,-7-11 1,0-4 1411,6-2 0,12-4 1,-20-16-1</inkml:trace>
  <inkml:trace contextRef="#ctx0" brushRef="#br1" timeOffset="82280">15390 7421 23369,'0'36'-6025,"0"-3"3986,0 3 975,0-1 425,14 3-696,-10 6 979,10 2-241,-14 3-355,5-11 0,2 0 368,-5 20-23,8-9 0,0-1-417,-5 6 203,0-13 1,-1 0 964,-1-2 1,-3 5 0,0-21 0</inkml:trace>
  <inkml:trace contextRef="#ctx0" brushRef="#br1" timeOffset="82388">15212 8020 23729,'-6'-65'-6651,"4"17"5911,22 7 1,7 2 1298,13 0-472,-3 18 0,8 0 1,-3 5 110,-2 3 0,-1 3 0,14-2 0,0 2 1,-15 7-1,1-1 0</inkml:trace>
  <inkml:trace contextRef="#ctx0" brushRef="#br1" timeOffset="84563">8632 8758 22200,'-11'10'-294,"3"-2"348,8 12-3097,0-4 1163,0 6 627,20 6-64,-16 4 34,29 6-932,-30 2-78,23 2 1718,-23 3 1,20-1 0,-10-1-1</inkml:trace>
  <inkml:trace contextRef="#ctx0" brushRef="#br1" timeOffset="85030">8515 9207 22110,'0'12'-5846,"19"6"3951,-2-3 1307,18 16 166,-18-10-486,16 20 482,-20-16-365,16 9-807,-13-13 1311,-1 0 242,0-2-42,8 2 222,-5-11 610,20 1 449,-13-9 489,29-21 294,-18-14-1221,-10 12 0,0-2 345,13-30-431,-2 9-383,1-2 1,-3-1-1,-1 1 1</inkml:trace>
  <inkml:trace contextRef="#ctx0" brushRef="#br1" timeOffset="86014">8068 10663 23459,'0'-30'-5126,"0"5"2997,0 5 975,-17-3 235,12 10-387,-28-2 1876,19 11-239,-13 20 101,10 5 878,8 11-754,5-1-282,4-3-99,0-3 453,22 1-1519,-17-3-678,41-1 346,-40-2 584,25-6 0,3-1 1000,-11 6-181,11-4 0,2-2 689,-8 3-245,8 1 209,-19-6 162,-6-4-1313,4 0 970,-13 0-2273,7-1 718,-9 5-866,-20-4 2181,-3 7 0,-2-7 1,8 2-1</inkml:trace>
  <inkml:trace contextRef="#ctx0" brushRef="#br1" timeOffset="86297">8483 10606 21840,'18'-3'2177,"-6"17"-7174,-8 11 2219,-4 9 1524,-18 3 1582,13-8-758,-12 2 853,17 12-1929,0-14-253,0 7 2046,22-18 293,-17-3-1156,35-8 953,-13 0 480,-4-26-141,19 14 1099,-37-36-1590,28 21 1725,-21-36-1904,5 21 474,-8-26-2206,-9 29 1318,-20-17 1,-3 28 0,-19-4 0</inkml:trace>
  <inkml:trace contextRef="#ctx0" brushRef="#br1" timeOffset="86480">8250 10459 21750,'0'-18'-5936,"18"1"8007,-14-3-3350,31 0 3135,-11-10-1581,-2 8 134,30-7 476,-33 18-1189,40 2 1570,-32 8-1422,10 19 1,-10-13-1,1 14 1</inkml:trace>
  <inkml:trace contextRef="#ctx0" brushRef="#br1" timeOffset="86647">9192 9924 23009,'2'13'-8906,"1"21"5715,-23 10 3205,15 19 0,-15-6 1,20 6-1</inkml:trace>
  <inkml:trace contextRef="#ctx0" brushRef="#br1" timeOffset="88813">9953 10034 23459,'0'-23'-4946,"0"0"3177,0 4 885,0 2 335,0 2 123,0 4 32,0 4 256,-14 3-363,10 26 822,-26 0 1506,26 25-1585,-21-2 758,23 10-997,-15 5 210,15-12 0,2 2-212,-4-13 1,1 0-683,10 12 0,3 0-343,3-3 1,0-3-586,-3-11 1,3 1 420,19 19 1,1-3-1201,-5 1 2382,4-17 0,3-4 0,4 4 0,3-3 0</inkml:trace>
  <inkml:trace contextRef="#ctx0" brushRef="#br1" timeOffset="89031">10562 10511 22830,'-13'-5'-1592,"10"19"-656,-10 4 2510,13 21-2442,0-10-353,17 10 330,-13-18 1980,23 6 0,-24-14 0,8 0 0</inkml:trace>
  <inkml:trace contextRef="#ctx0" brushRef="#br1" timeOffset="89163">10572 10055 21750,'-15'-18'-7182,"3"4"6245,12 5 1,0 5-1,0 3 1</inkml:trace>
  <inkml:trace contextRef="#ctx0" brushRef="#br1" timeOffset="89563">11243 10167 22290,'-37'0'719,"-3"0"-629,20 19 17,-15-15 306,31 36-2245,-23-8 1804,24 11-1260,-7 16 32,10-25-251,19 18-775,-14-26 128,50 6 769,-32-22 1947,31 0-686,-9-10 1512,-10-16 511,15-13 148,-24-10-228,1-10-454,-18 5-1544,0-4-26,-7-6-746,2-3-45,-4-5-704,-19 2 678,9 19 1,0 0-627,-13-14 715,6 17 0,3 1-170,10 8 562,-22 2 520,23 44 194,-8 3 817,11 25-363,20-3-719,-10-4 0,1 2-159,-1-8 0,3 0-499,12 25 1,0 0 104,-14-24 0,0-1-160,13 9 0,1-1 634,4 8 0,-1-4 1,0-3-1</inkml:trace>
  <inkml:trace contextRef="#ctx0" brushRef="#br1" timeOffset="89814">11692 9525 23459,'0'-18'-5576,"0"3"3628,25 4 5503,-19 4-2681,43 4 117,-28 1-294,22 1-245,5 25-1251,-11-4 1034,-8 12 1,-3 4-491,0 16-1223,-12 3 1,-4 5 571,-6-18 1,-2 0-228,0 19 0,-4 1-96,-9-13 1,-3 0 202,3 2 0,-2 1 245,-11 1 1,-3-1 872,3 1 1,0 0 0,-3-1 0,-2 0-1,-1-1 1,0 0 0</inkml:trace>
  <inkml:trace contextRef="#ctx0" brushRef="#br1" timeOffset="92380">16930 7223 22200,'-37'51'-693,"0"4"113,9-1 328,11-22 1,1 2-75,-1 7 0,0 2 95,-1 3 0,0 3 80,0 5 0,1 1-71,0 3 1,0 1-328,2 3 1,1 0 141,2 1 1,1 0-7,0-1 0,3 0 10,2-1 1,2 0-125,1-4 1,0-1-115,1-2 1,3-1-155,9-6 0,0 0-13,-9-4 1,3-3 701,23-3 1,4-2 0,-14-4 0,1-1 0,18-2 0,-1-1 0</inkml:trace>
  <inkml:trace contextRef="#ctx0" brushRef="#br1" timeOffset="94281">17913 7828 21930,'0'-18'-5846,"0"2"3718,0 1 1063,0 2 517,-20 2 992,14 0-1654,-34 4 2316,36 1-2878,-40 4 3243,24 0 1,-19 2 124,11 0 0,3 17-242,3-13 1207,9 29-3188,-4-29 2765,15 34-3503,-6-21 584,8 20-816,19-8-320,-14-1-412,42 4 821,-23-3 644,24 1-674,-9-2 1812,-1-1-762,-1-1 903,-5-2 240,-5 0-172,-12-2-1217,7-2 1005,-19-2-1122,9-2 378,-12-1-88,0 2-394,-23-6 1441,-2 2 1,-2-8 0,7 0 0</inkml:trace>
  <inkml:trace contextRef="#ctx0" brushRef="#br1" timeOffset="94581">18278 8046 21660,'31'-7'2189,"0"-2"-1306,-2-2 13,-1-5-944,-1-4-96,1-4-250,-5-3-133,7-14 133,-12 6-521,5-21-367,-16 23-461,0-7 193,-7 6-125,-21 10 114,-1-9-182,-3 18 1220,-11 0 504,13 12 523,-17 15 1366,7 13-382,14 27-799,8-4-962,10-9 0,2 0-176,-1 13-415,11-17 0,0 0 591,-5 15 0,15-25 0,4-1 0,6 24 0</inkml:trace>
  <inkml:trace contextRef="#ctx0" brushRef="#br1" timeOffset="94914">18668 8157 22110,'0'-24'-5756,"0"0"3807,15 3 3754,4-18-1326,0 5 16,15-16-35,-3-8-145,7 13-424,-10 6 0,-1-1 1345,2-6-636,-10 16 1,-1 1-641,2-12 234,-1 2-225,-10 0-407,-3-15-221,-5 14-24,-12 6 1,0 1-766,5-5 626,-13 10 1,-5 1-281,-6 0 220,-10 0 466,-11 16 1221,21 7 386,-17 22 1375,24 18-1730,6-2 1,4 4-212,7-7 0,2 4-1062,-1 8 0,1 5 1,5-4-217,10-7 0,4 0-191,-5 11 0,0 7 1,4-8-521,10-11 1,2-2 1134,0 12 1,-1-1 0,-3-16 0,0-2 0,0 0 0,1 1 0</inkml:trace>
  <inkml:trace contextRef="#ctx0" brushRef="#br1" timeOffset="95303">19358 7960 23099,'-17'-20'-5501,"12"0"2075,-30 1 3941,30 5-2061,-13 0 1619,36 25 240,12-10 945,8 28-2715,7-26 2960,3 10-74,-11-13-548,21 0 1215,-28 0-782,10-32-167,-23 24-459,-2-55-565,-11 45-1108,-23-36-765,-6 30 375,-27-10 305,10 22 647,-4-4-293,13 15 125,-1-2 1527,4 3 191,-5 18 1676,13 10-1566,2 27-997,15-6-1026,5 3-156,24-14-875,-17 0 39,48-2 383,-28 0-1293,30-6 1686,-10-3 565,-10-12 0,1-3 642,20 4-309,-9-6 1,-1-3 472,6-4 1,-20-2-1,-1 0 1,9-1-1</inkml:trace>
  <inkml:trace contextRef="#ctx0" brushRef="#br1" timeOffset="95653">20110 7526 20941,'-7'19'-3180,"1"7"1352,2-23 3903,2 28-3661,-1-17 765,2 25-98,1-18 252,0 16-930,19-15 843,-14 8 21,27-10-548,-28 1 811,22-3 552,-9 9-424,0-9 242,17 10 358,-21-15-1197,30 1 1337,-21-11 0,12 0 0,-9-3 1</inkml:trace>
  <inkml:trace contextRef="#ctx0" brushRef="#br1" timeOffset="95931">20563 7302 23999,'0'45'-6296,"0"-8"4258,0 6 974,0-7 425,16 24-445,-12-13 635,10-16 1,1 1-1043,-1 29-994,3-15 1538,-6-10 0,-1 0-118,0 3 937,5 18 1,-5-30 0,-4 4-1</inkml:trace>
  <inkml:trace contextRef="#ctx0" brushRef="#br1" timeOffset="96053">20488 7712 23009,'-7'-45'-7313,"5"13"5229,-5-12 556,34 20 3465,-3-1-1729,11 12 1,5 2 78,13-5 1,-15 8-1,0 1 1,22 1 0</inkml:trace>
  <inkml:trace contextRef="#ctx0" brushRef="#br1" timeOffset="96397">21640 7370 23729,'-4'-10'-8700,"1"2"5842,28 4 6519,6 19-3329,16-10 808,-1 34-1705,-9-20 335,-1 21-1872,1-6 1937,-11-8 1,-1 1 29,14 14-247,-8-6 0,-1-1 1,4 1-1,7 10 0</inkml:trace>
  <inkml:trace contextRef="#ctx0" brushRef="#br1" timeOffset="96613">22243 7346 23189,'-21'-24'-6173,"4"3"3837,-1 5 1822,14 4-966,-41 6 3126,28 2-611,-41 25 765,24 11-1786,1-2 1,0 2 690,12-5 1,1 0-5,-6 1 1,1 1-698,3 0 1,2-1 1163,-7 13-2199,10-9 0,1 0 917,3-2 1,1 4 0,8-17 0</inkml:trace>
  <inkml:trace contextRef="#ctx0" brushRef="#br1" timeOffset="96813">21792 7158 22830,'0'-5'-5576,"5"1"8762,0 2-923,4 21-5470,-3-14 2269,1 41-530,-2-24 431,2 28-843,-3-8 1733,0-8 0,-1 1-2393,3 19 573,-1-7 0,0 0 1642,2 8-374,-3-19 1,0 0 720,2 12 0,-1-1 0,-1-1 0</inkml:trace>
  <inkml:trace contextRef="#ctx0" brushRef="#br1" timeOffset="96929">21735 7769 22290,'24'-28'-2587,"0"2"2927,26-1 1,-1 1 0,4-1 0</inkml:trace>
  <inkml:trace contextRef="#ctx0" brushRef="#br1" timeOffset="97431">22990 8028 23009,'-5'-23'-7819,"2"-6"5702,3-3 1476,26-8 2093,-19-2-1104,20 19 0,4 0 1135,-5-25-1127,8 13 0,3 0-467,4-16 952,-9 9 1,-4 1 675,-9-1-1068,-1 9 1,-4 1-690,-11-1-550,7-6-596,-10 12 160,-23 9 44,2 0 137,-21 13 1214,23 24 499,-6-1-724,21 23 0,5 6-323,-11 9-42,8-13 0,3 5 0,0-3 240,-2-6 1,2 0-219,3 7 0,3 6 0,-1-5 15,-5-4 0,2 0 179,7 4 1,3 4 0,-3-4 0,-8-8-1,-1-1 1,7 12 0,0-1 0</inkml:trace>
  <inkml:trace contextRef="#ctx0" brushRef="#br1" timeOffset="97553">23158 8467 22200,'-44'0'809,"3"0"-629,26-22-3872,-13 17 3836,24-41-1879,-10 8-226,14-13 1414,6 12 1,6 0-998,27-13 1031,-16 16 1,2 1 128,7 8 0,0 2 671,-4 0 1,-1-1-1,2 2 1,1-1-1,1 2 1,0-1-1</inkml:trace>
  <inkml:trace contextRef="#ctx0" brushRef="#br1" timeOffset="97831">23787 7507 23009,'0'-9'-5576,"0"2"3538,0 20 974,0 9 425,0 22 213,14-7-703,-11 14 960,22-21-1560,-14 27 1430,2-31-310,2 15-169,-12-31-19,5-1 611,-5-9 2415,0-20-1698,0 15 508,1-42-449,2 25 502,1-28-225,4 11 81,-1-4-1554,11-16-941,-5 16 1682,0 11 1,0 2 0,4-1 0,7-4 0</inkml:trace>
  <inkml:trace contextRef="#ctx0" brushRef="#br1" timeOffset="98135">24483 7346 23009,'-20'-16'-3996,"15"-6"282,-32 20 5688,12-7-1619,-9 9 751,-2 0-315,10 18 96,-1-14-557,5 54 99,0-32 1293,11 33-2748,3-7 343,29-13-481,-6-8 0,3-1-1014,28 1 1380,-12-11 0,0-3-410,12-5 1473,1-4 0,0-6-278,-3-26 881,-6 12 1,-4-4 954,-18-25-906,5-11-202,-20 19-1663,4-10-379,-32 14 1088,20 4 0,-44 2 1,21 2-1</inkml:trace>
  <inkml:trace contextRef="#ctx0" brushRef="#br1" timeOffset="98664">24865 7357 21930,'0'36'-5756,"0"3"3538,0-7 1153,0 2 517,0-9 122,0 0 122,0-1 76,0 6-1548,0-10 1506,0 9-630,0-18 810,13-1 93,0-27 1159,3-8-41,8-23-51,-7 9-98,7-2 242,3 2 67,-13 12 69,8-3-317,-9 14-612,2 8 682,-8 3-50,1 19-2201,-4 6-247,-1 18 32,-1 1 388,-2-4-1410,0-7 1072,0-35-821,19-10 1943,2-20 2007,21-8 5,-11 17 262,-10-8-691,6 16 607,-16 9-387,14-4 285,-11 13-1697,-1-6 835,-1 8-899,1 18-2033,-3 12-532,8 27-1069,-3-4 2941,7 5 1,-1-17 0,2 1 0</inkml:trace>
  <inkml:trace contextRef="#ctx0" brushRef="#br1" timeOffset="98917">26412 6970 24898,'0'-13'-6385,"0"4"4346,0 22 975,0 16 425,0 31 304,0-5-205,-2-13 1,4-1-216,15 9-2047,-12 15 2128,25-24-211,-28-4 190,20-2 573,-20 5 1,8-14 0,-10 6 0</inkml:trace>
  <inkml:trace contextRef="#ctx0" brushRef="#br1" timeOffset="99047">26243 7329 22560,'-10'-26'-9312,"2"0"6203,29-5 5009,-15 10-2057,44 2 1894,-4 9-1443,15 9 0,4-3 0,-17 4 0</inkml:trace>
  <inkml:trace contextRef="#ctx0" brushRef="#br1" timeOffset="99385">26907 7277 22470,'-22'-17'-4447,"-2"-6"2134,-23 20 4088,6-7-1334,2 10 556,17 16-161,8 7-936,14 18-1766,20-6 827,-16-4 487,40-11-371,-23-9 188,22 7-222,-9-16 391,14 8 625,-12-10 1537,7 0 487,-10-17 326,-13 12-791,3-42-1050,-17 28-33,-1-37-1628,-5 28-191,-17-14-1041,13 21 338,-13-4-411,17 33-149,0 8 1218,0 28-475,17 3 1668,5-7 1,0-15-1,-5-15 1</inkml:trace>
  <inkml:trace contextRef="#ctx0" brushRef="#br1" timeOffset="99813">27388 6622 23279,'-13'-17'-6890,"3"26"9407,10 20-4481,0 18 731,0 9 411,18-6 329,-17-12 1,2 0 9,12-8 0,0 0-471,-13 19 1,-1 0 1075,23 5-1250,-18-13 1,-2-2 913,10 1-909,-1 19 352,-12-37-196,5 3 660,-6-39 617,0-24-260,0-3 728,0-13-294,0 19 369,0 0-82,21 2 1092,2-5-104,2 13 168,13 3 387,-16 17-141,16 28-1364,-17-4-693,3 23-469,-21-7-891,12 3-619,-14 2 241,3 17-665,-4-16-1235,-20 21 2713,14-31 1069,-31 3 1,32-17-1,-12-3 1</inkml:trace>
  <inkml:trace contextRef="#ctx0" brushRef="#br1" timeOffset="100163">27943 7109 21570,'26'14'-3189,"0"-10"3958,2 9-1460,1-13 1709,0 0-459,12 0-70,-11-18 244,19-7-214,-25-13-33,10-17-735,-20 17 106,-1-15-967,-10 13-242,-2-2-301,-1-3 878,1 11 1,-2-1-1051,-16-19 1716,16 8 1,-2 0-1036,-29-4 371,30 11 1,0 2 184,-24 3 314,23-2 269,-8 24-38,11 31 203,0 3 188,0 30-232,0-14 0,0 0 244,0-5 0,0 2-855,4 14 0,2 6 0,-1-4 132,-4-9 1,2 0-283,5 9 0,3 4 0,0-7 561,-1-15 1,-1-2 0,1 9 0,-1-1 0,6 9 0</inkml:trace>
  <inkml:trace contextRef="#ctx0" brushRef="#br1" timeOffset="100487">28353 7241 24808,'0'-22'-6115,"0"2"3986,17 11 5306,-12-2-3526,35 9 1376,-1-11 401,12 7-1073,-13-2 1,1-1 88,10-1 1514,16-3-52,-2-4-1925,-18 3 737,-9 1 1,-2-2-93,-1-4-920,10-18 65,-26 12-565,-4-22-705,-10 20-193,-21-7-838,-5 8 412,0 11 440,-15 1 722,17 11 678,-15 20 1306,18 14-444,7 10-279,11 8 214,0-8-460,0 2-1244,20-11 0,5-1-967,8 16 203,15-9 1,5-4 1725,-22-14 1,-1-3-1,13 6 1,0-2 0,-12-8-1,0 0 1</inkml:trace>
  <inkml:trace contextRef="#ctx0" brushRef="#br1" timeOffset="101013">21905 9738 24089,'14'-3'3027,"-12"15"-8823,36-9 6524,-33 28-3042,43-27 2968,-29 34-1839,9-21 1,2 0-305,3 26-451,-3-10 0,1-1 1540,4 6 0,-11-12 0,0-2 1,8 9-1</inkml:trace>
  <inkml:trace contextRef="#ctx0" brushRef="#br1" timeOffset="101217">22775 9704 24629,'0'-10'-4947,"-21"4"5522,16 20-953,-32 13 1987,14 12-1537,2-10 1,-2 1-259,-10 8-135,0 14-891,17-18 1640,-1-2-1029,4-3-157,1 1-1234,3-12 1963,3-3 1,1-11-1,4-4 1</inkml:trace>
  <inkml:trace contextRef="#ctx0" brushRef="#br1" timeOffset="101364">22527 9560 23549,'0'-15'-5936,"14"5"9045,3 6-1247,17 4-1651,3 19-1272,-4 11-307,-8-3 0,0 2-769,8 21 764,-10-24 1,0-1 1398,11 12 1,2-4-1,3-1 1</inkml:trace>
  <inkml:trace contextRef="#ctx0" brushRef="#br1" timeOffset="101547">23352 9542 23549,'-40'-4'142,"-3"20"1949,11-12-1865,0 36-970,10-21 744,3 22-1134,1-7-836,2 20 24,8-12-242,1 10 1638,7-18 1,0-3 0,0-1 0</inkml:trace>
  <inkml:trace contextRef="#ctx0" brushRef="#br1" timeOffset="102099">23585 9049 24269,'0'-9'-6116,"1"3"4621,1 4 4110,2 18-4689,8 15 430,-2 9 1182,-1-3 1,0 1-287,4 15-209,-4-4 0,-1 1 539,2 12 151,-4-22 0,-1 0-1754,0 12 2340,-2-1 230,-1-5-531,0 8-59,0-17-397,0 8 88,0-27-769,0-2 788,2-13 472,2-1 1127,9-24 15,-2-6-96,17-29 136,-11 14 11,14 0 384,-13 16 144,12 13 735,-14 2-1730,7 12-451,3 18-780,-5-14 736,21 32-935,-14-12 95,-2-5 1,1-1-439,8 5-1096,14-9 938,-13-14 794,-2 0 1102,0 0-714,9-14 1650,-15 10-379,8-33-282,-23 9-649,-4-13-966,-8 3-757,-3 10-151,-19 2-84,15 2-1004,-38 3 1325,37 3-1004,-41 2 2678,19 5-123,-16 5 789,10 26 888,16 12-812,10 14-1316,17-12 1,3-1-2023,-7 10 2169,25-5 0,3-1 0,-6 3 0,3-14 1,1-1-1</inkml:trace>
  <inkml:trace contextRef="#ctx0" brushRef="#br1" timeOffset="102482">24718 9437 22740,'-17'16'219,"3"5"-1454,14 22-1704,0-8 1176,14 3-575,-10-10 1169,11-2 35,-3 1-1203,-9-5 275,19 4 704,-19-11 1022,12-2 646,-14-29 578,5-12-96,-6-12-147,0-2 276,0 8-38,0-18-618,0 14 251,0-26-557,17 31 933,-12-8-1035,33 19 2186,-19 3-522,21 4 710,10 0-1,-10 8-1292,-4 4 1,-1 0 253,3 3-1628,23 21 195,-33-16-176,7 34 0,-19-34 1,-1 13-1</inkml:trace>
  <inkml:trace contextRef="#ctx0" brushRef="#br1" timeOffset="102919">25230 9539 23369,'-3'-6'-8868,"20"0"13695,-12 3-2950,39-2-1069,-23 2-153,23-4-62,-7 0-92,15-9 92,-10 3 2267,17-13-2877,-28 10 167,0-8-155,-21 9-807,0-3 77,-9 1-886,5-9-97,-26 7-30,-6-8-419,1 15 840,-17-1 835,15 10 581,-13 18 1284,15 11-338,11 26-1891,33-3-744,-2-11 1,5 0 1604,2-13 0,2-1 1,6 9-1,1 0 1,-6-11-1,0 0 0</inkml:trace>
  <inkml:trace contextRef="#ctx0" brushRef="#br1" timeOffset="103247">26938 9198 25258,'0'-4'-6116,"9"2"9751,-7 21-6679,7 5-1269,-3 28 2180,0-11 1898,6 21 0,-2-25 0,0 11 0</inkml:trace>
  <inkml:trace contextRef="#ctx0" brushRef="#br1" timeOffset="103415">26948 8882 23639,'-7'-22'-9831,"5"2"10327,-5 6 0,28 6 0,6 5 1</inkml:trace>
  <inkml:trace contextRef="#ctx0" brushRef="#br1" timeOffset="103848">27562 9026 23999,'0'-24'-6296,"-22"9"5401,2 7 1236,-21 29 1933,22-1-1513,-12 22-657,27-5-915,-21 3 315,22 22 578,-7-17-241,15-2 1,7 0-1203,14-4 150,-3-8 0,2-4-281,17-13 1197,15-2 1368,-21-12-667,10-15 1739,-17 11-396,-3-35-115,-4 17-912,-9-8 1,-3-3-152,1-13-859,-5 4 1,-2 0-704,-4-14 682,-10 6 1,-1 1-1814,5-11 1222,-13 21 1,0 2-652,15-9 229,-12 4 22,3 8 229,10 6 751,-9 9 332,12 7 423,18 31 23,-13-1-460,37 26-657,-25-15 0,0 0 330,6-5 1,1 1 124,0 7 1,-1 3-902,4 1 0,-1-1 1139,12 17 0,-12-18 0,0-2 0,9 11 1</inkml:trace>
  <inkml:trace contextRef="#ctx0" brushRef="#br1" timeOffset="104030">28562 9088 25168,'14'-18'-778,"2"1"653,3 0 318,1 0 173,3 2 92,1 0-172,4 4-190,0 2-213,1 4-1217,12 2 356,-11 3 827,6 14 0,-14-10 0,-4 11 0</inkml:trace>
  <inkml:trace contextRef="#ctx0" brushRef="#br1" timeOffset="104185">28648 9422 25258,'0'6'-7015,"26"-3"7869,10-1-704,15-15 73,-4 12 1,1-1 0,4-21-1,-10 18 1,0-1 0</inkml:trace>
  <inkml:trace contextRef="#ctx0" brushRef="#br1" timeOffset="112497">11960 8512 21121,'0'-7'-6116,"0"1"4077,0 0 1155,0-2 335,0 1 214,0-1 210,0 1-103,0 0-1278,0 0 1596,0 0-90,0 1 0,0 2 0,0-4 0,-10 5 937,7-3-1583,-14 4 1941,8-1-100,-4 1 76,1 0-67,-3 1 262,5 0-116,-4 1-780,2 0 1672,4 12-2245,-6 6 81,8-2-623,-2 12-129,5-17-345,2 11-232,-1-4-185,2 0-160,0-1 394,0 12 19,0-8 367,21 21-284,0-16 486,19 22 396,-21-14-391,15 10 396,-13 10-525,8-11 489,-13-3 0,-2 0-386,0 9 675,-4-5 0,-3 1-208,0 7 183,-4 5 0,-1 2 289,-1 4-159,-1-2 1,0 0 594,0 2-491,0-10 0,0 1 386,0 13-347,-6-9 1,0 0-43,4-22 1,1-1-19,-5 10 0,0 2-178,5-1 1,2-2-9,-1-11 1,0 1-45,0 21 1,0-2 1,0 6 0,0-14 0,0 0-178,0 3 20,15 11-510,-11-7 391,29-13 199,-15 23-472,4-26 133,4 26-367,-11-26 71,0 12 99,7-14 716,-16 1-340,10 0-218,-2 17 525,-4-11-107,-5-7 0,0 0 458,1 6 11,-4 24 189,1-30-368,-3 10 127,0-20 264,0-2-72,0-4 461,0 1-488,0-7 277,0-2-736,17-8 1259,6-1-1094,9-17 0,4-2 1011,14 10-814,-13-17 1,1 0 0,13 21-1,3-12 1</inkml:trace>
  <inkml:trace contextRef="#ctx0" brushRef="#br1" timeOffset="113087">13273 10978 23009,'0'46'-6385,"0"-9"4346,0 2 885,0-10 516,0 2 302,11-1-758,-8-2 589,8-1-2070,-11-6 2305,0-1 0,8-6-848,-5-2 315,10-7 935,-5-2 489,2-17 1,2 10-1,-2-11 1</inkml:trace>
  <inkml:trace contextRef="#ctx0" brushRef="#br1" timeOffset="113996">13457 11024 21570,'12'-22'-2058,"7"2"2635,-4 5 39,5 7 902,-6 3-573,1 5-878,2 21-1798,8 9-2,-5 11 930,-5-9 0,1-1-1248,3 8 958,-4-4 1,-1 0-1833,3 3 57,4 10 414,-2-13 2022,-3-11-8,11 0 973,-11-17 631,11-2 763,-11-25 217,4 16 643,-8-39-1371,1 23 324,-2-23-218,-1-4-845,-3 13-789,-1-17-960,-4 27-129,-2-3-896,0 35 909,18 1 603,-13 21-643,27-17 1364,-16 6-695,16-17 1728,-4-10 829,-5 4 75,-2-30-780,-10 8-752,-2-19 391,-6 9-1605,-2-3 781,-1 20-1579,0 19-665,0 16 281,0 28 741,14 4-207,6-9 119,18 4 888,-6-29 978,2 11-418,-8-23 1010,1 7-468,1-9 718,11-20 1187,-9 14-1483,-6-23 1,-2-6 27,0 6-1162,-6-14 1,-4-4-8,-2-4-535,-6 15 0,0 0-150,-3-18-567,-1-3-681,-17-2 941,7 18 1,-1-1-386,-10-21 602,5 16 1,-1 1-476,-1 1 35,-14-10 791,15 34 171,-1 5 366,17 34 611,-6 2 497,7 46-644,0-16-380,8 2 1,1 0-17,-8-17 0,2-2-253,13 11 1,-1 0-447,-11 13 58,27-4-135,-27-5-167,20-18 1,2-2 775,-5 11-153,9-11 0,3-4 734,-1-2 309,27 1 678,-24-18-258,13-1 417,4-39 793,-13 11-1757,-4-15 0,-2-4 641,4-11-1122,-8 0 1,-2-2-32,-13 20 1,-2-2-131,-1-14 0,-1-7 0,-2 5-533,-3 12 1,-2 0 36,1-7 0,0-6 1,-6 9-1626,-18-9 812,19 19 1,-3 5-182,-34 11 840,23 20 1130,-6 21 469,10 21-1130,10-6 0,2 1-311,-1 26 73,-2-5 1,4 0-216,10-22 1,5 0-1147,4 25 1,5-2 153,5-24 0,2-3 1207,4 12 0,1-1 0,-7-14 0,1-2 0,1 1 0,1 0 0</inkml:trace>
  <inkml:trace contextRef="#ctx0" brushRef="#br1" timeOffset="114149">16357 11204 21930,'0'0'0</inkml:trace>
  <inkml:trace contextRef="#ctx0" brushRef="#br1" timeOffset="118817">3030 13332 22290,'-19'16'-572,"15"0"-2989,-29-8 3750,30 4 1,-11-2 0,14 4 0</inkml:trace>
  <inkml:trace contextRef="#ctx0" brushRef="#br1" timeOffset="119263">3043 14145 24988,'0'10'-6385,"0"-1"3717,0-2 3533,-15-4 1,11 0 0,-12-3 0</inkml:trace>
  <inkml:trace contextRef="#ctx0" brushRef="#br1" timeOffset="119480">3453 13352 25258,'0'-3'-3193,"0"0"1</inkml:trace>
  <inkml:trace contextRef="#ctx0" brushRef="#br1" timeOffset="119631">3735 14124 24808,'4'10'-621,"-2"-1"0,-1-22 0,-1-6 0</inkml:trace>
  <inkml:trace contextRef="#ctx0" brushRef="#br1" timeOffset="122805">4878 13178 25078,'-5'-29'-6252,"0"2"3719,0 6 1147,0 4 356,3 6 474,0 2 600,0 4-351,21 25-1240,3 8 1606,2 16-48,22 5 302,-26-6-662,23 6 172,-12 4-878,0 4 89,-1 1 217,-15-28 1,1 0-870,12 28 257,2-2 1243,-2-3 0,0-4 0,1-3 1</inkml:trace>
  <inkml:trace contextRef="#ctx0" brushRef="#br1" timeOffset="123019">5633 13310 24449,'0'-14'-5127,"0"2"3179,-17 21 5076,12 11-3935,-28 0 2308,29 21-2563,-26-7 1230,13 8-2396,-10 15 2304,7-27-929,1 15 554,8-24 0,-2 2 0,4-13 0</inkml:trace>
  <inkml:trace contextRef="#ctx0" brushRef="#br1" timeOffset="123214">5295 12984 23189,'39'-7'3544,"0"2"-3088,-6 26-3173,0-15 1935,-13 22 1,-1 5-1482,14-7 1700,-5 12 0,0 5-1149,7 3-108,-5-4 0,0 2-1505,6 7 1658,-13-16 1,1-2 1506,9 11 0,0-2 1,-1-3-1</inkml:trace>
  <inkml:trace contextRef="#ctx0" brushRef="#br1" timeOffset="123396">6152 13215 23549,'-36'0'810,"16"21"-1090,-13-16 978,29 34-2997,-30-11 2691,15 9-2571,-9 18 573,4-21 1372,15 12 0,-4-13 1,8 0-1</inkml:trace>
  <inkml:trace contextRef="#ctx0" brushRef="#br1" timeOffset="124031">6323 12695 25708,'0'39'-5756,"0"-6"3628,0 6 1063,0-2 517,0 7 122,0 5 274,0-7 0,0 1 38,0-9 0,0 1-685,0 27 1,0 2 798,0-26 0,0-1-80,-1 11 1,2 1-268,6-4 1,0-3-419,-4 20 444,4-19 0,-1-2-157,-6-2-601,0 7-450,0-30 1529,0-20-21,0-27 175,0-11 160,-2 5 0,4 1 249,22-10 240,-12 6 1,1 1-165,16-1 750,12-5 333,-25 24-265,18 11 995,-11 3 117,8 7-894,-8 22-2343,14 12 291,-17 11-1512,6 5-105,-10-14 43,-1 2-931,1-4-8,7 10 592,-2-15 1214,18 10 536,-13-28 1283,26 1 784,-20-12-172,3-18 1,-1-6 1159,-1-1-1352,-3-15 0,-5-3 482,-9-2-1051,-8 5 1,-2-1-3,-2-6-869,-4-11-488,-17 23-1746,13 6 425,-13 5 326,-4 3 1380,2 11 814,-17 1 408,20 27 496,-5-14 646,19 39-1279,-8-20 394,10 25-724,0-9-465,0 4-878,0-1-1865,25 14-343,-19-17 2882,26-11 0,5-2 1,-10-2-1,4-11 1,1 1-1</inkml:trace>
  <inkml:trace contextRef="#ctx0" brushRef="#br1" timeOffset="124347">7488 13130 24539,'0'37'-5756,"0"-4"3627,0 4 1065,0-3 425,19 23-603,0-11 332,3 14 182,5-20-1181,-24-1 1743,22-3-124,-22-6 204,15-3-99,-16-7-13,5-3-248,-7-27 865,0-21-286,0-18-57,-16-15-276,14 19 1,0 0-17,-6 10 0,0-1-282,6-25 1,4 0 7,-2-5 631,0 26 0,0 2 1,0-3-1,0 4 1</inkml:trace>
  <inkml:trace contextRef="#ctx0" brushRef="#br1" timeOffset="124663">8008 13590 23009,'9'1'-903,"0"0"908,8-19 60,-3 14 1270,15-55-2155,-9 30 576,-6-3 1,0-2-379,7-9 86,0-3 397,-3-2-336,-4 3-174,-3 0-806,-6 3 1304,-1-9-567,-4 15 447,-18-8-1124,-4 26 1014,-21 4 770,2 31 1347,1 14-439,18 12-1063,14-8 0,2 1-524,6 13-1215,13-5 1,5 0-231,10 10 1719,1-20 0,5-2 1,-5-11-1,1-3 1,3 1-1,0-1 1</inkml:trace>
  <inkml:trace contextRef="#ctx0" brushRef="#br1" timeOffset="126131">9567 12355 22830,'-23'-11'-2157,"-1"2"1837,-28 5 1489,14 24 515,-4 2-323,9 24-1431,-3 0 92,1 9-233,17-24 1,2 4 184,-5 18 1,3 3-132,7-12 1,1 2-213,1 6 0,1 5 0,5-4-650,8-3 1,5 0-559,3-2 1,3 7 0,3 0 0,1-8-168,9 6 0,4-3 1567,0 2 0,2 3 0,0-7 1,0-11-1,-1-6 0,4 2 0,-1 0 1</inkml:trace>
  <inkml:trace contextRef="#ctx0" brushRef="#br1" timeOffset="128063">10427 13072 23279,'0'-13'-4946,"-17"5"4855,12-1-2720,-26 6 4326,12-2-894,-11 21 1091,2 6-850,14 11-1673,0-1 1546,13-7-2191,-4 1 1384,5 1-2120,0-1 44,20-1 1642,-16 0 0,40-3 0,-13 0 0</inkml:trace>
  <inkml:trace contextRef="#ctx0" brushRef="#br1" timeOffset="128351">10947 13083 22470,'-23'17'1974,"-15"-13"-1668,33 27-3074,-35-27 3492,35 28-2289,-28-28 2294,29 29-1963,-10-21 1397,14 21-2006,0-14 43,20 7 1264,-15-12-1922,54 1 3262,-34-10-1466,33-2 1944,-10-20-677,-14 12 485,-7-17 1,-4-4 236,-6 5 32,8-39-179,-23 27-2800,5-21 86,-32 25-649,19-7 1707,-42 11 0,20 9 0,-22-2 0</inkml:trace>
  <inkml:trace contextRef="#ctx0" brushRef="#br1" timeOffset="128597">11432 12763 25528,'0'31'-6296,"0"-4"4078,0 2 704,0-2 156,0 3 303,0 2 121,0 1-104,14 2-2146,-10-1 2072,11 2 973,-4-2 0,-8-1 0,8 0 0</inkml:trace>
  <inkml:trace contextRef="#ctx0" brushRef="#br1" timeOffset="128731">11305 13097 22650,'0'-22'-6386,"0"0"4348,0 1 883,23 0 2475,6-11-977,13 9 334,-4-7-403,-9 14 0,-2 3 0,0 2 0</inkml:trace>
  <inkml:trace contextRef="#ctx0" brushRef="#br1" timeOffset="128980">10683 12773 22920,'-1'-16'-6384,"1"-1"4172,23-6 4298,-18 5-2463,37-12 1468,-16 17-8,-2-4-1967,31 13 796,-37 1 1,29 18-1,-24 3 1</inkml:trace>
  <inkml:trace contextRef="#ctx0" brushRef="#br1" timeOffset="129129">11075 13557 22830,'1'4'-9831,"0"-1"6613,2-2 3854,1 0 1,3-1 0,4 0 0</inkml:trace>
  <inkml:trace contextRef="#ctx0" brushRef="#br1" timeOffset="129383">12308 13103 24089,'4'-3'909,"2"1"613,0 1-1733,1 1-143,6 15-2099,-4-12 1712,8 44-1260,-11-24-224,1 33-195,-7-15-593,0 6 319,-21 2 2543,8-11 1,0 0 0,-14 18 0,17-18 0,-1-1-1</inkml:trace>
  <inkml:trace contextRef="#ctx0" brushRef="#br1" timeOffset="130723">13347 12737 22560,'15'20'-6510,"-2"10"2893,-13 12 3136,8 5-256,-6-7 501,6 2-252,-3 2 304,-1 18-1539,3-14 1690,-4-10 1,-1-2 619,2 2-616,0 13 237,-2-30-1268,-1 1 1072,-7-48 1,-2-14-185,4 4 68,-3-14 0,0-3 178,7-2 48,0-3 176,0 1-170,0-1 133,0 5-357,0 3 736,23-4 399,-17 20-112,35-2 1191,-19 26 503,15 4-488,-5 27-1592,-10 3-569,-11 24-424,-6-13-589,-5 1 720,0-14-1348,0 3 1472,-18-4 0,2-5 0,-17-7 0</inkml:trace>
  <inkml:trace contextRef="#ctx0" brushRef="#br1" timeOffset="131247">13793 12275 22650,'9'18'-7894,"-1"-14"8675,0 33-2471,0-32 2033,-1 39-1183,-1-23-95,-1 22 619,0-8-1590,-2 0 2440,2 16-1394,-3-13 1087,2 22-1087,-1-28 198,-1 14 778,1-25-421,-1 3 211,0-14-718,-1-3 438,1-3-57,0-3 812,2-1 1450,1 0-33,9-16 109,-2-2-180,11-13 144,-7 13 505,11-3-152,-13 19-496,6-7-978,-2 23-1895,-4-10 879,13 23-842,-10-7-151,15 10-54,-11-11-519,18 4 320,-14-20 569,9 7 1450,0-10-44,-8 0 1007,11-17 848,-20-5-1138,3-19-385,-15 7-977,1 0-569,-6-2-29,-24 11-724,3-12-492,-6 21 510,-4-3 734,18 15 747,-5 16 1624,10 10-1394,8 21-1485,0 4 629,21-7-289,-15-4 687,31-13 1,-33-4 0,11 0-1</inkml:trace>
  <inkml:trace contextRef="#ctx0" brushRef="#br1" timeOffset="131647">14632 12657 24359,'0'40'-6116,"0"-6"3988,0 2 1063,0 10 517,0-11 212,17 24-707,-1-24 246,5 7-1564,2-5 2045,-21-10 102,18 10-914,-17-20-366,5 1 322,-27-34 1593,-2-29-304,-1-6-47,12 6 0,3-1 220,-3-6-179,9 17 1,-1 0 490,-8-11-440,10 5 740,0 4-845,20 2 1848,-15 13-575,29 5 1213,-13 13-10,7 22-1955,9-14 1301,-15 34-2324,4-20 866,-10 18-1996,-2-7 422,-3 0-1645,-5-1 244,-3-1 530,-3 6-143,0-10 2551,-20 2 0,15-11 0,-15-4 0</inkml:trace>
  <inkml:trace contextRef="#ctx0" brushRef="#br1" timeOffset="131815">14623 12047 22740,'-17'55'-5732,"13"-9"5152,-13 3 1,17-5 0,0 2 0</inkml:trace>
  <inkml:trace contextRef="#ctx0" brushRef="#br1" timeOffset="132163">15648 12520 22830,'-52'0'0,"-5"0"0,10 14 1118,1-11-1113,4 23 334,23-9-681,-16 16 173,32-4-1315,-9-1 570,12-7-682,29-2-128,-22 0-638,52-2 1334,-35-1-187,27-3 1263,-4 3 1168,-23-5-947,20 2 673,-39-7-1651,12-1 2324,-35-3-1300,-12-1 90,-10-1-1346,-18 0 1018,23 0 1,-8-12 0,17-3 0</inkml:trace>
  <inkml:trace contextRef="#ctx0" brushRef="#br1" timeOffset="132463">16010 12565 23459,'-47'15'2936,"-5"-11"-3372,24 28-391,-19-28 763,42 24-1805,-27-24 2085,29 28-1878,-8-19 1390,11 16-2036,24-5 635,10-8 943,14 6-285,1-8 1744,-11-1-1567,13 3 1663,-14-3-669,14 5 882,-34-9-477,8 1-499,-23-6-1410,5 1 652,-7 0-341,-23 3 2105,17-3-1831,-42 5 473,14-7 573,-11 4 0,1-6 0,14 1 0</inkml:trace>
  <inkml:trace contextRef="#ctx0" brushRef="#br1" timeOffset="132985">16547 12773 24898,'0'8'-5666,"0"-2"3628,14 1 2284,-11 0-1882,24 11 1736,-11-2-239,11 17-510,-10-10-2564,-6 24 1677,-11-16 1687,-9 9 0,-5 2 1,-22 6-1,5-9 1,1 0-1</inkml:trace>
  <inkml:trace contextRef="#ctx0" brushRef="#br1" timeOffset="133897">17747 12458 22380,'-23'-5'-1451,"6"2"990,5 1 346,-2 1 519,-13 1-74,2 20 231,4-16 18,-1 29-1045,11-13 386,2 13-708,6 1-576,28-4-375,2-7 252,16-10 621,-7-6 74,7-7 1258,-13 0 135,10 0 484,-18-18 597,-1 13 745,-10-25-1153,4 14-711,-12-9-1366,5 3 79,-22 28 1441,11 15-1928,-10 35 1,13-3 262,-2-12 1,4-2 213,15 12-1400,-13 15 1935,13-23-1229,-1-2-1583,-13-3 2516,13 10-588,-16-17 963,0 12-349,0-26 384,0 0-1228,0-11 1469,-16-4 1,12-24 0,-13-7 0</inkml:trace>
  <inkml:trace contextRef="#ctx0" brushRef="#br1" timeOffset="134097">18105 12236 23549,'10'0'540,"-3"0"-270,4 21-4319,-5-16 2614,4 36-385,1-7 376,-2 9 1002,-2-9 0,-1-1-1887,1 10-191,0 13-946,-1 0 2685,-2-15 708,0 11 1,-2-21-1,-2-1 1</inkml:trace>
  <inkml:trace contextRef="#ctx0" brushRef="#br1" timeOffset="134385">18008 12527 22020,'23'-14'1830,"10"-1"-510,-6 5-358,19 1-972,-3 6-367,-3 2 29,-10 1 27,-2 21-923,-1-16 608,9 32-1487,-12-15 57,11 16 108,-20-16 375,3 6 97,-10-16-667,-2 2 525,-4-28 177,-1-14 1446,-1-5 1,0-2 0,0-10-1,0-13 1</inkml:trace>
  <inkml:trace contextRef="#ctx0" brushRef="#br1" timeOffset="134567">18732 12481 23099,'4'20'-7190,"1"-1"4482,-2 4 1643,2-7-39,0 6 578,-1-11-181,0 2-307,-1-4-1940,1 0 2033,1-1 1018,5 3 0,-3-3 0,4 3 0</inkml:trace>
  <inkml:trace contextRef="#ctx0" brushRef="#br1" timeOffset="134746">18637 12052 23549,'0'-4'-2001,"0"17"0,0 12 0,0 18 0</inkml:trace>
  <inkml:trace contextRef="#ctx0" brushRef="#br1" timeOffset="134889">18857 13039 22830,'0'3'-3193,"0"-1"0</inkml:trace>
  <inkml:trace contextRef="#ctx0" brushRef="#br1" timeOffset="135363">19220 11873 24718,'-5'-7'-6311,"4"2"4171,-11 1 3530,32 17-1338,4 11-275,12 10 1,3 4-31,-13-11 0,-1 1 130,16 25 0,-4 0-1768,-7 5 1635,-11-6 0,-3 0 123,-6 9-557,-4-21 1,-5-1 81,-24 15 289,18-2-71,-20-26 0,-5-1-649,5 8 1,0 0 1380,-7-9 0,-2-1 1,-2 6-1,2-2 1,-17 6-1</inkml:trace>
  <inkml:trace contextRef="#ctx0" brushRef="#br1" timeOffset="138564">19947 12440 25618,'49'0'0,"-7"0"-90,0 0-90,-7 0-450,4 0 181,1 0-271,1 0-89,-1 0-1,1 0-89,-2 0 899,0 0 0,-4 0 0,-1 0 0</inkml:trace>
  <inkml:trace contextRef="#ctx0" brushRef="#br1" timeOffset="138967">20332 12302 23549,'-4'-4'-4098,"1"1"2903,0 0-237,3 2 593,0-1 436,0 1 205,0-1-18,17 0 454,3-4 1908,12 2-531,15-6 573,-13 5-150,19-2-193,-13 4-203,4 2 16,1 0-1779,0 1-460,-2 0 330,-3 0-155,8 15-464,-15 1-146,6 16-470,-23-7-528,-5 2-342,-8-2 435,-3 3 325,-23 1 1292,-7 20 485,-14-11 55,14-5 1,1 0 470,-8 6-360,6-9 1,1 0 1030,-3 5-629,-6 5-399,15-15-325,5-3 0,2-3 0,4-2 1</inkml:trace>
  <inkml:trace contextRef="#ctx0" brushRef="#br1" timeOffset="139551">21485 12288 23639,'0'-16'-4856,"0"3"3177,0-1 885,0 3 425,0-3-57,0 3 32,0-2 166,0 4-1278,-14 2 2076,-4 5 812,-27 21 890,10-14-1199,3 21 1,2 3 242,-7-6-526,14 1 1,0 4 16,-11 18 249,15-12-967,0 20-1180,15-27-1264,4 6-198,21-16 864,-15-3-1070,42-5 2539,-24-4 138,24-3 558,-7-2 469,16-18 970,-12 14-755,-11-12 0,-2-4 654,0-6 1037,4-9-2136,-18 0-789,-10 10-488,2 1 254,-9-7-1736,3 9 187,-4-8-213,-17 16 538,13 23 935,-12 20 440,13 3 0,6 4-661,14 26 207,-7-16 0,1 0 107,10 12 19,2-2 0,-2 0-210,-14 0 390,12-7 0,-2-3-1270,-15-8 894,5 14 559,-7-26 237,-25 2 1062,19-14-458,-44-3 903,30-4 105,-22-4-1137,12-2 1,4-1-1,2 0 1</inkml:trace>
  <inkml:trace contextRef="#ctx0" brushRef="#br1" timeOffset="140080">22000 12510 22290,'33'-13'3187,"-4"-1"-2462,-2 1-338,-4-1-546,-2-3-250,-3-1-119,1-2 141,-3-3-4,7-15-771,-8 7 314,8-26-326,-12 22-56,2-12 280,-8 2-98,-2 13-201,0-13 139,-3 25 59,0 0 128,-21 14 1259,2 25 753,-18 14-688,21-1 1,4 2 111,-3 24-411,9-16 0,2-2 81,4 9-183,0 11 0,20-23-1587,-15-5-558,40-6 828,-6-3 1151,14-11 383,-14-6 1,0-4 909,11-18-28,-9 3 0,0-3 1233,5-21-1250,-18 15 0,-2-1 985,6-15-1259,-5-3-171,-6-4-589,-9 10 1,-2-2-685,0-20 89,-4 6 1,-2 0-1185,-3-9 1377,1 11 1,-4 2-1223,-19-2-478,16-9 760,-16 30 196,8 5 240,9 7 145,-9 32 1967,13 1-1304,0 28 136,0-3 693,0 5-606,0 5 65,0 4-133,7-18 0,1 1-162,-4 19-1545,11-14 1,0-1 128,-11 3 538,9-14 0,0-2-550,-10 0 225,8 2 1181,-11-18 0,0-1 0,0-4 0</inkml:trace>
  <inkml:trace contextRef="#ctx0" brushRef="#br1" timeOffset="140213">22488 12218 23729,'-7'-22'-8323,"5"0"6616,-5 1-50,32-12 3394,-19 9-1878,50-7 465,-7 8 145,14 9-308,-28 5 1,-1 2-1,15 3 1,2 1 0</inkml:trace>
  <inkml:trace contextRef="#ctx0" brushRef="#br1" timeOffset="140495">23503 11361 25168,'-39'24'3222,"8"-2"-2918,-8 31-981,19-13 0,0 4 41,3-8 1,0 1 170,-4 15 0,1 4 25,3 5 1,3 0 68,4-14 0,2 1-112,2 3 1,1 4 0,2-5-721,-1-6 1,5-1-384,13 8 0,7 3 0,0-6 189,-6-12 0,3-2 407,13 3 1,8 1-1,-3-7 966,19 2 1,-18-14-1,1-3 1,17-1 0</inkml:trace>
  <inkml:trace contextRef="#ctx0" brushRef="#br1" timeOffset="140753">24038 11456 23639,'22'-5'3542,"5"2"-3043,13 1-579,-1 21-1355,-8-14 1173,3 40-1578,-2-20 940,-3 28-1007,-4-3-625,-7 7 70,-7 6 1494,-8-29 0,0 1 570,-3 1 0,0 1-281,2 0 0,-4 3 549,-21 17 0,-5 1-334,12-14 1,-3 0-354,-14 5 1,-8 3 0,4-5 1061,4-3 1,0-4 0,3-4 0,-3 1 0,2-3 0,-5 2 0,0-1 0</inkml:trace>
  <inkml:trace contextRef="#ctx0" brushRef="#br1" timeOffset="148479">2467 15640 24359,'-8'18'-2916,"6"11"141,-5-14 2910,7 17-1398,0 0 361,0 3 257,0 6 162,0 0-1023,0 4 796,0-2 496,0 1-649,13 0 285,-9-4 504,9 13-401,-13-17 475,0 15 90,0-28-540,0 3-1079,0-17 1169,-19-44 246,2 9-92,0-18 0,1-4 55,0-10-113,4 16 0,2-1 121,8 7 1,1 1 147,-7-2 0,-1-1-44,8 0 1,1-2 137,-4-16 0,1-1 289,1 16 0,4 0 141,8-23 1,7 3 111,-1 29 0,3 2 356,12-13 1,4 5 731,19 5 611,-4 2 449,-3 23-533,-16 5-284,15 42-1883,-31-12-753,-1 13 1,-4 3-894,-8 7 865,-7 8 1,-7 2-105,-5-27 1,-3-1 69,0 7 0,-3 5 0,-1-6-67,-4-11 0,-1-3-459,-8 13 0,0-3 1664,-2-4 0,-8 1 0,20-19 0</inkml:trace>
  <inkml:trace contextRef="#ctx0" brushRef="#br1" timeOffset="148830">3197 15702 22740,'6'14'-8514,"-1"7"6183,1 19 1372,-4-7 648,3 13 13,-4-20 395,0 6 284,-1-8-1527,0-7 1858,0 1-382,0-35-125,0-11-165,0-19-301,0 12 0,0 0-195,0-11-103,-1 4 0,2 2 13,19-6 780,-16-8 0,32 24 1,-16 6-1</inkml:trace>
  <inkml:trace contextRef="#ctx0" brushRef="#br1" timeOffset="149171">3827 15670 23189,'-20'-13'-4439,"-5"3"3915,-15 27 3276,1 10-1774,21 9-1653,-9 23 87,20-20 94,0-6 1,1 1-654,1 3 689,27 16-1300,-17-27-1059,36-1 1266,-13-16 1729,9-5 451,11-20 1231,-21 12-69,5-51-915,-13 29 1262,-10-34-1430,-2 23-917,-7-1-804,0 3-448,-21 1-1228,15 4 194,-31 5 2359,20-1 0,-14 15 1,3 0-1</inkml:trace>
  <inkml:trace contextRef="#ctx0" brushRef="#br1" timeOffset="149785">4337 15519 22830,'-41'0'629,"19"16"33,-19-12-335,35 34-2528,-29-18 3060,22 38-2088,-5-18 743,9 14-852,26-3-1089,-12-12 840,21-11 0,4-2-261,-4 2 1506,10-12 1,3-4-981,0-3 1617,-1-13 1,0-4 901,-3 4-276,-5-23 0,-5-7 1065,-13 4-1187,-4-16 0,-4-3-656,-4-10 40,-8 5 1,-1-2-524,8 21 0,-2 0 144,-12-11 0,-5-5 0,5 6-1025,11 10 0,0 1-245,-19-23 0,2 5-326,18 18 1125,-8 3-89,11 39 986,0 24 77,23 13-442,-12-2 0,1 2 56,1-15 1,1 2 12,5 26 0,-1 0 168,-6-23 1,0-1-404,4 11 1,2-2 268,13 11-795,-10-6-543,0-6 954,-2-6 143,-3-6 298,-1-6-243,1-1 129,-5-11 188,-1-2 440,-4-9 1471,-3-17-363,0-7-559,-3-19-206,0 6-52,0 2-248,0 6-153,0 6-501,17 6 338,7 38-1063,15 7 329,-4 17-405,-5-12 186,-6-11-87,1-2 902,0-10 1,1 8-1,1-7 1</inkml:trace>
  <inkml:trace contextRef="#ctx0" brushRef="#br1" timeOffset="149963">5157 15583 23819,'-15'-11'-3784,"1"3"2549,-4 27 2492,8 9-1786,10 12-1319,0 2 168,19-10-1110,5 17-574,-1-15 3290,20 10 0,-24-20 0,21-1 0</inkml:trace>
  <inkml:trace contextRef="#ctx0" brushRef="#br1" timeOffset="150179">5515 15572 23549,'-19'-3'1009,"-10"2"-556,25 12-2181,-19-7 2768,21 27-2676,-8-5 1089,10 9-559,0 3-490,0-8-50,18-1-1015,-13 0 360,34 7-66,-7-13 1851,12 4-441,3-20 1226,-11-2 113,1-5 1,0 0 0,0 0 0</inkml:trace>
  <inkml:trace contextRef="#ctx0" brushRef="#br1" timeOffset="150401">5948 15116 24449,'-15'-20'-6520,"11"3"3488,-12 6 3833,6 4-718,7 28-229,-7-5 989,10 28-1196,0 18-1153,17-9 1328,-8-3 0,0 0 10,11 11-883,-7-12 1,0 0-475,3 4 535,-4-13 1,0-1-1302,2 3 1090,-6 5 1121,-2-11 1,-4-14 0,4 4 0</inkml:trace>
  <inkml:trace contextRef="#ctx0" brushRef="#br1" timeOffset="150514">5795 15661 23369,'0'-31'-6115,"0"-13"3896,0 11 165,21-19 1828,17 25 1163,11-5-503,9 16 1,-11 5 0,2 3 0</inkml:trace>
  <inkml:trace contextRef="#ctx0" brushRef="#br1" timeOffset="150907">6910 15316 12217,'0'35'0</inkml:trace>
  <inkml:trace contextRef="#ctx0" brushRef="#br1" timeOffset="151080">7058 15772 24269,'-16'-13'-3070,"2"10"1,14-10 0</inkml:trace>
  <inkml:trace contextRef="#ctx0" brushRef="#br1" timeOffset="151287">7370 15288 24808,'-10'18'-3277,"18"3"0,12 17 0</inkml:trace>
  <inkml:trace contextRef="#ctx0" brushRef="#br1" timeOffset="151430">7563 15733 23189,'-25'0'0</inkml:trace>
  <inkml:trace contextRef="#ctx0" brushRef="#br1" timeOffset="151830">8248 15228 23819,'37'15'-2724,"5"9"1113,-11 10-482,5 5 848,-10-2 10,3 5-140,-2 2-279,2 3-1145,-1 0 464,2-1 2122,1 0 1,0-5-1,1-1 1</inkml:trace>
  <inkml:trace contextRef="#ctx0" brushRef="#br1" timeOffset="152047">9292 15231 24359,'-25'-7'-1911,"-4"2"2082,-15 3 436,3 21 777,6-14-933,-2 38-673,-2-22 785,-1 21-709,1-6 853,-1 1-482,2 2-383,1-2-1170,3 0-443,-4 9 1029,11-13 552,-6 8 1,19-26-1,0 1 1</inkml:trace>
  <inkml:trace contextRef="#ctx0" brushRef="#br1" timeOffset="152230">8892 15241 23999,'25'-8'3059,"0"-3"-1768,2 10-1813,15-3 381,-6 23-1562,12-14 1203,-22 21 1,-1 3-1369,14-3 508,-6 9 1,-1 3-1736,7 4 942,-8-7 0,0-1 1747,5 4 1,9 7 0,-14-19 0</inkml:trace>
  <inkml:trace contextRef="#ctx0" brushRef="#br1" timeOffset="152413">9870 15217 24089,'-39'49'-808,"16"-7"-620,-14 5 1537,32-6-676,-14-11 0,-3 1-203,2 16-355,4-8 0,0-1-208,-1 1 1022,9 10 0,8-24 1,0-2-1</inkml:trace>
  <inkml:trace contextRef="#ctx0" brushRef="#br1" timeOffset="152696">9990 14711 24449,'1'-5'-4359,"0"1"4349,2 3 2729,0 1-2029,4 23-2955,-3 9 816,3 16 442,-1 4-810,2-5 1150,0 4-449,1 4-1318,-1 2 553,0 2 2018,-2-18 0,-1 0-229,3 20-477,-1-14 0,-1-2-108,0 1 98,1 5 173,-2-26-79,-2-5-462,0-8-163,-1-4 472,0-5 880,1-18 0,0 11 1,1-13-1</inkml:trace>
  <inkml:trace contextRef="#ctx0" brushRef="#br1" timeOffset="153002">10178 15241 22470,'11'-27'-3004,"0"3"2179,1 13 2309,2 3 74,9 8-1157,-3 18-976,6 5 1,0 3-488,6 21 190,0-6 1,3-2 47,2 0 520,-2-11 1,2-2-1016,10-1 685,-15-13 0,0-3 80,15-3 1555,2-6 343,-1 0-390,-15-10 1,1-2 1271,14 6-1272,-12-22 0,-3-5 112,0 7-750,-13-10 0,-5-4-729,-3-2-404,-5-13-336,-7 18-699,-24-1-564,17 3 1172,-23 13 0,-5 1 337,9-6 448,-9 10 0,-2 3 835,2 6 692,-5 2-6,10 32 676,16-5-240,0 41-708,14-21-1392,12-4 1,1 1-1308,-7 7 282,26-8 1,4-3 1439,-10 4 0,4-16 1,3-3-1,1 5 1</inkml:trace>
  <inkml:trace contextRef="#ctx0" brushRef="#br1" timeOffset="153301">11160 15062 24089,'-15'-10'-2922,"3"3"1767,33 26-243,-1 9-95,5 12 262,7 0 576,-27-9 184,29 4-1047,-29-2 875,26 11-180,-14-14 190,8 10 582,-10-24-55,-4-1-140,-10-27 403,2-20-639,-3-33 462,0 1-305,0 10 0,0 1 247,-1 17 0,2 2 18,8-14 0,0 2-388,-4-14 622,26 3 1,-27 10 0,10 3 0</inkml:trace>
  <inkml:trace contextRef="#ctx0" brushRef="#br1" timeOffset="153630">11863 15255 23729,'6'3'-4336,"-1"0"3736,4-2 1713,-1-1-222,10-15-70,-4-1-713,14-19-68,-10 17-30,7-19 858,-1 12-122,-8-11-1389,4-7 5,-13 17-309,0-15-116,-7 18-180,0-5-363,-22 12 817,17 5-1046,-36 4 2451,18 5-77,0 18 748,-9 16 76,28 10-1296,-4-7 1,1 0-487,7 11-757,0 17 547,24-21-2356,-18-1 2724,20-21 0,4-3 0,-3 16 0,30-4 0</inkml:trace>
  <inkml:trace contextRef="#ctx0" brushRef="#br1" timeOffset="153887">13062 14356 25078,'-47'-1'861,"0"0"-347,-9 22 1181,14-2-1381,13 9 0,4 5-996,0 15 150,12-13 0,1 1-385,6 26 204,4-28 0,1 0-31,-1 2 0,4 2-263,9 17 0,1 1-411,-10-13 0,2 0 7,13 4 0,7 4 0,-4-5 16,-8-5 0,2-3 64,13 12 0,4-1 1226,0-5 0,0-4 0,-7-10 1,1-1-1,9 7 0,0 0 1</inkml:trace>
  <inkml:trace contextRef="#ctx0" brushRef="#br1" timeOffset="155381">14027 14912 23999,'0'-7'-5666,"0"1"3807,0 23 885,15-13 2153,-11 37-2154,12-21 305,-16 21 419,14-8-2051,-11 4 2116,11-1-547,-14-2 733,11 9-1602,-9-14-7,15 11 1061,-16-44 1236,7-8 1133,-3-39-1442,0 6 363,3 5 0,2 1-262,2 0 295,1 6 0,1 4 490,1 14 1357,13 1-1072,-12 14-1070,10 35-969,-11-9 15,0 22 0,-2 4-854,1 2-93,0 0 0,0 0-976,1-3 847,-5-18 0,1-1 888,7 6 0,3-5 1,2-2-1</inkml:trace>
  <inkml:trace contextRef="#ctx0" brushRef="#br1" timeOffset="155751">14833 15035 23549,'-17'-22'-5523,"13"2"2734,-32 5 3896,31 4-2751,-32 3 3025,18 5-326,-17 20 704,7 12-1900,13 10 1123,1 2 181,14 7-1958,-4-11 1438,5 9-2563,21-8-97,1-12-636,23 2 1533,-23-15 845,18-6 981,-18-3 435,10-26 617,0-5 107,-21-13-11,6-11-669,-13 19-1168,2-18-306,-3 24-856,-2-6-41,1 22-280,1 1 402,2 9 2036,-2 0 0,7 15-1591,-4 7-2002,15 23 757,-8-7 34,8 4-246,-6-12 1835,1-1 0,0-3 0,2-1 0</inkml:trace>
  <inkml:trace contextRef="#ctx0" brushRef="#br1" timeOffset="156297">15205 15052 23909,'0'-16'-5216,"0"1"3807,0 2 345,19 24 1333,-14 8-1480,27 17 911,-15 16-658,-1-17-2002,11 24 1870,-14-25-275,9 13 640,-10-24-1820,-1 1 2320,-9-16-173,3-22 1762,-4-13-667,-1-11 33,0-6 636,0-12-281,0 13-360,7 8 0,2 0 806,-5-2-590,26-6 85,-15 17 265,12 14 1032,-2 0-63,1 29-1753,-4 8-778,-1 9-503,-7 4-167,-1-9-1041,0 2 312,0 11-1157,-3-13-22,0 12 1775,-7-28-841,2 6 1770,-4-35 1096,1-17-277,-2-9-352,-2 7 0,4-1 452,15-2 275,-6 2 1,0 0 392,11 4 475,7-12-336,-12 35 484,14 2-131,-7 30-1768,8 8-551,-17 15-1946,7 1-1135,0 10 318,-6-15 2697,7 14 1,-7-22 0,1-2 0</inkml:trace>
  <inkml:trace contextRef="#ctx0" brushRef="#br1" timeOffset="156613">16120 15171 24539,'3'-13'-3077,"1"-4"1523,1 15 4630,4-11-2968,3 8 1455,4-5-838,2 3 116,14-8-194,-3 6 1064,24-14 200,-19 11-1790,10-7 978,-14 6-1149,-4-1 215,-2 0-446,0-7-299,-9 4-169,-4-15-839,-8 13-362,-26-22-627,-5 21 705,-27-10 340,12 23 787,-12 1 460,24 6 497,-7 23 1099,24 9-2026,5 8 1,6 3 51,25 15-1133,-9-10 0,4-3 1521,24-2 1,-13 12 0,-14-21-1</inkml:trace>
  <inkml:trace contextRef="#ctx0" brushRef="#br1" timeOffset="157183">13605 14473 24539,'-13'0'359,"2"0"-359,6 0 0,1 0-449,1 14-2360,1 1 23,2 16 170,0-1 2095,20-3 1,-14-10 0,14-7-1</inkml:trace>
  <inkml:trace contextRef="#ctx0" brushRef="#br1" timeOffset="157299">13708 14532 23459,'5'-10'-5481,"-2"22"4636,-2 15 1,-1 13 0,0 1-1</inkml:trace>
  <inkml:trace contextRef="#ctx0" brushRef="#br1" timeOffset="157935">17297 14203 24179,'-5'17'-4126,"1"-3"2780,3-4-138,1 3 175,15 0-557,-11 16 243,12-16 1352,-3 26 1,-10-17 0,11 7 0</inkml:trace>
  <inkml:trace contextRef="#ctx0" brushRef="#br1" timeOffset="158080">17383 14300 23639,'13'-14'69,"1"3"75,9 11-1142,-4 24-3199,-6-4 3562,0 24 1,-2-7 0,2 4 0</inkml:trace>
  <inkml:trace contextRef="#ctx0" brushRef="#br1" timeOffset="158565">17973 14986 25078,'24'-11'3443,"-1"2"-2009,13 1-1451,-11 4-9,19 1-325,-23 3-58,3 20-1309,-13 7-1060,-6 15 595,-13-10 0,-1 1-1038,4 14 3036,-12-4 0,-6 1 1,-7 6-1,4-17 1,0 0-1</inkml:trace>
  <inkml:trace contextRef="#ctx0" brushRef="#br1" timeOffset="159113">19132 14145 24539,'-21'0'1169,"5"13"-874,6-9 719,3 25-4315,1-25 2708,0 35-2191,2-19 2473,0 24 1,2-9-1,1 3 1</inkml:trace>
  <inkml:trace contextRef="#ctx0" brushRef="#br1" timeOffset="159968">19318 15446 25168,'21'-43'-2725,"-16"5"328,43-5 3873,-25 4-1580,26-3 888,-11-4-600,3-3-12,-1-2-372,-20 24 1,0 0 575,16-27 509,-1-3-1315,-16 15 1,-2 0 285,-4 8 0,-2 1-413,0-10 0,-2-2 72,-5 1 0,-2 2-721,-2-23 477,-10 16 1,-1 1-866,6-1 714,-12 17 1,-3 4-250,-1 6 418,-17 24 1823,2 16-394,19 12 1,4 5-179,-4 16-232,10 0 1,4 3-43,2-20 1,2 0-52,6 26 1,5-1-340,1-24 1,0-2-232,-3 10 0,4 0-1059,15-5 0,-1-3-712,-5 17 1292,9-14 1,2-4 267,0 0 435,-6-14 0,0-2 723,5-4 736,8-4 271,-15-8 480,-2-2-346,-4 0 282,-1-20-540,-6 15 707,-1-30-815,-4 15-978,-4-14-1410,-1 4-160,-3 7-415,0 29 89,0 15-30,0 17-2007,0 19 2121,18-21 1172,-11 0 0,3-1 0,26-4 0,-5 14 0</inkml:trace>
  <inkml:trace contextRef="#ctx0" brushRef="#br1" timeOffset="160146">20152 14638 23909,'0'-4'-301,"19"1"0,-14 2 1,14 1-1</inkml:trace>
  <inkml:trace contextRef="#ctx0" brushRef="#br1" timeOffset="160387">20518 14358 24089,'2'-10'-4116,"2"2"3953,0 5 2164,7 25-4550,-2-1 605,3 26 760,-2-6 255,-1 6-935,0 8 1561,-4-12 1,0 1-337,-1-9 1,1 0-1080,2 23 1,1 0 950,3 7 63,-2-15 1,2-1 696,2 0 0,3 7 0,-5-25 0</inkml:trace>
  <inkml:trace contextRef="#ctx0" brushRef="#br1" timeOffset="160596">20902 14688 24179,'0'-19'-5126,"-20"4"4074,16 4-1353,-16 4 3684,6 3-382,0 2 87,-14 16 312,6 10-1379,9 10-292,8-1 1,3 2-656,2 2 192,7 1 0,7-2-2137,19-4 2848,13 5 1,6-17 0,-9-2 0</inkml:trace>
  <inkml:trace contextRef="#ctx0" brushRef="#br1" timeOffset="161099">21345 14926 23729,'44'0'90,"6"0"-90,-8-17 1466,3 13-1470,-12-25-113,1 27 208,9-23 266,-13 8 124,7-14-357,-24 8-768,-2-8-905,-11 15 41,-25-12-84,19 14-679,-42-2 1473,16 9 84,-11 4 553,-10 2 760,34 25 14,-16 8 1040,32 13-2542,8-4 1,3-1 223,-2 6 508,30-2 0,6-2 0,-6-7 1,4-14-1,1 0 0</inkml:trace>
  <inkml:trace contextRef="#ctx0" brushRef="#br1" timeOffset="161379">21812 14138 22830,'39'-2'2373,"-1"16"-4187,-5 1 402,-6 16-1120,-10 1-361,-7-7 385,-3 2 461,-6-9 1621,2-1 1,-3 0 0,0 0-1</inkml:trace>
  <inkml:trace contextRef="#ctx0" brushRef="#br1" timeOffset="161931">22465 14852 23729,'8'-2'2046,"1"1"-1402,1 1-889,-1 16-3408,2-12 3283,1 41-1692,-2-25 303,3 43-665,-6-26 634,-5-3 0,0 1-1132,-2 6 2720,-13-7 0,-1 0 1,7 4-1,-20 11 0</inkml:trace>
  <inkml:trace contextRef="#ctx0" brushRef="#br1" timeOffset="162819">23520 13967 22470,'-39'37'-132,"15"2"-1389,-6-11 1535,26 1-2571,-21-5 2266,23-3 4,-7 0 1,9-5-1,0 0 1</inkml:trace>
  <inkml:trace contextRef="#ctx0" brushRef="#br1" timeOffset="162967">23630 13933 22560,'0'16'-8185,"0"-4"7653,0 31 0,0-8 0,0 3 0</inkml:trace>
  <inkml:trace contextRef="#ctx0" brushRef="#br1" timeOffset="163662">24438 13822 23369,'-11'19'-1409,"-7"1"2018,10 21-2449,-7-2 1322,1 8-99,0 6 371,1-11 1,1 2 66,3-10 0,-1 2-976,-8 24 0,0 1 530,8-25 1,-1 1-813,-8 25 1,0 0 1467,9-25 0,-1-2 0,-3 12 0,0-1 0,-4 16 0</inkml:trace>
  <inkml:trace contextRef="#ctx0" brushRef="#br1" timeOffset="164013">23998 13767 23549,'-8'-16'-8198,"-9"3"7582,14 4-1400,-13 2 2993,15 22-1070,-5 7 241,6 27-396,15-10-2175,-11 3 2492,26-7-476,-27-11 668,19 4-1433,-13-20 913,5 0 241,-3-8 1434,-3-20-71,-5-6-1081,-1-11-408,-2-1-560,0-2 247,0 11 428,0-5 1,0 23-1,0 3 1</inkml:trace>
  <inkml:trace contextRef="#ctx0" brushRef="#br1" timeOffset="164387">24742 14776 24179,'-38'0'89,"16"14"951,-4-10-801,23 26-2727,-10-8 1906,13 9-986,0-2 211,0 0-329,0-9-270,19 6-361,3-18 1355,11-1 1962,-12-30-591,-4-9 497,-15-14-917,6-19 231,-8 22-630,-8 8 0,-4 0-522,-9-3 714,-19-14 1,5 31 0,2-3 0</inkml:trace>
  <inkml:trace contextRef="#ctx0" brushRef="#br1" timeOffset="164846">25608 14454 23369,'-24'-8'-2469,"1"1"2076,-7 4 1060,9 1-213,-11 24 312,16-16 329,-3 54-2006,13-36 235,2 9 1,3 2-114,1-1-250,18 7-1191,5-9 446,0-11-20,18 4-30,-13-18 2429,20 0 323,-12-22 1378,-6 11-371,-13-31-217,-1 30 1212,-9-39-1575,6 13-852,-12-11-1609,6 4 26,-7 12-1126,0 8-699,0 23-36,18 39-1153,6 6 3954,-7-14 0,2 0 0,19 10 0,-7 3 0</inkml:trace>
  <inkml:trace contextRef="#ctx0" brushRef="#br1" timeOffset="165169">26168 13651 23729,'23'-14'1920,"9"1"-303,-28 3-4052,27 2 3168,-27 3-1083,28 3 516,-13 1-296,0 18-2351,5 6-102,-15 11-966,3 1 1429,-6-6 1567,-6 1 0,0 0 0,0 1 1</inkml:trace>
  <inkml:trace contextRef="#ctx0" brushRef="#br1" timeOffset="165299">26313 13784 23189,'30'0'-989,"-13"22"-5033,7-3 5169,-22 23 0,18-5 1,-9 4-1</inkml:trace>
  <inkml:trace contextRef="#ctx0" brushRef="#br1" timeOffset="166262">26182 13999 24359,'0'46'-5756,"-17"-7"5684,13 9-1171,-12-7 1404,1 5-223,11 3-106,-8-11 0,-1 0-30,-2 22-859,2-8 1,-1 0 935,-6 9-658,8-12 1,1-1 243,-1 3 446,-1 9 1,8-28-1,1-3 1</inkml:trace>
  <inkml:trace contextRef="#ctx0" brushRef="#br1" timeOffset="166613">25767 13961 23279,'-15'-19'-6264,"1"0"4288,3 3 690,1 0 272,1 1 367,4 6 138,1 1 43,3 21-1112,1 6 1817,16 0-115,-12 18-15,28-10 492,-27 8-532,24 5 64,-13-28 859,9 12-1149,-10-18 840,2 3-23,-12-5-227,5-25 101,-6-5-245,-2-24-436,-2 13-1132,-20 1-678,15 8 1784,-31 15 0,32-1 1,-12 14-1</inkml:trace>
  <inkml:trace contextRef="#ctx0" brushRef="#br1" timeOffset="166963">26385 14796 21930,'-19'13'1820,"-8"-10"-1389,24 22-3469,-10-9 2997,13 12-1694,0-1 431,20-4 304,-1-12-59,23-3 442,-22-26 352,18 14 1749,-25-33-2232,15 19 2575,-12-18-1275,-6 9-51,-4-2-816,-6 3-2019,0-9 1742,0 10 0,-18-4 0,-4 14 0</inkml:trace>
  <inkml:trace contextRef="#ctx0" brushRef="#br1" timeOffset="167563">26993 13176 23819,'0'-10'-6116,"25"3"9664,9 22-4182,16 3 416,-11 11 1,-1 5-376,-12-8 0,1 2 279,4 8 0,2 6 0,-3-1-146,-2 1 0,-1 1-187,-5-5 0,1 3 0,-2 2 433,-3 2 1,-3 1-1,-1-1-1114,1 9 1,-2 2 974,-3 5 1,-2 6 0,-2-6-65,0-5 0,-6 0 489,-13 5 0,-8 5 1,1-6 234,4-6 1,-5-2-75,-5-6 0,-5 0 1,1-2 116,-1 2 0,1-3 49,-3 0 0,-1-1-160,0-2 0,-1-1 26,0-2 1,1-2-1,1-2 1,0-2-1,1-2 1,0 1-1</inkml:trace>
  <inkml:trace contextRef="#ctx0" brushRef="#br1" timeOffset="167947">27773 14178 25438,'-12'-4'-2211,"2"-1"1440,4-1-1388,3 1-189,22-5 3400,15 5-1704,0-1 1,3 1 430,-4 2 1,1 0 241,6-1 1,0 1 0,24 0-1,1 2 1</inkml:trace>
  <inkml:trace contextRef="#ctx0" brushRef="#br1" timeOffset="168196">28187 14090 24449,'-21'-17'-3951,"10"2"926,1 2 1547,33 6 4411,3 2-1200,16 5-961,5 16-840,-18 10-1361,6 29 804,-13-6-13,-15-10 1,-3 1-283,6 9-732,-8-15 1,-4 1-164,-8 0 1,-5-3 1688,-16 19 1,15-19 0,1-1 0,-10 10 0</inkml:trace>
  <inkml:trace contextRef="#ctx0" brushRef="#br1" timeOffset="168696">29048 14122 25168,'0'-33'-6115,"-17"1"2593,13 3 2516,-34 0 1224,7-2-366,-9 11 764,-15 2 57,23 14-1059,-15 27 2386,22 9-801,4 28-723,13-12-1289,29 10-173,11-27 710,-2-12 0,1-2-37,23 4 169,-19-15 1,-1-1-517,5 4 678,7-9 1202,-19 0 945,-7-18 1140,-2-5-1992,-10-18-1561,-1 2-519,-7 5-482,-20 16 213,5 29 1219,-7 28-774,12 13-102,8-9 1,4 1-732,16 13 687,-7 5 0,0 1-315,11-3 507,-11-5 0,-4-3-263,-7-13-1871,0 16 1314,0-34 204,-18 1 1917,-2-17 1099,-14-19-1902,15-15 0,7-9 1,12-8-1</inkml:trace>
  <inkml:trace contextRef="#ctx0" brushRef="#br1" timeOffset="169180">29277 14371 22740,'47'-34'1896,"1"1"-1222,-2 5 35,-2 5-96,-2 2-18,0 3-132,-4 2 12,0 0 297,10-8-443,-11 4-46,17-17-408,-26 10-456,4-11-249,-10-10-610,-11 8 609,-4 3 0,-3-1-954,-2-10 982,-11 7 1,0-1-1552,4-6 1056,-14 12 1,0 0-819,14 1 546,-16-1 267,8 20 735,10 30 773,-9 5 1092,12 27-1080,0-10 0,0 2 321,0 23-673,14-17 1,8 5 0,-1-5-131,-6-9 0,4-1 247,13 5 0,7 2 0,-2-7 94,-9-12 0,1-6 18,22 7 1,1-6-182,11-6 696,-10-5 1,0-6 990,6-25-247,-21 16 1,-1-3 1616,9-36-1282,-2 7-314,-6-6-938,-14 7 0,-3-2-291,-6 11 0,-2-4-98,4-26 1,-4-2-494,-7 24 0,-3 1-480,0-14 0,-2 2 18,1 14 1,-4 2 170,-7 1 0,-1 0-1518,5-27 882,-30 8 79,31 8 517,-13 10-175,0 10 684,2 29 2402,-5 10-32,11 29-1095,9 8-942,0 9-49,0-26 1,0 1-105,0 2 0,0 3-61,0 18 0,0 0-1,-1-14 0,2 1-1118,3 1 1,3 3 0,-2-4-152,-4-7 0,2-2 254,13 21 0,-1-3-629,-11 0 1743,11 8 0,-15-31 1,0-4-1</inkml:trace>
  <inkml:trace contextRef="#ctx0" brushRef="#br1" timeOffset="169313">30302 13884 24539,'20'-28'-1684,"-14"2"-1343,50 2 4351,2-3-926,-21 17 0,3 2-633,3-2 1,0 1 258,21 4 0,3 3 0,-1 2 0</inkml:trace>
  <inkml:trace contextRef="#ctx0" brushRef="#br1" timeOffset="169686">31262 13026 25348,'-16'-13'-5460,"1"3"4352,2 5 1435,-1 4 667,2 24-899,-1 3-30,2 27-620,0 4-104,7-5 1,0 3 476,1-12 1,2 2-401,6 7 0,4 5 0,-2-5-237,-6-4 1,4-2-576,16 3 0,8 4 0,-3-6 1218,-10-8 0,1-2 1,20 10-1,3-4 1,-18-16-1,1-1 1</inkml:trace>
  <inkml:trace contextRef="#ctx0" brushRef="#br1" timeOffset="169929">31650 13016 25978,'0'-28'-6116,"0"4"4257,25 7 4951,5 9-843,26 3-1296,-13 33-1831,-3-3 308,-25 15 1,-5 5-1532,3 20 1977,-7-18 1,-2 4 20,-1 13 0,-6 1-1061,-12-13 0,-4 2-15,7-9 0,0 6 1,-2 0-1,-3-5 93,-5-6 1,-3-3 0,-1 2 1168,-2 10 1,0 4 0,-1-5 0,-6 5 0,0-4-1,-3 2 1,1-1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2:59:03.983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1582 1217 27507,'18'-16'1881,"5"4"-663,18 12-1543,-8 16-1362,-2-11 1310,-5 30-1602,-2-17 261,13 37-903,-8-14 505,-5 1 0,0 0-1819,6 15 2179,-12-18 1,0 1-1034,8 15 2286,-3 2 0,0-3 0,-1-1 0</inkml:trace>
  <inkml:trace contextRef="#ctx0" brushRef="#br0" timeOffset="397">2512 1089 23459,'-22'-6'-152,"18"28"-2228,-49 0 5008,27 27-2666,-10-18 1,-4 0 271,15-6 0,1 1-176,-19 18 1,0 1-16,20-20 0,-1 1-247,-16 17 0,2-1 242,5-5-627,9-9 1,1-3-613,10-14 1229,1-1-19,7-28-2024,2-11 282,1-13 1047,0 7 1,0 0-703,1-15 789,-1 17 1,1-2 217,1-1 1,0 2-932,0-18 557,0 14 1,0 1 1548,0 2 81,0-2-152,17 21 1462,1 8 251,21 3-559,-9 30-1599,24 9 284,-15 15-724,-12-24 0,2 2-735,2 5 0,0 0 425,-6-8 0,1 2-1554,18 17 1,0 0 1680,-16-18 1,-1-2 0,8 7 0,1-2 0,13 8 0</inkml:trace>
  <inkml:trace contextRef="#ctx0" brushRef="#br0" timeOffset="579">3015 1134 24359,'-21'22'126,"-15"-2"1365,32 22-4525,-39-5 3619,26 7-1605,-22 4 809,15 3-1147,0 0-364,13 0 37,1-19 1,3 1 1215,4 15 0,-5 8 0,8-23 1</inkml:trace>
  <inkml:trace contextRef="#ctx0" brushRef="#br0" timeOffset="1165">3163 568 23909,'12'-5'4100,"-2"2"-3036,1 3-1838,-5 21-3095,3-1 1199,-5 24 1194,2-2 996,-3-3 0,0 3-397,0-9 1,0 3-337,-1 29 1,0 1 41,-1-25 1,-1-1 364,0 13 1,0 2 1111,0-5 0,0-2-12,0-12 1,0 0-201,0 19 1,0-3 126,0 0-121,-6-16 1,0-3-252,3-4-491,-10-2 1231,6-18 722,6-24-1538,-6-16-364,7-31 591,0 6 19,9 16 0,0 0 228,-5-5 229,22 12 0,3 3 303,-9 10-401,12 5 1,1 8 1816,-2 27-1623,-2-4 1,0 4-217,9 24-471,-13-18 0,1 0-186,11 13-387,3-2-699,3-2 608,-11-14 1,2-1-698,19 7 1487,-6-14 1,1-3 474,8-3 247,-9-4 1,-2-6 907,7-16 541,8 14-575,-27-40-697,-6 23 248,-8-25-1177,-9-11-754,-5 11 465,-11 6 1,-5 0-1680,-18-5-514,5-11 49,-29 25 1731,46 6-1178,-45 6 2691,27 10-295,-18 21 1791,21 20-592,8 26-842,14-4-64,0 6-1314,18-17-72,-13-1-1422,36-2-933,-5 11-572,12-15 3386,-13-9 1,1-2 0,9-1 0,16 2-1</inkml:trace>
  <inkml:trace contextRef="#ctx0" brushRef="#br0" timeOffset="1463">4485 1134 24359,'19'44'-8218,"-14"-8"6286,34 4 1523,-35-7-245,37 0 786,-14 16-723,9-13 559,-14-8 0,-3-1-1655,2 1 2561,2 4-400,-9-14-814,-7-8 392,0-25 465,-6-4 122,-1-27-600,0 5 232,0-10-35,0-5-94,0-5-343,0 18 1,0-1-462,0-20-757,5 16 1,5 3 514,14 3 1331,8 0 0,4 31 0,-8 6 0</inkml:trace>
  <inkml:trace contextRef="#ctx0" brushRef="#br0" timeOffset="1797">5342 1419 23909,'-11'-15'-6981,"8"-14"4696,-8 10 644,11-8 1358,0 1 877,24 6 0,7 0 1334,-2-6-1275,15-1 0,2 0-211,-10 0 593,-7 5 1,-3-1 904,-7-4-95,13-18-558,-29 20-2037,8-8-669,-11 8 133,-23 10-103,-6 2 342,-14 11 1049,-11 39 750,22-11-604,17 3 0,0 2 481,-12 9-107,24 4-438,-13-1-2581,40 18-520,-1-15 2748,0-18 0,4-2 0,21 7 0,7-3 0</inkml:trace>
  <inkml:trace contextRef="#ctx0" brushRef="#br0" timeOffset="2480">6777 954 25438,'0'54'-6296,"17"-6"2357,-13 3 3006,26-5 111,-26 3 620,23 1-418,-23-1 439,9-17 0,2 0-2116,2 15 1935,-3-14 0,0-1 368,2-3-577,0 2-298,-15-20 194,9-5 1708,-8-24-443,4 13-61,-3-27 1,-2-6 319,1 3-257,2-15 0,1-2 49,0-1-167,-1 18 0,1 1 251,5-15-771,-1 26 653,10-8 21,-4 29 1140,15 33-1898,-9-5-152,5 23 0,0 5-1582,5-1 425,0 0 1,0-2-904,2-6 2203,-11-17 1,0-2-1,12 2 1,0-4 0</inkml:trace>
  <inkml:trace contextRef="#ctx0" brushRef="#br0" timeOffset="2730">7488 473 23009,'22'41'-7449,"10"-20"7403,-28 17-1178,22-24 1723,-23 17-1236,20-10 552,-20 2-357,23 0-823,-15-1-183,19 14-257,-11-8 1775,6 9 0,-8-11 0,1 0 1</inkml:trace>
  <inkml:trace contextRef="#ctx0" brushRef="#br0" timeOffset="3530">9035 855 25438,'-18'-15'-5297,"14"4"844,-25 5 6142,26 29-2244,-8-1 1094,11 27-1120,0-5-12,0 8-160,0-9 0,0 1 572,0-11 0,0 1 549,0 23 0,0-1-1591,0 6 899,8-16 0,3-2-1292,10-2 1047,3 5-279,22-23 1443,-27-13-256,39-17 1468,-29 2-856,-3-26 0,-2-8 292,2-2-560,-5-20 1,-4-6-166,-9 27 0,-1-1-79,1-14 1,-2-3-573,-3-4 0,-2 2-61,0 15 1,-2-2-366,-5-1 0,-4-3 0,3 5-550,5 7 1,-2 2 490,-15-18 1,-4 3-803,0 3 348,1-4-8,-14 18 1061,20 16-211,-12-5 725,14 16 413,6 24 451,25-13 478,-13 47-1395,13-25-81,3 30-1167,-15-7 618,30 7-224,-25-11 1,-2 1-122,0-11 1,2 1-545,9 26 1,-1-1 114,-12-25 0,1-1 424,8 10 0,1-1-444,-2 12 274,1-3-618,-1-5 1346,-2-4 1,0-6 0,-1-3-1</inkml:trace>
  <inkml:trace contextRef="#ctx0" brushRef="#br0" timeOffset="3717">8915 649 24089,'-3'-23'-7314,"1"1"4960,23 4 5066,2 1-1814,10 7 1,4 2-103,19-5-796,-15 7 1,0 2-259,-7 2 1,-1 1 258,3 1 1,0 0-1,0 0 1,1 0-1,1 0 1,0 0 0</inkml:trace>
  <inkml:trace contextRef="#ctx0" brushRef="#br0" timeOffset="3951">9937 615 23909,'-10'15'-1679,"3"13"-638,7 10 281,20 12-401,-15-5 1443,10-6 1,3 2 36,-9-10 0,1 2 851,3 10 0,1 6 1,1-5-1,1-9 1,-1-2-1,4 18 0,-1 1 1</inkml:trace>
  <inkml:trace contextRef="#ctx0" brushRef="#br0" timeOffset="4163">10475 752 25078,'-24'-16'-2624,"-12"3"2628,14 7 228,-36 26 1751,18-14-1383,9 21 1,1 5-933,4-6-334,10 11 1,3 3-1495,3 5 875,4-7 0,6 0-1205,31 7 2283,-5 11 1,1-38 0,4-2 0,16 16-1</inkml:trace>
  <inkml:trace contextRef="#ctx0" brushRef="#br0" timeOffset="4273">11227 1273 25708,'6'14'-2458,"-2"7"0,-3-19 1,-1 7-1</inkml:trace>
  <inkml:trace contextRef="#ctx0" brushRef="#br0" timeOffset="10829">1020 3195 22020,'-13'-5'-2638,"0"-1"1653,0 4 1484,-1 0 142,-10 2 35,5 0-84,-8 18 49,-1 7-439,9 10-108,-9 17 58,17-19-816,1 32-259,9-35-79,17 17-1340,-12-33-45,33-1 1724,-14-10 1124,23-23 795,-14-12-296,0-12-582,-17 9 1,-2 0 237,9-13 74,-7 3 1,-3-1 386,2-13-1396,-7-6 1,-2-1-237,-3 31 1,-1-1-404,1-30 1,-2 0-483,0 7 845,-7 9 0,-1 3-540,4 5 227,-12-10-183,6 42 933,7 23 481,-15 7 999,16 22-1168,-6-8 1,0 1 425,0 25-441,3-1 1,0 1-324,2-22 0,0 0 195,2 12 0,0 2-673,1-3 0,0-2 38,-1-10 0,2 0 271,7 9 1,1-1-1,-5 15 1,12-2-1</inkml:trace>
  <inkml:trace contextRef="#ctx0" brushRef="#br0" timeOffset="21313">1570 2637 23099,'-13'45'-3699,"9"-5"1265,-9 6 1984,13-4-698,-10 4 1010,8 1-373,-8 6 387,10-2-1382,0 1 866,0-16 1,0 0 205,0 17-644,8-11 1,1 0-147,-4 1 953,27 10 0,-28-23 1,12-1-1</inkml:trace>
  <inkml:trace contextRef="#ctx0" brushRef="#br0" timeOffset="21583">1913 2980 23099,'-25'-5'-405,"-29"2"556,25 19 1228,-19-12-1206,15 31-361,2-6 267,9 7-619,-3 4 43,13-3-249,7-8-825,1 11-1146,31-18 350,-20 1-672,54-10 2957,-30-3 0,33-4 0,-11 0 0</inkml:trace>
  <inkml:trace contextRef="#ctx0" brushRef="#br0" timeOffset="21983">2793 3273 22560,'0'-27'-5576,"0"-3"3807,0-3 975,0-6 515,0-26 33,17 10 388,-14 6 1,-1-1-252,15-10-342,-16 13 0,-2 0 480,1-2-208,0-16 179,0 38-90,0 2 180,0 18-448,-13 20 1880,10 16-1649,-17 30 824,18-2-723,-5 8-651,2-15-51,4 3-220,-3 0 953,3-13 0,2 0 0,-1 22 1,0-21-1,0-1 0</inkml:trace>
  <inkml:trace contextRef="#ctx0" brushRef="#br0" timeOffset="22146">2667 3715 24718,'62'-20'2442,"-8"-1"-3107,-11-2 0,0-1-36,-13 8 1,1 0 755,13-2 0,0 2 0,-9 4 1,-1 2-1,3-1 0,-1-1 1</inkml:trace>
  <inkml:trace contextRef="#ctx0" brushRef="#br0" timeOffset="22763">4565 2775 22560,'19'-36'-2214,"-15"-2"-399,46 0 4377,-42 3-1745,20 17 1,5 1 1355,9-19-791,11 11 463,7 4-381,-27 36-741,-7 29-613,-14 11-217,-24-3 0,-6 2 675,7-18 1,-1 0-447,-14 15 0,-2-1 384,7-13 0,1-1-291,-3-1 1,0 0 24,1-2 1,0 1 725,-6 6 1,1 0 1553,-10 14-1154,15-18 1,3-1-385,7-7-1375,4 2-4,37-22 504,-6-2 921,28-6 0,-10-20 0,3-5 0</inkml:trace>
  <inkml:trace contextRef="#ctx0" brushRef="#br0" timeOffset="22963">4678 2904 22920,'-15'-9'-3953,"11"0"-403,-18 4 6760,20-1-4314,14 4 3979,16 15-1969,11-9 623,5 31-2026,-7-19 374,-8 10 1,1 4 596,17 9 139,-15-9 0,-2 1 1,12 20-1,-21-24 1,0 0-1</inkml:trace>
  <inkml:trace contextRef="#ctx0" brushRef="#br0" timeOffset="23517">6300 2975 23549,'-41'-28'-4725,"3"2"3490,-4 4 1114,4 3 210,-19 4 370,16 7-8,-24 18 571,34-6-790,-10 45 717,27-26-322,3 30-746,10-7-562,28-11-891,6 16-253,14-33 1155,-15-3 0,-1-3-480,8-10 1211,-4-3 1,-1-6 822,6-22 521,11-9-649,-30 4 0,-3-3 437,7-11-498,-10 2 0,-4-1-868,-4-11 157,-13 7 1,-1 0-1210,3-8 439,-23 4 1,-1 1-1571,18 6 1190,-16 10 0,1 5 35,22 15 4,-21 2 1147,22 36 307,-9 1 861,11 24-670,0-3-346,8-6 0,1 1 89,-5 25-849,11-8 1,3-1-417,1 10-218,-2-14 0,1-1-282,8 3-509,-10 10 794,2-26 1087,-15-5 1,13-7 0,-9-3 0</inkml:trace>
  <inkml:trace contextRef="#ctx0" brushRef="#br0" timeOffset="23665">6060 2799 23009,'-10'-47'-7339,"8"-16"5721,-8 17-41,10-8 1462,28 25 2048,-20 5-1644,51 9 846,-10 4-1438,17 7 635,-15 13 0,1 1 0,-17-7 0,0 0 0,12 7 0,0 1 0</inkml:trace>
  <inkml:trace contextRef="#ctx0" brushRef="#br0" timeOffset="23903">6997 2462 22920,'-24'16'2145,"11"14"-4638,-1 10 935,13 10-377,-2-5 811,3 5 228,0 4 156,0 2-947,0 0 598,-1-18 0,2 0-604,13 19 240,-13-12 0,1-2 1334,12 2 0,-3 9 1,2-24-1</inkml:trace>
  <inkml:trace contextRef="#ctx0" brushRef="#br0" timeOffset="24131">7372 2760 25168,'-22'-4'-726,"-15"2"814,20 1 260,-30 1-218,20 0 107,-7 20 378,13 7-1060,10 13-2539,2 20 960,36-19-1208,-1 16 3011,0-37 0,3-2 1,24 19-1,-25-20 1,1 0-1</inkml:trace>
  <inkml:trace contextRef="#ctx0" brushRef="#br0" timeOffset="24746">7993 2703 24179,'-37'-16'-3529,"-1"1"2513,7-16-1175,12 8 685,8-3-282,11 3 1216,0-14 391,17 6-499,8-17 875,-3 23 426,11 9 1,1 4 1706,-12 4-1517,13 18 0,-3 10 508,-18 8-1566,2 13 1,-4 4-192,-9 13-95,3-3 1,-1 2-10,-3-22 0,-4 0 94,-8 11 0,-5 4 0,3-5-509,8-9 1,-2-3 720,-15 6 1,-8 3 0,5-7 853,4 8 120,-9-13 0,-1-4 1385,4-4-482,-4-1 315,8-16-286,12-21-2128,0-8-855,10-21 523,21 10 843,4-6-570,27 27 1047,-10-2-110,5 16-897,-9 0 189,-6 7 0,1 0 158,20-3 364,-15 11 0,1 1 0,20-12 1,4 13-1</inkml:trace>
  <inkml:trace contextRef="#ctx0" brushRef="#br0" timeOffset="25355">9332 2852 24988,'0'-4'-6385,"0"0"3897,-19 2 1550,-1 0 1331,-17 19 1,7 13 0,1 21 0</inkml:trace>
  <inkml:trace contextRef="#ctx0" brushRef="#br0" timeOffset="25488">9332 3363 25078,'9'9'-5654,"-2"-2"4726,-7-2 1,0-3 0,0-2 0</inkml:trace>
  <inkml:trace contextRef="#ctx0" brushRef="#br0" timeOffset="26163">11385 2173 22200,'-4'-6'-8256,"1"-2"4861,2 2 2432,1-3 733,0 5 242,0-3-3,15 3 2072,-11-1-2318,12 3 1853,-16-1-933,9 2 0,-6 0 1,6 1-1</inkml:trace>
  <inkml:trace contextRef="#ctx0" brushRef="#br0" timeOffset="27031">11512 2274 23999,'0'49'-5846,"-14"2"5201,10-2 146,-2-5 0,-2 3 345,1-9 1,1 2-7,5 5 1,1 6 0,-2-5-5,-4-2 0,0-2 23,5 15 1,2-2-668,-1-18 0,0-2 808,0-1 0,0 0-523,0 29 464,0-25 1,0-1-276,0 15 228,0 13-427,0-40-146,0-4 609,0-34-110,0-25 0,0-15 45,0 2 0,0-3 90,0 15 0,0-3 45,0-9 0,0-8 0,0 5 0,0 0 0,0 0-6,-1 7 0,0-2 0,3 0 153,2 1 0,3 0 1,0 4 104,2-6 0,2 0-58,1 2 1,3-3 0,1 6 165,-1 11 0,1 2 303,8-11 1,1 5 550,5 9 536,20 3 500,-22 20-1827,-3 28 0,-1 8-1017,-2 3-505,-2 16 0,-3 3-1053,-3 2 1917,-3-7 0,-1 1 0,2 8 0,-3-19 0,-1-1 0</inkml:trace>
  <inkml:trace contextRef="#ctx0" brushRef="#br0" timeOffset="27401">12220 2240 23549,'-20'22'942,"-17"-17"89,32 44-3938,-40-24 4311,26 25-2372,-24-7 1007,21-13 1,3 2-281,-11 16-369,12-12 1,1-1-608,-4 1 288,10 5 1136,1-22-3131,10-5 2017,24-6 530,3-43 556,2 9 154,6-21 1,-3-5 144,-11 4-301,12 4 0,0 2 1082,-11 8-438,10-1 1193,-14 23-847,11 6-250,-11 6-636,4 23-1356,5 18-216,-8 12 282,-1-9 1,0 0-801,3 17 205,-2-6 0,1 1-96,-8-22 1,1 0-525,11 23 0,1-2 1897,-8-24 0,1-2 0,6 9 0,1-2 0,15 10 0</inkml:trace>
  <inkml:trace contextRef="#ctx0" brushRef="#br0" timeOffset="27713">13270 2700 23189,'-27'-19'-3964,"5"4"3223,-42 5 1790,21 6-453,6 11 1,0 2 714,-8-5-802,11 14 1,1 5 102,-1 6-538,-4 13 981,22 10-912,8-22-903,26 16-1727,-13-23 1424,27-8 0,6-4-107,-6-2 908,13-5 1,2-3 117,3-1 305,10-21 1534,-13-7-163,-18-11 326,-4-8-913,-18 19-1637,-7-15-763,-24 27-2317,-6-11 3804,-24 24 0,8 16 0,3 15 0</inkml:trace>
  <inkml:trace contextRef="#ctx0" brushRef="#br0" timeOffset="28137">13780 2753 22200,'-56'0'720,"12"0"-631,-5 18 1249,14-14-1133,-1 31-509,5-18 802,3 19-982,14-5-296,-4 2 170,15 16-815,-5-13 90,27-7 0,8-2-641,4 0 1328,2-11 0,5-2-34,-3-8 0,0-3 700,19 2 373,-6-15 1,-1-4 893,4-6-318,-9-10 0,-4-6 962,-1-11-1583,-18 8 1,-1-8 0,-4 3-207,-5 5 1,-2-2-202,1-10 1,-1-7 0,-5 6-454,-11 9 0,-4 2 193,4-3 0,0-5 0,-3 6-731,-8 5 0,-2 2 66,-7-20 1,2 3-1073,-7 1 1320,7 14 1,1 4-2,7 10 326,-10-3 727,27 41 357,-5 21 516,7 10-971,7-1 0,3 2-194,9 18-296,-9-18 1,0 2-949,6 6 1,-1-2 518,-3-11 0,-1 2-190,2 3 1,2 4 0,0-4 763,2-4 1,0-1 0,1 10 0,-2 0 0,-5-18 0,1 1 0</inkml:trace>
  <inkml:trace contextRef="#ctx0" brushRef="#br0" timeOffset="28646">14222 3166 23999,'16'0'989,"8"0"-899,-5 0-180,26-16 1138,-14-10-1044,18-8 154,-12-4-490,5 4 491,-1 2-92,-12 7 1,0-1-33,12-12-111,-12 6 0,-3-2-868,-3-3 290,-3-12-549,-15 17-28,-5 0-479,0 3-21,-25-4-5,-7 13 704,-30 2 862,14 13 775,-9 23 813,37 15-955,-1 4 0,4 4 265,13 21-732,8-15 1,2-1 42,0-4-567,30-11 1,7-5-164,-4-7 173,17-3 0,5-5 5,-27-9 1,-1-2 675,12 6 1,2-4 370,-1-20 0,-1-4 600,-12 10 1,0-3-42,17-24 1,-3-6-77,-23 21 0,-3-2-717,7-22 0,-5-4-404,-14 19 1,-3 1-356,1-14 1,-3 1-522,-4-21 112,-13 33 0,-3 0-452,6 0 1,-3-1 577,-21-12 1,-3 1 37,14 11 0,-1 0 303,-17-18 0,-1 3 25,17 24 1,0 1 277,-5-4 0,0 2 92,-3 1 670,5 10 793,7 6-107,1 27 467,11 4-1475,4 12 0,3 5-171,2 21-687,6 3 0,6 3-405,5-20 0,2-1 161,-5-4 1,1 3 0,2-3-544,12 6 1,1-3-81,-5 3 1,0 0 1089,1 0 1,1-1 0,2 1-1,-1 0 1,2-1 0,-1 1-1</inkml:trace>
  <inkml:trace contextRef="#ctx0" brushRef="#br0" timeOffset="28887">15685 2616 26158,'-11'-13'-6285,"-2"1"4668,6 3 2194,-1-1 0,4 26 1,2 5-1</inkml:trace>
  <inkml:trace contextRef="#ctx0" brushRef="#br0" timeOffset="29040">15852 3076 23819,'0'0'0</inkml:trace>
  <inkml:trace contextRef="#ctx0" brushRef="#br0" timeOffset="29313">16173 2460 21570,'0'14'-3193,"0"-2"1</inkml:trace>
  <inkml:trace contextRef="#ctx0" brushRef="#br0" timeOffset="29447">16398 3161 11857,'0'-33'0</inkml:trace>
  <inkml:trace contextRef="#ctx0" brushRef="#br0" timeOffset="29883">17268 2353 24359,'0'-6'-5306,"19"19"4384,22 35-672,1 3 175,-3 1 1,-2 2 535,-15-20 1,0-1 44,7 14 0,3 1 778,1 3 1,1-1 0,-7-13 0,1 0 0,9 11 0,0 0 0</inkml:trace>
  <inkml:trace contextRef="#ctx0" brushRef="#br0" timeOffset="30113">18498 2483 24808,'-30'-22'-1636,"-2"12"1,-1 3 1874,6-3 195,-13 16 1,-1 6 1059,-5 8-1137,-3 21 1,1 6-330,23-21 1,1 1-170,-6 8 0,-1 5 0,4-4-908,-8 15 551,12-11 0,1-1-123,3-3-1232,-1 11 1513,13-33 0,2-1 0,4-13 1</inkml:trace>
  <inkml:trace contextRef="#ctx0" brushRef="#br0" timeOffset="30279">17968 2433 23909,'6'-28'-4023,"-4"5"2033,19 7 4554,-9 8-947,15 5-527,-7 3-753,5 21-1520,1-2 93,5 22 459,3-6 557,2 4-1187,-7-7 0,1 1-158,-8-7 1,0 1-544,19 19 1,-1-1 702,-15-19 0,-1-1 1268,9 7 0,0-1 0,13 5 0,1-2 0</inkml:trace>
  <inkml:trace contextRef="#ctx0" brushRef="#br0" timeOffset="30446">18965 2567 24179,'-21'-13'-4244,"-20"5"4878,-3 3-77,-4 20 319,12-1 0,3 5-388,1 21-1648,5-5 0,3 2-72,1 12 1028,9-16 1,3 0 0,2 12 0,4-2 0</inkml:trace>
  <inkml:trace contextRef="#ctx0" brushRef="#br0" timeOffset="31051">19142 1934 24539,'0'-20'-4587,"0"4"2728,0 34 1065,18 19-673,2 18 866,-2-10 0,-1 1-284,1 16 661,-4-5 0,-4 2-654,-8-23 1,-1 0 805,4 11 0,0 3-29,-4-1 0,-2 0 63,1-13 1,0 1 9,0 22 0,0-2 96,0 3-203,0-18 0,0-2 190,0-4-2325,0 3 2324,0-43 148,15-19 1172,3-37-427,1 2-441,-3 17 1,0 2 362,6-6 274,0-8-100,9 28 902,-21 12-367,12 7-234,-5 6-335,-3 20-1871,10 16-259,-7 11 375,0-10 0,2 0-602,6 8 234,-7-14 0,2-1-690,13 7-455,4-4 582,3-6 1877,-8-16 1,1-2 1051,19 1-439,-6-4 0,-1-6 1165,8-21 814,12 16-720,-28-42-782,-5 24 377,-8-26-1340,-9 10-437,-8-5-571,-5 1 101,-16 11 1,-1 1-2172,8-17 1764,-28 11 0,-3 2-155,12 1 719,-9 11 0,-3 4 326,-1 7 479,0 25 1546,19 9-1314,12 10 0,5 4 147,3 12-1225,12-2 0,2 1-1147,-8 10 673,17-20 1,5 0 798,-11-4 0,1-2 0,30 11 0,-24-15 0,0-1 0</inkml:trace>
  <inkml:trace contextRef="#ctx0" brushRef="#br0" timeOffset="31347">20310 2613 23909,'0'-13'-5936,"0"28"3808,0 0 1063,0 25 427,13-6-762,-9 3 1033,9 5-336,3 0-1533,-12 1 1965,24-1-63,-25-3 194,18 8-501,-9-17 370,6 7-326,-5-25 1379,-2-3 163,-4-27-88,2 14-336,-1-27 0,-2-6-161,7 1 53,-1-17 0,1-4-38,-4 25 1,0 0-292,8-25 0,1 0-192,-7 24 0,0 1 230,8-19 1,0 4-1,4 2 1,7-8-1</inkml:trace>
  <inkml:trace contextRef="#ctx0" brushRef="#br0" timeOffset="31663">20873 3062 23639,'33'3'-122,"4"0"113,-11-23 524,5 15 27,-6-34-1238,1 34 1161,0-36-864,1 25 805,-3-18-630,1 8 353,-4 1-457,3-12-365,-11 8 621,2-9-978,-12 12 219,-2 0-879,-1 2 525,-21 0-411,16 4-273,-35 1 1467,17 5 291,-18 6 701,18 20 1351,-4-8-1474,23 36 0,5 8-1517,-11-7-29,6 21 0,8 3 1040,21-6 1,-15-19-1,3-2 1,10-11 0,1-1-1</inkml:trace>
  <inkml:trace contextRef="#ctx0" brushRef="#br0" timeOffset="32196">22813 1679 23459,'-27'-16'-3039,"-4"3"3472,-11 6 398,7 28 107,4 1 0,1 6-765,11 2 1,2 4-332,-7 6 1,2 4-22,3 12 0,4 0-378,5-12 0,1 2 475,1 5 1,1 6-1,6-4-663,10-4 0,5-2-610,-4 16 0,5-1-561,10-17 1,5-4 478,-5 1 0,2 0 40,4-2 1,1-1 1316,3-1 0,2-2 0,3-3 0,3-2 0,1-2 1,0 1-1</inkml:trace>
  <inkml:trace contextRef="#ctx0" brushRef="#br0" timeOffset="32463">24430 1551 24808,'22'-19'945,"31"3"884,-23 8-1013,35 4-894,-24 12 0,0 5-308,-8-4 0,0 4-94,23 19 1,-1 6-66,-24-12 1,-2 2-4,-2 7 0,1 4 1,-6-1-583,-7 0 1,-4 1-215,4 13 1,-7 3-78,-17 9 0,-6-1 403,3-10 1,-6 1 196,-1-7 1,-7 4 0,-1 1 0,0-5 871,1-2 1,-1-5 0,-3 2-1,0-1 1,-3 3 0,0-1 0,0-3-1,-2 0 1,0-1 0,0 1 0</inkml:trace>
  <inkml:trace contextRef="#ctx0" brushRef="#br0" timeOffset="33148">16387 5175 25078,'52'0'180,"-2"0"-180,-4-18 1457,2 13-2086,9-24-207,4 27-25,-28-3 1,0-1 855,2 1 1,1 1 0,1 3 0,0 0 0,1-4 0,0 0 0</inkml:trace>
  <inkml:trace contextRef="#ctx0" brushRef="#br0" timeOffset="33417">17048 4787 25708,'-30'-13'-2864,"-3"-2"1983,18 3-387,0 0 286,39 6 2767,22 2-866,12 3-714,4 9 1,0 5-365,-28-1 0,-1 3 143,28 13 0,-5 5-183,-15 17-114,-21-7 0,-5 1-572,-5 13-791,-24-2 1,-7 0 429,7-20 1,-2-1 291,-13 12 1,-6 2 989,-3 0 1,-1-2 0,9-10 0,-1-1 0,-9 11 0,0-1 0</inkml:trace>
  <inkml:trace contextRef="#ctx0" brushRef="#br0" timeOffset="33846">18313 4759 24449,'17'21'-5501,"-13"11"2950,28-10 2886,-28 9-1388,27 2 735,-20-4-745,15 3 823,-5 4-1811,2 2 1294,-7-9 1,1 1-540,10 18-143,-4-7 1,0-1 152,5 9 1231,-9-18 1,0-2-1,8 8 1,2-2-1</inkml:trace>
  <inkml:trace contextRef="#ctx0" brushRef="#br0" timeOffset="34079">19532 4656 24988,'0'-35'-6475,"0"4"4436,0 11 1425,-20 8 1059,-15 23 2012,-12 9-1683,18-1 1,1 2-326,2 1 1,0 2-463,0 3 1,-2 2 802,-16 17 0,-1 2-68,12-11 1,0 1-63,-10 11 0,-1 1-341,6-4 0,2-2-1009,8-12 0,1-1-365,-14 16 1,2-4-62,-4 0 405,11-15 1,2-3 241,-2-5 690,-5-3 1,18-13 0,3-4 0</inkml:trace>
  <inkml:trace contextRef="#ctx0" brushRef="#br0" timeOffset="34231">18737 4880 23099,'32'-34'648,"2"6"253,19 7 698,-9 11-1415,-4 4 0,0 5-350,11 19-287,5 3 1,1 5-255,-27-4 1,-1 2-289,8 3 1,4 4 0,-5-4-120,-9-4 0,-1 0 863,18 16 0,0-1 0,6 4 1,-18-16-1,0 0 0</inkml:trace>
  <inkml:trace contextRef="#ctx0" brushRef="#br0" timeOffset="34419">20242 4713 24089,'-21'-6'-1468,"-6"1"1472,-15 24 2075,0-1-889,7 23-1370,8-11 1,-1 2 39,6-6 1,0 2-576,-13 21 0,1 1-3,15-21 1,2 1-294,-7 16 0,3-1 826,8 1 0,0 8 0,13-22 0</inkml:trace>
  <inkml:trace contextRef="#ctx0" brushRef="#br0" timeOffset="35003">20388 3946 25708,'7'-18'-3322,"0"4"2856,-1 8 1626,0 3 718,1 3-1618,2 41-2422,-1-11 1452,1 32 0,-1 6-200,-4-31 0,0 1 644,1 14 1,0 8 0,0-7-306,-2-9 0,-1 0-62,1 5 1,0 5 0,0-5-702,-1-4 0,0-3 222,1 14 1,-1-3 989,-1-18 0,0-3-22,-1 27-197,0-7-11,0 4 229,0-21-1381,0 3 1697,0-51 74,0-12 255,22-21 725,-17-1-457,31-1 535,-19 16-72,11-11 150,1 31 964,-10 0-190,1 12-581,-3 24-2727,10 7 924,-3 12-581,-1-14 0,2-1-225,7 4 177,2-6 0,2-3-1218,12-7 1335,-14-3 0,2-2 286,5-9 0,0-2 2152,21 6-1005,-9-14 0,-2-7 1693,2-17-1421,-14 4 0,-4-4 726,-8-18-985,-2-3 42,-21-1-1449,-29 11-15,9 11 0,-4 1-1182,-29-1 1042,15 12 1,4 1-480,6 5 704,-26 3 925,34 24 514,-7 18 309,12 8-135,11 12-1455,11-18 1,1 0-1519,-6 19 228,24-7 0,5-2 1633,-6 4 0,2-18 1,3-2-1,8 5 0</inkml:trace>
  <inkml:trace contextRef="#ctx0" brushRef="#br0" timeOffset="35317">21775 4597 24898,'-23'-22'-5809,"4"5"4045,19 4 1342,0 6-228,0 23 158,0 16 140,0 11 88,21 10-2063,-16-8 2014,11-11 1,1 1-404,-4 18 516,-6-11 1,1-1-95,14 2-168,-19 13 359,13-30-333,-15-4 980,4-35 581,-2-4-117,0-26-707,2 8 1,2-1 432,1-25-312,3-2 1,1-1-375,-5 23 0,1 0 3,3-14 1,1 1-233,-3 16 0,0 3-325,0 2 0,1 1-248,10-26 965,9 3 1,-5 24 0,5 3 0</inkml:trace>
  <inkml:trace contextRef="#ctx0" brushRef="#br0" timeOffset="35729">22235 4740 24988,'56'0'90,"-9"0"-90,0 0 90,-12-15 1023,19 11-1120,-14-25 317,-4 22 0,0-1-103,-4-21-178,11 0 291,-34 7-1163,-2-11-271,-7 14-1087,-17-13-122,-6 16 685,1 0-107,-15 11 1553,16 3-302,-13 19 1926,15 16-876,7 31-919,12-2 267,-2-28 0,4 2-1459,8 4 1,1-2 1360,-5 20 0,16-19 0,6-3 1,8 12-1</inkml:trace>
  <inkml:trace contextRef="#ctx0" brushRef="#br0" timeOffset="35980">23648 3951 26068,'-29'-35'-6590,"-20"5"6020,43 10-1695,-42 6 3568,30 9-526,-18 3 310,12 26-245,-5 21-1313,9 16 679,11-14 1,0 8 0,3-5-339,0-4 0,4 2 15,3 14 1,4 8 0,4-8-1074,7-12 0,4-2-189,0 4 0,3 3 0,2-7-272,6-5 0,1-4 1428,3 10 0,0-4 0,-8-19 0,1-3 1,0-2-1,0 0 0</inkml:trace>
  <inkml:trace contextRef="#ctx0" brushRef="#br0" timeOffset="36213">24483 3756 24629,'20'-22'-378,"1"4"1331,19 7 561,-8 5-598,33 20-1587,-26 20-88,-12-14 1,-1 3 8,-9 6 1,-3 2-1377,15 26 1040,-17-27 0,-2 3 80,-2 20 1,-1 2-210,-2-12 0,-3 2 226,-7 6 1,-4 6 0,-1-5-136,0-4 0,-3 1 1199,-9 3 0,-4 5 1,0-5-1,0-6 1,0-3-1,1-5 1,1-1-1,-1 1 1</inkml:trace>
  <inkml:trace contextRef="#ctx0" brushRef="#br0" timeOffset="36883">17185 7178 24449,'36'0'90,"0"0"-180,6 0-270,2 0-180,2 0-269,5-17 888,-11 7 1,0 1 0,-9-2 0,1 1 0,11 3 0,-1 0 0</inkml:trace>
  <inkml:trace contextRef="#ctx0" brushRef="#br0" timeOffset="37135">17757 6824 24359,'9'0'2069,"14"0"-1980,25 0 1,2 0-90,8 0 0,-14 20-860,11-15 803,-22 35-1672,-3-23 722,-7 19-952,-4 8-290,-9-8-1111,-4 31 510,-23-26 2890,7-1 0,-4 0 1,-27 0-1,20-10 1,-1-1-1</inkml:trace>
  <inkml:trace contextRef="#ctx0" brushRef="#br0" timeOffset="37581">19390 6826 24808,'-33'-11'-2215,"3"2"2332,-12 6 0,-4 2 496,-14-2-423,9 8 0,0 5 568,-5 14-366,17-2 1,3 4-254,12 16-1061,0 2 555,24-14-1445,0-3-271,31-2 51,17-3 648,16-4 840,-17-12 0,1-3 168,11 3 804,-11-13 0,-1-7 1134,3-16-343,-20 10 0,-3-1 1242,0-21-1045,-12 10-976,-1 1-216,-12-9-1594,5 12 124,-7-3-833,-19 21 698,0 26 1281,-3 8 61,13 12 0,4 6-596,5 20 198,0-1 0,0 2 403,0-23 1,0 1-178,4 3 1,3 4 0,0-5 16,2-5 1,1 1-156,-3 6 1,0 4 0,0-5-2321,7 19 1213,-13-10 1,-2-4 211,1-14 165,-18 1 1544,14-23 1,-33-7-1,13-3 1</inkml:trace>
  <inkml:trace contextRef="#ctx0" brushRef="#br0" timeOffset="38099">19795 7188 23189,'56'-14'3260,"0"0"-2396,-4 0-392,-17 3 0,1-1 39,18-8-321,-20 6 0,0-1 112,12-9-283,-2-3 299,-3-4-498,-16 6 0,0 0-296,8-15 18,-10 4 1,-4-1-925,-3-6 546,-9 6 0,-2 0-1155,-3-3 71,-2-11-175,-23 23 250,17 3-114,-39 7 1566,15 7 337,-19 22 1646,6 22-154,18 13-589,11 13-385,14-10-330,0 3-171,9-14 0,5-1-1960,21 15 894,-2-11 0,3-4 6,-7-18 0,3-5 217,26 4 1,0-5 1094,4-5 440,0-21 1,-2-7 1582,-8-5-949,-11-11 1,-3-5 1228,-2-7-1608,-11 2 1,-5-3 200,-4-13-1090,-9 22 1,-2-3 164,-2-4 0,-4 2-872,-7 10 1,-3 0-328,1-23 1,0 2-1113,-13-4 943,6 19 0,1 2-560,1 5 334,-5 2 566,9 41 2348,11 28-1177,0 16-116,0-1 1,0 2-22,-1-16 1,2 1-70,4 5 0,2 5 0,-2-4-76,-2-2 0,-1-3-107,6 13 1,2-1-293,-2-18 1,-2-3-2737,-2 29 2069,11-7-950,-5 7 721,-7-21 1244,7 8 0,-10-30 0,0-1 1</inkml:trace>
  <inkml:trace contextRef="#ctx0" brushRef="#br0" timeOffset="38215">20677 6876 24179,'-14'-45'-8471,"3"1"5841,11 1 1830,18-15 1206,-13 17-329,28 10 0,8 4 918,-1 1-786,16 8 1,5 6 0,-26 6 0,-1 2-1,12 1 1,0-1 0</inkml:trace>
  <inkml:trace contextRef="#ctx0" brushRef="#br0" timeOffset="38480">22103 5990 25438,'-24'-27'-5592,"3"2"3246,-35 1 3118,20 10-36,-18 2 101,26 10 108,-6 30-41,23-2-1700,-9 29 1497,17-2-525,-3-6 0,1 3-505,4-11 1,2 3 21,-2 6 1,-1 5 0,5-5-701,8-3 1,3-1-198,-5 3 1,0 4 0,4-7-466,9-5 0,1-3 532,-1 9 0,-2-3-1021,14 4 671,-1-7 1538,3-11 1,-3-7 0,1-6 0</inkml:trace>
  <inkml:trace contextRef="#ctx0" brushRef="#br0" timeOffset="38701">22348 6050 24718,'0'-50'-5306,"0"17"3538,23-4 3097,7 26 1610,28 3-1461,-10 24-1550,-16 0 0,-2 3-459,7 28-352,-7 9 0,-5 3 525,-14-23 0,-3 1 209,1 11 1,0 6 0,-4-5-464,-3-9 1,-4-1-555,-3 4 0,-2 4 1,-4-5-109,-4-4 0,-4-2-323,-9 23 0,-4-3 1719,7-25 0,0-3 0,1 7 0,1-1 0,-8 7 0</inkml:trace>
  <inkml:trace contextRef="#ctx0" brushRef="#br0" timeOffset="38889">23028 6542 26697,'3'-6'-3656,"-2"2"1143,0 1 1204,-1-1 940,0-1 1,0 2 0,0 0 0</inkml:trace>
  <inkml:trace contextRef="#ctx0" brushRef="#br0" timeOffset="39153">23062 6947 24449,'17'21'-5092,"-3"-1"2761,-14-1 1871,9 0-751,-7-2 797,7 0-234,-2-1 56,-5-1-1211,4 3 1163,-6 6 925,0-4-1274,-21 17 1557,15-14-1643,-22-2 0,-5-2 1610,5 3 1,-3-8 0,-3-1 0,-10 3 0</inkml:trace>
  <inkml:trace contextRef="#ctx0" brushRef="#br0" timeOffset="48063">1030 10415 24718,'-13'-12'-3861,"10"-3"826,-9 10 3910,-4-1-437,12 18 341,-25 3 1,-5 3 561,6 18-1059,-14-3 1,-2-2-23,3 7 322,10-6 0,1 0 1209,-1 3-1509,1 9-122,18-13-1229,7-9-612,19 3-517,-10-16-284,38-2 2008,-1-6 476,12-22 352,-13 8 0,-1-3 777,11-26-702,-18 20 1,0-1 106,-3-5 0,-3-1 1355,11-19-977,-10 5 0,-3-2-1231,-3-12-44,-12 16 0,-2-7 0,-2 4-562,0 8 0,-3 0 177,-8-10 0,-4-6 1,3 7-1009,0-18 772,-16 21 1,1 2-818,16-6 550,-36 3 437,37 9 37,-34-2 652,21 15 42,-3 0 484,1 14 1209,14 4-641,-2 18 284,4 16-1121,4 32 248,21-2-666,-11-11 1,0 1 86,2-18 0,1 1-582,2 11 0,2 6 1,-5-5-261,-9-8 1,1-1 171,8 6 0,4 4 1,-3-5-1479,0 17 2218,-4-14 0,0 0 0,3 4 0,-8 11 1</inkml:trace>
  <inkml:trace contextRef="#ctx0" brushRef="#br0" timeOffset="48247">747 10305 23639,'-9'-31'-7767,"5"-1"5826,0 4 1059,4 1 752,19-9 1306,-15 11-1046,35-7 1306,-5 7-1630,11 9 707,-9 5 0,2 1 939,15 4-868,-16 3 0,0 0-180,20 3 0,5 0 1,-1 0-1</inkml:trace>
  <inkml:trace contextRef="#ctx0" brushRef="#br0" timeOffset="48479">1750 9910 24449,'-21'-8'-2196,"-10"0"2208,27 3-3064,-10 15 4688,14 18-3000,0 10 782,6-2 1,1 3-478,-3 17-296,9-4 1,1 2 275,-12-20 0,0 0-556,9 21 1,3-1 311,0 7 838,-5-24 0,1-1 1,10 8-1,-6-3 0</inkml:trace>
  <inkml:trace contextRef="#ctx0" brushRef="#br0" timeOffset="48680">2117 10075 24808,'-20'-18'-4949,"15"3"1032,-15 4 4792,3 4 117,-1 3-56,-20 21 891,10-12-765,-1 40-1532,9-22 656,8 11 0,4 3 63,-3 12-1299,3-4 0,7 0-630,26 10 1467,-7-9 1,5-2 0,4-17 0,2-3 0,2 8 0,1-1 0</inkml:trace>
  <inkml:trace contextRef="#ctx0" brushRef="#br0" timeOffset="49035">2737 10423 24629,'-13'-19'-7205,"2"0"4591,11-19 2168,0 3 305,0-5 106,21-5 939,-16-4-751,16-2-912,-7-1 1864,-10-1-228,10 2-482,-13 16 1,-2 2-457,1-13-29,0-17-756,0 39 637,0-3-539,0 40 320,0 2 208,0 25-176,0-6 1,0 1-354,0 25-430,6 0 1,2 3 597,-7-23 0,1 0 0,5 12 0,0 3 548,1 0 0,-1-2 1,-5-12-1,0-1 0,5 13 1,1 0-1</inkml:trace>
  <inkml:trace contextRef="#ctx0" brushRef="#br0" timeOffset="49196">2652 11035 25798,'12'-16'-399,"14"-6"1090,20-14-984,8 0-802,-5 5-602,-7 7 0,1-1 1768,-8 6 0,1 0 0,11-6 0,1 1 0,-13 8 0,0 0 0</inkml:trace>
  <inkml:trace contextRef="#ctx0" brushRef="#br0" timeOffset="50379">4168 9795 23999,'0'41'-5666,"0"-5"3717,0 6 885,0 19 426,17-11 191,-15-15 0,0 0 6,14 17-309,-16 0-825,5-14 0,1 0 472,-3 20 39,2-11 1,1 0 1010,1 3 0,-6 11 1,6-25-1</inkml:trace>
  <inkml:trace contextRef="#ctx0" brushRef="#br0" timeOffset="50603">4613 9839 25798,'-14'24'-2071,"10"22"-987,-11-20 3200,15 27-1681,-10 0 422,8-10 1,1 2 365,-4-10 1,0 2-530,4 28 1,2 1 1050,-1-27 0,0 0 0,0 12 0,0 0 0,0-17 1,0 1-1</inkml:trace>
  <inkml:trace contextRef="#ctx0" brushRef="#br0" timeOffset="51363">5592 10159 24089,'0'-31'-4767,"-17"7"1910,13 3 1343,-28 6 2324,29 1-1974,-29 4 2064,9 3-127,-8 4-1057,-24 36 2309,29-8-1159,0 11 0,4 3 425,10 9-1497,5-7 1,2 1 643,5 5-1512,8-10 1,6-3-1069,16-1 443,12 3-732,18-21 1964,-22-7 641,-5-13 1,1-3 1460,3 4-664,-5-26 1,-3-5 587,2 1-537,-11-2 1,-2-4-100,1-14-216,-6-5-1190,-3-5 187,-7 13 1,-2 0-417,2 11 1,-3-1 370,-5-4 0,-3-5 1,1 4-207,6 6 0,-2 0-22,-13-22 0,-2 1-817,0 1 788,9 25 0,-1 3-484,-4 2 246,0 10 475,11 7 89,-11 32 1717,14 0-1089,0 28-278,-2-11 1,4 2-178,7-6 0,0 1-82,-7 13 0,1 3-348,12 6 0,2-1 106,-9-12 0,0 1-30,0 1 1,2 4-1,-1-4-833,-1-6 1,0-2 1253,-2 9 1,-1-1-1,-5 8 1,0-5-1</inkml:trace>
  <inkml:trace contextRef="#ctx0" brushRef="#br0" timeOffset="51546">5352 9987 23999,'-10'-30'-8448,"4"2"6176,2 4 1597,4 1 728,22-12 1270,9 16-485,-2 2 1,3 2 281,20 7-1839,-13 3 0,0 2 2175,12 1-1109,-16 10 1,-1 1 0,16-5 0,1 13-1</inkml:trace>
  <inkml:trace contextRef="#ctx0" brushRef="#br0" timeOffset="51769">6275 9643 24988,'0'-16'-5126,"-19"7"5163,15-3-3060,-15 8 4351,7-3-1239,9 29-417,-10-2 884,13 27-2152,0-5 1596,0 10-711,0 6 1049,0 7-2054,0 1 481,8-20 1,0 0 569,-6-12 0,0-1-1182,15 18 0,0-2 1681,-12 0 1,31 6 0,-13-25 0</inkml:trace>
  <inkml:trace contextRef="#ctx0" brushRef="#br0" timeOffset="51980">6823 9703 24449,'-25'-16'-3459,"19"4"399,-37 5 4654,15 4-522,-23 26 871,8-17-1386,16 25 1,4 5-485,-2-6-1349,11 23 1,6 6 53,1-4 560,14 1 0,9-3-2476,25-5 2959,-15-17 0,2-4 1,4-10-1,1-3 0,19 13 1</inkml:trace>
  <inkml:trace contextRef="#ctx0" brushRef="#br0" timeOffset="52496">7362 9535 24449,'-16'11'1331,"-6"-9"-1356,19 17-3210,-17-17 3690,10 6-431,-10-4 195,4-2-607,-10 2 448,8-4-393,-11-32-1497,19 23 2052,-1-53-2180,10 46 274,18-25 546,-13 21 255,34 9 1259,-18 2 517,18 33-280,-10 11-910,-18-1 1,-4 3 320,5 24-39,-10-15 1,-2 0-822,1 11 781,-11-7 1,-1 0-1692,6 6 940,-13-20 1,-4 0 868,-1 24 734,0-19-554,5-11 0,0-2 795,-1-5-178,-11 2 1276,13-40-1492,31-6 172,-8-21-738,23 23 1,4 3 1488,-9-4-909,32 7 197,-21 13-606,0 0-447,3 0 145,16 17-1653,-10 10 1552,13 9 1,-17 3 0,1-10-1</inkml:trace>
  <inkml:trace contextRef="#ctx0" brushRef="#br0" timeOffset="53059">8652 9555 27057,'-21'-5'-1323,"2"0"735,4 1 247,3 2 78,4-2-1096,0 2 1194,5 0 1,-1 27-1,4 6 1</inkml:trace>
  <inkml:trace contextRef="#ctx0" brushRef="#br0" timeOffset="53185">8690 10381 25078,'3'17'-8366,"-1"-2"4733,-2-5 3466,0-3 1,0-5 0,0 0 0</inkml:trace>
  <inkml:trace contextRef="#ctx0" brushRef="#br0" timeOffset="54679">10348 8948 24179,'5'-16'-2893,"0"4"1932,-3 29-1335,0 2 1401,-2 30 665,0-11 1,0 1-138,0 28 195,-6-3 0,-1 2-507,5-25 1,1 1 557,-3 5 0,-1 3 0,1-4-203,4-4 1,0-1 547,-4 25 1,0 0-102,3-30 1,0-1-56,-3 8 1,0-3 27,4 8-366,0-11 31,0-7-1979,0-5 1956,0-31 194,0-6-300,0-31 141,0-6-49,0-12 276,0 27 0,0-4-45,0-23 0,0-3 135,0 15 0,0-2 90,0-5 0,0-5 0,0 5-135,0 8 0,0 0 15,0 1 0,0-3 0,0 6 120,0-21 99,6 23 1,5 5 380,11 14 821,15 19 434,-6 8-1641,-12 25 1,-1 5-1198,6-2 358,-7 4 0,-1 1-1015,7 11 354,4 0-451,-1 0 62,-4-18 1,3 0 1200,10 10 1,16 2 0,-14-22-1</inkml:trace>
  <inkml:trace contextRef="#ctx0" brushRef="#br0" timeOffset="55013">11067 9067 23909,'0'-24'-6116,"0"4"4258,-19 3 1359,-2 10 1326,-21 22 1599,9-9-1284,-2 44-948,7-26-317,8 10 1,2 3 679,-10 10-405,11-17 1,1 1-448,-5 23-315,9-18-1950,2 12 885,25-34 680,10-18 1848,22-29 374,-7-11-650,-14 9 0,-1-1 37,5-9-93,-8 9 0,-1 0 25,-7 1 352,21-4 878,-25 20-1952,29 26-328,-24-10 5,3 29 0,-2 11-1352,-1-1 985,-2 15 0,-1 5 73,-4-21 0,-2-1-409,3 12 1,-1 2-257,-2-11 0,0-1 334,0 1 1,1 1-329,0 1 0,1-1 1325,0 0 1,1 0-1,2-1 1,1 0-1,-1-1 1,0 0 0</inkml:trace>
  <inkml:trace contextRef="#ctx0" brushRef="#br0" timeOffset="55329">11803 9569 23639,'-51'-5'188,"11"1"-341,-4 4 392,10 25 338,-1-6-436,10 10 0,2 4-671,-9 7 391,12-12 0,3 2-529,6 29-647,3-16 241,16-9 1,2-1-1461,-5-2 1108,23-11 0,6-5 295,-5-5 1046,4-5 1,2-3 280,7-2 293,-1-18 1478,-2 0-914,-15-6 0,-4-4 943,2-10-1196,-4 3 0,-4 0-827,-12-6-1015,6-11-120,-32 21-620,17 4-1181,-41 7 1063,16 9 2066,-12 5 0,-3 24 0,12 6 1</inkml:trace>
  <inkml:trace contextRef="#ctx0" brushRef="#br0" timeOffset="55767">12332 9573 23099,'-61'-4'-234,"16"1"50,-3 26 1625,17-17-999,3 46-1450,4-27 709,11 9 1,4 5-770,-2 9 380,15 0 0,3 0-1433,-2-3 767,25-8 0,6-5-834,-7-16 1547,15-7 1,2-3 1013,1-6 88,-6-19 1,-2-5 1048,2-6-940,-17-6 1,-1-10 0,-4 4 37,-8 9 0,-2-1-53,1-11 1,0-6 0,-4 4-367,-4 10 1,-4-1-186,-5-4 0,-3-5 1,1 4-441,7 3 1,-2 1-654,-21-12 1,0 1 67,23 15 0,-2 2 231,-18 1 1,-1 1-116,18-24 343,-14 23 0,-1 2 39,6-10 218,-6 1-38,10 51 2310,10 5-1361,0 36 119,0-1-476,18 8-424,-16-26 1,1 2-258,12 20 0,4 0 86,-7-12 0,1 2-169,-1 4 1,3 4-1,0-5-950,4-4 1,0-3 659,-1 14 1,-1-2 85,-4-19 0,-1-2 545,13 29 0,-2-9 0,0-3 0</inkml:trace>
  <inkml:trace contextRef="#ctx0" brushRef="#br0" timeOffset="56285">12710 9928 24269,'0'-17'-5666,"18"2"8036,-14 4-3001,42 2 2287,-1-7-289,14 3-989,-15-2 0,-1-1 358,9-6-409,-8 1 0,-1-3 1861,2-5-2144,-10-4 0,-4-3 577,-9-3-1146,-8 1 1,-4 0-850,-10 1-299,-24-25-1465,-9 30 948,-13-7 312,1 17 725,14 7 547,0 4 709,-6 6 740,18 20 903,-14 16 576,31 11-2220,-6-6 0,4 2-104,23 13-706,-10-15 0,3-2-928,31 14 636,1-4-645,6-4 718,-10-19 0,2-4 435,-10-6 1,2-2 818,23 2 0,0-4 817,9-7 39,-25-9 1,-2-3 1563,8-7-393,-5-22-755,-7 4-1207,-16 6 0,-3-3-390,2-21-259,-8 4 0,-4-2-191,-4 20 0,-2-1-158,-8-26 1,-6-1-627,-1 23 0,-3 2-112,-2-13 0,-3 2 602,-1 13 1,0 2 248,5 1 1,1 0-555,-17-25 267,-1 6 312,4 8 346,2 7 620,-4 6 348,12 14 149,-2 25 1628,17 13-1634,1 25-718,5-7 1,2 2-253,7-7 1,2 3-436,-1 8 1,-1 6 0,1-3-327,1 0 1,3-2-109,3-4 0,3 3 1,-3-4-375,-5 6 0,1-2 796,13 1 1,2 0-1,-7 1 1,-1-1 0,2 0-1,0 0 1</inkml:trace>
  <inkml:trace contextRef="#ctx0" brushRef="#br0" timeOffset="56763">14395 9518 25528,'0'-16'-5486,"0"-1"3537,0-1 885,31-1 3719,17-11-1779,-16 17 1,4 1-523,18-8 0,1-1-433,-18 10 1,1 1-341,13-4 1,3 2 1,1 4 0,-1 2 663,-12 2 0,0 0 0,12 1 1,-1 0-1,-18 3 0,1-1 0</inkml:trace>
  <inkml:trace contextRef="#ctx0" brushRef="#br0" timeOffset="57596">14470 9388 23189,'-2'-9'-7446,"1"1"4889,1 4 2180,0 0-47,0 0 291,0-1-116,18 3 1906,2 1-1477,21 1 1884,-3 0-85,-6 0-472,7 14-603,-17-11 471,16 21-768,-17-22-1004,12 8-229,-17-10 626,2 0-90,-9 0 90,-4-18-339,-2-2-656,-27-10 311,0 13-325,-28 8 1221,13 9-212,0 0 0,1 14 617,13-10 681,-5 26-57,19-10-126,5 14-1202,32-14-958,-20 5-1141,56-23 2107,-33 8-1261,36-10 1206,-28 0 0,-1 0 291,22 0 232,-13-6 0,-2-2 1171,1 5-123,3-27 1237,-25 9-2569,-11-8-246,-23-11-2113,8 17 1376,-26 3 0,-5 3-420,5-3-96,-13 7 0,-3 2-372,1 3 1624,-12 2 0,22 6 0,2 0 0</inkml:trace>
  <inkml:trace contextRef="#ctx0" brushRef="#br0" timeOffset="57979">14750 9841 22650,'-9'18'-1682,"0"-4"1637,5-4-804,1 3-96,23 0 247,-15 5-730,31-10 1911,-15 1-1074,16 1 633,0-9 417,-8 3-171,-12-20 223,-28 12-1983,6-22 1752,-33 24 0,34-8 0,-15 10 0</inkml:trace>
  <inkml:trace contextRef="#ctx0" brushRef="#br0" timeOffset="58299">15738 9269 25168,'-27'-18'-4627,"-18"1"4359,19-2-880,-3 7 1194,-6 1 162,24 7-123,-5 19 775,26 1-2858,16 17 1509,20-6 163,1-11 967,-18 3-3357,3-17 2599,-30-10 0,-7 5 0,-18-13 0</inkml:trace>
  <inkml:trace contextRef="#ctx0" brushRef="#br0" timeOffset="58613">15760 10012 26158,'0'-11'-5846,"-16"10"7056,12-31-4859,-13 16 1952,17-13 93,0 7 856,23 5 2031,1 8-459,21 3 1372,-6 6-1402,-5 0 1047,-15-17-287,-26 13-1594,-16-26-1274,0 13-1489,-14 0 2369,33-8 0,-33 22 1,16-8-1</inkml:trace>
  <inkml:trace contextRef="#ctx0" brushRef="#br0" timeOffset="59146">17153 9125 25258,'-18'-19'-6385,"2"3"4612,6 3 1027,0 3 519,6 5-370,23 27 241,7 15-97,2 16-1090,2-10 0,0 0 84,-5 17 590,3-19 0,2 2-283,-6 1 0,-1-1 1079,-4-10 0,0-1 0,6 9 0,1-2 0,12 11 0</inkml:trace>
  <inkml:trace contextRef="#ctx0" brushRef="#br0" timeOffset="59496">18133 9158 25978,'1'-27'-5932,"0"-1"3938,-22 13 1515,-7 2 928,-32 27 1533,9 14-1301,21-11 1,0 2-329,-4 11 0,1 0-856,-19 8 778,12-6 0,2 1 827,-1 0-1192,14-8 0,1-3 493,3-7-1174,-2 5 421,15-40-1798,2-4 716,23-36 549,1 10 785,-1 15 1,1 1-255,-1-5-163,10-9 137,-24 20-778,21 7 3601,-14 3-643,20 10-138,-8 2-269,25 6-633,-14 19-1082,15-14 731,-11 38-912,1-22-1338,1 24-429,1-9-676,0 1-277,0-1 2893,1-1 0,0-4 1,2-2-1</inkml:trace>
  <inkml:trace contextRef="#ctx0" brushRef="#br0" timeOffset="59679">18823 8987 25078,'-24'-6'-1857,"-3"1"1551,-27 22 2046,14-13-1222,-2 40-743,11-19-84,8 11 0,1 3-1317,-9 13 293,7-6 1,3 0 1213,3 9 1,9-20 0,2-1-1,4 11 1</inkml:trace>
  <inkml:trace contextRef="#ctx0" brushRef="#br0" timeOffset="60249">18878 8614 25258,'3'-33'-6000,"-2"5"4074,3 9 1542,-3 9 219,4 6 2190,4 28-3521,2-1 947,-1 11 0,0 4-1549,5 17 1817,-5-17 1,-1 3 34,1 7 1,-2-1-113,-1-10 0,-1 1 117,3 25 0,0 0-750,-6-27 0,0 0 1126,1 21 1,0-1 173,-3 3-568,-1-15 0,0-4 324,0 0-193,0 3-423,0-21 37,-15-8 2471,11-19-1943,12-18 809,-3-11-155,25 2 1,0-1 792,-20-1-825,16 4 0,3 5 1302,-10 12 35,16 1-1462,-10 12 1488,8 22-2215,-12-16 359,8 41-1904,6-15 889,-6 14-51,-1-19 1,1-2-666,8 4-432,16-5 1179,-15-6 1101,4-16 56,17 7 1378,-16-27 498,12 14-353,-17-49-726,-15 30-697,-9-10 1,-5-3-226,-4-1-236,-27-25-1826,16 26 602,-42-9-838,42 19-96,-44 2 1709,44 7-1304,-40 1 2362,28 9-9,-5 22 1981,10 18-2054,13 12-1237,18 9-141,-14-10-665,38 2 1286,-22-2 117,10-14 1,3-2 0,7 9 0,-12-13-1,0-1 1</inkml:trace>
  <inkml:trace contextRef="#ctx0" brushRef="#br0" timeOffset="60546">20063 9118 24269,'0'-13'-6296,"0"0"4168,0 42 1153,18-11 212,-8 14 0,-1 4-205,13 3 648,-6-7 0,-2 1-337,1 5-1582,4 8 1596,-1-21 983,-16-3-234,5-7-272,-1-7 383,-1-20 1043,13-36-29,-8 2-862,-1 11 1,0 0 133,3-10-585,2-2-8,1 1-617,6-12 982,-5 16 0,7-4 0,-7 20 0</inkml:trace>
  <inkml:trace contextRef="#ctx0" brushRef="#br0" timeOffset="60829">20603 9363 22920,'10'26'-7423,"6"3"5118,-3-13 1971,10 0 997,-7-13 977,21-26 380,-16-4-1394,16-26-924,-22 13 1636,-1-11-303,-9 23-525,-3-18-817,-19 21-1364,-7-18-869,2 24 1454,-11-6 209,16 20 1255,1 20 686,3 17-605,13 10-1242,0 11 241,0-8-356,11-10 0,1 2 740,-6 17 0,16-18 0,5-1 0,5 12 0</inkml:trace>
  <inkml:trace contextRef="#ctx0" brushRef="#br0" timeOffset="61097">22078 8400 26068,'-43'-12'-1785,"0"5"1833,0 4 900,3 29 0,1 8-542,-10 10-513,19-5 1,-2 10-1,5-4-150,7-5 1,3 0-123,1 8 1,-1 5 0,4-4-548,3-4 1,3 0-100,0 6 0,1 4 1,5-5-409,10-5 0,4-3-514,-4 15 1,4-3 1656,8-18 0,4-3 0,-3-2 1,1 0-1,1-3 0,1 0 1</inkml:trace>
  <inkml:trace contextRef="#ctx0" brushRef="#br0" timeOffset="61533">22988 8480 24629,'49'-30'2745,"-3"5"-1917,-9 4-210,1 7 70,26 7-857,-14 19-349,-17-4 1,-2 3-401,12 26-403,-6 8-794,-6 7 367,-17-21 1,-3 2-114,-2 2 0,-2 1-21,-1 2 1,-4 4 1709,-9 20 1,-6 1 0,2-13 0,-3 0-1,-2-7 1,0 1 0,0-1 0</inkml:trace>
  <inkml:trace contextRef="#ctx0" brushRef="#br0" timeOffset="62512">15175 12270 24808,'52'0'450,"-11"-12"1002,6 9-1571,-9-21-135,-6 16 1,2 2-496,19-9-427,-4 3 0,1 1 1172,10 2 0,-18 3 0,-2 0 0,17 0 0</inkml:trace>
  <inkml:trace contextRef="#ctx0" brushRef="#br0" timeOffset="62996">15813 11775 24359,'-15'-12'-4589,"-1"-1"2930,5 4 1091,1 1 184,27 5 2470,33 35-2438,4-12 334,-3 11 1,-1 2-494,-21-15 1,-1-1 597,20 15 0,-2 2 51,5 8-159,-16-5 0,-4 2-665,-3 5-1845,-5 17 537,-17 3 293,-29-15 919,6-6 1,-4-2 541,-3-16 0,-2-2 490,-1 7 1,0-2 0,-13 6 0,0-3 0</inkml:trace>
  <inkml:trace contextRef="#ctx0" brushRef="#br0" timeOffset="63396">17620 11775 25798,'-56'-23'-2383,"20"8"2265,-18 5 1,-5 3 607,-1 2-115,7 12 1,0 2 461,-5-4-491,21 15 0,1 5 8,-16 17-198,26 10-197,10-13 0,7 0-490,27 6-615,1-8 0,7-2 361,13-11 0,4-5 214,-2-1 0,1-2-36,4-2 0,-2-5-56,21-8 591,-22-8 1,1-1 1260,17 3-407,-16-23 1,-5-5 1617,-2 6-2086,-17-12 1,-5-4-954,-6-2-491,-4-14-521,-6 20-768,-28 1-510,21 5 834,-26 13 0,-5 3 1873,13-5 0,-36 4 0,29 13 0</inkml:trace>
  <inkml:trace contextRef="#ctx0" brushRef="#br0" timeOffset="63715">18028 11632 23639,'7'-8'-11,"0"2"383,-4 6 32,3 15-3689,-4 9 1668,2 27 490,0-4 648,-2-9 0,1 1-1250,1 9 979,1 4 0,-1 0-1180,1-1 1118,1-6 1,-1-3 1223,0-10-138,3 5-534,-5-24-44,6-2 364,-3-28 780,11-22 17,-6-12-573,-3 17 0,1-2 108,2-14 1,-1-1-27,-2 9 1,0-2-200,1-7 1,0-4 0,-1 4-146,1 4 0,-1 1-229,1-13 1,1 1-353,-3 22 1,1 3-587,7-27 277,0 13 976,0 12 1,-1 11 0,0 7 0</inkml:trace>
  <inkml:trace contextRef="#ctx0" brushRef="#br0" timeOffset="64247">18582 11245 24179,'0'-26'-4947,"0"3"3269,0 3 883,0 5 696,0 2-56,18 4 2514,5 4-784,26 28-2424,-7-2 1057,-5 13 0,1 4-184,-13-13 1,2 3-32,5 6 1,3 6 0,-3-3-46,-1 1 1,-1 0-118,11 13 0,1 2-1693,-2 1 1,-2-2 145,-9-12 0,1 0 641,-1 0 0,3 3 0,-3-5 221,-5-7 0,-2-2 829,7 7 0,-1-3 0,3 1 0,-1-4 0</inkml:trace>
  <inkml:trace contextRef="#ctx0" brushRef="#br0" timeOffset="64496">19805 11053 25798,'1'-19'-5830,"0"4"3928,-1 34 2166,-16 13 0,-2 6-287,14-2 0,-1 4 75,-15 7 0,-8 5 1,6-4 0,10-5 0,1 0-63,-11 16 1,-6 7-1,4-7-607,7-13 0,2-1 440,-2 6 1,-2 5-1,2-9 4,-2 9-733,6-20 1,0-5 640,0-7-394,-2-4 663,6-32-305,0 8 1,4-39 0,2 9 0</inkml:trace>
  <inkml:trace contextRef="#ctx0" brushRef="#br0" timeOffset="64662">19453 11232 24089,'17'-54'-2560,"2"-7"1666,11 24 2003,12-1-163,-9 28-527,0 16 0,1 7-811,11 9 88,-13-1 0,0 5-423,1 9 0,-1 1 361,-7-8 1,-1 2-356,3 6 1,0 4-1,-2-2-626,-4-3 1,0-1-557,13 23 0,-1-1 381,-15-25 0,-1-3 1311,7 8 0,0-3 0,7 1 0,1-5 0</inkml:trace>
  <inkml:trace contextRef="#ctx0" brushRef="#br0" timeOffset="64831">20508 11182 25438,'-20'-28'-7471,"15"4"4872,-29 12 3859,11 5-338,-16 37 712,5-2-1306,11 14 0,3 6-471,7-15 0,2 2-980,1 8 0,0 4 1,2-3 784,2-1 1,2 1 395,1 3 1,1 3-1,1-4 1,0-6-1,2-2 1,-1 11 0,0 0-1</inkml:trace>
  <inkml:trace contextRef="#ctx0" brushRef="#br0" timeOffset="65449">20863 10828 24539,'-22'-4'-935,"4"15"2456,18 19-4501,0 11 1175,0 12 541,0-2 451,0 7 226,0 5-256,0-12 0,0 1 285,0-13 0,0 1-411,0 14 1,0-1 968,0-16 0,0-1 0,0-1 0,0 0 0,0 31 0,0-26 0,0-1-90,0 14-630,0 11 1,0-39-271,0-5 541,0-33 359,0-20 0,0-12 170,7 5 0,1-2 642,-4-16-529,9 7 1,3 0 579,2-7-312,0 12 0,2 5 611,7 13 506,9-7-11,-18 58-2015,15 19 22,-11 13-123,-2-10 1,0 0-696,5 14 367,2-1 1,2-2-838,2-6 482,1-12 0,2-5-499,3-13 2156,-3-11 1,1-7 1116,8-15 1340,12 8-465,-16-44-448,-4 23 392,-1-26-1596,-15 18 1,0 0 466,5-18-746,-9 4 1,-3-1-1148,-6-6 138,0 9 1,-7 2-984,-22-1-248,17-7-187,-39 28 1586,39 8-986,-37 8 2041,18 5 333,-2 24 556,-7 17-143,31 14-1072,-5-9-1,2 1-122,6 16-917,-2-19 1,4-1 393,23 14-2589,-19-2 1355,19-28 1,5-2 1169,11 27 0,17-19 0,0 2 0</inkml:trace>
  <inkml:trace contextRef="#ctx0" brushRef="#br0" timeOffset="65763">22038 11202 24359,'0'-6'-5217,"0"18"3179,0 13 974,0 14 425,0 4 213,20-2-496,-16 3 553,12-11 0,2 1-1763,-1 18 1815,-3-11 0,0-1-177,2 1-230,2 7 118,-16-20 400,4-12 19,0-2-103,-5-31 791,4-18 422,-5-13-339,0-13-219,0 6-29,0-8-763,6 16 1,4-1 678,-1 11 0,2-2-333,7-21 1,1 1 185,-9 26 0,1 3 0,6-7 0,1 3 0,5-6 0</inkml:trace>
  <inkml:trace contextRef="#ctx0" brushRef="#br0" timeOffset="66069">22525 11492 23099,'16'16'-5743,"0"-4"4527,3-7 2139,2-3 4,4-2 90,1-15 351,21-8-195,-11 3-937,-4-7 1,1-1 1456,4 7-891,-8-9 0,-1-3-248,1 2-69,6-18-792,-21 20-418,-4-6-461,-8 4-474,-23 9 192,-7-4-130,1 15 1264,-18 3 192,21 24 768,-16 17 330,18 8-627,9 12-283,12-19 0,2 0-691,-1 21-221,6-7 0,5 0-990,19 7 298,-11-19 0,3-3-2046,29 7 3293,-5-5 1,6-7-1,4-3 1</inkml:trace>
  <inkml:trace contextRef="#ctx0" brushRef="#br0" timeOffset="66446">24102 10452 24718,'-26'-36'-6652,"3"1"4082,3 10 1621,4 2 538,2 9 555,1 5 460,2 4 211,-2 33-1445,0 0 1882,-2 32-866,4-12 0,0 3-94,2-8 0,2 3-89,0 8 0,2 7 0,0-5-126,1-1 1,2-1-302,0-7 0,0 3 1,4-4-659,9 3 1,1-3-142,-11 1 1,4-2-317,20-2 1,6 0-772,-4 13 0,3-3 2059,6-13 1,4-3 0,4 8 0,0-2 0,-8-18 0,-1 0 0</inkml:trace>
  <inkml:trace contextRef="#ctx0" brushRef="#br0" timeOffset="66833">25293 10353 24179,'17'-32'-1355,"18"-1"2431,-20 14-717,34 3 1250,-17 34-2845,17 6 696,-19 11 0,-1 7-201,-5-11 1,-1 3 62,2 9 0,1 6 0,-4-2-213,-3 0 1,-3 1-316,-1 8 1,-1 7-1,-3-6-109,-3-3 0,-4-2 133,1-6 0,-1 2 1,-6 0 1192,-10 0 1,-6-1 0,1-2-1,0 9 1,-2 0 0,-7-8 0,0 0-1,0 0 1</inkml:trace>
  <inkml:trace contextRef="#ctx0" brushRef="#br0" timeOffset="67380">15755 14347 26697,'60'-12'1608,"-9"9"-1916,9-10-320,-7 13-993,-11-5 1,1-2 710,-9 6 1,1 0 885,12-6 0,-1 2 0,19 5 0,1 0 0</inkml:trace>
  <inkml:trace contextRef="#ctx0" brushRef="#br0" timeOffset="67649">16308 13998 25618,'-17'-7'-2866,"2"0"2125,4 2 175,5 1-249,23 1 2099,21 23-1706,12-15 498,-20 13 0,1 0-1210,23-13 1267,-25 12 0,0 2-420,31-1 342,-30-1 0,0 2 19,25 9-1316,-3 0 1139,-22-7 0,-2 1-761,7 13 378,-17-4 0,-5 2-1604,-6 6 1142,-38 5 1,-11 1 477,-2 2 640,4-18 0,-7 2 0,5-3 1,9-7-1,3-1 0,-10 5 1,1 0-1</inkml:trace>
  <inkml:trace contextRef="#ctx0" brushRef="#br0" timeOffset="68103">18003 14013 24808,'0'-14'-5666,"-21"1"5011,-13 6 1651,-11 2-199,-2 22 1058,-4 9-756,18 10-1087,10-8 1,3 1-598,6 6 854,4 12-1263,28-7-1225,17-14 1523,-4-12 1,3-4-642,29-2 1026,-17-15 0,-2-2 974,10 5-170,-19-15 0,-2-5 1382,20-14 75,-17-14-541,-12 17 1,-4 0-572,-8-6-908,0-20-1238,-12 30-679,0-1-10,0 17 122,0 56 131,0 17 1084,7-15 1,4 4-39,0 14 1,1 0 181,-1-23 0,1-1-20,9 14 1,-3-2-141,-14 13 441,14-32 1,-1-2-186,-13 24 272,20 10-597,-22-21-679,6 12 673,-8-34-618,-19 0 2077,-1-16 1,-2-2-1,6-1 1</inkml:trace>
  <inkml:trace contextRef="#ctx0" brushRef="#br0" timeOffset="68731">18713 14125 22740,'49'-14'2832,"0"-1"-2274,-15 2 1,0-1 169,20-9-605,-1-7 0,0-3-281,0-6 41,-5 0 1,-4-3-302,-8-2 265,-13 5 0,-4-1-935,-4-8-188,-3-15-680,-11 24-47,-1 2 34,-23 7 66,-9 0 444,-13 16 1606,-16 16 650,24 2 71,6 27 0,4 8-37,8-1-533,5 18 1,5 4-187,7-25 0,4-2-64,4 12 0,5 1-477,8-1 0,3-3-487,1-11 1,3-1-351,20 14 0,3-5 191,-19-20 1,3-4 636,27 3 0,1-6 590,-24-7 1,-1-3 546,12-9 1,0-3 416,-15 2 0,-2-3 310,-1-6 0,-1-3-314,-1 2 1,-1-2-248,8-13 0,-4-2-299,-8 8 0,-3-3-235,9-21 1,-6-3-370,-13 21 0,-4 0-322,2-10 1,-2 0-1059,-5-19-74,-1 1 199,-26 3 623,13 20 1,-1 2-1265,-16-16 1140,10 18 1,2 2-386,2 4 427,-5 1 322,10 47 1527,11 0-1097,23 32 6,-10-15 0,1 2-3,-1-7 0,2 3-186,7 26 1,-1 1 56,-9-23 0,0-1-391,8 24 0,1-2-575,1 3 25,-9-25 1,-2 0-496,-2 10 772,3-17-648,-6 0 1775,-29-23 2615,18-21-1985,-31-5 1,-7-4 1040,12-23-1246,-15 5 1,-1 1 325,8-8-780,9 7 1,4-2 113,8-7-619,5 11 0,6 0-2546,26-5 2856,3-6-511,11 28 1,5 4 1945,21-9-1293,-1 9 0,2 2 0,-22 9 0,0 1 0,13-1 0,0 1 0</inkml:trace>
  <inkml:trace contextRef="#ctx0" brushRef="#br0" timeOffset="68997">20838 12907 26068,'-17'-9'-3646,"13"3"-77,-26 2 5327,17 4-151,-17 34-858,17-8-684,-1 3 1,2 5-168,5 8 1,1 2-389,-1-8 1,0 2 476,2 8 1,2 6 0,1-4 181,1-2 1,2 0-922,4 3 1,1 5 0,3-5-520,3-7 0,6-1-142,6 3 0,5 2 1,1-7 663,0-12 1,2-4 977,12 9 0,0-6 0,13-17 0,2-8 1</inkml:trace>
  <inkml:trace contextRef="#ctx0" brushRef="#br0" timeOffset="69229">21485 12972 24808,'-19'-16'-4527,"3"6"3585,33 5 4205,14 20-3972,10 14 317,-8-1 1,0 4-129,-10-5 1,-1 1 108,7 5 1,0 2-452,-2 5 0,-3-1 503,-5-8 0,-3 1-150,4 21 0,-2 0-2309,0 6 2083,-12-11 0,-3-1-535,3 4 771,-20-18 0,-2-2 273,9 8 115,-22-19 1,-4-2 692,8 13 1,-29-3 0,14-4-1</inkml:trace>
  <inkml:trace contextRef="#ctx0" brushRef="#br0" timeOffset="69412">22045 13464 24449,'12'20'-8046,"-3"-4"2582,-1-16 5024,-5 14 0,0-11 0,-3 11 0</inkml:trace>
  <inkml:trace contextRef="#ctx0" brushRef="#br0" timeOffset="69613">22302 14010 25078,'15'21'-5219,"0"-4"3401,-5 0 230,0-4 945,-5-3-55,-1 0-96,-2-1 635,-2 4-1637,0 4 2000,0 6-298,-24 3 1367,18 7-1748,-48 4 1090,27 7-644,1-21 0,-4-1 327,4 2 1,1 0 0,-4-1-1,0-1 1,-2 1 0,0-1-1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0:32.145"/>
    </inkml:context>
    <inkml:brush xml:id="br0">
      <inkml:brushProperty name="width" value="0.12095" units="cm"/>
      <inkml:brushProperty name="height" value="0.12095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1887 853 22290,'0'-5'-5126,"0"0"3447,-9-1 1737,7-1-1647,-7-1 1930,2 1-379,5-1-504,-10 1-179,7 0 674,-5 1 697,2 0-640,1 3 1268,-1-2-800,-1 2 541,1 1 510,-4 0-649,-14 24 1179,-1 1-1501,-5 14 0,-1 7-141,9-12 1,-2 5-231,-1 6 0,-5 9 0,-1 2 1,5-6 37,-4 8 1,1 2-236,4-5 0,-2 8 1,2-1-1,5-8-128,3-1 1,6 0-302,5 9 1,5 7-1,4-8-854,5-14 0,5-2-281,8 7 0,6 4 0,2-9-162,4-13 0,2-6 1662,12 11 0,3-4 0,-8-13 0,2-3 1,1 0-1,-1 0 0</inkml:trace>
  <inkml:trace contextRef="#ctx0" brushRef="#br0" timeOffset="717">2882 1755 22920,'-18'-5'-1594,"13"0"-1370,-55 3 4336,29 0-843,-12 8 0,-3 5 774,-3 17-905,16-11 1,2 2 151,-6 21-679,6-8 672,14 0 398,8 13-2047,9-13-62,22-9 1,8-2-525,4-1 1111,19-9 1,4-5-26,5-1 555,-19-2 0,1-6 215,1-14 1,-3-4 515,-10 10 1,1-3 93,17-24 1,-3-5 345,-22 19 1,-3-2-725,11-21 0,-5-3-409,-15 18 1,-3-2-267,-1-15 1,-1-7 0,-6 4-300,-7 9 0,-5-1-25,2-11 0,-1-5 0,-3 7-724,-7 13 0,-3 3 355,-7-21 0,0 2-1156,-8 2 1461,8 19 1,1 4 100,-2 10 676,-10 31 2007,19 15-1481,12 14 1,2 6 273,0 18-570,4-1 0,6 1-264,9-23 1,3 0-831,-3 12 0,2 6 0,2-8 62,7-11 0,1-1-186,-3 6 0,0 3 1,-2-6-2717,7 10 3248,-1 7 1,-3-26-1,-5-4 1</inkml:trace>
  <inkml:trace contextRef="#ctx0" brushRef="#br0" timeOffset="884">2655 1597 23279,'-7'-33'-7408,"6"2"5609,-6 2 278,46-9 3865,-9 12-1375,4 9 0,2 2 892,18-2-935,10 3-1222,-31 8 1,3 0 207,17 1 1,3 1 339,-13 1 1,1 1 0,14 0 0,-1 1 0,-16 1 0,-1 0 0</inkml:trace>
  <inkml:trace contextRef="#ctx0" brushRef="#br0" timeOffset="1117">3743 1215 23369,'-21'0'1619,"9"20"-2802,0-16 2853,11 38-4252,-3-21 1435,4 43-278,0-18 423,0 19-242,9-28 0,1-1-1667,-6 20 1294,14-8 0,2-1-2752,-3 6 4218,-7-18 0,1-3 0,15 8 1,-9-2-1</inkml:trace>
  <inkml:trace contextRef="#ctx0" brushRef="#br0" timeOffset="1867">4118 1537 23099,'-32'11'4125,"-6"-1"-3657,16-5 68,-11-3-1049,16 8 963,-6-4-228,12 3-480,-2 15-317,9-8-1226,1 28-555,21-19-2830,11 24 1606,10-19 3176,5 9 0,-5-14 0,3-2 0</inkml:trace>
  <inkml:trace contextRef="#ctx0" brushRef="#br0" timeOffset="2200">4998 1906 23099,'0'-47'-5306,"0"2"3448,21 4 2895,-16-4-1318,32-3 1575,-34-4-1704,25 0 1029,-25-1-1836,9 0 1916,-12 0-429,8 1-341,-6-13-96,6 18-746,-8-5 675,-16 20-1246,12 14 944,-13 3 338,17 31 202,0 19-1053,0 12 1,0 5 445,0-14 1,0 2-235,6 3 1,1 5 0,0-5 205,-6-8 0,2-1 655,14 10 0,0 0 0,-14 13 0,11 0 0</inkml:trace>
  <inkml:trace contextRef="#ctx0" brushRef="#br0" timeOffset="2351">4992 2166 26607,'44'-26'911,"3"-15"-2678,1 23 1393,-20 0 0,0-1-407,3 3 1,1 2 851,1-2 1,1 1 0,2 0 0,-1 1-1,1 0 1,0-1 0</inkml:trace>
  <inkml:trace contextRef="#ctx0" brushRef="#br0" timeOffset="4967">6378 1315 22560,'0'-12'-5396,"20"1"8954,-16-3-4539,31 0 3183,-31-2-3353,33-1 2402,-19 0-842,21 0 260,-10 1 1498,0 3-1916,0 3 1405,-2 3-1842,-2 4 1587,-3 2-1871,-1 1 688,-4 0-708,-2 21-1812,-4-16 851,-6 38-954,-2-22-79,-3 21 720,0-3 56,-24 1 1170,18 4 84,-16-11 1,-4-1 2097,-5 17-1462,7-12 0,0-1 1199,-5 0 194,0 10-562,26-27-2550,12 5-752,21-18 2326,11 2-594,5-8 239,8-14 705,-13-4-219,10 0 1,-22-15-1,-2 11 1</inkml:trace>
  <inkml:trace contextRef="#ctx0" brushRef="#br0" timeOffset="5151">6715 1407 22380,'-37'-16'-1973,"2"0"1431,0 2 238,-7-3 43,12 6 610,0-2 278,21 9-635,32 16-1082,16 11 955,17 10 12,-15-8 0,0 1-156,15 10-867,-7-1 0,0 1 282,-18-12 1,-2-1 12,10 9 1,-1 0 761,-11-7 0,-3 0 0,2 1 0,-2 0 1,0 2-1,0 0 0</inkml:trace>
  <inkml:trace contextRef="#ctx0" brushRef="#br0" timeOffset="5850">8150 1433 23189,'0'-9'-5666,"0"0"3718,-19-1 2380,1-4-763,-4 4 734,-9-2-98,17 7 63,-15 3-513,5 1 1637,-6 19 543,7-14-718,-7 48-603,20-31-610,0 41-634,10-31-347,21 9-1079,-15-17 30,40-3 716,-26-4-507,42-8 1970,-23-3-112,-3-2 1,-1-6 1394,6-22 341,8 4-680,-26-8 1,-4-5 249,6-9-1377,-9 1 0,-3-3 215,-5-16-694,-5 5 0,-2-2-121,0 21 1,-2-1 13,-7-25 1,-5-1-518,1 25 1,0 2-103,0-9 0,-2 0 362,-4 8 1,0 4-749,0-13 157,-12-7 792,13 35 485,8 23 2509,9 55-1875,0-2-382,8 4 1,1 2 85,-7-26 1,1 0-1010,11 13 1,5 6-1,-4-6 525,-11-10 0,0-1-311,12 7 1,5 4-1,-6-8-991,-9 14 983,11-23 0,-1-1 0,-13 5 1,8-2-1</inkml:trace>
  <inkml:trace contextRef="#ctx0" brushRef="#br0" timeOffset="6019">7992 1260 23729,'-5'-34'-6379,"1"2"4193,4 2 1629,0 1 205,0 2-32,28 1 2020,-20 3-1462,48 2 253,-31 4 118,10 7 1,3 3 817,12-2-1077,-2 5 0,2 1 1,11 1-1,-19 2 1,1 0-1</inkml:trace>
  <inkml:trace contextRef="#ctx0" brushRef="#br0" timeOffset="6287">9000 965 24718,'-13'-11'-4847,"9"2"528,-9 1 4852,13 3-1163,0 16 240,0 16-42,0 9 265,0 13-1430,0-7 1379,7-5 0,0 2 144,-3 20-1379,8 5 1,3 0 104,0-2 1221,-1-6 1,2-2 0,6-13 0,-1 9-1</inkml:trace>
  <inkml:trace contextRef="#ctx0" brushRef="#br0" timeOffset="6501">9380 1158 24988,'-19'-7'-1585,"3"1"1153,0 3 825,-2 2 84,-18 21 652,8-15-473,2 35-1236,3-8-432,12 10-380,-1 4-206,12-11-820,0 0-218,0 0 2077,29-1 0,-6-4 0,27-1 0</inkml:trace>
  <inkml:trace contextRef="#ctx0" brushRef="#br0" timeOffset="6834">9800 894 22830,'0'-25'-5666,"0"1"3897,0 5 1154,16-6 1929,-12 11-1146,30-1 2052,-12 11-741,16 20-1923,0 11 1187,-17 11-859,6 4-47,-24-9-902,9 27 137,-12-14-45,-10-2 0,-1 0-633,5 10 1555,-25-9 0,-5 0 981,11 5-145,-6-18 0,1-2 995,13 5-991,-12-2 179,26-7-3058,-13 5 1165,35-12 950,-14 2 0,54-11 0,-10-3 0</inkml:trace>
  <inkml:trace contextRef="#ctx0" brushRef="#br0" timeOffset="7334">10455 505 23099,'10'-1'2035,"-2"0"-938,2 1-1077,-4-1 342,16 1-453,-4 0 52,38 36-1072,-20-14 468,3 13 0,-1 6-910,2 5 463,-7 2 1,-1 3 94,-15-18 1,-2 0-177,6 13 0,-4 3 162,-8 2 1,-3 0-17,1-12 0,-5 2 813,-11 4 1,-6 4 0,0-4-151,0-3 1,-4-3 234,-16 15 1,-4-1 189,8-16 1,-1-2 226,-1 1 0,-2-1 0,-3 0 0,-1 0 0,0-1 1,-1 1-1</inkml:trace>
  <inkml:trace contextRef="#ctx0" brushRef="#br0" timeOffset="7951">11980 596 24269,'6'14'-7216,"0"17"5161,-6 12 1720,0 13 79,0-5 86,0 6 154,0-14 1,0 2-121,0-12 1,0 2-1698,0 22 0,0 0 1299,0 8 170,-2-22 1,4-2 254,17 13 1,-14 0 0,14-4 0</inkml:trace>
  <inkml:trace contextRef="#ctx0" brushRef="#br0" timeOffset="8217">12470 631 26158,'0'-13'-6476,"0"3"4438,0 4 1423,-13 1 1388,10 24-922,-9-1 953,12 29-1042,0-9 0,0 3-560,0-5 0,0 0 798,0 17 0,0 2-127,-1-10 1,2-1-320,6 2 0,0 1-633,-5 1 1,0 1 149,6-1 1,-1 0-497,-7 0 1,0-1 1401,5-2 1,1 1 0,-5-2 0,1 0 0,3-1 0,1 0 0</inkml:trace>
  <inkml:trace contextRef="#ctx0" brushRef="#br0" timeOffset="9067">14070 1203 21930,'-45'22'2902,"-3"19"-2946,14-23 0,1 0 596,-17 27-779,14-13 1,4 0-136,11 2-355,-2 23-355,23-30-794,51 4 33,-16-21 1516,4-5 0,4-4 43,-1-8 1,-1-2 619,25 6-63,-11-25 1,-2-5 193,-23 18 0,-1-2 42,14-27 0,-5-6 1038,-2-6-1190,-15 18 0,-4-2-523,-7-21-885,-4-3-410,-6-2 737,-8 18 0,-1-1-165,8 12 0,-2 0 252,-13-22 0,-5 2-888,-5-4 661,14 25 1,-2 1-671,-26-11 1017,22 17 43,-11 1 788,14 38 1848,7 19-1836,6 5 1,4 4-136,7-4 1,-1 2 64,-7 23 1,3 1-148,13-21 0,0-1-690,-14 15 0,-1 0 170,13-16 1,0-1-272,-14 0 0,0-1-878,11-2 0,0 0 211,-4 11 1,-2-1 1309,9 17 0,-6-24 0,0-1 0,-1 8 0</inkml:trace>
  <inkml:trace contextRef="#ctx0" brushRef="#br0" timeOffset="9250">14050 971 23999,'0'-38'-5936,"0"4"3808,26-10 3135,10 14 613,16-4-1341,-13 23 0,0 3-76,13 0-882,-1 1 1,0 7 628,-18 10 1,0 2-1,12-9 1,1 0 0,-12 8-1,1 0 1</inkml:trace>
  <inkml:trace contextRef="#ctx0" brushRef="#br0" timeOffset="9484">15393 694 23729,'-22'-10'-2706,"1"0"1977,-5 4 1528,1 3-330,17 16-318,-3 36-970,4-1 378,7 2 1,0 1-1183,0 11 1169,9-6 0,1 0-234,-8-21 1,0-1-973,16 22 1,-1-1-1059,-13 6 2407,12-13 1,-1-2-1,-12 2 1,11 11 0</inkml:trace>
  <inkml:trace contextRef="#ctx0" brushRef="#br0" timeOffset="9691">15648 976 25798,'-16'-16'-5428,"12"3"2056,-29 4 4827,14 6-226,-1 22-19,-16-14-90,21 47-1440,-17-26 346,11 30-24,10-9-368,6-11 1,2 1-1627,3 19 8,16-9 0,5-2 1665,10 4 0,1-19 0,4-3 0,17 8 0</inkml:trace>
  <inkml:trace contextRef="#ctx0" brushRef="#br0" timeOffset="10123">16022 691 23999,'0'-18'-6026,"0"2"4078,23 4 5539,0-4-2064,5 7-51,11-2-416,-11 8-682,10 1-191,4 18 700,-20-12 355,-3 33-3845,-3-19 655,-14 20-412,6-4-1236,-8 25 1077,-19-12 1528,18-6 0,-2-1 5,-31 4 853,30 11 725,-12-23 433,16-3-922,23-6 388,-17-4-800,49-1 1128,-27-4-155,10-3 1,2 0-477,9 1 762,-11 1 0,-1-1-152,-1 1 757,-4 6-774,-12-1-12,-17-3-2093,-18 13 1380,-7-8 232,-12 0 1,-4 0-217,-14 8 84,12-8 1,-6 1-1,4-1 1,7-3-1,0-1 1,-20 8-1,-1 1 1</inkml:trace>
  <inkml:trace contextRef="#ctx0" brushRef="#br1" timeOffset="47738">1737 4340 10321,'-18'47'540,"2"1"-180,-4 0-1621,-9 5 1261,15 10-460,0-30 1,0 2 504,8 3 0,1 3-90,-4 19 0,0 2 45,4-14 0,1 0 0,-3 12 0,2 2 0,1-6 0,1-2 45,3-16 0,0 2-315,-2 19 0,4-2-269,16-1 404,-16-17 0,0-3-135,16-3 442,-5-1-621,-10-21 359,9-31 90,-12-4 90,0-29 47,0-2-137,-7 3 0,-2-3 117,7 10 0,0-3 2,-3-10 1,-2-7 0,3 5-926,3 2 1,2 0 925,-1 9 0,0-4 0,0 2 179,0 1 1,0 0 0,0 3-120,-1-5 0,2-1-120,2 0 0,4-3 0,1 6-15,5 11 0,1 2 135,-4-8 0,4 3-195,33 0 104,-29 10 1,24 10 0,2 9 0,-9 7-180,9 25 90,-13 2 90,-3 25-90,1-2 0,-10-4 0,-1 3-270,-4-9 1,-1 2-481,1 6 0,1 4 1,-2-4-103,-2-1 0,0-2 267,4 13 0,-1-1-135,-3-17 1,-1-2 719,11 28 0,-1-6 0,0-4 0</inkml:trace>
  <inkml:trace contextRef="#ctx0" brushRef="#br1" timeOffset="48117">2715 4211 10681,'-23'21'1079,"-22"-1"-989,23 23-90,-9-11 0,-2 2-571,12-7 1,1 2 570,-17 25 0,0 0-461,16-21 0,2-1 461,-7 9 0,1 2-180,6-7 0,2-2-629,-6 15 492,9-15 0,3-2-43,4-4-719,1-1 1079,29-38 0,6-23 90,14-13 134,-15 5 1,-1-2 227,9-12-137,-7 9 0,0 1 1272,2-1-1048,-1 15 1,0 5-450,-3 9 270,27 26-270,-31 16-90,-3 10 0,-2 4 90,2 17-870,-7-16 1,-2 1 779,2 23 45,-8-30 0,0 0-180,0-1 0,0 2-1494,3 14 0,0 1 1044,-1-14 0,1 0-539,9 21 0,3-2 1124,9 2 0,-8-24 0,3-2 0,14 6 0</inkml:trace>
  <inkml:trace contextRef="#ctx0" brushRef="#br1" timeOffset="48400">3592 5007 9871,'-27'-10'2159,"-10"3"-1979,-15 23-872,-1-12 692,12 32 0,-1-19 0,3 18 0,0-5 0,8-2 90,5 1 276,6 8-456,10-10 146,23 13-326,-9-21 90,27-7 0,6-4 0,-5-2 135,4-3 0,2-3 90,-4-8 0,-3-4 45,17-17-180,-12 2 0,-5-4 180,-8-19-135,-6 16 0,-4-1 45,-11-4-225,-9 4 1,-6 3-2025,-18 3 806,-24-3 1443,11 26 0,20 6 0,10 0 0</inkml:trace>
  <inkml:trace contextRef="#ctx0" brushRef="#br1" timeOffset="48800">4160 4912 9871,'-48'13'1170,"-1"9"-1080,20 9 0,-16 5-180,24 10 180,-4-9-90,10 21 90,15-26-180,0 4 180,17-18-90,-13-4-180,38-7-90,-2-4 180,13-17 0,-17 1 0,-1-3 90,6-21-45,-9 2 0,-3-2 135,-1-15-1000,-13 15 0,-3-2 910,-4-22 180,-8-5 0,0 32 0,0-2 224,2-16 1,-4 0-509,-9 12 1,-2 1 418,1-23 0,-1 3-225,-16-1-135,11 26 0,3 2 45,12 2 90,-11 10 90,3 9-180,9 34 90,-9 26-90,11 16-495,0-8 0,0 2 135,0-20 1,0 0-1,7 14 0,3 2-1121,-1-1 0,2-1 986,-2-14 0,2 1-814,5 1 1,4 2 0,-4-4 1308,-5-5 0,0-3 0,14 8 0,2-1 0,2 8 0</inkml:trace>
  <inkml:trace contextRef="#ctx0" brushRef="#br1" timeOffset="49269">4590 5363 9961,'13'0'900,"0"0"-720,-1 0-180,3-14 180,11-6-180,-4-9 0,23-18 0,-15 14 45,-4 1 0,1 0-682,3-11 637,7-12 90,-17 14-90,-5 2 90,-3-1 90,-7-15-90,-2 14-90,-25-21 0,16 32 90,-38-6-90,12 24 0,-8 4 179,-9 30-269,32-1 135,-1 8 0,3 4-45,12 14 0,-6-5 0,5 1 0,32 9 0,-9-11 0,5-3 0,5-17 0,3-3 0,1 5 0,1-3-180,10-8 1,0-4 89,-11-2 0,3-3 135,25-7 0,1-2-45,-26 6 0,-2-4-45,22-25 0,-3-6-1765,2 0 1854,-22-2 1,-5-6-45,-8-2 0,-6 0-250,-4 7 1,-3-1 339,0-8 0,-2-6 0,-4 5-260,-11 1 1,-4-1 409,4-5 0,-2-6 0,-2 7-61,-8 5 1,-5 2 0,-1-7 0,-3-4 0,3 8-180,5 15 0,0 2 0,-18-17 0,2 9 180,11 23 0,-5 25-90,18 14-90,7 28 90,2 2-90,5-20 0,2 2-45,9 2 0,3 5-465,-2 0 0,0 5 1,3-2-31,10 8 0,3 1-472,-8-9 0,2 5 0,1 0 1,-2-5 758,8 12 0,2-3 1,-4-7-1,2 2 1,-1-4-1,3 2 1,-1-1-1</inkml:trace>
  <inkml:trace contextRef="#ctx0" brushRef="#br1" timeOffset="49968">6352 4819 11041,'-28'-16'629,"-7"-5"-629,15 5-449,-5-7-1,16 13-3238,2 0 3688,21 8 0,-10 1 0,12 1 0</inkml:trace>
  <inkml:trace contextRef="#ctx0" brushRef="#br1" timeOffset="50094">6590 5208 8252,'0'9'-180,"0"-2"180,0-3 0,0-3 0,0 0 0</inkml:trace>
  <inkml:trace contextRef="#ctx0" brushRef="#br1" timeOffset="50276">7018 4801 9422,'-43'0'-23,"7"0"1,16 0-1,9 0 1</inkml:trace>
  <inkml:trace contextRef="#ctx0" brushRef="#br1" timeOffset="50439">7183 5330 8702,'0'8'810,"0"-1"-990,0-4 180,-14-1 0,10-1 0,-11-1 0</inkml:trace>
  <inkml:trace contextRef="#ctx0" brushRef="#br1" timeOffset="50701">7763 4695 12030,'-18'-17'-90,"3"2"90,15 4 270,0 5-360,0 20 180,19 16 0,10 14-331,10 8 106,-10-16 0,0 1-180,-11-9 0,0 2-899,15 25 0,-1 0-95,-13-23 0,-1 0 1309,7 11 0,-1-2 0,8 12 0,1-2 0</inkml:trace>
  <inkml:trace contextRef="#ctx0" brushRef="#br1" timeOffset="51084">8792 4582 11400,'-39'20'990,"0"14"-990,7 12-964,0 8 874,6-8 180,-3 3-90,-1 1 0,-1-2-90,3-4-270,2-4 1,4-5-181,3-6-450,3-5-200,-1-3 740,6-11-185,-4-1 455,6-29 180,-1 15 0,4-44 270,2 23 89,0-31 181,3 21 0,0-1-180,-1-22-91,2 12 1,0 0 90,0-4 719,15-12-447,8 43-93,18 2-539,-2 32 45,-9-1 0,0 3-45,12 21-598,-1-4 0,2 0 418,-18-11 0,1 1-1200,12 9 1,6 4 0,-5-4 704,-6-7 1,-1-1 674,20 16 0,-1-4 0,6-5 0,1-3 0</inkml:trace>
  <inkml:trace contextRef="#ctx0" brushRef="#br1" timeOffset="51267">9620 4628 10501,'-43'-5'1079,"17"19"-989,-11-10-594,19 40 504,-19-19-506,10 27 506,-2-6-90,1 3 0,1 3-899,3-2-450,5-2 90,3-5-180,5-3 1529,6-6 0,2-5 0,3-3 0</inkml:trace>
  <inkml:trace contextRef="#ctx0" brushRef="#br1" timeOffset="51850">9625 3946 11041,'5'-12'629,"-1"4"-269,8 23-180,-4-11-90,4 26 0,0 7-90,2 0-2081,1 18 0,-1 4 2081,-6-23 0,0-1 0,3 14 0,0 1 113,-4-13 0,0-1-158,0 1 0,0 1 45,0-3 0,-1 2 0,3 12 0,0-1-90,-3-13 0,1-1-360,1 18 1,0-3-1,1-2-825,0 12 376,-5-38 359,0-3-90,-1-15 3521,-1-19-2981,3 12 90,4-60 180,0 30 135,0-13 0,1-2 363,5-3-408,4-11-156,-3 29 156,-3 16 180,2-3-90,-1 19-270,0-7 270,0 29-1,8 17-449,-6 10 90,0-8 0,0 1 132,3 11-132,-5-16 0,0-2 0,10 11 0,1-4-180,4-5-270,19 2 90,-8-20 135,-4-7 0,1-3 45,8-7 180,-6-5 0,-2-6-90,3-20 270,9-10-180,-31 7 0,-6-2 360,4-12-90,-8 6 0,-2 0 90,-5-9 44,-10 13 1,-5 1-315,-13-1 0,3 13 0,-3 3 180,-20 7-270,5 1 0,19 39 90,9 14 0,14 12-1201,0 7 931,0-12-810,26 1-269,-20 1-45,27-18 0,4-1 1304,-8 14 0,3-18 0,1-2 0,6 6 0</inkml:trace>
  <inkml:trace contextRef="#ctx0" brushRef="#br1" timeOffset="52152">10895 4596 10411,'-15'-11'810,"3"25"-900,12 13 180,18 15-180,-13 4 180,29-8 0,-30 1-90,18-10 0,0 0 0,-15 14 44,14-9 1,2-2-45,-7 0 180,10 8-180,-8-28 0,-9-20-90,-4-12 90,-1-11 0,-2-5 90,2-19-1330,1-2 0,0-3 1240,-2 20 0,0 0 0,2-13 0,1-2-800,0 4 0,-1 3 215,0 13 1,0 1-1,2-13 1,0 4-316,2 9 900,8 5 0,-7 39 0,4 11 0</inkml:trace>
  <inkml:trace contextRef="#ctx0" brushRef="#br1" timeOffset="52420">11510 5004 9332,'19'0'629,"0"0"-449,0-19 90,0 15-90,-1-40 90,2 25-180,-1-25 270,-2 11 179,6-20-269,-10 12 0,-3 6 0,-3-1 90,-2-5-270,-1-9 89,-4 21-179,0 4 0,0 4 0,-20 6 0,16 6 0,-35 5 0,34 22 0,-26 1 0,28 45 0,-9-13-885,11-14 1,2 1-16,-1 25-269,0 1 539,14-32 1,5 1 629,5 10 0,6-1 0,6-11 0,2-2 0,4 8 0,0 0 0</inkml:trace>
  <inkml:trace contextRef="#ctx0" brushRef="#br1" timeOffset="54070">13178 3714 8792,'-5'-8'1259,"-4"0"-1259,4 2 90,-4-2-180,0 5 540,-1-1 90,-3 3-1,-4 1-89,-5 17-180,-7-12 0,-6 44-956,-6-18 686,19-1 0,0 4-429,-2-3 0,1 1 384,-2 3 0,2 2-467,0 2 0,1 2 512,2 1 0,2 2 0,2 0 0,2 3 30,6-3 0,1 3 0,2-1-30,-3 6 0,5 1-150,8-7 0,4 1 0,2-3-345,3 3 1,5-3-496,11 0 1,7-1 989,-1-6 0,3 0 0,1-2 0,8 5 0,2-2 0,-4-6 0,1-1 0,-1 1 0</inkml:trace>
  <inkml:trace contextRef="#ctx0" brushRef="#br1" timeOffset="57068">14060 5106 8972,'13'-40'1169,"-9"-3"-719,9-4-1304,-3-8 1304,-8-5-993,8-4 633,-10 31 0,0-1 90,0-32 0,0 1-45,0 24 0,0 0-135,0-15-21,1 18 1,-2 3 110,-13 7-90,10 3 0,-10 50 0,14 28 0,-1-18 0,2 4-926,8 26 0,1 1 926,-9-21 0,2 0 0,7 7 0,3 5 0,0-5-127,0-4 0,0-1-203,0 2 0,2 4 1,-2-5 14,0-5 0,-1-4-90,7 11 1,-3-1-316,-10-7 0,-1-2 271,12 17 134,-12-14 0,-2-1 225,-3-2 55,-27 19 215,-8-34 179,2-8 1,-3-5 90,-20-3-90,-4-4 449,2-22-629,14 13-45,13-18 0,4-4-45,7 4 0,0-28-90,20 16 0,0-2 0,26-2-270,-5 8 0,4 0 1013,4 7 1,2-1-1329,17-17 1,1 1 314,-17 16 0,0 0-90,23-14 0,0 1 117,-23 16 1,0 2 107,7-6 0,1-1 135,-6 5 0,-3 1 360,13-11 40,-14 8 1,-4-1-131,-2-3 360,-4-17-270,-15 19 1536,-19-23-1806,10 25-90,-11-10-90,2 22 1666,10 0-1396,-10 23 192,13 11-282,21 28-90,-2-2 0,-1-1 0,2-1 0,10 7-410,-21-14 1,-1-1-130,18-2-181,-14-6 270,10-6 31,-5-5-211,0-7-90,11-6 451,-8-4 179,16-24 269,-18-16 226,-4 3 0,-1-2-1332,-1-28 1241,-6 28 1,0 2 405,-2-16-478,-1 2 28,-1 6-282,0-5 282,-2 18 449,1 0-539,-1 42-180,31 23 0,-23 8 0,14-11 0,2-2 0,-3 1-360,16 17-90,-6-25 900,-3 4-810,-8-20 1046,-1 4-956,0-11 0,8 5 360,-6-29 0,10-7 90,-14-14 494,-6 8 1,0 0-585,-3-2-13,0-17 372,-7 30-359,0 14 0,0 0 364,5 26-454,0-12 0,2 33 90,7-3-270,-2 9-1034,1-11 0,2-1 44,8 5-275,11 11 1445,-5-21 0,6-4 0,2-4 0</inkml:trace>
  <inkml:trace contextRef="#ctx0" brushRef="#br1" timeOffset="57271">15942 4629 9961,'-20'-10'1799,"-8"3"-1439,-10 3-180,1 4-180,10 15 90,2-11-90,3 34 0,2-19 0,2 40 90,9-21-315,3-4 0,6-1-405,27 4-269,-8-8 0,3-3-91,35-1-89,3-3 1079,-22-17 0,-1-3 0,22-2 0,-20 0 0,1 0 0</inkml:trace>
  <inkml:trace contextRef="#ctx0" brushRef="#br1" timeOffset="57483">16403 4175 10681,'-17'-38'989,"12"-2"-629,-13 16 90,5 3-450,10 32 0,-11 19 90,14 33-90,0 2 45,0-29 0,0 1-315,0 5 0,0 1-450,0 22-45,9-12 1,1-1-45,-6 4 44,13-12 1,0-3-136,-13-2 900,10 8 0,-14-25 0,0-2 0</inkml:trace>
  <inkml:trace contextRef="#ctx0" brushRef="#br1" timeOffset="57767">16187 4726 9512,'-13'-29'629,"-12"0"-449,22-1-90,-11 4-180,14-3 90,0 6 0,0-1-90,20 4-539,17-4 179,9 7-1217,10-1 1307,-14 11 1,4 3-1,0 2-90,19 1 360,-16 1 135,-9 7 0,-2 0 155,4-4-65,-4 16 0,-2 0 45,-5-13 539,19 29-359,-36-21 180,1 12-360,-9-2 180,1 10-270,-4-11-90,1 9 89,2 1-178,-2-10 89,6 16-720,-4-19-1169,9 9 720,-6-15 1400,5 1 1,-2-8 0,1-2 0</inkml:trace>
  <inkml:trace contextRef="#ctx0" brushRef="#br1" timeOffset="57915">16828 4109 9512,'-15'-20'179,"11"3"-179,-24 5 0,25 3 0,-17 4 0,19 2 0,-6 1 0</inkml:trace>
  <inkml:trace contextRef="#ctx0" brushRef="#br1" timeOffset="58234">17345 4369 9152,'-21'5'1169,"-14"2"-989,30 1 0,-30 5 90,16 13-270,-3-1 90,-2 28-90,21-16 0,-3-2 0,3-1 0,20 7-450,4-1 0,5-3 270,20-3 45,-6-8 0,1-4-44,2-11 89,22-2 90,-33-24 0,4-13 0,-25-9-45,-4-4 0,-7-2 135,-28-7-135,12-2 0,-3 2-135,-6 26 0,-1 2-810,-6-15 1,1 2 892,-5 2 1,-7-6 0,17 19-1</inkml:trace>
  <inkml:trace contextRef="#ctx0" brushRef="#br1" timeOffset="58572">17807 4353 8972,'1'12'1349,"-1"2"-989,0 10-270,0-2 0,0 21-90,0-14 0,7 3 0,0 2 0,-3 1 0,11-3 0,0-1 0,-12-4 0,25 8-360,-25-21-719,15-1 989,-16-30 0,8 14 180,-6-46 449,5 2-179,0-14-90,-1 16 0,1 1-180,5-8 135,-2 14 0,1 3-136,4 3-89,5 4 90,6 21-180,-7 7 90,19 42-1169,-16-13-443,-8 4 0,0 2-547,5 12 2159,-1 5 0,0 2 0,0 1 0</inkml:trace>
  <inkml:trace contextRef="#ctx0" brushRef="#br1" timeOffset="59334">19487 3447 10771,'0'-32'1349,"0"3"-1259,-22 4 90,17 3 0,-37 5 180,22 7-180,-21 5-1,4 23-89,-4 4-1347,7 12 1,1 7 1300,7-10 1,0 3-15,-2 10 0,0 6 0,4-2-75,4 0 0,5 1 15,2 9 0,2 7 1,2-6-1030,2-3 0,7-2 729,8-6 0,5 2 0,4-1-900,2 0 1,3-1 0,4-3 1138,2-8 1,4-3 0,0 1 0,5 9 0,0 1 0,1-3 0,9 0 0,0 0-1</inkml:trace>
  <inkml:trace contextRef="#ctx0" brushRef="#br1" timeOffset="68400">20870 3686 10681,'0'-22'1079,"0"2"-989,0 4-90,0 0 180,-24 4 0,17 2 0,-44 5-90,26 4-277,-27 1 97,5 20-511,-3-15 601,23 17 0,1 2 0,-24-5 0,2 24 0,9-12 0,6 2 0,11-2 0,11-1-173,5 13 263,6-10-90,18-4 0,6-2-90,4 6-172,4-11 0,3-2 352,8 7-180,2-1 0,0 0 180,-3-2-90,-5-2 0,-5-1 333,-9 4-423,-10-5 757,-5 12-667,-8-15-90,-27 7-270,20-9-809,-45-1-90,31-1-1889,-36-3 3148,25-5 0,-8-2 0,16-3 0</inkml:trace>
  <inkml:trace contextRef="#ctx0" brushRef="#br1" timeOffset="68604">20567 3479 9512,'0'-7'2518,"0"20"-2428,0 16-90,0 15 90,0 12-897,0-6 807,0 9 0,0 4 0,0-12 0,0 1 0,0-11 0,0 1-1253,-2 14 0,4 0 938,7-15 0,2-1-315,-10 2 1,3-1-155,12-1 0,3 1 784,-7 15 0,0 1 0,3-17 0,2 0 0,0 11 0,0 0 0</inkml:trace>
  <inkml:trace contextRef="#ctx0" brushRef="#br1" timeOffset="69050">21570 4014 10501,'-41'-11'180,"0"3"-180,6 3 180,-4 4-180,0 1 90,-16 16 0,14 10-135,10-3 0,2 4 45,0 18 0,13-14 0,3 0-270,4 9-180,14-4 0,7 0 91,21-4 224,-4-7 0,4-5 45,23-12 45,-17-12 0,-2-3 135,9 3 90,-11-23 0,-3-4 179,0 2 181,-12-12 0,-4-4-1958,-6-1 1868,-4-15 188,-6 10-638,0 16 501,-20-10-501,15 55 0,-26 19 0,28 27-183,-2-22 0,-1 3 48,6 10 0,0-1-315,0-9 0,0 2-989,8 26 0,1 0 659,-8-28 0,2-1 780,4 11 0,2-2 0,9 9 0,4-2 0</inkml:trace>
  <inkml:trace contextRef="#ctx0" brushRef="#br1" timeOffset="69534">21820 4333 9422,'2'-14'719,"2"-2"-629,-1 1 0,9-13-90,-2 6 90,14-24-180,-7 16 270,3-4 0,1-2 90,1-1-1,-2 2 1,-1 2-180,-4 2-90,5-10 0,-12 23 90,1-1-90,-5 15 0,-2 20 90,-1 16-90,1 31 0,-1-4-870,2-15 0,1 0 870,2 8 0,-1-17 0,1-1-450,5 6 0,2-3-90,3-8-449,12-7 809,-6-11 0,20-4 180,-18-32-90,18-13 270,-20-14-259,4-5 439,-12 12 90,-5-1 180,-1 2 269,-5-16-899,-1 21 1650,-2-15-1560,0 35 1,0 18-181,0 25-270,0 31-719,0-7 224,7-13 1,3-2 44,7 8 91,4 7 179,8-19-180,-17-7 720,14-4 0,-6-10 0,-1-3 0</inkml:trace>
  <inkml:trace contextRef="#ctx0" brushRef="#br1" timeOffset="69817">22602 4161 9781,'1'-22'630,"1"9"-360,0 6-270,1 2 0,3 4 0,2-4 0,4 5 0,4 0 0,5-3 0,3-1 0,5-2 0,1 1 90,1-2-180,13-3 90,-12-1 90,14-6-180,-27 5 180,2-4-90,-16 2 90,-2-1 90,-3-1 269,-21-7-359,16 6 0,-31-8-90,16 14 90,-12 1-180,0 28 180,16 8-539,4 28-271,12-11-1079,26 19 899,-20-27 900,24-7 0,4-2 0,-10-1 0,33 6 0</inkml:trace>
  <inkml:trace contextRef="#ctx0" brushRef="#br1" timeOffset="70101">23253 3893 9332,'-28'-12'449,"5"2"271,9 5-450,11 17-180,-10 12-90,13 26 0,0-5-996,17 6 996,-13-12 90,13-1-180,3 0 23,-15-2 157,28-2-90,-29-3 450,19 3-360,-13-14-180,2 1 0,-1-16-90,-8-24 0,3-1 0,-4-23-719,3-17 269,1 10-57,0 3 1,2 0-124,2-12 810,1 12 0,0 1 0,2-5 0,8-11 0</inkml:trace>
  <inkml:trace contextRef="#ctx0" brushRef="#br1" timeOffset="70569">23648 3851 10501,'0'37'0,"0"-5"0,0 3 0,0-5 0,16 1-90,-12 2-180,24-3-180,-25-2 181,27-4-181,-4 4 180,8-15 270,1 5-180,-11-16 270,0 2-90,-3-4-90,-2-16 90,-4 13 180,-3-34 360,-4 6-91,-3-9 91,-4-17 0,-1 27-540,-20-10 0,15 20 0,-15 3 180,6 9 90,11-2-180,-22 29-90,23 12 44,-4 4 1,1 4-45,4-5 0,2 1-196,9 6 1,3 1 195,-2 7 0,1 0-45,0-10 0,3 0 45,1 4 0,2 4 0,-3-3 45,-6-6 0,1 0-45,16 20 0,0-2 0,-4 1 180,-6-15 0,-1-3-270,-6-11-540,-22 4-1259,-24-47 810,-14-16-309,21 11 1,1-2 1387,5-3 0,1-1 0,-2 3 0,0 0 0,0-2 0,1 1 0</inkml:trace>
  <inkml:trace contextRef="#ctx0" brushRef="#br1" timeOffset="70922">24252 2903 9332,'17'-12'1169,"-13"3"-719,34 3-1,-20 3 181,34 2-450,-17 21 90,-3-2 0,-1 3 0,6 31-1145,-3-4 1,-2 3 919,-13-16 0,-3 4-15,4 19 0,-1 11 0,-3-6-30,-5-10 0,-2 2 22,-3-4 1,0 6-1,0 1 1,-2-8-23,-2 3 0,-3 0-330,-5 4 0,-3 6 0,-4-6-700,-6-5 0,-3-3 460,4-5 1,-1 1-1,-2-3-555,-11 3 1,0-3 1124,4-1 0,1-1 0,-3-1 0,0 0 0,-1-2 0,0 0 0</inkml:trace>
  <inkml:trace contextRef="#ctx0" brushRef="#br1" timeOffset="72000">25573 2563 8522,'-22'-17'1169,"17"2"-989,-30 3-180,32 1-90,-22 4 810,22 1-630,-16 28 0,17-1-90,-5 25 0,7-3-1188,0 5 1278,19 12-90,-14 3 45,11-29 0,2 2-45,-6 16 0,-3 1 0,0-12 0,2 0 30,0 4 0,2 4 0,-2-5-30,-1-5 0,-1 0 90,5 24 0,0 0-45,-5-29 0,-2-2 0,-2 10 0,-2-2-45,-3 9 0,0-5 90,0-4-180,-18 5 90,13-15-180,-30 10-180,8-23-630,-22 3 721,8-14-91,-1-1 180,15-5 90,0 0 0,4-15-180,-1-2 540,13-15 1638,0 6-1189,35 10-179,2 6-360,26 10 0,-27 20 89,30 15-89,-39 12-45,5-8 0,1 0-407,-2 16 316,-13-4 1,-3 2-582,1-19 1,-1-1 446,-2 11 0,-4 3-1125,-6 3 1,-1 0 404,7-11 1,-1 0 552,-16 13 1,0 0 0,16-14 0,1-2 0,-8 1 0,0 0-1</inkml:trace>
  <inkml:trace contextRef="#ctx0" brushRef="#br1" timeOffset="73674">2228 10708 6813,'0'-5'540,"0"0"-450,0 4 0,0-1 90,0 0-90,-15 0 89,11 0-89,-12 0 180,16-1 2069,0 1-2339,0 14 0,0 7 0,0 9 0,0 4-90,0-1 180,0 2-90,0 3 0,17 2 0,-13 0-675,23 3 675,-24-1 0,11-9 0,2 1 0,-4 16 0,4-6 0,1 1 90,-1 7-90,-6-18 0,1 1-180,7 28 90,-5-14-135,-2-11 0,0-1-135,-1 3-269,9 14 359,-8-26 0,3 0-360,2-12 540,-5-7-179,11-2 944,-9-5-675,8-14 90,-9-6 179,-1-16 91,-6 1 0,-2 1-360,-18 9 180,-3 11-90,-13 6-90,14 29 180,-8-16-90,22 41 90,-28-3-90,22 14-90,-7 4 0,-1 4-845,9-13 1,2 1 844,-1-10 0,1 1 0,-1 1 0,2 2 0,-1 0 0,1-4 0,-2-1 0,0-2 45,-1 13 0,-2 1-135,0-2 0,-1-3 0,3-11 0,-1 0-1080,-5 23 1,0-2 1169,-1 5 0,6-24 0,-1-2 0,0 9 0</inkml:trace>
  <inkml:trace contextRef="#ctx0" brushRef="#br1" timeOffset="74767">3102 10564 7892,'26'-1'1260,"-12"19"-1170,9-14 90,-12 34 89,13-21-179,-3 20 0,4-5-525,3 7 435,-2 2-1345,4 6 1435,-2 4 90,0 4-90,-1 3 90,-10-15 0,-1 2-135,-4-11 0,-1 2 0,4 26 0,-2 0-45,-7-24 0,-2-2 0,0 13 0,-1 2 45,0 1 0,-5-1-45,-7-10 0,-3 1 0,3 4 0,-1 5 0,-3-4 0,-8-3 0,-4-1-60,1 5 0,-1 5 0,-1-5-255,1-4 0,-5-1-292,-1-1 0,-6 5 0,-1 1 0,4-7 157,-6 5 0,0-2 326,-2 1 1,-4 2-1,4-5 1,5-8-1,3-3 1,-2 0-1,0 1 1</inkml:trace>
  <inkml:trace contextRef="#ctx0" brushRef="#br1" timeOffset="79904">5657 7100 9422,'0'-17'1889,"0"1"-1710,-21 2 1,16 0 90,-37 1-90,37 3-90,-40 1 0,24 4-180,-23 2 90,8 2 0,-18 16 90,14-11-90,9 9 0,2 5-90,1 6 180,0 19-90,20-5-90,22 0 90,-9-10 0,43 1 0,-21-1 0,11-6 0,4-2 0,11 10-975,-8-4 0,-1-1 975,6 2 90,7 7-152,-26-15 152,-8-1-180,-11-3 90,1 0 0,-12-3 0,4 0-180,-31 5 1666,20-3-2521,-27-2 1,-6-2-225,8 2 162,-2-5 0,-3-3-168,-8 1 1265,3-5 0,-1-16 0,2-5 0</inkml:trace>
  <inkml:trace contextRef="#ctx0" brushRef="#br1" timeOffset="80118">5203 6831 9332,'0'-11'359,"0"3"1081,11 4-1260,-9 21 89,18-13-269,-18 39 90,24-2-90,-15 14 45,10 5 0,2 1-370,-11-26 0,-1 1 354,4 11 1,2 5 0,-2-5-75,-3-10 1,1-1-766,7 26 0,1 1-364,-9-26 0,1-1 454,2 11 1,0 1 719,-4-15 0,-1-1 0,9 31 0,1 0 0</inkml:trace>
  <inkml:trace contextRef="#ctx0" brushRef="#br1" timeOffset="80770">6340 7335 8432,'-26'-16'90,"-13"3"450,7 2-360,-9 6-180,-24 1 0,27 24 0,4-8 0,2 3 0,-1 22 45,10-6 0,4 0-45,5 1-360,21 25-90,-2-35 180,25-8 0,6-4 91,-4-2 134,16-2 0,2-6-1883,4-21 1928,-18 19 0,1-2 179,-5-22 1,-2-2 625,14 7-400,-15-8 0,-4-2-45,-7 2 359,2-16-629,-19 21-90,-13-6 270,-11 21-270,-12 19 90,2 22-180,18 12 135,4-6 0,2 1 867,7 15-957,-3-17 0,0 0-495,5 19-719,0 0 0,0 0 1259,-1-17 0,2 1 0,18 16 0,-8-20 0,1 0 0</inkml:trace>
  <inkml:trace contextRef="#ctx0" brushRef="#br1" timeOffset="81266">6593 7565 8252,'19'-12'90,"-15"-1"-180,29-11 90,-12 2 0,18-22 0,-5 13 90,-11 4 0,-1 0 180,4-7-1298,5-9 1478,-12 15 154,-4 1-334,-4 3 44,-1-4-314,-5 11 90,-1-3-90,-3 40 89,-1 13-89,0 20 697,0 3-697,-1-20 0,2-2 0,17 20 45,-10-11 0,2 0 178,11 2-358,-7-13 0,1-3 45,7-1 0,7-1-180,0-19 180,-10-3 90,0-5 0,-2 0 0,-1-25 0,-2 19-45,-5-25 1,-2-7 313,3 10 136,-4-14 0,-2-1 45,-2 0-1,-1-13-359,-1 12-90,0 14 0,-17-1 0,13 18 0,-13 22 0,17 11 90,0 13-1529,17 21 180,-12-17-360,9-4 0,4-1 1619,3 4 0,7 7 0,2-18 0</inkml:trace>
  <inkml:trace contextRef="#ctx0" brushRef="#br1" timeOffset="81588">7477 7416 10681,'48'0'180,"-8"0"-180,-4-17 0,-7 13 0,0-24 0,11 13 90,-12 0-180,7-16 90,-22 19 0,-3-15 0,-10 3-90,0 6 180,-21-12-90,-4 15 0,-22-3 0,2 12 0,5 1 90,17 28-90,2 7 0,20 12 0,-6 17 90,24-21-630,-5-5 0,1 1-269,9 3 809,16-3 0,1-2 0,-8-4 0,7-8 0,0 0 0</inkml:trace>
  <inkml:trace contextRef="#ctx0" brushRef="#br1" timeOffset="81884">7983 7249 9602,'-15'-8'539,"2"19"-449,13 12-90,0 12 0,19 4 0,-15-7 0,15 1 0,-1 1 0,-13-1 0,13-2 0,-4-1 90,-11 2 360,18-11-360,-18 3-90,5-32-90,-8-32-90,0-6-225,0 2 0,0 0-134,0-7-541,0-3 1,0 0 359,0 2 720,-2 12 0,4 3 0,14 9 0,4 3 0</inkml:trace>
  <inkml:trace contextRef="#ctx0" brushRef="#br1" timeOffset="82350">8423 7178 9691,'-18'16'0,"3"5"0,15 11 0,19 0 0,-15-6 90,32 0-359,-11 9 89,8-12 0,2 4 180,-10-14 0,1-2 0,-1-6 0,5-1 0,-12-4 90,4-17 449,-16-6-179,-2-18-90,-19 8 0,11-6-270,-29 24-90,29-11 90,-23 24 0,24 17 90,-7 6-90,30 24 0,-8-13 0,1 0 0,12 21-1094,4-3 0,-1 1 1094,-6 12 0,4-22 0,1-1-333,0 14 333,-3-3 90,-1-5 90,-6-4-90,-6-7-90,-1-6 0,-9-1-90,-16-12 0,-24-2-630,-10-12-1490,-12-1 770,7-20-359,-3 14 1799,27-16 0,-1-2 0,-29 2 0,30 0 0,1 0 0</inkml:trace>
  <inkml:trace contextRef="#ctx0" brushRef="#br1" timeOffset="88438">9293 7371 10591,'17'9'809,"6"-1"-809,12-24 0,4 12 0,-3-13-449,4 2-1080,22 11 629,-13-20-314,-9 21 0,1 4 742,5-10 1,12 9-1,-20 0 1</inkml:trace>
  <inkml:trace contextRef="#ctx0" brushRef="#br1" timeOffset="88738">9678 7142 9152,'-29'-12'1259,"-1"1"-1259,5 2 90,2-1-180,1 1 450,12 1-270,19 3-90,19 3 0,14 21-45,-9-10 0,1 0 45,12 13 45,-15-6 0,1 0-45,26 8 90,-17 8-295,8-1 295,-23-9-90,-6 0 90,-10 12-180,-3-7-90,-34 27-540,21-16 720,-21-9 0,-13 3 0,6-3 0,-5 22 0,-11-12 0,0 0 0</inkml:trace>
  <inkml:trace contextRef="#ctx0" brushRef="#br1" timeOffset="89150">10568 7107 10411,'24'23'90,"3"30"-90,18-30-1022,-7 30 842,-6-18-629,-1 2-91,3 2-270,-9-11 1,0 1 1169,16 12 0,-14-13 0,0 0 0,9 8 0</inkml:trace>
  <inkml:trace contextRef="#ctx0" brushRef="#br1" timeOffset="89383">11565 7107 9242,'-55'0'1439,"9"18"-1169,-1-14-1158,6 38 888,-2-20 90,-4 22-90,-1-7-603,1 1 513,0-1 180,5-3-270,3-3-308,-2 4-322,14-12-809,-3 2-489,21-14 2221,2-27 0,26 14 0,5-19 0</inkml:trace>
  <inkml:trace contextRef="#ctx0" brushRef="#br1" timeOffset="89524">11120 7147 8162,'13'-20'720,"-10"4"-540,21 8 360,-5 3-361,5 5-89,4 18-90,-7-13 0,3 35 90,3-21-90,-6 7 0,0 3 0,12 9-450,-4-5 1,1 0-631,6 7 180,-4-10 1,2-1 789,8 0 0,14 3 0,-15-16 0</inkml:trace>
  <inkml:trace contextRef="#ctx0" brushRef="#br1" timeOffset="89706">12140 7096 9152,'-45'-4'899,"19"17"-719,-17-9-180,24 37 0,-20-20-877,11 24 877,1-6 90,2 0-180,1 3-90,0 13-989,12-14-990,-2 21 2159,13-32 0,-2 5 0,3-16 0</inkml:trace>
  <inkml:trace contextRef="#ctx0" brushRef="#br1" timeOffset="90288">12147 6677 9512,'3'-2'1259,"3"20"-809,-3-14-181,4 40-89,2-21 0,0 25-180,3-6 45,-3-7 0,-1 0-45,5 22 0,-3-6 0,-1-1-291,-1 11 336,-2-13 0,-1 1-1394,-1 5 1349,-1 12 0,-2-27-428,-1-5 248,0-6-1079,0 0 179,0-9-749,0-4 1739,0-31 1589,0-13-1320,0-13 91,18-2 420,-13 10-330,29-9-270,-16 23 900,16-15-811,-2 32 91,-7 7-90,-1 0-90,-7 34 90,10-3-180,-4 11 45,-2-14 0,1-2-45,7 5 0,-3-9 0,3-2-90,9-8 90,14 12-450,6-26 180,-11 6 135,-10-18 1,0-3 224,4 7-180,-11-22 0,-3-4 0,-3 8 180,-1-31 90,-17 2 179,-4 12-89,-9 4 0,-6 2-90,-13-3-135,3 10 0,-1 2-45,-3 3 0,-12 0 90,22 17 0,-12 25-90,14 12 0,7 30 0,8-10-450,7-15 0,5-1-1091,17 5 552,9 8-91,5-19 1080,-10-6 0,2-4 0,0-3 0</inkml:trace>
  <inkml:trace contextRef="#ctx0" brushRef="#br1" timeOffset="90601">13245 7157 9242,'-17'7'270,"4"8"-180,33 18-1,-15 1-178,30 9 89,-17-11 89,0 14-89,9-4 0,-14-10 0,9 14 90,-10-23-180,-2 4-89,-9-41 89,3-13 0,-4-24 45,0 12 0,0 0-135,0-16-135,7 7 0,2 1-678,-6-7 723,4 20 1,2 3-1,10-5 0,-15 8 270,29 7 0,-16 11 0,15 5 0</inkml:trace>
  <inkml:trace contextRef="#ctx0" brushRef="#br1" timeOffset="90888">13838 7400 8882,'15'1'180,"-4"0"-270,9-19 90,-8 14 90,13-31-90,-9 8 90,6-7-90,-6-13 90,-5 21 270,-3-19-271,-5 23-89,-3-11 0,-18 19 270,-3 2-180,-19 9 0,1 25-90,16 11 45,6-1 0,3 2-45,11 22-45,-6-15 0,4-2-1572,25 8 267,-15 13 1350,32-34 0,6-5 0,1 11 0,4-14 0,0 0 0</inkml:trace>
  <inkml:trace contextRef="#ctx0" brushRef="#br1" timeOffset="91318">15842 6402 9871,'0'-14'900,"-26"5"-630,-7 4-180,0 23 0,0 6 0,-19 12-1351,23 0 1,3 5 1260,6-9 0,2 0 45,0 3 0,0 0-90,2 2 0,1 3 45,2 16 0,2 1-90,3-15 0,3 1-600,7 2 1,3 3-1,-1-4 265,-4-7 0,5-2 425,31 19 0,7-3 0,-2-2 0,6-20 0,0-1 0</inkml:trace>
  <inkml:trace contextRef="#ctx0" brushRef="#br1" timeOffset="91718">16330 7013 9332,'-52'0'629,"2"19"-629,12-15 90,0 35 0,2-22-1411,3 20 1321,7-7 90,12 0-90,-2 2 330,14 8-870,-6-9-449,32 10 539,9-23 308,15-3 52,-14-11 0,0-4-90,10-18 90,-7 6 0,-1-4 90,3-24 90,-12 7 0,-2-1 0,-7-14 539,-4-13 1,-4-4-315,-8 28 0,-2-1-768,-5-12 0,-2-6 0,2 6 767,3 10 1,-2 1 45,-16-25 0,-3 2-363,12 29-1,-1 1-41,-7-13 1,-1 3 44,-3 7 0,9 0 89,3 26-89,9 30 0,-9 3 0,11 27 45,-1-12 0,2 1 677,9-8 0,0 2-767,-8 13 0,1 1 45,15-13 0,-2-2-673,-14 2 0,0-2 178,12-2 1,2 1-730,-5 7 1,-1 0 323,10 15 900,-5-15 0,0-2 0,-4-4 0,13 6 0</inkml:trace>
  <inkml:trace contextRef="#ctx0" brushRef="#br1" timeOffset="91871">16135 6780 10231,'0'-14'-180,"21"2"0,-15 3-180,25 5 1,6 3-271,-3-3 225,1 4 1,4 0 404,0-1 0,-1 2 0,21 15 0,-19-7 0,1 1 0</inkml:trace>
  <inkml:trace contextRef="#ctx0" brushRef="#br1" timeOffset="92072">16913 6599 9871,'-25'-3'1350,"9"26"-1350,-2-2 0,15 26 0,-6-7 0,8-6 0,2 1 0,-1 21-3640,7-7 0,4 1 2561,8 6 494,-9-19 0,2-2 435,18 8 150,-27-3 0,30-7 0,-12-2 0</inkml:trace>
  <inkml:trace contextRef="#ctx0" brushRef="#br1" timeOffset="92271">17298 6838 9691,'-50'-7'1350,"10"2"-1350,-3 5 90,10 20-90,5-15 0,0 37 90,6-10-90,4 12-1992,8 1 1182,4-10-179,29-1-270,-17-2 1259,29-10 0,7-2 0,-4 6 0,4-11 0,0 1 0</inkml:trace>
  <inkml:trace contextRef="#ctx0" brushRef="#br1" timeOffset="92603">17733 7063 9602,'-12'-15'179,"3"-9"91,9-9-180,0-4 90,15 6 270,-11-14-450,12 11 270,-16-10 0,0 14-91,0 1 91,0 2 0,0-8-360,0 12 90,-13-8 90,10 22-90,-10 23 0,13 5 90,0 25-180,0-6 90,-1-5 0,2 2-360,17 20-1259,-9-6 0,1 0 269,11 7 1350,0-12 0,-4 0 0,-10 0 0,17 11 0</inkml:trace>
  <inkml:trace contextRef="#ctx0" brushRef="#br1" timeOffset="92784">17705 7384 7892,'36'-13'-359,"1"10"-1260,-4-21 1619,1 22 0,-9-18 0,-2 9 0</inkml:trace>
  <inkml:trace contextRef="#ctx0" brushRef="#br1" timeOffset="93167">17805 6164 10051,'22'-23'1619,"3"-3"-1349,2 10 0,32 1 0,-32 12-180,36 18 45,-31 0 0,-1 3-45,18 25-2126,-5-2 0,-1 3 2126,-18-15 0,-1 4-90,3 5 0,1 6 0,-3-3-5,-4-1 1,-2 1-41,6 14 0,-2 0 90,-9-14 0,-3-2-45,-1 1 0,-2 1 0,-2-1 0,-1 1-270,0 17 0,-4 0-90,-8-14 1,-4 0-811,2 3 1,-2 4 0,-4-6-91,-7-3 1,-2-2 1259,-5 12 0,-2-2 0,6-16 0,-1-2 0,-2 0 0,0 0 0</inkml:trace>
  <inkml:trace contextRef="#ctx0" brushRef="#br1" timeOffset="94168">9147 9481 8522,'-6'0'2069,"2"-11"-1979,22 8 90,16-7-180,13 3-1891,12 5 1891,-4-10 0,6 10-539,4-8-361,1 9 405,-32-2 1,0 1-855,31 2 1349,0 0 0,-2 0 0,-1 0 0</inkml:trace>
  <inkml:trace contextRef="#ctx0" brushRef="#br1" timeOffset="94617">9687 9095 10951,'-25'-10'899,"8"4"-809,-3-6-90,36 10 0,-16 14 90,53-8-90,-25 29 0,12-19 0,4-1-263,-15 4 0,0 2 308,21 9 0,0 0 0,-20-10 0,-2 1-45,14 13 0,-3 1 0,-2 7 0,2 12 0,-28 5 0,-4-12-180,-19-4 0,-5 1-899,-7 8-585,-11-4 0,-4-1 1664,14-18 0,0-1 0,-8 9 0,-2-2 0,10-10 0,0 0 0</inkml:trace>
  <inkml:trace contextRef="#ctx0" brushRef="#br1" timeOffset="97833">10947 9110 9691,'0'-16'1440,"0"1"-1350,0 4-90,0 0 269,0 4 361,0 1-540,20 3-90,7 16 90,13-9-90,2 29-398,-5-15 398,5 19-578,2-3 578,3 4-450,-13-6 1,0 1-1,-7-8 0,0 1-45,7 8 1,1 2-766,0-1 1,-2-1 1259,-7-8 0,-1 0 0,7 6 0,0-1 0,11 8 0</inkml:trace>
  <inkml:trace contextRef="#ctx0" brushRef="#br1" timeOffset="98067">12142 9054 9422,'0'-13'1169,"-26"2"-899,-5 6 180,-18 2-2228,5 27 1778,8-5 0,-1 23 0,-1-7 0,11-8 0,0 1 0,-13 16-135,9-8 0,3 0 87,0 5-717,9-12 0,3 0 136,4 1 485,0 1-1993,10-16 2137,0-25 0,16-17 0,3-23 0</inkml:trace>
  <inkml:trace contextRef="#ctx0" brushRef="#br1" timeOffset="98201">11668 9160 7713,'0'-65'1169,"0"18"-449,0-16-181,0 37-539,27 21 0,8 27 45,-1 3 0,1 3-225,-7-5 0,1 1-1375,13 11 0,0-1 476,10 7 1079,-16-14 0,1-2 0,16 9 0,4-3 0</inkml:trace>
  <inkml:trace contextRef="#ctx0" brushRef="#br1" timeOffset="98383">12812 9049 8623,'-50'15'809,"-2"-12"-539,-4 32-180,-2-30-45,17 24 0,1 4-480,-18-7 390,14 11 0,4 2-60,0-2-975,18-9 1,3 0 0,2 1 1079,8 6 0,5-15 0,4-1 0</inkml:trace>
  <inkml:trace contextRef="#ctx0" brushRef="#br1" timeOffset="98952">12810 8632 9781,'2'-10'270,"2"4"270,-2 4-180,1 2 359,5 38-629,-3-11-45,2 15 0,0 4-135,2 9-4,-3-16 1,0 1 48,1 5 0,0-1 90,-3-11 0,0 1-45,4 25 0,-1-1 0,1 6-90,-4-11 0,0-2-1298,1 4 1118,0 9-180,-4-29 1,1-9-541,-2-6-359,3-7 1079,-1-6 511,4-31-241,-2 4 0,6-45 270,-2 23 1334,3-16-1424,4 3-90,-3 18 180,7-5-270,-5 22 90,3 9-90,-2 3 90,1 8-90,2 19 0,0-14 0,5 39 90,1-24-90,-4 9 0,1 1 90,12 8-135,-2-7 0,2-2-135,8 1-135,-2-11 0,0-3-614,11 1 660,15-9-1,-19-2 90,-3-6 90,-3-23 90,5-9-90,-17-13 270,-12 14 0,-3 1 0,-5-9 224,-15 6 1,-3 1-225,5-3 90,-41-6 0,9 12-180,-11 16 180,-15-1-181,28 14 49,-16 26-48,34-6-90,-12 27 0,27 6 0,-7-8-585,16-5 0,7-2-494,20 7 1079,-3-10 0,5-3 0,22 0 0,-26-14 0,1 1 0</inkml:trace>
  <inkml:trace contextRef="#ctx0" brushRef="#br1" timeOffset="99267">13973 9152 8612,'-18'21'180,"3"7"-5840,15 14 5660,21-2 0,-16-7 1408,30 0-1408,-31-2 0,26 11 90,-13-14 0,1 6 1130,4-17-771,-20-4-449,7-4 0,-9-29 3392,0 1-3437,0-13 0,0-4 45,0-11 0,0 13 0,0-1-45,0-5 1,0 1 44,0-21-495,11 12 0,1 2-45,-7-2-270,21 15 1,3 4 809,-7 6 0,31 2 0,-19 18 0</inkml:trace>
  <inkml:trace contextRef="#ctx0" brushRef="#br1" timeOffset="99520">15618 8797 10141,'-57'0'900,"0"0"-631,17 10 1,0 4-566,-19 5 296,15 10 0,3 5 90,-2 12-90,19-2 0,5 3-946,6 14 676,8-20 0,2-1-989,3 17 89,28-2-179,-3-1 1349,13-19 0,4-2 0,-13-9 0,1-1 0,12 6 0,-1 0 0</inkml:trace>
  <inkml:trace contextRef="#ctx0" brushRef="#br1" timeOffset="99936">16147 9204 8972,'-48'15'360,"9"-12"-270,2 33-90,11-19 90,13 21 0,-10-8-1,21 14-89,-10-12-539,37 14 359,-19-24-45,27-9 0,6-4 135,-10-1 45,4-3 0,2-6-135,18-23 270,-15 18-90,-9-25 0,-5-5-90,-7 8 135,-1-14 0,-4-4-931,-10-3 976,2 14 0,1 0 180,-5-19 90,-20-5 89,16-3 1,-13 16 0,-3 0-90,7 10 0,0 1-91,-6-22 1,0 2-360,-6-1 90,10 18 0,4 4 360,9 8-77,-9 21-193,33 59-90,-17 3-1098,13-1 0,3 1 1143,-9-23 0,-1-1-90,0 11 0,1-1-533,6-13 0,-1-1 38,-5 29 117,6-5-477,-6-19 1,-2 0 90,4 12 809,6 16 0,-7-35 0,-7 2 0</inkml:trace>
  <inkml:trace contextRef="#ctx0" brushRef="#br1" timeOffset="100088">16077 9035 10231,'-8'-33'360,"5"2"-180,-5-9-270,8 13 90,28-8-90,10 21-900,11 7 1,3 2 539,-16 2 1,1 3-46,25 4 1,-1 5 0,1 11-1,-21-3 1,0 0 0</inkml:trace>
  <inkml:trace contextRef="#ctx0" brushRef="#br1" timeOffset="100300">16825 8790 10051,'-18'-8'180,"14"-5"270,-28 11 180,18-6-630,-3 33 0,7 12 89,10 15-89,0 7-45,8-24 1,0 0-586,-4 21-585,10-9 1,3-2-687,2 7 1901,-1 11 0,12-25 0,-11-4 0</inkml:trace>
  <inkml:trace contextRef="#ctx0" brushRef="#br1" timeOffset="100517">17135 8839 9602,'-16'-6'1709,"-9"2"-1530,-20 3-179,-5 24 0,10 11 0,16-3 0,4 5-1471,4 21 1471,-1 4-90,17-17-966,0-1 247,0-2-226,19-14 1,6-1-225,5 8 1259,5-13 0,2-3 0,14-4 0,3-1 0</inkml:trace>
  <inkml:trace contextRef="#ctx0" brushRef="#br1" timeOffset="101150">17797 8730 9242,'0'20'1799,"0"-2"-1799,0 0 0,0-3 90,-20-3-180,16-3 90,-30-4 0,31-1 90,-26-2-270,9 0-720,-14-2 720,7 0-179,7-15-271,5-3 630,9-15 0,-1 5-90,7-5 0,19 19 90,-15-12 90,31 24 90,-14-10-90,15 12-90,-15 28 180,4-7-135,-18 11 0,-3 4 135,9 10-135,-8-4 0,-3 0-1257,-2 11 1212,0 12 0,0-23-625,-23-6 625,17-3-96,-34 4 96,16-14-360,-17 3 270,17-17 0,-12-3 0,25-5-179,-15-1 358,17-16 937,-4 12-846,11-28 879,-5 8-789,7-13-90,25 1-180,5 18 0,16 6 0,0 12-62,-7 0-28,4 14 0,-10-3 1,0 0-541,19 7-315,-8 1 1,0 0 944,7 4 0,-19-10 0,-1-1 0,9 6 0</inkml:trace>
  <inkml:trace contextRef="#ctx0" brushRef="#br1" timeOffset="101400">18120 8400 9152,'44'-5'1979,"2"26"-1620,-8 0-950,0 23 681,-12-5 89,0 3-179,-1 7 90,-4 3-1674,-2 3 1494,-7 4 90,-4 0-121,-6-15 1,0 1 30,-1-11 0,-2 1-810,-6 26 1,-6-1 44,-4-22 1,-2-1-855,-3 12 0,-3-1 1709,-4-12 0,0-2 0,3 2 0,1-1 0,-2 1 0,-1 0 0</inkml:trace>
  <inkml:trace contextRef="#ctx0" brushRef="#br1" timeOffset="103868">4345 11389 9242,'-20'-11'1889,"4"2"-1350,-1 2-269,5 2-90,-1 1-180,4 1 90,2-1-180,3 3 0,3-2 630,0 2-540,26 1 90,15-1-90,-2 1 0,3 0-45,-5-1 0,0 2 45,21 5 0,-1 0-738,-21-5 0,1 1 468,12 8 0,0 1-449,18-9 404,-33 7 0,1 0-584,31-7 134,-20 11 1,0 1 404,-12-9 0,0 0 360,18 10 0,-2 1 0,3-1 0,11 5 0</inkml:trace>
  <inkml:trace contextRef="#ctx0" brushRef="#br1" timeOffset="104183">4992 11164 9871,'-25'-10'1529,"3"1"-1259,2 3-270,0-4 0,7 6 0,0-2 0,27 5-90,8-1 180,15 16-90,21 2 0,-17 1 0,-6 3 0,0 1-848,6-3 848,7 25 0,-20-16-361,-7 3 361,-5 1 0,-4 23 90,-7-7-90,-15-3 0,-1 3-449,4 17-391,-13-27 1,-8 3-1,3-2-1094,10 0 1,-1-1 1933,-19 11 0,-2-1 0,15-14 0,2 0 0,0-1 0,-1 0 0</inkml:trace>
  <inkml:trace contextRef="#ctx0" brushRef="#br1" timeOffset="104836">6502 11362 9512,'-38'-31'179,"-2"5"-179,-2 6 90,0 6 360,-21 8-270,17 3-180,9 21 0,1 6-1721,-2 6 1676,14 1 0,3 6 45,8-1 0,4 0 326,-4 22-326,6-6 0,7-1 0,26 8-730,-16-20 0,2-3 685,12-12 0,3-4-765,17 18 451,8-7 134,-10-19 0,1-2 135,-10-4 0,1-1-90,22 1 0,-1-7 90,7-23 0,-19 7 0,-3-4 712,-5-31-711,-5-6 89,-23 10 0,-7-3-90,-18-3-225,0 17 0,-4 2 90,0 8 0,-3 1 225,-15-12 0,-2 4 0,-7 4 0,16 13 0,1 0 0</inkml:trace>
  <inkml:trace contextRef="#ctx0" brushRef="#br1" timeOffset="105166">7075 11459 8342,'-16'-13'90,"13"19"-90,-13 22 0,16 12 90,0 6-645,0-5 555,0 2 0,0 1 0,0 17 0,18-16 45,-17-11 0,2-2 135,29 2 179,-28 3 91,10-19-224,-5-5-406,-7-7 0,7-22 0,-3-24 90,-5-15-425,2 20 1,0-2 469,-3 4 0,0-1-90,0-2 0,0-2-45,0-2 1,0 0-136,0 0 0,0 0-90,0 1 0,0 0 405,0 2 0,0 0 0,0-29 0,0 4 0</inkml:trace>
  <inkml:trace contextRef="#ctx0" brushRef="#br1" timeOffset="105468">8063 11364 8702,'-19'-20'450,"14"1"-540,-50-2 180,32 11-180,-41-5 90,33 14 0,-17 12 90,23-8-180,-10 41 90,24-24-45,3 14 0,4 3-135,4-4-899,17 28 359,-13-38 720,35 3 0,-18-15 0,20 0 0</inkml:trace>
  <inkml:trace contextRef="#ctx0" brushRef="#br1" timeOffset="105816">7583 10874 9512,'-4'-6'899,"1"2"-359,1 17-450,21 14-90,-15 12 90,35 11 0,-34-3-90,22-5 0,4 1-328,-19-9 0,0 3 358,10 6 0,5 4 0,-3-2-670,-4-2 0,-2-1 640,7 15 0,0 0 45,-8-16 0,0-2-45,-1 0 0,1 0 0,-1-2 0,0 1-765,4 11 1,-1-1 314,-4-14 0,-1 0-495,6 15 1,-2-2-502,0-6 1446,1 5 0,-11-29 0,-2-2 0</inkml:trace>
  <inkml:trace contextRef="#ctx0" brushRef="#br1" timeOffset="106302">8557 11018 10411,'0'-5'270,"-15"3"-180,11 22-90,-28-14 90,27 45-180,-30-3 135,24-17 0,1 3-1304,-8 16 0,0 1 1259,4-19 0,1 0-45,2 10 0,1 0-366,2-4 0,1-2-219,-1 15-90,2-15 1,0-2 179,1-4-539,-3 2 719,3-22 180,-5-21 180,6-23 90,-1 1 0,-1-4 90,4 4 0,0-1 224,-2-22 1,-1 0 472,2 21 1,0 0-294,-2-26 1,0 0-342,-3-5-153,4 25 0,0 1-243,0-17 602,2 21 271,2-4-540,21 30 0,-15 17-90,39-3-90,-21 37-49,24-16 4,-27-1 0,0 3 135,27 19-45,-12-9 0,2 1-45,-9-9 0,2 2-360,2 3 0,2 3 1,-2-3 116,-2-3 1,-1-1-298,9 9 1,-1-2-1,-10-12 1,-2-3 89,1-1 0,0-1-629,25 12 1079,1-7 0,-2-10 0,-1-4 0</inkml:trace>
  <inkml:trace contextRef="#ctx0" brushRef="#br1" timeOffset="106486">9393 11031 9961,'0'-30'270,"-17"4"-270,12 4 90,-27 11-90,18 20 90,-2 10-45,-2 10 0,2 4-45,1 21-962,-7 2 1,-1 4 961,11-20 0,3 1-600,-4 17 0,-1 7 1,3-7 59,4-12 0,0-1 540,1 8 0,-1 4 0,3-9 0,1 11 0,3-26 0,0 1 0</inkml:trace>
  <inkml:trace contextRef="#ctx0" brushRef="#br1" timeOffset="107118">9770 10778 10231,'11'-2'270,"-4"0"90,3 24-180,-7-17-1,1 27 1,-1 6-180,0-3-852,0 3 1,-1 3 941,2 14-90,-2 4 0,1 2 0,0-18 0,-1 1 104,0-10 1,0 0-150,4 20 0,0-1-45,1 5-585,-1-10 1,1-2 224,-1-8-899,1 12 1079,-4-40-180,0-19 450,0 5-180,4-58 270,-1 30-45,-1-2 0,0-4 90,0 1 0,1 3-45,4-18 0,-2 12 0,1 1 90,3 3 1535,9-1-1535,-7 26-90,6 6 319,-4 27-319,2 0 0,1 24-45,-4-13 0,1 1-135,10 20-747,-3-7 1,1-1 836,9 5-90,-5-13 0,3-5-1162,9-10 1072,16 10-241,-14-31 331,2 7 0,1-24 90,-14 1 0,0-3 0,14-22 45,-11 4 0,-3-1-135,-1-12-378,-14 15 0,-2 0 738,-6-14-1,-3-1 1201,-5 3-1200,-20 3 90,16 5-90,-40 4 89,7 1-89,-9 13 0,-17 3 90,29 14-270,-9 25-90,29-4 0,-7 24 0,18-4 45,-3-7 0,1 2-45,5 21-225,8-7 0,6-1-584,21 9-91,-5-13 1,3-3 574,-5-18 1,0-3-81,1 4 1,-1-1 404,12-2 0,2-7 0,-1-4 0</inkml:trace>
  <inkml:trace contextRef="#ctx0" brushRef="#br1" timeOffset="107400">10925 11150 9242,'-18'-14'1529,"4"3"-1529,14 27 270,18 16-270,-13 16 45,9-10 0,3 0-135,2 14 135,-3-7 0,1-1-1785,2 6 1830,6 12-218,-15-18 128,3-16 0,0 4-180,-8-23 90,3-1 90,-5-31 987,-1 3-1167,1-24 0,-1 3-269,2-8 134,-1 9 0,0-1 473,4-24-833,-1 11 1,1 2-514,2-4 828,-2 21 1,0 3 359,2-2 0,3 8 0,0 5 0</inkml:trace>
  <inkml:trace contextRef="#ctx0" brushRef="#br1" timeOffset="107690">11463 11513 9152,'21'17'629,"1"-6"-539,-1-3 0,11-6-90,-6-24 0,22-5 0,-20-15 0,-3 14 0,0 0 0,2-10 0,-7 7 0,-2-1 0,-2-4 0,-1-10 90,-11 5-90,-3 13 90,-20-11 270,-8 25 0,-26 0-360,9 13-616,-2 28 706,16-5 0,3 28-90,11-8 0,4-6 0,2 2 89,7 24-584,8-7 1,4 0 89,0-21 0,5-2-1124,20 20 0,6-2 1529,-13-23 0,1-4 0,12 8 0,3-4 0,-9-13 0,0 1 0</inkml:trace>
  <inkml:trace contextRef="#ctx0" brushRef="#br1" timeOffset="108184">13018 10791 9691,'-23'-9'1080,"-23"2"-451,21 6-359,-26 17-904,11-12 814,-1 42-564,1-16 428,21-3 1,2 7 0,-5 24 0,3 4-45,8-21 0,3 0-213,0 3 1,0 3 0,3-4 212,4-3 0,2-3-180,-3 2 0,4 0-180,10 0 0,3 0-90,-3 1 1,3-2-136,8 0 1,5 0-766,9 12 1,2-1 1349,-9-13 0,2-2 0,12 9 0,1-3 0,-11-15 0,0-1 0</inkml:trace>
  <inkml:trace contextRef="#ctx0" brushRef="#br1" timeOffset="108702">13942 11364 9332,'0'-16'449,"0"2"-539,0 2 90,-17 1 90,-6 2-90,-25 5-90,8 0 90,-5 24-208,12-14 208,2 36 0,2-23 0,7 18-179,10 6-91,5-15-180,25 8 90,-14-17 0,44-10 90,-22-2 181,29-27-1,-10 1 90,-12-9 0,0-5 90,17-10-608,-10 0 0,-3-2 698,1-9 45,-11 6 0,-4 0 45,-7-7-90,-7 20 0,-3-1-106,-5-1 1,-2 2 195,1-19 315,-8 10 0,-4 0-316,-14-4-314,5 13 0,-1 3-412,-3-1 457,-5 2 157,27 21-67,-19 4-180,20 51 90,-7-11 127,8 18 1,2 5-128,-2-23 0,2 1 0,9 14 0,1 0 0,-9-12 0,1-2-360,15 2 0,0 0-180,-16-3 1,0 2-361,12 11 1,3 1 404,-8-15 0,0 1 495,7 18 0,-1-3 0,2 0 0,-5 10 0</inkml:trace>
  <inkml:trace contextRef="#ctx0" brushRef="#br1" timeOffset="108850">13795 11136 9691,'-6'-33'0,"2"3"0,4 5-89,21 6-91,-15 1-360,28 10 0,9 3-179,-4-2-719,4 3 0,3 2 1438,14 2 0,3 0 0,0 0 0</inkml:trace>
  <inkml:trace contextRef="#ctx0" brushRef="#br1" timeOffset="109088">14498 10828 10141,'0'-14'-90,"-7"5"360,5 0 0,-5 28-270,27 31 90,0 4-816,-1-4 1,-1 1 725,0 8-945,2 3 1,-3 1 44,-10 2 900,13-7 0,2-3 0,-13-8 0,16 8 0</inkml:trace>
  <inkml:trace contextRef="#ctx0" brushRef="#br1" timeOffset="109283">14885 10939 10231,'-40'0'1169,"6"22"-1169,5 12 0,16 12-1810,2 6 1720,11-8-630,0 3-269,0 1-181,24 1-179,-18-2 1349,19-24 0,3 0 0,-3 19 0,26-2 0</inkml:trace>
  <inkml:trace contextRef="#ctx0" brushRef="#br1" timeOffset="109799">15358 10652 8972,'0'-12'270,"15"0"90,-11 1-91,24-1-179,-7 3-90,7 1 0,3 4 0,-8 4 90,-1 0-90,9 13 90,-11 8-90,8 19-90,-19-5 90,0 1 0,-8-9 0,-1-1-449,0-1-91,-17-1 360,13-4 180,-13-1 0,17 3 0,0-6 0,0 7 0,24-9 90,12 13 180,13-8 90,1 10 269,0 4-89,-15-6 89,6 21-629,-16-21 0,-14 18 0,1-20-809,-32 22-360,-10-24-316,2-3 1,-1-2 1484,-19-5 0,-2 0 0,14-8 0</inkml:trace>
  <inkml:trace contextRef="#ctx0" brushRef="#br1" timeOffset="110054">15962 10287 9602,'28'0'989,"0"0"-449,2 17-271,-1-13 1,1 30 270,21-6-360,-10 9-1012,-13-16 0,0-1 922,11 15-90,-4 1-438,-1 6 438,-7 3-90,-4 6 270,-7 4-225,-11-9 0,-3 1 0,2-10 0,-4 1-375,-12 7 0,-7 3 0,1-2-210,2-2 1,-3-1-636,-5-4 0,-5 1 1,2-2 139,-3 6 1,1-3 1124,-3 4 0,-1-2 0,-4 2 0,-1-1 0,-1 2 0,-1-1 0</inkml:trace>
  <inkml:trace contextRef="#ctx0" brushRef="#br1" timeOffset="111533">4935 13905 8972,'-36'-11'1799,"0"-1"-1619,6 6-270,2-4 90,5 6-90,5-4 270,7 4-180,33 2-225,12 0 0,5 3-225,-3 5 1,4 0-697,5-5 1,5-2 0,-4 4 605,-5 12 1,-1-1 539,15-11 0,0-1 0,-15 11 0,-3 2 0,2-7 0,-1-1 0</inkml:trace>
  <inkml:trace contextRef="#ctx0" brushRef="#br1" timeOffset="111817">5523 13696 9062,'-32'-3'0,"-2"-3"0,17 2 270,-5-3-90,42 3-1,18 14-89,8-6 0,13 23 360,-11-4-90,-14 7-90,7 16-180,-19-17-635,-10 12 635,-2-11-180,-10 3 180,0 4-180,-23 2-270,17 2-719,-39 2-136,30-12 1,3 0 1214,-15 16 0,8-18 0,0-1 0,-1 9 0</inkml:trace>
  <inkml:trace contextRef="#ctx0" brushRef="#br1" timeOffset="112299">7163 13630 8792,'-55'-1'630,"-6"1"-450,-4 0-1485,21 13 1,-5 8 0,4-3 1349,3-4 0,0 3-45,-8 11 0,-5 6 0,10-2 0,16-10 0,4 1 45,-6 14 0,5 0 986,9 5-2111,43 18 720,7-31 408,-1-11 1,5-4-229,10-7 1,2-4-152,-11 1 0,2-2 301,4-6 0,5-4 0,-4 1 433,-5 6 0,-2-2-358,12-18 0,-4-3 135,9 3 0,-8-25 270,-9 11-224,-10-1 224,-9 1 0,-10 0 93,-4-7-453,-5 13-180,-26-8 90,-2 25 634,-26 0-724,9 38 180,18-3 168,-5 29-258,29-7 0,-8-5 0,1 2 90,8 24-90,-2-6 0,1 0 0,2-24 0,2-1 0,-1 11 0,0-1 0,0 14 0,0-4-90,0-3-810,0 11 181,-21-20-998,0 14 1537,-3-34 180,-11-2 0,31-17 0,-15-2 0</inkml:trace>
  <inkml:trace contextRef="#ctx0" brushRef="#br1" timeOffset="112934">7308 14058 7443,'31'-15'269,"-1"0"1,2 1 0,-1 0-135,0 2 0,0-1-818,13-6 0,1 0 728,-12 4 0,0 0 89,20-11 1,-2-1 45,4-6-90,-21 12 0,-1-3 135,-8 0 0,-3 0 431,8-12-611,-13 6 0,-3-1 45,-6-4 0,-2-22-90,-27 26 90,-7-17-180,1 24 388,-24-1-388,14 14 180,-13 6-90,-10 20 0,30 20-459,-5 11 369,24 14 180,4-6-90,7 1 0,0 4 0,28-2 0,-3-2-540,11-20 1,6-3 359,-15-10 0,1-1-90,25 7 0,1-6 135,-21-13 0,0-3 0,12 1 0,-2-3 46,14-4 301,-2-25-212,-5 4 45,-21-9 0,-1-5 45,10-9 180,-13 1 0,-4-1-1,-6-12 1,-7 7 0,-3-1 90,-3-9-180,-12 20 0,-4 0 359,0 0 1,-1 3-270,-14-20-315,6 16 0,1 1 45,-1 1 0,-14-5 0,18 52 0,8 4 0,11 34 45,-1-9 0,2 1-45,10-7 0,1 2-817,-1 29 0,0 0 817,1-24 0,2-1 0,5 13 0,-4-2 62,-11 14-242,14-34 0,-1 1-449,-13 22 179,11-20 0,2-1-89,-3 9-1548,10 10 1548,-13-32-271,-5-2 900,-29-13 1949,17-23-1499,-42 14 0,26-38-46,-8 25 1,-2 1 135,-6-31-181,5 12 1,0 1-451,0-9 46,12 15 0,3 0-45,4-9 180,5 2-107,9 4-163,0 3 180,27 4-180,-2 5-495,15 10 0,5 3-224,19-3 503,-22 8 0,5 0 0,-2 0 0,-1 2 0,1 1 0,15 0 0,0 0 0</inkml:trace>
  <inkml:trace contextRef="#ctx0" brushRef="#br1" timeOffset="113183">9365 13057 9512,'-32'-10'179,"1"4"271,2 4 90,-12 22-360,12 0-909,-8 24 909,15 0-180,3 8 0,4 8 45,9-10 0,3 0-45,-1-11 0,4 1-330,6 3 0,5 4 0,1-4-120,-2-5 1,3-3-361,20 21 1,5-3-679,-15-26 0,0-2 1488,9 6 0,1-3 0,14-2 0,2-4 0</inkml:trace>
  <inkml:trace contextRef="#ctx0" brushRef="#br1" timeOffset="113416">9680 13151 9512,'0'-18'989,"0"4"-539,25 7-180,7 24-46,-1-3 1,2 3-45,16 27-758,-15-8 1,-3 3 577,4 15 0,-18-14 0,0 7 0,-4-3 0,-4-9 0,-3 2-30,2 10 0,0 5 0,-8-5-240,-10-12 0,-4-1-1124,-1 23 0,-3-1 494,-4-25 1,-2-2 899,2 9 0,0-1 0,-12 4 0,0-2 0</inkml:trace>
  <inkml:trace contextRef="#ctx0" brushRef="#br1" timeOffset="113600">10357 13675 10501,'9'0'180,"-1"0"-540,-2 0 360,-2-1 0,-3 0 0,-1 0 0</inkml:trace>
  <inkml:trace contextRef="#ctx0" brushRef="#br1" timeOffset="113903">10625 13886 9781,'0'11'1619,"0"0"-1259,0 5-270,14-3 270,-10 12-180,24-7 90,-24 16-180,20-10-90,-22 9 0,7-5 0,-9 0-90,-19 5-900,-19 20 360,14-32 1,-4 1 226,-23 19 1,-3-1-1,13-15 1,-1-1-1,3-2 1,-1 0 0,1 0-1</inkml:trace>
  <inkml:trace contextRef="#ctx0" brushRef="#br0" timeOffset="121806">14378 9383 23909,'15'10'-4320,"3"-2"3566,14-8 2180,-8 0-625,-1 0-176,-7 0-244,3 0-94,-1-14-55,4 11 1066,12-23-366,-8 23-1152,19-19 744,-21 10-354,23-16 278,-25 8-612,16-9 121,-23 14-515,2-11-114,-10 10-240,-3-5-961,-3 7-150,-1 1-21,0-1 431,-21-2 176,16 3-703,-33-3 1815,16 9 547,-21 1 748,9 5 569,-1 0 23,9 1 34,3 20-177,-1-15 1362,-6 47-2477,7-30-162,7 10 1,1 3-599,1 2-124,2 15-335,9-17-417,2 1-304,1-3-173,17 0 275,-13-4 13,35 0 1196,0 5-102,10-9 526,-8-8 1,2-3-48,14 2-139,-18-8 0,0-2-337,20 1 922,-1-3 1,0-1 0,-3-1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6:05.732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2023 976 9512,'0'-29'1079,"0"1"-899,-23 1 180,18-1-180,-37 3-91,18-5-89,1 12 0,-31 0 0,31 14 0,-11 11 0,-2 5 90,-3 10-427,12-3 0,1 5 292,-1 7 0,3 3 45,-13 19 0,12-2 0,3 2 0,11-22 0,2 1-30,1 11 0,2 6 0,5-6 30,10-10 0,4 0 90,5 29 0,6-4-135,2-32 0,5-3-1195,16 16 1,2-2 1284,-18-17 0,1-2-45,11 6 0,2-2-357,-1-3 0,-3-2 357,17 7-102,-15-7 1,-3-1 101,-8-1 300,-3 7-300,-23-13 0,-23 6-179,-16-8-1261,-27 5 271,4-5 644,0 1-554,16-5 1079,6-1 0,5-2 0,3 0 0</inkml:trace>
  <inkml:trace contextRef="#ctx0" brushRef="#br0" timeOffset="368">2558 1436 8432,'-17'14'1889,"-15"7"-1799,-20 8-135,12-6 0,1 1-367,-10 9 457,9-6 0,2 1 90,3 6-135,2 15-359,25-23-181,8 5 180,21-14 90,-15-4 90,52-7 91,1-2 89,-24-3 0,3-2-460,15-6 1,-3-5 459,8-15 225,-14 4 0,-3-4 224,-2-14 1,3 0-656,-22 4 295,-10 12 85,1-7-174,-11 39-359,3 20-541,17 11-449,4 23 629,13-31-655,0 7 745,-4-17 630,4-9 0,1 4 0,3-6 0</inkml:trace>
  <inkml:trace contextRef="#ctx0" brushRef="#br0" timeOffset="748">3297 1583 9332,'0'-23'1169,"0"-5"-809,0 6-270,0 27-90,0 18 0,0 21 0,0 21 0,0-21-335,0 12 335,0-19 82,0-2-82,0-3 0,0-4 0,0-3 0,0-4-629,0 0-1260,0-10 1619,-15-18 90,11-24 90,-11-12 90,14 3 0,2-1 0,-1-16-265,0 3 0,0 0 445,0-10 45,9 15 0,3 2 45,7 2 180,20-6-180,-8 36-1,-1 26-179,-4 21-90,-11 12 0,1 1 0,-14-11 0,-2 0-90,6 8-720,-3-2 1,-6-2-360,-15-7 1169,13 12 0,-34-25 0,13 2 0</inkml:trace>
  <inkml:trace contextRef="#ctx0" brushRef="#br0" timeOffset="929">2307 1043 8252,'-58'-9'90,"5"3"90,13 2-90,-3 4-90,23 0 90,-1 20 0,19 6-900,27 26 91,20-13 337,-1-12 0,5-2 0,-5-12 1,0-1-1,7 4 0,0 0 0</inkml:trace>
  <inkml:trace contextRef="#ctx0" brushRef="#br0" timeOffset="1096">3175 736 7443,'-65'-3'180,"13"22"-135,16-2 0,2 5-687,-6 31 642,10-8 0,4 1-847,15-14 1,4 0 351,-4 13 1,3 0 494,8 21 0,0 1 0,0-1 0</inkml:trace>
  <inkml:trace contextRef="#ctx0" brushRef="#br0" timeOffset="1379">4137 1387 8972,'-27'-1'630,"9"21"-630,39 6 0,-14 13 0,21-18 0,4-2 0,-4 12 0,12-7 0,4-1-714,-15-6 0,0 0 219,11 7 1,1-2-316,19 6-179,-1-1 989,0-4 0,-3-3 0,-1-1 0</inkml:trace>
  <inkml:trace contextRef="#ctx0" brushRef="#br0" timeOffset="1550">4738 1292 8072,'-39'-6'540,"-1"1"-360,-1 5-90,-2 15-90,-3-11 45,12 25 0,0 5-862,-19-2 817,11 13 0,3 5-895,16-23 1,3 0 399,-4 9 0,2 1 495,9-1 0,3 0 0,-1 17 0,5 13 0</inkml:trace>
  <inkml:trace contextRef="#ctx0" brushRef="#br0" timeOffset="1880">4827 1811 7803,'17'-8'179,"4"0"-89,1-7-90,5 0 0,19-11 0,-7 4 0,7-4 0,1-1 0,4-1 0,-4 0 0,-2 0 0,-6 4 180,11-16-90,-32 18 0,-2-5 90,-14 11 0,-2 1 90,-19 3-270,-10-1 180,-9 7 359,-17 1-539,22 25 0,-20 9 90,26 12-90,9-11 0,2 1 90,5 10 0,2 14-270,9-2-539,20-13-91,-6-10 1,3-1 179,27 1 630,-10-9 0,0-3 0,13-2 0,16 0 0</inkml:trace>
  <inkml:trace contextRef="#ctx0" brushRef="#br0" timeOffset="2279">5608 1569 8792,'0'-22'180,"0"3"1169,0 5-1259,0 70-180,0-24 135,-1 21 0,2 2-45,14-5 0,-7-9 0,0 0 0,10 3 0,1-6 0,-3-1 90,-10-6-1349,23 14 719,-28-59 270,6-12 0,-25-27 180,16 11 0,0-2 180,-16-20-1013,16 3 1,4-1 1057,-2 24 0,0-1 0,-2-26 0,4 2-388,8 28 0,0 2 342,-9-8 1,3 3 90,35-1-506,-34 12 596,35 9-377,-15 10 107,9 20 90,4 16-90,-20 7 0,0 8 0,-4-8 0,-12 0 0,5 2-270,-7-2-450,0 0-269,0 0 482,-24 7 507,17-12 0,-40 3 0,18-16 0</inkml:trace>
  <inkml:trace contextRef="#ctx0" brushRef="#br0" timeOffset="2480">4720 1052 8702,'0'-43'810,"18"3"-631,-14 0-89,24 14 0,6 2 0,-4-8-90,2 11 0,4 2-45,-4 7 0,-1 3 135,16-2-135,-8 4 0,0 5-224,3 17-451,-7-2 0,-3 4-179,3 23-825,8 7 1724,-17-6 0,-2 1 0,-1 2 0</inkml:trace>
  <inkml:trace contextRef="#ctx0" brushRef="#br0" timeOffset="2668">5743 546 8882,'0'-15'-90,"0"3"270,0 6-180,0 18 0,0 18-180,0 13 180,16 13 0,3 4 0,-9-23 0,1 1 0,6 4 0,0 0 0,0 0 0</inkml:trace>
  <inkml:trace contextRef="#ctx0" brushRef="#br0" timeOffset="2945">6860 1004 9691,'-20'-4'90,"-11"16"-90,28 18 0,-11 10 0,3 11-1485,8-5 1485,-8 5 0,11 4 0,0 2 0,0-2 0,0-16 0,0 0-86,0 20-904,7-14 1,1 0 180,-4 3 639,12 8 1,3-27-1,5-3 1</inkml:trace>
  <inkml:trace contextRef="#ctx0" brushRef="#br0" timeOffset="3162">7183 1287 9422,'0'-19'1349,"0"4"-540,-21 2-359,-1 7-450,-24 1 0,13 5 0,-13 23 0,20 6 0,5 9 0,3 3-360,5 15-495,3-9 1,6-1-315,29 1-46,-8-8 1,3-3 1067,31 5 0,-23-16 0,1-2 0,16 6 1</inkml:trace>
  <inkml:trace contextRef="#ctx0" brushRef="#br0" timeOffset="3446">8015 1078 10951,'0'-21'719,"-16"2"-809,12 4 450,-24 6-90,14 5-90,-17 35-360,4-4-53,11 2 0,1 3 143,-12 21-385,13-23 0,-1 2 475,0 1 0,0 3-225,-7 18 0,0 2-90,5-14 1,0 1-316,-1 5 0,-1 5 1,2-5-46,1-5 1,0-1 674,0 4 0,-2 5 0,1-6 0,2-5 0,1-1 0,-5 11 0,1 1 0</inkml:trace>
  <inkml:trace contextRef="#ctx0" brushRef="#br0" timeOffset="3934">8088 1716 8252,'0'-17'180,"0"1"-90,0-1 90,0 2 90,-18-8-270,13 9 0,-27-6 0,20 14 90,-12 0-90,3 27 0,5-16 90,1 42-90,4-24 90,0 42-90,3-21 45,5-8 0,1-1-45,0 5-90,26 18 90,-18-30-90,35 3-450,-16-14 540,18-10 0,-8 0 0,-3-25 90,-3-10-90,-7-10 450,-5-1 0,-2-1 89,-1-5-89,-6 0 0,-3 0-270,-2 7-180,-3-18-90,0 32 180,0 1 0,-14 16-90,10 26 0,-10 17 0,9-1 0,2 3 0,1 28-1059,-5-15 0,0-1-20,5 12 1079,-4 2 0,0 0 0,2 0 0,-1-15 0,0 0 0</inkml:trace>
  <inkml:trace contextRef="#ctx0" brushRef="#br0" timeOffset="4400">8345 2177 8612,'22'-24'630,"1"-1"-360,11-19-1,-6 8 1,-2 4 0,0-1-1070,5-8 800,-9 14 0,-1 0 180,6-10 90,-2-1 0,-1 0 449,4-15-449,-11 15-20,6-19-250,-15 30 19,-1-7-19,-6 23 0,-1 25 0,0 20 0,0 14 45,0-11 0,0 1-45,0 11-45,8-2 0,0 1-225,-4-3 45,8-8 0,4-4 225,1-11-90,12-1 0,-5-15 586,4-3-406,-11-23-90,13-24 90,-14-3 180,-3 8 0,-2 0 0,-2-4-226,-4 8 1,0 1-45,-1-2-54,1-3 54,-3 20 180,-1 10-270,0-1 180,7 9-90,0 12-180,14 14-540,-6 9-89,8 7-360,-5-9-91,2 6 51,1-2 39,-1 1 1170,1-3 0,0-3 0,2-2 0</inkml:trace>
  <inkml:trace contextRef="#ctx0" brushRef="#br0" timeOffset="4813">9513 1734 8522,'10'-27'270,"-1"1"360,5-6-361,-4 7 1,5-5-180,-7 15 90,-1 1-90,-20 29-90,-8 11 0,0 12 45,2-9 0,0-1-45,-3 9 0,3 2 0,1-1 0,-2-2 0,8 26 0,12-42 0,0 6-270,20-16 270,1-2-90,24-22 90,-4-10 180,-16-8 90,9-18 90,-22 18 179,5-25-269,-9 25-270,-8-7 0,0 18 0,0 4 0,0 4-270,0 60-89,16-23-209,-16 11 1,3 1-422,31-7-181,-30-1 91,35-5 1079,-23-2 0,18-11 0,-10-3 0</inkml:trace>
  <inkml:trace contextRef="#ctx0" brushRef="#br0" timeOffset="5029">9582 825 10951,'22'-30'809,"-17"2"-539,41-2-180,-15 13 90,23-1-180,-6 14 90,-20 22-360,-11 2-945,-13 12 1,-8 6-854,-17 21 1850,8-14 0,-2 2 0,-12-4 0,-3-2 0,1 4 0,-1 0 0</inkml:trace>
  <inkml:trace contextRef="#ctx0" brushRef="#br0" timeOffset="8114">12083 1629 6993,'-55'35'-90,"4"-1"180,3 2-930,5-2 840,8 2 0,5-1 90,11-1-180,8 1 180,7-6-90,25 5 0,2-14 0,8-9 0,4-3 0,14-4 0,-15-1 0,-1-4 179,15-16 91,-2 13-90,-5-33-90,2 12-90,-22-10 180,6-11-180,-25 21 120,5-9-120,-24 13-89,13 2 89,-30 2-905,9 3 905,-16 7 0,1 2 0,3 5 0</inkml:trace>
  <inkml:trace contextRef="#ctx0" brushRef="#br0" timeOffset="8496">12603 1647 7263,'-18'13'0,"-7"5"0,14 21 0,-1-7 0,-6 5 0,16-10 0,-13 0 0,11 0 0,-6-2 0,4-1 90,0 12 0,3-17 539,0 10-89,3-23-630,33-55 0,-24 20 0,23-19 0,4-2-947,-13 2 947,2 15 0,1 0-360,4-17 270,-2-1-90,-2 0-90,-2 2-89,-4 2 449,-4 5 0,-3 5 0,-2 3 0</inkml:trace>
  <inkml:trace contextRef="#ctx0" brushRef="#br0" timeOffset="9062">13155 1682 6543,'-13'0'180,"-13"0"-180,5 20 90,-25 6 90,16 11-45,-1-5 0,2-1 45,4 4 44,6-3 1,4 0-225,11-6 180,25 8-180,13-23 0,14 0 0,3-11 0,-10-15 0,-10 3 0,1-3 0,17-22 0,-9 4 0,-2-1-263,3-15 308,-11 4 0,-3-3-789,-3-14 789,-10 20 0,-3-1 135,-2-21 0,-6-1 45,-2 31 0,0-1 45,0-12 0,-2 0-225,-8 12 0,1 0 0,7-16 0,-3 3-225,-32 2 449,16-4-179,-20 35-90,21 33 0,-15 10 90,23 32-45,-2-13 0,0 1-438,3-10 0,2 3 33,4 7 0,2 5 0,-1-3 0,-2-5 1,1 1-91,9 2 0,3 4 1,-1-5 134,-6-6 0,2-3 129,16 11 0,0-2 0,-14 9 0,13-5 0</inkml:trace>
  <inkml:trace contextRef="#ctx0" brushRef="#br0" timeOffset="9363">13463 1988 8252,'8'-13'360,"-1"9"-270,4-21 0,8 10-90,-1-5 0,8 1 0,12 1 0,-7 4 90,30-9-90,-23 10-1047,11-4 1137,-17 5-169,-2 1-11,-6-1 90,2-6 0,-14 2 90,-1-14 0,-10 10 0,-20-13 90,-7 15-180,-26-6 0,9 17 768,-1-1-768,3 8 90,14 22-90,-5 6 0,22 13 0,2 0 358,8-10-718,0 2-360,28 0 91,-21-1-1,51-2-541,-32-4 1171,28-3 0,-10-5 0,1-2 0</inkml:trace>
  <inkml:trace contextRef="#ctx0" brushRef="#br0" timeOffset="9664">14195 1637 8702,'0'-17'180,"0"3"450,0 5-540,0 22-90,0 13 89,16 14 1,2 21-180,1-19 90,-5-6 0,-2 0 90,-1 4-90,10 23 90,-10-34 810,-1 11-900,-8-24-90,3-3 90,-2-29 0,3-20 0,0-14 0,4-9 0,3-3-293,-5 24 1,1-1 292,4-12 0,2-5 0,0 6-90,-2 11 0,2 1-765,11-21 1,1 2-315,8 1 1169,-6 18 0,3 6 0,3 11 0,13 2 0</inkml:trace>
  <inkml:trace contextRef="#ctx0" brushRef="#br0" timeOffset="9813">15298 1976 7443,'-22'-21'0,"4"4"0</inkml:trace>
  <inkml:trace contextRef="#ctx0" brushRef="#br1" timeOffset="12712">3282 4262 22200,'0'-27'-5306,"0"0"3717,0 3 885,0 0 425,0 2 303,0 1-148,-14-1-264,10 5-1695,-10 1 2027,14 5-33,0 0-1,0 5 359,0 0-269,0 23 0,0 48 215,0-31 0,0 1-17,0 18 1,0 5-181,0-13 1,0 2-1,0-2-24,1 10 0,-2 3 35,-2-11 1,-1 6-1,-1 0 1,1-6 13,3 11 0,-1-1 40,-7 2 0,-3 4 1,1-6 119,1-11 1,-1-3 57,-8 21 1,0-3 339,-2-4-264,5-26 0,2-2-324,2 3 300,-3-15 783,2-5 234,12-35-1832,-4 2-508,5-28 409,0 2 174,0 3 0,0-4-23,0 8 0,0-1 88,-1-16 0,2-3-61,5 13 0,2-1 1,1 2-126,2-9 1,4-2 810,1-4 0,3-6 1,1 7 314,1 5 0,2 3-305,-7 8 1,0 0-1,1 3 132,2 1 1,0 5 112,1 3 0,1 2 783,19-22-187,2 15 220,-4 9-29,-1 12 289,9 7-265,-14 6-444,15 45-2489,-26-12 450,-7 4 1,-2 3-1732,0 14-313,0 5 2663,-3 3 1,0-1-1,-1 1 1</inkml:trace>
  <inkml:trace contextRef="#ctx0" brushRef="#br1" timeOffset="13079">4155 3982 22740,'3'-17'-3689,"-20"6"2906,-26 48 2729,-2-7-1652,12 5 0,-3 10 0,4-4-186,8-9 0,1 0-89,-6 10 1,-3 4-1,4-4-46,11-13 1,1 0-425,-9 17 1,4-2 946,7-1-678,-7 11-1602,19-35 304,14-2-166,-8-41 1666,23 5 1,4-2 759,-4-34-691,11 12 0,2 2 211,-16 15 0,-3 0 112,8-9 1,-1 2 321,11-9 745,-1 8 514,-3 6-1289,1 14-255,-2 0 902,-1 13-1149,13 18-679,-14 6-110,-6 10 1,-1 5-1148,1 15 552,-11-14 0,0 1-38,-4-8 1,-1 0-312,-1 2 1,0 1-283,1 0 1,0 1-217,6 14 1,1 1 777,-4-14 1,1-1 1131,6 11 1,2-2 0,13 8 0,3-4 0</inkml:trace>
  <inkml:trace contextRef="#ctx0" brushRef="#br1" timeOffset="13366">5203 4580 22380,'-17'-17'-5755,"-14"6"6264,-9 6 491,-9 23 1213,8 1-1786,2 18 1,-1 5-297,15-18 1,1 1-162,-18 25 1,6 0-255,16-3 586,9-10 1,3-2-806,8-1-916,22 10-1449,15-31 2397,5-3 0,4-7 590,-14-12 1,0-5 352,17-1 1,-4-5 474,-7-27-669,-15 12 0,-4 0 255,-6-8 30,-6-15 153,-7 22-1758,0 4-708,0 6-786,-25 8-1066,-1 8 3829,-22 27 0,24-12 0,7 17 1</inkml:trace>
  <inkml:trace contextRef="#ctx0" brushRef="#br1" timeOffset="13766">5763 4719 21930,'-49'20'2921,"0"10"-2726,20 12-1686,-12 2 1060,36-7-1435,-22-2 1755,25 0-1117,-7-3 169,9-4-1178,24 1 209,7-10 1376,28-4 302,-12-11 1224,-15-21 1,-2-5-340,6-5 190,-7-15 0,-3-4-151,4-8-26,-13 16 1,-2-3-174,-4-7 0,-4 1-413,-2 9 1,-2-1-81,0-5 1,-1-4 0,-1 4-627,0 3 0,-2 1 132,-9-24 0,-1 1-1027,6-2 870,-13 27 1,1 2-837,14-2 883,-11 12-158,1 8 567,10 8-370,-10 32 1994,13 1-977,0 30 2,0-2-548,0 11-58,0-27 1,0 1 177,-1 2 1,2 1-230,7 2 0,0 1 212,-7-1 0,2 0-913,11-1 0,1 1 962,-5 11 0,-1-1 1,0-14-1,0-1 1,-2 9-1,0 0 1</inkml:trace>
  <inkml:trace contextRef="#ctx0" brushRef="#br1" timeOffset="14280">6042 5036 23099,'9'0'180,"-1"-10"-825,3 8 1766,0-8-1028,5-1 269,15-1 448,-1-8-686,28-7 518,-17 8-30,14-7 380,2-5-842,-15 7-7,-11 2 0,-2-1-389,-3-3-462,2-22-64,-22 21-1037,-20-18-1081,10 20 412,-35-2 707,10 10 382,-12 10 904,2 1 225,3 31 1163,10 11-88,4 14 574,13 1-682,9-11-1016,0 1-280,24-2-972,13 13 32,14-19 806,-11-9 1,1-3 161,15-8 698,-18-5 1,1-2 626,16-6 832,0 0-180,-1-26 1254,-2 6-174,-5-26-1433,-5 8-620,-17 5 0,-2-3-487,8-22-240,-11 2 0,-3-2-278,-10 21 0,-3 0-123,2-13 1,-2-1-369,-4 14 1,0 1-53,1-1 1,-2 1 319,-8 0 0,-3-1 49,0-10 1,0 0-71,0 13 1,-2 0-21,-4-13 1,-1 2-360,0 5 365,-3-4 222,-2 32 1173,22 23 207,-8 12 538,10 23-971,-1-6 1,2 2-94,7-7 1,1 2-96,-2 10 1,-1 5 0,1-3-157,2-1 0,3 1-711,3 0 0,6 6 1,0 1-1,-3-7-546,-2 5 0,3-2 1146,7 2 1,6 3 0,-2-8 0,-5-10 0,0-5 0,2 1 0,0-1-1</inkml:trace>
  <inkml:trace contextRef="#ctx0" brushRef="#br1" timeOffset="14890">8005 4366 25978,'0'-27'-5756,"0"2"3537,-17 8 1325,13-1-602,-13 4 547,17 0 880,0 6 1,0 25 0,0 8 0</inkml:trace>
  <inkml:trace contextRef="#ctx0" brushRef="#br1" timeOffset="15036">8123 4937 23189,'0'10'-5756,"0"-2"2009,-14-4 3539,11-17 0,4-3 0,19-15 0</inkml:trace>
  <inkml:trace contextRef="#ctx0" brushRef="#br1" timeOffset="15208">8705 4422 23459,'-27'-3'-585,"6"-1"107,4 2 102,13-2 227,-12 1 0,16 21 0,0 7 0</inkml:trace>
  <inkml:trace contextRef="#ctx0" brushRef="#br1" timeOffset="15366">8755 5082 23459,'-18'-13'-2549,"4"11"0,14-12 0</inkml:trace>
  <inkml:trace contextRef="#ctx0" brushRef="#br1" timeOffset="15679">9315 4316 25348,'0'-15'-6385,"0"4"4256,19 5 5524,6 27-4544,29 15 856,-31-12 1,0 2-599,14 14 1,-1 0 155,-12-13 0,1 1-1106,17 23 0,0 1 1131,-17-19 1,-1-2 675,10 11 1,-2-1 0,-12-13 0,0-1 0,20 26 0</inkml:trace>
  <inkml:trace contextRef="#ctx0" brushRef="#br1" timeOffset="15896">10328 4410 24359,'0'-15'-6386,"-20"6"6435,14 29-637,-33 22 1785,11 14-1153,3-9 0,-2 0 87,4-16 0,1-1-46,0 11 1,2 1-707,0-3 1,3-2 961,-8 16-1124,8-15 0,1-1 185,0-4 465,2 1 1,6-24 0,3-5 0</inkml:trace>
  <inkml:trace contextRef="#ctx0" brushRef="#br1" timeOffset="16063">10055 4410 22830,'10'-29'-3087,"-7"5"815,18 12 4757,-9 6-829,9 6-1303,-3 0-11,2 25-1941,0-3-98,6 25 701,1-5-90,3 4-2128,3 6 941,-8-13 1,2 0 1974,-6-9 1,0-1-1,9 10 1,1-1-1,13 11 1</inkml:trace>
  <inkml:trace contextRef="#ctx0" brushRef="#br1" timeOffset="16232">11222 4443 22830,'-54'-8'-1243,"11"1"838,-7 7 1003,19 16 1,1 5-51,-20 8-326,18 0 1,0 5-388,1 1 1,3 0-311,8-8 0,0 0-374,-3 9 0,2 0 686,1 10 1,11-2 0,3-3 0</inkml:trace>
  <inkml:trace contextRef="#ctx0" brushRef="#br1" timeOffset="16556">11400 3872 25078,'1'42'-6554,"0"-2"4384,-1 5 1158,0-1 405,0 7 292,-17 5 657,13 5-361,-4-28 1,0 0-1117,8 32 1199,-5-17 0,0 1 29,4-13 0,-1 1-444,-6 22 1,0-1 171,6 4-391,-3-17 1,-1-2-251,0-2 203,-2 2 176,2-23 582,2-8 1,2-6 0,0-4 0</inkml:trace>
  <inkml:trace contextRef="#ctx0" brushRef="#br1" timeOffset="16886">11373 4620 22290,'21'-29'-1072,"8"5"2078,-13 12-382,10 5 283,0 48-3535,-6-12 1505,-3 22 0,0 4-503,3-2 459,1-2 0,2-3-675,2-6 746,0-13 1,2-3-639,9-2 897,-3-13 0,0-3 2334,9-3 497,12-5-99,-3-39 629,-15 13-1409,-10-12 0,-2-5 47,-3-2-718,-8 2 1,-4-1-444,-3-11-349,-4 19 0,-1 1-783,-1-14-196,-17 6-1187,13 4 788,-31 0 686,31 15 41,-28 5 1304,28 31 91,-19 25 587,20 8-789,-6 16 839,9-7-821,0 4-162,0 2-289,11-19 1,1 0-1509,-6 17 375,13-14 1,5-3 1052,2-1 1,9 4-1,0-21 1</inkml:trace>
  <inkml:trace contextRef="#ctx0" brushRef="#br1" timeOffset="17170">12297 4576 23459,'0'-14'-6295,"0"28"4166,0 0 1065,17 49-402,-13-20 919,13 20-213,-7-17 282,-7 1-382,7-11 0,1 0 314,-9 7 786,15 19-763,-9-45 300,4-3 327,-2-11 1450,5-38-332,-2 8-35,7-34-605,-7 22 0,1-1-245,-3 8 1,0-2-224,3-7 1,1-4 0,-1 4 213,-1 2 1,0 1-713,9-23 0,1 1 354,5 1 0,-11 24 1,-1 3-1,7-1 1</inkml:trace>
  <inkml:trace contextRef="#ctx0" brushRef="#br1" timeOffset="17480">13032 5021 22470,'22'1'-272,"1"1"175,4-2 257,-2 0 25,3-23 52,-1 17 259,-1-38-1001,10 11 544,-12-9-310,-7 12 1,-2 1-303,-3-7 201,-5-3 1,-4 1-1022,-20 0 228,7 3 0,-3 3-1297,-9 10 1812,-34-4 63,35 20 932,-32 2 195,27 30 565,1-4 467,4 27-863,11-17 1,1 0 546,-6 23-1039,9-6 1,3 1-1313,-2 8-128,15-8 1,9-3-2053,23 5 3102,-2-11 0,5-3 0,-9-17 0,1-2 1,3 5-1,1 0 0</inkml:trace>
  <inkml:trace contextRef="#ctx0" brushRef="#br1" timeOffset="18029">14372 4035 24539,'-25'-22'-2759,"0"0"0,-4-9 1049,-10-4 1133,17 25 1107,-15 26 1765,16 9-1594,-3 28-854,22 1-1357,-8 11 1580,8-29 1,4 4-720,12 21 1,3 1-85,-6-14 0,3 2-367,9 3 0,7 5 0,-2-7-803,-2-5 0,2-3 1723,-3-6 1,2 1 0,0-5 0,3-2 0,0-3 0,1-1 0,0 1-1</inkml:trace>
  <inkml:trace contextRef="#ctx0" brushRef="#br1" timeOffset="18246">15078 3860 24179,'0'-25'-6206,"0"5"4527,48 9 4959,-15 6-2665,15 21 1,3 6-739,3 9-194,-8 15 0,-2 6-191,-19-19 1,-3 1-439,7 13 1,-6 5 647,-11 9 0,-6 0-125,0-11 0,-3 3-880,-7 6 0,-4 7 0,-3-6 97,-1 0 0,-4-3 1220,-1-5 0,-2 1 1,-2-4-1,-9 6 1,-3-4-1,-1 1 1,-1 1-1</inkml:trace>
  <inkml:trace contextRef="#ctx0" brushRef="#br1" timeOffset="18764">7985 7168 24539,'31'-16'2899,"-1"1"-2170,1 3-36,1-1-236,17-2-324,-9 3-870,-7 5 0,1 1-516,9 1 1267,-7 3 1,0 0 0,10 2 0,15 0 0</inkml:trace>
  <inkml:trace contextRef="#ctx0" brushRef="#br1" timeOffset="19030">8492 6799 24629,'-26'-11'-3037,"10"1"929,-6 0 1772,19 2-2113,-9 3 2811,32 1 1137,-16 22-2842,40-14 1135,-11 52-956,11-29 1027,-21 12 0,-5 4-1327,9 8 1365,-17-3 1,-6 2-1469,-14 15 229,11-21 0,-7 0 793,-30 5 1,-5-1 528,22-10 0,-1 0 1,-23 12-1,-2-1 1,17-14-1,0 0 0</inkml:trace>
  <inkml:trace contextRef="#ctx0" brushRef="#br1" timeOffset="19512">10170 6975 23639,'-39'0'90,"0"0"-90,1 0 0,2 21 787,1-15-330,6 40-1245,1-24 692,13 8 0,3 4-849,-2 6 12,1 14-208,13-19-324,20-4-887,-14-3 1306,27-11 1,6-2 855,-5 5 32,13-8 1,3-4 774,0-2-254,-11-2 1,-1-5 806,1-16 977,4 13-134,-22-31-1030,-10 9-1963,-5-20-405,-30 7-1876,-10-2 3069,-12 26 0,-1-8 0,13 15 0</inkml:trace>
  <inkml:trace contextRef="#ctx0" brushRef="#br1" timeOffset="19796">10597 7188 23189,'14'0'180,"-7"13"-5637,0 10 2593,-7 7 2010,0 5 195,15-6-376,-11 2 579,10-1-1636,-1 0-292,-10-2 2733,18 5-159,-10-10-663,7 5 77,-7-17 1057,3-3-66,-5-7 1214,6-16 348,2 11-1573,-4-24 0,0-6 143,10 1-560,-2-17 0,-1-4 59,5-7 1,-8 19 0,0 0-1,6-17 1</inkml:trace>
  <inkml:trace contextRef="#ctx0" brushRef="#br1" timeOffset="20232">11820 7135 23279,'-49'-20'-2857,"6"5"2015,2 15 1790,5 0-380,0 14 883,-1-10-1021,13 20 0,2 4-615,-9-4 72,12 11 1,4 2-5,5 1-258,3 10-861,7-18-360,27-4-650,-21-5 1232,28-11 1,5-4 832,-10 2 63,15-2 0,1-7 1106,2-22 672,14 4 263,-20-24-520,-5 7 145,-3-7-657,-5-5-1080,-4-4-312,-7-7-4,-10 13 0,-1-3-272,-3 12 0,-1-3 465,0-6 0,0-5 1,-3 4-177,-8 2 1,1 2-74,6-16 1,-1 1-42,-4 19 0,-3 3-195,-1 0 1,1 2-753,4-25 1035,-11 27 1,0 2-131,13-4 457,-19 3 167,21 40 727,-8 11 95,10 23-873,0 7-275,17 12-620,-7-9 0,0 2 552,-1-11 1,2 1 352,6 5 0,2 3 0,-2-4 0,-6-5 0,1-2 0,15 12 0,0 0 0</inkml:trace>
  <inkml:trace contextRef="#ctx0" brushRef="#br1" timeOffset="20550">12293 7231 24629,'0'-28'-5397,"0"2"3269,18 3 3651,7-4-367,10 9 674,16-15-838,-19 13-552,-2 3 0,-1 0 0,3-3 1523,15-12 43,-28 13-1795,2-22-856,-16 17-1017,-20-23-893,-12 24 775,-23-10 213,20 19 330,-23 1 330,28 10 787,-18 27 1291,21-5 76,10 27-327,12 9-1678,0-7-364,11-6 1,2 0-969,-7 10 850,18-18 0,3-2-1057,-6 9 1820,30-4 0,-13-5 0,4-3 0</inkml:trace>
  <inkml:trace contextRef="#ctx0" brushRef="#br1" timeOffset="20879">13027 6995 24539,'-22'-23'-6536,"17"3"3041,-17 5 3528,22 3-624,-14 5 1214,11 26-627,-11-1 1030,34 23-2238,-10-5 0,3 1 559,30 10 809,-21 0 0,-3 0-1266,4-6 921,-5-9 1,-1-2-518,0-3 737,8 7-1447,-7-25 2787,-9 0-624,-3-30 57,1-17 192,1-13-604,0 3 0,1-1 31,-1 14 1,0 0-9,2-16 0,1 0-141,-2 13 0,0 2-480,1-3 1,1 0 20,-1 4 1,2-2-548,7-12 0,1 2 456,-6 14 0,3 1-217,13-14 0,2 4 867,6 8 0,16 4 0,-17 23 1</inkml:trace>
  <inkml:trace contextRef="#ctx0" brushRef="#br0" timeOffset="28344">14217 7260 6273,'-9'53'0,"2"-3"0,-1-5-874,1-7 874,-1-7 311,4-7-671,-1-1 400,4-11 0,0-2 0,1-9 0</inkml:trace>
  <inkml:trace contextRef="#ctx0" brushRef="#br0" timeOffset="28564">14238 6694 6273,'11'-64'720,"-3"33"0,1-3-675,-1-28 0,0-1-508,0 23 0,1-1 553,0-9 0,-1-6 0,0 7-45,-1 14 0,-1 1-45,6-19 0,1 2 0,2 1-7,-3 15 0,1 3 7,2 4 0,2-3 268,-4 15-448,-4 6-449,5 1-91,-8 8 858,6 0 0,-8 19 0,2 4 0</inkml:trace>
  <inkml:trace contextRef="#ctx0" brushRef="#br0" timeOffset="29216">14342 6178 6453,'-25'36'1170,"9"-7"-1080,-1 11 0,11-6-1,-9 7-89,9-6 0,0 1-2809,-3 23 2809,3-18 0,1 0 0,-3 20 0,3 3 90,-1 0-90,3-20 0,0 1 0,0-10 0,0 0-45,-1 20 0,0 0 135,-2 9-90,2-25 0,0-1 0,-2 10-137,-1-3 137,0-4 556,-2-4-466,-1-4-90,1-4 0,-4 4 0,2-10 1111,-3 4-1291,6-17 740,0 0-650,5-8-630,1-1 720,0-16 0,1-9 0,1-15 0</inkml:trace>
  <inkml:trace contextRef="#ctx0" brushRef="#br0" timeOffset="29748">14442 6006 6633,'17'-23'450,"-1"0"-360,3 2-90,-1 2 180,2 1-90,12-1-90,-7 7 0,8-1 0,0 10 0,-10 1 0,13 2 90,-19 21-90,3-15 0,-12 36 90,-3-24-180,-3 20 180,-1-6-90,-1 2 0,0 4 0,-22 20 0,-5-12-784,0-7 1,-2 0 783,-15 6 0,13-11 0,1 1 0,-6 1 0,-9 7-31,19-19 31,2-4-90,5-3-90,3 2 180,9-5-180,3 7 270,26-9 1381,-16 6-1381,46-3-90,-27 3 37,27 3-37,-21-3 0,-1 2 0,16 14 0,-8-2 0,-2 2 90,2 9 179,-11-5 1,-4 1-265,-6 5 355,-2 13 449,-15-4-629,0-15 0,-21-7 0,-7-1 0,-5 0-180,-15-6 0,-4-3 0,-7-1 45,-2-6 0,-2-4-135,1-3-360,5-2 0,4-5-719,13-17 1169,-10-2 0,35-2 0,1 7 0</inkml:trace>
  <inkml:trace contextRef="#ctx0" brushRef="#br0" timeOffset="30246">15105 6949 7533,'0'29'90,"0"6"-90,0-7 90,0 4-90,0-6 0,19 9 0,-15-8-135,22-7 0,4-2-45,-7 0 90,34 1 180,-23-13-180,2-3 90,1-3 180,8-20-90,-12 14 134,-9-20 1,-3-5-45,-2 6 270,-7-10 0,-3-2-360,-3 0-90,-3-27 0,-3 38 0,-15-5 90,11 50-90,-9 11 0,-1 6 90,11 30-250,-7-19 0,0 1 160,9-2 0,0-1 0,-3-10 0,-1 2 45,5 24 0,0 0 0,0-25 0,0-1 180,0 23 0,0-1 224,0 7-1075,2-24 0,-4-1 895,-13 8-269,11-5-6,-26-9 95,26-4-89,-31-9 0,15-7-179,-37-6-451,14-4-540,5-9 1,0-5-1406,-9-14 2575,17 7 0,3-2 0,-5-25 0,2 5 0</inkml:trace>
  <inkml:trace contextRef="#ctx0" brushRef="#br0" timeOffset="30518">16545 5860 9422,'0'-12'1889,"-20"4"-1530,-9 4-89,-14 25-90,-5 2-180,14 15 0,0 7-1097,6-11 1,-1 2 1096,-4 12 0,-2 8 0,3-4-1474,2 1 1,2 0 1473,4-5 0,0 3 0,3 0 30,4 0 0,3 1 0,2-3 235,1 8 0,1 1-715,1 2 0,1 4 1,8-7-747,12-7 1,5-3 475,-5 13 0,6-4-225,10-19 1,4-5 944,-1-1 0,0-1 0,4-3 0,1-2 0,4-2 0,-1 1 0</inkml:trace>
  <inkml:trace contextRef="#ctx0" brushRef="#br0" timeOffset="41195">17420 6480 11670,'-20'46'540,"-14"-7"-540,29 12-805,-27-8 805,29 7 0,-24 2 90,24 2-270,-18 1-810,19-2-269,-6-1-45,7-18 0,2 1 44,-1 16 1260,0 10 0,15-25 0,3-4 0</inkml:trace>
  <inkml:trace contextRef="#ctx0" brushRef="#br0" timeOffset="41346">17007 7027 8792,'-6'-19'1169,"4"-3"-1169,19 5 180,21-6-180,16 12-450,8-3-584,-19 10 0,0 2-805,-9 0 0,1 1 1839,13 0 0,1 0 0,-12 0 0,-1 2 0,1-1 0,-1 0 0</inkml:trace>
  <inkml:trace contextRef="#ctx0" brushRef="#br0" timeOffset="41679">17927 7072 8432,'-20'7'1170,"5"0"-361,2-2-719,10 0-90,-10 1 0,31-1 90,-13 0 0,35-1-180,-34-2 90,44 0 0,-14-1 0,11-1 90,6 0-180,-35-13 90,14 10-90,-29-26 180,8 10 0,-36-17-180,-5 6 540,-27 7-270,5 10-180,6 25 90,20 13-1,5 23-178,19-7-721,19 18-89,-12-25-271,38 11-719,-9-9 1889,8-11 0,5 1 0,-13-13 0</inkml:trace>
  <inkml:trace contextRef="#ctx0" brushRef="#br0" timeOffset="42002">18365 7096 9062,'0'-23'1889,"0"25"-1889,13 15 0,-9 16 0,9 2 90,-2-7-90,-8 0 0,8 0-90,2-2 180,-10-2-90,16-3-180,-12 0-90,4-10 270,-5-1 90,0-10-180,-2 0 90,2-21 0,1 16 0,2-41 450,7 6-360,-3-11-90,-2 18 0,2 2 449,0-3-269,9-5-180,-12 22 0,6 8 90,-2 4-90,-2 26-90,7 7-180,-10 13-1259,1 12 450,-7-19-1350,-2 22 2429,-1-24 0,0 4 0,0-13 0</inkml:trace>
  <inkml:trace contextRef="#ctx0" brushRef="#br0" timeOffset="42196">17862 6782 8522,'0'-28'990,"28"0"-811,-21 6-179,53 1-528,-34 5 528,29 4 0,6 6-360,-14 3-187,13 2-1791,-4 25 2338,-15 10 0,-15-10 0,-1 1 0,6 26 0</inkml:trace>
  <inkml:trace contextRef="#ctx0" brushRef="#br0" timeOffset="42462">19412 7037 10771,'-44'-11'1349,"17"2"-1079,-12 4-270,19 2 90,-21 3 0,-1 15-180,12-12 180,-5 35-180,11-2-270,13 10-540,4-12 1,2 0-360,5 7 44,11-8 1,6-1 1214,22 2 0,-12-14 0,2-1 0,28 3 0</inkml:trace>
  <inkml:trace contextRef="#ctx0" brushRef="#br0" timeOffset="42733">19775 7093 10231,'0'-19'900,"0"3"-361,0 3-89,-20 7-360,-1 1 0,-2 23-90,-13-13 0,31 34 0,-33-7 0,23 9 0,-5 17-90,10-27 0,28 18 90,11-25-669,11 1 669,3-16 0,-8-4 0,-1-5 0,10-18-90,-9-10 180,-7-10-180,-14-6-90,-14-9 1,-20 10-1319,16-11 599,-38 18-271,37 4-359,-41 3 1529,20 2 0,-2 10 0,9 1 0</inkml:trace>
  <inkml:trace contextRef="#ctx0" brushRef="#br0" timeOffset="42967">20227 6721 11041,'0'-12'1079,"-16"2"-629,12 2-450,-11 22 0,15 34 90,0 3-405,0-3 0,0 1-773,0 8 188,8-9 1,1 1-428,-5 8 877,5-22 1,-1-1-630,-8 12 1079,0-7 0,0-4 0,0-4 0</inkml:trace>
  <inkml:trace contextRef="#ctx0" brushRef="#br0" timeOffset="43097">20043 7168 9152,'-6'-33'180,"5"2"-180,-5 1 0,6 3-270,23 1-180,-17 3-270,43 4-179,-25 3-180,25 4 1079,-10 3 0,1 4 0,0 3 0</inkml:trace>
  <inkml:trace contextRef="#ctx0" brushRef="#br0" timeOffset="43330">19342 6670 9691,'-5'-23'1170,"1"0"-720,33-8-450,-22 9 0,30 5 0,5 4 89,-10 1-1393,22 3 0,3 8-135,-6 19 1384,-12-10 0,-3 4 0,-2 30 0,-3-5 1</inkml:trace>
  <inkml:trace contextRef="#ctx0" brushRef="#br0" timeOffset="43480">19600 7659 8972,'-5'10'90,"2"-3"-90,-3-2 0,22-3 0,5-1 0</inkml:trace>
  <inkml:trace contextRef="#ctx0" brushRef="#br0" timeOffset="43798">20708 5699 10231,'42'-9'810,"2"3"-540,1 3-1,3 3 181,1 0-270,-10 16 0,0 6-3891,21 5 3711,-20 3 0,0 5 90,-2 4 0,-3 1-90,-8-6 0,-1 3 30,0 8 0,0 6 0,-3-2 15,-3-1 0,-4 3-75,-1 8 0,-1 6 0,-3-4 75,-3-1 0,-3-2-45,-1-8 0,0 3 0,-4-4 0,-10 6 0,-2-3-180,12 0 0,-5 0-45,-21-2 0,-7 1-585,10-5 1,0 3-1,-2-3 270,-3-9 1,-1-3-1,-4 2 540,-4 8 0,-4 3 0,-1 0 0,3-4 0,2-5 0,2-3 0,-2 0 0,-1 1 0,0-1 0,0 0 0,0 1 0</inkml:trace>
  <inkml:trace contextRef="#ctx0" brushRef="#br0" timeOffset="44546">7857 9465 11490,'0'-4'90,"0"-1"-90,25 2 90,12 1-90,15 1-2285,6 1 846,-9 17 0,8-12 674,-28 10 1,1 1 764,36-12 0,-31 11 0,1 2 0,1-6 0,0 1 0</inkml:trace>
  <inkml:trace contextRef="#ctx0" brushRef="#br0" timeOffset="44796">8698 9249 9512,'-29'-14'179,"2"1"-89,13 5 990,-7-1-1080,37 6 180,3 13 0,20 11-90,5 9-384,-11 3 294,-1-4 90,-13 5-90,11 23 90,-26-7-1038,7-3 0,-5 1 903,-16-16 0,-3 0-270,3 12 1,-3 0-181,-10-10 0,-3-2-180,2 2 1,1 1-181,-3-1 1,0 1 854,-2-1 0,-1 0 0,0 0 0,0 0 0,0-2 0,-1 1 0</inkml:trace>
  <inkml:trace contextRef="#ctx0" brushRef="#br0" timeOffset="45282">10263 9502 9781,'-46'-22'0,"-1"3"0,3 6 0,-3 6 0,-7 2 0,15 5 0,-4 18 90,20 8-90,11 24-90,2-9-179,10 1 89,24-15 180,-18-1 0,42-6 0,-14-8 0,10-4 180,-2-23-90,-7 11 359,-6-53-179,-7 30-575,-10-4 1,-4-2 484,-6-2-459,6 0 369,-8 5-270,0-4 270,0 10-90,0 20 0,-14 15 90,11 28-180,-10 5 334,13 14-244,-5-24 0,1 1 0,2 3 0,2 3 45,-5 22 0,1 1-340,0-15 0,2 2 145,0 3 0,1 5 1,-1-6-76,-3-7 0,0-1-15,0 0 0,0 3 0,0-5-75,-1-8 1,-1-3-1,-2 8 0,-2-2-944,-16 11 809,5-21 450,-15-2 0,16-21 0,-3-3 0</inkml:trace>
  <inkml:trace contextRef="#ctx0" brushRef="#br0" timeOffset="45746">10255 10052 7623,'34'-22'179,"-1"0"1,0 1 0,3-1 30,6-2 0,5-1 0,-3 2-748,-2 0 0,2-1 748,6-3 0,6-4 0,-7 4-75,-14 6 0,-2-1 45,18-12 0,-3-1 89,1-5-224,-20 14 0,-3 0 225,-1-8-180,-9 0 90,-4 3 220,-8 2-220,-2 2-270,-2 3 90,-19-3 0,-2 11 117,-22 3-27,4 26-90,1 20-90,16 10-185,0 12 185,20-7-90,-5 6-135,17-15 1,2 0-316,-7 22 180,28-14 1,6-3 179,-6 0 180,3-18 0,5-5-90,-4-12 0,-1-5 180,22 4 0,-10-23 0,0-7 0,6-8 135,-11-13 0,-3-5 20,-18 18 1,-1-1 68,10-25 1,-3-2-541,-14 22 0,-2 1 585,2-10 1,-2-3 180,-6 5 0,-2 1-1,1-21-359,-3 16 0,-1 3-270,-1 2 270,-17-7-90,0 62 90,-14 40-90,22-20 0,2 3-1247,-3 26 0,2 0 1067,7-27 0,1 1-585,-6 24 1,1 1 37,4-25 0,0-1 322,-2 9 1,0 0-425,2-5 0,1-3 829,-3 14 0,-1 7 0,-1-28 0</inkml:trace>
  <inkml:trace contextRef="#ctx0" brushRef="#br0" timeOffset="45879">11255 9627 9242,'-4'-37'629,"1"2"-539,23-9-90,-14 15-1814,48-3 1814,-25 16-90,34 5-630,-11 5-225,-9 4 1,1 0-225,22 2 1169,-20-1 0,-1 2 0,18 14 0,-31-5 0,0-1 0</inkml:trace>
  <inkml:trace contextRef="#ctx0" brushRef="#br0" timeOffset="46117">12475 8930 9062,'-43'-1'2698,"7"16"-2518,3-11-135,14 21 0,1 6-45,-10-2 45,6 14 0,2 3-2969,-1 9 2924,11-19 0,2 2-585,4 4 0,3-1-44,1 23-1491,8-9 1,6 0 1759,1-24 0,4-1-360,12 18 1,3-3 731,-7-22 1,2-2-1,0 4 1,0-2-1,12 1 1</inkml:trace>
  <inkml:trace contextRef="#ctx0" brushRef="#br0" timeOffset="46346">12892 9172 9422,'8'-44'989,"3"5"-89,3 0-631,0 17-89,3 4 90,-3 15-90,2 3 0,1 0-90,11 21 0,-6 12-45,-6-2 0,-2 3-45,-1 26 45,-6-14 0,-4 1-1023,-19 17 933,16-21 0,-5 1-360,-29 5 0,-5-2-180,21-10 1,-2 1-796,-13 2 1,-8 2 0,4-4 1379,5-4 0,2-2 0,-11 8 0,0-1 0,13-15 0,0 0 0</inkml:trace>
  <inkml:trace contextRef="#ctx0" brushRef="#br0" timeOffset="46611">14172 9416 14189,'5'0'-60,"-2"0"0,-1 0 0</inkml:trace>
  <inkml:trace contextRef="#ctx0" brushRef="#br0" timeOffset="46829">14182 9736 11041,'0'12'1169,"0"-2"-629,0 0-360,0-5 0,0 5-91,0-3 1,0 18-90,0-1-90,0 38 90,-20-13-918,6-8 0,-3 8 0,-2-5 423,-5-5 0,-4-1-1004,-6 13 0,-3 6 0,1-7 1499,2-11 0,-1-3 0,3-4 0,-2 2 0,0-4 0,-4 2 0,-1-1 0</inkml:trace>
  <inkml:trace contextRef="#ctx0" brushRef="#br0" timeOffset="49163">24072 5422 11400,'0'31'1260,"0"3"-6741,0-2 5571,0 7 0,0 5 984,0 12-1029,0-22 0,0 1 0,0 5 0,0 2 37,0 5 0,0 3-37,0 2 0,0 2-45,-1 4 0,2 3 0,2-1 0,3 4 0,-2-2-295,-3-12 0,0-3 0,0 6 295,2 8 0,1 7 0,0 0 0,-1-7 188,-3-8 1,0-4-1,0 2-188,0 13 0,0 4 0,0-5 0,0 3 0,0-2-225,0-1 0,0 0-135,0-2 1,0 3-691,0-6 1,0 2 0,0-2 14,0 8 1,0-1 1034,0-10 0,0 3 0,0-6 0,0 2 0,0-5 0,0 0 0,0 0 0</inkml:trace>
  <inkml:trace contextRef="#ctx0" brushRef="#br0" timeOffset="50496">25778 6594 8072,'0'-9'1260,"0"1"-901,0-1 1,-14 0 0,11 1 0,-11 0 0,14 1-270,0 0-90,-10 3 0,1 1 0,-8 2 0,-13 21 0,7-14-45,-13 31 0,-2 8 135,-3-10-135,2 16 0,3 3 45,9-9-45,13-10 0,3 0 135,5-1-540,4 5 90,30-20 180,-5-9 90,28-5-90,12-5 180,-11-18-497,-7 6 0,-1-4 497,6-23 45,-13 10 0,-2-2 45,0-8 90,0-14 90,-19 17 269,-10 2-269,2 2-270,-8-3-180,2 11 270,-2 1 0,0 34 0,0 30-719,16 5-631,-7-5 1,0 0 291,10 4 968,-2-15 0,1-1 0,-2 7 0,19-1 0</inkml:trace>
  <inkml:trace contextRef="#ctx0" brushRef="#br0" timeOffset="50796">26608 6424 8792,'-17'-12'810,"13"2"-631,-32 5 1,12 3-90,1 20-90,-10-13 0,21 51 0,-4-29-1056,8 33 1056,8-20 90,0 2-90,22 0 0,-16 1 0,37-2-90,-37-3 72,39 9 18,-18-15 180,16 11 0,-19-26-180,-10 0-900,-14-10-629,-21-4 540,-5-1 592,0-14 397,-17 9 0,38-10 0,-17 13 0</inkml:trace>
  <inkml:trace contextRef="#ctx0" brushRef="#br0" timeOffset="51030">27217 6494 9961,'0'-13'1260,"-23"-1"-811,17 5-179,-37 2-270,38 3-180,-54 2 360,49 22-90,-46 10-90,41 14 0,5-10 0,0 0-450,0 15-793,18-16 0,2-1-16,-6 16 674,20-24 1,5-2-855,5 19 1439,-1-22 0,3-3 0,-4 0 0,1-2 0,1-1 0,1 0 0</inkml:trace>
  <inkml:trace contextRef="#ctx0" brushRef="#br0" timeOffset="51563">24762 5500 9242,'2'-13'360,"0"2"-181,-1 5 1,-1 2-180,0 19-539,-14 3-361,10 23 1,-10-9-91,14 5 990,0-9 0,0-2 0,0 0 0</inkml:trace>
  <inkml:trace contextRef="#ctx0" brushRef="#br0" timeOffset="51712">24848 5581 7803,'-18'15'0,"-10"-11"89,25 35-1977,-21 2 1888,10 13 0,-1 11 0,4-14 0</inkml:trace>
  <inkml:trace contextRef="#ctx0" brushRef="#br0" timeOffset="52212">28032 5477 10411,'0'-10'360,"0"1"-360,0 4-720,0-1-1528,0 20 988,0 4 1260,0 14 0,0 3 0,0-7 0</inkml:trace>
  <inkml:trace contextRef="#ctx0" brushRef="#br0" timeOffset="52346">28257 5546 10051,'22'0'180,"-1"0"-90,0 0-1799,-3 17-180,-3 9 1889,-4 11 0,-4 8 0,-4-7 0</inkml:trace>
  <inkml:trace contextRef="#ctx0" brushRef="#br0" timeOffset="52488">28670 6789 11400,'-44'0'-840,"4"-25"1,9-6 0</inkml:trace>
  <inkml:trace contextRef="#ctx0" brushRef="#br0" timeOffset="60229">322 7607 9332,'9'0'2698,"6"0"-2608,28 0 0,-6 0-180,7 11-1642,-7-9 1732,3 9-270,1-11-269,0 0-181,3 7-1170,20-5 1171,-14 10-181,2-9 1,0-1 899,-2 6 0,-11-4 0,-3-2 0,-4 1 0</inkml:trace>
  <inkml:trace contextRef="#ctx0" brushRef="#br0" timeOffset="60462">933 7555 8432,'-33'-11'1619,"-22"2"-1439,22-11 0,-20 7-270,33 5-90,-1 1 360,33 7-180,6 15 90,23 3-90,-4 18 0,-5 1 90,-14-7-180,-7 3-540,-6 5-89,-4-8-1440,4 30 2159,-5-22 0,-20 16 0,-6-15 0</inkml:trace>
  <inkml:trace contextRef="#ctx0" brushRef="#br0" timeOffset="60815">1530 7611 10591,'-21'-25'1169,"15"9"-1079,-35-7 0,36 13-180,-57 0 90,41 6 90,-43 18-90,41-10 0,-6 34 0,20-21 0,-6 20-90,13-8 180,-5 16-90,7-12 0,18 21-180,5-27-309,-1 5 489,20-16-12,-17-5 12,13-5 0,0-2-180,-17-43 90,-4 18-540,-9-44 180,-8 35-989,-21-16 450,-2 21-181,-2-3 1170,-9 19 0,30-4 0,-13 5 0</inkml:trace>
  <inkml:trace contextRef="#ctx0" brushRef="#br0" timeOffset="61112">1682 7588 10051,'6'-7'270,"-1"1"-180,-2 6-90,-1 0-90,1 18 270,0-13-270,0 29 180,1-30-180,4 42 90,-5-29 90,5 25 0,-5-18 0,2-5-180,-1-1-180,-1-12-90,0-3 180,-1-21-629,2-12 449,0-12-225,1 7 1,1 1-46,4-13 524,-2 8 0,3 0 0,5-4 0,7-10 0</inkml:trace>
  <inkml:trace contextRef="#ctx0" brushRef="#br0" timeOffset="61531">2283 7546 8612,'-49'0'540,"9"0"-540,-1 0 0,9 0 360,-14 0-360,12 15 0,-7-12 0,13 31 0,16-6 90,-1 21-90,13-5-761,0-3 851,21-13-180,-15-3-179,36-3-91,-9-3 270,10-9-90,21-4 180,-25-24 0,13-1 0,-19-19 0,-3 1 0,-3-4 0,-8-4 0,-3-4 90,-8-4 90,-5 13 0,-1-2 359,0-22-269,-12 10 0,-1 0-90,6-4-135,-16 14 0,0 2-135,15 5 90,-15-4 185,6 27-95,2 23-90,-5 7 0,9 22-270,9 24-450,0-8-629,-3 9 0,6 1-114,8-29 0,1-2 1463,-10 22 0,2-4 0,38-3 0,-20-1 0</inkml:trace>
  <inkml:trace contextRef="#ctx0" brushRef="#br0" timeOffset="61812">2448 7871 9242,'23'-13'90,"31"-6"0,-31-1-90,10-4 0,2 0 90,1 4-2068,11-27 1978,-17 19 90,-5 1 703,-3-1-614,-10 2-179,1 1 270,-12 1 233,5-8-503,-6 10 0,-24-8 0,-1 17 0,-5 2-90,-7 7 90,18 4 90,-12 17-90,14 8-90,7 24-989,10-9-450,23 17 539,-17-24 1059,39 10 0,-26-17 0,20 0 1</inkml:trace>
  <inkml:trace contextRef="#ctx0" brushRef="#br0" timeOffset="62095">2972 7490 8792,'-18'-13'630,"4"24"-630,33 7 0,-15 26 0,32-10 0,-32-1 90,13-11 89,-6-3 991,-8 2-810,15-7-360,-17-24-180,6-16 0,-7-18-270,0-5-232,0 7 52,0-3-989,0-20 719,15 18 699,-11-11 1,24 26 0,-10 2 0</inkml:trace>
  <inkml:trace contextRef="#ctx0" brushRef="#br0" timeOffset="62683">3375 7126 9152,'-10'-8'2338,"-1"22"-2248,-2 15-90,5 14 0,8 4-630,0-5 630,0 2 0,0 3 90,0 19-90,16-15 0,-14-9 0,0-1 0,13 4 0,-15 10 0,11-24 124,-9-4-214,9-5-720,-11-2 1,-18-11-1,-4-22 360,-22-20-89,10-15 71,-1-6 288,12 4 90,11-5 45,1 9 0,3-2 45,6 12 0,1-1 45,-6-26 0,4 1 0,11 27 0,5 1 269,6-24 1,5 4-135,21 10-45,-11 13 0,-1 6 45,-2 15 119,18 5-209,-33 29-90,15 9 0,-23 14 0,-2-7 0,1-1 0,-3 2-45,-4-2 0,0-2 45,0-7-90,0 5-90,0-16 0,0-4 180,16 1 0,-12-4 90,31 2 496,-12-2-496,0 0 450,16 11-1,-21-5 361,14 19-450,-17-10-361,-7 9 1,-8-6-90,0-1 0,-24 3 0,-9 14 0,-15-12-270,15-5 1,1-1-1423,-11 1 163,-9 6-270,17-16 1799,4-4 0,4-5 0,0-3 0</inkml:trace>
  <inkml:trace contextRef="#ctx0" brushRef="#br0" timeOffset="63229">3792 7670 8882,'17'-10'540,"-12"17"-450,31-3-90,-31 26 0,27-26 90,-15 31-90,8-12 0,2 10-90,-9-2 180,2-20-90,-1 6 0,-8-16 0,8 5 0,-11-25 269,2-4-89,-4-12 90,-4 2 90,1 6 90,-3 1-270,0 1-360,0-3 180,0 8 0,0 20 90,0 46-90,0 5-558,7 2 0,2 2 648,-5 8-180,12-4 0,0 1 180,-14-25 0,0-1-45,11 10 0,-1 0 45,-10 11 0,8-7 0,-10-3-8,0 1-172,0-14 90,-25 6-90,-7-24-179,-29 0-361,11-12-629,0 0-1440,-3-40 2699,14 12 0,15-3 0,2-4 0,-7-9 0</inkml:trace>
  <inkml:trace contextRef="#ctx0" brushRef="#br0" timeOffset="63812">4457 7121 8612,'0'28'1349,"14"-12"-1079,-10 17-270,11-13 90,-15 21-90,0-4 0,10 5 90,-7 3-90,7 2 0,-6-13 0,-1 0-2305,-1 17 2395,4 15-180,-6-25 826,4-4-736,-3-5 90,5 1-90,-5-13-152,2 0-388,-3-38-89,-17-32 179,12-7 315,-11 5 0,1-1-105,12-11 240,-4 3 0,0-1-3,7 23 1,0 2 2,0-14 0,0 0 90,0-15 90,0 4-376,7 21 0,3 2 376,12-4 269,17-8-269,4 58 90,-8-6 42,0 43-312,-9-18 90,-4 29 180,0-6-90,-5 5-136,-7-12 1,-1 2-45,0 21 45,-5-10 0,0 1-45,-4 6-45,-8-11 0,-5-2 79,-12 3-574,14-18 1,-3-2-721,-29 7-269,26-3 1529,-10-4 0,-4-6 0,6-3 0</inkml:trace>
  <inkml:trace contextRef="#ctx0" brushRef="#br0" timeOffset="64146">4840 7753 7982,'8'8'810,"3"-6"-450,7 7-360,1-9 180,16-15-90,-12 11 90,19-26-91,-18 9-89,14-16 180,-18 5 0,3 1 180,-11-2-180,-6 8-180,-2-13 0,-4 18 0,0-2 0,-17 14 0,-5 18 0,-15 27 90,16-1-180,12-3 0,4 0-360,5 0 1,0 11-361,0-15 0,0-5-89,21-2 899,-15-5 0,34-7 0,-17-4 0</inkml:trace>
  <inkml:trace contextRef="#ctx0" brushRef="#br0" timeOffset="64430">5402 7382 8162,'-23'-9'360,"4"2"-270,3 2 0,-2 4-90,-2 17 90,-3 5-90,21 22 0,-7 4 0,32-7 0,2 9 0,3-21 0,11 12 180,-19-20 719,16 6-449,-18-14-450,-6 0 90,-12-6-90,0-3 0,0-1-180,-20 1-360,-6-1-539,1 2-180,-20-1 1259,28 1 0,-21-2 0,13 1 0</inkml:trace>
  <inkml:trace contextRef="#ctx0" brushRef="#br0" timeOffset="64696">5710 7409 9871,'4'-7'450,"0"1"0,-1 4-450,-2 19 0,-16 10 90,11 13-180,-12 3 90,16-5 90,-11 3-90,9 20-90,-9-16-450,28 14-899,10-11 809,10-15-180,-9-10 1,2-3 809,8-7 0,18 0 0,-15-13 0</inkml:trace>
  <inkml:trace contextRef="#ctx0" brushRef="#br0" timeOffset="64996">6123 6835 10141,'-14'-3'360,"1"1"-90,-1 2 90,0 17-91,-3-13-134,4 25 0,2 8-135,-7 1-661,5 18 0,2 5 661,6-25 0,1 1 30,-1 15 0,0 8 0,6-7-75,10-10 0,2-1-315,-4 8 0,1 5 1,4-8-136,8-14 1,3-3-541,9 16 1,1-3-46,11-1 1080,-14-18 0,1-2 0,15-2 0,3-3 0</inkml:trace>
  <inkml:trace contextRef="#ctx0" brushRef="#br0" timeOffset="65246">6738 6813 10051,'53'-2'1349,"-11"0"-989,3 2-90,-11 0-90,3 21-530,1-16 620,1 42 84,-2-24-354,-14 11 0,-3 5 90,9 15-687,-12-2 1,-4 2 596,-7-19 0,-3 0-405,-9 29 0,-3 1-270,9-25 1,-5 0-1482,-20 14 0,-5-1 2156,14-13 0,-2-3 0,-15 4 0,-3-1 0,7 1 0,0 0 0</inkml:trace>
  <inkml:trace contextRef="#ctx0" brushRef="#br0" timeOffset="67145">7670 6061 11041,'0'-18'449,"0"0"-359,0 6 1170,0 2-1080,0 37-90,0 4-46,0 2 1,0 5-1606,-1 23 0,2 4 1651,7-10 0,3 4-45,-6-6 0,0 7 0,-1 2 0,2-6-429,1-5 1,0-3 0,1 4 383,0 10 0,0 7 0,0-1 0,-2-5 0,0-12 0,-2-4 0,0 4 0,0 8 0,1 6 0,-1-1 0,0-6-419,0-10 1,-1-4 0,0 2 388,-2 12 0,-2 2 0,1 0-390,0-3 1,0 0-1,0-3-30,0 8 1,0 1-931,-4 1 1,-2 5 0,-1-8 1379,-2-9 0,-1-4 0,0 13 0,0-4 0,3-23 0,0-1 0</inkml:trace>
  <inkml:trace contextRef="#ctx0" brushRef="#br0" timeOffset="69796">1428 9969 9332,'-15'-11'1529,"11"1"-1079,-12-1-181,5-1 1,8 2-180,-8-2 90,0 2 0,8 1 0,-15 1 0,10 0-180,-1 3-90,0 0 90,6 3 0,-2 1 0,2 1 0,-3 0 0,1 17 0,-6 9 0,3 11 0,-2 5-180,1 12 90,4-11-135,3-7 0,0 0-45,1 0 90,1 9 91,0-24-361,0-4 90,19-6 180,-15-3 180,32-4 0,-19-1 90,4-19-90,4 12 0,-10-28 90,-1 9 360,7-17-360,-13 16-90,3-7-90,-4 21 90,-4-4 0,-1 7 90,7 23-270,-2-12-1349,15 38 449,-6-23 1080,18 37 0,-10-24 0,8 10 0</inkml:trace>
  <inkml:trace contextRef="#ctx0" brushRef="#br0" timeOffset="70380">1412 9966 6453,'0'0'0</inkml:trace>
  <inkml:trace contextRef="#ctx0" brushRef="#br0" timeOffset="70696">1503 9460 8612,'0'38'720,"0"-5"-720,0 10 90,0-4-90,12 9 0,-9 2 0,3-10 0,0 1 0,2 21-180,-4 1 0,0 0-1157,6 1 392,-3-8 1,-2-3 717,-1-6 0,5 5 0,-5-20 0</inkml:trace>
  <inkml:trace contextRef="#ctx0" brushRef="#br0" timeOffset="71246">1790 10206 7803,'37'0'719,"-15"-12"-719,8 9 90,-8-24 0,7 6-45,-6-3 0,-1-3 45,-1-10 270,8-20-360,-20 30 90,-4-18 0,-2 22 0,-20-11 0,12 19-180,-12-2 90,0 6 0,0 7 0,-15 0 0,8 18 0,10 8 0,5 8 0,9 16-270,0-14-360,0 12-899,18 2 719,9-11 810,12 9 0,3-17 0,-8-1 0</inkml:trace>
  <inkml:trace contextRef="#ctx0" brushRef="#br0" timeOffset="71546">2612 9868 8432,'-20'-15'1170,"15"2"-991,-29 3-89,30 0-180,-24 3 90,17 1 0,-5 23 0,26 7 90,-5 11-180,27-1 90,-29-7 0,28 1 90,-26-1-90,26 9 90,-16-13 180,2 9-90,0-18-180,-15 2-90,4-11-1799,-22-1-360,-9-2 2249,-11-2 0,11-14 0,11-3 0</inkml:trace>
  <inkml:trace contextRef="#ctx0" brushRef="#br0" timeOffset="71816">3073 9731 10591,'5'-6'1349,"-3"-1"-1349,0 2 0,-2 0 0,-14 21 0,10 9-90,-10 11 0,14 18-90,0-16-449,0 23 269,19-26-513,-14 7 514,38-17-91,-24-3 0,22-3-179,-10-6 89,-1-2-90,-1-5 630,7-2 0,-11-2 0,5-1 0</inkml:trace>
  <inkml:trace contextRef="#ctx0" brushRef="#br0" timeOffset="72411">777 9243 8522,'0'-9'540,"0"1"0,-17 4-181,0 0-89,-3 27 0,-2 15-90,12 19-916,4-7 1,1 3 735,0-13 0,2 0 44,1 16 1,4 3-45,5-14 0,4 2 0,-2-3 0,-7 10 0,3 0-68,11-10 1,6 4 0,3 0 0,-5-5-338,-1 10 0,1-2 75,6-8 0,5 1 1,1-2-421,0-4 0,1-1 1,-1-3 615,6 5 1,2-2 0,-5-7 0,3 0 0,-2-2 0,3-3 0,1 0 0</inkml:trace>
  <inkml:trace contextRef="#ctx0" brushRef="#br0" timeOffset="72696">3572 8966 10411,'21'0'360,"-4"16"0,22 4-180,-11 12-1,0-6 1,1 0-1274,9 14 1184,-13-11 0,0 1 0,8 23-90,-4 7 45,-15-27 0,-2 4-45,-1 23 0,-3 3-601,-2-13 1,-3 4 285,-6-8 0,-3 7 0,-1 0 1,-1-4-798,-1-4 1,0-3 0,-2 2 301,-7 14 1,-3 3-1,0-4 810,2-13 0,0-2 0,-2 0 0,0 0 0,-1-1 0,-1 1 0,-2 0 0,1 0 0,0 0 0</inkml:trace>
  <inkml:trace contextRef="#ctx0" brushRef="#br0" timeOffset="74862">24535 5278 8162,'-7'-4'990,"0"2"-720,-2 0-1,0 2 91,0 0-90,1 0 90,-1 0 0,-2 0-1,0 0-269,-4 19 180,-3-14 0,-2 34-180,-6-18-907,-3 22 1086,-4-2-89,-5 8-180,18-22 0,-1 1 90,0 3 0,-1 1-90,-1 2 0,1 2 45,-2 3 0,1 2-1218,0 3 0,1 3 1173,1 2 0,1 2 45,0 2 0,3 5-777,6-2 1,1 6-1,1-3 702,3-11 0,1-1 1,0 1 29,-1 15 0,1 3 0,5-4-284,6-16 0,3-2 1,-2-1 328,-6 23 0,4-2-75,11-23 0,5-1 0,0 2-180,-2 12 0,-2 3 0,4-3 90,2-13 0,2-4 0,2 4-195,-1 4 0,3 5 1,0-2-1,-2-5-225,8 7 1,2-3-151,4 2 0,4 4 1,-1-7 104,-3-7 1,1-4 584,-6-5 0,2 0 0,-1-4 0,5-2 0,1-4 0,0-2 0,1 0 0</inkml:trace>
  <inkml:trace contextRef="#ctx0" brushRef="#br0" timeOffset="75496">28105 5435 10141,'-11'15'1619,"2"6"-1349,9 12 90,0 4-135,12-6 0,0 2-225,-5 27-1000,5-21 1,5 6 0,-1-2 999,0 0 0,0 2 30,1 9 0,3 6 0,0-5-30,5-1 0,-1-1-696,-7-6 1,0 3-1,-2-4 696,1 5 0,0-3 45,-1 0 0,-1 1 351,-1-4 0,-1 3-396,-2 12 0,-2 1-225,-1-17 0,-5 1-744,-9 1 0,-7 5 0,-2-6 114,-1-4 1,-7-2 854,-17 7 0,-10 2 0,1-5 0,13-14 0,1-4 0,-3 1 0,-16 9 0,1 0 0,-1 0 0</inkml:trace>
  <inkml:trace contextRef="#ctx0" brushRef="#br1" timeOffset="95798">2762 13230 20761,'-17'-18'-5956,"12"-13"3139,-12-1 892,4 0 425,10-7 1259,-11 21 14,14 0 360,-9 3-2244,7-5 1925,-15 7 187,13-6 0,-7 10 0,6-2 1</inkml:trace>
  <inkml:trace contextRef="#ctx0" brushRef="#br1" timeOffset="96648">2647 12816 24449,'0'-13'-4857,"0"-6"2639,-14 8 1733,11-3-1000,-10 32 2802,13-2-1819,0 22 125,17-2-1818,-13 5 1992,26 7-172,-26 4 82,8-13 0,3 0 61,1 20-624,-2-12 1,0-2 271,1 1 58,2 15 586,-15-35-160,8-2-1194,-9-16 1326,3-28 830,-4-1-414,0-46 47,-14 17-385,12 4 0,1-2 368,-12-14-567,10 23 0,6 1 879,14-25 37,6 22-420,-1 15 0,3 3 1296,13 8 626,20 1 31,-23 14-613,12 19-616,-2 12-826,-11 11-1256,-6-8 1,-1 0-1363,5 12 1982,-5-4 0,-1 0 0,4 8 0,-10-17 1,1-1-1</inkml:trace>
  <inkml:trace contextRef="#ctx0" brushRef="#br1" timeOffset="97029">3690 12906 23279,'0'-14'-6475,"-22"6"6689,16-2-2263,-33 9 3684,15-4-899,2 27 181,-28 9 177,34 12-1457,-4-11 0,0-1 1468,3 9-1344,12-5 0,1-1 419,-3 5-1650,27 7-978,-16-20 30,37-3 868,-10-13 1550,13-2 160,0-8 1035,2-37 726,-14 13-840,-6-11 1,-4-3 1223,0-1-607,-3-13-909,-8 7-1185,-10 15-695,5-5-214,-6 18-461,0 28 259,0 25 448,0 10 60,9-5 1,1-1-805,-5 7 886,12-17 0,3 1-971,-2 24 425,4-18 1333,4 6 1,-24-23 0,10-3-1</inkml:trace>
  <inkml:trace contextRef="#ctx0" brushRef="#br1" timeOffset="97695">4048 13072 23099,'3'-20'-4977,"2"2"3830,0 9 1708,0-2-660,0 9 1850,-1-3-1542,3 5 422,-1 0-631,8 18-524,-4 7-636,11 25-473,-8-8 170,5 2-1336,-6-12 926,-3-6-385,1 0-53,-2-5 2014,-3-4 437,-1-8-512,-1 1 402,-1-28 884,0-9-22,0-17-157,0-5 84,3 7 368,6-18-107,-2 15-360,0 12 0,1 1 519,1 3-628,10-1 426,-9 21 703,5 4 358,0 5-726,-3 20-1959,13 7 269,-10 12-1311,13 17-220,-11-18 331,0 1 0,0-1-947,-1-3-394,15 23 713,-22-45 2294,2 1-147,-8-14 2636,-2-18-1063,-2-5-290,1-20-442,-1 3-256,2 5 309,-2 17-490,4 7 555,1 11-960,4 0 1246,2 0 364,4 0-115,3 0 83,3 14-1211,6-11 867,3 11-1821,23 1-48,-11-11 445,-4 9 1,1-1-386,6-10 484,14 6-193,-23-8 1348,-3-19-371,-8 14 568,-1-46-1340,-14 28 277,-1-40-455,-10 26-348,-21-21-1015,-5 26-8,-1-7-734,-15 14 1075,16 10 845,-17 3 703,7 8 849,16 21 588,3-13-1279,12 29 0,9 7-1850,16-7-344,-2 17 1,6 1 1700,4-25 0,3-3 0,3 10 0,1-1 0,-7-10 0,1 0 0</inkml:trace>
  <inkml:trace contextRef="#ctx0" brushRef="#br1" timeOffset="98583">6877 12642 23999,'0'-19'-5036,"-21"1"3569,16 1-643,-32 3 3157,34 0-2315,-29 3 2049,14-2-745,-15 8-240,2 0 1355,7 5 231,6 18 767,7-14-792,6 32-442,1-10-1579,4 10-626,20 11-1162,-15-20 133,37 14 635,-11-22 555,11 2-467,-1-15 2595,-13-2-29,-3-4 716,6 0 700,-11-16 105,3-6-528,-13 2-1085,-4-18-1275,-3 16-634,-3-14-483,0 32-442,0 19-360,21 21-700,-15 4 161,38-6 2712,-9 15 0,13-13 1,-23-14-1,1 0 1</inkml:trace>
  <inkml:trace contextRef="#ctx0" brushRef="#br1" timeOffset="98863">7620 12393 22830,'-20'-10'-3502,"-6"5"3615,-23 2 483,12 22 842,-1 6-797,25 13-1599,1-1 171,12-6-810,18 17 149,-14-10 545,15-6 0,5-2-731,11 7 582,-6-9 0,2-2-633,17 3 1583,-18-7 1,-3 0-142,-8-4 342,14 6 82,-32-18-1170,-13-3 1456,-13-2 0,1-1 0,4 0 0</inkml:trace>
  <inkml:trace contextRef="#ctx0" brushRef="#br1" timeOffset="99178">8188 12506 24539,'0'-11'-5666,"0"0"3717,0-2 795,-20 4 1755,15 0-1845,-29 5 2393,31 18-1139,-23-10 292,23 34-956,-9-3 481,12 10-1700,27-4 1,8-2 1809,6 2 0,6-10 0,3-4 0,12-1 0</inkml:trace>
  <inkml:trace contextRef="#ctx0" brushRef="#br1" timeOffset="100046">2838 14821 23099,'-13'-17'-5540,"2"3"3520,0 2 1204,3 3 326,2 2 90,-1 0 402,5 4-606,-3 0-264,5 22 1078,17 12-504,-13 35 84,15-35 1,0 0-54,-16 3 1,-1 2 85,13 5 0,2-1-796,-2 22 994,-3-13 1,0-2-1060,2 5 779,-5-15 1,-3-2 346,-5-1-236,8 2-1765,-8-20 2048,-16-34 85,10-21-334,-12 9 1,-1-2 66,14-5 1,3 0 563,-16-27-530,12 29 1,1 0 22,2 0 0,1 0 338,-4-15 0,1 0-274,2 15 1,4 0 191,7-18 0,4 4 863,9 3-320,0 17 1,1 3 640,-2 7 865,11 3-46,-17 13-205,2 19-1822,1 10-730,-16 9-136,5 19-678,-7-18-97,-15 12-398,11-13-829,-26-2 1074,26-1 1729,-24-3 1,25-5 0,-9-3 0</inkml:trace>
  <inkml:trace contextRef="#ctx0" brushRef="#br1" timeOffset="100315">3367 14718 21660,'16'0'540,"-3"19"-5181,1 6 1778,-6 12 1206,-1 15 865,-4-18 309,-3 30 236,0-27-1350,0 10 1,0-9 2055,0-12 496,0 7-882,0-20-76,0-19 51,0-23-25,0-14-113,0-11-180,0 5-90,0-2-180,0-4 540,0 19 0,0 0 0,0-16 0,0-11 0</inkml:trace>
  <inkml:trace contextRef="#ctx0" brushRef="#br1" timeOffset="100547">3945 14835 23459,'0'4'-5936,"0"0"3718,0 1 1154,-13 4 3497,9 1-2548,-9 15 549,13-5-1244,0 24-787,0-15 1327,0 13-989,0-4 539,15-8 144,2 10 1,1-22-1,-5 3 1</inkml:trace>
  <inkml:trace contextRef="#ctx0" brushRef="#br1" timeOffset="100673">3968 14532 22110,'-10'-10'-1477,"7"3"0,-7 4 1,10 2-1</inkml:trace>
  <inkml:trace contextRef="#ctx0" brushRef="#br1" timeOffset="100896">4580 14635 24089,'-43'0'810,"19"15"635,-15-12-1474,21 33-1214,-21-17 2096,11 22-1521,0-5 430,7 3-633,8 24-1070,6-16 18,15-6 1,2 0-1496,-6 3 3231,19-16 0,5-3 1,0 5-1,31-4 0</inkml:trace>
  <inkml:trace contextRef="#ctx0" brushRef="#br1" timeOffset="101229">4988 14827 23909,'26'11'-3186,"21"-8"3936,-24 8-1877,25-11 1570,-7 0 32,0 0-226,2-14 696,-3 11-867,-1-11 1289,-7-1-657,-4 11 336,-7-24-1364,-7 12 55,-6-5-606,-25-5-1616,-12 10 1379,-25 4-1,6 6 287,-11 29 1370,24-17-177,13 22 0,3 5-702,4-6 299,7 11 1,3 4 438,5 3-2357,23 6 1,6 1 1701,3-1 0,6-10 0,3-4 1,5-3-1</inkml:trace>
  <inkml:trace contextRef="#ctx0" brushRef="#br1" timeOffset="101669">6818 14698 23369,'-37'-1'467,"-12"1"-299,-2 16 1073,1-12-945,19 11 1,2 4-90,-2 6-198,-4 9-177,19 14-895,8-19-698,4 16-68,32-22-752,5 2 690,17-16 940,12-5 483,-24-21 1156,13 12 141,-28-22 0,-3-5-144,12 3-146,-10-12 1,-4-4-46,-5-6-302,-4 4 0,-1 0-615,-7-13 463,-7-5 0,-2-2-1151,7 33 1,-2 0-194,-15-28 0,-2 3-561,2 15-134,-6-10 616,2 37 1343,20 24 449,-8 55-24,10-1-1016,11-1 1,0 0 209,-9-24 0,1-2-555,15 26 0,3-1 987,-9-25 0,1 0 1,2 7-1,3-2 1,17 11-1</inkml:trace>
  <inkml:trace contextRef="#ctx0" brushRef="#br1" timeOffset="101962">7097 14908 23549,'18'-9'3004,"11"1"-2357,-7-2-180,27-14-216,-16 13-214,14-16-541,3 2 511,-13 5 503,20-14-780,-29 14-86,6-13-287,-24 15-547,-1-5-206,-9 5-648,-24 6 949,-6 2-106,-23 6 669,25 19 920,-15-12-186,25 30-227,-5-8 727,10 10-298,13 16-1850,0-18-1528,26 23 2624,7-25 1,15 7 0,-3-14 0</inkml:trace>
  <inkml:trace contextRef="#ctx0" brushRef="#br1" timeOffset="102180">8057 14529 23549,'-57'-3'1912,"9"0"-1772,5 3-1,-4 18 1081,11 4-715,-4 22-843,15-11-105,14 18-819,1-19-1177,36 25-504,14-25 1323,8-4 1,5-3 391,-16-13 0,0-4 1086,11 6 1,-2-3 0,6-9 0,-1-2 0</inkml:trace>
  <inkml:trace contextRef="#ctx0" brushRef="#br1" timeOffset="103065">7992 14660 23279,'-22'-7'-2106,"5"0"1332,4 2 362,10 0-1752,-23 0 2640,24 1-1810,-30 1 2064,20 2-937,-20 1 891,19 15-221,-1-11 904,9 29-813,2-6-1558,3 9 1310,19 4-2354,-15-12 1147,22-7 0,3 0-219,-6 9 428,9-5 0,3-2-996,-2 4 1728,10 4 95,-17-11 369,-5-2 596,-9-2-626,3-1-738,-12-3-27,5 1-387,-8 1 375,-17-4 2037,-11 2 147,6-7-404,-29 1-1156,12-5 153,-12 0-85,-11-16 1,30 11 0,-8-12 0</inkml:trace>
  <inkml:trace contextRef="#ctx0" brushRef="#br1" timeOffset="103319">8600 14610 25078,'0'-8'-5306,"0"1"3717,-22 2 3293,-5-1-872,-22 4 124,1-1-277,10 22 514,4 4-881,21 12 470,2-1-293,11-5-1874,23 1-585,1 2 684,12-10 1,6-2 300,-12-5 0,3-1-115,8 0 1,6 0 0,-3-4 1027,1-3 1,0-2 0,18 2 0,1-3 0,-17-4 0,-1 0-1</inkml:trace>
  <inkml:trace contextRef="#ctx0" brushRef="#br1" timeOffset="106112">13102 11445 24269,'-10'-2'-1824,"1"0"1781,-4 2 892,2 18-1034,-6 1 390,-1 22-819,-3 2 362,-4 8-550,-1 8 679,12-26 1,0 0-96,1 0 0,0 2-239,1-1 0,0 0 236,1-1 1,0 0-560,-7 27 613,1-5-141,5-8-89,0-7 238,2-6 97,1-8-90,0-4-544,4-12 1024,1-25-1481,3-5 697,1-13 1,0-4-26,0-19 276,9-4 1,3-4 167,0 21 1,0-1-13,-1-17 1,4 1 20,5 15 0,0 3-129,-12 1 1,2 0 834,8 3 0,3 0-96,0-4 0,0 2 270,13-12-249,-7 23 0,1 6 757,3 9 449,9 5-504,-16 28-1573,-1-15 831,-1 46-2205,0-22 432,-1 32-1431,-1-8 410,-6-10 1,1 1 292,-4-11 1,0 1 1399,4 10 0,1-2 0,11 13 0,0-3 0</inkml:trace>
  <inkml:trace contextRef="#ctx0" brushRef="#br1" timeOffset="106466">14007 11348 23909,'-51'20'3802,"8"1"-3793,8 7 0,1 5-662,-13 13 389,3-2 0,0 1 67,18-18 1,1 1 19,-14 15 1,1 0-299,1 0-82,12-14 0,3-2-2039,3-4 1977,28-27 1332,-7-12-941,22-5 1,7-4 391,-9-7 0,0-1-153,6 7 0,2-2 241,11-20 0,-3-1-250,-16 21 0,0 1 26,5-7 1,1 1 188,16-10-776,-14 23 1825,15 0-298,-23 20-569,10 41-2040,-17-9 682,-5 2 1,-1 3-894,0 20 233,-1 5 722,-5-29 1,1 1-504,0 16 1,1 1-457,-1-12 0,1 0 1570,4 25 1,2-1-1,-3-28 1,1-1-1,4 9 1,-1 0-1</inkml:trace>
  <inkml:trace contextRef="#ctx0" brushRef="#br1" timeOffset="106779">14688 11940 23279,'-29'-7'-1407,"4"1"1848,-9 11 0,-2 5 1077,-9 16-1176,5-2 1,1 3-2,-5 21-478,11-15 1,3 1-119,8 6-45,5-3 1,3 0-139,12-3-1546,18 17-1099,21-38 2416,-2-6 1,2-4 132,27-19 805,-17 2 0,-1-4 94,-18-1 1,-1-4-140,4-6 0,3-6 1,-6 2 91,-8 6 1,-3-2 33,8-25 0,-6 0 886,-13 6-1808,-15 15 0,-2 1-1527,6 7-940,-34 1 767,16 20 1209,-1 26 991,-6-16 0,27 44 1,-8-15-1</inkml:trace>
  <inkml:trace contextRef="#ctx0" brushRef="#br1" timeOffset="107183">15382 12033 23549,'-27'-9'-1910,"-7"2"1753,-14 25 2272,2-14-1562,15 33-826,2-19 844,14 17-1345,-10-8 702,21 1-630,-9-1 509,13-2-2102,19-1 234,-15-4 76,44-4 627,-4-7 1683,15-4-438,4-5 849,-28-5 0,-3-5 545,18-21-318,-11 3 1,-3-4-145,-17 4 0,-3-3-162,5-17 0,-2-1-801,-9 16 0,-3-2-169,-1-30 1,-3-2-152,1 23 1,-3 0-99,-9-14 0,-5-3-271,1-1 1,-2 3-278,2 14 1,-2-1 454,1 3 0,-2-2 1,1 5-949,-9-19 898,5 22 0,-2 6 70,0 11 604,8 32 1822,12 14-1595,0 16 0,0 6 49,-1-14 0,2 3-318,3 10 0,4 5 0,0-3-66,4 0 1,1 1-322,2 5 0,2 5 1,-1-5-27,3-5 0,-1-2-341,2 12 0,-1-1-719,-6-21 1,0-3 1405,0-2 0,0-2 0,11 25 0,-1-5 0</inkml:trace>
  <inkml:trace contextRef="#ctx0" brushRef="#br1" timeOffset="107679">15790 12313 24359,'0'-23'-6386,"17"1"7760,7 5 339,-3 2-551,25 1-89,-27 0-703,36-7 331,-26 4-254,23-23 1249,-36 18-1783,12-20-583,-27 21-1208,4-11-8,-27 16 385,-3-1-413,-25 12 1279,6 19 1122,16 12-123,-4 23-362,28-6 115,-9 16 2,34-26-1024,-15 8-299,46-19 156,-25-10-733,29 4 1370,-22-14 0,0-2 733,20 8 418,-6-22 1,-2-7 1071,6-4-590,-11-12 1,-3-5 569,-1-6-1444,-14 14 0,-3-2 168,1-18-917,-6-6-354,-8-1 383,-5 11 1,-1-1-505,0 13 0,-2-2 453,-5-5 1,-4-4 0,-1 4-322,-4 4 1,-1 2-62,1-12 1,-3 2 103,-8 18 0,3 3-259,17-22 349,-41 11 584,41 10-381,-31 13 1638,22 8-56,-5 36 709,2 4-1388,15 16 1,4 8-397,-5-15 1,1 2 77,1 17 1,4 5-366,5-15 0,4 2 0,-2-2-262,-7 9 1,3 1-463,10-13 0,7 4 0,2 0 0,-4-5-407,-3 9 0,3-4 1137,5-7 1,5 1 0,-1-5 0,0-1-1,0-3 1,1-2 0,1 1 0</inkml:trace>
  <inkml:trace contextRef="#ctx0" brushRef="#br1" timeOffset="108165">17107 11822 24449,'-11'-7'-5096,"2"0"3566,4 2-2103,1 3 2641,3 25 567,19-18 1,-13 46-1,13-18 1</inkml:trace>
  <inkml:trace contextRef="#ctx0" brushRef="#br1" timeOffset="108296">17320 12293 22560,'0'0'0</inkml:trace>
  <inkml:trace contextRef="#ctx0" brushRef="#br1" timeOffset="108453">17657 11992 23369,'-43'0'-90,"8"0"0,16 0 0,9 0 0</inkml:trace>
  <inkml:trace contextRef="#ctx0" brushRef="#br1" timeOffset="109001">17603 12337 24988,'17'2'34,"3"-12"1,20-6-1</inkml:trace>
  <inkml:trace contextRef="#ctx0" brushRef="#br1" timeOffset="109261">18392 11771 26068,'0'-4'-6026,"0"21"3987,24-13 3413,-18 41-2937,47-22 2027,-29 26-1784,26-7 1018,-19-10 0,0 1-1045,-8-8 1,1 1 820,8 6 1,1 1-600,0-2 1,-2-3 921,17 15 0,-17-18 1,0 0-1,10 4 0</inkml:trace>
  <inkml:trace contextRef="#ctx0" brushRef="#br1" timeOffset="109463">19327 11764 25078,'-20'-17'-5137,"16"4"1518,-30 6 5579,8 23 298,-22 17-817,1 11-1170,6 3 0,0 2-188,20-23 0,-1 1-784,-16 24 1,3-2 1197,7-7-516,9-13 1,2-1-1265,1-1-585,-2 0 1769,11-19 1,0-3-1,1-5 1</inkml:trace>
  <inkml:trace contextRef="#ctx0" brushRef="#br1" timeOffset="109615">18948 11719 23639,'30'-19'2222,"-2"7"-909,-5 7-820,10 20-2388,-6-11 1342,10 41-1399,-11-19 599,4 29-725,0-9 291,-7-11 0,2 0-1769,13 18 3214,-4-11 0,3 0 0,9 0 0,-14-16 1,-1 0-1</inkml:trace>
  <inkml:trace contextRef="#ctx0" brushRef="#br1" timeOffset="109798">20088 11815 23729,'-23'-6'-1016,"-11"20"2129,-6 10 1,-1 4-899,11-4 0,2 3-309,-18 20 1,2 0-236,22-20 1,2-1-835,-10 17 0,3 0-199,7 5 1162,4-12 1,3-2-1,11-1 1,-7 5 0</inkml:trace>
  <inkml:trace contextRef="#ctx0" brushRef="#br1" timeOffset="110365">20285 10986 25708,'7'-13'-2372,"0"4"2654,-3 6 911,0 22-3868,-3 1 2217,-1 12 1,0 4-626,0 20 762,0-14 0,0 3-477,0-7 0,0 0 317,1 3 0,-2 0-77,-7 1 1,-1 3-191,6 16 1,1 1 1037,-6-16 1,-2 2-188,5 0 0,0 4 0,2-5-87,1-7 1,1-1-252,-6 19 1,0-2 123,0-2-50,5 7-1532,-9-25 2,10-15 1497,-3-26-31,24-25 1607,2-31-597,3 7-63,3 21 0,-1 2 705,-8-4-268,39 6 512,-36 17 808,16 29-1639,-16 10-2050,14 23 284,-16-6-676,7-1-286,2-4 706,-3-21-682,21 15-96,-15-31 2258,13 9 828,-12-26 1194,1 11-58,-2-35-525,-2 17 321,-4-23-1434,-5 5-100,-3-22-1235,-10 12 694,-2 6 1,-5 1-1929,-21-6-580,15-10 1092,-31 25-289,33 8 778,-30 6 706,13 9 510,-13 30 1583,15 2-558,6 24 5,2 18-840,8-11-522,-3-16 1,0 0-129,5 15-1333,26-1-673,-20-4 1820,23-18 1,3 0 0,-9 9 0,3-15 0,1 0 0</inkml:trace>
  <inkml:trace contextRef="#ctx0" brushRef="#br1" timeOffset="110629">21222 11748 24808,'0'-22'-6295,"0"3"4976,0 5 435,0 24 245,0 16 213,0 13 212,0 9-104,14-6-1942,-10 19 2141,11-14-125,-9-12 0,-2-1 93,-1 0 3,7 2-400,-10-20 368,5-9-767,0-23 1189,7-21-235,-3-13-235,1 6 0,2-2 220,5-14-93,-5 17 1,1 1 430,8-12 1,3 2 0,0 6 0</inkml:trace>
  <inkml:trace contextRef="#ctx0" brushRef="#br1" timeOffset="110933">21705 11975 23189,'16'22'-6736,"2"-2"4875,-2-10 2063,2-4 707,3-6 398,0 0-218,15-15 337,-9-12-1410,-3 3 1,-1-2 1664,4-20-1143,-7 13 0,-2 0-12,1-7-620,-2-13-634,-11 3-740,-5 14-455,-20-10-234,14 27 445,-35 3 1798,11 12 639,-3 30 1,2 9-95,-3 1-354,5 19 0,8 4 251,16-1-504,-5-6 0,5-1 664,28 9-1565,-7-11 0,4-4-262,4-20 1,3-3-449,1 6 0,3-2 1525,8-9 1,0-6-1,25 3 1,-20-9 0,-1 1-1</inkml:trace>
  <inkml:trace contextRef="#ctx0" brushRef="#br1" timeOffset="111195">22685 10844 25348,'-14'-12'-4958,"-13"5"5845,15 3-549,-16 25 1107,12-1-1246,4 23-832,2-1-18,9 9-895,-4 10 1473,5-11 1,0 2-419,-1-10 1,2 0-133,10 16 1,1 0-468,-11-15 0,4-2 12,16 1 0,2 0 258,-13-2 1,-1 2-582,16 14 0,2 0 570,-10-17 1,0 1-526,12 21 1,1-3 1286,6-1 0,-14-24 1,1-1-1,9 3 1</inkml:trace>
  <inkml:trace contextRef="#ctx0" brushRef="#br1" timeOffset="111429">23462 10936 25888,'25'-12'2849,"1"3"-1599,2 5-908,10 2-500,-6 23-1611,18 11 514,-22 14-685,2 8 792,-22-15 0,-3 1-67,-1-7 0,-3 2 447,-7 8 1,-4 5 0,-1-4-291,0 1 0,-4-1 511,-1-4 1,-3 3 0,-1-4-104,-5 6 0,-2-2-133,-1 2 0,-3 0 1039,-3 0 1,-1 0 0,-4-1 0,0 0 0,-3 0 0,1 0 0</inkml:trace>
  <inkml:trace contextRef="#ctx0" brushRef="#br1" timeOffset="112146">16560 14013 24269,'-5'0'2968,"24"0"-2968,18 0 90,17 0-90,-7 0 0,2 0-180,-14 0 0,2 0-360,7 0 1,6 0-1,-4 0-45,-2 0 1,1 0-226,4 0 1,4 0-1,-5 0 810,-6 0 0,-2 0 0,12 0 0,-3 0 0,13 0 0</inkml:trace>
  <inkml:trace contextRef="#ctx0" brushRef="#br1" timeOffset="112379">17008 13845 23729,'-41'-17'-2040,"2"0"1478,14 3 180,6-7-1085,10 8 60,25-7 2204,19 11 626,10 1-1104,11 6 548,-10 2-555,-13 11 0,-1 3-124,15 5 150,-17 1 1,-5 6 115,3 32-2333,-4-10 511,-16-1 1,-5 1-832,-12 10 1083,9-18 1,-5 0 361,-16-12 1,-3-1 302,3 28-22,-2-28 0,-2-1 765,-10 25 0,1-3 1,0-3-1</inkml:trace>
  <inkml:trace contextRef="#ctx0" brushRef="#br1" timeOffset="121647">18753 13908 23099,'0'-17'-4946,"0"0"3087,0 0 1245,0 0 335,0 2 303,-20 0 223,15 3-1043,-29 0 241,31 1-73,-28 2 1552,27 0-1557,-30 5 1973,19 1-78,-15 2-119,6 1 1244,0 15-1351,-1-11 1478,-1 36-2412,-9 2 1909,10 11-2256,7-14 1,2 1-174,3 6-86,6-9 0,2-1-828,3 1-536,2 4-18,23-16 790,7-13 464,29-1 1104,-10-11 280,4-20 1092,-15 15-352,2-41-810,-9 18 0,-1-3-40,-10 3 1,-3-3-173,12-16 0,-4 1-263,-13 0-649,-6 10 1,-2 2-921,-4 0-1841,0-13-2151,-18 33 5242,13 18 0,-13 25 1,18 23-1</inkml:trace>
  <inkml:trace contextRef="#ctx0" brushRef="#br1" timeOffset="121981">19028 13866 22740,'19'-5'3673,"-15"14"-10116,31-5 7225,-31 24-2968,31-24 2888,-30 33-2062,31-5 864,-18 11-1812,13 12-49,-16-24 2897,-5 12-2104,-10-22 1931,4 2-2216,-2-36 2253,2-11-325,-4-21-240,-2-2 1,4-1 83,22-12-101,-10 0 0,4 1 439,3 30 0,3 2-24,6-15 1,0 2 0,9 0 0,-13 17 0,0-1 0</inkml:trace>
  <inkml:trace contextRef="#ctx0" brushRef="#br1" timeOffset="122429">20275 13946 22830,'-21'-19'-5008,"-5"4"4438,-15 15 2189,0 0-557,6 16 469,-3-12-968,10 23 1,2 5-723,-14-3 154,15 3 0,3 2 952,-1 8-561,11-2-1388,1-1-80,10 8-1139,-2-16 66,29 4 308,8-25 1682,9-14 1,3-3 864,17 2-75,-12-23 0,-2-6 659,0 1-774,-10-14 0,-3-6 51,-17 23 0,-1-2-187,9-26 0,-5-3 46,-11 22 0,-4-2-590,1-6 0,-2-5 0,-1 4-482,-3 1 0,-1 0-163,2-13 1,-3-1 346,-8 2 0,-4 3-458,3 16 1,-1 1 55,-8-17 1,-1 5-710,0 7 428,5 4 376,0 29 1006,11 29 92,-19 6 1251,20 25-1094,-5 4-114,6-3 1,2 4-391,-1-12 1,0 2-543,-1 9 0,0 5 0,3-4 337,7-4 1,1-1-637,-9 16 0,3-3 746,16-20 0,-1-3 0,-16-1 0,-2-1 0,9-1 1,0-1-1</inkml:trace>
  <inkml:trace contextRef="#ctx0" brushRef="#br1" timeOffset="122713">20638 14289 23999,'12'0'630,"0"0"-451,6 0 91,2-18-24,5 13 211,2-31-799,6 31 601,3-32-377,21 9 712,-12-8-467,-6 11 1,-1 2 285,5-4-265,-11 5 0,-1-1-292,-2-3 513,-2-25-1273,-20 26-118,-25-17-1730,-15 27 1667,-30 4 317,9 7 630,19 11 1,2 5 620,-4 18-405,-5 12 78,27-10 0,5 1-85,-2 12-212,6-8 1,2 1-1314,4 8 1186,9-11 0,7-1 0,21 3 0,-6-15 0,1 1 0</inkml:trace>
  <inkml:trace contextRef="#ctx0" brushRef="#br1" timeOffset="123030">21405 13960 23729,'-23'-21'-5491,"4"3"3874,19 4 1191,-12 5 270,9 29-17,-10-1 1083,34 26-2046,3 15-1184,2-12 1999,-6-6 0,0 0-466,4 6 226,2 10 372,9-15-177,-20-15-1163,13 0 2067,-10-20 971,-6-21 471,-4 8-1362,-1-37 1,-3-11 80,5 5-429,-3 2 0,-1-8 0,1 4-118,0 10 1,0 1-109,1-8 0,0-4 1,0 4-257,0 3 1,2 1-549,0-2 0,2-5 0,-1 6-205,0 7 0,1 2 457,3-9 0,1 3 730,6 0 1,1 9-1,0 7 1</inkml:trace>
  <inkml:trace contextRef="#ctx0" brushRef="#br1" timeOffset="123613">22508 13426 24539,'0'-19'-6296,"0"2"5697,-19 8 1131,2 29 778,-6 4-1198,14 14 1,6 4-804,3 18 344,0-1 1,0 2-407,0-23 0,0-1 753,0 13 0,0 0 0,0-5 0,0-2-754,0 21-64,7-18 1,2-3-478,-5 0-233,12 7-261,-16-32 1519,0-30-90,0-24 270,0-19-148,-6 9 1,0-1 207,4 13 1,1 1 75,-6-15 0,1-1-29,5 11 0,2 0 391,-1-1 0,0 0-421,-1-2 1,2 1 208,7-1 1,0 1-80,-7 2 1,2 0 219,12 2 1,3-1 159,-6-5 0,1 2 479,19-13-244,-8 21 1,0 5 964,5 10 362,10 5-12,-16 34-2139,0 0-188,-5 23-1142,-1-2 95,-8 8-144,-1 5 661,-7-12 0,-2 1-318,3-12 1,-1 2-140,-10 19 0,0-1 1291,4 4-16,-4-24 0,1-1 1122,8 17-405,0-19-299,20 10-731,6-22 1157,23 7 97,-21-12 53,17 5 300,-40-6-2314,29 3 1997,-31 1-1181,10 11 130,-13-5-295,-49 20 1292,16-16-644,-18-2 0,-4-1-219,23-8 1,1-1 640,-13 5 0,0-1-420,12-6 1,1-1-1,-30 10 1,1-4-1</inkml:trace>
  <inkml:trace contextRef="#ctx0" brushRef="#br1" timeOffset="124145">23218 13896 23279,'6'49'-3657,"-1"-16"0,0 0 1032,4 10 926,12 19 310,-2-38 1064,21 2 860,-9-17 492,25-3-1223,-20-6 2047,9-16 823,-14 12-451,-4-34-142,-1 21 526,2-35-1727,-11 19-122,3-26-1150,-15 27-816,0-9-816,-5 19 83,0 4 688,0 4-550,-16 22 2941,12 23-1362,-5 1 0,1 4-22,7-2 1,2 1 82,-1 4 1,0 2 38,0 5 1,0 0 130,0-11 1,0 1-86,7 24 0,1 0-22,-6-26 0,0-1-1045,4 20 1,3-1 540,3 2 390,-11-14 1,0-2 148,11-3-839,-12 14-460,-26-35 2500,-12 3-33,-15-15-744,-5-2 1,9-18 0,-2-4 0</inkml:trace>
  <inkml:trace contextRef="#ctx0" brushRef="#br1" timeOffset="124719">24970 13139 23819,'-46'-6'-490,"3"2"747,-3 19 1699,2 6-776,-1 23-1375,14 0 1,1 4-174,8-9 1,1 3 118,-1 10 0,1 8 0,3-5-261,3-3 0,4 1-274,1 7 0,1 4 1,2-5-395,2-7 1,3 0-473,5 2 1,4 5-1,3-6 1248,7-7 1,4-3 0,2 14 0,4-4 0,1-18 0,1-1 0</inkml:trace>
  <inkml:trace contextRef="#ctx0" brushRef="#br1" timeOffset="125179">25535 13974 23099,'0'19'-4856,"0"0"2728,0-5 973,0 3 517,0 0 302,0 15-58,0-6-464,-14 22-445,10-21 1463,-10 6 87,14-9-427,0-11 180,19 1 454,6-28 1902,23-11 44,-7-13-904,-3-3 94,-10 6-808,-3 2 493,-2 0-84,1 3-161,-5 4-1783,5 2 255,-9 13 708,7 1 547,-11 10-459,0 24-3443,2 12 493,-4 13 700,1-12 0,2-1 1457,4 10 1,9 15-1,-4-20 1</inkml:trace>
  <inkml:trace contextRef="#ctx0" brushRef="#br1" timeOffset="125521">26425 14084 23459,'-41'-38'-4744,"18"11"2516,-33-7 2627,33 23-145,-30 1 720,24 10-18,1 16 359,2-12-1013,3 38 557,3-21 752,9 25-1806,0 7-609,9-12-304,14-8 1,0-1-1492,-5 0 1244,28-9 1,4-4 102,-11-7 1229,4-4 1,2-3-68,1-5 1148,-3 0 195,-3 0 786,-3-17 783,0-8 65,-8-22-2484,-5 11-475,-8-1-1171,-5 10-264,0 5-719,0 27-180,0 13-403,0 20-1114,0 14 3635,16-19 1,-12 9-1,12-16 1</inkml:trace>
  <inkml:trace contextRef="#ctx0" brushRef="#br1" timeOffset="126045">26712 14093 23369,'0'-24'-6205,"0"3"4436,0 5 1064,0 1 67,0 32 212,14 23-661,6 9 656,-5-10 1,0-1-2070,4 0 1569,-1 22 256,-9-31 4,1 3-532,0-22 1066,-9 1 571,6-10 1479,-2 4-1199,3-25 551,6-11 163,-4-11-813,2 9 0,0-1 933,4-9-656,5-16 39,-6 19-1410,0 3 1607,-1 4-709,3 0-197,-5 17 650,7 1 280,-8 15-311,1 19-1785,-6-14 644,1 39-741,-2-22-162,3 40-23,-4-24-323,4 23-755,-3-31-307,5 8 1999,-2-25-469,6-2 1427,-4-11 1702,1 0-200,4-23-486,-4-6-55,10-28 43,-9 14-115,4 0-43,-6 17-898,-1 3-764,-2 10-7,-2-5-130,-1 15 2074,0-6-1389,0 9 979,2 18-2372,5 7-584,-1 9-943,12 15 159,-6-19 2481,8 8 1,-3-14 0,0-1 0</inkml:trace>
  <inkml:trace contextRef="#ctx0" brushRef="#br1" timeOffset="126362">27672 14117 24089,'5'-10'-1348,"2"3"1585,1 2 1226,13 4-1119,-3-3 214,13 2-356,-3 1-227,3-2 178,4 3 364,19 0-438,-12 0-218,-8 0 0,0 0 38,2 0-449,7 0 306,-20 0 110,-6 0-20,-4-13 14,-6 9 860,-3-25-2201,-4 5 126,-17-9-644,12 1 138,-34 2 681,7 16 645,-25-9-74,10 21-2,1-5 1710,11 45 320,10-13-752,13 13 1,4 5-847,1 4-1189,17-5 1,3 1-1410,-8 7 2556,20-18 0,3-1 0,-4 7 1,28-2-1</inkml:trace>
  <inkml:trace contextRef="#ctx0" brushRef="#br1" timeOffset="126817">25213 13198 23459,'-20'0'-90,"0"15"660,6-11 44,4 23-2935,5-24 1124,2 25 762,2-7 1,-1 6-1,2-1 1</inkml:trace>
  <inkml:trace contextRef="#ctx0" brushRef="#br1" timeOffset="126962">25403 13237 22740,'0'42'-2069,"0"-7"0,0 5 1,0-7-1</inkml:trace>
  <inkml:trace contextRef="#ctx0" brushRef="#br1" timeOffset="127433">29242 12960 25888,'4'-3'103,"-1"0"-166,-1 19-4079,-1 8 1990,-9 8 1,-1 3 626,5 12 1414,-3-6 0,-2 0 1,-1-3-1,-3 12 0</inkml:trace>
  <inkml:trace contextRef="#ctx0" brushRef="#br1" timeOffset="127563">29192 13111 24269,'0'-19'-8365,"0"31"5247,20-3 2516,-14 34 0,14-6 0,-20 4 1</inkml:trace>
  <inkml:trace contextRef="#ctx0" brushRef="#br1" timeOffset="127899">29935 12876 23369,'26'25'-4872,"-2"19"1774,0-3 1875,-9 16 877,-5-10 1,-2 0 159,-4-13 1,-3 1 138,2 8 1,0 5-1,-4-4 204,-8 0 1,-3 0-529,2 8 0,0 6 0,-3-5 657,-9-2 1,-3-2 134,7-6 0,0 1 0,-4 0-475,-4 1 0,-3-1 0,-1-3 316,-6 7 0,-3-1-75,5-9 1,-3 2 0,-2 0 0,3-5 0,-12 7 0,0-2 0,5-6 0,0 0-1,0 0 1</inkml:trace>
  <inkml:trace contextRef="#ctx0" brushRef="#br1" timeOffset="128863">16335 16046 23999,'0'9'-5036,"0"-1"3357,0-3 705,17-2 2380,12-2-157,11-1-350,9 0-877,-3 0-1101,7-13 1982,4 10-276,4-10-388,-15 12 1,1 2-1,-12-1 1,1 0 0,10 0-1,0 0 1</inkml:trace>
  <inkml:trace contextRef="#ctx0" brushRef="#br1" timeOffset="129101">16785 15920 23639,'-22'-16'-4494,"10"2"2257,-4-3 1109,14 6-77,16 0 3326,19 7-673,12 3-550,6 18-1519,-9-13 860,-13 21 1,1 3 3,14-2-87,-10 10 1,-4 4-2,-8 3-1678,-7-3 1,-5 1-1602,-10 9 1858,-9-16 1,0 0-451,4 14 1782,-19-22 1,-4-1-1,-2 26 1,-1-25 0,0 1-1</inkml:trace>
  <inkml:trace contextRef="#ctx0" brushRef="#br1" timeOffset="129562">18107 16064 23819,'-35'-16'-3411,"0"2"2656,1 5 955,-1 4 404,2 3-116,-1 2 76,-8 38-167,12-12-565,11 13 0,4 3 90,3 5-354,20 3 1,7-1-1319,11 0 706,10-7 0,5-7-406,11-15 1023,-4-9 1,2-3 89,9-8 549,-10-5 1,-1-5 1121,3-18-365,-14 3 0,-4-3 1216,-4-20-718,-4-5-1103,-18-1-1407,-7 14-1337,-23-22-815,-10 33 2871,-10-2 0,-2 21 1,12 5-1</inkml:trace>
  <inkml:trace contextRef="#ctx0" brushRef="#br1" timeOffset="129896">18608 16096 23099,'5'0'180,"2"0"-90,-3 0 90,7 23-3707,-4-5 1160,3 22 866,-5-9 514,0 2-936,-1 2 130,1 14 4,-2-14 451,2 18 2216,-2-30 120,1 6-850,-1-22-314,0 0-61,1-25 859,-1 13 735,7-59-895,-2 31-352,1-16 1,2-3-54,3-10 9,-3 20 1,-1 1 99,8-18 42,0 3-861,3 4 559,0 6 0,2 6 0,1 5 0</inkml:trace>
  <inkml:trace contextRef="#ctx0" brushRef="#br1" timeOffset="130331">19545 16263 24539,'-23'-18'-4992,"-5"3"4252,-15 15 2308,-15 0-682,21 0-400,5 11 0,0 3 537,2 5-869,10 8 0,4 2-780,5 6 394,14 1 1,9-1-1420,22-2 725,-1-7 1,3-5-209,25-11 861,-16-6 1,0-2-478,9-2 840,-19-9 0,-1-2 1130,10 6 403,-5-42 338,-3 22-230,-7-24-1259,-5 5-801,-5-4-74,-10 8 1,-1-1-259,-4 8 0,0-3-43,0-28 0,-1-1 146,-2 22 1,-2 2 133,-9-16 1,-1 0-311,9 16 1,-1 2 293,-6-1 1,-3 2-339,2 2 0,2 0-276,3-26 601,-13 10-378,7 12 318,8 9 558,-8 43 1835,11 1-1575,22 40-640,-17-2-54,15-21 0,0 1-227,-17 3 0,-1 2-476,21 18 0,2 2 439,-16-14 0,0 1 591,7 2 1,5 3 0,-4-4 0,-3-5-1,-1-2 1,4 9 0,0 0 0</inkml:trace>
  <inkml:trace contextRef="#ctx0" brushRef="#br1" timeOffset="130633">20150 16293 24988,'8'0'270,"1"-9"-410,4 7 893,3-16-1202,20 4 1395,-5-6-584,16-2 7,-10 3 184,1 0-66,1-1 232,-2 0-728,0 0 686,-7 0-1047,1-11-230,-16 8-469,-1-19-563,-33 18-723,14-8 1166,-25 17 1,-6 2 25,5-4 553,-11 4 1,-3 4-227,-1 4 897,12 9 0,0 2 741,2-2 498,-7 48 125,28-26-653,2 31-2143,9-19-457,0 0-452,30 0 1980,6 12 1,19-13-1,-30-15 1,1 0-1</inkml:trace>
  <inkml:trace contextRef="#ctx0" brushRef="#br1" timeOffset="131013">20763 15873 23549,'21'33'-6801,"8"-14"6580,-25 12-1131,9-15 604,-2 17-372,-8-5 751,18 15-190,-18-10-1188,13 23 1610,-15-25 22,8 18 57,-8-30-27,4 6 306,-4-22-589,4-19 1484,-1 11 435,3-39-603,1 21-336,2-27 28,1 6-623,-1 5 1,0-2 209,-1 9 1,-1-1-275,8-26 1,1-1-462,-8 24 0,1 1 365,7-21 1,0 3-1,3-1 1,-8 22-1,0 0 1</inkml:trace>
  <inkml:trace contextRef="#ctx0" brushRef="#br1" timeOffset="131649">21820 15432 25348,'-16'-21'-7153,"12"3"4488,-24 6 3904,25 24-1067,-8 7 694,11 24-1182,0-7 0,0 2-157,0 25-393,9-5 1,3 2 723,-2-24 0,2 0 76,9 23 1,-1-1-1504,1 4 1030,-6-16 0,-1-1-1087,-2-2 191,9 17 62,-11-39 556,-23-15 3357,-7-31-2331,-1-12-3,-16-9 69,32 3 76,-33-5-86,34-8-153,-11 26 0,0-1-113,12-34-1168,-3 14 1,0-2 1121,4 14 1,4-1 439,9-26 1,2 1-215,-11 29 1,2 3 335,20-9 1,3 3 917,-7-4 54,24 11 1123,-12 11-245,13 10 15,-14 8-705,8 49-2086,-17-12-325,-15 14 1,-3 5-480,6 8 633,-10-19 0,0 0-1491,0 16-310,-21-1 766,16-5-557,-16 10 2755,21-18 97,0 14-536,18-31-77,-14 0-230,41-13 1361,-21-2-950,23-1 1238,2 7-807,-14-5 1013,7 12-965,-16-9 254,-14 13-1356,-1-11-1002,-11 6 715,-26-9 1564,19 1-1342,-49 1 910,31 0-295,-26 0 386,13-1 189,-10 2 0,15-6 1,-6 2-1</inkml:trace>
  <inkml:trace contextRef="#ctx0" brushRef="#br1" timeOffset="132087">22670 15998 23909,'7'0'90,"-1"0"-90,-2 14-4284,-1-11 2572,-2 23 503,0-7 340,-1 7 293,0 2-1110,0 3-90,0-10-360,0 11 2456,21-18 79,5-2 397,23-8 729,-12-4 71,0-17 745,-13 13-132,8-45-887,-11 28-102,-6-10 0,-3-2-440,0-2-431,-3-24-1506,-6 28-341,-3-5-753,0 19 402,0 32 796,0 19-217,0 19 1006,0 4 0,0 1-541,0 8 762,-2 1 1,4-1-201,16-3 40,-17-12 1,2-2 55,32 6-164,-33-13 0,0-2 213,26 1-1481,-26 22 329,9-41 1540,-11 6 1,-23-23 0,-4-4 0</inkml:trace>
  <inkml:trace contextRef="#ctx0" brushRef="#br1" timeOffset="132578">23650 15675 24718,'0'42'-5216,"-16"-7"5401,12 8-1344,-13-4 1454,2 5-404,11 2-388,-12 3 405,16 0-661,0-15 0,0 0 753,0 16-462,0-10 0,0-1 277,0-1-508,17 17-538,-13-32 359,12 1-1582,-16-15 2004,0-26-180,0-36 451,0-4 44,0 1 0,0-1 135,0 22 0,0-2 308,0-19 1,0-9 0,0 5 0,0 10 0,0-1-123,-2-12 1,1-8 0,4 9-15,8 17 1,2 3 271,-2-21 1,2 3 250,15 6 91,0 22 0,0 5 1069,-6 11 80,32 5 328,-11 55-2186,-9-11-102,-7 17 1,-3 5-445,-10-22 1,-2 2 1,7 28 0,-4 1-308,-7-24 1,-3-1-165,3 12 0,-4 2 63,-13 13 0,-3-2-39,10-24 0,-2-1 859,-22 23 1,-4-3 323,4-4-494,-11-21 0,-4-2 867,-6 14-195,15-20 0,0-2 1,-6 0-1,1-3 1</inkml:trace>
  <inkml:trace contextRef="#ctx0" brushRef="#br1" timeOffset="132911">24150 16175 23369,'29'14'-3544,"-1"-11"5553,28 12-2135,-19-15 503,0 2 0,0-4 302,-2-18 151,25-3 42,-29-2-691,12-15 813,-18 22-333,-2-21-715,-4 9-208,-5-1-503,-4-3-551,-5 1-244,-2-14-126,-3 14 94,-21-14-916,16 27 1033,-30 1 966,14 15 881,3 25 464,-15-1 887,29 23-1542,-25-5 191,22-6 1,2 2 284,-9 17-991,7-7 1,6 0-1206,19 3-447,-6-11 1,3-3 1690,24-3 0,4 4 1,-7-18-1</inkml:trace>
  <inkml:trace contextRef="#ctx0" brushRef="#br1" timeOffset="133196">25167 15691 24359,'-21'-21'-6127,"16"2"2504,-16 5 3953,6 3-290,0 6 753,-3 19 658,6 13-1294,12 10-1843,0 4 1733,17 10-236,9-13-441,10 13-32,3-16-247,-8-3-699,-1-1 819,11 6 1051,-12-11 676,5 10-195,-15-21-365,-8 4-1710,-23-14 2764,-18 0-1418,-29-5 566,11 0-323,-1 0 1,18-14-1,2-4 1</inkml:trace>
  <inkml:trace contextRef="#ctx0" brushRef="#br1" timeOffset="133446">25978 15772 24449,'4'-18'-3913,"-1"1"2613,-3 1 467,-23-1 738,-14 8 666,3 3 1,-3 3 284,-26 1-260,19 18 1,1 5-23,-6 5 190,18 2 1,2 4-275,6 1 1,4-1 518,-1 21-1138,7-7 1,6 1-1518,27 8-722,-1-12 1,6-3 639,0-18 1,5-2 1534,21 10 0,1-3 0,-16-15 1,0-1-1,12 2 0,0 1 1</inkml:trace>
  <inkml:trace contextRef="#ctx0" brushRef="#br1" timeOffset="133833">26843 15324 26517,'0'-25'-6295,"0"3"4706,0 6 705,-23 8 1970,0 20 1178,-24 8-475,6 24-1493,17-20 0,1 1-451,-1 6 1,0 1 767,-1 3 0,1 2-13,0 1 0,3 3-358,1 19 0,4 2-709,5-16 1,2 2-639,2 2 1,2 4 0,6-6-822,13-5 0,4-2 85,-4 10 1,5-3 104,11-17 0,6-4 1627,-5-1 1,1-1 0,3-3 0,0-1 0,2-2 0,1 0 0</inkml:trace>
  <inkml:trace contextRef="#ctx0" brushRef="#br1" timeOffset="134349">27715 15281 24718,'-18'16'-2504,"14"11"-2176,-34-10 4923,33 10 0,-30-5 0,17-5 1</inkml:trace>
  <inkml:trace contextRef="#ctx0" brushRef="#br1" timeOffset="134485">27808 15290 23819,'0'39'-6475,"0"-5"3626,0 6 706,0-5 1983,0 5 0,0 3 1,0 1-1</inkml:trace>
  <inkml:trace contextRef="#ctx0" brushRef="#br1" timeOffset="135012">28210 15800 23459,'15'34'-8292,"-11"1"6973,24-4 1322,-12 24-1029,1-12 612,-4-12 0,-2 1 187,-5 2 1,-1-1 127,8 20-878,-9-9 1,-1 0 1632,-3 5-509,0-10 1,0 0-117,0 3 415,-8-8 0,-2-2 839,6-5-736,-14 8 108,3-29 1690,2-2-284,-4-29-3073,-3-12 210,12-16 100,-3-7 192,7 18 1,2-1 310,1 8 0,2-2-27,3-7 0,2-4 0,3 3-556,2 3 0,3-1 368,1-2 0,1-5 0,2 6 1108,2 6 1,1 2 377,7-17 0,1 4 352,7 5 409,11 3 77,-14 31 278,-4 6-688,0 4-530,4 40-1847,-12-13 147,-8 14 1,-4 3-705,-3 6 461,-2-7 1,-5 0-1348,-24 8 51,19 10-274,-43-25 1866,43-4 2,-39-6 1296,39-6 0,-32-6 1,16-2-1</inkml:trace>
  <inkml:trace contextRef="#ctx0" brushRef="#br1" timeOffset="135283">28783 15808 23009,'15'0'901,"-4"0"-722,-1 17-4072,-3-13 3220,-2 27-676,-2-27 477,-1 28 214,-1-7-1057,0 7 107,-1 7-25,0-18 2434,0 9-400,0-16-179,0 1-395,0-34 94,20-10 893,-16-19-1202,12 11 0,3 1 471,3-12-366,-13 14 1,2 0-700,25-12 1227,-23 1 1,15 4-1,-11 1 1</inkml:trace>
  <inkml:trace contextRef="#ctx0" brushRef="#br1" timeOffset="135519">29277 15832 24539,'4'-19'-4735,"0"4"3416,-1 15 2990,-1 0-776,2 0-209,-2 0-260,0 19-1954,1 12-268,0 11 1243,0 5-614,1 10-1283,-2-15-1138,5 24 3128,-3-33 1,1 2-1,-2-16 1</inkml:trace>
  <inkml:trace contextRef="#ctx0" brushRef="#br1" timeOffset="135681">29383 15366 23909,'0'-13'-9444,"0"3"9075,0 26 1,17-12-1,5 18 1</inkml:trace>
  <inkml:trace contextRef="#ctx0" brushRef="#br1" timeOffset="135899">29812 15586 25708,'-19'15'981,"-14"13"-790,28 9-3055,-30 8 2889,31-4-558,-11-9 1,0 0-196,11 19-71,-3-18 1,0-1-1386,7 10-422,0-3-197,0-5 2781,27 2 1,9-14-1,-5-10 1,0-1-1</inkml:trace>
  <inkml:trace contextRef="#ctx0" brushRef="#br1" timeOffset="136233">30230 15842 25258,'15'18'-6602,"9"10"4368,20-25 4209,-6 20-2226,3-21 1420,-14 8-996,1-10 593,-3 0-766,-3 0 1628,-3 0 69,-10-16-2199,2 12 2298,-10-27-3210,3 7 813,-4-7-995,-25-2-19,19 11-619,-40 1 1508,41 3-658,-39 8 495,17-3 1597,-12 11 540,-2 16 913,20-8-1209,6 22 0,4 6 218,2-6-2654,15 21 0,4 4 559,-4-4 717,28-3 0,6-3 0,-6-7 0,5-15 0,0 1 0</inkml:trace>
  <inkml:trace contextRef="#ctx0" brushRef="#br1" timeOffset="136835">31088 15046 25528,'0'-5'-5756,"0"-1"3718,14 4 4843,-11 17-4879,20-10 1624,-21 29-1525,13-9 55,-14 7-564,5 2 1291,-6-10 181,0 0 528,0-3 0,0-3 1,0-2-1</inkml:trace>
  <inkml:trace contextRef="#ctx0" brushRef="#br1" timeOffset="136963">31082 15090 24179,'24'-22'459,"10"10"935,-19 20-4507,2 12-387,2 20-261,-16 0 3417,9 4 1,-7 6 0,4 1-1</inkml:trace>
  <inkml:trace contextRef="#ctx0" brushRef="#br1" timeOffset="137249">31445 14782 24988,'18'-19'345,"1"3"531,23 9-75,-11 20-1907,3-9 594,-13 26 1,-3 8-1703,10-1 1517,-9 4 1,-2 5-289,-2 2 0,-3 0 23,-3-8 0,-1 1 284,-2 5 0,0 5 1,-1-4-330,-3-2 0,-1-1 549,2 14 0,-4 0 338,-10-18 1,-1-2 442,11 1 1,-3 0-18,-22-2 0,-2-1 87,13 0 0,0 0-277,-15-1 0,-4-2-101,7 0 1,-3 0 199,-2-5 1,-4 2 0,1-3 0,-7 4 0,-2 0-1,5-5 1,0-1 0,-1 1 0</inkml:trace>
  <inkml:trace contextRef="#ctx0" brushRef="#br1" timeOffset="137829">16787 18014 24988,'34'13'-2300,"-9"-10"2676,1 9-1486,-6-12 1825,2 10-1442,5-7 208,2 14-1569,3-15 267,4 14 1865,2-11 1,4 8 0,2-5 0</inkml:trace>
  <inkml:trace contextRef="#ctx0" brushRef="#br1" timeOffset="138117">17213 17898 25258,'-40'-12'-2013,"4"0"1217,7 1 376,7 2 258,7 0-517,8 1-464,22 2 2617,-11 1-1292,31 3 0,9 2 497,-1-1-411,19 0 1,4 0 114,-29 1 0,0 0-87,25 8 1,-2 3 43,-27-1 1,-1 3 25,19 15 1,-6 4-2373,-14 10 610,-7-4 1,-9-1-1557,-33 4 1825,1-3 1,-4 0-307,-25 8 974,17-14 1,-1-2-476,-12 12 1154,1-4 0,6-3 0,2-5 0</inkml:trace>
  <inkml:trace contextRef="#ctx0" brushRef="#br1" timeOffset="138565">18960 17877 23819,'-28'-10'-2419,"-25"3"2741,25 2-361,-29 4 437,-7 1-49,15 21 562,-10-15-546,26 36-740,2-14 747,16 9-1297,2-3-53,13-11-1275,24-1 727,17-11 974,-6-5 1,3-2 151,27-4 828,-21-6 1,-2-6 296,4-13 1000,10-10 559,-18-13-460,-21 18-430,7-19-1468,-22 22-1184,4-11-120,-22 24-481,-9-4 83,4 38 1378,-12 19 581,30 17-562,-8-6 0,0 2 79,9-19 1,1 3 307,-3 13 1,-1 7-1,4-6-271,10-10 1,1-1 30,-8 8 1,-2 4 0,3-7-506,16 14-1838,-7 7-324,-9-31 1483,9-9-215,-12-8 1594,0-7 1,0-5 0,0-4 0</inkml:trace>
  <inkml:trace contextRef="#ctx0" brushRef="#br1" timeOffset="139113">19443 18101 22650,'56'0'899,"-1"0"-539,-17 0 0,0 0-90,19 0-159,-10 2 1,-1-4-16,6-15 257,-4 10 1,-1-5 66,-3-31-303,-7 20 1,-4 0 144,-12-19-930,0-16-257,-15 25-324,-24-25-883,14 27-223,-35-9 322,33 19-177,-37 2 1058,25 7 713,-27 4 942,15 21 1462,7 17-40,10 31-1323,13-5-867,13-24 1,4-1-112,7 12-349,2-21 0,3-1 246,13 17-362,-7-16 0,2-3-1133,19 1 1693,-6-6 1,0-3 1058,8-10 182,-10-4 1,-1-5 1480,3-23-1252,-4-4 0,-2-5-550,-24 12 1,-3-2 19,14-18 1,-5 0 103,-13-1-640,-6 7 0,-2-1-540,-3-8 140,-8 10 0,-5 0-1746,-10-5-448,-1-10 271,-9 25 1096,27 6-165,-11 6 947,2 7 254,10 21 881,-11 23-409,21-1 1,3 3-256,-7-1 0,-1 1 85,5 3 0,3 2-496,0 4 0,0 0 151,0-10 0,0-1-666,10 23 1,-1-1-765,-1 4 87,-5-13 0,-1-1 19,-2-1-364,2 14 842,-5-33 1006,-7-1 0,0-17 0,0-4 0</inkml:trace>
  <inkml:trace contextRef="#ctx0" brushRef="#br1" timeOffset="139228">20447 17939 23819,'-11'-41'-7728,"-6"-1"4328,15 3 2985,-5 0-276,7 5 362,28-7 1265,10 16-726,-2 10 0,3 5-844,22 3 1074,-27 5 0,-1 0 0,14 2 0,2 0 0</inkml:trace>
  <inkml:trace contextRef="#ctx0" brushRef="#br1" timeOffset="139483">21635 17299 25258,'-19'-16'-4628,"-11"5"4759,-9 5 1129,3 28 0,0 8-477,-1 7-755,2 16 0,4 5-254,17-27 1,4 2-248,-2 23 1,4 1-1367,2 9 760,18-12 0,5-1-1448,6 3 660,0-21 1,5-3 1653,2-6 1,1-4-1,17 8 1,-14-14-1,0 0 1</inkml:trace>
  <inkml:trace contextRef="#ctx0" brushRef="#br1" timeOffset="139729">22013 17311 24539,'23'-4'2162,"4"1"-1762,14 19-1900,-3-12 1430,-10 36-2152,4-18 1391,-4 24 150,-7-16 1,-1 0-1233,7 19 696,-9-6 1,-2 0-1284,-5 11 1681,-5-10 0,-2 0-1660,-4 7 1447,-8-10 1,-5-2-362,-16 4 1848,1 8 1,-22-22 0,17-3 0</inkml:trace>
  <inkml:trace contextRef="#ctx0" brushRef="#br1" timeOffset="139903">22410 17828 25348,'8'0'-719,"-1"0"89,-3 0 630,1 0 0,-4 0 0,1 0 0</inkml:trace>
  <inkml:trace contextRef="#ctx0" brushRef="#br1" timeOffset="140113">22580 18150 25348,'13'19'-6066,"1"0"4510,-4-2 712,8 7 435,-8-8-190,6 9 238,-12-12-523,-1 13-1521,-3-6 998,-26 22 978,-10-11 773,2-4 0,-4-1 1,6-9-1,1-2 1,-4 5-1,1 0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8:50.466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2138 1633 15288,'-28'-10'0</inkml:trace>
  <inkml:trace contextRef="#ctx0" brushRef="#br0" timeOffset="297">1905 1630 21480,'-9'0'1620,"-5"0"-811,4 0 630,-7-12-2913,6 9 1305,0-9-1014,6 12 3380,3-7-4090,19 5 1999,30-5 266,5 7-552,-1 0 0,3 0 556,-19 0 1,0 0-407,15 0 0,0 0 448,-11 0 0,-2 0-778,0 0 0,1 0 955,-2-1 0,2 2-1713,13 5 0,0 1 575,-13-6 0,1 1 469,20 10 0,-1 1 0,5 2 0,-24-2 1,-1 1-1</inkml:trace>
  <inkml:trace contextRef="#ctx0" brushRef="#br0" timeOffset="562">2685 1582 22920,'-56'-31'-1752,"2"3"1144,-1 10 1030,7-1-119,2 1-492,12 1 213,1 0 78,14 5-1207,5 0 705,29 8 1892,24 2-720,9 2-441,0-1 1,2 2-71,-17 7 0,1 0 67,13-7 1,2 1-10,0 12 1,-3 2-95,-12-4 0,-1 0 0,17 9 0,-4 4-2029,-6 17 194,-20-9 0,-4 1-1740,-7 11 2171,-19-12 0,-6 0-601,-11 19 1133,1-24 1,-3-1 735,2 2 1,-1-1 0,-2 1 0,0 0 0,-2 0 0,0 0 0</inkml:trace>
  <inkml:trace contextRef="#ctx0" brushRef="#br0" timeOffset="1578">4093 1597 24089,'-25'-28'-6041,"-17"2"5887,37 3-1962,-47 3 2876,8 4-92,-14 7 169,-1 4-98,4 26-19,18-16 342,14 24 0,2 4-509,0-6 1230,9 35-2297,5-25-124,7-1-554,22-7 0,5-1-168,2 4 387,12-8 0,4-5-391,-4-11 1605,24-3-115,-30-19 1923,14-13-154,-27-7 126,-3-7-884,-8-7-881,-10 11-909,3-22-417,-4 31-467,-16-11-1387,-1 53 2546,-2 40-68,6 11 152,11-5 0,4 1-42,6-28 1,1-1 175,-7 12 0,0-1-86,14 13-302,-3-2 786,-10-4-2166,9 14 783,-12-18 5,0 19 735,-22-33 707,-4 7 507,-2-27 970,-12 0 533,19-27-1693,-3-15-498,9-8-934,15-12 1029,14 19 0,4 1-269,10-19 158,14 7 0,4 3-265,-16 15 1,0 3 46,13-7 1,2 1 1157,3 5 0,0 3 340,-10 4 1,1 1-217,2 0 0,3-1 0,-3 2-163,-4 3 0,-1-1-187,21-6 0,-1-1 369,5-3-780,-23 7 0,-1-2 255,8-7-389,-5-2-427,-3-3 50,4-18-97,-14 7-127,-9 3 0,-3 0-1116,-4-10-290,-1-17-259,-10 20-117,0 1 205,-17 3-630,-7-5 608,2 19 1554,-9 10 1,-1 4 588,6 6 536,-10 22 1,-1 8 824,6 8-962,15 2 1,3 4 35,-6 15 560,17 4-645,-7 1-944,22-17 0,2-1-1739,-7 18 479,29-13 0,6-4-614,-8-1 1196,14-12 1,4-5 808,1-5 200,-19-10 1,0-2 735,30-4 709,-19-23 87,-10 5 1,-3-4 1262,0-26-1935,-9 7 1,-2-2 279,-5-13-885,-4 3 0,-4-1-397,-4-12 16,-2 23 0,-1-2-145,-1 3 1,-2 2-1528,1-17 876,2 15 0,-4 2-282,-12 3 117,11-5 402,-11 54 1960,14 40-1380,0 9 120,0-6 1,0 0-44,0 6-213,10-21 1,0-2-582,-4 15 758,27-4-808,-30-3-766,8-18 1,1 1 330,-1 12-552,1 17 1778,3-32 0,-13 0 0,4-14 0</inkml:trace>
  <inkml:trace contextRef="#ctx0" brushRef="#br0" timeOffset="1711">5268 1681 24179,'-13'-32'-8493,"10"1"6825,-11 2-58,14 3 1711,0 0 5,26 3 1997,-2 3-1194,11 8 1,5 3-1251,15-3 967,-2 5 0,2 2-26,-20 3 1,-1 2-36,12-1 0,0 1 0,16 0 0,1 0 0</inkml:trace>
  <inkml:trace contextRef="#ctx0" brushRef="#br0" timeOffset="1962">6355 681 24179,'-13'-9'-3275,"-5"3"3921,-10 23 1568,-3 5-2033,10 15 0,1 6-432,3-11 0,-1 2 93,-4 18 0,0 2-51,5-10 0,1 0-384,3 3 1,2 2 456,0-1 0,3 2-606,3-4 1,1 3 0,4-3-741,8 7 0,4 0 223,1 2 1,3 4-1,4-7-270,12-5 1,3-4 1437,-7-7 1,2 2 0,0-5-1,11 1 1,2-4 0,1 0 0,1 0-1</inkml:trace>
  <inkml:trace contextRef="#ctx0" brushRef="#br0" timeOffset="2695">7443 511 23189,'0'-7'-4766,"0"1"3087,28 2 4503,-4 2-1028,27 1-950,-7 1-154,5 21-815,-12-9 0,0 4-355,-8 4 1,0 1 681,7 2 1,-2 1 386,8 20-2526,-6 11 860,-22-25 0,-2 3-268,-3 25 1,-4 3 128,1-13 1,-4 4 402,-11 10 1,-7 7 0,1-5 177,0-3 1,-3 1 678,-3-11 0,-6 4 0,0 0 0,1-5 0,4-8 0,1-4 0,-1 2 0,-9 11 0,1 0 0,0 0 1</inkml:trace>
  <inkml:trace contextRef="#ctx0" brushRef="#br0" timeOffset="3145">10157 1589 23279,'49'-14'2223,"1"10"-3122,-6-22 514,8 23-677,7-23 1092,3 23 1,2-11 0,1 14 0</inkml:trace>
  <inkml:trace contextRef="#ctx0" brushRef="#br0" timeOffset="3313">10513 1791 23369,'23'4'-1353,"-18"-14"-557,49 6 2005,-24-10 78,12 6 1,5 0 0,-15 0 0,1 0 0,11-8-1,1 0 1</inkml:trace>
  <inkml:trace contextRef="#ctx0" brushRef="#br0" timeOffset="3561">10813 1084 23549,'-21'-5'-1010,"7"1"159,30 3 1846,21 19-1463,-3-4 1,1 2 71,-4 4 0,-1 3-201,9 14 0,-3 1-100,-16-11 1,-2 3-1008,8 26 0,-5 3 312,-12-21 1,-3 2 1248,-1 6 0,-1 5 1,-1-4-1,-2-2 1,-2-2-1,1 16 1,0 0-1</inkml:trace>
  <inkml:trace contextRef="#ctx0" brushRef="#br0" timeOffset="4095">12128 1815 21660,'30'-20'662,"-1"0"1,1-1 0,0-2-254,16-15 1,0-3-354,-12 8 1,0-1-166,9-10 1,-1-4 110,-6-5 0,-6-1-312,-8 13 1,-3-2 198,-3-5 0,-1-6 1,-4 4-452,-3 5 1,-4 0 10,0-4 1,-1-3-1,-5 5-447,-7 7 0,-4 1-59,1-19 1,-6 4 27,-9 23 1,-2 4 420,5 1 1,1 3-278,-25 2 1016,14 18 940,-15 47 506,13-6-806,13 0 0,2 7-187,5 11 1,5 2-139,3-11 0,2 3-522,0 7 0,1 6 0,5-4-405,8-4 1,5 0-261,-3 2 0,0 6 0,5-7-574,5-8 0,7-2 68,6 8 1,5 3-1,-2-7 1107,-4-14 0,2-3 1,1-1-1,3 2 0,-3-7 1,-3-11-1,0 1 0</inkml:trace>
  <inkml:trace contextRef="#ctx0" brushRef="#br0" timeOffset="4417">13093 1693 22920,'0'-32'-5576,"0"2"3447,-26 4 1150,-5 3 878,-2 2 210,-16 10 827,29 2-741,-29 9-195,16 24 1871,7 5-399,5 29-950,19-14-717,-4 1-187,26-16-1432,-15-3 458,39-3 264,-8-5-193,12-3 721,18-7 1235,-29-3 563,22-25 802,-32-7 15,-2-13-214,-9-1-1440,-14 10-677,6 0-211,-8-6-879,0 11 152,-19-4-1418,-1 21 1845,-2 23 1549,6 16-809,16 13-976,0 14-199,23-21-474,12 19 1820,12-29 0,6-2 0,-12-17 0</inkml:trace>
  <inkml:trace contextRef="#ctx0" brushRef="#br0" timeOffset="4782">13660 1644 22020,'-23'20'563,"-11"-15"101,30 34-3731,-12-23 3256,16 20-2012,0 2 610,0-8 236,27 13-1013,7-28 1556,6 0 0,2-4-363,13-8 1401,-20 3 1,-3-3-640,-1-20 2245,-4 13 227,-4-44-1296,-3 27 1563,-10-39-3246,-2 31-3,-8-9-857,0 17-26,-21 9-107,16-3-992,-34 13 3239,35 9-1161,-25 28 1513,26 9-1174,-8-2 1,0 2 686,8 18-498,-3-20 0,1 2-246,3 3 1,4-1 393,7-11 0,1 2-1080,-10 21 1,4 0 44,15-25 1,-1 0-117,-15 18 0,-1-1 532,27 2-1473,-27-11 0,-2-4 1979,11-9 1,-31 3-1,-4-27 1</inkml:trace>
  <inkml:trace contextRef="#ctx0" brushRef="#br0" timeOffset="4978">13203 1056 24179,'-4'-59'-6545,"0"19"4227,22-15 2805,11 36 1722,24-3-60,-4 17-1259,1 2-323,-12 19-1967,-2-12 2223,1 33-1333,0-16-214,-1 22-2313,-1-5 2415,-3 3 0,-2 1 0,0 1 1</inkml:trace>
  <inkml:trace contextRef="#ctx0" brushRef="#br0" timeOffset="5145">14215 699 22470,'-39'20'2334,"17"-1"-2903,-10 23-1189,28 1 1442,-9-1 1,-1 3-1,11-9 1,3 2 0,-7 14-1,1 0 1</inkml:trace>
  <inkml:trace contextRef="#ctx0" brushRef="#br0" timeOffset="5481">14960 1780 24179,'0'6'-5936,"0"9"3808,0 24 1063,0-2 427,13-8-617,-9-1 900,9-2-380,-4 0-1338,-7-7 2396,7-1-363,-2-2-747,0-8 806,4-1 1031,1-26 195,-2 15 1165,5-45-1533,1 22-197,4-31-344,0 7 209,4-5-601,-1-1 120,-5 18 1,1 1-1,10-17 1,-10 21-1,1 0 1</inkml:trace>
  <inkml:trace contextRef="#ctx0" brushRef="#br0" timeOffset="5835">15883 1741 23639,'-46'0'360,"19"-16"-3095,-12 13 3033,15-13-1626,-15 16 1955,9 0-178,13 22-1002,9 3-1154,25 22-927,9-5 1218,11-17-77,20 1 1591,-17-23-220,14 7-144,-17-10 525,0-14 1625,-3 10 1317,4-45-879,-12 25-1272,-12-8 0,-4-3-954,-2 1-1141,-4-18-55,-4 29-497,0 22-1076,0 16 150,0 28 856,-2-10 0,4 1 1355,15 21 0,-14-16 0,-1-1 1,16 19-1</inkml:trace>
  <inkml:trace contextRef="#ctx0" brushRef="#br0" timeOffset="6194">17440 899 26428,'-22'-30'-7400,"1"0"4934,10 13 1188,2 21 4473,9 17-3490,-2 11 1,4 4-467,18 23 336,-18-17 1,2 1-691,15-7 1,-1-1 650,-15 3 0,-1-1-43,15 1 0,3 1-391,-8 16 0,0 0-842,5-15 0,0 1 564,2 24 1,-3-2 1127,-4 2 1,-4-25 0,-3-3-1,-5 7 1</inkml:trace>
  <inkml:trace contextRef="#ctx0" brushRef="#br0" timeOffset="6595">17287 1509 23639,'0'-42'-6655,"0"2"4076,19 5 2736,22-6 996,9 15-480,8 11 0,3 4-228,-27 6 1,1 3-482,10 3 0,5 4 0,-5 2-206,-10 2 0,-1 3 681,25 7 1,0 1 47,-25-9 1,-1 0-164,21 6 0,-1-1-218,2 0-358,-21-8 1,-2 2-89,10 9-168,-17-17 1660,-2 5-699,-37-7 169,-30 0-14,-1 0-20,-16 0-70,10 13 622,16-9-118,-6 41-1050,28-25 197,5 27-1520,8-21-425,0 0 0,28-3 244,15 3-126,15-14 1362,-15-2 0,0-3 127,10-6 457,-9-8 1,-2-1 1441,1 3 1,7-37-17,-27 22-290,-11-20-1472,-6 6-848,-6-18-631,-20 13-256,6 7 1,-4 2-1549,-24 0 1106,-3-1 2037,12 21 0,3 6 0,2 4 0</inkml:trace>
  <inkml:trace contextRef="#ctx0" brushRef="#br0" timeOffset="6978">18873 1551 23279,'-35'0'180,"-1"-9"-1329,-24 7 1316,24-7-595,-14 25 1508,31 7-1402,10 20-663,3-8-461,28 1-819,-17-12 327,45-1 1222,-20-8 0,1-1 283,29-1-159,-11-4 0,-1-3 592,-2-6 652,-11-5 0,-1-5 1169,1-13 597,2-9-34,-21-3-1968,-5 6-159,-7 1-617,-1-13-828,-3 12-544,-17-11-1076,-1 21 615,-3 26 2283,7 17-1223,14 31-548,17-11 1503,-13 0 0,34-16 0,-10-1 0</inkml:trace>
  <inkml:trace contextRef="#ctx0" brushRef="#br0" timeOffset="7299">19475 1528 23459,'8'0'180,"6"13"-3946,-3 6 652,13 17 1519,-9-7 169,12 10 645,-12-17 263,10 4-1328,-11-8-92,14-10 2790,-12 1 239,11-32 1029,-10 17 1500,9-54-2215,-10 37-683,-2-8 1,-2-1 85,4 3 422,2 4-979,3 7 788,-5 16-894,19 9-1190,-12 25-155,-1-2 1,0 1-725,4 28 889,-9-26 0,0-1-1464,4 14 2024,-3-1 0,-1-4 0,-2-2 0</inkml:trace>
  <inkml:trace contextRef="#ctx0" brushRef="#br0" timeOffset="7495">18678 641 25258,'22'-14'1109,"0"3"-1286,12 7 1,3 2-1296,18-1 818,-14 1 1,1 3 496,-8 8 1,0 3 0,3-3 0,-1 2 0,2 9-1,0 0 1</inkml:trace>
  <inkml:trace contextRef="#ctx0" brushRef="#br0" timeOffset="8128">20908 638 23639,'-2'-37'-5528,"-1"1"3538,3 4 1194,17-5 1856,-12 13-633,25-3 982,-13 36-1457,0 5-1184,6 25 938,-16-4 0,-3 4 178,1-7 0,1 2 87,-3 11 0,0 5 0,-1-4-406,-2 1 0,0 0 321,0 5 0,0 5 0,0-4-711,0-6 0,0-2 552,0 12 1,0 0 79,1-10 0,-2-3 978,-13 17-462,12-20 0,0-3-571,-12-5-1090,5 0 1137,7-43-326,-7-21 311,6-4 1,6-3 421,9 4 0,3-1 284,1-17 0,3 3-28,4 18 0,2 2 191,-2-7 1,-1 1-149,10-3 603,-1 11 1165,-2 13 620,8 7-1060,-11 30-1788,12 17-804,-22 12-47,-6-12 0,-1 1-692,-5 12 781,0-10 1,-5-1-916,-17 7 123,14 9-1015,-30-10 2666,13-17-1239,-13 12 1609,13-26-70,8 0 1,13-13 0,0-2 0</inkml:trace>
  <inkml:trace contextRef="#ctx0" brushRef="#br0" timeOffset="8383">21850 1186 23819,'4'15'-6778,"-28"-11"10454,17 30-4944,-46-18 3466,32 19-2288,-22-5 959,26 3-1056,-14 16-308,27-12 1198,-15 22-2026,49-28 879,-6 4-523,10-22 0,4-4 1101,11 0-521,-7-4 1,2-1 885,8-4-434,-12-8 1,-2-6 1767,2-14-2055,-13-7 0,-5-4 224,-6-13-101,-4 8 1,-8 2 0,-32-2-1,-6-12 1</inkml:trace>
  <inkml:trace contextRef="#ctx0" brushRef="#br0" timeOffset="8578">21548 801 23009,'47'-20'3687,"-1"0"-2558,-11 1-811,3 0-181,-1 1 23,2 0 24,0 6-265,17 1-170,-16 6-2183,22 21 1942,-30 3 1,2 23 0,-15-3 0</inkml:trace>
  <inkml:trace contextRef="#ctx0" brushRef="#br0" timeOffset="8729">21802 2186 23819,'0'28'-4946,"0"-4"3177,0-6-824,0-6-655,21-8 3841,7-20 0,16 11 0,-1-14 1</inkml:trace>
  <inkml:trace contextRef="#ctx0" brushRef="#br0" timeOffset="8998">22963 743 25438,'12'-17'-1218,"-2"3"1169,2 7 1448,0 4-395,0 3-863,9 44-2578,-3-12 1421,-3 19 1,-1 6-25,-5-23 1,-1 1 558,0 9 1,0 4-1,-1-3-430,-2-1 1,-1 0-149,1 4 1,0 4 0,-2-4-493,-1-4 1,0-2 350,0 10 1,1 0 634,-1-7 0,1-4 457,2 17 109,1-18 1,2-4 0,4-5-1,5 1 1</inkml:trace>
  <inkml:trace contextRef="#ctx0" brushRef="#br0" timeOffset="9181">23553 1393 24629,'3'-37'-4635,"-1"2"2914,-2 6 1106,-18-6-1052,-3 16 1518,-24-4 634,2 18 659,5 21-455,3-11 1034,22 45-1439,-8-23 654,18 31-1315,-8-9-673,8-11 1,6 1-931,21 18 1738,-7-9 0,5-1 0,3-22 1,2-2-1,2 7 0,0 0 1</inkml:trace>
  <inkml:trace contextRef="#ctx0" brushRef="#br0" timeOffset="9669">24565 1372 25888,'0'-33'-6026,"0"2"3898,0 2 973,-15 4-122,11 3 523,-10 5 401,0 8 704,-6 3-756,-9 25 2188,-14 18-20,16 10-1284,10-19 1,1 1-21,3 7 1,3 0 226,-1 17-651,5-9 1,2-1-386,4 1-842,23 14-1496,-17-35 522,54-2 2146,-33-16 389,14-28 1260,-7 5 149,-20-38-1380,5 20 436,-9 3 0,-3-1 621,-6-8-1154,2 2 1,0 0-1103,-3 4-481,0-18-695,0 68-137,0 0 1973,-6 23 1,-1 8-241,4 19 231,-3-17 1,0 3-437,1 10 0,2-2 59,2-13 0,0 2-196,-1 3 0,-1 4 1,1-5 723,2-6 1,0-2 0,0 13 0,0-1 0,0-18 0,0 0 0</inkml:trace>
  <inkml:trace contextRef="#ctx0" brushRef="#br0" timeOffset="10161">24813 1886 24629,'19'-23'-981,"0"0"512,5-5 489,-1-2 355,19-19-197,-10 10-87,1-4 1,-1-2-58,-1-1-58,-4 1 0,-3 1-2,-9 4-527,6-17-248,-15 29-40,1-3-29,-6 21-270,0 19-250,-1 22 292,0 10 132,0 11 221,0 14 76,0-16 437,0-15 1,0-2-373,0 10 165,0-6 420,0-3-251,21-1-291,-2-11 490,22-4 887,-13-13 347,9-25 1023,-15 15-156,6-40-848,-9 23 478,0-23-57,-2 8-218,5-14-1421,-8 14-680,5-16-594,-12 31-157,2 2 1229,-7 15-502,2 23-539,-1-13-493,1 40-1082,6-5 554,2 10 661,-1-15 1,3-2 1434,9 4 0,10 5 1,-4-18-1</inkml:trace>
  <inkml:trace contextRef="#ctx0" brushRef="#br0" timeOffset="10478">25997 1549 24898,'0'-24'-5845,"0"1"3986,-23 5 1802,2 3-87,-22 7 1286,9 22 842,3 13-1136,14 10-1659,6 1 1277,11 3-556,0-11-369,19 17-714,5-24-238,19 3-407,0-16 1327,-5-22 1799,-3 7-97,-18-36-321,6 22 1055,-14-34-993,5 20-342,1-16-454,-8 24-797,6 5-864,-3 27-1502,7 20 1061,-2 7-2126,13 23 3862,-9-21 1,7 9-1,-8-15 1</inkml:trace>
  <inkml:trace contextRef="#ctx0" brushRef="#br0" timeOffset="10695">25817 544 25978,'30'-27'-32,"22"0"1473,-18 4-1148,12 7-583,-2 21-1477,-28 10-2999,-33 48 4675,-12-6 1,-1-14 0,-4 2 0,6-8 0,0 1 0</inkml:trace>
  <inkml:trace contextRef="#ctx0" brushRef="#br0" timeOffset="11078">27692 782 25258,'0'-8'-4766,"0"22"2817,17 6 759,-12 22 411,13 2-549,-18 8 1203,14 9-240,-12-10 0,-1 2-838,6-12 0,0 2 598,-5 5 0,-3 5 1,0-5 207,1-4 1,0 0-208,1 1 1,0 4 0,-3-5 339,-6-6 1,-1-3 533,8 9 1,-3-4-1,-30 5 1,14-6 0</inkml:trace>
  <inkml:trace contextRef="#ctx0" brushRef="#br0" timeOffset="11194">27452 1587 24629,'0'-41'-6206,"23"2"6487,-2 13 0,4 2 215,2 6 0,4 1-380,21-7 1,2 2 30,-17 10 1,0 2-83,14-1 0,0 2 1,-13 4-1,0 1 0,-1 1 1,1 0-1</inkml:trace>
  <inkml:trace contextRef="#ctx0" brushRef="#br0" timeOffset="11744">28413 923 24449,'0'-26'-5936,"-14"3"3530,10 3 1326,-21 9 2103,16 31-315,-9 27-367,9 18-392,2-10 1,1 1-609,3-19 0,0 1 704,0 15 1,-1 7-1,0-7 104,3-11 1,-1-1-189,0 6 1,1 5 0,0-8-1074,1 9 578,0-18 1,0-2-715,0-7-363,0 0 1333,13-19 758,-10-19 18,25-17 1099,-11-27-713,7 4-236,-8 16 0,-1 0 400,3-5 122,6-8-192,-9 25-521,0 11 882,0 5-653,1 8 428,0 0-364,0 24-1802,14 15 53,-5 13 337,-2-14 1,2 1-855,7 10 556,-11-18 1,0-1-1572,11 8 572,3-5 194,0-6 1810,20 0 771,-14-15-224,-6-5 0,-1-2 1000,6-5 341,19-19 441,-29-11-646,3-10 150,-15-23-1311,-10 20-413,-4 7 0,-1-1-857,-3-5-626,-23-17-993,17 33 161,-33-1 942,24 20 680,-5 21 1796,2 20-1383,16 30-673,-5-5-94,4-18 0,6-1 419,18 8 474,-15 10 0,39-25 1,-16-2-1</inkml:trace>
  <inkml:trace contextRef="#ctx0" brushRef="#br0" timeOffset="12028">29618 1463 23999,'-25'-18'-4102,"5"4"2770,6 6 1056,-4 19 2370,0 18-1999,-6 26-302,21-4-493,8-15 0,1-1-1420,0 6 1649,25-10 0,6-3 421,-4 0-39,2-15 1,3-2-750,25 3 913,-18-12 338,-9-6 1,-2-1 1531,0 1 228,3-48-395,-25 27-1333,-5-32-829,-7 19-780,0-2-430,-29-1-2214,-8-12 390,-18 18 3191,28 13 0,0 3 0,-15 8 0,1 3 1</inkml:trace>
  <inkml:trace contextRef="#ctx0" brushRef="#br0" timeOffset="12561">30635 1404 23189,'-37'-2'-491,"-2"25"1838,15 12-1955,4-2 0,4 4-482,13 20-517,-13 3 721,16-20-206,0-4-414,19-5-367,17 0 40,9-15 1853,-7-8 1,0-2 380,11-6 431,-6-5 0,-1-6 831,7-19-698,-11 3 0,-2-3-217,-16 2 1,-3-1 111,5-1 0,-2-3-427,-5-6 0,-4 0-763,3-25-110,-7 4 0,-2-1-117,-2 23 1,-3-1 365,-4-16 0,-2-9 1,-2 7-624,-2 11 0,-1 1 173,-1-11 1,0-5 0,-1 9-217,4 17 0,-2 3 143,-4-13 0,2 3-404,10 12 570,-22 3 509,15 54 748,-3 4-256,3 14 1,3 6-126,4-15 1,0 2-171,-1 8 0,-1 6 0,1-5 40,2-1 0,0-1-63,1 14 1,0-1-234,0-19 1,2-4-313,7-1 0,1-1-1406,-5 26 698,11-24 1,3-1-10,0 10-839,1 13 577,9-37 1386,-24 0 0,10-15 0,-14-3 1</inkml:trace>
  <inkml:trace contextRef="#ctx0" brushRef="#br0" timeOffset="12713">30678 1162 24629,'-17'-48'-7861,"7"2"5625,4-11 1588,6 18 620,29-14 1252,-4 30-632,26 10 1,7 4 70,7 3-1214,-20 9 1,6 3 0,-6 4 982,-9 5 1,-1 4-305,24 11 1,-2 4-1,-23-7 1,-2 1 0,8 0-1,0 0 1</inkml:trace>
  <inkml:trace contextRef="#ctx0" brushRef="#br0" timeOffset="12944">31590 992 25978,'0'-31'-6116,"0"5"3988,0 3 1063,0 7 427,0 3 212,0 32 302,0 20-104,0 19-526,-9-23 0,0 0 1256,5 26-450,-5-29 1,0 1-360,9 33-412,0 1 89,0-4-90,0-4-90,0-24 1,0 0-269,0 11 824,17 6 1,-13-27 0,13-5-1</inkml:trace>
  <inkml:trace contextRef="#ctx0" brushRef="#br0" timeOffset="13161">32053 1196 24898,'3'-31'-4428,"-1"1"2823,-2 6 505,0 2 332,0 4 346,-20 2 564,1 8 512,-21 3-926,21 22 1714,-17-12 244,13 53-964,-8-29-150,16 12 1,5 4-128,-4 5-413,8 17-972,13-33 0,1-2-1580,-3 17 358,24-11 0,6-2-533,-1 3 2681,13-12 0,5-3 1,6 1-1,-19-11 0,0 0 1</inkml:trace>
  <inkml:trace contextRef="#ctx0" brushRef="#br0" timeOffset="13265">32562 1762 25348,'0'6'-6385,"0"0"4076,0-1-1903,0 0 4052,0-1 0,0 2 1,0 0-1</inkml:trace>
  <inkml:trace contextRef="#ctx0" brushRef="#br0" timeOffset="24511">1725 4713 23369,'-16'0'2069,"3"0"-1619,-1 0-180,5 0 539,1-12-3329,4 3 157,21-5 3036,17 3-499,9 10-926,-9-3 1,0 1-44,8 2-37,-1 0 0,1 0-12,9 1 1165,-15-1 1,-1 2-1,14 13 1,0 4-1</inkml:trace>
  <inkml:trace contextRef="#ctx0" brushRef="#br0" timeOffset="24796">2207 4470 23819,'-33'-25'-3863,"1"2"3272,-6-7-281,11 10 225,-1-3 88,15 7-187,6 9 400,2-3-1862,23 8 3744,-14 14-2631,36-8 2319,1 28-1236,10-6 183,-10-3 0,-1 2 542,9 15-602,-17-18 0,-1-1 947,5 8-2723,-5 3 2196,-14 1-3776,-1 28 1721,-35-9 680,1 0 0,-5 1 605,-5-16 0,-4-1 402,-8 13 0,-2 1 0,7-13 0,0-2 0,-2 2 0,0-1 0</inkml:trace>
  <inkml:trace contextRef="#ctx0" brushRef="#br0" timeOffset="26078">3255 5107 24988,'24'-22'498,"-4"-22"-2431,22 18 2458,-14-12 1,0-5-579,-5 13 1,1-2 116,4-6 0,3-5 0,-3 2-27,-1 2 1,-2-2-15,1-3 0,1-5 0,-4 5-280,-4 3 0,-2 1-71,2-9 1,-2-2 209,-9 8 1,-2 2-1260,0-17 842,-2 18 0,-6 3-684,-15 4-542,-6 4 522,-20 47 1754,20 8 0,3 6-483,5 4 1,4 6-177,-3 5 1,0 7 0,4-3-136,7 3 1,2 2-97,-3-8 0,-1 5 0,0 0 0,2-4-43,1 11 1,4 1-41,3 3 1,4 4 0,-3-5-1,-4-10 0,2-2-1254,15 14 1,-1-2 1510,-16-22 0,1-4 0,11-2 1,3-1-1,-8-2 0,-1 1 0</inkml:trace>
  <inkml:trace contextRef="#ctx0" brushRef="#br0" timeOffset="26227">3405 5509 23189,'-11'-26'-8205,"8"-1"6632,-8-2-349,11-3 1924,21-2 1437,17-16-716,14 10-842,-8 8 1,3 0-161,-15 12 0,0 2 691,14-5 0,-1 0 0,-11 7 0,-1 2 0,2-1 0,-1 1 0</inkml:trace>
  <inkml:trace contextRef="#ctx0" brushRef="#br0" timeOffset="26411">4348 4649 23819,'0'-13'-6116,"-14"3"5195,10 2-951,-11 1 2634,15 26-1337,17 25-1034,-13 5 594,15-7 1,-1 0-2318,-13 4 3203,10-6 1,2-2 0,-3 5 0,10 11 0</inkml:trace>
  <inkml:trace contextRef="#ctx0" brushRef="#br0" timeOffset="26577">4293 4313 23729,'-16'-36'-8955,"1"4"5982,2 2 1336,5 10-1802,4 4 4205,24 10 1,-14 5 0,14 1 0</inkml:trace>
  <inkml:trace contextRef="#ctx0" brushRef="#br0" timeOffset="26949">4827 4389 23549,'0'-21'-5126,"-13"8"3161,28 22 1834,-23 21 197,42 11-984,-29 7 508,9-15 0,1 0-664,-13 21 232,5-6 1,-2-1 610,-5 8 200,0-21 1,0-1-457,0 18-35,0-14 1150,0 4-93,0-24 54,0-3-502,0-34 144,20 3 99,-9-24 1,0-6 93,12 20 0,1-1-126,-7-11 0,-3-7 1,1 5 74,5 6 1,-1 1 12,6-26 0,-2 1-300,-10 25 0,0 1-395,7-19 0,0 2 257,3 0-781,4-7 970,-1 28 1,-7 14 0,7 3-1</inkml:trace>
  <inkml:trace contextRef="#ctx0" brushRef="#br0" timeOffset="27327">5775 4517 24808,'0'-36'-5216,"-19"1"1945,15-14 2283,-35 13 939,20-13-1282,-5 26 1379,-8 1 316,10 16-914,-8 2 1942,0 25 953,19 13-2199,1 32-63,10-8 165,7-16 1,6-2-947,21 6 357,-14-17 1,3 0-83,11-4 1,0-3-481,10 10 421,-11-10 1,0-2 758,1-3 216,6 4 395,-28-15 331,-24-1 912,-20-4-1418,-14-1-684,-2 0-185,8 0-107,1 0 484,1 0 1,4 0 0,2 0 0</inkml:trace>
  <inkml:trace contextRef="#ctx0" brushRef="#br0" timeOffset="27567">6285 3985 24718,'4'-19'-4556,"-1"4"3161,-3 0-85,-20 7 1717,-1 1 253,-21 5 535,22 24-452,-19-16-201,34 43-561,-31-4 1147,32 14-846,-5-10 1,1 2-1144,8 15-112,8-4 1,7-1-284,2-24 1,4-2-17,3 13 0,4-2 1191,15-4 1,2-4 0,-14-10 0,0-2 0,12 7 0,0 0 0</inkml:trace>
  <inkml:trace contextRef="#ctx0" brushRef="#br0" timeOffset="27861">6903 3818 23279,'21'-3'1686,"19"0"-1724,-20 2 13,22 1 78,-7 0-107,-1 17-793,6-13 691,-1 32-1216,1-17 261,-5 19 363,-13-13 0,-2 2-1133,7 17 791,-12-2 0,-3 2-1015,-4 13 1685,-14-2 1,-3 0-401,8-19 1,-2-1 466,-20 13 0,-3 0-194,14-11 0,-2-1 303,-12-1 1,-2-1 445,6 2 0,0 0 1,-1-2-1,0-2 0,0 1 1,-1-1-1</inkml:trace>
  <inkml:trace contextRef="#ctx0" brushRef="#br0" timeOffset="28647">6087 3821 23189,'0'45'-2301,"-9"-12"0,-1 1 1427,6 16 538,-12-15 0,0 3 160,14 7 0,1 1-155,-5-10 1,0 2 217,2 5 1,1 5 0,2-3-202,-1-2 1,1 0-631,-2 6 0,-1 5 0,3-5 360,9-3 0,0-1 479,-7 4 0,-2 4 1,5-4-1,10-7 1,1-1-1,-7 12 0,0 0 1</inkml:trace>
  <inkml:trace contextRef="#ctx0" brushRef="#br0" timeOffset="28899">5825 4399 23189,'0'-17'-6205,"19"-1"8414,-14 0-3443,42 0 3460,-23-1-1882,30 1-85,-5-2-472,5 1 338,6 0 1,3 5 0,2 2-1</inkml:trace>
  <inkml:trace contextRef="#ctx0" brushRef="#br0" timeOffset="29365">6528 3544 23639,'0'44'-4497,"0"-6"2549,0 2 974,0-1 425,0 6 381,0-6 0,0 3-136,0 23 190,0-2 0,0 2-729,0-23 0,0-1 528,0 16 0,0 0-34,-1-13 1,2-1-164,8 1 0,2 0-193,-3 0 1,4 3 637,6-6 1,5 3 0,-2-2-1,3 5 1,-1 1 0,-1-8-1,0 0 1,0 0 0</inkml:trace>
  <inkml:trace contextRef="#ctx0" brushRef="#br0" timeOffset="32078">3373 7589 25978,'22'-32'-353,"-5"-2"-554,-4 15 1237,-2-3-648,17 9 1727,-9 6-301,2 3-591,0 4-517,0 0 88,6 16-1099,2-11-226,-4 20 0,-1 5-1200,15-2 73,-4 14 1,-2 5 1986,-13-18 0,0-1 0,6 11 0,-1 0 0,-8-9 0,0-1 0</inkml:trace>
  <inkml:trace contextRef="#ctx0" brushRef="#br0" timeOffset="32429">4582 7371 25168,'0'-20'-5396,"-23"1"4334,-1 10 1704,-28 2 424,12 24-59,7-5 1,0 3 342,-12 21-1127,7-7 1,-1 0-13,-7 8-17,10 0 0,2-1 857,4-4-1341,-8 14-699,30-32-1048,0-5 1159,7-27-994,0-1-11,1-24 326,0 4 1215,-1 6 0,2-2-729,16-22 649,-16 10 1,2 1-276,25-7 462,-27 17 0,1 3 622,21 4 1076,0 4 121,3 19 593,19 42-1973,-16-12-1049,-2 12 0,0 4-758,10 5 1514,0-4 0,1 1 0,-13-16 1,-1-1-1,12 8 0,-1 1 1</inkml:trace>
  <inkml:trace contextRef="#ctx0" brushRef="#br0" timeOffset="32644">5373 7139 23999,'-27'-7'-1291,"-14"2"1438,14 3 70,-10 2 130,0 20 523,8-15-311,-6 47-983,9-32 515,3 26-915,6-18-149,14-1-1122,-6 0-544,9 11 2120,0-6 0,0 7 1,0-10-1</inkml:trace>
  <inkml:trace contextRef="#ctx0" brushRef="#br0" timeOffset="33415">3578 7378 23819,'-19'-13'-3732,"6"-1"1333,6-1-233,6-4 2135,32 0 2953,-1-1-1520,2 10 1,3 1-237,-3 0 0,2 1-482,6 0 0,1 0 388,6 1 1,1 1-154,4 0 0,2 2 80,4 0 0,4 2-364,-2 0 1,4 2-1,-1-1 1,-13 1-1,-2-1 1,3 1-1,14 0 1,1 0 0,0 0-1</inkml:trace>
  <inkml:trace contextRef="#ctx0" brushRef="#br0" timeOffset="34044">6673 6947 22920,'-24'-14'-3520,"4"0"2118,6 3 357,6 1-407,2 3 1426,4 1-1060,0 22 1026,2 17-1403,0 14 1250,0-6 1,0 2-216,0 17 206,1-4 0,-2 1 482,-9-22 0,-1-1-18,0 20 0,-1-1 1056,-13 2-1036,8-16 1,1-3 312,3-4-1688,-4 2 1752,7-45-922,10-2-225,24-30 732,-8 8 0,2-1 84,5 4 0,1-1-141,1-14 0,-3-1-46,-3 8 0,-1 0 118,0-2 1,-1-1-48,1 0 0,-1-2 268,-1 5 1,0-4 0,-1 3-71,1-4 0,1-1-402,0 2 0,1-2 0,-1 5-294,8-17 138,5-2 114,-13 40 687,-2 11 674,-2 5 29,-1 24-2383,0-1-97,0 22-819,8 22-436,-3-8 979,-1-5 1,1 0-1463,6 12 2376,-7-23 0,1-2 0,11 9 0,3-3 0</inkml:trace>
  <inkml:trace contextRef="#ctx0" brushRef="#br0" timeOffset="34378">7715 6626 24269,'-61'22'3776,"10"-17"-3311,25 18 1,-1 5-805,-5-7 0,1 0 126,6 5 0,0 3-12,-15 5 0,1-2 84,-1 3-574,-11 3 572,36-15-1631,-3-13 1382,35-1-810,-17-27-496,45 13 2085,-26-23 0,1-2-913,33 5 824,-12-14 1,-2-1-327,-1 17 537,-6-3 0,-2 4-538,-9 20 1643,9 13-738,-14 11-3275,4 24 607,-8-4-555,-1 8 392,0 5 756,-4-11 0,0 2-475,-1-11 0,1 1-436,6 25 0,1 0 892,-4-25 0,1-3 1152,5 12 1,2-3-1,14 10 1,3-3-1</inkml:trace>
  <inkml:trace contextRef="#ctx0" brushRef="#br0" timeOffset="34661">8580 7101 24629,'-31'-7'-920,"-9"2"1035,-17 5 296,18 6 1,1 5 795,-9 16-931,16-10 1,0 2-187,6 7-1,3 0-431,-1 5 7,-11 18 349,32-22-1341,16 9-1129,21-17 1757,-3-10 0,3-4-20,21 1 668,-17-14 1,-4-6 950,5-16-778,-13 3 1,-4-4-110,-6-16 367,-3 0-77,-34 1-2652,16 14-1192,-38-5 3267,15 19 1,-1 9-1,7 4 1</inkml:trace>
  <inkml:trace contextRef="#ctx0" brushRef="#br0" timeOffset="35049">9238 7178 23729,'-21'-14'-3974,"-14"3"3956,-10 11 1173,-4 15 449,13-12-929,2 29-452,3-28 163,5 30-731,12-11 964,5 16-1356,27-10-1706,41-2 960,-5-18 1140,-1-2 0,0-5 173,2-26 402,-10 9 0,-1-4 146,-20-3 1,-2-5-265,12-10 0,-4-2 845,-2-14-504,-17 9 1,-2-8 0,-2 4-438,-1 6 1,-4-1 14,-3-15 1,-4-7 0,-2 6-622,-5 11 1,-2 1-139,-1-3 0,-2-4 1,1 5-625,3 6 1,-1 3 313,-11-8 0,5 2-997,14-2 1124,-28 13 751,31 14-103,-10 30 2604,13 39-1761,0 17-552,0-18 0,0 1-225,-1-5 0,2 0-173,7 5 1,1 2-303,-7 1 0,1 0-171,15 1 0,2 0 804,-12-2 0,1 0 0,8-1 0,2-1 0,-5-1 0,0-1 0</inkml:trace>
  <inkml:trace contextRef="#ctx0" brushRef="#br0" timeOffset="35699">9812 7335 25798,'42'-28'1391,"-18"6"-1786,17 0 1191,-24 5-1142,23-2 825,-14-1-539,10-11-82,-12 7 60,5-9-532,-16 10 69,-6-2-1074,-3 1 371,-4-8-1034,0 9 497,-20-6-203,-1 19 1213,-18 19 1465,9 21-341,12 10-18,8 8-211,10 7-120,20-13-336,-7-8 1,4-1 5,25 0-139,3 6-1512,11-21 1357,-12-8 838,-7-13 1,0-3 1253,5 2-306,-9-22 0,-2-6 1109,1 1-1747,-14-6 0,-1-10 0,-4 4-391,-4 9 0,-3-2-56,1-13 1,-1-7 0,-1 5-419,-4 8 0,-2 0 69,-4-7 1,-3-6 0,-1 4-645,-2 3 0,-3 0 104,-1-2 1,-2-5 0,2 6-220,2 6 1,0 1 414,-4 1 1,-3-4-1,5 7-629,7-9 741,-33-4 110,39 76 603,-3 8 1,1 4 5,3 4 1,2 6-534,-2 6 1,0 6 0,3-4-153,9 4 1,1-1 273,-11-6 1,-2 3 0,7-1 191,14 0 1,7-1 0,-3-2 0,-8 7 0,1-1 0,7-8 0,1-1 0,0 0-1</inkml:trace>
  <inkml:trace contextRef="#ctx0" brushRef="#br0" timeOffset="35901">11207 7033 26697,'-15'-10'-4424,"-6"2"3415,19 1 1248,-7-2 1,9 22 0,0 2 0</inkml:trace>
  <inkml:trace contextRef="#ctx0" brushRef="#br0" timeOffset="36033">11360 7279 23279,'0'0'0</inkml:trace>
  <inkml:trace contextRef="#ctx0" brushRef="#br0" timeOffset="36365">11707 6865 27417,'0'-5'-1754,"0"1"0,0 20 0,0 3 1</inkml:trace>
  <inkml:trace contextRef="#ctx0" brushRef="#br0" timeOffset="36491">11820 7312 24179,'0'0'0</inkml:trace>
  <inkml:trace contextRef="#ctx0" brushRef="#br0" timeOffset="36861">12305 6799 25888,'0'-10'-6206,"0"3"4168,20 4 4708,-1 23-3909,25 12 805,-13 13-1289,2 6-301,-6-3-1383,-2 3 1822,-5-12 1,2 1 1516,-6-10 1,1 0 0,7 10-1,1-2 1,12 14 0</inkml:trace>
  <inkml:trace contextRef="#ctx0" brushRef="#br0" timeOffset="37061">13442 6882 25798,'-22'-4'-1309,"-12"1"1393,-12 3 357,-6 17 863,11-13-873,9 21 1,-1 3-487,-16-5-397,9 9 0,0 2-544,-1-1 618,-6 6-148,23-16-240,6-3-534,6-4 1020,3-7 0,4 2 0,1-5 1</inkml:trace>
  <inkml:trace contextRef="#ctx0" brushRef="#br0" timeOffset="37217">13080 6782 23999,'20'-7'3126,"-4"2"-2167,4 5-1846,-4 17-2152,17 11 1344,-5 10 476,-2-7 1,1 0-1130,9 12 322,-4-5 1,0 0 1584,9 6 1,-13-16 0,0-1-1,14 7 1</inkml:trace>
  <inkml:trace contextRef="#ctx0" brushRef="#br0" timeOffset="37398">14038 6844 24988,'-19'-14'-5043,"-4"2"4448,-22 6 1488,9 19 1164,-3-9-1322,9 39-903,-1-18 578,-1 27-935,2-7 425,2 4-817,4 1-447,5-1-1450,6 0 2446,4-6 0,5-2 0,1-4 1</inkml:trace>
  <inkml:trace contextRef="#ctx0" brushRef="#br0" timeOffset="37678">14195 6206 26158,'10'-21'-2849,"-3"6"1760,-1 8 1756,-4 4-129,5 33-2650,-3-2 1448,0 15 0,0 4 208,-2-13 1,0 1-98,-1 8 1,0 6 0,0-4 96,-1-1 0,1 0 186,-1 5 1,0 5-1,0-6-401,0-5 0,1-3-53,-1 11 0,1 1 560,1-9 0,-1-3-498,1 18-84,2-16 1,-1-2 118,-2-5-866,3 9 584,-3-32 806,1-1 1,-1-10-1,1-1 1</inkml:trace>
  <inkml:trace contextRef="#ctx0" brushRef="#br0" timeOffset="37978">14405 6967 22650,'15'-9'1822,"1"1"-712,0 8-1685,0 0 175,-1 0 224,1 18-1881,2-14 1597,12 34-1308,-5-10-202,9 9-357,-9-1 273,2-14 570,2-11 122,17 8 1969,-10-17-551,25 8 1305,-27-23 1033,16-13-199,-28-6-750,2-7-115,-17-11-1566,-3 9 384,-13 5 1,-1 0-1893,5-5 860,-12 9 0,-3 3-1736,1 3 716,-1-2 665,-8 20 1204,25 23 90,-10 19 262,11-1 0,4 3-287,-2 26-764,8-16 1,6-2-532,14 11 1261,-15-21 0,2-2 1,34 8-1,-18-3 1</inkml:trace>
  <inkml:trace contextRef="#ctx0" brushRef="#br0" timeOffset="38278">15323 6694 23639,'0'16'-4946,"0"10"2817,0 16 1065,0 4 425,0-6 304,0 3 31,0 1 76,13 19-1756,-10-19 1891,9-10 0,-1-3-133,-8-1 238,7 2-636,-6-22-41,2-23 1452,5-6-228,9-43 164,-4 12-698,4-1 1,0-1 357,-7 18 1,1-1-879,5-10 1,2-5-1,-1 6 746,-4 11 1,-1 1 0,7-15 0,0 3-1,-3 10 1</inkml:trace>
  <inkml:trace contextRef="#ctx0" brushRef="#br0" timeOffset="38581">15840 7178 23729,'12'11'-5633,"5"-3"5162,-4-4 970,13-22 1047,-8 13-122,7-33-1453,-7 34 701,0-36-1262,-2 22 1851,0-19-1162,-2 11-85,-3 0-287,0-12-1059,-5 10 1124,-1-15-1631,-4 20 1258,-1 0-913,0 10 1151,-17 7 345,-2 19 999,-1 14-269,-6 11 46,23 6-726,-7-6 135,10 3-907,0 1-899,20 17-949,-15-17 2272,24-9 1,7-4-1,-5-2 1,4-12-1,0 1 1</inkml:trace>
  <inkml:trace contextRef="#ctx0" brushRef="#br0" timeOffset="38833">16803 5943 26338,'-43'-3'104,"9"21"1607,5 4-2039,12 16 0,2 5-423,2-9 0,1 1 235,-5 17 1,1 4 219,6-9 0,1 1 0,2-1-230,-1 9 0,1 2-212,1 5 1,0 6 0,5-7-444,10-5 0,1-3 192,-9-8 1,-2 2-1,7-5-531,19 1 0,3-4 473,-15-2 0,1-1-33,14-2 0,3-3 171,-6-3 0,0-1 921,2-4 1,0-1 0,3-4 0,0-1 0,1-2 0,0 0 0</inkml:trace>
  <inkml:trace contextRef="#ctx0" brushRef="#br0" timeOffset="39077">17987 5955 25348,'19'16'-4271,"2"2"2749,1 19-285,1 2 1262,-5-2 0,-1 3-54,-3-8 0,-1 3 424,-1 8 1,-1 6 0,-1-3 7,-3 0 1,-2-1-774,1 18 1,-3-1 490,-1-16 0,-4-3 29,-10 3 1,-3 0 139,4-1 0,-5 1-665,-9-3 0,-7 1 0,2-2 1200,-4 7 1,-1-1-1,3-7 1,-4 1-1,2-4 1,-8 3-1,0-1 1</inkml:trace>
  <inkml:trace contextRef="#ctx0" brushRef="#br0" timeOffset="39981">10437 9430 26517,'43'0'90,"1"0"-90,-2 0-539,8 0-541,10 0-89,-9 0 0,2 0 584,-11 0 0,1 0 585,15 0 0,0 0 0,-15 0 0,-3 0 0,2 0 0,0 0 0</inkml:trace>
  <inkml:trace contextRef="#ctx0" brushRef="#br0" timeOffset="40244">11190 9331 25078,'-45'-27'-2310,"2"3"1618,8 0-97,-13-11 144,28 16-52,-10-8 178,29 21-280,26 1 1192,-2 4 165,13 0 1,2 2 391,13 15-553,-17-15 0,2 2-128,0 20 0,-2 2 49,16-2-249,-20 11 1,-4 5-290,3 7-1476,-18 0 1,-8 1-750,-11 14 1168,9-18 1,-6-1 184,-20-10 0,-2-2 320,12 1 1,0 1 916,-15 0 1,-2-1 0,5 0 0,2 0 0,-2 0 0,0 0 0</inkml:trace>
  <inkml:trace contextRef="#ctx0" brushRef="#br0" timeOffset="40781">11815 9715 24718,'-6'-29'-7922,"0"-1"7662,17-4 0,1-2 887,-6-12-283,25-1 0,3 1 554,-9-3-537,10 9 1,2-1 595,-6-6-1042,-5 4 1,-2 2 1292,-9 3-727,11-18-227,-25 45-829,5 22-1513,-23 30 955,13 17 286,-4-11 1,-4 8-1,4-4 151,6-3 1,1 1 136,-2 16 1,-2 8 0,2-7 0,3-13 1,0-1 46,-1 3 1,0 4 0,3-5 222,5-7 0,1-2 275,-7 10 0,2-2-871,11 7 5,-14-9 663,0-11 663,0-3 394,-22-17 1937,-1-3-89,-23-34-1325,5-11-918,18-12-434,-5-2-467,25 6-128,-7-2-997,10-25-944,20 15 2395,-5 6 1,4 0-1,4 18 1,1 1 0,3-7-1,0-1 1</inkml:trace>
  <inkml:trace contextRef="#ctx0" brushRef="#br0" timeOffset="40947">12830 9383 24089,'4'19'-6432,"-1"2"3977,-3 13 1911,0 23-106,0-24-1672,0 32 971,0-33 1317,0 19 0,0-24 0,0 7 0</inkml:trace>
  <inkml:trace contextRef="#ctx0" brushRef="#br0" timeOffset="41128">12748 8870 25438,'-6'-16'-9234,"4"3"7280,-5 4-1015,7 4 2991,20 20 0,7 12 0,20 20 0</inkml:trace>
  <inkml:trace contextRef="#ctx0" brushRef="#br0" timeOffset="41434">13250 9222 22920,'0'51'-6296,"19"-7"2676,-14 3 2871,14-6-524,0 2 411,-5 18 545,7-16 646,-3 18-1658,-16-34 1912,6 4-307,-4-23-799,-2-18 1402,6 3 1569,4-58-2008,4 30-534,0-18 1,1-3 237,-4 22 1,0 1-753,12-25 0,0-1 838,-9 24 1,-1 1-1,6-8 1,0 1-1,7-11 1</inkml:trace>
  <inkml:trace contextRef="#ctx0" brushRef="#br0" timeOffset="41785">14132 9311 24718,'0'-44'-5665,"0"10"3626,0-2 975,-22 11 224,17 2-252,-35 3 1597,14 1-366,-8 10-645,1 0 1429,3 9 404,16 20-459,-9 9 415,21 12-1105,8-1 1,5-1-1351,26 7 868,-5-1 0,3-1-184,-8-23 0,3-1 94,8 12 1,-2-1-825,3 1 1163,-9-11 1,-4-1-819,-8-2 874,8-2 94,-45-12 1260,-3-17-3251,-36-5 2008,11-1 0,-1-9 0,16 9 0</inkml:trace>
  <inkml:trace contextRef="#ctx0" brushRef="#br0" timeOffset="42029">14680 8773 24718,'11'-3'3812,"-2"0"-3033,-5 2-118,2 18-4870,-2-13 2246,-1 56 442,-2-28 1031,0 26 0,-2 6-351,1-31 1,0 1-205,0 9 0,0 5 1,0-4-236,0-10 0,0 1-570,9 21 0,0 0 1344,-4 8-10,10-25 1,0-1-833,-12 9 354,10-6 882,-6-7 0,-5-6 0,5-4 0</inkml:trace>
  <inkml:trace contextRef="#ctx0" brushRef="#br0" timeOffset="42144">14543 9325 24359,'0'-38'-6656,"0"1"3898,28 4 3174,15-6 75,17 9-121,-27 15 0,0 0 0,22-2 0,2 4 0</inkml:trace>
  <inkml:trace contextRef="#ctx0" brushRef="#br0" timeOffset="42397">15762 8611 26158,'0'-25'-6206,"-16"5"3977,-2 6 2088,-22 7 1666,8 34-8,-7 1-1095,14 14 0,2 6-387,3-15 1,1 3-290,-1 7 1,1 7-1,3-4 507,3-2 0,4 2-476,0 16 1,0 9 0,7-9-395,11-12 1,5-1-606,-3 10 1,2 6 0,4-10-461,8-17 0,5-4 1534,-2 0 0,4 2 1,-1-6-1,2-7 1,0-3-1,11 3 1,0 0-1</inkml:trace>
  <inkml:trace contextRef="#ctx0" brushRef="#br0" timeOffset="42665">16435 8474 25708,'23'15'-4207,"20"-11"5608,-22 30-4299,21-14 3022,-8 21-1220,-3 0 270,-1 4 76,-5 8-333,-16-11 1,-4 2 716,0-9 0,-1 1-367,-2 29 1,-4 0 1013,-8-24 0,-3-1-660,5 15 1,-5-2 379,-8-14 1,-4-2 43,4 1 1,-1-1-190,-2 0 0,-3 1 366,1-4 0,-2 3 0,0-3 0,-5 6 0,-1-1 0,4-5 0,1 0 0,-1 0 0</inkml:trace>
  <inkml:trace contextRef="#ctx0" brushRef="#br0" timeOffset="43062">17673 9026 27057,'0'-15'-6745,"0"1"4077,0 3 614,0 3-1733,0-2 3680,0 5 1,0 0 0,0 3-1</inkml:trace>
  <inkml:trace contextRef="#ctx0" brushRef="#br0" timeOffset="43313">17673 9457 24718,'0'25'-5576,"0"-2"4078,0 1 793,0-2 247,0 11 302,18-7-203,-13 17-30,23-19-802,-25 14 1049,8-17-369,-11 4 511,0-5-270,-24-1 1497,0 3-1206,-17-5 0,-6-1 336,11-4 0,-2-1-168,-15 3 1,-7 0 0,2-3 0,-3-2 0,-1-1 0,5-1 0,0 0 0,0 0 0</inkml:trace>
  <inkml:trace contextRef="#ctx0" brushRef="#br0" timeOffset="47444">23065 2525 20941,'16'-23'-1024,"0"-1"563,-3 0 56,-1 1 184,-2 2-100,-3 1 147,1 3 463,-1-5-998,-2 8 450,1-5-165,-4 11-34,0 1 189,0 1-119,-2 1-252,1 2 413,0 1 938,1 1 975,3 1-623,7 15-1625,2-11 990,10 31-1108,1-15 790,5 21-760,4-4-58,-7-3 1,0 1-901,-5-8 1,0 2-169,15 24 1,0 2 1228,-14-22 1,-1-1 348,7 11 1,-1 0-1,-8-15 1,-1-1 0,0 1-1,0-1 1</inkml:trace>
  <inkml:trace contextRef="#ctx0" brushRef="#br0" timeOffset="47761">23828 2418 22110,'38'-3'1746,"-1"1"-1645,13 20-1468,-12-14 1188,12 28-1151,4-5 653,-9 7 235,-8-6 1,0 1-1030,6 9 508,-16-12 0,-1 0-1334,8 14 701,-4 2-757,-4 0 2098,-2 1 0,-5-1 0,-2 0 1</inkml:trace>
  <inkml:trace contextRef="#ctx0" brushRef="#br0" timeOffset="48181">22937 2848 22920,'26'-16'2237,"-19"-8"-5325,53 22 3878,-30-9 593,34 11-1292,-18-1 1,1 2-170,-9 6 1,3 3-57,7 0 0,6 1 0,-4 2-177,-1 6 1,0 4-93,8 1 0,5 3 1,-4-1 556,-5-1 1,-1 1-490,-7-3 0,3 1 0,-2 1-261,-2 1 0,-2 1 0,-1-2 83,6 4 0,0 2 197,1 1 1,3 2-1,-5-3-18,-6-4 0,-1 0 130,0-2 0,2 2 0,-2-3-97,-6-5 1,0-2 29,8 4 1,0-3 22,14-4 353,-1-6 169,0-7-206,-16-6 1,0-6 522,-9-5 0,0-3-438,7-3 0,-3-4 1,-10-4-1,-2-2 1,0 4-1,-1 1 1</inkml:trace>
  <inkml:trace contextRef="#ctx0" brushRef="#br0" timeOffset="49161">24798 4140 23099,'0'19'-5576,"0"11"3448,0 17 1064,0 5 425,11-7-411,-8 4 830,3-13 1,-1 1-195,-5 16-421,4-19 1,-1-2 717,-1 4 116,4-5-778,-6-1 599,0-37 558,6-14 177,0-29-248,4 8 0,2-2 290,7-16-192,-5 18 0,2-1-39,1 0 0,2 2 314,-4 10 0,0 1-197,8-12 0,1 4 673,1 5-409,13 5 752,-21 22 320,4 31-2538,-10-1-562,-4 24 155,-3-2 583,-3-8 0,-1 2-540,0 24 524,-10-9 1,-1-1-872,5 4 505,-3-22 0,-3-2 1864,-1 1 588,9-8-1013,-9-7 700,13-26-1286,0-21 193,9-3 1,5-3 57,-1 1 1,3-1 182,12-17 1,3 1-156,-8 16 0,0 2 8,1-9 1,0 0 324,1 6 0,-1 3-441,11-12 722,-7 18 1,0 4 665,1 6 25,11 8-596,-20 30-1617,-3 5 1,-2 4-1621,-1 28 800,-1-6 0,1 1-881,1 4 842,3-10 1,3-2 1135,7 4 0,-7-21 0,1-2 1,13 3-1</inkml:trace>
  <inkml:trace contextRef="#ctx0" brushRef="#br0" timeOffset="49479">26118 4330 22380,'0'-44'-5666,"0"2"3807,-22 4 527,-8-5 417,-12 13 1421,-13 2-8,22 18 377,-19 6-946,26 27 1717,-8 11-84,23 13-685,1 4-226,10 8-1068,28-16-277,-11-8 0,3-2-760,31-2 1015,-17-12 1,0-3-480,8-6 487,11-4 1394,-6-25 981,-15 14-858,-9-25 0,-3-4 866,0 6-1007,-8-11 1,-4-1-1106,-1 3-294,-3-7-426,-4 16-1051,0 35-2177,0 31 1037,0 13 2166,-1-15 0,2-2 566,17 10 1,-14-1 0,14 0 0</inkml:trace>
  <inkml:trace contextRef="#ctx0" brushRef="#br0" timeOffset="49828">26623 4200 23099,'4'-13'-3466,"0"5"2808,-1 3 1077,1 21-2603,-2 13 1015,2 9 265,-3 6 378,1-7-1187,-1 3 1095,1 0-268,2 12-414,0-16 1632,3 11-757,-3-27-292,2-4-211,-4-11 150,3-5 2329,-1 0-52,11-34-631,-2 9-349,2-12 0,2-3 636,7-7-501,-3 6 1,1-1 988,3-6 21,8-7-2134,-10 18-32,-6 21 1269,2-1 96,-10 41-2234,-1 19-134,-3 12 53,0 11 220,-1-28 1,0 0 948,5 19 1,-3-21 0,1-1 0,8 11 0</inkml:trace>
  <inkml:trace contextRef="#ctx0" brushRef="#br0" timeOffset="50194">27285 4222 22110,'-43'-7'-1297,"2"1"1139,22 22 719,-6 16-774,22 8-1504,-8 9 919,11-10-391,0 0-407,25-1 85,-19-3-214,46-4 699,-31-5-430,25-4 2045,-13-11-49,0 0 489,10-10 616,-15-16 1281,7 10-370,-25-38-2112,8 22 1331,-16-23-1673,8-6-792,-10 15-249,0-18-616,0 29-479,-13 30 2414,9 32-661,-9 25-279,12-12 0,2 1 548,-2-18 0,2 1-634,8 24 1,3-1-208,6 6 227,1-16 0,-1-3-466,-2 1-3802,-3 18 4798,-13-41 1,0 2-1,0-21 1</inkml:trace>
  <inkml:trace contextRef="#ctx0" brushRef="#br0" timeOffset="50365">27165 3324 23909,'33'-27'293,"0"0"1,-1 4-1,3 1 350,12 1 0,1 4-259,-15 7 0,0 2-267,9-2 0,-4 7-493,1 32-1601,-17 2-893,-9 33 2729,-21-13 0,-7 2 0,1-7 1,-3-1-1,-1-2 0,0 0 1,0-1-1</inkml:trace>
  <inkml:trace contextRef="#ctx0" brushRef="#br0" timeOffset="50995">18913 9039 26338,'28'-8'2376,"-4"2"-1721,28 6-1346,-6-5 574,7 4-425,8-4-1142,3 4 1,3 1 1145,-25-1 0,2 1-138,9 5 1,5 2-1,-6-1 515,-15-5 0,-2 2 0,10 12 0,-2 2 0,12 2 0</inkml:trace>
  <inkml:trace contextRef="#ctx0" brushRef="#br0" timeOffset="51134">19502 9262 23819,'-47'2'773,"6"-1"-483,5-1 255,10 0-687,12-12-2695,25 9 2925,26-19-605,12 20-288,14-8 856,-8 0 1,6 7-1,3-7 1</inkml:trace>
  <inkml:trace contextRef="#ctx0" brushRef="#br0" timeOffset="51361">19800 8766 23279,'-24'-20'-4862,"9"2"2720,-4-1 1359,17 6-299,-8 0 590,32 9 2488,5 3-761,1 23-1807,6 1 0,-4 5 530,-19 27-256,16-4 0,-1 0-761,-23 13 347,5-5 1,-6 2 251,-14-23 1,-1 0 273,12 12 0,-4 0 1,-18-13-1,-2-3 1,10 2-1,1 0 0</inkml:trace>
  <inkml:trace contextRef="#ctx0" brushRef="#br0" timeOffset="51927">21420 8983 23999,'0'-15'-5396,"0"1"3447,-20-9 850,-3 6 1013,-23-9 460,10 14 284,-2 2-73,-8 8-665,12 20 2196,-15 11-5,26 11-1108,5 20-760,13-22-473,37 11-1162,20-10 1182,-19-29 0,4-2 6,17 7 1,2-2-223,-21-10 0,1-4 271,26-4 1,-2-1 918,7 1 55,-18-22 1,-3-5 797,-5 5-703,-17-2 0,-4-4-917,-9-26-1255,-5 14 129,-12 8 0,-7 2-1907,-23-2 1301,5 11 0,-4 4 1482,-28 6 1,0 2 0,19 14 0</inkml:trace>
  <inkml:trace contextRef="#ctx0" brushRef="#br0" timeOffset="52428">22147 8426 23279,'-21'-19'-5979,"16"-4"2527,-35 11 4687,23 22 1061,-4 8-2133,12 13 0,5 5-938,4 15 424,0-1 1,0 3-440,-1-20 0,2 2 655,6 22 0,4 1 153,-3-25 1,2 0-784,6 26 1,3-2-1845,10-4 1783,-15-11 0,-2-3 12,2-14-362,3 1 680,-16-37 970,6-13 370,-7-34-215,0 5-188,0 13 1,0 1 298,0-8-412,-2 11 1,4 1 304,14 0 848,-13-1-1308,29 23 1895,-14 7 425,10 6-806,-2 26-1319,5 10-233,-6 14-360,-5-15 1,-1 0-910,-1 8 420,4 14-2313,-14-20 542,-2-1 576,-4-4 1755,-1 8 199,-1-13 497,-20 11 894,-6-20 1069,-14 2-1062,-20-9-114,17-6-363,-16 0-319,14-5-367,2 0 0,0-20 1,2-6-1</inkml:trace>
  <inkml:trace contextRef="#ctx0" brushRef="#br0" timeOffset="52649">22690 8924 23189,'17'0'1080,"-2"12"-3987,3-9 3420,-6 19-3063,3-19 3152,-3 30-2422,-5-16 423,6 36-673,-10-20 175,3 30 1155,-6-22-1302,0 13 1923,0-16-1929,0-2 1822,0-3 402,0 9 1,0-15-1,0 6 1</inkml:trace>
  <inkml:trace contextRef="#ctx0" brushRef="#br0" timeOffset="52812">22830 8365 24179,'0'-19'-6656,"0"4"4258,0 6 75,9 4 4279,3 4-2287,5 25 1,1-4 0,-4 21 0</inkml:trace>
  <inkml:trace contextRef="#ctx0" brushRef="#br0" timeOffset="53128">23107 9105 23189,'5'8'-7066,"3"-2"6532,0-2 1366,5-3 528,0-1 66,17-17-88,-4 12-370,12-27-867,4 11 2497,-10 2-856,15-26-891,-25 29-477,0-34-1269,-16 24-665,-3-8-231,-21 9-264,13 1-371,-34 2 895,6-4 372,-8 12 236,-3 0 1131,9 12 759,4 19 970,8 11-347,10 12-872,13 4-1746,0-5-7,0-1-532,20-9 1,4-2-292,5 14 1635,5-16 0,2-1 1,10 5-1,3-3 0</inkml:trace>
  <inkml:trace contextRef="#ctx0" brushRef="#br0" timeOffset="53561">23968 8822 23909,'-17'-25'-6419,"12"3"3617,-29 4 3801,16 2-1271,-2 27 2618,6 24-2228,37 8-1100,-5-4 0,3-1-1701,30 2 2616,-9-9 1,0-1 233,13-2-388,-18-15 0,1-1 612,16 3-1794,-1-14 1819,0 7 747,-17-18 0,0-2 1442,19 6-1483,-13-24 0,-2-5 231,2 5-807,-12-14 0,-5-5-367,-2-9-203,-12 18 1,-2 0-637,-4-24-212,-3-2 192,0 32 0,-4-1-17,-8-12 0,-2 0-74,10 13 1,-1-1-189,-16-15 1,-3 2-684,1 3 353,-2-1 649,-4 29 1075,14 32 831,-1 5 166,4 30-1102,9-11 0,2 2-82,-2-7 1,2 1-20,7 30 0,1 1-9,-8-25 1,2-2-89,13 12 1,3 1-817,-7-6 0,-1-3-716,0-11 0,1 0-113,6 14 1,-1-1 186,-1-3-1466,3 10 1657,-6-33 1037,-13-2 1,0-13-1,0-2 1</inkml:trace>
  <inkml:trace contextRef="#ctx0" brushRef="#br0" timeOffset="53678">24393 8727 24269,'-10'-41'-7945,"2"3"5352,8 4 2125,22-6 1702,17 15-679,-3 10 1,4 4-253,-6 6 0,2 3-228,18 9 0,-1 1 0,-19-6 0,0 1 0,11 6 1,0 0-1</inkml:trace>
  <inkml:trace contextRef="#ctx0" brushRef="#br0" timeOffset="53811">25833 8974 27147,'37'3'-494,"-2"-1"-1687,4-2 174,-12 0 2298,1-17 0,-11 13 0,-3-13 0</inkml:trace>
  <inkml:trace contextRef="#ctx0" brushRef="#br0" timeOffset="64334">2028 12334 23549,'-6'9'1293,"1"-3"-1434,22-19 950,5-18-936,13-13 58,-16 16 1,-2-1-281,16-25 199,-16 23 0,1-1-112,0 0 0,0-3 172,8-19 1,-1-1-146,-6 14 1,-2-2-131,1-3 1,0-5-1,-2 5 143,-3 5 1,-1 2-86,1-9 0,-2-2-102,-4-3 0,-2 4-436,-1 1 380,-2 9 0,-1 7-379,-1 23 12,-17 6 1327,13 24-648,-26 1 382,21 25 1,3 7-184,-7-21 0,-1 0 91,6 24 0,1 1-225,-2-21 1,0-1-131,8 1 1,1 0-192,-3-1 0,0 1-1176,1 13 0,4 1 824,6-15 1,3 0-823,1 23 1,4-1 1436,2-27 0,3-2 0,1 9 0,1-3 0,14 8 0</inkml:trace>
  <inkml:trace contextRef="#ctx0" brushRef="#br0" timeOffset="64678">2912 12123 23819,'-17'-15'-5216,"13"-2"1725,-28 16 5763,16-4-1848,-3 23 786,-1-14 58,18 28-3029,-5-11 199,7 15 865,23-7 451,-17-2-2138,35-18 2165,-36 7-2383,34-14 2165,-13 7 1826,14-28 591,-9-9 41,-15-10-989,-12 4 0,-2 1-236,-2-2-1780,-21-26 780,15 39-1668,-28-2 1304,30 39-1298,-9 8 506,13 20-801,21 14 647,3-20 1500,14 11 1,-2-18 0,-7-2 0</inkml:trace>
  <inkml:trace contextRef="#ctx0" brushRef="#br0" timeOffset="65063">3368 12066 22740,'-38'-7'-1225,"14"15"3514,11 13-3535,13 18-1236,0-6 557,0 0 384,0-8 25,21 6-756,-16-9 33,37 5 247,-15-19 2124,19-1 1512,-18-24 707,6 13 380,-22-47-1480,5 28 1470,-9-43-1575,-8 32-1703,0-16-479,-16 24-515,12-1-460,-12 35 2472,16 20-903,0 18-795,0 14 996,0-5 331,14 5-139,-13-15 1,1 1-16,12-11 0,0 1 35,-11 23 0,-2 0-1156,6-26 1,0 0 777,-6 19 0,-2 0-176,1 2-497,0 12-89,0-30 7,0-6 1518,-20-7 1,15-9 0,-15-4-1</inkml:trace>
  <inkml:trace contextRef="#ctx0" brushRef="#br0" timeOffset="65251">2678 11669 23279,'0'-14'-6205,"0"2"4256,20 4 5420,-15 2-2857,38 4 268,10 0-478,-1 2-897,-8 9 1,0 1-764,-2-5 1352,-13 13 0,-1 2 19,11-5 0,-1 18 1,0-7-1</inkml:trace>
  <inkml:trace contextRef="#ctx0" brushRef="#br0" timeOffset="65428">3598 11301 22920,'-42'0'0,"0"18"1789,24 1-2530,-9 21-1034,24 2-1176,-10 6 2589,13 9 0,0 4 0,0 5 0</inkml:trace>
  <inkml:trace contextRef="#ctx0" brushRef="#br0" timeOffset="65729">4230 11951 24359,'-15'-10'-4410,"11"18"4044,-10 18 407,14 10-1504,0 4 427,0-6 296,0 15 276,0-12-1043,0 17 1621,0-30-56,0 9-1437,0-41 749,0-14-90,0-20-89,0-11-180,0 7-1,0-4 1,0 0 1127,0 0 1,24 5 0,7 2 0</inkml:trace>
  <inkml:trace contextRef="#ctx0" brushRef="#br0" timeOffset="66098">4943 11980 24629,'-31'-14'-1985,"-18"10"2716,16-25-2894,-12 26 2855,1-12-874,12 15 790,4 0-152,-1 0-546,5 0 744,4 20-647,4 6 685,8 11-2080,4 0 221,4-10-700,26 1-372,-20-1-365,48-3 1419,-13 3 101,13-14 1109,-17-3 0,0-2 722,5-7 226,-5-4 0,-3-4 1228,-4-15 741,10-23-529,-33 9-2258,-2-14-597,-5 24-760,0-9-40,-14 23-1900,10 22 491,-10 24 2111,14 30 1,22-7-1,5 4 1</inkml:trace>
  <inkml:trace contextRef="#ctx0" brushRef="#br0" timeOffset="66545">5640 11972 24359,'7'17'-8781,"-1"-12"8804,0 39-1397,1-19 828,-1 10 0,1 5-78,5 14 401,-1-4 1,0 1-166,2 13-615,-4-23 1,-1 1 1224,0-1 1,0-1-1026,3 19 799,-3-13 1,-1-2 112,-1 1-105,-1 13-305,-4-35-612,-21-1 2595,-2-39-1586,-2 0 215,-15-27-638,30 12 1,1-1 129,-13 4 0,0-2 149,7-31 0,6-3 147,-3 21 1,3-1 184,9-18 1,5-9-1,-1 7-826,-4 13 1,2 1 653,8-7 1,3-5-1,3 10 255,-2 20 0,1 5 393,5-7 1,3 6 1358,19 6 980,-12 12-122,10 6-947,-12 28-1760,6-2 144,-16 42-1652,-3-18 478,-11-3 0,-3 1-956,4 9 114,-4-17 1,-4-2-1457,-16 9 856,13-2 527,-13-6 1781,1-5 1,12-7 0,-12-4-1</inkml:trace>
  <inkml:trace contextRef="#ctx0" brushRef="#br0" timeOffset="66761">6377 11337 25348,'1'43'-5564,"-1"1"3492,0-7 1148,0 8 316,0 5 450,0-9 0,0 1 13,0-9 1,0 2-640,0 23 1,0 1-510,0-24 0,0 0 279,0 24 1,0-1 57,0 7 956,0-25 0,0-1 0,0 10 0,0-3 0</inkml:trace>
  <inkml:trace contextRef="#ctx0" brushRef="#br0" timeOffset="66913">6148 11835 23639,'0'-26'-6745,"19"3"7815,-15 4-2154,39 3 3137,-20 4-1747,9 7 1,3 2-412,13-2 87,-4 2 0,1 4 1,9 22-1,-18-9 1,0 0-1</inkml:trace>
  <inkml:trace contextRef="#ctx0" brushRef="#br0" timeOffset="67228">6927 12007 23099,'1'17'-6187,"-1"0"4071,0 1 1448,0-1 376,0 8-173,0-6 288,0 7-24,20-10-1173,-16 1 840,37-4 1408,-7 4-336,11-8-99,-11-4 1,0-1 922,11-1-521,-8-9 1,0-2 1143,6 5-450,9-30 1242,-14 0-1784,-13-9-205,-11 9 0,-3 0-876,-3-9-284,-6 8 1,-1 0-1243,-1 0-371,-16-14-503,12 50 2165,-12 7-290,16 27-1591,-2 0 1,4 0 1926,16 3 1,-13 25 0,13-35 0</inkml:trace>
  <inkml:trace contextRef="#ctx0" brushRef="#br0" timeOffset="67445">7225 11210 24449,'24'-15'1959,"0"4"-901,18 7-1340,11 2 8,-16 19-1156,14-13 1252,-21 36-1658,-2-19 539,-15 24-728,-2-12 0,-2 1-1654,-6 21 3367,2-2 1,0 0-1,-5 12 1,0-22 0,0 0-1</inkml:trace>
  <inkml:trace contextRef="#ctx0" brushRef="#br0" timeOffset="67630">7898 10880 24089,'17'-2'1291,"-2"0"-942,0 18-3861,-2 13 1824,-4 2 0,-2 3-1094,1 29 1667,-4-23 0,-1 1 1029,-2-5 0,-1-1 0,0 5 0,0 0 0,0 3 1,0 0-1</inkml:trace>
  <inkml:trace contextRef="#ctx0" brushRef="#br0" timeOffset="68111">9032 11922 26158,'-60'-19'-2248,"0"3"1652,-1 5 718,18 7 0,-1 0 30,11 1 0,-1 3 186,-17 6 0,2 6 485,-5 20-556,24-12 1,3 3-379,7 10 1,4 0 31,0 10-187,5-6 0,8-1-777,32 4-44,-8-9 0,4-3 213,3-12 0,7-4 201,27 2 1,2-4 320,-28-5 0,0-3 480,10-9 0,4-5 0,-6 0 1081,17-13-495,-14-11 0,-4-6-49,-21 16 0,-2-2-63,7-26 0,-4-3-349,-12 19 1,-4 0-402,2-14 0,-3-4 34,-2-4 1,-5 1-802,-7 14 1,-2-2 277,4-1 1,-1-3-1,-1 5-645,-2 8 0,-1 3 138,-7-9 1,4 4-634,10 1 917,-12 13 163,3 10 459,10 41 658,-11 34-77,13-22 1,2 5-273,-1 2 0,0 4 0,0-3 96,0 1 0,0 0-41,-1 17 1,2-1-570,8-18 0,-1-3 94,-6-1 1,1 0-289,11-3 0,1-2-1249,-13 30 787,24-10-254,-23-6 1239,18-9 0,-18-8 0,5-5 1</inkml:trace>
  <inkml:trace contextRef="#ctx0" brushRef="#br0" timeOffset="68261">8745 11807 24179,'-13'-31'-4490,"0"0"1,-9-31 1519,12 3 2532,4 19 1,5 2 415,22-16 246,0 17 1,5 4 685,31 7-538,-3 11 1,2 8-712,-18 12 0,1 3 584,14-8 0,0 5 1,-11 17-1,-3 3 0,2-7 1,-1 1-1</inkml:trace>
  <inkml:trace contextRef="#ctx0" brushRef="#br0" timeOffset="68961">9887 11810 24359,'-61'-13'-391,"12"9"683,2-9-996,13 13 1134,0 0-53,2 0-82,-9 0-231,12 20 351,-4 12-49,17 11-1115,8 6 9,2-10-567,6 1-290,20 1-1090,10 11 175,12-15 1461,-12-11 1,0-2-117,9-2 968,12-2 653,-16-15 466,-4-3 380,0-2 847,-5-16 335,-4 13-722,-3-35-1237,-2 3-234,-8-13-250,-5 12 0,0 1-707,-4-12-632,0-13-387,0 23-329,-17 4-466,12 5 1280,-12 4 26,6 11 814,8 26 590,-8 22 384,32 11-1263,-16 6 296,13-23 0,2-2 223,7 16-164,-5-10 1,4-2 286,17-2 127,14 2 81,-21-21 183,0-15 1,1-3 2359,-1 4-1403,-3-23 0,-4-5 427,-6 4-821,-8-11 1,-4-4 208,-2-1-953,-3-15-228,-6 20-1531,0 4-531,0 3-149,-15 1 311,11 37 1997,-12 0 1676,16 36-2107,0-6 49,19 4-584,-15 2 501,32-1-219,-11 11 575,8-18-1010,11 5-1024,-18-21 2505,7-9 710,-12-3 521,0-6 238,-4-20-301,-1 15 1638,-2-41-2425,-4 25 696,-3-40-1351,-4 23-719,-2-26-520,-1 31-606,0-5 432,0 21-1201,0 29 1530,0 14-942,0 18 619,8-10 0,4 0-596,8 9-245,3 13 1924,5-22 1,-26-4 0,10-2 0</inkml:trace>
  <inkml:trace contextRef="#ctx0" brushRef="#br0" timeOffset="69211">9562 11241 26517,'0'-22'-6295,"0"3"4346,23 3 4797,7-4-1073,14 8-391,14-3-413,-21 11-816,15 0-553,-18 4 1365,3 14-872,-1-11-1744,-11 18 0,0 2-1228,15-3 2486,-16 3 1,-2 2 0,8 4 0,-2 2 0</inkml:trace>
  <inkml:trace contextRef="#ctx0" brushRef="#br0" timeOffset="69361">10210 11121 25168,'0'-35'-6026,"0"2"3898,20 3 3265,6-5-774,13 14-637,20-2 317,-15 17-29,18 3 0,-8 24 0,0 5 0</inkml:trace>
  <inkml:trace contextRef="#ctx0" brushRef="#br0" timeOffset="69961">11920 11070 27507,'-23'-23'-6323,"5"4"4223,3 3 975,9 8 263,-1 18 2062,7 8-1625,-3 46 112,3-8-572,9-13 0,1 2 724,-8-8 1,0 1 7,7 2 0,1 1-52,-2-1 1,-3 1 187,-4 17 0,2 0-841,10-16 0,1 0 238,-12 24 0,0-3 316,9-30 0,1-2-181,-11 15 1,0-4 119,8-4-444,-9 1 866,0-25-22,-23-7 2494,-9-4-411,-13-24-908,0 2-528,17-8 0,2-4-423,-14-13 276,7 1 0,3-2-768,0-13-170,16 21 0,2-2-905,4 2 0,3 2-886,4-14 1211,5 12 1,6 5 461,30 3 1105,-4 14 0,3 3 301,-3 7 0,1 3 1,4-1 0,1 3 36,5 9 0,-1 4-179,-9 0 0,0 3-383,3 1 0,3 1 1,-4 1-75,-3 2 1,-2 1-49,21 5 1,-2-3-1167,4 3 722,-17-7 0,-3-1-472,-1-1 504,1 4 803,-19-7-945,-9-4 36,-2 5-1015,-7-7 395,0 8 186,0-5 32,0 3-181,0-2-575,0 0 37,0 3-386,0 6 1198,0-3 626,0 6 0,0-8 0,0-1 0</inkml:trace>
  <inkml:trace contextRef="#ctx0" brushRef="#br0" timeOffset="70128">12418 11101 25168,'-3'-21'-8277,"0"4"3593,0 6 1912,18 7 4965,-11 26-2396,34-2 1,-19 23 0,19-9-1</inkml:trace>
  <inkml:trace contextRef="#ctx0" brushRef="#br0" timeOffset="70414">13030 11895 24629,'4'10'-7823,"0"-3"5852,2-4 2945,1-2 1013,2-1-354,7-16-744,2-8-680,-1-6 1,1-3-1046,1-14 1565,-4 7 1,-2 0 268,-5-1-1255,-1-14-911,-6 18-479,-1 2 103,0 0 315,-23 7 110,18 2-115,-34 4 1216,18 5-88,-13 8 295,8 65 279,11-16-505,9 6 1,5 4-803,9-6 0,1-2 385,-7-8 1,1-1-14,15 10 1,4-1 315,-6-5 0,2-4 0,27 15 0,-21-19 0,1-1 0</inkml:trace>
  <inkml:trace contextRef="#ctx0" brushRef="#br0" timeOffset="70761">13572 11712 25078,'4'-13'-4070,"-1"5"3085,0-1 532,0 8 2598,0-3-1893,7 4 257,-2 18-2454,20 18 278,-13 2 1076,2-8 0,1-2-397,-2 2-152,9 14-1305,-13-22 795,3 4-411,-8-18 2716,-1 0-686,0-8 2231,-3-20-1537,7-11 549,0-13-571,-1 9 0,2-1 608,6-12-684,-6 16 0,1 0 189,13-27 224,-6 19-1724,12-9 1397,-14 34 576,13 16-297,-14 3-351,5 38-2259,-6-17-127,-2 26-262,-1-5 407,-7-12 1,-1 0-833,0 19 2057,0 13 0,-4-25 0,0-1 1</inkml:trace>
  <inkml:trace contextRef="#ctx0" brushRef="#br0" timeOffset="70980">12928 11171 26428,'0'-45'-6116,"22"3"6570,-17 3-1523,49 6 3078,-23 2-1399,-1 17 1,2 2 841,24-12-1128,-12 11 0,1 3-346,-11 4 0,1 0 606,11-1 1,1 4-1640,-3 10 0,-2 1 657,22-4 160,-25 16 0,-1 4 1,7 4-1,-24-1 0,0 0 1</inkml:trace>
  <inkml:trace contextRef="#ctx0" brushRef="#br0" timeOffset="71366">15225 10831 27777,'-15'-18'-6910,"1"2"4664,5 7 1541,2 4 560,3 25 220,18 2-776,-9 24 301,14-8 0,1 3-735,-17-7 0,-1 1 883,18 15 1,2 3-237,-10 10 1,-2-1 20,1-14 1,1 2-336,-1 3 1,1 6-1,-3-6-8,-2-7 0,-2-1 478,1 0 1,0 3 0,-1-5-276,3 21 809,-4-17 0,-8-6 0,-20-14 0,-7 5 0</inkml:trace>
  <inkml:trace contextRef="#ctx0" brushRef="#br0" timeOffset="71468">15125 11764 23639,'-23'-50'-2488,"-1"1"0,2 3 0,5 0 1097,10 1 1,3 1 586,-2-22 154,19 17 1,7 3 708,11 0-303,13 15 1,7 5 493,-16 13 0,0 2 0,16-2 0,0 2 0,-12 5 0,1 0 1</inkml:trace>
  <inkml:trace contextRef="#ctx0" brushRef="#br0" timeOffset="71681">16190 10860 24539,'-23'-13'-3571,"17"0"-227,-38 6 5866,20 3-1143,-18 27 896,11 0-1619,12 12 1,4 5-565,-2 19-162,4-16 1,2 2 412,5-7 1,0 0 404,0 3 0,0 1-1266,0 0 1,2 4-544,-1 19 0,1 2-56,0-16 1,1 1 1409,0 3 1,0 4 0,1-5-1,0-6 1,0-2 0,0 12-1,-1 0 1</inkml:trace>
  <inkml:trace contextRef="#ctx0" brushRef="#br0" timeOffset="72219">16280 11484 25258,'3'49'-6645,"-1"-6"4391,-2 7 1331,0-8 369,0 23 185,0-18 195,13 16-526,-9-12-1202,19-15 1408,-20 11-412,15-27 448,-11-4-452,7-11 1769,-6-30-319,-1 4 576,-1-26-569,5-15 138,1 10-377,-2 4 0,1 0 36,4-9 331,-2 14 0,0 1-759,2 4 270,4 3 306,-7 26 1216,1 9-284,-3 18-1860,3 23-227,-7 8 232,-1-5 1,-1 1-238,-2 13 279,-1-11 0,-1 0-650,0 4-640,0 8 82,0-19 178,0-16 1656,0-28 94,0-48-258,20-9 508,-11 8 1,3 0-120,4 23 0,1 0 190,4-21 1,-3 0 220,7-5-7,-6 16 0,0 4 440,1 3 47,24 6 638,-22 45-2643,18 29-1329,-22 13-407,-6-8 0,-2 1 2261,-5-17 1,-1-1-1,1 13 1,-2 0-1,-2-14 1,-1 0-1</inkml:trace>
  <inkml:trace contextRef="#ctx0" brushRef="#br0" timeOffset="72761">18480 11565 25438,'-52'-10'-1499,"4"4"1395,-3 3 293,16 21 1018,-5 20-1131,22 8-647,10-6 0,2 1-562,2 9 136,24 0 1,8-1-1234,3-5 1234,16-10 0,5-6-17,2-15 293,-4-5 0,0-8 678,8-21 812,-9 4 0,-2-6 79,-21 0 1,-2-5-352,4-9 1,3-6 0,-6 3 252,-6 4 0,-4-1-527,2-12 1,0-7-1,-5 5-277,-7 9 1,-2 0-365,-1-14 1,0 0-153,0 14 1,-4 2-364,-9 0 1,-2-1 442,0-14 0,-1 0-341,0 15 0,-2 1-52,-3-9 1,1 1-557,2-18 602,-3 24 110,7 5 128,12 54 902,0 7 223,0 34 123,0-3 81,0 11-336,0-31 0,0 2-203,0 1 1,0 2-96,-1 19 0,2 1-219,6-15 1,0 1-488,-5 2 1,-2 3-1,2-4 200,4-6 0,2-3-133,-3 11 0,-1-3-417,-2 7-200,7-8 1126,-9-9 1,0-9 0,0-5-1</inkml:trace>
  <inkml:trace contextRef="#ctx0" brushRef="#br0" timeOffset="72880">18400 11505 24808,'-10'-55'-7630,"2"1"6839,17 20 0,2 1 1044,-5-15-684,43 11 1,11 6 1754,-8 5-1181,-3 15 0,11 1 0,-7 4 1,-11 3-1,-1 3 0,14 0 0,1 0 1</inkml:trace>
  <inkml:trace contextRef="#ctx0" brushRef="#br0" timeOffset="73134">19502 10926 25258,'0'-25'-6385,"0"5"4796,0 4 615,0 34 515,0 2 33,0 31 212,0 0 6,9-6 1,1 3-726,-8-8 0,1 0 754,12 16 1,-1 0 61,-11-12 0,-3-1 51,5 0 0,0 0-220,-4-1 1,-2 2-601,5 15 1,0 0 437,-4-17 0,2 1-434,5 21 0,0-3 863,-1-1 1,8 4-1,-3-32 1</inkml:trace>
  <inkml:trace contextRef="#ctx0" brushRef="#br0" timeOffset="73366">20000 11320 26428,'0'-22'-6116,"0"3"4347,-19 5 1642,-1 7 888,-24 27 1467,10-1-1728,8 11 1,0 4-140,-8 12-640,8 0 0,2 2 926,0 13-430,10-21 0,2 1-658,7-2 0,2-2-1013,-1 17-581,13-15 1,2-1-1158,-6-3 1350,24-12 0,6-4 1834,-6-4 0,5-8 0,1-2 1,10-4-1</inkml:trace>
  <inkml:trace contextRef="#ctx0" brushRef="#br0" timeOffset="73594">20603 11579 26158,'-13'36'-3322,"10"-4"713,-11 4 2319,14-1-984,0 1 425,0 4-118,0 2-297,0-2-1862,0 15 1618,0-15-1124,0 17 2460,0-29 0,0 1 1,0-15-1</inkml:trace>
  <inkml:trace contextRef="#ctx0" brushRef="#br0" timeOffset="73761">20520 10921 25888,'0'-20'-9624,"0"6"6506,0 31 2507,19 0 1,-14 30 0,14-11-1</inkml:trace>
  <inkml:trace contextRef="#ctx0" brushRef="#br0" timeOffset="74113">20855 11724 23909,'0'19'-5576,"0"0"3717,0-2 975,0-1 605,0-4 123,0-1 122,0 3-284,17-3-703,2 3 1340,2-8 708,14 0 365,-18-5-30,19-1 145,-10 0 89,3 0 1,-4-16-210,-1 12 314,3-27-1412,-13 5-524,0-21-628,-11 4-454,-3-3-9,-19 11-793,15 0-106,-29 4 385,29-5 238,-22 16 969,23 0-259,-10 37 1988,13 12-1096,0 15-380,8-9 1,1-1-667,-5 11-12,18-8 0,2 0 304,-4 2-228,8-10 0,4-5 1226,3-5 1,13 5-1,-13-15 1</inkml:trace>
  <inkml:trace contextRef="#ctx0" brushRef="#br0" timeOffset="74444">21560 11634 25258,'9'-30'-4064,"-2"14"3380,2-5 207,-3 20 2300,3 18-4030,-1-11 1248,-1 24 1,-1 6 42,6-9-1441,3 35 1389,2-14-509,-3-14 91,6 12-1375,-8-31 3203,3 9-130,-5-22 1268,0 5-566,1-7 1150,1-17-307,1 12 1101,1-39-1106,9 0-465,-3-14-709,-3 14 0,1 0-1162,4-10 693,-7 18 0,-1 2-945,5-7 383,0 5-884,-1 10 1829,7 11 609,-6 7 409,12 39-2287,-12-8 34,-3 13 1,0 4-941,1 7 638,-6-14 1,-1 2-444,-2-2 1,-1-1-1126,0 17-871,0 8-519,-6-23 3882,-1-5 1,0-6 0,0-3 0</inkml:trace>
  <inkml:trace contextRef="#ctx0" brushRef="#br0" timeOffset="74628">20908 11169 26068,'0'-41'-5127,"26"4"5935,2 8 1,5 3 197,-4 12 1,3 1-209,21-8 1,0 3-20,4 11-1560,-11 13 1,-1 3-1509,5 10 2010,-13 11 1,-3 5-1,-3 18 1,-14-14-1,1 0 1</inkml:trace>
  <inkml:trace contextRef="#ctx0" brushRef="#br0" timeOffset="74780">21375 12481 26877,'44'9'-727,"-3"-4"537,-9-2 53,-1-3-264,-1 0-916,-3-20-282,0 16 1716,11-28 1,-10 16 0,9-12-1</inkml:trace>
  <inkml:trace contextRef="#ctx0" brushRef="#br0" timeOffset="74928">23190 11797 28047,'16'0'-833,"-5"0"1,-4 0 0,-6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1:34:43.557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1980 743 24539,'-22'23'-375,"-13"15"17,31 13-700,-12-19 0,1 0 470,11 25 38,-8-8 0,-2 2 225,6-11 1,1 0-9,0 15 0,0-2-275,-4-14 1,2-3-2,8-1 0,0 0-58,-2-1 0,-1 0 490,3 10 0,2-1-732,-1 19 811,0-16 0,0-2-272,0-3 267,0 11-98,0-33-354,0-1 619,0-37-258,0-2 219,0-27-115,0 0 90,0 4 0,0-4 45,0 9 0,0-3-75,0-8 0,0-5 0,0 4 30,0 2 0,0 0 0,0-14 0,0-1-12,-2 4 0,4 5 158,7 14 1,1 0 55,1-21 1,2 2 200,10 2-20,9 11 1,0 3 860,-8 9-585,10 10 1,2 6 1459,-7 11 51,5 4-562,-12 4-417,-2 27-1903,-3-5 18,-8 12 0,-2 4-962,0 14 827,-1-1 1,-6 3-146,-12-19 1,-1-1 130,11 11 0,-2 0 237,-20-1 1,-4-3 352,11-12 1,2 1 814,-7 15 1,-2-3 1091,-25 1 230,31 5-1098,-14-13 123,22-13-1008,-3 10 25,6-18-1235,28 14-352,9-14 881,0 0 1,2 0 627,19-2 1,8 5-1,-15-6 1</inkml:trace>
  <inkml:trace contextRef="#ctx0" brushRef="#br0" timeOffset="305">2917 1424 23549,'-26'-2'-112,"-35"1"260,35-1 69,-12 10 1,-2 1 453,-1-5-527,-13 30 156,20-30-185,5 36-465,2-23 862,3 33-1143,12-20-610,2 19-667,35-23-228,13 11 79,15-19 1081,5-3 824,-23-12 1,0-1-570,19-2 1071,-8-8 0,-2-4 816,3-17-622,-14 4 1,-2-4 945,-6-15-1476,-3-14-172,-18 27 1,-4-8 0,0 16-1</inkml:trace>
  <inkml:trace contextRef="#ctx0" brushRef="#br0" timeOffset="553">3377 1419 22470,'0'27'-6386,"0"-5"4258,0 1 1063,0-1 427,0 1 212,0 4 122,0 0 166,0 13-1368,0-10 1506,0 7-180,0-17-270,19-2 79,-14-7-1049,33-3 1768,-20-4 0,18-3 0,-6-1 0</inkml:trace>
  <inkml:trace contextRef="#ctx0" brushRef="#br0" timeOffset="716">3775 1354 23009,'7'-8'-657,"-2"2"396,0 6 648,-1 0-119,4 15-3034,-2 18 998,5 7 1063,-3-3 0,1 0-1264,7 13 998,0-6 1,2-1-1007,7 5 539,-1-10 1,2-3-1101,10-1 2766,0-11 1,2-4 0,11-7-1,-14-7 1,0 0 0</inkml:trace>
  <inkml:trace contextRef="#ctx0" brushRef="#br0" timeOffset="917">4503 940 24179,'-16'-26'-7762,"12"5"5219,-12 7 3087,3 7-85,10 27-391,-10 37 141,13 3-508,10-16 1,0 0-1740,-6 15 2088,5-27 0,2 1-282,-2-1 0,-1 1-1035,1 12 0,-1 0 217,3-12 1,-1 0 916,3 18 0,-3-2 0,-8-1 0,8 12 0</inkml:trace>
  <inkml:trace contextRef="#ctx0" brushRef="#br0" timeOffset="1069">4282 1425 23369,'0'-35'-6025,"0"10"3896,17-10 2949,16 19 1272,30-2-1022,-1 12-1064,-27 3 0,0 1 11,6 1 1,-1 2 0,-7 6-1,0 2 1,10 1 0,0 1 0</inkml:trace>
  <inkml:trace contextRef="#ctx0" brushRef="#br0" timeOffset="1253">5280 1387 24269,'-31'11'2546,"12"3"-2804,7 5-1558,12 1-1858,0-3 805,0 3 2382,16 13 0,-12-7 1,11 9-1</inkml:trace>
  <inkml:trace contextRef="#ctx0" brushRef="#br0" timeOffset="1419">5172 959 24449,'-7'-8'-7284,"5"1"2285,-8 3 4522,9 17 1,17 6 0,8 15-1</inkml:trace>
  <inkml:trace contextRef="#ctx0" brushRef="#br0" timeOffset="1755">5585 1370 22020,'5'23'-7082,"1"-7"4079,2 11 1607,-2-12 372,5 11 297,-6-11 283,2 5 76,-4-8-1646,-1-2 1998,0-1 422,-1-2-538,1-2-121,-1-3 68,4-1 1877,5-34-345,1 8-93,7-30-31,-1 14 75,1-4-13,2-2-389,-6 16 0,-1 0 697,6-10-1740,8-11 681,-14 37 209,5 0 379,-7 15-196,2 0 2,4 22-1904,-4 9-571,13 29-697,-9-11 281,-2-14 1,2-2 1528,6 6 1,9 8 0,-6-19-1</inkml:trace>
  <inkml:trace contextRef="#ctx0" brushRef="#br0" timeOffset="2166">6503 1103 24449,'-47'21'2798,"1"5"-2465,19 14-1974,-9-2 1248,32-5-1559,-12-1 1319,16 13-665,0-13-298,16 8-1477,-12-19 651,38-2 2067,-21-5-726,36-3 2076,-22-5-546,17-3 1031,-33-18 487,15 12 899,-30-29-1932,15 27 850,-18-35-1930,5 23-420,-6-18-887,0 13-117,0-1-216,0 32-11,0 1 1585,0 34-908,11-11 1,1 2 390,-6 23 163,15-4 0,3 0 258,-12-22 0,-1 1 49,9 18 1,-1-2-472,3 3 468,-13-10 1,-5-1-232,-4-4 776,-23 19 364,17-37-903,-27-7 1,-5-4 1513,12-2-778,-40-3 0,35-20 1,1-5-1</inkml:trace>
  <inkml:trace contextRef="#ctx0" brushRef="#br0" timeOffset="2334">7355 1130 25348,'0'18'-3193,"0"-4"1</inkml:trace>
  <inkml:trace contextRef="#ctx0" brushRef="#br0" timeOffset="2466">7530 1616 26517,'0'13'-6475,"0"-3"5942,0-3 1,0-4 0,0-2 0</inkml:trace>
  <inkml:trace contextRef="#ctx0" brushRef="#br0" timeOffset="4071">9052 625 25348,'-13'-4'-2683,"10"14"951,-10 17 1420,13 13-1261,0 14 524,0 3 674,0-6 1,0 3 98,0-12 0,0 2-263,4 8 1,0 4-1,0-4 35,-2-5 1,-1-1 270,3 3 0,1 5 1,-2-6-288,-3-9 1,0-2 569,0 11 0,0-3-50,0 6 0,0-7 170,0-9 210,0-2-276,0-15-152,0-19-49,0-31-93,0-17 20,1 0 0,-2-3 88,-6 11 1,0-3 43,5-9 0,2-8 0,-2 4 2,-5 1 1,0-3 49,9 3 0,3-8 0,2 0 0,-3 8 125,-3-4 0,3 1-49,2 10 1,4-5 0,1 1 0,0 9 202,3 5 1,4 4 102,4-4 0,5-2 0,0 6 400,0 10 1,2 2 93,14-12 0,0 5 1236,-2 16 76,12 2-201,-19 12-587,-1 26-1686,9 19-325,-25-15 1,-1 1-355,2 5 0,0 3-279,-3 10 1,-2 2 69,-5-11 1,-1 2 320,-1 6 0,0 6 1,-1-5-238,-3-3 1,-1-1 312,1 5 0,0 5 0,-3-6 123,-8-5 0,1-2 57,7 12 1,-3 0 766,-11-7 0,-4-4 0,6-10 1,-2-2-1,-8 8 0,0 0 1</inkml:trace>
  <inkml:trace contextRef="#ctx0" brushRef="#br0" timeOffset="4231">8767 1197 22380,'42'-15'2371,"2"1"-2316,9 0-62,5 1 0,-26 6 1,2 1-1,0 0 0,0 0 1</inkml:trace>
  <inkml:trace contextRef="#ctx0" brushRef="#br0" timeOffset="4650">10267 1101 23909,'-17'21'-981,"4"9"-717,13 15-780,0 3 991,0-5 586,0 3 193,0 3 87,0 0-1077,0-14 1,0 0-1319,0 16 2812,0 13 1,0-25-1,0-2 1</inkml:trace>
  <inkml:trace contextRef="#ctx0" brushRef="#br0" timeOffset="5266">10155 741 23909,'-8'-3'-3286,"2"1"162,2 0 2745,2 18 1,0-11 0,2 12 0</inkml:trace>
  <inkml:trace contextRef="#ctx0" brushRef="#br0" timeOffset="5499">10693 1549 22740,'0'15'-6116,"0"-1"3987,0-1 1245,0-3 156,0 1 302,0 7 212,0-3-104,0 16-1279,0-12 1597,0 5 90,0-8-449,0-3-91,0-2 0,0-3-180,0-4 893,12-1 0,-9-3 1,9 0-1</inkml:trace>
  <inkml:trace contextRef="#ctx0" brushRef="#br0" timeOffset="5655">10940 1259 22650,'12'-7'2633,"-1"1"-831,5 6-2393,-4 24-3259,4-18 3218,-6 46-1165,1-28 934,-2 9 1,0 2-1212,6 9 626,0-6 0,0 0-2547,3 4 659,9 10 2419,-6-21 717,3-6 0,1-5 0,1-3 0</inkml:trace>
  <inkml:trace contextRef="#ctx0" brushRef="#br0" timeOffset="6019">11528 757 24808,'0'-18'-5576,"0"3"3718,0 24 794,0 19 515,0 14 213,20 14-703,-16-3 709,14-24 0,2 2-829,-7 19 1,-1 2 862,4-14 1,2 2 80,-5 3 1,1 4 0,-2-4-68,-1-7 0,0 0-8,8 27 1,-1-3-463,-1-9 583,-4-11 0,0-6-353,-6-17 231,5-3 799,-5-29 1120,6-20-267,-1-9-5,4-15-440,-5 22 0,0 0 540,6-17-682,-3 10 1,0 3 593,0 3-554,8-3-769,-10 30 989,1 4 593,-2 7-571,0 0-24,0 25-3032,10 10-690,-6 15 2478,-2-12 1,0 0 0,0 13 0,-6-16 0,1-1-1</inkml:trace>
  <inkml:trace contextRef="#ctx0" brushRef="#br0" timeOffset="6185">10578 2180 27687,'-16'0'-2159,"0"0"-1799,4 0 2902,4-19 0,5 15 0,3-15 0</inkml:trace>
  <inkml:trace contextRef="#ctx0" brushRef="#br0" timeOffset="6766">13513 1022 25078,'40'-2'727,"-16"26"-4965,1 9 1639,-22 18 1088,7 1 278,-3-7 871,-6-11 1,-1 0 53,7 19-571,-7-20 0,0 1-893,0 24 1797,0-16-164,0 11 60,0-31-708,0-1 974,0-52-142,21 5 695,-10-15 1,1-4-164,5 17 1,1-1 289,4-20 0,-3-1 224,6-7-687,-10 22 0,0 3 439,1-1 207,-2 9 91,-4 12-692,-1 5 805,-1 7-582,-3 0 283,4 23-2471,-2-18 749,1 26 0,1 5-1003,4-5-968,7 21 0,2 2-654,5-4 2985,-3-11 1,1-3 0,10-5 0,4-3 0</inkml:trace>
  <inkml:trace contextRef="#ctx0" brushRef="#br0" timeOffset="7165">14568 1208 24539,'-55'0'180,"1"0"-180,13 0 0,-19 23 1122,16 4-919,12-3 1,4 3-315,7 12-687,1 6-153,40-15-1189,18 0 761,10-14 1147,-8-11 0,0-2-509,12-3 653,-10-7 0,-2-4 793,6-14 890,3 3 356,-23-22-164,-13 27-594,6-21-1164,-17 2-1285,7 11 9,-9-4-776,-17 13 22,0 8 541,-3 44 1386,7-4-282,12 2 1,2 4-153,-1 7 1,0 0 457,-1-9 1,2 2-226,5 5 1,4 5 0,-3-4 170,-5-4 1,2-1-228,19 12 1,0-1-1081,-18 13 584,18-33 1,-1-1 285,-17 23 277,14-21 1,0-2-304,-15 11-465,12 6-314,-16-29-1589,-43-20 3179,16 1 0,-4-19 1,0-7-1,-2-12 0</inkml:trace>
  <inkml:trace contextRef="#ctx0" brushRef="#br0" timeOffset="7749">15290 543 24539,'3'18'-6483,"-1"30"4595,-2 5 1529,0-2 0,0 1-126,0 14 323,0-20 1,0 0 90,0-10 1,0-2-17,0 0 1,0 1-712,0-2 0,0 2 958,-1 9 1,2 1-209,13 18-215,-13-15 1,2-2-406,21-2-624,-21 13 1114,15-34-131,-16-1-144,12-17 923,-9-2 301,6-3 990,3-17-306,-2-10 146,12-23-550,-7 6-25,4 1 246,-8 17-1149,-1 11 538,-3-5-1352,1 17 1467,-2-8-303,7 30-1509,-5-15 1167,14 57-1671,-7-33 829,5 19 0,2 2-1350,4-6 1208,2-4 0,3-6-1393,1-15 1909,-3-5 1,2-3 1600,4-9-482,22-22 2187,-28 1-219,4-23 146,-14-9-1157,-11 10-926,-4 5 0,-2 1-1065,-3-3-543,-1-18-745,0 34-708,-15 1 103,11 11 111,-10 33 2067,14 5-1066,0 19-375,7-13 1,3-1-667,9 8 1967,2 14 1,10-22 0,-9-2 0</inkml:trace>
  <inkml:trace contextRef="#ctx0" brushRef="#br0" timeOffset="7916">16082 841 25708,'-11'-30'-9769,"8"6"7997,-17 7-689,18 7 256,-7 26 1959,29-12 0,-15 45 0,15-14 0</inkml:trace>
  <inkml:trace contextRef="#ctx0" brushRef="#br0" timeOffset="8267">16767 1162 25078,'-28'-12'-2211,"-21"9"3067,28-19-3333,-23 20 3324,-11-6-567,22 8 364,-16 15 258,25 9-1001,12 25-175,0-8-923,21-4 1,3-2-131,-6 0-22,22-3 0,5-4 176,-9-8 679,10-8 0,3-2-582,-2-5 970,17 0 1668,-25-26 1509,3-19-504,-20-3-1125,-2-18-1477,-8 32-664,0-8-398,0 44-654,0 14-525,10 16 1,1 6-1559,-5 16 3454,13-21 1,0-2 0,-14-1 0,12-2-1</inkml:trace>
  <inkml:trace contextRef="#ctx0" brushRef="#br0" timeOffset="8553">16503 485 23279,'0'-24'-5486,"23"1"7900,-1 8-422,22 3-153,-5 5-461,23 3-870,-13 3-542,1 17 0,1 6-655,0-1 948,-5 11 1,-3 2-1533,-5-5 525,-8-4 1,-2-1-1055,3-1 275,7 0 447,-10-4 193,-7-12 208,8 6-373,-11-9 179,7-4 1167,12-34 1,-2 8 0,-10-2-1,-1 0 1</inkml:trace>
  <inkml:trace contextRef="#ctx0" brushRef="#br0" timeOffset="9232">18058 1084 25078,'-14'-17'-5585,"2"2"3233,12 5 1436,0 3 366,0 3 274,0 1 194,0 16-204,0 12-1311,0 26 1757,0-2-208,7-10 1,0-1-254,-3 12 183,4-5 0,-1-2-192,-7-3 940,10 16-1145,-8-63 967,12 13-45,-13-50-1728,15 0 1381,-7-15-796,6 14 0,3 0 989,8-11 0,-8 20 0,2 2 0,13-11 0</inkml:trace>
  <inkml:trace contextRef="#ctx0" brushRef="#br0" timeOffset="9638">18980 1210 24988,'-52'-20'-1984,"3"-12"220,13 28 2544,1-25-2095,-15 18 1655,17-3-394,-26 6 442,35 30-349,-9 8 692,26 14-1236,3 18-1290,4-21 746,25-2 1,6-2-416,0-2 1021,16-9 1,4-6-127,-4-10 422,-6-4 0,0-6 107,5-24 1188,-11 11 1,-2-3 1446,-2-28-285,4 1 212,-22-4-2037,-6 13-558,-4-17-1063,-3 28-634,0-4-383,-15 19 650,11 21 880,-10 15-45,14 13-1059,8-8 1,5 0-1027,11 13 2638,2 15 0,17-19 1,-12-2-1</inkml:trace>
  <inkml:trace contextRef="#ctx0" brushRef="#br0" timeOffset="9883">20012 1054 25708,'-23'-14'-3876,"17"-2"-687,-41 7 6056,29 0-1418,-23 5 1082,12 2-418,-15 21 764,12-15-1255,5 24 1,3 5 514,-1-2-13,10 13 1,4 3-2134,3 7 50,16-8 0,2 0-1709,-5 7 1289,19-20 0,4-2 1265,0 6 0,31-7 0,-10-4 0</inkml:trace>
  <inkml:trace contextRef="#ctx0" brushRef="#br0" timeOffset="10191">20470 1110 24988,'0'-21'-5756,"-20"4"4288,15 4-1110,-33 7 4197,20 2-674,-3 25 122,-4-16 199,22 43-2650,-19-25 2847,19 27-1482,-2-10 0,0 0 854,5 12-1854,11-3 1,0-3-834,-5-5 531,12-13 0,5-2-758,1-3 1795,14 3-647,2-19 2016,-12-21 868,-6-12-350,-11-11-489,-6-2-234,-5-6-891,0 9-97,0-9-516,0 16-995,-20 3-1717,16 4 2917,-16 1 0,9 7 1,-3 1-1</inkml:trace>
  <inkml:trace contextRef="#ctx0" brushRef="#br0" timeOffset="10603">20673 1148 26428,'0'36'-6296,"0"-5"4257,0 5 975,20-5-289,-3 21 183,5-13-114,-8-5 0,-1 0-773,5 3 1560,13 21 1,-5-29-1,-2 7 1</inkml:trace>
  <inkml:trace contextRef="#ctx0" brushRef="#br0" timeOffset="11151">21352 1155 26428,'-32'0'719,"4"0"-629,6 0-90,3 0 0,4 0-90,-3 9 921,2-7-749,-1 19-282,-3 3-40,7 5-543,0 23-318,10-19-741,19 26-731,17-24 268,7-4 1,5-2 953,-14-15 0,3-2 1320,18 7 1,-1-3 0,-1-9 0,14-3 0</inkml:trace>
  <inkml:trace contextRef="#ctx0" brushRef="#br0" timeOffset="11350">21618 550 26158,'-25'-11'-3169,"0"2"2422,-3 5 1122,-3 1-92,-29 3-849,6 25-740,-1-4 1,-1 3 1364,18 5 1,2 2-1,-16 7 1,1 0 0,15-7-1,0 1 1</inkml:trace>
  <inkml:trace contextRef="#ctx0" brushRef="#br0" timeOffset="11966">22980 1273 24898,'-7'-33'-7772,"1"3"5133,-1 3 1060,5 10 1021,-9 5 469,6 9 838,-13 23 581,3-14-1397,-2 23 0,1 6 1338,-4-5-559,7 2 1,1 5 391,-3 27-407,8-16-557,1-10 0,6-1-918,26-4-1209,5 11 264,16-32 1902,18 0 126,-22-30 1452,15 13-720,-29-24 1,-4-5-66,15 4-97,-11-15 0,-5-4 508,-5-6-608,-5 3 1,-4-2-1315,-8-12 188,3 20 0,-3 1-1495,-19-18-629,12-1 1755,-11 34 1,-3 0-324,7-7 0,1 2-418,-12-12 124,-8-10 571,17 39 500,-2 32 1893,6 35-728,10 17-729,0-9 0,0 0-115,-1-18 0,2-1-83,7 14 0,1 1-621,0-3 1,1-2 158,0-13 1,1 0-804,5 17 0,-1-3-2327,-2 0 3394,5 5 0,-8-28 0,-10-3 1</inkml:trace>
  <inkml:trace contextRef="#ctx0" brushRef="#br0" timeOffset="12099">23018 1141 24269,'-9'-51'-7909,"7"4"5982,-7 6-313,9-7 1669,25 20 977,16-3 440,14 24-659,11 3 1,-9 24-1,4 6 1</inkml:trace>
  <inkml:trace contextRef="#ctx0" brushRef="#br0" timeOffset="12501">24205 1233 23999,'-55'-30'-2949,"10"13"2241,-5-9-35,11 22 1532,-21-18-952,15 20 428,9-4 1,2 4 160,-4 25 66,-8 24 239,30 4-1114,5-11 0,8 0-370,26 1-438,-6-8 1,4-1-130,29 0 886,-11-10 0,0-3-256,12-6 38,12 4 690,-8-17 1149,-19 4 1112,3-24 623,-21 15-409,-9-30-2682,-3 16 213,-6-11-1120,-19 12 197,14 24 605,-28 13 1019,29 43-2871,-10-13 1228,13-1 1,2 2 390,-1 11 173,0-21 1,0-1 243,0 10 38,0-4-1507,0-7-2197,0 8 2565,0-15-1457,-17 7 3082,13-25 1,-29-2 0,14-10 0</inkml:trace>
  <inkml:trace contextRef="#ctx0" brushRef="#br0" timeOffset="12639">23748 741 24898,'31'-39'-1553,"-5"3"1736,10 19 0,5 5 642,12-4-1612,-5 8 1,2 6 596,10 19 0,-20-9 0,-1 3 1,14 25-1</inkml:trace>
  <inkml:trace contextRef="#ctx0" brushRef="#br0" timeOffset="13137">25945 1123 23639,'-36'-13'-809,"0"1"1,-3 0 0,-1 1 696,-1 1 1,0 1 137,-4 0 1,1 2 107,-1 2 0,1 1-53,1 0 0,-1 2 137,2 0 0,-1 3 35,3 7 0,1 0-96,1-7 0,1 3 523,-9 24 1,3 5 26,-15-4-292,17 13 0,7 4-396,9 2-291,11-16 1,4-1-594,6 10-767,4-3-189,28-6-626,-4-2 533,29-7 933,-6-5 817,-4-13 1,3-2 440,-11 1 1,3-4 118,6-5 1,5-5 0,-3-1 580,-3 1 0,-1-2 204,14-11 0,-2-3-94,-16 5 0,-3-1-24,-2-2 1,0-1-558,-3-2 1,-2-2-292,-2-1 1,-3-1-250,-1-3 1,-3-1-193,-3 1 1,-2-4-8,0-16 0,-3-1-594,-4 14 1,-3-1 24,2-25 1,-3 2-23,-1 30 1,-4 2-254,-9-7 1,-2 3-1100,7-10 732,-39 21 1112,39 4-599,-28 17 1913,31 22-795,-18 25 639,18 12-589,-1-1 0,0 3-10,4-17 0,0 2-595,0 6 1,0 6 0,0-4-499,-1-3 0,2-1 340,10 14 0,1-2-947,-11-18 0,4-4 1326,17-2 1,3 0-1,-4 26 1,1-32-1,-1 1 1</inkml:trace>
  <inkml:trace contextRef="#ctx0" brushRef="#br0" timeOffset="13503">26435 1095 25078,'-29'-26'-5658,"-15"4"5171,38 4-2279,-53 5 3888,36 7-380,-10 14 1,-1 6 1001,2 7-1444,7 11 0,3 5-764,5 9 707,7-13 1,2 2-561,7 0 1,2 0 550,-1 18-1249,11-13 1,6-1-1475,20 1 1113,-4-13 0,2-4-135,19-2 1162,-12-10 1,-2-6 1145,0-17 185,-6 0 0,-2-5 1564,-7-22-1643,-12 6 0,-1-1 1019,2-12-828,-9-16-833,0 19-760,-5 4-855,0 5-1031,0 5 171,0 8 1354,0 3 220,0 25-15,0 15 31,0 15-31,0 9-155,0-9-179,0 4-91,0-2 951,17-1 0,-13-4 1,13-2-1</inkml:trace>
  <inkml:trace contextRef="#ctx0" brushRef="#br0" timeOffset="13849">26838 1201 23819,'5'16'-8470,"-1"8"6131,-2 25 1941,-1-7-15,1 22 206,-2-28 110,0 12 85,1-13-1546,0-11 2228,3 1-505,-3-15-389,5-4 269,-4-3-340,3-3 1891,0-24-1201,3 18 1502,0-43-1158,3 27 37,-2-10 1,1-1 520,8-8-716,-3 7 1,0 0 1138,3 0-2361,5-6 1367,-11 27-1033,2-3 1290,-2 14 372,7-5 232,-5 31-3338,11 12-220,-11 14 137,-3-13 0,-2 0-834,0 10-774,-1 14 3068,-6-22 0,-1-4 1,-1-3-1</inkml:trace>
  <inkml:trace contextRef="#ctx0" brushRef="#br0" timeOffset="14066">26478 604 24988,'0'-22'-6475,"0"2"4346,0 7 1065,25-2 3670,0 8-1567,26-1-744,-6 6-2134,4 16 1637,-11 4 1,-2 1 0,-10-5 0</inkml:trace>
  <inkml:trace contextRef="#ctx0" brushRef="#br0" timeOffset="14265">27137 596 24898,'4'-10'-982,"1"2"665,1 8 1406,1 14-3724,20 4 2051,-7 17-814,24 2 1004,-16-7-1518,24 6 1067,-16-23-939,4 0 1,1-3-318,7-8 2655,-11-6 1,0-5 0,7-10 0,3-20 0</inkml:trace>
  <inkml:trace contextRef="#ctx0" brushRef="#br0" timeOffset="14883">28702 1363 25528,'0'-14'-5666,"-20"1"4931,15 4-1747,-34-2 3627,23 7-399,-16-2-380,9 27-286,5 11-2711,8 28 1770,4-7 693,13-17 0,6-2 1,23 5-1,-7-15 1,0 0-1</inkml:trace>
  <inkml:trace contextRef="#ctx0" brushRef="#br0" timeOffset="15165">29363 1345 24449,'-24'-12'-3020,"-8"2"2905,-13 4 703,1 2-148,11 4 166,2 17 619,1-13-570,4 33-1070,3-5 956,11 10-878,2 2-590,32-10-864,0-1 1021,12-10 1,5-2 72,-10-5 0,2-1 92,11 4 1,3-4 590,8-8 0,0-3 113,-13 0 0,1-2 421,26 1 1,-2-6 154,-31-7 0,-1-3 627,14-1 1,-6-5 787,-14-27-1763,0-3-267,-27 11-1754,-20-3-1410,-5-1 995,-10 13 1,-5 1 1923,9 7 0,-1 0 0,-12-6 1,-1 3-1,10 8 0,0 0 1</inkml:trace>
  <inkml:trace contextRef="#ctx0" brushRef="#br0" timeOffset="15368">29893 618 24359,'-47'-4'-642,"22"21"1851,-24-13-961,31 46-2130,-23-22 389,23 11 0,5 5 1237,-3 13 1,6-17 0,4 0-1,6 16 1</inkml:trace>
  <inkml:trace contextRef="#ctx0" brushRef="#br0" timeOffset="15583">30603 775 26338,'0'-9'-6026,"0"3"4167,-14 2 2985,10 21-1456,-11 20 500,15 12-903,0 17 93,0-5-203,0-27 0,0 1 403,-1 0 1,2 2-1272,7 17 1,0 1 21,-6-14 1,0 0 1598,7 12 0,-1-2 0,-8-15 0,0-3 1,0 32-1</inkml:trace>
  <inkml:trace contextRef="#ctx0" brushRef="#br0" timeOffset="15899">30423 1232 22740,'24'-32'-1089,"20"3"3047,-22 3-1870,25 4 1442,-9 5-657,5 4-129,2 4-500,17 5 138,-14 2-271,-9 9 1,-3 6-1067,5 14 107,10 11-1022,-21 4-650,-4-11 221,-3 2 19,1 11 85,-8-12 503,3 11 589,-12-24 772,0-1-739,-3-13 1032,-1-17 486,-2-15-314,-1-9-98,0-10-2072,0-16 1271,18 15 1020,-10 6 1,0 2-1,12-1 1,-9-11-1</inkml:trace>
  <inkml:trace contextRef="#ctx0" brushRef="#br0" timeOffset="16200">31590 1229 25078,'-23'-13'-4285,"-16"10"5281,20-10-2619,-17 13 2569,11 0-315,11 22-659,5-2-314,9 20-1254,0-8 913,23 15-1341,-17-12 1555,24-8 1,4-3-651,-8 0-344,36-3 1417,-25-8 131,-1-11 1427,-1 4-261,7-6 936,-14-20-171,2-9-1067,-20-13-1083,-4-1-2273,-23-10-307,13 13 2285,-16 12 0,0 2 0,14-7 0,-17 2 0</inkml:trace>
  <inkml:trace contextRef="#ctx0" brushRef="#br0" timeOffset="16585">32048 1131 23999,'7'0'0,"0"0"270,0 0-270,-2 0 180,7 18-2646,-7-14 1309,5 47-264,-7-30-473,0 30 184,-3-11 203,0-8-89,0 9-91,0-22 479,0 0 763,0-30 824,25-22 1187,-19-6-1017,17 12 0,2 0 1391,3-24-708,11 12-422,-17 11 0,-3 0 619,-4 2-228,18-2 511,-25 20-1458,11 27-989,-12-13-398,-4 26 0,-1 6-473,5-9 379,-4 5 1,1 2-1769,10 22 2564,0-12 0,9 7 1,-2-19-1</inkml:trace>
  <inkml:trace contextRef="#ctx0" brushRef="#br0" timeOffset="16981">32842 1391 24359,'0'-22'-5306,"0"-7"3267,-20 8 946,15-4-255,-29 11 1944,31 3-1978,-10 23 2534,13 4-2928,22 20 1366,0-5 156,20-14 1101,-22 2-261,9-17 245,-19 6 947,6-25-1249,-5-5 813,-9-19-341,2-2-723,-4 5-1020,0 8 546,-12 37 789,9 24-812,-9 20-369,11-7 1,2 2-442,-1 18 962,5-17 0,3 7 1,-2-6-123,-4-8 1,0 0 77,8 9 0,2 4 0,-3-7-166,-6 18-789,3-14 1,0-2 556,-6 2 335,0 7-318,-19-16 666,15-14-3536,-56 1 3953,34-19 1,-38-3-1,23-6 1</inkml:trace>
  <inkml:trace contextRef="#ctx0" brushRef="#br0" timeOffset="18415">1837 3083 25348,'-8'-11'-6732,"3"0"3646,0 5 2845,4 2-752,0 20 1238,21 8-399,6 14-25,15 1-611,-11-10 1,1 0 890,-9-5 0,1 2-846,19 22 0,0 1 155,-15-19 1,0 1-278,4 3 0,2 3 1,-3-4 845,-1-2 0,-1-3 1,8 9-1,-1-2 1,13 10-1</inkml:trace>
  <inkml:trace contextRef="#ctx0" brushRef="#br0" timeOffset="18619">2933 3199 24718,'-45'0'0,"19"18"875,-16-13-558,23 36-1774,-23-20 2285,9 24-1021,8-18 1,-1 0 56,-11 18 23,13-16 0,0-1-120,-7 9-309,6-2-674,3-7 837,6-5-1892,4-5 1238,4-5 1092,0-6 0,3-4 0,-1-3 0</inkml:trace>
  <inkml:trace contextRef="#ctx0" brushRef="#br0" timeOffset="18784">2412 3247 23729,'-2'-48'-6031,"1"3"4067,0 8 2064,1-9-500,19 24 1817,5-4-170,11 25-158,18 15-1720,-16 12 939,1-2 1,0 3-155,-14-4 0,0 3-889,10 6 1,5 4 0,-4-3 95,-7-4 1,0 0 471,6 8 0,4 4 0,-4-5 0,-7-9 0,-3-1 0,9 7 0,0 0 0</inkml:trace>
  <inkml:trace contextRef="#ctx0" brushRef="#br0" timeOffset="18966">3667 3212 24718,'-49'0'0,"22"18"819,-19-14-557,26 35-1564,-20-20 2152,11 20-1340,1-3-763,1 2-952,2 6 2008,3 2 0,4 1 0,2 0 0</inkml:trace>
  <inkml:trace contextRef="#ctx0" brushRef="#br0" timeOffset="19289">3975 3544 23279,'21'-8'2821,"0"-2"-2084,4 0-286,2-3-175,3-1-160,3-2-87,25-15-69,-15 6 295,-6 2 0,0-1-693,2-3 275,-12 4 0,-1 0-527,-3-4-103,0-7-122,-17 12-601,-4 2-386,-2 1-114,-23 2 541,18 3-1041,-49 6 2185,10 3 278,-14 3 554,0 19 1087,19-13 9,6 33-181,5-19 290,4 35-111,13-17-2264,2 16-555,9-14-1209,31 1 10,-10-12 1,4-1 2205,6-7 0,3 0 1,2 4-1,-1-1 1,23 5-1</inkml:trace>
  <inkml:trace contextRef="#ctx0" brushRef="#br0" timeOffset="19750">4983 2847 23909,'-18'-5'-1961,"-7"2"2126,22 22-2340,-7 19 1203,10 11-318,0 12 783,8-21 1,1 0-590,-5 25 121,12-21 0,-1-1-782,-11 18 277,22-3 1043,-19-12 1,-1-1-337,8 8 521,-4-14 1,-3-4 98,-5-10 448,5-6-1417,-7-5 1255,3-8-686,1-22 1610,10-19 1,-3-11-67,7-9-189,-5 22 1,1 0 485,11-18-399,-3 11 1,2 2 291,6 1 721,19-4-539,-20 25 339,23 7-185,-25 29-1512,15 10-237,-26 13-1299,2-1-262,-12-11 100,-3 0-235,-2 10-117,-1-13 130,-21 15 2427,-6-23 541,0 5-1330,-31-11 934,37-8 1,-31 1-1,25-7 1</inkml:trace>
  <inkml:trace contextRef="#ctx0" brushRef="#br0" timeOffset="20116">6440 3062 24359,'-21'-10'-3215,"15"-1"-1391,-46 2 5854,26 1-891,-10 3 1,-4 2 352,-8-1-52,-17 1-167,10 3-581,16 13 1707,-4 5 1237,30 18-3424,4-5-84,28 6-1327,18 12 337,8-9 965,-17-13 0,2 1-37,4 1 0,0-1-275,-9-7 0,2 2-43,24 18 1,-2 1 567,-7-2 305,-9-10 0,-6-2 636,-16-5-754,-3-4-394,-8-3 508,0-3-82,-23-3 2128,-12-3-602,-14-3-1554,13-2 0,0-3 712,-8-14-130,-12 12 1,26-34 0,2 10 0</inkml:trace>
  <inkml:trace contextRef="#ctx0" brushRef="#br0" timeOffset="20318">6935 3192 23099,'15'19'-5771,"-2"-15"6596,-3 34-3390,-2-14 773,-2 10 1102,0 9 190,-1-16 197,-1 18-1593,1-20-1075,5 25 59,-3-26 2854,5 11 1,-5-21 0,0-2-1</inkml:trace>
  <inkml:trace contextRef="#ctx0" brushRef="#br0" timeOffset="20467">6910 2826 25258,'-4'-13'540,"0"5"1,0 17-1,1 8 1</inkml:trace>
  <inkml:trace contextRef="#ctx0" brushRef="#br0" timeOffset="20716">7685 2748 25528,'0'42'-6296,"0"3"5488,-6-12 1,-1 2 419,3 23 96,-3 0 0,1 2 130,5-23 1,2 0-218,7 27 0,0 1-15,-6-27 0,0-1-1661,14 24 1,-1-1 1295,-13-26 0,-1-1 663,12 18 0,-1-1 0,-9 1 1,8 10-1</inkml:trace>
  <inkml:trace contextRef="#ctx0" brushRef="#br0" timeOffset="20884">7702 3188 25708,'0'-8'-8185,"0"1"4798,20 6 4757,6-1-1279,14 19 1,-2-13-1,-7 14 1</inkml:trace>
  <inkml:trace contextRef="#ctx0" brushRef="#br0" timeOffset="21223">8423 3430 23729,'19'5'-1743,"3"-1"1687,3-2 663,3-1-56,2-1-3,2-8 0,1-1 132,8 5-354,-2-10 1,-1-2 360,-6 0 265,10-12-170,-22 3-946,0 1-15,-12 5-881,-5-1-745,-1 0-159,-28-10-433,20 9 1486,-25 3 1,-6 4-246,10 0 911,-11 6 0,-1 2 573,3 2 552,-7 2 492,20 17 531,1 11-237,11 27-1325,1-4-901,20-9 1,6 0-2110,7 10 256,13-6 1,6-1 2277,-13-19 1,2-2-1,13 7 1,3-3-1,-10-11 1,0 1-1</inkml:trace>
  <inkml:trace contextRef="#ctx0" brushRef="#br0" timeOffset="25537">2292 5567 24359,'-27'-16'-3674,"-12"0"3216,34 6-2851,-37 1 4160,22 4-220,-24 2 323,8 2-172,-1 22-368,-7-1 339,10 11 1,0 4-410,7-10 1,0 1 752,-9 11 0,2 2-1015,12-8 1,2 0-128,2 1 1,1 0-203,3 1 0,3-1-667,-3 33-781,7-4-122,7-4 271,23-22 1,6-2-1029,12 12 1623,3-19 1,5-4 588,-11-11 1,-1-4 307,6-2 1,0-2 231,5 1 1,1-4 274,1-9 0,1 0-183,2 9 1,0-4 0,0-18 0,-1-3-1,1 6 1,0 0 0</inkml:trace>
  <inkml:trace contextRef="#ctx0" brushRef="#br0" timeOffset="26182">3030 5903 22830,'8'-21'-2728,"-2"3"1325,-5 4-188,-21 8 2065,15-2-1890,-46 7 2694,24-2-698,-11 13 1,-2 3-81,-13-8 241,17 19 1,2 2 509,-16-2 847,6 24-1596,6-10 1421,9 2-2169,14-3-815,7 2-624,8-5-623,0-2 328,22-6 659,8-14 0,5-3 915,25 1 263,-2-16 1,0-5 889,2-9 10,-10-8 1,-2-3 850,2-10-648,-15 6 1,-4-2 701,-4-4-555,-5-11-1015,-17 11-1357,-5 14-983,0-6 160,0 21 158,0 22 189,0 17 439,0 28 185,0-7 245,21 15-449,-16-27 596,35 7 85,-35-20-135,37-6 1241,-24-9 57,21 3 465,-8-10 529,0 4 479,13-21 750,-14-6-65,15-21-437,-27 9-1191,2-9-818,-15 15-1044,-2 1-494,-16 13 80,9 21-246,-9 11 838,13 17-928,18 2-13,-14-7 345,33-2 1285,-17-18 382,29-1 841,-18-28 59,11-7-122,-24-11 383,4-10 201,-15 18-1007,0-5-818,-5 9-514,-2 36-895,21 10-1665,-15 25-387,36 4 1351,-24-11-883,20 0 2888,-9-4 0,1-2 0,1-3 0</inkml:trace>
  <inkml:trace contextRef="#ctx0" brushRef="#br0" timeOffset="26465">2937 5507 23279,'-2'-23'-5845,"0"-15"3993,30 7 4121,9-23-1487,17 22-23,-17 8 1,-1 2 449,11-1-240,14-4-396,-7 17 1537,-12 4-783,16 23-2853,-26-13-131,-10 23 1,-2 4 1030,2-5 1,3 33 0,-10-24 0</inkml:trace>
  <inkml:trace contextRef="#ctx0" brushRef="#br0" timeOffset="26632">4040 5008 23189,'-36'15'2867,"-2"16"-3502,21 10-2190,-13 13 519,26-4 1868,-11 3 0,15 4 0,0-1 1</inkml:trace>
  <inkml:trace contextRef="#ctx0" brushRef="#br0" timeOffset="26899">5415 5323 25618,'-24'-12'-2814,"5"4"1784,-2 1 1020,1 5 562,-17 0-13,19 22-224,-7-15 552,12 59-2261,-2-32 1155,5 26 1,4 5-1442,5 1 114,-4-1 0,4-1-772,22-2 1959,-19-22 1,1-1 0,18 11-1,-21-2 1</inkml:trace>
  <inkml:trace contextRef="#ctx0" brushRef="#br0" timeOffset="27199">4997 5759 23099,'0'-25'-6385,"20"0"7838,-15 5-2449,38 1 3323,-22 5-1285,21 3-80,-5 4-479,16 4-386,-13 3 491,-7 16 1,-1 5-1497,3 4 702,-9 11 1,-2 4-2443,4 1 392,1 15-367,-12-18-10,-4-2 342,-2-4 1108,-1 2 828,-4-13 65,0-4-107,-2-12 416,-1-22 881,2 13 1354,0-42-2063,9-2 462,-1-14-822,1 13 1,1 2 371,8-12 110,-8 20 0,1 2 1,10-10-1,1 2 1</inkml:trace>
  <inkml:trace contextRef="#ctx0" brushRef="#br0" timeOffset="27633">6103 5654 24988,'-21'17'274,"4"11"-1806,17 8-1414,0 7 1269,0-8 499,16 19-318,-12-14 747,13 10-1544,-1-21-77,-12-3 889,24-7 1671,-10-4-58,6-9 763,13-19 2039,-12 9-1862,-2-23 0,-1-5 793,5 4-867,-10-2 0,-1-4 1327,9-23-1344,-8 15 12,1-21-1513,-9 33-1208,-4-2 206,-3 18 704,0 24-740,-2 9 614,15 30-738,-11-6-218,13-10 0,3-1-373,6 8-46,14 12 2265,-2-19 1,-4-5-1,2-2 1</inkml:trace>
  <inkml:trace contextRef="#ctx0" brushRef="#br0" timeOffset="27834">7223 5699 25528,'-43'0'1079,"2"0"-1079,21 15 553,-9-12-244,26 30-2208,-11-17 1790,14 18-1321,0-4-347,0 22-449,19-10 152,-3-6 1,4 0-1308,25 3 3191,-5-12 0,1-3 1,14-6-1,-17-9 0,0-1 1</inkml:trace>
  <inkml:trace contextRef="#ctx0" brushRef="#br0" timeOffset="28233">7582 4695 25978,'-20'-12'-4261,"-6"3"3931,-2 5 886,-11 2-340,3 21 0,-2 5-735,4-7 1,0 2-356,-17 19 0,-1 3 909,9-7 1,0 0 0,-4 4 0,0 1 0,-2 2 0,1 0 0</inkml:trace>
  <inkml:trace contextRef="#ctx0" brushRef="#br0" timeOffset="29399">8102 5419 24539,'-9'-4'-2385,"0"0"1167,5-2-5346,1 0 7116,27 2 1,-18 2 0,19 2-1</inkml:trace>
  <inkml:trace contextRef="#ctx0" brushRef="#br0" timeOffset="29520">8347 5889 25168,'-23'12'1675,"6"-2"-1578,-1-6 1,2-1 0,-15-3 0</inkml:trace>
  <inkml:trace contextRef="#ctx0" brushRef="#br0" timeOffset="31056">2763 8755 22290,'-38'0'-90,"16"22"-59,-7 15-451,16 16-931,-3 12 398,-3-4 712,17-26 0,2 0 35,-7 4 0,1 1-365,4 2 1,2 1 21,-2 0 1,0 4 196,2-3 0,0 3 0,0-2-64,0 7 0,0 0 432,0-8 1,0 2 0,0-1-62,0 19 0,0-3 52,1-16 0,-2 1 189,-3-2 1,-2 3 0,-1-5 131,-11 22 364,1-21 1,-1-5 107,0-6 568,-7-3 124,8-23 1022,3-23-2338,-12-23-594,14-14 174,0 2 1,1-4-38,3 16 1,2-2-119,0-17 0,2-1 24,2 11 1,1 2-204,1-4 1,0 1-419,-1-1 0,2 0 1326,8-1 0,1 1 128,-9 0 1,2 1 106,16 2 0,3-1 144,-4-14 0,2 0-2,3 18 0,3-1-161,-2 1 0,2-2 1,-1 4 148,-1 8 1,0 3 89,8-8 0,0 2 584,10-2 182,0 9 28,-3 8-136,13 10 93,-14 6-404,18 20-810,-27 22-900,-9-4 1,-3 4-293,-8-2 0,-3 1 215,1 3 1,-1 1-132,-4 6 0,-1-1-24,0-10 1,-2 1 47,-8 22 0,-5 0 272,0-24 0,-3-1 643,-11 19 0,-4-2 714,8-20 1,-1-1 387,-17 21 1,1-1 698,-1-2-942,5-7 1,1-2 754,8-9-213,-5 8-421,22-18-798,2 4-612,9-10-887,36 15 237,-27-14 669,30 2 1,5-1-676,-13-2-173,14-1 0,3 0 1217,4 2 1,-17-3 0,0 0 0,14 5-1</inkml:trace>
  <inkml:trace contextRef="#ctx0" brushRef="#br0" timeOffset="31415">3757 9363 23909,'-39'-1'-494,"6"21"1721,-1 0-615,5 24-1562,0-3 576,9-4 0,0 3 29,6-9 1,1 2-67,-5 23 1,4 0-706,4 10 528,4-6 1,6-3-1332,27-6 562,-13-10 0,2-5-422,17-16 1312,29-3 576,-40-15 659,10-18 0,0-8 505,-5-3-1033,-5-24 1,-4-5 221,-5 0-527,-4 0 1,-2 0 571,-7 4-1695,-11 12 1,0 2 778,6 3 0,-17-5 0,22 22 0</inkml:trace>
  <inkml:trace contextRef="#ctx0" brushRef="#br0" timeOffset="31815">4242 9552 23279,'0'42'-6295,"0"-6"4166,0 2 1065,0-5 425,0 2 214,0 2 211,0 16-14,16-15-2067,1 18 1701,3-28 56,21 4 743,-26-21 75,30-19 1658,-23 3-1042,-5-23 0,-1-6 39,5 2 208,-5-14 0,-1-2 210,3-4-805,-7 18 0,0 1-332,5-20 1,-4 18-1522,3 0 482,-7 25 1306,6 20-924,-3-5 754,3 42-1617,-1-20 186,1 31 64,1-8 436,-2-11 1,1 1-1015,8 21-209,0-12 0,2-2-228,9 3 1904,-11-20 1,2-3 0,15 0 0,1-4 0</inkml:trace>
  <inkml:trace contextRef="#ctx0" brushRef="#br0" timeOffset="32054">5480 8979 25258,'5'-19'-3598,"-3"6"1711,1 31-291,-3 2 1426,0 26 101,0 19 340,0-8 217,-1-12 0,1 8 1,1-5-793,6-7 0,-1 0 656,-4 12 0,-2 6 0,2-6 17,4-14 1,1 0-728,-2 26 0,-2-1 316,-2-29 0,0 1-513,3 19 0,0-1 1128,-4 1 0,0 11 0,0-27 1</inkml:trace>
  <inkml:trace contextRef="#ctx0" brushRef="#br0" timeOffset="32202">5202 9569 24089,'0'-37'-6206,"0"3"4078,17 8 3294,-13 4-1748,30 4 2488,-30 3-2987,39 4 1644,-22 5-539,41 3 0,-22 3 1,15 0-1</inkml:trace>
  <inkml:trace contextRef="#ctx0" brushRef="#br0" timeOffset="32516">6077 10005 23099,'12'1'231,"1"-1"-235,7-14 674,-2 10-97,8-29-1010,11 6 706,-7-9-373,-3 10 0,0 1 120,4-6 73,6-9-44,-16 15-381,-5 0-239,-7-8-32,-4 7-388,-4-6-129,-26 2-346,19 10-681,-38-7 1114,19 17 561,-17 0 594,5 9 917,8 20 523,13 9-699,6 29-316,10-4-1129,7-11 0,3 0-2005,11 14 2439,8-6 0,6-2 0,-9-19 0,2-3 0,10 10 0,0-1 0</inkml:trace>
  <inkml:trace contextRef="#ctx0" brushRef="#br0" timeOffset="32899">7163 9369 26967,'0'-4'-9831,"0"1"9016,17 15 1,-12-9 0,12 10 0</inkml:trace>
  <inkml:trace contextRef="#ctx0" brushRef="#br0" timeOffset="33036">7442 9922 24629,'-13'3'-2458,"10"-14"0,-10 7 1,13-10-1</inkml:trace>
  <inkml:trace contextRef="#ctx0" brushRef="#br0" timeOffset="33270">7880 9394 26068,'0'-6'-5846,"0"2"3537,0 0 2043,0 2 0,0 15 0,0 4 0</inkml:trace>
  <inkml:trace contextRef="#ctx0" brushRef="#br0" timeOffset="33432">7973 9989 24988,'0'-9'-2458,"-12"10"0,10-29 1,-10 11-1</inkml:trace>
  <inkml:trace contextRef="#ctx0" brushRef="#br0" timeOffset="34132">9220 9397 23639,'-20'-18'-5399,"15"0"1518,-36 5 5054,35 1-3079,-57 5 3291,38 3-724,-13 10-1,-2 1 552,2-3-922,-11 33 1343,20-18 871,5 22-2489,7-8 1664,8 3-2595,5 0-495,4 2-551,24 11-594,-18-13 1352,26-9 1,4-4-359,-7-2 1338,4-10 1,2-3 441,7-3 790,2-5 257,-3 0 422,15-17 1152,-18-11-1628,-12 3 1,-2-2-53,-2-19 216,-6-16-1674,-10 28-677,-6-9-891,0 21 271,0 1-574,-17 10 969,12 31 754,-3 11 1,-1 6 140,8-2 0,2 2 50,-2 29 1,2-1 22,7-26 1,0-1 139,-6 27 0,0 1 44,6-28 0,-1-1-52,-6 10 1,-2-2-389,1 12-455,0-6-706,-8-16 1,-1-1 1444,4 3 499,-26 9 1,28-39-1,-11-5 1</inkml:trace>
  <inkml:trace contextRef="#ctx0" brushRef="#br0" timeOffset="34681">9660 9592 21930,'34'-12'3073,"-3"3"-2418,0 3-547,-3 3-178,-1-1-7,-3 1 41,0-1 77,10-3 348,-7-1-402,6-5 339,-10 0-248,-1-4-128,-1-2 22,-3-3-457,-2-2-239,-4-2-237,0-15-405,-8 11-356,0-17-353,-4 23 284,0-2-22,-20 11 747,-1 8 955,-13 21 1565,16 18-973,8 11-444,9-9 0,2 1-152,-1 9 115,0 18 180,23-5-1258,-17-15 337,26-12 1,5-4-1271,-7-1 1706,14-12 0,4-4 996,4-4-52,-17-10 0,1-5 320,3-3 1,-1-5 101,-9 0 0,1-3 217,19-15 1,0-2-151,-21 14 1,-2-3-541,17-21 1,-3-1-55,-17 18 0,-4 1-425,7-11 0,-4 0 17,2-17-1095,-7 1-62,-5 1 710,-9 20 0,-1 0-1031,1-13 606,-11 15 1,-1 2-1188,4 6 423,-12-1 221,17 20 519,-14 4 1288,11 22-475,-11 32 369,14 2-441,9-3 1,1 2 284,-5 7-324,14-17 0,0-1-269,-15 15 178,28 0-1551,-29-3 334,23-2-894,-24-2 1065,20-6-1412,-12 12 2639,1-21 0,-3 8 0,-8-20 0</inkml:trace>
  <inkml:trace contextRef="#ctx0" brushRef="#br0" timeOffset="34820">10610 9202 25978,'-5'-17'-8403,"2"1"5772,3 1 1477,22-4 2932,20 5-1483,8-1 0,5 1 0,-15 8 0,1 1 1,11-4-1,1 0 0</inkml:trace>
  <inkml:trace contextRef="#ctx0" brushRef="#br0" timeOffset="35666">9068 10958 23729,'-7'21'-3404,"1"-1"1961,6 23-448,0-2 936,0 9 289,0 7 215,0 6 254,-1-30 1,2 1-680,5 16 1,1-1 444,-6-12 0,1 1 69,4 23 1,0-2 164,-6 4 197,0-24 0,0-3 180,0 4-180,0-7 618,0-9-194,0-6-240,0-8-23,-15-6 2111,11-22-2867,-27-15 226,9-14 21,7 17 1,0 0-200,-15-27 176,20 25 1,1-2 141,1-1 0,2-2 42,1 0 1,2-1-877,1 0 0,1 0 1185,-1 1 1,4 0 48,11-11 0,3 2 409,-5 12 1,2 2 148,10-8 0,5 3 306,3 8 0,0 5 1280,19-12-1232,-6 13 1,0 3 1318,7 5-1317,-12 7 1,-2 3 364,-1 3-309,10 20-1204,-28-13-266,-3 29-2105,-11-10 158,-4 8 104,-17 14 772,-10-16 877,2-4 1,-3 0-1094,-18 3 932,-1 10 872,14-18 1,7-2 0,0-2 0</inkml:trace>
  <inkml:trace contextRef="#ctx0" brushRef="#br0" timeOffset="35965">10078 10979 25618,'-47'-2'427,"7"14"1382,-5-8-1834,9 24-28,-2-25 150,0 28-148,3-17 613,4 15-562,4-7 233,13 0-1218,-6 9 340,18-9-926,-8 16 293,33-20-172,5 10-911,28-19 1968,-13 1-187,1-10 878,-15 0-347,6-22 1201,-19-3-1986,11-25 369,-24 13-646,5-1 619,-8 15 1,-20 1 0,-5 1 0</inkml:trace>
  <inkml:trace contextRef="#ctx0" brushRef="#br0" timeOffset="36300">10620 10807 23909,'-45'-1'-541,"-1"0"580,-1 15 1200,7 1-364,16 17-1552,11 1-447,13-5-471,24 2-144,-17-8-337,44 2 1274,-13 10-1201,10-8 1116,-17-5 1,-5 0-85,-7 1 259,17 15 849,-33-20-368,-10 9 1331,2-17-1869,-60 2 1442,39-9-450,-13 0 1,0-1-1,6-1 1,-9 0 0</inkml:trace>
  <inkml:trace contextRef="#ctx0" brushRef="#br0" timeOffset="36533">11120 10459 24629,'3'39'-6679,"-1"-6"4483,-2 7 1312,0-2 353,0 6 178,0 3 100,16 4-632,-12 1-776,13-1 1464,-9-16 1,-1 1-715,7 16-227,0-11 0,0-1-398,-2 2 1431,3 17 0,-14-31 1,5 3-1</inkml:trace>
  <inkml:trace contextRef="#ctx0" brushRef="#br0" timeOffset="36654">10868 10870 24359,'-5'-35'-7709,"0"0"4984,26 1 3548,2 0-856,12 11 0,5 3 336,-10 5 0,0 1 0,14-4 1,1 1-1,-9 8 0,-1 0 0</inkml:trace>
  <inkml:trace contextRef="#ctx0" brushRef="#br0" timeOffset="37398">8828 12579 23909,'-8'20'-3414,"1"13"1312,7 14 355,16 7-229,-12-9 1166,11 6-249,2 0 249,-13 1-149,11-15 1,-1-1-531,-10 17 1140,2-19 1,1-2 14,1 5 549,-6-4-80,6-7-144,-8-6 431,0-6-101,-14-48-360,10 8-69,-3-5 1,-1-4-35,-10-11-238,14-7 336,-14-4 158,16 12 1,4-1-109,-3 12 0,2-2 125,11-22 0,0 0 1056,-5-7-646,25 18 0,5 3 1302,-8 0-801,2 18 1,3 4 1181,18 0 513,-15 10-454,18 4-415,-30 29-1881,2 12-671,-18 11-19,-16-2 0,-2 0-147,3 5 224,-24-1 1,-6-2-239,10-4-361,-14-9 1,-3-2-351,5 0 2018,-10 3 0,20-19 1,3-2-1</inkml:trace>
  <inkml:trace contextRef="#ctx0" brushRef="#br0" timeOffset="37798">9622 12491 22650,'5'15'-6741,"-1"1"4123,-3 18 2220,-19-1 1859,13-3-1446,-12-1 977,17-8-1475,0 8-1024,0-9 2158,0 7-535,0-5-523,0-5-1187,20 3 373,3-12 820,26-2 1580,-13-5 440,16-19 644,-22-8-304,10 3 870,-10-30-1364,-10 35 616,4-28-2193,-15 34 69,-2 0-412,-5 32-2044,-1 4 931,17 21-1274,3-10 1054,0-5-520,16-11 1331,-17-9-254,19 3-316,13-12 2110,-11 5 1,16-28 0,-16-5 0</inkml:trace>
  <inkml:trace contextRef="#ctx0" brushRef="#br0" timeOffset="37998">10485 12211 24359,'0'-30'-5666,"-17"4"2543,13 7 1447,-13 5 1941,17 6-378,-12 4 903,9 25-803,-9-2-407,12 22 420,0-3 339,0 28 80,0-10-579,7-17 0,1-1-316,-4 18-609,10-1 708,-6-18 0,-2 0-1483,-2 17 848,8-12 1,1-2-507,-3 1 1386,8 16 1,-11-34 0,-1 3-1</inkml:trace>
  <inkml:trace contextRef="#ctx0" brushRef="#br0" timeOffset="38133">10170 12561 23819,'-6'-27'-7639,"2"2"5142,22 0 2997,11 1-1,6 1 45,-4 9 1,1 0-298,19-9 0,1 3 0,-14 10 0,0 2 0,2 0 0,1 1 1</inkml:trace>
  <inkml:trace contextRef="#ctx0" brushRef="#br0" timeOffset="39540">9000 13900 22020,'-15'21'-1035,"11"22"-2158,-10-19 3429,14 28-1398,0-4 177,-10 7 765,9-12 0,0 1 83,-8-10 1,1 0-456,7 12 1,1-1-425,-7 15 1065,7-2-562,-2-21 1,0-1 615,1 13 171,-2-13 1,0-3 161,2-4 362,-3 3-765,2-22 91,0-3 217,0-7 1826,-1-16-2917,1 12-271,-1-34 488,2 17 257,1-11 0,-1-4-95,1-14 260,0 0 1,0 0-539,0-16-409,10 23 1,1 0 1824,-6-17-230,14 32 0,-1 0 747,-15-24-950,21 20 1,3 2 1101,-4-11-791,7 14 1,3 4 1330,2 5 78,19 3-327,-24 12-377,7 19-1461,-11 10-484,-8 9-1266,-2 20 12,-10-20-243,-6 27-74,-26-26 1298,19 9-612,-44-8 1501,20-12 538,-22 7 1,6-22 0,4-1 0</inkml:trace>
  <inkml:trace contextRef="#ctx0" brushRef="#br0" timeOffset="39932">9753 13970 23459,'-23'33'-290,"-3"4"-190,-2-3 548,-19 1 678,28-8-1068,-23 0 960,15 2-623,1-2-118,0 9 131,13-9-354,0 19-791,13-25-1859,19 10 1086,10-24 794,12-1 910,3-6 379,8-21 910,-12-7 56,10-13 422,-18 2 304,-4 9 718,-5 3-1431,-5 3-943,-1-1-589,-6 14-362,-3-1 60,-3 25-1716,-2-9 1012,2 38-589,2-22-2781,9 36 1681,-1-24 2708,7 6 0,2-13 1,1-2-1</inkml:trace>
  <inkml:trace contextRef="#ctx0" brushRef="#br0" timeOffset="40149">10585 13988 24539,'-28'-11'-1790,"4"2"1328,-23 3 1209,11 4-301,-12 2 30,11 16 709,-9-12-944,19 28-392,4-27 1226,5 45-1220,3-27-227,8 27-1631,3-3-307,32-12-252,-11-6 0,4-2-1196,33 1 3660,2 1 0,-9-20 0,3-6 1</inkml:trace>
  <inkml:trace contextRef="#ctx0" brushRef="#br0" timeOffset="40798">10283 13645 24359,'0'-7'-4857,"0"23"2819,0 10 973,0 16 337,0 3 392,19-3-713,-15 4 720,15 3-1973,-5 2 1775,-10 1 394,10 0-480,-9-16 0,-2 1-541,-1 17-125,2-11 1,0-2 1430,-4 2 0,0 10 0,0-20 0</inkml:trace>
  <inkml:trace contextRef="#ctx0" brushRef="#br0" timeOffset="40998">10180 14024 24988,'-8'-14'-7348,"0"0"4602,2 3 1349,1 1 409,3 1 567,1-1 260,1 2-669,26-8 522,-3 5-293,29-3 1,7 0 956,-22 5 0,0 1 1,26-4-1,1 0 1,-22 6-1,0 0 1</inkml:trace>
  <inkml:trace contextRef="#ctx0" brushRef="#br0" timeOffset="41350">11378 13959 25258,'-37'-16'-2152,"9"7"1714,-3-2 248,10 10 925,-2-3-665,1 4 315,-20 14 699,18-10-800,-15 28 513,23-15-214,3 32-955,6-14-827,4 12-412,3-13-615,24-2-1225,-18-1 1627,26-14 1,6-3-91,-8 5 1876,13-9 0,4-5 0,2-1 1,17-4-1</inkml:trace>
  <inkml:trace contextRef="#ctx0" brushRef="#br0" timeOffset="41702">11697 13408 25348,'-25'-50'-7543,"-10"6"5619,31 9 843,-24 11 1216,25 5-727,-21 11 1611,21 22-866,-7 7-857,10 25 1264,0 3-391,0 11-124,10-27 0,2 3-388,0 21 1,0 3 286,0-15 1,2 1-437,-1 4 0,0 5 0,-1-5 64,-1-8 0,1-1-267,3 22 0,3-4 123,14-1 75,-20 6-374,7-26 533,-13-16-693,5-3 918,-6-14 767,3-26 669,-1 2 173,12-38 74,-4 18 135,9-15-140,-6 17-15,2 2-16,-2 7-483,5 1-495,-6 14 627,7 3 559,-11 27-2740,5-13 1037,-9 39-2608,2-19-834,-6 28 3199,-2-16 0,0 0 0,-2 24 1,0-18-1,-1-1 0</inkml:trace>
  <inkml:trace contextRef="#ctx0" brushRef="#br0" timeOffset="42165">9123 15273 26248,'-8'12'-1326,"1"-9"-724,4 8 1618,17-11 1,-11 0 0,12 0 0</inkml:trace>
  <inkml:trace contextRef="#ctx0" brushRef="#br0" timeOffset="42306">9990 15615 22650,'12'10'-5281,"-4"-3"3221,-4-3 1131,-3-3-1003,4 1 2184,1-1 1,4 1-1,2-1 1</inkml:trace>
  <inkml:trace contextRef="#ctx0" brushRef="#br0" timeOffset="42442">11117 15571 24629,'20'0'-90,"-3"11"-4252,-6-8 4000,-5 8 0,-2-11 0,-2 0 0</inkml:trace>
  <inkml:trace contextRef="#ctx0" brushRef="#br0" timeOffset="42584">12023 15399 24988,'24'0'-2878,"-5"0"1583,-9 11 0,-4 4 1,-6 12-1</inkml:trace>
  <inkml:trace contextRef="#ctx0" brushRef="#br0" timeOffset="43438">9302 16497 24359,'0'-9'-5127,"0"0"3089,0 1 884,0 0 515,-16 2 1328,12 0-1613,-25 1 1946,3 3-1222,-20 1 1769,4 21 539,-15 6 216,26 12-1643,9-12 1,2 0-238,6 6 750,1 12-2021,13-2-1019,20-12-1280,12 17 181,13-27 1792,-10-8 1,-1-2 568,13-4 666,1-9 0,0-6 1174,-2-15-246,-6 4 1,-4-3 1296,-13-15 37,0-10-520,-17 21-1191,-3-12-1409,-3 15-938,-14 0-674,11 29 1367,-11 14-741,34 18-1114,-14 0 362,28-4 2340,-30 1 1,27 0-1,-10 0 1</inkml:trace>
  <inkml:trace contextRef="#ctx0" brushRef="#br0" timeOffset="43832">9750 16503 24629,'0'5'-5756,"0"15"3717,0 19 975,19 9-749,-2 15 910,5-14 191,-10 15 395,2-25-1965,-10-6 2163,10-9-592,-5-6 112,-4-10 915,7-18 1760,-4-21-964,-4-7-801,3-9 0,1-2 680,1-4-528,1 0 0,1 2 658,0 9 446,11-13-526,-10 33-1544,11 0 1607,-9 15 901,6 4-404,4 3-362,-4 21-1633,15 8 163,-11 10-896,13 16-978,-15-20-1096,6 12-667,-10-16 337,2-3 3143,-1-4 1,3-6 0,0-4-1</inkml:trace>
  <inkml:trace contextRef="#ctx0" brushRef="#br0" timeOffset="44398">10557 16414 23909,'0'12'-5846,"0"6"3718,0 25 1063,0-6 427,20 1-454,-14-9 312,35-1 654,-23-2-2108,18-4 2383,-8-7-267,12-5 1006,-8-6 356,20-4 852,-23-24 536,13-6-672,-21-14-177,0 3-478,-11-2-1170,-6 13-876,-1-6-611,-3 14-244,0 28-64,0 7-282,16 21 569,7 13-231,-2-17 588,19 7 536,-24-14-74,19-3 1068,-11-4-157,11-7 760,-9-3 744,13-6 606,-17-19 26,3-7-385,-12 2-284,-4-19-1636,-5 27-89,-3-18-1131,-1 12-405,1-2-7,-1 35-140,0 47 704,8-26 1,1 4 439,-2 9 0,-1 5 0,2-4 31,2-5 0,1 0 169,-1 6 0,1 4 0,-1-4-12,-1-7 0,0 0 140,0 4 0,1 4 1,-1-6-390,8 15 139,-10-16 0,-4-3-569,-3-18-1611,-17-4 3068,-11-13-120,-13-20 1,-8 13 0,6-13 0</inkml:trace>
  <inkml:trace contextRef="#ctx0" brushRef="#br0" timeOffset="45365">9018 17819 24359,'0'-12'-5396,"0"2"3357,0 3 1425,0 2 65,0 24 123,19 9-263,-15 14 295,15 4-1922,0 12 1783,-1-12 131,-1-6 0,0-1-188,-1 2-132,4 19 182,-12-34 282,3 3-109,-2-17 899,-8-5-617,5-4 1231,-5-18-573,1-13 214,-2-11-428,0 5 1,0 0 145,0-14 166,0-19-662,0 21 249,22 4 76,-16 5-116,33 6 1385,-35 8-1150,32 10 1914,-9 6-283,8 7-398,12 34-1298,-20-9-843,-4 11 0,-2 4-355,3 7-366,-10-16 1,0 2 109,4 28-1704,-7-19 398,1 15 631,-9-33 570,0-1 691,-2-35 855,-1-27 219,0-6-243,0 5 0,0 0 142,0-4-189,-2 8 1,4 2 293,15 0 542,-13-4-566,31 27 1586,-16 4 104,21 31-1643,-1 11-453,-5 12-301,-12-12 1,-2-1-468,7 9-1633,3-1 1,0-1 263,5-2 1616,-7-11 0,1-4 1,5-12-1,3-5 0</inkml:trace>
  <inkml:trace contextRef="#ctx0" brushRef="#br0" timeOffset="45715">10343 17951 24718,'-21'-7'-2281,"15"-2"-2274,-42 8 6256,28-3-1197,-24 4 313,2 15 499,11 7-606,-12 20-751,28-5-192,-6 11 1477,20-19-3063,-5 6 286,30-13-569,-18-4-1487,43-8 2287,-27 4-192,24-12 1813,-7 5-160,15-7 1428,-11-24 61,-9 11 1,-2-3 954,2-26 72,6 4-1468,-22 10 241,-2 4-1337,-8-1-205,0 0-910,-5 5-909,-1 25-880,19 11 1601,2 30-1783,2-12 1355,3-11 1,-1-1-162,-4 1 1819,11-7 1,2-3 0,1-3 0,13-2 0</inkml:trace>
  <inkml:trace contextRef="#ctx0" brushRef="#br0" timeOffset="45948">11263 17535 24988,'0'-23'-4946,"0"2"2997,-16 7 1352,12 3-463,-12 5 2097,16 18-1518,0 16 187,0 11-1212,0 10 1506,0-5 0,14 5-762,-10 4 912,9-16 1,3 0-2131,4 18 1053,-4-12 0,0-2-800,4 1-510,5 15 228,-15-33 1863,3 0 1,-5-16-1,-8-2 1</inkml:trace>
  <inkml:trace contextRef="#ctx0" brushRef="#br0" timeOffset="46082">10977 17828 24269,'-23'-17'-4824,"10"1"1934,5 4 780,8-6 1286,28 5 1355,6 0 1,5 0-259,-5 6 1,3 1-108,14-3 0,-1 0 1,15 4-1,-31 4 1,-1-1-1</inkml:trace>
  <inkml:trace contextRef="#ctx0" brushRef="#br0" timeOffset="46281">11857 17686 24449,'-41'0'539,"-5"0"-539,-2 0 0,8 18 1037,4-14-885,23 35-1351,-9-9 877,19 10-1121,-10 13-232,13-24-731,26 8-1804,8-11 3905,15-13 1,1 0 0,-11-13 0</inkml:trace>
  <inkml:trace contextRef="#ctx0" brushRef="#br0" timeOffset="46636">12012 17124 24449,'-11'-5'-1796,"9"17"213,-9 17 1119,31 34-1800,1-3 1514,-10-24 1,2 0-515,23 19 725,-31 3-464,13-30 0,1 1 323,-9 11 1,-1 0-165,20 18 165,-14-13 0,-3-1 654,-3-2 216,7 15 53,-11-35-2255,3-1 1763,-4-34 1679,-4-25-686,0-4-14,-1 6 1,2 3 61,17-1 688,-13-8-572,26 20 1516,-27 3-1406,24 9 585,-7 3 635,18 24-2113,-4 9-1611,0 11-1507,-8 4 2877,0-5 1,-1-2 0,0 1-1</inkml:trace>
  <inkml:trace contextRef="#ctx0" brushRef="#br0" timeOffset="46778">12952 17779 28406,'11'-6'383,"-3"0"0,-7 6 1</inkml:trace>
  <inkml:trace contextRef="#ctx0" brushRef="#br0" timeOffset="48202">13210 8277 22650,'-23'-20'-4743,"17"2"921,-42 1 5225,26 2-1036,-14 5 0,-4 3 429,-7-1-429,11 2 0,1 5 372,-9 21-3,-2 1 152,21 1 0,2 4 214,-2-2 0,1 1-900,-1 5 1,1 4-18,-8 20 0,3 5-377,8-13 1,2 4-31,2 6 0,0 7 1,4-5-314,5-3 1,2-1-118,1-6 1,0 2-1,4-4-424,10 3 1,2-3 160,-11 2 1,4-2-633,20-3 0,7 1 1422,-9-7 1,1 3 0,3-4 0,19 5 0,3-3 0,-10-6 0,0 1 0,0-1-1</inkml:trace>
  <inkml:trace contextRef="#ctx0" brushRef="#br0" timeOffset="51666">13892 8041 23279,'0'-7'-4316,"0"3"2637,0-3 1064,0 3 157,0 0 212,0 1-58,-12 2 1519,9 14-2375,-16 2 2826,10 23-1750,-4-7-1345,-7 28 783,7-18-161,-4 15 921,7-15 0,2-3 1,2-1-1</inkml:trace>
  <inkml:trace contextRef="#ctx0" brushRef="#br0" timeOffset="51848">14047 8141 23999,'0'-8'-6206,"-17"1"3963,-1 27 2185,-2 10 1,6 12-1,14 4 1</inkml:trace>
  <inkml:trace contextRef="#ctx0" brushRef="#br0" timeOffset="53337">14625 8868 22650,'0'-14'-5127,"0"1"3898,0-1 795,0 1 245,0 1 213,0-1 32,0 1-14,0 2-1549,0 0 1597,0 3 0,0 1-180,0 2 180,0 20-180,0 13 90,0 13 0,0 6 0,0-3 90,16 1-928,-12 4 770,28 0-282,-28-2 193,31-5-542,-8 10-301,12-19 829,-12-10 1,1-4 360,9-6 633,-4-6 0,0-2 609,6-5 453,25-19 411,-30-11-430,7-11-936,-26 10 1,-3-2-127,6-12-531,-8 7 1,-2 0-680,-4-9-319,-1-8-614,-3 19-800,0 6 522,0 4 217,0 2 577,-14 10 276,11 25 684,-11 14 641,14 17-884,0-1 106,14 10-539,-10-12-701,12-5 0,0-1-729,-12 3 384,28 10-858,-28-19 2145,27-1 1,-19-4-1,15-2 1</inkml:trace>
  <inkml:trace contextRef="#ctx0" brushRef="#br0" timeOffset="53682">15528 8914 24269,'0'-9'-6026,"0"2"3898,0 17 1063,0 8 517,19 34-762,-15-12 910,13-6 1,-1 0-180,-12 3-1294,10 11 1403,-6-17-34,-6-3 365,6 6-61,-8-12 1403,0 2 689,0-14-1279,16-49 349,2-8-375,-8 10 0,0-2-1,6 3 0,1 1-333,-4-7 1,1 1 64,4 9 0,1 0-1019,5-20 0,0 1 303,4-1 118,-10 20 0,-1 3 395,5-4 1,-2 9-1,-1 3 1</inkml:trace>
  <inkml:trace contextRef="#ctx0" brushRef="#br0" timeOffset="54148">16245 9251 25078,'0'-20'-5936,"18"1"7833,-14 1-2756,35-3 2788,-6-19-1569,9 4-127,-12 2 0,-2-2-38,9-12-327,-14 16 1,-1-2 1373,11-19-1506,-3-2 836,-2-4-1707,-2-1 975,-5-2-600,-2 2 211,-7 1-10,-2 1-260,-5 7 189,-2-13-361,-3 22 72,0-4 112,0 25 92,0 7 122,-16 7 983,-1 24 816,-2 2 92,6 22-1010,8-8 1,1 2-104,1 25-90,-5-16 1,1 2 10,6-10 1,0 0-63,-2 1 1,0 0-393,2 0 1,2 1-574,8 13 0,0 1-166,-7-15 1,1 1-544,12 23 1,5-3 404,-6-27 1,1-1 1173,11 17 1,4-3 0,22-2-1,-25-17 1,1 1 0</inkml:trace>
  <inkml:trace contextRef="#ctx0" brushRef="#br0" timeOffset="54552">17178 7828 22740,'0'-8'-5486,"0"0"3717,17 5 4727,0 0-1348,3 19-2850,6 7 384,-13 24-878,3-6-1934,2 4 1314,-16-9 2292,10 0 1,-11 1 0,2 0 0</inkml:trace>
  <inkml:trace contextRef="#ctx0" brushRef="#br0" timeOffset="54700">17500 7835 23369,'23'-9'3314,"-10"16"-7018,-4 12-422,-9 21 2565,0 4 1412,0 1 0,0 2 1,0-7-1,0 0 1,0 17-1,0 0 0</inkml:trace>
  <inkml:trace contextRef="#ctx0" brushRef="#br0" timeOffset="56365">18513 8772 22560,'0'-4'-5216,"0"1"3627,0 1 1514,0 0 336,0 1-687,21-1 2007,1 19-1689,25 2-587,-14 13 735,2-2 251,-12-3-491,-3 5-180,-1 25-229,-10-10-303,-14-3 0,-2 1 855,2 13-883,-21-17 1,-12 5-1,4-5 694,11-6 1,-1-3 433,-11 3 0,-7 1 0,4-5 0,6-7 0,2-2 0,-3-1 0,1 1 0</inkml:trace>
  <inkml:trace contextRef="#ctx0" brushRef="#br0" timeOffset="58653">19098 8646 24539,'26'-16'3028,"13"13"-2794,-23-26-1721,21 16 2589,-2-13-989,-3 7 0,3-1 244,21-15-347,-1 2 0,2-1 101,-23 13 0,1-1-568,5-3 1,4-1 0,-4 2 109,-6 3 0,0 0 505,7-2 1,4-2 0,-4 3 0,16-7 0,-14 9-1,0 0 1</inkml:trace>
  <inkml:trace contextRef="#ctx0" brushRef="#br0" timeOffset="60785">20982 7040 23009,'2'-7'-2441,"-1"-1"474,1 0 1557,-2 0-299,0-2 27,0 1 220,0-2 408,0 0-1453,0-1 949,0 2 184,0 0 6,0 0 368,0 1 0,0-1-90,0-1 90,-17 2 583,-3-5-188,-12 5 639,0-4-186,4 6 268,-7 0 10,-1 3 327,-24-1-98,14 3-971,7 1 0,1 0 688,-3 1-1050,-18 0 636,32 0-177,-1 0-190,15 0-58,7 0 8,2 15-1342,20 3-518,8 20-340,-2-6 165,12 4 208,-30-7-244,21 2 76,-22 4-88,8 2 835,-4 21 823,-5-12 300,2-5 0,0-1 2,-4 8-78,-9 0 0,-1-1 678,6 0-438,-14-6 0,0-2 706,14-8-51,-25 11 574,26-24-1061,-9 7 596,12-16-1313,0 4-126,0-5-97,20-1 600,6 5 420,12-7-355,17 2 741,-16-4-679,14 1 568,-13-2-101,2 2-572,-1 1-68,17 7 0,-16-2 0,12 5 0</inkml:trace>
  <inkml:trace contextRef="#ctx0" brushRef="#br0" timeOffset="61698">24008 6574 24089,'0'-6'-5216,"0"1"3267,0-1 975,0 0 425,0-1 213,20-3 2844,3-5-1066,2 4-747,28-10 1525,-30 11-1104,10 1 1,3 1 940,0-1 23,12-1-92,-4 1-2049,-10 6-235,12-2-102,-24 5-212,3-1 203,-16 1-53,-3 0-24,-4 12-1675,-2 5 75,0 19 314,0-6-34,-16 28 731,12-18-375,-12 21 364,16-14-512,0 5 1856,0 1-215,0-12 0,0 1-45,0 22-78,9-8 1,2-1-736,-6 9 512,12-22 1,0 0-927,-14 12 1011,25 1-327,-24-2 408,9-17 0,2 1-577,0 16 490,-4-10 1,0 0 56,7 2 111,-14-10 0,-1-1 710,1 2-770,-4 3 657,0-9-182,-19-11 1848,15 2-1261,-35-11 1679,19-4 15,-19-2-899,5-2-159,-3-2-617,-4 0-786,8-6 1,-1-3-1374,-21-9 469,5 2 0,-1-1 500,-13-1 1,21 2 0,0 1 0,-19-5 0</inkml:trace>
  <inkml:trace contextRef="#ctx0" brushRef="#br0" timeOffset="62664">19100 8737 23909,'26'18'-4486,"19"-13"5619,-22 34-4197,24-21 3288,-2 21-979,2-7 471,6 5 130,-25-18 0,-1 1-471,2 1 1,-1 1 263,0 1 0,0 0-957,0 1 1,-1 1 1380,0 0 1,-2 1 0,0 1 0,-1 0 0,-1 1 0,1-1 0</inkml:trace>
  <inkml:trace contextRef="#ctx0" brushRef="#br0" timeOffset="63298">20590 9355 24089,'-41'14'2649,"-5"11"-2317,8 14-1220,-2 8 138,10-5 102,2 5-81,5 4 82,10 4-583,5 1-1289,8 0 314,9-17 0,3 0 1811,10 17 1,-1-20-1,3-2 1,18 9-1</inkml:trace>
  <inkml:trace contextRef="#ctx0" brushRef="#br0" timeOffset="63769">20977 9808 23909,'0'-31'-5756,"12"-20"4816,3 6 945,6-10 1,3-1 193,-9 25 0,1-1-124,1-8 1,1-5-1,-2 5 39,8-20-32,-10 21 1,0 0-678,-1-14 1442,-1 1-691,-9 9 1,0 0-645,1-9 17,-1 10 0,-6 4-552,-16 14 114,14 2-220,-28 16 1776,19 29 19,-3 0-315,-2 25 0,4 6 1,8 12-286,-3-20 1,-3 6 0,4-4 120,7-9 0,2 0-542,-4 4 0,0 5 0,4-5-251,8-6 1,2 0-1508,1 23 0,3-2 1854,4-26 1,3-2-1,-1 7 1,1-1-1,16 8 1</inkml:trace>
  <inkml:trace contextRef="#ctx0" brushRef="#br0" timeOffset="64047">21653 9528 24539,'-25'-18'-4462,"-18"8"4940,37-4-4066,-45 12 5150,31-6-1530,-24 8 963,16 0-316,1 0-679,3 25 1229,-1 5-951,14 15 937,-1 13-2437,32-20-368,-15 12 257,29-25 0,6-3 279,-4 9 415,16-8 0,3-4 63,1-6 557,-14-6 1,0-1 582,1-6 460,8-17 1630,-35-10-1418,0-23-1817,-33 4-880,4 15 0,-1 0 1256,-8-4 0,-2 11 0,-2 2 1,-8-4-1</inkml:trace>
  <inkml:trace contextRef="#ctx0" brushRef="#br0" timeOffset="64398">22283 9372 24898,'-21'-12'-3797,"15"-4"-928,-35 14 6605,36-10-4231,-34 10 3580,17-4-496,-14 5 79,16 20-885,7 5 376,13 24 414,17-7-2935,-13 1 2714,31-9-1940,-30-1 43,32 0 70,-18 12-847,4-12 1083,0 13 541,-21-23 1162,-11 7 262,5-18-530,-32 2 1203,6-11-2339,-19-1 2106,8-1-1009,14-17 0,1 12 0,6-12 1</inkml:trace>
  <inkml:trace contextRef="#ctx0" brushRef="#br0" timeOffset="64783">22527 9430 23999,'0'35'-6296,"0"1"4258,0-8 974,0 2 425,20-6 29,-15 1-109,28-2 994,-30 1-2141,26-5 2245,-7 4-486,7-10 837,12-2 314,-19-8 480,10-3 548,-6-21-585,-6-6 982,6-24-1289,-14 11 44,0-10-1500,-9 23-348,-2-6-855,-1 13-207,0 26-139,0 10 165,0 19 102,0 5-908,14 12 241,-10-10 2048,10-7 1,3-1 0,1 3-1,17 8 1</inkml:trace>
  <inkml:trace contextRef="#ctx0" brushRef="#br0" timeOffset="65083">23222 9446 24539,'0'-12'-5936,"-14"5"5707,10 19-177,-10 10 1023,14 12-1588,0 1 123,0-2 279,0 19-937,0-11 1427,6-7 1,1-1-1109,-4 2 534,9 5-949,-12-20 1872,0-6 180,0-4-90,0-3-360,0-19-24,0-15-491,17-30 629,2 2-284,-1 11 1,2 1 126,9-10 250,-8 10 0,1 2 0,5-1 0,9-9 0</inkml:trace>
  <inkml:trace contextRef="#ctx0" brushRef="#br0" timeOffset="65383">23637 9706 22920,'9'13'-7024,"2"-3"5801,6-4 2023,1-3 376,5-3-41,3-15 195,21-9-218,-10-7-1030,-3 6 0,-1 0 2190,5-8-597,9-10-684,-20 12-665,-6 1-196,-5 1-816,-8 2-743,-3 1 343,-4 4-668,-1-5 89,-21 10 272,-2 0 318,-21 12 1356,7 27 752,1 12 84,17 15-805,6 3-1087,20-19 1,6 0-1470,9 20 2200,11-8 1,6-2-1,-11-18 1,2-2 0,12 7-1,0 0 1</inkml:trace>
  <inkml:trace contextRef="#ctx0" brushRef="#br0" timeOffset="72014">25577 6037 22470,'0'7'-6206,"0"-1"4258,0 11 883,0-5 427,0-3 212,0-1 122,0 0 76,0 3-1279,0 1 1507,0 3 0,0 2 0,0 3 0,0 17 450,0-6-180,-14 16 482,10-6-493,-10 7 209,14 6-328,-5-6 0,-1 3-111,5-10 1,-1 2 71,-4 8 1,-3 6 0,3-4-30,4-1 0,1 1 20,-6 8 1,-2 5 0,1-4-285,4-4 1,1-1 200,-3-7 0,-1 2 1,1-2-186,1 3 1,1-3 198,1 2 0,-1 1-41,2-3 0,-1 3-7,2-4 1,1 3 0,-1-2-39,1 7 1,-1 1 0,1 5 1,0 6-1,0-6 19,-1-7 1,2 0-72,4 5 0,3 4 1,0-5-140,1-6 1,1-2 86,-2-9 0,0 2 0,1-1-110,6 18 1,1-3 43,-5-15 0,0 0 53,2 1 1,0 3 0,1-4-173,2-7 0,0-2-11,-2 10 0,-1-2-57,3 10 147,-2-5 76,-2-3 133,-3-5 111,0-3 7,-2-3 274,-1 12 96,-1-13-126,-2 15 143,-2-24 46,-1 11 13,0-19-47,0 4-82,-17-9 1405,13-1-1581,-12 1 87,5 3 171,8-3 0,-19 0 1,8-4-1</inkml:trace>
  <inkml:trace contextRef="#ctx0" brushRef="#br0" timeOffset="72979">18803 6587 21300,'0'52'-5755,"0"2"3626,0-4 1155,0 7 695,0 8 111,0-31 0,0 2 16,0 2 0,0 0 218,0 2 0,0 2-415,0 23 1,0 2 342,1-15 0,-2 3 86,-2-8 0,-2 6 0,-1 1 1,2-4-78,2 17 0,-1-1 84,-6-6 0,-4 3 1,3-3-8,8-13 0,2-2 1,-1 0-35,-3 2 0,-1 0 0,1 0 7,0 0 0,1 0 1,0 4-23,2-2 1,1 3 0,0 1 0,-1-3 5,-2 1 1,-1-1 0,1 3-67,2 6 0,1 6 1,1 0-1,-1-8-5,0-10 1,0-5-1,0 4-9,0 6 0,0 4 0,0 0 1,0-5 11,0 10 0,0-3-45,0-8 0,0 2 1,0-4-5,0 4 0,0-4 61,0 0 0,0 0-25,-1-3 0,2 2 19,5 14 0,0 0-45,-5-18 0,1 0 5,3 21 1,2-3-136,-1-3-898,-5 7-26,10-33-1149,-5-9 2210,5-6 1,0-8 0,1-4 0</inkml:trace>
  <inkml:trace contextRef="#ctx0" brushRef="#br0" timeOffset="73819">19035 6290 21570,'36'-12'3060,"3"-2"-1930,-2 0-368,9-3-199,6 0-187,9-4-219,-7 6 0,2 0-91,-9 2 0,1 0 97,-5 2 1,4 0 0,-2 0-268,10-2 0,-1 2-19,5-1 1,0 0-45,2 0 0,4-1 97,-17 5 0,4 0 0,0 1 0,-2-1-44,4 0 1,-1 1 0,5-1 55,0 2 0,6-1 0,2 0 0,0 0 0,-7 2-32,-5 0 1,-5 2 0,0-1 0,3 1 15,2-1 1,3 1-1,2-1 1,-2 1 0,-3 0-17,1 0 1,-2 1 0,-1 0-1,0 0 4,3 1 0,0-1 0,1 0 0,-1 1 23,1 0 0,1-1 1,0 1-1,0 0 15,1-1 0,-1 1 0,1 0 0,0 0 5,0 1 1,0-1 0,0 1 0,0-1-30,-1 1 0,0-1 0,1 1 0,4-1 61,-9 1 0,3 0 1,3 0-1,-1 0 0,0 0 1,-4 0-20,12 0 0,-3-1 1,0 1-1,7 1 7,-13 1 1,6 0 0,3 1 0,1 0 0,-2 0 0,-2-1 0,-6 0 0,10-1 1,-6-1-1,-1 0 1,3 3-29,-2 2 1,3 3-1,0 0 1,0 1 0,-1-2-5,-6 0 1,0-1 0,-1 0-1,-2 1 1,-2 1-29,0 2 1,-4 1 0,0 1-1,4 0-12,6 2 0,5 0 0,1 1 0,-2 0 0,-7-1-83,0 2 0,-5-1 0,4 1 24,6 3 0,5 2 1,-1 0-1,-6-2-39,-12-3 1,-4-1 0,4 1-225,14 3 0,7 2 0,-1 0 0,-8-3-6,2 1 0,-1-1 390,-11-4 0,7 1 0,-2 0 0,-9-3 0,-4-2 0,-5-1 0,11 2 0,-1 0 0</inkml:trace>
  <inkml:trace contextRef="#ctx0" brushRef="#br0" timeOffset="74597">19397 10402 21570,'38'3'213,"0"0"1,24 2-1,1 0-212,-12-2 1,1 1 75,-5-1 1,4-1-1,-2 1 23,11-1 1,0 0-70,2 0 1,6-1 33,-17-1 1,6 1 0,0-1-1,-2 1-71,5-1 1,-1 0 0,3 0 3,-2 1 0,3-1-1,1 0 1,2-1 50,-9-1 1,2-1 0,0-1-1,-1 1 1,-2 1-2,1 0 0,-2 2 0,1-1 0,5 0 30,-9-1 1,5 0 0,3 0 0,1 0 0,-1-1 0,-3 1 0,-4 0 11,9-1 1,-5 0-1,-2 1 1,4 0-39,0 1 0,3 1 0,0 0 1,-1 0-1,-4-2 44,11-1 1,-4-1-1,0 2-81,-2 1 1,0 1-1,4 1 10,-2-1 0,4 0 0,-1 0 0,-2 0-66,-14-1 0,-2 1 0,0 0 0,2 1 25,11 2 1,3 1 0,1 1 0,-1 0-30,-1-1 0,0-1 1,0 1-1,-3 0-45,3 2 1,-2 1 0,4 0 56,-6-2 0,6-1 1,1 0-1,-2 1 0,-7-1-43,4 0 1,-6 1 0,2-1 37,-4-1 1,4 0-1,-2 1 1,-4 0-38,-4 2 0,-4 1 0,1-2-28,19-4 0,0 0 141,-4 6 0,-1 0-49,-4-6 1,0 0-40,-3 4 1,-1 0-249,-5-5 1,1 0-229,11 2 0,-1 0 346,-17-2 0,0 0-467,17 0 1,-3 0 674,-2 0 0,5 0 1,-26 0-1</inkml:trace>
  <inkml:trace contextRef="#ctx0" brushRef="#br0" timeOffset="76113">18780 11972 23999,'-14'-23'-6370,"-7"-4"4556,18 9 755,-12-2 488,14 10 143,-3 3-46,4 3 397,0 0-1609,0 18 2177,0 6-307,14 12-627,-10 5 571,11 2-627,-4 6 399,-8 7 10,3-11 0,-1 1-154,-5 24 218,3-11 0,1 1-97,-3 6 398,3-5 0,-1-2-194,-3-3 352,-7-10 0,-1-2 505,4-12-416,-21 5-247,23-21 194,-9-29-657,11-1 183,0-29 27,22-13 502,-17 10-389,23 5 1,3 0 811,-6-5-1029,3 19 0,5 2 740,-5 8 0,1 4 1881,19 0-1489,-10 7 1,1 3 977,7 7-1696,-10 15 0,-1 5-493,1 5-298,-13 2 1,-2 2-870,-1 12-766,-2 1-575,-8 4 494,-3 20 231,-24-15 1671,3-8 0,-4-2 507,-25 3 446,7-11 1,-1-1 1317,-14-2-703,18-12 1,-1-2 1538,-14-1-927,2-5-685,2-5-2657,-9-4 1494,17-20 0,-4 14 0,19-15 0</inkml:trace>
  <inkml:trace contextRef="#ctx0" brushRef="#br0" timeOffset="76514">19827 12334 24089,'0'19'-6206,"0"0"4168,0-4 973,0 9 517,0-5 122,0 16 32,0-12 346,19 11-2013,3-17 2154,21 5 398,-13-14 603,1 0-57,-10-8 592,0 0-123,0 0 180,5-20 542,-8-6-760,4-26-741,-13 11-870,-4 0-362,-3 15-921,-2 3-171,0 3-89,0 3-77,-14 8 1029,10 21-7,9 17-2392,17 26 709,1-5 2339,18 1 1,-21-16 0,22-1 0</inkml:trace>
  <inkml:trace contextRef="#ctx0" brushRef="#br0" timeOffset="76801">20793 12289 24449,'-29'-12'-2709,"7"0"1321,-26 4 1933,14 4-215,1 1 84,2 3 51,5 0-116,11 16-392,-6-12 1232,18 29-1729,-8-6 60,28 21-1537,-13-7 368,35 12-281,-9-23 379,-3 8-154,18-6 203,-26-11 1630,4 8-1047,-9-16 1859,-14 1-828,0-9-1308,-20 0 1349,-6-4 494,-22 0-451,21-14 1,-11 9-1,19-10 1</inkml:trace>
  <inkml:trace contextRef="#ctx0" brushRef="#br0" timeOffset="76980">21153 12268 23189,'16'20'-5611,"1"3"3113,-7 1 348,1 24 1222,-7-29 388,0 38 452,-3-28-3410,3 26 3003,1-29 1,4 10 0,-1-22-1</inkml:trace>
  <inkml:trace contextRef="#ctx0" brushRef="#br0" timeOffset="77115">21263 11902 23279,'0'-11'-2053,"-9"1"1,6 6 0,-6 1-1</inkml:trace>
  <inkml:trace contextRef="#ctx0" brushRef="#br0" timeOffset="77537">21658 12123 23279,'0'10'-5756,"0"2"3988,0 2 1063,0 1 67,0 17 302,0-7 32,0 27 76,0-19-1369,0 11 1597,0-2 0,0-11 0,0 15 90,0-25-1079,0 3 809,8-17 210,6-51 536,3 13-130,-2-15 0,0-3 314,5-1 44,-1 7 0,0 1 328,3-4 13,8-9 740,-7 19-878,-4 18 287,6-2-233,-9 19 94,3 12-1356,-5-7 428,0 34-1677,-1-17 34,0 24-78,0-7-794,1 3-79,5 20-483,-2-15 1504,-3-10 0,2-1-1344,5 2 1585,9 4-503,-6-21 1960,2-6 0,1-6 0,1-5 0</inkml:trace>
  <inkml:trace contextRef="#ctx0" brushRef="#br0" timeOffset="77867">22348 12250 22380,'44'0'90,"-10"0"-180,6 0 180,3 0-90,-9 0 90,8 0-90,-15 0 90,-3 0 0,-4-15 411,-2 12 181,-10-22-1247,-2 9-74,-6-5-507,0-2 539,-23 2-748,17 5-864,-36-1 1230,38 8-1586,-31 4 3188,16 2 86,-14 15 1609,8 12-702,11 7-959,7 25 325,7-19-1990,0 18-395,19-2-1716,-14-12 2834,13-11 1,4-2 0,8 1-1,21 4 1</inkml:trace>
  <inkml:trace contextRef="#ctx0" brushRef="#br0" timeOffset="78147">23025 12129 25258,'-33'-20'-2750,"-14"0"2062,27 8-238,-4 2 756,-1 7 961,22 20-1521,-8 8 704,30 10-2162,4 15 1091,1-18-11,12 22 215,-16-23-236,2 6-606,3-14 1512,-22-3-751,6-1 836,-9 1 842,0-4-1017,-24 1 374,-6-10-10,-26-2 902,5-5-736,20-17 0,-3 13 0,17-14 1</inkml:trace>
  <inkml:trace contextRef="#ctx0" brushRef="#br0" timeOffset="78463">23373 12073 24898,'-40'0'90,"5"0"-90,14 16 397,7-2-715,34 5-1662,-15 5-28,38-12 1986,-22 10-1604,20-5 881,-8-2-207,-1 1-23,1-1 258,-3 2 1123,10 7 634,-13-5-1470,4 12 791,-15-13-1006,-8 12-592,-3-13-154,-33 7 2465,21-9-860,-54 2 993,34-2-1458,-10-4 0,-3-1 376,-10 6 300,17-7 1,0-1 0,-11 1-1,1-1 1</inkml:trace>
  <inkml:trace contextRef="#ctx0" brushRef="#br0" timeOffset="78599">23835 12440 20761,'-23'11'1416,"-6"-2"1</inkml:trace>
  <inkml:trace contextRef="#ctx0" brushRef="#br0" timeOffset="81117">27028 7149 23099,'0'-10'-4226,"20"4"7851,2 2-2077,2 25-3477,11-3 1340,-20 23-1454,18-1 1044,-9 10-1080,-1 12 1746,-11-27 1,-1 2-1013,0 4 0,-2 2 219,0 3 0,0 2 851,-1 3 1,-1 2-121,-2 2 0,-2 0 685,0 3 1,-1 1-232,-1 0 0,-2 1 259,3 0 1,-4 2 3,-8-6 1,-6 4-1,2-3 2,4-13 1,2-2 0,-5 3-30,-8 6 1,-4 5 0,-3-1 0,2-6 111,4-8 1,0-4-1,-2 1 70,-7 11 0,-4 1 0,1-4 165,-9 2 0,-2-5-364,-2 0 0,-2-2-115,0-2 0,-5 0 32,5-8 1,-5 1-1,3-2 1,-7 2 0,-1-1-1,9-6 1,-1 0 0,1 0-1</inkml:trace>
  <inkml:trace contextRef="#ctx0" brushRef="#br0" timeOffset="82647">28307 8227 26787,'0'-27'-6205,"0"3"3806,0 4 1515,0 3 155,0 2 304,0 5-599,0 2 967,0 4 0,0 17 0,0 6 0</inkml:trace>
  <inkml:trace contextRef="#ctx0" brushRef="#br0" timeOffset="82880">28267 8758 23009,'0'15'-4856,"0"-1"3267,0-2 975,0-1 515,23 4 583,-17-2-1534,39 14 1474,-17-6-1584,-1 6 1300,13 9 22,-27-6-808,7 27 81,-35-16 746,-10-3 1,-8-1 814,-3-11 1,-4-1-925,-10 9 0,-4 0-828,6-10 1,-4-1-1,2-2 1037,-9 5 1,-1-1-1,7-4 1,-4-1 0,4-1-1,-4-1 1,0 0-1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10:37.027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1745 1169 21480,'-14'0'720,"1"0"-270,2 0 269,-1 0-269,0 0 270,1-14-2202,-1 11 2065,0-11-1134,-4 2-407,3-2 108,-5-11-707,9 12-52,-5-9-134,7 20 2585,-1-13-2365,3 12 2262,3-1-1680,1 1 529,1 2-78,56 0 1857,-19 0-1028,20 1 0,4 0-493,-28 0 1,1 0 79,8 6 0,5 2 0,-4-1-71,-1-5 1,-1 1 300,14 15 0,1-1 66,-18-16 0,-1 1 1,-2 13-1,0 1 1,0-5-1,-1-1 1</inkml:trace>
  <inkml:trace contextRef="#ctx0" brushRef="#br0" timeOffset="271">2203 832 23189,'-38'-33'-3683,"-2"2"3296,-6-8-538,14 14 595,-4-4-195,19 14 136,8 5 141,1 1-1471,33 6 3230,9 18-1176,-1-4 1,2 1 281,21 21-432,-25-17 1,0 1-64,0 4 1,-1 1 91,15 13-156,-11-2 1,-4 1-424,0 6-2367,-4 16 207,-19-15 157,-7 5 600,0 1-284,-27 4 2176,21 2 0,-22-25 0,-5 0 0,12 0 0,-1 1 0</inkml:trace>
  <inkml:trace contextRef="#ctx0" brushRef="#br0" timeOffset="716">3665 1039 24718,'-20'-53'-4211,"8"18"1,-3 1 1317,-24-15 2649,11 14 0,-1 4 161,-9 4 502,-7 9 0,-2 9 838,-1 21-351,2 0 0,3 6-187,9 23 179,14-6 1,4 1 397,5 13-1346,26-8 1,7 0-414,11 7 96,1-17 0,7-2-11,3-3 1,1-2-338,-10-6 0,2 0-61,22 8 0,-1-2 509,5-1 445,-21-7 0,-4-1 763,-12-2 240,8 1-264,-32-7-1898,6-1 722,-34 0 1327,-18 4-246,-14-4-1515,11 1 0,0 0 182,-13-1 723,20-1 1,2-2-1,-10-1 1,4 0-1</inkml:trace>
  <inkml:trace contextRef="#ctx0" brushRef="#br0" timeOffset="966">4508 537 24539,'6'-11'-1820,"-2"3"578,-1 3 1979,-2 1-1859,-1 19-177,-17-12 2492,13 35-1945,-25 1 411,25 13-494,-9 9 612,7-23 0,2 0-702,2 22 86,-3-8 0,0 1 198,5 10-782,0-23 1,0-1 133,0 14-1316,0-4 2573,0-2 1,0-5-1,0-2 1</inkml:trace>
  <inkml:trace contextRef="#ctx0" brushRef="#br0" timeOffset="1200">4677 892 24449,'0'-12'-4857,"0"2"2909,0 3 1063,-14 4 2146,-2 2-71,-14 19 331,7 6-944,-2 13-1385,-2 20 1330,4-16-657,8-5 1,2 1 261,1 7-1774,16-3 1,3 0-936,-3-3 2217,18-10 0,6-3 0,0-9 0,28-3 0</inkml:trace>
  <inkml:trace contextRef="#ctx0" brushRef="#br0" timeOffset="1383">5190 1059 25078,'5'-14'-2284,"0"-1"659,-4 32-529,0 3-259,-1 30 693,17-9-514,-13 3-43,26 2 1763,-11-14 0,-2 10 1,-1-19-1</inkml:trace>
  <inkml:trace contextRef="#ctx0" brushRef="#br0" timeOffset="1525">5277 792 23639,'-28'-49'-8237,"12"16"5151,0-9 3803,15 27 0,21 20 0,12 14 0</inkml:trace>
  <inkml:trace contextRef="#ctx0" brushRef="#br0" timeOffset="1953">5680 1127 23009,'3'11'-7120,"0"1"4760,0 6 1636,1-2 280,5 16-133,-2-8 81,5 12 11,-2-6-1616,1 4 1881,0 3 235,5 25-220,-4-11 246,-2-7 1,-1 0 113,1 8-47,-4-12 1,-1-1 390,-1 0-216,0 7-17,-4-26-333,1-5-716,-1-7 511,-19-21 695,0-20-721,-4-14 57,8-15 1,4-4 193,5 25 0,1-2 223,0-15 1,0-8 0,1 6-158,0 11 0,0 1 194,2-5 1,1-4 0,4 7 21,8 7 1,2 2 57,-2-20 1,1 4 774,17 6 313,2 18 0,1 5 684,-10 12-648,12 14 0,1 8 11,-9 13-1309,-6 8 0,-2 4-880,0 14-403,0 18 271,-13-13-878,-2 2-541,-3 0 344,-7-15 1,-6 1 58,-16 16 2103,2-9 0,-2-2 1,-17 3-1,23-18 0,-1 1 1</inkml:trace>
  <inkml:trace contextRef="#ctx0" brushRef="#br0" timeOffset="2217">6818 533 26248,'3'-13'-4602,"-1"3"3320,-2 2 10,-17 6 2799,-9 0-416,-31 19 359,8 17-1068,20-13 1,1 5-467,-4 19 0,4 3 349,6-13 0,2 3-271,2 6 1,1 7 0,4-3-4,3-2 1,4 2-1052,0 4 1,2 6 0,5-6-530,10-4 0,4-2-547,-5 14 1,5-2 1796,9-20 0,4-3 1,-4 0-1,0-2 1,2-1-1,0-1 1</inkml:trace>
  <inkml:trace contextRef="#ctx0" brushRef="#br0" timeOffset="2800">7513 483 23639,'51'-16'3270,"-9"6"-1839,24-1-1293,-20 8-402,17 1 67,-29 10 0,0 1-656,17-5 586,-10 21 1,-2 3-973,2-1 249,-11 13 0,-6 6-1582,-2 13 1344,-11-17 1,-4 4 177,-13 11 1,-3 1-88,9-12 1,-5 3-6,-15 6 0,-10 6 1,4-5 1137,7-2 1,-2-2 0,-6-7 0,-5 1 0,2-3 0,2 2-1,-1-1 1</inkml:trace>
  <inkml:trace contextRef="#ctx0" brushRef="#br0" timeOffset="3405">8707 919 24089,'-18'-9'-3253,"1"0"2377,5 2 229,4 0 102,5 2-671,2 1 217,26 1 2430,19-1-1591,14 2-155,-7 0 1,1 1 305,-17 0 1,1 1-505,29 0 0,1-1 682,-26 1 0,-2 0 0,13 6 0,-1 1 0,-17 2 0,0-1 0</inkml:trace>
  <inkml:trace contextRef="#ctx0" brushRef="#br0" timeOffset="3633">9448 750 23369,'-22'-7'-1614,"-6"5"2345,25-10-3360,-7 7 2787,10-3-1353,18 4 2699,2 3-559,17 1-1035,-18 19-763,8 7-561,-24 15 1321,3-9 1,-1 2-1729,-5 17 1504,-12-14 1,-1 1-2096,7 22 1168,-20-27 0,-1 0 1154,16 0 0,1-1 1,-12 2-1,-1 0 1,7-2-1,0 1 1</inkml:trace>
  <inkml:trace contextRef="#ctx0" brushRef="#br0" timeOffset="3917">10660 713 26517,'2'-25'-6001,"-1"-3"3872,-1 11 1082,0 1 310,0 56-24,0 13 316,0-11 0,0 2 43,0-4 1,0 0-1735,0 25 1275,0 0 127,0-2-91,7-22 1,0-1-318,-4 18 1108,4-24 0,-1-2 1,-6 5-1,0-4 0</inkml:trace>
  <inkml:trace contextRef="#ctx0" brushRef="#br0" timeOffset="4035">10208 1158 23189,'-15'-43'-9180,"5"0"6472,5 2 1714,5 0 1031,22 15 0,6 1 1575,8-11-1316,20 11 0,6 5 1,-25 11-1,1 1 1,15 0-1,0 0 1</inkml:trace>
  <inkml:trace contextRef="#ctx0" brushRef="#br0" timeOffset="4385">11473 920 23459,'-24'10'4419,"-40"3"-4100,34-3-189,-4-3 1,0 1-84,-7 6 359,2 3-140,3 2-199,-6 10 204,22-6-1202,-10 20 46,27-16-1680,-6 20 203,35-19-336,-20 7-211,48-13 1424,-30-4-156,27-2 1080,9-6 532,-12-4 856,-9-14 1,-1-2 1127,7 5-371,-13-23 1,-3-4 825,1 5-1955,-12-1 0,-4-4 696,1-14-1548,-6 15-430,-4-6-532,-3 40-1993,-2 12-629,0 36 1654,20-6 1965,-9-11 1,3-2 0,24 5 0,-3 10 0</inkml:trace>
  <inkml:trace contextRef="#ctx0" brushRef="#br0" timeOffset="4617">12183 615 24359,'2'-34'-5735,"-1"3"3725,0 11 1617,-1 5-335,0 26 332,0 3 49,0 24 86,0 26-1245,0-6 1458,0-1 0,0 2 19,0-21 0,0 1-52,0 27 0,0-1-48,-1-27 0,2-1-1373,5 30 1,2-2 338,6-5 1040,-7-17 1,3-3-1,11-9 1,-7-4-1</inkml:trace>
  <inkml:trace contextRef="#ctx0" brushRef="#br0" timeOffset="4816">12570 1073 24089,'0'-24'-4767,"0"9"2999,-17-4 569,13 13 264,-30 1 2398,15 4-373,-2 15 217,-13-10-1098,30 30 140,-31-15 1332,18 39-2061,-2-17-271,11-3 1,3 1-1590,5 7 1729,0 12 0,24-21 1,6-2-1</inkml:trace>
  <inkml:trace contextRef="#ctx0" brushRef="#br0" timeOffset="5150">12812 1460 24359,'51'-15'2199,"-9"-10"-1872,10 22-648,6-21 1095,-12 10-565,-10 2 1,-1-2 252,0-6-447,13-6 495,-33 9-1151,5-15-286,-19 11-401,-22-25-1410,-14 24 1937,3 3 1,-3 2-903,-17 9 1017,-13-1 6,32 27 1359,-8 14 57,21 12 2,9 8-251,6-17 0,2 0-1470,3 19-537,19-6 1,5 0-1502,3 5 2752,5-19 1,3-2 0,7 8 0,4-4 0</inkml:trace>
  <inkml:trace contextRef="#ctx0" brushRef="#br0" timeOffset="5523">13868 688 24269,'0'-10'-5306,"0"-1"3267,0 3 1155,0-1 245,0-1 123,0 2 212,0-1 166,-16 6-122,12 23 655,-12 3 793,5 29-1058,9-8 0,1 1-52,-5-6 1,1 2 75,4 15 0,2 1-208,-1-12 1,0-2 111,-2 1 1,4-1-787,6-1 1,3 1-304,3 11 1,3-2-427,2-14 0,2-1-78,10 18 1,0-3 1496,12-1 1,-16-21 0,2-3 0,13 2 0</inkml:trace>
  <inkml:trace contextRef="#ctx0" brushRef="#br0" timeOffset="5773">14703 595 24359,'18'-22'-614,"-1"3"752,6 6 1220,3 3 53,18 5-1255,-4 2-153,-6 9 0,-1 6-694,9 21 88,-15-12 0,-1 2-565,6 34-698,-3-5-532,-4 8 918,-13-12 1,-2 3 353,-3-11 0,-2 1 557,-6 5 1,-3 4-1,-2-5-238,-2-1 1,-5-2-7,-6 5 1,-5 2-1,1-4 964,-3-4 1,-2-2 0,-9 13 0,-1-2 0,8-17 0,1 0 0</inkml:trace>
  <inkml:trace contextRef="#ctx0" brushRef="#br0" timeOffset="6200">15848 1066 23999,'0'-24'-2458,"0"5"0,0 9 1,0 5-1</inkml:trace>
  <inkml:trace contextRef="#ctx0" brushRef="#br0" timeOffset="6833">15818 1693 26338,'36'0'-720,"-14"-11"-1455,2 8 2422,-5-9 1,7 3-1,2-2 1</inkml:trace>
  <inkml:trace contextRef="#ctx0" brushRef="#br0" timeOffset="8700">17412 1221 22470,'-21'41'-2725,"-8"4"2585,26-4-1789,-24 7 2128,23 8-564,-10-25 0,-2 0 329,9 3 1,2 0-133,-8 1 1,1-1-342,7 0 1,1-1-218,-11 30 54,13-6 704,-2-15 0,0 0-769,4 6 713,0-11 1,0-2-532,0-14-391,13-1 26,-10-30 1205,25 9 766,-24-44-1014,25 16 273,-18-14 1,-3-7-131,4 15 0,0-2 10,-1-9 0,0-7 0,-2 4 72,-1 0 1,0-2 46,2-6 0,0-6 1,0 5-327,-1 5 1,0 1-400,-1 9 0,0-3 0,1 2 567,6-10 1,0 4-322,-5 14 1,1 2 379,7-10 0,0 6 194,1 13 475,10 4 667,-14 40-2058,7 18-141,-14 11-203,1 9 561,-8-23 1,-1 1-470,0 18 450,-9-7 1,0-2-1409,4 5 620,-13-18 0,-1-2 1597,14 7-723,-15-6 394,20-1 1,0-5-1,0-1 1</inkml:trace>
  <inkml:trace contextRef="#ctx0" brushRef="#br0" timeOffset="9049">18347 1256 23549,'6'-10'-766,"-2"-1"-873,-22 10 2339,-8 12 951,-25 11-1138,24-3 1,2 3-374,-7 14-339,-7-1 329,35-9-992,-11 0 1253,15-3-2408,0 8-499,25-11 419,13 2 972,14-15 1026,2-3-97,-9-19 2061,-1 12-1053,1-36 875,-4 18 639,-2-24-880,-5 6-525,-16 11 1,-1-2-905,5-14-242,-10 10 1,-1 1-1410,-4 1 329,-2-4-107,-2 20-474,-3 23 414,0 16-818,0 15-1414,0 28 1633,0-20 1923,0 17 0,0-18 0,0 0 0</inkml:trace>
  <inkml:trace contextRef="#ctx0" brushRef="#br0" timeOffset="9534">19252 1222 23459,'0'-24'-6205,"0"2"3986,-20-4 803,-1 8 1236,-23 2 956,11 10 178,-3 5 37,10 18-639,3-13 1590,3 33-979,9-19 226,-2 18-727,11-8-1521,-4 12 44,28-11-707,7 10-461,26-25 1370,-12-1 844,-1-13 507,-15 0 545,-2-21 655,2-7-25,-14-25-780,0 11 258,-13-11-2320,0 25 45,0-5-422,-18 12-130,13 36 643,-13 19 372,18 25 443,-2-8 0,4 0-230,6-16 1,1-1 288,-8 14 1,2 0-96,15-1 0,0-2-43,-14-11 0,-3 1 199,8 17 1,1-2-916,-2 2 388,-7-16 0,1-3 488,6 0-1158,-54 4 2303,11-25 626,-30 0-128,37-32-1529,-3 16 0,27-42 0,-14 12 1</inkml:trace>
  <inkml:trace contextRef="#ctx0" brushRef="#br0" timeOffset="9687">19687 1298 23009,'16'0'1080,"-1"15"-5299,-8 6 766,-2 23 2066,-5-7 768,0 6 177,0-10-609,3 0-1707,0 0-93,5 0 2689,0-3 0,3-2 1,1-2-1</inkml:trace>
  <inkml:trace contextRef="#ctx0" brushRef="#br0" timeOffset="9850">19882 822 22830,'-15'-35'-9381,"3"2"6365,12 10 2698,0 6 526,0 6 1,20 21-1,5 6 1</inkml:trace>
  <inkml:trace contextRef="#ctx0" brushRef="#br0" timeOffset="10233">20297 1124 22650,'0'11'-5127,"0"2"3179,0 3 1153,0 3 337,0 31 32,0-16 319,0 1 0,0 0-121,0 0-1369,11 20 1203,-8-27 297,8 13-430,-11-24-283,6 3 11,0-28 1637,15-26 127,-8-7-368,7-17 459,-5 16-197,2-1 401,1 1-457,9-9 1033,-8 20-1855,14-3 573,-15 26 1031,5 17-1444,-8-5 284,-2 41-1724,-1-18-191,0 30 131,-2-7-43,3 3 92,-3-14 0,0 0-1920,9 18 1885,1-14 0,2-1-899,9-2 2481,16 3 0,-8-25 1,3-5-1</inkml:trace>
  <inkml:trace contextRef="#ctx0" brushRef="#br0" timeOffset="10573">21203 1302 22830,'-28'-27'-5617,"-15"4"5054,39 5-1836,-38 9 3654,16 3-296,-18 27 772,19 11-1371,9 27-1429,16-8 890,10-18 1,1-2-1086,-6 4 1111,25-9 0,4-4-633,-7-6 490,3-3 1,4-3-876,14-9 1435,-12 5 505,15-29 1720,-34-8-490,10-28-175,-25 10-1782,6-1-144,-8 16-942,0 2-496,0 5 154,-15 5-1087,11 4 1177,-10 29 2266,14 15-1052,0 20-141,20 7-260,-8-19 1,2-1-856,23 18 706,-9-9 1,1-2-124,12 1 387,2-11 1,3-6 223,15-7 0,-18-7 0,2-3 0,21-7 0</inkml:trace>
  <inkml:trace contextRef="#ctx0" brushRef="#br0" timeOffset="10783">22403 905 23729,'0'-55'-5846,"-22"6"2000,17 9 2668,-18 9 1829,6 10-878,3 27 2821,-6 9-1039,10 28-2214,9-7 0,2 1 610,-1 29 371,0-20 1,0 3-128,-2 6 0,4-2-219,7-12 0,2 1-438,-3 2 1,-2 3 0,3-4-1302,3-6 1,1-1-180,4 20 1,-1-2 464,1 1 1354,-8-16 0,1-4 1,12-4-1,-11 4 0</inkml:trace>
  <inkml:trace contextRef="#ctx0" brushRef="#br0" timeOffset="10933">22155 1268 23729,'0'-27'-6296,"0"2"4168,0 4 974,24 5 3617,-2 3-903,26 5-776,-7 3-1351,3 12 1,3 3-637,11-6 1415,-12 15 0,-1 0 1,0-14-1,-2 14 0</inkml:trace>
  <inkml:trace contextRef="#ctx0" brushRef="#br0" timeOffset="11116">22887 1414 24808,'5'0'0,"1"17"-6129,0-13 5072,2 32-1365,1-19 454,2 18 130,1-9-956,5 8 2261,-4-10 0,2 4 0,-6-10 0</inkml:trace>
  <inkml:trace contextRef="#ctx0" brushRef="#br0" timeOffset="11255">22972 959 23189,'-13'-48'-8538,"2"6"5855,11 6 1194,0 6 523,0 32 754,19-9 0,-15 54 0,15-11 1</inkml:trace>
  <inkml:trace contextRef="#ctx0" brushRef="#br0" timeOffset="11566">23630 1335 23549,'-21'-22'-5250,"-9"-11"3120,-11 29 3939,-3-11-1476,11 15 840,0 0-399,2 0-284,4 25-354,3-19 2019,11 43-1610,5-29-1227,8 37-268,0-22-557,21 19-915,16-26 1887,-6-11 1,2-2-422,25 1 40,-2-8 1742,-17-2-249,-4-6 1019,-4-16 481,3-10 419,-19-10-2054,2-25-796,-17 20-431,-13 3 0,-2-1-1492,8-7 951,-17 16 1,-6 1-1723,-4-16-489,-15 16 3312,4 4 1,15 19 0,2 6 0</inkml:trace>
  <inkml:trace contextRef="#ctx0" brushRef="#br0" timeOffset="11933">23912 1168 23729,'6'0'540,"3"0"-450,-1 23-4525,11 10 2048,-6 14 1504,-1-13 0,1 0-522,1 11 499,4 12-1187,-9-18 20,0-4-115,-2-3 2523,4 3-433,-7-14-318,3 2 480,-4-16-64,1-3 717,3-4 1267,0-20-700,4 15 1338,4-42-1191,3 23 776,7-25-864,-7 17 0,2 2 527,10-17-1366,-5 10 0,-1 3-833,-1 1 826,5-2-1370,-12 24 2217,-5 6-1848,1 23-1993,-6 14-1605,4 31 3760,-5-4 1,3 4-1,-3-16 1</inkml:trace>
  <inkml:trace contextRef="#ctx0" brushRef="#br0" timeOffset="12035">24842 1630 27507,'15'-11'981,"-3"8"-782,-3-8-810,-5 1 1,-2 1 0,-1-9 0</inkml:trace>
  <inkml:trace contextRef="#ctx0" brushRef="#br0" timeOffset="15533">2763 5073 24359,'0'-9'-4767,"0"1"2819,0 2 793,0 1 517,0 1 212,0 1 212,0 19-14,0 13-1368,23 13 1103,-17 9 220,14-14 1,2 1-54,4 23-41,-6-5 1,2 1 31,-4-24 1,-2 0-27,1 20 0,-3 1-238,2 3 269,-6-10 0,-1-2-365,0-6-1151,-2 14 1724,-24-42 2636,12-21-2798,-33-24 1011,11-12-733,10 17 1,-2-2 9,-5-13 0,2-2-164,9 7 0,1-3 293,0-8 0,0-7 0,2 4-58,4 1 1,1-2-626,1-8 1,0-6 0,1 5 1000,3 5 1,0 2-434,-1 7 0,-1-2 1,5 4 413,11 0 0,0 4 32,-12 1 0,4 2 356,19 4 1,5 2 168,-12-3 0,1 3-219,5 11 1,3 3 314,4-2 0,0 4 1112,4 9 42,8 24-1655,-18 6-613,-2 20-1310,-4 1-475,-10 5 261,4 6-756,-12 4 1178,4-14 1,-4 0-128,-8-11 1,-3 1-4,-1 19 1,-1-1 399,-10 3 1123,1-20 1,3-2 0,14 3 0,-16-3-1</inkml:trace>
  <inkml:trace contextRef="#ctx0" brushRef="#br0" timeOffset="15833">3447 4678 23009,'16'0'900,"-1"0"-540,-5 0-180,-4 18-3582,-2 10 1558,-3 12 1353,-1-6 1,1-1-324,-1 15-2,2 5 0,-4 2-715,-17 1 916,18-4 0,-2-3-874,-16-10 3094,6 13-813,10-32-801,-11-1 1272,14-32-1498,0-20 80,0-13 68,9 3 1,1-2 392,-6-20-596,14 19 0,-1-1 133,-15 12 1,0 1 94,16 0 1,1 1-787,-4-30 686,19 6 668,-11 6-840,3 10 623,0 11 1,1 11 0,0 7 0</inkml:trace>
  <inkml:trace contextRef="#ctx0" brushRef="#br0" timeOffset="16166">4510 4805 24718,'-60'-20'-906,"0"-9"-200,9 26 1993,-4-9-891,-4 12 552,1 0-157,0 0-97,6 19 64,21-6 0,1 3 810,-8 24-490,5 17-1125,23-20-242,30 11-2058,25-6 1096,12-13 1134,-3-12 0,2-3-132,-17-8 0,0-3 424,5 1 1,5-1 0,-5-4 281,-4-9 0,0-6 378,4 2 1,3-2 0,-8-3 240,-10-7 0,-6-3 336,11-13 1,-8 0-141,-17-4-1474,-14 8 1,-8 2-1630,-23-3 421,6 12 1,-4 5-880,-24 6 2448,0 2 1,21 14-1,2 0 1</inkml:trace>
  <inkml:trace contextRef="#ctx0" brushRef="#br0" timeOffset="16905">5120 4846 23999,'-33'7'1051,"-1"0"0,-19-3-1253,4 31 414,16-16 307,4 19-1367,13-8-38,-9-1 637,21-1-1187,-10-2 559,14-2-850,0-2-382,19 3-396,11-10 1714,10-1 773,4-11-95,-8-3 1369,-1-17-114,15-13 871,-16-11-1392,-6 6 0,-3-3 716,-2-15-1297,-9-1 0,-3-2-288,-4 19 1,-2 0-167,-2-14 1,-1-2 147,1-4 0,-2 2-540,-1 12 0,0 0 443,1-2 0,0-2 1,-3 4-429,-6 8 1,0 1 45,6-12 1,0 3 59,-15 6-431,17 4 935,0 44 196,0 32 41,0 15-69,0-2 1,0 3 145,-1-18 0,2 1-156,5 8 1,3 4 0,-1-4-98,-7-2 1,3-3 60,15 15 0,2 1-981,-9-8 0,0-3 330,4-12 0,2-1-290,5 16 1,-1-3-272,9-2 753,-8-18 1,2-3 619,5-8 563,6-1 722,-14-16 815,-1-2 545,-3-19 380,1-8-750,-6-12-78,1-12-1240,-9 19-1130,-1-6-425,-2 12-777,-2 8-324,0 23 110,0 13 290,0 17 546,0-1 153,21-9 6,-15 0-315,33-13 1149,-13 13-511,10-15 1163,1 6-195,-9-10 103,-2-6 694,9-19 559,-12-10-297,6-11-1099,-12-22 208,-6 21-1083,-6 5 0,-2 0-491,0-3-544,-3-15-445,0 30-483,0 26 727,0 12-37,0 27-1119,0 15 1206,0-11 301,15 17-494,-11-21 1446,36-2 1,-17-5 0,23-2 0</inkml:trace>
  <inkml:trace contextRef="#ctx0" brushRef="#br0" timeOffset="17103">6603 4884 23639,'0'-35'-5306,"-20"-8"1855,-6 14 3178,-25-7 731,11 26 757,-12-1-301,23 31 542,-9 12-1270,25 13 358,1 7-289,12 12-811,31-14-326,-20-18 1,3-1-158,14-9 1,3-4-331,17 16-677,9-6 1974,-12-15 1,2-4 0,-11-3 0,1-1 0,12-2 0,0 0 0</inkml:trace>
  <inkml:trace contextRef="#ctx0" brushRef="#br0" timeOffset="17317">7208 4389 24269,'-30'-43'-6765,"-17"5"5814,42 10-163,-37 5 1890,24 13-541,-5 23 1609,2 9-1748,18 11 0,4 5-1644,-9 15 1742,6-13 1,4 2-440,6 6 0,1 0 133,-7-10 1,1 1-1137,12 23 0,4 0 296,-9-27 1,0 0-1196,6 18 0,1-2-370,2 3 2382,4 7 1,-21-29-1,8-3 1</inkml:trace>
  <inkml:trace contextRef="#ctx0" brushRef="#br0" timeOffset="17453">6840 4831 23819,'0'-35'-6026,"0"2"3898,24-8 3113,-1 13 110,24-5-93,-2 18-174,4 4-954,5 6 79,-14 2 1,1 4 0,20 19 0,-22-7 0,1 0 0</inkml:trace>
  <inkml:trace contextRef="#ctx0" brushRef="#br0" timeOffset="17685">8015 4509 26517,'-10'12'-2589,"2"8"1,8 14 0</inkml:trace>
  <inkml:trace contextRef="#ctx0" brushRef="#br0" timeOffset="17821">8028 5053 24629,'0'4'616,"-13"0"1,10-3-1,-11 0 1</inkml:trace>
  <inkml:trace contextRef="#ctx0" brushRef="#br0" timeOffset="18250">8573 4564 26158,'-11'-17'-8205,"8"4"919,-14-1 7374,37 26 1,-21-14 0,22 20 0</inkml:trace>
  <inkml:trace contextRef="#ctx0" brushRef="#br0" timeOffset="18367">8710 5127 24449,'-14'3'425,"10"0"1,-10-3 0</inkml:trace>
  <inkml:trace contextRef="#ctx0" brushRef="#br0" timeOffset="19051">9410 5077 25078,'-24'0'-90,"9"0"180,6-25-4668,41 4 6028,-4-26-1315,15 13 1,4-1 156,-15 6 1,1-3-186,5-6 0,5-5 0,-4 3-196,0 0 1,-1-2 24,-5 2 1,4-7 0,-1 0 0,-4 5-116,1-4 0,-2-1 744,2-9 1,1-6 0,-8 7-1037,-13 16 0,-5 1 226,3-22 0,-4 0-1084,-7-2 618,2 23 1,-4 2-889,-16-4-396,13 6 494,-29 9 776,16 7-136,-16 10 1679,16 30 346,-14 4 568,28 29-1494,-24-1 1338,25 12-1341,-5-27 0,0 1-283,7 4 0,1 0 79,-3 3 1,1 1-546,0 0 1,4 1-27,3-3 1,4 3-1,-3-2-428,-4 6 0,2 0 510,6 2 1,4 4 0,-1-7-491,0-7 1,-1-3 311,-3 11 0,4-4-125,8-19 1,0-4 217,-3 20-528,19-9 754,3-6 727,-9-15 640,19-4 725,-22-33 1060,15-11 349,-22-13-1591,6-1 1126,-11-3-2124,-6 16-453,-1-15-411,-7 26-660,-1 19-577,-1 25-295,0 15 966,0 7-623,15-6-1634,3 17 734,1-14 2281,4-10 0,2-2 1,-1-2-1,28 5 0</inkml:trace>
  <inkml:trace contextRef="#ctx0" brushRef="#br0" timeOffset="19200">10593 4357 23279,'-18'-26'-7753,"-5"4"5489,21 3 1755,-6 10 0,8 1 0,0 8 0</inkml:trace>
  <inkml:trace contextRef="#ctx0" brushRef="#br0" timeOffset="20355">9402 4541 23459,'23'-22'1906,"-2"0"-1585,-9 3-1096,3-5 430,-13 8-1173,6-7 939,-8 13-624,-20-1 282,-14 8 776,-12 2 183,-8 19 1066,9-13-470,-1 33 181,16-22 0,1 0 603,-11 25-793,17-12 1,3 1-69,6 7-1298,7 12-421,33-12-1439,-20 2 1527,22-20 0,5 2 209,-8 7 0,0 1-60,6-7 1,3 0 388,9 13 0,-3-1-387,4 1 673,-18-9 1,-2-2 132,3-3 668,-13 3-664,-3-8-311,-31-6 2332,-17 8-130,-12-8-1390,6-2 0,-1 0 169,-16 0-287,-2-4 0,-1 0 0,3-2 0,16-2 0,-1 0 0</inkml:trace>
  <inkml:trace contextRef="#ctx0" brushRef="#br0" timeOffset="20949">10468 4501 23639,'-10'-16'-6189,"7"3"3853,-13 3 2942,15 2-1737,-5 3 1071,6 0-181,-4 4 952,2 0-1205,-4 1 2514,-2 12-368,-3-8-75,-5 26-187,-17 1 122,5 10-924,1-9 1,-1 0-58,-7 8-393,7-7 0,2-1-387,0 2 321,9-3 0,2 0-1414,5-2 1097,1 23-1016,33-28 27,9 13-243,13-15 1144,-13-6 0,0 0-560,11 2 34,16 4-612,3-5 922,-15-4-11,-9-3 1,0-1 836,5 2 0,11 2 0,-17-5 0</inkml:trace>
  <inkml:trace contextRef="#ctx0" brushRef="#br0" timeOffset="21150">10978 4958 24269,'3'-13'-4091,"0"1"3258,3 0 984,-3 6 70,3-1 542,-3 6 695,2 0-432,0 1-1026,7 19-745,-1 8-722,15 29-636,-8-9-652,7 6-117,-4-13-1080,0 0 22,4-2 3489,3-2 1,-2-4 0,2-3-1</inkml:trace>
  <inkml:trace contextRef="#ctx0" brushRef="#br0" timeOffset="21305">11245 4457 23999,'-10'-29'-9699,"8"4"7638,-8 6-101,6 7 1847,3 4 1,-4 5 0,5 1 0</inkml:trace>
  <inkml:trace contextRef="#ctx0" brushRef="#br0" timeOffset="21750">11787 4863 23279,'0'23'-5666,"0"1"3808,0 4 973,0 2 517,0 27 122,0-10 184,0-14 0,0 1-166,0 20-1279,0 0 1417,0 2 36,5-16 0,1 0-46,-3 20-60,7-11 1,0-1-152,-8 3 225,7 10-197,-9-27 553,0-7-180,0-5-971,0-4 890,0-29-589,-20-16 392,1-18-726,-4-14 536,9 16 1,4-2 231,8 8 1,2-3 280,-4-9 1,-2-5 0,5 4 101,8 1 1,3 0 74,-2-7 1,1-4-1,-1 4-55,1 8 1,5 1 370,8-6 1,6-4 0,-4 8 192,-11 16 1,2 4 322,25-16 0,3 10 1059,-11 23 711,16 29-1931,-24 4-1136,-8 9 0,-3 4-978,-5 10 714,-13 8 1,-2 0-930,2 4-335,-24-3 0,-5-3-879,6-4 2417,-3-18 1,-3-1 0,-8 5 0,0-2 0</inkml:trace>
  <inkml:trace contextRef="#ctx0" brushRef="#br0" timeOffset="22217">13447 3983 25078,'-40'-4'284,"-3"1"-201,-7 2 293,-5 22 1005,-5 0-1057,12 13 0,1 7-297,12-13 0,1 4-132,-2 9 0,-1 6 0,6-1-338,7-1 1,4 4-512,3 7 0,2 7 0,8-5-464,11-3 0,9 1 1185,3 5 1,6 6 0,4-8 0,11-3 0,4-5 0,-6-5 0,0-1 0,0 1 0</inkml:trace>
  <inkml:trace contextRef="#ctx0" brushRef="#br0" timeOffset="22949">14480 4515 23549,'-34'0'-90,"-5"-17"-2214,-3-2 771,6-20-517,-1 9 1137,19-15-876,3 13 588,9-9-729,6 10 424,0 3 706,23 2 1666,4-3 819,0 12 749,31 2 480,-30 39-2048,12 1 86,-10 30-1198,-27-4 319,8 11-842,-10-29 0,-2 1 68,2 2 1,-2 1-92,-12 17 0,-1 0-90,12-13 0,-3 0 1103,-15 1 0,-8 3 0,5-4-47,10-7 0,-1-1 590,-24 16 1,-2-4 399,4-1-574,13-19 0,-1-2 260,-9 0 316,11-12 523,-2-3-343,18-27-2857,1-12 82,23-11 1418,-7 3 0,3 1-586,33-2 673,-23 9 1,-1 1-490,17 5 275,3 13 78,-19 3 3023,17 32-1945,-18 9-1971,9 14-55,-12-14 1,-1 0-1627,15 7 1173,0-8 1,5-2 1241,16 0 1,-16-14 0,1-4-1,26-3 1</inkml:trace>
  <inkml:trace contextRef="#ctx0" brushRef="#br0" timeOffset="23235">15525 4748 23729,'10'-54'-3563,"-4"1"1959,-4 0 944,-15 19 0,-2 0-1087,8-13 1430,-28 17 1,-7 6 816,9 6 81,-14 18 1,-3 9-231,-2 14 593,18-2 1,1 5 587,-8 22 109,5 7 140,10 5-1166,17-16 1,3 0-841,0-11 1,5 0-404,17 19 0,8-4-1986,9 1 1548,13-15 0,7-6 606,-21-17 1,0-3 286,11 2 0,3-2 347,1-6 1,-2-4 457,-11-8 0,-1-4 312,19-3 1,-3-6 158,-25-2 0,-3-5-314,5-15 1,-4-2-65,-9-18-1180,-13 17 0,-4-7 1,-4 5-699,-9 10 0,-4 0-214,1-8 1,-2-5 0,-3 8-336,-5 15 0,-3 5 1367,-8-10 0,0 6 0,-5 10 0,-12 5 1</inkml:trace>
  <inkml:trace contextRef="#ctx0" brushRef="#br0" timeOffset="23865">16632 3858 24449,'0'-23'-6386,"5"3"6148,-4 7-786,7 6 2745,-3 21-3597,4-10 1349,2 27 1,1 9-492,7 3 285,-6-3 1,3 7 0,-2-2 473,-1-4 1,1 4 32,3 9 0,2 10 0,1 2 0,-4-9-118,-2 1 1,-1 0-147,-1-10 0,1 5 1,-1 1-1,-3-4 710,-2 20 0,-9-8 161,-11-21 1,-5-1-611,3 6 1,-1 4 0,-4-8 439,-13-12 0,-4-5 152,-3 9 0,0-2 0,7-11 0,0-3 1,-3 0-1,1 0 0</inkml:trace>
  <inkml:trace contextRef="#ctx0" brushRef="#br0" timeOffset="24500">17250 4478 24359,'-8'-3'-1336,"3"0"-69,1 0-173,29 1 3108,7 1-575,17 1-448,0 0-1050,-4 0-986,3 0 851,4 13-307,3-10 1257,3 10 0,1 0 1,1 2-1</inkml:trace>
  <inkml:trace contextRef="#ctx0" brushRef="#br0" timeOffset="24750">17875 4297 24449,'-28'-16'-3000,"-2"0"1989,15 5 665,1 1-229,37 6 2333,21 37-2330,2-12 442,-11 10 0,-5 4-1454,-10-1 1093,-1 0 0,-4 0-911,-12 12 993,9 16-251,-19-25 1,-7-2-381,-3-7 1,-2 1 83,-13 21 1,-2-1 573,4-20 0,1-1 680,-2 8 0,2 0 0,-11 10 0,2-2 1</inkml:trace>
  <inkml:trace contextRef="#ctx0" brushRef="#br0" timeOffset="25166">18967 4014 27687,'0'-23'-6476,"0"2"4258,0 7 1244,-14 5 1207,10 26-260,-10 3 1000,14 26-1241,0-8 1,0 2-532,0-5 1,0 1 528,0 13 1,0 5-136,0 6 0,0-1 141,-1-12 0,2 1-474,3 2 1,2 4 0,-1-5 156,-4-6 0,2-1-622,11 21 0,0-2 579,-11-2 31,4-15 0,-1-4 290,-6-12 663,-22 4 1180,-8-53-467,2-1-641,2 1 1,1-4-64,10-7 1,2-1-389,-18-21-114,11 18 1,5-1-41,12-1 0,2 1-408,-13-17-822,11 13 1,6 2 634,21 0 647,14-9 762,14 30 0,9 2 0,-11 11 0</inkml:trace>
  <inkml:trace contextRef="#ctx0" brushRef="#br0" timeOffset="25521">19642 4530 23639,'5'0'2249,"-23"0"-2069,-18 0-90,-13 0 0,-7 0-90,11 0 0,-1 19 620,0-14-326,4 33-361,-6-10 527,26 9-1286,-12 13 222,31-19-1546,-7 18 597,36-21-892,-19 2 1371,27-18 0,5-5 716,-8 1-86,12-3 1,3-2 974,0-3-236,-8-8 1,-2-4 1939,3-15-1006,-9-4 1,-5-4 327,-7-10-1262,-6 12 1,-4 0-1147,-8 4-317,0 19-493,0 41-462,0 10 386,11-3 1,3-1-1311,6 2 1711,9-9 1,5-2 259,7-1 599,21-3 717,-15-17 142,2-7 0,1 0 1,1 0-1</inkml:trace>
  <inkml:trace contextRef="#ctx0" brushRef="#br0" timeOffset="25739">20360 4312 23009,'0'-49'-1061,"0"0"0,1 14 0,-2-1-93,-9-17 1,0 2-645,5 3 1078,-15-6-428,20 33 1493,0 9-267,0 27-1494,0 7 1409,0 14 0,0 5 236,0 22-98,0-20 0,0 6 1,0-3-31,0 1 1,0 0 250,0 16 0,0 3-571,-1 0 0,2-3-189,4-16 0,0 1-337,-1 0 0,-1 2 1,1-4 137,2-9 0,1-2-871,5 16 0,1-4 1302,-3-3 0,14 1 0,-12-25 0</inkml:trace>
  <inkml:trace contextRef="#ctx0" brushRef="#br0" timeOffset="25916">20552 4386 25258,'0'-17'-6385,"-16"4"4843,-2 6 2221,-18 21 1903,18 18-2993,1-2 0,1 4-382,0 27-278,6-15 0,1-1-1126,-4 11 2220,12-21 0,2 0 0,-1 9 1,0-1-1</inkml:trace>
  <inkml:trace contextRef="#ctx0" brushRef="#br0" timeOffset="26249">20752 4860 24359,'25'-12'2394,"-19"0"-4776,50 3 2951,-30-1 485,27 0-787,-9-1-36,1 0-16,2-2 208,-1 0-564,11-6 1399,-18 3-841,11-13-799,-34 10-95,0-19-737,-16 14 71,-23-3 0,-6 1-513,-1-1 799,-14 3 1,-3 4-403,8 8 148,-20 1 476,30 27 1476,-7 34-431,23 0-255,7 0 0,1 1-894,5 8-715,19-5 0,5-2 26,-9-20 0,2-3 1296,17 10 0,4-3 0,-11-13 1,0-2-1,2-1 0,0 1 1</inkml:trace>
  <inkml:trace contextRef="#ctx0" brushRef="#br0" timeOffset="26566">22378 3749 25438,'-19'-37'-8054,"1"3"5305,3 7 1679,-7 0 1205,7 15 485,-11 0 200,2 29 1017,-2 3-1623,-4 20 685,6-3 1,1 3-152,5-7 0,2 3-337,-1 8 0,1 6 0,3-2-73,3-1 1,4 2-697,-1 7 0,1 6 0,6-6-656,11-2 0,4-2-100,-9-8 1,1 3 0,4-2-456,10-2 1,5-1 0,-1-2 1355,2 5 0,-1 0 0,10 10 0,1-2 0,-9-20 0,-1 0 0</inkml:trace>
  <inkml:trace contextRef="#ctx0" brushRef="#br0" timeOffset="27050">22882 4779 26338,'31'-53'-1882,"-4"8"1257,-2-7-52,-3 6 340,1-5 2,0-3 49,-1-2-4,0-1-508,-5 0 698,-6 18 0,-1 0-272,4-18 181,-6 14 1,-1 2-437,1 1 63,-3-6 73,-2 26 67,-1 5-62,-1 30-473,-1 4 201,0 17 0,0 6-644,0 21 659,0-20 1,0 5 0,0-2 66,0 0 0,0 0 73,0 16 1,0-1 559,0-18 0,0-3 1,0-2-1,0-1 1,0-1-1,0-1 1</inkml:trace>
  <inkml:trace contextRef="#ctx0" brushRef="#br0" timeOffset="27367">23610 4357 25168,'-11'-36'-3794,"-1"1"0,6-14 2317,-15 14 1,-1 3 491,17 6 464,-29 3 1191,11 35 1843,-14 29-1397,6 10-1419,19-9 1,3 7 0,2-4 725,0-6 0,5 1-256,8 10 1,5 6-1,3-7-337,-2-13 1,5-4 158,27 17 1,6-5-84,-19-21 0,1-4-664,12 3 0,2-4 542,-9-10 0,-1-4 564,0 0 1,1-2 279,-1 0 1,2-4 459,11-13 1,1-4 331,-14 8 0,-1-4-317,17-24 0,-5-6-497,-23 19 0,-4-2-426,5-26 1,-5-2-400,-12 21 0,-4 0-393,2-13 1,-5 0-235,-10 15 0,-3 1-2308,-11-29 1227,2 32 0,-5 2-179,-11-6 0,-3 4 863,7 8 1,-1 3 1262,-13-2 1,-1 3 0,11 11 0,0 3 0,-1 1 0,0 0 0</inkml:trace>
  <inkml:trace contextRef="#ctx0" brushRef="#br0" timeOffset="27650">24175 3726 24808,'41'-27'1328,"-11"11"0,2 3 144,16-3-1049,-5 7 1,0 5-638,8 21-345,-1 11 0,-3 8-355,-23-8 0,-4 5 244,4 8 1,0 7-1,-6-4-345,-9-4 0,-4 2 237,2 8 1,-1 7 0,-6-5-260,-12-1 1,-3-1 459,8-4 0,0 1 0,-3-2-84,-15 5 0,-4-3 402,5 2 0,-1-1 86,-2-1 0,-4 0-338,-1-4 0,-3 2 0,0-3 774,-6 6 0,-2-1 1,5-6-1,-2 0 1,1-2-1,-4 0 1,-1 1-1</inkml:trace>
  <inkml:trace contextRef="#ctx0" brushRef="#br0" timeOffset="28650">25143 4435 24449,'-9'-9'-4730,"7"0"1322,21 8 6011,3-2-1245,28 3-1411,-8 0-243,6 0-150,7 14-951,4-11 1788,3 12 44,1-6 1,-5-7 0,0 8-1</inkml:trace>
  <inkml:trace contextRef="#ctx0" brushRef="#br0" timeOffset="28885">25567 4260 22740,'-49'-17'-2010,"17"5"1700,-9-3 415,30 10-637,26 18-381,16 12 741,-2-1 0,-1 2-383,2 15-359,-6-10 1,-6 0-345,-13 9 644,4 5 1,0 2-711,-9 5 36,-8-3 0,-7 0 302,-18-2 1180,4-9 0,-2-2 0,-18 4 1,26-15-1,-1 0 0</inkml:trace>
  <inkml:trace contextRef="#ctx0" brushRef="#br0" timeOffset="29789">26307 4501 24449,'0'-28'-5037,"-20"2"2575,16 3 741,-36-1 2328,13 12 2,-19 1 239,3 28 980,10 13-1795,15 8 582,9 7-277,9-11-204,0 3-1059,18 10-662,11-14 362,25 4-664,-7-19 1124,2-9 1207,-16-2 413,-2-7 741,-3-19 410,5-9 802,-17-9-1048,7-19-1217,-21 22-1401,5-19-138,-7 20-150,-17 8-870,13 47 563,-29 9 1043,23 16 1,5 5 238,-5-15 1,0 0 19,-2 14 1,1 3 208,4 7 1,0-1-195,1-15 1,-2 2-62,0 1 1,0 4-1,2-6 245,3-6 1,-1-2-584,-7 20 1,-1-3-478,1-1 494,0-17 0,-1-3 316,-2-7 400,-8 0 613,10-20 922,2-25-2252,33-16 1342,-3 2 1,3-2-187,6 4 0,2 1 19,4-4 0,1 0-5,-6 8 0,1 1-99,2-1 1,0 1-122,0-1 0,1 1-472,0 0 0,0 1 1366,0 0 1,-1 0-926,0 2 0,1 0 142,11-8 0,0 1-260,-12 8 0,0-1 85,18-12 0,-1 0-227,2-4-183,-21 13 1,-2-1-127,4-9-139,-6-2-355,-3 0-89,-5-23-339,-9 14 458,-5 4 0,-3 1-1000,-2-6 575,-8 9 1,-5 2-1226,-7 2 392,-5-5 279,-5 24 1219,15 7 535,-2 43 385,-8-6-188,22 15 0,3 4-241,-12 11 156,15-17 1,6 5 0,-2-4-201,-6-9 0,3 0-297,13 5 0,6 3 0,-1-7-1009,6 9 770,13-16 1,3-5 166,4-7 488,-6-8 0,0-3 1163,9-6-433,-20-9 0,1-5 224,-2-4 1,-2-3 1370,12-30-1698,-9 7 1,-1-1-273,-15 14 1,-2-1-341,6-29 0,-2-1-255,-9 22 0,-2 0-225,2-15 1,-1 1-151,-4 16 0,-1 1-313,0 1 0,-1-1-794,0-29 843,-1 28 0,0 1-336,0-11 478,0-5 100,0 59 171,-16 4 2073,12 36-1802,-12 3 594,-4 12-550,18-26 1,0 2-236,-15 22 0,0 1 42,9-14 0,1 1-264,-2 4 0,0 4 0,0-4 101,2-9 1,1 0-1471,-2 23 0,0-3 1827,2-2 0,1-24 0,-1-3 0,-3 5 0</inkml:trace>
  <inkml:trace contextRef="#ctx0" brushRef="#br0" timeOffset="29934">27385 4600 24539,'0'-48'-6026,"19"2"5780,-15 5 528,36 7 1,9 4 1172,-5-2-1612,-5 13 1,10 2 0,-5 4 106,-9 8 1,-1 3 108,12-2 0,0 1 1,20 3-1,-1 0 1</inkml:trace>
  <inkml:trace contextRef="#ctx0" brushRef="#br0" timeOffset="30199">28517 3802 25708,'0'-22'-6476,"0"4"4528,0 6 1153,-17 6 1707,-2 29 225,-2 1-270,-14 26-764,22-12 1,2 3-494,-6-8 1,0 2 672,5 13 1,3 3-160,-1 7 1,3-1-123,4-14 0,3 2-636,3 2 1,1 4 0,-1-5-353,-3-6 0,5-2-888,22 19 0,6-3-296,-3-3 1360,3-22 1,4-4 866,9-1 1,4-11-1,1-5 1</inkml:trace>
  <inkml:trace contextRef="#ctx0" brushRef="#br0" timeOffset="30437">29030 3694 24359,'31'-16'3005,"17"6"-2248,-27 4 179,35 4-1213,-16 24-443,-7-4 0,-1 3-716,6 30 617,-15-21 1,-1 3-215,-7 7 0,-4 1-335,-4-8 1,-1 2 258,2 27 1,-6 2 104,-10-24 0,-5 0 183,1 5 0,0 5 1,-4-5 436,-9-2 1,-3-3 86,-4 13 0,-3 1 536,-8-4 1,-1-3 0,9-11-1,-1-1 1,-12 8 0,0 1 0</inkml:trace>
  <inkml:trace contextRef="#ctx0" brushRef="#br0" timeOffset="30655">29980 4390 22200,'-19'0'0,"3"0"0</inkml:trace>
  <inkml:trace contextRef="#ctx0" brushRef="#br0" timeOffset="30866">30100 4692 24449,'14'27'-7066,"7"14"4301,-6-8 1956,-2-2 0,-1 1-298,2 8 478,1 17 445,-10-14 212,-2 1-1723,-3 1 2006,-16-11 1,-5-1 329,-8 20-1825,-16-9 0,-5-1 1562,18-17 0,-1-2 0,-15 8 1,-2-2-1,11-10 0,0 0 0</inkml:trace>
  <inkml:trace contextRef="#ctx0" brushRef="#br0" timeOffset="33200">2967 7857 24629,'-33'-10'-2341,"3"-1"2020,9-1-198,8-1-788,5 1-175,8 2 2218,30 0 0,12 3 477,4-3-1216,8 1 0,3 2-57,-20 2 0,-2 0 66,3 2 1,2-1-526,19 2 1,1 0 847,-14 1 1,-1 0 293,15-1 0,-2 4-715,-18 8 1,-4-1-1,0-6 1,-2-1 0,0 8-1,-1 0 1</inkml:trace>
  <inkml:trace contextRef="#ctx0" brushRef="#br0" timeOffset="33349">3575 8120 23639,'-51'7'1537,"3"0"-1323,-13-4-1590,29-1 238,17-1-218,15-13 1420,52 9 1,-22-9-1,28 12 1</inkml:trace>
  <inkml:trace contextRef="#ctx0" brushRef="#br0" timeOffset="33553">3680 7516 23279,'-29'-10'-2736,"2"2"2447,13 2-156,-7 3 995,18 19-1521,-8 18 530,11 12-423,16 15-1219,-13-2 1491,5-25 0,0 1-34,-7 3 1,-2 2 201,1 2 1,0 1-456,1 3 1,-2 0 591,-9 2 1,0 1-320,9 1 0,-3 1 685,-14-4 1,-8 3 0,3-2-1,8 7 1,0-1 0,-8-7 0,0-1-1,-1 1 1</inkml:trace>
  <inkml:trace contextRef="#ctx0" brushRef="#br0" timeOffset="34784">4862 7909 23189,'12'-32'-2686,"2"0"2055,12-7 905,-6 8 1,0-2-153,15-22 22,-4 3 1,0-1-153,-10 19 0,-2 0 29,6-10 1,-1-1-352,-7 12 1,-2 1 432,-2 0 0,0-1-64,-1 1 0,-2-1-299,1-13 0,-2 1-357,0-21 149,-4 16 0,-2 2-466,-3 3-172,-22-6-535,1 35 1223,-23 54 1482,23 0-942,3 19 1,2 5-115,7-23 0,2 1 42,-1 7 1,2 6-1,0-4-69,-1-1 0,2-1-288,4 16 0,2-2 305,-3-16 1,4-3-721,10 0 1,2 0-611,-13-1 0,4 0-46,28 11 0,3 0 627,-23-14 0,1-1 656,17 6 0,2-3 0,5 4 0,2-9 1</inkml:trace>
  <inkml:trace contextRef="#ctx0" brushRef="#br0" timeOffset="35100">5617 7701 23189,'0'-34'-6025,"-26"3"3540,20 9 450,-39 3 3010,19 7-454,-20 6 505,2 19 587,18 16-1789,-5 11 1474,27 6-1024,-9-7 808,13 2-2105,0 0 8,0-2-483,18-4-2209,9 3 2044,23-20 1177,-8 1 1228,1-19 122,-15-27 800,-2 6 340,-4-27-976,-9 11 967,4-21-815,-14 13-1360,2 10 1,-1 2-350,-4-3-1157,-17-7-610,12 22 52,-13 30 2423,18 30-1529,17 9 1089,-7-10 0,2-3 1,9-1-1,-2 12 0</inkml:trace>
  <inkml:trace contextRef="#ctx0" brushRef="#br0" timeOffset="35499">5967 7659 21750,'-24'15'1510,"4"14"-3161,9 7-225,8 27-100,-8-23 1125,20-6 1,2 0-1102,-6 2 906,37 5-666,-37-21-1014,42-9 2804,-28-4 254,21-7 1268,-14 0 108,-2 0 1251,0-40-1554,-12 15-693,-5-13 1,-3-2 343,-4-1-1063,2 5 0,-4 1-749,-19-2-1290,15-7 35,-33 16 891,35 11-332,-14 25 3072,18 10-1812,0 32 270,-1 4 1,2 4-168,7-21 0,1 3 229,-7 13 1,-4 6 0,6-7-232,12-12 1,0 0-283,-13 22 1,-2-2 936,14 4-1814,-14-21 1,-2-1 1393,1-3-260,0 3-1756,-15-19 1412,-9-12 919,-20-17 1,4 2 0,-1-10-1</inkml:trace>
  <inkml:trace contextRef="#ctx0" brushRef="#br0" timeOffset="35667">5570 7273 23909,'0'-25'-5756,"0"3"3807,0 4 975,0 2 246,19 3 2874,-14 3-1862,27 1 1184,-29 4-2320,27 1 2353,-16 3-1047,27 0 302,-12 1-570,20 15 0,-19 4 1,10 15-1</inkml:trace>
  <inkml:trace contextRef="#ctx0" brushRef="#br0" timeOffset="35849">6275 6988 22290,'-45'0'90,"19"23"-8,-5-17 614,27 45-4809,-20-6 3826,22 15 0,-3-26 0,0 0 0,5 20 0</inkml:trace>
  <inkml:trace contextRef="#ctx0" brushRef="#br0" timeOffset="36166">6877 7515 23009,'-20'20'31,"5"11"-1667,15 13-1043,0 7 1161,0-7 537,0 5 305,16 2-501,-12 0-575,12-2-396,-16-4 2229,11 7 136,-8-16 81,8 1-874,-11-23 576,0-6 514,7-4 401,-5-23-112,8 0 3,1-46-438,1 15-641,0 0 1,2-2 453,-5 18 1,1 0-316,2-10 1,2-1-399,1 5 1,1 3 589,9-16 0,-9 21 0,1 3 0,8-4 0</inkml:trace>
  <inkml:trace contextRef="#ctx0" brushRef="#br0" timeOffset="36519">7718 7627 23189,'-17'-18'-5533,"12"-9"2471,-34 24 5059,19-9-2188,-20 12 1443,9 18 221,14 12-1503,5 10-1002,12 6 976,0-9 378,0 0-2034,0 0 1105,26-4-1138,-19-3-977,42-7 2332,-19-5 372,11-10 1233,9-24 972,-23 11-233,6-41-666,-14 25 543,-10-25-451,6 11-254,-8-15-1240,2 14-609,-5-8-1358,-4 20 127,0 5 756,0 3-574,0 27-80,0 20 1692,10 5 1,0 5-1,-7-4 1,-1 0 0,8 7-1,0 1 1</inkml:trace>
  <inkml:trace contextRef="#ctx0" brushRef="#br0" timeOffset="37717">9315 7185 24089,'0'-14'-6206,"0"1"4258,0 6 883,0 25 517,0 1 122,0 23 122,0-7 166,0 6-1638,0 3 1225,1-10 1,-2 0 58,-10 19 31,10-8 1,-1 0-107,-9 3 375,11 15 247,0-26 0,-8-4 0,-2-3 0</inkml:trace>
  <inkml:trace contextRef="#ctx0" brushRef="#br0" timeOffset="37866">8987 7659 22920,'-20'-34'-7730,"4"-12"4461,8 12 2089,28-21 2264,5 26 328,28-7-71,0 17-74,8 1-1242,-28 11 0,2 1 785,18-1 1,2 1 223,-13 3 1,0 0-734,15 0 1,-2 1 0,-16 2 0,-3 0 0,1 0 0,1 0 0</inkml:trace>
  <inkml:trace contextRef="#ctx0" brushRef="#br0" timeOffset="38149">10102 7382 23279,'-60'0'1170,"11"0"-1170,-1 0 0,11 0 0,0 19 806,-10 0-13,13 3-607,5 10-271,9-9-34,19 9-1309,-8 11 334,39-20-187,11 16-862,15-20 1485,-5-6 0,0-1-71,4-4 632,-1-1 1,-2-6 261,-8-16 1929,15-6-304,-34 2-391,-3-21-549,-16 22-1474,-4-19-707,0 7-798,-21-9-436,-5 10-1836,-22-12 3929,22 22 1,-9-1 0,16 11-1</inkml:trace>
  <inkml:trace contextRef="#ctx0" brushRef="#br0" timeOffset="38300">10627 7424 21570,'-26'-14'-4570,"-13"10"4410,35-20 0,-33 21 1,14-6-1</inkml:trace>
  <inkml:trace contextRef="#ctx0" brushRef="#br0" timeOffset="39066">9032 7716 22920,'18'-22'-149,"-13"-15"-3005,35 17 5568,-35-21-3986,41 4 2070,-28 7 0,-2-2-423,6 6 1,2 0 184,7-20 0,-3-1-619,4-12 205,-11 22 1,-1-3 669,-5 0 0,-1 0-1977,5-24 1761,-8 10 0,-1 0-1347,-5-9 625,-2 12 1,-1 0-767,-2-2 528,-9 10 1,0 4-778,4 8 335,-27-3 484,28 47 752,-20 32 520,10 9-509,3 3 1,-1 4 73,2-20 1,1 3-145,3 1 1,2 8-1,1 1 1,-1-6-10,1 5 0,0 0-493,2 10 1,-1 6 0,2-9-62,-1-18 1,2-3-812,6 22 0,5-1-966,8 2 2055,-9-23 0,1-3 1,24 7-1,-11-2 1</inkml:trace>
  <inkml:trace contextRef="#ctx0" brushRef="#br0" timeOffset="39417">10060 7319 24359,'0'-20'-5666,"0"2"3537,0 4 1065,0 4 605,0 4-56,-17 17 2499,13 14-2163,-28 11 6,28 28 286,-23-21 274,25-6 1,2 1-371,-12 5 43,22-11 1,4 0-633,-8-1-434,33-10 1,7-5 1721,-11-4-721,20-16 1,4-7 1850,-3-10-1050,-6-9 1,-2-6 89,-20 13 1,-3-2-244,14-23 1,-5-3 249,-19 18 1,-3 0-577,2-11 1,-3-1-667,-6-3 1,-6 3-521,-11 11 1,-3 0-538,-1-19 1,-4 4-167,-5 23 0,-4 4-37,-9-5 1,0 5-393,-14 8 1472,18 16 0,0 6 858,-14 12 0,2 21 0,-1 2 1</inkml:trace>
  <inkml:trace contextRef="#ctx0" brushRef="#br0" timeOffset="40199">11448 7417 23009,'9'-23'-1915,"-2"-1"786,-2-1 606,-4-13-727,-1 11 374,-21-8-144,16 15 29,-40 3 224,23 4 607,-24 3 777,8 5 354,-2 3 427,-13 2 18,16 22 764,-4 7 184,28 12-2868,37 16-595,3-20 461,1-12 1,4 0 117,7 1 1,2-1 49,-10-7 1,2 1-26,22 11 0,-1-1-809,5 1 786,-18-8 0,-2-1 639,-4-2 1235,-5 2-1025,-15-12-77,-13-1-1376,-22-4 2323,12-2-1628,-27-1 1,-7-1 183,9 1 440,-3-1 0,-2 0 0,-3 0 1,0 0-1</inkml:trace>
  <inkml:trace contextRef="#ctx0" brushRef="#br0" timeOffset="40649">12192 7337 23639,'12'18'-7321,"-2"-13"7908,-4 26-2564,-2-10 904,-2 8 598,-1 5 389,-1-3-71,0 4-1350,0 2 1741,0 20-899,0-13 938,-6-6 0,-1 0 385,4 4-408,-4-7 0,1-1 129,6 2-379,-9 8 516,6-21-312,-6-6 777,2-3-750,-4-6 1100,-2-4-194,-10-18-1184,8-18-604,1-1 0,1-3 75,6 2 0,2-1 262,-3-6 1,2-3-223,3-10 1,2 0 95,0 12 1,1-3 127,5-4 1,4-4 0,3 4-271,5 5 1,4 1 880,0-1 1,5-3-1,-1 6 701,5 7 0,1 3 429,18-14 0,0 5 820,1 13-892,-8 9 0,-3 9 899,-6 31-1661,7 12-880,-25 13-399,-7-12 0,-2 1-869,-4 12 847,-12-17 0,-4 1 207,-5 2 0,-4-1-388,-4-8 1,-3 0-997,-17 16 1,0 0 2095,14-17 0,1-3 0,-12 8 0,-1-2 0,13-9 0,0 0 0</inkml:trace>
  <inkml:trace contextRef="#ctx0" brushRef="#br0" timeOffset="42787">4733 7550 22290,'-11'0'1799,"38"0"-1529,0 0-90,6 0 0,4 0-147,-3 0 1,2 0 100,7-5 1,2 0-26,7 4 1,2-1-31,5-3 1,6 1-47,-14 2 1,5 3 0,2-1 0,-3 1-6,6-1 1,-1 0 0,6 0-28,-11-1 0,7 1 0,2-1 1,2 1-1,-3 0 0,-5 2-33,6 1 1,-4 2 0,-1 1 0,3-2 42,-8-3 1,3-1 0,2 0 0,0 0 0,-2 0 0,-3 3-79,13 4 0,-4 3 0,0-1 0,0-2 28,-10-5 1,1-2-1,-1 0 1,1 0 0,0 2-5,0 2 0,0 3 0,0 0 0,2 1 0,3-3 9,-2-1 1,3-1-1,2-1 1,1 1-1,1-1 1,-3 0-1,-2 1 8,-2 2 1,-3-1-1,-1 1 1,1 0 0,2 0-1,5-1 44,-3 0 0,6 0 0,2-1 0,3 0 0,0 1 0,0-1 0,-2 0 0,-4-1 0,-3 1-27,2 0 1,-4-1 0,-3 1 0,-1-1 0,4 0 0,5 1-37,-4-1 1,6 0 0,3 1 0,1-1 0,1 1 0,0-1 0,-3 1 0,-3-1-1,-4 0-47,2 0 1,-5-1-1,-2 1 1,0-1 0,0 1-1,3-1 28,2 1 0,2 0 1,2 0-1,1 0 0,-2-1 1,-3 1-1,-3 0-32,2-1 0,-3 1 0,-2-1 0,-1 0 0,0 1-54,11 0 0,0 1 0,-1-1 0,-1 0-31,-2 0 1,-1 0 0,-1 0 0,0 1-40,-4-1 1,-1 0 0,0 0-1,-1 1 220,12-1 1,-1 1-1,-2 0 1,-6-1-1,-2 0 1,0 0-1,-4 0 1,0 0-1,0 0 1</inkml:trace>
  <inkml:trace contextRef="#ctx0" brushRef="#br0" timeOffset="43417">3782 10196 24179,'27'-21'248,"0"0"1,0-3 0,0 0-339,-4 0 1,0-2-51,4-3 0,0-1 13,2-3 1,2-2 43,-2 0 1,2-2-1,-1 0-26,5-6 1,-1-1 26,1-3 0,2-5 0,-3 5-113,-5 6 1,-2 0-113,6-10 0,-4 1 126,-11 18 1,-3 2-348,9-28-61,-9 7-107,-7-10-483,-4 21 105,-24-10-866,15 30 244,-32 4 1455,19 38 743,-17 25-315,20-16 0,2 3-168,-4 22 0,3 3 69,7-19 1,1 1-122,-1 8 0,0 6 1,2-4 64,3-5 0,3 2-721,3 15 0,2 7 0,5-8-391,6-13 0,3-3 862,-5 1 0,2 3 1,3-8-1,8-12 1,2-4-1,-7-1 1,1 0-1</inkml:trace>
  <inkml:trace contextRef="#ctx0" brushRef="#br0" timeOffset="43765">4972 9727 22920,'-39'-15'-2330,"15"7"2896,-10 14 1,-2 3 972,2-4-1080,7 26 1,2 5-1045,-3-7 319,11 14 0,3 2-565,3 0-303,3 14 53,29-6-1412,-15-17 861,22-8 0,6-3-332,-7-2 1554,11-11 1,2-4 244,-1-3 945,11-5 354,-21-19 691,-2 14 1112,-7-39-900,-2 10-1104,-9-11-838,-3-11-1086,-6 26-449,0-8-157,-17 26 129,13 17 863,-12 21 206,16 21-1156,0-6 392,20-9 0,4-4 1197,1-7 0,5 0 0,1-1 0,-1-9 0</inkml:trace>
  <inkml:trace contextRef="#ctx0" brushRef="#br0" timeOffset="44150">5387 9927 22740,'-14'31'-3215,"11"22"355,-10-28 2512,11 9 0,4 2-991,-2 9 623,6-9 0,5 0-643,11 0 493,0 5-1441,17-22 2141,-22-9 556,18-4 410,-2-6 1063,-7-21 490,7-11 250,-21-11-1355,7-6 350,-18 9-1692,6-1 526,-7 0-1182,0 0-576,0 3-514,0 3 170,-17-4 586,13 15-45,-13 33 3243,17 12-2428,0 38 294,6-17 0,4 1-123,-1-9 0,2 3-5,0 5 0,2 5 1,-1-3-57,-2-4 1,0 1 402,4 24 0,0-1-185,-7-29 1,-2-2-1148,3 9 1,-1-3 783,2 5 53,-9-7 762,0-8 67,0 0-307,0-11-2484,-19-1 2757,-11-11 16,-10-2 0,-5-4 1,11 0-1</inkml:trace>
  <inkml:trace contextRef="#ctx0" brushRef="#br0" timeOffset="44349">4980 9355 24808,'22'-16'1310,"-2"1"-922,20 1 621,8-6-329,-7 5-547,-3 3 0,0 2-2,9 0-324,13 1 22,-21 7-705,-3 2-209,-2 0-1464,11 19 2048,-12 6 1,10 12 0,-15-2 0</inkml:trace>
  <inkml:trace contextRef="#ctx0" brushRef="#br0" timeOffset="44516">6000 8955 23819,'-21'-4'-1358,"16"19"-671,-36-11 3059,36 44-4168,-29-21 2543,31 31 351,-11-3 1,14 7 0,0-28-1,0 0 1</inkml:trace>
  <inkml:trace contextRef="#ctx0" brushRef="#br0" timeOffset="44867">7442 10071 25258,'-44'0'-180,"19"-23"-3498,-4-12 1145,26-13 1059,-8-5 18,11 6 1117,22-5 652,-16-7-759,17 29 0,0 0 220,-16-34 446,16 32 1,2 0 434,-15-11 0,-1-1 23,15 12 0,-1-1 69,-14-7 0,-1 1-249,24-8-219,-29 5-747,17 8 207,-19 2-228,6 14 255,-7 22-470,0 31-120,0 14 416,-14 15-120,12-19 0,0 0 164,-6-9 0,2 1-1286,14 29 1,4 0 991,-12-27 0,4-2 461,24 24 0,5-3 0,-3 1 1,3-23-1,-1 0 0</inkml:trace>
  <inkml:trace contextRef="#ctx0" brushRef="#br0" timeOffset="45157">8225 9514 25258,'0'-35'-5936,"-16"-4"1923,12 18 3045,-31 1 1801,17 37 1186,-15 23-905,17 12-1148,5-5 1,3 2-1248,6 17 1288,9-7 0,1 1 262,-8-26 0,6 0-246,20 4 0,12 3 1,-4-6-577,10 10 150,-4-24 1,10-2-1,-6-6 250,18-4 672,-10-25 1,-1-8 1310,2-5-1046,-13-15 0,-6-7 360,-11-8-689,-8 16 1,-6-2-598,-16-3 1,-8 0-646,5 12 1,-3-1-101,-8-3 0,-5-3 0,1 6-509,-1 4 1,-2 3-754,-19-13 0,-3 5 1946,-6 6 0,21 17 0,1 4 0,-9 6 0</inkml:trace>
  <inkml:trace contextRef="#ctx0" brushRef="#br0" timeOffset="45485">9527 9627 23549,'-26'-21'-5280,"19"0"1235,-48 10 5624,30-5-1824,-26 15 1498,10-7-590,-13 8 119,16 16-93,-6 13 953,29 8-215,24 25-2900,-4-19 859,19-13 0,8-1-150,-7 2 0,3-1 242,5-7 1,3-1 21,9 12 0,-2-2-827,3 2 973,-18-13 0,-2-2-118,0-3 1343,-12 0-467,-29-13 687,-20 0-638,-16-3-217,14 0 0,0 0 0,-12 0 0,-16 0 0</inkml:trace>
  <inkml:trace contextRef="#ctx0" brushRef="#br0" timeOffset="45885">9792 10071 23189,'14'37'-8186,"0"1"5462,-4 6 2072,-4-1 487,-1 8 221,-4-2 155,0 5-158,-1 0-1649,0-1 2316,0-2-36,0 12-242,0-18-74,0 17-79,0-33-274,0 2 128,0-17-143,0-4-180,0-4-360,-13-3 2066,10-20-2269,-26 13 1507,17-41-1697,-23-7 593,24 19 1,2-2 50,-6-8 1,2-2 116,3-13 1,3-1 147,2 11 1,1-2-563,-1-6 0,2-5 1,4 6 1120,11 3 0,3 2-596,-3-1 1,1-4 0,3 7 864,9 8 0,5 4 129,1-1 0,5-1 1,-3 6 1318,19-3-881,0 10 1,-2 10 1002,-7 28-1728,-10 0 1,-1 4-90,-1 22-899,-11-5 0,-3 2-1228,-6 13 286,-18 9 1,-4 1-1192,4 5 2368,-15-23 1,-11 2-1,4-4 1,11-10-1,-2-3 1,-24 8-1,1 1 1</inkml:trace>
  <inkml:trace contextRef="#ctx0" brushRef="#br0" timeOffset="58465">4580 10262 21930,'58'-10'694,"-1"-1"1,3-7 0,0 1-519,-16 11 0,1 2 0,0-1-80,2-4 1,0-3 0,1 2-7,2 2 0,1 0 1,0 1-73,2 0 0,1-1 0,0 1-1,2 0 1,1-1 0,0 1-37,4 0 0,-1 0 0,2 1 86,1-1 0,2 1 0,-1 0-133,-13 1 1,0 1 0,0 0 0,0 0 33,1 0 0,1 1 0,-1 0 0,1 0-33,1 0 0,0 1 0,0-1 0,1 1-3,0 0 0,0 0 1,0 0-1,0 1 33,0 0 0,0 0 0,0 0 0,0 0-46,0 0 0,1 1 0,-1-1 1,0 1 68,-1 0 1,0 0 0,0 0-1,-1 0-36,-1-1 0,0 1 0,0 0 0,3 1-6,1 1 0,4 2 0,0 0 0,0 0 0,-3-2 11,-1 0 0,-3-2 0,1 0 0,4 3 13,-1 1 1,4 1 0,3 2 0,0 0 0,-3-1 0,-6-2-26,-1-3 0,-5 0 0,-1-1 1,5 2 34,8 2 0,6 1 0,1 2 0,-2-1 0,-7 0-105,1-1 0,-6-1 0,2 1-45,-4-2 0,1 1 1,0-1-1,-3 1-236,7 3 1,-4 0-1,-2-1 44,5-1 0,-1-1 340,10 0 1,-3 2 0,-26-1 0,-4-1 0,30 0 0</inkml:trace>
  <inkml:trace contextRef="#ctx0" brushRef="#br0" timeOffset="60006">13833 6872 23819,'6'-7'-618,"-1"3"704,-3 30-3506,-1-2 1649,-1 29 611,0-8 332,0 8 517,0-11 1,0 2-489,0-10 1,0 0 77,0 11 0,0 1-830,0 15 1731,0-1-119,0-3-61,0-19 0,0-1-90,0 17 180,0-15 0,0-1-90,0 0-90,0 2 90,0-22-630,0-7 630,-13-23 111,10-20-297,-20-15-387,20-14 454,-2 18 0,0-2 7,4 8 1,2 0 117,-1-15 0,0-2 39,0-6 0,0 2-53,-1 12 1,2 0 20,3-5 0,3-5 0,2 6 348,4 6 1,3 2 94,0-3 0,3-3 1,1 7 123,3 7 0,1 3 69,-1-8 1,2 3 593,23-6 431,-13 20 395,18 2 146,-27 36-2121,7 18-752,-19 8-204,-7 6 1,-3 2-670,0 6 586,-2 1 0,-4-1-854,-13-2 813,13-12 1,0-1-1100,-14 2 2135,16 20-98,26-31 417,4 25-718,25-30 676,-30-2 0,-3 0-424,7-3 254,-3 12-473,-24-13-576,7 3 299,-9-7 755,-21 0 2024,16 0-2069,-38 8 1971,11-6-1546,-22 14 9,11-15 1,7 8 0,15-9 0</inkml:trace>
  <inkml:trace contextRef="#ctx0" brushRef="#br0" timeOffset="60333">14905 7407 23279,'-30'-3'-547,"-5"1"455,-17 16 1274,3-10-937,15 24-73,0-6 21,2 7-152,14 3-688,4 0 92,35-7-962,22 9-234,12-22 1655,-8-2 1,0-3-78,14-5 276,-20 2 1,-2-3 145,13-18 1102,-6 13-508,-22-24 1,-2-2 347,8 7-675,-14-12 1,-9-3-1248,-19 5-674,-1 3 0,-6 1-1363,-23-2 668,-7-9-911,7 18 307,-1 2 2629,0 5 0,1 1 0,2 3 1</inkml:trace>
  <inkml:trace contextRef="#ctx0" brushRef="#br0" timeOffset="60519">15220 6648 23729,'30'-20'1975,"7"0"-1159,-13 9 25,3 2-436,-12 8-731,-3 1-101,-2 18-2992,-3 15 266,-4 13 2825,-2-6 0,0 3 0,-1 16 0,0-16 1,0-1-1</inkml:trace>
  <inkml:trace contextRef="#ctx0" brushRef="#br0" timeOffset="60939">16590 7388 23009,'-49'0'540,"-1"0"-270,-6 0-180,-3 0 0,-2 15 285,17-3 1,-1 2-4,14 2 0,-1 3-220,-17 7 1,3 1 279,3 6-411,18-4 1,4 0-407,8 3-690,5 8-617,8-16-760,31-3 359,-6-4 1348,11-10 0,3-2 68,11 2 685,-6-12 1,1-2 583,10 3 80,-20-13 1,-3-3 1150,8 0 617,-5-22-952,-6 8-647,-6-2-614,-11-3-829,0 2 31,-11-14-1432,4 16 160,-5-12-237,-20 32 1012,-4-1 1418,5 39 0,-1 11-413,-22 3-121,22 19 1,4 5-392,2-28 1,0 0-444,2 28 1,3 2 998,5-24 1,1-1 0,1 13 0,1-1 0,1-15 0,0 1 0</inkml:trace>
  <inkml:trace contextRef="#ctx0" brushRef="#br0" timeOffset="61401">16723 7719 23009,'22'-49'-2454,"-1"0"1755,5-1 1034,-5 12 1,0-1-146,-4 10 1,0-1 101,15-22 1,1 0-131,-14 21 1,-1 2 45,6-9 1,0-1-354,-6 6 1,-1 2 285,6-12-66,3-12-45,-16 36-96,-2 30-1272,-6 9 112,-21 32 803,15-7 163,-15-6 0,1 1 149,14 24-261,-6-9 1,2-1-131,8 8 37,0-23 0,0-2 650,0 6-314,0-4-907,16-7-658,10-1 538,-4-13 917,40-4 1093,-38-11 13,11-10 1,0-6 1338,-2-18-609,4-10-145,-16-5 183,-4 10-549,-9-4-411,2-13-1453,-9 13-992,4-15-368,-5 32 632,0 21 53,0 27 455,0 32-664,0-4 209,7-18 1,2-1-387,-5 8 293,37 7 1569,-20-20 0,27-5 1,-8-4-1</inkml:trace>
  <inkml:trace contextRef="#ctx0" brushRef="#br0" timeOffset="61733">18052 7309 23639,'-23'-20'-4930,"18"2"1288,-40 6 5335,39 4-2850,-45 5 2803,30 0-645,-38 25 622,27-16-1394,12 22 1,1 3 667,-3-7 1152,12 31-2683,1-22 1478,9-2-2322,23-1-78,-17-3-1419,44-4 1708,-28-3 199,43-6 717,-25-6 814,-6-5 1,0-1 634,3-2 499,9-22 835,-19 17-47,-5-41-2381,-4 25 1768,-2-39-2089,-9 23-528,-1-24-459,-6 31-382,0-6-549,0 21 347,0 24 915,0 18-1666,0 16 328,0 10 2156,6-19 1,3 0 0,13 22 0,-3-19-1,0 0 1</inkml:trace>
  <inkml:trace contextRef="#ctx0" brushRef="#br0" timeOffset="62389">20108 7251 25798,'-32'0'-90,"6"0"180,-14 0-180,16 0 180,-20 0-90,15 0 0,-9 0 0,7 0-90,1 0 90,-1 0-630,-12 11 585,10-8-691,-22 8 682,25-11-216,-12-20-684,25-4-919,1-13-431,14-13 620,23 17 814,12-23 322,11 26 799,-13 12 0,0 2 469,6 5 1067,18 27-309,-24 7-1014,-17 10 0,-4 4-797,1 14-128,-23-2 0,-5 1-43,10 11-67,-29-10 1,-6-2-191,10 5 315,-2-20 1,-5-2 801,7-6 1,1-3 1217,-16 12-991,9-13 1,1-2 1160,-2-3-363,-7-4-389,21-9-606,6-4 7,5 0-531,8-18-2147,3-7 404,30-20 1081,-20 9 478,26 14 0,5 4 650,-10 3 14,11 6 0,3 3 56,-1 6-308,11 0 2178,-15 17-1217,-3-12-853,1 34-1337,13-8-532,-12 11 113,-3-14 1,0-3-619,9 4 719,-3-12 1,2 0 1361,14 3 1,-17-13-1,1-3 1,20 6-1</inkml:trace>
  <inkml:trace contextRef="#ctx0" brushRef="#br0" timeOffset="62687">20955 7056 23819,'-25'-25'-5043,"-10"2"4510,-15 12 1499,16 15 0,-1 5 1194,-11 12-1526,8 9 0,2 4-274,-5 14-370,16-3 0,4 1-775,6 11 1048,7-20 1,7 0-687,16-4 1,6-2-1332,10 17 553,14-14 0,6-4 454,-19-14 1,1-3 365,14 3 0,2-4 331,-14-7 0,0-3 424,3 1 1,-1-2 197,-1 0 1,-1-2 458,-1-7 1,0-1 1444,24 5-1464,-31-14 0,-1-5-262,24-16 128,-21-14-1267,-13 12 1,-7 1-584,-25-13-425,-1 6 0,-5 1-82,-2 18 1,-2 3-72,-6-8 0,0 3-1705,-19-6 3077,-4 12 1,-1 11 0,-1 7-1</inkml:trace>
  <inkml:trace contextRef="#ctx0" brushRef="#br0" timeOffset="63051">22268 7287 23999,'-31'-22'-4862,"6"2"4279,-9 7 0,-3 2 933,-6-2-216,8 5 1,1 2 314,-1 4 166,-5 23 439,20-16-549,9 50-536,28-34-770,-12 31 15,29-29 0,3-2 329,-6 13-74,12-6 0,2-1-380,-4 1-340,8 14-543,-16-24 1957,-18 1-163,0-11 1239,-15-2-2489,0-3 43,-27-1 1410,20-1 7,-28 1 0,-6-1 0,12 0 0,-7 1 0,1-1 0</inkml:trace>
  <inkml:trace contextRef="#ctx0" brushRef="#br0" timeOffset="63473">22603 7497 23279,'13'16'-6243,"-2"-12"7348,-3 48-3176,-3-28 609,0 34 820,-2 7 251,0-11 254,-1-5 1,-1 1-1429,1 9 1624,-1-7 0,0-1-981,-1 5 1067,0-20 0,0 1 268,0 23-253,0-17-149,0 14-560,-14-33 51,10-1 315,-20-37 396,22-3-719,-7-28 30,8 8 1,2-3 395,-1 6 1,0-3 217,-1-9 1,0-7-1,3 3 221,9 0 0,3-1-325,-4-8 1,-2-6-1,5 6 327,9 5 1,3 1-97,-6-2 0,1-4 0,-1 6 414,0 9 0,2 3-29,3-8 1,2 2 305,-1 14 0,1 6 811,12-8 49,21 4 118,-28 24-141,13 25-1611,-25-12 240,1 41-1922,-13-26-365,-3 25 262,-3-11-25,-26 20-622,19-13-196,-27-6 1,-5-1 2609,8 7 1,-4-15-1,-1-2 1,-7 10 0</inkml:trace>
  <inkml:trace contextRef="#ctx0" brushRef="#br0" timeOffset="64000">24338 7284 24089,'-35'-14'-3036,"3"2"2035,2 4 1043,-4 4 332,12 20 485,-10 16-534,19 11-738,7-8 0,1 1-923,1 13 625,23 13-707,-15-20-12,41-4 217,-24-4 171,7-14 1,4-4-24,6 2 965,26-1 933,-27-17 526,9-16 1466,-16 11-845,-3-37-1087,1 18 810,-3-25-1462,-3 7-23,-4-5-410,-8 9 1,-3-1-944,2-26 467,-4 6 1,-2-2 136,-3 22 1,0 1 214,2-14 0,-4 1-275,-6 14 0,-1 1 216,7 1 0,0 0-158,-6 3 1,-1-1-19,0-6 1,2 2-269,4-12 551,-25-7-386,25 57 2623,-9 8 104,5 34-1868,6-5 1,0 2-2,-3-8 1,1 2-38,0 31 0,2 2-333,0-27 0,1 1-398,-1 3 1,-1 4 0,1-5 417,1-7 1,0-1-1307,0 10 1,0-2 1008,0 6 1,0-7 0,0-4 0</inkml:trace>
  <inkml:trace contextRef="#ctx0" brushRef="#br0" timeOffset="64149">24230 7161 24179,'0'-38'-6296,"0"3"4258,0 2 434,50-4 3142,-16 12-1351,18 7 0,4 5 15,7 2-95,-19 6 1,1 2-1,20 2 1,-31 1-1,0 0 1</inkml:trace>
  <inkml:trace contextRef="#ctx0" brushRef="#br0" timeOffset="64848">25197 7200 23099,'-21'11'3519,"16"0"-5580,-53 9 3578,37-4-1157,-32 7 326,27-3-601,1 2-320,4 1 50,0 16-957,11-8 868,1 26-1642,9-25-266,24 23-988,-18-27 581,39 4 744,-17-13 978,9-11 890,14 0 682,-23-8 473,17-25 924,-23-7-1239,-5-8 0,-2-3 463,-3-16-1019,-4 11 0,-3 1-530,-3 1-1070,-2-18-20,0 33-193,-14 2-1198,10 40 2302,-10 17 688,14 32-548,21-9-196,-10-15 0,0-3-333,15 5 660,11 8 0,-19-21 454,18-6-282,-10-8-56,0 1 680,-1-11 1600,1 5-548,6-23 732,-9 13-369,8-43-651,-18 28-897,2-27-656,-12 20-459,0-1-735,-3 1 205,0-5-1024,0 9 187,0 23 800,0 21-5,0 30 639,0-9 164,23 9-477,-17-27 257,47 9 1054,-36-23-24,36-1 865,-28-10 184,5-15 705,-7-8-623,-8-9 499,1-17-709,-8 17-942,-6-21-1062,1 25-364,-3-4-517,0 15-706,0 33 712,0 14 608,0 22 119,17 3-1086,-13-11 485,25 1-34,-26-3 194,23-1-319,-23-5 1353,25-5 1,-25-4 0,10-5 0</inkml:trace>
  <inkml:trace contextRef="#ctx0" brushRef="#br0" timeOffset="65099">24965 6856 24269,'-2'-18'-6364,"22"-4"8752,-14 7-2637,56-6 2496,-34 12-1714,12 3 1,3 2 120,1 1-478,-6 1 1,0 3-227,4 13 1203,11-10-2285,-9 24 134,-13-8-3016,17 14 1138,-24-13 2527,8 7 0,-15-25 1,0 9-1</inkml:trace>
  <inkml:trace contextRef="#ctx0" brushRef="#br0" timeOffset="65249">25590 6547 24089,'22'-22'128,"15"2"1245,-33 5-3696,53 4 3222,-29 6-761,34 2-1046,-17 22-1095,-1-14 855,-20 16 0,0 4 883,25 1 0,-25 0 0,0 1 0,25 18 0</inkml:trace>
  <inkml:trace contextRef="#ctx0" brushRef="#br0" timeOffset="65589">27475 6633 26697,'-36'-22'-4361,"4"2"3366,9 8 1189,6 1-485,9 34 227,4 21-551,4 18 284,0-24 1,0 0-1177,0 28 1254,-1-32 1,2 1-159,9 0 1,0 1-65,-8-1 0,1 0-95,13 0 0,0-1-185,-14-1 0,-1 1 6,10 10 0,2-1-535,-1 19 216,-5-16 0,0-2-440,1-1 271,-8 6 579,0-25 1108,-20-6 1,15-8 0,-15-3-1</inkml:trace>
  <inkml:trace contextRef="#ctx0" brushRef="#br0" timeOffset="65717">27145 7295 23819,'-6'-39'-7399,"2"1"5030,28-7 3513,-18 12-800,29 12 0,7 5 1308,-6 3-1527,17 6 1,4 4 44,6 3-239,-6 7 1,1 5 0,-23-2 0,-2 3 0,13 8 0,-1 0 0</inkml:trace>
  <inkml:trace contextRef="#ctx0" brushRef="#br0" timeOffset="65900">28142 7246 24449,'5'0'1799,"-2"-11"-4531,-14 29 2333,8 13-1367,-10 15 600,12-11 1,2-1-813,-1 1-390,17 18-440,-13-27 2287,12 4 1,-16-17 0,0-1 0</inkml:trace>
  <inkml:trace contextRef="#ctx0" brushRef="#br0" timeOffset="66033">28092 6731 23279,'0'-23'-8454,"0"7"8620,17 25 1,-13-8 0,13 16 0</inkml:trace>
  <inkml:trace contextRef="#ctx0" brushRef="#br0" timeOffset="66349">28577 7344 23279,'5'10'-7244,"0"-1"4936,-1-4 1661,0-2 1060,9-2 1228,-1-1-246,17-15 177,-5 11-1339,9-24 1970,-1 8 282,-9-6-929,5-13-748,-20 15-1521,-2-20-533,-6 17-876,0-5 113,-22 4 167,17 12-808,-35 1 2096,23 10 566,-14 25 1363,16 14-1196,5-3 0,3 2 243,5 25-629,-5 6-770,7-3 731,22-13-1565,-8-12 1,0-1 1512,14 3 1,20 4 0,-18-17 0</inkml:trace>
  <inkml:trace contextRef="#ctx0" brushRef="#br0" timeOffset="66699">29072 7343 23819,'3'-13'-4286,"-1"2"2541,1 11 3500,0 0-810,3 23-3008,0-18 1287,4 59-276,-2-37-1093,1 33 1465,1-9-165,0-15-1073,3 16-83,-4-27 1663,4 0-365,-7-14 281,9-6 1929,-7-25-438,18-13 613,-9-14-936,2 13 0,1 1 1152,4-13-394,0 6 1,1 0 373,2-6-1151,-7 18 0,-1 0-390,12-14 144,-7 16-222,5 1 595,-13 18 373,5 22-1906,-10-10 46,2 35-1873,-7-21-494,0 19 459,-4-7 44,0-1-571,-2 1 2500,0-3 0,0-2 0,0-2 0</inkml:trace>
  <inkml:trace contextRef="#ctx0" brushRef="#br0" timeOffset="66904">28775 6504 24988,'29'-30'-94,"1"-1"1,-2 2 0,1 0 73,-4 2 1,0 2 176,1 3 1,3 1 215,12-3 1,2 4 71,-11 9 0,2 2-416,20-6 1,-2 10-746,4 34 429,-14 8 0,-5 8 1,-22-5-1,-5 2 0,4 16 1,0 0-1</inkml:trace>
  <inkml:trace contextRef="#ctx0" brushRef="#br0" timeOffset="67801">13210 9560 23999,'0'-26'-5666,"12"0"5964,-3 3-202,16 0 1599,-2 2-562,9 2-172,6 1 26,7 0-182,5 5 1291,2 2-1511,-15 7 1,1 1 383,15 0-964,-12 13 0,-2 0-461,-3-4-212,-13 23 0,-4 6-2051,-7-5 1270,-5 2 1,-5 5 497,-8 0 0,-6-1 367,-6-6 0,-4 0 438,-2 5 0,-4 3 0,0-4 133,-10-1 1,-3-2 263,1 2 0,-3 4 0,3-5 354,2-4 0,1-3 616,-12 8 0,1-3 64,17-11 1,1-2 673,-25 10-734,9-4-807,0-4-1623,19-8 1613,23-25-2881,26-15 2105,4 0 0,3-1 99,-6 4 1,0-1-71,8-9 1,-3 0-419,5-12 546,-10 9 0,-3 0-719,-6-6 726,-2 4 1,-3 1 1156,-7 4-2405,4-18 241,-6 38 546,0 1-650,26 28 818,-2 21 1,3 7-84,-1-10 1,2 2-347,2 13 1,1 7-1,-4-5-238,-3-7 0,0 0 1095,2 7 1,3 5 0,-3-5 0,-1-1 0,-2-1 0,-3-6 0,1 0 0,-1 0 0</inkml:trace>
  <inkml:trace contextRef="#ctx0" brushRef="#br0" timeOffset="68201">14537 10238 24269,'-16'-20'-6299,"3"-3"3226,13-4 2920,17-27 840,-12 8-357,23-1 1,5-1 96,-19 16 0,0-2-228,16-13 0,7-7 0,-5 4-514,-9 8 1,-2-1 666,4-10 0,3-6 0,-6 7 284,-7 13 0,-3 0-360,1-26 1,-3-1-398,-6 30 0,-2 1-183,-1-22 1,-2 1-745,1 1-5,0-8-5,-22 34-5,0 14 700,-26 40 2034,27 7-1224,-1 0 1,4 3 522,13 29-753,-12-28 0,0 2 29,14 3 0,2 2-151,-7 3 1,1 0 41,6 2 1,2 1-744,-2-1 1,2 3-852,3-5 1,3 3 0,-1-2 279,-6 5 1,4 1 973,13 1 1,8 4-1,-3-7 1,-8-9-1,3-2 1,18 9 0,0 1-1</inkml:trace>
  <inkml:trace contextRef="#ctx0" brushRef="#br0" timeOffset="68551">15308 9854 23909,'-30'-23'-4054,"6"9"4305,-9 6 1,-4 3 798,-8 4-515,7 4 0,1 6 754,-7 24-702,-7 8-511,32-6 1,5 2-957,-2 10 1030,7-6 0,3 0-845,6 5-507,11-10 1,7-3-1421,21-1 1083,7-11 1,3-5 335,17-5 956,-15-5 0,-2-6 1034,-5-23 698,9 17 142,-23-44-212,-7 26-300,-13-7 0,-2-3-833,1-8-394,-5 2 0,-2 0-1118,-2 3-363,-16-13-1023,-1 38 1244,-2 27 2076,6 19-1059,13 14-348,0 3-1042,0 9 945,25-17 779,-10-10 0,4-1 0,27 0 0,-1 5 0</inkml:trace>
  <inkml:trace contextRef="#ctx0" brushRef="#br0" timeOffset="68934">15775 9959 23459,'-17'-9'-3636,"13"-3"-1215,-24 11 6890,25 15-2658,-8 14 660,11 11-849,0 3 202,17 7-1760,5-13 1753,-1-6 1,1-3 1256,12 1-1896,12 2 1411,-19-21-48,6-3 1164,-3-6 591,-9-23 870,6-9-441,-15-13-853,0-16-1238,-9 23-370,-1 2 1,-1 1-635,-1 5-564,-14-7-865,10 53 1238,-10 9 607,14 24-216,0 3 504,0-7 0,0 2-8,-1-9 1,2 1 62,3 4 1,3 5 0,-2-5-35,-4-4 0,1 0 275,13 23 0,-1-2-1351,-11 2-203,3-9 0,0-2 136,-6-9-1031,0 18 2491,-20-47 0,14-2 1,-14-10-1</inkml:trace>
  <inkml:trace contextRef="#ctx0" brushRef="#br0" timeOffset="69149">15120 9481 23819,'0'-47'-5486,"20"4"6008,-15 7-1271,45 3 2861,-24 6-1173,30 3 576,-11 7-322,1 4-580,-1 6 1374,-3 4-1100,15 2 467,-17 19-2976,19 10-35,-29 11-1972,4 4-215,-14-8-541,-2 3 3742,-2 0 0,1 0 0,-1 1 1</inkml:trace>
  <inkml:trace contextRef="#ctx0" brushRef="#br0" timeOffset="69304">16402 8995 23459,'-24'21'326,"18"26"-4182,-38-19 2584,29 13 0,5 6 1120,-3-14 1,0 1 0,-4 14 0,1 1 0,8-9 0,0-1-1</inkml:trace>
  <inkml:trace contextRef="#ctx0" brushRef="#br0" timeOffset="69784">17658 10064 23009,'18'-20'271,"11"15"1307,-25-46-4316,25 23 3479,-16-32-1610,13 8 819,-6-5-64,0-2-198,-7 15 0,0 0-14,-2 11 1,-1 0-178,6-21 1,-2 2 808,3-4-860,-6 18 1,-2 1 568,1 3-308,-1 3 202,-5 20 209,0 7 840,-2 51-1510,0-12-6,-2 20 0,0 5-29,0-23 0,0 0-165,0 15 0,0 2-615,-2 4 1,4-3 370,9-13 1,0 0 761,-10 11 0,3-3 0,18-19 0,2-3 0,6 26 0</inkml:trace>
  <inkml:trace contextRef="#ctx0" brushRef="#br0" timeOffset="70069">18615 9496 24179,'-22'-21'-5679,"16"6"1944,-37 7 5752,24 4-876,-21 22 986,8 3-733,0 20-1209,3 3-523,3 6 697,13-7 0,3 2 239,3-11 0,2 1-1266,11 25 0,2-1-797,-3 5 65,21-23 0,4-4-695,0 6 1479,1-25 1,3-4 242,21 10 489,-14-17 0,1-3 943,23 2-212,-12-22 1,-2-6 1691,2-6-1397,-15-13 0,-5-5 112,-11-10-932,-9 18 1,-3 0-925,-10-22-660,0 0-411,-26 1-301,8 19 1,-5 3 195,-3 10 1,-4 2 1582,-12-9 0,0 5 0,-9 10 0,17 11 0,1 0 0</inkml:trace>
  <inkml:trace contextRef="#ctx0" brushRef="#br0" timeOffset="70409">19655 9627 24449,'0'-23'-6296,"-18"1"3699,14 3 760,-36-5 2288,11 10 131,-22 1 219,2 10-83,20 26-743,1-3 1707,26 24-1809,-6 15 739,37-10-1153,-9-2 1,5-2 28,3-16 0,3-1-3,2 8 0,-1 0-216,-7-12 1,-1-1-866,26 19-60,-2-3 2144,-20-16 1,-2 0 373,12 8 552,0 2-1033,-26-18-589,0-4 460,-11-3-691,4-4 170,-31-2 1314,-11-2-636,-16 0-1216,14 0 1,0 0 1156,-13 0 0,-13 0 1,21 0-1</inkml:trace>
  <inkml:trace contextRef="#ctx0" brushRef="#br0" timeOffset="70849">20430 9973 23279,'13'22'-7580,"-2"15"4849,-2-19 1624,-4 17 825,-2 14 284,-2-7 26,-1-2 0,0 1 37,0 12-819,0-9 1,0 0 1232,0 7 177,0 13-106,0-26-262,-13-2 501,10-6-387,-10 1 250,13-11-921,-6-3 753,-1-12 1017,-4-4-47,-1-24-2277,2 17 122,0-47-164,-1 26-977,1-31 1616,6 15 0,0-1-226,2 8 0,0-3-14,0-10 1,0-6 0,4 4-210,7-2 1,0 2 1052,-8 4 1,-1-3 0,4 4-266,15-6 1,3 3 604,-13 0 1,1 1 132,10 4 0,3 0 166,4-7 0,1 3-279,-8 15 0,3 3 197,15-7 0,0 7 914,3 12 357,12 6-549,-24 12-566,-2 26-1532,-7-4-209,-11 11 1,-4 4-786,3 12 733,-17 1 0,-3 1-1171,6 14 350,-20-19 0,-4-2 254,16-12 1,-1-2 45,-14 1 0,-2-1 1424,6-1 1,1 0 0,-1-2 0,-2 0 0,1-1 0,-1 0 0</inkml:trace>
  <inkml:trace contextRef="#ctx0" brushRef="#br0" timeOffset="71587">21847 9079 25258,'13'-19'-579,"-1"1"-69,-6 35-3142,-2 44 3062,-3-28 0,-2 3 574,-5 7 0,-1 4 1,0-3-287,6-3 0,-2 0-299,-7 8 1,-4 5 0,2-4-364,4-2 1,2-1 102,-4 14 0,1 0 886,-2-4 0,2-3 0,4-16 0,0-1 0,-5 9 0,1 1 0</inkml:trace>
  <inkml:trace contextRef="#ctx0" brushRef="#br0" timeOffset="71732">21520 9657 23819,'13'-32'-1612,"0"1"0,11-13 1622,11 12 1,6 3 766,17 5-924,-1 7 0,3 4-117,-21 8 1,-1 2 267,15 0 1,-1 1 0,-15 2-1,-2 0 1,2 0 0,-1 0-1</inkml:trace>
  <inkml:trace contextRef="#ctx0" brushRef="#br0" timeOffset="71883">22567 9735 23369,'0'30'-4946,"-16"11"5055,12-9-1165,-25 13 1819,26-21-1290,-10 2 853,13-10-1020,0-3-1172,0 0 876,0-1-793,0-1 285,0 3 1136,0-2 1,15 2-1,5-1 1</inkml:trace>
  <inkml:trace contextRef="#ctx0" brushRef="#br0" timeOffset="72039">22652 9056 23819,'0'13'-2579,"0"13"1,0 24 0</inkml:trace>
  <inkml:trace contextRef="#ctx0" brushRef="#br0" timeOffset="72349">22902 10033 23189,'4'21'-6325,"5"1"2888,0-11 2986,16-2 1764,-7-8 209,36-33 342,-24 24-1203,0-25 0,-1-3-1044,-6 15 1196,-6-12 0,-3-2 674,-4-1-762,-1-13-1222,-9 14-750,0 0-856,-17 2-319,12 3 832,-30 5 718,30 5-377,-30 9 1860,15 5 91,-9 44 470,11-8-1084,12 2 0,3 3-239,3 18-193,0 2-762,0 5 823,17-1-1972,-13-2 1862,36-5 0,-21-5 0,21-4 0</inkml:trace>
  <inkml:trace contextRef="#ctx0" brushRef="#br0" timeOffset="72766">23567 10040 24449,'5'-34'-2998,"1"-10"1042,-3 14 879,-1-10 299,-2 45 114,0 22 280,0 22 149,7 14 0,0 4-691,-5-29 0,0 1 763,5 11 0,2 7 1,0-7-122,-2-13 0,-1-1 44,0 19 1,1-1-143,11-2 264,-17-16 0,0-2 80,7-6-401,-8 0 514,0-19 84,0-28-541,-28-36-191,21-5 308,-15 18 0,2 0 10,16-22 123,-8 29 0,0-2 232,10-3 0,2-1-160,-5-3 0,0 0-56,4-1 1,2-1 222,8 1 1,2-2 449,4-15 1,3 2 150,3 17 1,3 1-43,-1 3 0,2-1 0,0 7 1054,22-10-630,-15 22 1,0 5 1286,11 8-209,1 23-1435,-3 4-722,-15 9 0,-3 5-969,10 16 168,-14 0 0,-3 2-1020,-2 12 736,-9-10 0,-3-1-1727,2 4 1523,-12-21 0,-5-2-1222,-10 15 1706,-2-15 1339,-15-1 0,23-22 1,-20-5-1</inkml:trace>
  <inkml:trace contextRef="#ctx0" brushRef="#br0" timeOffset="72967">23025 9177 23819,'0'-20'-5846,"19"0"7891,-15 7-2637,38 1 2626,10 1-870,0 6-946,-8 2 0,-3 1-357,0 2-798,-7 6 1,-1 3 923,4 7-1940,8 3 1968,-15 8 0,-2-24 0,-2 12 0</inkml:trace>
  <inkml:trace contextRef="#ctx0" brushRef="#br0" timeOffset="73131">24170 8825 24359,'5'-15'-3945,"-2"3"2163,-1 24-3760,-15 43 5428,9 1 1,-3-12-1,1-1 1,6 17-1</inkml:trace>
  <inkml:trace contextRef="#ctx0" brushRef="#br0" timeOffset="73367">25538 9265 26967,'4'-18'-4825,"-1"-1"2999,-21 10 1573,-3 55 431,-1-10-143,6 7 0,4 3-459,10 16-49,-3-28 1,-1 2-398,1 0 0,0 2 108,4 18 1,-1 0 355,-3-14 0,0 1-216,3 1 0,1 3 0,0-4-168,-1-7 1,-1-1 715,-5 16 1,-2-4 0,-6-2-1,-8 5 1</inkml:trace>
  <inkml:trace contextRef="#ctx0" brushRef="#br0" timeOffset="74032">25052 10022 23999,'0'-49'-6386,"23"1"6564,-3 12 0,3 1 223,4 8 0,4 1-203,3-1 1,3-3 0,-1 4 156,1 3 0,2 3-104,8-1 1,5-1 0,-3 3 13,-3 3 0,0 2-157,13-4 1,2 1 628,-4 3 1,-3 1-318,-15 4 0,1 0-232,17-6 1,-2 0 191,0-1-67,-21 0 0,-3-2-30,-4-5-428,-4-23-681,-16 13-443,-5-10 407,-22-2-1680,-1 13 173,-18-15 69,19 26 1243,-8-1-165,25 44 699,-17-3 1925,17 34-1252,-5-16 0,0 1 829,6 28-694,-5-4 1,1 2-155,4-24 0,2 0-57,-3 13 0,0 0-222,2-17 1,1-2 13,0 0 1,0 0-1472,-1 31 1407,1-7-220,0-4 286,0-10 72,0 4-462,0-19-1536,0 0 1410,0-38 555,0-15 71,17-36 566,1 6 8,2 13 1,2 1 798,9-7-610,-8 11 1,0 2 688,3 4 56,8 2 427,-5 21 274,-8 7-1135,15 39-1841,-17-13 80,-5 5 0,0 1-1039,5 10-56,1 3-221,2-1 749,-5-14 0,1 0-1489,10 11 1693,-2-12 0,3-2 1059,8-3 486,-3-13 1,0-3 1303,9-3 236,12-5 213,-19-19 355,-2 14-307,-4-41-916,5 8 197,-14-16-829,-9 6 1,-2-1-959,-4-4-365,-4 12 1,0 1-936,-2 5-680,-18 5-96,13 6 766,-12 9 336,2 7 1340,11 23-108,-23-11 801,24 61-1426,-10-33 344,12 5 1,2 1-372,-1 10-408,0 1 855,21-3 1,-15-2 0,15-2 0</inkml:trace>
  <inkml:trace contextRef="#ctx0" brushRef="#br0" timeOffset="74317">27558 9729 24808,'0'-20'-5935,"-24"2"5129,-7 10 1702,-25 22 1356,7 20-1087,20 10-1208,-1 8-127,27 12-1161,-8-17 1329,18-6 1,9-2-1024,23 1 538,-3-11 0,5-4-178,-7-15 1,2-3 347,2 2 1,2-2 387,3-5 1,-1-4 386,-11-8 0,1-3 657,20-2 1,-2-4-200,-23-3 1,-3-4-85,12-12 0,-4-1-354,-7-15-828,-13 17 0,-2-1-1160,-6-19-638,-26 1-2106,17 1 3869,-21 29 1,-5 1-1,-5-20 1,2 24-1,-1 0 1</inkml:trace>
  <inkml:trace contextRef="#ctx0" brushRef="#br0" timeOffset="74472">27905 9981 25348,'45'0'-4227,"-6"0"4583,-7-14 1,-11 11-1,-3-11 1</inkml:trace>
  <inkml:trace contextRef="#ctx0" brushRef="#br0" timeOffset="75939">3240 12868 27057,'18'-43'-3080,"-14"6"563,14 1 2584,-5 5-161,-10-4-892,18-1 1440,-19-1-1119,18-1-18,-18 1 62,16 0 1263,-11-10-1246,2 14 86,0-9 745,-8 25-1179,2 1 1302,-3 33-1263,0 2 775,0 23-1008,-15 21 699,11-9-41,-4-16 0,0 1-531,8 19-253,-11-2 18,8-4 459,-8-6 832,11-6 0,0-8 0,0-3 0</inkml:trace>
  <inkml:trace contextRef="#ctx0" brushRef="#br0" timeOffset="76218">3867 12369 24898,'6'-30'-4476,"-2"4"3003,-3 7 716,-1 8 47,-22 6 1612,0 37-261,-4-6-390,8 13 1,2 3-1156,0 8 1061,5-16 1,1 1-74,3-1 1,2 0 24,5 13-228,10-10 1,1-2-1386,-5-3 665,21-9 0,5-5 234,-8-6 729,11-3 0,2-7 721,0-17-132,-1-6 1,-3-5 514,-9-19-991,0 1 0,-5-1 536,-17-4-1465,-9 7 1,-1 0-1255,2-4 446,-18 19 1,-1 1 1227,19-1 1,-48 8 0,19 4 0</inkml:trace>
  <inkml:trace contextRef="#ctx0" brushRef="#br0" timeOffset="76549">4637 12433 25528,'-59'-14'-1120,"11"3"718,3 11 917,-17 23 965,25-5-1182,8 8 1,4 3-580,12 5-490,4 27-632,28-24-377,18 18 317,10-26 834,-19-12 1,3-2-113,4-5 1,1-4-51,17 6 754,-10-9 1,-1-1 720,1 1 218,12-23 1773,-38-11-2078,-1-28-1333,-35 8-1299,15-4 178,-28 27 1,-4 2 1682,3-12 1,-3 15 0,-3 2-1,-9-1 1</inkml:trace>
  <inkml:trace contextRef="#ctx0" brushRef="#br0" timeOffset="76818">5677 12302 24539,'-20'-10'-3478,"15"2"-378,-36 4 5550,9 2-641,-10 27 291,-3-5-96,12 24-1186,1-6-279,1 3 878,3 5 563,3 3-2369,12-15 1,1 1-674,-6 19 460,9-20 1,1-1 885,0 13 1,1-6-1,2-1 1</inkml:trace>
  <inkml:trace contextRef="#ctx0" brushRef="#br0" timeOffset="77466">5578 12499 23909,'0'-19'-4856,"-17"-1"2447,13 4 368,-13 2 2041,-2 7 898,-4 4 81,-23 1 50,13 2-1029,-12 16 2194,24 6-832,-6-1 950,19 34-2268,2-31-640,15 11 0,2 3-1290,-5 2 865,29-4 1,6-1-363,-6 8 256,5-15 1,3-2 103,4 9-319,-2-2 1443,-4-5 1008,2 5 83,-23-13-593,7 6-698,-25-18-296,4 4-533,-23-9 2481,12 3-543,-39-3 277,20 1-251,-25-1-219,6-3-1644,-21 0 1348,16 0-126,-12 0 0,24-18 0,3-4 1</inkml:trace>
  <inkml:trace contextRef="#ctx0" brushRef="#br0" timeOffset="77933">6372 12502 26068,'-25'18'1070,"-12"-13"-701,33 32-3444,-28-21 4347,28 20-2925,-24-5 1771,25 26-1348,-8-11 564,10-3 0,2 1-1201,-1 11 900,10-9 1,0 0 323,-6 5-611,7-18 1,-2-1 478,-9 4-638,14-3 818,-11-9-313,11-2 219,-14-11 687,0-19-292,-20-18 85,-2-12 44,-2-8-644,-13 2 1302,32-6-636,-13 22 1,-3-2 54,11-17 0,3-2 15,-5 11 1,2-2 57,3-3 1,3-5-1,1 4 104,2 6 1,2 0 401,11-20 1,0 3 659,-6 3-644,17 22 1,6 4 1999,16 4 488,13 11-1902,-15 17 0,-1 3 508,9-4-1059,-8 25 0,-4 6-635,1-6-265,-14 25 0,-7 7-1516,-6-4-121,-27 2 1,-9-1-1253,-7 0 3210,-5-21 1,-3-2-1,12-9 1,2-3 0,-4 1-1,0 0 1</inkml:trace>
  <inkml:trace contextRef="#ctx0" brushRef="#br0" timeOffset="81200">9630 12611 23279,'0'9'-4586,"-14"-2"8481,-4-5-2746,-16-2-880,7 0-91,3 0-140,8 0-212,1-13-1545,2 10 2756,3-20-4295,1 21 2403,5-22-1046,1 0 65,3-8 240,0-6-91,24 8 2824,-18-1-1886,38 1 3372,-18-5-2380,0 12 2061,15 0 200,-21 17-134,13 26-1852,-16 0-1799,-7 23 649,-10 15-1261,0-11 1451,-9-5 1,-4 1-591,-17 8 487,3-10 0,-3-1-288,-17 4 1224,8-6 1,1 0 977,-1-4-873,3-7 1,2-2 626,5-7-26,-9-1 193,22-12-100,0-2-133,13-23-2151,20 0 1311,7-15-583,28 17 839,4-2-117,-7 18-938,-1-6 230,-13 8-17,0 19 1431,-2-14-1864,16 26-1262,-14-14 1676,14 0 1,-18 9 0,2-11 0</inkml:trace>
  <inkml:trace contextRef="#ctx0" brushRef="#br0" timeOffset="81505">10255 12808 23819,'9'-6'2464,"2"-1"-1902,-1-7-1480,4 1 674,-1-3-58,3-1 158,11-14 42,-6 6-17,15-20-369,-18 18 87,8-19 253,-16 19-350,1-27-487,-8 28-329,-1-18-10,-2 29-154,-16-2 190,12 34 552,-11 32 93,7 7-380,7-5 1,0-1-303,-6 8 651,6-19 0,2-1-681,-1 14 1355,0-3 0,0-2 0,0-3 0</inkml:trace>
  <inkml:trace contextRef="#ctx0" brushRef="#br0" timeOffset="81683">10162 13181 25258,'63'-17'1438,"-7"-13"-1947,9 26-75,-34-11 1,-1 0 36,3 13 0,1 0 528,2-9 1,0-1-1,1 10 1,1 1-1,0-4 1,0 0-1</inkml:trace>
  <inkml:trace contextRef="#ctx0" brushRef="#br0" timeOffset="81966">11372 12657 24449,'37'0'359,"8"0"-449,-8 0-539,7 12-1044,-4-8 718,3 8-543,5-4 1498,2-6 1,1 6-1,0-8 1</inkml:trace>
  <inkml:trace contextRef="#ctx0" brushRef="#br0" timeOffset="82235">11832 12587 23549,'-11'-6'-3281,"8"1"-122,-14 3 5175,41 1-298,4 1-631,37 0-241,-11 14-491,-18-13 0,-2 2-196,5 26-195,15-14 1950,-36 8-3369,8-2 362,-24 7-392,5-5-1275,-25 25 1284,-9-17 1738,2-1 1,-2-1-1,-16 5 1,-2 12-1</inkml:trace>
  <inkml:trace contextRef="#ctx0" brushRef="#br0" timeOffset="83333">13062 12415 23729,'17'-12'2052,"-13"-6"-5333,29 16 4213,-19-6 127,15 1-430,-5 6-501,-1-5 349,-2 6-477,-1 0-243,-5 0 1475,-2 0-1263,-4 13-2320,-4 3-265,-27 19 1788,16-6 249,-25-7 0,-4 0 899,9 5-294,-9-5 1,0 0 251,14 2-352,-19 6 2100,36-4-1218,-12-5-534,41 14-1792,-19-11 477,27-3 0,5-1 41,-10 5 363,4-8 0,3-1 416,12 10-657,-24-7 1272,18 8-1206,-38-14 671,11 7-69,-14-9-530,-23 5 1809,17-4-1652,-43 1 755,43 0-768,-26-5 0,-2-1 988,24 3 1,-48-2-1,35-6 1</inkml:trace>
  <inkml:trace contextRef="#ctx0" brushRef="#br0" timeOffset="83649">13787 12540 24718,'11'-5'4899,"-2"2"-4404,-5 20-5446,-18-12 6138,10 36-3015,-12-21 1795,-3 24-431,15-6-981,-15 3 35,6 18-358,10-14 2041,8-11 0,1-1-2829,-1 0 2437,37-9 1,7-6-278,-8-4 674,19-14 1,3-4 1292,0 0-965,-12-24 0,0-5 936,7 5-552,-15-16 0,-4-3 784,-2-4-1130,-16 15 0,-4-2-840,-10 0 0,-3 0-947,2-21 6,-13 14 0,-6 2-2392,-20-1 860,4 18 0,-4 4 2488,-22 8 1,-4 5 0,16 9 0</inkml:trace>
  <inkml:trace contextRef="#ctx0" brushRef="#br0" timeOffset="83783">15205 13131 26697,'0'0'0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12:47.477"/>
    </inkml:context>
    <inkml:brush xml:id="br0">
      <inkml:brushProperty name="width" value="0.12095" units="cm"/>
      <inkml:brushProperty name="height" value="0.12095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1258 1839 23999,'15'-19'1206,"12"-5"-1135,-2-3 0,1-3-168,21-16 140,-14 12 1,-1-1-71,5-9-67,-9 7 0,-2 0-153,1-6-273,1-11 163,-11 9-383,-8 15-249,0-8-76,-8 23-249,-16 23 2045,10 25-1594,-26 12 662,29 3 1,1 2-720,-23 5 792,22 0 1,2 0-591,-10-6-388,9-9 0,2-1-614,-1 5-2034,0 10 3566,17-20 1,-13-3 0,13-1-1</inkml:trace>
  <inkml:trace contextRef="#ctx0" brushRef="#br0" timeOffset="482">1412 832 22380,'-49'-15'-1983,"12"6"1931,1 3 0,-1 5 614,-9 18 227,12-17 1,-1 4-248,-4 27 0,1 5-474,9-17 0,-1 3-93,-5 14 0,-1 8 0,3-3-138,4-2 0,2 2 232,-3 6 0,-1 5 0,4-2-272,5-3 1,4 0-158,-6 13 0,3 2-390,11-2 1,4-3-188,-1-13 1,5 0 271,10 1 1,6 3 0,1-5-407,0-5 1,4-4 260,14 12 1,8-2 323,6-6 0,3-4 295,-10-8 1,3 0 229,6-2 1,6 1 0,-3-3 244,-3-5 1,0-2 2,-8-2 0,3 0 0,0-3 488,21-2 1,-2-3 320,-14 1 0,2-3-375,4-8 1,5-4 0,-4-1 229,-5 1 1,0-5-327,5-8 1,3-6-1,-5 1 48,-5 0 1,-4-3-361,-6 5 1,0-4 0,-3-2-192,-7-4 0,-4-4 1,-3 2-257,2-7 1,-4-4-140,-3-7 1,-3-7 0,-8 5-607,-13 3 1,-10 0 4,0-6 1,-5-6 0,-4 8-503,-13 5 0,-5 5 584,10 6 0,-2 0 0,-4 3-85,-6 7 0,-2 4 0,0 3-95,-9-1 0,-2 2 998,9 6 0,-4 1 1,4 4-1,-7 6 1,3 4-1,-2 0 1,0 1-1</inkml:trace>
  <inkml:trace contextRef="#ctx0" brushRef="#br0" timeOffset="1749">3587 1267 23099,'-37'0'450,"16"14"270,5 17-2292,7 8-41,7 15-86,-7-6 958,9 5 249,0-12 1,0 2-1106,0 22 857,-1-10 0,2 0-2116,16 7 1726,-15-21 1,1-2-503,14 11 1564,-17-4 1,0-5 0,0-2 0</inkml:trace>
  <inkml:trace contextRef="#ctx0" brushRef="#br0" timeOffset="1899">3202 1886 22290,'0'-26'-6026,"0"1"3898,0 1 1063,43-7 3323,-13 10-1283,4 7 1,2 2 416,15-1-700,3 3-679,7 4 414,-16 3 0,1 2 126,-11 0 1,1 1-235,11 0 1,-1 0 0,16 0 0,0 0 0</inkml:trace>
  <inkml:trace contextRef="#ctx0" brushRef="#br0" timeOffset="2232">4195 1762 22200,'-21'8'2926,"-16"-6"-3582,33 13-1860,-38 1 3735,18 2-1106,-20 19-110,21-14-198,-3 20-260,24-17-1682,-7 7 945,9-3 671,23-9-1923,6 8 627,16-18 1130,15-1 354,-17-9 910,-3-17 1,-1-5 1553,0-2-1054,-8-9 1,-6-3 413,-11 1-555,0-21-510,-14 25-1594,3-3 57,-3 13-826,0 31-92,17 17-505,-12 11 203,37 7 694,-19-21 72,27-2 1810,-5-4 0,8-8 1,2-4-1</inkml:trace>
  <inkml:trace contextRef="#ctx0" brushRef="#br0" timeOffset="2484">5240 1773 23189,'0'-17'-6205,"-19"7"5786,15-2-2422,-37 11 4789,21-5-1344,-18 6 538,7 15 253,-12 7-772,13-2 1689,-8 33-1622,26-32-173,18 12 0,9 0-2692,9-14 1338,30 20-482,-11-36 505,5 7 396,-12-7 1,0-6 190,16-17 705,-13 8 0,-3-4 1531,-11-25-1259,-4 3 0,-9-1-468,-32-5-988,8 1 1,-4 3-2308,-32 5 2914,13 13 0,-1 4 1,-10 4-1,-14 6 0</inkml:trace>
  <inkml:trace contextRef="#ctx0" brushRef="#br0" timeOffset="2652">4768 2805 23999,'-34'0'-810,"13"-19"-4129,0 14 3805,19-35 620,-6 22 0,8-17 1,0 8-1</inkml:trace>
  <inkml:trace contextRef="#ctx0" brushRef="#br0" timeOffset="3006">5990 1664 25438,'1'-7'-5377,"0"2"4422,2 2 2327,3 20-3948,1-13 2518,11 49-1388,-4-30 929,0 10 0,-1 2-1724,4 1 1236,6 10-2,-10-18-1071,3-3 2611,-6-4-1103,3 0 717,-6-11 160,2 0 392,-6-26 243,2 12 1436,-2-39-1709,2 19 53,1-29-291,0 6-389,2-3-683,-1 15 1,1-1 226,6-16-292,0 13 0,2 3 566,6-1 1,11 1 0,-6 19 0</inkml:trace>
  <inkml:trace contextRef="#ctx0" brushRef="#br0" timeOffset="3372">6948 1720 23459,'-48'-14'-1534,"-1"11"1893,14-11-1371,1 14 1575,9 0-97,3 0-198,-1 18 108,3 8-610,9 10-224,2 1-453,9 1-44,19-9-1341,13 13 235,11-27 1207,6 10-414,-10-23 1303,3 7 652,-1-9 360,-2 0 550,-3-20 796,-5 14-101,-6-51-2223,-5 33 405,-14-11 0,-3-1-1610,3-1 340,-24-19-1517,13 28 403,-33-3 244,33 17-813,-29 7 2885,30 20-597,-10 14 773,14 10-1430,16 6-684,-12-8-536,43 0 2091,-18 0 1,1-18 0,3-2 0,21 16 0</inkml:trace>
  <inkml:trace contextRef="#ctx0" brushRef="#br0" timeOffset="5818">8698 1327 22830,'-14'19'-1499,"-11"2"2389,22 20-3602,-24 3 2643,24 6-1315,-17 6 1020,18 2-518,-5 3 161,6-21 1,2 1-530,-1 19 330,10-14 0,4-2 146,8 2 80,-9-13 0,2-2 707,16-1 334,-27 5-711,12-42 2488,-32-11-2180,12-22-122,-25-10 162,26 2 455,-24-6-423,23-7-260,-8 12 1,0-1 147,10 12 0,1-1-1161,-6-26 1,4 1 1351,11 28 0,2 1 79,-10-8 1,5 2 479,37-4 946,-36 9-801,45 12 1767,-31 9-403,25 9-133,-15 4-507,10 18-863,-12 16-835,-8-4 1,-1 4-1710,-1 23 1021,-2 5-1824,-7-2 547,-8-14 801,1-10 1,-1 0-1654,-1 1 2951,-21 17 0,15-29 0,-15 5 0</inkml:trace>
  <inkml:trace contextRef="#ctx0" brushRef="#br0" timeOffset="6116">9552 1352 21480,'12'24'-7977,"-1"17"5455,4-6 921,-4 10 1027,4 17 29,-9-26 362,-1 22 316,-4-26-1820,-1 7 3052,0-9-29,0-11-302,0 5-580,0-16 11,-13-1 2002,10-28-2802,-23-13-149,17-15-143,1 8 0,2-2-130,0-16 207,5 4 0,2-1 30,-1-8 618,7 12 0,5 3 0,11 2 1,-3 19-1,1 0 0</inkml:trace>
  <inkml:trace contextRef="#ctx0" brushRef="#br0" timeOffset="6440">10325 1524 23009,'-52'-18'-2583,"10"3"1674,-15 15 1805,20 0-372,6 11 0,-1 1 722,-4-6-913,10 24 1,4 4-736,5-11 303,7 11 1,4 1-313,6-5-330,30 13-1219,10-24 1504,-3-10 0,2-2-516,21-3 725,-22-11 0,-3-5 1378,2-15-786,-9-4 1,-5-4 385,-7-12-735,-4 11 0,-7 2-70,-28 2-90,-3-13 1,-21 26 0,1-1-1</inkml:trace>
  <inkml:trace contextRef="#ctx0" brushRef="#br0" timeOffset="7206">11023 1524 22650,'-23'-11'-3460,"-6"3"3205,-15 8 1116,2 14 731,8-10-1019,3 31-579,-1-17 555,6 20-970,11-6 646,-6 0-23,19 0-1463,11 9-1338,-4-12 1575,27-8 0,7-3 472,-4-6 1,2-2 0,4-4 646,-3-3 1,-2-5 630,20-11-262,-10 1 1,-3-4 1571,5-22-973,-14 5 0,-3-2 604,-1-16-1575,-14 15 1,-2-1-347,-5-23-805,-4-5 460,-4 31 1,-2-1-100,-8-19 1,0 0-380,7 13 0,-1-1 484,-6-1 0,-4-3 0,0 4-398,3 8 0,1 1 199,0-12 0,-2 4-334,-18 8 831,25 29 647,-3 32 0,1 17-116,5-10 0,2 4-193,-1 9 1,0 5 0,0-4 198,-1-6 0,2-1-93,7 14 1,0-1 21,-7-16 0,2-4-152,13 0 0,-1 0-697,-12 29-258,28-5 222,-27-6 125,31-5-666,-10 5 554,9-18 572,9 7 640,-18-29 765,6-2-264,-13-9 1183,0-2-268,-4-23-209,-2 18 1580,-2-42-2650,-3 28 821,-1-35-1854,-4 23-481,1-8-398,-3 13-242,0 32 306,15 21-1413,-11 15 1954,17-9 1,4-2-439,-4-1 123,25 7 318,3-16 1171,-12-2-183,-3-13 0,0-2 950,3 3 473,11-7 475,-22-19-221,-3 14 476,-6-38-1473,-3 7-780,-8-11-185,-2-18-1196,-4 28-147,0-17-300,-17 28-587,13-1-583,-13 38 3355,17 14-2167,0 13 237,0 3 129,21-12 1205,-16 0 1,38-5-1,-15 0 1</inkml:trace>
  <inkml:trace contextRef="#ctx0" brushRef="#br0" timeOffset="7416">12398 1610 23639,'-21'-20'-5092,"-2"0"3584,-21 9 3347,5 3-1098,2 29 1054,7 10-1286,14 11-821,8 19-1114,31-23 771,-17 13-363,49-18-380,-25-3 493,-1-16 0,6-4-449,8 1 0,0-2 779,-7-3 1,1-2 690,13 0 0,0-2 0,-13-1 1,0-2-1,0 1 0,0 0 1</inkml:trace>
  <inkml:trace contextRef="#ctx0" brushRef="#br0" timeOffset="7752">13082 1089 23819,'-23'-39'-8055,"-3"-2"5761,-1 16 3158,-8 4-437,23 14 202,-5 45-123,8-8-543,7 1 1,4 5-893,7 4 1,-1-1 959,-3 24-9,10-6 0,4-1-460,-8-22 1,1-2-168,8 20 0,1-2-808,2 5 322,-4-14 0,-3-2-833,-1 0 771,4 6-288,-9-16 706,-10-12 1101,-26-2 2568,-12-12-166,-16-25-617,-4 17-1020,33-18 1,0-4-235,-10 6 0,-1 1-188,10-5 0,0-3 21,-13-9 1,5 0-552,9-8-1417,7 10 0,10 0-1110,30-3 2439,5-7-404,14 25 1,6 7 710,-12 2 0,3 1-222,9 2 1,5 2 0,-3 1 0,-2 1 0,0 3 0,16 0-1,0 0 1</inkml:trace>
  <inkml:trace contextRef="#ctx0" brushRef="#br0" timeOffset="8102">14053 1141 24269,'-3'-40'-7194,"-1"5"4757,4 8 1962,-1 12 20,1 37 252,0 5-7,16 32-48,-14-19 0,0 2-623,6-9 1,1 1 768,-2 27 1,-3 0 158,-3-24 1,1-2-76,3 11 0,1-1-674,1 11-722,-5-3 367,5-6 1096,-1 11 0,-5-22 1,4 8-1</inkml:trace>
  <inkml:trace contextRef="#ctx0" brushRef="#br0" timeOffset="8238">14057 1250 23189,'23'-52'-3224,"-2"3"2152,23 7 1814,-7 4-480,4 15 1,1 3 0,12-2-1,-10 9 1,0 1 0</inkml:trace>
  <inkml:trace contextRef="#ctx0" brushRef="#br0" timeOffset="8450">14255 1773 24898,'-12'0'90,"3"-18"-5806,4 2 2339,3-19 822,47 7 3712,-15 12-902,15 2 1,4 5-1,6 6 1,-17-2 0,0-1-1</inkml:trace>
  <inkml:trace contextRef="#ctx0" brushRef="#br0" timeOffset="9100">15290 1664 24089,'0'-18'-6386,"0"1"4258,0 3 1154,-16-2 491,-7 9 1329,-22-1 106,5 8 81,-2 24-555,-4 5 1473,15 15-634,-6 9-38,24-20-576,6 16-1386,7-23-955,51 5 561,-21-20 569,14-5 1,1-3 14,-3-3 753,-8-5 0,-1-5 716,0-12 464,8 3 551,-21-21-735,-3 22-104,-9-21-1369,1 0-884,-8 10-585,3-11-295,-4 22 10,-13 2-353,10 36 1744,-10-1 55,13 22-1756,18 8 261,-13-9 1957,18-6 0,4 0 1,-4 3-1,2-14 1,1 0-1</inkml:trace>
  <inkml:trace contextRef="#ctx0" brushRef="#br0" timeOffset="9299">15903 1728 23189,'-21'-27'-6301,"-14"2"5453,8 0 11,3 9 1242,-33 3 726,39 9-504,-18 19 1172,13 12-1900,19 7 199,-9 24-672,34-21-778,-4-4 1,4-2-541,28 4 1774,-19-14 0,0-1 0,18 2 0,3-3 0</inkml:trace>
  <inkml:trace contextRef="#ctx0" brushRef="#br0" timeOffset="9533">16488 1148 24269,'0'-28'-5756,"-17"3"3440,2 11 1846,-16 23 3383,18 11-2372,-8 20-389,19 4-846,-18 8-115,15 6 866,-1-11 0,2 1 161,1-12 1,2 1-373,1 22 1,0 1-2983,0 5 1244,8-8 0,2-2-257,-6-3 2074,6-16 0,-2-2 1,-8-9-1,0-3 0</inkml:trace>
  <inkml:trace contextRef="#ctx0" brushRef="#br0" timeOffset="9683">16185 1618 23819,'0'-37'-6475,"0"4"4436,20-3 2723,-15 16-1512,54 2 2549,-34 14-1827,12 12 0,1 2-412,3-5 305,-14 15 0,-1 2 0,11-5 0,0 21 0</inkml:trace>
  <inkml:trace contextRef="#ctx0" brushRef="#br0" timeOffset="9966">16857 1653 23279,'-20'-26'-7172,"-5"11"6734,-23 4 1493,9 11 346,2 14 429,5 17-1066,16 5-1126,-9 12-290,23-11 1046,-6 2-432,8-2-1045,19-3-1090,-14-3-359,37-5 1434,-37-6-192,44-4 1323,-29-7 693,41-1 276,-26-7 461,24-19 1284,-29 13-1598,-8-22 0,-3-5-713,-6 8 958,0-35-1958,-13 22-358,0-2-578,-25 1-1768,-4-10-296,-1 15 3090,-14-3 0,39 21 1,-16 3-1</inkml:trace>
  <inkml:trace contextRef="#ctx0" brushRef="#br0" timeOffset="10286">17178 1610 24089,'1'-11'-6033,"0"2"4370,2 9 3564,3 0-760,1 19-3332,5 10 536,-3 11 597,4 3-1105,0 5 1506,-3-12 89,3 17-1425,-5-28 499,0 2 1520,-4-13 73,2-7 264,-4-1-533,4-23 1233,0-8-41,2-12-423,7-23 427,-3 18-266,6-14-277,-4 17-529,0 3 680,0 5-524,3-2 0,-2 12 0,4 0 0</inkml:trace>
  <inkml:trace contextRef="#ctx0" brushRef="#br0" timeOffset="10732">17750 1681 23459,'0'28'-6295,"13"-12"3854,-9 9 1036,25-8 1708,-11 10-1187,22-5 1309,-12-11 247,9-5-1087,-18-6 2101,5-20 257,-13-4-565,3-12-851,-9 0 306,-1 8-821,-3 0-660,-1 0-624,0 3-414,0 3-50,0 4 882,0 5 225,-14 6 984,10 22-189,-10 20 526,14 12-692,0 12 0,0-7 90,0 5-90,0 3 57,-1-15 0,2-1-518,7-11 0,1 1 35,1 22 0,1-2-695,10 6 757,-3-22 1,-3-3-325,-11 9 499,30-7 246,-30-5-1049,24-1-2320,-25-12 3737,-12-3 0,4-32 0,-16-8 0</inkml:trace>
  <inkml:trace contextRef="#ctx0" brushRef="#br0" timeOffset="11462">18710 1635 21570,'-28'0'0</inkml:trace>
  <inkml:trace contextRef="#ctx0" brushRef="#br0" timeOffset="12020">18717 2015 22830,'0'10'-5486,"0"0"3537,0-1 885,0-2 425,0-1 213,0 1 122,0-3 76,0 5-1278,0-1 1416,0 5 90,0 3-360,-19 2 647,15 5-1518,-34 3 1618,21 3 0,-18 2 1,6 0-1</inkml:trace>
  <inkml:trace contextRef="#ctx0" brushRef="#br0" timeOffset="13383">3220 4568 23819,'0'41'-6475,"0"9"4346,0-6 75,0 5 1894,0 7 1,0-13-1,0 12 1</inkml:trace>
  <inkml:trace contextRef="#ctx0" brushRef="#br0" timeOffset="13554">3132 4287 23099,'-8'-38'-7823,"6"5"5916,-9 6 2407,10 1 1,18 32 0,9 4 0</inkml:trace>
  <inkml:trace contextRef="#ctx0" brushRef="#br0" timeOffset="13788">3585 4443 21840,'-21'40'-1897,"4"-5"839,17 1-1149,0-2 829,0 3 460,0 4 261,0 3 165,0 1-1104,0 1 631,0-2 82,0 17 883,17-18-1095,-13 22 517,25-36 615,-17 5 0,13-24 1,-2-2-1</inkml:trace>
  <inkml:trace contextRef="#ctx0" brushRef="#br0" timeOffset="13932">3782 4540 23189,'12'-25'-2767,"6"6"3397,-8 8-132,14 25-1721,-12-9 194,5 34 0,-1 10-879,1-10-75,4 21 0,2 2 1549,3-6 1,-8-19-1,2-1 1,12 12-1</inkml:trace>
  <inkml:trace contextRef="#ctx0" brushRef="#br0" timeOffset="14449">4722 4576 22830,'-26'-21'-4977,"5"1"3048,-23 9 2788,-11 4 70,15 5-148,-17 17 514,12 11-301,13 10-1169,-1 20 1006,23-18-928,17-4 0,3-1-1721,-5 8 771,20-15 1,3-1-417,-1 8-878,28-2 789,-13-4 518,13 6 527,-17-13 1150,5 8 292,-22-19 625,-10 2-1794,-23-10 2331,-13 1-949,-20-2-28,5 0-65,16-11-953,51-3 1474,5 0-894,17-1 1,4 1 1371,12 1-1970,-20 0 1,1-1 132,-11 4 1,-2 0 99,0 1 0,1-1-53,11-6 0,0-1 530,-13 4 1,-1 0-683,8-4 1,-2-1-112,13-18-265,-17 8 5,-5-18-750,-20 19-445,-25-13-1367,13 18 84,-38-1 1133,36 11-1130,-44 7 2269,30 2 146,-35 3 751,37 20 507,-24 11 1587,31 11-1588,-8 4-848,11-9 934,8 1-2488,21 1-807,-16 1-572,40-2 264,-23-3 2183,23-3 1,-6-4 0,1-3-1</inkml:trace>
  <inkml:trace contextRef="#ctx0" brushRef="#br0" timeOffset="14734">5630 4610 23099,'0'-10'-6205,"-13"1"5494,10 22 296,-9 26 380,12 2-527,8-5 0,1 1-554,-4 4 669,12-8 0,-1 1-1721,-12 3 3584,21 20-2380,-23-35 204,13-23 1416,-7-55-586,6-7 134,-7 21 1,0-2-358,4 1 1,1 2 454,5-24-149,1 14 0,1 1 0,3-1 0,-7 21 0,0-1 0</inkml:trace>
  <inkml:trace contextRef="#ctx0" brushRef="#br0" timeOffset="14998">6283 4330 25438,'0'-22'-6026,"-15"9"4546,11-6-461,-12 11 2446,16 15-1068,0 21 251,0 15-80,20 14-1843,-16-7 2024,11-9 1,2 1-190,-8-10 0,-1 1-313,6 22 1,0 0-1272,3 7 721,-2-14 0,-2-1-342,-9 2 1511,17 7 1,-20-26-1,4-4 1</inkml:trace>
  <inkml:trace contextRef="#ctx0" brushRef="#br0" timeOffset="15134">6190 4775 24449,'0'-38'-5486,"0"3"3537,0 2 975,23-19 1646,-17 23-971,27 2 0,6 5 805,-5 6-326,16 6 0,3 3 0,8 1 0,-20 4 1,1 1-1</inkml:trace>
  <inkml:trace contextRef="#ctx0" brushRef="#br0" timeOffset="16987">8203 4260 22290,'-37'0'360,"-5"0"-450,3 0 90,0 0 90,8 0-90,2 0 0,4 0 0,2-11-906,3 8 722,4-18-1731,4 18 1511,3-23-1784,6 13 108,2-15 469,1 5 15,19-1 2230,-14-2-1595,36-8 2918,-9 10-1425,18-6 2069,-3 21-149,-14 21-1414,-15 7-984,-10 23-1759,-8-2 1254,0 6-261,-9-7 0,-5 0 164,0-7 0,0-1-111,1 11 1,-2-1 228,-10-11 0,1-3 900,3 25 305,-23-2 915,15-7-415,0-4-125,3-7-578,0-4 229,5-6-333,1-5-202,2-5 638,6-5-146,2-24-2250,7-6 55,23-3 1570,1-8-423,3 15 753,26-1 188,-28 5-543,42 15-580,-30 0 2555,12 0-144,3 21-2363,-10 0-287,-5-1 0,1 1-1485,9-2 1991,-3-2 1,1-4 0,11-9 0,-17 2 0,0 1 0</inkml:trace>
  <inkml:trace contextRef="#ctx0" brushRef="#br0" timeOffset="17299">9000 4202 22650,'-23'-14'-4134,"-10"5"4270,12 3-67,2 23 1005,-17-13-146,32 40-2192,-31-20 1632,26 10 1,3 4-1683,-13 11 1502,10-7 1,8 1-1099,25 6-766,-17 10 532,20-40 1,5-3-8,-2 14 1245,0-17 0,5-4-124,5 1 1,1-3 993,24 1-470,-11-14 1,1-3 1347,5 4-449,-15-25 1,-3-6 881,-2 4-1891,-18-3 0,-5-3 37,-6-12-1176,-6-3-239,-5-1 77,-9 16 0,-5 0-1775,-24-16 1443,5 15 1,-4 5 289,6 16 1,-2 5-749,-17-4 1,3 8 1967,2 19 0,-11-6 1,45 13-1</inkml:trace>
  <inkml:trace contextRef="#ctx0" brushRef="#br0" timeOffset="17602">10032 4252 23819,'-25'-16'-4603,"-2"2"3834,-28 47 2953,27-9-1852,3 1 0,4 4-327,16 11-1074,-27 2 1387,29 2-1703,-8 16 1390,32-16-621,-5-12 1,3-2-1747,29-2 1388,4 1 461,-11-21 1643,1-4-881,-2-4 1135,-1-20 404,-7 15 691,-3-46-1132,-8 1-1193,-9-15-311,-6 14 0,-6 0-702,-14 21 0,-1 0-78,14-12 1,-5 2-126,-23 15 1,-2 2-1252,6-20-1035,-27 11 3320,-2 7 0,15 14 1,-11 5-1</inkml:trace>
  <inkml:trace contextRef="#ctx0" brushRef="#br0" timeOffset="18182">10803 3930 24179,'-6'-20'-8725,"-1"4"5713,4 7 1439,-1 26 2373,4 20-844,0 13 103,0 12-192,8-23 1,1 0-1793,-5 22 2006,10-8 0,0 0 149,-11 5-75,11-21 1,0-2-1321,-10 6 970,22-4-80,-24-8 358,16-4 2,-16-7-355,13-7 645,-10-4-291,4-4 1151,0-19-59,-4-15-597,3-10-106,1-10 90,1 7 192,3 0-599,3 1 705,1 1-1054,4 9 408,11 3 1098,-4 16 429,19 5-79,-20 9-1516,0 25 1,-2 8-930,-3 0 202,-3 15 0,-5 3-728,-7-7-81,-2 14-403,-5-21-354,0-3 254,-21 3 2141,-1-12 1401,-3 0-1094,-8-14-118,18-6 0,-3-17 0,7-7 0</inkml:trace>
  <inkml:trace contextRef="#ctx0" brushRef="#br0" timeOffset="18548">11792 4311 22650,'-26'13'2344,"-14"-10"-2671,35 23-2634,-36-5 4240,17 6-1366,-11 16 9,14-15 75,11 24-1231,10-24-926,27 19-57,-21-24 2025,32-6 1,7-4-919,-17-2 965,16-3 1,0-8 363,-10-20 709,16-8 890,-27-12-271,3-16 123,-18 18-1060,-3-11-1270,-5 3-455,0 14-539,0-7-361,0 23-75,-12 4 1181,9 24 301,-10 14 88,13 8-1843,18 22 2182,-14-20 0,27 10 0,-16-15 1</inkml:trace>
  <inkml:trace contextRef="#ctx0" brushRef="#br0" timeOffset="18882">12192 4410 24179,'0'-18'-6476,"0"27"4438,0 7 974,0 20 425,15 0-687,-11-9 834,12 11-224,-6-11-1514,-7 4 2069,7-12-432,-4-10 255,-2 0-304,7-28 2431,-3 14 385,5-54-845,-2 33 367,5-33-925,-1 24 535,0 3-236,-1 3 400,2 5-1342,-1 11-301,0 5 1883,6 8-905,-5 16-1291,9 15-443,-12 7-1078,3 10-258,-8-11-218,0-1-632,-1 0 2495,-2-5 1,0-3 0,-1-2 0</inkml:trace>
  <inkml:trace contextRef="#ctx0" brushRef="#br0" timeOffset="19084">11933 3635 23279,'46'-29'1447,"-3"5"-791,17 6-100,-23 10-902,-4 22 1,-4 7-2022,-12 9 1998,-3 15 0,-4 5 0,-9 12 0,3-19 0,-1 1 0</inkml:trace>
  <inkml:trace contextRef="#ctx0" brushRef="#br0" timeOffset="19620">13947 4297 23009,'-63'-12'-1393,"2"4"1179,7 4 281,5 2 251,-3 25 783,20-17-874,15 23 0,4 4-1132,5-11 106,16 11 0,4 0-1021,-6-4 7,48 7 936,-29-24 39,27 8-533,-14-17 937,12 8 884,-16-11 1148,11-17 1361,-24-5-1117,-6-22-1637,-8 6-388,-25-14-1350,14 22-293,-35-15 576,34 24-834,-30 3 442,32 34 691,-11 26 914,14 14-76,-2-6 1,4 2 314,7-17 0,2 1-259,-2 26 1,1 0-102,1-24 1,1-1 94,2 8 0,-1 0-484,-6-6 1,-1-2-102,9 15 58,-9-15 1,-3-3 448,-3-3 382,-22 7 1199,17-26-186,-47-2 1360,29-9-1248,-29-1-261,14-19-964,-18-13 0,18-14 0,14 20 0,-1-1 0</inkml:trace>
  <inkml:trace contextRef="#ctx0" brushRef="#br0" timeOffset="20166">14240 3824 22830,'13'-6'2438,"-2"1"-1121,-2 5-1470,-5 19-3525,-1 7 1400,-3 12 906,0 23 342,0-19 232,0 2 0,0 1-1408,0 13 1042,0-6 0,0 0-488,0 12 1811,8-1 1,1-1-218,-5-1-111,12-9 1,2-4-797,-3-12-366,15 8 679,-10-27 155,6-4 1082,-12-10 632,22-46 612,-16 18-810,0-15 1,0-2 908,2 1-896,-5 6 0,0-1 134,1 1-363,4-8-479,-10 22-488,-5 10-116,0 4 861,1 7 143,-1 19-2309,8 10 153,-4 10 142,12 15-377,-4-19 125,5 5-48,-4-14-157,1-7 393,2-8 2523,9 5 14,-10-14 772,13 6-139,-19-22 630,3-10-672,-11 5-571,-3-24-948,-3 26-686,-2-19-193,0 6-887,0 39 453,0 10-1044,0 27 439,7-12 0,0-1-862,-3 7 2321,23 11 0,-24-21 1,9-3-1</inkml:trace>
  <inkml:trace contextRef="#ctx0" brushRef="#br0" timeOffset="20320">14858 3996 25168,'-9'-19'-8881,"7"3"9275,-12 6 1,31 22 0,1 7 0</inkml:trace>
  <inkml:trace contextRef="#ctx0" brushRef="#br0" timeOffset="20883">15818 3948 23189,'8'25'-8217,"0"-18"6903,-2 25 1,-2 6 656,5-6 586,1 13 1,0 2-121,3 5 312,1-9 0,2-1-427,3 3-1786,9 10 2499,-6-28 138,0-7-125,3-9 889,10-6 396,-3-21 992,18-19-117,-18-9-1901,-9 4 1,0-1 283,1-16-1061,-11 19 0,0 0-660,0-17-1149,-3 4-525,-3 4 1967,-1 5 1,-1 8 0,0 3 0</inkml:trace>
  <inkml:trace contextRef="#ctx0" brushRef="#br0" timeOffset="21236">16688 4221 24539,'-27'-16'-3428,"-15"12"4442,12-12-2218,-10 16 2089,-7 0-204,17 0-260,6 23-177,11-4-641,13 22-140,0-9-876,0 2 787,18 12-1786,14-12 1535,9-11 0,4-3 466,-12-9 1,2-3 210,22 2 0,-1-5 439,2-16 712,-21 11 1,-2-4 853,8-30 21,-4 16 1329,-8-19-1794,-4 7-635,-8-3-934,-7 0-445,-7-12-943,-3 13-73,-2-9-158,-17 27-1227,0 19 2682,-3 24-861,7 10-56,30 7 1035,-12-11 1,40 0 0,-10 0 0</inkml:trace>
  <inkml:trace contextRef="#ctx0" brushRef="#br0" timeOffset="21500">17580 4325 23639,'0'-29'-5486,"0"1"3807,-24-3 322,-6 10 1426,-27 3 788,13 12 123,-9 6 207,34 18-955,-17 14 1445,32 9-1430,-9 22 262,43-24-999,-4 10-47,9-28 1,5-5 64,10 1 198,-6-2 1,0-3-193,7-11 389,-14 5 0,-1-5 1361,-2-22 210,3-5 466,-25-15-1523,-5 2-2726,-32-10-207,19 11 2332,-30 4 1,-6 3 0,8-6 0,-5 14 0,0 0 0</inkml:trace>
  <inkml:trace contextRef="#ctx0" brushRef="#br0" timeOffset="21649">16913 3712 24718,'21'-3'1253,"11"1"-1324,12 2-1304,7 19-1394,-7-14 692,7 33 1824,0-22 1,5 18 0,-1-7 0</inkml:trace>
  <inkml:trace contextRef="#ctx0" brushRef="#br0" timeOffset="22186">19232 4087 23909,'-38'-23'-4390,"3"2"3081,7 3 440,-8 5 1210,14 7-55,-9 3 433,7 25-59,9 11-1298,-2 29 637,13-10-401,2 3-14,29-17-894,-21-3 514,21-17 1,6-3-131,15 16 429,-17-22 0,3-3 666,13 4 1,-2-6 736,11-22 125,-11 4 1,-2-4 1192,3-23-1297,-14 7 1,-3 0 908,-5-12-1557,-2-15-283,-19 27 1,-3 1-908,0-20 256,-7 9 1,-6-1-1801,-13-7 1219,3 10 0,0 2-797,-4-3 1259,0 11 0,4 2-440,16 9 60,-22 21 2761,29 40-1364,0 14 197,0 12 88,0-12-73,19 4-879,-15 1-360,13-18 0,2 0-267,2 21 606,-2-14 1,0-1 0,2 3 0,-5 11 0</inkml:trace>
  <inkml:trace contextRef="#ctx0" brushRef="#br0" timeOffset="22632">19753 3768 23279,'0'-7'-6295,"0"25"4166,16 11 307,-12 15 1118,11 3 242,-8-9 1,0 1 31,3 12 257,1-2 0,0-1-1854,-2-4 1800,-3-8 1,-1-1-59,0 2 676,1 18-460,-2-30 229,-3 2-1484,-1-13 1747,2-8-517,9-50 1111,-1 15-300,3-13 1,1-1 385,4 3 325,10-9-162,-7 22 217,2 12 448,0-5 586,11 18-1260,-9-7 782,17 29-1754,-20-15 145,5 35-1778,-11-23 227,-5 20-1215,0-9-103,-6 12 461,-2-10-611,-2 18 1923,-26-23-1120,-10 13 1673,-15-19 657,-2 2 0,6-10 0,-3-3 0</inkml:trace>
  <inkml:trace contextRef="#ctx0" brushRef="#br0" timeOffset="23032">21208 3646 24449,'15'37'-9237,"-11"0"7549,11 2-125,-15 6 1824,10 6-175,-9-11 0,1 2-25,8 20-297,-9-20 1,-2-2-1973,1 14 2091,0-3 415,0-3 0,0-5 0,0-1 0</inkml:trace>
  <inkml:trace contextRef="#ctx0" brushRef="#br0" timeOffset="23199">21058 3925 22470,'45'-8'178,"3"3"-412,7 2 38,-12 3 1,2 0-18,-11 0 0,1 0 91,23 0 0,0 0 100,5 0 0,-23 0 0,-2 0 0,9 0 0</inkml:trace>
  <inkml:trace contextRef="#ctx0" brushRef="#br0" timeOffset="23836">21755 3726 22470,'-23'-15'-4534,"-11"-3"3576,17 6 61,-1 2 762,5 30 788,13-2-1292,0 45 48,0-20-916,0 21 1221,7-27 0,0 0-756,-3 19 683,9-9 0,0-1-752,-11 4-95,10 11 831,-12-27 375,8-6-409,-6-7 274,5-5-1749,-7-6 1837,0-24 220,5-9 368,0-16 86,7 3 1,2 0 557,5-5-316,0 3 1,3 2 445,2 8 836,14 4 169,-16 16 53,14 8-1112,-17 24-1925,7-18 534,-11 23 0,-1 5-1456,8-10 989,-1 9 1,0 3-1236,5-4 677,-2-7 0,0-1-1285,9-1 1126,9-3 2096,-9-8-75,0-11 1432,-1 4-700,0-5 577,-6-18-50,-1 13-120,-2-48-1329,-9 30-492,-7-10 0,-3-3-454,-3 0-924,-19-11-577,13 16 127,-34 2 264,34 5-836,-40-1 2255,17 13 449,-12 1 885,-2 11 751,16 21 516,6 12-1137,10 11-1144,10 5 126,0-11-825,20 3-829,11 15-313,12-16 907,-11-10 0,1-3-681,12-1 1284,2-12 0,0-2 817,1-5 63,-5-14 1,-3-3 1322,-10 5 361,6-51-739,-26 31-1550,-4-9 1,-4-2-156,-2-5-865,-24-10-873,-5 1-370,-1 17 694,-3 7 0,2 3-1168,9 2 2524,-10 8 0,0 3 1,15 4-1,-3 1 0</inkml:trace>
  <inkml:trace contextRef="#ctx0" brushRef="#br0" timeOffset="24266">22787 3978 23369,'0'-13'-5936,"17"6"10109,-12 19-7931,31-8 4831,-31 39-2576,13-21 553,-3 24-268,-3 11-783,5-15 1693,-8-6 0,-3 0-2229,-5-1 3295,10 14-3156,-10-31 2150,2-19 2339,0 1 501,-1-42-2361,6 6 933,0-12-852,0 15 1,2 1 374,5-7 519,4-8-271,4 14-1826,-8 17 333,14-4 2219,-14 18-361,9 21-1279,-11-13-664,10 54-1673,-9-38 359,6 30 1580,-1-26 0,1-2 0,4-3 0</inkml:trace>
  <inkml:trace contextRef="#ctx0" brushRef="#br0" timeOffset="24632">23527 4002 22740,'-17'-8'-3210,"13"-4"-1262,-30 11 6659,15-5-1612,-3 23 707,-2 7-626,22 10-1505,-8 11-337,29-15 29,9 15 1308,13-19-1242,2 2 318,9-11-60,-14-10 461,24 0 1635,-31-7-77,13-20 1770,-23-5-1747,-10-6 1,-2-2-576,1-11-672,-5-22-788,-2 39-123,-3-4-363,0 16-284,0 28-661,14 38 681,-10 5 1190,12-4 0,-1 1-682,-11 6 541,12-9 0,-1-1-1025,-12 6 990,4-21 0,0-2-956,0 6-258,-5-6 1870,4-7 1,-6-6-1,0-4 1</inkml:trace>
  <inkml:trace contextRef="#ctx0" brushRef="#br0" timeOffset="24832">22563 3403 23909,'52'-29'1866,"3"0"-1390,-13 11 1,2 0-99,-13 6 0,2 1-779,22-4 0,-1 3-728,2 5 1051,-21 4 0,-1 1 0,5 2 0,-5 0 0</inkml:trace>
  <inkml:trace contextRef="#ctx0" brushRef="#br0" timeOffset="25354">24938 3771 24089,'-11'-13'-6812,"2"3"4849,1 5 2120,3 20 112,-8 18-48,5 10-315,0-7 0,-1 2-13,1 13-464,3-9 0,1 1 849,1 5-320,10-8 1,6-4-1136,13-5 420,30 3 570,-11-29 811,-11-16 0,-1-2 1250,7 7-943,-7-26 1,-1-5 252,2 8-233,-6-24 0,-5-4 703,-7 5-1203,-3 2 0,-3 2-682,-10 10-1294,3-14-675,-21 37 374,13 24 1350,-13 13 254,10 13 1,5 5-362,1 16 332,-4-1 0,1 2-287,5-20 0,0 1-970,0 25 1,0 1 1488,0-26 0,0-1 1,0 10-1,0-1 0,0 15 1</inkml:trace>
  <inkml:trace contextRef="#ctx0" brushRef="#br0" timeOffset="25816">25492 4225 24539,'12'-29'-3280,"3"1"2600,7 1 1326,2 2-36,5-1 4,18-8 14,-8 7-327,-6 4 1,0 1-99,3-4 873,7-10-402,-14 2-553,-9 6-128,0-17-922,-14 21-387,-3-10-318,-3 21-255,-15 26 1721,11 22-1233,-12 17 907,9-12 0,2-1-285,2 12 495,-4-17 1,1 0 95,6 7-71,19-1-970,8 2-1194,12-14 2229,2-5-246,8-17 1438,-12-6-242,-4-11 1,-2-2 1228,3 7-897,-9-24 0,-2-4 727,-3 8 206,-3-34-1417,-8 25-424,-8 2-1204,2 2-752,-3-4-556,0 12 605,-16 4 492,12 36 380,-12 30 254,32 1-1302,-4-10 1,4-2 1896,22-2 1,6 10-1,-7-19 1</inkml:trace>
  <inkml:trace contextRef="#ctx0" brushRef="#br0" timeOffset="26148">26738 3887 23279,'-33'-9'-523,"0"4"723,1 2 227,2 3 865,-8 14 89,10 7-1073,4 19-858,14-6-556,10 12-269,27-18-1113,25 12 1097,3-17 854,-12-13 0,-2-3-619,-1 1 278,24-23 1904,-32 11 320,11-28 563,-29 8-747,6-9 67,-19-9-2149,4 18 37,-5-9-239,-17 22-519,-4 14 1302,0 28-1396,5 9 137,14-5 1,4 1 1286,-2 11 1,8-15 0,4 0 0,14 11 0</inkml:trace>
  <inkml:trace contextRef="#ctx0" brushRef="#br0" timeOffset="26706">27890 3744 23099,'-43'-22'-3799,"2"3"2896,-3 6 930,-12 5 543,17 4-26,-14 2-115,35 22-144,-4 6-575,21 11-189,-5 1-89,30 8-971,7-9 842,-3-6 1,3 0-648,16 4 726,-17-8 1,-2-1-638,4 0 191,4 5 1113,-24-16-487,7-2 1384,-17-4-2213,8-3 1249,-32-3 1287,-10-2 49,-11-1-144,-1 0 206,12-11-258,4 8 383,11-18-1051,35 19 1061,36-13-929,13 14-602,-27-2-1,1-1 357,22 0 64,3 3 35,-33-3 0,1 0-25,11 1 0,-1 0 1768,20-5-2083,-16 1 1,-3-1-289,-2-2 566,10-13 145,-34 7-517,-3-7-462,-13 3-933,-3 0-78,-25-2 337,-10-10-732,-13 9 1163,17 5 1,2 1-734,-4 1 1055,-15 1 219,26 10 1064,4 24 663,10 11-1538,8 28-1182,26-10-1298,-20 4 379,43-17 1934,-27 0 1,23-2-1,-8 0 1</inkml:trace>
  <inkml:trace contextRef="#ctx0" brushRef="#br0" timeOffset="27049">28578 3996 24808,'18'-14'732,"-13"3"-3120,34 6 3543,-20 1-360,22 2-599,12 0-111,-10 1-105,16 1 41,-17 0-204,-1 0 1111,-1 0-1287,11 0-42,-15 0 139,10 0 81,-30-15 233,-1-2-314,-34-17-1709,-11 1 346,-24 3 625,10 12 250,-1 2 71,17 15 592,1-4-233,3 5 561,3 16 2035,3-12-214,8 33-2020,-2-19-209,11 36-1872,-5-18 11,12-3 0,7 0 1703,18 3 0,10 12 0,5-18 0</inkml:trace>
  <inkml:trace contextRef="#ctx0" brushRef="#br0" timeOffset="27482">29777 3904 23729,'-32'-24'-4004,"-17"1"4001,16 1-748,-11 8 1198,-12 3 71,23 8 216,-18 22 584,25 8-1405,-4 25 781,21-8-1063,3 17 132,6-29-852,28 10-708,7-15 469,15-13-76,12 3 868,-25-16 884,26-17 1262,-28 11-737,-5-28 1,-4-6 271,-8 10-592,0-17 0,-5-2-343,-12 2-601,2 2 0,0-1-278,-3-11 389,0 6 1,0 0-1538,0-11 982,0 23 1,0 0-311,0-10 266,0 7 368,0 5 681,16 4 584,-2 43-485,4 20-710,-1 30 253,-15-26 0,-2 0 179,6 22-396,-6 4-225,0-1-239,2-19 0,0 1-1012,3 17 849,0-13 0,0-1 325,3-1 704,1 7 0,-2-23 1,-1-4-1</inkml:trace>
  <inkml:trace contextRef="#ctx0" brushRef="#br0" timeOffset="27788">29998 3968 23459,'20'-8'3092,"29"6"-3547,-27-14 921,11 15 0,3 1-833,4-12 610,15 11-568,-15-2 226,-2 3 99,1 0-706,9 0 266,-12-3-289,10-2 844,-26-3-65,-2-9-78,-14 2-1304,-3-6-131,-21 3 171,14-3-769,-34 0 1098,35-1-1094,-34 1 506,35 1-502,-31-4 1926,21 9 779,-4-1-374,0 12 1285,15 20-1996,-5 14 1375,8 28-1744,0-6 307,9-15 0,3-1-1287,12 5 455,1 11-475,17-22 1620,-25-6 1,20-5 0,-11-4 0</inkml:trace>
  <inkml:trace contextRef="#ctx0" brushRef="#br0" timeOffset="28098">30703 3744 24629,'0'-16'-5576,"0"2"3717,17 7 5381,-1 25-5156,3 13 81,0 13 161,-17 0 922,5-11-1469,-7 1 1939,0-1-90,0 1-2068,0-6 2488,0-1 1067,0-2-562,0-9-754,0-23 352,21-19 85,-9-4 0,1-3 145,26-20-31,-13 12 1,0 1 395,8-9-806,-3 10 0,1 1 516,5 0-2041,-1 9 0,0 5 1883,0 8 0,13-2 0,-27 18 0</inkml:trace>
  <inkml:trace contextRef="#ctx0" brushRef="#br0" timeOffset="28215">31565 4007 25168,'13'5'-1323,"0"0"1,-5-4 0,0-1 0</inkml:trace>
  <inkml:trace contextRef="#ctx0" brushRef="#br0" timeOffset="32316">1302 7351 21930,'-4'-4'-6607,"0"-1"4138,3 0 977,0-1 478,1 0 1116,0 1-68,0 0 14,0 1-1465,0 1 1742,0 0 90,0 2 105,0-1 153,0-1-493,0 0-180,0-2 90,0 3 0,0-4-90,0 4 0,0-2 0,0 2 0,0 0 0,0-1 0,0 1 0,0 1 0,0-1 0,0 2 0</inkml:trace>
  <inkml:trace contextRef="#ctx0" brushRef="#br0" timeOffset="33016">1287 7451 21930,'-20'2'1104,"-1"0"-768,8-2-606,-4 0 108,6 0 54,-12 0 31,8 0 19,-7 0 148,8 0-321,0-12-1437,1 9 1242,-4-18-1329,6 19 1357,-3-25-1739,10 15-229,1-13 634,3-3 46,19 9 3119,2-21-1742,23 23 2877,-3-11-1923,-6 23 1807,6-1 93,-18 6-723,3 21-1453,-6 13-2361,-11 12 1349,-4-7 0,-1 1-1873,-4 17 1627,-8-4 1,-2 2 48,9-19 1,-3-1 169,-15 11 0,-3 1 253,6 0 0,-1-2 769,-5-10 0,-2-2 374,0 10 1,1-2 607,-11 10 103,0-7-387,1-5 153,-9 2-348,12-14-749,-10-1 849,20-19 246,1-2-170,8-21-2434,6-11 135,2-25 51,3 6-73,0-1-118,23 4 640,5 14 320,28-7 359,-14 24 2625,3 2-272,1 10-528,-11 17-892,22 5-63,-25-2-1270,9 21-2550,0-12 398,-11 9 2188,9-3 0,-13-23 0,-2-3 1</inkml:trace>
  <inkml:trace contextRef="#ctx0" brushRef="#br0" timeOffset="34100">965 7083 21121,'-14'-5'-2463,"-27"0"2878,3 3 186,0 8 0,-1 1 295,-5-3-414,2 21 1,-1 5-192,-10-1-169,17 2 1,1 3-154,-11 12 658,2 3-603,23-23 0,1 3-288,-4 14 0,1 2-314,7-10 0,1 3 81,-1 16 1,1 10 0,3-6-315,5-9 0,2 0 425,-2 15 1,-1 7 0,7-8-213,7-16 1,5 0 148,5 10 1,3 6-1,3-8-491,4-12 0,6-3 602,5 5 1,5 1 0,-2-8 70,-3-12 1,3-7 393,4-1 1,6-2-1,-4-3 316,-1-4 1,-1-4 117,14 4 0,1-7 413,1-16 1,-3-4 460,-12 6 1,0-4-454,2-8 1,3-5 0,-4 0 30,-6 0 1,-2 0-255,12-10 0,-3-3-397,-7-7 1,-5-2-338,-8 13 1,-2-4-198,-3-4 1,0-5-1,-4 3-395,-4 3 1,-4-1-52,-2-4 1,-2-6-1,-1 5-438,-1 3 1,-4 2 3,-10-13 0,-6 0-160,-2 3 0,-5 4 220,-2 14 0,-7 0-75,-6-3 0,-5-4 1,2 8 149,4 10 0,-1 4 958,0 1 0,-5-1 0,4 7 0,2 8 0,2 4 0,-2 2 0,0 0 0</inkml:trace>
  <inkml:trace contextRef="#ctx0" brushRef="#br0" timeOffset="35633">3220 7059 22920,'0'-11'-5936,"0"0"3897,0 29 885,-13-2 2692,10 27-2125,-9-3 699,12 8-633,0 5-1075,0 6 1596,0-15 0,0 2 0,0-11 0,0 0-90,0 11 0,0-2-2114,0 17 1344,0-4-643,17-2 1400,-13-7 0,13-7 0,-17-5 0</inkml:trace>
  <inkml:trace contextRef="#ctx0" brushRef="#br0" timeOffset="35782">3018 7655 22740,'-27'-38'-6739,"2"-10"3387,12 12 1426,5-6 1289,26 8 1963,-14 11-560,31 7 0,7 5 843,-1 1-2094,18 5 1,5 2 1166,-29 1 0,0 3-401,29 6 1,-1 1-1,-25-7 1,-1 1-1,12 6 1,0-1-1</inkml:trace>
  <inkml:trace contextRef="#ctx0" brushRef="#br0" timeOffset="36102">3908 7473 21930,'-42'0'270,"-1"0"-270,1 0 0,19 17 470,-8-12-261,27 28-1909,-9-11 1384,13 9-1280,0-1 89,0-2-89,21-8 98,-15 3-784,40-14 1547,-25 1 1271,22-9-52,-6 3 880,-2-4 233,4-19 547,11-11-34,-15-10-1000,-10 11 0,-3 1-700,-7-8-364,6-10-760,-20 20-542,5 3 153,-6 5-1041,-13 31 1650,10 14-677,-11 18 456,14 4-689,20 3-865,11-11 2317,-1-11 0,4-2 1,25-1-1,-25-12 1,0 0-1</inkml:trace>
  <inkml:trace contextRef="#ctx0" brushRef="#br0" timeOffset="36356">4838 7508 22740,'-24'-21'-5490,"18"3"4738,-25 9 1,-5 3 1885,10-1-817,-12 3 1,-3 2 412,4 2 2,-23 19 713,40 3-1455,-14 2 1872,31 13-2070,-7-15-227,57 14-411,-15-16 472,16-7 0,3-6 85,2-5-43,-7 4 0,-2-4 446,1-21 194,7 14 1326,-36-31-1654,-5 9 341,-11-16-1334,-31 8-2160,-14 2 3109,-17 22 1,28 5 0,2 1 0,-19 5-1</inkml:trace>
  <inkml:trace contextRef="#ctx0" brushRef="#br0" timeOffset="36516">3910 8348 23909,'19'-21'-248,"-15"-10"1,44 27-1,-11-11 1</inkml:trace>
  <inkml:trace contextRef="#ctx0" brushRef="#br0" timeOffset="37036">5937 7304 23639,'-23'-11'-3397,"2"0"1981,-3-1 755,10 3-13,-1 1 496,11 21-6,3 18-630,21 10-1277,-15 11 1479,12-17 0,2 1-562,-2 20 549,-2-7 1,0-1-451,1 6 471,-5-21 0,-1-1 1011,-8 14-16,14-17-3,-14-1-26,5-46 876,-7-36-744,0-7-337,0 8 0,0 1-272,0-5-552,0 9 1,0 1-222,0-4 1139,7 14 1,4 3 0,11 3-1,18-3 1</inkml:trace>
  <inkml:trace contextRef="#ctx0" brushRef="#br0" timeOffset="37400">6785 7507 24179,'-21'-15'-4084,"-13"12"4990,8-12-1981,-17 15 2105,6 0-403,-1 0-89,15 15 66,6 8-867,9 8 227,8 3-1266,19-8 433,-15-1-59,24-9 1,5-3 113,-4 1 415,13-1 0,3-4-268,3-7 866,16 4 714,-8-24 1293,-16-10-1064,-13 2 1,-4-2 622,-7-19-1178,-1-18-1036,-15 28-839,0-17-244,0 31 214,-17 2-1015,12 35 1173,-12 5 718,17 22-2457,17 20 674,-12-8 2133,14-16 1,5 0-1,1 17 1,-1-26-1,1 0 1</inkml:trace>
  <inkml:trace contextRef="#ctx0" brushRef="#br0" timeOffset="37834">8213 7378 23279,'-45'-37'-5290,"19"13"4894,-21 8 1,-3 9 1456,11 18 922,-25-10-1124,38 40-938,4-18 690,10 42-1850,5-20 1315,4-7 0,6 0-854,24 4-43,-10-10 1,4-4-1665,31-1 1538,0-5 636,4-16 206,-14-6 749,-7-5 1,-1-6 1332,0-18-1146,-8 2 1,-3-3 882,-3-23-1261,-9 1 1,-4-2-949,-2-5 150,-14-4 0,-2-1-1192,6-1 937,-13 10 0,-3 0-2040,-1-7 1401,4 16 0,0 3-734,-3 2 852,7-1 313,4 26 620,7 28 911,-7 7 626,10 25-995,0-8 1,0 1 432,0 25-493,0-17 1,0-1-10,0-9 0,0-1-453,-1-1 0,2 0-194,7-1 1,0 1-777,-6 10 1,0-1-757,14 18 1833,-10-17 1,-3-1 0,-1-1-1,7 6 1</inkml:trace>
  <inkml:trace contextRef="#ctx0" brushRef="#br0" timeOffset="37972">7952 7434 23909,'-9'-39'-8159,"7"2"6220,-7 1 306,9-10 1137,29 14 1413,11-8-97,19 27-581,-16 6 1,0 2-292,18 4 0,-19 9 0,0 4 0,-11 1 1,0 0-1</inkml:trace>
  <inkml:trace contextRef="#ctx0" brushRef="#br0" timeOffset="38382">9002 7423 23459,'-21'-17'-4941,"-4"-12"2313,-20 25 4304,21-20-2749,-12 22 2066,19-8-1146,-3 28 1063,8 9-1677,12 9 338,17 16-125,11-21-985,11 10 1555,-9-23 1,0-4-744,11 2 827,-9-3 1,0-3-871,6-9 1464,4 5 737,-10-21 1667,-12-9-1453,-3-20-854,-12 4-1014,-5-10-737,-17 21-481,13-10-207,-33 26 1143,20 0 608,4 39 0,3 13-1042,-2 1 632,18 20 1,5 4-268,-7 2 422,11-9 1,3 1 88,-8-24 1,-1-2-59,-1 10 1,3-2-1399,16 8-1107,-25-7 1436,10-8-942,-12-3 1645,0-14-289,-17-3 1053,-11-36 0,-10 1 0,-5-22 0</inkml:trace>
  <inkml:trace contextRef="#ctx0" brushRef="#br0" timeOffset="38500">8695 7206 23999,'0'-59'-6026,"0"5"5585,22 22 0,6 3 2044,5-9-1072,16 17 1,5 6-486,4 4-490,-16 6 0,-2 6 320,20 27 1,0-4 0,-31 1-1,1 0 1</inkml:trace>
  <inkml:trace contextRef="#ctx0" brushRef="#br0" timeOffset="38949">10585 7319 23639,'-41'-23'-3981,"-1"3"2895,-1 3 813,-16 5 801,13 6-86,10 15 0,1 1 853,0-5-829,12 25 0,5 4-1202,6-8 606,15 17 0,6 3-915,-4-9 250,26-4 1,8-5-233,-6-12 543,16-4 1,4-3-392,3-8 687,-9-4 0,-1-6 1196,7-21-101,-21 12 1,-3-3 17,-6-13 0,-4-1 737,7-12-1283,-14 2 0,-4-2-728,-3-13-47,-3 19 1,-4 0-330,-15-23-1408,12 1 1227,-11 18 0,-3 1-1274,-1-20 1382,9 26 0,0 1-554,-15-12 584,23 23 532,-7 29 2456,10 46-1685,0 17-689,9-6 1,1 2-67,-8-21 0,1-1-141,13 15 0,3 2-696,-6-2 1,1-3 361,3-12 1,3-1 659,1 9 1,2-2-1,-4-18 1,1-2-1,22 24 1</inkml:trace>
  <inkml:trace contextRef="#ctx0" brushRef="#br0" timeOffset="39299">11373 7364 24629,'-25'-36'-7109,"-3"-7"4354,-16 11 2905,-9-5-43,17 25 537,1 14 0,-1 3 1001,1-1-932,8 24 1,4 5-1012,4-5 748,11 13 0,7 3-111,13 0-982,2-7 1,5-1-556,24 0 574,-1-9 0,1-4-596,5-7 595,-5-7 0,-1-2 713,-7-7 879,3-19 1312,-18-12 400,-10-25-1203,-2 6-1139,-8-1-809,0 2-680,-15 16-901,11-11-338,-10 48 1470,14 13-1136,19 22-1369,1 21 3218,3-21 0,8 9 1,-9-16-1</inkml:trace>
  <inkml:trace contextRef="#ctx0" brushRef="#br0" timeOffset="39615">11732 7375 24808,'3'-14'-4456,"0"3"3205,-1 11 2700,0 0-669,4 17-3045,0 6 744,5 22 341,-2-9-866,9 17 926,-9-27-189,6 11-1079,-7-28 565,4-1 2908,-3-8 976,12-22 11,-6-8-1013,5-5 1,-1-2 625,3-12-893,-1 13 1,0 2 926,-2 8-208,10-4-476,-14 22-641,6 21-1663,-10-8 204,1 39-2482,-3-6 928,-5 9 2316,0 4 1,-4-18 0,0 0 0</inkml:trace>
  <inkml:trace contextRef="#ctx0" brushRef="#br0" timeOffset="39822">11262 6877 25528,'0'-38'-6386,"0"3"4258,24 5 3700,-18 7-1920,38 4 2456,-39 8-2338,37 5-79,-10 3-710,11 22-794,15 8 1871,-24 11 1,9 2 0,-14-8 0</inkml:trace>
  <inkml:trace contextRef="#ctx0" brushRef="#br0" timeOffset="40016">11945 6717 23909,'21'-31'-35,"9"-5"301,-8 10 14,16 1 664,-19 17 179,16 4-787,-16 20-1826,18 7 172,-14-2-734,8 8 0,1-2-1006,5-18 2934,-7 17 1,1-2-1,5-21 1,1 9-1</inkml:trace>
  <inkml:trace contextRef="#ctx0" brushRef="#br0" timeOffset="41665">13578 7572 23639,'28'-14'2682,"-1"-2"-2595,3-16 1,-1-6-904,10-9 499,-8 9 0,1-4 46,-6 3 0,-3 0-5,-4 9 1,-1-3-6,8-23 0,-1-1-142,-12 21 0,-2 2-408,2-12 1,-2 0-137,-1-20-28,-5 1-192,-1 3 618,-4 22 1,0 0-581,0-13 714,2 17 0,-4 4-352,-15 11 78,13 22 2337,-13 24-778,7 28-628,7 6-131,-2-24 1,0 2-21,4 1 0,2 4-100,-1 23 0,0 2 92,0-17 0,0 1-224,0 5 1,0 4-1,0-6-1366,-1-6 0,2-2 440,8 12 1,2-1 279,-10-21 1,3-3-32,13-1 1,0-2 624,-14 24 0,28-8 1,-11-6-1</inkml:trace>
  <inkml:trace contextRef="#ctx0" brushRef="#br0" timeOffset="41915">14357 7381 23009,'0'-23'-6385,"-19"10"5313,-5 27 3920,0 18-2486,-9 14-34,29-2-1310,-9-11 784,13-1-1308,20 7 960,11-20 671,12 14-1747,22-31 1809,-23 10-71,-6-18 1,-2-8 2059,3-17-1829,-14 2 0,-2-3 862,2-22-769,-13 5 1,-7 1-1200,-14-2-444,-1 4 0,-3 4 805,-10 10 0,-16-1 1,17 19-1</inkml:trace>
  <inkml:trace contextRef="#ctx0" brushRef="#br0" timeOffset="42266">15193 7298 22020,'-38'-8'-1121,"0"2"900,-5 6 782,4 19 711,-3-14-596,6 38-617,4-21 260,7 23-843,12-8 157,6 1-533,7 14-696,28-16 394,-7-9 1,4-3-520,35-7 1626,-13-5 0,1-2-606,12-9 1105,-19-8 1,-1 0 901,14 2-374,-29-17 1,-1-4 638,20 2-484,-18-10 1,-2-4 180,9-12-1220,-14 6 1,-3-1-591,-5-11-204,-4-1 1,-7 1-1371,-17 3 141,16 6 1,-3 5-1224,-28 14 2716,29 1 1,-11 20 0,14 3 0</inkml:trace>
  <inkml:trace contextRef="#ctx0" brushRef="#br0" timeOffset="43449">15573 7213 21300,'-38'0'720,"-6"0"-720,9 14 1435,-3-10-1435,7 24-128,0-24 218,2 32-163,5-18 643,0 35-1231,12-16-245,21 24-1687,-4-23 1489,30-9 1,7-2-11,-3 0 519,4-10 0,5-4 512,-6-6 0,-1-2-334,24 1 787,-15-12 1,-2-1 922,3 3-143,-15-11 1,-3-5 1283,-2-8-1853,-11-4 1,-4-2-366,-5-12-603,-5 10 0,-2 2-690,-4 4-420,-18-18-1170,13 25 272,-26-11 383,28 39 1837,-10 10 792,13 19-916,23 23-537,-17-18 660,28-2 1,5-1 989,-12-1-536,15-9 0,3-5 482,-4-11-676,-4-4 1,1-6-75,9-19 1155,-8 4 1,0-5 1706,8-25-1871,-19 17 1,0-1-356,-3-7 0,-3-1-267,-5 8 0,-2-3-368,7-24 1,-4-2-328,-8 22 0,-2-1-252,-1-12 1,-1 0-505,-3 12 1,-2 1 148,0-1 1,-1-1 188,0-1 0,0 0 202,0 0 0,0 0 79,1 1 1,-2 0 4,-9 2 1,-3 0-47,4-10 0,-1 2-297,-16-14 341,12 20 0,0 5 76,-4 12 494,-14 27 2034,13 22-1029,-7 28-591,20-9 0,3 3-124,-4-10 0,0 4-210,4 8 0,1 6 1,1-4 221,0-3 0,2 0-284,4 5 0,4 5 1,-3-5-456,-4-8 1,2-1-1506,14 13 1,5 0-690,-8-5 1,2-3 2338,3-13 1,2 0-1,1 10 1,-1-2-1,-6-17 1,0 1 0</inkml:trace>
  <inkml:trace contextRef="#ctx0" brushRef="#br0" timeOffset="44166">17245 6774 24988,'-19'-27'-7477,"-6"5"6628,22 6-759,-8 33 3030,11 6-2027,0 32 263,0-1 18,0 10-474,0-29 0,0 0 945,0 2 1,0 2-247,0 16 1,0 0 317,0-14 1,0 0-780,0 24 1,0-1 559,0-30 0,0-1-45,0 7 0,0-2 135,0 7-90,0-11 90,0-5-180,8-6-1018,-6-11 140,12-3 1226,-4-33 211,3 4 674,3-26-480,-3 9-367,0 3 0,0-2 413,10-20 87,-3 7 0,1 1 439,5-4-896,-6 16 1,1 3 120,2 11 56,21 16 662,-21 25-1461,0 9 1,-3 4-792,1 17 294,-5-2 0,0 2-1098,4 11 783,-7-21 0,0 0-1216,9 10-364,5-6 1091,4-14 0,4-3 1722,11 2 351,2-10 1,0-4 1377,1-10-457,-9-11 1,0-6 1777,1-17-1663,-9 2 0,-3-4 932,-5-20-1082,1-5-104,-18-6-1321,-4 15-328,-12 8 1,-2 2-1832,5-2-258,-34-12 692,13 33 695,-20 3 1146,19 30 1383,-12-10 228,25 56-1058,-6-32 1153,11 37-1203,10-26-372,21-2-1126,-16-4-299,46-3-372,-25-6 42,28-11 2200,7 4-792,-16-15 760,-11-5 0,-1-1 1219,0 0 557,2-31-648,-24 16-1139,-3-19-460,-8 6-1257,0-3-43,0 0-457,-18-1-2053,-7-12-25,2 14 3338,-18-13 1,24 32-1,-18 0 1</inkml:trace>
  <inkml:trace contextRef="#ctx0" brushRef="#br0" timeOffset="44456">18882 7241 23369,'0'-34'-5396,"-23"15"3863,18-9-447,-35 25 3717,35-18-3046,-29 19 2700,16-7-1233,-2 57-1085,24-18 785,7 15 0,3 2-756,9-1 881,7-4 0,0-1-1701,-10 6 1664,5-8 0,2-2-1672,1 1 859,-14 6-303,9-18 1389,-21-10-803,7-1-1770,-30-11 2630,-1-20 0,-2 12 1,7-14-1</inkml:trace>
  <inkml:trace contextRef="#ctx0" brushRef="#br0" timeOffset="44668">19372 6778 23909,'5'-10'-516,"-4"22"-3427,7 31 1837,-8 5 1681,1-4 0,0 0-155,-1 8 39,0 5 1,0 1-540,0 2-689,9-5 0,0-1-216,-4-9 1928,9-12 1,0-1 0,-12-2 0,9 5 0</inkml:trace>
  <inkml:trace contextRef="#ctx0" brushRef="#br0" timeOffset="44790">19180 7191 24269,'0'-38'-6386,"35"2"8196,-3 4-1312,0 18 1,6 1-529,13-1 1,2 3 99,-11 4 0,2 1 0,18-1 1,0 3-1,-17 4 0,1 0 1</inkml:trace>
  <inkml:trace contextRef="#ctx0" brushRef="#br0" timeOffset="45382">20118 7062 24629,'-10'-16'-7556,"0"-7"3867,1 20 5241,4-16-1951,0 17 0,3-6 0,0 8 0</inkml:trace>
  <inkml:trace contextRef="#ctx0" brushRef="#br0" timeOffset="45533">20198 7569 23549,'5'2'-3095,"-1"-1"1879,1-18-1536,3 12 2924,3-12 0,5 1 0,4-4 0</inkml:trace>
  <inkml:trace contextRef="#ctx0" brushRef="#br0" timeOffset="45916">21077 6478 23279,'-19'-19'-6226,"-19"2"6199,22 6-898,-20 5 1794,14 3-201,10 45-962,3-11 31,7 2 0,4 5-718,7 4 0,1 0 796,-8-9 1,1 2-225,7 6 1,5 5 0,-1-4-166,0-3 1,1 0-162,0 3 1,1 4-1,0-5-279,-2-3 1,1-3 398,5 9 1,-3 0-535,-12 9 1358,20-4-355,-23-8 489,6 8-8,-8-19 436,-21 7 965,-5-26 1366,-23-1-111,24-26-2194,-14 11 1131,35-38-1925,-12 18-13,16-27-10,-2 16 0,4-1-347,10 6 0,3 0-1184,7-27 1,4 1 528,3 20 1,3 1 1159,4-11 0,1 2 0,-8 12 0,-1 3 1,3 0-1,0 0 0</inkml:trace>
  <inkml:trace contextRef="#ctx0" brushRef="#br0" timeOffset="46266">21893 6799 23999,'-41'-15'-2107,"5"11"2491,3-12-1505,11 16 1924,2 24-735,6-1-327,6 10 1,2 4-628,-1 13 154,3-3 0,2 0 24,2 11-52,7-11 0,6-3-433,19 3 300,-2-14 1,4-3-277,23-4 1193,-26-13 1,1-3 417,2-6 1,0-2 925,18-2-503,-10-16 1,-2-4 1523,1-4-1315,-10-13 1,-4-5 219,-5-7-955,-10 16 0,-2-3-597,-6-4 0,-3 0-780,1-25-4,-12 12 1,-6 1-579,1 21 0,-2 3-711,-13-15 1,0 4-800,-2 5 2953,-16 2 0,43 25 0,-17 5 0</inkml:trace>
  <inkml:trace contextRef="#ctx0" brushRef="#br0" timeOffset="46599">22652 6918 23459,'-58'-32'-3580,"-2"13"3218,15 7 456,1 12 747,14 0-100,2 25-112,13-2-700,-7 26-602,19 17 150,-9-12-30,29-9 0,8 0-1001,5 6 654,14-13 1,6-4-283,6-1 761,-19-15 1,3-3 340,-2-8 1,0-4 764,18 1 69,-14-13 1,-2-1 1530,0 5 29,2-42-852,-28 24-866,0-29-695,-13-13-928,5 11 260,-17 17 1,-5 0-663,1-1 1,-1 1-2222,-17-19 1392,9 16 0,1 1 1852,-2 3 1,-3 1 0,9 22-1</inkml:trace>
  <inkml:trace contextRef="#ctx0" brushRef="#br0" timeOffset="46920">23163 6876 23819,'-14'-21'-6217,"10"-12"3778,-28 17 3119,14-4-1432,-12 8 1505,6 12 579,12 29-1139,5-5-1397,7 29 1254,11-19 1,2 0-528,-7 20-257,29-8 0,7-1 742,-6 4-386,15-12 1,6-5-162,-26-16 0,0-3 656,25 5 0,1-5 197,-23-8 1,-1-2 518,12 2 0,-1-5 440,-5-11 0,-2-1 1681,15 6-1812,-19-26 0,-5-5 26,-8 6-1081,-7-14 1,-11-4-999,-33-4-86,10 8 1,-5 0-191,-5 18 0,-2 3-151,0-6 1,-2 1 1108,-3 10 0,0 4 1,-17-2-1,18 10 1,0 0-1</inkml:trace>
  <inkml:trace contextRef="#ctx0" brushRef="#br0" timeOffset="47182">24555 6469 23729,'-31'-11'-2584,"-21"4"2786,31 4-155,-27 27 1457,13-1-919,-1 30-924,1 1 116,9-4 1,0 3-138,6-11 1,0 2 224,-1 7 1,-3 5-1,3-4-881,2-4 1,1 0 929,0 4 0,-2 5 0,3-5 1,2-5-1,1-2 0,-4 14 0,0 0 1</inkml:trace>
  <inkml:trace contextRef="#ctx0" brushRef="#br0" timeOffset="47783">24950 7014 23909,'24'20'-4950,"13"-17"6398,-32 48-3970,23-24 1558,-26 29 74,9-8-179,-2 5 353,-7 2-959,7 0 1095,-9 2-124,0-19 0,0 0 964,0 19-232,-9-15 0,-1-1 607,6 1-3,-31 10 835,20-33-305,-13-3 992,5-37-2702,12-20-243,2-13 326,7 8 1,4-1 353,6 14 1,1 0 148,0-9 1,-1-4-1,3 3-294,7 0 0,1 1 0,3-16 0,-2 0-260,-3 18 0,0 2 939,1-1 0,1 1 382,-1 3 1,2 0-21,7-5 0,0 2 289,11-14-469,-9 24 1,0 4 573,-2 9 145,3 5 364,-17 29-2948,-7 0-251,-3 21 370,-3-5-76,0 5-148,-24 2 651,-4 17-489,-1-17 237,7-11 0,0-2-44,-2-3 1591,-11 5 1,15-23 0,11 0 0</inkml:trace>
  <inkml:trace contextRef="#ctx0" brushRef="#br0" timeOffset="48052">25827 6833 23099,'12'0'630,"-1"15"-5176,-1 13 1801,-5 6 1699,-2 8 287,-3 9 414,0-11 215,0-6 1,0 0-1378,0 5-89,-15 16 2590,11-27 309,-12 1 0,16-15-1130,0-5-173,0-4 0,-7-3 2117,5-23-2378,-5-9-1285,7-33 734,0 10-501,15-7 909,-11 14-331,12-1 468,4 1-6,2-11 0,13 19 0,-4-8 1</inkml:trace>
  <inkml:trace contextRef="#ctx0" brushRef="#br0" timeOffset="48365">26657 7093 23459,'1'-46'-4787,"-18"21"1925,12-18 1576,-35 27 2196,20-19-2022,-22 22 1967,7-10-754,-16 20-225,12-10 1051,-20 13 1082,32 22-141,2 8-1288,19 11 178,6 0-1758,19-13 239,-14 0-1054,43-6 1584,-7 4-786,13-14 363,11 1 347,-25-13 1318,-9-18 699,-14-6-750,-17-9-1517,0-1-2745,-26-2 3167,0 11 0,-4-8 0,10 14 1</inkml:trace>
  <inkml:trace contextRef="#ctx0" brushRef="#br0" timeOffset="49154">27115 7054 23639,'-21'-18'-4887,"-8"-11"2667,-13 26 3733,1-12-1235,7 15 803,-13 0-463,15 20 439,-12 9-736,31 10 190,-1 2-42,14-10-1990,0-2 394,28 0-810,5 5 257,17-11 319,10 4 217,-22-19 1595,19-2 232,-28-6 733,6-22 460,-14-8-689,-10-13-944,-2 9 0,-2-1-707,-6-14 88,3 0 0,1-2-214,-5 18 1,1-1-26,2-29 1,0-2-85,-1 24 1,1 1 55,1-14 1,1-1 239,3 1 1,0 3 353,-2 14 0,0 0 114,3-15 1,1 3 301,1 9 336,4 3 56,-8 48-1019,-1 19 1,-3 8 42,0 25 124,-2-20 0,-1 6 0,1-5-27,-1-4 0,1-1-25,-1 4 1,0 5 0,0-4-5,0-5 0,0-2-124,0 11 1,0-2-462,0 11 1324,0-7-424,0-7-109,16-4-719,-12-8 141,26-6 110,-11-2 123,-1-10 487,15-3 917,-13-8 207,13-17 1050,-8-6 7,-5 3-339,-4-33-1404,-5 32 709,4-37-1210,-8 33-340,2-7-539,-4 21-554,3 0 1050,0 30-1930,17 28 1136,-9 1 149,4-8 1,1-1-253,2 1 314,1-8 0,1-3-262,8 1-160,12 3-359,-10-23 2981,0 2-147,1-13 736,13 6-97,-13-22 894,15-10-341,-28-10-605,4-21-795,-19 16-786,-2-13-241,-6 13-1133,0 2-178,0 2-954,0-4 103,-14 14 476,10 1 398,-10 38 1805,14 14-2159,16 32 246,1-9 1324,0-17 0,3-1 0,10 4 1,3 9-1</inkml:trace>
  <inkml:trace contextRef="#ctx0" brushRef="#br0" timeOffset="49615">28627 6954 23279,'-18'-17'-4460,"13"4"974,-30 6 5298,12 4-502,-14 21 679,15 13-1697,-1 11-310,21 6-1488,-7-8 1841,9 0-156,0-1-1936,25-2-531,-19-2 535,26-15 0,6-3 731,-9 9 432,14-12 1,3-4 1403,3-2-233,15-4 453,0-23 1050,-18 14-757,-8-23 1,-3-6 648,3 6-1291,-8-16 1,-4-4-50,0-6-568,-8 2 0,-1-2-311,-9 21 1,-2-2 500,1-13 0,-1-7 0,0 6-755,-3 10 0,-1 0 54,1-8 0,-1-3 0,0 6-1097,-2-11-88,0-7 831,0 32 27,0 10 329,0 25 163,0 10 177,0 48-1,0-9 131,-7 1 1,0 2 55,5-19 1,0-1 66,-6 13 1,1-1-109,6-13 1,2-3-85,-1 31 40,0-2-180,0-4-540,0-4 235,0-7-702,0 6-198,0-17-323,0 5 1718,0-27 0,0-2 0,0-11 0</inkml:trace>
  <inkml:trace contextRef="#ctx0" brushRef="#br0" timeOffset="49750">28985 7034 23999,'0'-42'-6206,"0"3"4168,24-15 2671,-18 17-309,23 11 0,5 3 1153,-7 4-1114,11 9 0,3 4-188,2 2-919,-6 10 1,-1 4 892,8 14-44,11-3 1,-20 21 0,-2-15-1</inkml:trace>
  <inkml:trace contextRef="#ctx0" brushRef="#br0" timeOffset="50032">29757 6879 23639,'-17'-24'-6596,"13"2"3909,-12 1 1654,-3 3 968,14 1-904,-26 9 2143,28-4-1765,-22 11 572,10-5 1103,-1 27 550,5 9-816,11 11-1140,19 18 345,-14-22-916,23-5 1,3-2 1561,-7 4-1410,4-13 1,3-1 343,15 10-231,-13-10 1235,15 5 64,-33-15 186,12-1-687,-46-6-1649,-24-17 1737,-9 11 1,16-5-1,2 1 1,-7 7-1</inkml:trace>
  <inkml:trace contextRef="#ctx0" brushRef="#br0" timeOffset="52900">3020 9358 23099,'0'-14'-6205,"0"3"4256,-14 25 4038,10 3-2603,-10 27 917,14 0-1191,0 11 287,-9 8-189,7-29 1,1 1 771,-4 2 1,1 1-20,3-1 0,2 0-744,-5 1 1,1-2 490,2-1 1,0 0-276,-5 30 665,2-9-71,2-7-252,-4-8 225,3 0-285,1-17-872,0 1 1041,0-35-264,1-12-52,18-32 797,-13 3-284,13 13 0,0 0 474,-12-5-493,8 9 0,5 5 666,1 8 445,7-8 380,9 27 257,-15 16-2009,16 20-330,-14 12-295,-5-11 0,0 1-332,3 9 10,-2 2 1,0-1-1247,1-4 980,-2-5 1,0-5-1178,-2-16 1851,10 0 967,-11-16 1876,4-17 43,-5 13 887,-3-43-1711,0 22-414,-5-11 0,-1-2 74,3-10-809,-4 9 1,0 0-678,0-2-894,-1-12-181,0 31-634,0 4 1896,0 13 622,0 23-791,2 12-108,-1 10-160,2 25-627,-1-24 3,1 17 1174,0-23 0,0-3 0,0-3 0</inkml:trace>
  <inkml:trace contextRef="#ctx0" brushRef="#br0" timeOffset="53049">3412 9500 22200,'0'-20'-6835,"0"5"4077,0 7 2840,19 4 1,-14 19 0,14 3 0</inkml:trace>
  <inkml:trace contextRef="#ctx0" brushRef="#br0" timeOffset="53349">3775 10230 23099,'13'1'508,"4"-1"-442,-2-20-552,9-6 604,-10-11-984,8-13 277,-12 19 1,2-25-578,-9 24 47,0-32-498,-18 33-135,11-19 133,-27 35 1597,27 1-1311,-24 10 2205,26 22-1062,-20 13 1281,20 11-1087,-3-7 1,0 0 353,5 12-1288,10-7 1,0 1-1178,-5 5 2080,16-18 1,-1 0 0,-14 3-1,15-2 1</inkml:trace>
  <inkml:trace contextRef="#ctx0" brushRef="#br0" timeOffset="53683">4315 9928 23099,'0'17'-6205,"0"7"4076,0 19 1065,0-2 515,0 6 124,0-11 390,0 17 77,0-26-1098,0 0 1056,0-13-90,10-8 657,-7-18-255,15-15 1001,-9-11-479,12-24 76,-6 19-171,5-15 98,0 6-135,-3 16-279,12-2 529,-11 26-169,15 5 774,-13 24-2280,22 33-759,-22-1-181,-1-6 0,-2 1-941,-4 2 2258,3 12 0,-8-23 0,-1 0 1</inkml:trace>
  <inkml:trace contextRef="#ctx0" brushRef="#br0" timeOffset="53898">3673 9587 22920,'-7'-31'-7316,"2"2"5303,2-7 1332,23 12 2608,5-8-715,0 17 440,17 1-293,-37 8-1631,39 3 2273,-27 1-315,19 2-955,-11 0-1527,-3 15 558,-1-12 1,-2 24 0,0-12 0</inkml:trace>
  <inkml:trace contextRef="#ctx0" brushRef="#br0" timeOffset="54070">4120 9236 22110,'21'-11'2282,"4"4"-1691,19 3-812,-20 23-2458,11-14 2074,-31 43 142,31 2 0,-31 14 1,5-26-1,0-1 0</inkml:trace>
  <inkml:trace contextRef="#ctx0" brushRef="#br0" timeOffset="54332">5708 9506 25978,'0'-9'-6296,"-17"3"6861,13 33-1738,-27 0 2785,27 29-2667,-10-3 847,7-7 1,2 2-168,3-10 1,1 1-497,-3 6 1,-2 4-1,3-4 557,2-4 0,2 0-944,-1 24 1,0-1 649,0-29 0,0-2-813,0 8 0,0-2 1390,0 7 1,0-10-1,0-4 1</inkml:trace>
  <inkml:trace contextRef="#ctx0" brushRef="#br0" timeOffset="54466">5312 10072 23729,'0'-55'-6385,"0"2"5966,22 17 1,6 2 1521,6-16-876,3 20 1,6 1-155,-2 4 0,0 2 147,-8 8 0,2 0-55,9-4 0,1 1 0,-12 7 1,-1 2-1,31-9 0</inkml:trace>
  <inkml:trace contextRef="#ctx0" brushRef="#br0" timeOffset="54986">6108 9409 22920,'-20'-7'-1411,"4"26"1885,16 18-3118,0 19 1112,17 8-105,-12-6 836,13 3 307,-10-29 1,0 3-475,-1 13 1,0 1 341,2-13 0,0 1-209,2 21 0,-3 0 481,-6 0 328,3-22 0,-1-2 311,-4 2-134,5-7-504,-4-8-599,5-6 563,-6-26 799,0-15-56,0-13-122,0-8 191,0 9-63,14-22 623,-11 16-465,13 10 0,-1 2 1121,-10 1-1282,26 5 1350,-11 18 594,27 29-1509,-14 14-758,-5-4 1,-3 2-681,-1 26 112,-1-21 0,0-2-813,2 6 877,-2-12 1,1-2-1597,6-2-195,8-4 1946,4-16 1552,-13-6 553,20-17 1079,-26-14-1207,6-9 129,-16-9-724,-3 11-469,-4-4-508,-4 1-1039,-1 0-576,-1 4-742,0-5 981,0 16 166,0-1 591,0 41 72,0 18-200,0 15-419,0 8-165,14-10 1116,0 18 0,2-17 0,-5 10 0</inkml:trace>
  <inkml:trace contextRef="#ctx0" brushRef="#br0" timeOffset="55152">6683 9362 24539,'0'-11'-9804,"20"4"9832,-16 22 1,31-10 0,-15 14 0</inkml:trace>
  <inkml:trace contextRef="#ctx0" brushRef="#br0" timeOffset="55310">6750 10700 25348,'0'6'-2,"-8"0"0,6-4 0,-6-1 0</inkml:trace>
  <inkml:trace contextRef="#ctx0" brushRef="#br0" timeOffset="56099">8203 9144 24359,'0'-17'-5756,"0"3"3717,0 29 1155,0 2 335,0 29 214,0-3 30,0 9-13,0 7-1188,0 5 1506,0-30 0,0 0 0,0 0 0,0 1 0,0 14 0,0 1 45,0-15 0,0 1-58,2 21 0,-4-3 57,-10 0 379,10 7-238,-10-24 74,3-19 174,1-2 286,-7-41-1345,6 1-282,2-28 671,6-2 1,0-3-46,-1 20 1,2-3 327,4-12 1,3-6 0,3 7-65,4 10 1,4 2 102,1-2 0,3-2 0,1 5 230,5 8 0,2 3 833,14-11 1,1 6 1561,15 12-1484,0 19 1,1 9 255,-4 16-1058,-6 10 0,-7 6-588,-17 16-666,-13-1 1,-4 1 85,-5-20 0,-5 1 21,-16 26 1,-7 1 216,9-25 1,-2-3 0,-16 12 0,-5 0 474,-4-4 1,1-3-11,8-10 1,-1-1-515,-2-1 1,-5 1 0,5-4 1011,5-7 0,1-1 1,-7 2-1,2-2 1,-4-1-1</inkml:trace>
  <inkml:trace contextRef="#ctx0" brushRef="#br0" timeOffset="56333">9597 9102 25168,'6'-1'1590,"-1"21"-7235,-31-1 7356,20 23-2975,-48-3 2384,30 8-1135,0-21 1,-2 2 73,-4 17 1,2 3-344,7-11 0,-1 2-14,-1 6 1,-2 4-1,3-4 942,3-2 0,1 0-1790,0 5 1,0 3 0,1-4 680,4-5 0,2-1 209,-4 23 0,3-2 0,5-1 0,4-25 1,0 1-1</inkml:trace>
  <inkml:trace contextRef="#ctx0" brushRef="#br0" timeOffset="56649">9897 9646 25348,'12'-15'-598,"-2"4"630,-5 3-795,-18 4 313,-6 22 884,-19 5 267,19 13-1202,-10-1 337,27-4-1117,-10 3 476,12 1-295,0 20 86,0-12 50,10-6 0,5 0-1650,10 4 1143,4 11-231,8-22 1845,-33-5-1144,27-3 1395,-28-4-732,9-8 790,-35-3 2200,17-20-3715,-47 9 1987,27-10-1822,-8 5 1,-2 0 1210,-10-10 0,-8-2 0,19 7 0</inkml:trace>
  <inkml:trace contextRef="#ctx0" brushRef="#br0" timeOffset="57032">10523 9832 24089,'20'-18'1039,"-7"0"-1768,-5 0-568,-7-9-438,-20 8 409,15-5-118,-52 10 1855,33 6-647,-11 2 1,-2 7 197,1 22 718,-18 13 487,35 13-482,-11 7 265,27-12-576,-7 1-1121,9-1-558,18 11-940,11-17 1187,-3-11 1,3-5-616,21-7 1899,-15-6 1,0-3 90,7-6 1180,12-19 384,-24 14 29,-1-41-174,-8 23-972,-8-9 1,-3-4-346,1-9-451,-5 5 0,-3 1-938,-3-8 127,0 8 0,0 1-1420,0 5 353,0-7-368,0 56 125,0 14 623,0 17 168,0 5 1208,22 8 0,9-14 1,-4-16-1,0-1 0</inkml:trace>
  <inkml:trace contextRef="#ctx0" brushRef="#br0" timeOffset="57232">11393 9781 24179,'0'-32'-5666,"0"2"4077,-21 5 746,15 5-312,-39 10 2512,25 3-683,-20 7 566,-3 16-531,13-12 273,8 25 1,3 7-52,5-4-1149,4 15 0,7 3 133,22 1-2830,-15 15 656,46-26-253,-22-5 2124,29-8 1,-9-13 0,3-5 0</inkml:trace>
  <inkml:trace contextRef="#ctx0" brushRef="#br0" timeOffset="57416">11585 8916 24179,'-28'-13'-3361,"-1"4"3957,-7 19 0,-2 8 1032,-11 8-2242,13 0 1,-3 5 0,3 0 574,6 0 0,2 1 0,-12 13 0,1 1 1,12-11-1,0 0 0</inkml:trace>
  <inkml:trace contextRef="#ctx0" brushRef="#br0" timeOffset="58014">12038 9204 24988,'6'-10'-1911,"-1"1"1274,-2 31-2216,-2-4 1312,-1 30 750,0-6 161,-14 7 828,10 6-1753,-11 4 986,15 4-392,-10-1 1186,8-17 0,1 0-16,-9 20-73,5-25 1,2 0 13,1 22-672,-10-22 359,11 9-717,-5-33 652,4-2 241,2-28-57,-3-13-296,19-11 1846,5-24-471,-1 21-397,5 8 1,1 2 858,-7 8-656,28-14 605,-25 34 569,-1-8 185,-2 11-1360,-2 25-1765,-4-2-755,1 26-219,-8-14 0,-1 0-1427,5 23 2940,-7-17 0,0 0 0,1 18 0,-1 1 0</inkml:trace>
  <inkml:trace contextRef="#ctx0" brushRef="#br0" timeOffset="58399">13223 9532 26068,'-20'-24'-6939,"15"2"3701,-49-2 4112,35 11-918,-37 0 1011,31 10-339,-3 18 475,13 13-2087,6 10 949,15-6 1,3 2-30,-3 13-680,26-3 1,5-1 160,-5 9-31,13-9 0,2-1-546,0 2 243,-18-17 0,-1-1 331,5 4 793,-7-5 397,-12-5 28,2-4-417,-14-8-585,-25-2 2351,0-5-543,-29-1-48,11-16-1675,-4 12 455,-1-23-1885,-16 10 1879,21 2 0,-5-16 0,22 9 0</inkml:trace>
  <inkml:trace contextRef="#ctx0" brushRef="#br0" timeOffset="58832">13768 9703 24269,'17'0'719,"-3"15"-4801,-5-11 4095,-5 22-1993,-3-5 895,-1 7 319,0 24 348,0-16-380,0 1 0,0 0-799,0 10 1660,0-3 0,0 0-897,0 10 982,0-18 0,0-1-6,0 13-232,0-2 180,0-3 0,0 7-90,0-18 0,12 8-1291,-9-26 609,9-25 2005,-12-24-1503,-18-17-145,17 5 1,-2-1 105,-13 14 1,0-2 96,12-11 1,5-5 0,-2 3 44,-6 0 1,0-2 202,6 1 0,1-9 0,1 0 0,-1 7 211,-1-5 1,2 1-613,4-8 1,3-5 0,4 10 811,3 22 0,4 5 499,12-11 1,5 6 1355,22 10 282,4 6-101,-14 18-604,-1 3-95,0 21-1163,10 13-696,-15 11-539,-16-12 1,-4 1-1414,-5 11-979,-4 15 246,-13-17 948,-26 3 616,1 0 792,0-23 0,-2 0-491,-22 21 726,23-22 0,-2 0 404,-2-2 1,0 0-1,-1 0 1,1-1-1,-1 0 1,-1 0 0</inkml:trace>
  <inkml:trace contextRef="#ctx0" brushRef="#br0" timeOffset="58999">14908 9850 27237,'42'0'-720,"-1"0"-4766,-16 0 5367,-25 0 1,-17 16-1,-22 5 1</inkml:trace>
  <inkml:trace contextRef="#ctx0" brushRef="#br0" timeOffset="60406">1565 12568 23459,'0'-12'-6295,"0"2"4346,20-3 4854,-15 3-2972,27-1 1883,-13-1-795,-3 5 75,14 0-644,-13 5 1306,7 2-111,-3 0-2035,-14 15-982,4-12 43,-10 27-766,4-8-510,-28 20 1547,18-8-471,-39 2 1616,18-5-605,0-7 2474,-7 9-1340,31-18-165,10 8-733,-2-14-1181,57 7 2251,-35-8-1087,10 0 1,2 0 238,-2 2-302,6 4-1,-19 1 546,-1-3 1244,-12 7-1385,-2-7-1246,-29 4 1676,-13 2-315,-12-5-854,9-1 1,-1 0 959,-10-1 1,-16 4-1,19-8 1</inkml:trace>
  <inkml:trace contextRef="#ctx0" brushRef="#br0" timeOffset="60834">1978 12212 22110,'-22'-17'-4926,"-16"2"4803,18 1-1050,-18 3 1595,6 3-98,1 1 54,-2 4 92,0 2-544,-3 1 1373,0 0-570,-3 20 1007,-1-15-939,-1 41-447,-1-24 633,-2 27-941,-2-5-3,13-7 0,0 2-155,8-9 1,0 3 22,-3 5 1,-1 4 0,2-2-398,3-3 0,2 3 198,-5 15 1,0 9-1,3-6 250,7-10 1,2 1-297,1 12 1,0 7-1,5-8-153,3-13 1,5-3-239,9 13 0,5 1-131,4-6 1,6-3 133,0-14 1,6-1 307,16 15 0,3-4 238,-16-24 0,2-4 276,11 3 0,3-4 473,6-8 0,0-7 148,-12-7 1,2-6 80,4 1 1,6-4 0,-6-2 632,-4-8 0,0-5-610,2-1 1,5-5 0,-7 1 57,-5-1 0,-4 0-262,11-13 0,-4-1-438,-18 12 0,-4 2-226,0-1 0,-4 0-432,-3 0 1,-2-1-469,-4-16 0,-2-1-116,0 13 0,-5 0 191,-12-4 0,-8-3 0,0 5-358,3 4 0,-4 2 207,-19-11 1,-6 1-508,1 7 0,-1 5 576,10 9 1,-3 3 984,-3 3 1,-4 1-1,3 4 1,2 6-1,1 3 1,-12 1-1,0 0 1</inkml:trace>
  <inkml:trace contextRef="#ctx0" brushRef="#br0" timeOffset="61449">3742 12242 24988,'-7'-10'-6869,"1"4"4918,22 24 995,4 11 526,1 0 0,-1 3-407,1 20 338,-2-11 1,-1-1-139,2 13-981,-9-17 0,0-1 513,12 15-261,-21-2 341,5-4-460,-7 13 1691,-17-18 0,12 6 1,-13-20-1</inkml:trace>
  <inkml:trace contextRef="#ctx0" brushRef="#br0" timeOffset="61582">3538 12770 23369,'-8'-33'-7883,"1"0"5561,7 0 1838,0-2 103,28 3 2041,22-11-852,-20 28 0,5 2-526,22-8 0,1 2-292,-19 11 0,1 2 417,8 1 1,5 0 0,-4 2 541,-2 1 1,-1 2-757,16-2 0,-2 4 0,-17 6 0,-3 3 1,0 0-1,0 1 0</inkml:trace>
  <inkml:trace contextRef="#ctx0" brushRef="#br0" timeOffset="61898">4708 12568 22920,'-49'0'719,"22"-14"-3064,-21 11 2577,30-10-1673,-22 13 2033,15 0-169,1 0-105,1 0-228,11 22-775,2 8 715,10 10-1404,0 0 987,20-12-1491,6 7 164,0-9 67,34 2 717,-36-14 911,10-9 1,2-2 729,-1 2 609,6-5 277,-6-23 700,-13-6-165,2-27-1023,-16 10-1091,-4-10-855,-4 23-802,0-12 499,-15 25-694,11 19 781,-11 23-1154,33 29-495,3-5 2529,1 3 0,15-14 1,-11 1-1</inkml:trace>
  <inkml:trace contextRef="#ctx0" brushRef="#br0" timeOffset="62138">5207 12493 22200,'0'33'-5936,"0"3"3898,12-7-362,-9 1 1708,10-5-130,0 9-579,-9-7 339,18 7 502,-13-4 1,1-11 0,-3 5 0</inkml:trace>
  <inkml:trace contextRef="#ctx0" brushRef="#br0" timeOffset="62284">5082 12039 21750,'-8'-13'-1687,"1"4"0,-1 4 0,1 5 0</inkml:trace>
  <inkml:trace contextRef="#ctx0" brushRef="#br0" timeOffset="62472">4558 13504 25168,'-17'13'421,"0"-4"-575,8-4 1,29-22 0,10-5 0</inkml:trace>
  <inkml:trace contextRef="#ctx0" brushRef="#br0" timeOffset="62950">6433 12369 23009,'-46'-5'-881,"1"1"720,4 3 363,2 1-34,4 19 636,-7 12-544,14 9-400,11-8 0,2 1-637,6 9-81,1 14-310,8-19-400,21-3-351,-16-3-426,41 6 889,-13-15 863,22 2 570,-11-18 1001,-9-2 187,-8-26 595,-6-8-80,-6-11-666,-7-2-765,-8-7-570,0 11-565,-17-21-998,12 31 260,-28-3-36,29 47 1062,-12 48 426,15-30 0,2 2-109,7 27 1,1 0 170,-7-27 1,1-2 25,4 10 0,3 1 169,-2-3 1,-2-2-210,-2 19-36,4-14 1,-1-1-830,-7 2-710,-20 14 1628,-7-33 889,1 0-189,-19-20 1,39-3 0,-17-3 0</inkml:trace>
  <inkml:trace contextRef="#ctx0" brushRef="#br0" timeOffset="63138">6993 12540 23459,'22'0'900,"-3"0"-630,-6 0-181,-1 14-2723,-5-11 1863,3 27-1150,-5-12 433,3 18-813,-3-9-1046,2 1 2777,4 5 1,-1-9-1,5 10 1</inkml:trace>
  <inkml:trace contextRef="#ctx0" brushRef="#br0" timeOffset="63304">7107 12165 23459,'0'-34'-6475,"0"4"4346,0 7 885,0 8-204,17 8 2844,-13 31-1790,28-1 1,-28 26 0,10-10 0</inkml:trace>
  <inkml:trace contextRef="#ctx0" brushRef="#br0" timeOffset="63666">7615 12554 23639,'-15'-13'-4920,"0"3"4314,-14 10 2347,14 18-1026,4 3-981,11 22-1004,0-9-66,23 2-978,-17-12 995,38 0 825,-13 2-1112,11-13 1060,3 5 169,-2-16 2001,-10 3-272,16-21 1342,-26-10-167,3-26-1602,-14 6-472,-9 12 1,-1 1-1162,1-8-57,-19-19-1261,13 31 586,-13-1-1369,16 36 1189,0 18 76,0 12 286,24 11-285,-17-12 257,44 3 1466,-27-2 1,26-3-1,-11-2 1</inkml:trace>
  <inkml:trace contextRef="#ctx0" brushRef="#br0" timeOffset="63949">8695 12544 23279,'0'-33'-5666,"0"3"3808,-26-8 489,-6 13 1494,1 13 1,-2 2 859,-15 3-52,-14 7 155,30 23-770,-7 11 1461,26 12-1797,19-7 0,8-2-361,9 3 15,12-5 0,4-5-359,8-12 493,-4-4 0,1-2-186,3-10 273,-10-6 1,-2 0 397,-5 0 1372,-1-33 243,-16 3-946,-12-8-1444,-17-21-1265,-18 26 290,5 7 0,-2 1-1147,-19-1 2334,15-2 1,1 21 0,8 5 0</inkml:trace>
  <inkml:trace contextRef="#ctx0" brushRef="#br0" timeOffset="64416">9655 12521 23459,'-22'-18'-5100,"16"-10"1617,-44 25 5388,27-15-2624,-42 16 2024,25-4-728,-19 21 734,38 12-1600,-1 6 1215,22 22-624,0-21-1609,20-5 1,6-2 862,5 2-439,14-10 0,4-3 409,3-6-33,-7-3 0,0-5 697,6-17 827,13 11 122,-37-21 1,-3-3 839,12 2-1162,-12-12 0,-4-4-265,-2-5-732,-9 3-1,-3-2-813,-3-12 470,-2 19 1,-2 0-1366,-16-20-219,12-1 1607,-10 29 1,-3 0-182,8-11 0,2 1-483,-12-21 572,5 19 1,2 2-73,9 3 666,-10 2-657,14 46 1294,0 31-209,0 17-144,8-4 0,1 2-201,-8-18 0,2 1-19,6 5 1,3 5 0,-3-4-213,-7-3 1,0-2-204,4 12 0,2-1 64,4 12-887,-10-6 353,22-6-748,-9 8 758,6-20 813,-1 3 0,-5-25 0,2-4 1</inkml:trace>
  <inkml:trace contextRef="#ctx0" brushRef="#br0" timeOffset="64565">10132 12650 23729,'14'-29'-697,"-2"2"-156,-3 0 5,0 3 454,-2 2 91,2 3 335,-3 9 48,3 2-8,-4 24-2373,10 9 250,-4 9-279,6 2-371,-3-8 318,1-1 2111,-1-2 1,1-12-1,-1-3 1</inkml:trace>
  <inkml:trace contextRef="#ctx0" brushRef="#br0" timeOffset="64717">10220 12089 23729,'0'-32'-6475,"0"4"4256,0 8-644,17 8 4159,4 23-1516,0 6 1,12 20 0,-12-3-1</inkml:trace>
  <inkml:trace contextRef="#ctx0" brushRef="#br0" timeOffset="65005">10717 12616 23909,'24'0'630,"2"0"-361,4-14 1238,4 10-1034,2-26-156,21 6 488,-15-6-730,-9 8 1,-2 1 321,0-6-344,6-16-235,-26 18-1185,-1-13 52,-9 16-341,-25-3-697,-4 5 845,-1 9 515,-34 0 601,41 9 498,-34 20 1301,26-13 71,14 35-896,-6-21 1068,20 21-2487,-4-8-1564,6 18 154,27-13 173,-12-7 1,3-1 1609,32 1 1,-2 5-1,-10-15 1</inkml:trace>
  <inkml:trace contextRef="#ctx0" brushRef="#br0" timeOffset="65348">11362 12408 25168,'3'-14'-3842,"2"6"4077,-1-3-822,2 9 2436,14 13-2583,-7-6 542,19 44-1206,-16-27 294,-1 8 0,0 2-288,2 0-457,8 16 636,-10-31-968,8 12 1304,-11-26 1087,10-10 2235,-9 2 405,13-50-832,-7 30 123,7-33-438,-4 22-399,-2 3 41,3-1-1162,8-1-965,-6 17 489,14-7 1374,-17 23-581,11 17-848,-16-9-44,2 42-2139,-8-26-299,-3 22-79,-3-10-2290,-2 13 4698,-2-12 1,-1 6-1,0-18 1</inkml:trace>
  <inkml:trace contextRef="#ctx0" brushRef="#br0" timeOffset="65538">10625 11820 24988,'25'-56'-2691,"-19"4"2218,23 27 0,3 1 2091,-4-17-1467,1 21 1,4 4 400,2 0 1,-1 4 35,20-4-2015,-11 22 0,-2 8 1104,0 15 1,-16 0 0,-4 4 0,0 23 0</inkml:trace>
  <inkml:trace contextRef="#ctx0" brushRef="#br0" timeOffset="65682">10752 13072 26338,'0'16'-8005,"0"-4"2009,17-6 6435,8-3 1,-3-3-1,-1 0 1</inkml:trace>
  <inkml:trace contextRef="#ctx0" brushRef="#br0" timeOffset="67032">13895 12137 22740,'0'-16'-6386,"0"1"4258,-18 4 2249,-13 5 944,-11 3-30,-8 2-151,7 25 299,-4-18-823,14 25 0,-1 4 1215,-15-8-496,13 11 1,6 2-189,9-4-959,0 20-683,21-31-821,32-2-76,20-10 1119,-19-11 0,3-3 650,17-8 1,-1-1-94,-18 9 0,-1-4 429,20-28 0,-2-5 225,2 7-410,-28-5 1,-2-10 0,-4 4 268,-6 10 1,-2-1-404,-2-9 1,-2-7 0,-2 6-383,-1 9 1,-4 1-445,-9-22 1,-5 1-1579,-8-3 763,0 15 0,0 4-866,1 3 623,5-1 383,2 24 1208,11 31 257,-10 4 1130,7 30-866,5-13 0,0 3 6,-2-8 1,0 2-103,3 14 1,0 2-1059,0 7 1,0-1 252,0-14 0,0 1 511,0 14 0,0-1 0,0-19 1,0-2-1,0 1 0,0-1 1</inkml:trace>
  <inkml:trace contextRef="#ctx0" brushRef="#br0" timeOffset="67549">14890 11903 23189,'0'-24'-5935,"0"3"3896,0 4 1065,0 3 335,-20 4 1409,15 3-1324,-33 3 1777,17 23-1145,-20 13 1674,9 12-511,0 7-143,6-9-28,1 6-726,-2 2 949,2 3-1811,-1-1-641,3 1-1029,1-2 481,2-2 1605,3-3 0,2-4 0,2-2 0</inkml:trace>
  <inkml:trace contextRef="#ctx0" brushRef="#br0" timeOffset="67849">14992 12204 24269,'12'-20'-1746,"-4"-1"347,-2 2 354,-2 5 161,-2 2 87,-1 24-374,-20-9 2444,14 35-2712,-14-4 1500,19 12-937,0 4 353,0-11 70,0-2 156,19-2-159,2 9-1886,2-12 2059,7 9-968,-27-24 887,21 1 796,-21-12-1242,-13-2 3012,-20-2-2049,-31-16 348,11 11-167,-5-23 0,19 23 1,1-8-1</inkml:trace>
  <inkml:trace contextRef="#ctx0" brushRef="#br0" timeOffset="68304">15880 12228 21930,'-22'-15'-3956,"-17"-3"3545,8 7 393,-23-1 686,10 8 128,-8 2-253,26 17 1066,-6-12-1301,14 28 331,1-4-213,8 21-954,1-5-189,8 10-719,17-22-573,-12 7-397,32-17 945,-31-3-158,41-4 1365,-12-2 765,13-6 388,8-2 210,-25-4 879,6-15 553,-18 12-1120,-4-26 128,-3 6-1601,-6-15-443,-2-2-555,-4 10-418,-17 1 190,12 14-1607,-13 20 3044,36 8-628,-1 22-1914,16-2 2273,-4 0 1,-14-8 0,-2-3 0</inkml:trace>
  <inkml:trace contextRef="#ctx0" brushRef="#br0" timeOffset="68548">16382 12247 24808,'7'-3'3853,"0"1"-3042,-4 17-5509,0 5 2140,-17 1 2739,10 17-1290,-10-19 1138,14 18-2345,0-8-1435,21 8 34,10-12 3045,-1-9 1,2-2 1043,22-1 0,5-7 0,-16-1 0</inkml:trace>
  <inkml:trace contextRef="#ctx0" brushRef="#br0" timeOffset="68982">16955 11158 22020,'-17'-9'-2910,"0"3"3370,-9 3 568,7 20 1162,-11 13-1757,14 11-369,-2 11-320,12-14 1,1 2-440,2-8 0,1 3 485,-2 29 1,2 2-244,1-23 1,2 0-39,3 5 1,2 4-1,1-4-501,2-3 1,0-2 30,1 12 1,1-1 318,5-18 1,-2-2-585,-11 29 989,26-6-724,-13 5 307,0-19-618,7 8 149,-14-32-499,2-1 1852,-4-29 1610,-7-9-1179,0-25 367,0 8 374,21-15 334,-15 24-544,32-5 1315,-13 21 31,17 5-1664,-7 7 632,-3 26-1128,-3 9-513,-8 14-1920,-5-6 0,-3 0-522,-3 1 2178,-3-9 0,-2-1 1,-3-3-1,1-3 1</inkml:trace>
  <inkml:trace contextRef="#ctx0" brushRef="#br0" timeOffset="69182">16088 11060 22650,'-31'0'-192,"-1"-1"-26,-10 45-1082,11-12 1089,12 5 0,3 3 1,-1 19-1,11-26 1,-1 0-1</inkml:trace>
  <inkml:trace contextRef="#ctx0" brushRef="#br0" timeOffset="69550">18192 11941 24539,'22'-19'317,"-6"0"-1010,-10 2-995,-5 2-188,-54 7 2157,18 2-107,-16 4 1,-3 4 339,-1 13-285,9-6 1,5 5 404,10 17-592,2 2 0,10 2 206,37 5-647,-6 2 1,5-1-354,9-20 1,5-2 230,18 14 0,2 0-2,-18-15 0,1-1-152,23 10 0,-1 0-810,4 0 1535,-11-4 0,-6-1-268,-14-4 1320,13 6-213,-60-20 718,-11-1-1601,-36-3-554,6 0-389,-4 0 1072,22 0 1,2-12 0,3-4 0</inkml:trace>
  <inkml:trace contextRef="#ctx0" brushRef="#br0" timeOffset="69939">18800 12184 25168,'21'18'-5270,"-3"-13"6016,2 32-3437,-1-11 1393,-6 11-54,2 18 467,-9-20 402,-1 17-1297,-4-17 1511,-1 3-870,0-1 1690,0-3-334,-20-1 1583,15-4-1024,-30 3 1007,31-12-2307,-24 1 1996,11-15 331,-6-3-937,-4-20-806,11-15-1195,4 0-1,3-3 14,1-30 125,4 8 0,1-3 950,1 19 0,4-2-26,3-9 1,3-5 0,2 3-409,7 1 0,2 0 259,-4 8 1,1-3-1,3 2 762,6 1 1,4 1 0,-3 3 460,0-5 0,1 1-256,3 3 1,4-2-1,-3 7 89,-4 11 0,1 5 139,5-5 0,-1 7 927,8 9-236,-10 7-519,-7 28-2109,-11 21-590,-6 13 823,-12-9 1,-7 0-337,-4-17 0,-5-1-786,0 6 0,-2 3 1,-2-4 1782,-10-2 1,-1-3 0,-3 11 0,1-1 0,9-15 0,0 1-1</inkml:trace>
  <inkml:trace contextRef="#ctx0" brushRef="#br0" timeOffset="71304">20792 10989 24269,'8'22'-8941,"-1"-2"7973,-6 13 0,-2 5 755,1 17 183,-8 2 1,0 3 56,6-20 1,0 2-353,-3 6 1,-1 5 0,2-4-158,3-3 0,2 0-533,-1 4 1,0 4-1,0-5 1132,0-6 1,0-2 0,0 11 0,0-2 0,0 13-1</inkml:trace>
  <inkml:trace contextRef="#ctx0" brushRef="#br0" timeOffset="71452">20568 11839 23639,'-6'-41'-7328,"1"0"4947,5 2 1863,0 1-81,39-12 2040,-9 12-1343,16 9 0,6 2 191,-21 11 0,3 1-216,6 0 1,5 0 0,-3 1 0,-1 2-1,0 1 1,14-3 0,0 0 0</inkml:trace>
  <inkml:trace contextRef="#ctx0" brushRef="#br0" timeOffset="72016">21483 10967 23279,'-17'-29'-7310,"13"3"4911,-24 5 2884,25 4-489,-17 6 827,18 20-479,-7 24-104,9 14-1837,0 18 1904,0-17 0,0 1-148,0-9 0,0 2-304,0 7 1,0 6-1,0-5 352,0-2 0,0 0-403,0 3 0,0 5 0,0-5-37,0-6 1,0-2-37,1 11 1,-2 0 356,-7-11 1,0-3 386,5 16-528,-6-20 1,2-3-513,7-5-604,-13-4 1989,9-33-1603,-9-20 168,13-11 551,-2 4 0,4-1-56,19-14 434,-12 9 0,2-1 92,13-3 372,-4 14 1,1 5-426,-1 8 1947,17 25-276,-14 14-2124,-9 10 1,-2 3-687,10 12 193,-1-3 1,1 0-426,6 9 118,-2-11 0,2-1-984,9 1 1036,-14-16 1,4-3-793,31 0 2526,-12-10-60,-8-6 1,0-4 1307,5-17 713,17-14-273,-35-9-1077,0-9-311,-19-14-1081,-3 13-380,-10 5 1,-4 1-1281,-12-6 494,3 13 0,-2 1-1362,0 3 263,-16-1 1403,18 24 676,-11 33 1695,13 0-298,9 25-427,9 15-779,0-14-531,10-15 1,2-1-745,-7 13-176,44-4-313,-27-4 1248,25-5 0,-8-5 1,0-4-1</inkml:trace>
  <inkml:trace contextRef="#ctx0" brushRef="#br0" timeOffset="72516">22415 11741 23639,'-16'-16'-3937,"13"30"3292,-13 0 2486,37 28-4267,0 9 654,4-10 836,8 13 232,-14 0-1534,1-17 1747,8 17-1042,-18-30-1002,9-3 3078,-7-15 673,-8-21-155,-1-14-541,0-25 227,-1 1-387,3 13 0,0 0 372,2-9-121,1 9 0,1 0 203,2-2-645,3-5 35,5 25 1153,-5 11 464,12 25-1420,-11-8-611,-1 24 0,-2 7-606,0-6 320,-2 12 1,-2 3-452,-1-1 156,0 10-768,-2-15-424,-2-15 1030,1 1 637,-3-34 1128,0 9 115,0-56-665,-1 27 169,0-36 110,0 2-305,0 15-36,8 10 1,0 1 624,-4 3-730,11-3 340,-1 26 1413,-1 22-2021,3 7-355,-7 20-1979,-4 20 634,-4-10 1790,2-5 1,0 1 0,-3 6 0,0-17 0,0 0 0</inkml:trace>
  <inkml:trace contextRef="#ctx0" brushRef="#br0" timeOffset="72732">21765 11150 23999,'28'-33'-314,"-3"3"845,23 9 0,7 5 576,8-1-1561,-21 8 0,5 0 0,-4 6-477,-9 10 0,-1 3 770,12-3 0,-2 4 1,-14 7-1,-1 3 0,0-2 1,1-1-1</inkml:trace>
  <inkml:trace contextRef="#ctx0" brushRef="#br0" timeOffset="73072">24470 11903 24269,'-22'-28'-5679,"-16"-4"4849,33-2-467,-34-5 940,35-3-219,-27-1 138,28-3 301,-4 10 0,1-1-1870,6-20 2172,8 7 0,1-1-50,-5-7 240,11 9 0,2 1 266,2-3-197,-10 19 0,1 0 431,19-17 418,-26 17-749,11-6-5,-14 43-860,0 6 2,0 27-150,1-2 1,-2 2 15,-6-6 0,-1 2-282,6 10 1,3 5 0,-4-3-126,-11 0 1,-1 1 70,8 7 1,4 5 0,-1-5 755,-4-3 1,-1-3 0,-2 16 0,1-2 0,3-21 0,0 0 0</inkml:trace>
  <inkml:trace contextRef="#ctx0" brushRef="#br0" timeOffset="73232">23990 12334 26338,'21'-26'-726,"0"-11"-530,28 32 2167,-2-33-1007,-5 25 1,2 0-28,-9-5 1,2 0-548,5 3 1,5 2 0,-4 1 707,-1 1 1,-1 0 0,13-1-1,1 1 1,-17 4 0,1 0-1</inkml:trace>
  <inkml:trace contextRef="#ctx0" brushRef="#br0" timeOffset="73849">25280 11652 22110,'-13'-30'-8907,"10"-25"7408,-9 20-378,29-15 2899,-12 27-638,13 6 1157,-1 2-108,-12 5-1971,27 2 4550,-18 4 1899,6 14-4208,-9-21-332,-7 6-434,-4-27-2567,0 0-7,16 5 1919,-12-5-2091,28 13 1700,-28-6-338,24 7 915,-25 1-1422,23 0 2869,-23 1-1445,20 3 461,-21 0-779,18 0-202,-18 7 343,7 26-2950,-29 3 3784,16 29-1823,-16-14 1,0 2 720,16-7 0,2 4-542,-7 7 1,-5 6 0,5-3 443,6-1 0,3 1-510,-4 6 0,-1 5 1,2-5 272,3-4 0,0-2 664,-1 14 1,2 0-1246,10-5 1,0-3 441,-9-14 1,2 1-291,14 20 1,3-2-488,-1 1 635,-5-18 0,1-1-336,2-5-242,-7 4 457,-11-22 646,0-5 170,0-5-46,-19-3 2626,-14-3-382,-10 0 47,-8-20-792,-1-2-193,15-2-838,4-12-435,6 19 359,23-18-2574,-11 8-69,15 0 299,18-2 1197,-13 1-329,29 5 1,8 2 1515,-1-12-175,5 11 0,4 1 1,-16 5-1,-1 1 1,2 0-1,1 0 1</inkml:trace>
  <inkml:trace contextRef="#ctx0" brushRef="#br0" timeOffset="74154">26278 11606 23549,'-17'-39'-7817,"13"1"7432,-32-9-297,9 13 768,-19-9 76,19 25 435,-29 18 975,41 1-1493,-22 43 2035,23-15-969,11 28-938,-1-18 0,0 1 54,4 21-332,7-7 1,5-2-911,21 6-29,6-9 1,6-4 272,-15-24 0,3-4 351,18 9 0,-2-6 281,-2-11 739,-13-17 1,-1-2 1338,0 5-1153,-10-36 1,-7-8 172,-4 8-876,-14-20 0,-4-3-763,2 2-639,-14 9 0,-4 2-1461,-8-6 685,5 16 1,-2 3 1546,-3 5 0,-10 2 0,19 21 0</inkml:trace>
  <inkml:trace contextRef="#ctx0" brushRef="#br0" timeOffset="74519">26558 11494 24629,'6'-29'-3977,"-1"2"2164,2 1 1448,1-6 314,0 18 608,6-4 318,-5 18-87,14 51-3035,-10-16 1770,0 17 0,-2 5-257,-1 6 360,-3-8 1,-1 1-352,0 6 168,-1-9 0,0-2-854,-2-8-429,2 13 2426,-4-46-402,1-3-368,2-31 800,4-16-10,1-15-338,3-6 0,1-1 29,-5 26 1,2-1-86,2-11 0,1-6 0,0 7 132,-2 12 1,0 1-5,8-19 1,2 3 174,1 4-794,8-2 391,-12 32 434,1 8 183,-2 5-919,3 21 1,-4 15-1,3 21 1</inkml:trace>
  <inkml:trace contextRef="#ctx0" brushRef="#br0" timeOffset="75032">27537 11540 25888,'1'-24'-5813,"1"2"4294,-2-1 694,3 12 897,-1 0-201,0 33-758,-1 11 768,-1 0 0,0 1-1558,0 23 1684,0-16 0,0-1-296,0 6 228,0-11 1,0-2-640,0-1 289,16 3-717,-12-20 652,22-24 2585,-9-33-1350,5-4-178,-5 3 1,-1 0 291,5-5-322,-2 8 0,-1 0 662,4-1 745,11-13-67,-15 36-2392,3 3 1475,-5 32-1690,-5 3-444,4 39-176,-7-13 774,-3-1 0,0 1-655,0 11 325,-3-10 1,1 0-1200,1 2-149,1 7 1691,2-19 500,-2-14-100,3-1-192,-3-16 590,9-3 1340,-2-24-219,8 16 1239,-3-38-1232,3 26 793,0-18-212,11 9 444,-9-2-1153,13 6-447,-14 5-767,9 9-1378,-12 28-2260,3-15 3058,-6 41 1,0-22 0,-1 23 0</inkml:trace>
  <inkml:trace contextRef="#ctx0" brushRef="#br0" timeOffset="76849">5073 14631 24269,'0'-30'-6026,"0"3"3898,0 2 1063,-17 3 210,12 5-86,-13 4 1061,2 5 343,-1 5-662,-19 16 2430,3 9-285,6 9-460,3 2-202,15-7-158,-2 0-767,10-3-1172,-5-1-34,6-1-1474,20-11 900,-2-17 2425,4-13-492,2-1 304,-21-12-1366,7 18 1602,-4-4-938,-1 7 735,5 12 132,-2 25-3910,0-4 534,2 27 1405,-2-16 0,1 2 237,4 23 281,-6-14 0,0 6 0,-2-4 25,-1-8 0,-1 1 184,0 7 0,-1 5 1,0-7-1403,-2 17 2007,-8-16 0,-5-2 780,-10 0-611,-2 4-16,-16-24 809,24-8-740,-22-7 1,13-3 0,-2-4 0</inkml:trace>
  <inkml:trace contextRef="#ctx0" brushRef="#br0" timeOffset="77153">5583 14586 24089,'16'-8'2777,"-4"0"-2650,-6 1-729,-5-2-1686,-19 5 1856,-5-3-58,-21 5 748,2 19 457,4 4-786,17 11-673,9-2 57,12 6 357,0-10-754,20 16-676,7-21 1271,5-7 1,3-3-837,11-2 921,-11-4 0,-3-4 575,-4-21 759,5-4 712,-22-23-1640,-3 11 326,-8 2-566,-32-6 1,24 24 0,-24-10 0</inkml:trace>
  <inkml:trace contextRef="#ctx0" brushRef="#br0" timeOffset="77682">5835 14550 23009,'8'10'-6637,"-2"-2"4289,0 2 976,-1-2 513,2 3 377,2 2 29,1 2 177,0 1-1695,6 11 1789,-5-6-96,10 17 71,-10-17-107,5 14-85,-7-21 98,0 5-186,-2-13 1184,-4-2-493,3-22 860,-4 13 330,2-50-522,-1 32-312,3-14 1,0-1 247,0 5 653,12-13-968,-9 29 634,10 8 428,-8 3-159,10 26-1374,-6-15-234,-1 24 0,0 3-802,0-10 310,11 38-830,-16-44-317,2 13-1144,-6-21 497,0 6 1614,-2-9 472,7-45 1857,-2 18-641,1-12 1,2-1 649,1 4 161,11-16 54,-10 31 90,5-13 242,-6 27 592,0-9-1389,-1 11-277,7 18-1444,-5-13-4,8 48-1800,-11-30 227,-2 10 0,-3 1-708,-1 1 2268,0 8 1,-4-17 0,0-1-1</inkml:trace>
  <inkml:trace contextRef="#ctx0" brushRef="#br0" timeOffset="77882">5428 14263 23189,'0'-15'-6025,"25"2"9404,-19 2-3769,39 3 1644,-40 1-1302,40 5 134,-25 0-232,20 2-754,-11 0 1110,-3 0 0,2 20 0,-2 4 0</inkml:trace>
  <inkml:trace contextRef="#ctx0" brushRef="#br0" timeOffset="78032">5797 14111 23459,'30'-22'1386,"-22"-1"-1477,20 12 0,9 2 443,20-16-648,-19 17 0,1 1 280,6-1 0,0 1 0,-9 4 0,0 1 0,2 2 0,0-1 0</inkml:trace>
  <inkml:trace contextRef="#ctx0" brushRef="#br0" timeOffset="81936">8940 14047 22380,'0'-8'-5846,"0"1"4257,14 20 770,-10 14-193,10 12-87,-14 10 948,0-5 37,0 5-1392,0 4 1506,0 2 0,0-16 0,0 1-123,0 19 252,0-21 1,0-1 538,0 12-668,0-2-90,-12 15-265,9-16-596,-9 10 1049,2-13 1,8-13 0,-8 4 0</inkml:trace>
  <inkml:trace contextRef="#ctx0" brushRef="#br0" timeOffset="82532">9067 13985 22110,'11'-2'1879,"2"1"-1644,-2-1 124,6 1-282,-2-1 180,19 0-379,-4 0 378,33-1-86,-16 1-225,-2 1 0,1 0-127,16 0 161,-4 0 0,2 1-4,-22 0 1,0 0-58,12 0 0,4 0 128,3 0 1,-1-1-127,-12 1 0,3 0 150,4-1 1,5 0 0,-3 0-3,-4 1 1,1-1 45,7 0 0,7 0 0,-6-1-52,0 1 1,-1-1-11,-6 0 0,3 0 0,-2-1-3,9 0 0,-2-1 11,5 0 0,2-1 45,-22 1 0,1 1 0,3-1-25,4 0 0,4-1 0,2 0 1,-4 0-34,4 0 1,-3 1 0,6-2 13,-3 2 0,6-1 0,2-1 0,-2 1 0,-5 0 2,6 0 1,-5 0 0,6 1-39,-15 0 0,5 0 0,3 0 0,0 1 0,-2-1 1,-5 1-19,1-1 0,-4 1 1,-1 0-1,3 0 8,13 0 0,2-1 0,2 1 0,-1 0-8,0 0 1,0 0 0,0 0 0,-3 0 14,-13 1 0,-2 0 1,1 0-1,3 1-41,0-1 1,4 0 0,2 1 0,0-1-1,-2 1 1,-6-1 9,15 1 1,-6 0-1,6 0-18,-8 0 0,7 0 0,1 1 1,-2-1-1,-7 1-12,3-1 1,-5 1 0,5 0 4,-7 2 1,6 0 0,4 1 0,-1 1 0,-3-2 0,-6 0 14,8 0 1,-7-2 0,6 2-29,0 2 1,7 1-1,1 1 1,-3 0-1,-8 0-89,-8 1 0,-6-1 0,3 1 44,6 1 1,4 1-1,0 0 1,-7 1-199,9 5 1,-1 1-83,1-2 1,4-1 0,-5 0-38,-9-2 1,-3 0 119,14 4 1,-1-1-469,-6-1 0,-3-1 363,-14-3 0,1 0-439,19 4 0,-3 0-207,3-2 1053,8 3 0,-27-8 0,-5 0 0</inkml:trace>
  <inkml:trace contextRef="#ctx0" brushRef="#br0" timeOffset="83323">9395 15050 21930,'24'0'810,"4"0"-630,3 0 89,8 0-179,4 0 90,6 0-135,-7 0 0,3 0 0,-10 0 0,3 0 45,8 0 0,5 0 0,-3 0 0,0 0 0,2 0 30,9 0 0,8 0 0,-5 0-34,0 1 0,-1-2-1,-6-1 1,3-2 0,-2 1 36,10 2 0,-1 0-89,-20-2 1,0-1-1,0 2-19,1 1 1,0 1-1,4 1 7,1-1 1,4 0 0,1 0 0,-4 0-22,4 0 0,-2 0 0,4 0 0,-3 0 0,6 0 0,2 0 0,-1 0 0,-7 0 65,7-1 0,-5 1 0,3 1-106,-2 1 1,3 1 0,0 1 0,-3-1 2,1-2 0,-3 0 0,1 0-34,3 3 1,0 1 0,0-2 15,3-2 0,0-2 0,1 1 32,1 3 0,1 2 0,0-2 13,-15-2 0,1-1 0,-1 1 0,1 0-12,0 1 1,0 1 0,1 0 0,3-1 35,5-1 1,5-1-1,1 0 1,0-1-1,-4 1 8,1 0 1,-3 0 0,0 0 0,7 0-28,-10 0 0,4 0 1,4 0-1,2 0 0,-2 0 1,-3 0-1,-5 0 34,10 0 1,-6 0-1,0 0 1,6 0-25,-10 0 1,5 0 0,2 0 0,2 0 0,-2 0 0,-3 0 0,-5 0 14,10 0 0,-6 0 0,-2 0 0,4 0-11,-2 0 1,2 0 0,2 0 0,-1 0 0,-2 0 26,-5 0 1,0 0 0,-1 0-1,-2 0 1,-2 0-61,15 0 0,-4 0 0,5 0 24,-12 0 1,4 0 0,2 0-1,-4 0 1,-5 0 0,-2 0 0,-6 0 0,4 0-135,1 0 0,3 0 0,0 0 1,-7 0 44,4 0 0,-4 0 10,9-1 0,-3 2-537,-17 5 1,-5 0-569,11-3 1107,-4 9 1,-26-12 0,-7 0 0</inkml:trace>
  <inkml:trace contextRef="#ctx0" brushRef="#br0" timeOffset="83621">16672 14196 23369,'-7'-9'-6994,"2"2"5631,-1 3 1945,3 3-12,-5 19-137,6-13 186,-1 43-1089,2-22-307,1 12 1,0 4 1075,0 14-590,0-4 0,0 1-945,0 12-211,0-11 1,0 0 1291,0 6 1,0-22-1,0-1 1,0 9-1</inkml:trace>
  <inkml:trace contextRef="#ctx0" brushRef="#br0" timeOffset="84054">14632 14026 22830,'25'-5'2786,"7"3"-2329,-18 0-271,11 17-2051,-3 12-212,-9 9-11,2 10 473,-13-3 746,2-6 0,0 2-1263,-3 24 1238,-1-5 1,1 0 1,-1-22 0,0-1 620,0 12 1,0 0-76,0 17 12,0-3-472,0-20 1,0 0 834,0 18 1,0-22-1,0-2 1,0 8-1</inkml:trace>
  <inkml:trace contextRef="#ctx0" brushRef="#br0" timeOffset="84638">15517 14405 23549,'0'-7'-6116,"0"2"5247,0 1 165,0 21 65,0 21 303,10 3 70,-6-4 0,1-2-106,13 5-669,-9-4 0,0-1 558,5 3 121,2-2 1,0-1-167,3-4 292,13 17 8,-18-33 586,7 2 203,-10-13 1099,2-1-100,-1-3 759,0-16-496,3 12 729,0-30-1335,0 18 193,2-19-809,7-9-542,-6 8-286,-4 5 1,0 0-1181,1-5 145,-1 0 0,0 0-1231,-1 2 2454,8-21 0,-16 34 0,2-2 0</inkml:trace>
  <inkml:trace contextRef="#ctx0" brushRef="#br0" timeOffset="84999">15500 14428 22650,'0'-7'-5846,"21"-1"9899,-16 1-4054,33-3 1321,-12 2-377,22-3-387,-5 5-436,15 0-352,-24 4 216,1 1 0,0 0-154,-5 1 1,17 0 0,-29 0 0</inkml:trace>
  <inkml:trace contextRef="#ctx0" brushRef="#br0" timeOffset="85652">15747 14529 23819,'14'12'-5174,"-2"4"2062,-12 16 2013,0-6 440,0 3 219,0-10 126,0-1 79,0-1-1361,-12-4 2828,9-1-512,-10-3 17,13-2-737,0-22 180,0 0 90,0-18 179,13 7 520,-10 4-2195,9 28 1475,-28 9-502,12 24 185,-27-3 1100,27-3-989,-20-15 432,21 1 1,-6-35-1,9 0 1</inkml:trace>
  <inkml:trace contextRef="#ctx0" brushRef="#br0" timeOffset="85737">15567 14532 22200,'-13'-15'649,"2"5"1,-4 28 0,7 10-1</inkml:trace>
  <inkml:trace contextRef="#ctx0" brushRef="#br0" timeOffset="87834">17863 14512 21840,'12'-5'2795,"0"-1"-2400,-1-1-290,-1-1-281,-1-2-235,0 1 369,4-6-85,-5 5 76,4-6-698,-8 7-33,1 1 1442,-3 4-1558,0 17-956,-2 6 429,0 26 5,0-9 782,0 0 0,0-1-548,0 3 684,5-3 0,1-1-1101,-3-4 793,8 9 480,-11-21-1109,0 3 1169,0-33 180,0-25 90,0-7-52,-7 3 1,0 0-51,3-9 82,-3 5 0,0-2 280,7-12-260,0 20 0,0 0 0,0-15 0,27 1 919,-21 3-273,26 19 1,4 1 1606,-8-10-1243,12 12 0,4 5 1685,1 7-1474,-4 6 0,0 6 765,5 18-1365,-3 6 0,-2 5-919,-3 18-178,-8-1 0,-6 3-1637,-11 5 1153,-6-5 1,-3 1-1364,-3 10 1377,-12-9 0,-6-2-140,-22 8 1232,13-20 0,-4-2 323,-8-2 1,0-3 1344,-12 11-1403,7-9 0,0-3 1016,-5-1-249,-11 2-683,23-15 0,7-5 0,1-3 0</inkml:trace>
  <inkml:trace contextRef="#ctx0" brushRef="#br0" timeOffset="88249">18992 14589 23279,'17'-3'2146,"-7"2"-1592,-1-3 347,-26 3-1520,-7-1 30,-21 2 401,-3 15 639,3-11-289,18 27-663,0-17 453,24 16-2298,-7-10 1305,27-8-246,6-5 644,21-7 52,-9 0 519,0-18 1158,-4-4-751,-4-20 1393,-6 1-1389,-9 7 132,-12 6-1604,0 8-374,0 7-89,0 18-1257,0 29 134,0 5 1253,-2-6 0,4 1-811,18 1 2033,-15 11 1,35-18-1,-14-3 1</inkml:trace>
  <inkml:trace contextRef="#ctx0" brushRef="#br0" timeOffset="88586">19348 14490 23639,'0'-10'-5486,"0"23"3358,14 6 657,-10 24 571,10-11-757,-2-1 100,-9-12-66,16 3-219,-12-11 1490,7 0 622,1-32 1227,-3 15 1521,12-49-1309,-9 35 718,7-26-878,-5 22 240,-1 12 747,0-11-1050,7 20-723,-5-10-1170,11 27 329,-13-10 1,10 50-1414,-10-28-688,1 35-810,-4-22 336,-2-2-787,2-1 2845,6 6 0,-4-17 1,5 4-1</inkml:trace>
  <inkml:trace contextRef="#ctx0" brushRef="#br0" timeOffset="88935">19883 13957 23819,'0'-6'-3867,"16"25"1542,-12 1 853,11 24 828,-7-11 1,0 0-157,4 23 575,1-4 0,0 1-104,-2 11-645,0-11 1,-1 0 516,-5 4 368,3-22 1,0 0-334,0 17 523,-2-17-1195,2 8 1042,-6-30 25,5 0-274,-2-27 1304,5 10 1587,1-34-1577,3 17 485,4-23-118,1 5 12,2 0 78,1 0 453,7-7-1195,-7 15-1724,10-2 2012,-17 23-285,2 5-521,-5 41-2983,-6-9 2586,-1 12 1,-2 4-1,-1 8 1,-2-15-1,1-1 1</inkml:trace>
  <inkml:trace contextRef="#ctx0" brushRef="#br0" timeOffset="89882">20912 14325 22920,'19'38'-8148,"-14"3"6424,14-8 380,-5 2 117,-10-8 889,10 0-148,-14-1 739,0-1-1849,0-2 2149,0-3-1137,0 2-950,0-10 2174,0-41-293,0-5 540,0-28-257,16-1 137,-12 26-189,11 7 0,3 0 777,3 0 137,10-2 253,-1 21 742,-10 5-182,1 6-529,4 17-1879,-8 1-387,8 36-1134,-15-13 808,-3-3 0,-1 0-949,-3 9 278,0-2 0,-1-1-903,-2-2-1211,3 20 3023,17-68 2742,-1-14 103,4-22-888,6-5 164,-25 10-948,27 0 1053,-12-15-753,2 17 950,9-14-2711,-21 33 507,11 0 1251,-10 16-279,-3 0 785,3 39-3251,-6-15 1359,1 12 1,0 2-813,1 0-427,11 24-47,-7-29-691,8 5-665,0-18 1106,-3-5 1917,12-7 1305,-12-3 210,11-27 911,-13-5-1209,0-6 0,0-2 616,-3-12-845,0 12 0,-1 2-390,-5 3-88,3-10-1145,-7 23-137,3 2-458,-2 12 1102,1 3 1087,4 18-1947,0 5 115,10 22-325,-2-22-175,13 16 874,-7-22-24,5 3 262,-5-7-855,-2-13 3445,0 0-135,-2 0 293,-2 0-66,0-17 223,1-7-1165,-4 3 212,1-21-1199,-8 18-1759,-1-15 30,-2 12-104,-1 34-772,0 14 64,18 19-488,-13-4 450,32-9 2115,-21-1 0,20-2 0,-7-1 1</inkml:trace>
  <inkml:trace contextRef="#ctx0" brushRef="#br0" timeOffset="90065">22712 14336 24898,'0'-20'-5486,"-20"2"3940,16 5-716,-33 6 3935,14 4-596,-14 20 678,6 10-1462,14 9-3089,7 22 1502,10-22 1083,0 15 1,26-16-1,7 1 1</inkml:trace>
  <inkml:trace contextRef="#ctx0" brushRef="#br0" timeOffset="90218">21907 15203 27417,'-6'5'-1073,"22"-2"1,-10-17-1,14-5 1</inkml:trace>
  <inkml:trace contextRef="#ctx0" brushRef="#br0" timeOffset="91249">8832 16214 23819,'0'-14'-5036,"0"0"3447,-15 3 1538,11 1-1432,-11-4 1889,15 7-326,0-3-20,17 8 295,2 18-261,17 14 148,-18 11-1195,11 10 1170,-25-6-529,19 9-374,-21 6 579,3-11 1,-1 2-921,-4-11 0,0 1 608,0 6 0,0 5 1,0-5-71,1-3 0,-2 0 52,-4 2 1,-2 5 0,1-5 16,5-6 1,-2-1 529,-13 10 0,1-3 0,12 9 0,-9-6 0</inkml:trace>
  <inkml:trace contextRef="#ctx0" brushRef="#br0" timeOffset="91916">9223 16123 21660,'22'0'360,"1"0"-180,5 0-90,3 15-1287,6-12 1110,-5 12 0,3 0-465,22-12 711,1 9 0,1 2-233,-20-7 1,2 0 162,5 0 1,8 0 0,2 0 0,-6-1-169,11 2 1,2-1 120,-14-3 0,7 0 0,3-1 1,-2 0-1,-5 0 291,1-2 1,-4-1 0,5 0-202,2 0 0,6 1 0,3 0 0,-1 0 0,-6 0 156,9 0 0,-6-1 1,8-1-220,-14-1 0,6 0 0,3-1 0,0 1 1,-2-1-1,-5 1 66,2 1 1,-5 1-1,0-1 1,3 0-49,0-1 1,3-1 0,1 0 0,0 0 0,1 0-3,1 0 1,1 0-1,0 0 1,-1 1 0,-3 0-41,2 0 0,-3 2 0,2 0 1,4-2-1,-9 0 0,6-1 0,2-1 0,1 0 0,0 0 0,-4 1 0,-5 1-31,11 0 0,-6 2 0,-1 0 0,7 0-7,-11-1 1,6-1-1,2 1 1,1-1-1,-1 1 1,-3 0-1,-5 0 1,10 0 0,-7 2 0,0-1 0,3 0-16,-1 0 1,4 0 0,0 0 0,-2 0 0,-3 0-13,-5 0 0,-3 0 0,-1 0 1,0 0-1,1-1 1,-1 1-1,1 0 1,-1 1-24,-2 2 1,0 2 0,1 0 0,3-1-5,0 0 1,4 0 0,2-1 0,-2 1-1,-3 0-6,0 1 0,-3 0 1,0 0-1,5 1 16,-3-1 1,5 0-1,2 1 1,0-1-1,-3 0 1,-5 1-37,13 1 0,-5 0 0,4 0 77,-9 0 1,6 1-1,0 0 1,-1 0 0,-7 0-27,2 2 0,-5-1 1,1 0-17,11 0 0,2-1 0,-1-1 9,-5 0 0,-1-1 0,-2 0-46,7 0 1,2 0 102,-15-2 0,5 0 1,0 0-1,-6-1 1,11 1 1,0-2 17,2 0 1,6 0-1,-7 0 9,-8-1 0,-1 0 50,1-1 0,3 0 0,-5 0 33,-11 0 1,-2 0-298,9 0 1,-3 0-2618,11 0 2925,-23 0 0,-6-11 0,-19-4 0</inkml:trace>
  <inkml:trace contextRef="#ctx0" brushRef="#br0" timeOffset="92783">9330 17594 22110,'44'0'404,"-4"0"1,2 0-379,-6 0 1,2 0 110,12-5 0,6-1 0,-3 0-22,3 5 0,2-2-58,-5-3 0,6-3 0,1 0 0,-4 3-47,-5 4 0,-4 2 0,8-2 15,-2-1 1,9-3 0,5 0-1,0 0 1,-3 1 0,-7 1-33,-3 2 0,-6 1 1,1 1-1,6-1 17,-2-1 1,6 0 0,4-1-1,0 0 1,0 0 0,-4 1 0,-7 1 18,3 0 1,-8 1 0,1 0 0,4 1-42,2-1 1,4 0 0,3 0 0,1 0 0,-4 0 0,-4 0-20,-1 0 0,-3 0 1,-2 0-1,4 0-12,-1-1 0,4 1 0,0-1 0,0 1 0,-4 2-37,13 2 0,-3 2 0,0-1 6,2-3 0,0-2 0,0 2 42,0 3 0,0 0 0,3 1 29,-13-3 0,4 0 0,1 0 0,-1 0 0,-3 0-9,0 0 1,-3 1 0,1-1 0,5 1 2,-2 0 0,6 1 0,3 0 0,-1-1 0,-3 1 0,-5-1 0,-1-1 0,-6 0 0,1 0 1,4 0 51,1-1 1,4 1 0,3 0 0,-1-1 0,-2 0 0,-5 0-19,14 0 0,-6 0 0,5-1 33,-4 1 0,6 0 0,2 0 0,-2 0 1,-6-1-5,4 1 0,-6-1 1,3 1-10,-4-2 1,3 1 0,1 0 0,-2-1-40,0 0 1,-1 0 0,0 0 0,-3 0 41,3 0 1,-3 0 0,4 0-6,-7 0 0,6 0 0,1 0 0,-2 0 0,-6 0-15,2 0 1,-6 0 0,5 0-15,5 0 1,6 0-1,0 0 1,-8 0 6,12 1 0,-4-2 62,-11-3 1,3-1 0,-5 0-63,2 4 0,-3-1 63,-2-4 1,0-2 40,-3 3 0,1 2-88,12 2 1,0-1 61,-18-6 0,1 0-99,19 7 0,-2 0-229,-3-11-236,-17 11 0,-3 1-451,-5-4-2,1 4 855,-17 0 0,-7 0 1,-1 0-1</inkml:trace>
  <inkml:trace contextRef="#ctx0" brushRef="#br0" timeOffset="93115">17663 16669 23279,'8'-2'4240,"-4"0"-2676,3 24-6757,-5-3 2610,2 46 1121,-4-19 951,0-11 0,0 1-233,0 25-852,0 5 430,1-33 0,-2 3 96,-5 14 1,-2 0 1224,7-12 0,-1 1-847,-11 23 1,1 1 206,10-28 1,1-1 549,-4 9 1,-1-2-1,-5 13 1,-2-3 0</inkml:trace>
  <inkml:trace contextRef="#ctx0" brushRef="#br0" timeOffset="93717">18222 16559 24718,'18'-4'1941,"10"2"-1946,-16 1 168,11 1-367,7 54-2787,-11-20 1824,-6 6 0,-2 3-587,-2 8-904,-4 6 889,-3-14 1,-1 1 428,-1-10 0,0 0 1038,0 21 1,0-1-1,0 3 1,0-21 0,0-1-1</inkml:trace>
  <inkml:trace contextRef="#ctx0" brushRef="#br0" timeOffset="93871">18067 17100 23909,'0'-38'-5396,"0"0"3537,20 2 2741,15-14 16,12 14-617,-8 9 0,2 3-203,14 2 33,8 10 1,3 3 0,-32 5 0,0 2 0,20 1 0,-1-1 0</inkml:trace>
  <inkml:trace contextRef="#ctx0" brushRef="#br0" timeOffset="94182">18860 17128 23729,'-19'7'5096,"25"-2"-9978,18-3 5158,1-21 421,20 15-252,-25-28-895,24 29 639,-12-23-38,-4 23-854,0-20 1911,-7 21-1175,-2-17-135,-9 8-485,-3-4 397,-7-6-1553,-19 8 426,-10-8-40,5 11 471,-29-2 233,32 10 372,-25 0 613,15 2 330,4 22 1085,0-17-200,14 53-1398,1-34-877,19 10 1,4 3-1929,-6 2 195,38 10-57,-22-15-607,25-4 2823,-8-3 0,1-5 0,1-3 0</inkml:trace>
  <inkml:trace contextRef="#ctx0" brushRef="#br0" timeOffset="94532">19358 17041 24359,'0'-24'-6476,"0"2"4618,0 4 1333,0 5 66,18 50-851,-13-16 797,19 24 0,3 3-130,-19-9-698,14-2 0,2-2 1024,-11-8-966,9 4 821,-10-18 421,2-5 1271,-10-21 30,13-32 40,-7-1-357,1 3 1,0 0 317,3-7-474,-1 8 0,1 1 313,3-2 379,10-16-1166,-11 35 224,3 4 238,0 16 905,-4 22-2427,10 13-127,-10 10-265,-4-8 0,-1 0-877,1 9-225,-2 14-48,-4-18-341,-3-5-769,-1 0 3432,-1-8 0,0-1 1,0-5-1</inkml:trace>
  <inkml:trace contextRef="#ctx0" brushRef="#br0" timeOffset="94718">18733 16456 23549,'0'-24'-5756,"28"1"8428,20-4-758,14 8-1322,-13 6 0,1 1-1232,16 3 663,-11 3 0,1 3 0,7 2 0,-23 1 0,0 0 0</inkml:trace>
  <inkml:trace contextRef="#ctx0" brushRef="#br0" timeOffset="96499">23930 13724 22200,'0'-16'-5396,"0"-2"3717,0-1 1065,0-1 335,0 0-57,14 2 1505,-10 3-1141,10 3 160,-14 3 621,0 3-629,9 3 2134,-7 27-2493,12-1-144,-13 28-926,10-4 382,-10 8-783,8 8 1514,-8-13 1,0 2 146,1-12 1,1 0-1168,-1 13 0,-1-1 1216,0-16 1,1-2-84,0 0 1,0-1-858,1 30-89,0-23 1,0-1-422,1 17 1367,4 9 0,-1-30 0,1-3 1</inkml:trace>
  <inkml:trace contextRef="#ctx0" brushRef="#br0" timeOffset="97331">24085 13740 21390,'0'-4'-6025,"0"-1"3986,0 3 1065,0-1 515,0 1 303,0 0-238,18 2 1938,3-1-1486,11 1 1539,11-12 519,-12 9-335,29-9 285,-20 12-1218,-4-3 0,0-2 977,8 3-1770,-6-4 1,1-1 226,6 2-69,18-3-355,-28 4 1,-1 1 261,24-3-275,-3 2 1,2 0 223,-21 1 0,1 0-73,9 0 0,6 0 0,-4 1-34,0-2 0,0 2-40,-3-1 1,2 1-1,-1 0 11,8 0 1,-1 0-26,3 1 0,2-1 5,0 1 0,4 0 70,-4 1 1,4-1-1,-2 1 4,-14-1 0,-1 1 1,3 0 4,8-1 1,5 1 0,0 0-1,-6 0-2,12-1 0,-1 2-16,-14 1 0,6 2 0,-1 0 1,-5-2-44,12-1 0,-2 1 1,-7 6 1,1 3 0,-3-3-35,8-6 1,-3 0 15,4 10 1,0 1-39,2-11 0,4-1 131,-19 3 1,5 2 0,0 0 0,-3-2-32,4 1 0,-3-2 0,6 1 16,-3-1 0,6 1 0,3 0 0,-3 0 0,-5-1 17,5 1 0,-5 0 0,6-1 3,-5 0 1,6-1 0,2 1-1,-2-1 1,-7 0 63,6-1 0,-6-1 0,2 0-25,-3 1 1,1 0 0,1 0 0,0 0 25,-2 0 1,0-1-1,0-1 1,-3 1-34,2 1 1,-2-1 0,5-1-107,-6-1 1,4 0 0,2-2 0,-1 1 0,-7 1-30,3 1 1,-5 0 0,4 0-102,4-2 1,6-1 0,-1 0 0,-7 2-59,6 2 0,-3 0 268,-4-2 0,3-2 1,-7 2-1,15 0 1,-28-2-1,0 0 1</inkml:trace>
  <inkml:trace contextRef="#ctx0" brushRef="#br0" timeOffset="98017">24832 14825 21570,'34'0'60,"1"0"0,2 0 0,2 0 30,25 0 0,3 0-9,-12 1 0,3-2 52,-7-1 0,7-3 0,0 1 0,-4 0-80,-4 3 0,-3 0 0,3 0-4,-2-2 0,4-1 0,0 0 1,-3 0 22,2-1 1,-2 1-1,1 0-50,0 3 1,1 1-1,1-2 19,-1-1 0,0-2 1,4 1-20,-1 1 0,5 1 0,0 1 0,-3-1 50,3 2 0,-3-1 1,6 1-32,-4-2 1,6 1 0,2-1 0,-2 0 0,-5 1-62,5 1 1,-5 0 0,5 0 28,-12 0 1,4 0-1,4 0 1,0 0 0,-3 0-1,-4 0-50,1 0 1,-4-1-1,0 1 1,2 1-7,1 1 0,3 1 0,0 0 0,1-1 0,0 1 36,2-3 0,1 0 0,0 0 1,-1 0-1,-2 3-13,1 2 0,-3 2 0,1 0 0,5-2 59,0-2 0,5-3 0,4-1 0,-1 1 0,-2 0 0,-7 2-66,2 3 1,-6 1 0,0 1 0,5-2 7,-1-3 0,6-2 0,2 0 0,1 0 1,-4-1-1,-5 2 25,-1 2 1,-6 0 0,1 0 0,4-1-22,-2-1 1,4-1 0,3 0 0,0-1 0,-4 1 0,-5 0 74,14 0 1,-7 0 0,2 0-75,-6 0 1,3 0 0,-2 0-1,-2 0-250,6 0 1,-3 0 0,-5 0-122,5 0 1,-2 0 415,-8 0 1,1 0 0,-7 0 0,9 0 0,1 0 0</inkml:trace>
  <inkml:trace contextRef="#ctx0" brushRef="#br0" timeOffset="98365">30537 14016 23279,'-21'-9'-1178,"5"2"429,6 5 853,7 23-1355,-7 0 1320,2 45-830,0-15 553,0 0 0,-1 2-663,4-18 1,0-1 40,0 15 1,1 0-125,1-13 0,0-2-229,0 3 1,0 0 1166,1 0 0,-1 1 0,0 0 1,1 1-1,-1 0 0,1 1 0</inkml:trace>
  <inkml:trace contextRef="#ctx0" brushRef="#br0" timeOffset="99403">31382 14195 23549,'4'-12'-2829,"-2"1"1018,0 2 957,-2-5-277,-17 5 1177,-1-2-255,-20 7 1109,5 3-1010,0 15 1748,15 7-716,5 10-702,37 0-392,8-7-237,14-12 968,-3-3-583,4-9 44,-17 0-704,10 0 1165,-18-16 977,-10 0-38,-1-17-1149,-11 7-1343,-15 10-159,11 41-76,-11 1 799,13 13 1,4 3-1176,-2 9 670,9-3 1,1 0-625,-6 10 1137,14-9 1,0 1-176,-14 5 547,5-20 0,-1 1-517,-8 22 153,0-17 489,0 15-453,-15-30-427,-5 0 684,-18-18 611,3-25 0,14 12 1,7-17-1</inkml:trace>
  <inkml:trace contextRef="#ctx0" brushRef="#br0" timeOffset="99567">31887 14420 23729,'12'15'-6320,"5"-11"7707,-12 26-3648,3-27 2767,0 35-1765,-4-23 135,4 21-604,-1-7-1433,1-6 3064,5 10 1,-1-16 0,2 4 0</inkml:trace>
  <inkml:trace contextRef="#ctx0" brushRef="#br0" timeOffset="99749">32052 13764 23099,'0'-10'-7285,"17"4"10253,-13 19-3830,34 15 0,-32 9 0,15 5 1</inkml:trace>
  <inkml:trace contextRef="#ctx0" brushRef="#br0" timeOffset="100099">32483 14196 23279,'-47'0'1080,"-1"0"-990,11 0 90,1 0-180,12 18 272,-4 9-238,16 10-1020,-8 1 323,18-8-925,-4 0 284,32 11-864,-20-11 1103,26-7 1,5-2-309,-8 0 900,4-9 1,2-2 909,6-4-76,-2-3 893,0-3-39,8-17 1556,-15 12-1143,-10-20 1,-3-5-538,-8 6-573,1-32-464,-12 9-1349,0 15-237,-19-14-677,14 25-515,-30 4 696,32 27 339,-22 12 1238,23 23-1119,-7-10 519,9 2 907,0-13 1,23-1-1,6-2 1</inkml:trace>
  <inkml:trace contextRef="#ctx0" brushRef="#br0" timeOffset="100286">32788 13054 26158,'-16'-19'-6705,"12"5"3250,-26 6 5076,17 6-1504,-26 23 288,13 1-1483,-14 24 1086,12 4 1,11-21 0,1 1 0,0 3 0,0 0-1</inkml:trace>
  <inkml:trace contextRef="#ctx0" brushRef="#br1" timeOffset="131148">23830 15976 8702,'0'-5'810,"0"1"-451,0 0 271,0 2-450,0 16-90,0 6 90,0 10-180,0 3 90,0-4 0,0 4-90,0 5 90,0 2-395,0 1 395,0 5-429,0 1 339,0 4 0,0 2 0,0 1-519,0 3 429,0 0 180,0 3-90,4-16 0,1 0 0,-3 22-180,3-10 0,-1-1-539,-4 6-316,1-14 1,-2-1-315,-13 2 1349,10 7 0,-10-24 0,14-3 0</inkml:trace>
  <inkml:trace contextRef="#ctx0" brushRef="#br1" timeOffset="131816">24127 16268 7173,'25'3'540,"3"0"-450,3-2-1,5-1 181,4 0-1067,8 0 977,5 0-539,6 0 404,-26-6 0,0 0 45,1 4 0,4 1 0,19-5 0,2-1-45,-11 2 0,2 1-603,8 3 0,6 1 0,-4-1 603,-1-4 0,2 0 22,-10 3 0,7 0 1,-1 1-1,-4 0-37,-5 0 0,-3 1 0,2-1 30,14 0 0,3-2 0,-4 1-60,-14 2 0,-2 0 0,0 0 45,22 0 0,1 0-15,-23 0 0,-1 0 0,4 0 60,14 0 0,4 0 0,-2 0-90,-15 0 0,-1 0 0,4 0 22,9 3 1,5 0-1,1 1 1,-7-1 7,-6-2 0,-5-1 0,5 2-30,-2 1 0,6 2 0,2 1 0,-2-1 0,-5-2-719,9-1 1,-5-2-1,2 1 696,-1 1 1,2 0 0,1 1-1,1 0 23,3-1 0,0 1 0,1-1 0,-4 1 30,5-1 0,-2 0 0,5 1-30,-16-1 0,4 1 0,3 0 0,0 0 0,-2-1 0,-6 1-30,16-1 0,-5 0 0,4 0 66,-5-1 0,6 0 0,2 0 0,-2-1 0,-7 1-66,2-1 0,-5 0 0,7 0-120,-10 0 0,8 0 0,3 0 0,-1 0 1,-2 0-1,-8 0-30,8 0 0,-8 0 0,7 0-108,-2 0 0,7 1 0,2 0 1,-4-2-1,-10 0-162,11-5 1,-6 0 449,-9 4 0,1 2 0,-5-2 0,-5-4 0,-3 0 0,-2 6 0,0 0 0</inkml:trace>
  <inkml:trace contextRef="#ctx0" brushRef="#br1" timeOffset="132548">24515 17577 7713,'50'-4'30,"0"0"0,1 0 0,1 1 59,1 0 1,1 0-2666,2 0 1,1 0 2755,0 0 0,4 0-30,-2 1 0,4-1 0,-1 2-120,-14-1 0,-1 1 0,4 1 14,11-1 1,7 0 0,0 0 0,-5 0-15,-8 1 0,-5 0 0,6 0-12,-3 0 0,6 0 0,1 0 0,-1 0 0,-5 0-18,7 0 0,-5 0 0,4 0 45,-3 0 0,4 0 0,-1 0 0,-2 0-45,1 0 0,-2 0 0,0 0 0,3 0 0,2 0 0,0 0 30,1 0 0,1 0 0,1 0-53,-15 0 1,0 0 0,0 0-1,0 0 68,2 0 0,0 0 0,0 0 0,1 0-45,-1 0 0,0 0 0,1 0 0,4 0 18,4-2 0,4-2 0,2 1 0,-1-1 0,-3 2-18,-1 1 0,-2 0 0,0 1 0,5-2 12,-10-1 1,5-1 0,2-1 0,2 0 0,-2 0 0,-2 1 0,-6 1-13,9 2 0,-7 1 0,0 0 0,8-2 0,-12-1 0,5-1 0,4 0 0,2-1 0,0 0 0,-2 0 0,-4 0 0,-6 2 0,10 0 0,-7 0 0,-1 1 0,6-1-13,-7 0 0,6-2 0,3 0 0,0 0 1,-2 0-1,-4 1 0,-7 0-77,8-1 0,-8 2 0,3-1-203,4-1 1,4 1 0,-2-1 0,-7 1-68,3 0 0,-3 0 0,-5 1 0,2 0 1,-7 0 545,14 0 1,-1-1 0,-31 1 0</inkml:trace>
  <inkml:trace contextRef="#ctx0" brushRef="#br1" timeOffset="132931">30595 16261 9152,'0'-4'1889,"0"20"-1709,0 14-90,0 14-1959,0 8 1869,0-4 0,0 6 0,0-11 0,0 3-270,0-11 0,0 2-810,0 28 1,0 1 404,0-27 1,0-1 396,0 13 0,0-1 1,0 16-1,0 0 0</inkml:trace>
  <inkml:trace contextRef="#ctx0" brushRef="#br1" timeOffset="133519">29122 16492 9332,'6'-5'1259,"2"-1"-1169,-6 4 1169,2 0-1079,-3 2-90,0 14 0,0 12-90,-1 10 0,0 8 0,0-2 0,-9-7 0,-1 1 90,6 21-1124,-12-4 0,1-1 584,12 11-360,-10-10 1,1 0-1007,9 8 1096,-6-24 0,-1 1 720,3 27 0,-2-20 0,4 11 0</inkml:trace>
  <inkml:trace contextRef="#ctx0" brushRef="#br1" timeOffset="134082">29423 16822 9062,'5'-2'1259,"-1"-1"-989,-3 1 0,2 1-270,-1 0 899,1 1-629,13 18-270,7 6 90,-2 12-90,6-9 0,1 0 0,-5 8 0,9-3 0,2 0-421,-2 6 421,8 9 0,-7-7 0,-9-14 89,10 10-89,-19-21 180,4 1-180,-12-12 0,2-1 0,-4-3 422,3-20-512,3-10 0,1-12 0,-3 9 0,2 0-90,2-12 180,-1 4 0,-1-2-90,3-7 0,-3 9 0,1-1-330,3-3 60,4-11-719,-1 12 269,-4 15-899,4-9 630,-8 22 1079,1 1 0,-5 8 0,1 3 0</inkml:trace>
  <inkml:trace contextRef="#ctx0" brushRef="#br1" timeOffset="134582">29417 16841 8522,'30'-8'900,"13"-2"-541,-12-6-359,11 3 45,-9 1 0,0 1-45,10-4 45,-3 4 0,2 0-1286,8-2 1241,-16 6 0,1 1-90,28-3 90,-17 4 105,19 0-105,-33 4 361,5 1-361,-21 0 0,-4 0 0,-8 10 626,-20-8-1076,-1 15-480,-16-8 391,17 6-631,-6 1 1170,14-5 0,-2 3 0,4-4 0</inkml:trace>
  <inkml:trace contextRef="#ctx0" brushRef="#br1" timeOffset="135265">29950 16893 8882,'-19'15'180,"-13"9"-180,27 8 0,-25 5 0,27-7 0,-19 0-90,19 1-180,-6-3-180,3-2 90,5-3 181,-4-5-451,5-3-180,0-4 720,0-23 90,0-10 90,0-14 360,0-18-90,0 16-45,0 3 0,0 0 44,0-7 1,-16-14 180,13 9-540,-13 13 90,6-9 539,7 27-539,-13 2 90,15 30-180,-4 11 90,5 11 0,0 18-90,0-22 0,0 22 0,18-28 90,0 14-90,20-20 0,-4-1 0,2-11 0,-5-23 0,-6-9 0,-13-20-90,-6 7 180,-6 2-90,0 9 0,-16 11-90,12-10 90,-26 20 0,9-17 0,-13 18 90,-2 13-180,8 9-449,10 20-1,9-5 180,9-3 270,17-5 0,-12-9 90,25-8 270,-28-24-90,10-6 0,-12-19-180,-20 19 0,15-12-3328,-27 21 3328,29 14 0,-10-6 0,13 21 0</inkml:trace>
  <inkml:trace contextRef="#ctx0" brushRef="#br1" timeOffset="136298">31143 16458 8882,'0'-3'270,"-14"0"-270,0 2 0,-16 1 0,8 0-90,0 18 180,6-14-180,2 25 90,1-26 0,4 23 0,2-10 0,4 9 0,2 3 0,22-10 90,2 11-180,2-11 360,12 9-180,-16-12 269,2 5 541,3-3-630,-24-4-90,15 5-180,-15-8 0,5 2 90,-24-5-270,12 2 180,-31-3-360,31 2-360,-40-1-359,24-1-1889,-34 1 2968,23-2 0,-4-2 0,14-1 0</inkml:trace>
  <inkml:trace contextRef="#ctx0" brushRef="#br1" timeOffset="136681">31383 16562 8972,'22'0'1799,"-9"12"-1709,1-9-90,-8 20 90,5-14-180,1 11 90,-3-5 0,2 1 0,-1 2-450,1 0-449,0 2-181,1-1 1,0-1-270,-1 0 1349,1-3 0,-1-3 0,1-2 0</inkml:trace>
  <inkml:trace contextRef="#ctx0" brushRef="#br1" timeOffset="136849">31682 16493 9332,'-28'-4'809,"4"0"-809,-12 21 0,10 10 0,-8 10-945,16-6 1,1 1-405,-7 11 1349,9-12 0,1 0 0,2 15 0,1 0 0</inkml:trace>
  <inkml:trace contextRef="#ctx0" brushRef="#br1" timeOffset="137151">32168 16247 11041,'4'-8'809,"2"1"-539,-3 5 90,8 1-360,-4 22 0,3-16 90,2 53-180,-4-32 45,-1 13 0,-2 2-315,2 3-495,-3-3 1,0 0-1413,-1 6 1007,1 15 1170,-1-8 1,-2-15-1,0 8 1</inkml:trace>
  <inkml:trace contextRef="#ctx0" brushRef="#br1" timeOffset="137315">32080 16648 9871,'0'-17'540,"0"-2"-450,19 3-90,9-10 0,11 6-180,2-7-899,7 1 359,-10 7 0,-6 3 1,0 2-181,5-2 900,8-4 0,-18 7 0,-1 0 0</inkml:trace>
  <inkml:trace contextRef="#ctx0" brushRef="#br1" timeOffset="137849">32522 16141 9871,'0'-12'450,"0"1"-450,0 3 1619,0 1-1529,0 24-90,0 11 90,0 31-90,0-7 0,0 5 0,0 3 0,0-13 0,0-9 0,0-1-709,0 3 619,0 8-425,0-10 335,0-15-1169,0 6 989,-11-20 360,8-22 0,-8-12 180,11-13 179,0-12-179,17 18 540,-1-19-630,4 28 90,6-1 511,-10 18-691,8 23 90,-3-13-90,-4 32 0,10-8 0,-6 10 0,16 14 0,-15-22 263,8 7-892,1-7 629,-7-10-540,11 5 360,-17-17 90,2-1 0,-7-7 270,-7-23 0,0-5 270,-5-14 539,-1-24-539,-15 30-270,11-24-270,-10 37 0,1-5 180,10 40-270,-10 8-990,26 12 1,5 5 90,-10 10 89,20-10 1,3-2-1033,-15-4 2022,24 6 0,-18-17 0,-1-3 0</inkml:trace>
  <inkml:trace contextRef="#ctx0" brushRef="#br1" timeOffset="138089">33220 16584 10681,'0'-26'1529,"0"1"-989,0-12-630,0 16 180,0-7 0,0 42-270,0 5 180,17 26-180,-13-12 0,31-10 180,-10 3 0,8-12-180,14 5 180,-21-9 0,1-28-180,-18-10-90,-9-8-359,0-4-721,0 11 1350,-20-8 0,-5 8 0,-21-6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15:09.225"/>
    </inkml:context>
    <inkml:brush xml:id="br0">
      <inkml:brushProperty name="width" value="0.12095" units="cm"/>
      <inkml:brushProperty name="height" value="0.12095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1627 1158 22020,'0'34'-5846,"0"-1"3718,16 1-78,-12-3 1406,12 1-128,1-1 339,-12 0 371,26 0-1289,-19 1 258,15-4 595,-6 0 61,2-1 682,1-3 1,2-1 0,0-2 0</inkml:trace>
  <inkml:trace contextRef="#ctx0" brushRef="#br0" timeOffset="371">1760 1049 23279,'31'-7'3672,"13"-4"-2772,-10 6-842,11 1 1,3 1-300,11 1 121,2-1 1,2 4 6,1 14-509,-8-14 1,-1 2-271,-23 13 0,-2 0-340,10-14 1,-2 1-978,10 30 1884,-5-18 0,-5 14 0,-4-6 1</inkml:trace>
  <inkml:trace contextRef="#ctx0" brushRef="#br0" timeOffset="990">2652 1131 22830,'-38'0'559,"-7"18"1366,6-13-1891,-6 28-28,8-30-70,-3 28 31,-3-17 401,-2 13-68,13-13 1,0-2 434,-18 6-796,9-4 0,1-1 450,-4 1-216,-1-5 0,0-2-115,3-1-99,3-3 0,2-2-455,8-1-106,-10-17-882,22 1-730,3-4-345,9-16 317,4 20 138,22-37 1126,12 20 841,13-13 76,8 10 1164,-7-1-234,-21 17 0,2 0 183,12-8 1,2-1 20,-10 7 0,1 0-59,22-14 1,0 1-403,-24 14 0,-1 2-398,9-5 0,0 0 0,-8 4 1,-2 1-94,14-7 287,9-9-179,-31 19-203,-2-3-488,-15 8-725,-2 2-313,-2 3-464,-24 4 1556,-17-1-132,-6 19 688,12-5 0,1 2 442,-1 22-560,6-6 1,2 2 638,-3 16-342,12-14 1,2 2 436,-4 23-1552,0 4 349,10-30 1,0 2-327,-5 15 0,-2 1-88,4-12 1,0 0 477,-2 4 1,-2 3-1,0-3-226,1-5 1,-1 0 40,-3 9 0,-2 2 574,-1-2 1,-1-2 0,6-10 0,-1 0 0,-6 9 0,0 0 0</inkml:trace>
  <inkml:trace contextRef="#ctx0" brushRef="#br0" timeOffset="1605">3585 1075 24449,'0'-19'-6386,"-27"4"5871,-14 7 1521,-16 5-210,17 19 1,1 5 596,-12 5-1040,19 3 0,2 3-216,-8 10-488,9 4 1195,14 3-1066,8-15 1,5 0-1001,21 19-50,2-11 0,6-2 149,-2-16 0,6-3 653,10 5 0,8 1 0,-5-4 156,-9-5 0,0-2 556,7 2 1,4 1-1,-8-4-410,7 2 549,1 4 251,-33-13 629,-29 2 895,10-6-1819,-31-1 1,-8-2-64,6 1-136,-25 0 1,-4-1 0,12-1 0,13 1 0,0 0 0</inkml:trace>
  <inkml:trace contextRef="#ctx0" brushRef="#br0" timeOffset="1939">4220 1521 24179,'-57'18'3100,"13"9"-2857,-12-23-628,15 23 480,0-23-263,2 21 183,7-23-287,15 18-57,-8-14-1376,22 8-625,8-8 479,31-1 1309,28-21 961,-3 12-251,-31-12 1,1-3 1204,27-8 207,-20 3-443,6-17 471,-20 22 267,-14-11-2591,1 29 585,-11 16-2604,0 31-144,0-5-599,0 4 2874,20 0 0,6-13 0,21 9 1</inkml:trace>
  <inkml:trace contextRef="#ctx0" brushRef="#br0" timeOffset="2339">4822 1433 25438,'0'46'-5936,"14"-9"1857,-10 9 3184,23-8 170,-24 2 421,22 3-257,-22 0 430,25 0-1835,-25-3 1885,22-1 458,-22-4-552,15 8-623,-13-14-228,3 7 430,-4-24-357,-29-1 3348,-2-31-2373,-2 5 0,0-4 542,-12-29-758,13 7 1,1-3 310,12 13 1,1-3-138,2-7 1,0-4-1,1 1 73,0 2 0,2-1 175,3-13 0,2-2-1195,-2 4 1,5 3 897,11 14 1,3 1 437,1-15 1,4 5 906,25 10 1457,15 3 199,-25 27-1927,-6 29 1,-2 7-843,5 3-325,-16 14 1,-4 4-399,2-3-480,-10-9 0,-4-1-637,-16 4-2040,-4 14 3589,-1-31 0,-16-4 0,12-15 0</inkml:trace>
  <inkml:trace contextRef="#ctx0" brushRef="#br0" timeOffset="2517">4260 617 24539,'-31'0'899,"1"0"-899,-13 17 1458,10 8-1492,-9 13-1462,23-8 0,2 1-1178,-6 14 2452,11-14 0,1 1 1,5 14-1,5 1 0</inkml:trace>
  <inkml:trace contextRef="#ctx0" brushRef="#br0" timeOffset="2851">5560 894 26338,'18'17'-5880,"1"11"2895,3 14 942,13 4 1490,-19-9-647,18 3-788,-8-2 0,0 1 163,10 9 1483,-8-10 1,1-2 0,3-3 0,-1-3 0</inkml:trace>
  <inkml:trace contextRef="#ctx0" brushRef="#br0" timeOffset="3016">6002 1008 24539,'-23'-7'-1755,"-10"-3"1056,-12 9 1384,-20 12 282,22 21-769,15-13 1,0 3-1229,-12 29-721,2-8 1646,4 3 0,5 1 0,5 0 0</inkml:trace>
  <inkml:trace contextRef="#ctx0" brushRef="#br0" timeOffset="3823">3790 1112 22470,'-3'3'1312,"0"-1"-546,1-2 152,-1 0 228,1 0-1252,1 17-1457,21-13 1165,-15 25-1370,50-14 1112,-28-1 105,12-2 0,5-4-1304,10-6-93,-4 3 1,2-2 1996,14-3 0,-21-8 0,-2-3 0,-11-2 1,0 1-1</inkml:trace>
  <inkml:trace contextRef="#ctx0" brushRef="#br0" timeOffset="4568">6303 1182 23189,'60'0'540,"-13"0"-450,6 0-90,-12 0 0,4 0 26,-10 1 1,0-2 50,17-14 165,-3 9 0,-3-4 157,-7-22-261,14 3 351,-43 5-1227,-5-6-602,-24 15 201,-12-8-228,-10 14 1025,2 3 0,0 4-147,0 14 743,3-2 0,3 4-61,16 17-87,0 21 287,17-17-1635,12-3 1,4 0-869,7 7 1903,2-14 1,3-1 0,17 7 0,4-1 0</inkml:trace>
  <inkml:trace contextRef="#ctx0" brushRef="#br0" timeOffset="5000">7410 1117 24988,'0'-7'-6115,"0"1"4886,-16 1 2273,13 20-1280,-13 24 397,16 3-510,-1-4 1,2 1-274,14 6-355,-14-4 0,2-1 847,22 6-437,-22 14-1343,8-11 700,-3-14-1152,-5 10 1882,5-27-573,-8 0 1231,-17-14 1914,12-25-2016,-12 3-4,0-24-444,13-19 775,-22 7-299,23 0 0,4-2 324,-6 21 0,1-1-275,1-25 1,6 0-959,7 26 1,1 2 1287,-10-9 1,3 2 188,34-8 1652,-33 11-1776,37 7 2011,-24 9-1000,22 7 748,-12 6-241,11 5-595,-9 16-927,12 14-1448,-21 7-210,1 7-1886,-14-7 329,-3 1-799,-4 1-1188,-1 14 4368,-23-11 1,17 5 0,-17-17 0</inkml:trace>
  <inkml:trace contextRef="#ctx0" brushRef="#br0" timeOffset="5219">6427 618 24449,'26'-23'1087,"-20"0"-822,27 7 1,5 2 1213,-9-8-1268,3 8 0,3 2 550,4-4-371,-2 3 10,0 4-97,6 2-380,-10 4-362,3 2-998,-14 1 101,-4 19-1778,0-15 2445,4 44 0,-6-29 0,2 25 0</inkml:trace>
  <inkml:trace contextRef="#ctx0" brushRef="#br0" timeOffset="5371">7397 381 23819,'0'43'-7105,"0"-4"3447,0 14 3392,0-2 0,0 10 0,0 5 0</inkml:trace>
  <inkml:trace contextRef="#ctx0" brushRef="#br0" timeOffset="5634">8655 871 27237,'-33'-5'-1203,"1"1"938,2 4 1032,5 28 0,3 9-1688,-5 4 489,4 20 1,4 4-896,10 0 13,3-10 0,2 1-1225,4 6 976,8-14 0,1-2-864,-5 3 1955,5-16 0,-1-2 0,-8-1 0,0 2 0</inkml:trace>
  <inkml:trace contextRef="#ctx0" brushRef="#br0" timeOffset="6125">8273 1287 24539,'0'-45'-6206,"0"3"4077,0 3 885,29 4 2580,19-8-565,-18 27 1,5 2-392,8-1 1,6-1 0,-5 3 43,-4 3 1,0 1-449,11 0 0,5-2 1,-6 2 853,-12 3 0,-2 0 43,19-4 1,-1 0 1181,-1-3-1247,5-4-272,-30 2-304,-9 0-248,-8-3-180,-7 1-785,-3-1-414,-1-1-31,-19-5-673,-2 6-5,-2-6 86,-9 14 1731,27 1-1397,-20 27 3108,23 20-1401,-6 13 378,8 14-276,0-9-370,0 5 217,0 2-891,0 2 1454,0-4-2279,15-1 1527,-13-22 1,0-1-376,12 17 82,-5-14 1,-2-2 67,-3-3-226,11 4-875,-15-24 733,0-5 541,0-22 597,0-35-138,0-1 409,0 4 1,0-1-158,0-4 46,0-11 605,19 14-247,-15 19-430,27 2 1237,-16 19 732,14 23-1849,-5 15-716,1 6 0,0 4-248,-10-11 0,0 0-502,18 19 0,3-2-869,0-3 726,0-12 0,1-3 820,8-2 1,17-4 0,-19-17 0</inkml:trace>
  <inkml:trace contextRef="#ctx0" brushRef="#br0" timeOffset="6300">9803 1239 24089,'0'-16'-5936,"-18"2"4872,-2 6 1794,-15 4 381,17 21-54,-3 13-803,19 9-1147,-7 9-436,9-9 699,19 4-975,-14-2-88,21-12 0,4-1-691,-5 10 2116,2-13 1,3-3 0,9 0 0,2-3 0</inkml:trace>
  <inkml:trace contextRef="#ctx0" brushRef="#br0" timeOffset="6571">10280 1267 23909,'-21'-16'-3987,"16"4"-27,-36 5 6250,18 4-1032,-12 21 640,15 12-1578,10 8-772,10 6-1090,0-9 1266,27 17 603,9-14-878,-2-8 1,4-3-356,21-1 344,-6-11 0,0-3 628,5-4 481,-4-11 0,-2-6 1640,-8-19-246,7-9 408,-27-9-1726,-7 7-1466,-9-27-607,-4 16 359,-14 15 0,-6-1 917,-2 3 1,-4 3 0,-4 6-1,-2 2 1,-2-5 0,0-1-1</inkml:trace>
  <inkml:trace contextRef="#ctx0" brushRef="#br0" timeOffset="8085">3842 3167 25888,'-17'44'-3636,"0"15"1637,-3-17 855,7-2 1,1 2-501,-1 9 763,5-14 0,1-1 765,-3 12 0,3-2 0,-1-2 1</inkml:trace>
  <inkml:trace contextRef="#ctx0" brushRef="#br0" timeOffset="8250">3578 3610 24629,'0'-19'-5846,"0"0"3807,0 2 885,17 1 3026,-12 1-2350,26 0 1356,-28-1-3163,51-3 1988,-27 3 847,37-2 1,-21 6 0,3 0 0</inkml:trace>
  <inkml:trace contextRef="#ctx0" brushRef="#br0" timeOffset="8468">4128 3406 23099,'0'23'-4766,"0"0"2637,18-6 1353,-13 2-556,54 7 2045,-32-2-495,10-3 1,2 1 108,-4 7-1582,6 21 1118,-21-18-169,-11 25-213,-34-19 1426,-4 13-1697,-15-23 1,-6-2 999,15-4 1,0-1 14,-16 7 1,0-1 0,10-8 0,2-1 0,-2 0 0,1 0 0</inkml:trace>
  <inkml:trace contextRef="#ctx0" brushRef="#br0" timeOffset="9589">12028 978 26158,'-31'0'0,"-2"17"1414,0-13-1252,-1 34-740,3-33 837,2 41-1028,6-24 737,5 23-1443,8-10-857,4 1-732,6-1-50,0-1 276,28-1 2438,-2-2 1,29-2-1,-9-3 1</inkml:trace>
  <inkml:trace contextRef="#ctx0" brushRef="#br0" timeOffset="9850">12642 1137 24898,'-25'-9'-1101,"0"3"606,-23 6 1276,24 21-127,-7-16 81,28 35-2326,-10-23 1671,13 16-1766,0-7 837,25 11-465,-3-9 569,12-7 0,5-4-146,12-3 544,-1-4 0,0-2 1413,6-7-912,-19 3 0,-1-4 1255,3-22 407,-7 17 75,-16-37-2799,0 12 17,-15-10-2517,-21-13 3224,-22 20 0,16 12 0,-3 1 0,-2 6 0,0 0 0</inkml:trace>
  <inkml:trace contextRef="#ctx0" brushRef="#br0" timeOffset="10020">12972 504 24898,'-20'16'316,"16"19"-4813,-31-14 4747,31 23-3739,-12-2 3256,2 5 0,11 7 1,-11 3-1</inkml:trace>
  <inkml:trace contextRef="#ctx0" brushRef="#br0" timeOffset="10267">14030 1045 25888,'-47'-13'-1898,"-3"5"1948,-1 4 75,-4 4 278,18 9 0,-1 3 643,-17 7-672,13 7 1,5 5-581,4 9-1003,15-5 1,5 2-456,6 7-555,33 11 1901,2-21 0,28-4 1,-5-3-1</inkml:trace>
  <inkml:trace contextRef="#ctx0" brushRef="#br0" timeOffset="10617">14435 1210 24808,'-52'-8'371,"-2"2"-580,14 21 1941,0-12-1510,14 31-756,12-17 211,-11 30-213,22-17-2634,-11 31 1584,43-30-583,12 17-484,16-36 2190,-17-5 0,0-2 552,10-5 148,-10-9 0,-1 0 965,1 5 743,4-36 343,-20 10-486,-14-11-141,-1-13-2468,-29 23-804,-2-14-769,-2 23 606,-9 0 556,17 15 308,-2 19 1643,6 12-1143,12 24-897,0-6 661,26 4-219,-5-15-795,27-2 1716,-9-4 1,6-3-1,3-2 1</inkml:trace>
  <inkml:trace contextRef="#ctx0" brushRef="#br0" timeOffset="10784">15240 1253 24629,'-25'-23'-4748,"-19"4"4752,10-2-600,3 10 950,-21 0 290,27 9 26,-4 20 100,11 9-2244,18 10-1117,24 15-341,-1-18 2892,26 9 0,-4-18 0,5-2 0</inkml:trace>
  <inkml:trace contextRef="#ctx0" brushRef="#br0" timeOffset="10984">15463 487 25618,'-35'-1'10,"-2"0"48,2 1-7,-18 36-55,15-10-563,12 4 0,2 2-1604,-9 15 137,6 9 1792,3 3 1,7 3 0,5 3 0</inkml:trace>
  <inkml:trace contextRef="#ctx0" brushRef="#br0" timeOffset="11387">16302 1115 26248,'-21'-20'-6016,"-11"5"5646,16 6-13,-28 5 1342,10 20 781,-7-12-1129,20 23 1,2 3-713,-7-5-237,10 11 1,4 1 402,2-1-1000,29 19-590,-13-28-492,48-3 611,-7-6 197,14-16 1340,-19 5 1,-3-4 139,6-22 1105,6-6-43,-22-12 244,-16 2-975,-2 7-1239,-11 0-874,-23 1 1228,-10-7 0,-12 9 0,-1-4 1</inkml:trace>
  <inkml:trace contextRef="#ctx0" brushRef="#br0" timeOffset="11883">16668 1066 23099,'0'49'-5486,"0"-7"3538,0 4 973,0-8 337,21 4-12,-11-9 0,-1 0-141,16 20 447,-12-8 1,0 0-1767,1 6 1824,-7-18 1,0 0-66,12 25-190,-16-18 443,5 19 641,-8-34-356,0 9 93,0-24-395,-17 0 2351,12-33-2603,-26-12 850,18-16-841,5 10 1,0-2 269,-2-18 138,9 0 1,2-2 40,-2 22 0,2 1 234,8-15 0,1 1-1093,-10 15 1,4 3 1294,15 0 0,1 1 694,-15-28-399,14 28 0,3 1 867,1-7-255,20-2 196,-12 32 696,9 23-1511,-21 20-1335,-5-3 0,-3 4-1133,-5 24 1297,-4-15 1,-1-1-1402,-1 10 151,-10-11 0,-3-1-705,-9 3 1960,-5 6 1,11-22 0,16-4 0</inkml:trace>
  <inkml:trace contextRef="#ctx0" brushRef="#br0" timeOffset="12117">17570 671 24988,'0'48'-5126,"0"-9"2998,0 6 1153,0 15 427,0-9 353,-1-6 0,2 0-359,14 10-1046,-15-1 1,4-1-920,24-1 1415,-26-5 0,-1-3 1054,12-9 1,-13 4 0,0-18-1</inkml:trace>
  <inkml:trace contextRef="#ctx0" brushRef="#br0" timeOffset="12236">17370 1173 23729,'0'-27'-6475,"0"3"4346,0-2 1065,20 8 2353,9-1-351,12 13-703,24 2 1,-23 4-1,18 0 1</inkml:trace>
  <inkml:trace contextRef="#ctx0" brushRef="#br0" timeOffset="12418">18058 1226 23459,'0'8'-5306,"0"1"3447,0 0 1155,0 7 65,0-3 304,0 22 31,0-16-374,0 25-1728,17-23 243,-13 18 1149,22-19 898,-23 5 0,7-12 1,-10-1-1</inkml:trace>
  <inkml:trace contextRef="#ctx0" brushRef="#br0" timeOffset="12567">18088 746 23999,'0'-39'-6655,"0"5"4256,0 12 795,0 6 1444,0 9 1,0 3-1,0 2 1</inkml:trace>
  <inkml:trace contextRef="#ctx0" brushRef="#br0" timeOffset="12867">18570 1050 24539,'-19'-14'-4095,"0"2"3184,-3 32 2536,-11-15-191,12 55-2050,0-34 527,10 10 0,5 3-788,6 0-629,0 24 1315,0-30-428,25 5-1358,5-13 391,0-10 1676,29-3 161,-39-9 727,28-21 1321,-21-11-898,-14-11-1059,6-4 613,-18 6-1564,4-2-783,-5-20-609,-21 16-393,11 10 0,-1 2 1754,-14 2 1,-3-4 0,11 18 0</inkml:trace>
  <inkml:trace contextRef="#ctx0" brushRef="#br0" timeOffset="13200">18887 1122 24089,'5'1'-732,"2"2"-985,-7 2-780,4 9 516,-3-3 1187,4 19-31,-3-10 293,6 21-1424,-5-17 526,5 9 306,-2-4 833,1-10-305,3 7-465,-4-17 457,11 0 1287,-2-8 1017,8-17 436,-1 12 263,4-35-640,3 18-153,-5-8 0,0-4 725,13-8-1158,-6 7 1,1 0-192,3-3-615,17-4-477,-25 23 156,6 8 994,-18 5-329,1 24-2187,-5-15-1044,-1 60-1571,-4-35 3752,-2 5 0,-2 1 1,0 8-1,-1 2 1</inkml:trace>
  <inkml:trace contextRef="#ctx0" brushRef="#br0" timeOffset="13317">20553 1471 22020,'18'0'0,"-1"0"0</inkml:trace>
  <inkml:trace contextRef="#ctx0" brushRef="#br0" timeOffset="14234">6097 3189 24629,'-31'-8'-568,"-14"1"621,-18 4 93,29 0 1,1 5 343,-18 21 578,-3-3-751,18 8 1,2 3-325,-15 8-105,15-4 1,5 2-4,9 4-596,8-8 0,7-1-914,30 0-763,-2 4-556,26-23 1671,-4-1 526,5-10 646,4 3 177,3-5 724,-3-20 459,-18 7 0,-1 0 1845,12-13-1425,-15 0 1,-5 0-849,-9 8-511,-2-30-1073,-16 27-640,-17 5-153,-2 8 170,-17 45 673,18-10 160,2 14 1,3 3-416,9 12 286,-3-18 1,0 1 399,7 20 362,0 2-321,0-1-221,10-20 1,0 1-1618,-6 19 1556,7-15 1,-2-1-516,-9 1-366,0 16-113,0-33-292,0-1 2136,-16-17 1,12-6-1,-11-3 1</inkml:trace>
  <inkml:trace contextRef="#ctx0" brushRef="#br0" timeOffset="14433">6570 3428 23909,'18'18'-4259,"6"10"2065,-4 8 155,14 16 1046,-11-18 349,5 9 239,-10-12-655,2 1-2083,-5-3-102,5 8 3104,-8-10 1,2 2 0,-7-12 0</inkml:trace>
  <inkml:trace contextRef="#ctx0" brushRef="#br0" timeOffset="14584">6502 3080 24179,'-8'-23'-8925,"2"2"6167,1 7-584,3 6 1841,27 5 1898,-19 20 0,51-13 0,-19 14 1</inkml:trace>
  <inkml:trace contextRef="#ctx0" brushRef="#br0" timeOffset="14917">7340 3440 24089,'-25'8'4282,"-20"2"-3929,11 6 231,-11-2-425,-10 13 25,26-10-275,-8 18-278,26-14-973,0 18-772,11-16-420,26 7-857,11-4 1189,14-9 1377,-14-6 0,0-1-319,10-4 1027,-7-2 1,0-4 831,5-19 1536,9 15 414,-24-37-416,-8 22 105,-4-19-1414,-7-3-1529,-4 13-493,-4-12-1503,-16 47-691,10 16 2898,-11 15 0,14 6 0,0-21 0</inkml:trace>
  <inkml:trace contextRef="#ctx0" brushRef="#br0" timeOffset="15084">7617 2664 25978,'-31'-5'-1177,"1"1"1002,-2 4 446,1 24-2491,-13 20 1044,27-16 1,2 3 1047,-5 5 0,2 1 1,7-4-1,2 0 1,-1 3-1,1-1 1</inkml:trace>
  <inkml:trace contextRef="#ctx0" brushRef="#br0" timeOffset="15650">8765 2953 26158,'-10'-11'-6276,"-3"3"5699,1 20 2391,-5-8 70,12 58-3200,-3-29 419,4 15 0,1 4-1236,2 8 687,-1-19 1,0-1 403,2 17-690,0 0 1328,0-5 1,0 1 0,0-4 0</inkml:trace>
  <inkml:trace contextRef="#ctx0" brushRef="#br0" timeOffset="15817">8495 3536 24718,'-16'-27'-7473,"-4"2"5680,17 0 795,-5 1-381,8 3 1326,28 2 2291,-20 3-1819,50 8-326,-30-4 2007,31 11-1940,-21-3 0,1 1 1030,24 3-706,-4 7 0,0 1-85,-22-7 0,-1 1-522,14 14 1,-2 1 0,18-13 0,-33 5 0,0 0 0</inkml:trace>
  <inkml:trace contextRef="#ctx0" brushRef="#br0" timeOffset="16133">9455 3452 24898,'-56'-13'-1195,"0"2"752,7 11 1078,3 22 668,13 4-1109,14 13-933,11-4-843,8 3-374,26-10-311,4 14 243,16-20 615,-4-4-539,-8-5 719,-1-12 1518,1 5 366,11-22 1713,-13 12-850,-8-20 0,-4-3 679,-5 5-1435,-3-10 0,-4-3-355,-6 1-771,4-8-700,-6 16-214,0 5-1180,-18 4 449,13 3 173,-12 24 2559,17 10-2109,0 14 311,0 4-1354,21 8 2327,-15-12 1,34 9 0,-16-16 0</inkml:trace>
  <inkml:trace contextRef="#ctx0" brushRef="#br0" timeOffset="16453">9998 3423 23999,'-22'15'1579,"4"3"-2084,18 19-2821,0-9 1420,0 0 575,0-8 201,18 5 60,-13-6-1423,24-3 965,-14-8 698,10-8 2426,-10-22-359,6 17 934,-12-38-1234,15 15 969,-11-9-573,9 2-853,-10 10-254,4 13-14,-8-1-224,3 13-472,-4 0 1683,1 0-973,-1 21-2794,8 7-236,0 13 2513,18 13 0,-6-20 1,12 10-1</inkml:trace>
  <inkml:trace contextRef="#ctx0" brushRef="#br0" timeOffset="16783">10743 3405 24898,'-20'-8'-2627,"15"-4"-2510,-32 11 7181,18-5-1818,-10 6 840,13 21-660,9 4-1129,28 21-1861,-15-12 1839,21-12 1,5-4 1932,-8-4-1650,10 1 1,2-3 484,-1-9-250,11 7 411,-7-10 1379,-11-14 2607,7-6-1299,-18 3-1968,-5-15-964,-7 17-245,-5 15-1333,-16 8 1548,12 50-2363,-23-14 604,25-3 0,1 1-1173,-21 9 2735,20 14 0,-8-25 0,10-3 1</inkml:trace>
  <inkml:trace contextRef="#ctx0" brushRef="#br0" timeOffset="17000">9480 2668 25168,'-16'0'-90,"2"0"180,8 17-1916,2 8-718,26 12-717,-16 6 607,47-4 2553,-24 5 1,0-20 0,2 0 0,-5 1 0,0 0 0</inkml:trace>
  <inkml:trace contextRef="#ctx0" brushRef="#br0" timeOffset="17450">12045 3311 25618,'-26'-7'-2060,"-18"-4"1456,-12 9 1012,16 7 1,0 2 345,-5-3-204,10 21 0,5 6-736,8-4-671,6 17 1,8 3-797,26-7 454,-3-3 0,5-4-613,23-10 1143,-6-11 0,0-3-274,11-3 442,-6-14 1,-1-5 1258,4-6-201,-15 0 1,-2-4 32,-6-6 1,-4-2 1147,9-21-830,-11-1 1,-5-1-900,-6 18 0,-2 0 106,0-8 0,-1-5 1,-3 4-732,-7 2 1,-2 0 227,3-5 1,1-4-1,-2 4-849,-3 7 1,-1 2 196,-4-11 0,1 2 157,7 13 1,0 4-381,-10-7 304,-3 5 443,19 50 1040,-6 37-267,7-20 1,2 1-55,-2 10 1,2 3-504,9 12 1,1 1-49,-8-15 1,0 2-505,8 5 1,4 5 0,0-7 96,0-5 0,1-3 725,3 13 0,3-2 1,0-20-1,1-3 0,-6 0 1,-1-1-1</inkml:trace>
  <inkml:trace contextRef="#ctx0" brushRef="#br0" timeOffset="17818">12763 3248 26158,'-20'-17'-5370,"-14"2"5538,12 6-169,-18 4 749,4 22 953,15 12-1668,-4 26-388,23-7-1593,-8 16 1735,29-27-1382,-15 8-100,36-10-104,-14-12-766,23 4 1454,-11-20 1045,-3-1 1166,-8-24 617,-5-10 404,-6-11-775,-3-5-336,-12 9-631,3-3-460,-4 1-1125,0-8-82,0 15-628,0-3 616,0 42 512,18 30-915,-13 6 403,11-7 0,4-2-636,6 1 1935,8 8 1,3-19 0,-10-2 0</inkml:trace>
  <inkml:trace contextRef="#ctx0" brushRef="#br0" timeOffset="18134">13332 3233 24898,'3'-8'-3124,"2"2"3466,-1 6 398,2 21-3731,1 5 1006,1 14 839,6 9 46,-3-17-1094,10 18 554,-6-23-450,6 5-88,-6-15 2581,0-8 535,-1 2-270,-1-9 1285,2 3-465,-1-5 1046,5-15 101,-4-7-677,11-19-820,-11 17-323,9-14 91,-13 20-1282,4-3 887,-4 7-822,-4 14-17,3 0 278,-3 21-3395,0 4 787,-3 13 2354,0 7 1,-4-18 0,0 6-1</inkml:trace>
  <inkml:trace contextRef="#ctx0" brushRef="#br0" timeOffset="18371">12592 2608 24718,'31'-34'895,"20"4"571,-31 9-1756,25 2 1331,-11 8-467,3 3-399,0 5-192,15 3-73,-12 19-832,-9-8 1,0 3-1582,3 22-300,8-1-526,-17-8 2720,-3 2 1,-3-1-1,-2 1 1</inkml:trace>
  <inkml:trace contextRef="#ctx0" brushRef="#br0" timeOffset="18533">13537 2497 24898,'42'-17'3075,"-1"8"-2832,-1-2-287,1 10-1458,1-3-1961,19 20 3208,-18-12 0,-14 13 1,-1 4-1,8 7 1</inkml:trace>
  <inkml:trace contextRef="#ctx0" brushRef="#br0" timeOffset="19167">3437 5036 25978,'-13'0'90,"-2"0"-90,2 24-1049,-3 8 214,6 16 141,5 0 1,2 1-764,1 9-16,12-1 0,1 0-1414,-5-3 867,11-13 0,4-2 1491,1 2 0,0 7 0,-4-22 0</inkml:trace>
  <inkml:trace contextRef="#ctx0" brushRef="#br0" timeOffset="19321">3308 5345 24898,'-8'-13'-7335,"-4"1"5904,11 1-237,17 6 3746,22 0-1635,12 5-752,13 15 346,-25-7 0,1 1 1,25 9-1,-23-12 0,1 1 1</inkml:trace>
  <inkml:trace contextRef="#ctx0" brushRef="#br0" timeOffset="19550">3977 5447 23549,'0'0'1799,"7"12"-6830,38 8 4790,-22 7-1359,14 6 1088,-33-5-501,11 4-83,-15 21-500,0-9 752,-7-5 1,-6 0 849,-21 8-381,14-17 0,-4 0-231,-7-2 0,0-2 951,-7 13 0,-8 7 1,17-18-1</inkml:trace>
  <inkml:trace contextRef="#ctx0" brushRef="#br0" timeOffset="20017">5860 5250 24359,'-51'-3'-480,"-1"0"393,-3 3 229,-1 18 472,14 2 1,1 4-142,-6 18-614,17-5 1,5 0-630,16 1-560,21-7 0,7-1-782,7 2 1206,12-10 1,5-4 34,11-5 242,5-5 0,0-3 96,1-5 817,-10-7 1,-4-5 1771,-13-12 669,-6-19-996,-20 2-1610,-25 5-1514,-6 10 248,-20 12 713,1 31 1039,18 2-949,8 10 1,4 4-798,11 10 729,-8 2 1,1 2 529,7 13 176,-1-20 1,0 2-192,1 0 0,4-1-1174,13 21-243,-13-13 1,0-1-374,14 3-221,-16 8 558,0-26-559,0-7 2177,-21-6 1,16-7 0,-16-4-1</inkml:trace>
  <inkml:trace contextRef="#ctx0" brushRef="#br0" timeOffset="20217">6392 5449 24898,'29'0'450,"0"18"-3333,-3-13 3295,8 32-2417,-11-11 584,9 24 121,-18-9 16,2-1-2471,-12 0 771,0-12 398,-4 16 2269,0-23 1,0 1-1,0-11 1</inkml:trace>
  <inkml:trace contextRef="#ctx0" brushRef="#br0" timeOffset="20350">6345 5049 23909,'0'-13'-8904,"18"5"9122,9 23 1,12-10-1,4 14 1</inkml:trace>
  <inkml:trace contextRef="#ctx0" brushRef="#br0" timeOffset="20700">7465 5477 25528,'-31'13'3421,"-20"-9"-4033,20 22 265,-13-22 321,17 22-271,2-23 395,21 21-1583,-10-10 1039,14 6-3243,24 8 1529,8-16 609,30 4 638,-12-13 637,15-1-32,-29-23 2235,4 16-1135,-25-36 508,5 25 1056,-17-18-2585,9 11-34,-12-4-1128,0 7-240,-19 3-329,15 26 75,-15 13 1688,19 20-4335,0-7 4313,0 6 1,20-26-1,5 2 1</inkml:trace>
  <inkml:trace contextRef="#ctx0" brushRef="#br0" timeOffset="20853">7668 4727 25348,'-27'-4'-1184,"-1"1"256,2 26 209,1-3 504,10 12 1,3 4 0,-1 16 0,6-15 0,0 1 0</inkml:trace>
  <inkml:trace contextRef="#ctx0" brushRef="#br0" timeOffset="21373">9183 5306 25618,'-37'-12'-2635,"1"3"2341,2 5 437,1 2 110,-9 2 124,14 25-280,-11 6-115,23 13-1442,2 0 359,10-2-123,4-9-584,22 14-462,3-30 470,21 10 581,-5-24 1226,-4-9 1754,-10-16-258,-12-19-122,-8-5-794,-7 8-72,-17 7-1541,13 11 137,-28 4 82,18 28 604,-4 2 228,8 29-211,10 23-131,19-10 111,-9-1 0,1 1 280,0-20 1,1-1-118,6 11 1,-1 2-480,-7-1 0,-1-2-476,2-12 1,0 1 92,3 18 0,-3-1 29,-9 0 605,4-15 1,-1-2-591,-5-5-2016,-23-2 3570,-7-19 1,-15-7 0,-1-1 0</inkml:trace>
  <inkml:trace contextRef="#ctx0" brushRef="#br0" timeOffset="21555">9505 5442 24718,'17'0'1350,"4"16"-4801,-10 1 484,6 20 639,-11-9 883,3 15-564,-6-15 253,3 11-1637,-2-12 2877,1 0 0,3-2 1,0-1-1</inkml:trace>
  <inkml:trace contextRef="#ctx0" brushRef="#br0" timeOffset="21733">9583 4917 24449,'0'-16'-9804,"0"5"8876,24 46 0,-18-10 0,18 36 1</inkml:trace>
  <inkml:trace contextRef="#ctx0" brushRef="#br0" timeOffset="22100">10273 5447 25888,'-53'0'719,"10"0"-719,-1 0 0,13 0 0,1 13 944,-5 1-333,11 1-354,3 9-550,14-12-399,7 12-1174,0-4-720,0 7 360,24-6-1128,8 10 593,13-19 1144,18 1 1156,-23-11 702,13-2 1265,-17-15 883,-5 11-289,-5-32 106,-1 5-300,-14-11-836,0-15-1289,-11 24-1107,-18-15-1058,13 26-298,-12-2 782,4 16 1008,10 20-367,-10 15 801,13 10-703,0 2 261,16-7 14,-12 1-224,26-2 1142,-26-3 1,28-3 0,-9-2 0</inkml:trace>
  <inkml:trace contextRef="#ctx0" brushRef="#br0" timeOffset="22600">10633 5478 25528,'0'-21'-6296,"0"44"4168,18 1 547,-13 27 219,27-20 648,-14-6-634,13-5 1307,-4-5-1229,-8-7 1736,-4-8 1131,-6 0 303,6-23-455,-3-6-512,5-12 606,-5 0-1095,0 11 80,0-2-385,5-6-723,-4 12-50,8-3 855,-11 20 943,8 4 273,-8 21-2466,12 21-40,-11 0-311,14 22-57,-13-32 10,7 7-326,-8-15-402,4-9 164,-5 5 2065,4-12 1434,-2 5-590,3-8 1463,8-18-169,-5 13-917,0-21 1,0-4 560,3 4-476,10-31-37,-13 22-1480,4 3 854,-5 2-1199,8 0 78,-8 14 344,8 1 1082,-10 15-822,4 15-846,-8 7-3354,5 32 1290,-9-27-1163,2 25 3492,-8-33 0,-1 3 0,0-8 1</inkml:trace>
  <inkml:trace contextRef="#ctx0" brushRef="#br0" timeOffset="22791">10338 4568 25438,'29'-30'-212,"22"4"1791,8 6-531,-2 10-1502,-13 18 0,-2 7-1847,-9 11-117,-8 13 1,-6 6 2127,-5 16 0,-8-17 0,-1 2 0,-5-10 0,0 0 1</inkml:trace>
  <inkml:trace contextRef="#ctx0" brushRef="#br0" timeOffset="23267">13015 5270 25168,'-38'0'230,"-1"0"1,3 8-1,-1 2 110,3-9 1,-1 2 160,-5 13 1,1 2 180,-14 7-161,-2 9-393,38 1-1233,8-7 117,9-4-759,18 8-892,-13-11 1288,26-7 1,7-4-236,-6 3 611,14-9 1,3-1 136,-3 1 1127,12-23 1141,-24 14 439,-5-37-597,-14 21-129,5-42-1579,-17 18 32,3 1 1,-1-3-613,-5-15 874,-8 4 0,-1-1-763,7 22 0,0 0 80,-6-10 1,-1 0-720,-5-13-133,10 7 923,-10 9 138,14 4 392,0 42 446,0 6-312,9 24 0,3 9-259,7 18 250,-7-18 0,1 3-589,2 6 1,1-1-131,-5-11 1,2 0-418,9 23 0,2-2 1166,-4-26 1,1-3 0,1 7 0,0-2-1,12 8 1</inkml:trace>
  <inkml:trace contextRef="#ctx0" brushRef="#br0" timeOffset="23619">13523 5277 25798,'-19'-13'-4483,"-1"3"3790,-18 10 2122,18 19-672,-4-14 278,22 34-2407,-15-20 1647,16 19-2236,-6-8 1461,7 0-1198,21 11-870,-15-13-79,35 12 334,-17-26 2421,0 4-1528,15-17 2876,-16 3-654,14-26 1411,-16-6 561,-1-29-1201,-17 11-783,1 12 1,0 1-878,-4-6-185,0-11-1359,0 14 404,0 12-717,0 24 503,0 26 137,0 17 161,14 5-659,-10-11-551,26 17 2275,-9-16 1,9 8 0,1-19 0</inkml:trace>
  <inkml:trace contextRef="#ctx0" brushRef="#br0" timeOffset="23919">13983 5334 25168,'0'44'-6385,"0"-8"4256,0-2 1065,17-9-461,-13-3 460,24-1 1102,-25-2-791,23-8-74,-22 5 387,24-14 1883,-12 7-795,6-9 1278,4-19 510,-10 14-165,4-35-80,1 11-1606,-5-9 610,11-10-1517,-11 23 654,7-3-514,-10 19 258,0 3-31,-5 6 655,-1 0-995,-2 19-2686,2 9 302,-4 11 2390,1 13 0,-3-19 1,-1 9-1</inkml:trace>
  <inkml:trace contextRef="#ctx0" brushRef="#br0" timeOffset="24167">13465 4675 26158,'0'-34'-5576,"0"4"3807,23 3 3785,-17 6-2200,35 0 2194,-15 9-572,34 1-812,-17 9-1129,-9 8 1,-2 5 509,-1 9-1177,-3-1 0,0 2-1342,4 11 2422,8 1 1,-12-9 0,-3-1-1</inkml:trace>
  <inkml:trace contextRef="#ctx0" brushRef="#br0" timeOffset="24319">14340 4681 25888,'33'0'270,"4"0"-270,-1 0 0,3 0-90,-1 15-2861,16 9 461,-12 9 2211,11 3 1,-19-4-1,0-1 1</inkml:trace>
  <inkml:trace contextRef="#ctx0" brushRef="#br0" timeOffset="25101">3342 7212 25618,'0'36'-6386,"0"-3"3628,17-3-268,-13 1 1160,13 2-80,-1 5 92,-13 1 1726,13 2 1,-3 2 0,4-1 0</inkml:trace>
  <inkml:trace contextRef="#ctx0" brushRef="#br0" timeOffset="25271">3207 7514 25708,'-20'-29'-6910,"2"2"4290,6 2 747,5 1 852,4 3 619,3 2 500,0 6-1014,22-2-5,10 9 1857,13-2-144,5 7-329,-8 1 1,4 16 0,2 3 0</inkml:trace>
  <inkml:trace contextRef="#ctx0" brushRef="#br0" timeOffset="25500">3775 7514 24808,'-1'13'-4450,"-9"9"4258,40 8-1371,-26 6 179,10-5-157,-14 5 1188,0 5-452,-25 4-727,19 4 777,-26-13 0,-6 0-33,9 18 1036,-3-19 0,-2-2 0,-2 10 0,1-2 0</inkml:trace>
  <inkml:trace contextRef="#ctx0" brushRef="#br0" timeOffset="26025">5208 7318 27327,'0'-14'-6296,"0"1"4168,0 4 1064,0 1 425,0 21 213,-13 16 828,10 9-1388,-4-1 0,0 0-1722,7 18 1449,0-4 0,0 2 1214,-1-19 1,2 0 0,6 10 0,3-1 0,10 18 0</inkml:trace>
  <inkml:trace contextRef="#ctx0" brushRef="#br0" timeOffset="26350">4928 7708 24629,'-3'-33'-7352,"2"2"5449,-3 2 531,31 2 3496,-21 2-2145,55 1 2175,-6-3-1397,-22 17 0,4 3-623,14-2 0,0 3 1930,12 2-1251,-11 9 1,-2 7 682,6 18-2034,-13-2 0,-4 3 333,-17-3 0,-4 0-1093,5 1 0,-3 2-47,-6 1 1,-3-1-1174,3 14 1575,-7-10 1,-2-1-291,-2-3-31,-2 8 672,-1-42 497,-13-33-653,10-8 390,-4-1 1,1-1 218,6-6-66,0 16 1,0 0-612,-1 1 0,2 2 976,16-16 0,-12-7 0,12 23 1</inkml:trace>
  <inkml:trace contextRef="#ctx0" brushRef="#br0" timeOffset="26734">6170 7726 26607,'-49'-18'-2371,"20"-10"-950,-10 24 4434,19-10-2462,-15 14 1408,17 22-171,8 7-710,10 14-1405,21 1 259,-16-11 1228,41-1-727,-24-4 478,22-5-233,-7-11 628,0 5 508,0-15 1667,15-9 876,-16 4-535,-7-28 0,-5-7-659,-8 8-170,-5-16 1,-3-1-977,-8 4-318,-10 9 0,0 2-1165,5-2-500,-15-11-631,4 31 549,13-4 150,-13 38-678,49 19 812,-24 9 1601,18-19 0,0-2 0,-22 9 0,16-2 1</inkml:trace>
  <inkml:trace contextRef="#ctx0" brushRef="#br0" timeOffset="27067">6758 7595 24988,'2'47'-6602,"0"-11"4362,-2 2 1280,14 1-670,-10-9 1121,11 8-680,-6-11 224,-7-8-1486,13-5 2296,-10-9 42,4-28 758,-2 17 1738,6-55-1751,-1 35 927,6-34-347,4 9-183,-4 13-311,12-16 292,-12 28-436,13 5-457,-12 14 1572,20 25-2314,-16 16-614,-1-4 1,0 3 977,2 25 1,-7-26 0,0-3-1,9 14 1</inkml:trace>
  <inkml:trace contextRef="#ctx0" brushRef="#br0" timeOffset="27401">7622 7588 25258,'-18'-17'-5791,"-2"8"5578,-2 18 3194,-4-5-1856,24 29-2717,-9-7 1025,11 17-612,0-7-508,21-13 1445,-16-2-1010,32-18 359,-19 9-543,12-12 3148,-13-15-242,4-10 1087,-18-21-1996,12 7 205,-14-1-321,5 16-1463,-6-4 634,3 16-855,0 23-1379,4 28 244,-3 16 1135,2 8-412,-5-22 1,-1 0 220,2 25 1344,-1-22 0,-2 0 0,1 17 0,0-2 0</inkml:trace>
  <inkml:trace contextRef="#ctx0" brushRef="#br0" timeOffset="27567">5970 8252 26787,'-13'-10'-7898,"5"3"2156,26-9 6404,14 8 0,16 2 1,2 4-1</inkml:trace>
  <inkml:trace contextRef="#ctx0" brushRef="#br0" timeOffset="27983">8845 7112 27237,'0'-34'-6385,"0"4"4346,0 7 1065,0 5 515,15 8 2659,3 24-2519,13 18-230,-13 0 1,-2 5-863,-3-6 1,-1 2 669,2 18 0,-3 1 188,-5-19 0,-2 1-216,-1 9 0,-1 7 0,0-7 377,-1-8 0,-2-2-1178,-7 25 0,-2-4 1713,6-15 0,-33 4 0,13-23 1</inkml:trace>
  <inkml:trace contextRef="#ctx0" brushRef="#br0" timeOffset="28087">8743 7677 23819,'-9'-31'-8260,"-5"-16"5427,12 13 2334,25-23 1275,-15 28-325,21 8 1,8 3 331,21-11-280,-22 18 1,4 0-436,16-5 1,0 1 0,-22 7-1,0 0 1,12-2 0,-1 0-1</inkml:trace>
  <inkml:trace contextRef="#ctx0" brushRef="#br0" timeOffset="28451">9483 7087 24808,'0'-13'-6295,"-19"2"5859,14 2-1498,-14 4 3285,7 2-473,9 21-1251,-9 18 420,12 11-931,8-6 1,3 1 388,8 16-76,-9-19 0,2 1 575,2 2 0,0-1-1748,4 20 925,-2-11 0,-1-1-87,2 5-338,5 8 767,-20-24 856,14-8-1933,-10 3 838,5-17 993,-7-22 1563,-1-27-1069,-1-14-151,1-5 310,8-11-389,-3 17-42,1 9 0,1 3 578,4 1 84,10-4-1312,-8 27 1938,12 3 262,-8 24-1958,7-13-56,-10 23 1,-1 4-906,11-3-9,-1 13 1,0 1-1210,8 3 1915,-3-9 0,3-1 0,10 1 1,-16-14-1,1 0 0</inkml:trace>
  <inkml:trace contextRef="#ctx0" brushRef="#br0" timeOffset="28817">10320 7477 23729,'-18'-11'-4191,"-17"5"5032,14 2-671,-16 23 1379,19 12-1860,7 11-585,11 6-289,0-10-411,17 21 71,12-16 333,4-1 0,4-3-323,16-4 507,-10-7 0,0-4 304,-2-14 1095,23-1 851,-33-30 764,5 16 515,-19-41-1293,-7 26-82,-4-23-176,-6-6-1044,0 12-740,-18-24-1168,14 31-217,-14-10-334,5 28 1814,10 17 929,-9 23 351,28 11-1158,4 23-542,0-21 576,5-5 1,2 0-209,-4 4 531,3-14 1,2-2 309,5 4 0,0-5 1,2-4-1</inkml:trace>
  <inkml:trace contextRef="#ctx0" brushRef="#br0" timeOffset="29000">11047 7609 24449,'-17'-13'-4117,"12"2"-266,-12 23 7267,17 10-4153,0 15 153,24 23-1227,-18-19 1365,16-14 1,6 0-3261,11 25 4221,14-16 0,-24-15 1,0-1-1,15 2 1</inkml:trace>
  <inkml:trace contextRef="#ctx0" brushRef="#br0" timeOffset="29184">11310 6773 25528,'-50'21'-982,"9"-1"863,13 0 1,1 3 0,-15 18-1,0 3 1</inkml:trace>
  <inkml:trace contextRef="#ctx0" brushRef="#br0" timeOffset="30137">12515 7409 25528,'0'-13'-5666,"-24"0"5260,18 6-1087,-35 1 2773,15 6-40,3 18-194,-19-13-282,37 36-2033,-30-8 2880,23 10-1817,-5 17 413,10-25-2296,29 19-627,-17-26 1166,27-8 0,5-3 169,-12-6 1609,13-1 1,0-8-278,-9-19 1828,9-10 162,-16-10-195,-9-17 39,-2 19-462,-11-9-1847,0 9-530,0 12 32,-16-5-1368,12 43 1026,8 6-46,1 23 141,12-14 1,4-1-1101,7 10 2369,-2-5 1,3-2-1,18 6 1,-21-13 0,-1-1-1</inkml:trace>
  <inkml:trace contextRef="#ctx0" brushRef="#br0" timeOffset="30351">13305 7474 25528,'-39'0'1439,"0"0"-1439,0 18 1323,4-13-994,-6 30-418,15-10-80,4 23-1251,16-5-1565,22-4 1,7-1-1105,7 3 3883,3-7 0,5-4 0,19 0 0,-24-16 0,-1 0 0</inkml:trace>
  <inkml:trace contextRef="#ctx0" brushRef="#br0" timeOffset="33068">13980 7108 26068,'0'-18'-6656,"0"2"4528,0 4 1423,0 4 67,0 28 212,0-1 122,0 25 76,0-7-1368,7 6 1353,-5 3 74,6 4-31,-8-2 20,3 0-599,-2-1 200,6-5-982,-3 13 887,1-19 102,-2 14 161,-1-28 299,-2 2 202,-23-17 2869,-2-18-1640,-26-11 215,14-10-658,-1-2 564,4-4-1260,9 9-149,-4-7-159,19 15-2693,-3 2 1753,11 4 75,-5 2 229,25 2 2472,14 2 171,10 4-1530,-7 3 0,1 2 788,14 0-414,-16 7 1,-1 0 230,16-3 261,-3 10 263,-1 0-2693,15-1 253,-18 4 879,17 1-199,-34-16 736,1 13 1785,-17-14-2158,-19 6 959,7 10-1730,-11 3-15,31 27-1957,-12-17 304,13 7-838,-5-18 2952,-10 7 1,23-7-1,-12 5 1</inkml:trace>
  <inkml:trace contextRef="#ctx0" brushRef="#br0" timeOffset="33221">14245 7118 23279,'0'-10'-7465,"0"2"7637,19 4 1,7 20 0,19 5-1</inkml:trace>
  <inkml:trace contextRef="#ctx0" brushRef="#br0" timeOffset="33539">14782 7446 24539,'-14'17'-21,"3"6"-1512,31 11-1810,0 20 768,5-18 1961,-9-3 0,-1 1-579,5 6 839,-4-8 0,2-1-1615,8 3 731,0 11-60,-11-27 1576,18 0 1035,-12-35 598,22-17 218,-18-14-2010,-4 6 1,0 0 158,4-14-1135,-5 5 1,-1-1 1067,0-7 1,-7 21 0,-1 1-1,3-11 1</inkml:trace>
  <inkml:trace contextRef="#ctx0" brushRef="#br0" timeOffset="33837">15468 7908 24089,'19'13'-3470,"0"-5"3028,4-4 1240,0-4 490,16-21 81,-6-9-907,9-14-307,-9-2-424,-1 8 1304,1-1-343,-3-2-667,-2-1-289,-6-1-153,1-17-311,-10 16 261,-6 9 0,-3 1-512,-2-1-254,-2-5-141,-17 21 82,13 5-464,-29 7 1959,10 3 403,2 21 675,-16 16 111,19 10-1428,7-5 1,0 1-357,-2 14-247,18-16 0,8 2 693,7 2 0,5-2 0,2-8 0,2-2 0,9 9 0,0 1 0</inkml:trace>
  <inkml:trace contextRef="#ctx0" brushRef="#br1" timeOffset="34603">3395 9309 11131,'-12'-17'1349,"-1"1"-1169,4 5-180,-1 2 0,2 2 0,2 2-90,2 2 180,1 1-90,0 18 0,0-12-360,-3 53-270,0-26 180,0 16 1,0 3-361,-2 12-30,2-17 1,-1 5 0,1-4 524,2-10 0,0 0 315,-4 29 0,1-4 0,3-14 0,-2 7 0</inkml:trace>
  <inkml:trace contextRef="#ctx0" brushRef="#br1" timeOffset="34785">3043 9665 9512,'-12'-19'629,"-4"-3"-629,5 8-180,-1-3 270,8 10-360,1 1-989,20 5 540,14 0-91,11 1 810,-4 0 0,2 0 0,17 0 0,-17 0 0,0 0 0</inkml:trace>
  <inkml:trace contextRef="#ctx0" brushRef="#br1" timeOffset="35185">3467 9825 9152,'14'14'539,"12"-10"-449,-23 32 0,21-18 0,-22 20 0,16-4-90,-16 3-337,5 3 337,-7 2 0,0 21-450,-19-14-180,7-8 1,-1 0-450,-12 6 1079,-5-9 0,1-1 0,6 2 0,-5-14 0,1 0 0</inkml:trace>
  <inkml:trace contextRef="#ctx0" brushRef="#br1" timeOffset="35601">4715 9269 11580,'-9'-16'0,"1"2"-90,-1 5 180,3 4-90,-3 34 0,6-3 0,0 15 0,0 4 0,2 16-1584,0 2 1,0 2 1178,1-23 1,0 0-106,0 6 0,0 4 1,0-5 149,0-4 0,0-3-45,0 13 0,0-2 405,0 9 0,0-5 0,0-7 0</inkml:trace>
  <inkml:trace contextRef="#ctx0" brushRef="#br1" timeOffset="35873">4537 9921 8522,'0'-41'90,"0"1"0,24 2 0,-18 2-90,50 1 90,-6-4-90,-19 25 0,3 2-1098,15-1 1,-1 2 1007,13 4 135,-21 4 0,0 4-472,14 20 427,-1-16 0,-6 41 180,-3-27-90,-4 23 179,-7-11 543,-1 8-453,-13-10 1,-3 8-90,-11-19 1281,-23-4-1551,-3-7-270,-3-24-179,-10 13-1350,16-46 809,-4 25 45,13-8 1,4-3 944,5-6 0,0-10 0,0 17 0</inkml:trace>
  <inkml:trace contextRef="#ctx0" brushRef="#br1" timeOffset="36267">5773 9715 10141,'0'14'1709,"-21"-5"-1709,15-3 0,-35-2 0,15 6 0,0 1 0,-14 9 0,20-2 0,-2 6-270,6 7 180,16-6-719,0 18 269,17-18-179,11 10 539,9-18-90,21-2 180,-18-10 0,12-5 90,0-22 0,-15-11 270,-9 3 0,-3-3 269,-1-24-44,-12 18 0,-2 2-117,-3-9-18,-7-9-270,0 22-90,0 8-90,0 5 90,-17 6 0,13 30-270,-12 10-809,16 19-630,0 18 899,16-21-270,-8-8 1,0-2 1079,11 3 0,8 5 0,-8-17 0</inkml:trace>
  <inkml:trace contextRef="#ctx0" brushRef="#br1" timeOffset="36587">6227 9634 9512,'7'-5'809,"-1"1"-719,1 4 270,2 21-270,-1 8 0,4 15-90,1 16 0,1-21 0,-4-5 0,0 0 90,3 2-90,1 9 0,-5-21 90,-2-4-180,-2-6-360,-1-7 180,-1-3 180,0-4-90,3-17 0,-1 13 270,7-54-90,-4 29-909,5-35 1089,-4 20-90,1 3-90,-1-1 90,0 5-180,0 4 90,0 6 90,5 6-90,-4 10 0,12 4-180,-7 30 639,8-3-1359,-7 8 1,0 3 90,11 9 809,1-6 0,1 0 0,8 4 0,-11-14 0,-1 0 0</inkml:trace>
  <inkml:trace contextRef="#ctx0" brushRef="#br1" timeOffset="36907">7085 9674 10321,'-21'-18'270,"15"2"-270,-37 8 180,19-3-90,-16 10 0,18 13-90,8 7 0,14 20-360,23-3 360,11-13 90,27 2-90,-9-23 0,11 7 90,-28-9 629,4-16 451,-14-4-631,-13-18-539,-1 2-179,-11 3 89,-13 15-360,9 25-180,-9 25-1169,3 29 810,8-5-932,-6-14 0,-2-2 1921,1 12 0,3-18 0,-2-1 0,-4 13 0</inkml:trace>
  <inkml:trace contextRef="#ctx0" brushRef="#br1" timeOffset="37067">5618 10501 11940,'-8'1'-756,"29"-16"1,16 11-1,-4-4 1,-1 1-1</inkml:trace>
  <inkml:trace contextRef="#ctx0" brushRef="#br1" timeOffset="37467">8510 9292 12840,'-14'-36'270,"3"3"-360,1 3 90,4 9 90,0 4-1,4 31-358,1 2-181,1 25-135,7-8 1,2 0-496,-6 27-639,13 0 1,0 2 1358,-14-22 1,-1 1 359,7 3 0,3 4 0,-3-3 0,-6-6 0,-1-1 0,4 11 0,1-1 0</inkml:trace>
  <inkml:trace contextRef="#ctx0" brushRef="#br1" timeOffset="37619">8385 9894 9781,'-13'-44'0,"3"-1"0,10-2-679,0-2 410,0 1-496,25 6 0,7 1 316,1-9 209,-1 22 0,7-1 0,-3 5-210,17-5 450,-4 8 0,1 1 0,9 0 0,-21 7 0,1 0 0</inkml:trace>
  <inkml:trace contextRef="#ctx0" brushRef="#br1" timeOffset="37969">9087 9177 9871,'0'-11'900,"0"1"-1080,-17 4 270,13 0 0,-12 3 90,4 1 180,9 48-450,-9-17-89,11 7 1,2 2 88,-1 8 180,16 7-90,-12 0 0,12-12 0,0 0 0,-12 20 0,8-11 0,2-1 90,-3 5-135,-5-15 0,1-2 45,10 0-90,-15 2-449,7-21-181,-7-6 630,-2-23 90,3-16 0,-3-14 45,0 7 0,0 0 45,0-14-90,-2 1 0,4 0 90,13 3 356,3-18-356,18 49-90,-7 5 90,2 25-90,8 18-360,-8 9-630,7 2 1,1 2 270,2 3 153,1-3 1,2-1 0,-1-10-1,-14-15 1,1 1 0</inkml:trace>
  <inkml:trace contextRef="#ctx0" brushRef="#br1" timeOffset="38487">9855 9612 9422,'-26'-13'0,"-12"6"180,19-2-91,-14 7-178,15 16 178,-1-9-89,18 36 0,-5-21 0,6 23 0,0-7 90,19 17-180,4-14 0,0-9 1,1 0 89,1-1 0,19 3-90,-38-18 0,33-7 0,-21-3 0,12-24 90,-10-7 180,-10-11 179,-6-17-179,-4 21 0,0-11-180,0 8 0,-16 11-90,12-2 180,-13 14-90,17 23 90,19 26-180,-15 4-180,12-5 1,3 0-91,6 2 45,-4-8 0,2-2 225,16 1 0,-3-4 90,-10-6-90,-2-14 90,-3 6 0,5-9 90,-9-19 270,4-8 270,-14-9-181,0-4 91,-6 10 90,-1-2-91,0 1-359,0 3-180,0 3 0,0 3 0,0 4 0,0 29 0,15 12-449,-11 19-451,11-11 1,1-1-361,-11 10 1260,9-6 0,3-1 0,3 1 0,14 9 0</inkml:trace>
  <inkml:trace contextRef="#ctx0" brushRef="#br1" timeOffset="38659">10697 9408 9961,'0'-4'0,"0"2"0,0 1 0</inkml:trace>
  <inkml:trace contextRef="#ctx0" brushRef="#br1" timeOffset="38850">10180 8835 10051,'-29'-6'270,"2"2"-360,0 4 180,5 19-180,-12 15-989,13 11-361,6-5 1,1 0 861,3 16 1,6-17-1,1 1 1,3 19-1</inkml:trace>
  <inkml:trace contextRef="#ctx0" brushRef="#br1" timeOffset="39216">11795 9397 11940,'16'-7'0,"-1"2"0,3 24 0,-7 12 0,-11 14 0,0 6-1074,0-6-365,0 4-90,0 2-180,0 3 1709,0 0 0,0-1 0,0 0 0</inkml:trace>
  <inkml:trace contextRef="#ctx0" brushRef="#br1" timeOffset="39377">11913 9205 10861,'-14'-11'-180,"3"3"0,11 4 0,0 2 0</inkml:trace>
  <inkml:trace contextRef="#ctx0" brushRef="#br1" timeOffset="39733">12442 9453 9242,'0'11'90,"0"3"180,0 13-181,0-4 91,0 9-180,0 11 0,0-10-90,0 28 180,0-25-90,0 21-90,0-25-89,14 6-91,-11-15 180,11-4-270,-14-5-360,8-2 630,-2-8 90,3-20 90,-2 12 45,-2-27 0,-3-6 405,6 2 134,-1-12 1,0-2-1436,1-2 940,2-10-269,-3 26 90,-3 10 0,1 10 0,1 2 0,0 11 90,5 13-269,-3 18 310,6 11-1345,-6-5 0,1 0 1214,10 14 0,-7-14 0,1-1 0,8 16 0</inkml:trace>
  <inkml:trace contextRef="#ctx0" brushRef="#br1" timeOffset="40234">13560 9608 11580,'-21'-19'630,"16"1"-540,-30 2-90,32-2-90,-27 4 180,8-1-90,-7 8-90,-11 1 180,17 24-90,-13 12 0,21 10-1804,-3 6 1714,13-7 270,1 0 203,3 0-653,22 9 90,-16-13-90,34 7-269,-17-28 474,17-2-25,-3-12 180,-8-22-180,-12-9 270,-8-28 180,-8 10 180,0-15-450,0 27-180,0-23 270,0 34 675,0 17-1394,21 33-721,-15 18-449,35 5-692,-36-6 2401,37 1 0,-24 4 0,19-1 0</inkml:trace>
  <inkml:trace contextRef="#ctx0" brushRef="#br1" timeOffset="40617">14350 9518 11221,'0'-15'1079,"-18"1"-809,14 2 0,-34 3-180,33-1-90,-39 4 90,9 1 89,-12 4-2305,10 23 1,4 7 2125,1 3 295,7 5 0,5 3-474,12 4-271,2 2-90,6-1-359,22-2-451,-17-4-89,30-15 0,6-3 1439,-3 7 0,3-14 0,4-4 0,10-3 0</inkml:trace>
  <inkml:trace contextRef="#ctx0" brushRef="#br1" timeOffset="40835">14793 9056 11670,'0'-27'0,"0"5"450,0 7-90,-14 7-270,10 28-180,-11 18 90,15 16-1279,0 9 1189,0-9 90,0 5 0,0 2-630,8-16 1,1 0 179,-7-11 1,0 0-586,14 20 1,-1 0 134,-11 3 360,3-22 1,0-1 539,-7 3 0,0-6 0,0-4 0</inkml:trace>
  <inkml:trace contextRef="#ctx0" brushRef="#br1" timeOffset="40967">14592 9567 9871,'0'-29'-90,"0"3"-899,18-5 359,-13 13-539,58-4 180,-34 16 712,5 3 0,2 1 0,10 2 1,3 0-1</inkml:trace>
  <inkml:trace contextRef="#ctx0" brushRef="#br1" timeOffset="41139">15338 9559 9512,'5'8'629,"-1"7"-629,-1-2 90,2 19-180,-2-9 180,6 24-90,-5-17-1259,9 23 269,-5-24 1,2 8 989,2-10 0,-8-9 0,3 4 0</inkml:trace>
  <inkml:trace contextRef="#ctx0" brushRef="#br1" timeOffset="41300">15340 9170 10501,'0'-22'-360,"0"3"-3777,0 6 4137,19 25 0,-15 11 0,15 23 0</inkml:trace>
  <inkml:trace contextRef="#ctx0" brushRef="#br1" timeOffset="41553">15740 9404 10771,'2'4'540,"-1"12"-630,-1 25 90,0 3 0,0-7 0,8-1 0,1 0 179,-4 11-179,10-6 0,4-2 90,-1-8 0,19 5-180,-10-25 180,9-2-180,-11-28-269,6 14-586,-14-25 1,-3-6-316,8 4 1260,-5-14 0,-1-4 0,-1-4 0,-6 18 0,0 0 0</inkml:trace>
  <inkml:trace contextRef="#ctx0" brushRef="#br1" timeOffset="41837">16182 9639 8072,'18'34'0,"-1"-1"90,31 0 0,-16-16-180,27 5 180,-23-20-1532,11 3 1442,-13-22-113,-2 13 113,-3-32 360,5 4-180,-11-8 990,0-19-811,-16 24 181,-3-19-360,-26 28 365,-5-5-545,-23 21 180,4 21-180,19 22 90,9-3 0,4 3-90,11 30-585,-6-16 0,5 0-1325,28 13 1190,-23-21 1,5-1 719,30-2 0,6-5 0,-4 14 0,4-18 0,1 0 0</inkml:trace>
  <inkml:trace contextRef="#ctx0" brushRef="#br1" timeOffset="42250">18230 7186 10141,'-19'-10'2339,"-18"5"-1979,-10 1-1265,-13 24 1085,8-15-422,25 18 0,-1 4 242,-29 3 45,18 13 0,1 5-45,11-15 0,3 3-90,2 8 0,2 5 0,4-2-315,5-1 0,4 1-135,-3 16 1,9 3-841,13-20 1,6 0 0,0-2 1239,2 8 1,4 0 0,3-8 0,5 1 0,-1-3 0,7 2 0,-1-1-1</inkml:trace>
  <inkml:trace contextRef="#ctx0" brushRef="#br1" timeOffset="43650">19270 7378 8972,'-30'0'270,"2"0"-270,5 17-90,-10 3 180,8 1-180,-5 10 90,16-26 0,4 29-180,5-11 270,3 8-270,23-2 270,8-2-180,-2-8 315,6-4 0,-1-1 314,-11-1 631,35 4-631,-42-10-359,0 0-180,-14-3 90,0 0-270,-21 0-359,16-3-1710,-38 4 990,12-3-450,-9 3 1709,12-3 0,-1 0 0,9 0 0</inkml:trace>
  <inkml:trace contextRef="#ctx0" brushRef="#br1" timeOffset="43851">19892 7323 10051,'4'0'1349,"-1"22"-1349,-20 23 90,13 4-45,-6-8 0,2 1-225,8 6-1529,0 4 0,0 1 450,0 2 1259,0-13 0,0-1 0,0-2 0,0-3 0</inkml:trace>
  <inkml:trace contextRef="#ctx0" brushRef="#br1" timeOffset="44004">19618 7593 8972,'0'-26'90,"0"2"-180,23-1 90,16 8-784,12 1 514,9 9-270,-10 5-89,1 0-181,4 2 810,0 0 0,0 0 0,0 0 0</inkml:trace>
  <inkml:trace contextRef="#ctx0" brushRef="#br1" timeOffset="44335">20430 7568 9871,'-51'0'1260,"0"0"-1170,13 0-90,-1 19 90,18 4-90,5 11 0,9-3-90,7-9-90,0 0-270,0-2 90,24 2-269,-18-4 89,56 2 180,-38-11 135,9-2 0,2-2 225,0-4 270,28-18 180,-35-7 809,16-24-629,-35 12-180,1 1-540,-10 7 90,0 8 0,-14 3 0,10 53-810,-10-13 0,23 13 1,4 2-360,-8-6-91,40 10 1260,-26-19 0,24-9 0,-10-6 0</inkml:trace>
  <inkml:trace contextRef="#ctx0" brushRef="#br1" timeOffset="44567">21042 7273 10051,'-20'-24'360,"16"3"360,-16 7-91,20 6-539,0 25-90,0 16 0,0 13 0,-1-8 0,2-1 90,21 13-270,-20-16 0,1 2-585,14-1 1,2-1 45,-3 16-1,-8-8 0,1-3 91,13 3-810,-19 17 1439,6-33 0,-9 0 0,0-14 0</inkml:trace>
  <inkml:trace contextRef="#ctx0" brushRef="#br1" timeOffset="44683">20793 7677 9062,'-15'-26'0,"6"0"0,3-9 0,6 11-630,46-9 1,-14 23-91,12 1 0,4 3 720,5 5 0,-18 0 0,0-1 0,17 2 0</inkml:trace>
  <inkml:trace contextRef="#ctx0" brushRef="#br1" timeOffset="45067">21543 7604 11760,'-21'-1'450,"4"13"-450,17 21 0,0 4 90,16-7-90,-13 1-450,25 13 270,-11-12 0,-2 7-89,14-17-91,-17-5 180,12-3 90,3-7 0,-7-3 90,14-20 0,-15-12 45,-3-7 0,-2-3 45,-2-19 314,-5 10 1,-1 2-135,-5 0-270,-1-19-90,0 33 90,0-6 0,0 50 0,0 8 90,0 24-90,21 13-180,2-21-1359,3 9 819,11-17-269,-20-4-91,19-5-1258,4-3 2338,-8-4 0,11-5 0,-13-4 0</inkml:trace>
  <inkml:trace contextRef="#ctx0" brushRef="#br1" timeOffset="45673">22478 7508 10051,'0'-8'1260,"-21"2"-901,0-1-359,-4 4 0,-10 0 0,9 2 0,-9 1 90,3 16-270,11 6 180,10 20-90,3-7 180,8 3-180,26 4 90,6-10 0,-3-4 0,2-1 0,14 4 90,-1 17 0,-10-23 720,-8 9-720,-6-18-180,-10-2-810,-31-10-359,-9-2-2429,-30-16 3688,8 11 0,-3-11 0,16 14 0</inkml:trace>
  <inkml:trace contextRef="#ctx0" brushRef="#br1" timeOffset="46351">23273 7463 10681,'-4'-3'2339,"0"-9"-2429,20-28 90,-12 6 0,13-5 90,-7-6-90,-7 11 0,7-27 0,-10 27 90,0-10-270,0 16 270,0 4-180,0 4 90,0 1 0,0 10-360,0 37-180,0-4-1394,0 23 0,0 5 585,0-1 1290,0-8 0,0-1 1,0 6-1,0 0 1</inkml:trace>
  <inkml:trace contextRef="#ctx0" brushRef="#br1" timeOffset="46501">23065 7776 10771,'22'3'225,"14"-8"0,6-4-1080,-7 0 1,5 0 452,10-2 1,6-1 0,-4 1 0,-5 2 0,-1 2 0,18 0-1,-1 1 1</inkml:trace>
  <inkml:trace contextRef="#ctx0" brushRef="#br1" timeOffset="46800">24422 6686 11311,'44'0'179,"0"0"-89,3 17-713,0-13 623,-2 33 0,-3-17 45,-11 19 0,-2 5 45,2 8-450,-9 4 0,-5 3-899,-13 5-1,-22-6 1,-7 0-338,11-20 0,-3-2 1597,-18 13 0,-3-1 0,11-14 0,0-1 0,-3 1 0,1 0 0</inkml:trace>
  <inkml:trace contextRef="#ctx0" brushRef="#br1" timeOffset="47583">18122 9276 11131,'-50'0'359,"21"27"-269,-10-7-90,34 29-1497,-31-7 1497,32 11 45,-10-8 0,0 3-360,12-10 0,2 3-585,-5 5 1,0 5 0,4-4-497,12-2 0,1-2 1396,-12 16 0,5-3 0,20-17 0,5-3 0,-10 0 0,1 0 0</inkml:trace>
  <inkml:trace contextRef="#ctx0" brushRef="#br1" timeOffset="47967">19163 9742 9113,'-21'-21'1439,"4"0"-189,17 3-980,-11-1 69,8 1-339,-8 1 127,-2 2-127,-1 1 302,-9 7-392,-3 0 0,8 6-270,-6 22 90,8-16-90,5 39 90,1-23 91,6 40 89,1-21 90,12-5 0,7-1 90,17 5-90,-4-4 0,3-2 179,25-3 271,-31-7 0,-2-1-450,1-8 0,-9 1 90,-42-11-270,-12 0-540,3-3 1,-1-2-540,-21-16-406,22 10 1,3-1 1664,0-11 0,3-7 0,19 8 0</inkml:trace>
  <inkml:trace contextRef="#ctx0" brushRef="#br1" timeOffset="48157">19557 9502 9602,'16'0'1259,"-4"0"-899,-1 16-91,-4 9-179,-4 12-90,-1 6-244,-2-2 154,0 5 262,0 5-307,-7-11 0,-2 1-854,5 22-479,-11-8 0,0-1 568,12 7-45,-4-13 1,1-2 944,6 2 0,0 7 0,0-26 0</inkml:trace>
  <inkml:trace contextRef="#ctx0" brushRef="#br1" timeOffset="48317">19270 9924 8792,'0'-35'0,"0"1"90,18-4-180,16 13-270,10 0-45,-5 19 1,0 5-46,16-3 45,-6 12 0,2 2-1208,11-5 1613,-22 12 0,1 1 0,15-14 0,-1 14 0</inkml:trace>
  <inkml:trace contextRef="#ctx0" brushRef="#br1" timeOffset="48634">20122 9921 10771,'-18'-19'1259,"16"-12"-1349,-35 27 180,16-22-90,-16 24-90,5-8 270,13 30-270,8 7 90,11 11-180,0 0-180,0-9-179,0 1-1,22 0 90,-16-3-90,21-10 1,5-2 179,-7 5 90,31-2 90,-21-13 180,1-5 0,-1 0 180,11-21 90,-13 15-581,4-42 940,-20 25 91,-4-23 359,-7-7-809,-2 14-180,-4-10-180,0 15 90,-17 12 0,13 27-450,-13 9-1259,12 27 0,10 5 540,12 5 1053,-17-7 0,4-1 0,35 4 0,-11-1 0</inkml:trace>
  <inkml:trace contextRef="#ctx0" brushRef="#br1" timeOffset="49137">20942 9457 11400,'0'-28'1080,"0"3"-1080,0 7-90,0 2 270,0 5 180,0 4-360,0 18 90,0 33-180,0 1-405,0 1 0,0 2-1010,0 13 1010,-1-21 1,2 3-586,4 3 1,1-2 674,-5-11 1,1 1 404,3 20 0,1-1 0,-6 3 0,0-22 0,0 0 0</inkml:trace>
  <inkml:trace contextRef="#ctx0" brushRef="#br1" timeOffset="49283">20748 9959 9781,'-5'-36'540,"0"0"-540,24-11-90,-15 14-135,26 8 0,6 4-404,-4 1-46,16 9 1,3 4-676,6 1 1350,-4 4 0,0 2 0,9 15 0,-21-5 0,0-1 0</inkml:trace>
  <inkml:trace contextRef="#ctx0" brushRef="#br1" timeOffset="49603">21522 9802 10231,'-29'0'1259,"11"20"-1349,8 9 1,26 9 178,-12 4-358,28-12-91,-28 0 90,29-1-180,-28-2 180,33-4-179,-22-1 179,18-8 0,-10-6 180,0-4-90,0-4 270,7 0-90,-7-23 360,4-9 90,-14-13-216,-4-3 216,-7 12 179,-2-3-269,-1 2-270,0-9-90,0 17-90,-15-3-270,11 39-1708,-10 32 898,34 5 1170,-10-4 0,2-1 0,25 2 0,-5 13 0</inkml:trace>
  <inkml:trace contextRef="#ctx0" brushRef="#br1" timeOffset="49883">22478 9731 9871,'-17'-24'450,"12"2"-360,-13 6 0,-2 4-90,14 6 90,-28 2-90,20 3 0,-3 25-180,7 8 0,10 15-270,0 18 271,17-22 179,-3-7 0,1 0-1163,9 4 1163,2-14 0,-1-1-196,-6 13 286,29-12 180,-21 7-270,-6-22-540,-11 1-1349,-30-9 270,-8-1 1619,-11-2 0,0-13 0,9-2 0</inkml:trace>
  <inkml:trace contextRef="#ctx0" brushRef="#br1" timeOffset="50734">23473 9679 11311,'-13'11'899,"10"-12"-1169,-21-2 180,21-20 0,-7 9 180,-2-2-180,-1 6 90,-10 10-90,3 0 180,0 0-90,1 24-90,0-4 180,-3 38-90,10-19-711,0 14 711,11-14 0,1 0 0,23-3-307,12 6 307,16-14 0,-13-12 0,1-3 89,15-4-89,-9-14 0,1-2 0,5 2-45,-19-12 1,-3-6 133,12-15-178,-16-10 89,-13 11 0,-4-1-90,-2-8-90,-17 6 0,-2 2-360,7-7-1079,-32 9 0,-7 3 90,15 6 1529,-9 9 0,0 6 0,7 9 0,1 3 0</inkml:trace>
  <inkml:trace contextRef="#ctx0" brushRef="#br1" timeOffset="51034">24327 9054 10411,'20'-3'630,"3"1"-450,0 2 179,14 21-179,-9-15-45,-3 22 0,-3 5-45,0-4-90,-8 12 0,-5 4-1253,-3 8 1253,-3-16 0,-4 0 0,-20 22-180,15 6-135,-19-32 0,-5 2-1169,5 16 0,-1 1 539,-7-11 1,-4-1 753,-1 14 1,0-2-1,7-16 1,0-2-1,-2 0 1,1 0-1</inkml:trace>
  <inkml:trace contextRef="#ctx0" brushRef="#br1" timeOffset="51953">3407 11702 10861,'0'-15'629,"0"2"-719,0 4 180,0 1-180,-15 5 90,11 21 180,-11 19-180,15 14-135,0-6 1,0 1-1629,0 21 1403,0-22 1,0 2-541,0 0 1,0-1 494,0-11 0,0 1 405,8 16 0,0-1 0,-4 0 0,11 8 0</inkml:trace>
  <inkml:trace contextRef="#ctx0" brushRef="#br1" timeOffset="52083">3230 12211 8162,'0'-31'90,"0"0"-90,0 3-90,0 0-269,0 1-901,24-7 1260,11 11 0,13-1 0,2 12 0</inkml:trace>
  <inkml:trace contextRef="#ctx0" brushRef="#br1" timeOffset="52339">3643 12119 7892,'21'3'630,"9"-1"-720,11-2 90,3 18 180,-12-14 90,2 30 90,-3-30 719,6 43-629,-12-30-180,-4 38-270,-15-28 0,-6 21 0,-29-18-180,8-5 0,-3 0-270,-4-9 0,-4-1 450,-26 16 0,0 0 0,27-16 0,0 0 0,-19 8 0,0-1 0</inkml:trace>
  <inkml:trace contextRef="#ctx0" brushRef="#br1" timeOffset="56183">5437 11664 9781,'0'-17'270,"0"2"-90,-17 3-180,12 3 180,-36 2-270,20 4 180,-23 1-180,7 2 90,-2 0 0,-1 22 0,2-16-90,2 37 90,6-26 0,5 33-90,8-19 180,8 12-90,4-16 0,25 1 90,-16-3-135,25-8 0,5 0 45,-6 7 0,11-6 0,1 0 90,-2 0 450,6 7-90,-14-13-1,-16 7-449,0-11 0,-14 8 0,-24-9-360,-5 10-449,-14-5-1530,-10 11 990,21-10 1349,-9 3 0,26-8 0,5-1 0</inkml:trace>
  <inkml:trace contextRef="#ctx0" brushRef="#br1" timeOffset="56466">5673 11926 9242,'-10'19'719,"11"3"-719,-32 2 90,27 13-180,-10-23 270,14 19-180,0-13 90,21 5-180,9-7 270,13-4-90,15-7 0,-21-7 0,13-18-90,-19 14 0,-2-35 0,-6 21 0,-5-21 0,-7 8 0,-5-3-630,-6-17-179,0 11-136,-7 7 1,-6 1-225,-18-1 1080,-10-7 0,-6 19 0,11 4 0</inkml:trace>
  <inkml:trace contextRef="#ctx0" brushRef="#br1" timeOffset="56671">5618 11554 8162,'20'-27'1619,"8"-11"-1439,9 8-180,7-15 0,-21 22 0,11-6 0,-16 19 0,5 2-90,-11 8-539,1 22-810,0 7 539,-2 14 900,8 14 0,-5-21 0,6 11 0</inkml:trace>
  <inkml:trace contextRef="#ctx0" brushRef="#br1" timeOffset="56833">6578 11118 9691,'-20'-5'-899,"15"26"-1,-32 0-179,33 27 1079,-13-5 0,3 10 0,-4 5 0</inkml:trace>
  <inkml:trace contextRef="#ctx0" brushRef="#br1" timeOffset="57171">6888 12340 9062,'9'-26'180,"4"3"-90,3-26 134,1 15 1,2-1-180,-3 6 0,1-2-1365,3-7 1,3-5-1,-2 3 1365,-1 2 0,1-2-15,1-5 0,2-5 0,-3 5 105,-3 3 0,-2 0 165,0-4 0,1-3 0,-4 3-550,-3 6 1,-3 2 294,1-12 0,-1 3 794,-6-12-749,-1 7-90,0 7-90,-19 2 90,-2 19 0,-20 3 0,21 36 0,-30 29-90,32 13 874,-4-19 0,0 3-739,9 14 0,3 2 392,3-13 1,2 3-768,1 7 0,0 4 1,2-4-76,0-5 0,4-1-135,3 4 0,3 3 1,2-6 134,5-7 0,1-3 45,-4 11 1,6-3 359,16-10 0,0-4 0,-8 12 0,6-20 0,-1 1 0</inkml:trace>
  <inkml:trace contextRef="#ctx0" brushRef="#br1" timeOffset="57501">7495 12130 10231,'-16'-9'0,"13"20"0,-13 8 0,32 4-360,-12 10-269,27-28 179,-27 30 0,30-31 180,-29 22-89,34-23-1,-15 8 270,8-11 0,5 0 180,-18-18 360,8-7-1,-14-10 1,-1 2 90,-7 7-90,-3 3-271,-1-1-179,-1 3 180,0 1-180,0 30 90,14 7-270,-10 21-1349,30 11 540,-29-20 989,17-5 0,4-1 0,-7 0 0,24 4 0</inkml:trace>
  <inkml:trace contextRef="#ctx0" brushRef="#br1" timeOffset="57769">8243 12026 9781,'0'-19'450,"0"2"-360,0 4 1079,-18 6-1079,-5 3-90,0 19 0,-8 13 0,28 7 90,-10 25-90,13-21 0,12-7 0,1 0 0,-7 2-45,28-9 0,5-2-45,-13 0 90,11-12 0,2-4-179,-7 0-181,18-29 270,-25 17 0,4-38-90,-20 24-180,-4-18-1619,-5-23 1260,-21 23 719,10 1 0,-2 1 0,-13 7 0,7-5 0</inkml:trace>
  <inkml:trace contextRef="#ctx0" brushRef="#br1" timeOffset="58150">8813 11943 9332,'6'13'1259,"-1"-9"-809,-3 22-270,1-23-180,-2 28 90,2-15-180,0 18 90,2 8 90,-2-10-1,2 10-178,-1-14 89,3-2-630,-3-2-629,8 3 899,-5-9-810,7 4 721,-6-16-451,11-17 900,-7 7 270,13-51 90,-10 28 134,-1-12 1,-1-2-135,1-3-315,-3 9 0,0 1 225,0 1 0,7-5-270,-9 28 90,6 23-90,-5-8 0,7 59-270,-2-35-532,-5 3 0,1 2-97,9 3 269,2 1-269,5-5 835,1-4 1,5-7-1,0-4 1</inkml:trace>
  <inkml:trace contextRef="#ctx0" brushRef="#br1" timeOffset="58435">9672 11992 9062,'-23'-8'540,"17"-3"-181,-33 9-179,17-3-180,-12 28 0,13 6 90,7 27-90,14-11-90,20 11 90,-16-26 0,53 4 0,-35-15 0,32-10 90,-15-1 90,-11-8 809,10-14-629,-26-2-180,7-14-180,-18 5-90,-11 9 0,-11 7-449,0 29-1440,-16 6 899,10 13-1164,-11-1 2244,2-8 0,11-3 0,1 0 0</inkml:trace>
  <inkml:trace contextRef="#ctx0" brushRef="#br1" timeOffset="58683">8053 11513 9691,'27'-22'-89,"-5"4"89,-4 3 89,0 10 1,4 23-359,-9 17-631,-13 14 270,2-12 1,-4 0-91,-15 11 601,12 18 1,-28-22 0,13 0 0</inkml:trace>
  <inkml:trace contextRef="#ctx0" brushRef="#br1" timeOffset="58839">7480 11664 8702,'23'-4'-989,"-17"19"-451,36-10 1440,-37 42 0,34-21 0,-14 25 0</inkml:trace>
  <inkml:trace contextRef="#ctx0" brushRef="#br1" timeOffset="58987">7832 12958 11311,'1'5'-2969,"-1"1"2969,0-3 0,0-1 0,0-2 0</inkml:trace>
  <inkml:trace contextRef="#ctx0" brushRef="#br1" timeOffset="60100">9628 12050 8432,'0'-15'1709,"8"-7"-1259,-6 6-90,5-4 89,-7 8-269,0 1-90,0 0-90,-19 1-90,14 4 90,-28 0-90,19 5 90,-14 19 90,7 6-180,8 22 90,6-8-90,7 12-449,17-20-181,12 14 360,10-21-687,6 2 1047,-5-17 0,-1 2 0,2-9 0,13 4 90,-17-5-152,13-19 332,-30-2-90,1-23 180,-16 13-180,-2-1-180,-3 11 90,0 3-180,-22 1 90,1 0 0,-21 9 90,8 19-90,4 41 0,13-1 0,10-1 0,3 0 594,4 6-594,-1-6 0,2-1 0,18 8 0,-18-11 0,2-1 0,30 5 155,-29 10-155,10-12 90,-14-14-1,0 10-89,0-24-1169,0 3 450,0-15-1530,-22-1 2249,-8-6 0,-11-17 0,-1-4 0</inkml:trace>
  <inkml:trace contextRef="#ctx0" brushRef="#br1" timeOffset="60900">11277 11947 9512,'0'-28'90,"0"2"-90,0 3 0,0-5 0,-17 10 0,12-3-180,-12 13 180,7 3 1799,7 15-1889,-20-7 90,5 8 0,-22-11 0,6 0-90,-26 0 90,17 21 0,5-7 0,0 3-721,-10 26 721,19-21 0,1 1-90,-11 29 90,16-13-180,4 25 1,16-31-866,49 14 686,-14-28 179,15-7 0,4-3 90,5-4 90,-19-2 0,2-4 0,-1-10 0,-1-1-90,16 6 180,-14-13 0,-4-4 180,-3-4 103,0-18-103,-23 9-181,-4 5-178,-24 8 89,14 7 784,-34 3-964,21 31 270,-5 40 0,9 2-135,13-20 0,2 1 90,-1 1 0,0-2 131,0 20-176,8-7 0,1-1-270,-5 6-450,5-11 1,-1-1-91,-8 2 810,0-11 0,0-2 0,0-1 0,0 7 0</inkml:trace>
  <inkml:trace contextRef="#ctx0" brushRef="#br1" timeOffset="61133">11548 12147 9062,'9'-2'809,"-3"1"-539,0 1-180,-2 0 0,0 0 0,5 15-90,-3 4 0,9 19 0,-7-7-360,5 15-629,-5-16-990,2 22 1979,-2-21 0,-1 6 0,-1-15 0</inkml:trace>
  <inkml:trace contextRef="#ctx0" brushRef="#br1" timeOffset="61327">11553 11656 10231,'0'-11'-540,"0"2"181,0 3 359,0 3 0,20 19 0,4 5 0</inkml:trace>
  <inkml:trace contextRef="#ctx0" brushRef="#br1" timeOffset="61706">12155 12047 9512,'-19'8'1169,"-15"0"-1079,30 3 90,-42 9 0,29-1-90,-29 20-180,25-12 90,-3 22 90,16-20-1350,19 33 721,-7-32-721,34 21 811,-7-35-181,23-1 450,-8-11 90,8-18 180,-25 10 180,6-32 809,-19 6-449,-1-10 719,-8-15-1079,-3 22-270,-4-15-90,0 25 180,0-3-90,0 40-899,0 7-271,0 20-1258,14 8 2428,-10-18 0,24 5 0,-9-13 0</inkml:trace>
  <inkml:trace contextRef="#ctx0" brushRef="#br1" timeOffset="62200">12537 12225 9691,'5'0'270,"1"20"-90,-2-15-270,1 36 90,1-23 90,3 33-90,-1-19 0,3 18 90,-4-24-90,1 5 0,-2-16 0,-3-2-989,3-8 719,-1 0 90,5-22 90,-1 13 90,11-48 90,-6 28-409,6-29 588,-5 20-89,-1 0 90,4 4 360,2-6-540,-4 19 0,8-8-90,-11 23 180,5-5-270,-8 24 859,1-14-859,-1 34 90,1-33 90,0 38-90,0-26 90,3 27-90,-4-28 0,3 15-90,-6-29-90,10 10 180,-7-26 0,14-11 90,-10-7 719,14-19-719,-13 20-180,11-17 90,-16 32 90,8-10-90,-11 24 0,2 15 0,-4-7-180,2 51-809,-3-34-180,3 28-1,-5-20 181,-1-4 989,3 7 0,-3-12 0,2 4 0</inkml:trace>
  <inkml:trace contextRef="#ctx0" brushRef="#br1" timeOffset="62383">12278 11492 9512,'0'-17'179,"20"5"-179,11 5 90,11 4-449,5 22-1313,-9-1 143,0 22 1131,2-2 0,-3 9 0,0 4 0</inkml:trace>
  <inkml:trace contextRef="#ctx0" brushRef="#br1" timeOffset="62818">14457 12310 10951,'7'-15'360,"-2"-9"-450,-4 14 180,-27-3-180,-9 7 90,-15 6-90,-1 15-155,9-12 155,2 34 90,0-18 0,5 21 0,6-9-180,14 0 0,-6 0-450,19 8 270,-9-12-539,34 5 419,9-18 210,11-5 181,4-3-1,-12-6 0,2-22 180,11-10-90,-13-14 0,-14 10 0,-1-1 90,3-16 359,-16 1 1,-2-2 0,0 19 0,-1-2 149,-1-13 1,-3-8-1,-3 6-672,-7 11 0,0 0 13,8-6 0,3-4 0,-6 9-30,-29-6 90,31-4 317,-10 68-317,13 1 90,0 44-135,0-18 0,0 1-498,-1-7 0,2 2-297,2 6 1,1 5 0,3-4-197,5-3 1,2-1 1035,2 14 0,1-3 0,4-19 0,-1-2 0,-4 0 0,0 0 0</inkml:trace>
  <inkml:trace contextRef="#ctx0" brushRef="#br1" timeOffset="63183">15042 12310 10771,'-27'-29'899,"-20"2"-809,27 3-180,-23 2 90,11 6 0,1 3 0,1 6 90,3 4-180,3 3 180,0 17-180,12 10 180,2 23-180,10-7-269,20 2 89,-15-15-270,42-3 270,-24-2 45,8-14 0,3-2 46,7 9 89,-6-13 0,-1-1 90,2 2 180,12-25 809,-26-6-449,-4-22-91,-12 12-269,-6 0-180,-19 8-90,14 5-180,-14 28-449,19 14-1170,14 33 900,5-11-990,17 8 1979,-6-24 0,1-2 0,-8-16 0</inkml:trace>
  <inkml:trace contextRef="#ctx0" brushRef="#br1" timeOffset="63483">15405 12355 10861,'0'-28'0,"0"6"0,0 26 0,0 10 0,15 23-90,-11 1-180,24-15-90,-25 8 90,19-20 180,-13 4 90,8-7 0,-5-8 0,1-17 720,3-6-270,-4 1 179,13-28-629,-12 42-90,10-40 180,-13 35-90,7-5 0,-10 9-449,6 23-631,-8 9-989,6 17 990,-5-4 1079,2 0 0,-6-11 0,-1-2 0</inkml:trace>
  <inkml:trace contextRef="#ctx0" brushRef="#br1" timeOffset="63717">14693 11836 10681,'23'-44'674,"-3"16"1,2 0-585,15-10-45,-7 12 0,3 3-797,23 2 842,-5 4 64,-17 12-64,-2 5-360,-3 0-899,7 20-90,-11 8-181,-5-1 1,-2 2 1439,2 18 0,3 3 0,-8-14 0</inkml:trace>
  <inkml:trace contextRef="#ctx0" brushRef="#br1" timeOffset="63867">15735 11643 11580,'31'-13'0,"0"0"0,31-12-315,-16 12 1,1 2-650,-11 3 0,2 1-880,24 0 0,0 2 1669,-25 2 1,-1 4 0,11 7 0,-2 5-1,15 13 1</inkml:trace>
  <inkml:trace contextRef="#ctx0" brushRef="#br1" timeOffset="64500">3220 13668 10321,'-29'-12'-90,"-2"3"450,12 4-180,0 1-90,14 24-90,1 12 0,4 13-675,8 4 1,0 1-496,-4 8-1346,12 1 1,3-1 2515,0-3 0,-7-20 0,-1 0 0,2 9 0</inkml:trace>
  <inkml:trace contextRef="#ctx0" brushRef="#br1" timeOffset="64667">3012 14105 9332,'0'-24'449,"18"5"-449,-13 4-449,59 0-91,-32 3-725,5 5 0,1 0 276,13-1-1,1 1 990,0 4 0,-4 1 0,1 1 0</inkml:trace>
  <inkml:trace contextRef="#ctx0" brushRef="#br1" timeOffset="64883">3610 14016 8342,'9'13'180,"14"1"-180,27 1-2042,4 14 2042,-13-13 89,-11 7 1,-1 3 567,14 8-522,-12-2 0,-3 1-225,-9 9 135,-4-5 0,-4 1-45,-9 6-405,-6-5 0,-6-1-674,-24 6 1034,12-16 0,-1-1 1,-27 10-1,11-2 0</inkml:trace>
  <inkml:trace contextRef="#ctx0" brushRef="#br1" timeOffset="65233">5627 13815 10861,'-21'-12'270,"16"2"-270,-49 6 0,26 2-1891,-31 2 1891,13 0-90,-17 19 0,18 11 90,-7 10 90,34 4 297,7-8-476,11 0 89,20 19 0,-15-13-45,30-8 0,6-1 45,-6 2 45,15-7 0,2-4 308,-5 0-83,-12-5 0,-2-2-360,0-4 90,-7 3 0,-15-12 527,-29-2-1696,-11-1-1710,-30-1 2879,8 0 0,-5-13 0,16-3 0</inkml:trace>
  <inkml:trace contextRef="#ctx0" brushRef="#br1" timeOffset="65550">5810 14005 7982,'14'19'810,"-5"17"-540,2-20-270,-9 18 90,4 6-180,-6-6 180,0 25-90,0-23 0,0 21 0,0-29 0,0 6 90,0-15 0,0-4 180,0-3-181,0-3 1,11-23-180,-8-10 180,8-15-90,-11-4 0,0-12 0,0 11-45,1 5 0,-2-1-134,-13-7-361,12 8 0,0 0 90,-12-4 1,1-10-1,9 22-90,-9 3-89,5 4 629,6 5 0,-12 5 0,6 2 0</inkml:trace>
  <inkml:trace contextRef="#ctx0" brushRef="#br1" timeOffset="65800">5737 13651 8972,'18'-13'1799,"9"2"-1259,-16 3-271,23 0-89,-8 0-90,27 1-180,-19 3 90,14 2 0,-16 2-180,1 0 0,-3 21-1439,7 10 630,-14 12 134,-7-11 1,-2 1 854,-4 11 0,-1 17 0,-8-16 0</inkml:trace>
  <inkml:trace contextRef="#ctx0" brushRef="#br1" timeOffset="65989">6698 13131 10681,'5'-5'90,"-2"18"-360,-2 20-809,-23 12 1079,11 15 0,0 4 0,-2-24 0,0 0 0,7 5 0,1 0 0,-1 0 0</inkml:trace>
  <inkml:trace contextRef="#ctx0" brushRef="#br1" timeOffset="66400">7150 14473 10951,'-18'-15'899,"4"-10"-809,40-18-180,-19 1 90,19 20 0,5 1 0,-10-5 0,0-1 0,7 6 0,2-1 45,7-16 0,-3-1-135,5-10-411,-11 9 0,-4-2 321,-6-7 225,-5-1 0,-3-1-45,-9 0 0,-5 4 0,-6 2-90,-14 8-185,-16-12 185,18 30 90,-3 3 0,22 32 45,-7 14 0,-1 5-135,8 28-713,-4 3 1,4 0 307,12-27 1,3 0-316,-4 4 1,0 5-1,2-6 270,9-3 1,2-2 539,-2 10 0,1-1 0,12 9 0,2-4 0</inkml:trace>
  <inkml:trace contextRef="#ctx0" brushRef="#br1" timeOffset="66717">7895 14177 11041,'0'-31'1079,"0"3"-1079,-20 3 0,15 3-90,-31 2 180,32 33-180,-13 8 90,17 23-630,23 12 271,7-23 224,1-2 0,4-2 135,10-3 0,-15-7 0,-2-2 0,-4-10 90,1-1 180,-17-25 179,-2-4-359,-26-20-180,-1 5 90,-18 6-629,8 14-361,5 9-1258,12 46 1078,-2-11 1170,14 35 0,-5-19 0,7 2 0</inkml:trace>
  <inkml:trace contextRef="#ctx0" brushRef="#br1" timeOffset="66867">7395 15052 11400,'-19'0'-89,"4"-15"-631,2 11-1799,5-25 2519,4 7 0,22-16 0,8-5 0</inkml:trace>
  <inkml:trace contextRef="#ctx0" brushRef="#br1" timeOffset="67137">9032 13862 13110,'0'-11'-90,"0"2"90,0 19 0,0 23 90,0 9-180,10-2 0,0 1-726,-4 13 276,11-4 1,4 0-938,1 8 982,-11-21 1,1 1-451,4-5 1,-1-2 224,-6 16 720,-1-14 0,-1-1 0,-1-1 0,-6 4 0</inkml:trace>
  <inkml:trace contextRef="#ctx0" brushRef="#br1" timeOffset="67615">8867 14322 9062,'-11'-34'-90,"3"0"-180,30 5 0,9 2-90,3-6 135,17 5 1,4 6-693,5 9 737,-6 7 0,1 1 135,-22 4 0,1 1 45,21 6 0,-1 3 0,8 9-797,-24-10 1,-1 2 1156,9 18 359,-7-25 366,-5 21-455,-1-22 1439,-14 9-1799,-26-11-270,-19 0 318,-27 0-408,1 0 1736,7 0-1646,9 22 0,17 6-90,11 11-90,8-2-629,24 0 539,6-10-90,0 5-45,4-22 1,0-2 134,-6 7 90,9-10 0,2-2 90,-2 2 90,18-24 0,-27 14 0,3-34 90,-13 22 270,-7-19 0,-1 5 629,-5-16-629,-1 11-180,-4-20-270,0 27 90,0-6-900,0 38 1,0 11-1,0 18-988,21 17 1888,-16-19 0,31 8 0,-18-15 0</inkml:trace>
  <inkml:trace contextRef="#ctx0" brushRef="#br1" timeOffset="67938">10202 14157 11131,'1'10'90,"14"6"-180,-11 29-360,27-12-180,-27 1 91,23-13-1,-25-2-360,17-2 1,-10 0 539,7-8 270,-4-2 180,1-7 90,-3-15 180,2 11 90,1-28 269,8 7-269,-6-8-90,6 0-360,-6 6-90,-4 13 180,2-8 0,-4 20-90,2-6-90,-1 25-810,7 7 91,-5-1 809,5 9 0,2-2 0,4-20 0,15 33 0</inkml:trace>
  <inkml:trace contextRef="#ctx0" brushRef="#br1" timeOffset="68254">11007 14143 10771,'-24'-16'-180,"-1"8"180,-16 0 0,19 27-450,1 7 0,18 11-89,-6 1-1,9-10-90,20 2 91,-15-3 179,38-2-270,-8 4 450,11-16-89,13 7 538,-27-19 1261,15-10 89,-22-11-990,-4-17 91,-11 5-900,-10-6 90,0 12-270,-17 6-809,-1 31 539,-2 22-179,7 13 809,6 19 0,5-23 0,-4 12 0</inkml:trace>
  <inkml:trace contextRef="#ctx0" brushRef="#br1" timeOffset="68503">9537 13422 9871,'-10'0'90,"2"0"630,3 22-540,2 7-180,2 16 90,1 1-1529,21 15-91,17-14 1267,-2-5 1,5-2-1,-5-16 1,1-2 0,5 8-1,0-1 1</inkml:trace>
  <inkml:trace contextRef="#ctx0" brushRef="#br1" timeOffset="69100">12885 14259 10681,'-45'-23'-90,"2"3"90,-5 5 0,13 7-90,-3 4 180,10 25-180,11 10 180,-2 26-90,14-9 90,1 12-90,32-29 0,-21 5-135,28-24 0,5-5-225,-10 3 45,15-3 1,3-7 134,2-24 45,-9 8 0,0-4-39,-16-3 1,-3-3 173,13-11 0,-3 0 86,-1-12 94,-10-7 0,-5-3 89,-6-4-517,-2 0 0,-8 1 788,-23 3-451,12 11 1,-1 1-180,-16 0 1,-5-9 178,29 29-89,-11 9 500,15 7-410,0 34 89,0 24-179,0 17-1077,8-10 1,4 1 1121,1-18 0,0 0-90,-2 13 0,3 0 116,9-14 1,-2-3-477,-12 1 0,0-2-135,10-1 1,3 0-720,0 7 0,1-1 1259,16 15 0,-14-22 0,2-3 0,11 4 0</inkml:trace>
  <inkml:trace contextRef="#ctx0" brushRef="#br1" timeOffset="69432">13685 14261 10861,'-29'-20'450,"-11"3"-361,18 1-89,-16 8 90,3 1 0,15 26-90,-2 3-359,20 21-451,14-2-89,17 0 719,23-9-360,6-14 360,-11-8-361,-4-10 541,-17 0 0,-5-18 180,-2 13 270,-4-32 269,-7 11 91,-2-19-720,-6 10-90,0-2 0,-20 25 0,15-8 541,-27 18-541,29 10 0,-10 16-810,13 24 1,0-5-1080,24 17 630,-18-24 1146,36 6 0,-38-19 1,15-2-1</inkml:trace>
  <inkml:trace contextRef="#ctx0" brushRef="#br1" timeOffset="69750">14010 14277 10411,'-19'-19'-90,"3"25"90,16 14 0,0 16 0,20-2 0,-15-8-360,29-1-89,-30-2-1,26-3 0,-13 2 270,14-12 180,-10 0-90,-3-10 180,-5-21 180,-4 16 630,4-47-181,-6 31 360,6-38-1079,-7 30-89,4-6-1,-7 16 90,4 9 90,-2-5-90,2 14-540,2 16-360,-2-9-1348,4 50 898,-4-33 1350,2 28 0,-3-22 0,0-1 0</inkml:trace>
  <inkml:trace contextRef="#ctx0" brushRef="#br1" timeOffset="69983">13473 13861 10591,'25'-24'809,"-19"2"-629,45 7 180,-9 0-270,12 10-90,5-1 0,-2 6 0,-13 20-585,-10-10 1,0 1-586,1 13-179,-7-1 0,-1-2 1349,0-5 0,7 23 0,-14-20 0</inkml:trace>
  <inkml:trace contextRef="#ctx0" brushRef="#br1" timeOffset="70134">14285 13616 11221,'52'-21'-180,"-12"9"0,3 2-270,-9 3 0,3 1-2867,28 0 0,1 1 2597,-24 2 1,-1 3 719,14 10 0,-1 1 0,-18-9 0,-1 1 0,-2 7 0,1 0 0</inkml:trace>
  <inkml:trace contextRef="#ctx0" brushRef="#br1" timeOffset="71418">8008 14227 9691,'-10'-15'1709,"7"-8"-1529,-17 14-90,10-12-90,-6 9 0,1 0 0,3 5 0,-3 2 0,-8 1 0,1 2 0,-7 2-90,5 0 180,1 14-180,-1-10 180,1 27-180,1-27 90,5 32-90,0-7 0,8 10-539,1 12-1,7-22 180,20 7-179,-14-16 179,37-4 90,-37-5 315,26-6 0,6-4 45,-9 3 0,11-13 0,2-1 0,-2 5 450,15-33 0,-30 12 0,3-10-91,-20 0-89,-2 12 90,-5 1-90,0-5-180,0 9-180,-17-4 90,-2 16 90,-13 19-90,14 19-90,6 10 135,11-6 0,2 1-45,-1 14 0,10-4 0,4 1 0,9 11-531,0-8 0,0 0 531,0 6 0,-6-20 0,0 1 270,0 23 269,3-16 181,0 13-720,-18-32 90,6 3-180,-8-18-1439,-20-3-180,-13-5-270,-12-2 2130,-9-20 0,8 15 1,-5-14-1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16:58.058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1757 899 26787,'0'-11'-6295,"0"1"4706,0 4 794,-21 2 2222,16 24-1337,-29 4 1488,30 25-2006,-9 4-687,3 12 1256,8-10 1,1 3 5,-4-12 0,0 1-134,2 6 0,1 5 1,0-6-564,1-3 0,0-1 295,-2 12 1,0-1-640,2-19 0,2-3 868,-1 0 1,0-1-216,0-2 1,0 1 143,0 10 1,0 1-19,0 19 50,0-24 1,0-3 19,0 9-35,0-7-169,0-6-282,0 1 441,0-13-810,0-1-449,20-14 1443,13-4 330,15-24 1125,13 15-1223,-16-21 0,3-3 307,-8 18 0,2 1-304,15-16 1,0-1 0,-12 12 0,-2 2 0,1-1 0,-1-1 0</inkml:trace>
  <inkml:trace contextRef="#ctx0" brushRef="#br0" timeOffset="341">2770 1979 25258,'-23'-8'-831,"-8"-5"-284,-14 5 1147,13-1 1,-1 1-11,-10 2 125,-19-3 45,18 9 177,-2-1-395,2 1 526,-14 17 851,20 5-996,-9 22-305,32-10-1755,4 14 96,39-20-430,-3 6 1054,11-22 1,5-3 326,13 9 58,-3-12 1,2-2-96,12 4 829,-13-17 0,-1-1 1536,4 5 34,-14-23 1,-5-3 626,-13 10-1334,-5-9 1,-7-1-1501,-11 8-645,0-6-403,0 35-1761,0 20 321,17 10-2683,7 22 5239,11-30 1,2 9 0,-6-15-1</inkml:trace>
  <inkml:trace contextRef="#ctx0" brushRef="#br0" timeOffset="867">3303 1904 24449,'0'11'-4587,"19"4"3261,1 24-1047,2-8 1453,11 4 609,-29-10-279,28 0 753,-28 0-2322,29 7 2170,-28-10-989,20 2 293,-20-13-171,4-5 1189,-4-2-49,-3-24-416,0-10 659,1-14-387,3-2 664,4-8-364,-2 14 1328,7-17-1761,-5 38 1250,8-9-236,-6 25 965,4-5 4,-2 24-2230,1-12 1041,0 31-1793,7-6 298,-5 8-1019,7 16 112,-12-23-1076,1 7-34,-6-16 2263,-3-4-1046,2-7 1243,-4 1 13,1-9 1613,0 3-1316,1-30 999,5-9 150,-1-15 55,3-3-269,-1 12 226,1-2-364,2 2-399,7-5 930,-2 17-537,15 3 512,-9 18 544,20 23-1364,-14-13 240,9 38-1296,0 0-783,-10 11-788,-7-14 1,-1-1-900,2 7 2355,3 13 1,-14-20 0,1-2 0</inkml:trace>
  <inkml:trace contextRef="#ctx0" brushRef="#br0" timeOffset="1067">2462 1450 27417,'-22'-5'-1689,"9"2"935,6-1-573,35 2 1495,4-3-423,32 3-506,-29 0 1,1 1-244,4 0 1,2 1 1003,6 0 0,1 0 0,4 0 0,1 0 0,2 0 0,0 0 0</inkml:trace>
  <inkml:trace contextRef="#ctx0" brushRef="#br0" timeOffset="1537">5278 1484 26517,'14'-15'508,"-10"2"-2841,22 5 4439,-5 3-1090,22 2-840,-1 18-476,-9-6 0,1 3-375,12 19-1100,9 3 0,1 2 343,-25-14 1,-1 0 1395,10 9 1,5 4 0,-6-4 0,-9-4 0,-2-2 0,10 10 0,1 0 0</inkml:trace>
  <inkml:trace contextRef="#ctx0" brushRef="#br0" timeOffset="1753">6095 1436 26967,'-44'-11'-1814,"-1"4"1737,1 2 579,7 12 0,0 3 582,-23 12-581,5 8 1,1 5-411,19-10 1,2 3-538,-4 5 1,-1 5 0,3-3-110,5-1 0,2-1-147,-7 12 0,5 2 588,11-3 0,5-1 0,-2 20 0,11-23 0,-1 0 0</inkml:trace>
  <inkml:trace contextRef="#ctx0" brushRef="#br0" timeOffset="2084">6735 1589 27597,'-57'-3'-319,"9"1"221,2 2 292,8 15 1040,2-11-1211,-1 33-258,4-17 559,5 20-649,4 9-394,12-10-311,4 10-336,26-15-1766,-13-4 960,46-1 1054,-23-4-863,35-5 1679,-11-5 451,-12-10 0,1-2 633,21 1-178,-13-14 0,-3-3 2034,2 8-1442,-20-18 0,-5-5-807,-6-15-253,-8-14-1152,-17 15 0,-4 2-1417,7-9 455,-26 10 1,-7 2-736,8 1 2407,-5 14 0,-2 4 0,-3 2 0,1 4 0</inkml:trace>
  <inkml:trace contextRef="#ctx0" brushRef="#br0" timeOffset="2321">7213 1671 23729,'0'10'-6116,"0"1"3988,0 0 1064,0 4 425,0 4 213,0 4 122,0 4 76,0 2-1368,0 16 1506,0-11-900,0 22 541,14-27-582,-10 13 418,23-24 508,-24-1 320,19-11 1,-9-5 0,9-1 0</inkml:trace>
  <inkml:trace contextRef="#ctx0" brushRef="#br0" timeOffset="2483">7460 1577 24359,'12'-30'-2819,"0"6"2026,-1 10 1437,-1 8 787,1 6-965,3 22-2475,0-1 1185,0 17 0,1 6-1309,2 6 1036,0 2 0,0 0-1277,2-1 372,-1-10 0,1-2 1449,7 2 1,12 4 0,-9-19 0</inkml:trace>
  <inkml:trace contextRef="#ctx0" brushRef="#br0" timeOffset="2885">8093 1647 24449,'-18'44'-3057,"-10"-8"3280,25 2-2255,-9-6 1678,12 1-859,0-1 436,17 9-571,-13-13-634,34 4 1304,-33-14-1250,42-8 2974,-27 1-1258,23-9 1655,-15 3-136,0-5 1077,5-19-46,-17-11-962,9-29 714,-22 8-2678,5-8 610,-8 18-1375,0-1 225,0 5-558,-17-7-968,13 17 1324,-12 18 1219,16 66 34,20 1-253,-19-11 0,3 5 110,16-5 1,8 3 0,-4-2-146,-11-1 0,1 2 183,4-4 0,5 6 0,1 0 1,-4-7 187,-2 1 1,-1 0-111,4 10 1,0 5 0,-2-8-481,-6-13 0,-1-1 307,5 24 1,-3-4-159,-10-21-850,-42 3 1980,5-29-395,-17-3 1,-4-7 0,18-11 0,1-4 0,-15-1 0,1 0 0</inkml:trace>
  <inkml:trace contextRef="#ctx0" brushRef="#br0" timeOffset="3317">9598 1112 26877,'12'22'-8313,"-2"18"5623,-10 15 2457,1-6 0,-2 2 272,-7-16 1,0 1-391,7 30 0,-1 1 20,-12-27 0,1 0-739,10 26 0,3 0-122,-6-29 0,1-2 1025,4 9 0,2-1 280,-1 10 1,0-8 0,0-3-1</inkml:trace>
  <inkml:trace contextRef="#ctx0" brushRef="#br0" timeOffset="3467">9243 1825 24359,'0'-30'-6836,"23"0"7847,2 1-307,26-1 658,1 1-1133,-5 8 1,1-1 42,-10 6 1,2 1-322,5-2 0,5 0 0,-4 1 97,-4 2 1,-2 1 317,13-2 1,-2-1 0,-18 5 0,-1 0 0,29-9 0</inkml:trace>
  <inkml:trace contextRef="#ctx0" brushRef="#br0" timeOffset="3969">10185 1298 23189,'-27'-16'-2517,"-14"1"2138,21-1-1036,-3 5 1874,-6-1-271,26 34-599,-11-3 207,19 27 1,6 6-1874,-7 9 1806,5-18 1,5 6 0,-5-5-326,-6-8 0,-1-1 278,11 26 1,3-1-293,-8-27 1,-1 0 12,6 18 0,-1-1-553,3 2-81,2 8 637,-9-19 256,1-16-1751,2 0 1482,-7-18 537,6-24 1592,-1 12-696,0-26 0,-1-6 419,8 6-390,-6-4 1,1-3 38,3 5 1,0 3 704,7-14-602,-5 11 0,2 4 799,2 9-1118,12-5 176,-11 24 413,4 12-968,-5-6 231,2 36-1985,-1-22 975,-4 10 1,0 2-1081,8 5 590,-2-4 0,1-1-1434,5 3 80,9 6 1018,-8-19 11,-2-10 2421,4 0-650,16-10 1566,-11-13-649,-6-2 1,-1-5 986,2-21-1175,-7 5 0,-3-1 805,-2-8-1406,-7 7 1,-2 0-905,-5-3-351,0-4-353,-5 23-1161,0 10 209,1 5 1509,2 6 1034,10 50-1872,-3-23 68,1 17 1,1 1-971,2-3 2012,0-6 1,2-1-1,3 2 1,8 10 0</inkml:trace>
  <inkml:trace contextRef="#ctx0" brushRef="#br0" timeOffset="4137">10893 1226 25348,'-3'-12'-9831,"2"4"9270,15 3 0,-10 19 0,14 4 0</inkml:trace>
  <inkml:trace contextRef="#ctx0" brushRef="#br0" timeOffset="4334">11442 1292 26068,'58'0'-2249,"-8"18"-1096,6-13 1599,-6 36 1513,6-21 1,-26 1 0,0 2-1,2-5 1,-1 0 0</inkml:trace>
  <inkml:trace contextRef="#ctx0" brushRef="#br0" timeOffset="4784">13132 1633 26877,'-60'-27'-3181,"0"2"2140,0 4 840,0 5 248,4 7 323,1 4-12,6 5 109,-12 17 57,22 15-61,14-4 1,4 3-318,8 25-730,3 2-427,10-17-664,31-4-104,-5-4-362,31-5 349,-9-6 681,5-9 1032,-11-9 0,1-2 1195,23-2-473,-12-6 0,-1-6 528,-23-4 0,-3-4-195,8-1 1,-3-5-204,-7-16 0,-6-3-705,-4 14 0,-3-2 58,3-29 1,-3-3-341,-8 23 0,-1-1 171,0-7 0,-1-5 1,-4 4-698,-8 4 0,-2-1-48,5-9 1,1-5-1,-2 7-434,-4 16 1,-2 2 283,-4-24 1,3 16-526,11 42 1361,-13 13 1839,17 41-1833,0-4 0,0 5 263,-1-11 0,2 5-621,2 3 0,2 8 0,0 1 0,-1-7-13,-2 7 1,0-1-116,4-6 0,3 6 0,0 0 0,1-9 609,2-3 0,0-3 0,-2 10 0,1-1 0,9 11 0</inkml:trace>
  <inkml:trace contextRef="#ctx0" brushRef="#br0" timeOffset="4937">12948 1278 26068,'0'-44'-7285,"20"-6"6735,16 20 1167,1 12 1,4 5-248,-3 8 1,0 3-455,7-2 0,2 4 20,5 8 1,0 6 0,-12 2 0,-1 2 0,13 11 0,0 0 0</inkml:trace>
  <inkml:trace contextRef="#ctx0" brushRef="#br0" timeOffset="5637">13842 1484 24988,'-44'0'810,"10"0"-630,-20 0-90,25 15 902,-8 9-590,24 8-1674,2 21 77,11-19-310,9 3 1,6 0-1355,17-1 1455,-3-4 0,4-3-664,19-7 1004,-17-8 1,0-2-92,8-5 1516,9-1 532,-18-6 1036,-4-20 823,-3 16-1325,-12-26 0,-4-4-229,6 5-379,-8-13 1,-3-2-1086,-3 1-351,-2 9 0,-1 1-745,0 2-414,0-4-73,-14 26 719,11 21 944,-11 18 447,34 11-1346,-14 6 184,19-20 0,4-1 485,-7 13-20,3-13 0,2-3 108,8 3-223,-2-5 255,5-10 32,12 2 1859,-11-12 634,23-18-63,-33 11-689,-6-24 0,-3-6-65,-2 7-754,-9-3 0,-1-2 759,-3-24-2271,-3 17-377,-2-18 65,0 33-791,0 19 144,0 31 730,0 14 714,0-4 0,0 0 57,0 9 35,0 15 207,23-20-485,-17-6-67,40-2 732,-11-1 37,8-15 842,18 0 173,-28-14 434,22-25 662,-30 6-943,-5-11 1,-4-3 397,-2-10-973,0-19 6,-9 18-1338,-3 0-544,0 4-477,-2-3-555,0 16 631,0 21 715,0 21 242,0 28 137,0 5 226,16 11-14,-7-8 1,-1 2-40,2-12 0,0 2 115,-1 4 1,-1 5 0,1-4-260,0-6 0,1-1-536,5 24 1,2-2 201,-8-28 0,1-3 28,4 6 0,-2 0 603,-4 13 1,3-21 0,-5 3-1</inkml:trace>
  <inkml:trace contextRef="#ctx0" brushRef="#br0" timeOffset="5851">13755 986 25258,'27'-13'2444,"-20"1"-2083,29 2 0,7 3-394,-10-3 11,15 3 0,3 2-486,-1 2-335,-9 0 0,-1 4-527,2 17 1150,19 4 0,-33-1 0,3-3 0</inkml:trace>
  <inkml:trace contextRef="#ctx0" brushRef="#br0" timeOffset="6019">14438 615 24898,'34'-13'3593,"-1"4"-3145,11 5-776,-12 4-745,-4 19 1,-3 7-2934,-7 6 3722,-3 19 0,-5 6 1,-9-22-1,-2 0 1,1 15-1,0 0 1</inkml:trace>
  <inkml:trace contextRef="#ctx0" brushRef="#br0" timeOffset="6667">16863 1499 26428,'-34'0'89,"15"22"-639,-11-2 1237,26 21-3003,-22 19 1712,15-8 116,1 0 1,0 2 134,4-20 1,2 0-394,1 11 1,0 0-756,3 16 111,0-5-526,0-1 1559,0-6-367,16-6-434,-12-6-1267,11-2 674,-15-16 1385,0-23-84,-23-35-116,17-13 185,-15 17 0,0 0 38,17-27 554,-14 26 1,1 0-328,14-1 0,2-4 514,-14-20 1,0-1-327,13 15 0,1-2 37,-3-3 1,-1-4-1,1 5 255,3 6 1,2 4 196,11-12 0,0 2 612,-6-3-407,19 31 0,3 3 1617,-4-11-1202,10 21 1,3 4 1025,8-2-1419,-6 26 0,-2 8-181,4 6-717,-11 14 1,-4 4-916,-3 8 305,-11-21 0,-4 2-328,-3-3 0,-4-1-1283,-1 17 362,-9-15 1,-6-2-330,-12-1 2643,-3 3 1,-13-21 0,16-5-1</inkml:trace>
  <inkml:trace contextRef="#ctx0" brushRef="#br0" timeOffset="6951">17457 1377 23999,'18'31'-6771,"-1"2"5361,-3 1 0,-1 1-200,4 13 1115,-1-2 0,-1-1-23,-2 1 398,-4-11 0,0-1-86,-1 2-1649,1 7 2129,-3-20 346,-4-5-126,0-3-568,-2-4 423,-16-6 1539,-3-58-2155,-1 16 49,10-6 1,5-2 215,5-13 16,0-4-247,0-3-201,11 18 0,2 1 148,-12 12 1,4 0 115,26-16 1,4 3 0,-6 3 0,3 20-1,1-1 1</inkml:trace>
  <inkml:trace contextRef="#ctx0" brushRef="#br0" timeOffset="7255">18457 1531 25528,'-38'-18'-3290,"17"-11"-481,-21 25 5231,7-10-1535,-13 14 961,-14 0-189,28 22-404,-13 22-529,31 1-379,24 19 260,15-36-311,12-10 1,4-3 650,16-5-32,-2-5 0,2-2-49,12-3 139,-7-20 0,-2-6 754,-8-1-300,-17-13 0,-8-5 769,-15 3-1278,-10-17-1070,0 19-779,-28 1-526,21 5-811,-53 5 2856,35 7 1,-29 11-1,15 5 1</inkml:trace>
  <inkml:trace contextRef="#ctx0" brushRef="#br0" timeOffset="7550">19062 1513 25348,'-18'21'-569,"4"-1"-289,14 23-456,-1-10 1,2 2-451,14 23 949,-6-2 0,0 1 299,-1-21 1,2 0-27,7 12 1,-3-1-1725,-10 18 1367,13-33 0,-1-1-814,-12 26 1567,9-22 0,0 0-580,-11 10 383,9 10-380,-11-37-1733,-47-25 2667,21-14 0,-8 0 0,-1-3 1,-2-18-1</inkml:trace>
  <inkml:trace contextRef="#ctx0" brushRef="#br0" timeOffset="7700">19137 973 23819,'15'15'-5767,"8"-12"6884,-15 12-5858,13 2 2641,-9 2 1706,2 2 0,-3 14 0,-2-10 1</inkml:trace>
  <inkml:trace contextRef="#ctx0" brushRef="#br0" timeOffset="8017">19580 1727 24089,'12'0'90,"1"0"-180,0 0 180,3-21-578,16 0 1021,-6-3-555,11-9 72,-13 29 266,-2-27-714,-2 19 831,1-19-917,-11 11 237,0-10-1160,-9 12 85,-19-9-470,-4 17 800,-21-2 858,20 26 178,-17 13 653,22 9-765,-4 25-317,9-20-10,13 15-2071,20-5 2306,16-16 1,11 7 0,9-19 0</inkml:trace>
  <inkml:trace contextRef="#ctx0" brushRef="#br0" timeOffset="8217">20402 1439 24718,'-23'-9'-1285,"-14"3"1554,19 3 28,-3 20 465,8 11-1393,13 10-724,0 6 272,0-8-874,23 4 29,-17-1 565,19-19 1,4 0-432,-2 16-1238,29-3 1560,-10-4 720,4-8 1033,2-4 1,1-9 0,0-4 0</inkml:trace>
  <inkml:trace contextRef="#ctx0" brushRef="#br0" timeOffset="8417">21022 989 25708,'-20'-35'-7762,"-8"7"7066,25 10-700,-10 35 3079,13 32-2240,0 14 332,8-5 0,1 2-109,-7-20 1,0-1-919,5 15 0,2-1 745,1-15 0,-1-2-168,-7-1 0,1 1-539,12 8 1,2-1-2114,-4 20 3253,-5-27 1,0-2 0,2 5 0,-10-5-1</inkml:trace>
  <inkml:trace contextRef="#ctx0" brushRef="#br0" timeOffset="8550">20698 1274 25708,'0'-36'-6386,"35"4"7931,-4 6-1100,2 15 0,6 4-1336,11-2 0,2 3 938,-8 2 1,1 2 0,16-1 0,2 1 0,-18 2 0,1 0 0</inkml:trace>
  <inkml:trace contextRef="#ctx0" brushRef="#br0" timeOffset="9007">22352 1703 23819,'52'-39'1034,"-2"-5"-1262,-24 6 1,-2-3-258,-4 9 1,-2-3 121,-3-6 1,0-4 0,-2 3-12,2 1 1,-3 0 39,-4-15 0,-2-1 123,0 15 0,-1 0-375,-3-1 0,-4 0-206,-6 1 1,-3-1 14,-1-13 0,-2 0 7,3 16 1,-2 2 62,-11-9 1,2 2-529,16 0 575,-39 11 946,40 15-780,-32 9 1800,19 36 422,-9 35-1140,18-24 1,2 3-137,3 11 0,2 1-128,1-8 0,2 0-138,-3 4 1,4 1-503,7 0 1,3 3-78,-2-7 0,1 3 1,-1-3-1053,3 7 1,2 0-186,7 0 1,4 2 0,-4-5 1435,-9-8 1,1-4-1,18 10 1,1-3-1,5 8 1</inkml:trace>
  <inkml:trace contextRef="#ctx0" brushRef="#br0" timeOffset="9287">22847 1621 26607,'53'0'0,"-8"0"-90,3 0 90,-9 0-179,-2 0-451,19 0 360,-19 0 90,18-19 723,-38-2-819,2-21-489,-19 9-562,-23-11-766,-6 19 698,-20-8 211,5 22 711,10 16-1229,14 43-50,9-2 1498,22-2 1,6 0 0,7 2-1,0-15 1,0 0 0</inkml:trace>
  <inkml:trace contextRef="#ctx0" brushRef="#br0" timeOffset="9617">23625 1647 25798,'-21'4'1881,"4"12"-2282,37 15-3876,-15 4 1895,32-8 1387,-32 1-937,33 6 1164,-12-17-732,17 14-183,-11-28 1283,-5 9 1458,-11-12 814,0 0-647,-2-23 536,5-13-415,-3-12-681,-4 12 0,0 0-212,4-8-1275,4-12 775,-7 22-934,-2 8 285,-1 12 694,4-1 527,-4 14 632,5 13-2152,-7 19-2618,4 28 1490,-6-6-257,0 4 2155,-4-17 0,-2-1 0,0-2 0</inkml:trace>
  <inkml:trace contextRef="#ctx0" brushRef="#br0" timeOffset="9800">23232 915 26517,'43'-46'-403,"4"6"772,11 10 44,-27 17 1,2 2-1344,16 3 0,2 5-151,-12 6 0,-1 3 919,12 2 1,-2 5-1,-18 6 1,-2 4 0,0-2-1,0 0 1</inkml:trace>
  <inkml:trace contextRef="#ctx0" brushRef="#br0" timeOffset="10316">25312 859 26517,'-4'20'-4966,"3"25"2652,-3-19 1727,13 11 1,2 4-954,-7 19 1193,15-2 0,0 2-36,-16-21 1,-1 1 291,3 4 1,2 4-1,-1-4-819,1-4 0,-1-3 650,-4 11 0,-1 0 17,6-6 0,-1-2 3,-6 15-49,0-17 0,0-2-313,0-6 44,0 1 305,-17-23 2574,13-30-2529,-12 1 69,16-29 526,0 6-207,21-10 1193,-15-3-820,14 12 0,4 0 0,-9 13 1,1-1-880,9-16 0,3 3 1945,14 5 350,-4 4-327,-14 28 718,0 9-1417,0 23-1344,-2 0-489,1 25-625,-3-3 641,-5-9 1,-1 1-1517,9 21-142,-5-10 0,1-1-2258,5 5 4392,-8-20 1,0-1-1,11 4 1,2-4-1</inkml:trace>
  <inkml:trace contextRef="#ctx0" brushRef="#br0" timeOffset="10583">26507 1450 25978,'-54'-4'1052,"13"1"-1080,-1 3 312,14 19 376,2-14-103,1 37-1162,-4-6 360,15 11-333,6-13 1,1 0-968,7 7 379,7-8 0,5 0-1411,24 0 578,12 7 1040,-7-29 0,2-4 754,13 3-254,-7-4 1,-2-6 986,3-21 81,-15 6 0,-5-4 1250,-10-27-510,0-8-1193,-20 10-1262,-21-5-1504,16 1 2376,-21 23 0,-4 2 0,0-20 1,-1 22-1,0 1 0</inkml:trace>
  <inkml:trace contextRef="#ctx0" brushRef="#br0" timeOffset="10900">27067 1572 24539,'-56'-28'-3568,"13"11"2799,-2 2 592,19 14 889,8 10 744,9 15-2249,32 24-1035,15-3 1038,-15-20 1,3 0 570,12 2 0,0-1-223,9 15 96,-10-8 1,-2-1-782,1 2-822,5 13 1190,-28-25 935,-3 1-1010,-10-13-62,-30-4 1487,6-3-956,-11-3 1,-4 0 557,-11 0 1,16-9 0,1-4 0,-17-14-1</inkml:trace>
  <inkml:trace contextRef="#ctx0" brushRef="#br0" timeOffset="11117">27810 957 25888,'5'13'-7473,"-2"15"5492,-23 13 3280,15 12-1637,-15-4 862,4 9-565,14-13 1,0 2-47,-6-10 0,0 1-1161,6 26 1,4 0 1195,-3-27 1,2 0-1036,4 9 0,2 5 1,-1-5-1223,-1 20 2174,12-16 0,1-4 0,-14-8 0,12-4 1</inkml:trace>
  <inkml:trace contextRef="#ctx0" brushRef="#br0" timeOffset="11250">27350 1587 24089,'19'-25'-2128,"-14"4"-1385,49 4 4852,-21 5-1219,0 7 0,4 1 0,27 0 0,-28 3 0,0-1 0</inkml:trace>
  <inkml:trace contextRef="#ctx0" brushRef="#br0" timeOffset="11450">28390 1657 25528,'-18'14'1005,"4"10"-2824,14 7-2114,0 6 997,14-9-1631,-10 12 4303,10-12 1,-14 5-1,0-14 1</inkml:trace>
  <inkml:trace contextRef="#ctx0" brushRef="#br0" timeOffset="11584">28412 1162 24179,'15'-18'-2692,"-2"4"3202,-3 9 1,3 3-1,11 2 1</inkml:trace>
  <inkml:trace contextRef="#ctx0" brushRef="#br0" timeOffset="12000">28860 1537 24089,'3'5'-7176,"0"1"4215,1 10 1824,-1-4 324,4 19 408,-1-9 35,2 20 112,-1-15-1732,0 9 2029,-4-12 323,1-1-199,-2-2-149,0 2-462,1-7-17,-2-1 445,3-10 236,4-17 1280,3 8 960,4-32-1291,0 18 485,5-22-112,1 4-257,-2 9 1,-1-2 336,11-16-514,-5 10 0,0 1-859,1-1-1078,18-1 1671,-24 25-121,8 39-1465,-17-3-112,-3 11 0,-2 4-635,4 9 450,-2-7 1,0 1-1029,4 8-317,8 12-686,-1-27-340,5-3 2306,7-7 840,22-3 954,-4-12-231,-5-4 0,0-4 0,11-21 0,-19 16 0,0 0 1,11-16-1</inkml:trace>
  <inkml:trace contextRef="#ctx0" brushRef="#br0" timeOffset="12323">29885 1686 23999,'2'-40'-4411,"-1"2"2548,-1-5 1048,-17 16-106,13 1 131,-29 19 2024,30 26-1169,-25-13 419,25 44-546,-9-14 597,12 13-535,21 8-413,-16-28 379,37-3-731,-37-6-303,39-17 641,-25 8 844,32-11 478,-21-17 1175,17-11 804,-22-11-1713,-7 8 0,-2 1-365,0-9 646,-2-11-2452,-9 21 721,0 4-783,-5 2-951,2 35-358,-2 0 1843,0 19 1,0 7-407,0 17 562,0-16 0,0 1-171,0 26 395,-1-32 1,2 0-143,7 0 1,1-1-137,-5 33 684,12-2-1095,0-5 85,-15-23 0,1 0-249,14 14-986,-10-15 1,-2-3 2116,-2-3 0,-12 1 0,-14-17 1</inkml:trace>
  <inkml:trace contextRef="#ctx0" brushRef="#br0" timeOffset="13117">2222 4172 25708,'-18'-38'-8227,"13"5"6139,-40 5 2785,24 5-1126,-42 8 1587,24 6-220,-24 22 465,28-9-1176,9 23 1,5 6 1452,4-4-1149,7 4 0,3 3-783,4-2 1,6 0 147,21 21-778,-2-8 1,4-3 226,4-17 1,4-3-153,19 14 1,2-2-1,-19-16 0,0-3 647,10 4 1,1-1 238,-7-6 0,-3-2 629,12 5 490,2 2 158,-56-12-333,-28-2-25,-18-5-917,-14 0-218,13 0-890,16-8 1,-1 0 1035,-15 4 0,20-9 0,2-3 0,-5 1 0</inkml:trace>
  <inkml:trace contextRef="#ctx0" brushRef="#br0" timeOffset="13786">2898 4326 24179,'14'-2'2514,"-31"1"-3205,16 24-2391,-53-18 3976,29 42-1424,-27-26 1713,15 22-1314,3 8-409,-2-12-214,25-6 1,4 1-610,-11 1 1552,18 10-3063,21-13 1208,14-12 663,-2-9 1,2-4 721,27-3 510,-18-13 1,-1-5 860,6-6-128,-18 1 1,-3-4 677,12-30-110,-21 9-518,-8 6 1,-4-1-1040,-7-6-810,0-20-859,-20 33-764,14 1 308,-33 21 1534,23 29 729,-5 1 887,10 44-1131,11-19 133,0-2 0,0 0 90,0 10-34,10-20 0,1 0-805,-6 9-1233,39-7 429,-39-4 261,25-16 1,5-3 1474,-9 1 166,10-6 0,1-3 1041,0-4 431,6-26 815,-14 20-274,-3-47-1401,-5 29 214,-8-7 1,-3-4-1042,4-7-167,-6 8 0,-2 1-983,-2-1-240,-1-2-328,-3 17-447,1 11 1437,1 20-767,2-8 763,5 59-245,2-33 373,0 13 1,1 2-196,6 1 259,4-4 1,1-2-287,3-7 335,-1-8 0,2-4 666,-2-13 523,16-2 800,-19-30 418,10-10 123,-16-14-1008,-7 3 1,-1 1-418,-2-4-620,-4 2 1,0 3-468,-2 11-455,0-4-538,0 49-153,0 4 88,0 31-471,11-11 1,3 0-1144,6 25 2911,2-18 1,3 0-1,-6-12 1,0-1-1,3 2 1,-1-1-1</inkml:trace>
  <inkml:trace contextRef="#ctx0" brushRef="#br0" timeOffset="14237">5600 4608 24718,'-52'-10'-1600,"0"1"1396,-2 5 580,3 13 1,-1 3 447,-11-7-375,8 25 0,4 5-184,17-9-432,16 10 0,6 3-1007,4-4-420,56 6 244,-13-18 772,4-14 1,4-6 131,2-5 0,-1-4 235,-8-2 1,0-3 356,5-5 0,3-4 0,-5-1 206,-4-1 1,-1-2 111,1-5 0,2-4 0,-6 1 138,-5 1 0,-4-3-85,0-3 0,0-5 0,-5 3-321,-4 3 1,-4-3 81,0-11 0,-1-8 0,-6 6-1019,-9 10 1,-3 1 119,2-8 1,0-5 0,-2 7-1846,-15-14 1313,3 25 0,3 2-862,14 0 685,-31 8 950,32 11-433,-21 7 2002,23 36-661,-15 24-115,15-18 1,2 3-362,-3 27 1,-1 1-38,3-21 1,2 1-432,10 17 0,1 1-564,-10-18 0,2-2 349,18 1 1,-1-1-731,-18-2 1,-1 0 1238,17 12 1,3-2 0,-11-15 0,0-1 0,10 9 0,0-1 0</inkml:trace>
  <inkml:trace contextRef="#ctx0" brushRef="#br0" timeOffset="14383">5517 4428 25618,'-15'-62'-8212,"3"3"5648,12 4 2563,23 24 1,7 3 1271,5-11-1276,20 17 1,6 6 227,-27 9 0,0 3-172,15 0 0,1 4 1,-12 9-1,-3 3 0,3 1 1,0 0-1</inkml:trace>
  <inkml:trace contextRef="#ctx0" brushRef="#br0" timeOffset="14667">6657 4583 25078,'-35'0'630,"-9"0"-630,13 0 0,-6 0 90,14 0-180,11 15-756,32 9-1263,5 7 9,31-9 1081,-7 8 447,-7-21 0,2-1 302,-9 2 0,1 1 83,23-3 1,0-4 125,-25-2 0,0-4 421,15-8 0,-2-1 1877,-2 6-267,2-41-986,-34 23-612,-5-24-1123,-8 4-67,-17 9 0,-4-1-1138,-9-20 967,2 23 0,-7-1 0,3 2-550,1 3 0,-1 2 1372,-6-3 0,-5-1 0,2 3 0,3 4 0,0 1 0,-14-5 0,1 0 1</inkml:trace>
  <inkml:trace contextRef="#ctx0" brushRef="#br0" timeOffset="14821">7082 3498 24449,'0'39'-6386,"0"-7"3718,-28 1 3263,20-3-439,-25-2 0,-4 1 0,11 19 1,-5-13-1,0 0 0</inkml:trace>
  <inkml:trace contextRef="#ctx0" brushRef="#br0" timeOffset="15373">8437 4227 24449,'-56'-6'-831,"7"2"683,6 2 189,9 25 609,4-2-208,9 25-1354,5 19-297,9-13 314,2-16 0,7 0-597,22-3 1,6-3-400,13 12 1436,-6-24 0,9-2 1,-3-4 61,-3-3 1,0-4 222,6 0 0,5-1 0,-5-5 669,-4-8 1,-2-5 410,24-1 1,-5-5 106,-29-3 1,-4-2 300,6 0 1,-5-2 605,-11-12-1414,-6-3-908,-10 3-186,-21-16-1785,15 17 900,-15 10 0,-6 2-627,-7 3 848,-22 3 700,13 14 1116,18 32 500,1 27-777,22-20 1,1 4 140,-6 28 0,1 2-3,4-21 0,4 1-531,4 7 0,3 6 1,-2-5-147,-5-4 0,1-1-369,17 14 0,0-2-210,-18-21 1,0-3-25,13-2 0,0-2 47,-11 30 738,9-8-528,-13-9 885,0-7-759,-30-1 1254,7-15-823,-12-11 1,-3-4 388,-7-3 1,13-13 0,0-5 0,-13-13 0</inkml:trace>
  <inkml:trace contextRef="#ctx0" brushRef="#br0" timeOffset="15600">9290 4393 23819,'21'22'-5091,"-5"-17"6020,-3 39-3771,-8-17 1330,1 26 861,-3-12 272,2 12 82,-1-20-1402,7-1 0,3 0 529,4 2-151,6-4 0,2-3 1269,6-6 77,0-9 0,1-2 377,10-4 0,14-3 0,-17-3 1</inkml:trace>
  <inkml:trace contextRef="#ctx0" brushRef="#br0" timeOffset="15905">9882 4589 24089,'7'-46'-3508,"-3"3"1776,-2 5 573,-2 5 101,0 8 472,0 4 257,0 8-74,0 58-1014,0-16 1124,7 9 1,1 2-283,-4 5 32,30 1 72,-17-2-80,7-16 1,3-1 269,8 11-6,-4-16 0,1-3 552,7 2 213,26-11 1101,-28-3-187,8-31 1016,-19 3 75,-3-23-1373,-7 6 546,-2-24-1238,-8 11-63,-4 8 0,-1-1-1135,-1-4 34,-7 6 1,-2 3-1702,5 8 446,-12 10 864,16 49-304,23 32-765,-18 1 1175,16-29 1,3 0 961,-9 3 0,0-3 0,24 15 0,-19-17 0,-1 0 0</inkml:trace>
  <inkml:trace contextRef="#ctx0" brushRef="#br0" timeOffset="16187">10658 4127 26517,'0'-20'-7105,"0"1"4077,0 8 2762,0 2 0,0 5 0,0 2 0</inkml:trace>
  <inkml:trace contextRef="#ctx0" brushRef="#br0" timeOffset="16467">9692 3905 25348,'27'-8'2852,"13"1"-2480,-35 2-1340,33 0 1220,-33 1-126,42 2-233,-28 1-202,11 19-1548,-10-14-1178,-18 51-233,6-33-177,-8 32 2984,0-22 0,0 0 0,0 1 0</inkml:trace>
  <inkml:trace contextRef="#ctx0" brushRef="#br0" timeOffset="16650">10210 3549 26248,'39'-19'3031,"-4"5"-1877,-6 6-860,7 4-706,-15 3-589,4 20-2025,-15 1-1242,-5 23 381,-3-1 3435,-22 9 0,15 8 0,-15 4 0</inkml:trace>
  <inkml:trace contextRef="#ctx0" brushRef="#br0" timeOffset="22050">12207 4010 24629,'0'40'-6296,"-19"4"6260,15-2-1208,-26 6 1913,27 7-1001,-3-11 1,1 3 2,4-12 0,2 1 60,-3 23 1,4-2-1579,19 3 1144,3-14 1,6-5-336,21-11 1249,-5-8 1,-1-9-222,1-31 1226,-6 2 0,-3-5 964,1-29-1370,-14 19 1,-2 0 812,-2-22 212,-8-3-723,-6-1-1009,-6 16 0,0 0-913,0-19-401,-10 16 0,0 3-1500,5 2 1255,-28-5 109,30 54 1230,-10 14 661,32 25-901,-10-10 1,0 1-154,13 13-418,-1-4 1,1 0-263,-3 8 438,2-20 1,2-1-433,5 9-858,1-4 1785,0-6 1,1-4 0,-1-4 0</inkml:trace>
  <inkml:trace contextRef="#ctx0" brushRef="#br0" timeOffset="22337">13132 4168 24718,'0'-26'-6205,"0"1"4076,-16 9 1728,12 5-1129,-11 26 3289,15 16-2162,0 12 103,9-4 1,5 0-1940,8 17 1890,0-6 1,-1 0-345,0 10 346,-6-14 0,-2-1 523,-1 0-1432,2 7 1437,-6-28-235,-1-5 30,-5-7 374,4-25 1276,-3-2-711,1-29-660,1 8 0,1-2 12,0 5 0,0-1-134,3-14 1,1 0 97,0 9 0,2 2-177,1-1 1,1 1-195,0 1 0,2 0 174,9-6 1,2 1 0,-7 12-1,1 2 1,6-4 0,0-1-1</inkml:trace>
  <inkml:trace contextRef="#ctx0" brushRef="#br0" timeOffset="22651">14060 4798 22920,'28'-24'1446,"4"-1"-821,0-26-1056,5-1 421,-19 24 0,1-4-60,9-19 0,1-2-145,-8 11 0,0-3 139,1-4 0,2-6 0,-4 4-281,-3 3 0,-3-1 84,1-4 0,-1-5 0,-4 4-341,-3 5 1,-2 1 377,0-14 1,0 0-219,-5 20 0,0 3 51,2 0 0,-4 1-207,-7 2 0,-3 1-94,1-5 1,-1 2-605,-14-11 186,-10 3 681,14 33 829,-15 68 683,15-9-736,13 3 0,4 7-140,4 8 1,2 1 10,-3-12 0,4 2-629,5-8 1,5 6-1,1 0 1,-1-5-587,3 14 0,4-1 980,3-11 0,6 5 1,1 0-1,-2-6 0,-4-7 1,0-4-1,0 1 0,9 12 1,1 0-1,-1 0 1</inkml:trace>
  <inkml:trace contextRef="#ctx0" brushRef="#br0" timeOffset="23934">15848 3916 24808,'-8'-13'-7813,"1"-3"4527,-2 7 3847,3 0-1327,6 26 791,20-13 1382,-15 36-1673,51-7-683,-33 9 1165,11-12 1,2-2 1199,1 5-1025,13 7 582,-16-16-222,-3-5-1222,-2-4 1431,8-4-498,-11-5 879,14-23 445,-17 11-1273,-4-22 0,-1-6-671,1 5-132,-5-3 0,-1-2-1260,3-7 111,-1 0-296,-1 4 1666,0 3 1,2 6 0,2 2-1</inkml:trace>
  <inkml:trace contextRef="#ctx0" brushRef="#br0" timeOffset="24333">17158 4042 25798,'-40'-17'-2387,"0"13"3067,-2-28-2518,-1 28 2370,-1-26-1521,-17 27 1546,18-12-558,-22 15-89,39 25 879,-5 27-1072,24 3-259,17-11 0,6-1-2021,9 2 1924,10-10 0,6-2-752,11 2 1222,-1-15 0,1-4-410,13-4 424,-11-6 1,0-6 723,3-20 602,-22 20 1,-2-5 630,-8-25 0,-5-4-182,8 6-939,-13-12 0,-5-2-743,-3 0-639,-3-20-482,-4 31-409,0-2-511,0 18 93,-14 7 1142,10 25-646,-10 15 675,14 14-557,22 1-536,-17-8 492,40 2 1460,-23-3 0,25 0 0,-6-3 0</inkml:trace>
  <inkml:trace contextRef="#ctx0" brushRef="#br0" timeOffset="24582">18128 4106 24539,'-24'-10'-3065,"18"-7"-1392,-36 15 6346,20-8-1917,-15 28 1894,16 8-1583,7 13-644,14 2-1236,0 9 767,31-13 1157,-1-2 1,5-3-887,-4-16 0,4-4 672,19 7 1,-1-4-1177,-2-9 1287,-10-14 0,-1-2 1131,0 5-392,-17-20 0,-3-5-266,-1 5 166,-10-33-1925,-3 21-641,-24-1-1050,14-2 2315,-44 1 1,22 0 0,-28 1 0</inkml:trace>
  <inkml:trace contextRef="#ctx0" brushRef="#br0" timeOffset="24733">17153 3547 24359,'0'-19'-5756,"46"-9"8954,-7 6-2396,21 4 1,6 2-884,-21 6 0,2 1 106,11 1 0,8 0 1,-5 2-1,1 1 0,-1 2 1,-5 1-1,-1 0 1,0 0-1</inkml:trace>
  <inkml:trace contextRef="#ctx0" brushRef="#br0" timeOffset="26367">20510 3865 23639,'-24'-3'-864,"-13"1"1078,7 1-66,-10 16 1113,-5-11-832,19 19 1,0 3-734,-14-3 350,16 2 1,0 4-684,-10 24-203,18-11-529,5-5 0,6 0 837,28 6 0,0 13 0,21-20 0</inkml:trace>
  <inkml:trace contextRef="#ctx0" brushRef="#br0" timeOffset="26717">20632 4554 24359,'30'-47'-290,"10"12"1,-1 0 820,-3-16-603,-4 19 0,8-4 0,-5 3 37,-7-1 1,-2 0-40,12-11 0,-2 0 2,-13 12 0,-2 1 1,0 0 0,-1-1-122,-2 1 1,-2-1 159,2-14 0,-4-1-478,-5 13 0,-2-1 45,2-20 0,-4 0-543,-5-4 320,3 18 0,-6 3-699,-19 3-38,17 2-9,-37 25 1925,37 23-424,-28 31 867,18 10-776,6-1 1,1 2-71,-3-19 0,2 2-207,6 7 1,4 6-1,-2-5-44,-3-1 0,0-2-116,2 14 0,4 1-1305,8 0 1,3-4 577,0-13 0,1-1 699,6 12 1,2-3 0,-2-19 0,-1-1 0,14 26 0</inkml:trace>
  <inkml:trace contextRef="#ctx0" brushRef="#br0" timeOffset="27049">21647 4248 24269,'0'-34'-5846,"0"3"4077,-21 3 589,-4 14 1591,-23 2 567,0 29 1014,5 9-647,17 23-2083,10-7 1437,16 2-1238,0-6 326,24-10-747,7 5-241,14-22 75,-1-3 238,-10-8 1536,-1-15 902,-1 12-481,-13-23 1,-2-4 130,8 3-160,-9-12 0,-4-3-135,-3 0-1259,-5 8 0,-1 1-691,-3 0-642,0-8-562,0 43 380,0 31 669,0 11-523,9 0 0,2 1-440,-7 7 2011,19-7 0,3 0 0,-3 5 0,2-19 0,-1 1 0</inkml:trace>
  <inkml:trace contextRef="#ctx0" brushRef="#br0" timeOffset="27350">22565 3879 23909,'-25'-11'-2103,"-28"5"2574,31 3-283,-39 21 1214,30 12-1361,-4 11-188,22-9 0,4 2-754,-1 12 302,2-5 1,7 0-282,30 10-178,-12-8 0,5-1 265,4-17 0,2-3-277,-1 9 0,-1-2-348,12 5 358,-2-4 868,-6-8 315,0 2 114,-16-11 420,-1 1-453,-31-11 1297,-10-1-268,-10-2-703,-4 0-434,8 0-310,-1 0 540,3 0 0,2 0 0,2 0 0</inkml:trace>
  <inkml:trace contextRef="#ctx0" brushRef="#br0" timeOffset="27650">22903 4014 24359,'0'-16'-5846,"0"1"3717,-17 5 2046,12 0-1688,-13 3 2522,4 3-18,-1 16 567,-2 12-2212,7 24 1153,33-4-935,-17 5-74,47-10 1759,-27 1-2207,26-1 801,-20-11 0,-1 0-1141,15 13 1078,-10-10 1,-2 0 308,-3-1 802,3 10-518,-24-23-826,-4 2 385,-25-11 2143,15-2-1165,-45-1-1183,3 1 917,-16-3 1,-3 1 0,18-4 0</inkml:trace>
  <inkml:trace contextRef="#ctx0" brushRef="#br0" timeOffset="28073">23853 4382 24089,'23'-57'-2821,"-17"0"2433,26 11 1,4-1 537,-21 11 1,-1-2 72,11-3 0,4-3 1,-3 3-216,-6 4 0,-3-1-68,6-23 0,-1 2-18,-7 26 0,-2 0-591,-5-26 0,-2 1 120,8 8 363,-13 10 0,-2 4-948,1 19 139,0 18-129,0 27 95,0 10-71,0 7 302,0 8 321,0-12-194,0 24 732,14-29-797,-11 15 601,11-24-397,-14 2 532,0-13 0,0-2 0,0-5 180,0 0-180,0-4 0,0-2 0,0-2 0</inkml:trace>
  <inkml:trace contextRef="#ctx0" brushRef="#br0" timeOffset="28517">24040 3886 23459,'0'-14'-4946,"0"1"2817,0 6 1515,0 2 65,0 28 124,0-2 120,0 28 167,0-2-1458,0 8 1667,-7-9 1,-2 3 36,8-11 1,-1 2 28,-7 4 0,-2 4 0,1-5 80,1-4 0,2 0-112,-1 21 1,-1-2 394,-15 1-163,22-19 1,1-3-199,-10-6 287,11-1-553,0-39-464,21-24 1231,-16-15-513,23 0 1,3-3 129,-18 16 0,-1-3-149,12-6 1,5-4 0,-3 3 312,-4 1 1,0 2-417,7-13 1,3-1-184,2 6 1,-1 4 337,-8 11 1,2 1-992,17-14 0,1 4 1066,3 3 0,-16 19 0,-1 2 0,9 1 0</inkml:trace>
  <inkml:trace contextRef="#ctx0" brushRef="#br0" timeOffset="28853">25027 3926 24808,'-21'-24'-5685,"-1"11"5036,-24 3 1692,11 10 231,-2 18 463,5 0-1497,11 9 1,2 5-416,-12 13-132,13-1 0,4 2 964,3 11-713,7-20 1,1 0-972,3 13-569,20-5-1436,-15-4 1910,29-19 1,6-3 723,-2 4 325,15-9 1,3-8 876,7-20 65,-12 1 1,-1-6 21,-21-1 0,-3-2-105,7-3 0,-3-2 1363,3-17-788,-10-2-1635,-10-2-485,-9 13 0,-1 1-1399,-3-17 1648,-12 12 0,0 1 0,6 1 0,-18-6 0</inkml:trace>
  <inkml:trace contextRef="#ctx0" brushRef="#br0" timeOffset="29200">25788 3865 24179,'-37'26'1082,"17"-5"-1667,-10 28-496,26-9-1064,-22 6 1821,24 3-244,-5-13 0,2-1-276,5 19 6,8-12 0,7-3-1730,21-2 991,12 7 744,8-28 1645,-12-7-538,4-6 510,-13-14 0,-1-3 1201,18-8-874,-11-9 1,-4-5 1161,0-10-1699,-13 2 1,-3-2 96,-8-10-1046,-6 19 0,-2 0-621,-5-12-1321,0 4-695,-18 7-1610,-5-3 4287,0 18 1,-15 2-1,15 17 1</inkml:trace>
  <inkml:trace contextRef="#ctx0" brushRef="#br0" timeOffset="29735">26738 3852 24988,'-14'-5'-2501,"11"17"668,-11 15 1583,14 9-1387,0 10 545,0-6 313,0 3 194,0 20-1012,0-16 1176,-2-11 1,4-1-361,15 1-1261,0 8 1056,17-29 1876,-4-28 1286,4-24-725,-5-16-475,0-1 316,-7 10-9,-1 1 617,-1 0-234,7-11-1367,-9 18-1342,9-9 667,-16 31 813,8 2 515,-10 26-2241,2-10 1413,-1 52-1415,-4-28 719,-1 12 0,-1 2-386,-2 0 353,1-8 1,1 0-899,-2-2-467,4 5 2108,-4-18-1275,3-10 993,4-2 760,1-23 689,15-7 418,-4-10-1020,1 7 0,1 0 861,8-7 351,13-10-156,-4 18 531,-8-2-1964,15 14-1378,-23 0 657,5 38 0,-17-3 0,-2 23 0</inkml:trace>
  <inkml:trace contextRef="#ctx0" brushRef="#br0" timeOffset="29867">28380 4397 28856,'17'-18'-3941,"-1"-7"-546,-10 22 4075,-1-23 0,-4 22 1,1-11-1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1:36:22.853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2222 1313 22560,'0'36'-6386,"0"3"4168,-23 0 2582,13-7 1,-1 1-390,-15 23 161,10-6 1,1 1-326,-2 14 170,7-25 1,1 2-589,2-2 1,1-2 920,-3 19-221,8-10 1,0-1-897,-8 6 608,8-13 1,2-1-591,-1 0 240,0 6 592,0-18 20,13-11-290,-10 0-322,11-31 1813,-14-31-1475,-14-5 29,12 1 0,0-1 124,-5 18 1,0 1-91,6-13 1,2-2 199,-1-5 0,0 1-23,-1 12 1,2-1 169,6-3 0,2-3 0,-1 3-799,-7 6 0,4 1 835,12-3 0,7-1 1,-4 3 1036,4-23-804,3 24 1,3 2 1115,18-10-12,-12 20 337,25 3 93,-29 40-1625,17 25-893,-24 10-292,-10-19 1,-1 0-838,3 20-331,-4 3 12,-4 0 891,-6-17 0,-1 0-1282,0 19 2025,-11-11 1,-1 0-93,5 2 707,-15-18 0,0-1 819,15 7-1071,-42-2 494,25-3 1,-23-2 0,10-2 0</inkml:trace>
  <inkml:trace contextRef="#ctx0" brushRef="#br0" timeOffset="252">1905 1932 21750,'23'-19'501,"-17"-18"-4098,48 19 5642,-23-20-2329,28 9 1194,-3 0-783,-11 9 0,2 1 1,-9 5-1,0 0 0,14-3 1,-1 0-1</inkml:trace>
  <inkml:trace contextRef="#ctx0" brushRef="#br0" timeOffset="517">3387 1308 23009,'-34'16'2479,"0"13"-3021,7 13-879,1 11 199,4-3 369,2 8-515,5-12 0,1 2 1251,4-10 0,0 1 1,-2 12-1,1 0 1,4-16-1,0 1 0</inkml:trace>
  <inkml:trace contextRef="#ctx0" brushRef="#br0" timeOffset="1218">3473 1842 23279,'5'-8'-1859,"1"2"2254,-4-3-2171,1 5 1970,0 4 358,1 0-67,3 16-2420,1 9-274,9 28 510,-5-5 738,-1-11 1,1 0-104,2 9 145,-3-8 1,0-1-1238,0 2 17,2 6 2501,-5-18-82,-3-9 75,3-3-290,-6-11-65,3-2 1801,0-23-1021,8-28 286,-2-1-522,1 5 0,1 0 617,3-3-510,0 9 1,0 1 698,5 0 127,15-7-1301,-12 30 1504,6 3 10,3 12-639,-9 20-3657,20 15 419,-18 13 1864,9 8 0,-10-8 0,1 2 0</inkml:trace>
  <inkml:trace contextRef="#ctx0" brushRef="#br0" timeOffset="1584">4920 1847 24629,'-11'-5'-3472,"-2"2"3198,0 15 1321,3 11-1925,10 9-579,0 5 351,20-5-229,-3 15-868,5-11 1053,6 19-402,-14-28-522,3 10 1788,0-23 485,-16-19-155,13-43 475,-10-3-277,3 13 1,0 0-191,2-14 126,6 0 204,1-1-120,5 5-541,3 3 457,3 8 1,4 3-1,2 4 1</inkml:trace>
  <inkml:trace contextRef="#ctx0" brushRef="#br0" timeOffset="1902">5767 1854 25078,'-38'-16'-3147,"-3"12"3681,2-12-1428,-4 16 1596,8 0-235,5 0-133,10 18-84,4-13 307,7 35-937,-1-11-483,9 10-454,21 8-1242,-14-22 227,46-3 1361,-28-6-239,26-14 568,-10 6 1390,21-8 129,-18-20 211,-9 9 0,-2-4 1761,-3-22-1295,-3-12-1491,-20 18-397,-6-10-1807,0 3 424,-23 14 1376,-2-11 0,-3 25 0,8-1 0</inkml:trace>
  <inkml:trace contextRef="#ctx0" brushRef="#br0" timeOffset="2334">6363 1788 24718,'-19'20'-239,"3"5"-1082,32 12-2863,-12-1 1631,31-8 1490,-19 0-467,19-1 1021,-7-3-1222,0-2 342,3-6 838,-3-7 2119,1 1-405,-3-9 164,-1 4 393,8-19 504,-9 10 534,11-28-804,-17 5-917,1 4-560,-10-19-1001,-2 37 777,-3-28-1170,-1 30-247,-1-11-399,0 14 1620,6 0 410,-1 21-2515,8-16 2468,-1 33-2972,3-23 2029,5 5-1158,2 7 752,5-23 109,3 26-1806,19-27 4438,-7 9-1681,12-12 1,-14 0-1,-1 0 1</inkml:trace>
  <inkml:trace contextRef="#ctx0" brushRef="#br0" timeOffset="2551">7387 1496 24359,'0'-44'-5846,"0"4"3807,0 3 885,0 13 785,0 6-56,0 31 121,0 16 166,0 32-1459,17-5 1295,-8-13 1,1 0-38,11 11 0,-6-9 0,-2 0-321,1 4 116,3 13-603,0-26-284,-15-3 253,4-4 343,-6-5 455,0-3 872,0-4 1,-20-5 0,-6-2 0</inkml:trace>
  <inkml:trace contextRef="#ctx0" brushRef="#br0" timeOffset="2670">7115 1812 24898,'-18'-31'-7317,"8"-11"4591,3 13 1329,35-19 2993,0 23-647,0 8 1,2 1 470,26-4-686,8 1-1014,-30 11 1,3 1 598,16 0 0,1 3 0,-13 0 0,1 2 1,12 0-1,0 1 0</inkml:trace>
  <inkml:trace contextRef="#ctx0" brushRef="#br0" timeOffset="3367">7852 1934 23549,'17'1'-179,"11"-17"1565,17 11-1164,4-27 156,-9 29-277,0-27 44,1 16 304,-3-14-210,0 8 534,-7 1-687,2-4 173,-16 6-695,3-1 212,-19 7-1441,4 2 339,-5 2-599,-20 2 945,-3 2 405,-15 2 329,16 14 825,8 5-1189,14 19-699,37-4-776,-1 4 2197,0-22 0,5-2 0,-3 1 0,0 0 0,4 0 0,0 0 0</inkml:trace>
  <inkml:trace contextRef="#ctx0" brushRef="#br0" timeOffset="3634">9860 1537 25888,'-45'-14'-2471,"-1"3"1989,-2 5 712,0 3-15,1 3 248,4 0-286,4 19 721,-5 9-522,16 10-1351,4 19-180,18-19-466,15-6 1,8-1-1329,26 6 2791,-14-14 0,2-2 0,4-8 0,0-3 0,24 8 0</inkml:trace>
  <inkml:trace contextRef="#ctx0" brushRef="#br0" timeOffset="4201">10102 899 25258,'-14'-17'-7408,"11"4"4270,-19 7 4688,20 25-1969,-7 2 889,9 24-712,0-10 1,0 3-188,0 27-406,9-19 1,3 3 709,-1 5 1,1-1 130,1-11 1,0 1-513,-1 1 1,0 4 0,0-5 131,-2-5 1,1 0-314,7 19 1,0-2-24,3 2 365,-8-23 0,-2-1-116,-4 10 198,4-15-1868,-3 1 1451,-7-21 1051,1-23 610,-1-12-217,-1-13 465,0-11-335,16 21 648,-13-16-549,26 32 1625,-26-11-2042,23 23 938,-10-5 682,8 7-600,-1 19-1349,6 3-780,-7 11 50,21 8-1519,-16-15 1714,7 6-1491,-9-11-419,1-4 977,1-8 1716,12 4 283,-9-12 945,19 5-412,-23-29 951,12-5 31,-21-14-1235,2 3 162,-13 0-1836,-2 10-296,-3-3-540,-1 12 16,0 31-701,0 20-563,20 12-1176,-1 20 939,4-32 2766,5 7 0,-24-16 1,10-3-1</inkml:trace>
  <inkml:trace contextRef="#ctx0" brushRef="#br0" timeOffset="4367">10907 1328 25348,'-13'-15'-7939,"-3"2"6227,15 6-3169,-4 1 4879,28 2 0,-17 23 0,18 7 0</inkml:trace>
  <inkml:trace contextRef="#ctx0" brushRef="#br0" timeOffset="4700">11263 1530 22560,'0'7'-5936,"0"1"3807,0 6 1065,0-2 426,16 5 182,-12 5-242,11-4 506,-3 15-2089,-9-14 1987,18 11 97,-19-16-108,7 2-531,-5-9 575,0-4 602,2-1 815,-1-18 275,2-9-398,1-8 124,7-16-187,-6 19 32,5-8-19,-2 13-53,-3 12-644,5 2 854,-6 11-103,8 22-1644,-5-16 119,3 25 0,0 5-1395,3-13 438,2 11 0,0 1 1202,1-10 1,8 5 0,-8-12 0</inkml:trace>
  <inkml:trace contextRef="#ctx0" brushRef="#br0" timeOffset="5069">11927 1031 24089,'3'-18'-4524,"-2"6"2641,2 6 2498,-2 21-1927,2-10 378,2 44 198,2-21 10,1 33-1136,3-7 1543,-3-11 1,1 2-27,-2-11 1,1 1-281,6 22 1,-1-2 274,3 7 215,-3-17 1,0-3-249,1 0 227,4 3-311,-7-20 214,-1-11 168,0-3 521,-3-8 963,7-24 386,-3 16 1151,5-40-1523,5 14 394,-3-10-399,10 4 156,-13 14-335,8 11 4,-12 3-670,7 28-2776,2 12 1174,-4 9 17,-2-9 1,0 0-680,1 7-2263,6 24 860,-10-30-595,0 4 3122,-6-25 1,-2 4 0,-1-6-1</inkml:trace>
  <inkml:trace contextRef="#ctx0" brushRef="#br0" timeOffset="5235">11722 390 26338,'-38'-2'-482,"2"0"371,2 17 1619,3-11-2331,8 23 0,2 7-1971,-10 3 2661,10 3 0,2 3 0,6-9 0,0 0 0,1 3 0,0-1 1</inkml:trace>
  <inkml:trace contextRef="#ctx0" brushRef="#br0" timeOffset="5602">13433 1355 26877,'14'-6'-2458,"-10"22"0,10-11 1,-14 15-1</inkml:trace>
  <inkml:trace contextRef="#ctx0" brushRef="#br0" timeOffset="5724">13607 1808 25438,'2'7'-7881,"1"0"7352,-3-4 1,0-1-1,0-1 1</inkml:trace>
  <inkml:trace contextRef="#ctx0" brushRef="#br0" timeOffset="6885">15690 1261 22920,'0'11'-5936,"0"13"3897,0 32 975,0-2 924,0-9 1,0-1-197,0 15 184,0-20 0,0 0 14,0 14-1458,13-1 1127,-10-4 341,9 12-271,-12-17 399,0 17 360,0-34 989,0 7-359,0-22-1080,0-19 558,17-23-78,-4-3 0,1-2 135,3 3 0,3-3-716,5-11 1,3-7 0,-2 6 215,-4 6 1,0 1-420,6-11 1,3-4 0,-3 7 572,-8 15 0,-1 2 1,5-7-1,0 1 0,7-7 1</inkml:trace>
  <inkml:trace contextRef="#ctx0" brushRef="#br0" timeOffset="7250">16923 1615 23729,'-30'-14'-3470,"-23"11"4138,31-19-3087,-28 19 3362,11-5-828,-3 8 364,-2 0 38,2 0-607,1 17 1717,-10 10-894,17 10-34,13-10 1,3 1-1118,7 9-147,3 11-612,8-15-419,0-2 90,26-4-729,8 4 303,15-13 1820,-14-8 0,-1-3 214,11-4 495,-8-11 1,1-2 1184,4 5 121,6-39-375,-24 22 143,-11-25-1614,-1 9-1574,-10-20-91,2 15-207,-13 7 0,-6 2 1227,-12 0 1,-3-5 0,9 20-1</inkml:trace>
  <inkml:trace contextRef="#ctx0" brushRef="#br0" timeOffset="7667">17432 1502 24359,'-15'-9'-4483,"11"23"2960,-11 19 1491,15 13-1243,0 3 365,0-8 81,20 0-67,-15 1-840,33-4 1291,-33-1-356,45 4 220,-29-13 575,9-11 1,2-3 827,2-5 163,23-1 945,-22-28 357,8 15-427,-16-42-490,-2 24 238,-3-27 199,0-12-1516,-9 12-436,-6 9 1,-2 0-950,-2-4-1029,-2-15 257,-1 35 821,0 0-553,0 36 882,0 16-38,17 31-921,6-4-62,-2 5-38,24-15 839,-26-4-751,24-3 1737,-11-4 0,2-5 1,1-2-1</inkml:trace>
  <inkml:trace contextRef="#ctx0" brushRef="#br0" timeOffset="7937">18488 1050 24898,'-16'-27'-7335,"2"2"4366,5 8 1926,6 4 500,-6 25 2264,9 36-1938,16 5-22,-15-1 0,2 1-794,14-21 0,1-1 1011,-15 12 0,-2 1 67,13 1 1,1-1-85,-8-11 1,-1 0-337,5 20 0,-1-2-2188,3 3 1413,-6-14 1,-1-1 279,-5-1 104,5 6 872,-6-22 0,0-4 1,0-4-1</inkml:trace>
  <inkml:trace contextRef="#ctx0" brushRef="#br0" timeOffset="8084">18230 1570 23369,'0'-36'-6385,"0"1"4256,22 2 3027,18-11-87,11 13-41,-21 12 1,0 1 306,18 0-132,2 6-745,0 5 220,-15 4 0,-1 4 501,17 19-1058,12-15 0,-24 41 1,-4-14-1</inkml:trace>
  <inkml:trace contextRef="#ctx0" brushRef="#br0" timeOffset="8351">18943 1798 22830,'12'9'-4706,"0"-2"3454,4-1 1642,2-3 314,14-1 26,-6-2-75,23-16 559,-18-1-806,20-20 1212,-22 20-77,4-17-820,-10 11-488,-12-9-771,0-10-304,-10 17-825,-17-18-1140,-8 21 1022,3-4-384,-19 15 1720,36 3-1355,-30 5 2521,18 1 157,-2 27 110,6 28-739,12 2-628,-1-19 0,2-2-299,18 8-2017,-15-1 2806,48-4 0,-24-4 0,29-3 0</inkml:trace>
  <inkml:trace contextRef="#ctx0" brushRef="#br0" timeOffset="8634">19835 1479 24269,'-29'-21'-4739,"-19"0"4277,42 5-2906,-40 1 4088,27 5-540,-15 3 557,17 23 160,8 10-1817,9 12 599,19 21-1111,-14-18 1514,13-4 1,4 0-1348,8 7 738,-11-16 1,0 0-1017,8 7-271,1-4 1017,-24-2 597,22 2 777,-24-10-307,7 8-362,-30-14 1571,-14 6-18,-10-8-285,-9 0-694,13-6 0,-1-2 0,2-3 1</inkml:trace>
  <inkml:trace contextRef="#ctx0" brushRef="#br0" timeOffset="8886">20473 931 25618,'5'-15'-4336,"-2"2"3148,-2 7-2,-1 21 140,0 5 291,-14 21 750,12-5 1,0 3-12,-11-6 0,-2 2-384,8 11 0,2 6 0,-1-4 310,-5 2 1,-3 3-367,1 1 0,-1 10 1,0 1-1,1-8 28,1-11 1,2-4 0,-3 4 481,0 2 1,-3 7-1,-1 1 1,1-2-1,1-6 1,0-3-1,1-5 1,-1 2-1,-4 13 1,-1 0-1,1 0 1</inkml:trace>
  <inkml:trace contextRef="#ctx0" brushRef="#br0" timeOffset="9470">20935 1611 24718,'26'-2'1448,"-3"1"-1402,2 25-3064,-2-18 2168,-3 24 1,0 5-1211,12-7 1369,-4 14 0,-1 3-1867,5 5 2215,-7-5 0,0 0 0,6 10 1,-12-20-1,0 0 0</inkml:trace>
  <inkml:trace contextRef="#ctx0" brushRef="#br0" timeOffset="9700">22078 1649 26338,'-17'-4'-1663,"-5"1"1426,1 23 682,-24-15 205,22 42-1417,-28-26 1080,9 18 0,0 4-392,15-21 0,1-1-255,-18 15 0,1-1-176,3-1-180,1-3-1938,-10 8 2645,17-14 1,-8 1-1,17-16 1</inkml:trace>
  <inkml:trace contextRef="#ctx0" brushRef="#br0" timeOffset="9870">21590 1637 24269,'26'-24'1477,"-9"11"-690,33-2 252,-21 14-1201,25 15-711,-18-10 557,12 32-973,-12-17-1,1 21-1219,1-6 666,-11-6 1,0 1-1448,16 17 3013,-8-7 1,0 1-1,7 6 1,-14-17 0,-1-1-1</inkml:trace>
  <inkml:trace contextRef="#ctx0" brushRef="#br0" timeOffset="10036">22803 1740 24718,'0'-20'-5845,"-19"3"4212,14 2-813,-33 9 3990,14-4-1049,-19 9-156,-2 17-4,11 16-471,17-3 0,2 4 1,-5 22-1,0 5 1</inkml:trace>
  <inkml:trace contextRef="#ctx0" brushRef="#br0" timeOffset="10384">22882 2036 24539,'17'-9'1911,"2"-8"-2461,3 9 1414,5-10-724,24-5 281,-7 3-277,-5 2 1,0-1 73,9-3 142,-9 4 0,-1 0-278,4-3 626,10-6-750,-22 8 213,-7-2-754,-6 0-220,-10-2-462,-1 0-351,-6-2-136,-26-11-409,19 8-250,-41-13 608,21 22 437,-1-2 468,-10 12 1457,34 5-861,-23 1 1795,25 18-914,-8 13 242,10 9-1667,0 10-695,21 14-276,-15-13 546,16-18 1,7 1 187,-7-4 1,2-3 948,5-7 0,3-2 0,1 4 0,-1-1 0,16-1 1</inkml:trace>
  <inkml:trace contextRef="#ctx0" brushRef="#br0" timeOffset="10833">24017 1289 23459,'-18'-59'-3630,"16"22"1,-1 1 1597,-14-13-118,5-12 1843,9 39-57,-9 28 3411,12 33-3151,0 19-711,7-9 1,0 1 953,-5-15 0,0-1-182,5 14 1,0 0 300,-7-13 1,0-1-110,5 1 0,2-1-226,-5 32-2331,10-3 2044,-12-3 577,0-4-153,0-22 0,0-1 245,0 13-148,0 16 98,0-37 91,0 3-258,0-19-355,-12-4 2228,10-19-2630,-10-11 73,12-11 644,7 0 0,4 0 555,16-7-64,-3 3 1,4 2 676,15 7-218,-14 12 0,0 4-1025,5 5 2866,18 4-348,-25 21-1925,11 10-723,-20 8-1360,0 7-331,-13 7-270,-2-10-63,-24 25 483,15-28-518,-36 7 2223,37-18-1459,-36-4 2123,36-5 1,-31-3 0,15-4 0</inkml:trace>
  <inkml:trace contextRef="#ctx0" brushRef="#br0" timeOffset="11152">24973 1459 24898,'2'-6'-3164,"0"1"1622,-2 1-317,-17 1 2767,13 1-1059,-30 1 1019,16 1-150,-3 16-645,-3-11 1230,21 45-1853,-8-25 756,10 9 0,2 3-1455,-1 4 664,20 0 0,3 1-1556,-12 0 1190,29-4 1,3-2-572,-22-5 519,10-7 0,0 0 1401,-15-1-1034,15 11 693,-28-17 71,9 0-1742,-32-2 2251,16-6-184,-48 3 0,23-5 1,-30-1-1</inkml:trace>
  <inkml:trace contextRef="#ctx0" brushRef="#br0" timeOffset="11290">25543 1952 25168,'13'0'-2044,"-2"9"1,-6-6 0,-2 6 0</inkml:trace>
  <inkml:trace contextRef="#ctx0" brushRef="#br0" timeOffset="12051">24580 2155 25528,'0'0'0</inkml:trace>
  <inkml:trace contextRef="#ctx0" brushRef="#br0" timeOffset="12720">25202 1533 22290,'-11'-8'-4772,"8"1"142,-8 1 4986,3 1-118,6 1-1864,-5 16 2634,7 1-1493,0 19-1112,0-8 295,-16 13 1770,12-14-504,-13 7 0,17-12 0,0-3 0</inkml:trace>
  <inkml:trace contextRef="#ctx0" brushRef="#br0" timeOffset="13386">25067 1440 21840,'-3'18'-4381,"0"17"2427,-2-16 1952,1 23-588,0-4 180,-1 8 269,2-9 1,1 2-122,-1 24-546,2-5 1,0 1 696,1-23 1,0 0 47,0 28 0,0 0-210,0-26 1,0-1 199,-1 12 1,2 0-129,6-2 1,0-3 0,-5-10 0,0 0 44,5 16 0,0-1-181,-7 2 417,0 14-79,0-36-91,0 2-111,-11-23 1807,8-18-2183,-8-20-263,11-11 836,0-11-191,-1 13 1,2 0 287,8 8 1,1-4 64,-3-16 0,-2-9 1,4 6 176,13 8 0,0-1-659,-6-12 0,-3-8 0,1 9 941,5 13 1,1 1-69,-4-3 1,0-4 0,0 5-221,-1 5 0,0 3 44,4-12 1,0 2 171,7-11 63,0 7-274,-1 4-35,11-7 215,-7 17-148,-5 11 0,1 3 541,4 3 331,26-5 342,-23 19-296,11 1-299,-14 6-254,-2 18-1448,-2-13 223,-10 24 0,-2 5-1760,7 0 999,-8 13 1,-4 4-1281,-1 9 1479,-3-8 0,-4 0-819,-21 9 1285,20-23 0,-3-1 797,-19-13 0,-2-2 1225,1 19 357,-26-5-701,18-15 0,0-2 249,-21 8-871,10-11 1,-1-3 0,-7-3 0,-11-4 0</inkml:trace>
  <inkml:trace contextRef="#ctx0" brushRef="#br0" timeOffset="13854">26435 852 22560,'0'12'-5306,"-13"41"4639,9 2 220,-3-10 1,1 0 63,6 21 142,-4-29 1,-1-1 123,4 0 1,0 2-28,-3 16 0,-1 0-577,2-14 0,1 1 763,0 24 0,-1-1-171,-1-29 1,-1-1 136,0 18 1,0-1-91,-1 0 225,-3 7 18,3-27 187,0-9 11,2-4-795,0-7 777,1-5 270,1-24-741,1-25-72,21-2 426,-11 11 0,0 0 234,15 2 423,1-9-178,-10 26 261,12 3 522,2 27-647,-6-11 491,-1 35-2444,-4-19 431,0 23-1894,-1-8-137,-1 3 2134,5 14 0,-4-12 0,5 11 1</inkml:trace>
  <inkml:trace contextRef="#ctx0" brushRef="#br0" timeOffset="14286">26933 1805 24179,'0'48'-6206,"0"0"4078,0-8 1063,-12 6 1204,10 4-284,-5-11 0,2 2 116,5 19-199,0-9 1,0 0-1369,0 7 1608,-2-15 1,4-1-74,11 2-237,-10 12-395,11-32-161,-14-3 308,0-30 546,0-22-90,0-12 77,0-16 1,0-3 42,0 24 0,0 0 254,0-28 1,0 0-235,-1 24 0,2 2 278,5-2 0,3-3-219,-2 2 0,0-3 1,0 2 50,2-7 1,2-1-3,6-2 0,4-5 0,-3 5 177,-6 8 1,3 2-21,10 1 1,5-3 0,-1 7 299,-6 7 0,1 4 250,8-5 0,1 3 802,13 4 131,0 11 281,-2 7-333,10 22-1074,-17 5-789,-11 9 0,-4 5-1433,-4 15 522,-9-14 0,-3 2-906,-3 22-203,-23 1 1293,10-27 0,-3 0 8,-22 14 1,-6-1 241,11-10 1,-3 1 754,-9 2 1,-7 1 0,3-3 0,0-3 0,1-2-1,3-5 1,0 0 0,0 1 0</inkml:trace>
  <inkml:trace contextRef="#ctx0" brushRef="#br0" timeOffset="30616">1997 3733 23009,'-12'-4'-1183,"2"-2"-154,-5 2 1817,6-2-1188,-2 0 286,5 2-104,-1-1-175,4 3-151,-2 1 956,3 0 495,-1 18-1229,2 15 249,1 14-308,0 15 208,18 0 181,-16-26 0,1 2-245,12 24 1,0 1-165,-13-12 0,-1 0 339,3-6 1,1 2 0,-1-3 143,-4 5 0,0-3 210,0-1 0,0 0-29,0-2 0,0 1 90,0 10 0,0-1 156,0-14 0,0 0 61,0 15 1,0-3 133,0-4-261,0 3-136,-13-28 1052,-2-11 834,0-20-1490,-11 6 708,13-44-1553,-4 18 0,-2-1 35,6-7 0,2-4 214,-1-5 1,-2-3 0,2 2-61,2-2 0,2 0-278,-1-9 1,1-5 0,2 5-538,2 4 1,1 1 851,1 9 1,0-2 0,0 1-542,0-18 1,4 4 1249,9 16 0,4 0-114,-6 0 1,0-3 0,4 6 259,9 6 0,2 4 176,-3-10 1,1 2-179,2 10 1,1 3 1046,15-10-797,-8 15 1,1 3 1288,4 7-264,7 2-396,-18 9-752,-3 22-1751,-4-2-77,-6 45-810,-6-15 1037,-18 2 0,-2 1-38,11-17 0,-3 1 410,-17 7 0,-9 4 0,5-4-35,11-2 0,0-1 189,-20 13 0,-3 1 797,11-2 1,4-3-57,6-13 0,1 1 136,-6 21 0,3-2 80,8 3-612,3-24 0,5-1-700,26 21-1089,0-18 174,12-10 0,6-3-5,20-1 1639,-16-10 0,3-2 0,-8-5 0,-1-2 0,4 0 0,-1 0 0</inkml:trace>
  <inkml:trace contextRef="#ctx0" brushRef="#br0" timeOffset="30935">3137 4411 22560,'-26'-21'-4719,"-16"1"4229,37 4-2335,-40 1 3497,11 6 47,-11 3 43,-13 23 598,25 17-1445,-7 10 583,23-5 1,5 2-616,-5 16 650,8-9 1,3 2-1170,3 9 59,12-13 1,7-3-1362,19 3 909,5-11 1,4-5-56,15-7 947,-14-7 1,-1-7 745,-3-21 327,-9-1 0,-3-4 794,-1-19-1110,-11 3 0,-4-1 702,-4-11-1879,-16-5 0,-3-1-1049,5 1 1337,-14 4 1,-4 3 0,-3 11-1,-22-5 1</inkml:trace>
  <inkml:trace contextRef="#ctx0" brushRef="#br0" timeOffset="31321">3655 4555 22470,'1'7'-7304,"0"0"5039,-1-1 1509,0 1 303,0 10 151,0-3 176,0 18-36,0-12-1345,0 17 1759,0-15-40,0 3-302,17-12 442,-13-4-1144,33-4 2038,-6-3 183,9-16 842,15-12 27,-22-9-900,7-7 619,-7-12-664,-14 12-464,-5 7 0,-1 2-1623,-6-3-296,4-4-613,-9 20-436,1 10 1141,-3 19-578,1-5-183,6 54 599,-1-28 618,5 13 1,1 1-444,6 4 74,4-9 0,4-1-381,11 0 1281,11-10 1,5-5-1,9-7 1,-13-9-1,0 1 1</inkml:trace>
  <inkml:trace contextRef="#ctx0" brushRef="#br0" timeOffset="31550">4795 3785 24539,'0'-27'-6386,"0"5"4527,-13 9 1700,10 5-1322,-9 21 3257,12 19-2146,0 9 24,18 14-1969,-13-5 2224,30 7-307,-31 5 198,11-30 1,2 3 232,-6 15 0,-1 3-1088,5-14 1,0 2 869,-3 3 0,-1 3 0,-1-4-493,-1-4 1,0-2-237,2 21 1,-2-2-414,2 1 211,-5 9 1182,-3-34 0,-3-6 0,0-5 0</inkml:trace>
  <inkml:trace contextRef="#ctx0" brushRef="#br0" timeOffset="31683">4503 4438 23639,'0'-54'-2464,"15"17"0,5 0 2383,10-17 405,15 10 0,7 4 163,-19 17 1,4 3-1032,16-2 1,9 1 0,-5 5 615,-9 5 1,0 3-1,1 0 1,3 0-1,-5 3 1,-9 5 0,0 0-1</inkml:trace>
  <inkml:trace contextRef="#ctx0" brushRef="#br0" timeOffset="31966">5627 4671 22470,'0'8'-5846,"0"-2"3897,16-4 3596,6-1-363,-1-16-11,22 11-554,-22-30-691,23 17 686,-7-19 833,-2 7 170,0-4-1467,-2-2-316,-4-2-369,-3 0 111,-2-17 403,-13 13-1759,-2-25 309,-9 31-346,-20-3-405,-9 18 1062,-24 11 979,12 22 1191,11 5-556,12 10 0,5 4-248,8 13-582,-8 12 0,7 1-634,21-26 1,6 0 970,-6 18 0,4-2 1,15-22-1,4-5 1,-6 1-1,-1 0 1</inkml:trace>
  <inkml:trace contextRef="#ctx0" brushRef="#br0" timeOffset="32817">7683 3628 24449,'-14'-36'-9130,"-1"-6"6067,-7 14 2717,3 1-87,8 19 1014,1 29 319,4 4-517,1 28-1124,4-12 0,1 2 1120,-1-8 0,0 2-148,1 8 0,0 7 0,0-5-145,-1-1 1,2 0-13,5 6 0,2 5 1,-1-4-346,-5-6 0,1-2-321,15 14 1,-2-1 144,-13-20 0,-2-2 278,6-2 1,-1-1-143,-6 27 480,10 4-501,-7-25-329,7 1 323,-10-51 630,0-5 92,0-31-273,0 10 1,0-1 172,0-26-284,0 19 0,0-1 317,0-20-122,9 34 1,3 0 342,1-7 1,4 1 344,23-13-279,-6 15 0,1 5 1058,1 13-512,-1 3 1,-2 8 848,-5 27-1460,5-14 671,-15 40-2600,-5-23 656,-6 10 1,-3 3-886,1 10-172,-2 17 695,-11-29 0,-1-1-269,4 18 1037,-10-11 0,-4-1-1269,0 1 1568,-1 5 488,-6-24 1,23-8 0,-8-4 0</inkml:trace>
  <inkml:trace contextRef="#ctx0" brushRef="#br0" timeOffset="33200">8578 3937 21750,'9'0'1259,"-3"18"-7088,-4 6 3849,-22 13 2586,15 2-1171,-34-4 1761,34 2-1701,-37 3 605,18 17-935,-3-15 2584,-1 11-637,26-20-1855,-8-3 1188,10-4-2004,0 5 1311,21-13-1144,6 2 862,12-15 760,-4-13 1,0-5 1129,4-7-457,-3-8 1,-2-4 171,-6-9-70,-11 4 0,-3-1 308,-4-6-1107,-6 9 1,-1 1-278,-3 2-1696,0-10-526,0 47 432,0 9 272,16 25-160,-13 5 896,34-4-343,-19 3-1079,23 1 811,-15-13 0,2 0 1522,21 13 0,-16-17 0,1-2 0,19 4 1</inkml:trace>
  <inkml:trace contextRef="#ctx0" brushRef="#br0" timeOffset="33469">9592 3961 23639,'-50'-12'-1883,"2"2"1391,-2 5 682,12 3 156,-17 18 708,24 10-809,8 24-920,13-6-210,27-10 1,7-1-495,4 12 713,14-6 0,2-1-527,3 8 553,-7-10 1,0-1-1424,2 0 753,8 9 1290,-25-16 151,-3-11 396,-12 0-1685,-24-12 1978,-22-2-349,-11-20-313,-6 13 1,10-31-1,0 13 1</inkml:trace>
  <inkml:trace contextRef="#ctx0" brushRef="#br0" timeOffset="33672">10132 3922 22200,'19'22'-6177,"-2"8"3241,0-12 2253,-8-2-383,6 25 106,-9-23 168,5 35 493,-3-22-1194,1 2 1,2 1-18,3 1 1506,9 19 0,-4-31 1,-2-2-1</inkml:trace>
  <inkml:trace contextRef="#ctx0" brushRef="#br0" timeOffset="33851">10192 3578 24718,'-10'-8'-6478,"8"1"5684,-14 3 0,35 20 1,0 7-1</inkml:trace>
  <inkml:trace contextRef="#ctx0" brushRef="#br0" timeOffset="34066">11128 3767 24718,'-25'-10'-2331,"-15"7"2905,9-7-602,-3 8 0,-2 4 713,-15 14-58,16-5 0,4 4 313,13 19-1403,-2 25-670,20-20-623,37 15-1469,-2-16 1894,1-19 1,5-2 1218,-7-1 0,2-1 0,4-1 0,3-1 0,0-1 0,0-1 0</inkml:trace>
  <inkml:trace contextRef="#ctx0" brushRef="#br0" timeOffset="36866">1905 6806 23189,'15'-22'-1797,"-11"-22"-1454,26 20 3557,-17-11 1,-1-2-1017,20-13 761,-9 4 1,-1 0-167,6-10 81,-7 12 1,-1 0-633,1-3 625,-6 14 0,-3 1 534,-3 4-1159,2-4 730,-10 45-1203,-18 4 1700,13 32-694,-16-9 1,0 2 4,16-8 1,2 4-27,-7 6 0,-4 6 0,4-4-95,6-2 0,3 0 24,-6 13 0,1 1-8,4-6 0,2-2 280,-1-12 0,0 0-1550,-2 21 1,4-2-175,18 4 1424,-18-22 1,2-3 0,30 6-1,-16-3 1</inkml:trace>
  <inkml:trace contextRef="#ctx0" brushRef="#br0" timeOffset="37033">1858 7293 23549,'-8'-15'-7457,"1"1"4431,7-2 2859,18-9 1766,24 0-1076,2-2 0,4-1-578,0 8 0,2 1 237,-10 1 1,1-1-1,0 1 1,13-2 0,0 2-1,2 0 1,0 0 0</inkml:trace>
  <inkml:trace contextRef="#ctx0" brushRef="#br0" timeOffset="38517">3643 6324 23009,'0'-45'-5216,"13"1"4548,-10 8-326,10 4 1410,-13 11-688,12 5 1308,0 9 520,16 62-3723,-11-14 1853,-6 3 0,-2 7-76,-1-1 0,-1 0 159,-1-10 1,1 2-92,-2 2 1,0 5-1,-1-4 213,1-6 0,0 0-621,0 18 1,0-2-1530,1 0 2608,2 6 49,-4-22-556,-1-19-260,-1 0-194,-1-19-175,12-44 1525,-4 9-486,0-3 1,1-2 537,6-21-463,-7 28 1,0-2 42,6-18 1,-1-1 28,-2 15 0,-1-1 1,8-22 0,0 2-39,3 4-289,-5 18 1,0 5 505,3 12 433,4 1 348,-8 19-202,-1 19-1851,-1 2 106,-3 10 1,-2 3-537,6 19 550,-5-3 1,-1 2-847,0 12 603,-5-13 1,0-2-1119,-1 2 323,-1 7 1777,-2-24 342,0-14-88,0-21 47,23-31 193,-11 0 0,2-3-103,5 3 1,1-1 52,4-16 1,0 2 377,4-8-350,-7 14 1,-2 2 358,-5 6 48,16 1 493,-22 22-1077,27 24-378,-18 14-746,1-2 0,1 4-582,0 19 386,-2-11 0,1-1-2081,3 9 184,9 12 2313,-6-20 0,2-5 0,1-2 1</inkml:trace>
  <inkml:trace contextRef="#ctx0" brushRef="#br0" timeOffset="38851">5135 6540 23459,'1'-3'-3535,"1"-1"2338,1 4 2402,3 0-391,13 0-332,1 0-138,28-13 434,-14 0-42,18-3 637,0-6 330,-12 7-1035,15-11-73,-30 6-226,1-5-259,-18 8-1349,-4-12-888,-28 13 344,18-6-929,-57 8 1640,37 7 574,-9 2 0,-2 4 280,0 19 874,-14 6 674,33 13-1042,2-2 0,3 1-3,10 7-212,10 0 1,2 0-3182,-3-1 2923,28-7 0,5-2 1,-4 0-1,3-12 1,0 0-1</inkml:trace>
  <inkml:trace contextRef="#ctx0" brushRef="#br0" timeOffset="39100">6233 5871 25258,'0'-15'-6565,"0"4"4436,-14 7 2968,11 21-1143,-11 16 578,4 12-519,8 11-262,-8-6-717,10 7 1224,0-14 0,0 1 0,0 23-1001,10-11 0,0-1-925,-5 4 378,13-12 1,-1-2 1348,-13 2 1,10 7-1,-14-22 1</inkml:trace>
  <inkml:trace contextRef="#ctx0" brushRef="#br0" timeOffset="39216">5953 6465 22740,'0'-31'-6476,"0"-1"4168,20 0 3142,-15-2-1030,30 9 1,7-1 455,-1-13 1,4 11-1,3 2 1,-17 7-1,1 1 1</inkml:trace>
  <inkml:trace contextRef="#ctx0" brushRef="#br0" timeOffset="39585">6715 5672 22290,'-17'16'33,"4"7"-1485,13 12-1364,0 23 1217,0-14 473,0 20 321,0-12 202,19 3-1625,-15 4 1230,12-18 0,-1 1-716,-12 21 1586,9-14 0,-1-3-251,-8 2 543,13 14-490,-14-37-58,4-1 538,-3-36 749,1 11 2043,3-43-2340,1 20 569,1-23-798,2 11 0,2 0 775,2-7-709,1 10 0,2 3 1043,0 5-839,14 13-639,-10 4 1974,8 23-1909,-8-12 727,3 36-1823,-1-16 618,-5 7 0,1 4-1783,10 10 1941,-3-5 0,1 0 0,6 6 0,-11-16 0,0 0 0</inkml:trace>
  <inkml:trace contextRef="#ctx0" brushRef="#br0" timeOffset="39869">7787 6064 24089,'0'-12'-6745,"-22"5"7198,3 3 289,-6 25 508,-5-16 33,26 40-2598,-22-25 2113,23 25-2273,-8 8 1877,11-11-1057,10-7 1,0-1-1171,-4 1-457,38 15 305,-12-34 2591,11 0-1611,-2-16 2382,-8 0-101,-6-38 166,-7 14-686,-12-13 0,-6-3-342,-2-1-717,-20-4 0,-3-1-1760,12 3 1856,-21 4 0,-2 5 0,13 10 0,-21-1 0</inkml:trace>
  <inkml:trace contextRef="#ctx0" brushRef="#br0" timeOffset="40300">8613 5998 23819,'-49'-12'-1760,"6"2"1140,1 10 1328,6 0-338,2 0-123,0 20 490,-7 11-542,22 12-858,-13 4 718,30-7-1013,-7 1-221,9 4-417,17-4-766,-12-2 43,40-5 662,-5-2 1081,14-16 444,-17-8 0,0-2 1330,8-6-19,14-24 1143,-23 3 403,-2-22-1210,-6 3-1162,-13 7 1,-3-4 116,2-24-482,-7 5 0,-2-3-221,-4 23 1,-2-1-55,-6-26 1,-3 1-741,-3 25 1,0 2-143,3-10 0,-3 2 264,-7 8 1,-2 3-632,2-10 217,-15-5 938,16 31 472,9 22 2227,27 50-2532,-13 4 282,6-18 0,3 5 1,1-2-59,0 0 0,1 1-936,1 8 0,1 5 1,1-4-293,4 0 1,-1-2 1170,-6-8 0,-1 3 1,-2-4-1,2 3 1,-1-2-1,1 0 0,0 0 1</inkml:trace>
  <inkml:trace contextRef="#ctx0" brushRef="#br0" timeOffset="41845">10155 5969 23909,'0'-7'-6116,"0"0"5584,0 4 0,0 1 0,0 1 0</inkml:trace>
  <inkml:trace contextRef="#ctx0" brushRef="#br0" timeOffset="41991">10307 6336 23909,'0'5'-1597,"0"-1"1,0-2 0,0 0-1</inkml:trace>
  <inkml:trace contextRef="#ctx0" brushRef="#br0" timeOffset="43235">13223 5077 24179,'-6'-11'-8744,"5"1"6562,-8 7 3293,8 19-1528,-4 4 655,4 21-681,-2 2 352,0 8-1386,0 11 1763,2-29 1,-1 3-98,0 20 1,0 1-564,1-13 0,-1 0 379,-1 13 1,-1 2-208,1-4 0,0-2 283,0-14 1,-1 0-73,0 20 0,-2-3 142,0 0 433,0-20 0,1-2-361,1-8-45,-1-2 106,3-20 443,0-26-1048,0-23-27,1-16 285,0 6 0,0-2-126,0 16 0,1 0 71,-1-18 1,0 0-105,1 13 1,0 1 31,0-2 0,0 0-288,-1 0 1,2 1 624,8 0 1,-1 1 51,-7 1 1,3 1-2,12 2 1,4 0 187,-4-10 0,2 2 42,3 13 1,3 2 66,13-14 1,1 4 912,11 5-485,-15 17 1,0 4 899,11 6 73,-3 5-448,-3 6-435,3 42-1841,-13-9 35,-11 15 1,-4 5-1212,-5 12 1009,-2-3 0,-6 0 31,-11-23 0,-2-1 61,10 11 0,-1 2 152,-18-4 0,-3-3 438,9-11 1,-1 0 674,-9 17 1,-3-1 1100,-15 1-514,19-13 1,3 0 344,5 0-646,-11 25-142,25-33-2098,14 20-745,-6-25 2271,24-5 1,7-1 0,-7 5 0,5-9 0,-1 0 0</inkml:trace>
  <inkml:trace contextRef="#ctx0" brushRef="#br0" timeOffset="43585">14378 5686 24539,'-41'-26'-3954,"18"8"1858,-11-7 1042,11 15 1331,-17 0 193,6 8 339,3 17 532,2 8-1080,8 9 352,-1 23-148,14-16-489,4-5 0,4 0-796,17 8-1025,8 19-270,-2-29-475,24 2 1184,-14-19 1071,15-7 831,9-4 572,-26-22 896,16-15 537,-27-9-1998,-10 8 0,-2-1 113,-4-10-1054,-4-16-1505,-19 5-771,-6 15 2404,2 15 0,0 1 0,-3 3 0,6 0 1</inkml:trace>
  <inkml:trace contextRef="#ctx0" brushRef="#br0" timeOffset="44033">14983 5688 23909,'-31'-11'-2857,"-8"2"2577,7 9 1086,8 24-328,12 10-1121,10-2 1,4 3-995,17 24 86,-14 1-201,35-14 910,-22-4-1022,20 1 1131,-15-17 0,0-1-849,15 11 1548,-5-14 0,1-4 789,5-5 151,-4-14 1,-1-5 1305,4-13 57,13-19-1075,-28 7 0,-4-1 75,10-23-387,-9 3 0,-3 0 12,-3-13-674,-7 12 0,-2 2-1132,-4-3-911,-1-9-554,0 25 775,0 15 562,0 20 189,0 27 153,0 12-180,18 11-1200,-13-4 232,19-6 0,3 1-75,-6 22 1828,4-19 0,2-1 1,6 14-1,2-1 1</inkml:trace>
  <inkml:trace contextRef="#ctx0" brushRef="#br0" timeOffset="44323">16045 5145 25348,'-7'-10'-7269,"2"0"4125,-3 22 5007,5 13-2262,3 33-88,15-2 151,-14-7 0,2 1-50,12-17 1,0-1-625,-13 12 0,-1 1 935,11-12 0,-1-2 61,-9 30-1853,14-8 1,2 1 861,-12-20 1,0-1 904,12 27 1,-1-2 0,-5-11-1,1 10 1</inkml:trace>
  <inkml:trace contextRef="#ctx0" brushRef="#br0" timeOffset="44466">15933 5667 25438,'0'-27'-6385,"18"2"6639,18-8 736,9 9-812,-3 7 1,1 2-11,15 1-90,-17 7 1,0 1 0,16 3 0,1 3 0</inkml:trace>
  <inkml:trace contextRef="#ctx0" brushRef="#br0" timeOffset="44783">16717 5981 23549,'22'-18'605,"-17"-11"-4103,42 25 4546,-10-42-1135,9 27 597,-16-6 0,-2-1-447,3 2 521,8-12-299,-25 16-768,-2-9 1740,-12-2-2656,0 5 627,-22-17-1814,-3 21 1061,-23-8 234,22 19 568,-8 2 641,20 7 776,-2 24 484,6 9-599,10 15 46,26 3-1434,-20-6-255,18-21 1,2 0-575,-2 24-1274,23-1-98,-7-1 2745,5-4 1,1-4 0,2-2-1</inkml:trace>
  <inkml:trace contextRef="#ctx0" brushRef="#br0" timeOffset="44966">17738 5489 26068,'-19'-13'-4757,"3"3"3273,16 0-351,-13 4-3004,10 0 4969,-11 21 0,14-13 0,0 15 0</inkml:trace>
  <inkml:trace contextRef="#ctx0" brushRef="#br0" timeOffset="45111">17945 5921 25618,'-21'-13'-2423,"4"10"0,17-12 1</inkml:trace>
  <inkml:trace contextRef="#ctx0" brushRef="#br0" timeOffset="45445">18403 5456 26068,'-15'-19'-6635,"11"2"3403,-12 4 2947,16 3-419,-13 2 1131,10 24-422,9 18-1124,-2 8-354,13-9 1,-1 0 543,-13 6 463,12-5 1,-1 0-750,-10 7 867,8-8 0,2-1-1025,-4 5 925,1-5 1,1-1 59,2-4 594,2 13-160,-10-29 7,0-2 1,-3-6 0,-1-3-1</inkml:trace>
  <inkml:trace contextRef="#ctx0" brushRef="#br0" timeOffset="46227">18513 5464 23369,'-17'-10'-2941,"13"1"-906,-13 0 4502,17 2-1263,-9 0 323,7 2-1050,-14 1 2339,15 14-2365,-6 2 2044,7 9-8,13-11-1048,-9-19 1045,9-8 177,-33-16-761,-3 8-1562,-12 10-317,15 1 2116,2 12 0,16 15 1,-5 9-1</inkml:trace>
  <inkml:trace contextRef="#ctx0" brushRef="#br0" timeOffset="46689">18533 5886 23369,'-11'-9'-4650,"2"-5"1296,9-8 2117,-12 7 463,0 5 715,-7 10 1575,8 15-1024,7 2-1582,4 17 769,0-9 698,21 3-625,-16-12-255,34-4 1142,-23-6-1846,14-26 390,-17-2 797,-4-19 0,-9 20 0,0 4 0</inkml:trace>
  <inkml:trace contextRef="#ctx0" brushRef="#br0" timeOffset="47585">19550 5535 23369,'-9'-17'-8373,"0"3"5923,1 3 1739,4 22 1640,21 26-2088,3 5 765,-2-6 1,-1 1-188,0 4-532,-5-8 0,-3 0 1056,-6 1 378,7 6 8,-10-21-929,0-3 1243,6-8-359,-5-22 491,9-16 596,-3-14-618,6-3-233,3 4 1,3 0 854,6-11-902,-5 11 0,2 1 365,2 5 607,-1 6-369,-3 7-474,-2 8 938,-5 7-164,1 6 36,-4 3-671,-1 16-1987,0-12 839,3 51-1265,-4-28 768,-1 11 0,0 2-1041,-2 3-312,2 13-78,-5-20 694,0-6 1941,-1-5-996,-1-7 1036,0-2-56,3-9-590,-2-2 30,9-28 1284,-3 18-417,4-25 0,1-4 161,7 6-195,-7-2 0,1-3 436,17-21-5,-8 16 640,11-13-49,-15 34-778,4-3-62,-10 19 386,2-4 114,5 23-1947,-4 10-2308,16 26 548,-10-5-592,8 4 2560,-5-14 0,0 1 0,3-2 0</inkml:trace>
  <inkml:trace contextRef="#ctx0" brushRef="#br0" timeOffset="47883">20823 5718 23909,'8'-10'-1156,"4"1"1990,4-9-1148,5 3 986,4-1-270,3-1 17,3-1-89,2-1 212,12-6 162,-15 5-644,15-11 525,-27 12-1020,1-6-222,-14 6-857,-2 0-381,-3-1 26,-19 3 101,15-3-531,-41 5 1446,9-4 59,-13 8 572,-12 2 1106,26 6 346,-6 20 991,17-13-238,4 37-644,9-19-1478,3 9 0,2 3-178,5 11-921,8-3 0,3 0-1385,-4 9 2377,29-10 0,7-2 0,-2 4 1,3-16-1,0-1 0</inkml:trace>
  <inkml:trace contextRef="#ctx0" brushRef="#br0" timeOffset="48117">21920 5043 25348,'-19'-18'-6106,"14"2"2407,-29 5 5171,20 6-863,-4 23 629,0 1-318,16 23-1782,-6-2-251,8 8 1021,0 6 335,0-9 0,0 1-878,-1-12 1,2 2-815,7 25 1,1 0 121,-7-26 0,1-1 1003,15 19 0,0 0 0,-13 3 1,4-22-1,0 1 0</inkml:trace>
  <inkml:trace contextRef="#ctx0" brushRef="#br0" timeOffset="48249">21625 5581 23999,'-7'-35'-8531,"1"0"5420,24 1 3100,23-15 939,11 12-668,-17 13 1,0 0 0,-5 8 0,0 0 0,2 0-1,0 0 1</inkml:trace>
  <inkml:trace contextRef="#ctx0" brushRef="#br0" timeOffset="48619">22280 4931 23639,'-19'-9'-3482,"15"3"238,-25 1 4508,26 40-2475,-7-8 1009,9 14 0,2 4-514,-1 13 399,0-17 0,0 1-1189,0 23 847,0-2 782,0 0-823,8-22 0,0 0 155,-4 18 208,10-15 1,0-2-206,-11 1 504,8 3-422,-2-23-626,-7-8 265,7-4 336,-5-6 836,0-3 511,6-40 228,-1 11-702,-2-14 0,1-3 934,4-6-501,-1 6 0,-1 0-97,1-4-172,4-9 91,-6 29-511,-3 7-60,3 11 895,-3 22-1788,6 19-355,-3 12 107,2 3 0,0 1-847,5 8 1683,-1-2 0,1 0 1,4-6-1,7 13 1</inkml:trace>
  <inkml:trace contextRef="#ctx0" brushRef="#br0" timeOffset="48883">22965 5484 24718,'-27'-21'-4982,"-14"3"4568,13 8 287,-20 4 833,10 6 97,2 25 194,15-19-49,1 45-1729,10-30 1329,-4 40-1000,12-25-710,21 25-966,-12-31 1115,26-6 0,5-5-282,-11-5 542,5-3 1,1-3 1142,3-7 83,-3 4 383,-3-5 201,-6-21 945,-3-8-1552,-11-28-1240,-3 11 525,-18 14 1,-3 1 0,8-5-1,-20-11 1</inkml:trace>
  <inkml:trace contextRef="#ctx0" brushRef="#br0" timeOffset="49321">23567 5475 23909,'-23'-18'-4992,"17"-7"1184,-38 23 5795,16-9-1730,-11 11 851,2 0-227,11 16 92,-3 12-979,15 9 423,-2 6 708,16 7-2873,0-11 853,30 10-1295,-23-20-167,52-4 1179,-34-6-204,26-8 1847,-13 1-223,-2-10 1278,13 3-146,-15-27 985,16-11 228,-28-16-2250,-2-3 320,-11 4-1005,-8-4-179,3-6 449,-2 12 0,-4-1-490,-9 10 1,-1-1-219,10-26 1,-2 0-354,-15 29 1,1 0 420,14-17 0,4 2-82,-15 5-204,5-4 674,8 34 15,-8 25 2016,10 9-1356,0 25-231,9-8 1,2 3-32,-10-5 1,2 0-421,16 13 0,2 4-310,-10 5 0,-2 0-128,3-14 0,0 1 750,-3 3 0,0 3 0,0-4 0,0-7 0,1-1 1,7 10-1,-1 0 0</inkml:trace>
  <inkml:trace contextRef="#ctx0" brushRef="#br0" timeOffset="49457">24463 5737 26248,'0'0'0</inkml:trace>
  <inkml:trace contextRef="#ctx0" brushRef="#br0" timeOffset="59456">5560 8921 23369,'0'-20'-4227,"0"-1"2639,0-1 1063,0-1 246,0-1-56,0-1 120,0 1 77,0 1-1548,0 1 1596,0 2-90,-17-5-132,13 10-221,-27-2 1135,10 13 652,-8 16 1042,-5 6-194,7 18-803,-1 3-95,1 4 90,3 8 111,4 1-1495,11-14 1,3 0-1017,-2 17-621,15-14 1,3-2-1372,-5-2 999,38 4 634,-22-22 387,23-6 1051,-7-6 686,19-4 501,-15-20-10,-7 5 1,-1-1 1805,0-9-1859,-9-6 0,-3 0 325,-7 9-164,6-18-1230,-19 10-1542,5 12 835,-6 12-1632,0 23-11,0 22 1490,0-5 1,0 1-419,0 14 623,0-5 1,0 0-337,0 9 954,0-10 0,0 0-710,0 4 719,0 14 90,-19-10 672,14-14-797,-32 12 438,14-29-15,-17-3 1,3-38-1,1-10 1</inkml:trace>
  <inkml:trace contextRef="#ctx0" brushRef="#br0" timeOffset="59949">6392 8703 22740,'-27'17'1967,"-9"9"-1929,-12-22-175,1 21 542,16-22-490,3 19 124,-2-12 364,16 7-542,0-4-124,14-4-1369,17-2 839,-13-1-1602,35-2 1985,-19 2 245,19-5 0,5-1-389,6 2 723,4-9 1,1-3 104,-1 6 694,-9-9 1,0-4 561,2-3-204,-11 4 0,-4-3-744,-1-13-386,2 0-305,-17-7-834,-8 9-472,-2-24-397,-30 22-797,-8-17 11,-14 26 1146,-2-2 729,9 18 277,-5 3 1110,0 4-68,11 7 1,0 6 1484,-15 18-1029,10-2 0,4 3 888,1 21-1544,0 5 56,24-16-1255,5 1-454,4 0-441,21-2-1155,-16 0 822,44-4 855,-6 9 87,15-14 853,-15-10 0,0-2 210,13-3 241,-19-8 1,0-1-76,15-4 873,1-3-429,1-1 0,1-26 0,1-5 1</inkml:trace>
  <inkml:trace contextRef="#ctx0" brushRef="#br0" timeOffset="60183">7287 8099 24449,'-19'-14'-4872,"4"1"2730,1 6 2297,11 20-449,-11 18 531,14 34-1035,0-2 508,-1-26 1,2 1-610,6 8 0,4-1 499,-1-10 1,1 1-5,9 23 1,0 0-275,-9-26 1,-1 0 56,12 17 1,-4-1-938,-12 4 770,10-22 0,0-2-521,-8 7 369,8-8-166,-7-4 1143,-5-5 1,-1-6-1,-3-2 1</inkml:trace>
  <inkml:trace contextRef="#ctx0" brushRef="#br0" timeOffset="60299">7128 8545 23819,'-8'-38'-8052,"1"-1"5582,27 4 3537,-15-2-1821,51 1 1793,-22 0-824,0 15 1,3 3 0,-4-1 0,0 2 0,2-1 0,0 0 0</inkml:trace>
  <inkml:trace contextRef="#ctx0" brushRef="#br0" timeOffset="61118">5590 10736 23459,'-15'-5'-2863,"1"2"2260,4 0 592,2 3 372,5 0 174,0 25-1832,3-4 763,-2 11 1,4 3-1157,18 12 980,-18 1 1,2 2-116,16-19 1,1 3 285,-13 10 0,-4 7 0,1-5-379,7-9 0,0 0 241,-3 7 1,-1 6 0,-2-7 239,-3 17 358,2-13 1,1-2 124,-6 0 493,0 14 19,0-36-515,-15-3 1242,11-32-1695,-25-27 469,25-11-134,-8 0 0,-2-3-30,7 16 0,1-1-74,-1-16 1,1-1 57,0 13 0,2 1 111,4-1 0,0 0-579,-1 1 1,2-2 1182,11-13 0,1-1-356,-12 16 1,4 1 161,13-2 1,7-2-1,-3 5 937,3-22-786,9 19 0,2 4 1177,-4 6-87,6 4 308,-17 22-29,1 28-2158,-11 19-983,-1 12 614,-9-8 0,-2 0-277,1 15 272,-10-9 0,-5 1 142,1-21 0,-2-2 6,2 7 1,-3-1-198,-14-3 0,2-3 1263,10 11-233,-5-11 1,-1-3-1,0-3 1,1 2-1</inkml:trace>
  <inkml:trace contextRef="#ctx0" brushRef="#br0" timeOffset="61449">6578 10565 22650,'-52'21'3024,"2"15"-3381,13-31 185,1 37-668,1-24 1273,4 23-1095,14-14 57,-7 1 419,21-4-1798,-10-3 1153,13-2-1012,31 0 951,-5-9 345,11-4 0,3-2 681,12-4 110,-16 1 1,0-2 101,16-16 1510,-3 13-1127,-5-31 1028,-6 30-420,-10-35-1194,-13 23-39,-6-33-1325,-9 20-535,-23-19-1049,-18 23 1525,-12-6-283,-9 18 331,14 6 613,-1 3 649,3 5 1,1 0 0,2 0 0</inkml:trace>
  <inkml:trace contextRef="#ctx0" brushRef="#br0" timeOffset="61749">7398 10255 23639,'0'-7'-6835,"-16"2"7465,12 26-1617,-12 8 1374,16 32-1366,0-11 215,0 6 191,18 5-1598,4-13 1867,-2-9 1,0 0-1273,1 4 1146,-5-11 0,-1-2-1157,-4 1 1013,5 3-1398,-9-11 87,-7-9 2028,0-1 1,0-9 0,0-2 0</inkml:trace>
  <inkml:trace contextRef="#ctx0" brushRef="#br0" timeOffset="62317">7558 10282 23099,'-36'-9'-1908,"15"5"1184,-11-1 525,11 4 556,-11 0-70,13 17 131,-6 4-92,21 21-1765,-9 7 897,13-5-600,19 18-727,2-23 894,0-5 1,2 0-874,10 4 63,2 11-229,-11-19 1747,0-1-367,-1-2 673,-3-4 969,-2-2 109,-5-6 397,-2 2-1775,-6-6 85,-2-1-357,-3-4 725,-17-2 1883,12 1-426,-35-2 82,35 1-211,-46-2-1835,13 0 1059,-12-1-326,3 0 0,19-20 0,3-5 1</inkml:trace>
  <inkml:trace contextRef="#ctx0" brushRef="#br0" timeOffset="62598">8033 9801 25528,'6'-17'-3941,"-3"4"2179,0 26-911,-3 16 1776,0 37 299,0-3 298,9-11 1,3 0-75,-4-18 0,2 1-705,8 25 0,0-1 484,-10-25 1,0-1 73,5 9 0,-3-1 183,-7 9-490,18-4-798,-19-6-48,15 8 1690,-15-16 1,6 4 0,-8-18 0</inkml:trace>
  <inkml:trace contextRef="#ctx0" brushRef="#br0" timeOffset="62716">7900 10301 23459,'0'-38'-6565,"24"0"6811,2-1-90,0 19 0,2 1 2,1-1 0,0 1 26,4-1 0,2 1 1,3 0-1,2 2 1,2-1-1,0 1 1</inkml:trace>
  <inkml:trace contextRef="#ctx0" brushRef="#br0" timeOffset="63899">5498 12705 22830,'8'-7'-14,"-6"3"-2169,5 19-1724,-7 18 2520,0 12 924,0-4 1,0 1-109,0 20 323,0-2 1,0 1-552,0-24 1,0 2 237,0 13 0,0 7 0,0-7 167,0-12 1,0-1 622,0 7 0,0 5 1,0-8-140,0 8-46,0-16 1,0-2 45,0-7-269,0-1 179,0-65-179,-8-7 0,-1-7 125,7 0 1,0-1-72,-7 7 0,-2-1 1,3 3 61,6-1 1,1 3-9,-5-1 0,1-2-31,4-14 0,2 0 145,-2 17 1,2 0 56,8-9 1,0 3 356,-4-7-12,33 9 1062,-34 9-1143,36 2 1375,-14 15-1,20 4 592,-11 15-638,1 40-2022,-17-12-75,1 34-1567,-13 1 1617,-3-13-496,-4-4 1,0 0-845,0 8 457,-10-8 0,-4-1-644,-9 4 2067,1-10 1,0-1-1,2-2 1,4 7 0</inkml:trace>
  <inkml:trace contextRef="#ctx0" brushRef="#br0" timeOffset="64299">6123 12731 21570,'-20'39'-2484,"14"-6"-89,-14 4 2743,3-8-73,12 3-955,-12 24 535,17-20-404,0 28-869,0-38 283,18 8 99,9-20 649,9-3 386,3-9 1328,-8-17 466,0 11-373,-9-20 0,-1-4 370,10 3-395,-8-10 1,-2-2 952,-3-1-1247,4-20-1173,-15 29-940,-2-4-882,-2 15 300,-3 24 262,21 8 491,5 29-391,13-6 596,-12-9 1,0-2-237,12 4 277,-2-11 1,3-2 942,12 2 1,-15-14-1,-1-1 1,18 2-1</inkml:trace>
  <inkml:trace contextRef="#ctx0" brushRef="#br0" timeOffset="64515">7222 12505 23639,'0'-50'-5396,"-21"2"2108,-1-8 1068,-2 17 1288,-8-9 539,16 31 450,-2 2 346,-3 13-593,19 21 414,-7 16 1018,9 12-886,0-6 0,0 0 4,0 15-279,8-5 1,5-1-534,8 8 12,-9-20 0,1-2-2674,22 8 1800,-31-2-102,30-6-124,-17 10 1396,1-18 1,2 6 0,-12-15 0</inkml:trace>
  <inkml:trace contextRef="#ctx0" brushRef="#br0" timeOffset="64650">6735 12702 23009,'-27'-23'-5459,"7"1"3065,8 2 311,27-9 2990,-10 7-227,33 4 0,10 3 86,1-1-831,4 6 1,4 3 82,-19 2 1,0 2 0,1 1 0,0 1 0,0 0 0,0 0 0</inkml:trace>
  <inkml:trace contextRef="#ctx0" brushRef="#br0" timeOffset="67118">5715 15011 21390,'0'-12'-6115,"-20"1"5584,15 2-1930,-15 0 2952,3 1-66,13 2-1391,-26 3 1878,13 2-1000,-7 0 1543,1 17-257,6-12 1343,-8 49-2407,6-27-64,4 12 0,2 4 732,3 7-1262,2-16 1,3 1-190,3 1 0,2 0-785,-3 16 618,14-12 1,2-2-1679,-7 1 1502,38 4 253,-13-29 943,26-20 1202,-7-12 712,2-21-1313,-23 6 1,-2-3-159,-7 6 1,0-2-110,3-8 1,0-5 0,-2 3 19,-4 0 0,-2-1-407,0-6 1,0-5 0,-3 5-339,-3 2 1,-3 2-611,0-14 0,-1 1-264,-4 16 0,0 3 314,0 1 1,-2 1 63,-11 1 1,-4-1 80,2-9 1,-4 2-31,-5 11 0,-2 2 151,-4-15 0,4 4-554,4 3 283,-24-3 631,27 31 553,-14 3 954,17 32 510,6 1-1455,8 10 1,2 6-203,-1 18 46,-2 0 1,4 3-148,9-20 0,0-1-313,-9 16 1,2-1-300,15-15 0,0-1-254,-17 2 1,0-1-69,15-1 1,2 1 232,-7 15 1,-1 1-84,5-15 1,2 1 566,-5 1 1,0 4 0,-1-5 0,-1-7 0,-1-1 0,3 8 0,0 1 0</inkml:trace>
  <inkml:trace contextRef="#ctx0" brushRef="#br0" timeOffset="67452">5995 15306 21930,'52'-11'626,"0"1"1,0-1-1,7-7-460,-3 7 0,11 0 0,-11-1 201,5-12 308,-21 4-315,9-7-140,-21-6-579,-14 7 16,-1-22-1143,-12 22-566,-28-8 137,21 15-894,-47 4 1672,33 3-514,-37 5 1698,22 4 363,-6 17 1291,8-11 73,18 47-922,-1-27-189,12 10 0,8 3-1925,16 2-552,-14 15 1625,28-28 0,7-3 0,-2 12 0,4-14 1,0 0-1</inkml:trace>
  <inkml:trace contextRef="#ctx0" brushRef="#br0" timeOffset="67822">6952 15308 22470,'-11'-18'-7752,"20"-12"7706,-4-13-751,37-8 2136,-22 2-1134,8 11 1,2-1 56,-10 7 0,-2-1-145,7-9 1,0-1-381,-9 12 0,-2 1 880,0 0 1,0-1-319,7-31-59,-14 19 1,-2-2-798,0 11 0,-2 0 395,-1-24 1,-4 2-569,-8 23 1,-3 1-41,-8-27 0,-3 3-4,2 29 1,-2 3 290,-11-15 1,2 6-253,2 17 880,-17 4 836,25 40 263,1-1 384,5 30-370,14-5-602,-6 12-550,6-12 1,6 1-286,8-10 0,4 1-198,-5 5 1,1 4 0,3-4-822,10-4 1,2 0-71,-3 2 0,1 4 1,-1-4 1009,-2-6 1,1-2 0,8 11 0,0-2-1,-10-18 1,1 1 0</inkml:trace>
  <inkml:trace contextRef="#ctx0" brushRef="#br0" timeOffset="68154">7362 15329 22920,'26'-18'1182,"8"-13"-1455,16 27 373,0-31 188,-10 20 11,-13-4 1,0-3-371,11-4 88,-10 5 1,-2-1 271,-3-4-698,-3-5-29,-11-5-621,-8 12-681,-17-23-967,11 22 735,-34-6 488,35 15-842,-36 5 1927,34 4-970,-36 4 2494,23 2 183,-13 24 1169,16 7-1119,9 15-1313,7 0 397,22 13-3232,8-12 1784,-1-8 1,2-1 761,21 2 0,-24-15 0,-1-1 1,16 3-1</inkml:trace>
  <inkml:trace contextRef="#ctx0" brushRef="#br0" timeOffset="68432">8148 14198 24089,'-17'-4'-1568,"-7"2"1614,22 16-2177,-8 12 1414,30 9-1311,-15 9 862,36-5 722,-35 4-1396,41 3 694,-27 3 202,1-25 0,2 2 646,5 19 0,-2 2-870,8 9 725,-6-4 1,-3-1-446,-5-8-162,-9-10 0,-1 0 103,-4 0 881,0 6 1,-6-18 0,0-2-1</inkml:trace>
  <inkml:trace contextRef="#ctx0" brushRef="#br0" timeOffset="68554">8020 14852 23909,'-37'-40'-6358,"17"8"3240,2-24 1119,18 23 2103,20 3 0,7 2 1020,7-3-747,3 9 0,5 3-166,1 3 0,1 3 0,-8 4 0,1 1 0,13-1 0,0 0 0</inkml:trace>
  <inkml:trace contextRef="#ctx0" brushRef="#br0" timeOffset="68888">8817 14848 21031,'0'9'-5756,"0"0"3717,0-1 1155,17-1 1581,4-3 258,43-1 84,-19-3-520,-3-8 0,-1-2-76,1 6 675,-7-10 0,-1-3 1062,0 1 6,12-15-815,-26 7-972,-2-1-411,-13 5-1002,-3 1-441,-2-2-422,-20-6-713,15 8-186,-32-5 1315,12 16 1121,-9 2 371,-12 21 1692,21-11-54,-6 49-538,14-28-655,9 14 1,7 4-130,22 3-1894,-1-2 0,7-1 1441,3-18 1,4-1 0,4 7 0,2 0 0,-7-12 0,0 0 0</inkml:trace>
  <inkml:trace contextRef="#ctx0" brushRef="#br0" timeOffset="70368">16527 7809 21930,'9'41'-7953,"-7"4"6118,7-2 323,-9 10 1236,8 6-353,-6 4 566,6 3-230,-8-2-1303,0-3 2010,0-6-317,0-5 477,0 5-304,0-20 176,0 5-293,0-43-1,20-7 2157,-15-26-1911,19 5 0,3-3 1015,-7-24-1014,4 15 1,0 0 275,-9 8 0,-2 0-267,1-1 1,1-1-3,-2 2 1,1 0-54,-1 0 1,0 2-1052,-1 1 0,1 1 587,12-24-382,0 9 565,-2 10 239,-1 12 425,7 12 814,-5 6-207,13 46-2080,-16-11 121,-6 4 0,-3 2-888,5 18-65,0 7 7,-1 4 613,-7-17 1,0 1-881,-1-12 1,0 0 1399,5 22 0,0-1 1,6 3-1,-6-22 0,0-1 1</inkml:trace>
  <inkml:trace contextRef="#ctx0" brushRef="#br0" timeOffset="70615">17927 7983 23099,'0'-28'-6475,"-23"2"4190,17 4 251,-43 3 3001,10 6-132,-13 4-399,14 5 1,1 4 572,-8 18-678,8-7 1,1 0 1874,-1 12-158,-5 18 32,22-24-1244,9 20-1231,1-3-348,9-8-790,-3 8-1321,4-6-701,21-5 3108,-16 0 1,33-7 0,-15-3 0</inkml:trace>
  <inkml:trace contextRef="#ctx0" brushRef="#br0" timeOffset="71340">16025 7785 21840,'0'-12'-6205,"0"1"4166,0 1 975,0 1 425,0 1 123,0 2 212,-18 1 1092,-8 3-947,-12 0 1691,-2 24 577,-12 11-50,13 14-1380,11-22 1,2 1 984,-8 18-478,2 3-951,6 2-799,6-2-191,6 0-693,7-3-93,3 11 229,3-17-134,28 14-471,10-29 1390,17-1 384,4-15 726,-12-3 395,3-4-251,-15-9 0,0 0 1283,14 4-988,-11-12 1,-2-5 1506,0-7-1836,-12 2 1,-2-2-407,-4-19-782,0-1 31,-13 1-977,-2 13-761,-2-14 28,-17 28 97,12-1 118,-25 17 2004,28 25-359,-10 37 77,12 6-892,6-6 1,5 0 1042,-1-22 0,2 0 1,-1 12-1,-1 0 1,-1-13-1,0 0 1</inkml:trace>
  <inkml:trace contextRef="#ctx0" brushRef="#br0" timeOffset="72667">17365 7578 20851,'16'25'-7751,"-13"21"5812,28-25 2074,-27 27-948,26-8 363,-20-7 1,-2 1-217,11 18 322,-5-7 0,-1 0-1815,2 7 2078,-4-20 0,1 0-451,11 19-428,-10-16 738,9 8 304,-11-26 313,8-1 523,-8-13 592,4-1 415,3-24 117,-2 16-1015,0-24 1,0-7 475,3 5-729,-2-12 1,-2-2 343,1-2-589,2-15-928,-10 26-430,-2 2-182,-1 10-129,-3 3 446,0 8 137,-2 3-23,1 29-131,-1 11 162,0 18 114,0 3 193,18-5-852,-14 0 647,27 4-247,-27-1 521,9-14 1,4-1-306,7 17 175,-5-11 1,1 0-209,13 3 310,-4 10 363,-12-20-365,1-4 289,-6-3-167,4-1 376,-8-8-225,1-3 139,-7-22 502,-1-9-149,-17-8-557,12-1 78,-24 9 1022,25 2-1173,-14 8 1350,11 2-958,-3 6 762,4 0 338,2 0 471,1 0-1,-1 9-1809,1-7 1958,-2 17-2371,0-17 2176,-4 25-2840,2-17 407,-5 21-320,3-17 302,2 4 747,1-8-1700,3 1 494,0-2 649,2-2 1,-1 0 0,1-2 0</inkml:trace>
  <inkml:trace contextRef="#ctx0" brushRef="#br0" timeOffset="73116">17903 7776 21031,'-7'47'-5161,"-3"-5"3907,8 4-242,-2-3 845,4 3-51,0 6 369,7-13 0,3 0-87,1-8 0,2 1-737,10 23 1,2 0 720,-6-21 1,1-1-52,9 23 0,0 1 180,-12-23 0,-1-2 268,7 9 0,1 1-115,-3-4 0,-2-2-18,12 18 476,-10-12 0,-2-2 347,-1 2 205,0 18-840,-14-31 430,-1 13 13,-28-28 2155,-5 6-245,-16-18-1067,-16 0-480,21-2 124,-15-18-631,15 13 1,3-33 0,-1 12 0</inkml:trace>
  <inkml:trace contextRef="#ctx0" brushRef="#br0" timeOffset="74717">15642 11087 22470,'13'-24'-1483,"-10"0"-939,11 1 2621,-3 0-244,-8 1-889,8 2 1041,0 3 156,-8 4-1529,14 3 2250,-16 5-845,10 2 998,-7 2-138,6 1 351,-1 24-2981,1-4-84,2 24 680,-1-5-158,-2-5 0,-1 3 165,3 23-115,-3-4 1,-1 0 40,-3-21 0,-1-2 225,0 11 0,0 0 1218,-1-6 0,0-3 142,0 15 261,1 13-233,-2-40-155,0-2-189,2-16-475,-1-4 817,1-24 33,2 2-66,2-26-145,2 3 162,2-10-30,0-6-206,-1 9 0,1-1 208,-4 14 0,1-2-469,8-25 0,0 1 99,-6 30 0,1 1-4,3-7 0,0 2 267,8-4 153,0 9 167,0 9 462,9 9 644,-6 8-1,12 30-1763,-17-4-410,-4 10 1,-2 4-928,-1 7-295,3 17-1,-10 4-166,-2-16 685,-3-9 0,-1-1-876,0 1 1431,0 13 865,-14-28 1412,10 1-814,-10-36-410,14-11-323,0-16-86,0-3-80,21 8 910,-16-2-668,35 3 242,-16-9 144,10 17 1040,4-2 191,-16 20 525,12 5-561,-16 24-2952,5-14 2097,-8 38-3284,0-21 986,-1 24-1117,4 17-440,-3-13 306,-2-3 0,1 1 2039,7 8 1,-6-19-1,1-1 1,9 12-1</inkml:trace>
  <inkml:trace contextRef="#ctx0" brushRef="#br0" timeOffset="75115">17318 11044 23549,'-31'-20'-4247,"6"3"2598,-31 7 2532,12 3-356,-3 5 130,1 0-235,0 2 105,-15 24 201,18 6-60,12-1 0,3 3 284,4 18-1222,13-6 0,2 0-547,5 5-303,13-6 1,8-2-1568,22-5 1484,-4-12 1,4-4-902,25-7 1552,-16-3 1,-1-7 613,12-24 887,0-4 0,-3-5 3,-28 4 1,-4-4 211,20-18 0,-5 0 1651,-15-4-2347,-11 11 0,-2 1-543,-5-2-836,-2-7-481,-4 25-1030,0 6 596,0 5 411,-14 7 923,10 20 297,-10 14 598,14 13-688,18 5-495,-14-5 569,31 2 70,-31 2-405,37-2-976,-24-14 0,2 0 1466,29 9 0,-22-14 1,-1-2-1,15 2 1</inkml:trace>
  <inkml:trace contextRef="#ctx0" brushRef="#br0" timeOffset="75356">18235 10574 23819,'-17'-24'-7045,"13"2"4263,-13 7 2470,17 4 217,-12 4 506,9 19-187,-9 33-34,12 3-943,0-12 0,0 0 1030,0 17 17,0 2-422,8-1 1,1 2 10,-7-23 0,0 1-772,13 29 1,-1-2-1026,-11-10 225,9 11 238,-5-25 1385,-5-4 1,6-5-1,-8-2 1</inkml:trace>
  <inkml:trace contextRef="#ctx0" brushRef="#br0" timeOffset="75499">17872 10989 22560,'0'-29'-6386,"19"0"7311,-14 4-2184,49-1 3071,-24 4-1384,1 11 1,3 2-478,21-9 194,5 6 1,1 3 0,1 5 0</inkml:trace>
  <inkml:trace contextRef="#ctx0" brushRef="#br0" timeOffset="75750">18878 11004 23369,'-22'-21'-5160,"17"-8"2192,-50 26 5000,37-18-3320,-27 18 2545,12-8-816,9 11 416,-14 21-358,23 10 323,-3 32 191,14-9-1923,11-5 0,8-2-40,25 1-562,-4-6 1,4-5 762,-6-23 1,2-5 710,16 4 0,0-5 0,14-3 1,-21-5-1,-1 0 0</inkml:trace>
  <inkml:trace contextRef="#ctx0" brushRef="#br0" timeOffset="76136">19255 10222 23009,'-13'-11'-5184,"9"3"895,-16 5 6294,18 21-2169,-6 18 147,8 12-133,-1-5 0,2 1-277,17 19-478,-17-6 0,3 0 672,13-21 0,0-2 398,-14 11 0,-1 0-1022,11-2 1,1-3-12,-1 22 496,-7-16 1,1 0 42,10 2 146,-16-13 0,0-1 474,5-2-160,-6 12-633,0-29 823,14-21 2588,-10-17-2266,29-4 249,-20-5 0,2 4 533,17 17 810,7-43-621,-22 51 400,10-9 248,-11 12-2906,4 0 1935,-5 17-2734,0-13 338,-2 36-3614,1-20 4261,-4 23 1,1-8 0,-2 3 0</inkml:trace>
  <inkml:trace contextRef="#ctx0" brushRef="#br0" timeOffset="76284">20368 11140 26428,'4'0'0,"-1"0"0</inkml:trace>
  <inkml:trace contextRef="#ctx0" brushRef="#br0" timeOffset="82402">3678 8482 21930,'0'-3'-5756,"0"-1"3898,0 3 973,0-1 337,0 0 212,0 0 212,0 1-14,0-1-1099,0 0 877,0 0 360,0 17 90,0 3-90,0 12 0,16 18-618,-12-12 378,10 1 0,3 2-446,-3 11 429,-5-15 0,0 1-41,5 2 1,-2-2-250,-3 23 345,5-8 0,1 0-351,-1 9 637,-2-9 1,0 0-48,1 8 100,-2-2 1,0-1 93,-1 1-86,-3-7 1,-1-2 253,-3-6-25,-2 24 135,-1-30-60,-16 20 619,13-26-410,-21-4 0,-1-2 1363,16-2-1243,-20-6 1,-3-3 1590,17-7 72,-31-3-641,28-18-1688,-6 11 632,9-28-2260,5 9-743,1-12 89,6 1-278,20 16 1616,1 6 1002,20 50-324,-21-11-708,5 14 0,-1 4 839,-7 8-7,5-14 1,-1-1-95,-1 22-166,-1 4-742,-8-32 0,-1 1-86,0 0 0,-1 0 907,0 0 1,1 1 246,-1-1 1,0 2 126,2 14 0,-2 0 28,0-11 1,0 0-10,0 26 0,0 0 32,-2-27 0,-1 0-38,-1 12 0,1-1 219,1 17-399,-3-31 0,1-1-676,3 31 682,0-21 1,0 0 0,6 17-1,-2-21 1,-1-1 0</inkml:trace>
  <inkml:trace contextRef="#ctx0" brushRef="#br0" timeOffset="83382">857 9446 22290,'-18'-3'-872,"4"1"359,14 0-2333,0 15 1048,12-11 2438,-9 26-1841,9-12 202,0 37-1024,1-9-3,1 20 1112,0-24 1,-2 0 409,-3 23 383,2-9 0,1 0-1474,-3 8 1245,-4-23 1,0 1-411,-1-2 0,0-2 839,0 17 1,-1 12-1,-3-24 1</inkml:trace>
  <inkml:trace contextRef="#ctx0" brushRef="#br0" timeOffset="83515">740 10106 22740,'-3'-23'-7409,"2"1"5533,-2 2 384,23-1 3057,7-12-1055,-3 8-392,29-10 214,-28 15 1,28-1-1,-13 3 1</inkml:trace>
  <inkml:trace contextRef="#ctx0" brushRef="#br0" timeOffset="83978">1305 9170 23099,'0'-5'-6745,"0"1"6213,0 13 0,0-7 0,0 9 0</inkml:trace>
  <inkml:trace contextRef="#ctx0" brushRef="#br0" timeOffset="84365">1223 9318 21031,'0'52'-6296,"0"-8"4257,0 6 975,0-6 580,9-8 1,0 3-510,-4 21 701,11-5 1,1 0 51,-15-21 0,0-1-731,16 24 0,2 0 690,-13-23 0,-1-2 46,10 9 1,0 1-97,-4-2 1,-1-3-648,6 20 969,-7-22 1,0-1-1,1 9 1,-3-2-1</inkml:trace>
  <inkml:trace contextRef="#ctx0" brushRef="#br0" timeOffset="84582">1092 10045 21930,'0'-16'-6385,"0"-14"4166,0 6 1155,22-27 1522,3 16-223,-1 3 1,3 0-1,13-7 1,2-12-1</inkml:trace>
  <inkml:trace contextRef="#ctx0" brushRef="#br0" timeOffset="85238">1485 9732 21930,'0'-5'-6565,"0"0"4436,0 19 975,14-11 2579,-10 39-2396,23-22 893,-12 39-848,1-23-1300,7 24 1542,-10-26-34,0 7 207,7-12-1004,-16-11 1378,9 1-326,-9-12 440,-1-21 1085,-1-13-214,-1-10-171,2-5 69,0 6-223,6-22 176,-3 14-310,1 9 0,2 2 423,1 0-484,3-3 9,0 13 588,-4 13 257,4 0 471,-6 9-108,2 1-370,1 21-2202,-2 8-182,6 26 121,-7-9 376,2-11 0,-2 0-960,-2 0-409,7 22-344,-10-37-190,2 6 2716,-3-15 1,0 0 0,-1-6-1</inkml:trace>
  <inkml:trace contextRef="#ctx0" brushRef="#br0" timeOffset="85599">1462 9337 22650,'-5'-4'-5529,"2"19"3767,18 13 1,7 4 301,9 22 916,2 1 0,1 2 207,-14-25 1,-2-1 22,3 12 0,-3 1 22,-5-10 1,-2-1-893,2 0 0,0 2 940,0 7 0,2 4 0,-1-3 203,-1-1 1,1 0-24,1 8 0,2 4 0,-3-7-68,5 17-663,-6-17 1,0-1 257,0-2 606,0 8 1,-7-27 0,-4-3 0</inkml:trace>
  <inkml:trace contextRef="#ctx0" brushRef="#br0" timeOffset="85732">1657 9988 22200,'-3'-34'-7059,"2"1"5035,-2 2 642,3 1-356,21-15 2169,12 12 0,13-11 1,4 16-1</inkml:trace>
  <inkml:trace contextRef="#ctx0" brushRef="#br0" timeOffset="86419">2032 9914 22920,'-14'-12'-4680,"3"9"5846,-2-28-4422,5 20 1905,-2-14-118,4 12 252,2 5 633,0 17-244,36 9 1149,-24 22-1094,17-17 0,2 0 1677,-3 17-1028,10 11 422,1-22 602,-22 3-1039,11-11-330,-15-9-483,5-2 1491,-7-8 229,-4-2 1250,-1-21-1760,0 16-398,-1-26 0,-1-6 970,3 3-870,-1-15 0,1-3 321,3-6-353,-1 8 0,1 1-786,2-2-422,4-8 1477,-3 30 101,2 8 664,1 10 439,10 4 625,-3 22-1962,15 16-61,-12 9-424,-4-3 0,0 1-604,1 12 403,-7-15 1,-1 0-952,3 28-387,-3-19-186,1 19 1854,-5-43-458,-2 8 923,-3-43 664,-2-24-59,0-5-551,-7 3 0,0-1-138,3-8 334,-10-15-369,14 23 551,0 6-252,0 7-555,0 7 112,17 11 2114,5 24-1562,11 18-1467,3 11-27,-7 6 977,5-8 1,-1 2 0,2 2 0</inkml:trace>
  <inkml:trace contextRef="#ctx0" brushRef="#br0" timeOffset="86714">2982 9778 22470,'0'-33'-6206,"0"-3"4527,0-24 795,0 10 721,-2 2 1,4-1 91,15-12 100,-15 6 0,0 0-3,7 23 0,-1 0-563,-7-10 1,-2-1 896,2 0 0,-2 2-62,-16-21-397,7 13 1,-1 1-149,-11 1-219,6 15 0,-1 3-310,2 8 265,-4 0 256,0 19 1720,16 23-1210,-5 21 586,8 12-644,8-5 0,1 2-52,-8-16 1,3 2-730,13 14 0,7 6 1,-2-5-486,-9-9 1,2-2 1008,5 2 1,5 2-1,-3-5 1,-2-9-1,-1-3 1,1 2-1,0-1 1</inkml:trace>
  <inkml:trace contextRef="#ctx0" brushRef="#br0" timeOffset="86836">3548 9725 24718,'0'-14'-3193,"0"0"1</inkml:trace>
  <inkml:trace contextRef="#ctx0" brushRef="#br0" timeOffset="142897">21575 8015 22110,'21'-52'-2694,"1"0"1888,1-5 615,-3-3-58,2 0 250,-13 27 0,0 0-16,0-1 1,0 0 105,-1 0 1,-2-1-593,-1-1 0,0 1 355,-2-1 0,-1 1 47,-1 0 0,0 1-133,-1 0 1,0 1-149,0-30-164,0 7 118,0 7-26,0 11-52,0 8 300,0 10 18,-13 8 416,9 26 221,-9 44-8,13 2-507,8-2 0,0 2-43,-6-24 0,0-1-4,6 12 0,1 2-826,-1 2 0,2-1-39,0-12 0,1 1-180,2 2 1,3 5 0,-1-5 999,3-4 0,-1-2 1,3 12-1,-1-2 1,-3-14-1,-1-1 1</inkml:trace>
  <inkml:trace contextRef="#ctx0" brushRef="#br0" timeOffset="143182">22415 7698 24179,'-21'-16'-4575,"-4"3"3654,-27 7 1802,14 2-209,-3 4 30,14 20 180,-8 3-322,11 14-922,-4 10 1132,19-16-851,2 24-1033,7-22-472,25 6-397,2-7 39,3-12 401,15-2 1247,-19-12 422,18-6 828,-21-23 289,0-9-215,-21-13-829,5-1-968,-7-4-494,-24 14 958,4-15 1,-7 29 0,13-3-1</inkml:trace>
  <inkml:trace contextRef="#ctx0" brushRef="#br0" timeOffset="143416">22860 7653 23459,'-47'0'-180,"-2"0"180,8 15 1463,2 4-764,17 16-1851,8-6 121,14-1-1114,0-8 9,0 0 0,20 0 1921,10 2 0,11-12 0,3 2 0</inkml:trace>
  <inkml:trace contextRef="#ctx0" brushRef="#br0" timeOffset="143670">23007 7704 23729,'0'-25'-6116,"0"4"3988,-16 5 1148,12 31 1156,-22 5 1664,23 42-2497,-8-15 560,10-15 0,2 4-713,-1 6 1,0 0 809,0-8 0,0 1 17,-2 22 0,4 0-149,6-23 1,1-1-275,-7 8 1,1-2-1439,15 11 1454,-18-5 544,0-7-42,0-5 68,0-5-124,0-6 165,-23-1 1694,17-12-2166,-52-1 1979,35-7-2378,-8-18 1,-2-5 619,1-5 0,12-3 0,3-3 0,-5-9 0</inkml:trace>
  <inkml:trace contextRef="#ctx0" brushRef="#br0" timeOffset="144197">24138 7458 23729,'-42'0'360,"3"15"1584,-4-11-2170,1 26 334,-2-16 288,-2 15-284,2-5 160,3 3 78,7 0-165,5-1-893,15 0 15,-2-2 77,15 8-1394,-5-10 540,35 10-641,10-19 1117,16 1 330,-1-10 514,-12-3 942,-3-1-413,0 0 1308,-7 0-604,-4-20 793,-3-3-1253,-5-13-724,-9-8-1068,-3 16-150,-8-9-997,0 13-179,-23 3-120,17 3 2198,-33 2 0,35 4 0,-10 2 0</inkml:trace>
  <inkml:trace contextRef="#ctx0" brushRef="#br0" timeOffset="144816">24595 7490 22200,'0'32'-6386,"-15"3"6332,11-9-984,-10 6 1456,14-7-1355,0 4 268,0-3 167,0 1-1005,0-1 1507,0 6-957,24-10 568,-18 5-1102,42-16 2563,-29-5-84,24-3 377,-10-3 231,1 0 1,-1-20 461,10-9 169,-12-13-925,-9 14 1,-3 0-825,-1-9-32,-2-9-1165,-9 18-517,-4 2-292,-1 7-362,-2 1 131,0 30 408,0 8 251,0 18 386,0 15-22,0-21 105,21 22-879,-16-27 744,23-8 0,4-3 958,-8-5 116,35-1 693,-3-25 923,-12 11-696,-6-22 0,-2-4 821,4 1-611,-10-13 1,-4-5 220,0-5-1382,-12 16 1,-2-1 307,-2-19-976,-5-3-1181,-1 1 210,-4-2 507,0 4-221,0 5 151,-16-7-441,12 22 973,-12-4-668,16 55 888,0-4 68,0 34-9,0-9-3,8-4 1,3 0-522,8 21 556,-1-7 1,0 1-414,-1 7-53,2-4 1,-4 0-868,-9-4 221,6-7 1,0-4-507,-11-10 1994,3 5 0,-23-22 1,-4 0-1</inkml:trace>
  <inkml:trace contextRef="#ctx0" brushRef="#br0" timeOffset="144946">25152 7455 23729,'-21'-28'-5985,"8"3"2775,7-11 1951,34 10 3678,3-6-1406,18 15 1,6 5-496,-14 1 0,2 2-1325,11-2 1,7 1 0,-4 2 825,0 1 0,-2 2 0,-6 1 0,1 0 0,-2 2 0,2 1 0,0 0 0</inkml:trace>
  <inkml:trace contextRef="#ctx0" brushRef="#br0" timeOffset="180614">20902 9882 23549,'0'-13'-6205,"0"1"4256,-17 1 1920,12 5-1099,-32 1 2428,9 20 1,-1 6 475,-20 7-1164,10 3 0,2 4-581,15-8 1,2 2 654,-2 3 0,-2 5-285,2 1 0,-1 6 0,2-3-129,-5 9 1,1 2 5,6-8 0,-2 4 0,1 1 0,3-5-884,-3 13 1,3-3 183,3-7 1,-1 2-1,3-3-285,4 1 0,2-2 78,2-2 1,1 0 102,0-2 0,3 1-13,7 12 0,6 0-461,5-13 0,5 0-396,2 0 0,3 3 1,3-7 1356,9-4 1,4-4-1,6 7 1,1-3-1,-9-14 1,-1-1-1</inkml:trace>
  <inkml:trace contextRef="#ctx0" brushRef="#br0" timeOffset="181979">21875 9808 23279,'0'-9'-6115,"0"1"4166,0 1 1155,-19 1 1673,15 1-1570,-15 0 1572,0 2-194,14-1-2052,-29 0 2722,30 1-1126,-27-2 1084,19 4-930,-15-1 1042,8 1-1027,-1 0-267,0 0 1260,-2 1-1153,1 0 1125,-13 0-1084,8 18 160,-15 2 273,18 2-639,-5 11-131,11-17-36,1 16-498,3-6-145,2-1-100,2 2-435,4 2-553,0 15 437,4-10 73,-1 28-171,2-26 477,0 14 235,0-15-79,0 0 167,14 2-348,-10 16 701,10-11 106,-13-7 1,-2 1 246,1 8-22,0-7 0,0-1 0,0 10 90,0 11-90,0 1 722,0-14-571,-7-8 0,-4 0 802,-8 4-504,0-9 1,-1-1 582,1 0 166,-10 6 217,20-15-584,-5-7 694,8-1-784,23-9-181,16-1 0,10-2-376,-4-1 0,2 0 218,16 0-646,-17-8 1,3 1-618,6 5 1,0 0 905,-11-10 1,0 0-1,14 9 1,0 3 0,-15-4-1,0-1 1</inkml:trace>
  <inkml:trace contextRef="#ctx0" brushRef="#br0" timeOffset="182646">22638 9717 23729,'-37'-1'-253,"15"12"1793,0-8-2447,20 20-2483,-12-8 2551,13 6 470,-4 2 0,5-6 0,0 1 0</inkml:trace>
  <inkml:trace contextRef="#ctx0" brushRef="#br0" timeOffset="182765">22597 9795 21750,'0'42'-2549,"0"-6"1,0 1 0</inkml:trace>
  <inkml:trace contextRef="#ctx0" brushRef="#br0" timeOffset="183412">23215 10322 23909,'-36'-19'-4206,"1"6"3727,2 7 929,15 26 104,-14-15 418,14 51-1656,-1-33 632,7 10 1,3 1-1084,8 0 529,-6 19-73,7-27-680,22 5-250,-16-16-1078,32-6 3324,-35-1-2292,29-7 2811,-15 4-139,12-19 1011,-13-7-550,1 3 590,-15-19-832,4 22-1575,-6-23 902,0 14-2001,0 31 325,16 22-1588,-12 26 1885,11-24 0,-1 0-1241,-10 19 1832,26 3-1068,-27-1 1093,12-17 1,0 0-549,-3 16 549,-1-13 0,0-1 241,-2 1-100,-3 5 211,-6-18-647,0-5-114,0-4-1152,-17-4 2468,-3-5 0,-1-3 0,4-4 1</inkml:trace>
  <inkml:trace contextRef="#ctx0" brushRef="#br0" timeOffset="183953">23710 10515 21930,'25'-2'1498,"-1"1"-1339,-3-1 179,-2 0-92,8-4 208,-7 0 57,6-5-40,0-5 24,-6 1-543,11-16-36,-15 8-392,3-9-79,-10 7-663,-3-2-265,-1-1-342,-3 1 175,-1-1-199,-1 4 315,0-7 150,-20 13 537,15-4-247,-29 16 1893,31 21-754,-19 14 1241,20 11-1319,-7 4 513,9 6-480,20-11-950,6 20 621,0-29-1197,20 3 1301,-25-22-667,24 1 1665,-11-10 84,17 3 527,-12-25-18,-6 7 0,-2-4 1430,3-25-2115,-8 8 1,-3 0 193,0-15-594,-7-10 0,-2-3-443,-9 29 1,-1 0 80,1-33 1,-1 1-648,-4 6-188,2 15 0,-4 2-1285,-14 1-7,12-5 1137,-12 30 552,16 26 49,0 26 284,0 15 70,0 10 174,0-10-70,0 5 743,13 1-1021,-11-18 0,-1 1-489,13 18-268,-7-13 1,-2-1 85,-2-1-890,17 20 1754,-19-34 0,6 1 1,-7-14-1</inkml:trace>
  <inkml:trace contextRef="#ctx0" brushRef="#br0" timeOffset="184079">24198 10210 22920,'-5'-37'-6837,"4"0"4885,-4 4 596,32-14 2629,-2 15-613,11 7 1,5 2 321,15 2-821,-1 7 1,2 3 0,-21 6 0,-1 2-1,12 1 1,1-1 0</inkml:trace>
  <inkml:trace contextRef="#ctx0" brushRef="#br0" timeOffset="184447">24847 9285 22560,'15'32'-8892,"10"1"6180,-22-4 1069,15-12 1303,-16 8 1,5-16-1,-7 11 1</inkml:trace>
  <inkml:trace contextRef="#ctx0" brushRef="#br0" timeOffset="184565">25135 9262 22020,'13'0'0,"-1"0"0,-3 0 90,-2 19-3784,-4-1 1592,0 20 1930,-3-5 1,0 3 0,0 24-1,0-16 1,0 1 0</inkml:trace>
  <inkml:trace contextRef="#ctx0" brushRef="#br0" timeOffset="184880">25457 10356 25618,'-3'41'-6128,"16"13"1583,-9-4 2207,4-8 1,0 1 2236,-8 13 1,0-18-1,0 1 1,0 17 0</inkml:trace>
  <inkml:trace contextRef="#ctx0" brushRef="#br0" timeOffset="185511">26178 10171 21750,'-7'23'-3940,"2"-2"2470,0 24 274,0 12 307,1-10 453,1 14 117,2-2-131,1-18-1147,0 18 1121,0-32 755,0 7-39,0-22-320,0-1-342,0-25 141,0-31 166,0-4 160,0 0 0,0-2-45,0-15-13,-1 19 1,2-1 140,9 11 1,0 1 25,-8-2 1,1 0 173,16 2 1,-1 0-59,-16 0 1,1 2 78,16 2 0,-1 2 733,-12-27-724,17 26 0,3 3 1110,-9-10-814,32 0 830,-26 28 380,6 4-395,-10 6-480,-2 21-2199,-1-16 1547,0 59-2272,-4-36 513,-3 37-637,-6-26-339,-3 3 477,-19 17 741,15-14 1184,-15-16 0,-4-2-1785,-9 23 2286,-10-17 1,1 6-1,14-18 1</inkml:trace>
  <inkml:trace contextRef="#ctx0" brushRef="#br0" timeOffset="185895">26788 9832 22020,'9'0'360,"-1"22"-6259,0-17 5156,-1 43-886,1-25 19,-2 24 990,1 8 122,-3-12-349,-1-8 1,0-1-918,2 2 2192,1 19-989,0-28 263,2 3 337,-1-14-681,2-7 465,1-2 417,9-4 1304,-1-20 420,18-14 40,-12-10-975,-4 6 0,1 0 998,3-12-61,2-14-940,-12 21-659,-3 6-1233,-5 5-428,0 7 313,-4 4-9,-1 33-143,-1 13 204,0 18 147,0 19 3,16-26-1181,-13 22 1060,34-30-645,-10 1 662,14-21 1277,-1-5 1,-7-6 0,3 0-1</inkml:trace>
  <inkml:trace contextRef="#ctx0" brushRef="#br0" timeOffset="186111">27687 9474 23459,'0'-53'-4766,"0"5"2907,0 11 795,0 5 335,-22 11 297,17 4-499,-30 8 1883,32 23-2085,-11 3 2437,14 22-1304,-8 24 342,6-7-278,-2-16 0,0 1-28,4 22 581,0 2-1808,0-2 394,8-19 0,0 0-1870,-4 20 1668,4-16 1,1-2 838,3 1 1,-10 7 0,10-22 0</inkml:trace>
  <inkml:trace contextRef="#ctx0" brushRef="#br0" timeOffset="186230">27425 9770 23549,'0'-26'-6475,"0"3"4166,25 1 4126,1 4-823,26 0-817,-11 9 1,1 2 0,-9 1 0,1 0 0,13 1-1,1 0 1</inkml:trace>
  <inkml:trace contextRef="#ctx0" brushRef="#br0" timeOffset="186728">25923 9088 22740,'-20'13'1279,"-10"-9"-1017,27 23-3332,-21-24 3732,22 27-2605,-18-15 824,18 26 827,-7-14 0,9 6 0,0-10 1</inkml:trace>
  <inkml:trace contextRef="#ctx0" brushRef="#br0" timeOffset="186879">26108 9170 22020,'0'37'-8005,"0"-5"7473,0 5 0,0-2 0,0 2 0</inkml:trace>
  <inkml:trace contextRef="#ctx0" brushRef="#br0" timeOffset="187313">28310 8817 22650,'4'22'-7875,"1"11"5427,0-21 469,0 15 1233,0-5-728,0 11 299,-2-8 1180,-2 8 1,-1-12 0,0-1 0</inkml:trace>
  <inkml:trace contextRef="#ctx0" brushRef="#br0" timeOffset="187453">28413 8889 22200,'26'0'-90,"-5"16"-3398,-3-12 2705,6 46 0,-8-26 0,8 29 0</inkml:trace>
  <inkml:trace contextRef="#ctx0" brushRef="#br0" timeOffset="188695">28952 8664 24718,'-17'-10'-3116,"13"1"-1071,-12-1 4136,16 5-745,0 15 266,21 7 446,5 21-547,13-8-654,-3 4 783,-9-7 1238,0 1-1235,-4-2 406,5 14-84,-16-10-868,10 19 794,-19-20-286,5 21 105,-8-20 349,-9 2 1,-2 0 305,7 4-282,-7-3 1,2 0 583,9 1 82,0 27 44,0-22-605,0 13 362,0-12-694,0 1-399,20 4 123,-10-12 1,-1 0-519,15 19 714,-9-8 1,-3-1-190,1 8 92,2 13-4,-6-22 153,-9-2 314,0-3 1153,0 13-421,-16-15 915,-7 17-160,2-27-418,-8-7 0,-1-2 1603,6-2-348,-34 2-584,25-10-504,-1-3-335,1-1-2528,-9-1 1648,12-1 1,-3-20 0,14-5 0</inkml:trace>
  <inkml:trace contextRef="#ctx0" brushRef="#br0" timeOffset="189447">29555 9921 24629,'20'14'-4426,"17"-10"5610,-31 23-4007,28-24 3959,-17 37-3272,0-23 1461,-5 39-1559,-12-21 2122,-12 0 0,-6 1 1,-11 15-1,0-16 0,1 1 1</inkml:trace>
  <inkml:trace contextRef="#ctx0" brushRef="#br0" timeOffset="192599">22510 12057 24269,'-21'-13'-4532,"15"2"303,-15 4 5064,5 2-88,12 23-1134,-22-14 1787,24 41-2113,-9-5-1381,11 11 1992,0-12 0,0-2 1,0 7-1,0 13 1</inkml:trace>
  <inkml:trace contextRef="#ctx0" brushRef="#br0" timeOffset="192751">22815 12335 23369,'0'32'-1435,"-14"-5"0,10 3 0,-10-3 0</inkml:trace>
  <inkml:trace contextRef="#ctx0" brushRef="#br0" timeOffset="194552">23860 12302 23459,'0'-11'-6295,"0"2"4256,0 3 1784,0 2-293,0 26 212,0-2 32,0 45-14,0-19-513,7 0 0,2 1 494,-6 13 241,5-9 0,0 0-137,3 7 58,-9-22 0,-1 0 100,10 23-285,-6-16 126,-4 16 257,10-32-403,-6 3 162,2-20 251,3-2 459,-3-7 846,4-19-17,10-9 283,-5-12-671,22-14 1064,-15 19-391,18-6 129,-19 13-610,21 14-136,-21 1-41,21 12-542,-20 22-1213,17 6-605,-14 15-1535,10-2 164,-9-6 2424,2 0 1,2-1-1,3 1 1</inkml:trace>
  <inkml:trace contextRef="#ctx0" brushRef="#br0" timeOffset="194821">25028 12830 23009,'-31'-7'-1189,"-18"5"1777,28-5-1585,-21 7 1478,7 0-160,-12 18 752,11-13-664,-14 31-249,33-12 87,-9 19-705,24-8-360,-5-2-436,28-5-647,10-7-186,27 1 1049,-9-14 391,11-5 643,-27-3-363,9-36 1496,-27 6-1275,-1-33 0,-32 26 0,-5 2 0</inkml:trace>
  <inkml:trace contextRef="#ctx0" brushRef="#br0" timeOffset="195412">25253 12695 22290,'7'0'540,"-1"0"-540,-2 0 90,0 17-3269,-1 2 1158,-2 3 763,2 14 341,0-19-1053,2 20 107,1-11-162,5 10-169,-2-9 1997,6 11-93,-6-18-167,6 3 242,-10-13-46,5-2 867,-7-5-184,2-3 1554,1 0 208,3-18-602,1-9-122,10-28-426,-5 7-377,0 14 1,0 1 200,2-5-97,6-8-1166,-5 14-71,-5 12 796,5 3 497,-9 12 714,8 5-706,-7 17-1950,17 21-62,-13 0-371,11 24-109,-16-32-117,2 16-168,-6-24-481,-1-3 453,-2-5 2031,-1-30 334,18-14 1456,-15-12-823,13-9 365,1 21 301,-14 2-804,26 4 1433,-27 4-1603,21 4 1125,-13 7-1015,11 3 1113,-7 22-2509,1-12 672,-3 29-1206,2-28 379,-1 36-217,2-23-3436,12 35 711,-6-21 3120,12 10 1,-9-16-1,2-2 1</inkml:trace>
  <inkml:trace contextRef="#ctx0" brushRef="#br0" timeOffset="195731">26353 12784 23729,'15'-4'2156,"1"4"-2513,1-4 813,3 4-961,5-3 584,18-1-93,-8-2 236,25-3 75,-27 3-460,14-4 564,-27 4-147,1-5 392,-16 2-1390,-2-3-470,-3 1-628,0-3 308,-23 0 394,17 0-1189,-57-1 1275,38 6 555,-10 4 1,-2 3 901,2 0 600,-17 16 1112,25 6-298,4 22-1268,13-5-244,37 18-3374,-4-19 2934,11-6 1,5-2-1,12 3 1,-15-12-1,0 0 1</inkml:trace>
  <inkml:trace contextRef="#ctx0" brushRef="#br0" timeOffset="196014">26832 11888 24449,'-6'-16'-8704,"5"0"7132,-4 4-187,5 3 1773,0 3 26,21 3 1975,-1 1-538,5 16-2505,8 8 2102,-10 8-1162,9 4 641,1 10-1377,-20-10-1780,8 23-868,-12-26 2926,1 13 1,-3-23-1,-7 1 1</inkml:trace>
  <inkml:trace contextRef="#ctx0" brushRef="#br0" timeOffset="196134">27067 11989 23819,'20'-23'-687,"7"11"2680,-24 17-7191,15-1 3695,-16 41 1026,10-18 0,-10 30 0,4-9 1</inkml:trace>
  <inkml:trace contextRef="#ctx0" brushRef="#br0" timeOffset="196846">27888 12639 24808,'15'0'540,"-3"0"-360,2 0-90,-1 0 90,4 16-2098,10 6 773,-4 10-240,10 14-539,-17-16-205,0 11-84,-13 5 116,-2-8-85,-20-5 0,-5 1 1542,-7 8 918,-2-14 0,-4-1 0,-9 11 0,-4 1 0</inkml:trace>
  <inkml:trace contextRef="#ctx0" brushRef="#br0" timeOffset="198731">29250 11471 23369,'0'-19'-6475,"0"1"4436,-23 1 1662,17 2-1505,-34 2 2769,36 2-2155,-35 4 2205,19 3-1303,-21 2 1889,8 1-91,-17 1-224,15 0 979,-11 17-902,20-13 1439,-3 27-2498,11-9-17,-3 24-921,16-5 63,1-5 0,2 1-747,2 12 506,8-14 0,3 2-541,-1 5 1,0-1 244,1-9 1,0 2 150,6 21 1,-2 1 112,-7-23 1,-1-1 327,2 21 1,0-2 33,2 7 381,-10-23 0,-2 0 407,1 11 354,0-2-118,-21 0 1002,16-5-716,-35 0 1191,35-7-1319,-33 8 1217,22-17-692,-5 5 303,9-17 213,12-3-2539,0-4 711,64-3 168,-23 0 247,0-1 0,8 0 0,-3 0-791,-7 0 0,1 0 599,9-3 1,6-2 0,-4 1-1,0 3 1,-2-1 0,-4-2-1,0 0 1,0 0 0</inkml:trace>
  <inkml:trace contextRef="#ctx0" brushRef="#br0" timeOffset="199312">30458 10958 22920,'21'-4'1447,"12"1"-1344,11 18-1839,3-11 1529,-9 11-609,19 2 332,-14 0 174,-6-1 0,0 0-495,0-1-316,12 4 133,-25-17 1387,-3 12-1395,-5-12 1513,-3 14-1703,-7-8 447,0 15-566,-6-5 378,0 7 133,0-1-651,0 5 1087,-17 4-93,12 3 854,-12 5 442,17 3-679,0-10 1,0 2-77,0 19-163,8-5 1,4-1-401,13 10 130,-14-19 1,3-1-368,9-12 0,0-1 394,-4 27-1154,23-2 1399,-21-17 1,-1 1-474,11 15 457,-8-12 0,-1 0 30,-1 1 691,7 16-539,-20-29-132,0 4 305,-8-11 53,0-4 223,-25 3 1793,-8-10-1149,1-2 0,-2-1 1289,-22-1-1913,18-1 0,0-2 707,-5 0-385,-10-1-487,24 0 0,5 0 0,4 0 1</inkml:trace>
  <inkml:trace contextRef="#ctx0" brushRef="#br0" timeOffset="200046">32025 10226 22290,'10'-7'3347,"4"5"-2693,-10-5-2096,5 7 1560,-4 0-10,2 0-5,3 0-93,1 0-10,6 17-1840,2-13 1155,2 24 0,1 5-639,14 0 484,-1 17 1,-1 4-102,-13-20 0,0-1-21,7 14 1,-2 4-25,-4 5 1,-4 0-125,-3-12 0,-2 2 919,-3 5 0,-1 5 0,-2-4-30,-1-3 1,-4 1 324,-3-1 0,-1 7 0,-4 0 0,-2-6 175,-10 7 1,-5-2-9,5-4 0,-2 5 0,-2 0 0,-2-9 497,-14 3 1,-6-5-710,3 4 0,-4 3 1,2-6 429,1-7 1,-2-2-203,-3 0 0,-4 1 1,3-4-1,7-6 0,0-3 1,-11 6-1,-1 0 0</inkml:trace>
  <inkml:trace contextRef="#ctx0" brushRef="#br0" timeOffset="200482">32942 11337 26877,'5'-17'-4233,"-1"1"2707,0 4 719,-1-1-304,-2 5 796,0 0 1,-1 24 0,0 7-1</inkml:trace>
  <inkml:trace contextRef="#ctx0" brushRef="#br0" timeOffset="200695">33013 11894 21390,'0'26'-5845,"0"12"3896,0-11 1065,0 18 245,0-19 123,0 6 212,0-2 346,0-8-739,0 10 787,0-15 0,0 3 0,-19-4 1617,14-5-1439,-24-1 1,-7-1 140,1 0-45,-3-3 1,-3-1-1,-20 0 1,-3-3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1:40:17.848"/>
    </inkml:context>
    <inkml:brush xml:id="br0">
      <inkml:brushProperty name="width" value="0.12095" units="cm"/>
      <inkml:brushProperty name="height" value="0.12095" units="cm"/>
    </inkml:brush>
  </inkml:definitions>
  <inkml:trace contextRef="#ctx0" brushRef="#br0">2520 776 23279,'-34'-13'-2430,"-19"1"2463,34 4-807,-10 0 2085,0 4-748,16 0-408,-4 23 297,8 1-1125,9 24-181,0 3-226,0 17 675,-1-28 0,2 5-3,3 19 0,3 10 0,-1-5-313,-4 0 0,0 1 509,1-17 1,0 7 0,0 2 0,1-2 0,0-8-624,3 17 0,-1-1 610,-5-14 1,-1 5 0,0 0-1,2-5 198,4 8 0,0 0-27,-4 3 0,-3 5 0,0-6 49,2-8 1,-2-1 119,-3 9 0,-2 6 0,2-8 7,2-16 0,0-3 67,-6 27 0,1-7 128,7-26-793,-10-4 893,8-51-1460,-14-40 754,11 22 0,1-2 45,-2-13 0,0-5 110,1 6 0,0-4 0,1 2-52,2 10 0,0 1 0,1-5 70,-1-12 1,0-7-1,0 0 1,1 6 76,0 7 1,1 5 0,1-5-70,1 5 0,1-6 0,0-1 0,1 1 0,1 6 269,3-3 1,1 4 0,-1-2 11,-2-12 0,-1-2 0,6 0 21,6 12-1,4-1 1,1 2 0,-5 4 178,-1-14 0,-1 1-145,7 4 0,5-4 0,1 7 259,6 0 1,0 9 103,-13 18 1,1 2 52,9-10 1,3 5 723,13 16 699,-12 8-629,17 37-1431,-24-1-440,-11 1 1,-3 5-382,-2 9 1,-3 2 59,-3-7 0,-1 2 239,-1 8 1,0 7 0,-2-5-346,0 0 0,-2 0 222,-7 7 0,-2 6 1,2-6-340,5-4 0,-2-3 978,-9-6 0,-5 2 0,2-4 377,6 3 0,-1-3 235,-9-1 1,-3-2 11,6-1 1,0 1-70,-7 9 1,-1-1-44,7-14 1,-1 1-113,-8 14 0,0-2 536,0-1-446,4 7-244,8-24 124,13-5-1118,-6-2 631,8-4-822,20-2 197,-16-2 120,29-4 0,8-2-291,-5 5 975,19-3 1,5 0-1,-26-4 1,-1-1-1,13 2 1,1 0 0</inkml:trace>
  <inkml:trace contextRef="#ctx0" brushRef="#br0" timeOffset="342">3547 1995 23369,'-30'-14'-3075,"-17"1"2801,9-6-585,-1 10 1073,-3-4-214,22 11 423,10 22-505,-2-15 796,11 41-1375,-2-1-285,27 13-441,-17 7 449,25-31 1,4-3 183,-7 17-38,14-13 0,4-3 386,2-3-489,-15-12 1,-1-3 1781,14-6 162,-3-4 1140,-2-4 224,-5-19-554,-2 14 5,-8-44-1193,-1 0-236,-13-14-720,-6 15 1,-4 1-877,-22-11 264,19 21 0,-4 1-1002,-38-11-393,37 7-757,-45 6 1200,43 7 1761,-43 7 1,26 7 0,-22 3-1</inkml:trace>
  <inkml:trace contextRef="#ctx0" brushRef="#br0" timeOffset="752">4408 1944 23999,'-21'-8'-2746,"-16"6"3497,20-7-1955,-6 24 2498,11 8-1855,12 8-885,0 5 361,0-6-512,21 0 139,-16 0-905,51 5 1873,-33-12-505,10-9 1,3-3 748,1-3 1359,29-18 779,-30 6 2,11-35 391,-19 18 313,-4-24-1679,-4 8-124,0-13-1200,-8 13-356,-1-4-521,-8 18-163,-1 13 125,11 59-999,-1-17 1540,6 18 1,2 3-828,8-5 1079,3-7 1,3-2-266,10 5 473,-13-19 0,4-3-102,3-8 1,1-4 320,22 2 438,-7-5 1,0-6 0,-21-13 0,-3-4 0,11-2-1,0 1 1</inkml:trace>
  <inkml:trace contextRef="#ctx0" brushRef="#br0" timeOffset="950">5560 1544 24629,'-10'-36'-3527,"-1"0"1,6-28 2150,-16 36 1,1 2 605,14-14 235,-31 9 1136,21 11-891,-10 42 1995,13 2-2362,6 39 1041,7-17 0,0 2-154,-1-9 0,2 3-212,5 6 1,3 6-1,1-5-124,3-2 0,2-2-396,6 15 0,2-2 12,-2-21 0,-1-2-1129,-4-1 1,0-1 311,-1-3 0,1 1 43,4 5 0,0 0-23,5 12 1207,0 4 1,-9-27 0,-6-6-1</inkml:trace>
  <inkml:trace contextRef="#ctx0" brushRef="#br0" timeOffset="1082">5332 1867 24359,'-24'-40'-8029,"9"7"4675,-3 6 2326,15 7 356,-7 5-244,10 2 256,28 7 377,17 2 236,15 18 0,-25-12 1,0 0-1,22 12 1</inkml:trace>
  <inkml:trace contextRef="#ctx0" brushRef="#br0" timeOffset="1368">6003 2274 23369,'-18'6'3100,"28"-24"-5627,22-8 2898,15-13-337,-16 13 0,-1 0 18,7-6-78,13-12 7,-20 14-40,-3-1-670,-4 3 1753,-5-13-1782,-9 12-281,-3-14-399,-6 22-212,-26-2 196,3 17 1062,-23 1 363,25 23 426,5 11-176,16 11-883,0 7-2303,22 14 2919,4-12 0,-1-16 1,3-1-1,-1-10 1,0 1-1</inkml:trace>
  <inkml:trace contextRef="#ctx0" brushRef="#br0" timeOffset="1789">7883 1654 28137,'0'3'-3193,"0"0"0</inkml:trace>
  <inkml:trace contextRef="#ctx0" brushRef="#br0" timeOffset="1951">8030 2116 24988,'0'16'-9831,"0"-5"9171,0-16 0,0 4 0,0-12 0</inkml:trace>
  <inkml:trace contextRef="#ctx0" brushRef="#br0" timeOffset="2100">8423 1774 24449,'-25'-3'-1063,"5"-1"339,3-1-1245,12-2-1740,-13 2 3730,7 0 0,8 4 0,-8-1 1</inkml:trace>
  <inkml:trace contextRef="#ctx0" brushRef="#br0" timeOffset="2266">8728 2352 25168,'-14'3'-1727,"-2"-17"1,-2 9-1,6-11 1</inkml:trace>
  <inkml:trace contextRef="#ctx0" brushRef="#br0" timeOffset="2933">9562 1670 24988,'-9'-7'-5286,"2"2"4251,-1 3 1687,4 17-806,0 12-467,4 10-13,24 8-198,-17-5-973,44 2 1894,-32-11 1,1 1-274,5-9 0,3 0 73,9 11 1,-1-1-41,6-2 428,14 0 320,-22-22 1062,0-4-48,0-5-41,0-16 770,0-2-413,-1-19-1570,-10 4 1,0-2-322,9-23-1378,-7-1 1,-3-2 226,-10 23 1,-2 0 965,3-13 0,-2 1 0,-4 16 0,-1 2 0,5-31 1</inkml:trace>
  <inkml:trace contextRef="#ctx0" brushRef="#br0" timeOffset="3171">10852 1976 26517,'0'5'-5576,"0"0"3358,0-3 1154,0 0 335,0 0 304,0 1 120,-14 1 2249,11 0-2227,-10 8 1848,13-1-1835,0 21-180,0-6-180,0 12-449,0-7-180,0 1-1992,0-1 2828,20 4 0,-3-11 0,19 3 0</inkml:trace>
  <inkml:trace contextRef="#ctx0" brushRef="#br0" timeOffset="3317">10812 1299 23999,'-13'-29'-9274,"-13"4"8167,12 3 1853,-5 11 1,9 23-1,10 14 1</inkml:trace>
  <inkml:trace contextRef="#ctx0" brushRef="#br0" timeOffset="3702">11395 1906 22650,'45'-11'2028,"-8"9"-2455,1-12 1401,-8 2-332,2 9-819,11-20 459,-12 8 47,6-4 451,-18-2-931,-5 6 204,-2 0-990,-7-2-580,-1 1 547,-4 2-972,0-6-185,-20 8 518,-1-5 338,-3 11 859,-10 1 561,13 5 779,-15 0 211,16 22 404,-4-16 507,22 53-2380,-8-32 371,7 11 0,6 3-1332,19 5-529,-16 17-253,42-20-534,-25 1-373,24-4 2691,-15-13 1,-1 0-1,21 10 1,-17-13-1,1-1 1</inkml:trace>
  <inkml:trace contextRef="#ctx0" brushRef="#br0" timeOffset="3933">12238 1635 24359,'0'-12'-6206,"-13"2"5033,10 27 700,39 27-664,-7 6 741,16-8 0,2-1 159,0 5-294,-17-16 1,2 1-1397,3-2 0,0-1 1982,-9-6 1,0-1 0,10 5 0,-1-1 0,12 7 0</inkml:trace>
  <inkml:trace contextRef="#ctx0" brushRef="#br0" timeOffset="4316">12992 1548 24988,'-23'-6'-2183,"-12"2"2366,20 1-423,-17 3 760,6 18 193,-2-14-130,-1 35-956,0-20 402,7 8 0,1 1 173,-11 9-224,9-7 0,1 0-32,1 4-2146,-6 20-347,19-32 1447,-3-20 1969,28-31-1446,-13-20 25,28-3 1201,-17-13-1144,5 18 464,-9 10 0,0 0-229,-1 2 280,3-3-1317,2 26 2120,-7 5 767,7 7-1090,1 0 734,3 17-1768,3-12 453,-2 24 1,0 5-913,15-2 668,-4 14 1,0 2-1854,10 5 336,-9-8 0,1 0-1163,8 7 2675,-15-20 1,0-1-1,12 8 1,0-3-1</inkml:trace>
  <inkml:trace contextRef="#ctx0" brushRef="#br0" timeOffset="4482">13642 1555 25078,'-35'-4'-864,"-3"1"718,18 28-144,-17-3 1238,22 26-3499,-16-5-65,10 7 2389,3 6 0,8 7 0,3 0 0</inkml:trace>
  <inkml:trace contextRef="#ctx0" brushRef="#br0" timeOffset="11049">14960 662 21300,'-34'18'2346,"0"-1"-1230,-2 19-1795,-1-4 554,-1 7-270,-2 6 169,19-18 1,0 1 9,1 3 1,0 1-60,0 4 1,0 0-86,1 4 0,0 1-324,0 2 0,0 1 338,1 2 0,1 1-187,0 1 0,0 2 243,4-5 1,0 3-1,2-2-105,-3 6 1,2 2 85,2 1 0,1 5 0,2-6-43,1-7 0,4-2-128,7 2 1,4 3-1,-2-5-792,-6-6 0,4-4 1116,24 12 1,5-4-1,2 10 1,0-29-1,0 0 1</inkml:trace>
  <inkml:trace contextRef="#ctx0" brushRef="#br0" timeOffset="11815">15698 864 23189,'-22'-8'-2965,"-1"2"2687,-1 4 652,2 2 182,-1 0-186,5 0-105,-7 16 343,10 6-1241,-3 25-846,12-7 1229,1 8 1,5-14-1,0 3 1</inkml:trace>
  <inkml:trace contextRef="#ctx0" brushRef="#br0" timeOffset="11949">15887 951 22020,'-16'46'-1421,"12"1"0,-11-7 0,15 6 0</inkml:trace>
  <inkml:trace contextRef="#ctx0" brushRef="#br0" timeOffset="12349">16315 2213 23909,'-22'0'0,"9"-23"-5791,3 2 2880,10-22 2169,0 6 98,27-5 1622,-21-4-787,21 21 0,-1-2-350,-20-31-308,19 13 0,3-1 1163,-13 10 0,-2-2-54,3-11 1,0 0-157,4 13 1,-4 2-131,-13-1 1,-2-1-623,7 2 1,-1-1 82,-6-10 0,-2 1-1393,1-16 1199,0 17 1,0 4-564,0 9 227,-19 2-327,2 40 2328,-5 6 284,8 23-1161,3 1-189,10-3 1,-1 2-135,-3-8 1,-1 2-24,5 28 1,2 1-121,-1-25 0,0 0-70,-2 12 0,4-1-1667,10-16 1,1-2-1819,-7 32 3420,17-33 0,4-2 0,-5 28 0,1-30 0,0 0 1</inkml:trace>
  <inkml:trace contextRef="#ctx0" brushRef="#br0" timeOffset="12632">17280 1559 23549,'-30'-6'-1489,"5"1"1067,-28 5 945,12 0-209,-2 16 840,2-12-921,1 36-219,-6-4 160,17 11-236,14-14 1,3 1-393,5 5-812,25 25-859,18-32 1180,5-6 1,4-4 487,-12-14 1,0-2 266,18 4 0,-2-3-446,-6-7 1243,14-24 942,-39-8-1376,2-27 610,-20 10-1650,0 3-817,-17 17-1133,12 3 2494,-32 13 1,32-6 0,-15 8 0</inkml:trace>
  <inkml:trace contextRef="#ctx0" brushRef="#br0" timeOffset="12854">17972 1657 22650,'-55'0'-180,"11"0"180,1 19 1343,13-15-1132,1 34-904,14-22 424,-11 18-128,22 7-1203,-10-10 72,34 20-1154,-14-25-330,42 7 2762,-8-17 1,13-3 0,0-2 0</inkml:trace>
  <inkml:trace contextRef="#ctx0" brushRef="#br0" timeOffset="13072">18068 1904 21930,'0'-28'-5126,"0"-2"3537,0 0 975,-21-13-955,15 12 658,-32-13 608,20 30 509,-3-8-1797,-3 20 3153,21 14-1139,-7 24-204,8-3 0,4 4-54,5-3 0,2 1-209,2 20 1,1-1-146,-3-18 1,2-1-323,10 12 1,-2 0-223,-14 17-257,15-32 1,0-1 203,-15 28 455,10-20 1,1-1 30,-13 18 106,3-17 1,0-1-278,-6-3 1055,-21 2 1,-7-26 0,-22-3 0</inkml:trace>
  <inkml:trace contextRef="#ctx0" brushRef="#br0" timeOffset="13270">18490 1689 22200,'0'32'-5846,"0"2"3718,0-6 1153,0 4 337,0-8 212,0 4 212,0 0-554,0 3 369,0 12 0,0-11 0,0 9 0</inkml:trace>
  <inkml:trace contextRef="#ctx0" brushRef="#br0" timeOffset="13433">18492 1334 23639,'-17'-8'-3719,"13"1"-3385,-22 2 7761,23 18 0,-7-11 0,10 14 0</inkml:trace>
  <inkml:trace contextRef="#ctx0" brushRef="#br0" timeOffset="13750">18965 1702 21840,'0'14'-5936,"0"1"3808,0 8 1064,0-3 425,0 24 213,0-20 122,0 20 166,0-23-1458,0 8 1506,0-13-450,0 0 270,17-10 1320,-2-20 1097,17-20-1077,-17 4 1,-2-2 212,9-26-758,-8 19 1,-2 2 15,1-2 176,5-7 85,-12 26-1134,3 11 312,0 3 657,1 28-2066,12 13-611,-6 13 1831,1-11 1,2 1 0,6 11 0,-7-15 0,0 0 0</inkml:trace>
  <inkml:trace contextRef="#ctx0" brushRef="#br0" timeOffset="14582">19753 553 23099,'7'0'0,"0"0"90,0 0-90,1 21-3605,0-15 2699,1 37-740,1-24 293,0 20-703,-1-5-597,-3 3-366,0 3 2583,-2 2 1,-2 0-1,-1-1 1</inkml:trace>
  <inkml:trace contextRef="#ctx0" brushRef="#br0" timeOffset="14715">19963 674 22560,'23'5'-1964,"-9"20"-4804,-7 25 6492,-7-17 0,0 1 1,0 29-1,0-28 1,0 0-1</inkml:trace>
  <inkml:trace contextRef="#ctx0" brushRef="#br0" timeOffset="15620">20552 1748 23999,'0'-4'-3867,"0"1"2008,0 1 1335,0 0-25,0 0 303,0 1 32,0-1 256,0 0-1818,0 10 1686,0 7 90,0 13-90,13 15-588,1-6-312,3 10-288,-6-8-612,-11 2 91,0 4 1957,-15-11 0,-5 0 0,-10 21 0,-1-19 0,0 1 0</inkml:trace>
  <inkml:trace contextRef="#ctx0" brushRef="#br0" timeOffset="18472">21948 418 22020,'-20'18'237,"-11"-13"434,27 30-3586,-26-20 4228,26 15-3066,-28-5 2301,28 1-1600,-25-1 1204,17 14-1211,-3-11-590,6 8 1686,5-13 0,3-1 0,-4-1 1</inkml:trace>
  <inkml:trace contextRef="#ctx0" brushRef="#br0" timeOffset="18632">22038 588 21210,'0'36'-6385,"0"-4"4167,0 4 1951,0-3 1,0 4 0,0 1 0</inkml:trace>
  <inkml:trace contextRef="#ctx0" brushRef="#br0" timeOffset="20686">23107 1032 23009,'-39'-1'-405,"9"-1"296,-4 27 728,10-6-434,-2 24-942,1-6 304,0 3 55,5 4-277,3 1-228,6-1-55,6-1-633,2-3 53,3-2 462,18-6-573,-13-3 253,30-6 949,-30-6-652,33-3 1581,-12-8 371,10-2 434,0-4 310,-3-19 1049,-7-6 224,7-24-1829,-17 12 421,-1-1-1490,-10 16-452,1 9-430,-6-7-633,2 33-754,-2-2 718,23 31-189,-18-6-51,37 7 825,-15-20 610,27 6 172,-9-21 1312,3 0 497,-13-8-1,0 0 523,0-19 284,-2 14-449,0-36-807,-6 22 627,3-34-1625,-12 19 57,2-21-1042,-15 25-410,-1-3-820,-4 16 184,0 4 574,0 49-560,0 0 1244,7-4 0,4 2-861,0 0 0,2-3-583,22 6 2036,-11-9 0,0-2 0,10-2 0,12 4 0</inkml:trace>
  <inkml:trace contextRef="#ctx0" brushRef="#br0" timeOffset="21288">24135 1148 24359,'-5'0'0,"0"14"-2623,2-10 2911,0 25-2079,-3-15 1476,-6 29-217,3-11 150,-8 30-685,10-24-303,-2 27 43,8-29-1015,0 8 1143,1-15 821,20-2 1,-14-1 0,14-2 0</inkml:trace>
  <inkml:trace contextRef="#ctx0" brushRef="#br0" timeOffset="22120">24720 794 24808,'0'-5'-5666,"-13"1"6353,10 17-1484,-9 16 822,12 9-1075,0 13 300,-8-3 563,7-8 0,0 2-552,-2-9 1,-1 0 431,3 11 0,2 0-1764,-1 17 597,0-4-226,18-4 1549,-14 12 1,27-22 0,-16 11-1</inkml:trace>
  <inkml:trace contextRef="#ctx0" brushRef="#br0" timeOffset="22265">24520 1345 23369,'-10'-24'-9247,"-6"2"7409,13 2 998,-5 2-490,8-6 931,25 7 855,7-8 55,17 10 0,-1-4 1,-8 6-1</inkml:trace>
  <inkml:trace contextRef="#ctx0" brushRef="#br0" timeOffset="22665">25132 750 23459,'-23'-14'-3982,"6"-2"1703,17 7 921,-11 1 920,9 20 284,-9 21 105,10-1 0,2 4-211,0-2 1,-2 0-538,-2 7 1,0 1 643,2 5 1,0-1 92,-2-10 0,-1 1 99,4 21 1,0-2-363,0 5 120,0-17 0,0-1-45,0-1 288,16 19-616,-12-38-25,22 6 454,-16-24 746,2-24 646,9-14-110,-10-12-613,11-6 650,2-8 65,-7 15-475,-3 11 1,-1 3 343,-1 2-703,5 0-298,-9 21 515,4 2 1354,-3 5-1190,2 21-2040,3-15 1411,14 53-1764,-7-32-396,-2 13 1,1 4-1779,3 4 3334,-7-15 1,-1 0-1,9 12 1,-1 1-1</inkml:trace>
  <inkml:trace contextRef="#ctx0" brushRef="#br0" timeOffset="22972">26098 1552 27597,'-15'0'0,"0"0"-720,-3 0 720,9 0 0,-1 0 0,9 0 0</inkml:trace>
  <inkml:trace contextRef="#ctx0" brushRef="#br0" timeOffset="23516">26592 933 25888,'0'-5'-6386,"0"25"4258,0 1 1064,0 26 425,0-5 213,0 6 122,17 5-561,-12 2-117,13-17 0,-1 0 366,-12 16 507,10-15 1,2-2-492,2-3 365,6 4 465,2-23 465,-18-4-298,9-6 1081,-13-2-1194,8-21 852,-6-12-1113,2-11 0,2-4 559,0-20-1177,2 9 0,0 1-628,0 2 1365,2-12 1,-8 30 0,-1 3 0</inkml:trace>
  <inkml:trace contextRef="#ctx0" brushRef="#br0" timeOffset="24566">27060 1003 23369,'-29'0'810,"-2"0"-810,0 0 0,3 12 1080,0-9-987,10 26-754,0-12 575,3 19-692,3-4-118,1 3-39,6 4-403,2 18-827,2-13 1200,10-10 1,2 0-813,-6 0 110,36 11 816,-35-24-452,33-1 1387,-17-14 746,10-2 432,7-22 1176,-16 13-226,13-51-1180,-17 30-120,4-34-304,-9 21-1243,-1-1-650,-3 0 1034,-3 0 1,0 5 0,-3 1 0</inkml:trace>
  <inkml:trace contextRef="#ctx0" brushRef="#br0" timeOffset="25250">26602 1039 21840,'29'-24'1317,"0"-3"-1214,2-2 93,-1-5-423,-2-1-179,-3-3 88,-3 0 22,2-17-482,-10 12-67,0-12-91,-11 0-567,-1 13 864,-12 7 0,-2 1-1298,7-5 659,-38-11 170,38 21 51,-36 2 954,24 4-799,-26 1 1435,27 7-148,-22 4 1302,26 8-316,-16 18 827,7 16-712,6 9-1921,0 0 1,1 2 197,-1 19-573,6-17 1,1 1 806,3-8 0,1-1 0,2 2 0,1 0 0,0 2 0,0-1 1</inkml:trace>
  <inkml:trace contextRef="#ctx0" brushRef="#br0" timeOffset="26349">27565 1025 22290,'-23'0'0,"2"0"0,8 0 0,0 0 0,1 22-768,-3-16 1572,1 40-1741,-2-25 578,4 16 0,3 4-795,-2 3 561,3-2 1,2 0-738,6-5-497,25 16 96,-19-30 450,23-8 0,5-4 1619,-9-4-142,34-2 882,-9-26 915,-11 16-864,-10-20 0,-1-4 604,0 8 1024,4-31-1112,-22 22-1606,-1-3 345,-8-12-1236,3 10-983,-4-5-510,-17 10 276,13 11-169,-13 1 1215,3 12 1290,10 27-494,-10-1 539,12 12 0,4 4-709,-2 15 442,0 0 0,0 3 201,-1-19 1,2 1-106,6 27 1,4 0-315,-2-25 1,0 0-438,2 8 0,0 1 175,3-4 1,-2-3-700,-10 17 1087,10-16 1,-1-3-508,-9-4-57,9 5-1812,-11-27 547,-19-1 2063,-3-30 0,-1 0 1,5-18-1</inkml:trace>
  <inkml:trace contextRef="#ctx0" brushRef="#br0" timeOffset="26516">28155 959 22920,'8'17'-7663,"2"-13"8445,-9 27-2031,2-4 167,-3 6-66,1 6-593,1-10 1630,1 1 1,1 0 0,1-1-1</inkml:trace>
  <inkml:trace contextRef="#ctx0" brushRef="#br0" timeOffset="26667">28153 676 21480,'-6'-5'-1704,"5"2"0,-5 2 1</inkml:trace>
  <inkml:trace contextRef="#ctx0" brushRef="#br0" timeOffset="27032">28482 1168 22830,'0'14'-5846,"0"1"3807,0 3 1245,0 13 155,0-5 303,0 24-58,0-18 166,0 33-1368,0-33 1686,0 15-90,8-29-658,-6-3-411,6-2 818,-2-7 266,-5-21 538,21-37 660,-12-2-480,6 4 1,0 1 177,3-5-31,-4 11 1,1 2 190,3 2 336,10-3-330,-11 29 627,13 25-1768,-11 8-1261,8 23-962,-14-8 0,-1 1 2040,9 25 1,-10-18 0,0 0 0,4 22 0</inkml:trace>
  <inkml:trace contextRef="#ctx0" brushRef="#br0" timeOffset="27720">29343 453 25618,'11'-18'-802,"5"7"2327,-11 4-1933,8 4 1469,-3 2-837,16-2 124,-4 20-1669,31 12 334,-18 14 475,-10-18 1,1 2-1429,8 28 1188,-15-25 0,-1 2-608,-2 3 1,-2 3 164,5 22 1,-2 1 38,-6-12 0,-2 2 994,-2 5 1,-1 5 0,-1-5-262,-2-3 1,-3-2 212,-3 4 0,-4 4 0,-4-6 23,-7-7 0,-4-2-526,1 2 1,-4 2 0,-2-6 999,-6-6 1,-1-4 0,-2 9-1,1-2 1,11-17 0,-1 1-1</inkml:trace>
  <inkml:trace contextRef="#ctx0" brushRef="#br0" timeOffset="28382">28737 281 23999,'0'-7'-5666,"0"1"3627,0 2 1605,16 0 3058,5 4-1354,9-1-398,-3 17-1268,-10 0-1738,-3 19 421,-7-10-877,-3 14 1109,-4-13 1150,0 9 1,-17-11 0,-4 0-1</inkml:trace>
  <inkml:trace contextRef="#ctx0" brushRef="#br0" timeOffset="28516">28897 437 22830,'17'13'-5128,"0"10"1743,-6 10-150,-2 8 3347,-3 1 0,-4 5 1,1 5-1</inkml:trace>
  <inkml:trace contextRef="#ctx0" brushRef="#br0" timeOffset="28820">30320 913 27237,'0'-4'-1619,"0"1"0,0 1 0,0 1 1</inkml:trace>
  <inkml:trace contextRef="#ctx0" brushRef="#br0" timeOffset="29087">30372 1670 21840,'0'28'-5576,"0"1"3717,0-2 1335,0 2 1055,17 9-1033,-13-7 1367,13 16-1550,-17-21-821,-30 22 2627,1-27-551,-13-1 1,-7-3-696,15-9 0,-1-2-262,-14 2 1,-2 0 725,11-5 0,0 0 1,-1-1-1,0-1 1,0 0-1,0-1 0</inkml:trace>
  <inkml:trace contextRef="#ctx0" brushRef="#br0" timeOffset="31182">6478 4903 24898,'19'-34'-989,"-2"4"0,3-2 984,3 5 1,1-1 59,7-13 0,1-2-112,-6 5 1,0 0 19,4-3 0,0 0 71,2-2 0,0-1-51,-2 2 1,1-3-176,2-6 1,1-6 0,-3 4 205,-4 4 1,-1-1-98,2-7 0,1-5 0,-7 7-196,-12 20 0,-3 1-192,2-16 1,-3 3-582,-4 3-89,-20-1-818,-6 32 1484,-23 36 1643,7 5-805,20 0 0,1 5-246,0 9 1,3 2 38,7-8 1,2 2-105,-3 6 1,-1 5 0,4-3-45,5-3 1,2-1 382,-7 15 0,5-1-1297,13-18 0,1-2-1088,-10 2 0,2-2 128,22-1 0,4-1 1708,-16 0 0,1-2 1,13-1-1,3-2 0,-7-1 1,0 0-1</inkml:trace>
  <inkml:trace contextRef="#ctx0" brushRef="#br0" timeOffset="31466">7875 4318 23369,'-60'20'2929,"10"-15"-3247,6 39-315,10-26 1064,3 26-1157,2 3 33,-1-11 477,15 10-778,1-8-451,32-10-736,18 6 737,9-22 987,-6-5 0,0-5 701,12-18 274,-11 3 0,-1-3 427,3-22 61,-7-9-513,-12-12 677,-21 12-1358,-8 7 1,-1 0-1686,1-3 550,-17 16 1,-4 2-1281,6 0-509,-24 11 1530,11 6 1617,4 8 1,12 0-1,6 0 1</inkml:trace>
  <inkml:trace contextRef="#ctx0" brushRef="#br0" timeOffset="31731">8723 4281 23729,'-40'-1'-304,"-17"-1"292,13 2 182,10 6 0,1 3 659,-5 12-369,-2 11-438,14 17-755,14-12-334,4-3 0,5 1-1481,28 9 2202,-19 14 0,21-38 1,7-4-1,11 20 1</inkml:trace>
  <inkml:trace contextRef="#ctx0" brushRef="#br0" timeOffset="31948">9245 4288 23999,'-24'-10'-2967,"18"2"-845,-37 2 5166,13 4-460,-8 18 893,-14 14-806,24 9-1077,9-5 1,2 1-622,-1 12 634,8 19 621,5-19-2119,26-5-1165,-16-1 766,27-17 1,6-4-441,-5 8 2392,3-12 0,3-5 0,7-4 0,1-4 0</inkml:trace>
  <inkml:trace contextRef="#ctx0" brushRef="#br0" timeOffset="32549">9455 4308 22110,'0'32'-6026,"0"7"3898,0-8 1063,0 8 427,0-7 302,0 20 32,0-12 107,10-5 0,1-1-2719,-6 5 1579,30 10 1255,-31-18 1,26-5-1,-12-1 1</inkml:trace>
  <inkml:trace contextRef="#ctx0" brushRef="#br0" timeOffset="33032">10007 3679 23369,'0'-13'-6385,"0"4"4436,0 30 975,0 0 335,0 27 214,0-5 120,0 6 77,0 6-580,6 2 0,1 2 724,-6-21 0,1 0-11,6 8 0,2 5 0,-2-7-228,-6 18 248,9-15 0,-1-2-361,-8-1 425,7 14-287,-4-38-19,-4 1 204,6-17 1082,-5-2-1160,7-16 1537,-3-16-524,11-26-51,-4 3-3,6-6 353,-4 19-197,1 3-819,1 7 1320,7 6-899,-4 14 1120,15 21-1239,-12-6-513,-2 26 1,-1 7-1655,6-4 327,-8 5 1,-1 3 1093,10 12 1,3 2 0,1 1-1</inkml:trace>
  <inkml:trace contextRef="#ctx0" brushRef="#br0" timeOffset="33769">11158 4202 23549,'0'-8'-5756,"0"-4"3718,0 4 973,-16-8 583,12 8-719,-12-5 1198,16 8-47,0-2 0,0 21 0,0 2 0</inkml:trace>
  <inkml:trace contextRef="#ctx0" brushRef="#br0" timeOffset="34266">9652 3870 22830,'0'-6'-5486,"0"2"3627,0 0 795,0 16 425,0 9 213,0 13 122,0 5 166,0 3-1548,0 7 1776,0 9-90,17 6-360,-8-13 1,2 1-656,-2-12 0,2 1 946,3 5 1,2 4-1,-3-4 1,-5-4-1,-1-2 1,12 13 0,0 0-1</inkml:trace>
  <inkml:trace contextRef="#ctx0" brushRef="#br0" timeOffset="35037">11355 3932 22560,'-46'11'2875,"-3"2"-2359,9 8-122,-3-3 105,-2 13-672,11-5 24,7 1 0,2 2-433,2 10 335,9-4 0,2 1-1153,5 8-187,4 13-313,3-20-111,27-3 47,-20-5 1153,27-12 1,5-4 494,-8 4 324,11-9 0,3-3 851,1-1-21,-4-21 1,-1-5 1137,-3-1-1149,-10-12 0,-5-4 391,-8 1-981,-10 4 1,-2-2-1150,1-5-8,-15 7 1,-6 2-1615,-13-2 679,2 10 0,-1 3 1506,0 4 1,-10 1 0,18 13-1</inkml:trace>
  <inkml:trace contextRef="#ctx0" brushRef="#br0" timeOffset="35307">11838 4045 22830,'-60'0'0,"12"14"1448,6-11-1493,12 19 111,-2-8 647,15 3-1109,0 2-15,17-5-1186,0 3 91,0 0-634,26 16 205,8-7 1149,-4-3 0,2 1-1088,16 3 921,3 15-109,-34-21 903,9 3 325,-23-12-406,5 0 138,-8-4 546,-21 1 0,-2-6 0,-20 0 0</inkml:trace>
  <inkml:trace contextRef="#ctx0" brushRef="#br0" timeOffset="35548">12203 3624 22740,'0'32'-4047,"0"2"2008,0-6 975,0 2 515,0-2 214,0 4-59,0 2 255,0 5-1457,17 1 915,-12 19 452,29-13 130,-29 13-496,27-19-635,-29 0 67,24-5 148,-24-2-68,17-3 1122,-18-2 1,5-3 0,-7-1 0</inkml:trace>
  <inkml:trace contextRef="#ctx0" brushRef="#br0" timeOffset="35665">12052 4091 24808,'0'-27'-6475,"0"2"4077,21 0 3528,2 3-1323,13 5 1,5 1 453,19-5 0,-14 7 0,1 1 0,-10 5 0,0 0 0</inkml:trace>
  <inkml:trace contextRef="#ctx0" brushRef="#br0" timeOffset="36015">13222 4021 24898,'-38'0'-1259,"16"0"0,8 0 0</inkml:trace>
  <inkml:trace contextRef="#ctx0" brushRef="#br0" timeOffset="36167">13370 4429 24898,'0'10'-6385,"0"-3"5852,0-1 1,0-5 0,0 1 0</inkml:trace>
  <inkml:trace contextRef="#ctx0" brushRef="#br0" timeOffset="36582">13842 3567 24269,'-38'-14'-2843,"4"1"1803,11 5 551,2 1 313,-4 2 346,10 3 268,-4 0-168,14 18-1216,1 8 333,4 26-283,21-6 120,-7-9 1,3-2-806,26 11 1021,-5 0 1,0 2-1024,3 0 857,-4-5 0,-2-1 18,-8-5 307,6 15 65,-22-23 278,-2 10 250,-9-18-83,-21 13 1140,-9-19 1058,-22 5 85,7-14-532,5-3 164,7-17-702,18-13-1769,-1-11-720,16-10-515,23 6-531,-1-6 1109,0 23 1,3 1 1048,-4-3 1,1 0 0,2 1 0,2-1 0,0 0 0,0 0 0</inkml:trace>
  <inkml:trace contextRef="#ctx0" brushRef="#br0" timeOffset="36982">14548 3666 24808,'-15'-15'-5578,"-8"-5"3857,-16 18 3519,7-6-1458,2 8 580,9 0-263,-6 21 124,7 11-1310,0 31 1133,13-8-600,2-8 1,6-1-1533,20 3 620,-8-7 0,3-2-1408,26-10 1715,-13-10 1,0-3-530,10-6 1124,-5-5 0,-1-2 838,7-4 637,8-20 809,-13-8 159,-10-13-749,-6-20-1570,-12 20-470,-7-16-1153,-17 17-994,13 1 61,-36 3-709,34 5-297,-37 5 3271,38 4 0,-32 6 0,16 3 0</inkml:trace>
  <inkml:trace contextRef="#ctx0" brushRef="#br0" timeOffset="37298">14967 3746 24269,'-38'0'180,"1"0"-180,0 0 0,0 20 819,2 3-427,14 14-1201,7-2-29,14-7-759,0 3-89,0 0-180,46 11 224,-16-11 731,25-6 0,6-4-161,-3-4 1166,-1-6 0,0-3 433,-3-6 397,-13-12 0,-2-1 1289,0 6-452,5-36-222,-25 22-454,-9-20-1616,-5 5-480,-5-17-584,-21 11-379,7 8 0,-2 1-1609,-12 0 3204,-21-6 1,30 18-1,-22 4 1</inkml:trace>
  <inkml:trace contextRef="#ctx0" brushRef="#br0" timeOffset="37615">15582 3760 24179,'-40'0'-360,"-2"0"450,2 0-90,16 15 658,-7-11-429,28 30-1884,-9 5 666,12 1-78,20-9 0,6-2-558,3-2 1070,15-8 1,4-3-86,2-1 240,-4-7 1,0-3 117,8-2 1138,-3-12 1,-1-1 655,-6 5-110,-9-19 0,-6-4 118,-15 6-1389,-5-11 1,-7-2-1065,-26-4-1270,18-12-390,-50 15 282,29 5 1967,-31 3 0,12 8 1,-1 2-1</inkml:trace>
  <inkml:trace contextRef="#ctx0" brushRef="#br0" timeOffset="37953">16605 3374 23729,'-7'22'-3969,"0"-5"3115,-3 24-178,0-6 823,-2-1 1,0 2 89,-7 25-331,5-19 1,-1 3 412,0 8 0,1-1 0,4-11 0,0 0 1,-3 14-1,1 0 0</inkml:trace>
  <inkml:trace contextRef="#ctx0" brushRef="#br0" timeOffset="38482">17443 3985 22740,'48'-16'3358,"-8"12"-3583,3-31 213,-9 17 1,-10-7 1,0-4-425,10-7 269,-8 2 0,-3-2-214,-6-6-137,8-16-427,-22 0-413,5 12 803,-6 11 1,-4 1-1317,-19-3-159,16-13 353,-32 30 1053,34 1-403,-13 15 1218,4 2 1005,9 20-1145,-9 17 248,11-1 0,2 4-75,-1-4 0,0 1-122,0 6 0,0 0-976,0 24 656,10-31 1,1-1-2572,-6 32 1316,16-34 1,-1 0-345,-15 27 1648,16-30 0,2-2 0,-2 20 0,22-2 0</inkml:trace>
  <inkml:trace contextRef="#ctx0" brushRef="#br0" timeOffset="38733">18368 3830 24179,'-26'-13'-3677,"1"3"2921,-27 26 3188,10 6-1141,7 18-1336,15-8-335,10 0-388,10-10-738,26 3 1053,7-6 255,25-4-886,-12-8 236,-7-25 1766,-9 13-202,-15-46-1006,0 30 1209,-15-30-1998,0 9-318,-26 9 1091,0-13 0,-5 24 1,11-1-1</inkml:trace>
  <inkml:trace contextRef="#ctx0" brushRef="#br0" timeOffset="39198">19003 3688 24269,'-56'0'0,"12"0"0,-2 0-90,12 0 90,1 0 0,2 0 90,-5 0-90,19 20-202,-9-15 292,24 28-1949,-4-14 399,32 11-475,11-12 1452,-2-6 1,2-2-97,22-8 552,-20 3 0,-1-1 91,5-4-423,9 0 1948,-26-18-105,-5 14 1308,-11-31-2796,-3 13 8,-27-15-1990,-7 15 612,-18-11 132,0 28 1048,8-13-986,16 36 939,2-13 1659,17 41-1729,-6 1 1057,8 16-961,9-28 0,2 1-229,-1 6 0,2 0-513,0-11 0,0 1 262,6 21 0,0-1-1712,2 5 1229,-4-15 1,-1-1 911,3-1-624,-9 4 629,-9-23 884,0-8-1640,0-4-1003,-23-6 2407,-6-21 1,-1 13 0,7-14 0</inkml:trace>
  <inkml:trace contextRef="#ctx0" brushRef="#br0" timeOffset="39382">19407 3593 22650,'11'0'809,"-4"19"-6903,-4 1 3693,-3 22 1636,0-10 105,0 5 253,0-10-888,0 14-1201,0-12 1947,0 9 1,16-16 0,3 0 0</inkml:trace>
  <inkml:trace contextRef="#ctx0" brushRef="#br0" timeOffset="39531">19403 3266 23639,'-11'-21'-9442,"-4"2"7182,13 7 199,-5 3 1714,7 4 0,0 3 1,0 0-1</inkml:trace>
  <inkml:trace contextRef="#ctx0" brushRef="#br0" timeOffset="39865">19813 3679 22290,'4'17'-7137,"0"-1"4488,-3 2 1988,3-3-230,4 19 247,-1-11 17,5 22 222,-6-23-1739,3 13 2147,-5-17 53,2 9-552,-4-16-299,4 1 486,-3-9 1198,9-24 835,-1 15-583,3-23 1,0-6 645,6 8-844,-5-4 1,-1-2 941,6-4-292,0 2 151,-5 6-962,-1 6-755,-3 11 169,-2-2 270,0 13 408,-2-6-95,8 30-3566,-5 9-904,7 15 3290,-3 4 1,1-8 0,0 2 0</inkml:trace>
  <inkml:trace contextRef="#ctx0" brushRef="#br0" timeOffset="43415">21022 3701 23639,'-19'-9'-467,"4"3"-371,15-6-1152,-10 7 1898,23 2 1690,9 3-879,23 0-361,17 0-897,-1 13 370,-25-11 1,2-1-68,2 6 0,1-1 457,5-5 1,0-2-405,0 1 0,1 0 130,1 0 0,1 0 0,-1 0 0,0 0 0,0 0 0,0 0 0</inkml:trace>
  <inkml:trace contextRef="#ctx0" brushRef="#br0" timeOffset="43717">21748 3497 23999,'-39'-8'-1125,"-5"-3"264,16 2 1363,-2-2-1006,47 7 1736,17 1-715,25 18-584,-26-14 0,2 1-163,7 11 1,-1 2 88,-8-4 0,1 0 13,19 7 1,-2 2 83,3 17-211,-22-19 0,-3 0-1230,-1 8-166,-9 3 79,-9 0-173,-6 1 432,-23 4 1367,-3 1-778,-12-5 1,-4 0 756,10-6 1,-2 1 140,-7 2 0,-6 3 0,3-3 1,1-1-1,1-1 0,-15 8 0,1-1 1</inkml:trace>
  <inkml:trace contextRef="#ctx0" brushRef="#br0" timeOffset="46951">22833 3419 24269,'0'-19'-4497,"0"1"2728,0 3 885,0 1 515,0 3-56,0 2 323,0 3 1,0 3 0</inkml:trace>
  <inkml:trace contextRef="#ctx0" brushRef="#br0" timeOffset="47505">22833 3378 23369,'-8'-11'-6253,"-1"3"4668,1 0 758,0 2 953,4 3-83,0 22-125,26 9-469,4 29-1774,15-11 2487,-15-12 1,-1-1-321,7 8 85,11 9-162,-13-19 93,0-4-37,-1-4 1200,9 1 289,-10-10-155,19 0 93,-21-11 243,19-16 678,-16 9-354,8-37-602,-8 17 19,-2-27-1050,0 4-817,-9 6 1,0-1-139,-6 10 0,0-2-925,7-23 0,0-1 1373,-3-6 0,-5 24 0,0 2 0,2-9 0</inkml:trace>
  <inkml:trace contextRef="#ctx0" brushRef="#br0" timeOffset="47739">23963 3570 24359,'0'3'-5486,"0"1"3447,0-2 885,0-1 515,0 1 214,0 0 121,0 2-14,0 1-2178,0 9 1236,0-1-1078,0 16 2338,0-7 0,0 7 0,0-7 0</inkml:trace>
  <inkml:trace contextRef="#ctx0" brushRef="#br0" timeOffset="47911">23858 2942 24359,'-14'-23'-8443,"-3"1"6448,12 6 2445,-2 2 1,24 9 0,8 0 0</inkml:trace>
  <inkml:trace contextRef="#ctx0" brushRef="#br0" timeOffset="48298">24305 3672 24089,'40'0'270,"-6"0"-270,3 0 90,-7 0-180,1-16 933,0 12-671,-3-24-261,-1 24 233,-4-25-445,-4 25 705,-3-31-1178,-6 20 510,-4-27-1626,-3 15 263,-27-17-375,17 20-302,-41-8 1368,18 18-303,-11 3 1581,-7 8 0,32 18 1009,-18 12 207,30 8-904,-9 26-31,13-20-1946,9-2 1,6-2-1344,21 7 2492,-12-16 1,3-1 0,29 6-1,-10-2 1</inkml:trace>
  <inkml:trace contextRef="#ctx0" brushRef="#br0" timeOffset="48498">24990 3447 23819,'-19'-13'-4218,"5"5"3732,3-1-1131,26 26 325,0 5 127,8 13-598,26 1-85,-8 8-833,13-8 2676,-26-13 0,-1-1 0,13 6 0,0-1 0</inkml:trace>
  <inkml:trace contextRef="#ctx0" brushRef="#br0" timeOffset="48686">25560 3403 23999,'-19'-15'-5483,"-12"6"5836,13 4-319,-19 5 949,12 17-8,-2-12-112,8 36-1317,1-22 310,-4 23-384,-1 5-356,6-13 819,-4 19 1,12-28-1,0 5 1</inkml:trace>
  <inkml:trace contextRef="#ctx0" brushRef="#br0" timeOffset="48885">25310 3258 23279,'9'-14'-706,"-7"2"-1811,13 7 5000,-8 1-1210,5 4-1122,1 0-43,3 19-1728,3-15 1156,4 34-1060,4-19 1585,2 18-2510,3-1 444,-7-9 1,0 2-539,15 16 2290,-5-8 1,1-1-1,8 5 1,-14-16 0,-1 0-1</inkml:trace>
  <inkml:trace contextRef="#ctx0" brushRef="#br0" timeOffset="49065">26287 3318 23729,'-21'-6'-2005,"16"0"-1891,-34 6 5234,13-2-572,2 23-84,-31 8 275,36 13-1658,-3-12 0,0 0-618,0 9 1172,11 13 0,2-18 0,9-1 1</inkml:trace>
  <inkml:trace contextRef="#ctx0" brushRef="#br0" timeOffset="49365">26697 3252 25078,'-18'-13'-4951,"13"2"490,-12 2 5029,-5 4 422,1 2-31,-17 1-71,8 21 250,14 6-1636,4 12 864,12 14 340,0-15-1213,8-4 0,1 1-1024,-4 6 546,11-8 1,0 0-1041,-12 2-179,26 12 867,-26-24 384,11 3 568,-15-12 167,-19 0 1882,14 0-1514,-28-3 0,-8-2 337,3 4 1,-3-4 0,-3-2 0,-10 1 0</inkml:trace>
  <inkml:trace contextRef="#ctx0" brushRef="#br0" timeOffset="49648">27327 2878 23639,'3'-19'-5184,"0"4"3409,-21 27 4148,-3 44-2494,1-28 1,-2 3 79,-1 30 1,1 2-105,4-26 1,0 0 70,1 7 0,0 6 0,2-5-410,1-2 1,0-1 515,-4 13 0,1 0-483,5-15 0,1-3-983,0 0 0,0 0 1383,1-1 1,0 0-1,0-2 1,1-1-1,0 0 1,0 0-1</inkml:trace>
  <inkml:trace contextRef="#ctx0" brushRef="#br0" timeOffset="50519">27887 3435 24629,'-22'-20'-5383,"-7"-6"3449,9 10 907,-13-6 969,12 15 745,-7 2 6,6 5 219,0 22-995,-3-16 1952,3 43-1191,0-26 675,5 26-1186,5 8-640,5-13-75,2-8 1,7-2-1411,26 1-146,7 12-422,15-29 2609,-1-1-958,2-14 1756,-10-3 398,19-15 500,-27-9 658,0-21-964,-14 3 335,-10-13-2416,-1 24 234,-8-8-1349,0 13 216,0 8-563,0 24 355,0 14 473,19 18-297,-15-3 884,32-7-194,-32-2 77,33 0-295,-10-4 792,10 3-253,11-14 1481,-17 1 338,7-12 1103,-10 0-1075,-3-15 1370,-2 12-703,-4-32-730,-3 17 272,-3-18-745,-3-4-572,-6 9-1074,-1-14-517,-3 23-627,0-5 188,0 38 749,0 4-1099,18 30 54,-14-10 591,34-1 598,-21-11-364,18-4 850,-6-7 688,2 4 1,1-13 0,1 6 0</inkml:trace>
  <inkml:trace contextRef="#ctx0" brushRef="#br0" timeOffset="51015">28882 3357 24449,'0'-6'-6566,"0"1"4438,-17 19 4499,13 10-3169,-26 11 1782,26 4-1833,-10-5 957,14 2-1704,0 3 697,0-1-91,0 1-1717,20-6 2604,-15-1 1,41-5-1,-15-2 1</inkml:trace>
  <inkml:trace contextRef="#ctx0" brushRef="#br0" timeOffset="51285">29290 2886 24629,'0'-9'-6206,"0"24"4077,0 11 1155,0 16 425,0 25 124,0-20 292,-2-5 1,4 1-172,17 12-1404,-18-10 1,2-1 469,32 7 1104,-27-10 0,-1-2 0,12 3 0,-8 10 0</inkml:trace>
  <inkml:trace contextRef="#ctx0" brushRef="#br0" timeOffset="51421">29265 3430 24089,'-11'-20'-8892,"2"-1"4856,28-10 5413,14 5-922,-2 4 0,3 2-36,26-6 0,-26 10 0,0 1 0,16-5 1</inkml:trace>
  <inkml:trace contextRef="#ctx0" brushRef="#br0" timeOffset="51798">29785 2824 23639,'0'-8'-6116,"-10"4"6241,7 23-1229,-7 1 1777,10 46-1551,0-17 532,0 13 0,0 2 87,0-28 0,0 0-236,-1 9 1,0 4 0,3-6 422,10 17-474,-11-17 1,0-1 200,11-3-1063,-3 13 532,-2-37 194,7 3 421,-4-18 1834,6-22-165,0-9-507,-1 1 1,1-1 244,6-20-258,-5 17 0,0 3 511,3-3 601,1-5-763,-10 28-1350,-3-3-46,0 12 1222,7-4 449,-4 28-2905,16 11-2,-9 13-459,-1-11 0,1 0-849,4 12 725,-7-16 1,-1 0 1571,8 13 0,1-2 1,0-1-1</inkml:trace>
  <inkml:trace contextRef="#ctx0" brushRef="#br0" timeOffset="52017">30772 2952 24898,'-17'-4'-1663,"12"19"-558,-26 3 4080,27 23-3707,-31 1 2291,19 10-706,-2-23 0,0 2 229,4 2 1,1 1-404,-2 2 0,1 1-20,1 0 0,0 0-85,1 0 0,0 3 316,-1 13 0,0 1 1,3-13-1,1-1 1,-1 12-1,0-1 1</inkml:trace>
  <inkml:trace contextRef="#ctx0" brushRef="#br0" timeOffset="52682">30987 3740 22920,'31'-21'3326,"5"-5"-2633,-11-14-1689,3-1 654,-8 6-133,5-25-133,-8 12 251,-4-8 0,-3-3-805,-3-4 428,-3 1 1,0 1-912,-4 4 961,-9 13 0,-1 2-937,6 2 184,-15-7 38,4 26 576,1 9 723,-3 25 1740,-3 10-1288,12 10 0,3 5-103,-7 21-4,2-15 1,3 0-298,5-6 1,2-2 61,-3 3 1,-1-1-320,4 1 1,0-1-315,0-2 1,0 0-807,-1-2 1,2 0-720,19 27 1910,-15-6 0,35-6 0,-16-5 0</inkml:trace>
  <inkml:trace contextRef="#ctx0" brushRef="#br0" timeOffset="52915">31503 3582 24808,'0'-31'-5666,"0"2"3448,-19-4 199,-3 12 1703,-21-1 965,2 16 375,0 21 908,9-10-1563,5 47 465,16-31-172,4 41-268,7-33-577,19 8-1377,8-17 489,-3-1-1930,35-9 2027,-38-1-486,30-24 1603,-23 12 114,-14-33 0,6 18 0,-11-19 0</inkml:trace>
  <inkml:trace contextRef="#ctx0" brushRef="#br0" timeOffset="53714">31868 3451 23099,'-6'-10'-7542,"-4"-6"4818,3 7 1929,-5-3 472,5 1-576,-13 6 2278,6 2-447,-15 22-578,10-14 2079,-6 36-972,8-23 225,2 22-1013,4-8 464,6 1-1973,1-1-296,4-1-950,0 7-107,20-13 939,-15 8-715,36-20 2470,-22-2-430,17-9 1314,-20-22 82,2 15 787,-16-33-1712,6 17 370,-8-17-891,0 6-1045,-17 7 131,13 38 27,-12 20 548,16 20-748,0-11 0,0 1 964,0 15-213,-1-19 0,2 1 187,8 0 0,1-3-269,-6 21 529,5-14 1,1-2-1095,1 3-241,-8 15 1199,8-34-787,-11 4-406,-20-18 1334,-2-4 201,-20-4 1,20-27 0,4-5 0</inkml:trace>
  <inkml:trace contextRef="#ctx0" brushRef="#br0" timeOffset="53898">32247 3498 23639,'12'0'1561,"-2"-1"-1199,-4 1-528,-3 21-2842,-3 5 1223,0 12 484,0-1 483,0-8-1318,0 3-661,0 0-906,0 11 3303,0-11 1,0 4 0,0-14 0</inkml:trace>
  <inkml:trace contextRef="#ctx0" brushRef="#br0" timeOffset="54045">32363 3107 23999,'0'-27'-7285,"0"4"4887,-11 8 3102,8 5 1,-8 27-1,11 7 1</inkml:trace>
  <inkml:trace contextRef="#ctx0" brushRef="#br0" timeOffset="54381">32568 3409 22290,'0'8'-5756,"0"2"3807,0 4 975,0 0 336,0 4 302,0-1 32,0 11 76,0-8-1369,0 13 1597,0-14 0,0 10 0,0-13 90,0 2-809,0-7 629,11-6 1044,1-16 930,10-15-25,-4-10 289,7-19-1048,-8 19-167,9-20 101,-13 28-185,2 4-540,-5 9-629,-2 13 948,8 11-1157,-6-5-176,7 35-2066,-5-18 21,2 21 2396,-1-3 0,-1 3 0,-1 2 0</inkml:trace>
  <inkml:trace contextRef="#ctx0" brushRef="#br0" timeOffset="55833">29653 4948 25438,'0'-4'-6206,"0"0"4078,0 25 974,0 7 605,0 15 123,0 2 212,0-7-104,0 3-1188,0 1 1416,0 1 180,0-2-180,-15-1 909,11-5-787,-12-1 551,16-5-943,0-5-90,0-4 1,0-6 179,0-3 0,0-4-459,20-4 1860,-16-22-1235,36 14 2489,-8-35-1064,10 16 849,4 1-50,-15-10-621,-2 30 506,-4-11-985,2 14 188,-9 0-1278,3 21-1101,-14-15-533,-1 46-554,-5-33 1776,-20 14 1,-5 1-110,-3-4-396,-10-3 1,-3-4 161,2-9 951,-20 7 0,28-19 0,-6 4 0</inkml:trace>
  <inkml:trace contextRef="#ctx0" brushRef="#br0" timeOffset="56165">30225 5412 22650,'15'16'-5175,"-2"-12"6173,0 13-2486,1-17 3341,0 0-798,17 0-392,-12-20-338,22-12-250,-20-10 393,-3 8 0,-1-1-664,1-12 656,-4 5 0,-2-1-1540,-2-12 794,-5 8 0,-1 0-787,-1-7 376,-3 19 1,0 1-1254,0-17 845,0 18 304,0-2 124,-14 42 2342,11 5-1450,-10 26 285,5 1-62,5 8-433,-11 6 225,10-9 1,2 1-243,-2-12 1,0 2-818,1 23 0,1 0-2561,2 3 3196,6-13 0,5-3 0,15 0 0,-4-18 0,0 0 0</inkml:trace>
  <inkml:trace contextRef="#ctx0" brushRef="#br0" timeOffset="56381">30903 5219 24718,'-48'-10'-1419,"10"2"854,-10 8 1106,22 17 477,-6-13-555,21 30-1416,-8-30 1638,17 32-2321,-9-21 1330,11 17-1329,0-8-950,23 6-216,-17-9-744,54 3 3278,-37-13-1640,31-5 2238,-22-2 0,-4-4 0,0 0 1</inkml:trace>
  <inkml:trace contextRef="#ctx0" brushRef="#br0" timeOffset="56499">31010 5356 23819,'5'5'-6172,"-2"10"2008,-3 34 2476,0-8 1394,18 8 0,7-22 0,19 4 0</inkml:trace>
  <inkml:trace contextRef="#ctx0" brushRef="#br0" timeOffset="57064">31597 5244 22740,'-37'-13'-2794,"0"6"2801,6 1-104,12 21 987,-5-11-163,13 31-1734,-5-17 1259,2 18-1210,12-7 251,-6 0 51,8 1-543,0 9-684,26-14 40,5 5 1219,14-21 275,14-3 1034,-23-6 788,15-23 291,-18 4 385,1-22-824,-8 7 196,5-25-504,-15 11-1034,-5 2 0,-2-2-329,-5-11 14,-2 20 1,-1-3-147,0 0 1,-2 2-1230,1-24 975,-7 16 1,-2 2-923,5 0 441,-12-6 59,16 31 806,0 7 224,0 41 93,0 18 35,0-12 1,0 2 63,0 2 0,0 1-161,0 9 1,0 0 5,-1-11 0,2 2-448,5 24 1,2-1 38,-7-27 1,1-1-61,4 9 0,2-3-551,6 8-246,-11-7 1199,22-7 0,-15-5 0,10-5 0</inkml:trace>
  <inkml:trace contextRef="#ctx0" brushRef="#br0" timeOffset="57403">31938 5465 24988,'0'-22'-6385,"26"8"9828,-19 0-4499,47 12 1729,-29-9 490,25 7-1333,10-4 218,-15 3 15,-7 1 0,-1 0 1834,1-1-2157,18-5 1288,-32 5-562,2-4-388,-19-2-474,-3 1-654,-4-10-673,0 9 367,-18-9-525,14 10-794,-31 0 1770,31 6-1216,-26 3 2472,20 15 355,-5 7 377,8 21-739,29 6-871,-17-7 599,26-15 0,4-3-928,-6 4 825,3-11 1,3-2-672,-1-3 0,-1-2-15,18 1 352,-6-3 1,-1-1 1112,5-6-78,-10 3 1,-2-3-8,-1-17 0,5 13 1,-19-13-1</inkml:trace>
  <inkml:trace contextRef="#ctx0" brushRef="#br0" timeOffset="57681">33125 5551 26877,'5'0'-1305,"1"0"1,-5 0 0,0 0 0</inkml:trace>
  <inkml:trace contextRef="#ctx0" brushRef="#br0" timeOffset="67028">19282 8282 20671,'-7'0'0,"2"0"0</inkml:trace>
  <inkml:trace contextRef="#ctx0" brushRef="#br0" timeOffset="73315">2533 8552 23009,'0'-27'-4766,"0"0"3447,0 9 794,0-4 247,0 1 122,0-3 122,0 2 75,0-13-1637,0 16 1506,0-8 90,0 49 0,0 1 0,0 36 0,0 0 9,-1-4 1,2 4-90,7-12 1,0 2 76,-7 7 1,-2 7-1,5-7-212,11-3 1,1-2 62,-13 15 1,-2-2 73,6-23 0,1-3-112,-1-2 1,-3 0-74,-1 28 160,8-9-34,-5-5 122,-5-10 201,4 1-760,-5-18 551,-19-21 2162,15-18-2729,-35-24 588,22-4-238,-7 1 1,-3-3 76,9 8 1,2-3-76,-3-10 0,0-6 1,1 3 14,2 2 0,2-3 74,5 0 1,0-8 0,1-1 0,2 8-846,-1-7 1,3 2 1130,5 7 1,3-7 0,2 2 0,-3 8-103,-3 2 1,6 4 395,16 0 0,8-1 0,-2 5 327,-10 8 1,1 5 350,24-7 1,4 6 1386,7 2-8,1 14-200,-3 6-1551,-17 17 1,-2 5-36,13 8-920,-11 13 0,-5 6-1009,-2 14 111,-14 1 0,-3 3 23,-7-22 1,-2-1-40,1 16 0,-6-1 249,-8-15 0,-1-2 291,11 2 1,-3-1 581,-21-1 0,-4 1 378,6 12 1,-1 0 302,-4-13 1,-4-1 305,-9 20 0,2-2-193,17-24 0,0-1-71,-11 14 0,2-1 386,3-1-243,3 6-625,19-10-1222,29-12-2065,24 11 836,15-19 2230,-22-7 1,0-2 0,-4-3 0,-1-1 0,3-1 0,-1 0-1</inkml:trace>
  <inkml:trace contextRef="#ctx0" brushRef="#br0" timeOffset="73667">3720 8895 23819,'-22'-11'-2886,"4"0"1333,-17 4 2038,9-1-489,2 3 200,2 2 178,-1 2-147,3 1-137,-2 17 941,-5 9 109,7 12-1464,-7 22 141,16-18-185,5-5 0,2-1-614,3 6-439,1 9-86,21-12-819,2-14 869,20 1 1047,-3-19 833,-1-3 586,-6-28 644,-13-9-703,-4-14-738,-15 13 0,-1 1 85,5-11-857,-13 8 0,-3 1-1639,6-2 1737,-32-15 1,33 32 0,-14-3 0</inkml:trace>
  <inkml:trace contextRef="#ctx0" brushRef="#br0" timeOffset="74050">4018 8954 23459,'7'13'-7872,"-15"6"8410,5 8-1152,-9 2 1103,12-5-1224,0 0 210,0 10 41,0-10-1472,21 9 1906,-2-18-542,6-2 735,4-10 433,-7-1 819,17-19 914,-7-10-203,4-29-615,-17 7-807,-4 14 0,-2 1-336,-1-3-371,2-7-826,-9 30-70,-1-6-838,0 18 1978,4-7 121,0 27-1732,12 12 325,-4 11 429,1-8 0,2 0-461,6 11 119,5 3 0,4 1-564,5-2 1249,2-5 0,2-5 0,4-17 0,17 0 0</inkml:trace>
  <inkml:trace contextRef="#ctx0" brushRef="#br0" timeOffset="74264">5102 8501 24179,'-16'-46'-8071,"12"6"6206,-11 6 611,1 16 866,11 28 1283,-10 11 363,13 27-1497,0-2-599,7-7 1,3 3 864,0-9 1,0 3-227,9 24 1,0 1 192,-9-25 1,0 0-1335,7 21 1,1-1-989,1 2 931,-8-22 0,1-2 1231,13 7 1,-23-6-1,9-3 1</inkml:trace>
  <inkml:trace contextRef="#ctx0" brushRef="#br0" timeOffset="74400">4832 8937 23369,'-12'-25'-8878,"5"-7"6411,2 9 551,51-14 3877,-14 15-1569,15 5 0,6 3 0,6 1 0,-17 6 0,-1 0 1</inkml:trace>
  <inkml:trace contextRef="#ctx0" brushRef="#br0" timeOffset="74714">5642 9137 21660,'22'-21'377,"0"-12"-1494,0 29 2405,-1-33-2060,-1 22 1330,0-19-921,-2 12 472,3-14-497,-9 9 263,1-21-154,-10 20-1192,-2-8 564,-1 11-820,-19 2 519,15 2-603,-32 5 1717,32 2-1432,-32 7 2252,12 3 301,-16 24 1099,5 11-404,16 13-1334,13-10 1,2 0 239,4 13-2192,10-6 0,6 0-14,23 4 1409,-13-14 0,2-3 1,2-11-1,-1-1 1,18 15-1</inkml:trace>
  <inkml:trace contextRef="#ctx0" brushRef="#br0" timeOffset="74899">6440 8653 24988,'-14'-2'-436,"3"1"1</inkml:trace>
  <inkml:trace contextRef="#ctx0" brushRef="#br0" timeOffset="75040">6543 9107 23099,'0'0'0</inkml:trace>
  <inkml:trace contextRef="#ctx0" brushRef="#br0" timeOffset="75236">7147 8587 24718,'-18'-1'-260,"4"0"1,14 0 0</inkml:trace>
  <inkml:trace contextRef="#ctx0" brushRef="#br0" timeOffset="75394">7330 9065 24449,'-19'2'311,"3"-1"1</inkml:trace>
  <inkml:trace contextRef="#ctx0" brushRef="#br0" timeOffset="75948">8045 8421 24629,'0'-6'-6386,"-11"1"6506,8 30-1300,-8-4 1630,11 25-1413,0-5 619,0-7 1,0 2-173,0 21-353,8-8 0,0 1 535,-4 6-229,10-21 1,-1-1-377,-10 21-11,15-20 856,-16 11 366,6-29-849,-3-2 169,-3-13 972,5-20 537,-1 0 132,0-22-1022,3 1 230,0-8-694,3-8-98,-1 10 0,0-1 241,-2 11 0,1 1 200,4-13 0,0 1 0,9-10 0,3 2 1</inkml:trace>
  <inkml:trace contextRef="#ctx0" brushRef="#br0" timeOffset="76281">8932 8959 24539,'0'-48'-6296,"0"8"4168,21-4 2863,-15 9-1259,33-2 1900,-35-1-1953,30-18 1268,-16 14-974,-8 7 0,-1 1 994,5-2 77,-14-24-1777,0 39 692,-19-7-1610,0 25 2940,-3 23-476,-6-15 713,24 44-1655,-24-24 1332,24 29-735,-17-9 23,19-10 0,2 2 75,-8 18-2038,13-10 0,8-2-1919,22 4 3312,-13-19 0,2-3 1,35 3-1,-11-3 1</inkml:trace>
  <inkml:trace contextRef="#ctx0" brushRef="#br0" timeOffset="76632">9863 8463 24269,'-42'0'0,"0"0"-90,-15 22 1515,17 0-1239,11 0 1,2 3-592,10 9-426,-8 15 75,24-20-1191,18 23-571,-11-23 257,42 6-60,-10-9 527,9-11 930,17-2 848,-29-10 184,-3-19 1,-1-5 1450,-3-2-729,-6-12 1,-3-3 375,-10-5-1082,-2 1 1,-3-3-247,-4-14-193,1 2 1,0 0-114,0 20 0,-2 2-401,-8-13 0,1-1-189,7 1 1,-3 4 22,-11 11 1,-1 0-200,15-15 1,-1 4 147,-24 3 755,23-2 0,-9 32 0,12 3 0</inkml:trace>
  <inkml:trace contextRef="#ctx0" brushRef="#br0" timeOffset="77347">9983 7632 21840,'0'31'-5846,"0"1"4078,0 1 703,0 5 517,0 8 122,0 7 122,11 6-285,-8 7-247,3-32 0,-1 1 708,-4 2 0,-2 1 143,1 0 1,0 0-20,4 0 1,0 3-24,-1 13 0,0 1-59,2-13 1,1 0-616,-2 2 0,1 3 1,-1-4 716,0-5 1,0-3 0,2 11 0,1-2 0,3 12 0</inkml:trace>
  <inkml:trace contextRef="#ctx0" brushRef="#br0" timeOffset="77684">10477 8350 23729,'0'-7'-6565,"0"3"4346,0 22 1245,0 27 335,0 4 471,0 3 1,0 1-227,0-2-35,0-3 0,0-2-2247,0-7 2496,14 12 0,0-30 1,13 3-1</inkml:trace>
  <inkml:trace contextRef="#ctx0" brushRef="#br0" timeOffset="77838">10500 8062 24449,'0'-15'-6656,"-8"3"3172,6 4 1602,-6 2 1646,8 2 0,0 2 0,0 1 0</inkml:trace>
  <inkml:trace contextRef="#ctx0" brushRef="#br0" timeOffset="78132">10792 8186 22740,'0'37'-5307,"0"-6"3179,0 6 1154,0-3 335,16 6-740,-12 23 1068,29-12-100,-23 2 0,-4 0-1438,14-1 1543,-7-5 0,-5-3 16,-6-11 430,13 10-589,-14-27 1007,7-3-916,-4-10 1303,10-53-159,-4 15-683,2-18 1,1-3-188,-5 23 0,0 1 179,8-27 0,1 0 1,-8 24-1,1 2 0,3-11 1,0 0-1</inkml:trace>
  <inkml:trace contextRef="#ctx0" brushRef="#br0" timeOffset="78448">11355 8657 21210,'28'0'0,"2"0"0,3-17 1034,3 12-521,-9-18 0,0-5-718,13 7 263,-13-4 1,-2-1-113,6-6 88,-4 0-25,-3-1 458,-5-13-1569,-9 11 238,-2-20-324,-8 27-788,-19-7-24,-2 23 998,-18 1 828,2 33 819,3 14 197,15 13-756,8-11 0,2 1 95,7 11-1228,10 4 0,2 0-36,-4-2 939,19-11 0,5-5 0,-3-7 1,28-3-1</inkml:trace>
  <inkml:trace contextRef="#ctx0" brushRef="#br0" timeOffset="78654">12350 8316 25078,'-60'-4'841,"14"1"-1021,2 3 352,7 0 21,19 18-236,-15-13 416,30 30-1786,-17-20 1631,17 19-1567,-5-5 503,8 3-1020,0 3-1620,28 11 726,10-12 982,-4-10 0,4-4 2009,24-2 1,2-3 0,-14-13 0</inkml:trace>
  <inkml:trace contextRef="#ctx0" brushRef="#br0" timeOffset="78898">12695 7507 24898,'-12'-7'-3963,"-7"2"3998,17 21-1621,-7 19 1097,8 17 0,2 6-81,-1-15 1,0 2 369,-1 9 1,0 7-1,3-6-230,8-8 0,1 0-206,-4 4 0,0 6 0,1-6 139,3-6 1,2-2-649,2 3 0,1 2 0,-2-5 256,-6-7 1,0-3 710,15 17 1,1-3 0,-3-2-1,3 6 1</inkml:trace>
  <inkml:trace contextRef="#ctx0" brushRef="#br0" timeOffset="79034">12585 8256 25618,'-14'-35'-9293,"3"4"6008,11 3 2787,25 3 1534,27-9-527,-22 21 0,5 1-283,24-6 1,3 2-1,-23 7 1,1 3 0,15-2-1,0 1 1</inkml:trace>
  <inkml:trace contextRef="#ctx0" brushRef="#br0" timeOffset="80097">14688 7153 23099,'-49'13'991,"-1"1"0,14-3 0,1 3-385,-16 12 1,3 4-576,14-3 1,3 3-266,-1 3 0,0 2-55,0 5 1,1 4 33,5 2 0,-1 5 0,4-2-136,-2 10 0,4 4 109,8-12 0,1 7 1,2 0-1,2-5-344,1-7 0,3-4 0,5 3-395,8 12 0,6 3 0,2-5-976,2 4 0,5-4 765,3-18 1,4-2-1,1-1 1104,13 15 1,1-3 0,-11-17 0,1-1 0,0-1-1,3-2 1,-1 1 0,1-1 0</inkml:trace>
  <inkml:trace contextRef="#ctx0" brushRef="#br0" timeOffset="80966">15285 7244 23639,'-10'0'0,"2"-2"-916,0 2 983,1-1-477,1 1 605,-1 0 34,2 14-1401,0-10 265,1 22-1736,1-23 2386,1 24 1,1-23 0,0 12 0</inkml:trace>
  <inkml:trace contextRef="#ctx0" brushRef="#br0" timeOffset="81097">15542 7181 22830,'0'46'-1746,"-15"-7"0,-4 0 0</inkml:trace>
  <inkml:trace contextRef="#ctx0" brushRef="#br0" timeOffset="83420">16510 7318 22200,'1'-11'-5388,"-1"1"3349,1 1 1446,-1 0 92,0 1 168,0 0 236,0 3 2,0-2-1322,0 4 1370,0 0 12,0 17-32,0 9 157,-13 11 597,10 9-515,-7-10 1,-3 0 531,-7 27-355,2 0 1,-3 2 5,2-21 0,0 1-102,-1 8 0,-1 5 0,2-3-435,-1-2 0,1-1 64,2-6 0,-1 3 1,2-3-450,-3 4 1,2-1 614,0-1 1,0-1-1,2-2 1,0 0-1,1-2 1,0 0 0</inkml:trace>
  <inkml:trace contextRef="#ctx0" brushRef="#br0" timeOffset="83867">16960 6932 22740,'13'-4'2486,"2"21"-7803,12 8 3235,-1 26-344,-8-10 801,-1 4 256,-9 5 590,-2-14-2928,-2 22 3151,-3-29 1,-1 2-1,0-16 1</inkml:trace>
  <inkml:trace contextRef="#ctx0" brushRef="#br0" timeOffset="83981">17130 7093 22380,'0'16'-6206,"0"-1"2908,0 28 3032,0-3 0,0 4 0,0 7 0</inkml:trace>
  <inkml:trace contextRef="#ctx0" brushRef="#br0" timeOffset="84516">18135 8102 24718,'21'26'-6965,"-16"19"4436,33-24 2958,-34 23-1469,31-7 688,-19 23-648,5-10-244,-13 5 1,-4 3-1649,-4 4 3056,-11-2 0,-8-2 0,-19-5 0,3-20 0,1 0 0</inkml:trace>
  <inkml:trace contextRef="#ctx0" brushRef="#br0" timeOffset="85154">19240 6898 22740,'-8'-1'-1507,"0"0"1253,5 1 694,-7 19-1295,3-14 1548,-9 33-1416,6-11 216,-3 7-398,3 11 110,3-21 139,0 4 310,5-12 1,1 5-1,1 1 1</inkml:trace>
  <inkml:trace contextRef="#ctx0" brushRef="#br0" timeOffset="85466">19482 6979 22380,'-14'17'-1222,"-7"1"2006,4 2-1057,-17 25-101,14-24-600,3 11 0,1 3 742,2 4 1,-3 16 0,10-14-1</inkml:trace>
  <inkml:trace contextRef="#ctx0" brushRef="#br0" timeOffset="85920">20713 6960 23459,'0'-6'-6385,"0"20"6519,-20 15 1,-6 6 102,13-5 0,-1 2-84,-19 18 1,-1 0-38,15-14 1,2 0-156,-2 4 1,0-1 4,0 2 0,0 2-243,2-1 0,-1 4 0,1-2 637,-2 6 0,-1 2-373,1 6 1,-2 6-1,2-5-446,3-6 0,1 0-666,0 3 1,-1 6 0,1-7 1037,3-6 0,0-3 1,-2 13-1,0-2 1,6-22-1,-1 0 1</inkml:trace>
  <inkml:trace contextRef="#ctx0" brushRef="#br0" timeOffset="86320">21397 6876 22200,'2'55'-3040,"-2"-18"1,1 0 1964,0-2 0,-2 0 840,-6 21 0,-2-1 59,8-19 1,-1 0 132,-15 25 0,-2 0 153,9-25 1,1-1-68,-2 10 0,-2 2-563,-1-4 1,1-2 1195,-2 20-362,2-15 1,0-2 70,-1 0-604,0 14 128,12-33 76,-2-3 1,4-31-1,0-8 1</inkml:trace>
  <inkml:trace contextRef="#ctx0" brushRef="#br0" timeOffset="86465">21585 7547 22560,'21'0'360,"-3"0"-271,-1 17-3201,-3-12 1957,-4 24 1,-3 7-591,6-2 1064,-4 13 1,-2 4-113,5 7-131,-8-21 1,2 2-543,2-2 0,1-2-1604,5 16 2916,9 10 1,1-28 0,2-3-1</inkml:trace>
  <inkml:trace contextRef="#ctx0" brushRef="#br0" timeOffset="86730">22283 7681 24629,'-21'-6'-2293,"-2"1"1889,-22 5 1055,6 22 512,2 7-714,17 12-1286,0-1 383,18-9-934,-6-2 923,25 10-1408,-13-13-27,29 3 96,-9-14 528,13-8 1654,-14-17 1040,5 7 228,-25-49-2018,17 27 760,-17-10 1,-4-2-748,9-3-1528,-26-24 1641,13 32 1,-12-7 0,17 18 0</inkml:trace>
  <inkml:trace contextRef="#ctx0" brushRef="#br0" timeOffset="87304">22488 7648 23639,'3'2'-6125,"-1"15"3137,-2 22 2028,0 27 475,0-20 293,0-3 0,0-1-172,0 7 306,0-10 0,0-2-1448,0 0 1486,0 5 287,0-24-267,0-7-90,0-5 90,0-26 0,14 0 1177,-11-24-1029,22 5 1060,-22-6-901,25-6 857,-13-5-570,2 19 1,2-1 410,4-17-609,-6 17 1,0 2-646,-2 5 1098,9-1-622,-14 23 1498,7 22-2376,-8-9 780,1 39-1517,0 1 90,-4 13 875,-3-14 0,1-1-723,-2 8 489,-2-10 0,1-1-1045,-1 2 1009,0 14-894,0-35 2059,0-14-56,15-33 782,-11-9-869,7 3 1,3-1 653,2-13-466,-2 6 0,0 0 329,10-5-375,-11 13 0,-1 2 258,0 5 120,0 3-921,-4 18 1504,-3 5-579,2 0 98,1 0 69,-1 23-2543,4-5 107,6 44-1040,-1-18 530,-1-2 1,0 1 1410,4 10 0,-6-19 0,1 0 0,5 10 0</inkml:trace>
  <inkml:trace contextRef="#ctx0" brushRef="#br0" timeOffset="87624">23367 7881 23999,'0'-16'-6386,"16"3"8898,12 3-122,8 3-1537,7 6-653,-7-1-22,18 0-96,-10 0 285,-4 0 1,-1-1 1374,-1-2-1645,16-6-410,-40 2 300,-3-14-727,-9 6-611,-23-18-548,16 12-242,-37-6 711,15 7-157,1 8 271,-15 2 492,22 9 1219,-10 28 1113,14-5 256,8 25-1036,7-8-1399,0 7-840,23 7-286,-7-13 1,3 0 1627,5-8 1,2-1-1,3 9 1,-1-2-1,-4-12 1,0 0-1</inkml:trace>
  <inkml:trace contextRef="#ctx0" brushRef="#br0" timeOffset="88464">24378 6622 24359,'0'10'-6206,"0"5"2818,0 16 1065,0-4 335,0-1 1881,0-5 1,0 1 0,0 0-1</inkml:trace>
  <inkml:trace contextRef="#ctx0" brushRef="#br0" timeOffset="88604">24540 6697 23729,'19'-11'2119,"-1"2"-1264,-1 24-4408,-4-11 2851,-1 30-2454,0-17 26,0 20 2758,0-3 1,1 4-1,-1 3 1</inkml:trace>
  <inkml:trace contextRef="#ctx0" brushRef="#br0" timeOffset="89966">25202 6318 22020,'13'-11'1630,"1"3"-648,11 8-1140,0 0 135,-4 0-113,5 13-948,-1-9 970,2 30-1502,20 3 261,-10 12 343,-11-19 1,1 0-364,10 20-379,-1 4 4,-5 5 1258,-13-15 0,-1 2-502,-6-11 1,-1 2 938,1 27 1,-3 0-217,-3-25 1,-5 0 496,-13 16 1,-10 7 0,1-6 111,5-10 0,-5 0 20,-4-4 0,-6 5 1,-2 0-1,3-6 453,-4 3 0,-1-2-736,-7 6 1,-5 4 0,4-4 317,2-5 1,1 0-180,-4 2 1,-4 5-1,5-5 1,5-6-1,1-2 1,6-5-1,0 0 1,-1 0-1</inkml:trace>
  <inkml:trace contextRef="#ctx0" brushRef="#br0" timeOffset="90498">26322 7214 28586,'-15'-7'-9831,"11"3"9640,-11 14 0,15-7 0,0 11 0</inkml:trace>
  <inkml:trace contextRef="#ctx0" brushRef="#br0" timeOffset="90730">26255 7624 21390,'0'15'-5755,"0"2"4076,0 0 704,0 0 517,0 3-58,0 1 302,19 2-61,1 16-1657,3-9 2061,4 5 0,-3 2-121,-15-1-63,15 0 0,-2-1-134,-19-7-1,8 18-274,-39-21 1185,0-5 1,-4-1 40,-6-8 0,-3-1-525,-11 4 0,-2-1 83,5-4 1,0-2 0,-4 1 0,-1-1 0,-3 0-1,0-1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1:42:43.064"/>
    </inkml:context>
    <inkml:brush xml:id="br0">
      <inkml:brushProperty name="width" value="0.12095" units="cm"/>
      <inkml:brushProperty name="height" value="0.12095" units="cm"/>
    </inkml:brush>
    <inkml:brush xml:id="br1">
      <inkml:brushProperty name="width" value="0.09071" units="cm"/>
      <inkml:brushProperty name="height" value="0.09071" units="cm"/>
    </inkml:brush>
  </inkml:definitions>
  <inkml:trace contextRef="#ctx0" brushRef="#br0">2150 1115 21480,'-7'9'-682,"5"6"-2554,-6-5 4067,8 6-2570,0 3 580,0-1 601,0 5-63,0 4-1066,0 7 464,14 5 302,-10 7-425,10 3 890,-14 5 456,12 5-390,-9 2 295,9 2-269,-12 0 454,6 0 408,-5-1-395,5 0 345,-6-4-808,0-4 30,0-2-295,0-7 360,0-3 265,0-8 0,0-5 0,0-4 0</inkml:trace>
  <inkml:trace contextRef="#ctx0" brushRef="#br0" timeOffset="179">1978 1755 22290,'-3'-13'-8059,"0"-1"5782,3 3 1758,39-7 3900,-10 6-2318,17-1 0,4-1 290,13-4-1407,-22 7 1,5-2 0,-3 2-227,1-1 0,-1 0 657,15-3 1,0 0 0,-16 4-1,-2 1 1,1 0 0,-1 0 0</inkml:trace>
  <inkml:trace contextRef="#ctx0" brushRef="#br0" timeOffset="613">3022 983 21840,'-12'21'-2143,"2"-3"1441,6 22-1172,2-1 534,-4 8 679,4 8-74,-1 7 523,2-13 1,-1 1-556,1-12 0,-1 1 245,-1 26 0,0 0 143,1-27 0,-1-2 340,0 11 1,-1-1 145,-2 12-162,-2-3 370,0-6-71,-5 9 211,3-22 42,-4 10-726,8-29 647,1-21-516,24-24 1057,9-15-508,-2 7 1,3-1 112,-5 11 0,-1 0-63,11-18 1,0-1 442,7-4-347,-2 9 0,0 3 451,0 8-191,-4 11 0,-1 4 446,-5 9-637,17 25-1162,-23-14 333,15 48-1390,-21-32 659,1 16 0,-3 3-1429,-1-3 92,0-3 1,0 0 1504,-1-2 1,6 4 0,-4-14 0</inkml:trace>
  <inkml:trace contextRef="#ctx0" brushRef="#br0" timeOffset="1080">4183 1555 21750,'-33'0'180,"1"12"1770,2-8-1951,0 8 581,-13 2-210,12 1-133,-15 14-275,25-6-7,-4 9-236,16-10-1293,2 30-55,6-23-445,19 25-842,0-30 641,24 8 625,-23-19 590,21 0 555,-24-10 910,18-2 506,14-17 1280,-18-9-985,-2 1 1,-2-2 613,-4-18-1042,2-4 65,-15 12-1039,-4 0-650,-4 2-326,-1 3-979,0 3 363,0 4 65,0 1 903,-15 9 164,11 22 1033,-10 15 515,14 28-976,17-8-626,3 19-534,2-26 1205,-1-8 1,0 0 0,-5 0 0,23 6-1</inkml:trace>
  <inkml:trace contextRef="#ctx0" brushRef="#br0" timeOffset="1618">4582 1531 21300,'0'39'-6115,"0"-7"3986,0 6 1155,0-8 245,13 3-571,-10 14 977,22-11 5,-12 28-1586,1-36 1504,0 14-264,-12-33 169,6 1 243,-5-8 1585,6-21-365,-3 14 1070,3-40-1167,4 7 462,-1-13-565,-1 15 1,1 2 102,4-6 195,11-18-829,-11 32 55,6 3-453,-6 16 2048,-1 7-863,0 0 59,6 22-1681,-5-17 917,12 53-1770,-13-35 567,-3 8 1,0 2-1181,1-1-923,3 6 794,-2-10 85,-4-14 2100,2 7-1408,-5-19 3049,-1 4-1188,-2-6 1642,1-15-790,1-11-125,2-10-136,3-28-462,-1 21-82,-2 6 0,0 0-1105,2-3 1467,4-13-1932,-5 35 1399,1-3 225,4 20 767,-3-3 739,13 27-2370,-9 6-161,0 0 1,1 3-579,3 16-348,-1-11 0,0-2 1144,8 9 0,-8-14 1,-1-1-1,13 11 0</inkml:trace>
  <inkml:trace contextRef="#ctx0" brushRef="#br0" timeOffset="2004">6147 1328 25078,'-20'-10'-4200,"16"0"-331,-36 4 5990,26 3-822,-20 2 312,11 1-188,-8 19 291,8-14-1030,6 26 1,4 6-45,4-10 353,0 14 0,7 2-1881,28-4 701,-11-5 0,3-1-1193,31 3 1391,-16-8 0,-1 0-1128,12-1 1227,-9-6 1,1-3 537,3 0 382,6 1 1172,-20-7-145,-6-4-112,-9 1-1275,-4-5 76,-22-1 1253,-11-1-242,-9-2-968,-19 0-587,20 0 581,-17 0 1,22-13 0,-6-3 0</inkml:trace>
  <inkml:trace contextRef="#ctx0" brushRef="#br0" timeOffset="2313">6940 1419 24629,'-38'14'2536,"-1"-11"-2901,19 22-833,-16-22 1303,32 21-1853,-27-13 2615,27 13-2306,-9-4 1067,13 3-1813,0 1 419,0 2 351,26 8-627,-20-9 1799,24-6 1,5-3-1279,-11-1 1820,8-5 0,3-3-226,-4-3 1329,4-1 25,-10-3 80,-14-17-823,1-1-144,-12-22-2190,-20 13 1395,-6-15 0,1 19 1,4-10-1</inkml:trace>
  <inkml:trace contextRef="#ctx0" brushRef="#br0" timeOffset="2500">6712 1122 23009,'0'-17'-5486,"17"-4"6950,-2 6-252,20-7 104,-11 11-40,13-3-417,-13 10-523,10 1-336,-9 3 966,3 0-1762,-2 21 446,13 3 1,-11 13 0,8-4 0</inkml:trace>
  <inkml:trace contextRef="#ctx0" brushRef="#br0" timeOffset="2666">7512 702 23909,'-17'-4'-2179,"-4"0"1994,1 29-74,-13-4 107,21 12 1,3 6 0,-11 15-1,12-15 1,-1 0 0</inkml:trace>
  <inkml:trace contextRef="#ctx0" brushRef="#br0" timeOffset="3678">8600 1333 23729,'-23'-12'-3708,"-15"3"3809,-10 4 450,-9 4 9,16 22 26,10-5 0,1 2 81,-13 27-596,16-21 0,1 2-43,-5 31 298,15-14-549,6-7 0,8-2-1045,30 3 435,-8-11 0,3-1-1206,36-1 1500,-1-13 1,2-2 368,-27-4 1,0-3 197,10-10 1,4-4 0,-5-2 1203,18-12-535,-13-12 1,-4-6-26,-19 18 0,-3-3-33,9-26 0,-4-2-197,-14 18 1,-4 0-659,2-12 0,-2-3-108,-4-4 1,-5 1-646,-9 13 0,-4-1 328,5-1 0,0-4 1,-4 5-690,-8 7 0,-2 1 456,-6-16 1,3 3-837,6 3 214,-24 0 1087,29 25-177,-14 12 1885,16 18 1200,5 48-1397,8-3-1003,8 6 0,2 2 102,-8-25 1,1 2-126,6 5 0,3 5 0,-1-3-281,-4-4 0,1 0-68,1 2 1,0 3 0,0-3-820,-1-6 1,-1-2-578,5 9 0,-1 0 569,-6-7 0,0-2 77,9 16 993,-3 5 0,-10-26 0,3-5 1</inkml:trace>
  <inkml:trace contextRef="#ctx0" brushRef="#br0" timeOffset="3847">8390 1345 23189,'-13'-32'-8493,"5"2"6200,4 2 1728,4 2 533,21-9 1533,-15 9-980,24 4 0,7 3 1004,-4-1-1456,3 7 1,4 2 457,1 3 0,0 3 29,-7 1 0,-1 1-282,14 0 0,0 0 0,-13 3 0,-1 0 1,2 0-1,0 0 0</inkml:trace>
  <inkml:trace contextRef="#ctx0" brushRef="#br0" timeOffset="4298">9732 1268 23099,'-36'0'90,"-1"15"796,-2-3 1,0 3 76,-10 16-893,3-6 1,2 1 33,11 4-396,-3 11-221,26-12-330,4-1-347,6 11-1071,24-12-87,-18 7-115,48-15 1292,-30-4-110,29-5 1039,8-5 1001,-12-3-134,-8-7 1,-2-4 1500,4-13-846,-12 2 0,-3-2 1079,-3-15-1786,-3-5 212,-12 0-1331,-9 9-821,3-16-323,-28 27-229,18-4-496,-34 20 1854,36 22 41,-12 4 829,16 41-659,0-13 231,8-1 1,2 2-416,-5 15 295,13-8 0,4 0 95,-9-23 0,1-1-823,5 10 1,1-1-79,15 14-674,-11-6 1207,-12-2 194,12 7 125,-11-19-1223,7 10 1433,-9-29 1,-8-2-1,-3-11 1</inkml:trace>
  <inkml:trace contextRef="#ctx0" brushRef="#br0" timeOffset="4467">9522 831 24179,'17'-18'-227,"-12"4"-2456,50 2 4276,-28 6-1511,14 3 1,4 1-782,9 0 664,-3 11 1,2 1 0,-20-7-1,0-1 1,12 8 0,-1 0 0</inkml:trace>
  <inkml:trace contextRef="#ctx0" brushRef="#br0" timeOffset="4963">11012 1379 23549,'-61'-10'-1570,"0"-8"651,7 16 1239,-3-7-446,8 9 382,15 5 0,1 5 618,-11 19-449,-8 8-410,37-7 0,4 1-565,-2 10 299,5-7 0,6 1-1281,32 4 717,-10-9 0,4-3-17,4-11 1,6-5 20,27 3 1,1-4 437,-26-4 0,2-4 422,8-10 1,6-5-1,-6 0 714,-11 2 0,-2-3 49,21-25 1,-3-5-68,-24 19 0,-3-3 273,11-24 1,-5-5-483,-16 21 1,-3-1-524,0-12 0,-3-3-48,-3-4 1,-6 0-760,-7 14 0,-3-1 92,3-1 0,-1-4 0,-1 5-590,-1 7 0,-2 3 131,-10-8 1,3 3-681,14 1 597,-32 11 1274,33 11-871,-24 6 2158,16 31 246,-1 1 31,3 27-1135,10-12 1,2 1-81,-1 28-224,-1-21 1,2 3-477,9 4 1,4-1-51,-2-13 1,3 1-1036,1 1 0,3 4 0,1-5 22,0-5 0,0-3 1100,2 9 1,0-2-1,11 6 1,3-4 0</inkml:trace>
  <inkml:trace contextRef="#ctx0" brushRef="#br0" timeOffset="5330">11903 1260 24718,'-26'-10'-2954,"-16"4"3185,12 2 42,-11 4 217,-12 15 562,24 9-740,-12 22-424,27-5-842,0 17 533,14-21-1174,17 23-757,-12-27 237,32 7-551,-6-12 760,9-10 1099,16-3 965,-24-10 716,19-25 1538,-26 15 930,4-53-1466,-15 32-342,-6-30-928,-3 23-905,-5 4-773,0 2-440,0 5-810,0 3 423,-13 10 1394,10 18 169,-11 17 790,14 26-1477,20-6-214,-11-13 0,0-1-335,14 6 1442,8 10 1,-26-20 0,12-1-1</inkml:trace>
  <inkml:trace contextRef="#ctx0" brushRef="#br0" timeOffset="5679">12290 1306 23999,'0'10'-6296,"0"7"4168,0 18 1064,0 1 425,0-5 213,16 13-628,-13-10 695,13 8-1837,-4-9 1346,-9-11 228,18 6 78,-12-20 789,10 0 914,7-33 1421,-7-8-1390,-2 1 1,-1-3 732,1-17-1028,-2 17 1,-1 3 253,0-3-25,7-3-295,-10 18-625,3 10 218,2 4 754,-4 20-2084,14 9-62,-7 9-2795,15 23 1094,-13-19 2288,8 17 1,-12-15 0,1 0 0</inkml:trace>
  <inkml:trace contextRef="#ctx0" brushRef="#br0" timeOffset="5929">11848 736 26248,'-14'-29'-8291,"2"4"5421,4 4 1272,4 5 976,2-2 521,2 6 369,26-1 1904,5 7-2079,16 2 1074,15 2 37,-19 2-1111,-6 6 0,-1 3 142,10 11-55,8-1 1,-18 16 0,-4-10 0</inkml:trace>
  <inkml:trace contextRef="#ctx0" brushRef="#br0" timeOffset="6134">12528 596 23639,'9'0'540,"0"0"-270,-2 0-90,1 0 89,2 15-2464,3-11 2096,2 28-1409,13-7 81,-4 7-127,25 13 104,-14-21 267,12 6 87,-11-16 1636,1-7-1854,0-3 1990,20-4 1,-12-24-1,14-7 1</inkml:trace>
  <inkml:trace contextRef="#ctx0" brushRef="#br0" timeOffset="12014">5367 3937 24269,'6'34'-7885,"-1"0"5471,-5 12 1796,0-4 247,0 16 124,-17-8 798,13 4-1430,-13 0-1290,17 1 2244,0-21 0,0 0 0,0 16 0,0 9 0</inkml:trace>
  <inkml:trace contextRef="#ctx0" brushRef="#br0" timeOffset="12196">5342 3564 23909,'-8'-14'-8324,"5"1"5874,-14 5 3285,14 3-3935,-11 1 3456,13 17 1,-3-10 0,4 11 0</inkml:trace>
  <inkml:trace contextRef="#ctx0" brushRef="#br0" timeOffset="12580">6030 4143 22740,'0'12'-6206,"0"-2"4167,0-2 885,0-2 606,0 0 122,0 1 122,0 3 76,0 0-1369,0 3 1597,0-2 0,0 1 0,0 2 90,0 3-180,0-6-1709,0 0 1709,0-33 720,16-29 216,-13-3-538,11 11 1,2 1 503,0 2 18,9-5 328,-11 21 264,0 13 326,-8 3-511,4 27-2293,6 10 312,-2 12 47,-2-9 0,1 0-755,6 13 447,0-4 0,1 2-1471,8 8 877,-7-17 0,2-1 1321,16 11 0,8-7 1,5-1-1</inkml:trace>
  <inkml:trace contextRef="#ctx0" brushRef="#br0" timeOffset="12979">7183 4018 24718,'-25'-24'-5993,"19"1"2322,-43 10 4919,13 4-346,-10 6-163,13 13 1,2 5 924,-6 4-1253,7 8 1,4 5-574,7 7 882,-9 14 765,26-13-2371,-5-2 102,26-3-1614,15 12-62,10-18 1661,-7-10 0,1-3 94,12-6 840,-5-13 0,0-6 788,7-10 176,-17 1 1,-2-5-572,-4-9 0,-4-2 336,-6 6 0,-2-3-232,7-26 0,-5-4-555,-11 23 1,-3-2 131,-1-7 0,0-5 0,-1 4-579,-2 4 0,-2 0 140,-4-13 0,-3-7 0,2 8-986,5 15 1,-2 1 199,-15-26 0,1 6-716,14 23 759,-24 4 292,24 41 1153,-8 23-323,10 1 1,2 3-31,-2-2 1,2 2-351,6 20 1,3 1-244,0-20 1,1 0-552,3 4 1,2 5 0,-1-5 27,3-4 0,0-1 930,3 10 1,0-1 0,11 12 0,3-3 0</inkml:trace>
  <inkml:trace contextRef="#ctx0" brushRef="#br0" timeOffset="13318">7857 4056 24718,'23'0'-269,"-14"0"89,30 0 0,6 0 180,-1 0 56,-8-5 1,0-3 200,6-6 301,10-16-168,-34 7-477,4-10 230,-21 11-1100,-23-26-1198,-10 25 1490,3 3 1,-3 2-837,-15 8 430,-9 2 313,26 7 986,-5 1 348,22 23 316,-5-18 30,15 27 1,3 5-1514,-10-10 158,17 13 0,9 1-2634,21-4 1932,-13-12 0,2 0-1551,31 7 2433,-11-1 1,5-3 0,1-2 0</inkml:trace>
  <inkml:trace contextRef="#ctx0" brushRef="#br0" timeOffset="13546">8542 3849 24179,'0'-6'-5216,"0"0"2997,26 19 2713,13 5-388,-2 0 0,2 3-66,-7-5 1,2 1-376,15 9 0,-1-1-112,-18-8 1,0 0-1040,25 13 1,-1 0 1588,-22-12 0,-1-1 1,11 6-1,-1-1 1,15 8-1</inkml:trace>
  <inkml:trace contextRef="#ctx0" brushRef="#br0" timeOffset="13712">9145 3718 23729,'-39'-5'-1014,"2"1"886,0 4 414,3 16 894,-15 15-748,14 11-1736,7-3 0,3 1 1107,0 19 0,12-18 1,1 0-1,3 22 0</inkml:trace>
  <inkml:trace contextRef="#ctx0" brushRef="#br0" timeOffset="13902">10045 4041 27237,'-29'-16'-5989,"6"0"920,3-2 4704,15 7 0,-15 1 0,20 8 0</inkml:trace>
  <inkml:trace contextRef="#ctx0" brushRef="#br0" timeOffset="14382">11035 3911 25528,'-58'0'-90,"7"0"90,19 16 1126,0-11-834,29 31-2489,-9-18 1869,12 17-1119,-8-4 405,6 0-437,-5 0 334,7 0-970,0 10 263,0-13 1681,16 13-1585,-12-23 871,13 4 30,-17-40 558,-17-12-971,-5-23 837,3-6 0,0-4 190,7 24 1,3-2 174,1-13 1,2-7 0,3 6 384,1 9 1,4 1-68,1-2 0,3-4 1,2 5 170,4 8 1,2 3 102,8-15 1,1 4 847,5 9 745,26 3 351,-36 27 223,26 20-1472,-13 17-1375,-10 9-298,-5-6 0,-1 1-1004,-1 12 803,-7-8 1,-2-1-868,-1 7-492,-2-7 0,-4-1-1616,-18-3 3745,15 9 0,-34-33 0,16-3 0</inkml:trace>
  <inkml:trace contextRef="#ctx0" brushRef="#br0" timeOffset="14750">11407 2886 23279,'12'-7'2326,"-3"3"-1085,-2 2-740,0 27-4592,2-6 1310,1 28 1000,1-9 332,0 10-606,2 4 778,-3-9 1,1 1-45,-2-11 1,0 1 29,6 24 1,-1 0 1319,-5-25 0,0 0 21,3 19 1,0-1-61,0 4 60,-4-22 1,-2-1-183,1 5-315,1-6 127,-3-7 88,3-2-359,-2-10 422,4-2 900,-3-8 1696,5-26-438,0-7-292,0-13 205,3-9-826,-5 24 183,4-9 75,-8 26-395,0 1-1003,-4 11 711,0 0 254,1 0 54,1 21-1872,2-16-262,1 38-1106,1-23-644,3 22 2492,8 8 1,-3-14-1,6 11 1</inkml:trace>
  <inkml:trace contextRef="#ctx0" brushRef="#br0" timeOffset="15133">12200 3610 23729,'0'46'-6475,"0"-1"4436,0-6 975,0 4 515,0 4 34,0 1 210,0 1 167,14-2-2116,-10-1 2105,24 13-443,-24-17 238,21 17-627,-16-32-998,6 5 1311,-7-37 2457,-3-19-1372,-5-8 1,0-4-262,0 3 0,0-2 331,1-24 0,-2-1-384,-6 19 1,0 1 251,5-14 1,1-1 21,-6-3 0,1 3-124,4 14 0,4 0-907,7-20 1,2 2 908,-6 1 90,14 22 1,-1 4 753,-13 7-437,23 4 1546,-14 17 154,-1 19-2172,8 13-601,-9 7-548,4 29-25,-6-22-1577,-6 19 400,-24-15 1999,16 1 0,-19-22 0,-3-2 0,-11 24 0</inkml:trace>
  <inkml:trace contextRef="#ctx0" brushRef="#br0" timeOffset="15496">13447 2715 24629,'0'-21'-6476,"0"4"4348,20 3 4900,-14 6-2437,33 5 788,-15 1-805,19 36-3024,-18-5 2252,-7 1 1,-4 3 0,-11 20-1,10 5 1</inkml:trace>
  <inkml:trace contextRef="#ctx0" brushRef="#br0" timeOffset="15632">13660 3880 27417,'0'9'-6745,"0"-1"6212,0-4 1,0-2 0,0-1 0</inkml:trace>
  <inkml:trace contextRef="#ctx0" brushRef="#br0" timeOffset="16679">14697 2906 23819,'-8'-19'-8065,"5"1"6088,-1 3 488,4 3 1511,0 3 352,0 4-274,0 24-92,20 1-1495,-14 24 1974,30 0-232,-32 7-188,11-20 0,-1 0-319,-11 2 0,-2 2 64,12 2 1,-1 1-218,-10 0 1,-1 2-1148,13 15 1,2 0 435,-11-13 1,0-2 1048,8 11 0,2-3 0,4 9 0,2-6 1</inkml:trace>
  <inkml:trace contextRef="#ctx0" brushRef="#br0" timeOffset="16912">15645 2996 23369,'-64'0'990,"10"24"791,-4-4-855,11 22-1109,12-14 0,-1-1 163,9-6 0,1 1-104,-16 17 1,2 1-180,3 5 178,15-17 0,3 1-173,8 21-1620,4-15-1032,37 16-10,-6-26 1225,13-10 0,5-3 1681,13-3 1,-15-5 0,-1-2-1,22-2 1</inkml:trace>
  <inkml:trace contextRef="#ctx0" brushRef="#br0" timeOffset="17232">15787 3393 22380,'-20'35'-376,"5"-4"-585,35-13-789,5 5 414,15-10 1588,17 1-70,-13-5-196,-2-8 0,0-2-213,13 1 569,-19-9 0,0 0 671,11 5 562,-1-34 61,-7 33-1054,-16-20 0,-2-4-362,5 10 336,2-41-1092,-21 33-655,-3-9-397,-4 14-193,-21 4 232,16 1-1210,-33 5 2529,33 2-2274,-30 6 3024,17 1 312,-14 19 1093,15 8-691,5 10-669,12 18-259,0-17-1801,12-4 1,1 0 762,-7 4 571,28-9 1,5-2-1,-6-2 1,3-10-1,1 0 1</inkml:trace>
  <inkml:trace contextRef="#ctx0" brushRef="#br0" timeOffset="17616">16742 3312 23819,'-18'-13'-5177,"13"16"7596,-12 16-2020,17 19-2518,18-7-128,-13 0 900,33-11 1254,-10 2-1289,9-12 2190,17 1-1491,-29-11 1796,14-16 1892,-30-5-1423,1-19-1187,-10 4-1047,0 7 438,-16 12-828,13 30 528,-13 41-630,16 2 55,-1-16 0,2 2 598,8 15 0,0 0 93,-7-21 0,0 1 339,6 22 0,2-2-276,3 0 170,-11-20 0,0 0-430,11 15 213,-12-15 1,-2-1 511,1-4-396,0 3-2643,0-23 2128,-17-4 940,13-23 0,-13 11 1,17-14-1</inkml:trace>
  <inkml:trace contextRef="#ctx0" brushRef="#br0" timeOffset="17830">17417 3083 23459,'0'35'-5486,"0"7"3268,0-10 1243,19 6-663,-14-7 1051,32 19 193,-11-12-111,-4-5 1,2-1-2488,15 5 2126,0 8 897,-10-17 1,-1-6 0,0-1 0</inkml:trace>
  <inkml:trace contextRef="#ctx0" brushRef="#br0" timeOffset="18029">18065 3083 22830,'-39'21'2024,"0"9"-2048,21 11-2026,-15 2 1559,18-9-488,-14 1 935,9-2-204,2-3-284,1-2-695,2-6-754,0-3 2139,6-3-151,-1-8 0,8-2 1,-1-6-1</inkml:trace>
  <inkml:trace contextRef="#ctx0" brushRef="#br0" timeOffset="18197">17957 2982 22380,'11'15'-6650,"0"-11"7414,-1 35-3231,11-1 911,-4 11 890,0-10 0,2-1-124,3 8-152,5 1 1,1-1-2127,2-3 3113,-6-10 0,1-3 1,5-8-1,-1-3 1</inkml:trace>
  <inkml:trace contextRef="#ctx0" brushRef="#br0" timeOffset="18362">18690 3022 23549,'-40'16'2900,"0"13"-3116,22 8-1894,-13 9 1245,27-6-1769,-25 2 923,26 3 1428,-10 2 1,13-3 0,0 0 0</inkml:trace>
  <inkml:trace contextRef="#ctx0" brushRef="#br0" timeOffset="18663">19127 3168 25258,'-17'-10'-3925,"13"3"-227,-29 1 5553,13 5-281,-17 14 731,5 8-804,3 22-1011,14-6-980,5 4 962,10-9 174,0-1-1895,0 0 5,24-2-955,2 5 434,3-11 1348,15 1 725,-16-16 700,18-4 679,-7-28 690,-11-9-838,-14-13-1248,-9 12 0,-3 0-239,-2-10 248,-11 7 0,-1 0 0,6-3 1,-17-11-1</inkml:trace>
  <inkml:trace contextRef="#ctx0" brushRef="#br0" timeOffset="18980">19463 3103 23009,'-18'20'-519,"3"11"-1244,15 11-859,0 7 1048,15-10-335,-11 20 1156,10-16 262,-7-9 1,-2-2-1222,-2 0 425,16 12-331,-12-31 1022,6 2 573,-3-30 1750,3-15-1027,-2-9-531,-1 2 0,1-2 15,4-16-237,-4 15 1,-1 1 354,7-18 0,0-1 0,-1 2 0</inkml:trace>
  <inkml:trace contextRef="#ctx0" brushRef="#br0" timeOffset="19446">20150 3213 23909,'-23'-14'-4147,"-10"10"4943,15-10-2584,-13 14 2833,2 0-347,13 14-175,-4-10 283,18 31-2290,-10-16 2206,10 21-2144,-2-7 1052,4 18-1496,21-13-767,6 20 309,14-32 766,15 2 2237,-19-21-498,3-11 1,-1-7 1995,-2-22-1293,-3 3 1,-3-3 658,-8-26-703,-10 13 1,-2 0 594,-3-14-1476,-5 18 1,-1-1 149,-2-20-809,0-2-902,0-1 985,-10 22 0,-2 1-1344,7-17 1313,-15 18 1,1 2-409,15 8 601,-24 1 328,25 39 814,-9 26-219,12 15-1170,-1 0 1,2 2 181,7-14 1,1 2-354,-3 6 1,-1 5 0,2-4 887,2-2 0,2-2 1,4 14-1,1-2 1,-5-18-1,0 0 1</inkml:trace>
  <inkml:trace contextRef="#ctx0" brushRef="#br0" timeOffset="19683">21147 3129 26338,'-14'-7'-3717,"3"0"1990,11 0-1117,0 3 292,26 0 3067,6 4-1156,16 0 697,-3 17 1,-11-12 0,-1 12 0</inkml:trace>
  <inkml:trace contextRef="#ctx0" brushRef="#br0" timeOffset="19817">21288 3641 25708,'51'1'-2638,"3"-17"2537,-4 12 208,8-28 1,6 29-1,-31-5 1,1 0 0</inkml:trace>
  <inkml:trace contextRef="#ctx0" brushRef="#br0" timeOffset="20504">23225 3240 23369,'-27'-17'-3067,"-17"3"2961,39 0-2963,-44 1 3852,28 1-952,-24 1 715,12 5-55,-14 2-627,11 4 1251,-14 14 66,25 10 1160,1 21-2467,15-4-42,6 3-815,3-11-244,20 0-700,-14-3 981,24-11 1,7-2-512,-6 4 1095,14-9 1,4-5 698,-1-2 288,-7-12 1,-1-2 1327,0 5 18,8-34 886,-23 4-936,-5-11-1159,-7-17-1067,-5 27-642,-6-15-882,-2 25-2265,0 21-1026,27 41 4700,-7 10 0,3-13 0,1-1 0,10 12 1</inkml:trace>
  <inkml:trace contextRef="#ctx0" brushRef="#br0" timeOffset="20636">24382 3515 26248,'2'-15'-2798,"1"3"0,-3-1 0</inkml:trace>
  <inkml:trace contextRef="#ctx0" brushRef="#br0" timeOffset="23983">14582 4406 21660,'28'0'180,"0"13"-2508,4-10 2664,-2 10-1189,2-13 1522,1 0-230,3 7-489,3-5-43,2 12-355,20-4 1071,-14 2-761,-5-2 0,1-1 505,8 3-535,-4-2 0,1 0-319,10 1 520,6-1 1,2-1-75,-31-4 1,0-1 184,9 0 1,4 0 0,-4 0 10,21 0 41,-9-3 0,0 0 194,10 0-183,-23-1 0,0 0 193,16 0-65,0 0-71,1 0-167,-17 0 0,0 0 54,22 0-70,-9-5 0,-1 0 138,10 2-150,-10-2 0,0 0 97,8 5-91,-21-3 1,0 0 0,16 1 72,2-5-108,0 7-34,-14 0 1,1 0-99,-11 0 1,1 0 28,27 0 0,-1 0 24,-24 0 0,-1 0 8,12 0 1,-1 0-53,-15 0 0,-1 0 54,1 0 0,0 0-190,32 0 219,-1 0 0,-2 0 0,-1 0 6,-18-1 0,-1 2-36,21 8-51,-11-8 0,0 0 38,5 8-52,-21-9 0,0 0 129,12 0-34,-3 0 0,0 0-12,19 0 42,-15 0 29,-8 2 0,1 0-120,7-1 125,6 1 0,2 0-168,3-2 104,0 0 0,1 0 0,0 0 0,-8 0 0,1 0 0,10 0 66,-8 0 1,0 0-15,-23 0 0,2 0-32,11 0 1,7 0 0,-5 0-31,-8 0 1,1 0 9,8 0 0,6 0 0,-6 0 0,-11 0 0,-1 0 45,28 0 0,0 0-45,-27 0 0,0 0-24,5 0 0,4-1 1,-4 2-60,-5 5 1,1 0 50,14-4 1,7-2-1,-7 1-39,-10 5 0,0 0-13,10-2 0,7-1 0,-7-1 96,-13-1 0,0 1-99,4 2 0,5 2 0,-4-1 28,-1-4 1,-2-1 17,13 3 0,3 0 8,4-3 1,0 0 127,-15 0 1,2 0-79,6 0 1,6 0 0,-6 0 108,-3 0 0,0 0-139,4 0 0,6 1 0,-5-2 161,-6-5 0,0 0-81,5 4 1,4 2 0,-5-1 29,-5-5 1,-2 0 20,16 1 0,-1 2-84,-19 2 0,-2 0 22,0-3 0,1 0 29,-2 1 1,2 0-18,17-1 0,1 0-46,-15-1 0,1-1-20,4 1 0,4 1 0,-4 0 67,-5-1 0,0 0-72,5 0 0,5 1 1,-4-1 65,-5-1 0,-2 1-16,16-1 0,1 0-42,-3 0 1,-2 1 77,-13 0 1,0 0-105,3 0 0,4 0 0,-4 0 42,-7 0 0,0 0 3,2-1 0,5 0 0,-5 0 60,-6 1 0,0 0-82,10-2 1,6-2-1,-6 2 43,-9 1 1,-1 1 20,9-2 0,5-1 0,-7 2-60,22-4 30,-10 3 1,1 0-108,9-3-56,-24 5 1,-1 0-165,17-3-20,-4 1-94,-1 0 395,-18 3 1,0 0 0,14-3 0,13 0 0</inkml:trace>
  <inkml:trace contextRef="#ctx0" brushRef="#br0" timeOffset="41181">1812 6858 22740,'0'11'-6476,"0"17"4438,0 12 973,0 15 517,0-2 335,0-8 0,0 2 68,-1-11 1,2 2 15,3 5 1,1 4 0,0-4-743,-4-3 1,1-2 822,5 12 0,0 1-83,-1-2 1,-1-3 63,-4-11 1,0 1-43,8 22 0,0-1-191,-7 6 238,2-25 1,-1 0 213,-3 19 443,0-19-139,0 5-195,0-28-309,-14-19 1227,-3-29-1305,-1-12-259,4 15 0,1-3 124,5-14 1,0-1 60,-3 9 1,1-1-18,-1-15 0,2-4 47,2-3 0,2 0 82,1 15 0,0-2-327,1-2 0,1-5 1,1 5 643,0 5 1,0 3 48,-1-14 1,4 2 107,7 19 0,2 1 668,-6-29-639,13 35 0,4-1 225,-7-4 1,1 1 302,24-11 600,2-5-94,-13 31 469,-1 8 97,-1 6-695,8 25-1288,-11 1-603,-5 8 1,-2 5-876,0 13 462,-7-13 1,-1 1-971,-2 17-249,-3 4-194,-3-2 1475,0-17 1,-2 0 483,-19 18 787,9-13 1,0-2 770,-14 3 481,-9 9 18,12-10-468,0-13 212,-6 13-181,25-21-1018,-8 9-68,11-15-717,0 3-1261,19-1 453,10-5 1469,29 7 0,-6-10 0,3 2 0</inkml:trace>
  <inkml:trace contextRef="#ctx0" brushRef="#br0" timeOffset="41512">2713 7438 22830,'-41'-2'-619,"1"19"2542,8-12-1807,4 39-1141,9-23 716,8 23-1025,-6-9 754,15 2-889,-8 2 553,10-3-1347,0-1 378,25-3 678,-19-4-729,44-3 2094,-14-2-651,13-12 1444,0-2-207,-13-9 853,-2-18 515,-1 13-66,2-51-548,-17 30-1350,-4-11 0,-4-3-137,-8-1-651,-8 6 1,-1 0-1081,2-2-230,-33-9-1451,17 14 380,-1 13 2829,-5-2 0,24 16 1,-8 2-1</inkml:trace>
  <inkml:trace contextRef="#ctx0" brushRef="#br0" timeOffset="41901">3203 7488 22560,'-14'23'-1745,"10"2"-1124,-11-7 3495,15 2-2365,0-4 580,0 2 421,0 9 207,0-5-1155,0 4 638,0-9 757,0-2-1120,17-2 1527,-13 0-1280,27-7 1773,-15 0 305,13-28 1037,-7 17 113,-1-39-928,-6 24 300,-2-21-959,-2 10 843,-2 3-2008,-1 3 454,-3 2-1048,2 11 383,-3 3 788,4 23-1572,0-10 1223,5 24 0,1 6-941,5-8 964,2 14 0,0 2-796,3-3 819,-2-8 1,1-1-1142,6 1-466,26 3 2418,-18-24 1,14-4 0,-13-6 0</inkml:trace>
  <inkml:trace contextRef="#ctx0" brushRef="#br0" timeOffset="42096">4015 7147 23549,'0'-33'-6385,"0"5"4166,-16 9 1268,13 8-699,-13 22 3977,16 38-2832,0 0 184,9 1 1,1 1-1555,-6 9 1668,13-20 0,-1-1-496,-12 17 427,28-5-259,-17-2-2775,13-5 2070,-6-5 1165,-3-4 1,-1-4 0,-2-4 0</inkml:trace>
  <inkml:trace contextRef="#ctx0" brushRef="#br0" timeOffset="42245">3828 7467 23189,'-8'-9'-6758,"6"-7"3980,-6 8 2139,8-5-6,24 5 3011,-17 3-2082,28 3 0,7 2-202,-9-2-78,7 1 1,1 1 0,9 0 0,3 0 0</inkml:trace>
  <inkml:trace contextRef="#ctx0" brushRef="#br0" timeOffset="42528">4628 7746 22380,'15'0'89,"2"0"-88,2 0-1,12-19 655,-6-6-731,13-22-374,-17 10 169,2-12-272,-15 22-207,-3-6-175,-5 7-572,-22 9-338,2-3 316,-18 14 1500,9 18 1465,13 8-1024,4 24-364,12-11-619,23 5-1573,10 0 654,15-9 1644,6 6 0,-10-15 1,3-2-1</inkml:trace>
  <inkml:trace contextRef="#ctx0" brushRef="#br0" timeOffset="42769">5403 7269 22740,'0'23'-2911,"0"-8"0,0-7 0</inkml:trace>
  <inkml:trace contextRef="#ctx0" brushRef="#br0" timeOffset="42907">5523 7692 23549,'-19'5'605,"3"-1"0,16-3 0,0 1 0</inkml:trace>
  <inkml:trace contextRef="#ctx0" brushRef="#br0" timeOffset="43083">5857 7298 24449,'-20'0'0,"5"0"0</inkml:trace>
  <inkml:trace contextRef="#ctx0" brushRef="#br0" timeOffset="43245">6038 7641 23459,'0'6'-6295,"-15"1"7287,11-4 0,-12-1 1,16-1-1</inkml:trace>
  <inkml:trace contextRef="#ctx0" brushRef="#br0" timeOffset="44312">6928 7192 25168,'-26'-7'-2330,"7"2"1697,-25 1 998,13 3-115,-11 1 82,11 17 564,-7-13-571,12 30-646,10-8 373,1 19-1191,12-7-561,20-3-689,-13-12 65,34-3 769,-33-2-912,39-3 2143,-16-2-1,11-6 1076,-1-1 818,-14-6 1619,-8-18-742,-6-2-1906,-10-18-158,0 6-1423,0 4 143,-16 12-313,13 28 582,-13 25-188,16 11 155,-2-7 1,4 1-316,19 16 722,-12-5 0,0 1-23,3-21 1,-1-1 81,-4 11 1,-1-1-103,6 14-793,-9-3 292,9-3 315,-12 12 290,0-18-1004,-17 16 1668,-4-34 1057,0-1-1009,-18-18 1388,16-3-211,-4-31-1278,10 2-672,17-29 331,-2 17 0,4 0-373,17-27 70,-1 9 0,4 1 25,1 21 1,3 2-108,5-9 0,1 3-155,18-6 2175,3 6 421,0 7 51,1 2-14,-2 7-361,0 0-1032,-17 9 0,-1 0 234,18-8-363,-12 4 1,-2 0 263,5-4-587,-11 3 1,-2 0-349,2-5-215,3-8 61,-15-3-960,-7 5-100,-2-21-563,-8 18-223,-1-21 2,-22 22-206,-2-19-308,-23 29 1543,2-4 511,7 20 1051,-6 20 1290,22-12-68,-6 54-948,12-32 519,7 37-433,0-4-1487,24-13-394,-4-9 0,3-2-1350,21 0 1059,-7-10 0,1-4-518,8-8 1721,15 2-45,-17-15 1380,0 0 80,-4-16 1615,14-14-407,-16-7-1979,-8 4 0,-2-2 212,-2-13-705,-7 3 1,-2-3-371,-4-13-313,-3 20 0,-1 0-475,-2-18-551,0-3 276,0 3 1000,-8 19 0,-1 1-1094,4-14 846,-10 15 0,0 2-604,12 5 790,-10 1-424,5 20 721,6 33 263,-6 39 248,8 3-273,8-21 0,1 2-51,-8-1 1,3-2-8,13-11 0,1 2-418,-10 20 1,-1-1 522,13 6-1204,-9-15 0,-1-1-412,0 3-811,9 17 1110,-10-32 1042,2 2 1,-10-17 0,2-5 0</inkml:trace>
  <inkml:trace contextRef="#ctx0" brushRef="#br0" timeOffset="44446">7790 7168 23729,'-6'-24'-7853,"0"0"5266,6 3 2139,0 1 90,0-1 178,26 2 1990,-3-1-1629,11 9 0,3 1-857,12-4 1160,-14 5 0,1 2 1,18 3-1,1 0 0</inkml:trace>
  <inkml:trace contextRef="#ctx0" brushRef="#br0" timeOffset="44835">9075 5998 22740,'-21'-9'-2920,"-1"4"3113,-12 24 1773,7 4-1867,0 12 1,2 6-347,8-11 1,1 4 32,-2 8 1,-1 6 0,2-2-74,4 2 1,1 0-61,1-5 1,1 1-1,1 2 139,4 0 0,3 1 1,0-2-281,-2 8 0,3 1-205,4 4 0,4 4 1,2-6-573,6-5 0,4-2-79,1 2 1,3 5 0,2-7 1197,5-6 1,2-2-1,5 10 1,0-1 0,-7-18-1,0-1 1</inkml:trace>
  <inkml:trace contextRef="#ctx0" brushRef="#br0" timeOffset="45549">9663 5994 25798,'0'-6'-5486,"0"3"209,0 12 2864,0 9 2253,0 20 0,0-5 1,0 4-1</inkml:trace>
  <inkml:trace contextRef="#ctx0" brushRef="#br0" timeOffset="45678">9792 6127 23729,'-42'0'-2069,"18"18"1640,-2 9 0,23 9 0,-7 3 0</inkml:trace>
  <inkml:trace contextRef="#ctx0" brushRef="#br0" timeOffset="47097">10823 6942 23459,'5'-11'-2267,"-1"1"1225,-2-2-220,-1 0 385,-1-1 1,0-1 97,-16 0 381,12-4-1806,-33 6 2388,32-2-1575,-32 9 2337,22 2 65,-41 24 1201,25-16-1128,1 24 0,2 4 170,5-8-498,9 10 1,3 3-1146,3-2 1552,5 9-2432,3-17-72,23-5-975,-17-2-229,57-2 2173,-37-10 289,12-1 0,2-6 1032,1-20-33,-5 5 1,-1-5 1097,4-24-1323,-9 4 1,-2-2 337,1-17-333,-14 17 0,-1-4-981,-6-7 0,-3-1-176,-2 11 1,0-3 80,-1-7 0,1-5 0,-5 4-816,-9 2 0,-1 1 131,10-16 0,-2 1 237,-17 20 0,0 3 3,19 2 0,0 2 87,-16 3 0,0 2-268,13-22 578,-25 13 203,27 11 355,-17 17 508,18 32 3,-6 9 488,8 32-667,18 1-422,-6-6 0,1 4-167,-3-13 0,2 4 4,6 5 0,4 7 0,-4-5-258,-6-4 1,0-1-796,10 3 0,5 5 0,-3-6-152,-4-7 0,-1-3 1174,6 13 0,1-2 0,-8-20 0,0-2 0,0-1 0,0 1 1</inkml:trace>
  <inkml:trace contextRef="#ctx0" brushRef="#br0" timeOffset="47412">11527 7142 22740,'6'0'-1,"3"-7"754,9 0 384,0-5-921,19-6 243,-11 6-99,10-6-205,-12 3 251,0-2-244,-1-2-302,-4-2-559,-1 0 171,-7-2-518,-3-16-540,-5 12 400,-22-20-1455,15 24 314,-31-5 751,32 16-501,-28 3 1806,15 6 665,-2 20 797,5 10-549,13 26 86,19-7-1788,-15 1-320,22-21 0,4-2 1561,-4 10 0,3-12 0,2-2 0,9 2 0</inkml:trace>
  <inkml:trace contextRef="#ctx0" brushRef="#br0" timeOffset="47646">12322 6292 24359,'-25'-24'-5985,"-11"5"5486,32 7-2137,-22 7 3956,23 21-1659,-8 19 403,11 11-324,-2-4 0,4 1-1314,16 16 1263,-7-5 1,1 0-302,-2-22 0,3 0 176,5 20 1,1-1-1987,2 3 1629,-9-21 0,0-1-1688,15 16 1358,-24-17 1070,7 3 0,-10-20 0,0-2 1</inkml:trace>
  <inkml:trace contextRef="#ctx0" brushRef="#br0" timeOffset="47779">12178 6894 22740,'-14'-32'-8739,"-11"0"7045,22-15 904,-11 14-576,14-11 1305,0 17-7,27 4 1598,-20 2-1664,29 9 1,6 4 2512,-7-5-1769,15 6 0,3 4 638,5 0-784,-20 3 0,0 0 1,17 0-1,-1 0 0</inkml:trace>
  <inkml:trace contextRef="#ctx0" brushRef="#br0" timeOffset="48294">12905 6693 23189,'-22'7'2384,"-12"0"-2213,30 2-2249,-29 7 2904,15-1-856,-2 18-780,6-11 254,14 11-950,0 6-596,0-11-520,24 21 759,10-23 792,-5-7 0,3-2-120,18-2 1167,-12-7 0,0-2 210,-1-2 1298,27-20 778,-41-10-101,0-22-276,-13 5-1203,-6-3-687,-2 14-680,-2 0-420,0 3-379,-16-4-1262,12 13 920,-26-1 1351,27 35 558,-10 13 660,28 13-1598,-11 3 590,31 8-300,-7-13 478,-3-7 0,2-1 164,15 0-63,-1 3-187,-13-18-180,-4-8 2091,1-3-311,3-4 374,-7 0 183,8-21 255,-15-8-1454,0-13 44,-8 0-681,-3 11-595,-1 1-606,-2 4-488,0 3-145,0 1-154,0 30 1189,0 8-170,0 20-797,20 14-221,-2-18-963,21 18 2805,-21-24 1,14-3-1,-12-14 1</inkml:trace>
  <inkml:trace contextRef="#ctx0" brushRef="#br0" timeOffset="48446">13368 6299 24539,'-12'-12'-9173,"5"23"8136,23-10 1,-11 40-1,15-12 1</inkml:trace>
  <inkml:trace contextRef="#ctx0" brushRef="#br0" timeOffset="48778">13987 7139 23099,'13'0'540,"0"-15"-597,3 11 1251,0-33-2424,2 16 1216,0-21-711,2 4 510,-7 6 1,-1-1-601,6-20 381,-6 3 1,-4-1-673,-1-14 433,-4 21 1,-2 1 301,-1-23-204,-9 33 0,-1-1 202,8 1 0,-1-1-8,-16-11 1,-4 1-170,9 12 1,-2 0 12,-9-14 1,-2 4-182,-3 3 288,-10-1 516,27 29 301,-5 22 1960,9 9-1008,9 25-1029,-2-6 0,4 2-140,7-5 0,3 2-451,-3 9 0,0 5 0,2-3-253,9-1 0,2-1-76,-8-6 0,-1 2 0,2 0-1341,10 17 1,2-3 1589,-7-14 0,1-1 1,7 11-1,1-2 1,-9-20-1,1 1 1</inkml:trace>
  <inkml:trace contextRef="#ctx0" brushRef="#br0" timeOffset="49413">15532 5737 23099,'-14'14'1272,"-8"-11"-181,20 37-3949,-23-15 3276,10 28-1170,-14 0 524,13-21 0,1 1 110,-1 4 1,-1 1-316,-2 3 1,-1 4 214,0-1 0,-2 4 0,1-2-247,-3 8 0,-1 2 342,6-11 1,-3 4 0,1 0-1,2-5-1100,-4 11 0,1-2 1232,2 2 1,-2 4-1,4-5 1,3-9-1,2-1 1,-1 11-1,-1 0 1</inkml:trace>
  <inkml:trace contextRef="#ctx0" brushRef="#br0" timeOffset="50133">16120 5707 22380,'-7'-1'-907,"4"26"-2277,0-5 1696,3 46 68,0-22 991,0-11 1,0 1-249,0 20 170,0 5-999,0 0 821,0-17 0,0 1 396,0 19 186,0-12 0,0-2 103,0 3 115,-7-11 1,-3-3 417,-12 3 435,1 5-382,-12-13 469,10-12 238,-13-1 247,7-13 260,8-3 24,13-25-2846,3-22 272,29-2 889,-10 13 1,0 1-776,16 3 825,16-4-346,-21 23 646,19 2-260,-21 30 659,5-17-648,-20 26 0,-3 5-1350,9-5 381,-5 14 0,-2 3-1093,-6 6 907,2-7 0,0 1-1490,-3 9 1173,0-20 0,0-1-67,0 13 1282,0-1 0,0-4 0,0-1 0</inkml:trace>
  <inkml:trace contextRef="#ctx0" brushRef="#br0" timeOffset="50879">16808 6465 23639,'0'-7'-5486,"0"2"3448,0 18 973,0 12 427,0 11 212,0 7 122,0-6 190,0 5 0,0 2-2202,0 9 1214,8 0 0,0-2-198,-4-10 1230,11 9 1,-15-26 0,0-3 0</inkml:trace>
  <inkml:trace contextRef="#ctx0" brushRef="#br0" timeOffset="51033">16907 6094 23729,'0'-38'-6565,"0"5"4346,0 8 1065,0 9 66,17 9 914,9 44 1,-3-12 0,-3 34-1</inkml:trace>
  <inkml:trace contextRef="#ctx0" brushRef="#br0" timeOffset="51469">17620 6503 23099,'-31'6'1615,"-18"1"-1203,43 3-1886,-43 2 2205,16 15-708,-10-2 349,3 10-405,12 9-455,14-9-659,0 24-270,14-24 428,27 19-1764,-20-25 1802,25-9 0,6-3-426,-10-1 936,3-8 0,4-3 542,24-2 654,-14-22 134,-7 5 1,-2-4 1277,5-26-1231,-12 6 1,-1-2 479,-1-18-1395,-11 18 1,-4-4-214,-5-10 1,-3 0-161,-1 10 1,-1-1 177,-6-8 1,-2-4 0,1 4-736,4 4 1,-2 0 375,-7-2 1,-4-4 0,1 6-311,0 8 1,-2 3-19,-7-16 0,-1 5-739,-4 8 882,-8 2 615,22 28 466,-5 28 1301,9 4-598,9 28-738,0-9 0,0 3 51,-1-7 1,2 2-133,8 16 1,0 0-233,-8-10 0,3-1-236,14 1 1,1 0-361,-17-1 1,0 2-1293,23 16 0,2-1 585,-17-16 0,1 1 29,6 2 1,3 2 0,-1-4 1138,-5-7 1,-1-2 0,3 10-1,0-1 1,5 11 0</inkml:trace>
  <inkml:trace contextRef="#ctx0" brushRef="#br0" timeOffset="52195">18278 5674 23099,'0'-4'-5486,"9"1"9211,-7 18-6719,7 8 460,-9 10 1800,0 24 300,0-16 237,0 0 1,0 2-1311,0 12 1507,0-6 0,0-1-2251,0 8 2441,0-11 0,0-2 527,0 2-987,0 8-270,19-16-313,-15-13 384,30 6 443,-19-18 378,15-2 611,-3-8 356,-5-18 680,-2 12 193,-8-31-680,2 8 186,-5-8-1013,1-9-504,-7 16-959,-2 1-526,-20 13-94,14 25 223,-32 17 2312,22 12-1246,1-6 0,0 1 363,1 17-284,8-16 1,2 1 99,3 18-174,0 2-318,0-3-358,9-14 1,1 0-2022,-6 18 1359,16-10 1,-1-1 1210,-14 5 1,5-20 0,0 0 0,-10 9 0</inkml:trace>
  <inkml:trace contextRef="#ctx0" brushRef="#br0" timeOffset="53411">18510 5593 23099,'0'-10'-5036,"0"1"3177,18 2 5714,-14-2-3604,27 1 1530,-27 1-1990,19 3 1068,-14 15-2888,7-7 2591,-9 25-4982,0-10 3794,-7 16 0,3-10 1,-3-1-1</inkml:trace>
  <inkml:trace contextRef="#ctx0" brushRef="#br0" timeOffset="53545">18672 5662 22200,'13'15'-6525,"5"-12"7706,-16 32-3451,11-18-367,-12 22 2392,8-4 1,-6 6-1,4 4 1</inkml:trace>
  <inkml:trace contextRef="#ctx0" brushRef="#br1" timeOffset="66461">18960 5509 7443,'6'14'360,"1"-3"-450,8-1 180,0-8-1,20 32-89,-15-20 90,14 22-1349,-21-14 1259,-5 4 0,-4 2 0,-4 4 0</inkml:trace>
  <inkml:trace contextRef="#ctx0" brushRef="#br1" timeOffset="67753">19255 6805 9062,'0'-11'1439,"0"2"-540,0 0-179,0 3-720,0 16 90,17-7-90,-13 30 0,30 1 0,-16 9 0,-8-6 0,0 2-1000,4 12 595,-12-13 1,-4-1-945,-18 19-91,-1 2 585,0-29 1,-3 0 640,2-1 0,-2-1 1,-1 0-1,-1-2 0,-1 0 1,0 0-1</inkml:trace>
  <inkml:trace contextRef="#ctx0" brushRef="#br1" timeOffset="68325">19987 6831 8162,'-13'11'1979,"4"-9"-1709,24 9-90,14-28-180,10 13 90,3-36-1609,-9 20 1519,0-22 0,0 6 0,-3-1 368,-5 0-278,-3-1 0,-10 1 449,2-16-539,-12 17 180,6-21-90,-8 31-180,-17-4 0,12 14 90,-26 9 0,28 18 0,-22 24 90,23 9-180,-9 17 90,11-18 0,0 0 0,0-9 0,0 2-90,0 29 0,0 1-294,0-26 1,0-2-67,0 13 1,0-1-1,0-15 0,0-3-539,0 32 989,-9-12 0,0-1 0,4 10 0,-4-16 0,0-1 0</inkml:trace>
  <inkml:trace contextRef="#ctx0" brushRef="#br1" timeOffset="68437">20003 7424 8252,'0'-52'90,"28"9"0,-21-7-1434,21 29 0,4 0 1254,-3-27 0,0 22 0,3 0-180,-7-1 0,-1 0-90,3-1 0,0 0-180,1 0 1,0 1 539,0-1 0,1 1 0,-1-1 0,0 0 0,0 1 0,1-1 0</inkml:trace>
  <inkml:trace contextRef="#ctx0" brushRef="#br1" timeOffset="68637">20887 6416 7443,'-22'20'1529,"5"4"-1349,17 13-270,0 0 90,0-5 90,0 4 0,0 2-180,0 18 90,0-13 0,0 12-180,15-21-270,-11-2-180,27-4-539,-10 0 540,10-11 629,0-3 0,-6-11 0,1-3 0</inkml:trace>
  <inkml:trace contextRef="#ctx0" brushRef="#br1" timeOffset="69104">21202 6556 9961,'4'-33'360,"-1"4"-540,-1 7 270,-1 6-90,-1 28 90,0 26-180,0 7 135,6-8 0,3 0-225,9 3-359,1 9-541,10-11 720,-9-14-629,17 1 629,-7-18 270,10-19 270,-15 8 180,7-36-90,-10 20 269,-1-23 1,-2 11-180,0-10-270,-8 21 90,1-16-180,-10 48 0,0 0 0,-2 32 90,0-4-90,0 0-270,0-4 0,18-9-719,4 7 809,20-22 180,2 1 0,-9-28 539,4-10 91,-25-8 180,12-13-721,-17 18-89,3-10 0,-6 46 0,11 9-89,-13 24-721,33-1-1079,-3 2 1889,10-12 0,9 5 0,-12-15 0</inkml:trace>
  <inkml:trace contextRef="#ctx0" brushRef="#br1" timeOffset="69353">22457 6048 9512,'-16'-23'90,"12"2"359,-23 6-449,13 8 90,0 17-90,4 22 0,10 32 0,0 0-648,-2-10 1,4-1 647,7-20 0,2 2 0,-5 13 0,-1 6 0,3-5 0,10-11 0,-1-1-270,-10 8 0,-3 4 1,1-6-631,17 13 180,-20-14 1,-2-2-360,11-1 997,-11 5 0,0-23 1,0-3-1</inkml:trace>
  <inkml:trace contextRef="#ctx0" brushRef="#br1" timeOffset="69485">22160 6643 8972,'-5'-41'450,"2"1"-450,23 4 0,-14 0-180,26 14 0,7 1 0,-5-8-450,14 9 1,3 5-1242,4 4 1871,-21 5 0,0 2 0,13 4 0,-4 0 0</inkml:trace>
  <inkml:trace contextRef="#ctx0" brushRef="#br1" timeOffset="69686">22857 6419 9332,'-18'15'90,"4"13"-90,14 8-90,0 8 90,0-9-540,0 3-360,16-3 1,-12 1-349,13-6 1248,-7-1 0,-7-5 0,7-2 0</inkml:trace>
  <inkml:trace contextRef="#ctx0" brushRef="#br1" timeOffset="69815">22813 6155 8972,'-8'-34'-360,"6"5"270,-10 8 90,10 4 0,-2 11 0,4-1 0</inkml:trace>
  <inkml:trace contextRef="#ctx0" brushRef="#br1" timeOffset="70119">23303 6350 9062,'-39'0'90,"1"0"-90,12 15-90,-9-11 180,30 32-90,-22-19 90,24 21-90,-7-9 90,10 3-180,0 0 180,21 11-90,8-11-135,-2-10 0,3-2 135,19-3-90,2-2 0,1-12 0,-14-21 180,14-10-90,-34-11 0,4-22-90,-20 20-315,-12 6 0,-2 0-404,6-6-173,-19 15 1,1 2 981,19-6 0,-39 3 0,17 5 0</inkml:trace>
  <inkml:trace contextRef="#ctx0" brushRef="#br1" timeOffset="70459">23602 6399 8252,'0'9'990,"0"0"-900,0 3 0,0 10-180,0-2 180,0 10-90,15 4 0,-11-6 0,12 18 0,-16-20 90,12 10-180,-9-19-90,10 0-990,-13-10 1080,8-4 90,-6-19 0,14 12 450,0-58-90,3 31-699,-7-3 1,1-2 697,7-8 1,0 0-180,1 5 270,2-3-450,-5 22 90,8-1-180,-13 21 180,9 31-270,-11-4-2176,5 30 377,-7-8 1979,2 4 0,-3 6 0,1 2 0</inkml:trace>
  <inkml:trace contextRef="#ctx0" brushRef="#br1" timeOffset="71053">25220 5758 8084,'-53'0'180,"2"21"270,4-1 0,2 25-316,10-13 1,0 3-45,9-5 0,2 3-645,-3 5 1,0 4-1,3-1 600,5 0 0,3 1-15,3 4 0,2 6 0,3-5-75,1-4 0,5 1-1035,7 2 1,5 5 0,1-5-91,1-4 1,3-3 1169,12 12 0,5-3 0,-3-16 0,2-3 0,3-1 0,0 1 0</inkml:trace>
  <inkml:trace contextRef="#ctx0" brushRef="#br1" timeOffset="71655">25880 6082 9242,'-42'-17'629,"1"2"-539,5 3-90,-1 5 0,-1 1 0,-1 5 0,-11-1 0,17 16 270,-4 7-270,26 19 0,24-2 0,-8 1 0,44-8 0,11-1 0,-10 7-1447,-4-13 0,9 1 0,-7-4 1447,-16-6 0,-1-2-45,16 9 0,-1-1 904,-4 1-769,2 11-90,-31-16 90,-24 17-90,-27-18-585,4-2 1,-2-1-586,-30-3 1170,20-6 0,0 0 0,-6-2 0,18-2 0,0 0 0</inkml:trace>
  <inkml:trace contextRef="#ctx0" brushRef="#br1" timeOffset="71902">25837 5786 9422,'11'-21'1259,"-2"4"-1079,-9 5-90,0 5 359,0 2-538,0 20 268,0 30-269,0 4-925,8 1 1,1 1 1059,-8-17 0,2-1-45,12 13 0,1 2 0,-8 6 0,-1 0 0,1-13 0,1 0-90,2 14 0,0-1-315,-7-16 0,1-1-350,4-2-1,1 2-818,0 10 0,-2 0 1574,-1-12 0,-1-1 0,2 8 0,0-2 0,1 11 0</inkml:trace>
  <inkml:trace contextRef="#ctx0" brushRef="#br1" timeOffset="72153">26493 6110 10411,'1'-12'90,"0"3"0,-1 5 180,0 1-180,0 17-90,0 12 0,0 26-90,0-3-1386,0 8 396,0-13-89,0-1-90,0-2 1160,0-5 0,0-4 0,0-4 1</inkml:trace>
  <inkml:trace contextRef="#ctx0" brushRef="#br1" timeOffset="72299">26368 5853 9422,'-9'-24'-810,"6"5"810,-11 4 0,13 23 0,-3 7 0</inkml:trace>
  <inkml:trace contextRef="#ctx0" brushRef="#br1" timeOffset="72704">26988 6271 9332,'-53'-12'449,"-5"9"-449,14-9 0,0 12 90,14 0-90,3 19 0,3-14 90,12 32-180,-8-33 180,18 34-90,-9-10-90,11 9-269,23 4 179,10-26-1084,14 8 1174,0-22 0,-10 7 90,0-8 0,-1-19 0,-1 14 0,-4-41 0,4 1 0,-19-14 270,-3 11 0,-3-1 90,-8-17-1,3 21 1,-3-1-45,-12 11 0,-2 2-90,11-2 0,-3 0 89,-17 2 1,1-1 225,15-30-405,-13 34 0,-1 2-135,15-21-84,-26-1 174,27 21 90,-18 2-180,18 42 0,-6 4 0,9 27 0,18-1-225,-8-2 0,0 3-673,1-9 0,1 4-242,-2 6 1,1 5 0,-1-3-849,1 0 0,-1-2 1988,-1 17 0,2-2 0,5-17 0,1-2 0,-7 0 0,0 1 0</inkml:trace>
  <inkml:trace contextRef="#ctx0" brushRef="#br1" timeOffset="73437">27427 5432 8792,'0'-10'1259,"19"-4"-899,-14 4 629,50-6-719,-29 8-90,9 2 0,2 2-180,2 0 90,27 2 0,-28 22-90,-4-5 0,-1 4-2096,6 31 2141,-13-21 0,-1 4 0,-5 13 0,-5 3-90,-2-10 0,-2 3-748,-2 8 1,-2 5 0,-2-3 837,0-1 0,-4 0-105,-7 7 0,-5 6 1,0-6-166,1-4 0,-4-2-700,-1-6 0,-4 1 0,0-3 70,-3 1 1,-1-2-548,-2-1 0,-1 0 1402,-2-3 0,-1-2 0,0-2 0,-2-1 0,1-2 0,0 0 0</inkml:trace>
  <inkml:trace contextRef="#ctx0" brushRef="#br1" timeOffset="74136">28302 5198 7982,'0'13'900,"0"7"-810,0 14 0,0 3-90,0-1 90,0 3-90,0 4 0,6-8 0,0 1-431,-3 21 431,10-8 0,-1 2-802,-9 10 802,2-23 0,2 1 0,-3 0 0,-2-2-90,0 20 135,1-12 0,1-1-135,-4 4 77,-7-12 0,-3-1 13,-9 1 0,-16 14-450,16-29 0,-11 3-179,13-14 539,-12-5 191,8-17 79,7-6 950,8-17-590,3 4-63,20 12 63,-12-2-270,30 19 89,-19 10-179,16 19-180,-17 12 180,8 4-90,-12 19-90,2-13-494,-4-3 1,-1 1 582,-2 8-1168,3-6 0,0-1-810,2 8 1889,-4-19 0,-1-1 0,5 14 0,-1-2 0</inkml:trace>
  <inkml:trace contextRef="#ctx0" brushRef="#br1" timeOffset="75270">2870 10997 7623,'-16'31'90,"3"2"-180,-12 8 180,10 6-1310,7 9 1310,-4 9-560,11-29 0,0 0 470,-2 3 0,0 0 0,3 2 0,0-1 0,0 1 0,0-1 45,-1 0 0,2-2-90,8 0 0,1-1 90,-9-3 0,2-1 0,15-3 0,-1 0-45,-13 22 90,33-8 0,-31-7 474,37-9-474,-27-7-90,21-9 90,-10-6-90,-1-4 0,0-21 0,-2 14 0,-2-44-388,-2 23 388,-2-30 180,-7 11-90,-3-3 89,-5 2 91,-2 3-2582,-1 4 2312,0 9 596,-16 5-596,-3 13 0,-14 43 90,15 6-90,-1 18 0,0 7-527,11-17 0,1 1 497,-5-3 0,-2 2 0,2-1-465,0 11 0,2-1-135,-1 4 1,0 1 629,0-1 0,1 0 0,-2 2 0,1-1 0,-1-1 0,1 1 0</inkml:trace>
  <inkml:trace contextRef="#ctx0" brushRef="#br1" timeOffset="80421">3745 11114 6903,'0'5'0,"0"0"0,0-1 0,0 2 0,19 2 90,-15 2-180,15 5 90,-1 3 90,-13 8 0,33 6-180,-22 13 180,18 7-896,-15-4 1,-3 3 1030,-3-10 0,-2 4-135,0 7 0,0 7 0,-3-5 0,-1-1 0,-4 2-45,-5-2 0,-4 8 0,-1 1 0,-1-8-45,-2 6 0,-5-1 0,-2-7 0,-4 6 0,-2-1 0,0-8 0,-6 0 0,-4-4 30,-7 4 0,-6 2 0,2-6-255,1-6 0,-3-3 225,7-8 0,-4 2 0,-1-1 0,4-3 0,-12 2 0,0-3 0,6-3 0,0 0 0,1 0 0</inkml:trace>
  <inkml:trace contextRef="#ctx0" brushRef="#br1" timeOffset="82170">6448 9489 8162,'-14'8'270,"2"7"-270,12 10 0,0 6 0,0 3 0,0 8-565,0 8 655,-14 7-135,13-13 0,-1 0 90,-4-10 0,-1 0-45,2 7 0,2 2 0,3-8 0,-2-3 0,-9 14 90,7 14 449,-1-36 801,0 1-800,3-19-540,-1-1 0,2-25-90,0-15 0,1-13-315,8 6 0,3 0-404,14-18-1297,0 5 0,2-1 1476,-4 23 1,-1 2 629,4-10 0,-1 3 0,18-7 0,0 6 0</inkml:trace>
  <inkml:trace contextRef="#ctx0" brushRef="#br1" timeOffset="82504">7152 10009 8972,'-21'6'1169,"5"-19"-1079,16-13-180,19-12 180,-14-7-90,33 7 0,-13-22 0,-1 16 90,-4 8 0,-3 1-90,-13-1-180,12-12 90,-16 27-90,0-7 90,-20 20 90,-2-3 90,-3 26-90,-8 14-90,14 8 135,8-4 0,1 1 45,-5 14-90,15 17-270,-2-30 1,4-1-541,29 17-180,-9-13 1,3-2 989,7-16 0,2-5 0,2 3 0,0-2 0,22-2 0</inkml:trace>
  <inkml:trace contextRef="#ctx0" brushRef="#br1" timeOffset="82743">7992 9092 9242,'-28'-20'270,"-14"4"-270,38 6 359,-28 5-269,19 3 0,-1 47-180,3-15 135,10 17 0,2 3-549,-1 8 504,-1-2 0,2 1-476,8-22 1,-1 0 475,-6 13 0,1-2 0,14 18 0,-3 0 0,-10-5-720,8-19 1,-1-1-1,-9 15-180,2-14 1,0-3 899,-4-2 0,0 2 0,0-18 0</inkml:trace>
  <inkml:trace contextRef="#ctx0" brushRef="#br1" timeOffset="83089">7582 9809 8342,'-11'-36'270,"3"-10"-270,8 11 90,23-18-90,-18 24 0,36 4 0,8 2-90,-11 2-613,9 6 1,2 3 702,-1 4 176,1 5-446,-15 2 0,1 0 180,18 0-90,-10 8 1,-1 1 109,3-4-110,6 11 180,-23-15 0,-5 13 712,-8-9-712,-1 9 540,-6-13-540,-4 14 317,-1 6-317,-3 23 0,0 10 90,0-4-90,19 2 0,1-3 0,3-13-450,23 13 90,-28-28 360,35 0 0,-25-15 0,8-2 0</inkml:trace>
  <inkml:trace contextRef="#ctx0" brushRef="#br1" timeOffset="83272">8652 9535 9242,'-23'-26'629,"6"4"-359,2 1-180,11 31-180,-11 7 90,15 20 0,17 2 0,5 15-809,-1-12-271,4-4 1,0 0-768,-4 4 1847,3-15 0,2-2 0,4 6 0,1-3 0</inkml:trace>
  <inkml:trace contextRef="#ctx0" brushRef="#br1" timeOffset="83575">9020 9495 8792,'-19'-5'90,"-7"2"0,23 18-90,-7 9 0,30 26 0,-14-5 0,18 0 0,0 0 0,-16 3 45,11-2 0,1-3-45,-9-8 1259,8 10-449,-10-26-91,-3-3-809,-6-31-449,0-37 179,0-4-997,0 5 1,0-1 366,0-8 495,0 21 1,0 0-765,0-12 1259,18 5 0,-13 6 0,12 4 0</inkml:trace>
  <inkml:trace contextRef="#ctx0" brushRef="#br1" timeOffset="83954">9617 9500 9332,'0'40'90,"17"-5"-90,-13 7 0,27 12 0,-15-14 0,-2 0 0,0-1 0,1-4-180,3 19 0,-12-40-630,3-1 720,-1-11 90,-1-34 90,2 7 225,1-23 0,0-6-225,1-2 90,-1 1 0,1 1-90,-1 8 90,7-11-180,-6 40 89,4 1-178,-3 16 89,2 0 0,0 0-540,12 37-1349,-3-12 1629,-7 4 1,1 2 0,12 11 0,0 3 0</inkml:trace>
  <inkml:trace contextRef="#ctx0" brushRef="#br1" timeOffset="84709">12602 9056 9871,'-31'-18'-90,"24"5"90,-57 4-90,36 4 90,-29 3 90,-5 19-180,16-13 135,12 10 0,4 6-45,8 10 90,-9 8-180,29 19 90,20-22 0,0-2 0,4-1 0,4-12 0,3-1-593,11 14 1,0 0 592,10 2 0,-5-1 0,-3-1 0,-12-3 96,-1-4 1,-6-1-97,-20-8 0,-14 6-719,5-13-406,-25-5 1,-6-2 1124,7-1 0,-3-2 0,-3 0 0,-6 0 0</inkml:trace>
  <inkml:trace contextRef="#ctx0" brushRef="#br1" timeOffset="84936">12287 8645 8522,'12'21'1529,"-3"13"-1349,-3 14-864,-5 10 684,4-8-45,-3-8 0,-1 2 90,-1-9 0,1-1-975,1 14 0,1 0 885,-2-13 0,0-1 45,2 1 0,-1 0 45,1 0 0,0 2-559,4 13 0,2 1 64,-3-13 1,2 1-766,8 23 1,2-1 1214,-6-28 0,1-1 0,4 9 0,0-1 0,10 10 0</inkml:trace>
  <inkml:trace contextRef="#ctx0" brushRef="#br1" timeOffset="85139">13085 9323 10501,'1'36'90,"0"5"-270,-1-7-809,16 3-181,-12-9 1170,25 14 0,-26-14 0,10 9 0</inkml:trace>
  <inkml:trace contextRef="#ctx0" brushRef="#br1" timeOffset="85297">12925 8875 10231,'-9'-12'-809,"3"4"809,-7 2 0,27 19 0,5 6 0</inkml:trace>
  <inkml:trace contextRef="#ctx0" brushRef="#br1" timeOffset="85703">13680 9141 9062,'-32'6'-90,"-22"1"0,35 3 180,-25 2-90,7 13 90,18-4-90,-16 25 90,32-16 0,-11 26-90,31-24 90,11 19-180,9-27 0,-1-7 0,1-4-180,5-4 180,-2-13 0,0-5 90,-4-10 0,-7-8 0,-3-3 0,0-12-1081,1-17 1081,-19 8 180,-3-3 449,-5-5 180,1 14 1,-2-2-495,-10 13 0,-2-2 89,3-23 1,-2 2-315,-15-3-135,11 23 0,3 3 393,10 0-438,-11 9 270,3 10-2,8 31-88,-8 4-90,11 28-45,9-12 0,2 1-90,0-5 0,0 1-1025,0 13 0,2 1 575,6-9 0,-2-2-315,-15 2 1,1 1 44,17-1 1,1 1 854,-12 0 0,-1-1 0,10 1 0,1 0 0,-6-1 0,1 0 0</inkml:trace>
  <inkml:trace contextRef="#ctx0" brushRef="#br1" timeOffset="86383">14750 8863 11580,'-26'-12'630,"-9"2"-630,32-7-270,-11 6-539,14 4 809,-8 2 0,5 3 0,-5 0 0</inkml:trace>
  <inkml:trace contextRef="#ctx0" brushRef="#br1" timeOffset="86654">14750 9511 9781,'5'2'270,"11"17"-180,28-15-90,7 28 0,-22-10 0,7 20 90,-23-7-90,-2 3 0,-11-10-180,-31 1-539,4 1-357,-2-14 1,-3-1-544,-23 17 1518,24-18 1,-1 0-1,-4-1 1,0 0-1,-1-1 1,0-1-1</inkml:trace>
  <inkml:trace contextRef="#ctx0" brushRef="#br1" timeOffset="93070">6932 13996 10051,'14'-22'630,"6"2"-360,-10-24-180,10 2-910,1-8 910,1-12-730,-9 29 0,1-2 640,-1-3 0,0-1-45,1-1 0,-1 0 90,-1-2 0,1 0-45,-2 2 0,-1-3 45,2-15 0,-3 0-45,-2 15 0,-1 0 45,-1-12 0,0 2-45,-4-12 0,-1 6-45,-11 26 0,0 2-135,5-11 571,-30-5-302,16 34-89,2 24 0,-9 12-89,25 26-29,-9 1 118,11 12 0,0-6 0,0 2 45,0-11 0,0 3-418,5 8 0,1 7 1,3-6 12,4-5 0,4 2-450,-1-5 1,2 7-1,2 0 1,0-9 809,7 4 0,1-4 0,-4 0 0,1 4 0,-1-8 0,-2-14 0,-1-1 0</inkml:trace>
  <inkml:trace contextRef="#ctx0" brushRef="#br1" timeOffset="93370">7833 13413 8432,'-42'-6'90,"0"1"0,10 33 0,-1-6-45,10 12 0,2 4-520,-12 11 475,9-3 0,3 1-709,6 9 754,6-19 0,3-2 45,6 10-1,0-4 284,0-6-283,17 4 0,9-15-90,20 0 90,5-17-180,-23-24 180,13 12 134,-36-42-224,22 5 0,-25-14 0,5 16 0,-4 0-89,-22-6 44,8 11 0,0 1-495,-13 3-1032,-7-6 1572,17 27 0,-3 1 0,6 9 0</inkml:trace>
  <inkml:trace contextRef="#ctx0" brushRef="#br1" timeOffset="93587">8472 13343 9512,'-53'0'90,"3"0"-90,12 23-668,0-17 668,1 43 0,5-25 0,4 23 217,13-8-127,-7 23-90,19-16-810,7-6 1,2 0 0,-1 4 809,28-10 0,7-4 0,-5 0 0,5-13 0,-1 0 0</inkml:trace>
  <inkml:trace contextRef="#ctx0" brushRef="#br1" timeOffset="93811">8912 13441 9242,'-25'-7'270,"-8"2"-1,-13 5-269,3 0 0,9 20 90,6-15-90,-1 37 0,5-22 0,2 21 90,5-8-90,7 3 0,4-1 0,6 2-1529,28 22 900,-21-22 134,27-8 0,5-4 45,-11-9-832,37-4 1152,-28-9 130,-3-3 0,-3-17 0,-2-5 0</inkml:trace>
  <inkml:trace contextRef="#ctx0" brushRef="#br1" timeOffset="94171">8982 13708 8252,'-15'-13'-90,"11"17"270,-11 13-180,15 13 0,22-4-180,8-11 0,13-6 1,1-9-181,-5-18 180,-1 0 0,-8-10 0,-2-4 0,13-16-543,-8 0 0,-2-4 723,-15 19 0,-2-2 135,6-28 0,-4-1 0,-9 25 0,-3 0 0,3-12 0,-5-3 539,-10 2 1,-3 0-405,10 12 0,-3-1-31,-12 0 1,-6-3 0,2 4-105,9 5 0,-1 2-135,-21-16 0,-3 4-180,4 3 180,7 15 0,-1 5 0,1 9 0,1 27 0,15 10 0,8 12 0,2 5 0,-1 20-79,13 2 1,0 4 78,-11-22 0,3-1 0,17 16 0,3 3 0,-10 1 0,-2 0 0,6-16 0,2 1 30,-5 3 0,0 5 0,-1-6-30,-2-7 0,-1-1-450,2 1 0,0 3 1,0-5-46,-4-9 0,0-1 495,7 14 0,-1-2 0,1-4 0,3 4 0</inkml:trace>
  <inkml:trace contextRef="#ctx0" brushRef="#br1" timeOffset="94591">9840 12959 9961,'1'-7'-90,"0"1"180,-1 23-90,0 17 0,0 14-792,0 12 792,0-7 0,0 8 0,14 3 0,-12-32 0,-1 3 45,6 12 0,0 0-45,0-11 0,-1 0 0,-5 19 0,1-1 0,17 2 102,-18 9-642,9-23 91,-8-17-361,3 0 450,-3-19 0,3-18 360,0 8 90,6-57 90,-1 30 300,-3-3 0,0-2-255,1 2 0,1 3-135,2-15-45,-1 13 0,0 2 135,0 10 90,5-6-180,-7 25 0,3-6-90,-3 28 0,2-14 0,0 41 0,8-3 0,-3 12-360,-2-15 0,2-2-360,3 8-269,0-13 0,1-1 989,6 0 0,11 0 0,-9-17 0</inkml:trace>
  <inkml:trace contextRef="#ctx0" brushRef="#br1" timeOffset="94854">10593 13480 9691,'-19'-7'-179,"0"2"269,-4 22-1,9 5-178,4 10 268,7 13-179,-7-16 0,34 23-90,3-34 90,26 14-269,-6-30 179,-5-17 90,-18-14-90,-11-12 180,-13-2-360,-29-7-180,22 11-180,-26 7 1,-4 2-361,13-2 990,-5 14 0,1 0 0,11 0 0,4 2 0</inkml:trace>
  <inkml:trace contextRef="#ctx0" brushRef="#br1" timeOffset="95153">11083 13257 8432,'-38'0'0,"17"18"0,-15-14 0,32 26 0,-29-27 90,29 24-90,-10-5 0,14 8 0,0 2 0,0-7 0,26 0 0,7 16 0,14-11 45,-18-4 0,-2-1-45,5 3 180,6 13 0,-13-21 90,-13 4-180,-1-10-90,-11-4 0,0-1 0,0 1-720,-18-4-1259,-7 1 1979,-12-5 0,2-1 0,7-1 0</inkml:trace>
  <inkml:trace contextRef="#ctx0" brushRef="#br1" timeOffset="95369">11253 12899 8702,'9'16'1439,"1"-13"-1349,-5 49-180,2-27 90,-1 14 0,0 2 90,3 9-1316,-2-15 1,0 0 1315,3 16-180,2 1-418,-3-17 0,0 0-212,4 16 1,4 11-377,-4-17 1096,-4-15 0,-1 2 0,-7-15 0</inkml:trace>
  <inkml:trace contextRef="#ctx0" brushRef="#br1" timeOffset="95489">11097 13441 9422,'-20'-24'359,"8"0"-359,5 2-90,7-14-89,32 9-451,-9 3 0,4 1 225,5 9 1,5 3 202,14-7 1,0 3-1,-17 7 1,-1 2-1,10 0 1,1 0-1</inkml:trace>
  <inkml:trace contextRef="#ctx0" brushRef="#br1" timeOffset="95690">12008 13092 11131,'-13'0'-428,"1"0"1,5 14 0,3 4 0</inkml:trace>
  <inkml:trace contextRef="#ctx0" brushRef="#br1" timeOffset="95855">12175 13648 10321,'-13'5'-300,"9"-1"0,-9-4 1</inkml:trace>
  <inkml:trace contextRef="#ctx0" brushRef="#br1" timeOffset="96369">12917 12604 9961,'-30'-9'-270,"2"3"270,-12 3-89,12 3 89,-11 0 89,14 21-178,3-16 89,1 39 179,3-7-179,7 10-45,4-11 0,6 0 135,22 8-225,2 4 1,4 0 89,-3-22 0,2-2-2110,15 24 1,-1-1 2154,1-4 0,-12-8 0,-1 0 0,1 1 1146,4 17-1056,-22-27 970,-1 6-970,-31-21-90,-6-1 0,-22-29-90,9-11 1354,14-13-1264,-4-6 0,26 4-180,-14-7-360,16 10 0,4-2 225,-3 10 1,2-1-586,9-25 1,1 1 899,-10 24 0,3 1 0,18-9 0,4 1 0,8-13 0</inkml:trace>
  <inkml:trace contextRef="#ctx0" brushRef="#br1" timeOffset="96738">13425 12876 9602,'-32'0'-180,"4"0"180,12 16 90,-4-12-180,17 29 180,-14-16-90,15 36 0,-5-14 0,5 7 0,4 2-270,15 2 90,-6-5 0,1-2 90,9-11-90,34 1 180,-32-23 0,10-17 0,2-2 180,-2 3-135,-6-24 0,-3-7 135,2 7-90,-11-4 0,-3-4 134,-6 4 1,-3 1-225,2-20-45,-2 8 1,-6-1-136,-22-5-180,12 10 0,-3 2-1663,-28-2 764,5-6 1259,12 25 0,2 5 0,1 4 0</inkml:trace>
  <inkml:trace contextRef="#ctx0" brushRef="#br1" timeOffset="97087">13903 12763 10681,'-40'0'90,"-2"0"-90,2 0 0,1 21 0,9 5 90,13 13 0,7 0-90,10-8 0,0-1 0,17 2-270,-13-4 90,36 1-180,-4 3 360,10-11 45,-14-10 0,0-1-45,4-5 180,22-2-90,-32-17 90,6-8-90,-19-8-180,-5-4 90,-5 5-90,-3 0-90,-24-4-629,-10-10 269,-12 11-315,15 9 1,0 2 224,-6 2 630,-23 2 0,31 12 0,-7 5 0</inkml:trace>
  <inkml:trace contextRef="#ctx0" brushRef="#br1" timeOffset="97419">14210 12835 9691,'-43'0'0,"17"21"90,10 6-180,16 12 180,0 0-90,0 5 90,19-9-90,10 20 0,9-26-90,-8-9 0,0-3 90,9-5-1002,14-1 1002,-15-11 90,-1 0-90,-3-17 90,6-11-90,-16-8 181,-2-24-181,-17 19-45,-15 3 0,-6 0 45,-7-9-661,0 16 1,-3 1 660,-14-8-270,-3 4-180,-3 7-685,13 15 1,-2 2-36,-15-1 1170,-11 4 0,25 7 0,5 0 0</inkml:trace>
  <inkml:trace contextRef="#ctx0" brushRef="#br1" timeOffset="97669">15018 12461 11760,'0'-6'-90,"0"1"0,-17 3 90,12 21 90,-30 20-90,10 13-2126,2-2 1,-2 1 2035,5-13 0,-1 2-600,1 8 1,1 5-1,1-2-865,1-1 0,1 1 1555,2-7 0,-2 2 0,3-2 0,1 5 0,1-3 0,0 2 0,-1-1 0</inkml:trace>
  <inkml:trace contextRef="#ctx0" brushRef="#br1" timeOffset="98636">15963 12714 9602,'-26'-19'269,"-13"-1"-269,9 8 180,-10 2-270,13 7 90,-1 3 90,-1 17-180,1-13 180,1 38-90,2-20 0,11 10 0,2 3 90,-4 10 0,8-5 0,3 0 0,3 5-882,25 11 792,-17-25 90,45-6-90,-27-8-25,24-7 25,-10-5 0,2-5 90,17-34-90,-16 7-500,-8-13 0,-2-4 500,-1-12 135,-9 2 0,-4-1-1,-9 20 1,-3 0 90,1-11 0,-2-1-45,-2 0 0,-4 2-45,-7 11 0,0 0-135,9-18 0,-4 2-90,-34 1-90,33-8 180,-27 36 706,29 24-706,-9 62 90,12-1-854,6-19 0,3 5 0,-2-4 269,-6-4 1,3 0-136,16 16 0,2-1 0,-13-15 1,-1-3-91,10 0 1,1 0 719,-4-1 0,0-1 0,1-1 0,0-1 0,1-1 0,0 0 0</inkml:trace>
  <inkml:trace contextRef="#ctx0" brushRef="#br1" timeOffset="98939">16445 13120 10861,'0'-19'0,"0"0"0,0 5 0,20-1-90,-15 1 0,36-10 90,-11 5 0,10-8 0,-1 8-90,-13 1 0,-4 1 0,-2-6 180,-9 6-270,-3-13 180,-8 12-90,-23-12 0,-5 14 90,-1-1-90,-31 11 90,37 3 0,-38 21 0,32-14 90,-6 50 0,23-31-90,0 31 90,12-4-540,0-11-405,9-6 1,7-3-225,25 4 1079,-2-11 0,4-4 0,-6-11 0,0-2 0,5 0 0,-1 0 0</inkml:trace>
  <inkml:trace contextRef="#ctx0" brushRef="#br1" timeOffset="99303">17287 12390 10771,'-23'-35'629,"18"5"-808,-40 1 358,23 12-179,-4 30-89,10 28 178,16 18-875,-2-10 1,4 0 785,9-16 0,2 1 0,-1 24 0,0 0-45,1-23 0,2-2 90,6 9 0,-4-1-225,-12 11-449,28-5-181,-29-1-449,17 9 719,-19-15 369,6 7-9,-8-23 180,-24-2 0,-8-5 360,-15-8-90,0-4 449,-10-22-539,14-12 146,8 2 1,3-2-327,-2-23 0,15 15 0,2 1 0,6-8-180,16 2 0,7 1 0,11 1-180,10 7 1,5 5-91,16 9 45,-1 9 0,2 2 135,-20 5 1,0 2-53,13-1 0,-1 1 0,20 1 0,-1 0 0</inkml:trace>
  <inkml:trace contextRef="#ctx0" brushRef="#br1" timeOffset="99619">17898 12802 9062,'1'12'989,"0"2"-989,-17-2 90,12 6-90,-25-7 0,26 7 90,-10-9 0,13 5-270,0-7 0,0 2-179,0-2-361,19 0 360,2-4 180,16 0 180,-6-21 180,-7-4 450,-10-25-91,-7 11 181,-7-14-720,0 24-90,0-5 180,0 14-90,0 23 0,0 12 0,0 14-270,21 22-539,-16-18-226,19-4 1,3-1-1327,-10 5 2361,27 4 0,-19-18 0,1-3 0</inkml:trace>
  <inkml:trace contextRef="#ctx0" brushRef="#br1" timeOffset="99786">17982 12436 10141,'-11'-7'-2518,"-7"1"2518,37 19 0,-4 5 0,31 16 0</inkml:trace>
  <inkml:trace contextRef="#ctx0" brushRef="#br1" timeOffset="100370">18245 12731 8162,'-8'-4'990,"1"0"-451,4 2 181,1 1-810,-2 14 180,3 3-90,16 2 0,-11 10 0,10-15 0,3 25-450,-1-13-1439,0 4 0,0 1 1889,11 2 0,-6 18 0,-2-23 0</inkml:trace>
  <inkml:trace contextRef="#ctx0" brushRef="#br1" timeOffset="100752">18663 12939 9062,'0'-35'899,"0"4"-899,23 2 90,-18 3 90,32-3-180,-33-4 180,26-2-90,-26-2 0,25-3-779,-26-3 1048,23-4-89,-24 11 0,-2-1-90,12-23-882,-11 20 0,-2-1 972,1-16-90,0 0 89,-17 1-335,9 22 1,-2 0-25,-11-11-122,-7-11 212,25 38 90,-24 2 165,24 41-255,-10 23 0,13 15-47,11-10 0,0 2-403,-10-19 0,3 1-450,13 6 1,6 3 0,-3-3 179,-7-4 1,1-1 719,16 11 0,3-3 0,-11-15 0,0-2 0,2-2 0,0 1 0</inkml:trace>
  <inkml:trace contextRef="#ctx0" brushRef="#br1" timeOffset="101104">19890 12005 10771,'-6'-10'-180,"-1"3"90,-1 4 180,-3 3 90,-29 52-180,7-14-1418,8-1 1,-4 8 0,2-4 1417,2-2 0,-1 1-300,-4 9 0,-2 5 1,2-3-335,4-2 0,1 2 634,-1 3 0,-2 6 0,5-5 0,5-5 0,2-2 0,-5 14 0,1 1 0</inkml:trace>
  <inkml:trace contextRef="#ctx0" brushRef="#br1" timeOffset="101823">20143 12828 9152,'0'-36'360,"13"0"-181,-3-7 271,12-5-651,-5-3 606,-5 11 0,0-2 289,5-19-290,-3 1 1,-2 2-495,-4 4 0,-2 11 0,-2 5 90,-4 16 79,0 28-79,0 12 0,0 29 0,0-5-373,0 10 13,0 4-540,0 5-179,0-18 0,0 1-91,0 20 1170,11-16 0,1-2 0,-6-2 0,17 8 0</inkml:trace>
  <inkml:trace contextRef="#ctx0" brushRef="#br1" timeOffset="102119">20800 12321 11221,'0'-23'179,"0"3"271,-24 7-270,1 7-180,-6 26 0,-7 1 0,32 23 0,-14-15 0,-2 2 0,2 18 45,6-4 0,1 0-45,-2 7-1533,13 14 1443,22-27 0,-17-5-28,33-16 1,6-4 117,-11 1 0,15-13 0,2-5 0,-8-1 0,-9-24 0,-4-5-90,0 3 90,-14-15 0,-5-5-89,-3-4 44,-5 17 0,-4-2-495,-10 1 0,-4 2-269,-21-18-406,6 15 1,-3 3 1214,-16 3 0,-1 4 0,15 23 0</inkml:trace>
  <inkml:trace contextRef="#ctx0" brushRef="#br1" timeOffset="102468">21423 12375 11580,'-50'-24'720,"-3"10"-630,7 5-90,2 9 0,12 0 0,-12 23 0,11-4 0,-6 24 0,15 10 0,13-8-180,4-7 0,5 0 0,25 7 0,-8-13 0,3-2 90,29-1 90,-11-13 0,1-3 0,11-5 0,18-3 0,-32-17 0,-2 0 0,15 6 45,-11-24 0,-3-6-45,-3 8 90,-12-12 0,-5-4-90,-3 0-921,-6-15 921,-4 22-90,-27 4-360,20 4-315,-26 17 1,-3 3-225,11-3-1080,-34 6 2069,22 6 0,18 17 0,-1 5 0</inkml:trace>
  <inkml:trace contextRef="#ctx0" brushRef="#br1" timeOffset="102776">21823 12288 10411,'-22'-6'270,"0"1"-180,-4 28 0,-2-18-90,25 45 0,-9-26 45,11 9 0,2 2-135,-1 10 90,17 0 0,5-1-180,7-5 135,12-8 0,4-6-45,7-14 135,-6-4 0,0-6-45,8-19 90,-10 5 0,-2-3-726,1-24 681,-17 17 0,-3-1 45,-2-15 0,-11-4-90,-4-3-45,-16 12 0,-5-1 45,-9-15-405,-11 10 1,-7 4-136,14 18 0,-2 4-1079,-29-3 0,-1 5 1619,20 6 0,1 5 0,-13 10 0,0 5 0,15 0 0,0 0 0</inkml:trace>
  <inkml:trace contextRef="#ctx0" brushRef="#br1" timeOffset="103821">14422 14026 10231,'0'-15'1169,"0"2"-809,0 2-270,0 2 0,0 3-90,0 2 0,0 19 0,0 13 0,0 13-450,0 11-719,8-15 0,4 1-596,9 24 1765,-1-5 0,2 1 0,-7-24 0,-1-2 0,1 12 0,-1-1 0</inkml:trace>
  <inkml:trace contextRef="#ctx0" brushRef="#br1" timeOffset="104053">14912 13801 9871,'-20'-19'90,"-8"4"0,13 6 90,0 27-180,-9 21 0,12 12 0,1 11 0,0 3-910,4-27 0,0-1 820,2 27 0,2-1-315,0-25 0,2-3-90,1 1 1,0 1-631,0 14 1,0 0 1124,0-13 0,0-1 0,0 11 0,0-2 0,0 14 0</inkml:trace>
  <inkml:trace contextRef="#ctx0" brushRef="#br1" timeOffset="104386">14248 14353 8612,'-11'-9'90,"-1"4"0,6 18 0,0 14 0,6 13-90,22 7 0,-17-5 45,13-8 0,3 2-386,6 17 386,-5-6 0,2 0 135,16 3 44,-14-9 1,-2-1 315,5 0-180,8 7 179,-15-22-179,-2-5-90,-2-7-96,3-3-174,-5-7 0,8-17-180,-7-21-536,6-11-4,-3-13-1061,4 5 701,-2-3-314,-3 13 0,1-1 1394,-6 11 0,0 0 0,5-9 0,1 0 0,7-12 0</inkml:trace>
  <inkml:trace contextRef="#ctx0" brushRef="#br1" timeOffset="105605">13458 16825 10771,'21'-48'989,"-17"7"-944,18 11 0,2-1-597,-2-23 507,7 9 0,3-2 45,-12 11 0,0-1 30,2-4 0,1-4 0,-2 3-318,-2 5 0,-1 0 378,10-24 0,-1 2 0,-14 25 0,-1 1-180,7-22 0,-2 2 0,-7 8 380,2-12-290,-12 68 90,-16 46-90,12 5-479,-5-15 0,2 0 479,7 18 0,0-31 0,0 1-180,0-1 0,0 2-1124,0 13 0,0 0 584,-1-13 1,2 1 719,5 19 0,4-1 0,10 3 0,-3-24 0,1 0 0</inkml:trace>
  <inkml:trace contextRef="#ctx0" brushRef="#br1" timeOffset="105903">14187 16187 9332,'-22'19'629,"-7"0"-539,26 22 0,-10-11 0,0 1 0,-1 22 0,6 8 0,0 2-90,-2 1 45,20-5 0,3-2 45,-7-15-90,25-17 0,4-4 0,-7-7-733,35-6 733,-26-26 0,-1-3 0,-4-20 0,-18 10 0,-1-3 0,13-21 0,-19 3 0,-2 0 0,5-14 0,-17 11 0,-6 1-135,0 23 1,-3 1-721,-9-16 1,0 2-226,-5 1-89,-15-2 1169,40 27 0,-33 10 0,15 4 0</inkml:trace>
  <inkml:trace contextRef="#ctx0" brushRef="#br1" timeOffset="106237">14788 16267 11580,'-17'-22'450,"13"-10"-540,-28 29 0,28-20 90,-26 21 0,26 14-450,-11 36-89,15-1 269,18-7 0,7-2-1231,2-1 1501,4-13 0,4-1-473,-4-6 0,-2-2 473,18 1 0,-9-5 0,0-2 89,3-8-178,6 4 178,-24-24-89,-6 14 0,-9-38 0,-3 22 0,-5-23 0,-19 9-89,-14-20-1,-11 13-1250,10 10 1,-2 1 169,-9 0 585,16 13 1,-1 3 790,-7 5 1,4 4 0,3 6-1</inkml:trace>
  <inkml:trace contextRef="#ctx0" brushRef="#br1" timeOffset="106569">15408 16071 10501,'-61'-8'-90,"16"1"270,-1 7-180,17 0 0,13 21 0,-14-16 0,18 59 90,-8-36-90,12 13 0,9 1 90,28 2-135,-9-7 0,4-2-293,4-14 0,4-3 383,13 9 0,0-2-1898,13-3 1853,-21-12 0,2-2 0,-3-4 0,-2-3 639,16-1-594,-15-17 0,-2-4-45,-5-3-202,-4-35 112,-18 20 90,-6-4 0,-24-2-327,1-4 282,0 25 0,-2 1-404,-21-24-586,9 18 1,-4 2 269,10 8 1,-2 2 764,-10-3 0,0 4 0,-17 6 0,1 6 0</inkml:trace>
  <inkml:trace contextRef="#ctx0" brushRef="#br1" timeOffset="107973">20157 13156 8612,'44'0'1349,"-5"-15"-989,2 11-180,-2-21 90,5 22-2725,7-18 2635,6 18-90,-25-7 0,0-1-45,2 6 0,1 2-45,3-5 0,0-1 0,2 4 0,0 0 45,3 1 0,3-1-45,0 2 0,3 0 0,-1 0 0,8 0 0,2 0 0,-9 1 0,5-1 0,0 0 0,-4 1-643,11 0 0,-1 1 643,-7-1 0,2-1 0,-3 1 0,1 1 0,-4 0-45,0 0 0,-1-1 45,-3 1 0,-1 1 0,-5-1 0,-2 0 20,-2 0 1,-1 0-111,23 0-151,4 0 151,-23 1 1035,5 0-945,-27 0-2681,-5 0 2681,-24 0 0,10 0 0,-13 0 0</inkml:trace>
  <inkml:trace contextRef="#ctx0" brushRef="#br1" timeOffset="110681">17347 7302 8792,'25'0'90,"-4"16"-90,2-12 0,-4 25-90,1-18 90,2 14 0,2-5 90,0 3-90,14 12 0,-10-7 0,-3-3 0,1 0 0,3 4 0,-4-3 0,-1 0 0,5 6-1576,8 9 1666,-13-11-90,0 2 0,-2 1 0,8 17 0,-7-11 0,-3-5 0,0 1 496,4 5-496,-4-6 0,0 1 0,3 5-781,6 13 781,-10-15 0,-2-3 0,1 1 0,4 12 0,-6-12 90,11 22-180,-14-27 90,15 28 90,-15-30-90,11 23 0,-13-29 730,7 18-640,-6-18-90,10 23 0,-9-18 0,7 11 90,0 3-90,-2-10-90,13 24 180,-10-23-90,15 22-90,-12-22 135,1 1 0,1 0-45,3 2 0,-3-1 0,1-1-90,-3-2 135,-4-4 0,0-1 45,1 5-180,16 22 90,-17-22 0,0 3 0,1 1 90,0 2-135,-1 0 0,-1-1 135,-2-2-90,10 26-90,-15-25 180,10 23-90,-10-24-90,2 11 180,4-2-90,-7-9 0,13 23 0,-12-24 90,10 26-90,-9-25 318,3 11-318,-3-15-492,1 1 492,0-2 3,6 14-93,-4-12 90,8 21 0,-9-24 90,8 20-90,-10-20 0,3 7 0,0 2 0,-3-11 0,10 22 90,-8-20-180,9 20 90,-10-21 0,4 9 0,-5-13 0,-2 1 769,2-2-859,4 8 180,-5-8 344,9 17-434,-9-17 99,9 17-99,-6-16 90,17 25-90,-13-23 0,16 21 0,-17-25 0,11 13 0,-10-16 0,3 4 90,-7-7-90,-1-1 0,1-2 0,8 7 0,-8-7 0,15 8 0,-14-8 0,12 7 0,-11-6 0,11 7 0,-12-7 0,7 3 0,-1 1 0,-3-3 89,14 11-89,-13-8 0,18 12 0,-16-11 0,9 5 0,-2 0 0,-5-6 0,12 9 0,-16-12 0,10 6 0,-15-10 0,7 4 0,-11-8 0,2 2 0,-5-2 0,-2-2 0,0 0-89,-4-2 89,0-1 0,-2-1 0,0 0 0</inkml:trace>
  <inkml:trace contextRef="#ctx0" brushRef="#br1" timeOffset="111153">20223 11263 9781,'17'13'90,"-12"2"-90,31 15 90,-31-2-180,43 13 90,-30-5 0,9-4 0,1 2 90,-1 10-90,0 2 0,0 0 0,-2 5 0,-3-4 0,-2-1 0,-5-4 45,-7-8 0,-2 0-45,-1 3 0,-24 20 0,14-25 0,-39-2 0,-11-2-360,8 1-1490,1-12 0,-9 1 0,5-4 1085,10-4 1,1-1 764,-14 2 0,-1-2 0,16-4 0,1-1 0,-1-1 0,1 0 0</inkml:trace>
  <inkml:trace contextRef="#ctx0" brushRef="#br1" timeOffset="113621">26257 5465 7713,'-35'0'539,"5"0"-359,6 0 0,13-11-180,-7 8 90,10-9-90,-8 12-90,6-9 0,-1 7 270,2-7-360,-2 2 270,1 5-90,0-11 0,0 8-90,-8-9 90,1 4 0,-23-9 0,10 8 0,-2 0 0,-1 1 0,-15-3 0,0 2 0,-1 0-981,15 4 0,0 1 981,-11-2 0,-2-1 0,-8 1 0,2 1 0,10 0 0,-1 0-30,-8 0 0,-4 0 0,3 1 75,3-1 0,-1 1-45,-8-1 0,-6 0 0,4 1-45,3-1 0,0 1-525,7 0 1,-3 0 0,2 1 569,-7-1 0,2 0 0,-2-1 0,-1 1-45,0 1 0,-2-1 75,4 0 0,-3-1 0,2 1-60,13 1 0,1 0 0,-3 0 30,-6-1 0,-6-1 0,0 0 0,6 0 0,-12-1 0,1-1 0,12 2 0,-3 0 0,5-1 0,-3-1 0,4 1-45,1-1 0,1 1 45,2-1 0,-1 1 0,-15-3 0,0 1 0,16 3 0,-2 0 0,-3 1 0,-5-1 0,5 2-284,4 2 1,0 1 253,-5 0 0,-6 0 0,6 0 30,3 2 0,1 0-785,-16 0 1,0 0 784,18-1 0,2 2 45,-2 8 0,-1 1 174,1-8 1,-2 1-220,3 6 0,-2 3 0,1-2 45,-6-1 0,-2-1-62,-6 2 1,-4 1-1,5-1-28,6-2 1,-1 1 66,3 1 0,-9 2 1,1 0-1,6-2-67,-4-4 1,1 1 66,4 3 0,-5 2 1,-1 1-1,9-3-22,-1-2 0,1-2-30,-4 3 0,-5-1 1,5 0 38,6-2 0,1-1-39,-5 2 0,-4-1 0,4 0 75,5 0 0,2-2-90,-14 3 0,-2-1 45,1 2 0,3 0 0,12-3 0,-1 1 0,-2 1 0,-4 1 0,5 0 45,5-1 0,1 0-90,-25 5 0,2 0 45,28-5 0,1 0 0,-8 2 0,-2 0 0,4 1 0,2 1-89,-19 6 133,12-3 1,0 1-134,-4 5-226,12-4 0,2 0-45,-1 3 793,-9 12 0,28-15 0,-1 6 0</inkml:trace>
  <inkml:trace contextRef="#ctx0" brushRef="#br1" timeOffset="114040">19638 5154 6453,'-15'-5'0,"2"0"90,13 1 180,0-4-90,0 1-90,15-3-90,-11 4-90,10 0 90,-14 19-90,-19 2 180,-9 3-90,-7 7 0,-3-1 0,-16-3 0,9 11 0,2 2 0,-2-4 0,8-5 0,0 0 0,-3 3 0,10-7 0,1-2 0,3-1 450,1 2 179,17-9-539,5-4 0,45-1-180,-5-5-343,2-1 0,3 0 433,-7 0 0,0 0-588,7 1 1,1-2 362,3-6 0,1-1-180,4 6 1,1 0 404,2-5 0,-1 0 0,0 6 0,0 2 0,1-1 0,-1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1:44:56.650"/>
    </inkml:context>
    <inkml:brush xml:id="br0">
      <inkml:brushProperty name="width" value="0.12095" units="cm"/>
      <inkml:brushProperty name="height" value="0.12095" units="cm"/>
    </inkml:brush>
  </inkml:definitions>
  <inkml:trace contextRef="#ctx0" brushRef="#br0">2545 1105 22470,'-34'14'2915,"13"3"-3396,9 22-2189,12 4 289,0 12 734,0 8 1058,0-27 1,0 0 191,0 4 1,0 0-402,0 2 0,0 0-342,0 2 0,0-1 289,-1 1 0,2 0 465,7-2 1,0 0 269,-6-1 0,0 0 7,5-1 0,1-2-107,1-1 0,-2 0 140,-5-2 1,0 0-41,13 28-357,-6-7 147,-7-5 1063,7 1-473,-3-18-301,-4-1 383,4-43 870,-6-3-1596,-16-30 1,-2-9 363,14 20 0,0-3-108,-10-15 0,-5-8 0,4 4-107,6 6 1,2-2 238,1-8 0,0-6 1,1 5 59,-2 3 0,2 2-64,4 6 1,1-2 0,1 3-577,-1-2 0,0 3 874,0-1 1,0 1-107,-1 4 1,2-1 89,6-12 0,5 1 201,1 16 1,3 1 36,10-18 1,3 4 121,-6 25 0,1 4 151,1-5 1,-1 3 741,10 1 297,1 9 511,-3 7-502,-3 5-601,-3 2-484,-5 25-1975,-2 20-1083,-10 15 1435,-3-9 0,-5 1-25,-9-15 1,-1-1-162,8 15 1,-3 0 341,-16-12 1,0-2 59,18 1 1,-1 1 178,-21-3 0,-2 2 988,9 11 0,0 0 289,-5-14 0,-1 1-184,-2 16 1,4 0-23,5 2-640,7-14 1,1-2-377,8 1-325,0 8-193,31-11-400,-3-12 857,13-7 0,4-3-43,18 0 607,-20-7 1,1-1-1,-9-4 1,0-1 0,0 0-1,0-1 1</inkml:trace>
  <inkml:trace contextRef="#ctx0" brushRef="#br0" timeOffset="349">3377 1812 22020,'-30'0'0,"1"16"1380,-7 6-982,10-2-620,4 8 0,2 0-493,0-5 385,-3 33-561,15-24-109,3 0-300,4-2-594,25 9-387,-18-14 1409,26-5 1,5-5 483,-8-3 222,13-4 0,3-5 996,0-17-45,-6 2 1,-3-3 1315,3-20-386,6-7 529,-24 7-1092,-10-1-1387,-4-2-299,-7-11-948,0 13-865,-18-14-717,-3 29 64,-18 2 2889,4 14 0,15 5 1,6 0-1</inkml:trace>
  <inkml:trace contextRef="#ctx0" brushRef="#br0" timeOffset="734">3878 1864 22290,'-23'19'689,"-9"9"-740,29 11-2949,-10 5 1867,2-9 351,9 2-172,-9-1 584,11 1-1227,0-4-149,0 0 184,22-4 1072,4 2-485,15-12 979,-2-2 219,14-14 708,-11-28 157,-4 7 1,-2-5-153,-15-3 1,-1-5 143,12-14 1,-2-1-169,-15 15 1,-1-1 0,2-8 0,0-6 1,-2 6-861,0-21-267,-1 11 1,-2 5-732,-9 18-968,2 24 2017,-4 30-1186,0 37-58,20-5 485,-9-15 1,3-1-1102,23 10 844,-18-19 0,-1-1-832,13 7 507,4-5-1319,4-5 2739,4-6 0,1-8 0,3-4 1</inkml:trace>
  <inkml:trace contextRef="#ctx0" brushRef="#br0" timeOffset="933">4932 1428 24089,'-22'-26'-6145,"-7"6"5730,14 10 42,-1 27 1722,4 25-1446,12 12-313,0-6 0,0 1-295,0 17-49,0-19 1,0 0 781,-1-12 1,2-2-400,8 0 0,1 1-1483,-6 29-87,13-21 1,2-1-402,2 19 2195,-12-24 0,3-1 1,15 5-1,-13-2 0</inkml:trace>
  <inkml:trace contextRef="#ctx0" brushRef="#br0" timeOffset="1084">4583 1867 23639,'-10'-26'-9386,"2"2"6505,8 4 2643,24-2 2666,15 10-2267,11 4 1,5 3-78,-17 2 0,0 3 15,16 8 0,-2 2 0,7-6 0,2 14 0</inkml:trace>
  <inkml:trace contextRef="#ctx0" brushRef="#br0" timeOffset="1367">5560 2202 23189,'8'3'-1609,"1"-2"1478,1-1 948,9-16-318,-4 12 399,15-42-1377,-12 24 328,-1-7 0,-2-2-652,0-3 700,3-9-432,-10 12-585,-4 2-353,-2 0-562,-2-9 832,-24 11-15,-6-13 31,-14 23 1221,4-1-5,11 14 775,2 3 508,3 1 136,-2 33-182,14-9-877,4 11 0,4 3-42,4 8-1716,8-5 0,5 0-1597,25 11 2765,-13-19 1,2-1 0,3-10-1,1-2 1,20 20 0</inkml:trace>
  <inkml:trace contextRef="#ctx0" brushRef="#br0" timeOffset="2000">6465 1699 25078,'-16'15'-1410,"4"-11"1,12 11 0</inkml:trace>
  <inkml:trace contextRef="#ctx0" brushRef="#br0" timeOffset="2122">6593 2177 24718,'-28'8'2146,"5"-2"-2151,4-4 1,15-1 0,-15-1 0</inkml:trace>
  <inkml:trace contextRef="#ctx0" brushRef="#br0" timeOffset="2768">7050 1742 25888,'-16'-11'-4211,"0"0"2547,1 2 943,-4-2 337,7 5-4564,0 0 4986,9 24 0,3-14 1,0 14-1</inkml:trace>
  <inkml:trace contextRef="#ctx0" brushRef="#br0" timeOffset="2900">7297 2194 21031,'-20'0'0,"5"0"0</inkml:trace>
  <inkml:trace contextRef="#ctx0" brushRef="#br0" timeOffset="3872">8055 1668 24629,'-31'-4'-1074,"-22"-1"910,30 1-151,-41-2 240,24 3 246,-23 0-162,31 3 161,-13 17 621,31 2-968,-5 1 71,17 14-1473,-2-19 543,4 16-969,27 0 331,5-10 432,29 4-231,-16-10 1407,10-8 391,-21-1 1151,0-6 105,-19-16-122,-8-3-709,-26-10-1530,14 35 1245,-14 5 606,19 34-2421,0 18 79,0-10 406,7-3 0,0 1-982,-3 11 1406,4-22 1,-1 1 510,-6-1 1,-2-1-1315,1 20 238,2-11 1,-4-1 994,-19 6-65,16 9-167,-35-26 1561,35-8-1226,-33-9 1802,34-6-1625,-28-8 1566,29-29-2361,-11-1-710,14-28 1282,12 17 0,1-1-1049,-7-25 1207,28 7 1,5 1-677,-22 21 0,0 2 811,20-10 0,3 2-458,-15 14 0,0 3 1207,0 0 0,1 0 1329,24-16-1435,-14 15 1,1 1 466,17-11-609,-9 9 0,-1 1 261,6-3-390,4-1 0,0-1 51,1-4-421,-1 1 1,-1-1 11,-8-3-100,-9 4 1,-3 0-594,-3-8-41,-10 7 0,-4 0-741,-6-7-525,-2-9-168,-8 4-327,-25 13-71,-6-11 266,-16 26 1303,-14 0 543,22 13 621,-14 20 1201,3 20-123,15 8-1027,13-4 0,5 2 397,4 13-642,6-5 1,7 1-1267,27 6 78,-17-20 0,4-2-32,11-12 0,3-4-1037,19 19 169,9-7 1237,-10-15 1,1-4 519,-10-5 0,2-1-1,4-1 0,5-1 0,-4-3 643,-5-9 0,-1-3 464,27-3 1,-3-5 192,-29-1 0,-3-3-573,10-3 1,-3-2 864,4-18-868,-9-5-625,-8-3-197,-15 11 1,-2-1-1035,1-23 536,-3 8 1,-6-1-500,-9 25 1,-2 1 343,11-11 0,-3 2-280,-17 15 1,0 1-108,16-22-67,-32 8 431,18-3-264,-3 19 877,-2-1 448,22 41 427,-8 1 1002,10 27-1750,9-11 1,1 2-319,-5 24 187,12-2 1,4 1 158,-8-21 1,0-1-291,8 25 1,2 0-418,-5-28 0,0 1 576,-2 7 0,1 5 0,-3-5 0,7 18 0,-6-14 0,1-1 1</inkml:trace>
  <inkml:trace contextRef="#ctx0" brushRef="#br0" timeOffset="4018">9220 1661 24269,'-7'-31'-8190,"1"-1"5689,30 3 2357,21-4 0,8 1 481,-14 15 0,2 0 0,2-2 0,4-3 1,-4 5-1,-5 7 0,-1 1 0</inkml:trace>
  <inkml:trace contextRef="#ctx0" brushRef="#br0" timeOffset="4484">10675 604 24449,'-16'-23'-7617,"-7"9"7686,-22 1 925,6 11 444,-6 20 748,10 5-1214,-6 24-855,21-22 1,-1 4-353,-11 23 0,1 6 873,8-13 1,1 5-597,6-6 0,-2 6 0,2 0 1,3-3-281,-1 14 1,3 0-159,3-7 0,0 3 0,2-4-623,2 4 0,4-3-305,8 0 0,4-1-42,-4-2 1,6 0-262,9-7 1,7 1 0,0-2 1516,5 4 1,3-2 0,-2-7 0,3 0 0,0-4 0,9-2 0,1 1 0</inkml:trace>
  <inkml:trace contextRef="#ctx0" brushRef="#br0" timeOffset="4918">11387 642 24089,'-11'-14'-7311,"2"3"5058,-2 3 2362,3 5 647,-2 1 230,3 2 206,-3 17-985,5-13 94,-3 48 230,5-27-946,0 32-1649,3 1 547,0-14 1205,0 12 0,0-23 0,0-3 0</inkml:trace>
  <inkml:trace contextRef="#ctx0" brushRef="#br0" timeOffset="5033">11432 848 23639,'5'-7'-3655,"0"10"2638,-5 38 0,0 7 0,0 5 1</inkml:trace>
  <inkml:trace contextRef="#ctx0" brushRef="#br0" timeOffset="5718">12368 1513 24269,'2'-5'-3872,"-20"3"4347,13 17-1691,-32-10 2446,32 34-2572,-33-8 2214,12 11-943,7-13 1,0 0-192,-4 3 653,11 10-1189,12-8 189,0-13-1225,17 5 1177,3-18-302,20-2 1068,-19-23 145,3-5 1,0-4-186,-2-23 29,0-1 0,-1-1 661,-4-12-408,-6 0 0,-2-1 63,-7 23 1,0 0-455,1-6 1,1-5 0,-2 6-383,0 4 1,-1 2-357,-1-11 1,0 1 20,1 13 1,-2 5-232,-14-11-327,11 2 706,-23 50 2659,25 10-1870,-10 31 275,12 4-465,0-21 1,0 1-4,0 4 1,0 1-40,0 2 0,0 3-421,-2 20 1,4 2 65,7-18 1,2 2 49,-2 2 1,1 4-1,2-6 1,7-8 0,2-1-1,0 11 1,0-1-1</inkml:trace>
  <inkml:trace contextRef="#ctx0" brushRef="#br0" timeOffset="6022">12777 1942 23459,'-19'-8'-3217,"4"1"1814,36-8 3040,-16 4-2255,43-1 1774,-25-1-775,10 2 1,2 0 80,9-6-326,-5 2 1,-1 0 1288,5-2-621,-11 2 1,-1 0-517,-5-2 781,-2-8-1642,-19 0-1236,-5 3-107,-21-10-663,-12 15 913,-27-3 352,8 13 941,14 2 1,3 5 65,0 23 799,-10 6 1089,34 12-1007,4 15-259,35-21-1425,-8-6 1,4-1 1057,4-11 1,3-4 0,4 5 0,-1-3 0,21 2-1</inkml:trace>
  <inkml:trace contextRef="#ctx0" brushRef="#br0" timeOffset="6233">13638 1232 23819,'-24'-39'-7623,"18"5"4988,-38 8 3239,24 4-1223,-12 12 1615,14 23 729,9 8-1846,8 11 1,2 4-1542,-1 17 1867,-2-14 0,4 1-199,9-8 0,0 0-474,-9 2 1,2 0-178,16-2 1,3 1-834,-7 13 1,-2 0-164,-2-14 1,3-1 1424,9 11 0,-4-3 0,-15 7 0,15-2 0</inkml:trace>
  <inkml:trace contextRef="#ctx0" brushRef="#br0" timeOffset="6356">13435 1583 22110,'0'-40'-7105,"0"3"4167,30-10 3366,-22 15 0,21 12 0,6 4 0,6-3 0</inkml:trace>
  <inkml:trace contextRef="#ctx0" brushRef="#br0" timeOffset="6550">14310 1716 21121,'0'20'-6386,"0"-1"4258,0 0 1063,-13-2 2571,9-1-1768,-9-2 1368,13-2-1709,0-2-1263,0-1 2012,0-4 0,14-1 1,4-4-1</inkml:trace>
  <inkml:trace contextRef="#ctx0" brushRef="#br0" timeOffset="6701">14342 1568 22200,'0'47'-6296,"20"-7"2761,-15-1 2262,29-7 1145,-31 1-1111,40 12 141,-25-13 1102,26 7 1,-19-20-1,3-2 1</inkml:trace>
  <inkml:trace contextRef="#ctx0" brushRef="#br0" timeOffset="6850">14393 1129 23549,'-10'-10'-8317,"7"3"8314,-7 21 0,10-11 0,0 15 0</inkml:trace>
  <inkml:trace contextRef="#ctx0" brushRef="#br0" timeOffset="7554">14297 1579 22920,'-20'-10'-3558,"5"1"2065,1 1 559,10 0-1443,-23 1 3195,23 2-1931,-25 3 2011,16 0-1085,-29 2 1009,16 21 527,-12-16-77,14 35 450,3-24-1046,4 20 495,5 6-1955,6-8-247,24 21-1111,-12-24 1004,25-8 1,6-2-215,-7-1 1123,22-8 1,4-4-416,-6-2 1071,-3-13 1,-2-2 1023,-10 5-514,-8-19 1,-3-5 1188,-5 7-1192,-7-18 1,-5-3-938,-3 2-248,-12 1 1,-2 0-1196,6 3-226,-28-18-827,15 28-225,0-4 966,-7 18 1433,21 25 470,13 18-551,-5 14 381,12-10 1,5 0-109,9 9 132,-12-13 0,2-2-435,22 11 307,-9-2-1418,-2-4 1507,16 7 0,-13-13 0,10 4 0</inkml:trace>
  <inkml:trace contextRef="#ctx0" brushRef="#br0" timeOffset="7899">14798 1319 24629,'-13'12'393,"-5"-10"480,16 26-4001,-6-14 2535,8 15-992,0 15 389,0-9 113,15 10 0,2 1-2292,-9 3 992,16-2 1,1 0 1742,-7-6 0,1 9 0,-5-18 1</inkml:trace>
  <inkml:trace contextRef="#ctx0" brushRef="#br0" timeOffset="8068">14740 971 24269,'-15'-13'-6078,"0"5"4566,5 3 1605,2 3 1,5 2 0,1 0-1</inkml:trace>
  <inkml:trace contextRef="#ctx0" brushRef="#br0" timeOffset="8522">15290 1840 23819,'21'-43'-2951,"-16"6"2508,19 13 0,4 0 1562,-3-18-952,10 7 0,2-2 5,-14 9 1,-3 0-218,8-12 1,-1 1-88,5-18-449,-4-2 739,-5 0-234,-12 16 1,-2-1-402,-3 11 1,-2-1 149,1-22 0,-3 0-761,-2-7 529,-9 16 0,-5 2-1284,-10 2 238,-4-3 435,-4 27 1091,17 10 217,-2 35 881,6 2-853,10 16 1,2 5-94,-1-16 1,0 3-115,5 9 1,2 6 0,-2-4-402,-4 0 0,3-1-15,8-5 1,6 1-1,1 0 337,7 20 0,3-4 1,5-13-1,2-2 1,-10-5-1,0-1 1,0 0-1</inkml:trace>
  <inkml:trace contextRef="#ctx0" brushRef="#br0" timeOffset="9017">16542 845 24808,'0'-26'-6025,"0"10"3896,0 21 1958,-6 25 0,-2 11 87,2-8 1,-1 4 57,-1 13 1,-2 6 0,1-3-292,-1-3 0,1 1-617,-1 9 0,0 5 0,0-4-591,1-2 0,-1-1 1568,1-8 0,-1 2 1,2-4-1,-2 4 1,2-3-1,-1 0 1,0 0-1</inkml:trace>
  <inkml:trace contextRef="#ctx0" brushRef="#br0" timeOffset="9599">17252 701 22020,'-26'-6'-1493,"10"24"1661,8 42-2299,22 1 1047,-13-5 1,2 1 276,12-25 1,-1-1 193,-11 11 1,-2 0 192,13 14-1658,-14-5 945,0-3-171,0 10 1040,0-17 611,-17 15 606,-7-29 805,-21 7-254,8-21 808,-1-1-521,15-10-163,-5-2-32,15-22-2058,-1-5-378,14-22-471,0 2-515,22 20 1125,-17-2-817,34 27 1423,-34 11-1873,27 27 2365,-29 10-245,8-5 1,0 2-645,-8 15 487,-1-16 0,1 7 1,0-5-727,-3-9 1,0 1-19,0 8 0,0 4 0,0-6 406,0 18 1,0-23-1,0-1 1,0 12 0</inkml:trace>
  <inkml:trace contextRef="#ctx0" brushRef="#br0" timeOffset="9906">17798 1308 22200,'0'39'-6116,"0"0"3898,0-5 1154,-11 2 1443,8 5-780,-8 21 357,11-14-516,0 14-1846,0-23 2293,0-2 0,15-3 1,4-2-1</inkml:trace>
  <inkml:trace contextRef="#ctx0" brushRef="#br0" timeOffset="10068">17835 985 23999,'-16'-29'-9123,"-6"3"7352,20 8-1588,-8 7 3645,10 22 0,0-8 0,0 13 0</inkml:trace>
  <inkml:trace contextRef="#ctx0" brushRef="#br0" timeOffset="10450">18417 1426 22830,'-24'5'1544,"-16"8"-398,11 0-543,-23 22-723,11-9-36,15 1 0,4 3-514,6 6-368,-13 12 588,27-15-1400,-7-3 239,9-4-522,21 4-48,-15-11-185,37-1 1831,-11-12 824,24-26 922,-11 15 481,-4-45-1014,-7 3 545,-18-17-655,-1 13 0,-2-2 174,-11 17 1,-2-1-477,3-6 0,1-4 0,-2 3-505,-1 4 0,-2-2-362,-3-7 1,-3-5 0,2 6-1529,1-17 1354,-5 8 0,1 21-844,8 44 1193,0 27-82,0 29 170,7-25 0,2 3-1151,1 12 1,0 0 658,-1-10 0,2 0 803,7 16 1,-1 0-1,-15-18 1,0-1-1,7 0 1,1 1-1</inkml:trace>
  <inkml:trace contextRef="#ctx0" brushRef="#br0" timeOffset="11167">19092 516 23099,'-11'-10'-6068,"9"2"2420,-12 2 4564,13 22-1497,-3 16 270,12 3 0,3 5-100,-9-6 1,0 4 246,8 11 1,4 6 0,-4-4-763,-7-7 1,-2 1 840,7 9 0,2 7 1,-2-8 281,-7-15 1,1-2-692,6 21 1,1-3 48,-2-1 322,6 9-30,-2-31-250,-1-4-194,0-8 6,9-4 932,-4-8 595,14-2 582,-10-26 235,13-9 401,-16-12-752,4-1 372,-14 9-726,-1 1-874,-4 0-907,-1-6-450,-24 13-269,1-3-259,-23 20 2179,6 29 831,18 3-868,6 11 1,2 4 4,4 15-312,2-3 0,1 1 235,0 16-669,5-11 0,4 1-300,8-24 0,0-2 251,-8 11 0,1-2 1,31 11-1,-16-3 1</inkml:trace>
  <inkml:trace contextRef="#ctx0" brushRef="#br0" timeOffset="11634">20087 680 24629,'0'-26'-5576,"0"6"3447,0 3 975,0 6 605,0 4 303,-14 19 1863,11 4-1513,-9 17 0,0 5-1105,10 25 1122,-10-14 0,-1 3 69,7-5 1,-1-1 6,-6 5 0,-1 1 48,1 1 0,0 4-354,-1-4 1,-1 4 0,0-3-1132,-3 7 0,-2 2 1250,4-15 0,-2 5 0,0 0 0,1-6 0,-4 9 0,-1-3 0,4-7 0,-1 0 0,0 0 0</inkml:trace>
  <inkml:trace contextRef="#ctx0" brushRef="#br0" timeOffset="12483">20948 759 23189,'0'-16'-5396,"0"2"3628,-15 2 1422,11 4-1327,-21 4 3017,23 25-1519,-7-3 668,3 45-1906,1-19 1523,0 3 1,0 2 102,-2 15-280,4-21 0,0-1 761,-2 15-1806,2-4 1128,-2-4-720,-2 9 736,0-18 85,-5 16 109,2-31-417,-7 6 700,8-22 413,-5 0 435,6-8 13,0-1-80,1-15-2201,1-9 59,3-10 216,2-17-415,1 18-304,17-17 354,3 23 500,15 5 1063,-17 53-387,3-2-190,-18 13 0,-4 4 243,9 10-291,-7-18 0,-2 1 115,1 3 1,0-1-721,0 22 3,0-13 0,0 0-1403,0 5 1435,-6-14 1,-2-1 260,5 2 425,-11 6 1,14-22-1,0-3 1</inkml:trace>
  <inkml:trace contextRef="#ctx0" brushRef="#br0" timeOffset="12999">21442 1309 23639,'0'41'-5396,"0"-5"3268,0 6 1243,0-5 157,0 4 392,0 20 32,0-16 145,0-3 0,0-2-1438,0-4 1597,0 20-180,0-40-989,7 1 404,0-12 1368,6-23 846,10-29-460,-9-1-404,2 6 1,1 0 359,0-1-434,-3 9 0,0 2 310,2 1 676,3 5-782,-8 12-469,1 13 674,-1-5 628,5 22-2266,-4 12-797,8 27-545,-8-5 460,-2-13 0,1 0-1269,4 7 2383,6 12 0,-1-23 0,2-3 0</inkml:trace>
  <inkml:trace contextRef="#ctx0" brushRef="#br0" timeOffset="13349">22173 1538 23729,'-27'-18'-4350,"-15"8"4548,37-2-3685,-34 10 4939,13-3-933,-9 5 406,-7 24 158,21 9-1374,6-3 0,2 2 538,4 19-859,2-11 0,7-2 1008,23-1-2920,7 23 677,25-46 1353,-11 0-665,-4-14 1830,-11 0 372,-3-22 475,-3 16-229,-9-29 1,-3-5 52,5 12-241,-9-13 0,-1-1-1879,-2 10-27,-4-14-791,0 23 0,-14 5-181,10 28 424,-10 34 537,14 0-818,0 15 590,20-25-737,-15 0 1659,15-4 1,-2-2 0,4-3-1</inkml:trace>
  <inkml:trace contextRef="#ctx0" brushRef="#br0" timeOffset="13706">22387 1521 23999,'0'18'-6386,"0"-4"4258,0 27 1064,16-8-510,-12 17 1090,26-12 105,-27 21 174,21-29-1784,-21 7 1303,14-25 444,-15 3-41,6-14 2151,-5 2-2020,2-26 808,1-9 39,4-33 94,-3 12 84,6-5-478,-4 17 479,1 2-1677,-2 4 1483,0-2-622,-1 13 176,1 5 310,-3 13 442,1 6 277,-1 24-2082,0-18 273,2 42-82,3-10-417,-2 11 234,-1-15 0,1-1-1198,0 3-1671,6 22 3126,-5-32 0,2 3 1,-4-15-1</inkml:trace>
  <inkml:trace contextRef="#ctx0" brushRef="#br0" timeOffset="14383">22823 1681 21750,'43'0'0,"-19"-14"1279,21 11-1011,-8-21 65,12 22-194,-17-10 0,0 1 580,7 7-565,20-17 444,-29 9 24,6-3-466,-17-7-523,-9 9-285,-3-10-685,-28 9-566,15-3-459,-43 7 1288,25 3-195,-27 3 442,9 3 959,-1 1 163,4 0 710,-11 14 1052,18 8 539,-8 21-2232,27-6-787,3 4-460,10-8-626,18-1-673,-14 1 741,30-11 1,7-2-1008,0 12 2302,4-13 0,3-3 1,-15-5-1,-1-2 1,3-2-1,-1 1 1</inkml:trace>
  <inkml:trace contextRef="#ctx0" brushRef="#br0" timeOffset="15350">23365 799 21660,'17'-5'3414,"-4"0"-2259,-13 2-4995,10 1 4717,-7 1-430,7 0-46,1-2 199,-3-1 213,12-4-620,-10 3-154,7-4 2098,-8 5-1505,7-3-286,-8 4 282,4 0-751,-7 2-50,2 0-341,-1 1-92,4 0 155,-1 20-2347,6 6 66,-5 12 69,1 0-8,-7-7 515,1 5 133,-4 0 367,0 20 98,-1-14 1877,0-7 0,0 0 36,0 4 208,-14 22 336,11-28-501,-11 7-113,14-11-405,0-9-458,0 6 488,14-17 213,-11 2-974,22-9 1593,-11 1 280,10-3-176,-2-18 999,-5-1-305,-1-20-691,-10 11-846,2-1 1156,-8 9-2465,2 1 387,-2 2-497,0 2-340,-16 0 484,-1 8 1318,-2 17 1795,-7-6-430,23 37-1308,-11-18 702,7 25-504,5-6-229,-2-8 1,1 1-53,3 21-377,0-8 0,0-1-1791,0 8 1109,0-10 0,0 0 160,0 4-1138,14 13 1843,-10-25 1,11-3-1,-15-3 1</inkml:trace>
  <inkml:trace contextRef="#ctx0" brushRef="#br0" timeOffset="16186">24320 407 24269,'0'-8'-5216,"0"2"3087,1 2 2602,0 16-1612,0 4 109,-1 20 266,0-8-169,0 7-1383,0-9 1507,0 5-631,0 9 132,0-9 1324,0 6 0,0-17 0,0-1 1</inkml:trace>
  <inkml:trace contextRef="#ctx0" brushRef="#br0" timeOffset="16302">24288 582 23279,'49'-29'1942,"3"2"-1086,-8 7-143,-7 8-788,-8 31-3051,-9 0 2720,-14 12 0,-2 5 0,5 18 0,-9-14 0,0 0 0</inkml:trace>
  <inkml:trace contextRef="#ctx0" brushRef="#br0" timeOffset="31074">25232 1486 22920,'0'-11'-4767,"0"2"3268,0-2 1065,0 3 155,0 0 123,0 1 32,0 1-14,0 1-1369,0 2 1597,0 21-180,0 9-90,0 35-989,0-5-1187,2-6 1,-4 0 2454,-9-14 1,-2-1-1,-1 15 1,-4 0-1,-10-11 1,0-1-1</inkml:trace>
  <inkml:trace contextRef="#ctx0" brushRef="#br0" timeOffset="32736">9205 4292 24718,'36'0'1260,"-3"0"-1080,0 0-180,1-23 511,8 18-100,-18-18 1,0-2-713,27 3 473,-24 0 0,0-1-115,26-16 289,-1-1-230,-19 12 1,-2-2-207,11-14-134,-17 16 0,-3-1-706,-3-23 33,-9 14-759,-5-22 82,-27 30-614,17-7 59,-39 20 1382,38 5-1281,-39 6 2104,26 3 479,-20 3 538,13 26 377,-7 21-8,9 14-997,10-9 1,0 2-662,6-16 1,1-1 647,2 17 1,1 0-1047,1-12 0,0 0-38,2 2 1,2 1-217,-1-2 0,0 3-377,0 21 1,0-1 346,0-16 1,0 0 276,0 2 1,0 5-1,0-6 237,0-8 0,0-1 12,0 20 0,0-3 207,0-3-111,-15 6 722,-3-30 624,0-16 830,-14-3 833,13-32-2582,-2-18-517,7-11 323,21-8 0,4-1 101,-11 23 1,4 0 36,15-12 0,8-4 1,-2 5-249,-9 8 1,4 3-160,12-5 1,7-2 0,-2 4-249,-6 4 1,-1 1 1130,11-8 1,1 1 323,-11 14 0,-1 3-109,0 0 0,1 1-156,-2 1 0,2 1-164,10-3 1,0 1 162,-12 5 0,0 0-177,16-5 1,-3 2 531,1-2-83,10-6-176,-31 12-194,-1-1-338,-16 4-913,-2 2-657,-3-1-365,0-3-505,0 4-49,0-2 137,-14 9 1272,10 14-327,-10 10 1448,14 22-659,0-5 405,16 18-437,-13-21 39,23 19-565,-15-27-1203,2 4 78,9-17 769,-12-4 609,22-5 1735,-11-18 1491,21-17-171,-13-8-785,1-3 1,1-1 669,-1-3-1252,-3 4 0,-2 1-254,-8 12 445,3-4-1303,-11 24-232,-4 1-3,1 7 707,-4 0 123,4 46-1873,-1-21 787,-2 15 1,1 0-648,3-4-72,2 21-493,-2-30 28,2 5-553,0-23 408,2 2 1856,4-10 1617,1 3-525,5-4 785,0-20 179,16-9 586,-10-13-1376,-3 13 1,-1-1 314,-1-7-421,11-20-1405,-20 30 96,0 2-96,-6 10-300,-4 13 917,6-6 254,-4 30-2264,10 8 187,-4 12 24,5 1-104,10 8-744,-4-11 2234,2-5 1,4-2 0,15 3 0,-13-13 0,1-1 0</inkml:trace>
  <inkml:trace contextRef="#ctx0" brushRef="#br0" timeOffset="32956">11725 3914 23009,'-47'13'2230,"5"-9"-2642,0 22 795,8-23-543,0 25-68,10-14 591,5 30-1329,10-15-255,26 26-2241,-11-22 1943,19-11 0,5-3-1119,0 7 2464,1-14 1,3-2-1,20 6 1,5-3 0</inkml:trace>
  <inkml:trace contextRef="#ctx0" brushRef="#br0" timeOffset="33187">12388 3410 25438,'-24'-29'-6784,"-9"0"5296,29 11-395,-20 4 2412,21 28-529,-13 17 65,14 11 1,3 4-232,-4-11 0,0 1-958,2 26 1,2-1 508,-1 3-301,7-10 1,1-1 287,-4 5-454,4-12 0,0-1 969,-8 3 0,0 6 1,0-22-1</inkml:trace>
  <inkml:trace contextRef="#ctx0" brushRef="#br0" timeOffset="33320">12055 3944 22650,'-7'-36'-7952,"1"0"5499,24 2 3677,12-10-308,11 15 482,7-6-583,-6 18 191,3 6-885,4 3 228,-14 6 0,1 0 0,22 0 0,-22 2 1,1 0-1</inkml:trace>
  <inkml:trace contextRef="#ctx0" brushRef="#br0" timeOffset="33452">12893 3976 21480,'6'21'-8385,"-1"0"5831,0-2 1093,0 1 652,0-7 47,5 3 217,-3-9 856,10 0 1,-4-5 0,4-2 0</inkml:trace>
  <inkml:trace contextRef="#ctx0" brushRef="#br0" timeOffset="33608">12925 3340 23369,'-14'-10'-5361,"10"2"1175,-21 2 5088,18 4-966,-5 23 1,7 9-1,5 24 1</inkml:trace>
  <inkml:trace contextRef="#ctx0" brushRef="#br0" timeOffset="33938">13480 3814 22560,'-25'4'1110,"-17"2"-756,24-1 388,-32 10-264,20-1-90,-14 21-545,28-9-752,-7 27 228,21-20-1006,-5 12 109,32-4-1003,12-11 1659,-1-9 1,3-4-624,26-2 1218,-16-7 1,-1-4 728,11-19 272,-1-5 1,-2-6 270,-29 5 0,-2-3-225,17-17 1,-7-2 1051,-18-5-1708,-9 7 1,-2 1-567,-6-7-276,-11 11 0,-7 2-1562,-19-1-333,-16-3-22,1 20 2615,16 10 0,-1 3 0,1 5 1</inkml:trace>
  <inkml:trace contextRef="#ctx0" brushRef="#br0" timeOffset="34287">14140 3781 22560,'0'32'-6386,"0"2"4348,0-6 883,0-2 607,13-6-580,-10-5 59,20-3 1445,-9-7-1115,8-5 2516,12-24 449,-10-9-1120,-2 2 1,1-3 315,3-18 70,8-2 203,-13 21-1244,-5 5-231,0 13-145,-3-5-787,-2 17 1654,1 10-1559,-5-3 136,7 60-1482,-4-31 517,-2 3 0,1 2-1511,7 13 2382,4 5 0,5 1 0,4 1 0</inkml:trace>
  <inkml:trace contextRef="#ctx0" brushRef="#br0" timeOffset="34532">16053 3238 24269,'-53'-12'-1642,"-2"4"2036,14 15 0,-1 6 448,8-4 0,0 5-293,-21 21 1,3 7-525,20-12 1,4 3-180,-9 12 0,4 3-140,14-10 0,4 0-144,0 1 0,4 3-473,1 14 0,7 0-608,12-12 0,4-1-470,-2 13 1,7-3 1669,10-15 0,5-4 1,-2 1-1,1-1 1,2-1-1,1 1 1</inkml:trace>
  <inkml:trace contextRef="#ctx0" brushRef="#br0" timeOffset="36633">17267 3272 22560,'-44'0'0,"-4"0"-90,-2 0 90,-2 0 0,-1 21 977,4-16-876,2 39-212,-3-12 551,20 11-835,4 1-147,20-13-688,26-2-624,6 0-621,25-2 1322,6-3 752,-26-11 1,3-2-114,16 3 0,1 0 495,-12-3 0,0 0 33,20 5 1,-2-2 721,0 3 644,1 3-265,-40-8-1270,-1 0-210,-15-1-799,-19 6 1885,-7-6-141,-9 0 1,-5 0 535,-14 0-600,3-2 1,-2-1 322,-11-1-1462,0-3 1,1-2 815,4 0 0,14-8 0,4-4 0,6-10 0</inkml:trace>
  <inkml:trace contextRef="#ctx0" brushRef="#br0" timeOffset="36867">17032 2919 23009,'-22'23'376,"5"-3"-794,17 24-2472,0-4 1192,0 9 506,0 8 341,0 9 542,-1-30 1,2 0-573,8 1 0,2 3-65,-2 18 1,1 0 58,1-12 1,1 0 630,5 14 0,-4-1 115,-12-17 1,2-2-73,12 1 0,1 0-449,-14-1 0,0 0-161,11 0 0,0 1 142,-11 0 0,-1 0 714,7 1 1,0-2 0,-6 1 0,-2 0 0,3-1 0,0 1 0</inkml:trace>
  <inkml:trace contextRef="#ctx0" brushRef="#br0" timeOffset="37137">17872 3614 24359,'12'-14'-1065,"-2"2"885,-1 2-16,4 3 1433,-6 4-378,9 20-2819,-10-13 841,2 53-686,-3-30 783,-2 11 1,-1 2-1419,1 4 2125,2-2 0,0-1 1,0-3-1,6 17 1</inkml:trace>
  <inkml:trace contextRef="#ctx0" brushRef="#br0" timeOffset="37303">17770 3307 24718,'-9'-14'-8110,"0"0"5078,3 4 953,3 2-704,2 3 3165,19 2 0,11 17 1,19 5-1</inkml:trace>
  <inkml:trace contextRef="#ctx0" brushRef="#br0" timeOffset="37684">18593 3501 23009,'-43'0'90,"-8"16"1434,9-12-1556,-3 32-36,16-19 575,2 34-1607,-2-17 866,15 28-833,-1-27 249,15 10-1294,0-17 330,26-4 163,-19-3-1002,45-6 2538,-29-5-609,24-4 1536,7-4-93,-11-24 304,-9 7 0,0-4 1010,2-29-1523,-11 10 1,-3-2 1386,-6-16-1936,-8 17 1,-1-1 345,-7-22-1083,0-1-66,-17 0-185,6 23 0,0 0-1620,-11-15 1660,5 18 1,-1 4-660,3 5 644,-5 5 583,9 40 1539,11 4-1062,0 26 330,0 1-1292,11-4 1,0 3 251,-9-10 0,2 1 600,12 8 1,7 5-1,-3-4 1,-8-4-1,0-1 1,16 15 0,0 0-1</inkml:trace>
  <inkml:trace contextRef="#ctx0" brushRef="#br0" timeOffset="38732">19750 3561 24988,'-19'21'-36,"5"7"-1314,14 12-1383,0 2 1236,0 14 350,12-9-296,-11-3 1,0 1-759,11 14 1952,-23-20 0,-4 0 1,9 20-1,-20 0 0</inkml:trace>
  <inkml:trace contextRef="#ctx0" brushRef="#br0" timeOffset="39417">21170 2978 23999,'0'-23'-6296,"-21"7"5072,16-1-1090,-40 12 3984,24 0-903,-41 5 302,24 23 251,-17-17-975,28 23 1,3 3 909,-12-7-606,10 11 1,5 4 856,7 2-1913,4-4 1,7 1-615,25 8-39,6 1 1,6 0 9,-5-23 1,3-2 392,4 5 1,4 3 0,-4-4 240,-7-9 1,0-2 10,15 10 1,-2-1 190,-3-2 111,3 6 429,-29-17 332,-5 0-889,-29-5 2093,-13-1-2053,2-3 0,-3-1 102,-26 0 357,-3-1 0,18-1 0,2 0 1</inkml:trace>
  <inkml:trace contextRef="#ctx0" brushRef="#br0" timeOffset="39649">20980 2745 23279,'0'-5'-5576,"4"19"1933,2 14 2298,3 12 441,-1 11 406,1-4 94,1 10 273,-2-10 0,1 1-792,-2-8 0,-1 0 759,4 12 1,-1 3 255,0 2 0,1-2-104,-4-13 0,1 0-647,1 4 1,0 3-1,-1-5 45,-1-4 1,0-2 637,1 12 0,-1-2 0,2 14 0,-1-3 0</inkml:trace>
  <inkml:trace contextRef="#ctx0" brushRef="#br0" timeOffset="40068">21790 3396 23639,'0'43'-6026,"0"-7"3898,0 6 1064,0-7 425,0 3 123,0 1 302,0 18-14,0-17-1548,10 21 1089,-7-32 332,7 3-528,-2-18-89,-6-5 216,12-5 1632,2-18 630,3 10-595,0-24 0,0-5 690,9 1-470,-1-14 1,-1-5 801,9-4-908,-13 18 0,0 1-112,-2 4 1,-2 2-787,8-10-250,9-4-214,-19 30 1389,4 6 164,-10 25-2647,3 37-35,-7-3 832,-2-3 0,0 0-969,0 6-29,0-12 0,2 0-930,5 5 2154,3-14 0,3-2 0,11-3 0,13 3 0</inkml:trace>
  <inkml:trace contextRef="#ctx0" brushRef="#br0" timeOffset="40432">22787 3475 23999,'-23'-18'-5060,"-14"2"4821,10 10 795,-20 2 217,20 21 500,-16-13-439,37 36-1967,-31-21 1796,23 36-447,-6-20-146,11 24-1067,9-29-624,0 8-658,23-19 469,-17-4 460,41-6 243,-17-5 2034,22-19 326,-2-12 1158,-9-23-343,-19 5-619,-2-2 51,-19 1-430,5 15-2129,-6-14-78,0 26-1026,0 18 64,0 24 751,0 32 349,0-3-33,6-13 0,1 0-370,-3 8 88,9-10 1,0-1-257,-10 1 1400,20 4 1,-20-22-1,8-3 1</inkml:trace>
  <inkml:trace contextRef="#ctx0" brushRef="#br0" timeOffset="40949">23068 3509 24359,'0'-11'-6386,"0"23"4258,0 9 1063,0 17 427,0 1 212,0-8 122,16 15-564,-12-13-868,23 8 1312,-24-18-3,9-3-344,-2-5-51,-8-3 68,14-6 1564,-10-2 96,5-22 299,2-10-41,-2-13-348,2 1 0,2-1 616,0-6-831,1 3 0,0 1 569,-3 10-1256,8-6 791,-12 22-735,5 7 1011,-7 5 202,0 5-158,13 42-2292,-9-19 555,2 14 1,-1 1-633,-3-5-129,7 22-35,-9-28-1233,5 4-88,-7-14 242,2-8 2627,1-3 542,0-6 1634,9-20-308,-2-9-1003,2 1 1,0-3 931,8-19 41,9-6 191,-10 18-741,-2 3-73,-2 5-1526,2-1 171,-8 16 598,3 1 123,-10 14 166,3 24-2472,-4-18 583,3 43-977,2-11-416,-2 10-970,6 17 2932,-3-30 1,4 8 0,-1-18 0</inkml:trace>
  <inkml:trace contextRef="#ctx0" brushRef="#br0" timeOffset="41251">23952 3595 22560,'0'8'-5936,"24"-11"8560,-4 36-5587,23-29 4009,-7 14-1271,3-6 428,4-9 388,3 8-1083,2-11 2179,-2 0-1783,15 0 2182,-19-13-939,14-6 486,-34 2-418,-2-31-1648,-15 28 126,-5-29-899,-24 9-615,-4 10 1133,1 9 1,0 1-1216,-1 3 234,-16-1 740,25 14 1371,-16 37 597,18-9-1286,8 13 1,7 4-350,24 4 534,-6-2 1,5-1-1,4-15 1,2-3 0,3 9-1,-1 0 1</inkml:trace>
  <inkml:trace contextRef="#ctx0" brushRef="#br0" timeOffset="41783">25035 2745 24269,'0'-9'-5576,"0"1"3717,10 3 5050,-7 18-5309,7 2 757,-10 21 691,0-8-124,0 4-2152,0 3 2226,0-10-179,0 6 367,0-15 0,0-3 0,0-3 0</inkml:trace>
  <inkml:trace contextRef="#ctx0" brushRef="#br0" timeOffset="41916">25113 2721 23009,'23'0'-89,"-8"24"-6049,-1 10 1492,-9 17 4343,3 4 1,-1-7 0,-2 3 0</inkml:trace>
  <inkml:trace contextRef="#ctx0" brushRef="#br0" timeOffset="42465">25035 2718 23909,'16'-8'2950,"2"2"-1479,12 3-1528,-4 2-130,25 21-1097,-20-14 676,-3 23 1,-1 7-1054,2-3 702,-8 1 0,-3 6-419,-4 2 0,-3-1 26,-3-8 1,-1 2 288,3 28 0,-7 1 224,-9-25 0,-5 0 196,2 5 1,-1 3 0,-4-4-11,-7-4 0,-4-1 836,1 3 1,-3 2 0,1-4 0,-1-6 0,0-2 0,-9 10-1,-1-1 1</inkml:trace>
  <inkml:trace contextRef="#ctx0" brushRef="#br0" timeOffset="43835">26062 2728 23279,'0'-31'-5396,"-14"2"2183,10 1 2597,-10 3-248,14 3 971,0 3-158,0-1-78,0 9-1557,0 1 1686,0 28 699,0 36-450,15 3-160,-13-1 1,0 1-144,5-23 1,0 1-16,-5 13 0,-3 8 0,0-7 124,1-9 1,0 0-56,0 7 0,0 4 0,0-6 0,0 14 82,-9-13 0,0-1 336,4 2-38,-11-10 1,-3-3 727,-4 3 99,-8 6-715,-7-15 594,16-9-304,-9-1 908,15-12-58,-7-3-200,12-3-836,-1-14-1809,7 10 729,3-26-1272,-1 15 331,20-4 823,6 8 642,-1 32-1887,10-15 1145,-23 24 0,-4 5 518,11-6-381,-4 3 1,-2 5 181,-4-2 1,0-1-1008,7 24 1141,-4-7 0,-1 2 0,-5-20 0,1 0 0,3 11 0,0-1 0</inkml:trace>
  <inkml:trace contextRef="#ctx0" brushRef="#br0" timeOffset="44949">2927 8910 21840,'-15'0'-180,"0"0"270,1 14-50,1 9-733,6 9 136,3 9 0,2 2-697,2 11 649,11-8 1,1 1-1142,-6 10 759,14-27 1,2 0-97,-9 11 1,0 0 37,5-10 0,1 0 305,7 18 0,0-3 64,7 2 515,-5-13 0,1-2 406,3-4 405,11 2 281,-7-19 438,-10-7 421,9-22 878,-17 13-58,0-54-1774,-12 32-623,-3-11 1,-1-2-283,-2 1-431,-17 4 1,-6 3-688,-7 10 395,-35 9 566,40 32 1,4 8-249,3 0 0,3 2 584,-3 13 1,4 3 47,5-5 0,2 0-12,-2 4 0,1 1 222,2 3 0,0 2-235,1-3 1,0 4 0,1-3-252,0 7 1,0 2-730,1 3 1,-1 5-1,1-7-324,0-6 1,1-3 1069,-2 14 0,1-2 0,1-22 1,-1-2-1,1-2 0,-1 1 1</inkml:trace>
  <inkml:trace contextRef="#ctx0" brushRef="#br0" timeOffset="45382">3685 8628 21480,'16'0'270,"0"20"-4672,1-15 4503,5 46-1129,-3-24 0,1 2 401,-3 5 1,1 5 321,1 0 0,2 3 1,-2-2-181,0-1 0,-2 4-49,-2 0 1,1 9 0,-1 0 0,-3-5-467,2 7 0,-3 1 955,-3-3 1,0 7-1,0 1 1,-3-8-601,-1 6 0,-3 0 838,-5-10 0,-2 5 0,0 1 1,1-6 71,4 13 0,-3-1-30,-10-12 1,-6 5 0,-1-1 0,4-5-261,1 11 1,-1-4 224,-6-8 1,-5 2-1,2-4 1,1-1-1,1-3 1,-1-1-1,0 0 1</inkml:trace>
  <inkml:trace contextRef="#ctx0" brushRef="#br0" timeOffset="45655">5037 9479 24718,'-33'0'-630,"5"0"1,0 0 0</inkml:trace>
  <inkml:trace contextRef="#ctx0" brushRef="#br0" timeOffset="45953">5265 10642 23819,'0'29'-5936,"0"0"3808,-29 0 4135,0 1-1221,1-14 1,-5-2 19,3 2 0,-2 0-737,-3 1 0,-5 1 34,-4 0 1,-5 0 0,2-1 0,-12 3 0,-2 0 0,6-2 0,0-1 0,-1 1-1</inkml:trace>
  <inkml:trace contextRef="#ctx0" brushRef="#br0" timeOffset="95671">6597 6596 21480,'-9'-15'-7896,"0"0"5596,1 5 1781,-1-2 18,2 5 607,1 2-55,1 2 564,2 3-615,0 0 2109,0 32-1651,-2-10-184,1 16 0,-1 5 255,-3 16-459,2-16 1,0 7 0,0-2-14,0 6 0,0 0-214,0-2 1,-1 2 0,1 0-279,2-8 1,-1-1-1,1 1 1,-2 4 1,1 1-1,-1 1 437,2 3 1,-1 2 0,1 3 8,-1-8 1,0 4-1,-1 2 1,1-1-1,0-2-46,0 1 0,1-2 0,0 0 0,-1 6 33,0 0 0,-1 6 0,0 4 0,0-1 0,1-2 1,0-6-18,-1 0 0,2-5 0,0-1 0,-1 7 20,0-3 0,0 6 1,0 3-1,0 0 1,0-4-1,1-5-16,-1-1 1,1-6 0,0 0 0,0 2-3,1-2 1,-1 3 0,1 0 0,-1 1 0,0-2 28,0 11 0,0 0 1,-1-2-1,1-2 2,0 2 1,0-2-1,-1 4-21,1-9 0,0 5 1,0 1-1,1-2 1,-1-6 26,0-1 1,0-4 0,0 2-73,1 4 0,-1 4 1,0-2-1,0-6-276,1 3 1,0-2 324,-2 2 1,1 3 0,0-9 0,1 13-1,0-20 1,0-1 0</inkml:trace>
  <inkml:trace contextRef="#ctx0" brushRef="#br0" timeOffset="96699">6935 6377 21121,'28'-3'859,"-2"0"-460,29 3-445,-1-1 99,-2-2 1,4 0-47,-10 1 0,5-1 24,-5-1 1,9-1 0,3 0 0,0 0 0,-6 0 18,4 0 1,-5 1-1,8-1 9,-6 0 0,8 0 1,4-1-1,0 0 0,-3 0 1,-6 1-53,-2 1 0,-7 0 1,1 1-1,6-1 13,2 0 0,7 0 0,3 0 1,0-1-1,-3 1 0,-5 1 24,3-1 0,-6 1 1,0 1-1,6-2-14,-8 2 1,4-1 0,4 0 0,1 0 0,-2 0-1,-2 0 1,-4 1-37,10-1 1,-5 0-1,0 1 1,2-1 7,1 1 1,1-1 0,2 0-1,1 0 1,-1 1 24,-8 0 1,0 0 0,0 0-1,0 1 1,-1-1 0,-2 0-13,13 0 1,-4 0-1,1 1 1,7-2 5,-18 2 1,5-1-1,3 0 1,1 1 0,1-1-1,-2 0 1,-3 0 0,-4 1-1,7-1 0,-6 0 1,-2 1-1,3-1 0,5 0-27,-4 0 1,4 0 0,5 0 0,0 0 0,1-1 0,-1 1 0,-4 0 0,-4-1 18,8 1 1,-5 0-1,-2-1 1,1 1-1,3 0-14,-7-1 0,3 1 1,1 0-1,0-1 0,0 1 1,-2-1-1,-2 1 1,5-1 1,-1 0 0,-3 1 0,1-1 0,0 0 22,2 1 0,0-1 0,0 0 1,0 0-1,0 0 36,1 1 0,0-1 0,0 1 0,1-1 1,-1 1-38,2-1 1,0 0 0,0 1 0,0-1 0,0 1-20,2-1 0,-1 1 0,1-1 0,0 1 0,0 0-3,0-1 0,-2 1 0,2 0 0,1 0 0,4-1-1,-14 1 1,3 0 0,2 0-1,1 0 1,1-1 0,-1 1 0,-2 0-1,-2 0 28,5 0 1,-3 0 0,-1 0 0,0 0 0,4 0-1,4-1-20,-9 1 1,4 0 0,3 0-1,2-1 1,1 1 0,1-1 0,-2 0-1,-1 1 1,-4-1 0,-4 1-11,11 0 1,-6-1 0,-3 1 0,0-1 0,4 1 0,4-1-7,-8 0 0,3 0 0,4 0 1,1 0-1,2 0 0,0 0 0,-2 0 1,-1 0-1,-3 0 0,-5 0 26,10 0 0,-7 0 1,-2 0-1,0 0 1,4 0-1,8-1-15,-18 1 0,4 1 0,3-2 0,4 1 0,1 0 0,2-1 0,0 1 1,0-1-1,-1 1 0,-2 0 0,-2-1 0,-4 1 0,-4 0 3,12 0 0,-6 0 0,-4 0 0,-1 0 0,1 0 0,4 0 0,6-1 4,-12 1 0,3 0 1,4 0-1,3-1 0,2 1 1,0-1-1,1 1 1,-1-1-1,-1 1 0,-3 0 1,-2-1-1,-3 1 1,-5 1-5,17-2 1,-7 1 0,-4 0 0,-1 0 0,3 0-1,6-1-3,-10 1 0,4 0 0,3 0 0,2 0 0,1 0 0,0 0 0,-1 0 1,-2 0-1,-3 0 0,-5 0-16,9 0 1,-5 1 0,-3-1 0,0 0 0,2 1-1,5-1 22,-3 1 1,4-1 0,3 1 0,2-1 0,0 0 0,0 1 0,-3-1 0,-3 1-1,-4 0-13,1 0 1,-5 0-1,-2 0 1,-1 0-1,1 0 1,3 0 36,2 0 1,2 1-1,2-1 1,-1 0-1,0 0 1,-2 1-1,-4-1-6,4 0 0,-3 1 0,-2-1 0,-1 1 1,1 0-39,0-1 0,0 1 0,0 0 0,0 0 0,-1 0 20,12-1 1,-1 1-1,1-1 1,3 1-34,-9 0 0,2-1 0,3 1 1,0 0-1,-2 0 0,-3 0 13,-2 0 1,-4 1 0,0-1 0,2 0 0,5 0 15,-7 0 1,4 1 0,4-1-1,1 0 1,-1 0 0,-1 1 0,-3-1-1,-4 1-15,4-1 0,-5 1 0,-2 0 1,1-1-1,2 1 3,2 0 0,2-1 1,1 1-1,0 0 1,-2-1-1,-4 1 17,7 0 1,-4 0 0,-2 0 0,0 0-21,0 0 0,0 0 1,0 0-1,-1 0 2,-1 0 0,-1-1 1,1 1-1,-1 1-45,15 4 1,-1 1 0,1-1 21,-2-4 1,-1-1 0,0 3-52,-3 4 0,0 4 0,3-2 33,-3-3 0,3-1 1,1-1-1,-5 0-6,2 1 0,-4 0 1,5 1 2,-8 1 0,4 2 0,3 0 0,-3-1 1,-6-1-14,1-2 1,-5-1-1,2 1-71,14 6 0,1 2 0,-5-2 40,2-2 0,-4-1-103,-1 0 1,0 1 37,-2-2 1,1 1-9,-5-2 1,3 1 0,-2-1 41,8 1 0,2 0 76,-13-2 1,4 0 0,0 0 0,-5-1-79,11 2 0,0 0 145,3-1 1,6 1-1,-7-1 63,-6 0 1,-3-1-108,14 1 1,0 1-1,-3-1 0,-2 0 27,-16-2 1,2 1 31,4-1 0,5 1 1,-4 0-3,-5 0 0,0-1-61,6-1 0,5 1 1,-4-1-8,-5 0 0,0-1 21,5 0 0,4 0 0,-3 0 91,-5-1 1,-2 0-38,15 0 0,2 0 43,2 0 0,-2 0 33,-14 0 1,1 0-61,6-4 0,5-1 0,-5 1 91,-3 3 1,0-1-60,5-4 1,5-2 0,-4 2-2,-4 4 0,-2 2-52,-8-3 0,2 0 0,0 1-62,-1 0 0,1 0 0,-3 1-310,8 0 0,0 0 346,-8 0 1,1-1 0,-4 0 0,3 2 0,-3 0 0,0 0 0,-1 0 0</inkml:trace>
  <inkml:trace contextRef="#ctx0" brushRef="#br0" timeOffset="98048">8077 7361 23009,'0'-13'-6655,"0"3"4617,0 5 973,-17 3 2612,12 25-1859,-12 0 1119,4 25-845,10-1-1509,-20 11 1806,21-25 0,1 2-95,-7 4 1,-1 1-2,8 4 1,0 0-803,-2 2 0,-1 1 501,4 1 1,0 1-678,0-2 1,0 4-22,0 4 1,0 6 0,0-4 817,0-4 1,0-1 0,0-1-1,0 4 1,0-7 0,0-14-1,0-1 1</inkml:trace>
  <inkml:trace contextRef="#ctx0" brushRef="#br0" timeOffset="98216">7693 8291 22560,'-8'-59'-7060,"2"3"4757,3 2 1334,2 5 524,19 1 817,-4 16 1,4 1 478,28-15-303,-5 9 1,4 2-552,-13 15 0,2 2 989,13-5 1,2 1-46,-9 7 0,0 2-241,4 0 1,0 1-409,3 0 1,0 1 0,3 1 0,0 0 0,1 0-1,0 0 1</inkml:trace>
  <inkml:trace contextRef="#ctx0" brushRef="#br0" timeOffset="98417">9178 7272 22290,'-44'0'0,"8"0"-90,-2 21 1055,6-16-647,0 47-1141,-4-23 667,13 8 0,-1 11 0,2-3-168,-1-4 0,1 3 155,2 0 0,-2 6 0,1 2 0,3-6-244,-1 8 1,3 1 22,-1 7 1,0 6 0,2-5-882,2-4 1,2-2 453,2-8 0,0 2 0,1-4 703,0 1 0,1-2 0,2-3 0,0 0 0,-1-2 0,1-1 1</inkml:trace>
  <inkml:trace contextRef="#ctx0" brushRef="#br0" timeOffset="98782">9638 7743 23099,'3'-5'-2681,"-25"1"2719,-7 22 1359,-27 5-32,14 1-789,1 16-776,16-22 429,-2 32-859,13-18 457,1 23-570,13-21-1243,0 11-330,24 2-281,-18-12 1479,15-5 0,4-3-919,4 3 1626,-7-3 0,2-2-110,19-4 844,-21 12-735,-8-25 989,-14 3-46,0-8 264,-26 3 1278,-10-4-1861,-3 1 0,-3 0 516,-13-1-490,-8 1 0,38-3 0,2 0 0</inkml:trace>
  <inkml:trace contextRef="#ctx0" brushRef="#br0" timeOffset="99066">10095 7968 22740,'-22'22'-68,"-18"-17"735,34 40-3526,-46-25 4465,31 21-2363,-24-9 1258,28 1-956,-13 11 15,26-12-673,-14 16-47,18-24 918,29 3-1950,-22-12 668,51-8 1106,-35-2 1079,27-5 139,-16 0 711,-2 0-614,-5-18 1068,0-3-433,-13-23-455,-2 11-2262,-12-3-954,0 12-447,-24 0 2333,18 3 0,-46 9 1,18 3-1</inkml:trace>
  <inkml:trace contextRef="#ctx0" brushRef="#br0" timeOffset="99265">9990 7621 22560,'24'-20'682,"-1"0"-435,-1 3-106,-1 2 91,-2 4 29,-4 2 19,-2 4 184,5 2-265,-3 3-1636,9 21 973,-9-16 1,5 35 0,-4-16 0</inkml:trace>
  <inkml:trace contextRef="#ctx0" brushRef="#br0" timeOffset="99432">10780 7137 23009,'-41'0'0,"-3"18"1872,24 0-2098,-19 21-878,34 0-2855,-34 9 3803,35 11 1,-11-26-1,-1 0 1,9 4 0,-1-1-1</inkml:trace>
  <inkml:trace contextRef="#ctx0" brushRef="#br0" timeOffset="100015">11728 7151 23549,'-22'-12'-4140,"5"2"2698,1 4 1452,6 3 47,3 27-507,4-3-214,3 24-115,0-5-817,0 5 989,20 7-650,-16 2 643,6-13 0,0 1-767,-10 22 1074,5-11 0,1 0-188,-3 7 409,2-23 0,1 0-198,-6 7 284,0-4 877,0-6-576,0-5 213,-17-5 840,13-6-1072,-12-4 1226,6-7 414,8-18-2426,-8-23-43,10-8 547,0-13 0,26 8-144,-11 11 1,1 1 476,6 9 1,2 0-495,5-11 0,0 2-489,8 5 2801,25 5 619,-26 19-2064,-5 21 0,-1 8-183,-2 2-1020,-7 14 1,-4 3-1244,-8 3 1130,-5-2 1,-1-1-851,-3 8 697,-10-10 0,-5-1-748,-13 3 1444,-2 6 668,-1-30 0,0-3 1756,9 7-1848,-10-11 0,-1-2 697,6-3-971,-5-4 0,20-20 0,5-5 0</inkml:trace>
  <inkml:trace contextRef="#ctx0" brushRef="#br0" timeOffset="100587">12557 7558 22020,'-19'32'-1945,"15"-2"-689,-31-4 4326,31 0-3211,-28 11 2104,13-9-471,0 14-363,-6-22 478,22 13-1117,-7-16 1689,10 3-2806,19-7 1869,6-6-172,24-1 498,-9-6 627,10-18-280,-19-7 475,-8-3 1,-3-4-804,-3-8 444,0-17-582,-17 32-1146,0 23-199,0 17-202,0 29-797,25-8 328,-19-2 1104,26-19 1,6-4 691,-6 2 228,3-5 0,2-3 1066,12-5 361,2 0 90,2-20 730,-4 1 285,0-21-675,-6 6-1603,-18 6 0,-3-1 107,8-16-261,-13 3 1,-4-1-915,-5-8 598,-4 7 0,-2 0-1821,-2-4-256,-18-13-203,13 19 496,-30 15 1054,30 1-318,-24 18 1625,27 25-251,-10 3 83,6 21 1,4 6-173,-1 11 254,-2 6 1,2 1-294,10-29 0,3 0-407,-1 25 0,1 0 309,-1-26 0,2-1-1484,4 20 1,1-1-120,3 2 783,-9-23 1,1-1 661,14 8 1,-22-16 0,7-2-1</inkml:trace>
  <inkml:trace contextRef="#ctx0" brushRef="#br0" timeOffset="100718">13022 7631 23459,'-20'-23'-6643,"1"4"4694,11 6 88,1 3 931,7 3 519,28 3 1743,-6 2-809,30 2-523,-17 0 0,1 0 0,23 0 0,-18 0 0,0 0 0</inkml:trace>
  <inkml:trace contextRef="#ctx0" brushRef="#br0" timeOffset="100932">12445 6949 22380,'-44'0'-90,"5"0"90,-4 15 1381,15 13-1983,9 7 0,5 5-1406,3 19 1704,6-18 1,1-1 0,4 5-1,0 0 1</inkml:trace>
  <inkml:trace contextRef="#ctx0" brushRef="#br0" timeOffset="101099">12957 6752 22740,'-44'26'1751,"4"-3"-2339,14 28-36,1-4 1,13 8 0,2 5 0</inkml:trace>
  <inkml:trace contextRef="#ctx0" brushRef="#br0" timeOffset="101801">14412 6954 23009,'9'-27'-3084,"-2"2"1516,-7 7-574,0-1 1108,0 10 285,-12 14 2692,10 27-2471,-10 10-532,3 15 833,8-17 1,0-1 76,-8-7 0,1 1 294,3 25 1,2 0-16,-2-24 1,0 0-58,-1 19 0,2-1-1995,3 3 1881,-2-16 0,0-2-245,1-1 345,-1 3-536,1-21 267,1-27-332,-2-17 234,3-19 154,17-9 541,-13 9-371,27-2 1059,-27 0-881,16 19 1,4 1 1038,-6-9-152,37-2 998,-27 28 324,17 25-2027,-19-9 918,2 44-2736,-12-25 430,-6 28-609,-3-12 608,-4 20-911,-2-15 890,-12-11 1,-1 0 738,6 1 281,-24-7 1,-1-1 2162,21-6-1777,-23-5 0,-2-5 384,19-6-521,-27-3 0,32-27 0,-1-5 0</inkml:trace>
  <inkml:trace contextRef="#ctx0" brushRef="#br0" timeOffset="102165">14890 7290 21660,'12'23'-7975,"0"-2"5396,-4 23 1592,0-6 212,-3 1 475,0 0 108,-2 0 247,-1 0-1772,0-1 2124,1-3 99,6 8-455,-3-12-66,15 8-332,-6-23 46,24-2 990,-13-11 601,13-21 1066,-10 13-398,2-42-444,1 23-488,-10-12 1,-1-3 967,9-10-1082,-8 7 0,-3 0-627,-2-5-962,2-14-1064,-15 34 170,0 25 2829,-4 29-2696,0 16 499,0 6-76,0 8 170,0-12 83,0 14-358,24-10-256,8-15-374,-2-11 1,3-4 2033,21-6 0,2-1 1,-13-12-1</inkml:trace>
  <inkml:trace contextRef="#ctx0" brushRef="#br0" timeOffset="102419">15880 7384 23189,'0'-16'-6475,"-18"6"6049,-3 5 1133,-1 23 678,-12 14-597,15 11-972,9-9 1,0 1-324,-4 9-397,14 16 994,0-22-639,0-1-459,20-4-1001,9 6 299,11-16 1567,19 2 433,-20-19 373,10-2 786,-15-22 695,-5 14-261,-3-39-432,-4 1-322,-8-14-1267,-9 12 0,-2 0-638,1-13-418,-26-2 0,-4 2-1541,14 0 2248,-31 10 0,1 4 0,33 15 0,-27-2 1</inkml:trace>
  <inkml:trace contextRef="#ctx0" brushRef="#br0" timeOffset="102714">16542 7400 23819,'-52'0'90,"11"0"-180,-1 0 90,14 0 0,4 0 90,1 0-90,12 21-597,-9-15 1211,18 35-2089,-9-23 922,11 18-1133,20-8-442,13 12 221,14-11 536,6 6 569,-7-22-598,1 2 1733,1-13-486,-4 5 701,-1-7 51,-7-17 0,-4 12 0,-4-12 0</inkml:trace>
  <inkml:trace contextRef="#ctx0" brushRef="#br0" timeOffset="102932">15320 7096 23189,'0'-37'-1229,"21"11"1,5 2 2703,6-14-1028,16 6 0,4 0 28,-24 13 1,1 0-235,20-10 1,1 2 360,6 1-1028,-13 12 1,-1 3-677,2 4 1151,8 21 1,-23 6-1,-2 17 1</inkml:trace>
  <inkml:trace contextRef="#ctx0" brushRef="#br0" timeOffset="103065">16090 8554 23099,'13'30'-2069,"2"-12"0,1-2 1,-5-15-1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1:47:22.515"/>
    </inkml:context>
    <inkml:brush xml:id="br0">
      <inkml:brushProperty name="width" value="0.12095" units="cm"/>
      <inkml:brushProperty name="height" value="0.12095" units="cm"/>
    </inkml:brush>
  </inkml:definitions>
  <inkml:trace contextRef="#ctx0" brushRef="#br0">2175 783 22560,'-21'16'882,"-8"-12"-419,26 32-3671,-9-18 2834,12 24-1382,0-5 502,-9 9 942,8-8 1,0 1-1220,-13 24 1019,11-19 0,3 7 1,-1-5-326,-2-9 0,0 1 509,1 8 1,1 6 0,1-7-501,0-11 1,0-1 827,0 21 0,0-1 0,0 5 0,0-22 0,0 1 0</inkml:trace>
  <inkml:trace contextRef="#ctx0" brushRef="#br0" timeOffset="150">1867 1702 21570,'0'-41'-6295,"0"1"4166,0 0 1245,15-1 1286,10-19-2,9 15 41,-5 8 1,2 2-204,14-2-156,-13 12 0,2 2 1,24-4-1,2 0 1</inkml:trace>
  <inkml:trace contextRef="#ctx0" brushRef="#br0" timeOffset="383">3055 759 22110,'-22'19'532,"-17"-14"39,21 40-1142,-7-21 1,-2 0 411,9 6 1,2 2-179,-7 5 1,-1 2 130,-1 9 0,1 1-100,7-10 1,-1 2 86,-1 6 0,-1 4 0,2-4-338,3-4 0,1 1 140,0 3 0,-2 5 0,3-4-226,2-7 0,1-1 508,-5 25 0,1-1 0,6-30 1,2-1-1,-2 8 0,0 1 1</inkml:trace>
  <inkml:trace contextRef="#ctx0" brushRef="#br0" timeOffset="701">3255 1340 21930,'-22'21'-134,"-15"-16"888,32 42-3722,-37-6 3335,20 12-783,8-15 1,1 0-291,-4 8 379,16-8 1,2 0-1347,-1 2 760,9-8 1,6-1-1558,20 0 2430,11 7-1268,0-16 1320,-14-4 46,-4-4 459,3 0 324,-17-6-49,0 0 349,-14-6-1303,-16 0 1405,-14 0-994,-7-1 54,-7 2-35,11-1 0,2 1 0,1 0 0</inkml:trace>
  <inkml:trace contextRef="#ctx0" brushRef="#br0" timeOffset="984">3797 1670 21660,'-51'40'262,"26"-18"1,1 1-557,-2 13-473,-10 3 622,32-10-1439,-10-2 1190,14 11-859,0-12-253,43 20-131,-16-30 1310,13-3 0,2-5 282,0-5 202,-5-8 0,-3-5 1717,2-12-758,7 2 1026,-30-20-1428,3 22 631,-14-18-2423,4 0-479,-32 8 1230,19-3 1,-50 12 0,19 3 0</inkml:trace>
  <inkml:trace contextRef="#ctx0" brushRef="#br0" timeOffset="1183">3772 1308 21930,'26'-27'2,"-4"2"-428,-8 4-459,-1 2 382,-7 4-274,6 5 1363,-9 5-918,7 19-1725,-5-10 164,3 37 1403,1-19 1,2 24 0,1-8 0</inkml:trace>
  <inkml:trace contextRef="#ctx0" brushRef="#br0" timeOffset="1383">4565 871 22380,'-39'0'0,"18"25"-496,-16-2 428,21 13 1,3 4-409,-6-11 1,0 1-528,-5 30 0,4 3 841,11-22 0,2 1 1,-3 14-1,2 1 1,8-17-1,0 0 1</inkml:trace>
  <inkml:trace contextRef="#ctx0" brushRef="#br0" timeOffset="1633">5263 927 24359,'-47'-13'-2287,"7"5"1994,6 26 1899,17 4-1868,7 27-1108,10-5-82,0 11 363,0 7 290,0-28 1,0 3 274,0 16 1,0 1-578,0-13 1,0 2-136,0 1 0,0 4 0,0-5 243,0-6 1,0-2 909,0 10 0,0-2 0,0 8 0,0-4 1</inkml:trace>
  <inkml:trace contextRef="#ctx0" brushRef="#br0" timeOffset="2103">4668 1622 23189,'-14'-40'-8716,"2"0"6023,8 5 1943,1 2 423,3 2 250,24 3 1704,14-4-121,16 12-1203,-11 9 0,2 3 2306,16 2-1628,-2 13 1,2 2-473,-23-8 1,0 3-272,4 11 1,4 6 0,-4-3 224,-3-7 1,0 1-698,8 12 1,4 6-1,-5-3-307,-12-10 0,0 0-290,24 15 0,-5-1-462,-14-9 298,2 6 123,-22-16 448,-6-1-120,-5-4 219,-5 0-884,-1-3-134,-2 0 768,0-2-3,0-1 141,0 1-581,0 0 455,20-1 1678,2-17 1429,24 12 43,-23-31-1356,17 19 1449,-36-16-1488,28-4 481,-22 9-715,4-12-1968,-7 21-252,-7-3-522,0 31 643,0 7-1090,0 25 1939,0-5-1201,18 3-492,-14-10 305,36 1 601,-20-4 1260,37 0 0,-17-13 0,13-2 1</inkml:trace>
  <inkml:trace contextRef="#ctx0" brushRef="#br0" timeOffset="2285">6472 1432 23369,'0'-17'-6835,"-20"7"6680,15 21 349,-15 14 659,20 10-2051,18 2 315,1-8 1,2-1-320,22 7 106,-6-8 1,0-3 1184,5-2 15,-6-16 1,0-3 0,7 6 0,11-9 0</inkml:trace>
  <inkml:trace contextRef="#ctx0" brushRef="#br0" timeOffset="2503">6917 1460 22650,'0'-33'-5846,"0"3"3717,-20 4 320,16 1 681,-31 12 2057,31 18 195,-12 31-1118,15-3 1,2 4-767,-2-2 1,2 1 633,8 5 0,1 0-329,-6 23 352,14-31 1,0 0-39,-14 30-520,13-32 0,0 0-1144,-13 26 1286,22-4 56,-23 11 726,7-18-157,-10 16 337,-27-33 1607,20 3-1292,-54-18 1162,32-4-165,-32-5-1456,23-2 0,0-4 0,-20-25 1,18 10-1,1-1 0</inkml:trace>
  <inkml:trace contextRef="#ctx0" brushRef="#br0" timeOffset="2651">6335 915 23009,'0'-12'-6205,"14"5"9818,7 3-2218,24 19-2172,-2-12 664,-4 17 0,3 4 1,20-4-1,-18 3 0,-1 0 1</inkml:trace>
  <inkml:trace contextRef="#ctx0" brushRef="#br0" timeOffset="3016">8182 1210 23909,'-32'-14'-3319,"3"4"2559,3 3 719,3 4 441,3 2 34,2 17 5,-7 17-424,11 8-511,3-3 1,2 0 219,3 14-121,1-6 1,6 0-997,28 6 172,-19-18 1,4-3-458,21-6 0,5-6 1575,12 3 0,-15-10 0,2-3 0,22-9 0</inkml:trace>
  <inkml:trace contextRef="#ctx0" brushRef="#br0" timeOffset="3383">8548 558 23729,'-37'-33'-6137,"3"5"4565,4 12 1583,4 7 325,-1 6 540,14 24-463,0 23-735,13 14-431,0-4 0,0 1 644,-1-16 0,2 0-125,11 16 0,2 0-232,-13-12 1,4-3-343,20 1 1,-1 0-251,-21-1 0,1 0 167,25 12 1,3-1 361,-22-15 1,0 1 174,17 16 0,0-3-10,-13-1 83,11 11-575,-16-37 213,3-4 513,-2-14 1478,-8-22-453,7-17 325,-3-11-555,0 7 0,0-1 321,5-12-380,0 2 1,1 2 557,0 5-131,10-16-1089,-14 47 1162,12 3 709,-5 26-2264,17 10 300,-8 12-684,10 4 181,-13-16 0,1 0-1043,15 17 1562,-12-16 1,1-1-1,15 9 1,3-1-1</inkml:trace>
  <inkml:trace contextRef="#ctx0" brushRef="#br0" timeOffset="3635">9583 1155 23369,'-49'-9'-1558,"1"1"1156,12 8 937,-2 19 677,2-14-821,13 19 0,3 4-874,-10-6 763,6 29-1006,15-19 124,9-1-694,0-1-390,27 8-781,-21-11 1346,29-7 0,4-4 741,-10-5 19,12-4 1,1-3 804,-5-4 175,-7-19 0,-4-5 704,-8-2-1064,-5-12 1,-4-3-113,-9 3-233,-10 6 1,-3 1-1,-12-2 1,-22-8-1</inkml:trace>
  <inkml:trace contextRef="#ctx0" brushRef="#br0" timeOffset="3999">10075 990 20671,'1'37'-6043,"0"8"3984,-1-12 1049,0 8 404,0-8 112,0 1 296,0 0-19,0-3-1289,0 10 1645,0-14-17,13 9-812,-10-23 32,20 0 1167,-12-11 631,6-24 43,-1 1 213,-2-23-162,7-19-65,-4 12-308,-4 5 0,0 1 157,1-6-968,-5 15 0,0 3-598,1 5-45,0 3 125,4 20 2259,-3 5-824,12 22-1440,-5 11 14,0-2 0,0 2-1649,6 23 1889,-7-24 0,-1-1 0,8 18 1,1 2-1</inkml:trace>
  <inkml:trace contextRef="#ctx0" brushRef="#br0" timeOffset="4150">9823 1896 27327,'-23'6'-2318,"-1"0"2344,7-4 0,2-1 0,4-1 0</inkml:trace>
  <inkml:trace contextRef="#ctx0" brushRef="#br0" timeOffset="15316">1525 3479 23189,'0'-20'-6295,"0"3"4166,-19 3 1638,15 4-1223,-15 3 2726,19 21-1347,0 19 107,0 14-1369,0 17 1687,0-2-81,-1-7 0,2 3-252,6-13 0,1 4 426,-6 7 0,-3 7 0,4-5-760,11-3 1,0 1 521,-11 4 0,-5 6 0,4-6-60,10-4 1,-1-3 55,-9-9 1,-2 3 0,1-2 32,6 15 0,-1-3-57,-5-17 0,-1 1 185,2 15 0,0-4 109,-2-4 84,0 0-40,0-30-26,0-9-144,-14-6 2189,10-24-2538,-23-2 542,23-26-614,-19-5-34,21 21 0,1-2 142,-9-4 0,-1-5 20,6-2 0,2-5 0,0 2 75,-3-9 0,-1-3-438,3 11 0,0-6 0,1 1 1,1 4 659,1-12 0,1 3-220,-3 8 1,1-1 0,2 0 277,7 7 0,2 1 0,-2 2 180,-5-6 1,2 0-45,13 2 1,6-3 0,-4 6 197,-8 7 0,1 3 45,22-17 0,2 5 926,-1 3-144,11-3 212,-6 28 488,-13 9 133,11 23-1724,-20 5-1218,-1 23-766,-9 24 143,-6-8 808,-11-2 1,-2 3-79,10-22 0,-3 0-152,-17 13 0,-3 1 93,9-1 1,0-2 618,1-11 1,-1 0 517,-9 21 1,2-1 1035,3 5-1011,6-23 1,1-2 99,-2 10-97,14-3-948,0-2-104,0 12 5,17-16-1463,16 18 115,10-28 2001,10 5 0,-7-14 1,3-2-1</inkml:trace>
  <inkml:trace contextRef="#ctx0" brushRef="#br0" timeOffset="15683">2548 4241 22920,'-51'-3'-477,"5"0"354,14 3 183,-2 21 755,-11 15-756,10 13-309,11-8 1,4 1-550,5 16 280,7-19 0,2 0-667,6 18-215,17-3-810,-12-2 50,40-3 404,-22-6 116,27-4 1331,-21-19 0,0-2 250,17 5 295,-8-12 1,-1-3 871,5-5 959,8-29 316,-23 4-613,-7-25-363,-9 8-1326,-5-4-310,-6-3-531,0 0 35,-11 13 0,0 1-1376,6-14 704,-16 17 1,0 3-619,15-4 870,-34 7 1136,35 5 26,-27 6 1,29 6 0,-9 3 0</inkml:trace>
  <inkml:trace contextRef="#ctx0" brushRef="#br0" timeOffset="16017">3093 4442 23189,'4'-10'-3942,"-2"16"-988,-1 16 3866,-1 10 479,0 20 195,0-13 104,10-3 0,1-1-465,-6 8-764,21-10 1,4-2 451,-5-2 1318,30 0 274,-20-20 445,1-6 450,0-3 519,10-41 725,-12 11-1245,-10-13 0,-4-4-327,-1-8-312,-8 7 1,-2 0-1085,-4-6-752,-1-12-346,-3 23-165,-1 17-75,0 23 314,0 33 799,8 1 0,4 3-56,0-2 0,2-1-206,4 5 0,4-1-313,5 1 0,2-2-122,11 16 1268,-12-20 1,1-3 0,17-1 0,2-5 0</inkml:trace>
  <inkml:trace contextRef="#ctx0" brushRef="#br0" timeOffset="16227">4198 3944 24089,'-20'-30'-7624,"14"5"4843,-32 5 3574,22 10-473,-5 19 2175,1 26-2566,17-1 1,4 3-227,-6-2 1,2 2-513,11 24 0,4 0 787,-11-21 0,3 0-5,11 6 1,6 4 0,-3-4-648,-8-4 0,0-2-536,15 12 0,0-2-730,-11-18 0,-1-3-177,13 27 1927,-13-10 1,10-8 0,-6-6 0</inkml:trace>
  <inkml:trace contextRef="#ctx0" brushRef="#br0" timeOffset="16369">3907 4330 22830,'0'-29'-6476,"0"3"4348,0 0 1063,18 11 2634,22 1-128,11 10-1355,-5 11 0,1 1 0,18-4 0,-21 4 0,0 1 0</inkml:trace>
  <inkml:trace contextRef="#ctx0" brushRef="#br0" timeOffset="16650">4895 4744 21390,'23'-20'441,"1"15"-164,-5-21 1,1-4-1466,9 5 1141,-4-10 0,-1-3-276,0-2 178,-7 5 1,-4 0-340,-3-5-674,-3-11 116,-7 8-717,-24 15 718,-4-5-520,-28 22 1799,13 3-7,0 33 1075,4 11-139,20 17-920,1-5 1,3 2 333,12 6-776,3 0 0,9-3-1257,31-4 1284,-16-17 0,3-3 0,6-10 0,1-3 0,22 18 1</inkml:trace>
  <inkml:trace contextRef="#ctx0" brushRef="#br0" timeOffset="17059">5860 4162 24359,'-12'-5'-3240,"2"0"3044,2 3 0,6 0 1,-6 1-1</inkml:trace>
  <inkml:trace contextRef="#ctx0" brushRef="#br0" timeOffset="17201">6042 4601 22470,'-18'-14'-3105,"4"-4"0,14-15 0</inkml:trace>
  <inkml:trace contextRef="#ctx0" brushRef="#br0" timeOffset="17382">6330 4130 23819,'-36'18'-494,"13"6"1,12-21 0,11 7 0</inkml:trace>
  <inkml:trace contextRef="#ctx0" brushRef="#br0" timeOffset="17555">6510 4653 22470,'0'-16'-3193,"0"3"0</inkml:trace>
  <inkml:trace contextRef="#ctx0" brushRef="#br0" timeOffset="17883">7130 4154 23999,'-22'-6'-2364,"-17"1"2436,12 2-40,-11 2 351,14 16 283,-2-11-118,11 30-1572,-4-6-770,9 22 514,10-7-1324,21 5 2332,13-23 0,11 3 0,3-14 1</inkml:trace>
  <inkml:trace contextRef="#ctx0" brushRef="#br0" timeOffset="18091">7240 4357 23009,'0'-36'-5755,"0"4"3446,-17 14 1360,13 1-464,-27 15 3096,27 12-1388,-10 24-270,13-2 1,2 4-831,-2-2 0,2 1 692,7 5 0,0 2 15,-7 7 0,2-2-168,15-10 1,1 1 278,-10 25 0,-1-1-950,3-28 0,0 0 316,2 19 0,-4-2-69,-7 2 614,8 8-451,-10-27-267,0-8 638,-17-5 868,-4-8 0,-17-6 0,-1-4 1</inkml:trace>
  <inkml:trace contextRef="#ctx0" brushRef="#br0" timeOffset="18619">7355 4608 21121,'37'-18'2491,"2"2"-1463,2 5-614,-2 1-119,0 2-295,-2-1 14,17-6 142,-13 3 313,-7-3 0,-1-1-383,4-6-135,-7-1 0,-1-2-281,4-9-207,6-13 450,-12-8-988,-10 12 686,-8 6 0,-2-1-1358,-3-7 945,-2 9 1,-2 1-1252,0-2 106,-20-18-130,-3 34 908,-18 15 1606,18 40 106,-2 12-422,22-1 1,4 2-284,-10 17 238,7-19 0,4 2-172,6 1 0,3-2 102,2-11 1,3-1-673,10 18 0,3-3-1428,20-4 1393,-14-18 0,1-5 465,8-9 1087,17-4 294,-18-29 1269,0-2 220,-3-23-1654,-14 10 1,0-2-160,-7 7 0,-1-3-348,9-27 1,-3-2-231,-12 21 1,-3 1-405,2-14 0,-3 0-120,-5 15 0,-1 2-397,-1-1 1,-1 0 15,0 2 0,0 0 134,1 2 1,-2 1-435,-20-26-510,15 8 525,-34-2 327,36 22 94,-25 0 469,26 51 391,-7 42-315,16-29 0,5 2-182,-1 28 0,2 0 252,-3-27 1,3 0-504,7 11 1,4 7 0,-5-6-254,-8-11 1,1 0-88,9 5 0,5 4 0,-5-6-604,1 11 1159,-7-17 1,0-1 0,-2-2 0,-1 0 0</inkml:trace>
  <inkml:trace contextRef="#ctx0" brushRef="#br0" timeOffset="18751">8315 4168 23819,'-10'-23'-8896,"-4"3"6784,12 3 1323,24-7 2897,6 7-1172,13 1 0,5 2-640,-13 5 0,1 2-180,9 0 0,5 0 0,-2 1 0,-1 1 0,-1 1 0,16 0 1,1-1-1</inkml:trace>
  <inkml:trace contextRef="#ctx0" brushRef="#br0" timeOffset="19041">9615 3100 25528,'-11'-10'-5860,"8"2"1701,-18 5 6474,-10 36-846,1-3-1106,0 16 0,1 7-305,12-18 0,1 2-108,-3 10 1,0 7 0,3-3-412,1-1 1,3 3 541,-1 7 1,1 7-1,3-6 384,3-2 0,2-2-876,0-8 1,0 2 0,3 1-452,6-1 0,3 1 0,-2-3-347,-6 7 0,4 2-321,14 3 1,7 4 0,-2-7 1373,-7-6 1,2-4-1,5-7 1,4 0-1,-1-3 1,1-1-1,-1 0 1</inkml:trace>
  <inkml:trace contextRef="#ctx0" brushRef="#br0" timeOffset="19891">10478 2999 23459,'-51'20'2893,"12"-15"-3293,-1 33-298,15-21 417,2 19-1740,10-6-328,-9 2 2102,19-1 1,-11-1 0,14 0-1</inkml:trace>
  <inkml:trace contextRef="#ctx0" brushRef="#br0" timeOffset="20037">10673 3166 22470,'-36'30'563,"2"7"-1064,16-4-24,-6 27 1,21-15 0,-8 19-1</inkml:trace>
  <inkml:trace contextRef="#ctx0" brushRef="#br0" timeOffset="20307">11295 3837 24359,'-36'0'-90,"-1"10"1464,-2-8-1554,-9 27 594,12-12-272,10 6 1,4 3-770,5 10-206,-6 13 29,21-11-987,-4 2-391,6-2-261,28 11-425,10-16 1683,-5-10 0,3-4 3,22-6 938,-19-4 0,-1-6 568,10-28 1,13 1-1,-20-22 1</inkml:trace>
  <inkml:trace contextRef="#ctx0" brushRef="#br0" timeOffset="20489">11533 3202 24808,'-10'-46'-2292,"0"0"0,9 3 0,-3 2 728,-15 4 0,-2 2 697,10 0 0,0 2-281,-14-5 1074,-7 5 295,18 51 1266,-3 9-2003,-2 30 1523,17 6-693,-4-26 0,0 4-9,4 1 0,3 5 0,-1-3 39,-3 9 1,0 3-235,1 5 1,1 7-1,4-7-836,8-6 0,3-1-945,-6 3 0,-1 6 1,4-7 1445,10-6 0,1-3 0,-9 13 0,-3-1 0,-3-20 0,-1 0 0</inkml:trace>
  <inkml:trace contextRef="#ctx0" brushRef="#br0" timeOffset="20817">11785 4253 24718,'46'-18'2835,"-8"14"-3382,8-35-712,8 9 1272,-10-8-181,-15 17 1,-2 1 234,8-8-256,-4-1 344,-4-2-712,-8-13-273,-8 11 36,-5-20-1080,-6 26 62,-19-8-553,-1 22 1105,-18 2 829,6 31 1002,14 13-401,-5 12-141,21-10 1,1 0-230,-9 11-500,18 4 1,10-1-726,18-2 1368,-12-10 0,4-4 0,29-9 0,-10-4 0</inkml:trace>
  <inkml:trace contextRef="#ctx0" brushRef="#br0" timeOffset="21033">12815 3385 24718,'-29'-9'-2224,"-13"2"2563,24 5-85,-5 19 524,0-12 47,20 41-2404,-13-21 1387,14 31-1262,-9-8 832,10 8-553,-4 2 533,3-15 0,4 1-389,6-12 1,3 1-1246,-2 21 1,2-1 715,12 6 56,-8-21 1,-2-1 1404,-10 9 0,10-4 0,-13-2 0</inkml:trace>
  <inkml:trace contextRef="#ctx0" brushRef="#br0" timeOffset="21153">12468 3873 23099,'0'-34'-7105,"23"1"7354,-1 5 160,13 9 0,4 1 0,17-5 0,-15 8 0,0 0 0</inkml:trace>
  <inkml:trace contextRef="#ctx0" brushRef="#br0" timeOffset="21417">13408 3851 24629,'-45'-14'-2537,"13"-6"569,-23 18 2917,26-7-1188,-17 32 1622,23-17-512,-4 44-1316,13-26-146,7 25-209,3-8-353,3 18-881,27-14 687,-10-11 0,4-3-1833,30 0 2955,-15-14 0,0-2 0,9-6 1,13-4-1</inkml:trace>
  <inkml:trace contextRef="#ctx0" brushRef="#br0" timeOffset="21723">13610 3933 24359,'0'-27'-6476,"0"2"4258,0 6 1154,0 3 425,0 52 213,15-20-56,-4 19 0,-1 3-212,10-8-177,5-5 1,1-2 937,-7 0-273,36 4 910,-30-18 244,5-2 205,-12-7 1022,-3 0-31,-4-20-422,-1-7-741,-5-11 269,-2-11-1807,-3 19-481,0-5-385,0 11-83,-13 13 168,10 15 1547,-11 18-925,14 10-599,20 4-1921,1 8 3159,3-10 0,9 8 0,-11-15 0</inkml:trace>
  <inkml:trace contextRef="#ctx0" brushRef="#br0" timeOffset="21899">13862 3442 25618,'-15'-21'-7850,"1"-1"1381,6 10 6409,24 26 0,-11-9-1,17 19 1</inkml:trace>
  <inkml:trace contextRef="#ctx0" brushRef="#br0" timeOffset="22233">14425 4304 23459,'14'-20'-841,"1"15"3309,-1-44-4557,3 24 1909,-3-12 0,0-4-601,9-13 748,-4 3 0,-1-1-219,-8 19 0,-1 1-287,2-11 1,0-1-160,-1-19-1052,-5-3 1678,-4 34 0,1-3-31,-1-15 1,-2-2-188,-7 13 0,-2-2 125,2-1 0,0-5 0,-1 5-246,-1 5 0,-2 2-241,-9-18 1,0 4-466,-3 6 229,-2-4 363,-6 33 1282,20 6-37,-4 50 384,8-6-816,7 19 1,2 7 51,-2-22 1,2 3-741,1 4 0,2 8 0,1 1 1,2-7-310,7 9 1,3-1-115,-3-6 1,0 6 0,2-1 0,2-8 645,10 0 1,1-6-1,3 13 1,-1-3 0,-6-20-1,-1 1 1</inkml:trace>
  <inkml:trace contextRef="#ctx0" brushRef="#br0" timeOffset="22586">15883 2805 23819,'0'-25'-6475,"0"5"4976,0 8 884,-14 6 1917,-3 44-780,0 0-332,-7 18 1,1 8-190,13-20 0,-1 4-229,-6 6 0,-5 11 0,-1 0 1,4-6 418,5-11 0,2-5 0,-2 6-297,0 2 0,-3 7 0,-1 3 1,1-4-1,2-6-192,2-4 0,1-5 0,-1 4 268,-3 8 1,-1 5 0,-1 0 0,2-5 0,3-9-1,1-3 1,0 2 0,-5 12 0,1 1 0,-1 0 0</inkml:trace>
  <inkml:trace contextRef="#ctx0" brushRef="#br0" timeOffset="23455">16363 3003 22560,'-2'-3'-7802,"-1"0"6440,1 23 868,1-1 236,1 22-173,0-3 213,0 7 77,0 6-1275,0 5 1593,0-15 0,0 1-220,0 21-3,0-23 0,0-1-103,0 10 59,0-7 180,0-4-90,0 3 90,0-14 90,-13 5 557,10-20-240,-20-3 1742,21-21-2641,-15-8 289,15-19-62,-7 18-541,9-17 777,-3 21-1053,3 17 585,16 7-1168,-12 36 1593,10-11 0,0 2-600,-11 22 551,7-3 1,0 1 393,-8 12-400,2-24 0,-1 2 117,-2-4 1,-2-2 31,1 19-489,0-11 0,0-2 294,0 5-560,0-13 1,0-1 701,0 0 0,0 2 0,0-18 0</inkml:trace>
  <inkml:trace contextRef="#ctx0" brushRef="#br0" timeOffset="23682">16825 3904 22740,'0'27'-6296,"0"1"4168,0-5 1063,0 0 427,0-5 212,0 2 122,0 0-2173,0 12 1936,14-8 0,-10 6 1,10-10-1</inkml:trace>
  <inkml:trace contextRef="#ctx0" brushRef="#br0" timeOffset="23851">16937 3449 24808,'-15'-15'-6480,"-1"-1"4289,-2 7-374,5 0 2749,13 21 1,0-9-1,0 12 1</inkml:trace>
  <inkml:trace contextRef="#ctx0" brushRef="#br0" timeOffset="24266">17515 3825 23459,'-55'3'176,"13"1"234,-12 11 437,23 0-165,-16 23-835,24-9-444,1 15-279,9-10 66,12 1-714,-4-1-68,28 14-1034,-18-14 1326,25-8 1,4-4-92,-8-2 1135,12-9 0,4-4 539,1-3 448,16-24 394,-29 5 0,-2-4 495,14-26-621,-10 5 1,-3-1 736,0-16-1264,-11 2 0,-4-2-307,-8 22 1,-3-2 20,-5-13 0,-3-6 0,0 5-920,4 11 1,-2 1-104,-6-5 1,-4-5 0,1 8-1646,-6-5 266,-1-5 390,-6 36 1688,22 25 240,-8 11 152,9 11 1,4 5-294,-2 16 17,8 3 0,4 2-370,-2-20 0,2-1-589,2 7 1,2 3 0,-1-5 154,2-3 0,0-2 576,0 10 1,0-1 0,8 12 0,0-4 0</inkml:trace>
  <inkml:trace contextRef="#ctx0" brushRef="#br0" timeOffset="24854">18110 2989 21210,'9'17'-8024,"-7"7"6175,14-21 3855,-14 25-2901,18 0-48,-13 9 256,13 23-150,-10-20-1205,1 16 2135,-4-14-231,1 1-1462,-3 1 1497,0-1 183,-3-1 221,-1-1 269,-1 12-125,0-15 53,0 20-182,0-30 20,0 7-106,0-19 75,0-1-219,0-4 75,14-1 384,-10-5-538,22 0 1973,-12-18-10,7 9 297,-8-25-1281,-1 25 960,-11-23-1853,4 41-1042,-18 26 1910,10 10-1452,-3 0 0,0 2-983,6 10 565,0-7 1,0 0 504,0-20 1,0-2-705,0 8 1,0 1 1060,0-2 1,0-3 450,0 18-1824,8-12 0,1-2-800,-5 2 2010,24 7 1,-25-24-1,8-2 1</inkml:trace>
  <inkml:trace contextRef="#ctx0" brushRef="#br0" timeOffset="26716">19822 2773 23549,'0'-9'-5216,"0"2"3447,0 20 795,-17 16 1942,13 16-941,-14-15 0,-3 2 158,10-1 1,-1 2-3,-9 3 0,-3 4-408,3 3 0,0 5 1,0-2 675,-3 9 1,-1 2-183,3-7 0,-1 3 1,1-3 127,-2 7 0,1-3-653,1 1 1,0 0-186,0-2 1,0 2-421,4-5 1,0 3 0,0-2 828,-2 6 0,1 0 1,3-8-1,0 2 0,2-3 1,-1 2-1,1-1 1</inkml:trace>
  <inkml:trace contextRef="#ctx0" brushRef="#br0" timeOffset="27501">20407 2897 23279,'0'-22'-5216,"0"3"3268,0 3 883,0 4 337,0 1 212,0 5 212,-11 2 961,3 58-1948,-4-18 1510,6 6 1,2 4-65,3 13-70,-2-25 1,0 1-37,3 0 0,0 2-37,-1 17 1,0-1-1,1-14 1,0 1-412,0 21 1,0-1 92,0 2 131,0-17 1,0-2 109,0-2-16,0 4-556,-15-17 939,11-11-262,-28-3 1964,13-10 59,-15-22-1450,9-6-501,10-12-831,7 2 251,8 2-219,0 5 262,18 7-352,-14 29-1892,14 10 2203,-4 44-78,-10-18 707,8-13 0,0 3-119,-10 4 1,-1 0-66,9 23-74,-9-7 1,-2-1-1906,1 11 2101,0-11 0,0 0 0,0 7 0,0-22 0,0 0 0</inkml:trace>
  <inkml:trace contextRef="#ctx0" brushRef="#br0" timeOffset="28104">21037 3698 23639,'0'52'-5756,"0"-8"3628,0 1 1063,0-6 427,0 3 302,0 0 32,0 0-14,0-2-1278,0-3 1686,0-3-90,0-4 90,0 2-90,0-11-90,0-1 0,14-14 945,4-26 500,16-15 176,-8-14-664,2-4-308,-11 20 1,-1 1 527,10-18-491,-6 10 0,-1 2 330,1 1-754,2-4-477,-12 28 196,0 5 947,-3 8-92,2 0-56,-3 19-2251,4-2 360,4 42-287,0-15 400,-1 0 1,0 3-1867,5 11 1256,-5-20 1,3 2 1366,1-4 1,3-2-1,16 15 1,-13-20 0,1 1-1</inkml:trace>
  <inkml:trace contextRef="#ctx0" brushRef="#br0" timeOffset="28471">22058 3962 23459,'-19'-33'-7280,"14"4"4884,-35 6 3056,12 4-549,-10 8 957,-13 3-55,21 30 262,-19 11-984,24 12 1130,3 6-188,9-10-1204,12 0-383,-4 1-408,29 15-1298,-18-18 679,25-9 1,3-3-463,-8-3 901,34-2 953,-26-16 554,-1-6 970,-3 0-179,-1-16 1409,-5 13-237,-5-38-1965,0 3 394,-11-11-726,-3 15 0,-2 1-939,-3-5-618,0-9-361,0 22-488,0 5 356,0 4 941,-14 8 698,10 19 475,-10 17 355,14 10-830,0 7-539,18-7-2250,-14 23 1657,29-15 1145,-29 13 0,21-24 0,-11-1 0</inkml:trace>
  <inkml:trace contextRef="#ctx0" brushRef="#br0" timeOffset="29015">22348 4002 23819,'0'-13'-6206,"0"21"4168,0 18 974,0 16 425,0 8 213,0-6 32,13 2-353,-10 2-978,10-1 1212,-13-3 513,0-5 0,8-5-556,-6 0 261,6-15-1022,-2-1 1290,-2-15 386,8-45 721,-5 14-892,0-14 0,0-4 197,1-7 194,1 7 0,0-1 79,1-9-84,-3 23 0,0 0 474,2-6-652,-2 9-482,1 6 380,1 12 929,-2 5-130,8 22-1405,-6-11 731,12 51-1519,-8-28 60,3 34 52,-4-21-184,-2-2-641,-2-1-41,1 7 1208,-4-14-827,4 2 665,-5-15 705,1-10 254,-1-1-162,-1-21 1056,1 11 731,1-36-1114,1 19 409,8-43 118,-2 22-329,0 4 1,1 0 387,0-3 65,5-10-671,-8 24-1260,-2 6 1378,-1 10 47,1-1 14,0 11 500,6 16-1889,-4-10 652,13 53-1577,-10-32-719,7 36-2187,-3-3 3985,-4-12 0,4 13 0,-5-20 0</inkml:trace>
  <inkml:trace contextRef="#ctx0" brushRef="#br0" timeOffset="29349">23217 4206 23189,'21'-6'2209,"9"2"-2100,11 4-621,1 0 205,7 0 102,-11-14 1008,23 11-989,-28-23 380,5 23-439,-17-21-152,-3 14 806,-10-13-996,-2 4 38,-6-2-1540,0-1 743,-24-13-367,18 10-47,-44-13 692,19 21-423,0 0 1453,-17 12 1015,31 2 427,-20 3 192,6 15 874,17 12-937,-14 28-951,26-3-1902,-6-10 0,5 0-786,33 13 1825,-19-18 0,4-1 0,11-10 0,4-2 0,15 24 0</inkml:trace>
  <inkml:trace contextRef="#ctx0" brushRef="#br0" timeOffset="29751">24283 3365 23639,'0'-10'-5486,"0"-4"3627,0 3 1065,0-7 335,0 9 124,18-2 2286,4 8-606,21 1-1259,-11 19 486,1-13-124,-3 49-2532,-8-27 1988,-8 14 0,-2 3 0,0 9 0,-7-16 0,1 1 0</inkml:trace>
  <inkml:trace contextRef="#ctx0" brushRef="#br0" timeOffset="29886">24335 4350 22560,'28'-15'881,"-1"-2"1</inkml:trace>
  <inkml:trace contextRef="#ctx0" brushRef="#br0" timeOffset="31085">25045 2791 21840,'0'-7'-5756,"10"3"9669,-7 0-3637,7 2 855,-10 20-2917,0 14 446,0 13 335,0 12-591,-14-4 2108,11 6-2505,-11 5 1520,7-31 0,2 0-372,3 2 1,1-1 954,-5-1 0,0 0 226,6 32-336,0-5-45,0-20 0,0-1-377,0 18 428,-2-13 1,4-2-511,19 1-294,-16 8 379,16-23-145,-4-4 255,-12-5-218,25 0 942,-14-9-32,12-1 653,-5-7 1039,5-15 337,-10 9-208,3-24-753,-7 25 1121,-2-28-2316,0 27 1588,-4-32-2047,-2 17-147,-3-11-1756,-3 5 130,-20 15 1463,-1 2-784,-21 29 2850,11-1-1893,10 10 0,2 4 849,-4 14-418,7 0 0,3 3 33,7-18 0,1 2-36,1 13 0,0 8 1,4-5-536,8-9 1,1 0-140,-8 10 0,-2 6 1,6-8-1184,13-13 0,1-1 1470,-8 23 1,-2-1 0,3-26 0,0-2 0,-5 9 0,0 1 0</inkml:trace>
  <inkml:trace contextRef="#ctx0" brushRef="#br0" timeOffset="31257">25445 4576 25438,'0'0'0</inkml:trace>
  <inkml:trace contextRef="#ctx0" brushRef="#br0" timeOffset="36283">25788 2328 24089,'-4'-11'-7825,"1"0"5865,1 4 864,1 1 503,0 15 815,16 5-164,-11 20-1028,29-6-1417,-29 6 1738,23-6 211,-24 2 97,7 1-766,-10 1 1098,0-2 0,0-1 0,0-1 0</inkml:trace>
  <inkml:trace contextRef="#ctx0" brushRef="#br0" timeOffset="36418">25943 2535 23369,'8'-16'-2852,"-5"24"-1683,5 15 926,-8 26 1167,-18 3 2509,13 12 1,-12-27 0,-3 1 0,8 2 0,0 1 0</inkml:trace>
  <inkml:trace contextRef="#ctx0" brushRef="#br0" timeOffset="46432">6015 7444 23639,'20'0'1619,"-8"-23"-3067,10 17 3070,-10-42-3355,16 26 1813,-10-10 1,0-3-476,12-10 399,-5 3 0,0-1-482,3-7 312,-9 6 1,-1-1 65,-2-5-610,-7 3 0,-3 1 411,-3 4-1104,0-23 462,-19 48-174,12 2-393,-22 27 2831,23 15-1854,-16 29 690,16 0-183,-1-11 1,0 1 24,4 16-153,9-7 1,1 1-360,-6 11 241,14-24 0,-1-1-3214,-13 16 2429,27-3-791,-27 1 1024,9-20 1,0 1-453,-10 18 1037,3-11 1,-1-1 153,-5 5 473,-24 10 1199,17-24-1021,-47-4 2373,30-5-1285,-10-13 0,-4-4 1285,-4 2-1816,6-4 0,1-6 913,-2-18-919,-9-8-1113,30-11-1039,2-1-1758,14 6 821,32-5 1426,-1-2 310,15 7 0,6 0 311,-14 6 0,2 0-284,9-3 0,7-2 0,-3 2 417,0 1 1,1 1 156,-7 5 1,3-1 0,-2 2 0,4-2 0,-2 1 0,1 1 0,1 0 0</inkml:trace>
  <inkml:trace contextRef="#ctx0" brushRef="#br0" timeOffset="47138">7263 6799 23009,'-23'-7'-1892,"-11"1"1644,30 2-2294,-23 2 3284,24 23-1712,-9 10 728,12 35-666,17-9-1254,-13 7 1465,12-28 0,-1-1-1241,-11 16 1753,9-11 1,-1-2-1875,-9-2 1725,15 12-1123,-16-31 978,9 0 517,-7-13-51,1-2 1654,1-19-670,-1 13 1299,2-38-1630,4 0 684,-2-11-842,1 13 0,0 1 565,4-6-273,5-11-1016,-5 26 561,0 6-1021,1 6 1865,8 9 623,-6 3 107,14 29-2072,-11-4-207,-4 10 1,0 4-867,4 8-202,3 19 578,-11-28 1,-1 0-1152,4 15 562,-2-10 1,0-2-1791,0 0 2058,8 7 569,-10-28 364,11-2 1402,-9-30 921,12-15-63,-11-8-1015,-4 6 1,-1-1 573,3-8-827,-6 7 0,-1 0 118,0 1-516,-1-5-806,-4 22-708,1 9 71,6 44 117,0-12-85,6 36 296,1-27-351,1 2-219,3 0-92,13 4 795,-5-11 137,23-5 1596,-19-15 792,19-6 359,-21-22 556,4 16 137,-16-42-1188,-5 28-59,-4-25-306,-4-1-2006,-1 11-396,-2-15-657,0 27-149,-17 3-306,13 31 1522,5 15-1437,3 10 394,19-7 0,4-1 1641,-5 9 1,4-13 0,2-1 0,8 7 0</inkml:trace>
  <inkml:trace contextRef="#ctx0" brushRef="#br0" timeOffset="47366">8742 6766 24089,'-32'-9'-1594,"-13"4"1708,12 3 236,-20 26 1100,26-18-1300,9 26 1,4 5-1146,3-7 545,6 3 1,3 2-1004,2 10 345,21 0-856,2 0 645,9-14 0,6-1-26,-13-9 1,3 0-179,23 9 1,1-3 998,-19-14 0,-1-3 690,11 1 0,0-2 1,14-4-1,0-5 1</inkml:trace>
  <inkml:trace contextRef="#ctx0" brushRef="#br0" timeOffset="47582">9278 6594 24629,'-27'-54'-8196,"-13"21"7462,36-3-258,-28 29 2404,29 23-1476,-11 4 1023,14 41-1491,0-18-311,0 2 0,0 1 1498,0 13-852,9-7 1,3-1-3,7 8-1657,-2-5 1,-1 0 67,0-4 67,-10-8 0,-2-3 1706,-4-12 0,0 2 0,0-16 0</inkml:trace>
  <inkml:trace contextRef="#ctx0" brushRef="#br0" timeOffset="47720">8907 6929 23009,'-13'-31'-9105,"2"2"6224,11 4 2640,20-2 2104,14 10-478,-1 9 0,2 2-8,30 2-1147,-17 11 0,1 2-1106,11-5 1558,-19 13 0,-2-1 168,13-11-670,-1 34 1,-3-23 0,-3 18 0</inkml:trace>
  <inkml:trace contextRef="#ctx0" brushRef="#br0" timeOffset="47888">9835 7184 21570,'0'3'-3193,"0"1"1</inkml:trace>
  <inkml:trace contextRef="#ctx0" brushRef="#br0" timeOffset="48050">9717 6424 23999,'-10'-12'-7820,"-1"2"7664,9 22 1,-2 14 0,4 21 0</inkml:trace>
  <inkml:trace contextRef="#ctx0" brushRef="#br0" timeOffset="48399">10273 6739 24629,'-36'-10'-2282,"-1"2"1941,0 26 2117,4 15-1731,7 11-483,18-7 1,3 1-853,-1 12 805,4-5 0,4 0-1297,17 8 937,-7-12 0,3-2-1327,23 3 1002,-9-13 1,0-3-359,10-4 1404,13 1 569,2-18 704,-15-1 359,19-23 1338,-30-10-515,0-31-1502,-18 7-652,-7-8-628,-3 14-432,0 0-972,-25 1-1404,-1-13-522,-4 18 3342,-10-5 0,36 23 1,-16 5-1</inkml:trace>
  <inkml:trace contextRef="#ctx0" brushRef="#br0" timeOffset="48765">10750 6789 22920,'6'0'269,"3"0"-89,-3 21-4538,3-16 3711,7 49-1404,-2-31 1307,-1 9 0,0 3-474,2 2 108,0-1 0,0 1-1201,-2-1 126,11 19 1998,-17-37-1193,2-2 1419,-5-11 259,0-4 1505,4-20-322,1 0-581,2-21 0,2-6 923,2-10-775,1-5 0,1 0 525,0-2-811,-3 16 0,0 3-30,2 2-922,5-1 309,-6 31 976,0 5 716,1 7-821,10 24-1392,-5-3-1416,-2 12 0,0 5-1895,6 14 3505,-10-13 0,0 2 0,-3-10 0,-1 1 0,1 1 0,-1 0 0</inkml:trace>
  <inkml:trace contextRef="#ctx0" brushRef="#br0" timeOffset="49533">12745 5753 24898,'-26'-13'-3377,"-24"5"3999,-10 4 41,22 16 0,1 5 895,-18 11-1258,26 1 1,1 4-381,0-3 0,0 0 33,0 5 0,2 2-165,0 2 1,2 5 260,5-2 1,2 5 0,2-1-408,1 6 1,3 4-88,0 5 0,2 6 1,6-6-749,14-5 0,6-2-256,0 5 1,1 4 0,5-6-250,11-6 1,4-5 614,-7-6 0,1 1 1,0-4 963,8 0 1,2-4 0,2-2 0,3-1 0,1-2 0,0 0 0</inkml:trace>
  <inkml:trace contextRef="#ctx0" brushRef="#br0" timeOffset="50932">14052 6528 24179,'0'-17'-5306,"0"0"3357,-24 2 1955,18 2-1989,-38 3 3117,9-1-577,-10 6 206,-19-1-1021,25 6 1944,-7 0-89,18 13 70,7-9 970,9 26-3137,6-9 93,30 21-1399,14-10 595,14 0 127,5-9 342,-12-2-798,0-3 565,-2 0 1073,-2-3 125,-7-1 1023,5 3-584,-16-5-508,2 4-551,-19-7-639,-2 0-464,-4-1 755,-26-1 2036,20 1-984,-27-1 0,-5-1-188,8 3-526,-13-2 0,-2-2 724,0-1 0,-12-1 0,20-3 1</inkml:trace>
  <inkml:trace contextRef="#ctx0" brushRef="#br0" timeOffset="51150">13972 6004 22830,'11'-9'1358,"-8"1"-3889,8 23-610,-11 16 1719,0 14 918,0-3 1,0 3-217,0 20 450,0-1 0,0 1-528,0-23 0,0-1-35,0 14 0,0-1 503,0-16 0,0-3 401,0 0 1,0-1-72,0 30-303,8-21 0,1-1-1290,-4 18 1451,12-15 0,3-2 0,0-1 0,17 8 0</inkml:trace>
  <inkml:trace contextRef="#ctx0" brushRef="#br0" timeOffset="51366">14475 6553 23459,'0'38'-6205,"0"-7"4076,0 3 1065,0-5 425,0 18 214,0-10-689,13 26-963,-9-28 1501,25 11 0,-26-18 1,13-1-1</inkml:trace>
  <inkml:trace contextRef="#ctx0" brushRef="#br0" timeOffset="51549">14532 6160 24718,'-13'-16'-7324,"10"3"8048,-19 6 0,20 26 0,-7 9 0</inkml:trace>
  <inkml:trace contextRef="#ctx0" brushRef="#br0" timeOffset="51932">15368 6490 23729,'-30'6'1569,"-23"3"-1282,32 1 296,-25 5-32,15 2-428,-7 18-508,11-6-120,-4 28-103,21-22-779,2 10-164,8-15-614,19-6-343,-15-2-46,36 0 1417,-9-10 258,27-2 861,-8-26 770,-8-7 0,-3-5 834,2-23-915,-5-1 1,-5-2-55,-17 20 1,-5 0 460,3-31 0,-5-1-828,-3 24 1,-2 0-116,-1-4 0,0-4 0,-3 5-709,-7 7 0,-1 1-646,9-9 1,-2 2-788,-31-13 408,30 24 454,-10 33 2468,14 20-1401,-2 20 0,4 6-176,7-13 1,1-1-195,-9 16 1,3 2-975,13-10 1,6 1 0,-3-2 1359,-6 8 1,0 0-1,5-5 1,5 0-1,-3-2 1,-1 2-1,0-1 1</inkml:trace>
  <inkml:trace contextRef="#ctx0" brushRef="#br0" timeOffset="52208">16348 6547 24359,'-3'-2'-1201,"-1"-1"0,4 3 0,-1 0 0</inkml:trace>
  <inkml:trace contextRef="#ctx0" brushRef="#br0" timeOffset="52783">16385 6615 22380,'0'7'-5936,"0"0"4077,13 1 1681,-10 2-1489,9 4 1493,1 1-157,-10 4 195,18 13-1700,-19-5 1871,13 19-675,-13-18 206,6 9 640,-8-13-130,-20 0 1426,15-1-758,-55 4 1376,34-9-1864,-12-4 0,-4-4 1380,-1-2-1165,-15-1 1,19-7 0,1 0 0</inkml:trace>
  <inkml:trace contextRef="#ctx0" brushRef="#br0" timeOffset="53399">17845 6009 25438,'0'-26'-5486,"0"2"3447,0 5 1065,0 0 336,-21 6 876,16 0-1478,-36 5 2245,35 2-2614,-41 3 3096,8 3 78,-10 18 715,-1-14-507,19 38-999,4-20 1695,6 24-2828,10 15 719,6-10-1105,10-6 0,7 0-446,6-17 1,3 0 25,12 17 1,3-1 313,-2-18 0,0-3 371,1 7 0,0 1-300,-2-7 1,-3-2 302,12 10 459,6 10 211,-26-25 912,-10 5-1388,-4-13 157,-36 2 1933,-14-3-753,-16-2-1341,13-3 1,1-1 578,-15 0-818,9-11 0,0-1 618,-6 6 1,22-17 0,2-6 0,-7-8 0</inkml:trace>
  <inkml:trace contextRef="#ctx0" brushRef="#br0" timeOffset="53599">17643 5686 23999,'21'-17'1432,"-3"7"472,-8 22-5515,-4 20 877,-6 15 1437,0 13 370,0-2 656,-7-26 1,0 4-424,4 20 0,2 2-29,-7-12 0,1 2 39,5 5 0,3 5 0,0-5 729,-1-3 1,0-3-331,-1 15 0,2 2-1149,8-6 1,3-2 1365,-1-13 0,1 0 0,1 10 0,0-2 1,-5-17-1,1 0 0</inkml:trace>
  <inkml:trace contextRef="#ctx0" brushRef="#br0" timeOffset="54051">18332 6430 24718,'0'-8'-6385,"0"3"4346,0 17 975,0 13 426,0 11 302,0 7 122,0-6-104,0 3-1189,0 20 1507,0-14-45,0-11 0,0-1 135,0 1-180,0 3-90,0-18-1798,0-8 1438,16-21 2554,1-21-1359,2-1 1,0-4-62,-4 3 1,-2-1-106,4-4 0,0-1 604,7-21 37,1 3-130,-1 5 220,8-4-1952,-11 20 929,11 6 792,-18 21 412,11 30-2034,-12-3-451,7 23-356,-1 16 32,-4-10 569,-1-3 1,-1 0-1586,2 10 272,1-12 0,1-1-2119,8 4 4214,10 4 0,-3-26 1,2-4-1</inkml:trace>
  <inkml:trace contextRef="#ctx0" brushRef="#br0" timeOffset="54416">19380 6427 24988,'-24'-18'-4704,"-10"2"4422,14 8 339,-20 4 821,8 21 750,-12 11-760,18 10-944,7-8 1,2 1-626,-1 9 1239,4 15-702,9-19-382,5-1-836,0-3-1210,17-3-151,-13-5 900,31-5 759,-9-6 666,10-7 903,13-3 713,-18-28 515,7 5-838,-20-9 0,-3-5 744,7-8-438,-6 2 1,-2-2-535,-1-10-519,-6 11 1,-1 1-1196,-2-3-42,-1-9-486,-2 56-542,0 18 1192,-1 27 475,0-6 1,0 0-440,0 14-1104,12 3 1,1 0-19,-7-3 1859,13-13 1,1-4 0,-7-11 0,14-3 0</inkml:trace>
  <inkml:trace contextRef="#ctx0" brushRef="#br0" timeOffset="54982">19805 6315 25258,'0'-14'-6116,"0"28"3988,0 1 1154,0 28 335,0-6 123,0 6 212,0 3 203,-1-10 0,2 0-1464,13 16 1403,-12-10 0,0-2 68,12 1-460,-6 13 169,-6-32-692,11 0 503,-8-17 315,6-21 1269,-3 11-420,0-25 1,-1-7-161,3 4 318,3-26 1,1-5 48,0 5-474,0 4 1,0 3 757,-3 12-390,6-3-1078,-8 31 853,8 4 1530,-8 33-2606,4 6 1,0 3-500,0 29 663,0-6 1,0-1-484,-3 2 478,-2-12 1,0-2-623,0 2-577,3 11-1053,-5-32 2409,-1-6-223,0-13 780,-1-6 1576,8-17-240,-3-15-834,7-12 336,-3-12-26,0 2 133,1-3 313,-1-5-605,0 0-1668,-1 3 628,-6 23 0,-1 0-92,5-12 638,0-7-495,-3 38 287,0 3 248,-2 30-1466,3-12 1288,-1 40-961,2-17-272,0 29 500,-2-17 1,1 0-1079,2 24-455,-1-7 1,1 1-1004,1 7 3020,-3-23 1,0-2-1,5 11 1,1-3-1</inkml:trace>
  <inkml:trace contextRef="#ctx0" brushRef="#br0" timeOffset="55532">20708 6501 23009,'45'0'90,"-8"0"-90,1 0 0,-8 0 0,4-17 911,-1 13-632,1-27-274,-3 27 570,-4-24-406,2 13 355,-16-9-1052,1-4-45,-14 12-1481,0-5 381,-26 8 840,20 2-1337,-49 2 2063,14 5-443,-14 1 1129,19 14 1,2 1 753,-3-6-203,8 25 1,4 7 91,9-7-1156,2 4 1,3 4 236,8 2 1,5-2-2953,10 26-165,5-9 1,5-1 2539,2-22 0,3-3 1,5 9-1,2-2 0,-6-14 1,1 1-1</inkml:trace>
  <inkml:trace contextRef="#ctx0" brushRef="#br0" timeOffset="58583">22218 6458 26607,'0'-8'-6385,"0"0"4256,0 5 1065,0 0 426,17 1 2648,-12 0-145,29 1-1455,-17 0-1145,18 1 1072,-4 0-180,3 0-359,5 0 502,-3 0 1,3 14 0,-2 3 0</inkml:trace>
  <inkml:trace contextRef="#ctx0" brushRef="#br0" timeOffset="58740">22202 6901 26877,'-11'12'-307,"9"-2"-2050,-9-4 4153,30-4-2551,17-1 6,11-13-271,15 8-684,-5-8 1757,7-2 1,-28 12 0,0 0 0,2-5 0,-1 0-1</inkml:trace>
  <inkml:trace contextRef="#ctx0" brushRef="#br0" timeOffset="61054">23622 6167 25978,'0'-13'-5666,"0"1"3627,0 5 975,0 1 515,0 26 124,0 10 31,0 13 166,0 6-1369,0-10 1687,0 7-90,0 0 0,0 2 0,0-3 0,0-5 0,0 9 90,0-19-180,0 9 0,0-26-1529,6-1 980,-4-28 752,10 12 2013,-6-40-1837,12 2 390,-3-13-335,0 13 1,2 2 313,4-8-232,-5 16 1,0 2 981,4-3-536,1 5-1843,-4 8 2132,4 10 277,-5 3 363,11 22-1945,-10-11-257,-3 24 0,-1 5-1148,2-1 600,-4 3 1,-2 2-784,3 9-14,0 0-960,-4-1 35,4 14 1692,-4-18 636,3 11 625,-4-30-244,1-4-350,-2-13 660,1-5 1657,0 0-46,4-20-722,0 15 1441,11-57-1523,-5 32-391,-2-11 1,-1-2 817,0-3-1276,-3 10 0,-1 1-1366,-4-1-251,2-4 733,-4 22-1215,-3 5 1329,2 7 552,-1 17-1056,4 19 118,-1 7 410,4 6 0,1 1-367,2 4 48,1 0 0,2-2-700,2-5-701,16 12 207,-11-29 1528,10-5 614,-7-14 275,4-5 0,1 0 0,1 0 0</inkml:trace>
  <inkml:trace contextRef="#ctx0" brushRef="#br0" timeOffset="61483">24687 6352 23729,'0'-27'-5756,"0"4"3628,0 1 1153,-17 13 1265,13 13 1093,-12 23-781,6 9-811,7 7-1180,-7-5 2007,10 1-618,0 17 90,0-14-580,21 18-1744,-15-31 817,34 2 817,-10-17 1046,10-6 93,20-5 936,-24-21-403,-4 5 0,-1-3 1090,4-23-1123,-8 8 1,-2 0 654,-1-10-875,4-17-604,-13-2-698,-6 13-9,-4 11 0,-2 1-1540,-1-4-136,-1-14 789,-1 30 45,0-1 292,0 37 263,0 16 285,0 37 183,0-7 155,5-17 0,4-1-267,11 7-336,-2 10 140,22-14 408,-33-15-640,37 8 1086,-32-22-1161,17 1 1178,-18-13 950,1 0 446,-7-3 27,0-16-1754,-1 12 268,-1-29 0,-1 29 0,0-13 0</inkml:trace>
  <inkml:trace contextRef="#ctx0" brushRef="#br0" timeOffset="62049">25002 6422 22020,'23'-35'-1209,"-18"-2"-1265,41 3 4297,-27-4-2063,23-5 817,-8-2-351,-9 9 1,0-1-126,-7 9 0,0-2-326,12-20 0,-2-2 176,-13 22 1,-1-1 552,7-21 0,-3-1-1413,-5-7 744,-4 11 1,-2 2-1068,-6-3 51,3-8-22,-4 22 147,-21 16 95,16 1-248,-34 15 1977,18 26 271,0-3 391,-13 25-74,29-4-1263,-27 8 1039,22 9-975,-1-8 1,0 2 322,6-12 0,1 3-916,1 5 1,1 6 0,1-5-306,0-2 0,2-1-76,-1 14 1,0 0 164,0-19 1,0-1 559,-2-1 0,4 0-985,8-3 1,0 0-980,-4 31 1153,12-35 1,1-2-953,-15 23 1742,34-7 1,-19-9 0,20-3 0</inkml:trace>
  <inkml:trace contextRef="#ctx0" brushRef="#br0" timeOffset="62516">25763 6482 24359,'17'-16'215,"-13"-16"-3170,25-2 3722,-7-8-743,-3 6 1,2 0-167,17-10 184,-12 3 0,-2 0-199,5-9-143,-4-4 0,-2-2-524,-2 0 1077,-7 1 0,-3-1-1105,-6 6 501,-3 9 0,-3 2-780,-17-3-807,13-6 776,-26 25 478,27 7-363,-23 7 1315,9 5 386,0 24 700,-11 23 43,13 13-773,7-19 1,1 2-281,-2-4 0,2 1-324,6 2 0,2 1 161,-3 3 1,0 1-502,2 0 1,2 0-603,10 1 1,1 0-434,-11-2 0,3 0-699,29 15 0,4-2 891,-21-14 1,0-1 1073,21 10 1,2-5 0,-15-16 0,0-4-1,1 0 1,0 0 0</inkml:trace>
  <inkml:trace contextRef="#ctx0" brushRef="#br0" timeOffset="63299">26927 5156 23009,'11'0'1275,"7"-1"-1199,-3 23-3864,8-3 2494,-4 23-703,2-4 719,2 8 768,-7-5 0,-1 3-620,-2-9 0,-1 3 465,0 7 0,1 6 0,-2-4-372,-2 0 0,-1 1 1121,-2 7 0,1 5 0,-2-4-275,-3-2 0,0-2 352,0-6 1,0 2 0,-4-3 265,-10 3 0,0-2 42,11 0 1,-4 0 189,-21-3 1,-5 1 71,4 14 1,-2-1-188,-7-15 1,-4-2-867,3 1 1,-3 1 0,2-4 608,0-7 0,0-2 0,-11 5 0,-1-4 0,16-12 0,0-1 0</inkml:trace>
  <inkml:trace contextRef="#ctx0" brushRef="#br0" timeOffset="63932">27592 5148 22470,'-11'-9'-5415,"9"4"1585,-9 14 6494,29 12-3847,-13 11 107,12 5 26,3-3 315,-16 7-264,11-7 0,0 1 119,-4 24 1079,-5-5 1,0 2-1110,-1-21 1,-2-1 909,-2 12 0,-2 0 298,1 20 387,0-1-209,0 0-209,-7-21 1,-4-1 395,0-10 1,-3 0-76,-7 16 1,-3-3 562,-12 4-576,12-17 0,0-2 31,-3-2 317,-6 1 192,8-17 742,10-8-82,-2-1-83,13-26-2562,20 1 1355,-11-17-599,35 19 1032,-20 7-153,14 69-3364,-16-21 1145,-12 7 0,-3 3-686,-3 11 2534,0 8-1026,0-32 0,0 1-392,0 16 0,0 0-841,0-12 1,0-1 1452,0 12 0,0-1 0,0 15 0,0-1 0</inkml:trace>
  <inkml:trace contextRef="#ctx0" brushRef="#br0" timeOffset="64852">2812 11567 22650,'-17'-4'-1712,"1"2"1475,0 2 679,0 0-176,-2 25-612,-1-3 343,-1 27-663,1-3 306,5-3 0,1 4 1,3-9 1,1 2-76,-3 14 1,2 3-242,5 6 1,2-1-21,-1-15 0,4 1 216,7 3 1,4 3 0,-2-5-298,-7-8 0,3-3 357,17 1 0,8 2 1,-4-6-511,6 18 600,5-22 0,2-3 400,7-1 232,1-8 412,-2-5 558,17-8 345,-22-3 420,19-26 611,-35 17-358,1-52-1903,-19 34-315,-3-29-705,-3 21-231,-28 3-601,21 3 777,-25 14 0,-4 3-504,10-3 792,-12 16 1,-2 8 1845,-4 15-818,4 16 1,1 8-78,13-11 0,2 3-469,2-2 0,-1 4 0,0 2-26,4 0 1,-1 2 0,1 2 0,0-2-1,-2 7 1,1-2 0,-1 4 0,0 1-1,0-1 1,0 0 0,0 1 0</inkml:trace>
  <inkml:trace contextRef="#ctx0" brushRef="#br0" timeOffset="69582">6233 9430 21390,'-15'22'-1438,"11"25"-1875,-12-21 3402,16 31-1782,-11-8 1292,8 7-333,-8 0 467,11 1-1330,0-2 383,0-3 1141,0-2-873,0 8 1216,0-16 555,0 8-114,15-30-1233,-11-30 1230,11-10 559,-5-30-1132,-4 14 0,0-1 168,6-26-193,1 4 0,-1 0-171,-8 23 1,1 1-71,5-10 1,2 1 235,0-6-1145,2 7 985,1 12 0,5 6 0,0 8 0</inkml:trace>
  <inkml:trace contextRef="#ctx0" brushRef="#br0" timeOffset="69906">6818 10064 22740,'7'1'-671,"0"0"528,3-1 774,2 0-307,16-20 226,-3-8-668,13-13 102,-6-1-298,3 7 682,0-4-274,-11 11 1,1 0-307,9-15 11,-10 10 1,-1 0-465,-4-1 61,-3-24-418,-13 34-112,-30-11-661,2 28 1316,-23 0 596,12 22 813,15 9-655,8 9-411,13 22-403,0-17 228,7-4 1,7 0-944,22 6-327,-3-9 1,4-4 1508,-4-11 1,0-4 0,3 1 0,0-2-1,19-4 1</inkml:trace>
  <inkml:trace contextRef="#ctx0" brushRef="#br0" timeOffset="70132">7707 9160 22380,'-17'15'462,"-6"-11"313,21 30-3844,-14-14 3042,15 20-733,-2-1 1,0 2-364,3 15 610,8 3 1,1 1-1377,-5 1 913,10-7 1,2-1-2508,2 10 3373,-3-13 1,0 1 0,2 4 0,-10-20 0,0 0 0</inkml:trace>
  <inkml:trace contextRef="#ctx0" brushRef="#br0" timeOffset="70598">7547 9717 22650,'-11'-30'-8833,"3"2"6071,8 4 2401,0 3 288,25 3 2436,8-1-472,16 6-1211,-15 6 0,0 1-450,13 2 603,-6 1 0,0 4 1006,9 15-1040,15-12 496,-23 32-3033,-3-19 603,-3 18-835,8 8 43,-15-9 979,-8-6 0,-2 0-932,-3 4 337,2 17-629,-12-25 1489,-2 7-461,-2-16 851,-1-2 146,1-3 146,1 0 13,-1-5 103,4-1 1097,0-3 663,6-1-121,0-20-324,3 16 1002,4-46-1313,-4 28-150,-3-9 1,-3-3 559,1-4-1009,-4-2 1,-2-1-1641,-2 1-179,-1-24 271,-1 42-1156,0 2 1481,0 31-203,0 11 277,0 12-298,21 17-1148,-16-18 687,19-5 1,5-1 1440,-8 4 1,28 2 0,-18-16-1</inkml:trace>
  <inkml:trace contextRef="#ctx0" brushRef="#br0" timeOffset="70868">8840 9423 22920,'-16'-5'-2631,"13"22"398,-13 14 2111,16 11-1435,0 5 519,0 11 387,0-11 248,7-8 0,1 0-1490,-4 3 961,10 6 465,-14-23 259,11-6 697,-8-6-894,14-7 1301,-15-23-570,4-2-47,-2-20 1,0-4-485,1-9-247,2-4 0,2 0-240,1-2 889,0 13 0,1 1 0,7 0 0,7-9 0</inkml:trace>
  <inkml:trace contextRef="#ctx0" brushRef="#br0" timeOffset="71242">9428 9467 23549,'-17'16'361,"3"10"-2043,14 8-1203,17 5 271,-12-9 1287,13 3 130,-4-2 144,-11 1-762,22-3 9,-13 6 87,1-12 949,5 6 866,-10-19 102,7-2 730,0-22 1326,-4 10 473,8-56-1760,-6 30-32,-3-14 0,0-2 153,3-1-503,-2 8 0,0 2 86,1 12-415,11-11-750,-10 34 62,16 20 320,-10-12-38,9 37 1,1 9-1,4-9 1,-4 8-1,0 0 1</inkml:trace>
  <inkml:trace contextRef="#ctx0" brushRef="#br0" timeOffset="71800">11910 9278 23279,'-21'42'-2721,"-10"-7"3254,27-1-2841,-10-5 2051,3 3-1009,8 3 1040,-8 14 1,11-10 0,0 11-1</inkml:trace>
  <inkml:trace contextRef="#ctx0" brushRef="#br0" timeOffset="71958">11965 8935 22830,'-18'-17'-6120,"-5"3"5702,20 5 1,-6 4-1,9 3 1</inkml:trace>
  <inkml:trace contextRef="#ctx0" brushRef="#br0" timeOffset="72349">12557 9246 23189,'-24'9'2844,"-11"1"-2350,31 6-3503,-30 0 3852,29 4-2517,-28 15 1649,17-6-429,-2 26-518,5-21-668,13 23-508,17-26 1080,-13 8-1546,37-17 2617,-20-4-1480,23-6 1187,12-5 936,-11-4-146,-6-10 1,-1-6 1837,4-22-1134,-9 3 1,-4-4-309,-15 5 0,-3-1-551,2-3 0,-2 0 480,-6-19-975,-5-1-310,0 1-60,-7 19 1,-3 0-2219,-12-14 435,0-13 509,-12 36 1533,30 22-177,-13 31 646,17 39-1198,0-1-287,6-11 0,4 0 674,1-17 1,0 0 608,-2 11 1,3 0-1,5-12 1,1-1-1,-7-1 1,0 1-1</inkml:trace>
  <inkml:trace contextRef="#ctx0" brushRef="#br0" timeOffset="72848">11448 8983 23009,'0'-5'-6385,"-20"-1"7115,-3 6 416,-26-2-359,11 2-107,-5 17 581,12-13-788,-1 32-749,-9-6 2215,12 10-1928,12-9 0,3-1-588,3 9-117,15 3 0,4 1-1247,-4-1 423,23-2 0,5-3-434,-6-5 1301,12-8 1,3-2-586,-2 2 731,18 8 237,-30-16 697,-4 5 138,-16-13 43,-7 2-1146,-29-5 1676,-8-3-674,-17-1-255,2-1-55,13-15 1,0 11 0,1-11 0</inkml:trace>
  <inkml:trace contextRef="#ctx0" brushRef="#br0" timeOffset="73049">11133 8881 22200,'18'-7'4907,"-4"27"-10614,-14-2 3547,0 48 701,0-18 973,0 1 0,0 3 138,0-18 1,0 1 131,0 30 1,0 2-583,0-26 0,0 1-351,-1 7 0,0 4 1,3-4 433,8-1 0,1-2-198,-10 17 0,3-1 826,17-16 0,1-2 0,-12-1 0,-1 1 1,10 0-1,1-1 0</inkml:trace>
  <inkml:trace contextRef="#ctx0" brushRef="#br0" timeOffset="74436">13775 9483 26967,'-25'0'3059,"1"0"-2790,9-13-3202,3 9 2546,5-9-1890,1 13 2511,1-9-2,2 7 1,19-7 0,7 9 0</inkml:trace>
  <inkml:trace contextRef="#ctx0" brushRef="#br0" timeOffset="75050">14758 8499 22740,'-26'0'0,"-14"15"1893,12 7-1939,-8-2 404,13 24-1587,2-23 1019,2 22-868,1 5-785,10-12 1516,1 10 1,7-16 0,0-3 0</inkml:trace>
  <inkml:trace contextRef="#ctx0" brushRef="#br0" timeOffset="75188">14947 8727 22110,'-41'34'370,"16"7"-2984,-3-6 2183,25 6 0,-10-8 1,13 3-1</inkml:trace>
  <inkml:trace contextRef="#ctx0" brushRef="#br0" timeOffset="75486">15437 9193 23459,'23'13'-4082,"9"2"2204,15-14 1502,5 3 549,-7-4 1,4 0 0,3 0 0</inkml:trace>
  <inkml:trace contextRef="#ctx0" brushRef="#br0" timeOffset="75956">16220 8647 22290,'-2'30'-6348,"17"3"1220,-11-8 4741,12 3 1,-16-8 0,0 1 0</inkml:trace>
  <inkml:trace contextRef="#ctx0" brushRef="#br0" timeOffset="76102">16275 8706 21660,'7'42'-2088,"-5"1"1,6-5 0,-8 3 0</inkml:trace>
  <inkml:trace contextRef="#ctx0" brushRef="#br0" timeOffset="76784">17112 9467 25798,'0'0'0</inkml:trace>
  <inkml:trace contextRef="#ctx0" brushRef="#br0" timeOffset="77349">18342 8907 24179,'0'-13'-5576,"0"-1"3357,0-3 1155,0 5 246,-21-4 819,-5 11 1035,-25 0-78,10 5-958,-2 14 2227,2 7-74,13-2-225,-7 33-782,25-30-528,1 44-1670,29-31 122,-6-4 1,0-1-1341,12 6 1114,0-13 0,-2 1-837,-4 20-582,29-12 1899,-19 14-519,-7-24 1225,-11 7-292,-12-17 396,0 0-4165,-21-7 4451,-2-3 0,-2-2 0,7 0 1</inkml:trace>
  <inkml:trace contextRef="#ctx0" brushRef="#br0" timeOffset="77566">18130 8488 23549,'15'19'-5509,"-3"13"1860,-12 18 3173,0 7 190,0-6 236,0-10 0,0 3-18,0-10 0,0 3 17,0 27 0,0 0-787,-1-24 1,2 1-75,3 16 0,2 8 1,1-6 393,3-9 1,-1-1 471,-2 2 1,-1 4-1,2-5 1,5-5-1,0-3 1,-5 2 0,-1-1-1</inkml:trace>
  <inkml:trace contextRef="#ctx0" brushRef="#br0" timeOffset="78082">18823 9036 23729,'-21'14'1659,"4"6"-2774,17 10-2079,0 34 1224,0-27 1268,0 0 0,0-1-236,0-3 144,0 15-892,0-26-550,0 2 513,0-15 1543,11-3 977,0-19 566,16-13 304,-6-11-487,3-7-2,-2 6 0,0 0 109,4-9-691,0 3 0,-1 3 396,-4 10-446,10-3-377,-16 24 153,7 4 890,-10 6-713,6 21-1542,-7 13-896,4 11 129,-6-9 0,0-1-1200,7 12 2574,-6-15 0,2 0 0,8 12 0,1-1 1</inkml:trace>
  <inkml:trace contextRef="#ctx0" brushRef="#br0" timeOffset="78449">19713 9159 24898,'-27'-16'-3703,"-21"1"3467,42 4-2734,-43 2 3881,32 5-398,-20 2 185,13 2-44,2 0-654,0 20 1147,5-15 26,0 48-119,5-34-1512,5 39-749,2-29-497,24 15-776,5-28 1362,0 13-826,17-26 1254,-14 7 1027,17-10 201,-18-21 1222,3 16 160,-26-40-638,17 26 337,-18-23-834,6 1-1788,-8 11 50,0-6-643,0 16-222,0 30-402,0 28 1191,19 9-1091,-10-7 0,1 0 378,13 1 1557,9 12 0,-17-20 0,15-4 1</inkml:trace>
  <inkml:trace contextRef="#ctx0" brushRef="#br0" timeOffset="79265">20007 9114 24539,'0'-12'-6116,"0"24"3987,0 6 1065,0 17 426,0-1 302,14-6-602,-11 15 629,20-13-1310,-14 23 1381,2-31-1105,-1 3 636,-7-19 144,2-6 2160,0-19-671,1-8-298,2-13-97,1 1 0,2-2 476,1-5-256,0 2 0,0 1 489,-1 8-116,4-10-2088,-10 32 1362,4-1 265,-5 14 614,1 0-180,1 15-2335,4 10 33,0 8 119,7 20-345,-7-17-1061,8 23 266,-7-26-386,2 6 107,-3-19 2402,-1-5-99,0-8 536,3-2 1116,-4-5 789,6-22-406,-6 16 1078,2-40-1591,-3 26 305,1-22-385,-1 11-704,1-1-728,0 4-808,-2 3 326,5 4-186,-5 3 1160,4 9 789,-5 2-324,3 23-1691,0-12 1109,1 31-1189,3-17 279,8 33-1040,-2-16 1146,-2-6 1,1 1-1831,2 3 135,16 17 2359,-17-26-986,6 2 1124,-5-13 551,-8-6 585,9-4 539,-12-3 569,8-18-174,-10 14 566,8-38-2073,-9 35 903,6-29-1600,-6 33 1330,10-15-1175,-3 9 37,21-7 506,-10 2-523,14 0 1394,3-3-752,-8 3 947,18-13-1768,-24 11 689,7-17-936,-20 13-769,-2-9-260,-8 8-737,-3 0-132,0 0-6,-19-2-149,-4 8 797,-18-1 792,0 11 947,19 20 909,-9-10 503,28 36-1443,-11-20 777,14 23-1133,0-8-2401,24 24-720,-1-16 2956,0-13 1,3-2-1,21 8 1,5-1 0</inkml:trace>
  <inkml:trace contextRef="#ctx0" brushRef="#br0" timeOffset="79418">22125 9348 27597,'9'0'-1079,"-2"12"-6530,-2-9 6943,-3 8 1,-1-11 0,0 0 0</inkml:trace>
  <inkml:trace contextRef="#ctx0" brushRef="#br0" timeOffset="79681">22198 8789 25528,'-14'-10'-5013,"-3"3"4092,15 1 537,-8 2 0,9 2 1,-3 0-1</inkml:trace>
  <inkml:trace contextRef="#ctx0" brushRef="#br0" timeOffset="80115">22057 9341 23909,'27'0'1889,"-4"12"-4386,-5 5 144,-10 18 1377,-4-2 1,-4 2-31,-21 17 981,7-1 1,-3-1-102,-4-22 1,-3-1-1357,-12 20 1,-1 0 214,12-19 0,-2-2 1493,-9 7 0,0-2 0,-18 8 0,0-4 1</inkml:trace>
  <inkml:trace contextRef="#ctx0" brushRef="#br0" timeOffset="82265">7630 12458 23549,'0'-12'-6385,"-18"-1"5331,14 5-1352,-30 0 3642,12 6-22,-23 17 555,7-11-842,-4 40-1035,9-18 1883,1 25-1091,1-5 966,5 0-1778,4 3-240,7 12-1295,7-18 185,5 5 229,31-25-442,11-12 1399,18-20 688,3-10 95,-21-10 0,-2-5-126,-8 9 1,1-2 191,9-12 0,0-3-78,-13 9 0,-3-1 69,0-1 0,-1-2-315,-3 1 1,-1-3-317,1-18 1,-3-1-501,-7 14 1,-1-2 116,-2-3 1,-1-4-1,-1 4-226,-4 6 1,0 1-88,1-10 1,-2 2-769,-18-6-317,15 9 670,-29 14 515,29 9-1,-22 14 1381,23 29-379,-24 6 1176,23 28-1272,-7-10 1,0 3 231,9-8 0,2 2-317,-4 16 1,0 1-121,4-13 1,0-1 119,0 2 0,0-1-559,-1-2 0,2 2-863,7 15 1,5 1 950,-1-17 1,3-1-1,4 12 1,2-2-1,-2-18 1,1 0-1</inkml:trace>
  <inkml:trace contextRef="#ctx0" brushRef="#br0" timeOffset="82582">8312 12612 24539,'0'-10'-5666,"0"1"3447,0 0 1155,0 0 425,0-4 214,24-3 1956,7-16-609,13 5-707,-2-24 394,-23 17 1,-2 0 245,0-16-730,-15 13 1,-5 4-380,-2 10-269,-38-1-817,37 16-405,-44 4 1200,30 4 952,-35 17 842,24 17-728,7-4 1,3 3 734,5 29-732,2-16 0,3 0-700,8 12 61,-3-21 1,4 0-2400,28 12-804,-19-4 2965,21-24 0,4-1 0,-1 17 1,0-21-1,-1 1 0</inkml:trace>
  <inkml:trace contextRef="#ctx0" brushRef="#br0" timeOffset="83154">8957 11959 24449,'-9'0'-637,"1"-1"581,-1 22-1332,2-3 433,1 23-271,4 17 309,1-7 428,1-3 0,0 2-1200,0 14 459,9-9 0,1 0-1551,-6 9 1796,11-23 1,2 0 743,-9-4 1,-2-1-1,11 15 1,-6 13 0</inkml:trace>
  <inkml:trace contextRef="#ctx0" brushRef="#br0" timeOffset="83298">8775 12671 23999,'-16'-30'-8198,"7"1"5177,2 1 1894,7-1 574,26-18 1279,15 17-419,-2 4 1,4 2 221,-7 14 1,2 2-474,4-3 1,0 2 0,23-1-1,-32 7 1,1-1 0</inkml:trace>
  <inkml:trace contextRef="#ctx0" brushRef="#br0" timeOffset="83486">9617 12366 23009,'-41'0'0,"2"0"0,21 13 622,-8-10-373,23 23-2145,-18-13 2548,19 13-2027,-7 10 342,9-7-563,0 26-271,20-23-922,-16 8 275,36-15 2357,-22-5-2383,19-3 2524,-6-5 215,2-5 1,0-4 0,1-3 0</inkml:trace>
  <inkml:trace contextRef="#ctx0" brushRef="#br0" timeOffset="83798">9902 12295 23639,'0'-19'-6172,"1"4"4097,-1 56 873,0-17 649,9 10 1,0 2-490,-4 2 703,12 0-372,1 11-1739,-1-14 1426,23 16 745,-16-35 666,8 4 488,-16-20 1226,6-17 81,-9-12-897,-3-5 0,-1-3 42,0-14-876,-3 13 1,-1 2-3,-3 9-834,1-5 144,-2 22-1165,1 2 121,0 8 2188,1 0 220,2 20-1935,7 5-200,-1 14-1623,12 15 526,-8-16 1915,8 8 1,-7-15-1,0-3 1</inkml:trace>
  <inkml:trace contextRef="#ctx0" brushRef="#br0" timeOffset="83949">10150 11881 23819,'-5'-19'-9831,"4"5"6404,12 8 3645,-6 25 1,33-14-1,-11 16 1</inkml:trace>
  <inkml:trace contextRef="#ctx0" brushRef="#br0" timeOffset="84256">10877 12651 23459,'9'0'360,"1"0"0,2-21-757,12-13 232,-2-15-499,9-8 584,-12 18 1,-1-1-101,-5 9 1,0-2-234,7-26 0,-1 0-65,-10 23 0,-2-1-116,2-26 0,-2-1 258,-4 25 0,-1 2-213,0-13 1,-3 0 117,-8 2 0,-5 2-257,1 12 1,-2-1-112,-10-15 1,-1 2-482,-1 4 357,-12-3 566,25 35 287,-5 42 1266,2 2-818,14 2 1,4 5-23,-6 11 1,3 2-108,10-10 0,3 3-749,-2 6 1,2 6 0,2-5-77,7-2 0,4-2-447,1 3 0,1 3 0,0-5 962,1-6 0,1-4 0,10 11 1,1-2-1,-10-18 0,1 0 1</inkml:trace>
  <inkml:trace contextRef="#ctx0" brushRef="#br0" timeOffset="84503">12168 11522 25078,'-19'14'1157,"-11"3"-160,16 22-3328,-13 7 1557,3 11 376,10-25 0,0 3 63,-9 22 0,0 2 88,4-13 0,-1 2-149,-3 7 1,-2 5-1,2-5-683,1-5 0,1 1 944,2-5 1,-2 7-1,0-1 1,3-6 0,-1 1-1,2-1 1,0 0-1,0 1 1,1-1 0</inkml:trace>
  <inkml:trace contextRef="#ctx0" brushRef="#br0" timeOffset="84950">12663 12289 23459,'-8'0'-360,"0"0"270,4-13-4422,18-3 5087,-10-17-1746,28-5 1707,-28 5-906,21-16 155,-22 19-761,7-9 336,-10 4 1344,0 10-2253,0-6 1391,0 20-1212,-13 55 1729,9-12-702,-3 18 0,1 3 491,6 2-851,0-8 0,0 0-376,0 8 0,0 10 921,24-27 1,-17-6-1,17-2 1</inkml:trace>
  <inkml:trace contextRef="#ctx0" brushRef="#br0" timeOffset="85238">13300 11952 24898,'0'-15'-6385,"0"4"4346,-19 6 3141,2 22 441,-18 34-1109,19 0-674,8-4 1,3 0-220,5 5-1137,0 14 1596,27-11-473,11-18-1,-6-13 0,2-4-527,22-5 939,-22-8 1,-2-2 786,6-5 766,7-24 531,-21 4-307,-4-23-284,-10 7-1174,-3-25-610,-7 11-460,-11 8 1,-1-1-1812,7-5 327,-15 13 0,-2 3 1738,0 2 0,-3 0 1,8 18-1</inkml:trace>
  <inkml:trace contextRef="#ctx0" brushRef="#br0" timeOffset="85566">13920 12033 25528,'-45'-11'-1966,"2"1"1578,14 30 1627,12 7-1702,6 12-648,11 2-304,0-8 264,0 3-895,17 1 143,-13-2 879,23-13 1,4 0-557,-4 8 1124,1-12 0,2-3 590,5 1 646,-4-8 418,0-4 124,5-4 983,-12-17 266,4-14-1474,-13-11-377,-8-11-923,-1 6-360,-6-5-456,-26-2-1002,19-2 812,-19 29 0,-3 1-596,5-24 393,-9 22 0,-5 3 49,-7-8 1505,7 17 1,0 5 0,-3 5 0,-11 6-1</inkml:trace>
  <inkml:trace contextRef="#ctx0" brushRef="#br0" timeOffset="85932">14945 11462 26517,'-18'-10'-4117,"3"3"3288,0 4 1321,-1 3 381,-1 28-1018,-17 26 102,20-21 1,-1 4-101,-3 6 0,-3 3 0,2-1-472,-2 2 0,0 1 337,3-4 1,-1 3-1,1-2-566,-2 7 1,1-1-315,1 0 1,0 0 1020,1-2 1,0 0 0,1-2 0,1 0 0,-1-1 0,1-1 0</inkml:trace>
  <inkml:trace contextRef="#ctx0" brushRef="#br0" timeOffset="86659">15555 12119 23009,'-20'15'1229,"3"22"-3746,17 8 1149,0 0 0,0 2-327,0 16 1174,0-19 1,0-1-287,0 20 202,0-4-992,0-1-239,0-6 1030,-14-4 1367,11-5-222,-11 3 327,3-16 84,1 2-250,-8-23 1712,5-3-157,-1-6-639,1-21-2479,0 16 681,2-27 1,2-8-788,-1 2 614,2-19 0,3-5 186,3 24 0,2 0-301,5-7 0,3-4 0,-1 3-280,-6 3 0,3 1 772,17-9 0,10-6 1,-4 8 868,-13 13 1,3 3-159,12-4 0,7-1 1,-5 9 1575,9 2 439,21 4-101,-31 18-566,2 21-1311,-15 12-1720,-9 11-141,-2 21-166,-6-20 761,-8-7 1,-4-1-440,-11 6-1797,-18 13 2831,20-27 0,-10 2 1,14-13-1</inkml:trace>
  <inkml:trace contextRef="#ctx0" brushRef="#br0" timeOffset="86932">16248 11941 23549,'-23'52'-1669,"18"-11"-832,-43 0 4057,42-10-2586,-41 1 2652,27 11-1738,-6-10 462,11 6-1150,15-9 75,0-10 189,46 7-557,-14-19 1439,14-3 1,5-1-771,4-4 816,-18-10 0,0-1 432,13 6-86,-6-39 270,-5 22-250,-22-8 1,-3-4-577,9-11-812,-14 4 1,-6-2-1612,-13-9 1859,-3 9 0,-4 1 0,-23-1 0,17 16 1,0 0-1</inkml:trace>
  <inkml:trace contextRef="#ctx0" brushRef="#br0" timeOffset="87281">16950 12183 24898,'6'-26'-4195,"2"-23"2347,-3 24 1168,2-29 341,-2 18 1,0 0-202,0-24 304,-2 6 0,0-1 122,-2 21 1,-2 1-544,-10-25 0,-1 0 373,10 23 0,-2 2-79,-17-10 1,1 1-548,16-11 480,-32 7-118,32 6 16,-27 3 417,28 16 3,-20 4 821,20 33 241,-16 31 557,14 12-1328,0-18 0,1 2-52,2-5 0,1 1 46,0 3 0,2 2-115,-1 1 1,0 3-227,-1-4 1,0 2-1,3-2-606,7 5 1,2 0-239,-3 1 0,0 3 0,4-7-228,7-7 1,2-4 1149,0 10 0,2-4 1,15 2-1,5-4 1</inkml:trace>
  <inkml:trace contextRef="#ctx0" brushRef="#br0" timeOffset="87688">17400 12019 25168,'-17'-8'-3456,"13"-8"-1075,-29 14 6470,29-10-4225,-11 31 2426,15 1-1347,15 25-370,-11-10-595,38-1 1400,11-7 1949,-1-14-1334,-13-4 0,-2-3 2063,-5-6-1318,4-18 2052,-19 14 984,-8-51-2469,-4 32-738,-5-31-711,-23 13-1698,1 12 597,-17-9-10,20 51 1144,7 0-336,12 38 198,16-3-57,-4-5 1,1 2 196,-4-10 0,2 1 221,8 5 0,3 4 0,-3-3-265,-7-5 0,-1-1-57,22 22 0,0-1-2091,-7 2 1442,-9-24 0,-2-1 400,-6 17 842,-2-18-18,-7 9 289,-30-26 1344,-16-3 40,-18-9-2491,14-12 1,-1-2 835,17 9 0,0-2 0,-13-16 0,2-4 0,12 7 1,0 1-1</inkml:trace>
  <inkml:trace contextRef="#ctx0" brushRef="#br0" timeOffset="88115">19293 12078 25348,'43'0'90,"-6"0"-180,1 0-180,-4 0-539,5 0-181,3 0-1944,23 0 2854,-16 16 1,12-12 0,-22 11-1</inkml:trace>
  <inkml:trace contextRef="#ctx0" brushRef="#br0" timeOffset="88249">19657 12335 23729,'9'0'0,"3"-19"-2049,38 14 1847,-4-33-655,10 34 997,-25-15 0,-1-1 0,3 12 0,0 1 0,1-10 0,0 1 0</inkml:trace>
  <inkml:trace contextRef="#ctx0" brushRef="#br0" timeOffset="88482">19807 11853 23639,'-40'0'1259,"7"0"-1079,15 12 511,39-9-1164,6 18-101,11-12 1,4-1 305,12 15 31,-16-9 0,-1 0-490,14 11-138,-1 5-221,-8 3 203,-18-4 1,-4 2-904,1 19 549,-8 0 0,-7 1-115,-14-17 1,-5 0 1363,-7 29 1,-4-1 0,-2-21-1,-3-2 1,-5 12 0,0 1 0</inkml:trace>
  <inkml:trace contextRef="#ctx0" brushRef="#br0" timeOffset="89532">21845 12071 23369,'0'-38'-5576,"0"4"3628,24-7 3120,-18 4-1555,38-7 1574,-39-3-1706,36-5 1061,-30 17 0,-3-1-1418,16-19 1361,-11 13 1,-3 2 148,-8-3-1654,12-14 1096,-13 34-1609,4-2 1725,-5 44-718,0 12 1,0 5 285,1-1 1,-2 1-47,-5 16 1,0 1 139,4-16 0,1-2-67,-6 1 1,1 1-477,5-1 1,2 1-684,-1 10 1,0 0 1232,-1-13 1,2-1-1,8 6 1,3-1-1,15 6 1</inkml:trace>
  <inkml:trace contextRef="#ctx0" brushRef="#br0" timeOffset="89832">22500 11606 24898,'9'-29'-4131,"-3"6"2723,-2 3 255,-3 31-391,-18-12 1898,15 33 0,0 9-979,-31-7 782,29 7 1,4 2-1746,-15 11 1663,15-1-627,0 1 314,0 7 589,18-20-2176,8 9 1080,20-35 862,3-1 1002,-10-40 181,3-10 361,-28-17-1371,0 13 0,-3 0 260,-8-16-243,2 6 0,-2 0 251,-21-10-1513,17 22 1,-3-1-907,-12 6 1,-2 3-2184,-1-12 3540,-2-5 0,-5 28 0,12 4 0</inkml:trace>
  <inkml:trace contextRef="#ctx0" brushRef="#br0" timeOffset="90150">23198 11494 24089,'-49'-15'-650,"-4"3"349,9 12 966,-1 0-266,16 21 322,-2-1-169,4 21-977,3-2 108,4 4 111,14-8 1,2 1-745,-2 20 281,4-18 1,4-2-1044,19 13-825,-15-4 1088,17-24 1,7-1 875,-4 2 0,1-1 208,6-7 0,3-2 500,17 1 1,0-3 898,12-5-291,-10-14 1,-1-2 1277,3 6-626,-21-16 0,-4-5 1018,9-15-1225,-22-15-1353,-8 14 1,-4 0-1384,-7-12 15,-10 9 1,-7 1-2014,-21-2 3205,13 18 1,-2 3 0,-27 1 0,15 4 0</inkml:trace>
  <inkml:trace contextRef="#ctx0" brushRef="#br0" timeOffset="100260">24572 11866 26428,'24'0'-90,"4"0"0,4 0-450,4 0-1079,8-16 77,5 12 1622,7-11 0,4 3 0,2-3 0</inkml:trace>
  <inkml:trace contextRef="#ctx0" brushRef="#br0" timeOffset="101168">26078 11547 25798,'-23'27'-711,"-8"-1"1378,28 27-3663,-10-3 2431,7-5 0,1 3 6,4-11 1,-1 2 294,-3 6 0,-2 5 0,2-5-62,4-4 0,1-1-441,-3 24 1,0-2-541,3 2 450,0-25 1,0-2 741,0 5-92,0-8 71,0-7-62,0-6 59,0-8 75,0-5-204,-16-23 289,13-21-320,-27-16-103,27 18 0,2-1 249,-6 0 0,0-1 52,6-4 1,2-2 94,-2-5 1,2-1 142,12-3 1,0 0-3,-11-4 1,3 1 53,22 2 1,6-2 208,-17 9 0,-1-3 1,3 4 389,13-4 0,4 2-253,-7 5 0,2-2 1,-2 7 260,-3 10 0,1 5 147,5-2 0,-1 6 934,10 8-101,-7 7-562,-4 30-1852,-6 23-180,-16-20 0,-2 4 89,1 19 0,-5 1 106,-8-19 0,-6 1 231,-1 11 1,-4 6 0,-2-6-368,-4-9 1,-2-1-586,-3 5 1,-2 3 0,3-6-1038,-14 8 2644,14-20 0,4-3 0,6-1 0,5-5 0</inkml:trace>
  <inkml:trace contextRef="#ctx0" brushRef="#br0" timeOffset="101449">26968 11434 24629,'-24'29'30,"0"0"1,-1 20-420,0-25 1,4 1 536,15 14-1722,-37 5 2068,38-2-1447,-28 1 1227,30-4-1715,-9 11 588,35-17-695,-1 2-302,26-23 2614,-1-6-957,7-6 887,-10-6 0,1-4-225,-11-5 0,0-4 421,21-10 1,-3-4-288,-23 4 0,-4-4-87,5-13 0,-4-1 95,-8-12-1444,-12 20 0,-3 0-1428,-3-13-617,-31 7 2369,5 5 1,-30 10 0,12 5-1</inkml:trace>
  <inkml:trace contextRef="#ctx0" brushRef="#br0" timeOffset="101765">27522 11729 22740,'17'-45'-1256,"-5"9"1,0-3 314,7-22 785,-5 2 0,-1-2 156,-6 23 0,0 0-70,1-14 1,-1 1-47,-3 13 1,-1 1 68,0 2 0,-1-3-341,1-21 1,-1-1 36,-1 25 1,0 1 33,0-21 1,-1 5-187,0 21 197,0 32-7,-12 46 408,10-16 0,1 3-131,-6 10 0,1 2 6,6-5 1,0-1 147,-6 6 1,0 0-105,4 2 0,1 1-309,-3-3 0,0 3 1,0-3-164,4 7 1,0 1-495,-1 0 0,0 4 0,3-6-117,9-9 0,1-3 929,-12 11 1,5-4 0,15-22 0,2-2 0,3 22 0</inkml:trace>
  <inkml:trace contextRef="#ctx0" brushRef="#br0" timeOffset="101950">28047 11649 23999,'-20'-18'-5794,"-1"2"4418,-19 10 2608,19 25 110,-8-13-97,27 57-2472,-10-40 250,17 11 1,9 1-2056,19-5 2576,-3-10 1,2-2-31,24 4 460,4-11 1,-19 0 0,1-11 0</inkml:trace>
  <inkml:trace contextRef="#ctx0" brushRef="#br0" timeOffset="102167">28363 11708 24179,'0'-35'-5126,"0"2"2817,-19-11-121,-1 24 2321,-3-12-570,9 51 2036,14 12-1645,0 17-1219,0 12 1507,0-6 0,0 6 273,7-14 1,1 1-408,-6-10 1,0 1 74,14 24 1,3 0-808,-11-26 1,-1-1 596,4 9 0,0-1-118,-1 10 10,-10-6 467,0-6 47,-29 3 1158,5-16-280,-14-12 0,-5-4-98,-14-3-642,-2-14 0,-3-2 1,22 6-1,0-1 1,-15-6-1,1 0 0</inkml:trace>
  <inkml:trace contextRef="#ctx0" brushRef="#br0" timeOffset="103533">7732 14807 23189,'-63'0'630,"9"16"919,-2-12-1460,7 39-255,0-17 326,21-1 1,1 4-301,2-5 0,-1 0 47,1 1 1,1 2 43,-5 13 1,3 0-57,7-11 0,3 1-330,-1 7 0,4-1-428,4 8-145,9-6-911,0-6 478,40-3 261,-11-15 990,16-13 1,3-7 644,7-14-27,-3-10 1,0-6 77,-21 9 1,-2-3 4,10-11 1,-3-3 117,-12 8 1,-4 0-165,-2-2 1,-2-2-295,-1 0 1,-3-4-552,-4-18 1,-3-2-327,-1 15 1,-1-1 137,-1-2 1,-1-4 0,-4 5-402,-5 8 1,-1 1 89,9-19 1,-5 4-537,-33 6 448,18 0-391,-5 53 2893,-1 36-522,23 18-929,-2 2 1,-1 3 85,6-17 1,0 0-92,0 20 1,0 0-2,0-14 0,0-2 30,0 3 0,0 1 44,-1-1 0,2 0-2107,9 0 0,1 1 306,-9-1 1,1-2 1574,16 0 1,-1 0-1,-15-5 1,-2 1-1,8-3 1,-1 0 0</inkml:trace>
  <inkml:trace contextRef="#ctx0" brushRef="#br0" timeOffset="103831">8112 15482 24359,'6'-9'-1416,"0"-5"211,-1 7 1234,2-6-285,4 0 670,3-1-104,4-4 101,2-3-534,3-4 496,14-16 220,-7 10-243,4-13-66,-4 1-386,-13 8-640,2-20-236,-14 23-371,-2-18-135,-27 24 55,18-3-548,-41 17 1876,19 6 181,-22 21 1212,9 18-196,17 9-382,10 9-300,14-10-410,0 2 386,19 2-2930,-15-1 217,28-14 0,6 0 1979,-1 11 0,4-15 0,3-4 0,15 5 0</inkml:trace>
  <inkml:trace contextRef="#ctx0" brushRef="#br0" timeOffset="104037">9245 14509 24629,'-21'-20'-5816,"4"4"4382,-3 7 1937,-2 5 468,-3 23 359,-9 1-40,29 22-2175,-28-1 616,21 8 465,-1-7 1,1 3-17,6-11 1,2 2-1354,-1 28 0,2 1-17,2-26 0,2-1-868,9 26 0,0-1 1671,-8-29 1,0-1 0,9 8 0,-2-2 0,-9 6 0</inkml:trace>
  <inkml:trace contextRef="#ctx0" brushRef="#br0" timeOffset="104167">8862 15123 23189,'-16'-48'-8842,"3"1"6161,13 2 2369,23 1 1603,-18 3-1185,36 9 0,8 2 908,-8-6-734,18 9 1,4 4 0,-2 6-1,-22 9 1,0 1 0</inkml:trace>
  <inkml:trace contextRef="#ctx0" brushRef="#br0" timeOffset="104337">9663 14872 22650,'-26'16'1622,"-10"2"-499,32 4-4238,-27 1 3593,27 2-2170,-11 0 1441,3 0-196,9 1-926,-9-2 316,12 8-1287,22-10 2409,22 17 1,4-25-1,10 6 1</inkml:trace>
  <inkml:trace contextRef="#ctx0" brushRef="#br0" timeOffset="104667">9937 14946 24179,'-19'-12'-3224,"15"24"2380,-15 14 1443,19 14-2208,0-1 537,0-8 216,16 1-478,-13-1-1404,46 6 2104,-28-10 150,9-11 0,2-2 23,-2 0 1177,9-6 423,-14-3 161,-5-23 1149,-1 14 551,-1-54-2275,-9 31-32,-3-10 1,-3-3-995,-3 0-325,0-19-693,0 30 289,-15-3-1283,11 37 1526,-10 13 1667,14 16-1490,16 7-907,-12-6-1768,31 17 973,-31-13 2142,31 9 0,-32-23 1,13-2-1</inkml:trace>
  <inkml:trace contextRef="#ctx0" brushRef="#br0" timeOffset="104819">10115 14491 24449,'-17'-21'-6832,"1"3"4625,4 7 851,2 2-555,5 23 1557,20-12 1,-10 40 0,13-11-1</inkml:trace>
  <inkml:trace contextRef="#ctx0" brushRef="#br0" timeOffset="105133">10722 15299 23909,'11'0'1079,"-1"0"-719,9-39-1728,-4 11 888,2-16 0,1-5-240,2-8 437,-4 16 1,1-1 112,-6 9 1,0 1-262,0 0 0,0-1-18,-1 0 0,0-2 254,1-13 0,-1 0 121,-4 12 0,-2-1 88,2-22 0,-1 1-371,-4-6 32,1 24 1,-4 3-468,-19-7-458,16 8 275,-32 8 912,21 8-426,-16 11 1310,16 29 322,3 4-930,11 13 1,4 5-200,-2 17-258,5-11 0,4 8 0,-3-5-417,-5-7 1,4 0-777,12 12 0,9 5 1,-3-7 1397,-9-15 1,2-3-1,18 12 1,4-3-1,-15-17 1,0 0-1</inkml:trace>
  <inkml:trace contextRef="#ctx0" brushRef="#br0" timeOffset="105367">12012 14223 25168,'-43'15'2815,"9"-12"-3038,2 43-1177,8-17 991,10-1 1,2 5-150,-8 13 1,0 1 168,4-9 0,0 4 123,-1 8 1,-2 7-1,3-4-1185,0-1 1,1 0 176,3-5 0,0 3 0,1-3 1067,0 5 1,1-2-1,1 0 1,1 1 0,0-1-1,-1-1 1</inkml:trace>
  <inkml:trace contextRef="#ctx0" brushRef="#br0" timeOffset="105732">12398 15083 23639,'-26'12'2945,"-12"-9"-3237,19 10 516,-2-28-2567,7-12-368,14-24 1403,20 2 1194,-15-7-227,11 23 1,3 1-222,-2-20 304,-9 10 0,2 0-1029,14-4 1479,-22 12 0,-2 1 369,11 1-27,-11-2-1108,0 19 109,0 30-542,0 18 488,18 18-693,-13 10 188,27-8-298,-28 3-414,27 0 34,-18-18 1,1-1 1639,22 14 1,-16-20 0,1-2 0,11 4 0</inkml:trace>
  <inkml:trace contextRef="#ctx0" brushRef="#br0" timeOffset="106023">13035 14762 25618,'0'-35'-5036,"0"3"3087,0 5 885,0 4 335,0 7 304,-16 6 811,-4 30 865,0 20-1950,4 15 1331,16 11-632,0-12 0,0 4-90,0-2-113,11-19 1,5-3-957,19 14 181,-5-16 0,4-5 173,17-9 1098,14-2 824,-28-35 996,9-1-1198,-26-9 1,-3-4 212,6-16-466,-11 2 1,-3-1-258,-3-15-513,-3 11 1,-6 2-1101,-21-8-744,14 12 0,-5 4-1788,-29 5 3272,21-7 0,7 36 0,16 5 0</inkml:trace>
  <inkml:trace contextRef="#ctx0" brushRef="#br0" timeOffset="106355">13683 14691 26428,'-16'-15'-5687,"-3"2"4548,-12 13 2980,13 18-959,7 12-1385,11 9-1087,0 8 104,0-10-1459,26 17 1793,5-14 702,-2-10 1,3-3-1292,14 0 457,1-4 1126,-1-15 1413,-11-8 432,18-26 579,-27 5-1075,-8-12 0,-4-4 148,-4-9-885,-4 0 0,-3-2-394,-3-10-526,-11 19 0,-5 0-565,3 2 1,-3 3-1232,-16-18 718,9 17 1,0 1-1075,-4 4 2616,-19 1 0,6 20 0,5 5 0</inkml:trace>
  <inkml:trace contextRef="#ctx0" brushRef="#br0" timeOffset="108298">19298 14490 26967,'46'0'90,"-7"0"-90,10 10-1096,-5-7 442,5 8-834,3-3-292,3-6 177,1 14 1477,2-7 1,-4 9-1,1-3 1</inkml:trace>
  <inkml:trace contextRef="#ctx0" brushRef="#br0" timeOffset="108469">19312 14918 25618,'-18'0'450,"4"0"-450,9-20-4221,25 16 5509,-14-27-3191,54 28 1479,-26-22 272,0 23 0,3 1-447,-4-13 0,0-1 670,3 9 0,1 1 1,2-8-1,1 0 1,0 4-1,1 0 1</inkml:trace>
  <inkml:trace contextRef="#ctx0" brushRef="#br0" timeOffset="108716">19955 14395 24988,'-48'-7'51,"3"1"-321,12 2 451,6-3 128,15 4-649,31-1 1081,6 3-400,29 14-568,-17-5 0,1 0 73,24 9-24,-11 5 1,-1 3-472,3 0 202,-21 12 1,-8 6-1201,-7 11 29,-28 0 0,-9 2 303,4-19 1,-5 0 357,-15 15 1,-6-1 1004,8-13 1,-2-2 0,-3 2 0,-1 0 0,-2 0 0,0-1 0</inkml:trace>
  <inkml:trace contextRef="#ctx0" brushRef="#br0" timeOffset="109499">21383 15018 23279,'16'-29'-2231,"11"-2"2770,-15-4-1832,14-6 1358,-5-3-180,2-4-113,5-3 250,-11 14 0,1 0-484,9-19 565,-8 9 0,-2 0-573,0-4 730,-7 12 1,-2 0-976,-1 1 91,-2-6-127,-4 24-19,1 5-34,-1 7 328,-1 3-202,0 22 104,-13 30 764,10 3-285,-3-15 1,0 1 193,6 15-708,0 1-621,0 4-155,0-19 0,0 0 1302,0 19 0,7-22 0,5-2 0,12 10 0</inkml:trace>
  <inkml:trace contextRef="#ctx0" brushRef="#br0" timeOffset="109781">22062 14448 24179,'0'-31'-6116,"0"2"3898,0 8 1153,0 5 787,-17 6 570,-2 23 1412,-1 4-458,6 21-2212,0-1 1913,11 28-756,-10-13 109,9-6 1,8-1-358,21 8-544,-10-14 1,4-3-1689,31 0 1685,-7-15 1,1-4 768,5-6 252,-3-18 0,-1-7 1668,-8-9-1442,-13-10 1,-5-4 426,-6-12-675,-7 5 0,-3 0-173,-3-10-1076,-13 19 0,-1 2-1972,7-8-173,-46 5 2556,47 9 1,-45 7 0,20 6-1</inkml:trace>
  <inkml:trace contextRef="#ctx0" brushRef="#br0" timeOffset="110135">22777 14360 24898,'-24'-23'-6150,"1"6"4871,-23 4 1925,25 25 1463,-11 6-684,28 19-2496,-19 24 833,20-11-465,-4-2 1,5 0 789,27 9-713,-9-11 0,4-3-109,4-18 0,4-4-412,-2 6 1,1-3 107,7-10 1,0-4 1802,18 3-571,-7-6 0,0-6 1178,5-20-256,-12 3 1,-3-4 1755,-2-25-2020,-14 16 0,-4-1 199,-6-16-805,-4-4-1022,-5-1 259,-9 14 1,-5 1-1577,-20-16 783,4 11 0,-4 3-799,-19 1 1654,25 15 0,2 2-234,-8 2 830,1 5-250,6 7 686,1 3 1,3 19-1,0 4 1</inkml:trace>
  <inkml:trace contextRef="#ctx0" brushRef="#br0" timeOffset="110749">24235 14421 26517,'24'-6'3074,"-17"1"-3365,44-1 315,-8 0 1,15 0-799,-10 4 1,0 0-1362,16 0 2082,-5 9 0,1 1 0,-24-7 0,-1 1 0,12 5 0,0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1:50:18.796"/>
    </inkml:context>
    <inkml:brush xml:id="br0">
      <inkml:brushProperty name="width" value="0.12095" units="cm"/>
      <inkml:brushProperty name="height" value="0.12095" units="cm"/>
    </inkml:brush>
  </inkml:definitions>
  <inkml:trace contextRef="#ctx0" brushRef="#br0">1885 1493 24089,'0'-36'-4137,"0"0"2458,0 1 1155,-15-1-810,11-1 1015,-10 2-338,14-5 659,0 13-1509,0 0 1507,0 15 360,0 5-360,0 21 716,0 22-429,18 13-177,-8 14 0,1 3-378,7-26 0,2 1 98,-8 11 1,-3 8 0,0-7-60,0-13 1,-1-1 87,3 22 0,-2-2-253,-1 1 263,-3-24 0,1-2-189,3 12 423,-8-17-617,2 2 701,-3-40 90,0-43 94,0-5-187,-1 15 0,2-3 33,10 0 1,1 2 114,-10 10 0,1-1 99,15-18 0,4 2 344,0 2-217,-5 17 1,3 5 833,17 9 852,-9 2-199,0 15-622,-7 22-1744,13 12-115,-6 11-186,-4-9 1,1 0-1275,6 8 558,-9-12 0,0 0-2723,10 7 458,4-1 763,3-5 2981,4-5 1,3-7 0,1-4 0</inkml:trace>
  <inkml:trace contextRef="#ctx0" brushRef="#br0" timeOffset="350">3115 1491 23909,'-23'-28'-6147,"17"5"6246,-32 12 1,-8 5 1570,11-2-1054,-15 14 1,-2 6 881,6 7-914,9 9 0,3 3-230,0 8-478,13-4 0,4 2 1101,6 6-723,4 11-1442,33-7-855,-19-16 919,29-7 0,6-5-367,-8-1 1175,14-9 1,3-3 442,0-2 468,11-4 531,-9-19 891,-19-7 459,10-24-800,-31 10-1450,1-15-713,-13 27-847,2-8-47,-3 16-215,0 28-842,0 22-357,0 12-220,21 12-1401,6-4 4268,13-13 1,-2 8 0,-8-18 0</inkml:trace>
  <inkml:trace contextRef="#ctx0" brushRef="#br0" timeOffset="883">3647 1524 23729,'0'10'-5036,"0"7"2907,0 18 1065,17 16-491,-13-15 1095,9-4 1,3 0-398,-1 5 267,9 19-1696,-9-29 1985,1 6-415,-15-21 351,6-20 2311,-7-22-1360,0-14-83,0-10 194,0 6-8,0-5-466,-2 5 1,4 1 474,18-11-329,-20 11 1,5 6-1555,34 16 3215,-19 5-381,11 31-814,4 21-508,-12 10-793,4 10 137,-12-18 1,-3-1-759,6 18 658,-4-8 1,0-1-2033,-2 1 440,4 9 781,-7-28 478,-2-4 887,-1-10 145,0 1-149,-2-9 1405,1 3-985,-1-20 448,1 11 1375,3-51-1353,0 27 139,2-37-538,-4 22 336,1-1-1530,-4 4 627,3-4-35,-5 17-1693,4 4 1797,1 34-1096,2-6 1217,5 37-1077,0-21 170,5 24-666,4-7-651,-3-10 0,2 0-128,14 15 2053,-10-15 0,2-1 1,13 6-1,4-1 1</inkml:trace>
  <inkml:trace contextRef="#ctx0" brushRef="#br0" timeOffset="1184">4783 1755 23729,'0'-13'-6206,"28"3"10279,-7-2-2452,28 2-755,-12-4-61,6 1-158,1-4-115,0 0 360,0-2 1658,-6 0-2619,-4 1 266,-6-1-131,-4-8-899,-11 4-333,-3-14-444,-28 15-287,-13-6-39,-10 18 885,-8 0 47,10 10 778,1 14 1113,0-10-208,16 20 1,3 5 32,-3-3-247,9 12 0,5 3-1503,8 4-2056,26 15 2896,4-17 0,-1-22 1,3-2-1,-1 1 1,-1 0-1</inkml:trace>
  <inkml:trace contextRef="#ctx0" brushRef="#br0" timeOffset="1983">6848 1164 24808,'0'-23'-6115,"-21"-1"4194,-3 13 2528,-26 1 359,11 33 877,-2 1-574,10 26-1164,4-4-659,2 7 1044,13-10 1,4 2-310,0-12 1,4 2-636,11 23 0,2-1-1404,-4 6-92,32-16 1,6-3-477,-4 0 1710,4-17 0,6-6 241,-5-8 1,-2-5 635,-7-1 0,0-3 410,22-9 0,-1-3 1345,7 3-523,-16-25 0,-3-6 1323,0 5-1077,-10-25 0,-5-5-252,-5 6-1224,-8 2 0,-3 2-714,-8 9-1018,-2-12-276,-2 33-287,-1 23 403,0 16 289,0 25 393,20-11-255,-14 0-30,44-12 1774,-31 2-1001,25-12 1552,-4 1 16,-11-11 587,22-17 713,-25 13 397,10-30-350,-21 11-1828,0 1 894,-10-12-2195,-3 22 77,0 15-1486,-2 14-127,0 35-55,17-10-2253,7 17 1504,11-25 2872,1 10 1,-4-22-1,2-2 1</inkml:trace>
  <inkml:trace contextRef="#ctx0" brushRef="#br0" timeOffset="2317">8352 1391 24359,'0'-19'-5486,"0"3"3987,-23 2 1527,2 5 298,-17 4 720,9 1-234,5 18 453,12 6-1759,2 20 864,10-5-1449,0 18-97,0-22-14,27 11-1428,4-14 1142,16-13 54,9 3 1315,-20-17 1462,23-13 1007,-27-15-660,-9-3 0,-2-2-52,0-13-258,-5-19-1040,-10 34-963,-6 25-1824,21 17 266,-15 32 1782,22-26 1,4-2 0,-9 21 0,32-10 0</inkml:trace>
  <inkml:trace contextRef="#ctx0" brushRef="#br0" timeOffset="2537">8095 588 24449,'0'-16'-6206,"18"1"8711,5 4-357,-1 4-906,17 2-910,-12 3-220,13 17-2593,-6 12 2064,-18 36 1,-8-2 0,-8-23 0,0-1 0</inkml:trace>
  <inkml:trace contextRef="#ctx0" brushRef="#br0" timeOffset="3017">9498 1027 22740,'20'-9'2732,"7"4"-2652,-24 24-4595,22 15 1906,-22 12 1099,17 9-297,-17-9 1078,9 5-1251,-11 2-363,9-1 6,-7 0 2441,4-6 198,-3 12 412,-1-21 620,1 4-505,-3-23 269,0-6-638,-1-5 78,1-5-1058,-1-15 749,1-14-975,1-29 4,1 1 181,1-9-329,2 24 1,1 1 98,7-19 938,-4 19 0,3 2 0,10-6 0,3 2 0</inkml:trace>
  <inkml:trace contextRef="#ctx0" brushRef="#br0" timeOffset="3350">10407 1312 25978,'-28'-15'-3315,"-14"11"4133,38-24-4189,-36 25 4434,14-23-2349,-9 22 1986,-6-9-598,20 13-13,-10 22 1066,21 13-1626,4-3 1,1 3 950,5 26-2007,0 3 1266,10-31 0,5-3-1921,19 13 1611,-3-12 1,4-3-736,22-2 367,1-5 1283,-16-11 627,-3-9 578,-4 3 39,6-25 1257,-16 16-888,2-55-1427,-19 34-813,-4-12 1,-5-1-1221,-19-2-1087,15-11-134,-32 20 382,32 4-1302,-27 5 3092,29 5 0,-11 4 0,14 3 1</inkml:trace>
  <inkml:trace contextRef="#ctx0" brushRef="#br0" timeOffset="3716">11048 1219 24718,'-16'23'-1306,"12"11"-1825,-12-20 4399,16 16-3062,0-4 538,0 17 358,0-9 135,17 23-1587,5-26 591,20 8 1638,-19-20-1245,18-3 2152,-15-12 351,7-2 712,6-23 393,-20-11 770,10-28-1609,-15 11-901,1-1-217,-8 19-772,-2 6-441,0 11 181,-4-3-1186,1 15 2473,2 11-2135,-1-5 1043,11 48-528,-1-27-665,8 31-251,1-19-2,2-2 672,4 0-2356,19 5 4022,-8-13 0,15-4 0,-13-16 0</inkml:trace>
  <inkml:trace contextRef="#ctx0" brushRef="#br0" timeOffset="3917">12007 1071 25618,'0'-46'-5396,"0"4"3357,0 8 1065,0 10 695,-15 5-352,11 36 919,-11 39 47,15 7-1167,-1-5 0,2 1 740,7-26 0,-1 0-486,-7 26 1,4-1 7,12-25 0,2-1-1084,-9 18 1,-1-1 329,14 0 1117,-10-16 0,-3-2 1,-7-6-1,7 2 0</inkml:trace>
  <inkml:trace contextRef="#ctx0" brushRef="#br0" timeOffset="4050">11857 1200 25258,'-14'-29'-9052,"3"6"5825,11 4 2069,0 8-166,29 5 3142,12 3-1086,18 24-691,2-16 0,-12 39 0,0-13 0</inkml:trace>
  <inkml:trace contextRef="#ctx0" brushRef="#br0" timeOffset="4350">12427 1478 24089,'15'3'-1182,"10"0"1171,10-3 489,5-15 725,15 1-624,-9-3-215,-4-1 0,1 0 167,9 3-219,-10-6 1,-1-2 621,2-1-67,8-18-645,-32 16-1222,-4-6-106,-13 5-973,-29 11 479,-6 0 27,-15 12 1022,5 20 766,6 15-132,19 28-757,-2-2 244,20 6-1513,11-27 0,3-2 1771,9 18 1,0-19 0,4-1 0,15 9 0</inkml:trace>
  <inkml:trace contextRef="#ctx0" brushRef="#br0" timeOffset="4463">13965 1572 27327,'5'0'-23,"1"0"1,-5 0-1,0 0 1</inkml:trace>
  <inkml:trace contextRef="#ctx0" brushRef="#br0" timeOffset="6635">1550 3326 23999,'0'38'-6116,"-19"2"6374,15-5-1473,-15 6 1434,19 6-1160,-12 3 964,10 4-574,-10-2-61,11-16 0,2-1 472,-1 14-631,0 9 514,0-19-379,0-15 1986,0 2-1801,11-19 931,-8-18-376,8-11 785,-1 1-86,3-26-183,7 31 935,7-26-430,-7 30 934,20 1-510,-14 11-339,9 17-1335,-1 9-366,-11 9-178,12 16-1368,-21-21 352,-1 10-920,-10-15 243,-3-2 766,0-2 972,-24 3 1857,17-8-908,-39 4-729,19-13 880,-19-1 0,5-23 1,5-5-1</inkml:trace>
  <inkml:trace contextRef="#ctx0" brushRef="#br0" timeOffset="6801">1988 3797 22200,'5'53'-6444,"-1"-12"4167,-4 7 1354,0-22 514,0 8 166,0-6-535,14-6 698,-11 8 1,27-16 0,-11 2 0</inkml:trace>
  <inkml:trace contextRef="#ctx0" brushRef="#br0" timeOffset="6966">2073 3463 24089,'-16'-3'-1901,"2"-1"-2105,6 4 3161,25 16 0,-21-11 1,23 12-1</inkml:trace>
  <inkml:trace contextRef="#ctx0" brushRef="#br0" timeOffset="7266">2567 3939 22830,'0'5'-4947,"17"-1"5998,-13-20-1902,34 11 2452,-32-27-2446,41 28 1895,-29-28-772,31 2 484,-17-3 1164,-8-10-2124,-11 25 932,-13-8-2648,0 16 1502,0 0-1244,-16 7 1814,12 18-1636,-29-11 1920,29 31-1212,-21-5 903,23 12 62,-7 17-444,9-22-740,24 10-1639,-18-19 879,46-2-574,-30-5 2518,28-5 0,-10-8 0,2-4 1</inkml:trace>
  <inkml:trace contextRef="#ctx0" brushRef="#br0" timeOffset="7466">3343 3523 24988,'0'-25'-6025,"-17"5"3906,12 5-36,-25 9 3871,27 17-1578,-10 18 265,13 10-728,9-6 1,1 2-1898,-6 14 1926,13-15 0,0 0-841,-13 17 477,29-1-1842,-28-4 836,12-17 1,3-1 1351,0 10 0,3 8 0,-7-21 0</inkml:trace>
  <inkml:trace contextRef="#ctx0" brushRef="#br0" timeOffset="7600">3235 3846 23639,'-7'-24'-8396,"6"1"6596,-6 6-276,29-8 4167,-16 10-1758,25 1 0,6 3 413,-5 1-528,3 3 1,2 2-1,11 0 1,1 2-1</inkml:trace>
  <inkml:trace contextRef="#ctx0" brushRef="#br0" timeOffset="7835">2347 3482 24629,'-3'-20'-7399,"1"-1"5084,26 2 5168,-18-3-2098,30 8 0,7 2 783,-8-10-1167,17 9 1,3 2-964,3 3 570,-9 11 1,1 3 0,8-3-1,-21 5 1,0-1 0</inkml:trace>
  <inkml:trace contextRef="#ctx0" brushRef="#br0" timeOffset="7985">3078 4470 24449,'0'7'-1619,"0"-2"0,0-2 0,0-3 0</inkml:trace>
  <inkml:trace contextRef="#ctx0" brushRef="#br0" timeOffset="8433">4622 3824 24629,'-26'-12'-3739,"5"3"2727,-23 3 1643,8 4-168,1 2 86,-2 0-66,6 17 384,1-13-672,6 34 279,3-7-84,10 9-1652,3 13-284,32-24-1012,6 6 637,14-15 240,-1-10 943,7-2 910,-11-30 443,-6 7 1,-2-3 999,2-27-1002,-9 12 1,-3-1 909,-7-11-702,-1-9 1,-4-2-628,-8-7-171,-7 1 0,-1 0-999,2 1-168,-14 13 0,0 3-1719,15 0 1522,-25-12-224,26 38 790,-7 30 2046,31 34-1927,-16 17 355,13-9 0,3 0-342,-6-17 0,-1-1 96,5 15 1,1-1-175,2-14 0,-1-3 194,-4 1 1,-1-1-399,2-2 0,1-1 498,17 26 0,3-8 1,0-3-1</inkml:trace>
  <inkml:trace contextRef="#ctx0" brushRef="#br0" timeOffset="8650">5467 3764 25258,'-23'-19'-5074,"-14"3"4736,10 1-190,-19 9 1360,-1 0-141,7 21 675,17 6-2269,9 32-819,14-15 337,17 22-687,-13-35 230,34 6 1743,-9-17 0,19-6 0,3-3 1</inkml:trace>
  <inkml:trace contextRef="#ctx0" brushRef="#br0" timeOffset="8785">5460 3884 23999,'0'-38'-4497,"0"2"2369,0 9 1064,0 6 425,-14 5 127,10 23 1206,-10 28-821,34 1-4300,-1 27 2685,5-27 1679,7 20 0,-11-28 0,16 6 0</inkml:trace>
  <inkml:trace contextRef="#ctx0" brushRef="#br0" timeOffset="9116">5703 3781 24718,'3'-20'-5397,"-2"10"3735,2 1 1479,-1 9 1667,0 0-404,3 14-2898,-2-11 946,3 28-1115,0-26 2154,6 30-1151,-2-13-875,5 14-703,-6-15 194,1-2 2412,-4-17 1083,0 4-933,-1-6 1191,6-18 397,-1 14 1656,10-45-1632,-6 29 483,11-37-833,-10 40-992,3-20 537,-9 33-266,2-17-804,-2 19-279,8-4 1975,-2 25-3080,11 10 639,-6 12-1248,5 2-10,-4-7-1411,-1-2 1353,0 0-1335,0-3-233,-1-5 3808,1-3 0,1-12 1,-1-4-1</inkml:trace>
  <inkml:trace contextRef="#ctx0" brushRef="#br0" timeOffset="9450">6327 3282 25258,'0'-24'-5216,"0"5"3177,0 46 885,20 34 394,-9-25 1,1 2 199,8 17 0,1-2-234,11-1 559,-14-11 0,-2 0-2097,4-2 1691,2 6-25,-9-24 242,-2-5 747,-3-6 179,0-6 761,0-1 327,6-22 602,-1 14 965,6-36-1467,-1 24 491,2-21-795,0 12 200,1 1-768,-4 11 53,2-8-669,3 19-578,-1-10 1533,14 30-2242,-10 15-1343,4 9 1,-1 5 194,-13-12 1,-1 1 1815,9 13 0,-2-2 0,-3 7 1,-4-1-1</inkml:trace>
  <inkml:trace contextRef="#ctx0" brushRef="#br0" timeOffset="10416">960 2608 23279,'-21'-7'-1941,"4"0"1442,5 1-510,9 1-1318,-9 2 3066,8 1-570,1 1 733,-2 1-812,2 0 620,1 0-10,0 0 334,-1 0 897,1 0-1448,0 0 403,0 13-1853,2 2-353,0 10-367,-14 4 949,11 2 209,-9 6 0,-1 2-114,10-6 1,3 3 182,-4 12 1,-1 6-1,2-2-301,2-2 0,2 4 697,-1 2 1,0 9 0,0 0 0,0-6 66,-1 6 1,2 1-10,2-7 0,2 8 0,1 0 0,2-9-595,5 1 0,3-2 323,-2-11 0,1 4 0,1 0 1,1-6-396,9 11 0,1-3 122,-7-8 1,-1 2-1,3-2-408,5-3 0,2-2 1,0-3 19,5 7 0,1-3 970,-3-6 0,2 0 1,0-4-1,5-2 1,-1-3-1,2-2 1,0 0-1</inkml:trace>
  <inkml:trace contextRef="#ctx0" brushRef="#br0" timeOffset="11133">7035 2652 24269,'0'-21'-5936,"0"2"4077,0 4 1065,0 3 605,0 3 33,18 2 2819,3 1-1057,25 3-1462,-8 23 509,10-1-346,-3 25 0,0 8-333,-16-21 0,1 3 1,8 14 0,4 9 0,-7-5-178,-9-5 0,-5 2-793,0 8 0,1 7 0,-6-5-268,-5-3 0,-4 0 515,0-7 1,-2 4 0,-1-4-180,-1 6 1,-6-3-157,-12 2 0,-5-1 228,7 2 0,-4-1 1018,-14 0 0,-4-1 0,6 1 0,0 0 0,-2-1 1,-1 1-1</inkml:trace>
  <inkml:trace contextRef="#ctx0" brushRef="#br0" timeOffset="21716">2520 6443 23189,'-5'-3'180,"-1"0"-812,3-11-1965,17 10 4901,-10-29-3193,30 15 2346,-30-20-2264,37 3 806,-22-6 366,22-4 176,-10 0 914,0-1-2461,-3 2 1864,-2 0-1916,-3 3 1719,1-11-1502,-10 18 689,0-5-755,-10 20 162,-2 5-162,0 6 150,-2 19-313,-15-8 2033,11 41-1644,-25 5 951,25 15-439,-3-26 0,-1-1-18,-2 24-32,8-1-855,-8-1-396,10-21 1,0-1-2129,0 13 3401,25 10 0,-19-30 0,18-4 0</inkml:trace>
  <inkml:trace contextRef="#ctx0" brushRef="#br0" timeOffset="22017">3447 5752 23909,'2'-7'-2698,"1"3"1776,-23 16 2784,2 6-1538,-5 12-403,-10 0 458,8 17-780,-10-8 242,13-3 1,1 0 362,-3 7-43,-3 11-1213,9-10 246,7-13 369,1 11-594,6-23 391,3 1-491,1-10 140,0-4-16,24 0 1027,6-2 226,14-2-1032,15-1 1172,-21-1-77,-3-7 1,0 1 0,4 2 0,12-9 0</inkml:trace>
  <inkml:trace contextRef="#ctx0" brushRef="#br0" timeOffset="22183">3592 6068 22830,'-20'-3'-999,"-11"1"1144,17 1-34,-4 18 207,7 9-1324,11 12-563,0 4-1316,0 20 209,19-15 2248,-15 19 0,15-24 0,-19-1 1</inkml:trace>
  <inkml:trace contextRef="#ctx0" brushRef="#br0" timeOffset="22416">4033 5839 23549,'-23'43'-2470,"17"-5"-158,-36 13 3472,38-4-2234,-33 8 1760,32 4-615,-14-28 1,-1 2 189,8 14 0,2 1-500,-1-12 1,-2 0-920,-2 23 1,2-2 1483,4 4 1,2-24-1,0-2 0,0 8 1</inkml:trace>
  <inkml:trace contextRef="#ctx0" brushRef="#br0" timeOffset="23034">4722 5911 23099,'-15'-4'-2054,"11"1"-1087,-33 1 4517,3 2-418,-10 14-242,11-2 1,1 3 273,-7 20-797,-12 6 18,12 8 75,15-11 180,10-7 0,4 1-1177,4 1-235,3 17-1094,27-25-121,-18 2 57,41-13 1480,-26-6 232,20-3 862,10-5 674,-13-17 1032,21-6 114,-29-10-922,1-2 613,-20 8-2279,-5-2-243,-6-1-909,0-14-236,0 11-1195,-22-17-1280,1 26 3865,-17-5 0,20 18 0,5 0 0</inkml:trace>
  <inkml:trace contextRef="#ctx0" brushRef="#br0" timeOffset="23316">5138 5765 25708,'21'14'-4748,"-16"7"759,31-18 5917,-32 20-3607,26-10 2092,-15 26-1896,3-11 756,-7 14-1280,-4-9 1143,-5 6 1340,4-1-3991,-6 19 2560,0-16-480,-8-9 1,-1 0 1864,4 0 0,-30 6 1,14-17-1</inkml:trace>
  <inkml:trace contextRef="#ctx0" brushRef="#br0" timeOffset="23449">5092 6164 23819,'17'-29'-1427,"-13"5"-1075,32 3 4576,-32 6-3235,41-1 1285,-8-4-1023,15 3 1058,3 0 1,-11 8 0,0 4 0</inkml:trace>
  <inkml:trace contextRef="#ctx0" brushRef="#br0" timeOffset="23585">6040 6329 22470,'0'0'0</inkml:trace>
  <inkml:trace contextRef="#ctx0" brushRef="#br0" timeOffset="26101">7710 5614 24449,'-5'-9'-7003,"-2"1"5540,1 3 776,0 2 1635,1 0-926,0 3 1139,2 0-500,0 0-661,1 0 2021,-2 16-1627,1-12 959,-1 26-2124,2-27 1193,1 26-2972,0-17-478,1 21 352,16-13 625,2-3 2194,18-30 1450,-2 8 1338,-1-35-2168,-15 13 741,-6-15-1269,-12 6-235,-13 16-53,9 32-670,-9 6 189,13 42 1,0-17 0,0 20 0</inkml:trace>
  <inkml:trace contextRef="#ctx0" brushRef="#br0" timeOffset="26723">8788 5619 23639,'-23'-3'-1110,"3"1"871,-23 23 1798,8-2-1424,4 11 1,-1 3-154,6-10 0,0 1 2,-5 8 0,-3 5 0,3-2-153,3 0 0,0 3 98,3 3 0,-3 7 0,1 1 0,4-4 1,0 6-1,2 0 0,0 4 0,0-1 0,0 0 1</inkml:trace>
  <inkml:trace contextRef="#ctx0" brushRef="#br0" timeOffset="27134">9303 5324 23459,'0'36'-7015,"0"4"3717,17-9 19,-13 3 3038,12-6 1,-16 0 0,0 0 0</inkml:trace>
  <inkml:trace contextRef="#ctx0" brushRef="#br0" timeOffset="27267">9460 5456 22470,'12'21'-8866,"-2"-2"8793,-10 24 1,-20-2 0,-5 4 0</inkml:trace>
  <inkml:trace contextRef="#ctx0" brushRef="#br0" timeOffset="32485">11457 5793 23459,'22'-12'2352,"16"9"-2639,-19-18-260,24 19 384,-1-21 710,8 10-274,6-15-65,-25 17 1,2 0 29,0-1 1,0 0-495,2 1 1,0 0 128,-1-1 1,2 1 207,13-3 1,1 1 0,-13 4-1,1 0 1,9-1 0,0 0 0</inkml:trace>
  <inkml:trace contextRef="#ctx0" brushRef="#br0" timeOffset="32916">11670 6036 22110,'49'17'-2505,"-9"-13"2925,6 24-2060,-7-25 2186,3 26-927,-8-15 0,2 0 129,17 24-45,-17-18 1,1 2-629,0 5 1,-2 0 192,-7-5 0,-1 1 476,9 7 0,-2 1 0,13 16 1,-1 1-1</inkml:trace>
  <inkml:trace contextRef="#ctx0" brushRef="#br0" timeOffset="33341">11548 6381 20761,'-2'43'-5793,"19"-6"1908,-12 9 2800,36-4 698,-22 6-61,7-9 0,2 1 224,-9-9 1,1 1 4,13 25 0,1 0-748,-14-24 0,0 1 811,2 3 0,2 4 1,-2-3 168,-4-4 0,0 0 0,6 9 0,0 1 0,-8-14 0,0 1 0</inkml:trace>
  <inkml:trace contextRef="#ctx0" brushRef="#br0" timeOffset="34199">13482 5489 22110,'0'-10'-5666,"0"-1"3807,0 1 1155,0-5 245,0 5 34,-17-3 320,13 7-519,-12 1-259,6 3 2250,-2 0-85,0 20 33,3 4-665,9 12-650,20 0-584,-14-4 424,39 3-454,-24 0-54,9-9 0,3 0-227,9 11 417,-5-7 1,-1 0 55,5 2 591,-12-7 0,-2-2 610,-1 2-152,-1 2-933,-17-7-319,-4-6-515,-4 3 510,-21-7 515,-4 0 484,-23-5 1,22 0-1,4-3 1</inkml:trace>
  <inkml:trace contextRef="#ctx0" brushRef="#br0" timeOffset="34317">13497 5562 22200,'22'-16'1021,"-17"0"-3828,32 2 4632,-14-6-2187,9 7 364,3-4 115,-5 8 1,3 2-1,1 1 0</inkml:trace>
  <inkml:trace contextRef="#ctx0" brushRef="#br0" timeOffset="34633">14300 5478 22740,'-21'7'2812,"16"5"-5668,-31-6 3562,32 7-2342,-29-1 2846,10 11-1353,1-6 434,-10 20-454,20-14-1199,-4 8 1602,8 1-1744,25-8 716,9 15-1783,10-20 1689,21 7-114,-21-17 940,2-4 0,0-2 617,-2-1-24,22-23 1189,-37-1 42,-5-14-637,-10 4-1593,-6-9-486,-20 11-1120,14-10-1144,-31 8 2879,16 11 1,0-1 0,5 11 0</inkml:trace>
  <inkml:trace contextRef="#ctx0" brushRef="#br0" timeOffset="34935">14852 5510 23279,'-46'0'270,"2"0"-270,1 0 0,20 19 152,-10 2 425,30 21-2228,-10-12 913,13 1-678,28-8 83,-5-1-203,28-1 770,-9-5 6,3-2-262,5-8 2122,4-2-750,-14-4 0,0 0 1262,20 0-980,-13-6 1,-3-5 1275,-1-12-812,4-11-92,-33-2-1296,-6 7-613,-8-3-1417,-27-17-488,5 12 2583,-11 7 0,-4 3 0,-11 0 0,15 11 0,0 0 0</inkml:trace>
  <inkml:trace contextRef="#ctx0" brushRef="#br0" timeOffset="35999">16730 5221 21570,'0'24'-6205,"0"4"3986,0 7 1245,0 24 425,-14-9 597,12-4 0,0 0-333,-12 10 198,13-9 0,2 0-2282,-1 5 2369,0 14 0,0-25 0,0-2 0</inkml:trace>
  <inkml:trace contextRef="#ctx0" brushRef="#br0" timeOffset="36149">16512 5799 22830,'-9'-25'-8609,"7"-1"6973,-7-9 159,9 8 1267,17-17 1088,10 19 425,10-6-693,6 11-794,-4 1 923,5 0 1,5 3 0,1 0 0</inkml:trace>
  <inkml:trace contextRef="#ctx0" brushRef="#br0" timeOffset="36701">17305 5152 23729,'-22'-13'-3622,"16"3"-687,-16 4 5222,6 0-301,12 5-505,-24-1 693,25 18-1422,-8 12-145,11 11 189,0 5 1017,0-4-1400,0 24-39,0-12 602,-1-9 0,2 0-1107,12 7 1190,-12-11 1,1-2-516,11 3 498,-13 18 332,0-34-630,0 3 630,0-38-24,0-7 167,0-24 74,0 10-126,0-8 421,0 16-512,15 6 1483,8 28-704,8-5 510,3 35-1385,7-14 673,-8 10-555,-4-14 1,0-3 501,5 3-171,2-6 1,0-2-850,0-5 989,27 1-310,-39-10 1868,10-21-316,-19 15 766,4-54-1976,-12 37-456,-4-17 0,-1-2-968,-1 8-242,-18-15-866,13 31 76,-25 9 1014,26 18-813,-9 19 1803,12 23-1278,0-6 217,7-11 0,5-3-661,16 6 1849,-2-8 1,3-4-1,17-7 1,2 1-1</inkml:trace>
  <inkml:trace contextRef="#ctx0" brushRef="#br0" timeOffset="36899">17793 5026 23729,'-5'-11'-8933,"4"1"6877,-4 0 399,31 4 4689,7 0-1054,13 5-1159,13 16-1488,-25-12-899,8 35 1643,-28-17 0,9 24 1,-9-7-1</inkml:trace>
  <inkml:trace contextRef="#ctx0" brushRef="#br0" timeOffset="37371">19168 5474 24179,'-44'-20'-3446,"11"6"2282,-23-1 1214,26 10 151,-17 1 245,23 23 271,-5-14-59,13 36-1448,4-22 1067,2 20-597,6 7-581,1-11-454,22 18-948,12-26 519,10-4 470,6-8 1568,-9-13 166,0 6 326,15-8 841,-17-21 662,16-4 1232,-31-13-1582,-1-13-1242,-14 20-904,-6-12-1343,0 10 368,0 9-465,0-1-550,0 40-834,0 12 807,22 20 2075,-10-12 0,4-1 0,27 12 1,-22-14-1,0-1 0</inkml:trace>
  <inkml:trace contextRef="#ctx0" brushRef="#br0" timeOffset="37499">20097 5840 26607,'8'0'-3418,"-2"0"2977,-4-7 1,-2 5 0,0-6 0</inkml:trace>
  <inkml:trace contextRef="#ctx0" brushRef="#br0" timeOffset="40249">2893 12089 22110,'-27'20'1051,"6"-9"-347,-15 3 1,-3-1-288,2-9-616,2 7 1,2-1 182,7-9-849,-9-15-190,24-11-1069,0-29 135,11 9 1038,7 9 0,4 1-638,13-8 1055,-3 9 1,1 2-509,2-2 943,3 12 1,0 4 1084,-6 6 1972,17 25-1339,-17 9-1866,-18 10 0,-4 4 30,9 15-355,-7-15 1,-2 1-527,1 19-358,-21 2 253,15 1 567,-21-19 1,-3-1 960,8 18 542,-10-12 0,-3-3 453,1-1-488,6-10 1,0-2 632,-1-2 249,-13 6-643,25-21 153,-3-1-493,11-6 475,4-18-3244,20 11 2542,8-12-65,25 14-467,-9 0-49,20 0-172,-20 0-73,-6 6 1,1 2-725,9 9 2413,9 0-3082,-12 10-781,-4-24 2374,3 20 0,-1-21 0,1 8 0</inkml:trace>
  <inkml:trace contextRef="#ctx0" brushRef="#br0" timeOffset="40535">3412 12123 23549,'0'-16'-6475,"0"4"4256,-17 6 3013,1 53-756,-3-18 101,5 15 0,4 3-345,8 0-293,-10 14-722,12-20 1221,0-5 270,0-4-885,0-6 151,0-6 261,17-5 52,1-7 736,14-26 1091,-15-16-760,-5-15-449,-12-4-557,0-14-180,-16 16-622,6 8 1,0 1-1109,-11-1 1651,-9-14 0,26 37 0,-10-2 0</inkml:trace>
  <inkml:trace contextRef="#ctx0" brushRef="#br0" timeOffset="40799">4235 11787 23909,'-36'22'1711,"-5"12"-1951,9 16-421,14-22 0,0 0-180,-10 22 475,8-9 1,-1 1 52,6-10 1,0 1 88,-9 24 0,1 1-245,9-24 0,2-2-748,-3 11 0,2 0-983,-4 12 470,4-2 1569,2-4 1,0-5-1,3-3 1</inkml:trace>
  <inkml:trace contextRef="#ctx0" brushRef="#br0" timeOffset="41182">4660 12050 22020,'-19'13'1460,"-12"-9"-1192,27 25-3238,-28-5 3615,12 8-1173,-16 16 439,15-22 5,-2 20-491,17-24-789,-3 5 464,5-8 1096,4-7-1894,16 3 613,4-10 1040,23-1 135,-9-4 666,16-18 1013,-23-5-666,8-10-178,-14-11-157,-11 15-502,-1-20-1488,-31 20-1356,-10-16 194,-14 24 2063,-2-2 0,9 16 1,-1 4-1</inkml:trace>
  <inkml:trace contextRef="#ctx0" brushRef="#br0" timeOffset="41439">4858 11931 22650,'6'0'-90,"-3"13"-5382,-2 5 3251,13 10 310,-10 1 1164,10 0-250,-1 4 113,-10 3-122,13 0 0,0 2-1353,-11 10 2311,10-2 1,1-2-1268,-6-5 1333,8 21 0,-9-29 0,-3 8 0</inkml:trace>
  <inkml:trace contextRef="#ctx0" brushRef="#br0" timeOffset="41600">4812 12366 23909,'0'-19'-5936,"0"2"3808,23 1 4792,-18 1-2966,46 0-261,-20 0 0,0 0 808,29-1 0,-19 3 0,0 1 0,4 4 1</inkml:trace>
  <inkml:trace contextRef="#ctx0" brushRef="#br0" timeOffset="43309">6050 12444 24898,'-19'0'90,"2"0"-360,9 0-449,0-13-110,5 9 0,0-20 0,3 10 0</inkml:trace>
  <inkml:trace contextRef="#ctx0" brushRef="#br0" timeOffset="44466">7795 11123 23459,'-33'36'-389,"2"1"-118,17-8-715,4 3 108,3-6-255,5 1-342,-4 0 898,6-1-1323,19-3-24,-14-2-77,32-5 2283,-33-5 1,39-6-1,-11-3 1</inkml:trace>
  <inkml:trace contextRef="#ctx0" brushRef="#br0" timeOffset="44569">8005 11283 23099,'5'23'-9831,"-2"-2"9337,-3 26 1,0-4 0,0 4 0</inkml:trace>
  <inkml:trace contextRef="#ctx0" brushRef="#br0" timeOffset="45335">8907 11265 23819,'-22'37'-2312,"-12"4"2577,17-1-1413,-16 13 1032,17-23 1,1 3-52,-11 24 0,0 2-4,5-10 0,0 0 72,3-4 0,-1 2 1,1-3-297,-1 8 0,1-3-367,1 2 0,0 0-332,0-1 1,2-1 1054,1-1 0,1-1 1,2-1-1,1-1 0,1-1 1,0 0-1</inkml:trace>
  <inkml:trace contextRef="#ctx0" brushRef="#br0" timeOffset="46668">9387 11560 24089,'0'-10'-6296,"0"3"4168,0 24 1064,0 8 515,0 17 33,0 1 212,-11 22 387,9-12-761,-4-2 0,1 0-32,5 10-145,0-10 1,0 0 134,0 4 720,0-20 0,0-1 0,0 7 0,0-3 0</inkml:trace>
  <inkml:trace contextRef="#ctx0" brushRef="#br0" timeOffset="47016">9092 12105 22740,'-1'-27'-6659,"0"0"4570,1 0 1105,18-1 2143,-14 1-1416,38-1 1807,-4-5-543,13 12-777,-13 7 1,-1 3 1626,10 4-1215,-6 2 1,-1 5 767,3 22-1903,15-17 1497,-24 39-3198,-1-26 1103,-3 20-1415,6 4 270,-10-10 243,8 18 91,-17-22 854,3 10-905,-10-19 1676,0 9-959,-8-17 1112,1 6 134,-3-11 661,0 0 630,0-2-1482,0-21 360,0-4-435,0-28 261,0 9 115,0-8 1,0 10-1,0-3 1</inkml:trace>
  <inkml:trace contextRef="#ctx0" brushRef="#br0" timeOffset="47433">10252 12008 24179,'-41'-12'-2548,"4"10"2852,7-10-1275,7 26 2093,4 7-1103,10 18-982,3-5 41,6-1-674,0-9 7,17 4-491,5-13 1463,22 9-853,-9-22 1538,13 7 707,-20-9 571,6-22 790,-6-6-351,-17-11-44,9-15-874,-19 22-776,4-25-1295,-5 28-43,0-7-350,0 17-449,-16 9 849,13-4 7,-13 26 1044,16 2-1371,0 14-190,18 4 1632,-14-5 1,34 5-1,-13 1 1</inkml:trace>
  <inkml:trace contextRef="#ctx0" brushRef="#br0" timeOffset="47799">10898 11933 23099,'-19'15'540,"3"0"-628,16 18-3308,0-10 1503,0 3 571,0-5 377,0 7 327,14-8-1451,-10 9-105,10-18 669,-14 1 425,9-10 2028,1-17 240,6 11 979,-1-35-1108,3 3 510,-4-12-494,6-2-551,-8 16 126,0 5-994,1-4 1,-5 19-574,5-2 1630,-6 32-2332,6 7 612,-1 10-267,3 4-148,-1-5-68,3 1 275,-1 4-1505,16 15 181,-8-13 2704,13 8 0,-8-21 1,2-4-1</inkml:trace>
  <inkml:trace contextRef="#ctx0" brushRef="#br0" timeOffset="48182">11528 11969 23819,'-17'-9'-4276,"13"16"4231,-13 8 1115,17 17-3496,0-3 929,17-12 492,-13 8-135,30-23 989,-13 9 292,13-11 455,-7 0-276,-12-19 1310,-7-4-510,-8-11-962,0 4 272,0 8-2145,0 2 957,0-2-838,-16 11 456,13 15 1357,-13 29 66,16 28-283,0 2-70,8-16 1,0 0-284,-4 11 238,4-19 1,1-2-350,4 9-451,-10-4-816,11-5 363,-14 4 1368,0-15 49,0 5-1945,0-22 1046,-23-1 1179,17-28 0,-36 15 1,19-16-1</inkml:trace>
  <inkml:trace contextRef="#ctx0" brushRef="#br0" timeOffset="48468">12350 11817 25348,'0'-11'-6295,"15"1"9300,-11 5-3050,33 1 881,-19 1-2475,37 1 127,-18 2 1460,17 0 1,-9 15 0,2 3-1</inkml:trace>
  <inkml:trace contextRef="#ctx0" brushRef="#br0" timeOffset="48716">13582 11787 25168,'-22'-16'-4144,"17"2"-181,-44 9 6318,11-2-1057,-12 6 112,1-2-407,17 3-36,0 18-112,3-14 1055,-5 44 320,14-26-1883,2 41-1246,14-28-688,4 11-153,27-17-136,-20-1-964,50-6 291,-14-5 2943,16-8 1,1-4 0,-16-5-1</inkml:trace>
  <inkml:trace contextRef="#ctx0" brushRef="#br0" timeOffset="49399">13712 11193 24539,'0'-17'-6656,"-13"5"4913,10 30 1270,-10 2 1525,13 27-1982,0-4 329,0 8 466,0-7 0,0 1-708,0-11 0,0 2 904,-1 26 1,2-1-222,8-25 1,0-2-144,-7 10 0,1-2-922,14 10 578,-4-6 117,-10 2 403,10-17-592,-6-1-1130,-5-19 1642,9-6 1254,-7-22-503,8-12 858,-1-11-272,3-4-398,-1 9 736,0 1-308,1 1 24,2 7-786,-5 2 113,5 13 653,-7 2 16,7 24-1763,-5 12-792,4 8-19,4 25 2,-3-21 532,-2-4 1,0 0-703,3 3-1529,13 18 526,-9-31 1881,5-2 1050,-4-17 803,-2-6 601,2 0 284,10-24 506,-11 4-926,-2-8 0,-3-2 467,0-7-269,2-24-1181,-12 28-1306,-2-5-749,-4 17-192,0 25-74,0 11 205,0 30 598,0-3 57,0 3 329,0-3 127,0-12-288,16 9-691,3-20 1218,16-5 762,-9-8 534,-1-25 631,-8 14 291,-1-36-952,3 7 279,-9-12 892,2-18-1670,-8 29-1117,-3-11-652,-1 22-695,0 5-561,0 3 682,0 56-638,19-19 762,-17 12 0,1 2 1311,36 2 0,-35 2 0,16 0 0</inkml:trace>
  <inkml:trace contextRef="#ctx0" brushRef="#br0" timeOffset="49784">14767 11098 24718,'0'-8'-5935,"0"2"3716,0 17 256,0 7 424,0 14-595,15 1 414,-11-10 791,12-1 503,-16-12 0,9-3 0,2-3 0</inkml:trace>
  <inkml:trace contextRef="#ctx0" brushRef="#br0" timeOffset="49888">14903 11153 24269,'13'-23'-1678,"-1"-7"74,-1 27 3026,-4-8-3454,-2 31-2320,-4 2 4069,-1 24 0,0 3 0,0 7 1</inkml:trace>
  <inkml:trace contextRef="#ctx0" brushRef="#br0" timeOffset="51866">16353 11820 24898,'18'-7'3381,"4"-2"-2322,14 8-2129,1-6 1034,-1 5-392,7-4-597,5 3-484,-8 1 0,1 1 1512,-8 0 1,1 1-1,11 0 1,-1-1-1,21 1 1</inkml:trace>
  <inkml:trace contextRef="#ctx0" brushRef="#br0" timeOffset="52023">16785 12070 24539,'-12'4'2711,"-9"-2"-3091,13 0 696,20-2-3364,24 0 2977,22 0 1,-22 0-1,-1 0 1,27 0-1</inkml:trace>
  <inkml:trace contextRef="#ctx0" brushRef="#br0" timeOffset="52298">16935 11474 24449,'-61'-10'-1441,"7"1"1022,12 3 256,12 1 76,8 0-80,39 2 960,43 31-1074,-27-19 1,2 2-124,23 19 0,-2 4 46,-25-16 0,-3 3-78,1 13 1,0 6-1,-6-2-476,-6-4 1,-6 3 404,-5 11 0,-4 7 1,-5-5-377,-7-7 1,-6 0-397,-5 6 1,-4 3 0,0-4 1314,-2-2 1,0-3-1,-9 13 1,-1-2-1,12-18 1,-1 0 0</inkml:trace>
  <inkml:trace contextRef="#ctx0" brushRef="#br0" timeOffset="53101">18268 11189 23999,'-6'-6'-5025,"0"1"2977,3 24 1552,17 10-1380,-10 17 1207,12 6-277,4-2 79,-15 3-186,11-25 0,2 2 465,-8 14 0,-3 0-122,2-10 1,0 0-505,3 23 0,-2-1 940,-8 6 288,3-14 1,0-2 0,-5 1 0,0 10 0</inkml:trace>
  <inkml:trace contextRef="#ctx0" brushRef="#br0" timeOffset="53232">18145 11913 22830,'-7'-33'-7741,"6"0"5861,-6 0 352,7 1 1240,19 0 1418,13-7-663,12 9-464,-6 9 0,1 2 109,15 0 1,-16 8 0,0 2-1,18 0 1</inkml:trace>
  <inkml:trace contextRef="#ctx0" brushRef="#br0" timeOffset="53386">18975 11610 22200,'0'13'-6206,"0"2"4078,0-4 1064,0 2 515,0 7 123,0-3 183,0 20 0,15-14 0,3 8 0</inkml:trace>
  <inkml:trace contextRef="#ctx0" brushRef="#br0" timeOffset="53549">18843 11259 23459,'-4'-7'-9831,"0"1"9843,4 18 1,21-10 0,5 12 0</inkml:trace>
  <inkml:trace contextRef="#ctx0" brushRef="#br0" timeOffset="54049">19310 11593 21660,'8'17'-8603,"-2"3"5647,1-1 1482,2 11 688,-3-7 359,3 7 26,-2 2 235,0-7-1827,2 15 2179,-4-20 0,2 8-123,-3-17-900,6-1 1283,0-25 1245,12-15 65,-5-10-907,-1 8 1,1-1 723,6-8-826,-6 8 1,0 1 863,2 2 179,-1 2-542,-6 12-1078,-6 13 1074,5 11-1671,-6-4-278,3 47-572,-3-26 45,1 29-104,-2-20 24,0-3-208,-2-2-851,4 2 1687,-3-16 135,5 6 213,-4-19 1489,2 5-911,0-7 1468,0-22-813,3 16 1270,1-42-1436,1 26 567,0-24 286,6-5-1558,-4 16 720,5-7-1440,-9 19 961,8 12-263,-6 1 1260,5 10-559,8 22-1155,-4 8-34,-2-1 1,2 2-930,4 16-415,-5-13 1,1-2 1564,5 3 0,2 7 0,-8-18 1</inkml:trace>
  <inkml:trace contextRef="#ctx0" brushRef="#br0" timeOffset="54216">19165 11013 23189,'0'-4'-6385,"18"2"9102,24 1-3046,13 1 345,-18 7 1,2 1 0,-4-6 0,0 0 0,3 6 0,0 0 0</inkml:trace>
  <inkml:trace contextRef="#ctx0" brushRef="#br0" timeOffset="54533">21055 11290 25078,'-31'-9'-1630,"-13"7"2008,19-12-1983,-14 12 2334,15 17 225,10 15-1540,40 12-1226,-20 5-46,46-9 1085,-31 3-1103,24-1 1378,-6 10-1021,-19-16-728,15 10 1233,-32-28 1052,10 2-611,-40-15 1073,-11-15-136,-18 8-863,18-18 0,0-5 579,-11 1 0,18-2 1,2-3-1,-10-13 0</inkml:trace>
  <inkml:trace contextRef="#ctx0" brushRef="#br0" timeOffset="54649">21015 10947 22020,'54'-1'112,"0"1"-89,1 0-57,-3 15-885,-2-11 316,-16 10 0,0 2 475,17 5 0,-18-12 0,-1 1 0,11 7 0</inkml:trace>
  <inkml:trace contextRef="#ctx0" brushRef="#br0" timeOffset="54941">21925 11081 23999,'-22'-11'-2698,"-2"1"2065,-25 10 1758,13 18 463,-3-13-988,11 37-962,2-22 849,12 24-1469,-7 11 1131,19-11-589,5-5 0,3-1-1418,-2 6 502,27-11 0,4-3-422,-5-1 1385,3-12 0,3-4-564,25-2 1698,-15-7-353,-8-8 0,-2-5 1834,2-18-1220,-11 2 0,-4-4 932,-7-22-1775,-7 14 1,-3 0-189,-6-9-1093,-19 4 0,-5 1-1556,-1 5 2469,-10 6 1,-3 5-1,-1 14 1,-11 1 0</inkml:trace>
  <inkml:trace contextRef="#ctx0" brushRef="#br0" timeOffset="55220">22427 11118 23369,'-20'25'-1048,"16"12"-2231,-16-20 4676,7 16-2141,10 12-458,-11-9 905,14 26-529,29-26-917,8 13 238,16-28 1858,-8-8 0,-2-7-645,5-17 897,-2 0 1,-3-5 1548,-8-20-1808,-13 5 1,-3-1 679,-7-12-885,-7 4 1,-2-1-236,-3-7-830,-11 16 0,-5 0 719,-2 3 1,-4 4 0,-33-11 0,26 15 0,0 0 0</inkml:trace>
  <inkml:trace contextRef="#ctx0" brushRef="#br0" timeOffset="55601">23155 10935 25258,'-6'-2'-1915,"-1"1"2055,2 1 416,1 18-2103,3 25 45,20 3 312,-18-3 1,3-1-580,32 9-237,-27-5 1,-2 2-172,13 8 1846,-8-10 0,-3-1 1,-7 4-1,7 12 1</inkml:trace>
  <inkml:trace contextRef="#ctx0" brushRef="#br0" timeOffset="55722">23007 11484 23729,'-9'-29'-8595,"7"-1"6847,-7-1 63,9-2 1375,21 0 1094,22-15-333,-16 29 1,3 2 9,7-7 1,0 1-576,-5 8 1,0 1 518,3 0 1,1 0-1,0 1 1,1 1 0,1 1-1,-1 0 1</inkml:trace>
  <inkml:trace contextRef="#ctx0" brushRef="#br0" timeOffset="56249">23862 10907 23819,'-29'-10'-1529,"-12"-2"801,21 4 91,-13-1 619,5 24 1371,14 27-2105,5 6 263,8-3 1,2 1-1146,-1 8 1082,8-16 1,0 0-87,-6 2 0,0-2-342,13 21 183,-8-12 1,-3-1-1428,-1 2 950,16 14 53,-17-36 219,9-3 380,-7-17 554,6-21 1315,7-18 66,0-10-603,0 6 1,0 0 534,7-11-413,-4 9 1,0 1 342,2 0 525,2-4-368,-10 28-885,-2 6 621,-1 8-252,7 0-82,-2 20-1729,19 10 185,-12 9 238,0-9 1,1-2-474,5 8-700,12 11-218,-11-17 424,3-5 354,-1-4 1730,15-10 491,-12-5 401,17-21 833,-25 11-232,6-51-907,-22 29-331,-1-34-362,-10 8-727,0 13-883,-24-20-769,2 32-460,-18-3 857,22 17 1016,-5 6 695,21 27-232,-8 9-488,10 15-2055,21 13 2743,7-21 1,13 10 0,-1-18 0</inkml:trace>
  <inkml:trace contextRef="#ctx0" brushRef="#br0" timeOffset="56450">24530 10578 24179,'0'-18'-6206,"0"2"4168,19 5 5155,-14 4-2798,39 4 703,-11 1-318,13 22-2105,8 16-1182,-24 14 2398,-4 10 1,-6-4 0,-7 3 0</inkml:trace>
  <inkml:trace contextRef="#ctx0" brushRef="#br0" timeOffset="57152">25882 11065 23549,'-31'-13'-2965,"-21"4"3054,30 1-634,-41 5 1019,24 2 23,-10 1-134,5 18 626,16 6-724,-7 23 158,24-8-1135,3 13 61,27-21-1146,20 13 194,11-22 700,13-4 314,-24-11 1,-1-3 298,21-3 597,-9-7 0,-2-1 1664,2 2-343,-13-10 1,-3-4 1364,-6-1-358,7-17-1936,-26 7-1439,-14 13-3634,1 25 1331,-10 17 2482,14 12 1,18 4 0,4-7-1</inkml:trace>
  <inkml:trace contextRef="#ctx0" brushRef="#br0" timeOffset="57304">26828 11383 27867,'4'-6'-999,"-1"5"1,-3-6 0</inkml:trace>
  <inkml:trace contextRef="#ctx0" brushRef="#br0" timeOffset="57999">18225 13164 24359,'0'-9'-6386,"15"2"10331,-11 33-7070,10-5 1122,-14 29 1136,11-7 378,-5-6 0,-1 3-451,1-8 0,1 1-1257,3 26 0,0 1 2147,-6-22 0,0-2 0,5 11 0,0-1 0,0 18 0</inkml:trace>
  <inkml:trace contextRef="#ctx0" brushRef="#br0" timeOffset="58132">18110 13754 23549,'0'-29'-6385,"0"-11"4256,18 10 2286,16-16-314,11 21 653,11-5 1,-7 13-1,2 1 1</inkml:trace>
  <inkml:trace contextRef="#ctx0" brushRef="#br0" timeOffset="58503">18702 13171 22380,'-20'18'192,"-9"-14"594,25 37-3861,-20 2 2534,15 12-106,3-9 1,1 1-348,-2 16 577,7-23 0,0 3-387,0 0 0,0-1-840,0 22 762,-1-14 1,2-1 645,16 3-413,-15-14 1,1-2 226,14-2-1262,0 6 808,-2-29 1180,14-26 1703,-7-6-1324,-6-12 1,0-3 279,11-11-176,-9 13 0,0 1 591,8-15 328,-1 4 54,-1 6-870,5-1-1548,-7 20 1215,13 1 782,-16 18-735,17 23-1134,-18-17 568,9 47-1621,-9-29 270,0 27-513,1-10-761,8 19-1095,-3-15 3342,-1-10 0,1-3 1,11-1-1,11 5 0</inkml:trace>
  <inkml:trace contextRef="#ctx0" brushRef="#br0" timeOffset="58699">19625 13650 23369,'-21'-16'-4877,"-14"6"5147,7 5 117,-7 5 475,-12 20 601,20-1-747,4 20-1084,-1-6-9,21 3 292,-11 21-539,14-15-413,6-6 1,6-2-1665,21 0 1076,-3-13 1,2-4-277,26-4 1988,2-6 1,-15-7 0,-1 0 0</inkml:trace>
  <inkml:trace contextRef="#ctx0" brushRef="#br0" timeOffset="58849">19860 13715 23369,'0'-24'-6475,"0"3"4256,-15 5 1215,11 32 1104,-10 11 754,14 37-1609,15-12-870,-11 3-1639,32-4 3293,-5-15 0,11 2 1,3-18-1</inkml:trace>
  <inkml:trace contextRef="#ctx0" brushRef="#br0" timeOffset="59216">20232 13789 23459,'0'8'-6475,"0"3"4256,0 26 975,19-17 510,-14 8-331,32-25 2452,-15 9-1180,17-12-207,-17-15 1961,7-12-152,-18-7-205,3-20-626,-6 21-346,-8-19-2064,0 23 832,-12 32 1094,9 9-1231,-4 23 0,1 7-710,6 16 1195,-1-1 1,2 1-126,6-20 0,1-1 83,-7 11 0,2 2 129,10-3 1,1-3-420,-11 20-547,4-17 0,-1-2 567,-6-1 382,0 10 251,0-33-3044,0 0 3287,-21-15 1,16-22-1,-16-8 1</inkml:trace>
  <inkml:trace contextRef="#ctx0" brushRef="#br0" timeOffset="59832">21857 13651 24089,'1'-13'-5817,"-1"1"3915,0 4 481,-20 2 2498,-10 4-55,-11 1 27,-17 19 196,22 11-1004,-10 10 1308,20 20-759,4-21 229,10 24-1650,24-30-1833,23 12 455,9-29 1042,3-4 0,1-7 563,6-25 686,-2 5 0,-1-5 330,-27-2 1,-2-4-461,11-14 0,-2-2 234,-14 13 0,-3 0 391,2-12 0,-2-1 161,-4-22-1163,-8 30 1,0-1-197,-2 1 0,0-2-21,1-17 1,-2-1-408,-7 15 0,-2 0 320,0-24 1,-1 2-950,-10 1 675,4 25 0,3 3-580,11 2 908,-11 11 201,2 8 417,9 38 273,-9 27-139,11-18 1,2 3-69,-1 27 0,0 1 113,0-22 1,0 0 41,-1 18 0,2 0-374,6-18 0,1-3-124,-6 0 0,0-1-377,5-3 0,0 1-440,-1 6 0,-1-1-247,-3 16 541,4-21 0,-1-3 115,-5-7 520,-20-3 1588,-8-35-363,-24-22-277,11-11-703,20 1 1,2-3-297,2 14 1,4-1 190,4-29 0,3-3-128,-4 26 1,4-1 26,14-26 1,4 2-975,-7-3 745,16 26 1,6 3 655,16-9 646,14 23-306,-16 9 0,-1 7-353,11 25 0,13-13 1,-20 14-1</inkml:trace>
  <inkml:trace contextRef="#ctx0" brushRef="#br0" timeOffset="60133">22468 13612 24449,'-35'0'-270,"3"0"270,2 0 0,15 25-856,-3-5 946,16 25-1700,-6-11 736,8 4-723,0 1 1,0-2 0,0-1-181,25 6 269,0-14-90,28 1 2111,-14-20 235,24-24 1319,-29-4-1145,-5-8 0,-4-4 324,-5-13-876,-10 2 0,-4-1 369,-1-12-724,-5 19 1,0 1-718,0-13-640,-17 5-2055,13 5-459,-31 0 3454,30 16 1,-14 3 0,19 14 0</inkml:trace>
  <inkml:trace contextRef="#ctx0" brushRef="#br0" timeOffset="60333">23112 13517 24718,'0'5'-5486,"0"12"3358,0 18 794,0 6-564,0-6 33,0 4 122,0 3 1686,0-1 0,0-1 0,0-2 0</inkml:trace>
  <inkml:trace contextRef="#ctx0" brushRef="#br0" timeOffset="60499">23460 13392 25168,'1'-19'-6012,"0"2"3805,-1 6-1405,0 4 1373,0 21 2347,-12-11 0,9 32 1,-9-13-1</inkml:trace>
  <inkml:trace contextRef="#ctx0" brushRef="#br0" timeOffset="60716">22408 13113 23549,'0'-30'-5126,"28"1"7399,14-7-886,15 10-586,-26 10 1,-1 2 239,16-4-251,2 5-298,0 4-36,0 4 1130,-3 4-1425,-1 1-2229,11 21-985,-18-15 2573,8 37 1,-22-25 0,-1 18 0</inkml:trace>
  <inkml:trace contextRef="#ctx0" brushRef="#br0" timeOffset="60899">23250 12663 24359,'13'-13'-21,"-3"4"581,11 5 79,-12 19-4398,-2 14-779,-7 12 4252,0 13 1,0-3 0,0 4-1</inkml:trace>
  <inkml:trace contextRef="#ctx0" brushRef="#br0" timeOffset="80322">10483 4922 24539,'0'-31'-5037,"20"14"7567,-16-7-3587,33 13 3214,-5-18-1557,11 5 466,13-9-733,-16 9 0,1 0-108,-7 5 1,2-2 465,7-3 1,5-2 0,-3 1-485,-3 2 0,3 0 119,11-5 1,7-2-1,-7 4-738,-11 5 0,-2 3 276,-1 0 1,2-1-1,-3 4-994,-2 2 0,-4 4 1109,15-2 0,9 1 1,-26 9-1</inkml:trace>
  <inkml:trace contextRef="#ctx0" brushRef="#br0" timeOffset="81265">11505 3992 23459,'-9'-18'-7088,"4"5"4030,0 2 1783,5 4 1838,-1-2-504,1 2 32,21-2 2338,4 2-1856,1 4 1936,30-1-114,-35 4-94,40 21-1216,-35-16 196,7 39-1417,-15-23-2221,-2 22-394,-9-4 330,2 7-388,-8 4-141,2 8 615,-14-11 1,-2 1 2243,11-9 1,-2 1 0,-18 13 0,-4 0-1,12-15 1,0 0 0</inkml:trace>
  <inkml:trace contextRef="#ctx0" brushRef="#br0" timeOffset="82066">12345 3617 24269,'-13'-10'-5439,"-5"0"4830,16 4-1729,-9 1 3042,10 19-1266,-2 14 383,24 31-961,-15-1 223,4-25 1,1 2 478,-2 4 0,-1 0-626,7 23 1180,-6-12 1,1 0-1342,11 5 903,-16-14 1,-1-2-213,7-3-379,-1 8-80,-9-29 1306,4-3-662,-3-29 885,1 12 904,6-60-769,0 32-272,0-16 1,1-4 669,7-7-508,-6 19 0,0 1 373,9-15 583,0 5-915,2 5-572,9-4 1202,-4 18 211,17 2 177,-17 20 54,4 5-295,-10 4-553,0 21-1418,-1-16 813,5 55-2476,-5-34-164,5 33-1008,-8-21-387,2-1 3263,10 14 0,-3-15 0,7 9 0</inkml:trace>
  <inkml:trace contextRef="#ctx0" brushRef="#br0" timeOffset="82436">13418 3637 23729,'-22'-18'-4577,"17"2"1226,-55 9 5518,36 2-1280,-17 9 0,-1 8 746,3 17-1144,3-3 1,5 4 26,12 22-956,4-15 0,2 0 544,11 7 368,-5 12-2016,29-20-798,-17-3-291,44-5 743,-9-1 552,12-14 1450,-16-4 1,-1-6 651,6-19 353,-8 2 0,-3-2 891,-1-23-871,-12 8 1,-3 0 475,-4-9-1361,-5-13 326,-5 5-1520,0 15-558,-18-5-1257,14 17 348,-27 11 2224,28 20-46,-9 17-193,12 28-666,20-7-324,-11-13 1,1-1-429,14 5 1945,10 10 0,-18-22 1,17-1-1</inkml:trace>
  <inkml:trace contextRef="#ctx0" brushRef="#br0" timeOffset="82983">13775 3607 23729,'0'-10'-4587,"0"26"2459,0 8 1154,0 17 335,0-1 123,14-6-406,-10 0 504,10 1-1816,-2-2 1433,-9-1 609,10-5-426,0-3-10,-10-5 115,9-4-171,-5-4 419,-2-6 896,5-2 1077,-4-21-1093,-1 14 1743,2-40-1342,2 21 43,2-26-417,2 4 443,0-2-361,2-2-780,-4 18 0,1-1 325,5-11-809,10-14 1292,-13 39-47,3-3 395,-6 20 233,-1-3 513,1 4-864,5 22-1919,0 5-267,7 26-314,-7-13-453,7 12-42,-11-23-454,3 4-920,-4-14 1060,-5-3 885,3-8 1559,-6-1-166,0-7 2365,-2-17-1634,0 13 765,1-46-709,0 28 195,1-44-36,-1 31-817,2-19 919,-1 27-1726,4-2 1269,-1 20-51,8 3 1746,-3 30-2977,12 7 408,-7 13-538,7-1-307,-7-9-382,3 0-212,-1 0-1586,13 10-329,-6-14 3900,11 5 0,-11-20 1,2-1-1</inkml:trace>
  <inkml:trace contextRef="#ctx0" brushRef="#br0" timeOffset="83282">14705 3693 24269,'0'-17'-5486,"0"4"3267,0 5 1245,0 4 335,0-1 214,16-2 2834,9 0-787,8-5-959,4 1 1510,-10-2 38,-1-1-136,7-11-222,-13 5-174,5-16-2530,-19 12-537,-1-13-511,-5 15-184,-23-2-89,17 11-373,-38 4 1973,18 4 397,-21 17 1112,3 15 625,19 11-678,-2 8-123,25 15-1809,-7-11-235,30-8 1,8 0 1134,11 5 1,3-18 0,3-3-1,-12-10 1,0-1 0</inkml:trace>
  <inkml:trace contextRef="#ctx0" brushRef="#br0" timeOffset="83666">15855 2425 24449,'-43'16'5082,"7"2"-4137,-3 19-1349,14-4 0,1 2-182,5-6 0,0 3 225,-2 9 0,-1 5 0,4-2-131,1 0 0,4 1 179,0 7 1,2 6-1,3-5-704,2-4 0,4-1-773,8 15 1,6-1-409,-1-19 0,4-4 152,10 2 1,4-2 1893,1-1 1,2-2-1,5-1 1,2-2 0,4-2-1,-1 0 1</inkml:trace>
  <inkml:trace contextRef="#ctx0" brushRef="#br0" timeOffset="84082">16437 2472 23729,'-9'18'-3791,"3"-2"1640,6 21-1176,0-10 3003,0 2 1,0-6 0,0-2-1</inkml:trace>
  <inkml:trace contextRef="#ctx0" brushRef="#br0" timeOffset="84200">16607 2555 21930,'0'49'-6295,"0"-6"3536,0 12 2493,0-4 0,0 6 0,0 5 0</inkml:trace>
  <inkml:trace contextRef="#ctx0" brushRef="#br0" timeOffset="84834">17535 2357 21750,'-29'54'-1797,"12"-6"297,5 6 266,12-4-144,0 7 399,0 4 280,0 5 175,0 0-1073,0 1 1102,0-24 1,0 0-80,0 22 244,8-18 1,1-2-65,-4 1 115,26 5-130,-28-26-125,11-6-544,-4-7 819,0-6 768,8-4 970,3-44 66,-6 11-757,0-13 0,0-4 481,4-6-712,-6 19 1,1-1 21,-2 4 0,0 2 238,6-12-242,11-4-733,-13 28 709,12 8 1045,-11 24-1934,23 37-511,-18-2-340,1-4 1,2 0-879,0 4 1833,-7-18 0,0 0 0,11 8 1,0-3-1</inkml:trace>
  <inkml:trace contextRef="#ctx0" brushRef="#br0" timeOffset="85098">18357 2922 23639,'-19'-8'-3021,"15"-4"-2059,-38 11 7078,14-4-1166,-11 5 122,14 15 204,-1-12-435,22 30-1989,-22-28 2457,24 35-261,-7-23-1537,9 32-735,26-21-560,8 13-132,15-28 1149,1 6 1604,4-17-1110,-16 3 1538,19-28 150,-39-7-466,3-27-381,-21 12-1330,-18-13-1582,14 25 2163,-38-6 0,36 17 0,-17 3 0</inkml:trace>
  <inkml:trace contextRef="#ctx0" brushRef="#br0" timeOffset="85832">18692 2773 22740,'-14'33'-3196,"11"1"562,-10-1 2468,13-1-1153,0-6 439,0 2 342,0-1 67,13 9-1995,-10-12 1088,11 6 350,-2-15 14,-10-2 122,10-6 945,-4-3 707,0-20 215,6-14 1323,-3-29-1246,-3 6 452,-2-4-758,0 17 242,-2 5-1556,0 1 125,-2 9 11,-1 0-277,1 14 761,0 2 81,3 29-822,0 11 78,3 11 321,-1-9 0,0-1-359,6 10 302,-1-5 0,1-1-420,5 3-715,14 17 410,-12-32 830,28-4 1291,-23-14 483,24-31 1128,-31 6-211,9-41-681,-17 21-840,-5 3 1,-1 0 189,-1-7-663,-3-11-961,0 14-741,0 15-632,0-2 391,0 42 758,0 5 327,0 20 190,14 9-325,1-17-188,12 22-116,-13-27-506,7 7 677,-12-14-288,10-11 1446,-7 0-115,0-9 1743,-4-18-552,3-8-47,-3-10-196,3-16-415,-4 20 394,2-10-1194,0 10 132,-2 16-802,6-9 599,-5 23 1353,9-6 316,-5 22-2444,21 9 101,-14 21-3156,20 8 3569,-19-7 1,9 0 0,-8-13 0</inkml:trace>
  <inkml:trace contextRef="#ctx0" brushRef="#br0" timeOffset="86332">19638 2817 23099,'40'0'540,"5"0"-450,-22-19 252,22 14 30,-28-29-1215,19 30 1417,-23-27-819,10 6 203,-20-7-1080,11-11 115,-14 19-625,-23-14-621,-4 24 2146,-20-2-739,4 38 2300,19 10-1752,8 31-132,16-7-1149,25 4 83,-3-27 0,4-3 1608,3-6 0,3-2 0,5 7 0,1-2 0,-9-10 0,1 0 0</inkml:trace>
  <inkml:trace contextRef="#ctx0" brushRef="#br0" timeOffset="86716">20213 1977 23819,'0'-8'-5846,"11"1"8981,-9 2-3684,9 2 2061,-5 2-592,1 15-3236,6 3-219,-1 18-788,-2-7 3176,2 12 0,-4-16 0,0 9 0</inkml:trace>
  <inkml:trace contextRef="#ctx0" brushRef="#br0" timeOffset="86899">20355 1958 23099,'15'39'-3277,"-11"-7"0,10 3 0</inkml:trace>
  <inkml:trace contextRef="#ctx0" brushRef="#br0" timeOffset="87248">20668 1544 24539,'0'-10'-6386,"25"3"9844,-19 22-7289,44-11 4909,-30 31-2846,23-31 2515,-10 37-1573,17-6-374,-10 11 1146,2-3 1,0 1-2009,2 4 2364,-3 2 0,-2 1-1859,-7 2 1582,-8-4 1,-1 1-2084,-4 13 1880,-7-6 1,-2 1-154,-7-20 0,-1-2 316,2 12 1,-4 2 80,-14 3 1,-3-1 167,7-13 0,-3 2-628,-8 4 1,-6 3-1,1-4 634,2-5 0,-1-1 0,-9 12 0,-2-2 0,9-18 0,1 1 0</inkml:trace>
  <inkml:trace contextRef="#ctx0" brushRef="#br0" timeOffset="93599">15947 3961 21121,'0'0'0</inkml:trace>
  <inkml:trace contextRef="#ctx0" brushRef="#br0" timeOffset="95699">16060 4048 21660,'7'-11'-2085,"-1"8"4351,-2-8-3914,1 11 2031,-1-9-1140,-1 7 1579,6-12-1338,-3 6 241,5 0 1076,-1-5-1725,0 9 2372,2-6-1142,10 4 944,-5 0-1163,17 0 915,-13 4-514,19 0-586,-15 1 481,10 1-1111,5-1 574,-8 0-312,27-3-83,-21 1 535,-4-2 0,1 0 280,10-4-88,7 0 1,2-2 134,7-1-92,1 2 0,1 0 27,2-1-133,-9 4 1,1 1-25,-23 2 1,1 0-115,20-1 0,-1 1-26,13-1-64,-29 3 1,1 0-30,-1 1 0,-2 0-162,18 0 198,-10 1 1,-1 0-159,8 0 198,-11 0 0,1 0-119,7 0 42,-9 6 0,0 0-292,10-3 328,12 8-325,2-2 158,-14-7 154,-7 7 1,-1 0-331,8 2 240,-7-2 1,-1 1-136,6 5 61,13-1-63,-20-3 211,0 2-198,-1-1 40,15 8-48,-13-3 211,-7-2 0,0-1-291,5 4 436,-5-2 0,0-1-367,5 1 82,15 6 196,0-3 23,-12-4 82,-6-3 1,-1 0 109,7 2-64,-8-2 1,-1 0 159,7 3-204,0 2 0,1 2-89,2 0-6,-4 2 0,0 0-247,-2-1 91,-7-3 1,-1 1-110,7 2 96,-7-3 0,0 1-59,6 3-28,8 7 28,-3 1-42,-11-4-67,17 15 86,-21-15-276,15 15 164,-17-16-118,6 5 95,-10-9-83,1-2 340,-2-1 165,8 7-149,-8-8 384,12 15-298,-12-15 335,9 14-391,-11-12 85,3 6-291,-6-6 9,-2-2-1,0 1-103,4 4 88,-6-5-315,7 7 93,-9-12-924,4 1 806,-6-6 830,1-2 0,-4-2 0,1-1 0</inkml:trace>
  <inkml:trace contextRef="#ctx0" brushRef="#br0" timeOffset="96134">19822 4814 21570,'12'0'450,"-11"15"-4989,31-11 5581,-7 22-2800,7-9 1678,15 13-280,-17-4 67,22 9-783,-21-17 135,9 6 1875,-1-6-1259,-11-5 1527,20 0-562,-21-8 401,14-2 179,-18-3-145,18-35-301,-22 12-1022,0-13 0,-1-5-344,-3-6 546,-2 2 1,0-3 0,1-13 0,-6 20-1,0 0 1</inkml:trace>
  <inkml:trace contextRef="#ctx0" brushRef="#br0" timeOffset="98034">20198 5632 23099,'0'-5'-5486,"0"1"3628,0 0 883,0 1 337,0 1 392,0 21-58,14 9-492,-10 15-962,10 4 1188,-4 17 258,-7-12 183,6-17 0,0 1-345,-7 30 419,5-19-40,-6-12 1,-2-2 787,1-2 278,4 8-140,-3-27-663,2 0-519,-3-33 825,0 1-509,0-23-136,21-18 238,-16 9-713,12 3 0,3 1 530,6-10 97,-10 21 0,2 1 488,19-7 1,-8 6 0,1 3 0</inkml:trace>
  <inkml:trace contextRef="#ctx0" brushRef="#br0" timeOffset="98383">20980 5741 24359,'-43'-21'-3566,"3"9"3283,-5 3 450,12 27 1319,3-13-628,11 39-1566,3-23 652,8 24-1192,-2-10 1156,9 3-904,-2 0-12,24 13-1669,-15-15 1361,13-9 0,5-3 503,8-2 37,10-3 1280,3-13 327,-12-6 718,1 0-144,-2-17 1481,-3 12-260,-5-36-1675,-5 4-430,-9-12-786,-6 14 1,-2 0-1039,-2-6-653,-18-11-843,13 19-380,-33 6 432,33 4 2506,-32 6 0,32 4 1,-12 3-1</inkml:trace>
  <inkml:trace contextRef="#ctx0" brushRef="#br0" timeOffset="98788">21545 5640 23369,'-30'16'2575,"-12"-12"-2625,38 25-3014,-15-15 3708,6 13-1527,10-2-356,-9 2 951,12 15-1308,0-7-531,19 22-282,-14-24 1733,36 16-1494,-10-26 1455,13 2 891,15-18 228,-21-3 1094,22-20 881,-24-13-923,-10 3 1,-1-3 841,2-19-638,1-3-635,-12 18-787,-6 2-967,-3 4-236,0 5-499,-4 11 289,0 4 573,-1 7 1181,1 16-1964,3-12 943,2 39-527,2-19-256,1 26 134,3-8-567,2 1-889,14 17-258,-7-18 2184,1-16 0,2-3-329,5-1 1141,18-10 1076,-13-5-635,4-32 0,-1 3 1,1-24-1</inkml:trace>
  <inkml:trace contextRef="#ctx0" brushRef="#br0" timeOffset="98981">22478 5655 23549,'1'-60'-1828,"1"9"0,-3 2-420,-17-9 1361,17 12 1,-2 5 325,-15 19 441,5 2-402,9 38 802,-9 1-699,13 23 432,-3 2 1,-1 3 291,2 15-175,-2 4 1,0 1-325,4-2-169,9-22 0,-1-1-647,-3 10-512,12-4-2029,-4 6 2096,-10-18 1246,11 1 1,-5-20-1,2-5 1</inkml:trace>
  <inkml:trace contextRef="#ctx0" brushRef="#br0" timeOffset="99118">22218 5709 24449,'-12'-28'-9076,"-8"3"7428,18 6 695,-9 4 173,11 4 457,21 5 2085,15 3-1136,13 3-1526,8 0 1184,-21 7 1,0 3 0,18 11 0,-17-2 0,-1 0 0</inkml:trace>
  <inkml:trace contextRef="#ctx0" brushRef="#br0" timeOffset="99386">22785 5955 23549,'13'5'-2072,"-1"-2"1670,15-2 935,-9-17 173,21-3 425,-15-1-874,9-12-126,-6 9-40,-8-8 168,1-10-195,-13 17-885,-3-19-536,-4 20-832,-17-8 0,13 15 134,-31 2 1248,31 5-891,-33 4 2171,16 3 347,-15 19 1289,15 11-893,8 11-89,13 7-1258,0-6-2278,0 4 1690,0 1 264,27 1 0,-2-2 0,25-2 0</inkml:trace>
  <inkml:trace contextRef="#ctx0" brushRef="#br0" timeOffset="99920">23837 4970 24539,'-16'-12'-4062,"12"2"21,-11 0 4511,15 5-1138,-14 1 1565,2 2 237,-14 24-607,2 12 0,0 5-818,6-5 1,0 4 500,-6 9 0,-2 6 0,2-4 583,3-4 0,2 0-709,0 8 0,0 6 0,3-5 126,4-6 0,4 0-748,-1 5 1,1 4 0,7-5-856,15-8 0,4-1-290,-6 12 1,6 0 1563,28-9 1,7-6 0,-16-10-1,2-2 1,16 6 0,0 0 0</inkml:trace>
  <inkml:trace contextRef="#ctx0" brushRef="#br0" timeOffset="100388">24440 5042 22740,'-17'21'-1188,"13"8"-1901,-13-14 4167,6 0-2472,8 11 1107,-8-14-1,11 9 1,0-6 0</inkml:trace>
  <inkml:trace contextRef="#ctx0" brushRef="#br0" timeOffset="100502">24520 5049 23009,'10'22'-8765,"-2"0"5530,-8 25 2076,-15 0 1216,11 9 1,-4-23 0,0 1 0,8 2 0,0-1 0</inkml:trace>
  <inkml:trace contextRef="#ctx0" brushRef="#br0" timeOffset="101165">25222 5258 24539,'-14'-15'-6259,"-1"0"4883,-2 7 1980,-2 2 110,17 27-1351,-6 1 751,4 26-479,2 0-1135,-4 10 1632,4-8 0,1 2-139,0-13 1,0 2-221,0 5 1,1 4 0,-1-4-285,1-5 1,0-3 367,0 12 1,0-2-460,0 10 451,0-7-36,0-9-221,0 3-1,0-20-789,11 0-93,-8-35 1858,19-14 1007,-14-14-1075,5 3 1,1-2 312,5-14-368,-2 7 0,0-1 645,5-5-589,-5 14 0,-1 4 1157,1 9-746,13-6-715,-15 45-681,17 9 52,-14 14-267,-2-6 1,1 1-1500,6 12 1045,-8-14 1,1-1-1338,8 15-235,5-2 2311,0-3 0,8-6 0,1-2 0</inkml:trace>
  <inkml:trace contextRef="#ctx0" brushRef="#br0" timeOffset="101418">26078 5855 25078,'-19'-26'-6706,"14"3"3728,-34 6 3902,34 2-2531,-40 8 3121,25-3-1194,-21 9 792,13-3-1368,2 4 2000,1 17 626,-4 9-1390,14 10 477,-1 16-2512,16-18-164,17 12-1031,-13-16 362,41-2 771,-21-4 387,7-13 0,3-3 179,8 8 258,22-9 971,-32-1 584,4-23 1467,-19-10-1608,-8-8-1921,-2-23-200,-7 21 663,-10 4 0,-3 2 0,-10-4 1,-21-8-1</inkml:trace>
  <inkml:trace contextRef="#ctx0" brushRef="#br0" timeOffset="101981">26467 5766 23099,'0'12'-6205,"0"2"4166,0-2 975,0 4 425,0 14 214,0-6 211,0 23-14,0-18-1369,0 16 1687,0-20-180,0 2-180,0-9-269,0-7 179,12-2 684,0-29 894,15-12 325,-6-14-259,1-3-89,-4 10 286,6-17-442,-8 15-367,7-13-304,-13 35-317,2-6-395,-7 23 1806,4 11-2177,-5 18-454,8 25-28,-7-6 744,-1-12 0,1-1-611,1 4-303,1 20 279,-3-31-1625,1-3 1820,-1-9 398,0-12 1206,2 4-495,0-20 656,5-11 143,-2-8-56,6-7-231,-3 7 0,0-1 472,6-6-454,-5 6 0,1 2-691,8 1 1248,-11 9-1038,9 5 597,-14 27-1869,2-6 1097,-3 35-1120,0-18-104,0 21-615,6 13-641,-3-14 545,2-4 1,1-2 1255,3 2 1,7 7 0,-5-21 0</inkml:trace>
  <inkml:trace contextRef="#ctx0" brushRef="#br0" timeOffset="102298">27207 5867 22020,'0'13'-6026,"13"-10"7010,26 10-776,4-4 108,-8-6 519,5 6-466,18-9 248,-13 0-257,10-15 2024,-11-2-830,-17-2-327,6-20-783,-24 23-803,-2-33-518,-28 26-579,-7-11-187,-12 22 661,-3-5-571,-4 16 1179,9-3 482,-16 23 1134,26 11-65,4 28-455,17-7-1112,7 4-1642,24-13-356,3-1 825,-2-20 1,3-1 1429,24 17 0,-22-20 1,1-2-1,1 0 1,1 0-1</inkml:trace>
  <inkml:trace contextRef="#ctx0" brushRef="#br0" timeOffset="102718">27872 4962 22380,'0'34'-6386,"10"-16"3009,-7 19 2259,7-20-279,-10 20 1357,0 1 1,0-10 0,0 6 0</inkml:trace>
  <inkml:trace contextRef="#ctx0" brushRef="#br0" timeOffset="102865">27990 5026 23369,'15'-14'441,"-1"19"-1941,-3-1 542,0 40-2377,-3-18-98,3 29 3130,-2-6 1,3 5 0,-1 3-1</inkml:trace>
  <inkml:trace contextRef="#ctx0" brushRef="#br0" timeOffset="103338">28392 4582 23639,'7'-4'2861,"3"0"-1304,2 2-805,12 1-837,-4 1 107,27 17-1125,-17 15-551,17 14 334,-13 11-1093,1-2 1053,-10-7 1,-2 3 52,-6-11 1,-1 2 153,4 13 1,-2 5 138,-8 4 1,-4-1 414,0-14 0,-4 3 536,-7 5 1,-5 5-1,-2-4-271,-1-5 0,-4 0-293,-3-8 1,-4 3 0,-3 0 0,2-4 842,-11 10 0,-1-3 0,2-5 1,-2 1-1,1-3 0,-7 2 0,1-1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1:59:39.671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2183 1187 9422,'-18'-7'629,"13"0"-89,-27 4-360,28 20-90,-10-1-90,14 23 180,0-1-508,0 8 688,0 9-1198,19 8 793,-17-30 0,1 1 90,15 1 0,0 1-90,-15-1 0,-1 0 90,15-1 0,0 1-45,-13 31 0,11-35 0,1 1 0,-8 8 0,-2 1 90,11 18-135,-11-22 0,-2-2 45,-4 7-504,0-4 504,0-6 89,0 1-89,0-12 353,-19-2-443,-2-29-90,-23-21 180,9-14-186,11 2 0,2-4 186,8 14 0,1-2-30,1-7 0,-1-6 0,3 4-15,1 0 1,2 2 88,0-16 1,1-1-45,3-1 0,2 2-45,-1 15 1,2-2 44,4-2 0,1-4 0,3 5 0,3 7 0,2 2-45,-5-11 0,5 2 45,11 17 0,-1 3-90,-2-22 364,24 9-274,-16 8-90,-1 10 90,-3 8 0,7 7 0,-9 19 0,7 18 0,-16 8-800,2 13 800,-11-6 0,1 4 0,-5 4 0,0-16 0,-1 1 0,0 19-45,-9-12 0,-1-1 243,5 4-1457,-12-14 0,-3 0-90,5 1 1349,-6 4 0,-1-18 0,8-4 0</inkml:trace>
  <inkml:trace contextRef="#ctx0" brushRef="#br0" timeOffset="388">2875 1556 9332,'-20'14'899,"3"11"-899,17 6 0,12 22 0,-9-19 90,9 22-90,-12-25 360,0 9 270,0-22-1,0-2-809,0-79 0,0 27-895,0-12 1,0-3-6,0-1-89,0-5 180,0 1 866,10 18 1,1 0 0,-5-17 0,5 21 0,-1 0-1</inkml:trace>
  <inkml:trace contextRef="#ctx0" brushRef="#br0" timeOffset="717">3330 1752 8882,'17'-36'0,"-13"4"90,27-1-90,-27 2 90,26 1 90,-18-17-180,6 12 180,-9-21-270,-9 27 0,0-4 90,0 15-90,0 7 180,-19 5-90,-2 3 90,-3 24-90,-9 13 0,16 12-1040,-3 8 1130,7-11 0,13 3-90,0 0 0,0-3-180,0 0-629,25-3-2145,11 10 2954,15-14 0,-23-15 0,0-1 0,18 3 0</inkml:trace>
  <inkml:trace contextRef="#ctx0" brushRef="#br0" timeOffset="1035">4155 1842 8882,'0'-50'989,"0"9"-719,22-8-90,-16 8 90,14 7 0,3-2-2773,2-18 2683,-12 18 0,0-2-45,4 1 0,-4 0 1143,-10-20-1188,2 11 0,0 1 0,-5-2-135,-9 13 0,-1 1-45,6 4 539,-32-2-449,21 47 0,-6 47-225,14-29 0,4 2-810,12 14 0,2 0 630,-10-14 0,3-3-45,15 3 1,0 0-138,-17 0 1,0 0 136,19-1 1,-1 0-46,-17 0 0,0-1 495,19-1 0,0-1 0,-16 31 0,15-1 0</inkml:trace>
  <inkml:trace contextRef="#ctx0" brushRef="#br0" timeOffset="1185">4238 2149 8522,'0'-39'810,"0"2"-810,0-8 0,24 8 0,-9 4 0,3 0-270,30-6-1314,-12 4 1,0 1 953,15-4 630,-4 5 0,2 2 0,-19 13 0,-1 1 0,11-5 0,1 0 0</inkml:trace>
  <inkml:trace contextRef="#ctx0" brushRef="#br0" timeOffset="1367">4988 1425 8792,'-32'15'720,"12"-1"-630,9 19-180,11-9 90,0 4 0,0-2 0,19 2 0,-14 1-1170,31 1 181,-32-1-91,29-1 1080,-29-3 0,28-1 0,-13-3 0</inkml:trace>
  <inkml:trace contextRef="#ctx0" brushRef="#br0" timeOffset="1518">5012 1103 10591,'-16'-29'720,"-6"4"-720,20 7-360,-15-1-2339,15 12 1080,-6 14 1619,27-4 0,-15 34 0,15-11 0</inkml:trace>
  <inkml:trace contextRef="#ctx0" brushRef="#br0" timeOffset="1767">5445 1282 11041,'21'24'0,"11"24"0,10-28-2966,-9 10 1,-1 2 1976,9 1-218,-3-2 1,1 0-414,5 5 1683,-14-14 0,0 0 1,9 7-1,0-2 0</inkml:trace>
  <inkml:trace contextRef="#ctx0" brushRef="#br0" timeOffset="1924">5985 1084 10051,'-40'-5'90,"3"1"-90,12 4 0,-4 25 0,-13 21 45,25-17 0,0 4-3450,-10 25 1,0 1 3404,11-17 0,1 1 0,-4 18 0,1 0 0,7-14 0,-1-1 0</inkml:trace>
  <inkml:trace contextRef="#ctx0" brushRef="#br1" timeOffset="5817">7688 1263 24359,'-7'0'1169,"1"0"-1169,1 0 0,2-13-3242,25 10 3887,7-9-593,16 12-2511,16 15 2293,-23-11 1,15 25 0,-18-11 0</inkml:trace>
  <inkml:trace contextRef="#ctx0" brushRef="#br1" timeOffset="5958">7812 1577 23189,'-14'9'2434,"11"-3"-3848,-10-2 3209,6-2-3780,28-2-526,6 0 2481,23 0 0,7 0 0,-9 0 1</inkml:trace>
  <inkml:trace contextRef="#ctx0" brushRef="#br1" timeOffset="6856">9028 575 24898,'0'-18'-6205,"0"3"4166,0 4 1335,0 6 65,0 18 303,0 10 32,23 12-292,-18 7-1073,33 1 1523,-34 9-2,12-5 0,3 2-220,-8-9 0,0 2 202,2 6 0,0 5 1,0-3-69,-2-3 0,-1 0-608,0 4 1,-1 4 0,-1-4 388,-2-7 0,-1-1-133,0 1 0,-1 3 0,1-5 577,0-7 1,-2-3-1,-2 8 1,-2-3 0,1 8-1</inkml:trace>
  <inkml:trace contextRef="#ctx0" brushRef="#br1" timeOffset="7017">8903 1333 23369,'-8'-47'-7020,"6"3"5464,-6 4 77,8 2 1169,0 2 104,22 3 1401,-16 3-1121,42 5 95,-5-7 1294,13 13-1458,-10 8 0,0 1 422,14 5 0,-18 2 0,0 2 0,17 1 0</inkml:trace>
  <inkml:trace contextRef="#ctx0" brushRef="#br1" timeOffset="7222">9835 1035 23279,'0'35'-6205,"0"-5"4076,0 4 1065,0-3 425,16 6-699,-13 22 1017,31-12 32,-30 14-1450,26-22 976,-27-3-119,19-4 749,-10 1 0,0-13 0,-3 0 1</inkml:trace>
  <inkml:trace contextRef="#ctx0" brushRef="#br1" timeOffset="7368">9813 688 22650,'0'-13'-6476,"0"2"3808,20 7 2507,3 18 0,1 9 1,-6 17-1</inkml:trace>
  <inkml:trace contextRef="#ctx0" brushRef="#br1" timeOffset="7717">10403 1285 23819,'52'-38'1043,"-11"5"-960,7-3 48,-13 3-185,-11 8 1,-1 0-184,9-14 40,6-13-183,-26 8-878,-3 13-129,-9-11-450,0 24 136,-23 2 423,0 12 1143,-22 26 883,23-2-213,-13 21 406,21 16-1110,-5-10 464,13-14 0,3 1-98,3 15-573,0-2-770,0 1-1027,18-3-490,-13-3 298,24-8 0,4-2 2301,-8 6 0,5-10 0,3-3 1,0-6-1</inkml:trace>
  <inkml:trace contextRef="#ctx0" brushRef="#br1" timeOffset="8068">11012 1116 22740,'0'11'-6386,"0"7"4258,0 16 1153,19-1-387,-14-5 599,35 0 1068,-34 0-844,37 1-609,-14 5 1056,9-10 494,6 2-17,-20-17 880,12-3 369,-17-25-376,4 1 1560,-6-39-2157,-6 14 132,-5 3 0,0 0-857,-3-8-162,-1 11 1,-2 2-812,0 2-164,0-4-367,0 45-73,0 10 982,15 18-477,4 22-197,0-20-272,13 16-853,-14-1 821,2-15 1475,5 8 1,-22-22 0,8-2 0</inkml:trace>
  <inkml:trace contextRef="#ctx0" brushRef="#br1" timeOffset="8267">10623 750 23009,'0'-14'-6025,"0"0"3896,0 0 1245,17-2 2701,4 5 204,22-5-400,-7 7-1707,-1 3 0,0 1-717,6 1 1223,22 1 1,-27 3-1,-1 0 1</inkml:trace>
  <inkml:trace contextRef="#ctx0" brushRef="#br1" timeOffset="8452">11143 540 21930,'18'-9'3927,"10"3"-3452,10 19-2533,6-9 1021,-4 21-1752,6-22 2673,8 26 0,5-14 0,-27 0 1,-1-1-1</inkml:trace>
  <inkml:trace contextRef="#ctx0" brushRef="#br1" timeOffset="8724">12475 568 24718,'-14'16'-687,"22"32"-3987,-4 4 3658,14-10 0,7 6 0,-4-4 32,-10-9 0,0 2 522,8 10 1,3 6 0,-2-6-112,-3-11 0,-3 0-538,1 20 1,-2-1-1757,7 4 1093,-10-16 0,-4-2 1804,-5-1 1,5 3 0,-6-22 0</inkml:trace>
  <inkml:trace contextRef="#ctx0" brushRef="#br1" timeOffset="8867">12337 1115 24539,'-22'-43'-8603,"3"4"5766,10 6 1395,-2-2 468,10 13 400,24 0 1683,17 16-1411,1 12 1,2 2 225,-5-7 1,0 3 0,6 13 0,0 4 0,-10-9 0,1 1 0</inkml:trace>
  <inkml:trace contextRef="#ctx0" brushRef="#br1" timeOffset="9154">13482 990 24179,'-42'-10'-2040,"19"-4"-122,-15 13 3023,14-5-853,-17 29 1200,6 8-774,15 15-1002,8 1-550,12 13-13,0-14 797,9-6 1,5-1-1890,19 5 1549,-12-17 1,2-2-1356,22 5 927,-13-8 697,0-4 580,7-7 986,-6-5 92,-2-27 1367,-15-12-1633,-9-14-960,-7-3-1019,-24 9-857,18-1 117,-41 0 1465,14-10 0,-9 15 1,-1-8-1</inkml:trace>
  <inkml:trace contextRef="#ctx0" brushRef="#br1" timeOffset="9522">13375 624 24718,'-8'-10'-5625,"2"2"3746,-1 1 1255,4 2-472,0-2 187,3 1 892,0-5 94,17-2-3,7 1 2258,22-11-125,-5 10-180,3-4 309,5 9-46,-12 4-1545,23 1-146,-27 19-2982,7-13 1862,-9 44 1,-9-27 0,4 27 0</inkml:trace>
  <inkml:trace contextRef="#ctx0" brushRef="#br1" timeOffset="9688">14232 444 25078,'3'6'-7456,"-17"11"8581,10 15-4828,-13 7 3625,4 1 1,9 6-1,-9 6 1</inkml:trace>
  <inkml:trace contextRef="#ctx0" brushRef="#br1" timeOffset="9833">14950 1288 22290,'0'0'0</inkml:trace>
  <inkml:trace contextRef="#ctx0" brushRef="#br1" timeOffset="21220">2708 3834 23009,'-13'0'0,"-2"18"-876,2-13 2440,1 39-3392,1-19 1005,2 29-348,2-1 219,0 9 248,5-27 0,0 0-50,0 3 1,1 0 172,1 1 0,-1 1-602,1-1 1,0 2 906,0 16 0,0 1-108,0-15 1,0 1 247,5 0 1,1 4 0,0-5-79,-4-7 1,0-1 176,6 15 0,0-2 355,-8-2-8,0 4-316,0-31 97,0-4-105,-16-26 305,1-50-542,-2 30 0,0-1 24,8-17 1,2-7 201,-2 4 1,-2-6-1,0-2 1,3 7-26,5-10 0,1-1 18,-3 8 1,-2-10-1,-1-2 1,4 3 0,5 12 187,10 1 1,4 3-20,-5-7 0,1-5 1,4 11 57,8 18 1,3 6 828,-1-7 0,0 2 7,2 10 1,1 4 1282,15-4-1058,-8 10 0,1 4 911,4 3-1644,-9 19 1,-3 6-546,3 5-432,-13 2 0,-3 3-1506,0 12-294,-8 7 62,-4 6 1154,-14-12 1,-2 2 153,12-9 1,-4 0 722,-14 4 1,-10 3 0,6-3 411,8-5 1,0 0 126,-9 1 0,-7 2 0,4-4 1487,-10 20-970,21-23 0,0-1 244,-12 8-169,24-15-2088,-10 4 373,31-17 823,22 3 0,9-10 0,14 1 0</inkml:trace>
  <inkml:trace contextRef="#ctx0" brushRef="#br1" timeOffset="21551">3675 4350 23549,'-19'-11'-3890,"15"1"-481,-15 3 5025,-2 4 517,-4 2-170,-19 16 585,20 13-1175,-8 28-1080,20-4 666,-5 9 1376,9 2-1924,8-14-116,6-11 1,4-1-1192,14 1-621,20 10 1255,-18-28 585,20-2 1237,-27-13 42,18-2 576,-11-3 426,-5-40-148,1 12-875,-16-15 1,-3-4-565,7-7-118,-7 15 0,-6 1-1012,-21-20-1074,18 2 691,-16 30 0,-3-1-2360,-4-32 3534,0 20 0,-12 0 1,19 21-1</inkml:trace>
  <inkml:trace contextRef="#ctx0" brushRef="#br1" timeOffset="22268">4128 4386 23189,'0'9'-6025,"0"1"4076,-17 2 4700,13 1-3203,-13 4 1436,5 13-1191,9-5-378,-9 25-558,12-19 1233,0 24 0,23-25-2280,-18 6 715,54-10 522,-33-12 807,10-6 0,2-3 1091,2-3-277,-7-8 0,-1-6 1560,3-22-1110,-8 5 0,-3-4 801,-2-23-713,3-2-1292,-14 8-489,-4 17-279,-1-3-464,-5 48-1247,-1 2 947,0 30 476,0-3 412,21 6-661,-16 4 886,22-13 1,3-1-58,-4 18 68,11-14 0,5-3 463,6-3 99,-14-18 1,0-4 190,17-5 463,2-8 1186,0 0 274,-3-28-140,-3 1-892,-25 1 0,-2-5-525,3-10 1,-1-1-255,-7 7 0,-3-2-242,-2-5 1,-1-5 0,-3 3-330,-2 1 0,-2 1-194,0-12 0,-3-2 256,-9 3 0,-4 3-990,3 13 1,-2 0-81,-10-18 1,1 5-699,-1 3 445,-7-7 800,26 39-7,-10 27 2300,14 10-1689,10 12 0,0 4 65,-5 17 255,12 2 1,3 2-314,-10-20 1,0 0 79,2 5 1,1 5 0,-1-4-46,-2-5 1,0 0-328,4 6 1,2 5 0,-4-6-2955,-6 19 2182,10-16 0,0-4 359,-15-18 283,6-6 74,-33-16 2834,20-24-2003,-50 0 1691,31-22-1621,-1 23 1,-4-2 305,-2-14 1,2-4-179,5 11 1,-1-2-168,-12-23 0,1 0-252,17 25 1,2 0-1367,-4-15 1,2 3 1258,0 3-1548,10-2 991,4 21-423,24 8 3038,-13 0-973,26 7 0,9 2-114,-2-2-905,16 11 1,4 2 876,8-6-854,-8 21 0,0 3 0,-25-17 0,0 1 0,9 15 1,0-1-1</inkml:trace>
  <inkml:trace contextRef="#ctx0" brushRef="#br1" timeOffset="22583">5575 4634 24089,'-19'-12'-3593,"27"-8"3026,25-12 1552,13 1 258,-1 6-194,-12 5-285,-3 2-423,10-9-61,-16 7 924,-1-7-654,-9 0-1175,-13 8-1295,6-12 261,-31 17 106,-1-2 18,-23 11 1046,9 24 1112,16 12-635,-2 13 58,23 1-28,-7 8-203,36-10-1103,-21 13 124,21-37 1,2-1-1204,-4 15 1929,27-4 1,-10-5 0,2-1 0</inkml:trace>
  <inkml:trace contextRef="#ctx0" brushRef="#br1" timeOffset="22755">6370 4192 24718,'-19'18'-501,"5"4"0</inkml:trace>
  <inkml:trace contextRef="#ctx0" brushRef="#br1" timeOffset="22901">6465 4775 23729,'-41'1'-834,"8"1"0,13-17 1,11-3-1</inkml:trace>
  <inkml:trace contextRef="#ctx0" brushRef="#br1" timeOffset="23087">6967 4333 24898,'-18'-4'-805,"-7"1"1,22 2-1,-8 1 1</inkml:trace>
  <inkml:trace contextRef="#ctx0" brushRef="#br1" timeOffset="23230">7123 4706 24539,'0'5'641,"-12"-3"0,10 0 0,-10-2 0</inkml:trace>
  <inkml:trace contextRef="#ctx0" brushRef="#br1" timeOffset="37568">8562 4048 23189,'0'-17'-5845,"0"2"3986,-17 3 1805,-7-4-55,-20 8 1156,-8-4-434,10 10 226,-13 1-883,22 23 1966,-23 11 113,24 15-1644,6-9 1,1 2 249,-1 17-881,10-17 0,3 0-192,-1 20-672,7 0-230,4-4 430,1-21 0,4-1-1136,15 13 1127,-5-15 0,2-4-720,24-4 1206,4-3 196,14-17 1231,-7-25 55,-7 4 0,0-3-114,-16-3 1,-2-4-127,15-11 0,-3-2 1332,-1-12-1322,-12 9 1,-5 1-370,-7-5-550,-5 9 1,-3 1-1322,-3 8-914,-19-10-223,1 32 2048,-4 19 1070,9 5-546,1 46-384,10-9 259,-4-14 1,0 3 113,1 13 1,2 1 24,3-13 1,-2 3 223,-2 4 1,-1 6 0,0-4-659,3-5 1,-2 0-218,-1 3 1,-2 3 0,0-4 206,0-7 0,0-2 369,-4 12 0,0-3 383,-8 10 119,-2-6 205,0-10 154,-9 0 1,9-18-152,-9-5 591,16-16 192,3-27-2716,8-2 75,3-26 94,0-1 599,13 20 1,3-1 237,-4-3 0,2 0-37,12-4 0,5-1-89,-5 0 0,1-2 0,0 1-284,7-7 1,2 1 905,-4 6 0,2-2 0,-1 3 0,6-2 0,-1 3 0,1-1 0,0 0 0</inkml:trace>
  <inkml:trace contextRef="#ctx0" brushRef="#br1" timeOffset="38069">9512 3995 21840,'12'-22'-2071,"-1"1"1201,-6 1 59,-1-7-356,-3 7 105,-1-6 220,-21 13 761,15 3-2172,-32 6 2684,15 3 95,-21 1 382,7 21 885,-12 4 352,21 13-906,-6 0-436,12-4 913,3 2-2110,2 6-92,9-8 0,2 1-690,0 21 224,3-4 0,1 0-1102,2 7 1541,8-9 1,6-3-1405,17 0 1240,-9-17 0,1-4-288,26-3 1070,-7-7 462,7-9 145,-10-14 1,2-5 365,-9 3 1,1-4 22,23-20 1,0-5 53,-23 11 1,-1-1-208,9-12 0,-2-1-228,-13 9 0,-4 0-487,1-1 0,-2-2-125,-2 0 0,-2 0-520,0-1 1,-3 0-293,0 0 0,-2-1-83,-3 2 0,0-2 233,-1-13 1,-1-1 93,-3 13 0,-2-1 38,2-20 1,-2 1-513,-2-2 526,1 25 1,-2 2-630,-16-10-403,13 18 548,-26 2 832,26 35 370,-19-10 1322,20 64-1629,-6-32 127,8 4 0,2 4-58,-1 0 1,0-1 236,0-8 0,0 1-150,0 25 0,0 0-264,-1-24 1,2 1-192,5 24 1,1 0-711,-6-26 1,1 2 108,5 9 1,3 5 0,-3-5 201,-6-11 0,1 0 619,7 25 1,2-4 0,-2-15 0,9 5 0</inkml:trace>
  <inkml:trace contextRef="#ctx0" brushRef="#br1" timeOffset="38223">9733 4120 24359,'-22'-28'-6593,"10"2"3485,-5 4 2224,15 2 410,14-6 1379,10 4-9,10 4 1,5 2 464,22-6-1795,-18 8 1,2 2 600,-5 3 1,-1 2 177,2-1 0,0 2 0,3 1 0,0 2 0,1-1 0,-1 1 0</inkml:trace>
  <inkml:trace contextRef="#ctx0" brushRef="#br1" timeOffset="38750">11635 2971 23009,'-50'-1'869,"-1"1"95,17 5 1,-2 5-178,7 6 1,-1 4-550,-13 3 1,1 3-202,9 7 1,2 3-122,-1-3 0,0 1-96,2 2 1,0 5 47,5-1 1,1 4 0,1-2-189,-2 8 1,3 3-17,4 5 1,2 7 0,4-5-635,1-4 0,9 1 398,7-10 1,6 5 0,2 0 0,0-5-620,4 14 0,5-2 173,4-6 1,4 2-1,1-4-695,5 5 0,1-2 572,-10-18 1,1 0 0,1-1 1052,1 0 1,1 0-1,1-2 1,1 0 0,0-1-1,0 0 1,2-1 0,-1-1-1,1 1 1</inkml:trace>
  <inkml:trace contextRef="#ctx0" brushRef="#br1" timeOffset="39153">12543 2857 23099,'-20'-11'-3657,"-2"2"2820,-19 5 1499,19 17 943,-8-9-874,26 37-2048,-21-2-32,16 12 1075,3-13 1,0-1-1,0 8 1,6 15-1</inkml:trace>
  <inkml:trace contextRef="#ctx0" brushRef="#br1" timeOffset="39284">12615 3048 22650,'-38'28'1097,"17"-4"-1895,5 28-1593,4-4 2119,10-6 0,1 2 0,-5-7 0,0 0 1,6 14-1,0 0 0</inkml:trace>
  <inkml:trace contextRef="#ctx0" brushRef="#br1" timeOffset="39784">13955 4009 23459,'-53'0'0,"2"0"0,-1 0 0,4 17 999,0-13-942,6 39-281,5-20 208,16 8 0,3 5-657,-5 8 170,11-5 1,4-1-760,3 2-533,29 18-1634,13-34 1768,15-1 617,3-17 584,-9-22 1497,1-1-516,-11-11 0,0-6 23,-10 10 0,0-4-214,3-7 0,0-6 0,-3 2 525,-3 0 1,-3-3-696,-3-4 0,0-8-1,-1-1 1,-4 5-57,0-9 0,-3-1-83,-2 3 0,0-8 0,-2 0 0,-1 7-958,-2-6 1,-4 1 589,-1 13 1,0-4 0,-2 0-1,-2 5-528,-4-7 1,-4 1 223,1 3 0,-2-2 1,0 6-272,3 14 1,-1 3 415,-7-5 1,0 7-95,0 12 926,-3 36 333,8 11 1,5 6-414,8 2 1,3 6-102,-3 7 0,-2 6 0,2-3 161,2 2 1,2 2-159,3-9 1,2 6-1,0 0 1,-1-5 66,-4 14 0,3-2-251,8-10 0,4 2 1,-1 0-1133,-4-4 0,-2 0 0,3-3 922,9 8 0,2 0 0,-7-9 0,-1 2 0,0-3 0,3 2 0,0-1 0</inkml:trace>
  <inkml:trace contextRef="#ctx0" brushRef="#br1" timeOffset="40101">14640 4182 24988,'-21'-12'-3691,"4"2"2066,17 3-216,0 0 736,0-2 459,23-2 2654,-18-4-2097,47-2 616,-27-3 610,28-3 487,-12-2 300,-1 0 43,8-15-256,-18 11-2346,-3-10 1005,-20 1-2295,-7 10-110,-28-12-502,21 21-183,-46 1 1692,20 12 1125,2 19 1,1 5 323,-4 5-226,12 14 1,6 4 43,14 6-218,7 0 1,1 1-156,-2 10-773,28-8 1,5-2-1468,0 4 2171,3-19 1,3-4-1,-13-13 1,0-2-1,1-1 1,0 0-1</inkml:trace>
  <inkml:trace contextRef="#ctx0" brushRef="#br1" timeOffset="40317">15472 3293 24808,'-21'-34'-8120,"16"6"5484,-32 8 3503,21 7-1092,-10 24 2896,11 6-1846,8 23-1252,7 4-1169,0 10 1984,0 9-204,-1-30 1,2 4-567,9 17 1,0 2 115,-8-14 1,1 2-1107,8 3 0,3 3 0,0-4-90,-3-5 0,0 0 1334,8 22 1,1 0 0,-8-29 0,-2-1 0,-2 8 0,0 0 0</inkml:trace>
  <inkml:trace contextRef="#ctx0" brushRef="#br1" timeOffset="40450">15253 3925 23459,'-14'-43'-8926,"3"3"6109,11 3 2245,21 2 1623,-16 5-1464,51 3 2108,-24 8-1471,13 9 0,4 4 0,16 0 0,-20 3 0,-1 0 0</inkml:trace>
  <inkml:trace contextRef="#ctx0" brushRef="#br1" timeOffset="40973">16163 3783 23009,'-43'2'335,"18"1"86,-10 3-10,31 2-1688,-28 3 2130,29 5-2246,-22 3 1653,23 4-1585,-7 18 64,9-8-568,18 26-648,-14-26 1138,33 11-1179,-33-19 1334,38-2-239,-25-5 1084,34-3 924,-24-8 613,16-1 806,-21-29 1156,4-26-1518,-17-1-691,-4 9 0,-2 1-1232,-3 0 169,0-18-982,-14 29-546,10 1 44,-11 38 2009,36 30-1935,-16 7 1053,20-7 0,3-1-294,-6 3 328,2-16 1,1-1 241,6 7 405,0-6 84,0-4-2040,11-6 3184,-13-8 157,14-3 41,-25-20 588,1 11-163,-10-37-1354,-6 20-164,-1-25 137,-2-10-1316,0 15-403,-16-22-1036,12 34 171,-24-2-9,25 40 2095,8 26-877,16 8-352,-1-5 0,1-1-433,0 3-64,5-7 1,0 0 1652,-9 0 1,28 5 0,-22-18 0</inkml:trace>
  <inkml:trace contextRef="#ctx0" brushRef="#br1" timeOffset="41135">16733 3231 24269,'-10'-19'-9022,"-3"4"6409,12 29 933,-5 4 1321,29 24 0,-18-2 0,17 3 0</inkml:trace>
  <inkml:trace contextRef="#ctx0" brushRef="#br1" timeOffset="41467">17245 4255 23999,'13'0'1439,"-1"-15"-1704,4 11 1914,-1-35-2606,5 19 1214,1-27-603,2 8 173,0-8-253,-1-2 378,-6 10 1,-1-2-113,-5 9 1,0-1-545,3-11 1,-2 1 683,-4 9 1,-2 2-447,-1-3 0,-1 0 248,-1 0 0,0-3-92,-2-16 1,0-2-130,1 14 1,-2-2 102,-4 0 0,-4-4 0,-1 4-275,-1 7 0,-1 2-125,-10-15 0,0 5-321,1 6 373,-6 3 245,15 57 1410,-3 34-904,10-19 0,1 4-295,3 4 1,0 4 0,3-3 58,5 2 1,3 1-295,-3 5 1,2 6 0,2-7-99,8-3 0,1-3-266,1 13 1,4-2-1003,6-8 1,3-4 1684,-7-12 1,0-1-1,10 7 1,1-2 0,-10-16-1,0 1 1</inkml:trace>
  <inkml:trace contextRef="#ctx0" brushRef="#br1" timeOffset="41783">18145 2574 22650,'10'-7'1119,"-8"1"-3490,14 1 3939,-9 4-734,6 18-3293,-2-13 1861,2 32-1356,0-19 138,7 36-662,-5-16 1178,-4-2 1,-1 1-2407,-2 7 3125,1 12 0,-7-19 0,0-3 0</inkml:trace>
  <inkml:trace contextRef="#ctx0" brushRef="#br1" timeOffset="41921">18350 2752 24359,'20'-13'1715,"6"9"-1544,-17 11-3100,9 32-427,-10 14 2289,-2-19 0,-1 1-2048,-4 29 3014,3-29 1,-1 1-1,-3 2 1,0 1 0,1 1-1,0 0 1</inkml:trace>
  <inkml:trace contextRef="#ctx0" brushRef="#br1" timeOffset="42619">18935 3774 24359,'31'20'-4333,"21"-15"5436,-28 35-4180,24-21 3207,-12 22-1243,-4-4 540,-17-7 0,-2 2-556,10 21-143,-13-1 0,-8 1 412,-9-20 1,-5 2 815,-1 5 1,-3 5 0,-3-5 0,-11-3 0,-3-1 0,-5 12 0,0-1 0</inkml:trace>
  <inkml:trace contextRef="#ctx0" brushRef="#br1" timeOffset="43485">21018 2552 24449,'0'-22'-6116,"-22"-8"3379,-4 5 2524,-1 6 1,-3 2 460,-18-3-46,12 7 1,-1 2 386,-15 3 31,-13 0-713,30 6 1,2 3 1765,-15 14-453,10-6 1,2 4 801,0 20-1540,11-4 0,2 1-109,5 16-607,5 15 1,5 3-256,5-26 1,1 0 78,-1 12 1,1 7 0,3-6-549,9-9 0,1 0 166,-9 6 1,-3 4 0,5-5-537,15-2 0,0 0 724,-15 4 0,-5 5 0,2-4-119,8-5 1,-1 1 500,-6 12 0,-3 7 1,0-7 66,2-14 0,-2 0 214,-4 7 1,-3 4 0,2-8 439,1 9-222,-5-17 1,1-2 682,9-6-581,0 2-179,0-20-91,0-3-203,0-3-1347,41-3 1782,-11-3-86,16 1 0,4-4 0,13-13 0,-19 5 0,0 0 0</inkml:trace>
  <inkml:trace contextRef="#ctx0" brushRef="#br1" timeOffset="44100">22555 2226 23009,'-6'-23'-8302,"2"-5"6084,2 9 1365,28-5 3235,7 16-207,17-1-1546,-15 8 1,-1 1 65,15 0-777,-4 8 0,0 5 1738,14 15-1163,-9-3 0,0 3-166,-20-5 0,-1-1-953,10 2 1,-1-2-1002,9 13 64,-3-2 411,-7 0-105,2 9 183,-19-12 137,-1 21-265,-17-22 527,-28 23 1034,-12-20 313,4-3 0,-2 0 94,6-11 0,1-1 94,0 6 0,1 1-63,4 2 0,3-1 953,-2 17-932,4-4 1,4 2 40,13 11-1159,-5-15 1,3-1-1209,27 20-1076,-18 2 1313,19-28 1,3 1-256,-2 31 604,1-28 0,2-1 319,-7-1 1,1 3 80,11 15 0,-1 0 247,-8-13 0,0 2 89,1 1 0,2 5 1,-3-5 331,-4-5 0,-2-1 6,8 17 0,-3-1-471,-7 2 677,-2 6-469,-14-16 537,-18-16 1095,-20 6 491,-7-21-1601,3-5 0,-2-1 428,-13-4-463,17-9 0,0-1 0,-15 5 0,1-14 1</inkml:trace>
  <inkml:trace contextRef="#ctx0" brushRef="#br1" timeOffset="44969">24308 1830 23009,'0'-5'-5576,"0"2"3628,17 0 4885,-13 1-684,12 1-1121,-1-1-429,3 2-449,10 0-164,-2 15 481,-2-11 703,2 38-3552,3-15 333,5 30 880,-7-10 0,2 2-70,-7-7 1,0 3 390,3 13 0,2 6 0,-3-2 15,-9-20 0,-2-2 1,1 5 458,1 10 0,1 6 0,-1 1 1,-3-5-332,-3-7 1,-3-4 0,0 2 696,3 14 1,-1 2 0,-4-1-88,-7-2 0,-5-1 1,0-3 203,1-13 1,0-2-1,-3 3-197,-7 5 0,-3 4 1,-3-1-1,1-7 196,-9 10 1,-5-4 13,4-12 1,-4 3 0,-3-2 0,4-5-1,-13 5 1,-2-3 0,7-6 0,-1-1 0,0 1-1</inkml:trace>
  <inkml:trace contextRef="#ctx0" brushRef="#br1" timeOffset="46333">8110 6739 24359,'55'12'-1263,"-6"-3"897,5-9 795,-3 0-117,10 0-208,-11 0 0,1 0-120,-10 0 1,2 0-578,5 0 1,5 0-1,-5 0 8,-2 0 1,-2 0 641,16 0 1,-1 0 0,-20 0 0,-2 0 0,0 0 0,0 0 0</inkml:trace>
  <inkml:trace contextRef="#ctx0" brushRef="#br1" timeOffset="46641">8837 6447 23279,'-28'-12'-2463,"5"0"1583,-3 0 432,11 3 281,-1 0-106,11 5-329,23 4 1618,16-1-1161,16 1 963,8 14-573,-17-6 0,1 1-118,-11 4 0,2 2 12,23 6 0,1 1-77,-25-7 1,-2 3 12,17 16 0,-3 3-1545,-3 14 495,-18-16 1,-5 2-1112,-6 23 446,-8 3 1169,-12-31 1,-4 3 392,-7 17 1,-6 0-300,0-12 0,-4 0-176,-3 5 0,-3 3 0,1-4 719,2-4 0,-1-3 0,-10 13 0,1-2 0,14-16 0,0 0 0</inkml:trace>
  <inkml:trace contextRef="#ctx0" brushRef="#br1" timeOffset="47450">10115 6760 23639,'-15'-20'-6825,"11"1"3803,-10 0 2010,0 8 1029,11 22 439,-10 7 787,13 26-1640,0-1-1199,0 8 1840,0 8-138,8-28 1,1 2-131,-8 19 0,2 0-233,13-13 1,0 1-9,-13 4 0,-5 3 0,5-4-596,10-5 0,-1-2 683,-9 10 0,-3-2 244,11 10-374,-11-6 576,0-9-35,7 0-616,-5-17 486,4-33 1188,-22-12-1462,12-32-128,-12 4 91,0-11-13,14 27 0,0-2 98,-6-3 1,1-3 251,5-22 1,4-3-87,-2 15 0,0-1-350,0-5 0,0-5 0,0 6 516,-1 6 0,2 0 17,4 0 0,3-5 0,3 8 407,5 8 1,3 3-66,3-10 0,4 4 186,5 13 1,0 5 1128,7-8-110,18 4 359,-27 23 45,5 48-2583,-18-9-189,-10 3 0,-4 4 111,3 5 1,-4-1-49,-10-8 0,-3 2-71,-3 27 0,-3 1 192,-2-28 0,-3-1-727,-9 23 0,0-1-69,14-27 0,0-3 1484,-7 8 1,1-3 0,-4 3-1,1-4 1</inkml:trace>
  <inkml:trace contextRef="#ctx0" brushRef="#br1" timeOffset="47836">10808 6672 21390,'5'20'-8080,"-2"9"5944,-2-13 2128,-1 14 380,0-4-424,20-4 109,-1-11 451,26-6-663,-13-5 2265,17-15 370,-18-11-672,10-7-1014,-22 4 1,-1-1 343,9-10-396,-7 3 0,-1 0-199,-1-7-790,-8 9 0,-2 1-1002,-2 0-788,-22-12-311,-11 32 1437,-12 13 1427,-6 5 70,16 25 1,2 6-166,-17-1 32,8 14 0,4 5 193,0 4-364,15-1 1,4 2 864,6-3-2172,25-5 1,9-5-2239,7-8 3053,16-10 1,7-3 0,-22-12-1,-1-2 1,15 3 0,0-1-1</inkml:trace>
  <inkml:trace contextRef="#ctx0" brushRef="#br1" timeOffset="48200">11980 6757 24269,'0'-48'-5486,"21"7"5955,-16-11-1567,35 6 2254,-35-5-1327,13 13 1,3-2 478,-1-21-360,-8 23 1,0-1-435,1 1 0,-3 2 947,-8-14-907,5 9 1,-5 3 259,-25 0-1586,-5-11 709,-1 30 974,-6 6 0,3 10 906,21 27-412,-20-1 0,-1 4-76,23 4 1,4 5-273,-5 22 0,0 1 50,3-18 1,4 0-30,8 8 0,4 5 0,-2-5 76,-6-4 0,3 1-784,15 13 1,9 5 0,-5-6-723,-10-13 0,-1-1 282,8 6 1,3 4 0,-2-8-131,-3-14 0,-3-3 435,-7 7 0,-1-2-572,10 5-96,-17-3 1475,0-8 0,0-4 0,0-4 1</inkml:trace>
  <inkml:trace contextRef="#ctx0" brushRef="#br1" timeOffset="48321">11777 7160 23549,'-10'-34'-8365,"3"6"5449,38-25 4700,-5 19-1071,12 3 0,5 0-210,-15 11 0,-1 1-318,13-6 0,0 0-147,-8 8 1,-1 2 52,0-1 0,1 0 0,2 2 1,-1 0-1,1-1 0,-1 1 1</inkml:trace>
  <inkml:trace contextRef="#ctx0" brushRef="#br1" timeOffset="49200">10400 6364 22200,'-5'-3'-4572,"2"1"2425,-1 2 3804,2 19-3036,20 7-92,-13 13 493,14 4-169,-3-5-1166,-12 4 1657,23 1 65,-24 1-1047,16 17 926,-12-15 725,-2-11 1,-1 0-13,1 3 378,-5 7 338,0-11-536,4-11 50,-3 8 292,5-19 580,-3 1-1259,0-10 765,4-16 607,-2 9 697,10-47-1244,-1 22-46,2-15 0,1-3 112,9-14-88,0 3 0,2-1-1,-11 22 0,3 0-408,7-12 0,5-5 0,-3 6-177,-5 9 1,0 1-530,5-6 1,3-4 0,-3 7 348,10-12-621,-10 16 1,-1 2 968,1 5 0,7-1 0,-14 18 1</inkml:trace>
  <inkml:trace contextRef="#ctx0" brushRef="#br1" timeOffset="50055">12600 6731 22290,'19'-22'130,"11"-11"-327,-26-11-2465,22-5 2528,-24 12-1056,19-2 1188,-10-16-475,0 14-238,-2-11 247,-4 7-685,-4 12 1064,3-11-764,-4 23 607,0 1-706,0 32 564,0 17-133,0 14 281,0 12 143,0-18 0,0 0 31,0 24-142,8-6 0,1-1-726,-5 8 229,9-23 0,2-1 533,2 22 0,6-21 0,0 7 0</inkml:trace>
  <inkml:trace contextRef="#ctx0" brushRef="#br1" timeOffset="50234">12703 5790 23099,'-9'-19'-8683,"3"4"3735,-8 4 5185,10 24 0,27-11 0,11 17 0</inkml:trace>
  <inkml:trace contextRef="#ctx0" brushRef="#br1" timeOffset="50455">13453 6148 23009,'-15'-13'-5093,"35"22"4694,-3 21-2314,29 11 2411,-21-18 1,0 0-108,16 18 43,2 1 75,4 5-1339,-1-1 1337,-23-22 1,1 0-1150,22 20 1546,-15-14 1,1-2-1,13 12 1,-17-16-1,0 0 1</inkml:trace>
  <inkml:trace contextRef="#ctx0" brushRef="#br1" timeOffset="50651">13885 5895 23099,'-30'-6'-1568,"1"1"1389,-1 4 1097,-18 34-131,11-5-710,11 1 0,1 4-364,-11 22 123,18-23 0,1 2-177,0 1 0,-1 3-292,-4 23 0,0 2-335,7-14 1,0 0 819,3-6 1,1 4 0,1-4-1,3 4 1,1-2 0,1 1-1,-1 0 1</inkml:trace>
  <inkml:trace contextRef="#ctx0" brushRef="#br1" timeOffset="51400">15327 5655 23909,'-48'-10'-1527,"-2"3"1780,-4 4 626,12 10 1,-1 3-260,9-2 0,0 4-263,-5 8 1,-3 6-1,4 0-275,1 4 1,4 2-156,-12 14 1,3 6-70,18-9 1,3 2 0,3 0-134,-2 8 0,3 3 51,6-9 1,0 5 0,4 0 0,5-5-924,14 13 0,8 0-66,-5-14 0,1 5 1,3 0-1,3-8-49,6-5 0,4-5 1,0 1 1063,6 8 0,2 1 0,0-4 0,9 0 0,1-4 0,3-1 0,-1 0 0</inkml:trace>
  <inkml:trace contextRef="#ctx0" brushRef="#br1" timeOffset="51739">16230 5581 24179,'0'-12'-5846,"-19"1"5268,14 5-1315,-14 2 3113,-1 3-142,0 0-222,-3 15 368,-7 5-1829,14-1 730,-2 46 0,6-39 0,12 41 0</inkml:trace>
  <inkml:trace contextRef="#ctx0" brushRef="#br1" timeOffset="51884">16370 5671 23999,'-30'21'1147,"-14"-3"458,39 22-4964,-37-5 2016,29 0 0,3 4 1134,-3-8 1,1 2 0,1 14 0,4 2 0,7-11 0,0-1-1</inkml:trace>
  <inkml:trace contextRef="#ctx0" brushRef="#br1" timeOffset="52383">17273 6241 23909,'-42'-16'-2775,"-1"5"2350,3 6 711,1 4 378,-13 40-55,16-10-615,9 16 1,5 5-560,4 9 40,7-17 0,6 1-246,15-1 1,2-1-1174,-6 18 792,31-16 1,7-4-471,-5-5 687,13-16 0,5-6 754,2-5 657,-9-19 0,-2-6 1175,6-6-476,-20-1 0,-2-4 16,-6-6 0,-5 0 1195,8-22-1788,-14 6 1,-5-2-517,-3-10-103,-4 12 1,-6 1-1488,-18-4 50,11 16 0,-1 2-1286,-14 4 1139,-2 1 552,24 21-306,-10 23 2585,13 4-1475,0 20 185,8-5 1,1 1 89,-5 22-364,14-14 0,3 0-1151,-2 22 725,1-31 0,2-1 392,-5 0 0,1-1 45,2-2 0,1-1 0,23 21 0,2-5 0</inkml:trace>
  <inkml:trace contextRef="#ctx0" brushRef="#br1" timeOffset="52800">18322 6345 23909,'0'-43'-5396,"-23"6"2406,18 5 2676,-29 16 0,-5 3 1379,12-2-474,-15 16 1,-1 9 1099,6 11-1246,3 22 1,4 8-900,7 6 815,6 5 0,4 1 457,13-1-930,6-13 0,6-2-1715,21-1 843,5-14 0,5-7-770,20-6 1213,-11-8 1,-2-7 1029,-2-29 101,-8 6 0,-2-5 57,-17-2 1,-3-6-7,10-18 0,-3-2-10,-13 16 0,-3-2-337,-2-7 1,-1-7-1,-2 4-266,-1 1 0,-2 0-192,0-16 0,-2-1-66,-9-1 0,-4 4-903,2 16 0,-1-1 538,-3 2 0,-1-4 1,1 6-207,4 9 0,0 2 105,-7-5 0,3 2-322,12 3 647,-10 11 187,2 7 430,9 29 574,-9 25 363,12 15-825,-1-1 0,2 2-145,7-16 1,1 0-96,-8 17 1,2 1-354,13-14 1,-1-1-152,-14 0 0,1 1-183,12-2 0,2 1-1402,-4 13 0,-1 0 539,4-16 0,1 0 1280,1 9 1,-2-3-1,9 8 1,1-5 0</inkml:trace>
  <inkml:trace contextRef="#ctx0" brushRef="#br1" timeOffset="53550">18805 6231 23819,'-19'-7'-2900,"3"1"1900,16 23-1240,0 11 806,0 14 627,0 3 257,0 14-20,18-15-361,-17-7 1,2-1-236,28 2 254,-27 11 691,21-27-198,-16-4-547,15-13 1969,-2-20 921,-2-17-1087,-3 2 1,-1-3-262,-4 2 0,-1-2-16,9-16 1,1 0 717,2-12-976,-7 22 1,-1 1 941,3-9-1795,-4 5-624,0 10 887,-5 6 242,-2 14 603,-2 5-156,3 7 559,-3 27-1946,6 18-223,-3 16 794,-3-25 1,1-1-639,1 22 57,-2 3-180,3-1 469,-4-20 0,-1-1-1066,4 16 1864,-2-17 1,-1-3 327,0-4-374,3 1-414,-4-23-247,3-3 625,3-25 972,1 16-546,0-25 0,0-6 428,5 3-392,-1-15 0,-1-2 355,3-4-309,-6 18 0,0-1 633,6-19-818,-6 19-627,6-1-71,-9 26 1120,6 28-1629,-3 2-175,11 43-44,-5-17 513,-4-14 0,1 2-30,3 2 0,0-2-603,14 18 512,-3-14 1,2-3-659,11-1 1620,-4-14 1,2-4 1224,9-6 351,14-3 281,-20-24 856,-4 14-397,-3-42-504,6 3-170,-14-15-1141,-9 16 1,-3-1-172,-2-11-661,-6 10 1,-2 1-1173,-2-4-946,-2-5 278,0 27 646,0 7-191,0 29 672,0 21 138,0 16 159,0-5 0,0 1-497,0 15 455,-1-20 0,2 2-715,7-4 0,3-2-697,7 16 1807,5 7 0,4-29 1,-9-3-1</inkml:trace>
  <inkml:trace contextRef="#ctx0" brushRef="#br1" timeOffset="53717">20007 5917 25258,'-17'-39'-9175,"2"6"6052,7 7 1696,-4 6 810,10 7-2844,-4 4 3509,6 26 1,17-13-1,4 17 1</inkml:trace>
  <inkml:trace contextRef="#ctx0" brushRef="#br1" timeOffset="54084">20333 6015 23999,'-18'9'2510,"3"12"-4149,15 22-1749,18 4 279,-14-3 1800,14 2-377,0 3 628,-14 0 34,11-15 1,2 0-1683,-1 14 1842,-5-11 0,2-2 180,10-1 810,-4 7-741,-4-29 1481,2-23 1753,-6-10-1967,-2-12 1,-1-4 904,6-18-362,-3 1 0,0-1-480,-4 20 0,0 1-283,1-11 1,1 0 61,-3 8 1,1 3-372,2-13-1694,5-1 1459,-5 35 912,10 6 1037,-5 29-2317,4 9 0,2 3-1103,2 29-201,1-3 0,0 1 625,-10-27 0,-1-1 942,4 12 0,1-1 0,9 16 0,1-3 0</inkml:trace>
  <inkml:trace contextRef="#ctx0" brushRef="#br1" timeOffset="54383">21177 5265 22920,'30'25'-2045,"1"-1"1,17 18 1194,-23-19 1,-2 1-327,11 16 293,0 2 512,-12-9 0,0 2-401,9 18 438,-9-2 1,-3 0-2037,-5 15 2233,-7-18 1,-1 9 0,-6-6 167,-11-6 0,-5 0 3,2 13 1,-1 7 0,-5-8 75,-9-10 0,-5-3-490,2 7 1,-3 4 0,2-5 579,1-4 0,0-3 1,4-5-1,-1 1 0,2-2 1,-1 0-1,0 1 0</inkml:trace>
  <inkml:trace contextRef="#ctx0" brushRef="#br1" timeOffset="54917">20517 5293 24718,'0'-6'-6385,"14"0"10386,-11 2-4152,11 1 1287,-3 1-506,2 1-529,12 1-51,1 18-1348,-6 2 43,2 21-2581,-12-11 819,2 1 2418,-9-11 0,0 0 0,-3-1 1</inkml:trace>
  <inkml:trace contextRef="#ctx0" brushRef="#br1" timeOffset="55050">20693 5345 23189,'12'-11'275,"2"17"-3121,6 25-1968,-8 10 4265,3 12 0,-9-3 0,9 4 0</inkml:trace>
  <inkml:trace contextRef="#ctx0" brushRef="#br1" timeOffset="55311">22095 5976 27867,'0'-18'-8725,"-7"6"2890,5-2 5290,-6 8 1,8 2-1,0 3 1</inkml:trace>
  <inkml:trace contextRef="#ctx0" brushRef="#br1" timeOffset="55605">22158 6901 25438,'0'16'-4497,"0"-3"2909,0-2 523,-17-5 3984,-12-1-1429,-10-3-1211,4 0 1,-1 0-990,-16 0-2014,-1 3 1,-2 0 2986,21-2 0,0 0 0,-14 4 0,1 0 0,13-2 0,1 0 0</inkml:trace>
  <inkml:trace contextRef="#ctx0" brushRef="#br0" timeOffset="67017">2173 9739 8432,'0'-15'2789,"21"13"-2789,-16-40 0,38 19-2363,-22-26 2453,21 4-180,-6-8 45,-17 25 0,0 0 90,1-1 0,-1-2-90,7-13 0,-1 0-45,-6 10 0,-2-1 45,4-23 1,-3 1 44,-7 25 0,-3-1 0,-3-19 0,-2 2 449,3-3-629,-26 11 1,-2 3 179,12 10 0,-27 7 0,-4 11 0,18 29 45,-10 1 0,-1 6-45,16 1 0,2 4-459,-11 23 1,2 3 503,10-19 0,3 3-15,1 16 0,2 8 0,2-7-30,1-9 0,4 0 30,6 10 0,5 6 0,-2-8-75,-6-14 0,4-2-225,14 3 0,10 4 0,-5-6-225,-8-4 1,2-2-106,13 1 0,8 1 1,-3-5 97,-4-5 0,-1-3 502,14 5 0,1-4 0,-12-12 0,-1-4 0,2-2 0,0 0 0</inkml:trace>
  <inkml:trace contextRef="#ctx0" brushRef="#br0" timeOffset="67305">3185 9542 8702,'0'-28'180,"-20"-2"-180,1 11 0,-22 5 90,23 27-90,-27 22 0,30 11 45,-7-5 0,1 1-401,10 15 446,3-5 0,3 0-799,5 7 754,-2-22 0,4 0 45,26 18-90,7-19 45,-3-13 0,3-3-45,17-8-306,12-1 306,-28-33-45,-10-4 0,-2-4-45,0-26 90,-12 5 0,-4 1 0,-1-5-45,-14 8 0,-8 2-135,-13-5-360,2 15 1,-1 2-181,-2 2-89,-13 2 809,26 21 0,-4 4 0,9 4 0</inkml:trace>
  <inkml:trace contextRef="#ctx0" brushRef="#br0" timeOffset="67533">3823 9479 8792,'-20'-10'0,"-3"2"0,-27 8 0,14 0 0,-4 22-90,11-16-204,1 43 204,1-25 135,15 10 0,3 3-45,-12 13-405,15-6 0,2 1-854,-4 8 968,18-18 1,3-1-1,-7 7 1,17 0 0</inkml:trace>
  <inkml:trace contextRef="#ctx0" brushRef="#br0" timeOffset="67741">4283 9475 8702,'-53'0'360,"9"23"-450,3-4-550,11 23 730,-1-7-90,3 2 0,0 3 0,5 2 0,3 16 0,10-15-809,3 20 179,30-31-89,-18 2-181,47-16 900,-28-7 0,29-4 0,-13-5 0</inkml:trace>
  <inkml:trace contextRef="#ctx0" brushRef="#br0" timeOffset="68141">4385 9578 7713,'-15'-7'-90,"11"22"90,-10 11 90,14 11-90,0 3 90,0-9-1,0 1 91,0 1 90,19 4-180,-14-12 0,52 3-90,-33-20 0,12-2 0,3-6 0,1-23-90,12 4 90,-25-11 0,-5-3-90,11-12 90,-10 0 0,-2-2-90,-3-12-680,-9 6 0,-3-1 860,-2-11 239,-9 19 1,-3-6 0,-1 6-105,-2 8 0,-2 1-45,-2-9 0,-3-4 0,2 6 89,-8-13-314,3 15 0,0 4 317,4 5-272,-15-1 0,16 42 0,7 5 0,9 26 45,0-7 0,0 3-45,0 24-102,-2 0 0,4 2 102,7-23 0,2 0 0,-5 5 0,0 4 0,1-5 0,4-4 0,1-1 0,3 10 0,-1 1-270,-4-4 1,-1-3-1081,10 22 46,0-12 0,0-2 1304,-6 3 0,2-19 0,1-1 0,-1 7 0</inkml:trace>
  <inkml:trace contextRef="#ctx0" brushRef="#br0" timeOffset="68703">5567 8851 10951,'2'-15'-450,"-1"1"450,1 40 0,-2-2 0,0 36 0,0-8 0,0 7 0,0-11 0,0 2-402,0-12 1,0 1 401,0 27 0,0 0-851,0-28 0,0-1 851,0 9 0,0 1 0,0-6 0,0-3 0,0 19 0,0-18 0,0-1 0,0-4-359,0 1 89,0-21 219,0-7-579,9-4 2556,-7-22-1926,13 0 90,-5-40-90,3 15 45,-4 1 0,1 0-499,1-6 544,5-14-90,-6 31 0,-3 8 0,1 12 180,5 4-180,-2 8 90,11 20-180,-7-15 135,-1 25 0,0 6-45,5-5-14,-7 3 0,0 3-256,9 9-539,0 1-91,2-1 900,-4-17 0,3-1 0,13 10 0,-11-15 0,0 0 0</inkml:trace>
  <inkml:trace contextRef="#ctx0" brushRef="#br0" timeOffset="68984">6438 9430 9871,'-20'-14'0,"1"5"90,-24 4-90,23 20 0,-17 10 0,15 8 90,-7 24-90,1-20 0,19 13 90,0-2 0,9-14-180,24 16 0,7-28 90,29-3 0,-14-13-1075,0-6 1075,-16 0 105,-3-22-195,-1-10 180,-13-12-90,-3-4-90,-34-6 0,17 12-431,-18 15 0,-1 1 71,20-6-450,-49 6-869,34 3 1769,-10 6 0,1 4 0,8 4 0</inkml:trace>
  <inkml:trace contextRef="#ctx0" brushRef="#br0" timeOffset="69300">6933 9338 9242,'-46'-8'-360,"6"2"450,7 6-90,17 16 0,27-12 0,-7 30 0,36-19 0,-34 18 0,42-7 0,-28 3 0,22-1 0,-16 12 0,3-11 719,-14 15-629,-1-23 90,-14 10-180,0-16 0,-20 1 0,14-8-629,-40-4-361,25-1-899,-37-3 1889,23-18 0,-10 13 0,18-13 0</inkml:trace>
  <inkml:trace contextRef="#ctx0" brushRef="#br0" timeOffset="69533">7272 8812 8882,'0'39'1169,"0"-6"-1169,0 3 0,0-4 90,0 22-90,0-6 0,7-7 0,1 1 0,-4 11 0,11-9 0,2-1 0,0 7 0,-2-3 0,1-1-539,9-3-406,-15-4 1,-1-2 44,1-10 900,-5 7 0,-5-19 0,0-3 0</inkml:trace>
  <inkml:trace contextRef="#ctx0" brushRef="#br0" timeOffset="69657">7068 9408 9422,'-11'-23'90,"8"4"-90,-8 0 0,11 3 0,21-1-540,16-5-90,13 6-405,-9 5 1,1 2 900,14 2 0,-18 4 1,0 0-1,16 3 1</inkml:trace>
  <inkml:trace contextRef="#ctx0" brushRef="#br0" timeOffset="69879">7968 9190 11760,'-14'18'0,"3"4"0</inkml:trace>
  <inkml:trace contextRef="#ctx0" brushRef="#br0" timeOffset="70033">7993 9601 10051,'-17'0'0,"3"0"0</inkml:trace>
  <inkml:trace contextRef="#ctx0" brushRef="#br0" timeOffset="70537">8973 8917 11311,'-32'-36'-180,"-1"0"90,-1 6 90,-2 3-180,-11 1 180,11 12 0,-19 3 0,23 9 90,-5 20-90,13 14 0,10 11 0,8-8 0,1 2 0,3 14 0,11-5 0,7 1-539,21 8 539,-5-8 0,3-1 0,-6-20 0,0 0 0,1 6 0,2 5 0,-4-5 0,16 17 0,-6-7 0,-3-3 90,-11-10 132,2 6-222,-13-21-90,-7-4 90,-24-22 0,-7-24 0,-22-3-1063,23-13 973,-5 13 90,26-4-693,-7-3 154,10-1-541,0-2 1,27 2 1079,-11 14 0,3 1 0,6 8 0,1 0 0,-2-6 0,0 0 0</inkml:trace>
  <inkml:trace contextRef="#ctx0" brushRef="#br0" timeOffset="70871">9518 8959 9422,'-24'15'-180,"5"0"270,4-1-180,11 0 180,-20 16-90,14-6 0,-8 30 90,9-18-90,5 0 0,1 0 0,3 8 45,9 0 0,2 1 45,-7-4-46,11-5 1,2-4 45,0-11 180,12-2-270,1-14 90,-13-23-90,7 14 0,-17-42 0,12 2 0,-13-17-559,-2 15 0,-1 0 469,-3-14-405,-11 11 1,0 0-226,5-3 180,-13 21 1,0 1-541,16-1 1058,-13 7 1,0 9-1,-3 3 1</inkml:trace>
  <inkml:trace contextRef="#ctx0" brushRef="#br0" timeOffset="71216">9937 9028 9691,'-25'-10'-179,"-14"8"179,17-7 0,-18 9 0,18 15 0,-9-12 90,27 38-90,-17-19 0,19 42 0,-6-22-315,19-6 0,3 0 135,-8 3 90,24-9 0,5-4 0,-9-1 90,33-4 0,-9-11 180,-14-9 90,21-19 0,-29 12-46,-10-23 1,-5-6-45,-3 7-992,-4-38 812,-6 25 0,0-5-90,-21 2-535,-5-16 175,0 18-540,5 12 1,0 2 270,0 4 719,-4 1 0,9 17 0,16 3 0</inkml:trace>
  <inkml:trace contextRef="#ctx0" brushRef="#br0" timeOffset="71551">10350 9120 10321,'-21'-13'-180,"-13"10"180,15-9 0,-1 27 0,-2-11 0,19 34 90,-5-2-180,8 10-90,9-13 0,4-1 1,17 6 134,-1-9 0,3-2-1225,21-1 1360,3 1-1009,4-19 1009,-14-4 225,-10-1 0,-2-6-136,4-20 631,11-9-720,-29-13 90,-2-2-90,-15 7-90,-2-1-90,-22-4 0,6 14 0,-2 1-180,-27-16-945,12 12 1,0 3-135,-8 1 1349,9 13 0,0 4 0,-1 5 0,-8 3 0</inkml:trace>
  <inkml:trace contextRef="#ctx0" brushRef="#br0" timeOffset="71833">11345 8747 12120,'0'-14'-90,"0"2"0,0 6 180,-16 2-90,12 23 0,-24 0 0,11 44 0,-7-13-1105,7-7 0,-3 10 0,2-5 430,3-6 1,-1 1-466,-5 14 1,-3 7 0,4-7 1139,5-11 0,2-3 0,-4 15 0,0-1 0,7-18 0,0 1 0</inkml:trace>
  <inkml:trace contextRef="#ctx0" brushRef="#br0" timeOffset="72867">12128 9144 8432,'0'-8'630,"-15"0"-540,11-1-90,-23-4 180,13 7-180,0-3 0,-14 6-90,16 1 90,-16 1 90,8 1-90,-3 0-90,0 19 90,-8 6 90,9 12 0,-7 13-90,19-17 0,1 10 180,8-5-180,18-10 179,6 9-89,23-21-90,2-2 270,5-26-270,-14 8 90,-4-29 0,-17 7 180,3-9 270,-8-13-450,-3 19 89,-6-17-179,-4 21-89,0-10-1,0 46-270,0 6-630,0 28 91,21 1-1170,5 13 2069,11-14 0,-18-15 0,-1 1 0,9 10 0</inkml:trace>
  <inkml:trace contextRef="#ctx0" brushRef="#br0" timeOffset="73287">12947 9128 9871,'-25'-25'990,"-16"1"-900,36 7-90,-41 2-90,1 5 180,-3 4-180,-6 3 90,25 26 90,2-17-90,10 25 0,3 4 90,-1-8-90,5 12 0,4 2-90,6-1-315,11-8 0,0 0 135,-5-1 90,41 6 1,-12-17 89,12-6 90,18-5 0,-28-20 0,-6-2 0,-1-4 90,-1-22-1,-8-6 1,-4-4 90,-5-9-981,-3-5 0,-5 0 981,-11 29 0,-3 0 224,-1-25 1,0 1-180,1 23 0,-2 3-45,-8-11 0,2 2 221,13-7-401,-32 8-90,23 0 90,-13 22 0,14 26 0,6 37 0,28 16 241,-10-9 0,1 1-376,-1-16 0,3-1-225,6 14 0,1 1-629,-7 0 0,1-2 359,5-11 0,2-1 630,4 20 0,0-2 0,5 3 0,-10-23 0,-1 0 0</inkml:trace>
  <inkml:trace contextRef="#ctx0" brushRef="#br0" timeOffset="74007">13328 9078 9152,'-19'9'90,"3"7"0,16 24-180,0-7 90,17 2 90,-13-11-90,12 1 0,-5-2 0,-1 12-180,3-18-630,0 7 540,-9-20 180,4-2 90,-1-20 90,2-9 0,3-10 135,2 1 0,1 0-45,2-3-90,-1 3 0,1 3 0,-4 15 0,9-11 0,-12 27 0,4-8 0,-6 10 0,1 22-90,-1-16 0,0 41 90,0-26-90,0 23 0,1 6 89,-2-14 1,5 20-90,-6-30 0,3 3 0,-4-22 0,-1 3-179,1-9-541,1 4 360,1-5 0,6-16 360,-2-8 0,12-24 90,-6 8-90,6-3 360,-1 2-360,-6 14 360,8-8-270,-14 24 0,7 2 0,-9 9-90,7 19 90,-7 10-90,5 4 0,0 3 90,1 13-45,2-12 0,2-3-45,0-4 0,19 3 0,-13-16-360,21-10 270,-18-1 90,10-28 0,-4-8 90,-9-13 179,-7 11 1,-2 1 270,0-10-591,-3-14 590,-8 18-359,-4 5-90,0 3-90,0 7 0,0 4 0,0 6 90,0 21-90,0 11 771,0 11-771,0 5-180,0-8-1619,14 15 720,-11-10-1350,24 18 2429,-24-26 0,19 3 0,-11-15 0</inkml:trace>
  <inkml:trace contextRef="#ctx0" brushRef="#br0" timeOffset="74153">14215 8791 9602,'-6'-20'-900,"-2"3"900,8 4 0,17 20 0,7 7 0</inkml:trace>
  <inkml:trace contextRef="#ctx0" brushRef="#br0" timeOffset="74533">14637 8962 10141,'0'35'270,"0"7"-270,0-5 0,0 5 90,14-9-180,-11 3 90,11 12 0,-2-12 0,-9 17-90,18-29 0,-19 3 0,11-15 0,-11-4-359,6-3-181,-3-3 450,3-2 270,4-36-90,-4 10 315,1-13 0,0-4 224,2-7-269,-3 15 0,1 0 539,5-30-539,-1 20-360,1-12 180,-6 40-90,3 0 90,-2 17-90,16 39 0,-5-14-450,1 12 1,1 3-541,5 2 0,-2-5 1,0 0-270,9 5 997,-12-16 0,2-1 0,13 2 1,2-3-1</inkml:trace>
  <inkml:trace contextRef="#ctx0" brushRef="#br0" timeOffset="74737">15808 8598 12300,'0'-13'270,"0"2"-90,-17 7-90,-5 62-90,-24-18-1188,28-2 0,1 9 0,0-4 1188,-6-5 0,1 0-225,-2 15 1,3 1-218,5-12 0,2-1-143,2 1 1,-1-1-316,2-1 1,1 3 899,-3 15 0,2 2 0,2-15 0,2 0 0,-2 13 0,0 1 0</inkml:trace>
  <inkml:trace contextRef="#ctx0" brushRef="#br0" timeOffset="75339">16550 9202 9961,'-6'-13'-270,"2"0"181,-3 7-1,-15 1 90,5 5 0,-29 21 90,17 8-90,3-2 0,1 3 0,-4 17 44,9-15 1,3 0 45,3 5-90,2 6 90,11-10 0,1-14-90,16-1 0,7-13-90,21-22 90,-7-2 0,3-16 45,-18 8 0,-2-2-45,12-19 0,-8 1 0,-2-2-286,-9 18 1,-2-1 375,2-25 0,-2-3 44,-6 24 1,-2-1 540,0-27 0,-2-1-1075,-1 26 1,0 2 399,2-12 0,-4 2 0,-18-11-180,15 10 180,-15 9 180,5 10-270,11 43 180,-10 5-45,20 38 0,8 11-90,-12-29 0,1 3-810,7 12 0,4 8 0,-1-6 630,-2-11 1,0-1-346,2 3 0,2 3 1,0-5 334,2-7 0,1-1 235,0 5 0,3 4 0,-3-5 0,12 14 0,-6-15 0,-1 0 0</inkml:trace>
  <inkml:trace contextRef="#ctx0" brushRef="#br0" timeOffset="75653">16890 9285 11131,'24'-16'0,"-3"4"0,21 12 0,-7-14 0,18 10 0,-13-24-1293,9 25 1293,-22-23 21,-4 14-111,-7-10 482,-7-5-392,-3 7 90,-6-17-180,-24 18 0,-1-7 90,-3 16 737,-8 1-737,21 8 0,-4 19 413,8 12-413,11 11-90,9-6 0,2-1-450,-6 14-495,33 1 1,8 0 135,-7-1 414,-4-21 0,8 1 1,-3-7-1,21-1 1,-22-10-1,1 0 1</inkml:trace>
  <inkml:trace contextRef="#ctx0" brushRef="#br0" timeOffset="75884">17770 8765 11580,'-18'-40'1170,"-18"6"-1260,13-1 90,-4 16 0,0 2 0,24 38 0,-6-1 0,9 27 90,0 19-90,20-9-983,-9-4 0,0 1 758,1-21 1,1 0-271,3 21 0,0-2-314,1 4 404,-8-21 0,1-2-494,13 6 102,-21-6-102,8-4 899,-10-5 0,0-7 0,0-3 0</inkml:trace>
  <inkml:trace contextRef="#ctx0" brushRef="#br0" timeOffset="76551">17538 9160 9152,'-7'-41'-90,"5"1"-90,-5-15 90,7 16-90,0-6-90,18 16 180,8 13-359,25 1 179,-7 11-1335,3 3 1425,-8 19 90,2-13-98,-8 11 1,-1 4 187,18 3 0,-19-12 0,2 1-45,-2 5 0,-2 0 135,15-2 180,-11-3 0,-1 0 449,0 1 540,6-3-1259,-22-9 450,-3 3-630,-28-4 1069,-5 0-889,-16 0 731,15 17-731,8 2 0,13 17-269,0-9-1,20 1 180,1-17 90,22 7 0,-4-16 0,0 5 180,-17-25-90,7-4 629,-18 0 361,4-31-451,-7 31-269,-7-12 0,-2-1-540,1 8 90,0-14 90,0 49 0,0 5-180,0 29 0,18-9-449,2 9 359,2-20 0,9 4 270,-15-10-90,15-8 270,-10 0 270,-3-26-91,-7-5 1,-5 1-90,-3-21 180,-2 27-630,-1-26 180,0 18 0,0 23-90,20 20-180,-15 20-270,31 6-179,-33-9-91,32 2-1169,-12 14 810,10-15 1012,-13 6 0,6-21 0,-7-5 1</inkml:trace>
  <inkml:trace contextRef="#ctx0" brushRef="#br0" timeOffset="76704">18670 8558 10951,'-7'-29'-1260,"6"4"1081,-6 9-901,7 6 361,0 22 719,21 16 0,4 11 0,21 8 0</inkml:trace>
  <inkml:trace contextRef="#ctx0" brushRef="#br0" timeOffset="77034">19075 9179 9691,'11'10'1799,"1"-1"-1439,-1-5-270,0-1 0,3-3 90,0-22-180,9-5 0,-8-15 0,8-19 0,-12 20-1084,0-19 1084,-8 14 0,-2-2-90,-1-1-239,-9 13 1,0-1 418,5-19 0,-13 8 0,-4 2 0,-5-6-90,8 19 0,-1 4-180,-17-5 270,11 7-180,11 8 90,-9 9 90,10 5-90,-6 51 0,7-12-386,9 18 0,3 5 386,-2-22 0,4 0 0,7 13 0,5 2-225,4 3 0,3-2 0,3-12 0,5 1 15,0 0 0,3 3 0,-1-5-500,0-5 0,1-3 260,13 9 0,2-3 0,-13-15 1,0-3-1,0 0 0,3-2 450,14 2 0,0-3 0,-13-4 0,0-2 0,11 2 0,-1-1 0</inkml:trace>
  <inkml:trace contextRef="#ctx0" brushRef="#br0" timeOffset="103006">2518 11199 8162,'-8'-7'1350,"-1"0"-811,0 0 1,0-1-90,4 1 539,-6-7-719,7 6 0,-5-4-180,7 8-90,0 0 0,-1 1 0,1 2 0,-1 0-90,-1 1 90,0 0 90,-2 13-180,1 12 180,-7 38-90,4 2-1119,3-22 0,-1 2 1119,4-5 0,1-1 0,0 5 0,0 0 45,1 2 0,0 3-45,0-4 0,0 2 0,0-2-315,0 5 1,0 2 314,0-1 0,0 4 0,0-5 0,0-8 0,0-3 0,-1 9 0,2 0 0,6-12 0,0-3 0,-4 12-180,11 8-1349,-14-34 1259,0-33-449,-17-39 584,15 16 0,-1-3 591,-12-10 0,-1-2-501,14 4 0,1 0 45,-13-5 0,0-4-60,7 1 0,2-5 1,0 3 89,-1 12 0,0 3 0,0-5-410,2-5 0,0-7 1,2 2-1,0 5 380,0-7 0,4 1 30,1-7 0,2-5 0,4 10-141,2 18 0,3 2 66,6-24 0,6 7 45,12 22 0,13-1-90,-20 27 180,21 23-90,-19 6 0,8 22 0,-21-8 0,-2 1 90,8 26-378,-10-18 1,-3 1 287,-6-9 0,-3 0 0,0 1 0,-2 0 45,0 1 0,-2 0 0,0 2 0,0-1-45,2 0 0,-4-1-45,-9 1 0,-2-1 45,11 0 0,-2-2 0,-18-1 0,0 0 0,17 27 0,-13-21 0,-4-1 90,2 12-90,8-14 0,-1-2 0,-12-5 796,23 2-706,-7-15 2165,9-5-2255,21-2 309,-16-2-309,40-2-180,-24-2-719,45-1 269,-22-1-225,-1-1 1,0 1 897,9-1 0,-16 2 0,0-1 0,14 2 1</inkml:trace>
  <inkml:trace contextRef="#ctx0" brushRef="#br0" timeOffset="103346">3463 11775 9691,'-25'-26'810,"-18"3"-720,26 4 0,-9 2-180,-17 4 0,20 5 180,-19 2-180,19 6 180,9 20-90,7 8 0,0 12 0,7 3 0,0-8 0,18 2-360,7 14 0,-2-15 225,8-11 1,0-2 44,-8-5 0,11-8 0,3-4 90,-5-2 90,18-21 0,-26-13-90,3-9 89,-20 6 1,-3-1-90,3-10 0,-3 6 0,-4 0 0,-17-5-832,13-8 832,-13 23-449,-4 6-721,16 5 1170,-29 4 0,30 6 0,-9 2 0</inkml:trace>
  <inkml:trace contextRef="#ctx0" brushRef="#br0" timeOffset="103733">3818 11652 9062,'0'43'0,"0"-8"0,0 1 0,0-6 90,0 21-90,16-11-1100,-12 11 920,28-20-7,-27-2-262,43 0 179,-29-10-90,26-3 0,-8-12 270,-9-20 180,17-15 180,-24-10-656,5-10 925,-16 8 1,-3-2 180,-3-1 371,-3 4-1001,0 3-180,-1 8-180,0 5 270,0 6 90,0 29-90,0 14 90,0 17-90,9-8 0,5 0-90,20 10-196,-3-4 1,3-1-30,-7-17 0,1 0-180,11 9 0,0-3-224,9-9 359,-16-4 0,0-4 360,13-7 0,-1 2 0,-2-4 0</inkml:trace>
  <inkml:trace contextRef="#ctx0" brushRef="#br0" timeOffset="103900">4768 11381 10051,'-19'-29'360,"14"5"-270,-25 6-180,27 9 90,-18 4 0,19 16-270,-8 7-2518,10 21 1259,17-7 1529,-13 7 0,12-10 0,-16 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8B0C4-3589-CB4F-AD60-DDDAC0A64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C72B91-E2E9-BB4C-9C40-78E4FAA46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0C19F-A584-B648-8456-E4F32004D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B1DC-FB78-684B-A28C-2E4617C59D72}" type="datetimeFigureOut">
              <a:rPr lang="en-VN" smtClean="0"/>
              <a:t>14/07/2021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027E8-A13F-3C48-8028-94BEB510C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EDEF0-1526-B74B-B372-9FBF386BB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5C93-D6BB-784E-914D-25DACD677D9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40389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A0467-D840-DF4F-988D-545D5F3D0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8C332D-A8C7-4D41-B601-3C4C2F33F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7976B-F9EB-A443-AFD2-388ED22F4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B1DC-FB78-684B-A28C-2E4617C59D72}" type="datetimeFigureOut">
              <a:rPr lang="en-VN" smtClean="0"/>
              <a:t>14/07/2021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B9371-BF0F-E84D-9349-7D0EAF553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E2358-CEBC-7A42-839F-2070F11D4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5C93-D6BB-784E-914D-25DACD677D9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49585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11CCF6-288F-CE46-92B0-F3B2703620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A9E0C9-31A0-214A-8014-CB0E21268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7F79C-F7A9-ED43-AD42-C2E136F0A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B1DC-FB78-684B-A28C-2E4617C59D72}" type="datetimeFigureOut">
              <a:rPr lang="en-VN" smtClean="0"/>
              <a:t>14/07/2021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DFBE5-484A-4040-8C86-B0B5A8026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7359-D693-A049-B2D1-76F0FB289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5C93-D6BB-784E-914D-25DACD677D9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708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7A004-A1FB-7243-A645-3B0BD8A3F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5A61C-CF84-CE4B-8F79-970FEB1DF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7BA16-4FD6-A140-9AA9-12C0A97A5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B1DC-FB78-684B-A28C-2E4617C59D72}" type="datetimeFigureOut">
              <a:rPr lang="en-VN" smtClean="0"/>
              <a:t>14/07/2021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AFA8D-3F3C-3D4F-BAB8-97B20528C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E91A0-0FC3-F242-B1D6-7746A5722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5C93-D6BB-784E-914D-25DACD677D9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40117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D19C2-342C-564B-B0A2-D5974744F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73163-021A-6246-91F5-808246F18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2F9A6-A7EC-C24F-8333-68B2E4961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B1DC-FB78-684B-A28C-2E4617C59D72}" type="datetimeFigureOut">
              <a:rPr lang="en-VN" smtClean="0"/>
              <a:t>14/07/2021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E7149-B4B9-C746-AE77-53E81421E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D38B8-C8D2-524E-919D-4B5DE8800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5C93-D6BB-784E-914D-25DACD677D9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40355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A699E-BF89-A640-8B4D-6D16DE9F8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A502A-78A9-A84B-B513-DBFF20D732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2B66DD-37F1-594A-AF29-B6D39C269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780233-A69C-214B-81A5-0CC1DFA4C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B1DC-FB78-684B-A28C-2E4617C59D72}" type="datetimeFigureOut">
              <a:rPr lang="en-VN" smtClean="0"/>
              <a:t>14/07/2021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2CE68-D60E-3347-BB02-9DFCF062B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8E3D6-B14D-1842-B5FF-6B1AAD636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5C93-D6BB-784E-914D-25DACD677D9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27856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B6170-1DF1-2541-A291-EBEBFB28E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E9129-67BE-E740-9851-60AA5A38B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EB690A-5E9A-8145-B12A-44324E885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7E9574-EB74-9C42-BC75-F76FA400A1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4F5DEC-63BB-B34E-9A7A-7CA97E2232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E71198-C15D-834B-AB5B-CAE930908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B1DC-FB78-684B-A28C-2E4617C59D72}" type="datetimeFigureOut">
              <a:rPr lang="en-VN" smtClean="0"/>
              <a:t>14/07/2021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5DA103-8F0F-8A45-9334-E89E4FADF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A9D712-4ADC-4649-92C7-259432A2F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5C93-D6BB-784E-914D-25DACD677D9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38045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7BF29-B35B-A142-80E7-A603AF8A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C5F1FF-125E-A844-82C1-FFEC4ADF9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B1DC-FB78-684B-A28C-2E4617C59D72}" type="datetimeFigureOut">
              <a:rPr lang="en-VN" smtClean="0"/>
              <a:t>14/07/2021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9B339-68D6-434F-9434-6A6822DC4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3FCB41-D7B0-B94D-A213-398160640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5C93-D6BB-784E-914D-25DACD677D9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1525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9256B7-49F6-1145-8CCB-3E6C985E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B1DC-FB78-684B-A28C-2E4617C59D72}" type="datetimeFigureOut">
              <a:rPr lang="en-VN" smtClean="0"/>
              <a:t>14/07/2021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BE7536-C97C-A045-AF6A-AFB491591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A5152-9AC2-874F-B4CF-0DD5BDAF5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5C93-D6BB-784E-914D-25DACD677D9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1975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7A556-A81B-6141-87B5-BF19B02E5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29DCE-C336-BA4A-8D45-492A19282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02F3B-F366-7549-A30D-F6F5E5417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16BD7-DEA9-084B-911D-041E9881A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B1DC-FB78-684B-A28C-2E4617C59D72}" type="datetimeFigureOut">
              <a:rPr lang="en-VN" smtClean="0"/>
              <a:t>14/07/2021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A9195C-4973-334F-B060-6D0D481E1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56015-6580-3649-8843-E24CDA6C7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5C93-D6BB-784E-914D-25DACD677D9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93701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8DE01-AFAE-E840-A464-B14ECEB14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4F056D-03BC-E742-963C-A082BE81F6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7A96A8-1A93-CE46-BEFB-9FA84DBEF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07476-FE55-D74E-9B07-9A7F5BA7B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B1DC-FB78-684B-A28C-2E4617C59D72}" type="datetimeFigureOut">
              <a:rPr lang="en-VN" smtClean="0"/>
              <a:t>14/07/2021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A16BA-4C21-624F-BE20-8077E2079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27D69-5F87-CC44-AC4A-CE2753784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5C93-D6BB-784E-914D-25DACD677D9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48758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9457A5-8346-BC4B-976C-B893D7CEE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AD81D-6AED-C944-989C-3CB2FB539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1C19A-DB49-BE47-9F07-7A786B887E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7B1DC-FB78-684B-A28C-2E4617C59D72}" type="datetimeFigureOut">
              <a:rPr lang="en-VN" smtClean="0"/>
              <a:t>14/07/2021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A6DDE-814E-DE4E-BF8D-0252C7A56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FCBE0-739E-8A41-A3B2-E2BB88672C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A5C93-D6BB-784E-914D-25DACD677D9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6886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customXml" Target="../ink/ink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94117B5-43D3-3841-81E4-62FFACF25CEC}"/>
                  </a:ext>
                </a:extLst>
              </p14:cNvPr>
              <p14:cNvContentPartPr/>
              <p14:nvPr/>
            </p14:nvContentPartPr>
            <p14:xfrm>
              <a:off x="736920" y="144000"/>
              <a:ext cx="5928120" cy="3323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94117B5-43D3-3841-81E4-62FFACF25C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5320" y="122400"/>
                <a:ext cx="5971320" cy="336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3530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F3F389C-C096-5544-8B22-34EADDFDF42A}"/>
                  </a:ext>
                </a:extLst>
              </p14:cNvPr>
              <p14:cNvContentPartPr/>
              <p14:nvPr/>
            </p14:nvContentPartPr>
            <p14:xfrm>
              <a:off x="797400" y="162720"/>
              <a:ext cx="9619920" cy="5300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F3F389C-C096-5544-8B22-34EADDFDF4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5800" y="141120"/>
                <a:ext cx="9663120" cy="534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490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244990C-14F8-404B-9BC5-1DA06E950DC0}"/>
                  </a:ext>
                </a:extLst>
              </p14:cNvPr>
              <p14:cNvContentPartPr/>
              <p14:nvPr/>
            </p14:nvContentPartPr>
            <p14:xfrm>
              <a:off x="610920" y="186480"/>
              <a:ext cx="10688760" cy="6229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244990C-14F8-404B-9BC5-1DA06E950D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4720" y="170280"/>
                <a:ext cx="10726560" cy="626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3037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BD57065-13F7-0B42-B140-1C6D47CAFE1D}"/>
                  </a:ext>
                </a:extLst>
              </p14:cNvPr>
              <p14:cNvContentPartPr/>
              <p14:nvPr/>
            </p14:nvContentPartPr>
            <p14:xfrm>
              <a:off x="553680" y="138240"/>
              <a:ext cx="10018080" cy="4031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BD57065-13F7-0B42-B140-1C6D47CAFE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2080" y="122040"/>
                <a:ext cx="10061280" cy="406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7CE43DD-3A11-AF44-888F-E681F253C655}"/>
                  </a:ext>
                </a:extLst>
              </p14:cNvPr>
              <p14:cNvContentPartPr/>
              <p14:nvPr/>
            </p14:nvContentPartPr>
            <p14:xfrm>
              <a:off x="548280" y="4119480"/>
              <a:ext cx="8588160" cy="2296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7CE43DD-3A11-AF44-888F-E681F253C6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2080" y="4103280"/>
                <a:ext cx="8620560" cy="232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5531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163B11E-2B6C-4144-93ED-C7652AC87BB6}"/>
                  </a:ext>
                </a:extLst>
              </p14:cNvPr>
              <p14:cNvContentPartPr/>
              <p14:nvPr/>
            </p14:nvContentPartPr>
            <p14:xfrm>
              <a:off x="730440" y="151920"/>
              <a:ext cx="7608240" cy="1380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163B11E-2B6C-4144-93ED-C7652AC87B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8840" y="130320"/>
                <a:ext cx="7651440" cy="142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0869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66FC1B6-24D5-9043-8350-6DEEE7666748}"/>
                  </a:ext>
                </a:extLst>
              </p14:cNvPr>
              <p14:cNvContentPartPr/>
              <p14:nvPr/>
            </p14:nvContentPartPr>
            <p14:xfrm>
              <a:off x="713520" y="133560"/>
              <a:ext cx="10769040" cy="5733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66FC1B6-24D5-9043-8350-6DEEE76667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7320" y="117360"/>
                <a:ext cx="10806840" cy="577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6113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4D981DB-B995-C848-815F-0C8D3C648772}"/>
                  </a:ext>
                </a:extLst>
              </p14:cNvPr>
              <p14:cNvContentPartPr/>
              <p14:nvPr/>
            </p14:nvContentPartPr>
            <p14:xfrm>
              <a:off x="225000" y="147240"/>
              <a:ext cx="9050760" cy="5160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4D981DB-B995-C848-815F-0C8D3C6487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3400" y="125640"/>
                <a:ext cx="9093960" cy="520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9105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F94211C-0BAE-BF41-A264-F430EAEB9895}"/>
                  </a:ext>
                </a:extLst>
              </p14:cNvPr>
              <p14:cNvContentPartPr/>
              <p14:nvPr/>
            </p14:nvContentPartPr>
            <p14:xfrm>
              <a:off x="460800" y="180720"/>
              <a:ext cx="8776080" cy="5094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F94211C-0BAE-BF41-A264-F430EAEB98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200" y="159120"/>
                <a:ext cx="8813880" cy="513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446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C177908-B556-9E41-8314-88309CD6621E}"/>
                  </a:ext>
                </a:extLst>
              </p14:cNvPr>
              <p14:cNvContentPartPr/>
              <p14:nvPr/>
            </p14:nvContentPartPr>
            <p14:xfrm>
              <a:off x="115920" y="184680"/>
              <a:ext cx="11317680" cy="6534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C177908-B556-9E41-8314-88309CD662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720" y="168480"/>
                <a:ext cx="11355480" cy="657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8333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D48AF93-C856-DB4B-B7F3-EDC35E9482B7}"/>
                  </a:ext>
                </a:extLst>
              </p14:cNvPr>
              <p14:cNvContentPartPr/>
              <p14:nvPr/>
            </p14:nvContentPartPr>
            <p14:xfrm>
              <a:off x="597960" y="160200"/>
              <a:ext cx="11124720" cy="4503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D48AF93-C856-DB4B-B7F3-EDC35E9482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6360" y="138600"/>
                <a:ext cx="11167920" cy="454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9901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09AB21C-A26E-6646-BB66-49DCA3672B97}"/>
                  </a:ext>
                </a:extLst>
              </p14:cNvPr>
              <p14:cNvContentPartPr/>
              <p14:nvPr/>
            </p14:nvContentPartPr>
            <p14:xfrm>
              <a:off x="559800" y="158760"/>
              <a:ext cx="10316880" cy="4602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09AB21C-A26E-6646-BB66-49DCA3672B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8200" y="137160"/>
                <a:ext cx="10360080" cy="464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1338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FAE5EFA-F7B1-1A45-8FB8-EA541ED38993}"/>
                  </a:ext>
                </a:extLst>
              </p14:cNvPr>
              <p14:cNvContentPartPr/>
              <p14:nvPr/>
            </p14:nvContentPartPr>
            <p14:xfrm>
              <a:off x="605880" y="112680"/>
              <a:ext cx="11269800" cy="6476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FAE5EFA-F7B1-1A45-8FB8-EA541ED389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4280" y="91080"/>
                <a:ext cx="11313000" cy="651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2256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587254D-03EB-974C-A21D-A066999B5B6B}"/>
                  </a:ext>
                </a:extLst>
              </p14:cNvPr>
              <p14:cNvContentPartPr/>
              <p14:nvPr/>
            </p14:nvContentPartPr>
            <p14:xfrm>
              <a:off x="94320" y="288360"/>
              <a:ext cx="11945520" cy="6063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587254D-03EB-974C-A21D-A066999B5B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720" y="266760"/>
                <a:ext cx="11983320" cy="610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0785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2EA4078-1EED-6247-BA1D-5A478509B6B6}"/>
                  </a:ext>
                </a:extLst>
              </p14:cNvPr>
              <p14:cNvContentPartPr/>
              <p14:nvPr/>
            </p14:nvContentPartPr>
            <p14:xfrm>
              <a:off x="585720" y="137160"/>
              <a:ext cx="8351640" cy="5281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2EA4078-1EED-6247-BA1D-5A478509B6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4120" y="115560"/>
                <a:ext cx="8389440" cy="531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5398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DFFBBCE-08C8-DF42-92DE-93AE4B59FA22}"/>
                  </a:ext>
                </a:extLst>
              </p14:cNvPr>
              <p14:cNvContentPartPr/>
              <p14:nvPr/>
            </p14:nvContentPartPr>
            <p14:xfrm>
              <a:off x="590760" y="182160"/>
              <a:ext cx="10294920" cy="1765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DFFBBCE-08C8-DF42-92DE-93AE4B59FA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160" y="160560"/>
                <a:ext cx="10338120" cy="180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4425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5178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FDFCD07-3587-0D40-86C1-2C1520BC91C8}"/>
                  </a:ext>
                </a:extLst>
              </p14:cNvPr>
              <p14:cNvContentPartPr/>
              <p14:nvPr/>
            </p14:nvContentPartPr>
            <p14:xfrm>
              <a:off x="263880" y="138960"/>
              <a:ext cx="11621160" cy="5454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FDFCD07-3587-0D40-86C1-2C1520BC91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2280" y="117360"/>
                <a:ext cx="11664360" cy="549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62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A63F7A2-B531-DC4F-991D-1AA19B61566D}"/>
                  </a:ext>
                </a:extLst>
              </p14:cNvPr>
              <p14:cNvContentPartPr/>
              <p14:nvPr/>
            </p14:nvContentPartPr>
            <p14:xfrm>
              <a:off x="818640" y="93240"/>
              <a:ext cx="11111400" cy="3333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A63F7A2-B531-DC4F-991D-1AA19B6156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7040" y="71640"/>
                <a:ext cx="11154600" cy="337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8667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173C63F-433C-CE4E-BB5E-6F0CF571E295}"/>
                  </a:ext>
                </a:extLst>
              </p14:cNvPr>
              <p14:cNvContentPartPr/>
              <p14:nvPr/>
            </p14:nvContentPartPr>
            <p14:xfrm>
              <a:off x="619200" y="212400"/>
              <a:ext cx="9610560" cy="5844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173C63F-433C-CE4E-BB5E-6F0CF571E2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7600" y="190800"/>
                <a:ext cx="9648360" cy="588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2208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C4B2247-6926-6943-BE60-F553AD540CD9}"/>
                  </a:ext>
                </a:extLst>
              </p14:cNvPr>
              <p14:cNvContentPartPr/>
              <p14:nvPr/>
            </p14:nvContentPartPr>
            <p14:xfrm>
              <a:off x="880560" y="140040"/>
              <a:ext cx="10234080" cy="3860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C4B2247-6926-6943-BE60-F553AD540C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8960" y="118440"/>
                <a:ext cx="10277280" cy="390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7613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EDDDFC7-35CD-0B42-B96D-CBF34E677936}"/>
                  </a:ext>
                </a:extLst>
              </p14:cNvPr>
              <p14:cNvContentPartPr/>
              <p14:nvPr/>
            </p14:nvContentPartPr>
            <p14:xfrm>
              <a:off x="517680" y="168840"/>
              <a:ext cx="9702360" cy="5405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EDDDFC7-35CD-0B42-B96D-CBF34E6779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6080" y="147240"/>
                <a:ext cx="9745560" cy="544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7564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B812B50-8E7F-0545-BCC3-C835516653F2}"/>
                  </a:ext>
                </a:extLst>
              </p14:cNvPr>
              <p14:cNvContentPartPr/>
              <p14:nvPr/>
            </p14:nvContentPartPr>
            <p14:xfrm>
              <a:off x="291240" y="191520"/>
              <a:ext cx="10077480" cy="5027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B812B50-8E7F-0545-BCC3-C835516653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9640" y="169920"/>
                <a:ext cx="10120680" cy="507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7005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0A45947-0FB2-A845-AC32-9C06B84A07E9}"/>
                  </a:ext>
                </a:extLst>
              </p14:cNvPr>
              <p14:cNvContentPartPr/>
              <p14:nvPr/>
            </p14:nvContentPartPr>
            <p14:xfrm>
              <a:off x="728280" y="159840"/>
              <a:ext cx="8222760" cy="4300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0A45947-0FB2-A845-AC32-9C06B84A07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2080" y="138240"/>
                <a:ext cx="8260560" cy="433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5064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0</Words>
  <Application>Microsoft Macintosh PowerPoint</Application>
  <PresentationFormat>Widescreen</PresentationFormat>
  <Paragraphs>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Huu Thien (FE FPL HN)</dc:creator>
  <cp:lastModifiedBy>Tran Huu Thien (FE FPL HN)</cp:lastModifiedBy>
  <cp:revision>6</cp:revision>
  <dcterms:created xsi:type="dcterms:W3CDTF">2021-07-14T11:30:42Z</dcterms:created>
  <dcterms:modified xsi:type="dcterms:W3CDTF">2021-07-15T02:32:08Z</dcterms:modified>
</cp:coreProperties>
</file>