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3:16.0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2207 2068 10141,'-9'0'1709,"0"0"-1259,5 0 360,0-16-541,3-9-89,29-9 90,-5-7-313,29 4 43,-21 6 0,2-7 0,-1 3-589,1 0 0,2-2 589,-3 1 0,5-6 0,0 0 0,-4 4 0,2-4 0,-1-1 0,3-6 0,1-4 0,-4 3 0,-5 4 0,-3 0 0,0-3 0,-1-4 0,-3 4 0,-6 7 0,-4 1-30,0-5 0,-3-3 1,-4 7 29,-17-14 0,1 17 0,-6 6-90,-24 20-158,6 13 1,0 8 157,-12 29 120,14-7 0,-4 6 0,5 0-30,6 5 0,2 3 0,-3 4 0,-2 5 0,6-4 0,11-10 0,5 1-45,-4 26 0,4 0-90,5-29 0,4 0-270,10 23 1,5-2 134,-8-26 0,5 0-540,13 4 1,7 3 0,-2-6 359,-5-7 0,2-4-60,8 3 0,5 1 1,-3-7-121,25-2 630,-10-8 0,0-3 0,9-4 0,-23-2 0,-1 0 0</inkml:trace>
  <inkml:trace contextRef="#ctx0" brushRef="#br0" timeOffset="881">3333 1604 9332,'5'-34'1079,"-1"3"-899,-4-5 629,-20 12-359,-6 4-450,-26 29 90,-5 21-90,8 8 0,20-6 0,4 1-365,6 10 275,-13 12 180,29-19-90,-7-2 0,10-4 0,0-2-9,25-5-81,-19-3 45,26-11 0,5-3 45,-9 2-45,11-5 0,2-1-45,-3-2 90,11-21 0,-21 16 0,-5-36 0,-10 25-90,3-29 270,-14 17-180,6-15 90,-25 17 249,-1 6-339,-3 27 125,7 22-125,14 9 0,0 18 0,0-21-225,21-4 0,5-2-224,-1-9 89,13 0 0,2-4 90,-7-14 180,23 7 90,-26-26 0,12-6 0,-23-11 90,0 0-90,-11-3 450,-5 11-180,-1-6-360,-2 12 180,-14 9-90,10 22-90,13 10 90,16 19-360,16-19-865,-5 9 775,-5-26 1,3 16 89,0-18-163,17 5 523,-14-7 0,22-16 90,-31-6 0,3 2 179,-19-21 271,-5 24-270,-3-19 360,-4 5-630,0 6 0,-17 6 0,12 2 90,-13 32 493,18-3-583,19 23 175,5-17-175,25 9 90,-9-15-90,0 2 0,-1-5 0,-13-9 0,13 0 0,-27-16 450,8-6 270,-19-18-720,5 1 90,-6 5-1,-14 15-89,11 31 0,-11 23 0,14 12 45,7-10 0,4 0-45,9 12 90,-3-7 0,0 1 0,1 7-90,-7-10 0,-3 0-808,-5 4 718,5 10-304,-31-9 394,17-14 0,-23-9 0,-6-3 0,8 0-180,-12-9 0,-3-4-630,0 0-494,7-14 0,1-1-405,-2 4 1709,-2-42 0,25 23 0,7-25 0</inkml:trace>
  <inkml:trace contextRef="#ctx0" brushRef="#br0" timeOffset="1248">5010 1555 9781,'-19'-6'630,"-14"2"-630,29 0 0,-33 3 90,16-1-90,-10 16 0,2 9 0,19 8 0,1 18 0,9-18 0,25 23 0,-19-25 45,23-6 0,4-3-45,-9 0 0,9-10 0,3-3 0,0-2 0,10-5 0,-6-15 0,-13 12 0,1-44 90,-19 27-180,-5-39 90,-22 29-360,-11-21-449,-23 33-2699,-4-13 3508,6 30 0,22-6 0,11 7 0</inkml:trace>
  <inkml:trace contextRef="#ctx0" brushRef="#br0" timeOffset="1973">5445 1499 9961,'0'-19'630,"-16"4"-630,13 27 90,-13 11-90,16 17-90,0 2 180,0-7-180,0 0 90,0 0 0,19 19 0,1-23-90,19 12-180,-19-28 0,12-8 90,-14-2 270,13-27-180,-10-10 135,-10-5 0,-2-2 135,-3-15-135,-2 15 0,0 2 315,-3 8-180,-1-4-180,0 40 90,0 16 0,0 33-90,0-7 0,10-15 0,1-2-90,-5 5 45,19-11 0,5-3-495,-6-6-179,29 8-57,-17-23 326,3 5 180,2-7 90,-10-17 0,0-4 90,15-6-841,-8-12 0,-4-5 931,2-6 45,-13 15 0,-3-1-116,-1-19 521,-3-3-90,-8-2 269,-5 18 1,-1 0 0,-1-21-271,-1 16 1,0 2-360,0 1 180,-15-11 360,11 36-268,-12 18-272,7 54 0,6 0-416,-2 2 1,1 1 415,4 7 0,-2-21 0,4 0-45,8-2 0,0-3 1481,-4 18-2111,11-14 0,0-1 46,-14 0-631,24 13 631,-23-31 304,10 2 595,-31-17 90,-11-21 180,-23-14-91,7-10-224,15 11 0,4 1 853,6-5-1078,-1 2 0,2 1 0,15 2 0,6-9 0,2 20-540,27 8 0,7 4-269,-4-4 809,17 4 0,3 3 0,4 0 0,-20 0 0,1 0 0</inkml:trace>
  <inkml:trace contextRef="#ctx0" brushRef="#br0" timeOffset="2250">6962 1380 9512,'-44'-9'90,"3"1"-1,10 3-89,1 4-89,1-4 178,3 5-89,1 21 90,13 6-180,0 12 180,12 0-90,23-8 0,12 18 0,11-12-389,-13-6 0,0-1 389,6 2 270,-10-8 0,-1-2 450,-8 0-630,11 0-90,-28-10 0,8-6-90,-31 0-270,-9-6-630,-11 0-89,-2 0 1079,-3-13 0,13 10 0,-8-10 0</inkml:trace>
  <inkml:trace contextRef="#ctx0" brushRef="#br0" timeOffset="2390">7398 1689 8252,'0'10'0,"0"-2"0</inkml:trace>
  <inkml:trace contextRef="#ctx0" brushRef="#br0" timeOffset="3132">7735 1061 10141,'0'-11'720,"16"1"-270,-13 3-181,25 4-89,-25 23-90,23-14-90,-23 40 0,21-7 0,-15 13-45,0-17 0,0-1 45,1 7 45,-3-4 0,0-3-45,-4-3 0,6 9 0,-7-31-90,0-1-180,0-7 91,0 3 179,2-4-90,1-22 90,2 17 0,6-52 0,-1 35 0,1-9 0,0-1 0,6 5-90,13-8 90,-14 24 90,5 3-90,-9 8 0,-1 16 0,-2-11 0,3 31 0,-6-7 0,2 21 0,-5-9-90,-2 0 90,-1-27-90,-1 9-630,2-21 270,-1 6-179,6-8 269,-2-16 360,12-11-90,-5-8 90,7-5 0,3-6 0,-3 10 540,8-15-181,-13 34 1,1-10 0,-7 25-90,-1-7 270,5 27-540,-6-13 0,8 45 0,-9-29 0,9 41-90,-5-31-540,16 19-90,-4-24-449,9-7 0,3-3 179,7-5 990,-6-4 0,0-3 0,6-4 0,2 0 0</inkml:trace>
  <inkml:trace contextRef="#ctx0" brushRef="#br0" timeOffset="3615">8908 1280 9871,'-23'-15'630,"18"-5"-360,-38 18-270,39-10 450,-37 11-360,13-3-1,1 21-89,-11-13 0,25 30 0,-5-7 0,10 34 0,32-19-239,-17 6 239,44-28-360,-31-2-179,43-4 359,-24-6 45,-6-5 0,1-1 135,1-2 90,20-20-180,-32-3 90,4-2 270,-16-26 90,-6 34-90,-2-27-270,-3 22 0,-16 10 0,13 17 239,-13 22-239,16 10 0,0 4 0,19 6 0,6-12-135,3-4 0,4-4-45,10-7 0,-9-2 0,0-4 180,-2-12 0,17-13 0,-25 7 0,3-35 0,-14 21 0,-6-19 1259,-2-14-1079,-4 21-180,0-18-90,0 54-269,14 17-811,-10 13-2068,30 20 3238,-8-30 0,10-1 0,0-17 0</inkml:trace>
  <inkml:trace contextRef="#ctx0" brushRef="#br0" timeOffset="3758">9567 1024 9512,'-11'-16'-23,"8"2"1,-8 29-1,11 7 1</inkml:trace>
  <inkml:trace contextRef="#ctx0" brushRef="#br0" timeOffset="4116">9755 1253 10231,'19'17'270,"13"7"-180,-27 11 0,28 14-90,-14-15 45,-3-5 0,0 0-45,8 5 0,-1 17-90,-13-25 180,4 8-90,-9-22-180,0 1 180,-4-28 0,-1-13 90,0-30-90,0 7 90,0 9 0,0 1 0,0 2 629,0-15-809,14 42 90,-11 22-449,24 22-1080,-12 11-784,9 9 2313,-5-7 0,0 0 0,-2 3 0</inkml:trace>
  <inkml:trace contextRef="#ctx0" brushRef="#br0" timeOffset="4398">10698 1466 11940,'-1'-21'-3418,"1"-3"900,17 10 2518,-12-3 0,32 7 0,-13 0 0</inkml:trace>
  <inkml:trace contextRef="#ctx0" brushRef="#br0" timeOffset="4898">11250 813 11850,'-19'-58'135,"8"23"0,-1 0-225,-2-10 1080,-3-7-900,12 63-1,18 53-89,-11-27 0,0 3-1408,5 16 1,2-1 1362,-2-15 0,-2-2 45,-4 0 0,1 3-218,5 3 0,2 4 1,-1-4 217,-7-4 0,0 0-45,9 28 0,1-6-45,-3-19-827,4 7 558,-6-32-361,0-2 450,-2-13 1826,17-17-1556,-5-12 0,23-20 0,-11 4 0,-5 16 0,2 2 90,6 5 1748,13-12-1748,-20 28 0,1-7 1351,-10 25-1351,-5-12-90,-4 26 0,-4-11 0,-22 15-1889,-6-1 90,-24-5-360,12-12 2159,-2-6 0,15-9 0,0 0 0</inkml:trace>
  <inkml:trace contextRef="#ctx0" brushRef="#br0" timeOffset="5231">11890 1365 9422,'30'22'719,"-4"10"-179,6-29-450,-12 19-90,11-21 180,-15 7-90,19-52-90,-16 17 0,-1-15 0,0-3 0,0-4 0,-5 3 0,-2-1-372,-2-13 327,-4 9 1,-2-1 585,-2-9-272,-17 3 1,-3 1-180,10 6-90,-15 8 0,-3 6 360,11 15-360,-17 3 0,19 43 90,-8 27-135,17-19 0,1 4-458,-3 23 1,1 0 502,0-19 0,4 1-600,6 15 0,4 7 1,-1-6 14,-6-12 0,3-1-435,13 7 1,6 4 0,-3-8 1019,6 14 0,3-25 0,2-3 0,7 7 0</inkml:trace>
  <inkml:trace contextRef="#ctx0" brushRef="#br0" timeOffset="5581">12705 1324 10141,'-22'-21'90,"16"2"-90,-43 2 270,29 4-90,-24 2 0,1 5-180,12 2 0,-10 3 90,12 20-180,7 8 180,1 24-180,14-9 90,4 15 90,20-26-180,-12 9 90,32-18-90,-32-3 0,35-9-90,-10 1 0,16-9 180,-8 3 0,-17-24 90,-1 14-180,-17-29 540,8 13-360,-11-13-180,0 5 90,-14 11-360,10 25-629,-10 14-1980,31 20 2969,6-18 0,-1 18 0,-4-17 0</inkml:trace>
  <inkml:trace contextRef="#ctx0" brushRef="#br0" timeOffset="5998">13328 1384 9602,'-20'-3'269,"14"-3"-89,-56 5 0,41 16-180,-11-6 0,-1 2 90,3 28-90,7-1 0,9 0 0,31-4 90,8-8-180,25-12 180,-7-7-180,3-7 180,2-16-90,-14-10-1075,10-10 1075,-18-6 0,-3 6 0,-5-4-317,-8 8 1,-3-2 316,1-19 359,-4 3 1,-1 0 180,-3-12-45,2 11 0,-4 0-226,-15-6-269,13-8-90,-13 22 180,4 19-90,9 2 0,-9 40 0,13 0 0,0 26-180,0 1 1,0 3-451,0 17-569,4-22 1,2 5 0,0-6 658,2-8 0,1-2 0,0 10 1,1-2-287,20 9 826,-16-3 0,16-8 0,-8-3 0</inkml:trace>
  <inkml:trace contextRef="#ctx0" brushRef="#br0" timeOffset="6284">13692 1513 10771,'38'0'540,"5"0"-540,-8 0 89,1-12 181,-11 9-270,-2-10 0,-2-2 0,-4 11-90,-1-26 180,-8 12 0,-2-9 0,-6-1 180,0 7 90,-21-1 0,-3-6-360,-2 11 180,-9-6-90,16 17-90,-12 0 0,13 28 0,9 23 0,9 4-810,8-8 0,7-2-868,25 5 1678,-3-9 0,5-1 0,-6-15 0,1-3 0,5 6 0,-1 0 0</inkml:trace>
  <inkml:trace contextRef="#ctx0" brushRef="#br0" timeOffset="7048">15595 1568 11400,'-4'-18'1350,"0"-8"-901,4 16-269,0-11-90,18 4-90,-13 1 0,43-1 0,-22 1-90,12 4 0,4 1-629,13-5-1150,-4 5 0,2 2 250,11 2 1619,-9 3 0,-1 2 0,7 2 0,-23 0 0,0 0 0</inkml:trace>
  <inkml:trace contextRef="#ctx0" brushRef="#br0" timeOffset="7198">15923 1688 10231,'-35'15'0,"5"-3"0,7-1-450,39-7-2338,23-1 2788,24-15 0,-26 11 0,0 0 0,24-11 0</inkml:trace>
  <inkml:trace contextRef="#ctx0" brushRef="#br0" timeOffset="7431">16338 1226 10231,'-30'-11'720,"3"1"-360,14 1 89,5 0-89,8 5-360,29 0 90,12 19-90,16-11 0,-27 11 0,-1 3 0,3-3 0,-3 1 0,16 23 0,-13-6 0,-4 1-90,-8 12-945,-8-2 1,-4 1-2403,-8 11 3437,-9-17 0,-1-1 0,6 17 0,-15 1 0</inkml:trace>
  <inkml:trace contextRef="#ctx0" brushRef="#br0" timeOffset="8916">17610 1709 9422,'44'-49'809,"-20"9"-629,-1 15 0,0 0-1078,-2-16 808,23-6-1016,-13-1 1106,0-3 359,-4-1-179,-2 0 270,-6-1 0,-3 4-585,-8 0 404,0 7-494,-7-4 225,2 16 386,-3 3-386,-17 18 0,0 35 0,-4 1 55,-8 32-55,26-4-270,-12-22 0,1 1-45,11 2 0,2 3-315,-9 20 1,-1 2 314,9-14 1,2 1-76,-3 3 0,0 4 0,1-4 210,1-6 0,2-1-90,-1 1 0,0 3 1,0-4 224,0-7 0,0-2 0,0 9 0,0-3 45,0 6 90,0-9 1125,-19-7-676,15-7 266,-32-11-535,21-5 449,-4-24-269,8-11-360,11-10-90,0-6 0,23-13 0,-18 11 70,29 3 0,6 0-160,-5-9-390,-4 22 0,8-2 1,-4 3 164,-5 2 0,0 1 15,5-3 0,3-2 1,-3 3 74,-1 3 0,-1 1 45,9-7 0,2 0 90,-3 3 0,-1 1 180,-10 7 0,-1-1 674,15-11 1,-2 1-225,0 0-135,-15 7 0,-3 0 44,-4 2 361,-2-11-720,-15 20-90,-1-4 360,-19 14 754,13 14-1114,-24-8-90,25 29 90,-8-6 0,11 10-450,0 0-1169,19 1 809,-14-12 810,32 6 0,-32-14 0,12-2 0</inkml:trace>
  <inkml:trace contextRef="#ctx0" brushRef="#br0" timeOffset="9056">18637 815 9961,'-21'-43'90,"-6"5"-180,24 8 180,-8 8-1169,3 5 1079,6 26 0,-6 21 0,8 27 0</inkml:trace>
  <inkml:trace contextRef="#ctx0" brushRef="#br0" timeOffset="9365">19063 1611 9332,'14'0'629,"0"-24"-359,-1 5 270,4-24-180,-1 7-91,3-7-179,-5 9 0,0-3-807,7-23 672,-3 5 0,-1 0-462,-7 20 1,-1 1 506,2-11 0,-1-1 0,-2 0 0,-2 2 135,-2 10 0,-1 0-135,0-17 0,0 3 348,-3 0-348,-16-12 0,12 38 90,-25 4-90,26 32 324,-21 8-369,15 12 0,4 4 45,-8 23-878,3-15 1,3 1 472,5-6 0,2-1-45,-3 2 1,-1 1-155,3 0 1,2 1-117,11 16 1,1-1 134,-11-16 0,2-2 346,21 12 0,0-3 0,-19 7 0,19-3 0</inkml:trace>
  <inkml:trace contextRef="#ctx0" brushRef="#br0" timeOffset="9616">19587 1670 10051,'16'0'360,"-1"-18"-270,15-12-90,-10-6 0,1 9 0,1 1 0,1-3 0,-2 3 0,0-1 0,5-4 0,-5 4 0,-1 0-90,-1-4 180,4-10-180,-15 0 90,-2 11 0,-5-19 90,-26 23 270,-6-9-360,0 21 270,-20 1-180,23 10-90,-3 18 0,-4 14 0,31 8-360,-5-4 0,4 1-1079,22 13 1439,-2-4 0,5-1 0,1-15 0,3-3 0,4 9 0,0-1 0</inkml:trace>
  <inkml:trace contextRef="#ctx0" brushRef="#br0" timeOffset="10098">20565 1584 10411,'27'-37'-90,"20"0"180,-26 1 45,8 5 0,1-1-45,7-21-135,-8 5 0,-2-2-320,-12 19 0,-2 0 410,6-22 0,-2-1-2044,-7-12 2134,-4 25 0,-1-1 90,-5 2 0,0 2 577,0-16-757,-11 14 0,0 3-45,6 3 90,-33 0-90,20 47-90,-2 4 180,6 33-90,8-12 0,2 1-52,2-5 1,1 2 6,-4 29 0,0 2 0,3-25 0,4 1-585,10 10 1,6 7 0,-4-7 134,-10-13 0,3-1-75,19 6 1,11 2-1,-6-7-419,2 4 989,2-18 0,4-5 0,11-4 0,0-6 0</inkml:trace>
  <inkml:trace contextRef="#ctx0" brushRef="#br0" timeOffset="10434">21455 1326 9691,'0'-30'720,"0"3"-720,-18 3 90,-2-1-90,-18 13 0,0 0 0,0 28 0,16 12 0,-1 9 0,21 5-90,-6-9 90,8 0-180,27 10-90,-20-13-449,44 4 539,-19-16-90,24-9 180,-12-2 90,-5-22 90,-7-6-90,-10 1 989,3-28-809,-16 25-180,-3-22 0,-6 45 0,0 15 0,0 22 0,0 0 90,0-7-450,16-1-269,-12-2-810,50-3 629,-28-2 810,11-15 0,4-4 0,2 6 0,15-9 0</inkml:trace>
  <inkml:trace contextRef="#ctx0" brushRef="#br0" timeOffset="10818">22068 1326 8972,'0'32'0,"0"4"0,0-7 90,0 0-90,19-17 0,-15 10 0,35-19 90,-23 17-180,19-19 180,-9 6-90,12-7 0,-10-17 90,14-5-90,-21-12 449,2-11 181,-14 16-90,-3-10-180,-5 5-360,-1 9-90,0-3 180,0 13 0,-16 7-90,13 25 0,-13 3 89,16 23 181,0-2-180,0-4 0,0 2-90,0 24 90,0-7 0,0 1-269,-1-22 1,2 0 223,6 19 0,2-1-630,-6 7 585,4-25 0,2-1 0,3 5 0,-9-7-42,9-7 42,-12-4-90,0-6-4587,0-4 4760,0-29 1,0 2-1,0-23 1</inkml:trace>
  <inkml:trace contextRef="#ctx0" brushRef="#br0" timeOffset="11136">23062 1115 10231,'0'-10'990,"-19"3"-451,-5 2-449,-26 3-90,7 2 0,-18 19 0,22 6 45,9-2 0,2 3-1194,0 15 1149,2 1-77,14 2 77,11-11 0,24 15 0,-1-24 0,11-8 0,4-3 0,10-3 0,-4-5 0,2-2 0,7-3 0,-18 1 0,-1-2-180,17-19-360,-16-2 91,0-19 89,-24 10-630,-23-6 91,8 17-1,-38 0-719,37 3 1619,-42 14 0,29-13 0,-23 9 0</inkml:trace>
  <inkml:trace contextRef="#ctx0" brushRef="#br0" timeOffset="11756">23535 1061 9242,'0'40'0,"-23"-7"0,17 4 0,-17-5 90,8 1 0,11 2-180,-12-2 180,16 0 0,0 6-90,19-13-90,25 13 0,0-28-90,-7-3 0,1-1 90,2-7 45,-7-8 0,-1-5 45,6-14 90,-11 1 0,-1-2 360,0-14 359,4-14-539,-21 27-360,-2-8 90,-7 19 90,0 2-90,0 54 0,0-4 0,-1-2 0,2 3 0,16 22-270,14-25-45,-4-13 1,2-2-136,26 4-966,2-11 1236,-11-1 0,-1-9-268,1 0 178,-2-22 180,-1 16 90,-4-41-90,10 6 270,-15-13 0,-9 11 0,-3-1 360,-3-14 404,-6-5 0,-4-2-404,-4-1-90,-3 7 0,0 2-450,-2 16 0,-17-12 0,12 34 90,-25 3-90,27 29 1289,-11 20-1289,6 11 0,6 16-45,-2-20 0,0 2 45,4-9 1,0 2-91,-2 23 0,4 0-45,8-24 0,2 0-315,-1 18 1,0 0-271,15 2 405,-9-22 1,-5-1-676,-9 14 181,19-16 809,-20 3 0,-12-23 0,-13-2 0</inkml:trace>
  <inkml:trace contextRef="#ctx0" brushRef="#br0" timeOffset="11881">24292 1316 10501,'-11'-31'360,"9"1"-270,-9 1-90,11 3-90,30 1 90,-4 3-495,13 8 0,6 2-314,15-4-978,-1 7 0,2 2 1787,-22 4 0,-1 1 0,12 1 0,-1 0 0,-15 1 0,0 0 0</inkml:trace>
  <inkml:trace contextRef="#ctx0" brushRef="#br0" timeOffset="12020">25592 1361 12030,'15'1'-1799,"-2"1"-180,0-2 1979,1 1 0,-5-1 0,2 0 0</inkml:trace>
  <inkml:trace contextRef="#ctx0" brushRef="#br0" timeOffset="15289">20283 2153 10681,'0'34'180,"0"3"-90,0-10-90,-13 4 0,10-6-90,-11 5 0,3 1-270,8 2-899,-8 2-90,2-1-271,6 0 1620,-6-2 0,9-2 0,0-1 0</inkml:trace>
  <inkml:trace contextRef="#ctx0" brushRef="#br0" timeOffset="15531">20600 2176 10951,'0'35'90,"0"-5"0,0 6-90,0-2 0,0 5-90,0 3-540,0 24-359,0-13-46,0-7 1,0 1-1491,0 9 2525,0-21 0,0-1 0,0 9 0,0-3 0</inkml:trace>
  <inkml:trace contextRef="#ctx0" brushRef="#br0" timeOffset="15882">20085 2521 9422,'-4'-4'1978,"21"20"-1708,-14 10-180,37 28-90,-18-8 180,3 4-90,-8-21 0,-1 0 0,2 16-45,-1-8 0,1 0-45,7 3 450,3 18-270,-13-31 0,3 3 179,-1-15-359,-7-8-90,12-1 90,-6-23 0,24-13 90,-6-11-1418,3 6 1,1-2 1057,-11 12 1,1-1-136,9-8 0,3-1-1816,3-1 1,0 1 1275,-9 10 1,0 0 944,10-7 0,-1 1 0,-12 13 0,-2 3 0,1-1 0,0 1 0</inkml:trace>
  <inkml:trace contextRef="#ctx0" brushRef="#br0" timeOffset="17764">16545 3863 11041,'16'46'270,"-4"-4"-5841,-1 16 5661,-3-4-90,2 10 349,-3-31 0,-1 2-349,-1 0 0,1 1 0,4 14 0,1-1 45,-3-12 0,0-1 45,3 8 0,0-2 360,12 18 591,-6-22-1041,9-1 0,-9-26 0,15-35 0,-8-2-90,11-31 2317,-6 6-2587,1-6-135,-14 27 1,0-3-811,5-11 1,1-2 449,-6 13 1,-1 0 854,5-7 0,-1 1 0,5-7 0,-1 5 0</inkml:trace>
  <inkml:trace contextRef="#ctx0" brushRef="#br0" timeOffset="18000">17492 4410 11940,'-17'21'90,"20"-15"-180,1 55-629,31-34-361,-25 10 1,-1 3 89,13-3 990,4 19 0,-12-30 0,11 4 0</inkml:trace>
  <inkml:trace contextRef="#ctx0" brushRef="#br0" timeOffset="18135">17595 4021 8072,'0'-27'0,"0"4"0,0 7-1529,0 5 1529,21 7 0,-16 1 0,16 3 0</inkml:trace>
  <inkml:trace contextRef="#ctx0" brushRef="#br0" timeOffset="18465">17933 4699 8522,'6'9'900,"-1"-1"-631,1-4-179,0-2 90,6-2-270,-1-22 90,6 17 0,-1-36 0,1 26 0,1-20 0,6-1 0,-8 5 0,4-17 0,-14 19 90,-1-15-90,-5 20-90,-20-11 180,15 21-90,-29-2 90,31 32-90,-11 8 0,14 11-90,0 0 90,0-6-449,16 16-361,-12-9-539,11-6 0,3-2 1349,5 3 0,8 8 0,2-16 0</inkml:trace>
  <inkml:trace contextRef="#ctx0" brushRef="#br0" timeOffset="18648">18442 4438 9152,'17'7'1979,"3"10"-1979,1 14 0,13 3 0,-18-3-1080,6-6 1,3 1-540,6 15 1432,-10-14 1,1 0-1,13 8 1,1-2 0</inkml:trace>
  <inkml:trace contextRef="#ctx0" brushRef="#br0" timeOffset="18864">19250 4301 8972,'-19'-8'719,"-4"4"-808,-1 19 178,-14-10-89,24 37 0,-17-20 0,10 27-1864,-2-8 1864,2 4-405,7-13 0,1 0 86,-6 17-761,7-12 1,2-1 1079,1 0 0,-1 4 0,4-19 0</inkml:trace>
  <inkml:trace contextRef="#ctx0" brushRef="#br0" timeOffset="19047">18860 4415 8342,'26'-21'900,"11"1"-361,-33 5-179,34 4-180,-33 5-90,40 3-90,-25 3 0,35 15 0,-21 14-45,-3-4 0,-1 4-524,7 24-376,-6-15 1,-1 0-1275,6 12 2219,-12-19 0,-1-1 0,8 10 0,0-3 0</inkml:trace>
  <inkml:trace contextRef="#ctx0" brushRef="#br0" timeOffset="19232">19725 4333 9512,'-14'-14'90,"10"5"-1,-10 3-89,2 4 0,10 23-89,-18-2-631,9 23 0,2 6-1348,-9 10 1955,6-9 0,1 0 0,1 10 1,2-1-1</inkml:trace>
  <inkml:trace contextRef="#ctx0" brushRef="#br0" timeOffset="19548">20612 3929 10951,'-24'0'719,"8"19"-719,9 12 0,7 13 90,0 8-90,0-4-45,0-10 0,0 1-275,0 24 275,0-8 0,0 1-405,0 9-764,0-11 0,0-1-1659,0 3 2873,0-20 0,0-3 0,0 5 0,0-2 0</inkml:trace>
  <inkml:trace contextRef="#ctx0" brushRef="#br0" timeOffset="19731">20942 4206 10591,'-20'-11'90,"15"2"-180,-35 5 180,17 1-180,-1 27 90,-7 11-90,20 14-855,3-12 1,1 0-1540,-1 9 2484,8 17 0,0-20 0,0-2 0</inkml:trace>
  <inkml:trace contextRef="#ctx0" brushRef="#br0" timeOffset="20048">21070 4641 11221,'-19'-18'0,"5"2"0,14 1 0,20-6 0,10 3 0,-2 1 0,2 0 0,17-4-1083,4-6 993,-17 10 90,0 1-90,-5 2-90,-3-5 180,-2 7-90,-13-11 90,0 11 180,-31-16 813,15 16-993,-30-9 0,17 17 90,-13-1-90,14 23 0,-5 8 0,20 11 0,-7 4-360,9 7-540,20-9-269,-6-7 0,3-2 1169,26 4 0,6 5 0,-8-17 0</inkml:trace>
  <inkml:trace contextRef="#ctx0" brushRef="#br0" timeOffset="20366">21285 4123 11041,'-3'-31'539,"19"5"-359,-12 3-90,38 5-90,-6-7 0,11 9 90,15-6-180,-25 15 0,19 2 90,-25 5-2069,16 15 990,-24 8-450,7-3 1529,-14 20 0,-2-35 0,-2 16 0</inkml:trace>
  <inkml:trace contextRef="#ctx0" brushRef="#br0" timeOffset="20548">22087 3690 10501,'0'50'-1799,"-11"-7"270,8 6 1032,-8-7 0,11 4 0,0 2 0</inkml:trace>
  <inkml:trace contextRef="#ctx0" brushRef="#br0" timeOffset="20798">22760 3937 11850,'12'-25'1439,"-5"2"-1079,-2 6-270,-4 3-90,-1 22 0,-15 17 0,11 15-90,-10 10-732,0-3 373,11 4-451,-4-1 1,1 1 89,6 14-90,0-8 1,0-1 449,0-11-1439,0 14 1889,0-35 0,0-1 0,0-15 0</inkml:trace>
  <inkml:trace contextRef="#ctx0" brushRef="#br0" timeOffset="20914">22635 4432 10141,'-20'-30'1259,"15"0"-1169,-29-19-180,30 11 90,-10-27-89,14 25-361,20-7-989,13 3 629,10 14-315,-8 7 1,1 2 963,9-1 1,17-2-1,-21 10 1</inkml:trace>
  <inkml:trace contextRef="#ctx0" brushRef="#br0" timeOffset="21614">23075 3742 10141,'0'-8'2069,"-11"4"-1979,8 21-90,-8 14 0,11 32 0,0-7-561,7-12 1,0 0 560,-3 14-45,7-9 0,2-1-45,-1 9 90,-6-22 0,1 0-780,12 22 511,-6-18-451,10 12 270,-6-31-449,0-3 719,-7-13 0,10-48 270,-9 17 629,4-24 1,0-2-270,-3 8-315,-2 9 0,0 2-135,-2-2 90,-3 12 879,-1 18-1059,-3 19 180,19 27-180,-2-4 90,5 1 572,3-12-752,-23 0-180,29-5 270,-20-1-450,17-3 270,-9-9-269,9-1 449,-6-6 90,14-16 0,-18-9 180,5-9 89,-13-4 271,-1 8 0,-5 1-90,-1-9-450,-3 12-90,-1-3 90,0 13 0,0 25 0,0 10 0,0 28 0,17-9-180,0 12 90,3-24-360,34 9 360,-31-24 90,12-4 0,2-3 0,-5-4 90,20-19 90,-25-9 450,13-22-181,-22 10-179,8-6-270,-18 19 0,4 5-90,-10 11 90,-1 29 0,1-13-180,0 36-359,2-21-901,9 38 721,-2-21-406,3-6 1,2 0 1124,6 1 0,12 6 0,-6-17 0</inkml:trace>
  <inkml:trace contextRef="#ctx0" brushRef="#br0" timeOffset="21951">24558 4041 10591,'-27'-20'540,"-10"3"-450,21 1 0,-1 7 89,-6 1-179,13 23 0,-2 9 90,4 36-90,8-19-90,21 22 0,-1-37 90,21 4-89,-22-14-1,10-7 180,-15-2-90,8-28 89,-9-5 451,-1-25-270,-11 13-90,4-10-180,-5 20 90,2 5-90,2 12-90,0 28 0,7 12-450,-3 10-1079,12 24 540,-8-22-180,5 13 1259,-2-5 0,-5-15 0,2 7 0</inkml:trace>
  <inkml:trace contextRef="#ctx0" brushRef="#br0" timeOffset="22169">23985 3637 11311,'0'-39'89,"0"0"-89,23 4 270,-17 0-90,43 6 180,2-4-360,9 18-90,5 23-630,-31 28-629,-16 15-315,-12-13 0,-3 0 1372,-3 13 0,0 15 1,0-20-1</inkml:trace>
  <inkml:trace contextRef="#ctx0" brushRef="#br0" timeOffset="22347">24673 3284 9961,'20'-6'-90,"0"2"-359,1 2-271,3 2-449,-2 0 1169,4 0 0,1 16 0,2 4 0</inkml:trace>
  <inkml:trace contextRef="#ctx0" brushRef="#br0" timeOffset="22514">26288 3718 13919,'43'3'-630,"-5"0"1,-8-1-451,-8-2-3687,-2 0 4767,-10 0 0,-2 0 0,-7 0 0</inkml:trace>
  <inkml:trace contextRef="#ctx0" brushRef="#br0" timeOffset="25066">17130 6457 10141,'-17'-14'1529,"-2"1"-1349,-2 1 180,-3 2 0,0 2-180,-2 2-180,1 3 0,-2 1 0,2 2 0,-1 16 0,0-12 90,-6 51-90,8-29-130,10 4 1,1 3 129,2 6 0,5 2 0,3 13-90,21-17-450,13 12 361,12-33-1,-8-7 0,1-2 270,15-7-842,-16-10 0,0-3 842,16-7-180,-2-23 180,-2 5-478,-20 10 1,-1-3 387,7-19-47,-12 10 0,-3 0 317,-6-6-181,-6 11 1,-2 3-90,-2 1-3,-2-4 93,0 21 1135,0 23-1315,0 17 90,0 13-719,0 7-1530,6-7 0,4 0 2249,14 10 0,-8-9 0,2-2 0,18-1 0</inkml:trace>
  <inkml:trace contextRef="#ctx0" brushRef="#br0" timeOffset="25450">18058 6283 9781,'-35'-15'1530,"-23"6"-901,17 4-449,-16 22-135,21-5 0,1 4-866,-5 22 821,-8 7 90,22-8-180,13 0 90,4 2-32,9 13 32,20-14-450,17 13 360,10-33-90,-9-8 0,1-2 180,11-8-90,14-17-211,-22 13 301,-2-42 0,-7 20 45,-12-10 0,-5-5-135,2-12 90,-6 3 0,-2-2 90,-9-13 315,4 11 0,-5 0-136,-22-7-224,20 24 0,-1 2-45,-35-14-90,34 19 900,-12 0-720,7 22 343,7 22-433,-7 5 90,9 45-90,0-13-25,0-15 0,0 4-245,7 8 0,1 0-270,-6-11 1,0 2-811,11 26 1,0 0 764,-12-28 1,1-1 584,8 21 0,3-2 0,4 1 0,-3-22 0,1 0 0</inkml:trace>
  <inkml:trace contextRef="#ctx0" brushRef="#br0" timeOffset="26148">18392 6483 10411,'0'-17'540,"0"0"179,0 3-539,0 23-180,0 29 90,0 6-135,0-4 0,0 1 45,0 3-1123,14 13 1123,-10-22 0,11-4-1,-5-7-629,-7-5-89,15-5 359,-12-7 0,8-1 180,0-27 90,0-9 180,4-12-45,-6 10 0,0 0 45,7-7 90,-3 4 0,-1 1-90,2 0 1304,7-13-1034,-10 32 179,7-5-449,-10 36 0,6 8 180,-10 15-270,3 25 0,-4-21 0,-3-7 0,0 0 90,1 4-90,-1 7 0,2-16 0,-2-17-450,6 4 181,-3-17-541,11-18 720,-3 12 0,9-43 90,7 8-90,-5-10 90,-4 14 0,0 2-90,2-4 180,12-16 0,-18 28 270,6 6-360,-12 13 180,0 7-180,-3 19 0,-2-15-90,4 34 180,-3-10 90,6 16 0,-4-16-270,5 5 90,-2-30-90,3 16-90,2-17 0,15 4 180,-6-24 0,23-8 0,-18-11 0,-6 10 0,-1 0-247,4-8 517,4-9-90,-8 6-90,-11 13 630,6-5-631,-13 21-89,2 0 0,-3 27 0,5 26 0,-3 1 0,1-7 0,-1 1-179,5 5-991,-1-7 1,2-2-540,7 5 1709,8 8 0,-4-21 0,1-1 0</inkml:trace>
  <inkml:trace contextRef="#ctx0" brushRef="#br0" timeOffset="26300">19617 6145 10051,'-19'-14'-90,"3"3"0,8 6 0,2 3 0</inkml:trace>
  <inkml:trace contextRef="#ctx0" brushRef="#br0" timeOffset="26651">20098 6378 9691,'3'16'810,"-1"2"-450,1 1-360,-1 2 0,1 2 90,2 11-90,-1-8 0,4 19 0,-2-19 0,-1 6-90,2-2-90,-1-10-180,2 6 90,-1-17-90,2-1 271,-1-7-1,7-39 180,-3 13 584,1-24 1,0-3-226,1 3-314,-1 3 0,-1 1-135,-4 9 90,3 0-90,-8 24 0,1 6 0,-2 6 0,1 35-629,1-10-900,1 32 1529,4 3 0,1-13 0,3 18 0</inkml:trace>
  <inkml:trace contextRef="#ctx0" brushRef="#br0" timeOffset="26798">20812 6684 11400,'0'-17'-990,"-16"3"1,12 5 0,-11 3 0</inkml:trace>
  <inkml:trace contextRef="#ctx0" brushRef="#br0" timeOffset="27297">22032 6244 11400,'-22'-7'90,"17"2"180,-37 4 0,36 21-90,-25-2-90,28 24 90,-8-4 0,0 6-135,10-8 0,0 0-45,-10 20 0,10-8 0,2-1 0,-1 4 0,10-10 0,1-3-616,-6 1 616,16 6 106,-7-19-286,-10-11-180,10-19 181,-14-23-1,-19-15 0,15-11-1445,-15 3 1445,0-6 90,11 9 0,0-1-21,-3 10 0,0-1 81,5-5 0,3-4 0,1 3-15,0 5 0,4 0 90,6-24 0,1 2-135,-4-1 90,12 26 0,5 2 90,8-6 179,9 19 64,12 4-243,-18 41 0,4 10-90,-25 5 0,-6 3-180,5 14-90,-8-14 0,-6-3-899,-19-4-531,17 13 1700,-32-32 0,33 6 0,-12-16 0</inkml:trace>
  <inkml:trace contextRef="#ctx0" brushRef="#br0" timeOffset="27547">22415 5981 10051,'13'0'1619,"2"16"-1529,-5-12 0,3 29 90,-5-3-180,-1 9 0,-4 4 0,-1-9 0,-1 1 0,-1 15 0,0-12 0,0 18 0,0-29 90,0 1-90,0-16-450,0-5-179,0-23-181,0-19 91,13-12-271,-12 6 1,1 0-1063,27-15 2052,-27 16 0,0 1 0,27-13 0,-12 1 0</inkml:trace>
  <inkml:trace contextRef="#ctx0" brushRef="#br0" timeOffset="27881">23015 6036 10501,'-44'0'90,"-2"0"-90,4 0 0,17 20 0,-9-15 90,31 36-90,-19-24 0,20 19 0,-5-10 0,7 13 0,27-13 90,7 15-90,16-23 90,14-1 90,-24-12-180,19-5 0,-29 0 0,-5-15 0,-8-5-90,-14-18-90,5 9-180,-32-2-1169,-3 2 90,-3 8 1439,-14-5 0,38 18 0,-17 1 0</inkml:trace>
  <inkml:trace contextRef="#ctx0" brushRef="#br0" timeOffset="28648">23587 6048 9781,'-52'0'-90,"3"0"180,8 0-90,8 18 90,14 3-90,9 21 0,10-10 0,26 0 90,-19-12-90,45-3 90,-30-7-90,22 3 0,2-11 0,-15 4 0,8-24 0,-14 13-90,-13-51 90,1 28 0,-11-12 0,-4-3-1201,2-8 1201,1 18 0,-2-2 225,-8-3 0,0 2 130,5-20 184,-13 10 1,0 1-450,13-5-135,-9 16 0,1 1 135,10 2 0,-6 1 0,8 21-90,0 24 0,19 3 1189,-15 20-1189,16-8 0,0 1 90,-14 21-432,12-14 1,0 0 341,-14 22 0,11-29 0,1-1-89,-12 32-46,15-21 0,1 0-225,-8 20-225,6-18 1,2-3 44,-5-2-900,10 2 810,-13-29 270,2-2 270,-5-9 180,0-20 0,-1 15 810,4-52-271,-3 34 451,5-42-631,-8 35 858,2-9-1397,-4 26 473,0 17-383,0 0 0,5 43-89,0-26 89,5 26-270,7-10-180,-3-10-90,16 10 270,-11-25 1,19 4 269,-14-15 0,15-14 90,-16 9-1,2-33 541,-8 11-90,-8-11 449,-2-9-809,-8 19-180,-2-4 0,-1 9 0,0 32-719,0 5-271,0 23-179,0-3-180,17-7-630,-13-2 1979,28-1 0,-28-2 0,10-2 0</inkml:trace>
  <inkml:trace contextRef="#ctx0" brushRef="#br0" timeOffset="29081">24965 5917 10231,'-25'-6'1529,"-14"5"-1349,16-5 0,-18 24-180,4 7 90,16 10-90,-2 1-90,21 8 180,-7-10-360,9 11-809,24-5 719,9-11-180,-1-10 1,2-3 179,20-3-45,-15-6 0,-1-3-1780,6-4 1735,15-17-1362,-7-12 1543,-12-9 448,-11 5 1,-2-1 630,1-15-361,-11 16 1,-3-1 0,2-18 0,-3-1 90,-6-1 89,-4 1-89,-3 3-90,0 3 210,-17-8-480,13 17-270,-28-8 360,28 29-270,-20 3 90,22 57-90,-8-14-45,9 16 0,2 4-45,-1 0-135,8-3 0,3 0 788,7 7-698,-8-19 0,2 0-1215,16 27 721,-9-18-91,-4-12 1,0-1-181,3-2 1173,0 1 0,-17-17 1,6-3-1</inkml:trace>
  <inkml:trace contextRef="#ctx0" brushRef="#br0" timeOffset="29231">25123 5867 11760,'-2'-10'-90,"2"0"-269,-3 2-721,21-4 451,-13 5-1,34-2 90,-34 6-449,44 1 989,-28 1 0,25 1 0,-14 0 0</inkml:trace>
  <inkml:trace contextRef="#ctx0" brushRef="#br0" timeOffset="29448">26202 6208 10681,'-17'1'0,"4"1"0</inkml:trace>
  <inkml:trace contextRef="#ctx0" brushRef="#br0" timeOffset="29751">26918 5746 13110,'-5'-7'-90,"4"0"-990,-4 2 720,5 19-539,17-11-630,-12 35 1529,31-5 0,-31 12 0,13 4 0</inkml:trace>
  <inkml:trace contextRef="#ctx0" brushRef="#br0" timeOffset="29948">26780 5498 11580,'-12'-40'-1799,"1"3"1080,4 4 89,1 4 1,4 3 89,2 6-360,0 4 900,0 6 0,23 6 0,5 2 0</inkml:trace>
  <inkml:trace contextRef="#ctx0" brushRef="#br0" timeOffset="30253">27203 5593 10591,'17'29'360,"-1"0"89,3 14-269,-5-11-180,3 11 90,-6-13-90,0-1 0,-2 2 0,-1-4 0,-1 0 0,-1-5 0,-4 3 90,0-9-719,0-1 629,-1-10-180,4-20 90,-2-11 180,1-9 90,4-22-90,-1 19 179,7-26-359,-4 30 90,0-6 90,-1 23-90,-4 7-90,7 4 90,-6 23-1349,9 14 270,-4 8 1079,5 4 0,2 1 0,6 4 0,-4-9 0,0 1 0</inkml:trace>
  <inkml:trace contextRef="#ctx0" brushRef="#br0" timeOffset="30666">28020 5804 11580,'-35'-26'0,"-1"5"0,-16 0 90,12 12-90,-22 0 0,29 9-90,-9 20 180,28 5 0,0 11-90,14 8-180,26-27 0,13 21 91,16-24 89,-4-4 0,0-1-90,6 1-210,-11-19 1,-3-3 299,-1 7 0,-5-40 0,3 5-90,-16-13 135,-12 12 0,-3-2-58,-5-12 507,-1 3 1,-6-1-621,-7 20 0,-1 1 350,9-10 1,-2-2 225,-14 4 0,-3 2-270,1-15-180,11 15 0,-3 4 0,-17 6 711,25 0-711,-9 40 0,13 21-180,0 16-270,6-6 1,3 2-752,9 19 256,0-8 1,2-1 179,-5-20 1,0-2-1051,8 21 1,0-2 1613,4 4 0,-9-21 0,1-3 0,5 9 0</inkml:trace>
  <inkml:trace contextRef="#ctx0" brushRef="#br0" timeOffset="30969">28493 5850 12120,'11'-11'0,"1"2"90,9 1-90,-1 5 0,9-13 0,-6 14-90,1-9 90,0 8-270,9-5 180,-11 2-899,12-2 539,-21 1 180,2-5 270,-11 1 0,-2-4 180,-20-6 360,14 4 449,-31-13-719,31 13-180,-24-6-90,26 11 360,-9 2-360,11 25 90,20 24-360,-16 3-360,23-6 1,3-1-361,-5 3 990,19 1 0,3-1 0,-4-1 0,-10-9 0,1-1 0</inkml:trace>
  <inkml:trace contextRef="#ctx0" brushRef="#br0" timeOffset="31181">29168 5622 12570,'0'-8'0,"0"1"0,26 20-180,4 4-585,-2 3 1,1 2-226,13 11-224,-14-9 0,-1 1-46,6 4 1260,7 9 0,-13-14 0,-2-1 0</inkml:trace>
  <inkml:trace contextRef="#ctx0" brushRef="#br0" timeOffset="31348">29548 5600 11580,'-33'-14'180,"-1"5"-225,-1 5 0,-1 4 135,-11 21-225,3-5 0,2 4-584,3 28-990,8-9 0,3 2 1399,0 14 1,11-17 0,3 0 0,-1 18 0</inkml:trace>
  <inkml:trace contextRef="#ctx0" brushRef="#br0" timeOffset="31498">30345 6198 10681,'22'0'-1170,"-3"0"1,-2 0 0</inkml:trace>
  <inkml:trace contextRef="#ctx0" brushRef="#br0" timeOffset="34766">1868 6300 12390,'-17'40'809,"12"3"-539,-36-5-2992,22 10 2767,-2-20 0,0 0-45,2 3 0,2 1 0,-2 1 0,-1 1 0,0 0 0,-1 1-45,1 0 0,-1 0 90,1-1 0,0 0-90,1-2 0,0 1 45,1-2 0,1-1 120,-16 26-1199,14-20 0,1-1-630,-7 15 1709,8-13 0,2-2 0,2 2 0,-1 5 0</inkml:trace>
  <inkml:trace contextRef="#ctx0" brushRef="#br0" timeOffset="35335">2093 6809 9691,'-20'-10'540,"15"-1"-360,-29 4 0,31-2-180,-25 3 0,24-1 0,-26 3 90,12 1-180,-9 3 180,2 14-90,-1 9-90,4 9 90,-8 18 0,15-17 0,8 2 0,2 1 0,1 1-45,16-3 0,1-2 135,-7-5-90,25-3 0,1-2 630,-23-2 269,40 10-719,-46-21-270,9 1-360,-29-7-1708,-2 0-451,-14-16 2609,16-3 0,4 0 0,13 3 0</inkml:trace>
  <inkml:trace contextRef="#ctx0" brushRef="#br0" timeOffset="35716">2645 6747 11490,'-51'15'1080,"9"-12"-990,1 29-90,9-28 0,0 35 0,2-21 0,5 19 0,1-9 0,13 0-90,2 11 180,9-9-90,18 14-90,-13-22 90,37 4-180,-5-12 0,11-7 180,16-1 0,-27-6 0,16-21 0,-27-2 90,4-34 0,-20 22 360,-3-9-270,-7 19-180,-16 4-90,0 6 90,-3 25-1170,7 29-89,12 2-90,7-9 0,3 0-360,9 0 1709,2 7 0,11-19 0,-10-2 0</inkml:trace>
  <inkml:trace contextRef="#ctx0" brushRef="#br0" timeOffset="36048">3003 6967 10411,'0'-18'1079,"0"28"-1079,0 11 0,0 18 0,0-1 0,0-10 0,0 1 0,0-3-90,0-2 270,0-5-1349,11 0 1169,-9-30 0,15 14-90,-16-46 90,12 21 0,-3-41 0,4 21 180,-3 8 0,-1 0 90,3 0 449,7-4-539,-7 20-90,1 9 0,2 3-90,-5 30-90,11 11 90,-10 13-1709,0-11 0,0 0 1709,2 13 0,-3-16 0,0 0 0,6 15 0</inkml:trace>
  <inkml:trace contextRef="#ctx0" brushRef="#br0" timeOffset="36598">3532 7028 11670,'31'-27'270,"-15"4"-270,30 0-90,-27 9-2338,41-5 449,-27 11 1979,15 1 0,-12 5 0,1 2 0</inkml:trace>
  <inkml:trace contextRef="#ctx0" brushRef="#br0" timeOffset="37052">4238 6931 11580,'-14'-7'990,"-8"5"-900,20 15-90,-8 17 0,10 12 90,20 4-180,-15-7 90,14-10 0,0 0 90,-15 15-135,10-9 0,1-1 45,-3 3 0,1 14 0,1-27-180,-13 5 0,-12-20-180,-8-22 270,-22-20-90,21-13 135,1 8 0,0 0 45,3-17 0,8 13 0,2-7 0,-1 4-219,-1 9 0,4-1 219,11-7 0,4-5 0,-1 7 90,-3-13-45,15 17 0,6 4 45,1 6 180,21 1-90,-11 21-180,-6 3 90,-12 26-90,2-17-90,-12 53 180,0-36-135,-10 10 0,-2 2 45,1-2-540,-24 10-179,17-17-2250,-38-3 1080,18-4 1889,-11-9 0,13-3 0,14-7 0</inkml:trace>
  <inkml:trace contextRef="#ctx0" brushRef="#br0" timeOffset="37419">4698 6320 10681,'9'17'989,"0"17"-629,0-17-180,1 20 0,-1-4-180,7 25 0,-5-9 0,0-5 0,0 1 0,2 9 0,-2-9 0,1-1 90,3 3-135,-1-5 0,0-2 45,0-6-90,6 16-180,-13-37-180,1-3 540,-5-8-270,3-23 270,-2 15-135,3-29 0,1-7 135,1 12-45,3-13 0,0 0 45,0 10 270,9-4-270,-9 16 0,1 10-90,-4 2 0,-1 9 0,-1 16 0,6 9-90,-4 9-1169,14 21-90,-8-17-226,2-7 1,1-1 1379,6 5 1,12 5 0,-8-15-1</inkml:trace>
  <inkml:trace contextRef="#ctx0" brushRef="#br0" timeOffset="37798">5578 6763 11131,'-27'-19'1079,"-14"3"-269,15 1-631,-21 7-89,9 1-90,3 7 0,11 20 90,-5 9-90,15 11-90,-7 16 90,19-20 0,-4 10-179,25-18-1,-15-1-90,36-6-90,-7-3 180,9-9 90,14-3 90,-24-6 90,15-16-90,-31-7 90,12-22-90,-25 7 360,7-1 90,-10 1-271,0 12 1,0-6-180,0 13 90,-15 9-180,11 16 0,-12 32-269,32 0-451,-15-4 1,2-1-451,29 3 1,-27 10-90,26-17-338,-28-4 1687,25-4 0,-24-4 0,10-2 0</inkml:trace>
  <inkml:trace contextRef="#ctx0" brushRef="#br0" timeOffset="38298">5867 6848 10861,'0'-14'719,"-14"6"-629,10 21-180,-10 10 90,14 12 0,0-3 0,18 14 0,-14-18 0,14 17 0,-5-33-899,-10 7 809,17-18 90,-10-42 0,4 15 90,-4-14 0,-1-2 180,3 5 89,9-22-179,-9 30 270,5-5-360,-7 19-90,2 6 270,0 4-270,-2 26 180,8 10-270,-7 12 180,12 18-180,-11-22-536,7 12 626,-8-18 0,-1-4 0,-1-4 90,-1-1-90,-1-12-269,-1 2 179,-3-12 0,0 2 715,1-22-715,1 13 90,3-34 0,4 3 0,1-10 45,-2 11 0,0 1-135,4-7 270,-3 9 0,1 0 0,0 1-90,5-3 0,2 23 0,-6 5-90,14 6-90,-11 25-540,12 11-1349,-10 15 1979,-4-15 0,0 0 0,3 12 0,-6-16 0,-1 0 0</inkml:trace>
  <inkml:trace contextRef="#ctx0" brushRef="#br0" timeOffset="39585">3310 7964 9961,'0'-14'1439,"0"3"-899,0-2 0,0 3-180,0-1-180,0 0-90,0 5-1,0 0 91,0 4-180,0 17 90,0 17-90,0 11-513,0 13 513,0-7-702,0 6 162,0 4-359,-7 0-541,6 0 91,-6-3-450,7-4 1799,0-5 0,0-5 0,0-4 0</inkml:trace>
  <inkml:trace contextRef="#ctx0" brushRef="#br0" timeOffset="39947">3062 8309 11400,'-4'14'1620,"1"8"-1620,3 9 90,17 27-1,-13-15-89,4-11 0,1 1 0,-1 5 0,-2-1 0,-3 20 0,9-11 0,3-1 0,-1 2 90,0-14 0,1-3-180,6-4 180,15-1-90,-12-19 0,15-26-269,11-23-136,-29 17 0,1-3-2261,16-20 1,0 0 1585,-15 16 1,-1 0 1079,7-12 0,-1 0 0,-10 13 0,-1 2 0,0 0 0,0 0 0</inkml:trace>
  <inkml:trace contextRef="#ctx0" brushRef="#br0" timeOffset="41331">1670 9858 12660,'0'33'629,"0"5"-449,0 0-2236,0 11 2056,0 9 0,0-11 0,0 2 0,0-10 0,0 1 0,0 3 0,0 5 0,0-5 0,0-3 0,0-2 45,0 11 0,0 0-90,0-6 0,0-2 45,0 19-45,0-17 0,0-1 795,0-2-930,9 15-359,-7-36 709,7-16-170,-31-32-90,16-12-45,-12 2 0,-2-1-287,-1-19 422,2 0 0,1-1-529,8 21 1,0 0 528,-5-13 0,2-2-45,11-1 0,1 1-186,-5 13 0,0-1 201,5-2 0,2-4 0,-1 5 75,-1 6 0,2 1-90,20-26 0,3 2 45,-13 7 45,27 14 0,3 6-45,-21 15 20,44 21-20,-39-1 0,-7 24 0,-3 7 0,0-4 0,-11 14 0,-1 3 0,3 4 0,-4-17 0,-4 1-45,-8-1 0,-2-1-405,7 15-675,-12-10 1,-3-2-405,4 1-450,-1 6 1979,4-19 0,-1-4 0,-3-2 0</inkml:trace>
  <inkml:trace contextRef="#ctx0" brushRef="#br0" timeOffset="41615">2112 10226 9512,'5'23'1529,"0"18"-900,-1-21-179,1 33-360,-2-16 0,0 26-90,-2-23 0,1 25-90,-2-28 180,2 10-90,-2-7 0,0-11 0,0 8 270,0-21-270,0-1 0,0-33-990,0-33 451,0-6-1217,0 6 0,0 0 856,0-7 270,0 20 1,0 0 590,0-11 1,0 4-1,0 3 1</inkml:trace>
  <inkml:trace contextRef="#ctx0" brushRef="#br0" timeOffset="41931">2667 10426 11131,'-40'0'809,"-3"0"-809,1 0 0,5 16 90,3-12-180,12 30 90,10-17 90,-9 16-90,19-5 0,-10 10 90,12-9-90,23 13 0,-17-21 0,44-3 0,-13-7 0,12-9 0,-16-11 0,-1 0 0,4 4 0,-12-24 0,-2-4 0,5 7-630,-18-16 1,-3-4-91,6 6-748,-36-19 118,18 33 1350,-43 5 0,43 5 0,-19 3 0</inkml:trace>
  <inkml:trace contextRef="#ctx0" brushRef="#br0" timeOffset="42751">3160 10279 11221,'-44'0'899,"20"20"-809,-8-14-90,29 40-90,-23-23 180,23 25-90,-10-9 0,6 2 0,5 0 0,-6-2 0,8-2 0,19 7 0,4-15-180,0 4-180,18-19 90,-12-7 1,21-18 269,-11 7-90,-17-24 0,-3-5 180,2 1-90,-8-16 0,-3-4 0,-2-7 30,-6 13 0,0-7 0,-1 5-204,0 8 1,-2-1 502,-5-10 1,-3-7 0,3 8-105,4 12 0,-2 2 45,-16-21 0,0 3-270,16-1-23,-12 20 0,0 3 23,13 7 629,-9 2-629,12 33 0,0 20 0,0 13 0,6 0 0,2 3-259,0-13 1,1 1 258,6 28 0,0 3-819,-8-24 0,1-1 819,5 11 0,-1 1-495,-3-4 1,0-2 228,3-12 0,2 0-319,2 14 0,0-1-314,5-3-900,13 11 1259,-13-36 1,5 0-181,-9-16 609,-1-1-69,-1-2 3871,3-16-2612,-4-6 670,1-16-1119,-7 16 179,-2-10 181,-4 20-990,-2 11 0,0 13-90,0 28 90,17 2-540,1-8-359,18 2 449,-1-15 0,-5-6 0,0-7 1,3-8 359,-7-15 90,7 11 180,-4-46 0,-9 27 269,-5-10 1,-3-2 90,-1-2 359,1-23-539,-10 28 180,0-15-540,-2 49 0,0 8-90,0 28-90,0 4-540,0-8-179,22 0-450,-17-1-1,37-3 1350,-10 3 0,11-18 0,5 2 0</inkml:trace>
  <inkml:trace contextRef="#ctx0" brushRef="#br0" timeOffset="42965">4527 10354 11221,'-27'-23'1079,"-12"4"-719,34 5 0,-30 3 359,12 5-539,-15 2-180,16 27 0,-6-17 0,21 32 0,4 6 0,-12-11-270,18 15 0,6 2-89,-5-9-426,17-14 0,4-3 66,0 5-271,25-5-454,-18-15 1,2-1-176,19 2 1619,-17-6 0,0-3 0,18-18 0,1-4 0</inkml:trace>
  <inkml:trace contextRef="#ctx0" brushRef="#br0" timeOffset="43197">4975 9788 11221,'-26'-16'809,"-9"3"-269,31 5-360,-22 5-90,23 24-180,-8 15 180,11 13-1172,0 8 1082,17-10 0,-13 3-90,28 2 90,-28 0-90,28-2-405,-22-18 0,0 1-134,10 15-91,-5-13 0,-1-1-89,-3 0 359,4 4-539,-7-20-580,-8-3 1569,0-5 0,0-3 0,0-1 0</inkml:trace>
  <inkml:trace contextRef="#ctx0" brushRef="#br0" timeOffset="43314">4778 10374 10681,'-24'-14'719,"1"-4"-629,12-7-269,3-10-721,8 17-1349,29-5 1,10 3 2248,-1 0 0,10 6 0,1 1 0,1 2 0</inkml:trace>
  <inkml:trace contextRef="#ctx0" brushRef="#br0" timeOffset="43633">5570 9773 11580,'-23'-7'810,"2"2"-180,-7 3-361,8 19-89,-15 20-180,17 11-1067,3-4 0,0 2 1067,1 19-30,8-18 0,1 6 0,1-4-240,0-10 0,3 0-120,6 7 0,5 5 1,-2-7-601,-2 14-224,26-16 0,5-4 224,-8-3 990,15-15 0,4-5 0,4-5 0,-16-8 0,-1 0 0</inkml:trace>
  <inkml:trace contextRef="#ctx0" brushRef="#br0" timeOffset="43831">6060 10343 11221,'-25'-15'809,"0"0"-809,-25 9 0,11 0 0,2 21 0,18 3-270,6 16-179,13 4-1,0-7-180,0 0 180,18-11-269,-13-3-361,27-2 1080,-18-2 0,14-7 0,-2 0 0</inkml:trace>
  <inkml:trace contextRef="#ctx0" brushRef="#br0" timeOffset="44521">5962 10356 9961,'-12'-7'1709,"3"1"-1349,-2 1-90,4 0 0,-2-1-270,5 2 0,-3 0 90,3 2-90,1 2 90,-4 0 0,4 23-180,-4 6 90,4 14 0,0-1 0,3 5 0,0-10 0,24 18 0,3-28-270,28 2 180,-13-14-90,1-8 90,-11-2 0,0-5 90,-2-17-180,5-6 0,-11 1 180,1-33-90,-17 32 0,-15-17 0,-4-2-269,5 5-271,-12 4 0,-6 2 91,-6 8 539,-19-4 0,3 19 0,4 2 0</inkml:trace>
  <inkml:trace contextRef="#ctx0" brushRef="#br0" timeOffset="44953">6438 10262 10861,'-21'-13'629,"4"25"-629,17 13 0,0 15 0,19 2 0,-2 5 0,5-12 0,2 19 0,-12-29 180,0 3-989,2-13 629,-10-29 360,6-10-360,0-37 360,-2 8 90,1-4 179,1-1 1,-3 19-90,4-17 90,-5 39-91,4-6-359,-4 21 0,4-3 0,-2 27 90,3-17-90,1 42-90,11-9 1,-3 12-631,-2-16 0,1-1-817,7 4-172,7 9-270,-8-20 1979,2-6 0,2-8 0,1-6 0</inkml:trace>
  <inkml:trace contextRef="#ctx0" brushRef="#br0" timeOffset="45448">7130 9801 12030,'0'-31'900,"-18"6"539,14 8-1349,-14 31-90,18 40-90,20 4-722,-11-4 1,0 2 766,2-25 0,1 1-225,2 22 0,-1 0-90,3 7-90,-2-15 1,1-1-517,-1 1 516,6 7-809,-14-17 359,4-14 1,-6 3 1079,-22-18 1041,13-16-1221,-29 5 0,29-32 270,-35 16 918,35-20-919,-15 13 1,-2 0-270,4-16 0,7 5 0,0 0-90,-2-5 90,13-19 90,0 33-180,0-5 90,24 20 0,2 5 90,28 4-90,-12 19-179,14 6 358,-24-2-179,0 10 0,-1 0 0,-2-10 90,-4 10 0,-2 0 450,-8-15 539,6 12-989,-15-19-90,3 5 0,-6-8-270,-2-19-179,0-10-271,-1-8-1169,-16-20 810,12 17 1079,-13-12 0,17 15 0,0 2 0</inkml:trace>
  <inkml:trace contextRef="#ctx0" brushRef="#br0" timeOffset="45781">7763 10015 11311,'-39'0'89,"5"17"-89,6 5 0,16 12 0,2-2 0,10 7 90,0-10 0,0 17-180,20-23 270,4 3-270,0-14 180,15-6-90,-14-3 0,0-20 0,10-9 0,-20-10-90,4-19 180,-8 17-539,-11-29-91,0 27-1169,-20-21 540,0 30-540,-3-4 1709,-7 18 0,26 5 0,-11 1 0</inkml:trace>
  <inkml:trace contextRef="#ctx0" brushRef="#br0" timeOffset="46353">8005 10159 10051,'18'0'450,"0"-18"-450,0 13 0,1-37 90,2 0-90,-6-13-732,1-8 822,-7 14-90,-4-2 0,-1-1 0,-4-1 0,0 1 90,0 0 134,-9 17 1,-2 0 45,6-18-45,-10 13 0,-2 2-225,0-3 0,1-5 109,-8 18-109,21 12 90,-17 3-90,18 36 90,-7-3-180,9 29 135,-2-3 0,4 2-90,7-16 0,1 2-364,-3 11 1,0 5-1,0-5 409,4-10 0,2 0 0,11 20 0,1-1 0,-5 4 45,11-18 0,4-4-1133,3-2 1088,16-3 0,11-21 90,-14-6-90,-6-9 0,0-5-90,6-17 135,-11 3 0,-3-5-45,2-21 45,-14 10 0,-3-1-45,-3-13 45,-11 18 0,-2-2 135,-2-3 0,-5 1-182,-18-20 272,6 9 0,-4 1-136,-1 22 1,-4 2 180,-8-17 0,0 3-135,-8-2-483,15 17 1,0 2 302,-5-1 1358,14 6-1358,-11 6 1244,12 5-1244,-4 26 0,8 0 89,9 24-178,0-2-607,0 7 606,0 10 90,10-27 0,3 2-90,0 16 0,-1 1-180,1-10 0,2 0-90,3 3 0,3 3 1,-3-4-46,-7-3 0,1-1-674,21 20 0,2-3 449,-17-25 0,-1-2 0,4 7 1,3-3 752,19 12 0,-10-15 0,7 0 0</inkml:trace>
  <inkml:trace contextRef="#ctx0" brushRef="#br0" timeOffset="46687">8930 10071 11940,'0'-17'360,"0"2"-270,0 4-90,21-4-90,-15 5 0,46-12 0,-32 7 180,37-12-90,-29 12-90,15-12 180,-24 12-90,4-5-90,-17-5 180,-3 3 90,-3-18 90,-19 12 180,-2-17-181,-2 19-269,-11-5 90,30 14-180,-25 5 90,26 5 90,-19 2 90,19 20-180,-7 11-90,10 11 90,0 8-90,18-6-269,-14 4-316,13-13 0,3 0-134,6 15-181,-3-11 1,3-1 179,15-1-224,-15-9 0,0-3 1034,3-8 0,4 0 0,-12-12 0</inkml:trace>
  <inkml:trace contextRef="#ctx0" brushRef="#br0" timeOffset="46981">9400 9837 11221,'-21'-36'1439,"4"3"-1079,3-9-360,11 14-90,-10-7 180,13 22 0,0 19-90,20 18-90,-15 13 135,11-6 0,2 0-45,1 12 0,-3-6 0,1 0 0,1 6 0,9 10 0,-24-24 269,19-2 181,-20-8 180,14-1-540,-12-10-180,3-17 90,-4-24 0,-3-9 0,0-15-718,0 7 628,0-8-180,0-3-90,0 17 0,0-1 45,0 11 1,0 0-631,0-19 1,0 1-495,0-3-270,0-7 1709,0 29 0,16 10 0,3 3 0</inkml:trace>
  <inkml:trace contextRef="#ctx0" brushRef="#br0" timeOffset="47867">10892 9595 11221,'0'-21'359,"0"0"-269,-17 5 180,12 1-180,-33 2-90,4 7 0,-22-1 90,6 29-925,6-16 835,17 36-482,4-37 482,11 38-101,-2-17 11,12 12-450,-5 0-359,33-18 1330,3 3-611,27-15 180,-2-2 0,-12-6 615,4-21-345,-31 1 282,14-18-372,-22 19 90,4-3-1,-6 35-179,19-18-180,-18 35 90,42-27 90,-27 11-180,43-5 90,-20-7 0,-3-6 0,0 0 0,8 0 0,-10-18 0,-1-4-508,0 5 508,4-30 90,-23 19-180,-10-2 180,-4-2-90,-25-18 0,15 13-45,-28 4 0,-5 1 135,1-6-986,-2 14 0,-4 1 896,13 8 0,0 1 45,-2 0 0,-1 1 0,-2 1 0,-2 0 0,0 2 0,-2 1 44,-2 2 1,0 2 90,-1 2 0,-3 2 0,-18-1 0,-2 5-497,16 9 0,-1 4 467,-1-1 0,-5 1 0,7 3-105,6 9 0,4 3-572,-11 3 0,4 2 661,19-6 1,5 1-45,3 3 0,3 2 67,3 0 0,3 2-112,2 20 0,6 2 45,9-13 0,5 1-49,1 5 0,4 4 1,4-5-42,8-3 0,6-3-90,5 2 0,6 2 0,-1-6-135,3-5 0,2-5-15,-6-5 0,2 1 1,3-4-571,5-4 0,1-4 1,-1-2-271,6 3 1,3-3 1079,-13-5 0,4-1 0,1 0 0,-7-2 0,8 0 0,-3-2 0,-7-2 0,0 0 0,0 1 0</inkml:trace>
  <inkml:trace contextRef="#ctx0" brushRef="#br0" timeOffset="48747">12170 9211 11221,'-17'-27'2338,"13"6"-2068,-13 6-180,17 8 810,-11 1-900,8 24 0,15 11-90,-6 13-180,37 6-540,-39-8-653,38 2 294,-26 3-630,21-4 0,-15 2 1799,1-5 0,-2-5 0,2-2 0</inkml:trace>
  <inkml:trace contextRef="#ctx0" brushRef="#br0" timeOffset="49149">12350 8986 9152,'16'47'0,"-12"-8"0,13-2 0,0-8 90,-12 1-180,25-2 90,-27 3 0,23-6 90,-16 1-90,11-5 180,-4 2 179,-6-13-269,1 5 0,-7-15 720,0 4-360,-3-20 89,0-3-449,-2-15 90,0 2-90,0 7-90,16 11 90,-12 25-90,28 14 0,-27 13 90,27 2-180,-14 9 90,8-11 0,-10-2 0,-2 0 90,1-4-180,6 15-180,-13-37-5487,-1-2 5757,-5-26 0,1 13 0,-2-14 0</inkml:trace>
  <inkml:trace contextRef="#ctx0" brushRef="#br0" timeOffset="49765">13247 9167 11131,'-20'-11'719,"16"-1"-629,-33 2-90,33 0 270,-61 4-270,39 2 0,-13 7 0,1 6-90,6 14 180,-4 19 0,18-4-90,8 10 0,25-20-90,8-5 0,7-4 0,21-5 90,-5-3 0,1-3-90,2-8-591,-17-12 0,-1-1 681,7 7 0,-3-46-165,1 11 345,-18-15-90,6-5 90,-22 24 0,-3 1 180,7-23 44,-15 8 1,-2-1-225,6-10 225,-11 13 0,-4 1-225,1-2-180,0-7 0,-10 23 0,26 15 0,-19 4 0,20 33 0,-8 19-90,10 13-958,0 14 58,17-10 91,-13 6 404,12-29 1,2 0-991,-4 12 1,-1 1 756,4-12 0,2-1 728,1 9 0,-1-2 0,12 8 0,-1-3 0</inkml:trace>
  <inkml:trace contextRef="#ctx0" brushRef="#br0" timeOffset="50081">13568 9290 12390,'0'-26'1079,"0"2"-989,20 1-180,-16 6 180,36 0-180,-34 4 90,40-1-180,-12-5 90,12 4-45,-13 3 1,-3 0 44,-1-1 90,11-9 0,-31 10 0,-2-12 0,-7 7 0,-21-15 0,-2 12 0,-2-5 180,-13 7-270,15 7 270,-16 1-180,9 8 0,13 20 0,9 7 0,8 11-90,0 2-540,25-8-899,6 17 270,15-12-540,-14-5 0,-1-1 1522,10 1 0,13 7 0,-15-16 0</inkml:trace>
  <inkml:trace contextRef="#ctx0" brushRef="#br0" timeOffset="50281">14105 8988 11400,'-10'-10'540,"7"1"-450,-7 2-180,10 3 180,19 2-90,9 1-90,26 1 90,-8 19-45,-12-9 0,-1 0-225,9 13-1484,2 2 0,1-4 315,1-13 1363,-10 13 0,-2-1 1,2-17-1,-2 7 1</inkml:trace>
  <inkml:trace contextRef="#ctx0" brushRef="#br0" timeOffset="50464">14460 8770 10591,'-16'-7'540,"0"3"-630,1 1 180,0 23-90,4-15 0,0 41-90,0-23-90,0 28-1035,6-18 1,-1 1-855,-2 20 1915,4-17 0,1-1 0,1 15 0,1 0 0</inkml:trace>
  <inkml:trace contextRef="#ctx0" brushRef="#br0" timeOffset="50914">15167 8793 13020,'34'-16'179,"28"12"-179,-29-39-1636,-1 31 0,4 0 1636,-7-12 0,0-3-90,3 5 0,0 1 0,2-2 0,-1 0-180,1-1 0,1 0-45,0 1 0,0-1-45,-2 0 1,1 1-284,-2 0 1,0 1 237,-3-1 1,-1 1 374,23-19-959,-22 16 0,-2-1 989,11-10 0,-1-5 0,-19 16 0</inkml:trace>
  <inkml:trace contextRef="#ctx0" brushRef="#br0" timeOffset="51231">15547 8249 11940,'23'-20'1259,"10"-25"-989,14 23-90,-10-9 0,0-3-767,14-4 677,-5 6 0,0 0-45,-17 13 0,-1 1 90,21-13 0,1 2-1038,-21 12 1,0 1 1081,9-5 1,-1 1 90,13-4-619,-3 2 349,-3 3-76,12 1 166,-18 7 90,16 1-90,-30 8 149,2 2-149,-16 23-90,-6-2-90,-1 24 90,-15-11 0,-1 0-270,7 26-353,-12-22 0,-8 4 0,5-1-187,8-2 1,1 2 809,-10 5 0,-5 5 0,4-4 0,6-3 0,1-1 0,-4 14 0,-1 0 0</inkml:trace>
  <inkml:trace contextRef="#ctx0" brushRef="#br0" timeOffset="58547">3675 2587 10681,'0'-10'1439,"0"0"-1079,0 0 90,0 0 179,0-1-539,0 4-90,0-2 180,-7 7-180,5 16 0,-6 14 90,8 31-90,14-3-506,-12-11 1,0 0 505,12 15 45,-7-9 0,-1-1-135,-3 7 90,3-21 0,0-2 0,-6 9 0,0-5 0,0-4 0,0 5 0,0-11-90,-17 7 90,-4-19 0,-1-1-270,-22-8 180,29-5-90,-33-18 180,27 11-90,-4-31 90,9 19 0,5-17 0,0-1-89,6 8 1100,2-8-832,20 23-269,-12 15 180,31 1-90,-32 38 0,29-20 90,-29 26-90,24-9 0,-25 4 0,9-11 0,-1 2 0,-9 19-90,3-7 0,-1 0-1489,-4 11 949,0-21 1,0-1-1170,0 15-270,0-4 2069,-15-3 0,11-3 0,-12-1 0</inkml:trace>
  <inkml:trace contextRef="#ctx0" brushRef="#br0" timeOffset="59103">4003 2640 8882,'0'-6'1529,"16"3"-629,-12 19-811,19 13 1,-20 13-176,11 6 446,-12-5-270,11 3-90,-12 2 90,7 3-90,-7-2 88,1 0 2,-2 18-180,0-19 135,-9-12 0,0-2-45,5 3-90,-31 9 180,31-23-180,-24 0 90,25-13 268,-22-2-268,6-5-90,-5-1 0,1-2 90,2-16-180,7-3 180,0-2 90,7-11-180,5 13 90,0-13 90,22 14 90,2 6-90,24 12-90,-23 16 0,15-13 90,-33 41-90,29 1-90,-15 13 135,-6-13 0,1-1-135,8 12-1073,-16-5 0,-3 0-276,3 10 1439,-3 1 0,-6 1 0,-13 0 0,6-15 0,0 0 0</inkml:trace>
  <inkml:trace contextRef="#ctx0" brushRef="#br0" timeOffset="60437">4972 3161 9781,'0'-5'1440,"0"0"-991,0 0 91,-18-3-450,13 0 360,-25-3-450,27 5 90,-22 1-90,8 4 0,-8 1 0,-1 15 0,5-11-90,0 33 180,-7-4-180,7 11-495,9-11 0,2 0-584,1 7-765,15-7 0,3 0 1934,-4 1 0,47 6 0,-10-18 0</inkml:trace>
  <inkml:trace contextRef="#ctx0" brushRef="#br0" timeOffset="60730">5552 3195 10501,'-26'-3'1349,"-16"2"-899,13-2-270,-10 3-180,1 0 0,2 20 90,10 0-180,-9 21 180,23-5-90,0-7 0,12-3 0,17-10 90,9 2-90,21-9 0,3 0-90,-4-9 0,-20-17-630,-1-2-449,-23-18-450,-14 1-1170,-15 2 2789,-22 3 0,22 15 0,4 6 0</inkml:trace>
  <inkml:trace contextRef="#ctx0" brushRef="#br0" timeOffset="61131">5702 3139 9871,'4'0'1170,"-1"15"-811,-2-2-448,-1 18 178,0-8-89,0 14 90,0-10-90,0 19 0,18-19 0,-14 6-90,27-6-269,-13-9-631,15 4 541,-5-13-271,10-3 540,-16-4 90,16-19 90,-19-5 90,4 0 270,-7-31 0,-8 32 449,0-40-359,-7 33-180,-1-5-180,0 15-180,0 4 180,-14 2-90,10 25-90,6 5-90,16 25-450,1-10-179,15-2-900,-6-5 180,10-14 1529,-1 7 0,-10-18 0,0 6 0</inkml:trace>
  <inkml:trace contextRef="#ctx0" brushRef="#br0" timeOffset="61299">6385 3207 9871,'-14'-8'90,"10"14"-90,-10 10 0,14 17 0,19-7-180,-15 3-449,29-9-1,-29 1 0,29-3-269,-19-1 899,26 3 0,-19-11 0,6 1 0</inkml:trace>
  <inkml:trace contextRef="#ctx0" brushRef="#br0" timeOffset="61631">6650 3247 10321,'-13'-7'1889,"9"15"-1889,11 11 0,-2 18 90,34-7-180,-35 3 90,25-9 0,-17 6 90,1-8-180,3 5-1349,-14-14 1259,8-4 0,-10-25-180,15-22 360,-7-4 0,4 10 0,1 1 0,2-2-180,13-15 90,-12 25 180,12-2-90,-13 18-1259,20 2-630,-16 23 1889,10-13 0,-13 28 0,0-13 0</inkml:trace>
  <inkml:trace contextRef="#ctx0" brushRef="#br0" timeOffset="62081">7315 2759 11041,'0'-4'1709,"0"22"-1529,0 11-180,0 32 0,0-11 0,16 7-90,-12 3 90,28-14 0,-23-7 0,-2 0-360,11 3 0,-2-9 0,-3-1-89,-9 0 89,16 5-180,-16-18 0,1-5 91,-3-3 269,-2-3 629,-24-3-269,-2-3 810,-24-22-540,26-3-181,-15-1-179,35-14-90,-23 24 0,25-17-359,-7 3-181,9 7-1259,19-11 809,-15 16 990,55-6 0,-32 12 0,34-3 0</inkml:trace>
  <inkml:trace contextRef="#ctx0" brushRef="#br0" timeOffset="62314">7922 2762 11311,'-17'-16'1169,"12"2"-450,-30 2-719,10 6 540,-22 2-360,9 26-90,-10 15-90,20 14-951,10-8 1,1 1 950,4 17-630,13-15 0,3 6 1,1-4-136,-4-8 0,4-1-794,14 9 0,8 4 0,-2-7 1559,-9-13 0,4-5 0,19 11 0,3-5 0,11 7 0</inkml:trace>
  <inkml:trace contextRef="#ctx0" brushRef="#br0" timeOffset="62931">8703 2845 10321,'-23'-14'540,"18"2"-540,-34 2 0,35 4 90,-31 0-180,7 5 180,-10-1 0,3 2-90,-1 17 0,12 8 0,-9 23 90,22-8-90,1 2 90,10-13-90,19 0 0,-14-1 45,23-10 0,4-2-135,-7 8 90,11-8 0,1-2 90,-4-2 89,14 3-1618,-32-10-1619,-16-2 3058,-28-1 0,-8-2 0,-5 0 0</inkml:trace>
  <inkml:trace contextRef="#ctx0" brushRef="#br0" timeOffset="63148">8538 2608 9781,'17'0'2429,"-7"15"-2159,1-11-90,-10 32-90,4 3-90,-5 9 0,1-7 0,0 0-194,-1 13 104,2-5 0,-1 1-1790,-1 9 1565,-1-20 1,2 0-1081,7-3 1,1-1-1141,-4 17 2535,13 10 0,0-25 0,5-4 0</inkml:trace>
  <inkml:trace contextRef="#ctx0" brushRef="#br0" timeOffset="63615">8958 2977 12120,'0'45'630,"0"-6"-630,0 5 0,17 18 0,-13-14 0,12-15 0,2 1 0,-1 28 0,4-16 0,-9-12 0,-1-2 0,-1-2 0,2 3 90,-1-19-180,-10-5-720,4-4 360,-4-21 360,-18-10-269,13-30 269,-30 6 45,32 10 0,1-1 45,-25-13 45,23-6 0,3 0-45,-10-1-359,9 6 1,2 3 448,-1 12-328,20-12 327,-2 33 38,6 1 53,3 14-90,-9 2 90,11 23 668,-11 6-668,-1 27-180,-15-12-90,5 13 90,-7-24 90,0 8 369,-17-15-459,13-3-360,-27-3-1828,13 2 659,0-8 1529,-8-1 0,23-8 0,-9-3 0</inkml:trace>
  <inkml:trace contextRef="#ctx0" brushRef="#br0" timeOffset="63881">9275 2892 10861,'0'32'989,"0"6"-989,0-5 0,0 1 90,0 5-180,15-9 90,-11 18 0,10-21 90,1 11-90,-11-19 180,20 0 90,-22-9-270,11-6-450,-12-22 180,4-10-1439,-5-29 720,0 11-450,0-4 1439,3 16 0,-1 1 0,3 2 0</inkml:trace>
  <inkml:trace contextRef="#ctx0" brushRef="#br0" timeOffset="64214">9758 2999 11850,'-17'-17'450,"-3"-11"-450,-18 25 0,19-22 0,-16 23 0,21-8 90,-15 27-90,7-13-180,6 45 180,3-27 0,8 38-90,24-29 90,-14 6-180,35-8-90,-12-15 270,22 9 0,-10-22 0,1 7-180,-19-29-359,-5-2 179,-9-22-180,-8 13-89,-24 1-1350,2 12 360,-6-2 1619,-1 10 0,25-4 0,-9 8 0</inkml:trace>
  <inkml:trace contextRef="#ctx0" brushRef="#br0" timeOffset="64864">10025 3012 10951,'-24'-15'629,"-1"3"-539,-4 2-90,-10 7 0,19-8 0,-15 11-90,16 18 180,8 7-90,11 10 0,0 1 0,18 3-270,7-10 181,-2 6-541,37-8 360,-40-14 225,12-3 0,1-2 45,-5-7 0,17 4 0,-21-27-90,1 16 180,-11-41-90,-5 26 0,-1-26 0,-5-15 90,0 11-695,-1 3 1,-4 0 963,-17-11-179,17 20 0,-1 2-125,-16-14 35,4 5-90,11 7-90,-21-2 180,23 15 90,-9 4-180,11 34 0,0 20 0,20 12 0,-11-5 0,1 1 0,13 14 45,-1-4 0,-1 1-45,-3 9 435,5-12 1,3 0-436,-2 3-438,-2-9 0,0-2 168,-1-7-90,14 11 91,-21-36-181,7-1 360,-11-7 0,6-21 180,-7-5 809,6-33-539,-8 30 90,5-20-270,-6 34 770,-1-4-770,-3 2 659,0 15-839,1 11-90,3-5 90,9 22-90,-2-8-810,13 14 361,-8-4-91,5-10-629,-1 1 449,-4-11-1169,10 5 1440,-12-7 539,3-6 0,-8-16 0,-2-3 0</inkml:trace>
  <inkml:trace contextRef="#ctx0" brushRef="#br0" timeOffset="65031">10748 2998 10591,'0'-22'1439,"-14"11"-1169,11-6-360,-11 12 180,14 18-270,15 1-1259,2 24 539,19-5-89,-9-13-270,2 7-462,-8-24 1721,1 16 0,1-17 0,0 5 0</inkml:trace>
  <inkml:trace contextRef="#ctx0" brushRef="#br0" timeOffset="65248">11175 2876 10861,'-26'-12'1439,"-10"0"-1079,13 2-180,-15 1 0,-3 5-180,11 1 0,1 18 0,13 5 0,4 22-90,6-9-270,23 4-720,8 0 91,-2-9-782,27 6 602,-27-15-360,27-10 1529,-12 4 0,1-11 0,0 4 0</inkml:trace>
  <inkml:trace contextRef="#ctx0" brushRef="#br0" timeOffset="65597">11440 2423 11940,'-11'-15'270,"8"5"0,-8 4 270,2 4-181,7 17-359,-7 12 0,9 9 0,0 29-90,17-19-369,-8-3 0,0 1 99,12 9-135,-7-10 0,1-1-224,4 4-271,-5-6 1,3-2 629,10-4-899,-13 16 629,-5-35 1620,-9-3 179,-22-9 0,-3-19-269,-24-4-720,6-19-90,7-1-90,15 7 559,10-8-919,11 18-180,0-5-269,0 10-181,23 5-89,-18 2 1079,38 3 0,-38 5 0,16 0 0</inkml:trace>
  <inkml:trace contextRef="#ctx0" brushRef="#br0" timeOffset="65897">11843 2799 11311,'-22'-15'629,"-17"12"-539,33-22-180,-30 23 90,18-15-90,-10 11 90,12 13 0,6 9 0,34 26 0,-18-8 0,37 2 0,-38-10 0,37-3 0,-25 2 0,9-4 0,2-1 180,-24-4-270,23 2-629,-24-7-1710,-16-2 630,-18-6 1799,1-18 0,-20 12 0,18-12 0</inkml:trace>
  <inkml:trace contextRef="#ctx0" brushRef="#br0" timeOffset="66547">11963 2174 9242,'20'0'719,"-3"0"-629,-1 0 0,-6 0-90,-4 0 180,0 0-180,0 0 360,-1 0 180,-1 13-540,-3 0-90,0 9 90,-1-2 90,0-6-90,0-3 0,0-4 0,0-3 539,0 12-359,0 3-180,0 13 0,0-4 0,0 3 0,0-3 0,13 4 0,-9 5 0,19 20 0,-11-10 0,1 16 0,5 0 0,-10-17-45,-3-8 0,0 0-1034,1 3-1979,-6 24 3058,-20-30 0,15 10 0,-15-16 0</inkml:trace>
  <inkml:trace contextRef="#ctx0" brushRef="#br0" timeOffset="67464">12570 2155 12480,'15'23'180,"-11"28"-180,10-29 0,-14 29 90,0-15-90,0 0 0,0 21-90,10-15-1401,-8 12 1581,18-20-90,-17-3 471,21-4-471,-14-3 0,12-5 0,-5-2 245,3-3-245,-3-6-90,6-2 90,-11-5 685,1-15-595,-8-4-90,-2-20 0,-2 8 90,-17-3 90,-4 1-90,0 9 89,-13-10-179,11 22 90,0-7-90,-12 16 0,18-4-90,-12 27 90,10 13 90,7 14-180,8 8 135,2-7 0,2 2-222,-2-17 1,2 0 146,3 11 0,2 4 0,-2-5 30,-2-10 0,0 0-315,6 21 0,-1 0-584,-7 7-496,0-14 1,0 0-764,0 2 2158,0 10 0,0-27 0,0-3 0</inkml:trace>
  <inkml:trace contextRef="#ctx0" brushRef="#br0" timeOffset="68137">13095 2209 11850,'0'-6'810,"0"1"-720,0 0 359,0 3-359,0 20 0,0 16-90,11 6 0,-8 6 0,8-18 0,-11 3 0,0 16 0,7-11 0,-6 11 0,15-4-90,-12-10-89,15 14 179,-10-22-270,11 3 90,-9-17 90,5 0 180,-6-9-90,2 0 0,-1-2 0,2-17 0,-4 13 0,1-29 0,-7 9 180,-1-23 90,-2 11-270,0-3 89,0 17-89,-14 2 0,10 3 0,-11 5 180,-1 5-180,1 20 90,-13 21-90,16 10-588,-4 15 588,15-6 0,-3-10 0,1 0-45,3-10 0,0 2-540,0 21 1,0-1-765,0 7-855,10-16 0,1-1 2204,-6 1 0,33 7 0,-15-23 0</inkml:trace>
  <inkml:trace contextRef="#ctx0" brushRef="#br0" timeOffset="68269">13468 3107 6363,'0'18'0,"0"-3"0</inkml:trace>
  <inkml:trace contextRef="#ctx0" brushRef="#br0" timeOffset="75415">6233 12138 10321,'0'-7'1439,"0"0"-1349,0 1-90,0 0 90,0 0 360,0 2-360,0 17-90,18-10 0,-15 34 0,-1 10 0,29-4-711,-27-3 0,-5 10 0,1-6 711,7-9 0,-1-1 0,-4 24 0,-4 1-63,2 4 378,0-17 0,0-1 45,0-1-270,0 2 90,0-21-180,0-13-90,-12-20 90,9-29 0,-10-12 1897,13-16-2122,-1 21 0,2-1-261,8 10 1,2-2-594,0-27 0,1 2 134,-1 25 1,2 2 944,5-20 0,1 3 0,5 1 0,-2 20 0,0 1 0</inkml:trace>
  <inkml:trace contextRef="#ctx0" brushRef="#br0" timeOffset="75764">6872 12682 11131,'0'7'989,"0"-2"-449,-15-2-540,11-25 0,-11-8 0,38-14 0,-18-1 0,34-6 0,-18 9 0,-5 9 0,-1 0 0,5-5 0,-9-20 0,-11 27 0,0-16 90,-22 24-180,-2-9 180,-21 22-90,5-1-90,18 32 180,-7 12-180,19 12 90,2 0 0,2 0-90,-1 7-540,15 0 1,8-1-451,14-4-404,-2-10 0,4-1 1341,16 0 0,2 7 0,-12-19 0</inkml:trace>
  <inkml:trace contextRef="#ctx0" brushRef="#br0" timeOffset="76347">7173 12333 9961,'-15'12'2159,"2"8"-2159,13 11 0,0 1 90,18-3 0,-14 15-90,25-10 0,-26 20 0,18-26 0,-18 13 180,13-23 270,-14 4-91,4-14-89,-6-2-270,0-2 0,0-21-90,-17-1-629,13-18-451,-25 17-3237,26-11 4407,-19 14 0,20-1 0,-8 5 0</inkml:trace>
  <inkml:trace contextRef="#ctx0" brushRef="#br0" timeOffset="76631">7252 11856 12120,'-11'-8'900,"9"0"359,-18 3-1169,18 24-90,-7-1 0,17 25 0,5 5 0,-8 12-742,6-18 1,4 6 0,-4-4 741,-8-6 0,-2 0 0,12 26 0,2 0-45,-8-26 0,0-1-495,4 22 1,1-1-1522,2 5 1656,-5-25 0,-1-1-2479,-2 20 1445,7-20 1417,-6 2 0,-3-21 0,-2-4 0</inkml:trace>
  <inkml:trace contextRef="#ctx0" brushRef="#br0" timeOffset="76814">7153 12510 10681,'-5'-15'899,"2"1"-449,1-8-360,2 6-90,25-14 0,6 12-1137,15-6 597,-1 10-539,-8 1-91,3 2-2335,23 0 3505,-14 4 0,13 0 0,-20 5 0</inkml:trace>
  <inkml:trace contextRef="#ctx0" brushRef="#br0" timeOffset="77214">7703 12217 10501,'-13'15'2249,"3"6"-2249,10 42 0,16-19 0,-16-5 0,3-2 0,27 0 0,-15 22 0,2-29 0,3 4 90,-17-16-90,14-5 0,-15-5-90,12-4 90,-9-1 0,6-25-90,-5 16 180,1-54-180,-4 36-340,-1-35 520,-1 25 90,-1 3 0,0 3-90,0 5-90,0 1 269,0 7-269,0 21-89,0 30 698,20 4-1059,-11-3 1,1-1-271,14 3-179,7 12-990,-9-10 899,9-13-1078,7 2 2068,-16-20 0,3-4 0,-9-6 0</inkml:trace>
  <inkml:trace contextRef="#ctx0" brushRef="#br0" timeOffset="77480">8135 12428 10681,'0'-26'1349,"-16"2"-1169,13 4-90,-13 5 270,16-1-360,0 31 90,0 4-90,19 23 0,1 12 0,3-19 0,4 22 0,-14-28 899,9 12-719,-7-23-180,-5-2-90,-6-32 0,-2-16-180,-2-13-89,0-6-1081,0-12 361,0 13-91,0 9 1,0 1-896,0-2 2065,16-8 0,-13 26 0,13 2 0</inkml:trace>
  <inkml:trace contextRef="#ctx0" brushRef="#br0" timeOffset="77847">8613 12254 11041,'5'0'359,"0"0"-269,-1 0 90,2 0-90,1 21-180,1-16 270,1 38 0,7-8-180,-3 12 0,-2-15 0,0-1 0,2 6 0,6 19 90,-9-29-90,0 3-90,-4-17 0,-3-22 90,-2-16 0,-1-15 0,0-9 90,0-16-90,0 13 180,-1 10 0,2 1 180,12-3 179,-9-12-539,20 37 90,-7 2-90,6 17-90,3 22 0,-1 7-989,6 2-2712,4 17 0,1 3 3791,5 0 0,-12-17 0,1 1 0,16 12 0</inkml:trace>
  <inkml:trace contextRef="#ctx0" brushRef="#br0" timeOffset="78247">9973 11947 12480,'-18'-28'899,"2"3"-629,1 6-270,6 4 180,1 5 450,5 4-540,2 24-90,37 25 0,-27 5 0,17-19 0,3 0 180,-4 21-180,9-15 90,7 14-1,-18-33-178,20 7 178,-17-22-178,22-11-91,-20-21-540,8-9-45,-20 5 1,-3-2-675,7-13-720,-6 7 0,-3-1 2039,0-9 0,1-12 0,-4 22 1</inkml:trace>
  <inkml:trace contextRef="#ctx0" brushRef="#br0" timeOffset="78447">10713 11958 11400,'5'20'1530,"-1"-4"-1440,-2 2 0,-1-6-180,-1 2 180,0-3-90,0 1 0,0 3-90,0 13 0,0-6-720,16 20 90,3-19-179,1 8-180,10-13 89,-26-3-359,25-4 1349,-16-4 0,4-4 0,-8-2 0</inkml:trace>
  <inkml:trace contextRef="#ctx0" brushRef="#br0" timeOffset="78597">10683 11488 11041,'-16'-20'0,"2"0"-90,3 8-3418,6 3 3508,18 8 0,-8 21 0,12 5 0</inkml:trace>
  <inkml:trace contextRef="#ctx0" brushRef="#br0" timeOffset="78933">11122 11913 9781,'7'14'720,"2"-3"-360,1 0 0,3-6-91,10 0-179,2-4-90,22 0 0,-12-16 0,24-3 0,-22-1 0,8-9 0,-19 24 0,-4-26 0,-5 18 0,-5-24-90,-6 16 180,-3-19 90,-26 19 90,17-9 90,-39 14-360,40 1 90,-36 4 180,22 2-90,-13 21-180,16 10 0,7 13 0,9 4 0,18-2-360,8 16-90,12-10-1095,-10-9 1,0-2 105,10 4 1439,-5-10 0,1-3 0,7-2 0,13 2 0</inkml:trace>
  <inkml:trace contextRef="#ctx0" brushRef="#br0" timeOffset="79131">11840 11629 11400,'0'-8'1350,"18"4"-1350,3 1 0,1 25 0,18-16 0,-23 39 0,21-25-90,-16 8 0,-2 3-720,13 8-314,-3-5 0,0 1-532,4 5 891,-10-15 1,0-2 764,10 5 0,1-7 0,1-1 0</inkml:trace>
  <inkml:trace contextRef="#ctx0" brushRef="#br0" timeOffset="79333">12665 11652 11400,'-23'-4'810,"-19"3"-540,14-3-180,0 25 90,-28 5-270,39 12 90,-10-13 0,-1 0 0,7 7-630,3-2 0,1 0-179,5-2-1260,-6 10 990,14-24 1079,0-7 0,0-2 0,-1-5 0</inkml:trace>
  <inkml:trace contextRef="#ctx0" brushRef="#br0" timeOffset="79513">12218 11634 10681,'-2'-27'1169,"1"1"-539,1-1-90,21 10-361,7 2-179,13 12 90,16 21-90,-18-14 0,-5 13 0,1 4 0,6 8-1214,5 2 0,-1 2-315,0 14-718,0-14 1,-1-3 2246,-5-2 0,10 3 0,-18-12 0</inkml:trace>
  <inkml:trace contextRef="#ctx0" brushRef="#br0" timeOffset="79680">12915 11580 11940,'-15'-7'1799,"2"23"-1799,-11 16-90,9 14-270,3 4-989,5-17 0,0 1-1170,-2 20 2134,3-17 0,1-1 0,2 15 0,2-1 1</inkml:trace>
  <inkml:trace contextRef="#ctx0" brushRef="#br0" timeOffset="80235">14315 10824 12120,'0'-37'1169,"0"2"-449,-19-5-360,14 14 539,-36-2-539,14 19-270,-14 27 180,2 5-180,7 29 0,2 9-580,10-24 0,2 3 490,-5 15 0,0 8 0,5-5-343,8-7 0,3 0 193,0 5 0,0 7 0,6-6-165,7-6 0,6 0-315,0 1 1,2 4-1,3-6-45,9-7 1,3-4-406,6 9 1,6-2 1079,11-11 0,4-7 0,-12-8 0,1-2 0,17 3 0,0 0 0</inkml:trace>
  <inkml:trace contextRef="#ctx0" brushRef="#br0" timeOffset="81170">15013 11277 9602,'-41'14'899,"8"-11"-899,-2 28 0,-4-2 0,10 9 0,8-9 0,2 0 90,6 6-180,0 28-90,40-38-360,14 5 540,15-26 0,-15-12 0,0-4 0,9-7 135,-9-5 0,-2-5-2309,2-7 2534,2-12 465,-22 1-555,-12 12 960,-2-14-1140,-24 27-180,12-7 180,-29 21 0,30 14-90,-13 18 1042,17 9-1852,18 23-269,-14-17-541,22-6 1,4-1 1652,-4 4 0,2-14 1,2-2-1,8 5 0</inkml:trace>
  <inkml:trace contextRef="#ctx0" brushRef="#br0" timeOffset="81597">15872 11116 10771,'-24'-17'1709,"-19"2"-1259,12 8-91,-14 3-179,1 21-90,0 17-90,12 10 0,12-6 0,2 1 0,-5 14 0,13 1 0,7 1 90,12-2-135,3-7 0,6-5-135,22-16-89,22-1-1,-22-20-888,14-25 1158,-18 1-180,0-25 270,-4 3-90,-2-7 0,-6-4 0,-5-5-45,-14 14 0,-1-1 45,-1 11 0,0-1 0,-1-25 0,-4 0 179,-8 24 1,-1 1 225,-1-23 0,-2 0-270,2 26 0,-2 1-135,-8-7 0,3 1 0,14-3 0,-29 9 436,30 9 14,-21 9-360,23 31-90,-8 2 0,10 28 0,17-3-624,-13 10 624,11-25 0,1 2-45,-14 2 0,0 1-585,12 18 1,5 0 224,-6-13 0,1 1-165,-1 1 1,2 4-1,1-4-60,3-6 1,1-1-541,1 17 1,-1-3 1169,6-2 0,5 2 0,-9-27 0</inkml:trace>
  <inkml:trace contextRef="#ctx0" brushRef="#br0" timeOffset="82264">16238 11274 12030,'0'-19'360,"0"4"-360,0 44 0,0-11 90,0 39-90,0-29 0,0 4 0,0 4-90,0-11 90,12 3-360,-9-14 270,18-22 0,-13-25 90,8-8 0,-9 5 0,0-1 180,3-3-90,1-11 90,-4 18-180,-2 5 0,1 2 90,0 6 0,1 4-90,4 8 0,-3 3 0,6 27 0,-4 7 90,2 14-90,1 17-90,-4-21 90,5 25 90,-6-30-180,6 12 90,-6-32-180,1 2-270,1-16 360,-4 0 0,12-23 0,-7-9 90,12-29-90,-8 12 180,5 2-90,-3 7 0,-6 15 270,5-8-180,-8 24-90,3 0 0,-3 24 0,2 8 0,-3-3 90,6 24-90,1-15 0,0 11 0,10-4 90,-8-13-180,17-10 90,-13-2 0,19-27 0,-16 11-90,6-36 180,-4 5-90,-7-13 135,-7 16 0,-1 1 225,0-7 90,-1-18-361,-6 28-89,0-2 180,-3 18-180,1 27 0,-1 9 0,15 16-629,-11 17-1,30-19 0,-29 13-2338,41-7 1079,-31-13 1804,22 4 1,-17-21 0,1-6 0</inkml:trace>
  <inkml:trace contextRef="#ctx0" brushRef="#br0" timeOffset="82403">16965 10765 10681,'-15'-13'-113,"1"2"1,8 21-1,3 7 1</inkml:trace>
  <inkml:trace contextRef="#ctx0" brushRef="#br0" timeOffset="82781">17397 10995 11221,'7'2'1349,"2"3"-899,-3-1-1,4 8-359,-3-1 90,6 21-270,-5-6 90,0 15 90,-4-5-90,0 2 0,-2 0 0,3 15 0,-3-14-180,2 15 90,-1-31-449,3 2 269,-2-18 0,2-3-90,2-28 360,0-12 0,-1 0 0,0-2 0,2-26-227,-2 18 1,1 0 496,1-8 180,0 8 0,0 2-90,-1 5-91,7-9-179,-8 38-90,7 5 0,-3 31 0,9 10-180,-4 14-629,5 5-720,-7-21 0,0 0-2140,9 20 3669,-8-18 0,2-1 0,9 10 0,2-2 0</inkml:trace>
  <inkml:trace contextRef="#ctx0" brushRef="#br0" timeOffset="83014">18307 11087 13199,'-16'11'22,"-2"-9"1,38 9 0,0-11-1</inkml:trace>
  <inkml:trace contextRef="#ctx0" brushRef="#br0" timeOffset="83530">18920 10715 12840,'-29'-13'539,"3"0"91,2 4-270,2 4-180,5 25 0,5 3-46,8 11 1,3 3-135,1 18-1212,0 0 0,0 1 1212,0-20 0,0 0 45,-1 12 0,2 0-358,8-15 0,0-1 313,-5 30 0,14-3 0,-10-21 0,-1-1 0,-3 15-123,8-16 1,0-2 122,-10-3-1259,8 3 809,-10-45-539,-20-45 854,10 25 0,0-4 396,-2-7 1,-2-5 0,2 4-307,3 3 0,0-2 45,-1-18 0,0-8 0,3 6 0,5 12 0,1-1 30,-3-9 0,-1-6 0,2 9 60,1 17 0,4 3 44,9-15 1,2 3 544,-7 6-410,22 16 1,5 11 30,-10 22-210,25 20-180,-32 35 180,-8-4-135,-7-17 0,-2 0-315,1 6-1484,2-6 0,-4-3 1844,-15-5 0,13 11 0,-13-29 0</inkml:trace>
  <inkml:trace contextRef="#ctx0" brushRef="#br0" timeOffset="83783">19263 10538 11400,'11'0'90,"-3"17"360,-1-13 90,0 50-270,-2-30-180,-1 13 0,-1 3 0,-1 1-943,3 16 853,-5-23 0,2-1 0,-2-4 270,0 2 90,1-12-990,-1 1-359,0-84 449,0 31-135,0-24 1,0-3-405,0 10 1079,9 8 0,1 0 0,-6-1 0,15-9 0</inkml:trace>
  <inkml:trace contextRef="#ctx0" brushRef="#br0" timeOffset="84114">19917 10644 10951,'0'-34'629,"-19"15"-539,15-7-180,-36 23 360,20-20-360,-36 21 180,17-7-90,6 16 0,0 3 0,-6-6 0,-5 34 0,21-19 0,11 20 0,0-9 0,11 11 90,18-12-180,17 12 90,15-27-1048,3 6 1048,-8-19 180,0 5-180,-3-6 0,10-19 0,-19 15-90,5-30-90,-27 13-90,-3-14-270,-31 13-89,17-8-1530,-41 18 2159,16-4 0,-19 8 0,1 8 0</inkml:trace>
  <inkml:trace contextRef="#ctx0" brushRef="#br0" timeOffset="84881">20397 10514 10861,'-25'-5'539,"-5"1"-539,-15 4 180,4 0-180,11 0 90,3 18 0,0-14-90,14 29 0,-12-29 0,22 31 90,-11-10-90,14 9 90,17 3-90,11-17 90,23-4-90,-16-9 0,0-6 0,13-22 0,12-8 0,-45-14 0,-1 10 0,-3 1 0,-8-16 45,2 4 0,-2-1 225,-20-15 314,8-5 1,-2 0-592,-7 30 1,-1 1 51,3-28 0,1 4-45,-3 12 0,-4-10 90,20 38-90,-8 26-90,10 32 90,21 15-186,-18-22 0,0 2 231,15 9 0,2 0-45,-8-9 0,0 1-45,7 24 0,2 0-200,-4-26 0,0-2-70,-2 8 1,0-1-46,5 8 0,0-9 0,-2-5 91,-1-9-1,-2-7-90,-3-6 82,2-6 278,-5-2 1063,3-22-883,-7-8 89,1-11 631,-4-19-360,-1 23 89,0-21-359,-1 28-180,0-6-90,0 44 0,0 5-90,17 21-90,-13-3-629,27 1 359,-14-9-989,14 12 989,1-25 0,0 3 450,-7-16 0,1-17 270,-13-8 540,4-24-181,-11 6-179,0-3 450,-5 3-631,-1 11-89,0-9-180,0 21 0,0 25-809,-12 32 179,10 10-270,-5-10 1,2 0-360,5 0-180,21 11 1439,-15-21 0,36-4 0,-15-1 0</inkml:trace>
  <inkml:trace contextRef="#ctx0" brushRef="#br0" timeOffset="85105">21655 10257 11490,'0'-26'810,"0"5"359,-53 2-1079,24 11-90,-14 13 0,-2 4 0,8-4 0,8 23 0,3 3 0,8-5 0,2 10 0,4 3-180,10 0-630,19 0 1,7-2 90,8-3-181,15-8 1,4-5 89,4-6-45,-8-10 1,-1-4 630,7-12 0,10 7 0,-25-11 0</inkml:trace>
  <inkml:trace contextRef="#ctx0" brushRef="#br0" timeOffset="85448">21782 9896 12300,'-11'-34'810,"9"3"-810,-9 9 89,11 4 631,-7 6-720,5 30 0,-5-1 90,25 28-90,-9-13 0,1 1 0,12 21-676,-6-1 0,-1 0 676,-5-20 0,1 0-180,3 10 0,2 4 0,-1-6 45,0-10 0,-1 0-90,5 21 1,-3-4-316,-2-14-809,-3 7 809,-6-27-180,-4-1 720,-21-10 270,-5-18 180,-27-11-90,24 2 0,4-4 179,-9-18-404,10 9 0,3 1 606,7-8-741,-8-14 90,12 22-90,9 2-270,19-5-270,-15 12-179,36 0-1440,-6 13 90,10 9 2069,3 0 0,-14 5 0,-1 0 0</inkml:trace>
  <inkml:trace contextRef="#ctx0" brushRef="#br0" timeOffset="85630">22307 10368 14099,'12'0'-540,"1"0"-269,-5 0-91,0 0-1079,-4 0 1979,-1 0 0,-1-10 0,-1-3 0</inkml:trace>
  <inkml:trace contextRef="#ctx0" brushRef="#br0" timeOffset="85870">22380 9900 10231,'42'0'0,"-1"0"0</inkml:trace>
  <inkml:trace contextRef="#ctx0" brushRef="#br0" timeOffset="86385">22587 9866 11760,'13'49'1260,"-3"-11"-1260,-2 0 0,1 1 90,1 10-90,0-6 0,1 2-1239,2 6 1149,-4-17 0,0-2-809,5 9-361,0-4-539,0-5 1891,4 2 0,-6-14 0,2 1 0</inkml:trace>
  <inkml:trace contextRef="#ctx0" brushRef="#br0" timeOffset="86583">22440 9495 11311,'0'-8'-3598,"17"4"2158,-13 17 1440,33-10 0,-32 29 0,15-11 0</inkml:trace>
  <inkml:trace contextRef="#ctx0" brushRef="#br0" timeOffset="86967">23002 9878 10951,'5'6'1079,"2"3"-809,1 3 90,-1 2-90,3 4 269,2 18-449,-1-3-90,-3 1 0,-1 1 0,1 10 0,-2-7 0,0 0-90,-2 5 90,6 9 0,-5-13-90,1-16-90,1 6 91,-3-20-271,0-2 270,-1-6 0,-1-18 90,3 12 0,-2-36-90,3 19 180,-2-11 0,1-3 90,3-12 44,0 6 1,0 0 45,0-5-90,5-17 270,-8 37-360,1-1-90,-4 22 0,2 1 0,2 22 0,2 10-180,9 28-360,-3-5-1034,4-4 0,2 0-225,5 3 1799,1-7 0,3-3 0,7-9 0,13 1 0</inkml:trace>
  <inkml:trace contextRef="#ctx0" brushRef="#br0" timeOffset="87363">23750 9967 11940,'-27'-20'540,"0"-1"0,-15-7-451,12 8 1,0 3 0,-4 5 0,-21 1-90,26 28 90,-9 12-180,26 10 180,-1 4-360,13 10 91,25-14-46,-7-7 0,4-2 45,32 1 45,-12-13 0,1-3 135,12-4-674,-18-7 0,-1-1 674,13-3 90,-5 0-180,-4-23 90,3-13 90,-15-13-90,-13 8 0,-2 0-636,-5-16 681,-5 16 0,-1 0 45,-2-23 45,2 30 0,-4 0 135,-10 0 0,-2-2 134,2-16 1,-1 1-180,-2 13 0,0 0 45,-5-21 0,1 2-270,-2 2 0,5 17 0,-2 4 360,0 10-360,8 19 0,25 70-450,-11 0-264,4-19 1,4 7-1,-1-5 309,0-3 1,1 0-833,-1 1 0,3 6 0,1 1 1,-1-7 1236,6 5 0,0-2 0,-3 0 0,1 3 0,-1-6 0,-2-12 0,1 0 0</inkml:trace>
  <inkml:trace contextRef="#ctx0" brushRef="#br0" timeOffset="87713">24440 9960 13199,'0'-22'180,"0"4"-180,0 1-90,0 7 180,0 5-90,16 2 0,-12 1-90,34-1-89,-4-3 179,8-1 0,4-1-180,-5-4 180,-13 3-180,4-12 180,-22 5 0,-3-17-90,-27 11 359,-3-5 1,-3-1-180,-23 0 45,9 2 0,2 0-315,0 6 720,-13-4-540,33 34 0,1 14 0,43 14-360,-19 9-315,25-19 1,4-1-315,-9 17-496,11-9 1,3-1-1397,0 3 2881,9 7 0,-18-21 0,-3-1 0</inkml:trace>
  <inkml:trace contextRef="#ctx0" brushRef="#br0" timeOffset="87914">24753 9569 13020,'0'-17'449,"0"2"-359,0 3-90,17 7 0,-12-1 180,40 6-270,-27-1 90,40 22 0,-26-16-405,-3 22 1,-1 4-316,4-8 270,-12 3 1,1 2-2340,13 15 1170,-10-11 1619,7 6 0,-16-17 0,0-2 0</inkml:trace>
  <inkml:trace contextRef="#ctx0" brushRef="#br0" timeOffset="88080">25097 9427 12570,'-14'-14'360,"-2"5"-360,-10 5 90,2 4-90,2 24-90,-10 16 0,5 15-1934,3 6 0,0 1-214,13-26 0,1-1 2238,-5 26 0,3-1 0,7 5 0,3-32 0,1 1 0</inkml:trace>
  <inkml:trace contextRef="#ctx0" brushRef="#br0" timeOffset="89047">26035 9511 11400,'-19'-2'1080,"-6"1"449,18 0-1529,17 20 0,14 7 0,18 13-971,-1 0 971,-10-5 0,8 19 89,-20-11-178,14 14 89,-30-16-270,8 0-1619,-33 20 360,17-17 1529,-25-9 0,-5-2 0,8-4 0,-4-11 0,-1 1 0</inkml:trace>
  <inkml:trace contextRef="#ctx0" brushRef="#br0" timeOffset="89301">26900 8579 11760,'-29'23'900,"-10"-2"-810,35 25-725,-32-5 635,32 6 0,-13-7 0,-1 0 0,4 24-502,4-21 1,1-1-38,-1 15-631,10-2-269,0-3 1439,10-18 0,4-2 0,21 15 0,-4-18 0,-1 0 0</inkml:trace>
  <inkml:trace contextRef="#ctx0" brushRef="#br0" timeOffset="89613">27350 9056 10951,'-16'-8'989,"-5"1"-809,-16 3-90,2 2-90,1 21 90,9 3-90,9 20 0,8-5 90,25-16-90,-12 9 0,30-27 90,-5 10-90,7-13 90,3 0-90,-14 0 0,-3-19 0,-2-9 0,-3-11-90,-8-3 90,-3 9-90,-7-2 0,-21-1-270,16 2-629,-37 3-1,36 3-1438,-39 0 2428,18 14 0,-3 1 0,9 13 0</inkml:trace>
  <inkml:trace contextRef="#ctx0" brushRef="#br0" timeOffset="90164">27745 8913 11670,'2'39'90,"-1"-6"-90,-1 7 0,14-5 0,-11 20-90,21-13-902,-22 12 992,17-21-180,-17-2 261,14-5-351,-14-3-360,12-7-539,-12-6 449,8-4 630,-7-24 0,5 13 180,-2-42 0,1 23 0,1-29 775,0 10-416,2-4 181,3-17-180,-3 17 269,4-17-629,-4 37 183,8 4-183,-3 17-90,23 24 90,-14 12-90,-1-2 0,-1 3 0,0 20-45,-6-14 0,0-2 45,-1 6 179,6 18-179,-13-32-449,4 1 269,-8-20 495,0-24-315,-3-13 0,-1-11 89,0-19-89,0 21-634,19-11 814,-14 20 180,14 5-180,-4 1-270,2 13 180,1 21-180,6-6 90,-7 56-450,5-33-180,-10 3 1,0 3-2879,14 26 3512,-5-14 1,9 12 0,-7-21 0</inkml:trace>
  <inkml:trace contextRef="#ctx0" brushRef="#br0" timeOffset="90600">28800 8948 12210,'0'-20'900,"0"1"-721,17 69-89,-13-20-1532,4 13 1,1 3 1441,7 10 90,-12 6-90,11 1-157,-8-18 1,-2 1 156,-2 20-1,7-16 0,-1-2 91,-8-1-473,6 10 204,-7-38 1106,-23-27-1197,1-27 180,-5-19 53,2 13 0,1-1-53,6-20 60,2 16 0,-2-8 0,2 5 30,5 6 0,3-1 0,2-12 0,1-6 0,1 7-45,-1 12 0,5 1 105,5-1 0,5-4 0,2 6-15,4 7 0,4 3 90,12-14 0,5 6 819,17 8-774,-13 14 0,-1 8-1,-1 25-134,-5-1 0,-5 4-45,-14 27 0,-1-11 0,-3 1-90,-9 12 45,3-7 1,-3 0 181,-21 7-1172,9-11 1,-1 0-405,-12 0-270,8 7 1709,3-17 0,9-11 0,-9 1 0</inkml:trace>
  <inkml:trace contextRef="#ctx0" brushRef="#br0" timeOffset="90964">29550 8749 12030,'-17'-11'630,"13"1"-630,-29 2 360,11 2-360,-19 4 0,5 0 0,3 21 0,3 4 0,7 22-180,5 0-90,8-7-360,10 2 360,25-25-89,2 11 359,30-24 0,-17 8 0,2-24 0,-15 10 0,-2-28 179,-2 27 1,-12-36 270,4 10 0,-13-11-90,4-8-360,-6 24-90,0-7 90,0 44-90,0 8-180,0 25-1799,17 19 630,-12-22 1439,16-6 0,3-2 0,-5 3 0,25 8 0</inkml:trace>
  <inkml:trace contextRef="#ctx0" brushRef="#br0" timeOffset="91182">30130 8566 11940,'-21'-22'990,"16"3"-631,-37 5 1,15 4-180,-10 6-180,-7 24 90,21-15-90,5 25 0,4 4 0,4-8-765,12 19 1,5 2-46,-3-8-314,26-1 0,5-4-136,-5-10 1260,13-8 0,2-5 0,1-3 0,13-4 0</inkml:trace>
  <inkml:trace contextRef="#ctx0" brushRef="#br0" timeOffset="91647">30482 8127 11940,'1'-18'540,"-1"1"-540,0 3 0,0 2 0,0 3-180,0 2-5127,-12 4 5307,10 18 0,-10-11 0,12 13 0</inkml:trace>
  <inkml:trace contextRef="#ctx0" brushRef="#br0" timeOffset="92150">30405 8000 12030,'0'-4'1619,"14"2"-1439,-10 25-90,10-2 0,-14 25-90,5-13 0,1 2 0,-3 21-1360,6-1 1,1 1 1359,-6-21 0,0 0-45,2 11 0,1 0-98,4 17-306,-2-4-271,1-3-270,-4-20 1,-1-2-630,3 16 1567,-3-14 1,-1-3 0,-1-2 0,0 6-1</inkml:trace>
  <inkml:trace contextRef="#ctx0" brushRef="#br0" timeOffset="92281">30372 8577 11850,'-7'-27'-719,"2"1"-1620,5-5 810,17 9 1529,-13-5 0,34 13 0,-12 1 0</inkml:trace>
  <inkml:trace contextRef="#ctx0" brushRef="#br0" timeOffset="92514">31017 7588 12030,'-43'-2'90,"20"16"-90,-13-10 0,23 35 0,-13-17 0,8 26-2263,2-4 1993,0 7-1214,8-10 0,0 0-855,0 24 2339,4-23 0,1 0 0,3 13 0,0-1 0</inkml:trace>
  <inkml:trace contextRef="#ctx0" brushRef="#br0" timeOffset="92864">31092 7730 10411,'-13'-11'1169,"10"2"-899,-19 2-270,19 1 0,-12 4-270,11 22-899,-4-15-720,5 27 0,3 6 1889,-3-6 0,3 5 0,0 0 0,0 11 0</inkml:trace>
  <inkml:trace contextRef="#ctx0" brushRef="#br0" timeOffset="93580">31227 8305 12750,'4'-7'-180,"-1"0"270,1 4-180,-2 0 90,3 3 270,1 0-180,2 20 0,5 10-90,-2 14-298,3 5 298,-4-6 90,1 3-90,-3 1 0,0 0 0,-2-2 0,-2-4 0,1 7 0,-2-16 360,1 6-450,-3-24-90,0-25 90,-16-19-90,12-3 0,2-2 270,-15-24-135,9 12 0,1-1-224,3-15 224,-4 7 0,0 0 242,7-9-152,9 5 0,1 3 45,-6 7 45,10 12 0,4 7-45,1 17 0,13 5 0,-12 32-90,15 12 0,-30 13 0,23 5 0,-26 9 0,6-13-45,-8-10 0,0-1-585,0 2-2248,-17 16 539,13-32 2431,-12 1 1,16-18-1,0-4 1</inkml:trace>
  <inkml:trace contextRef="#ctx0" brushRef="#br0" timeOffset="93864">31590 8073 11400,'13'0'360,"0"0"-180,-3 0 0,3 17 0,0-13 0,8 41-90,-5-24-90,4 41 90,-10-24-135,-6 2 0,0 1 45,-1 2 45,-2-6 0,0-2 405,-1-9-361,0 3-268,0-36-451,0-29 180,0-8-270,0 4 1,0-1-360,0-6 89,0 8 1,0-1-360,0-3 1349,0-10 0,0 24 0,0 3 0</inkml:trace>
  <inkml:trace contextRef="#ctx0" brushRef="#br0" timeOffset="94164">32043 8145 11400,'-35'-17'0,"14"-8"-89,-4 23 178,12-8-89,-1 27 90,-5-13-180,17 33 90,-11-18 0,11 17 90,-2 8-90,4-12 0,21-3 0,2-1 90,-11-4 45,18-4 0,3-5 45,-12-8-180,15 0 0,-11-22 90,-10-7-180,-9-10 0,-6-18-180,-25 17-359,19-12-1530,-40 1-313,20 13 2472,-1-7 0,-11 18 0,16 0 0</inkml:trace>
  <inkml:trace contextRef="#ctx0" brushRef="#br0" timeOffset="94799">32295 8238 11400,'-21'-16'180,"-13"12"-90,18-11-90,-14 15 90,9 0 0,9 13-90,4 6 0,8 16 0,0-5 90,0 0-180,21-10 90,-16-1 0,34-2 0,-35-2-90,33 0 180,-14-8-180,23-1 90,-23-24 0,9-10 0,-26-11-45,0-5 0,-1-1 45,-2-10-672,-10-6 0,-2-2 762,7 29 0,0-1 180,-5-27 0,-2-1-91,2 26 1,2 1 0,3-11 0,1 0-135,-5 8 0,0 3-45,6-13-482,0-10 572,0 40 0,0 24 0,0 55-180,0 1-496,7-1 1,0 1 585,-5-25 0,0-1 0,4 11 0,2 2 0,-3-2 0,-1-1 0,6 20-225,0-15 0,2-2 137,2 1-182,4 7 329,-4-22-239,-2-11-270,3-2 450,-7-16 1329,3-20-1329,-5 10 1455,1-45-1185,-3 30 269,0-40-179,-1 30-180,0-7 333,-1 9-423,0 9 90,-1 3-90,0 9-90,3 7 0,0 0 0,3 21-90,4 5-180,-2 12-809,8 12 449,-9-18-89,5 10-1530,0-5 1169,-4-12 1080,9 8 0,-7-23 0,4 0 0</inkml:trace>
  <inkml:trace contextRef="#ctx0" brushRef="#br0" timeOffset="94968">32725 8110 11850,'0'-24'810,"0"3"-810,0 3 0,0 5-90,0 3 180,0 26-180,0 8-360,0 17-1079,0 14 360,0-21 179,0 10 990,0-6 0,18-14 0,4 7 0</inkml:trace>
  <inkml:trace contextRef="#ctx0" brushRef="#br0" timeOffset="95180">32868 8060 11221,'0'-11'539,"0"3"-89,-11 4-450,8 21 90,-8 7-90,11 11-90,0-1-180,15-6-1529,9 18 900,-4-17-1170,26 18 672,-31-35 1397,23 7 0,-18-18 0,1 4 0</inkml:trace>
  <inkml:trace contextRef="#ctx0" brushRef="#br0" timeOffset="95530">33212 7762 11311,'0'-39'1529,"0"4"-1259,0 6-91,-15 5-179,11 4 0,-11 5 360,15 4-270,-10 6-90,7 17 0,-13 14 90,15 27-90,-5-3-45,5-3 0,2 0-45,-1 7-373,0-13 0,0-2 103,0 3 90,17-3-546,-13 12 456,13-16 90,-6 7-179,-8-12-1,8-11-90,-11 4 630,0-16 360,-17 0 90,-2-22 738,-18-4-1008,6-22-90,12 10 104,7-4-104,5-3-270,6 9 0,-6-16-270,7 21-1529,36-14 630,-28 22 1259,45-2 0,-29 15 0,17 2 0</inkml:trace>
  <inkml:trace contextRef="#ctx0" brushRef="#br0" timeOffset="95814">33383 8007 12210,'-21'-15'900,"-7"11"-811,25-22-89,-18 24 0,18-16 0,-14 17 0,9-6 0,-7 7 0,6 22 0,2 6-89,6 12 89,1 0 0,0-7 0,18 2 89,3 16-178,1-14 44,4-3 0,-3 0-45,-15-2 0,35 16-450,-40-32-3058,15 1 3598,-37-12 0,-4-1 0,-29-4 0</inkml:trace>
  <inkml:trace contextRef="#ctx0" brushRef="#br0" timeOffset="96430">30563 7273 10771,'-6'0'270,"-1"15"-270,2-11 0,-3 39 0,1-25 0,-1 27-90,0-3-360,5-10-2428,-1 19 2878,4-25 0,0 4 0,0-13 0</inkml:trace>
  <inkml:trace contextRef="#ctx0" brushRef="#br0" timeOffset="96663">30632 7364 10411,'1'-5'1709,"2"2"-1349,-1 3 180,-1 17-181,0 6-269,-1 11 0,0 22-90,0-16 0,-8-1 0,0-1-491,4 11 401,-13 12 0,6-21-719,8-1-451,-8-6-2608,11 9 3868,0-13 0,0 4 0,0-14 0</inkml:trace>
  <inkml:trace contextRef="#ctx0" brushRef="#br0" timeOffset="97132">30700 7290 12660,'0'36'989,"0"-6"-809,0 6-1084,0-3 904,0 6 89,0 5-44,0-8 0,0 2 45,0 22 0,-1-19 0,2 2-45,8 5 0,1-1 0,-9-9 0,2 1-15,7 5 0,4 3 0,-2-2-30,-4-4 0,-1 1 0,3 3 0,0 6 0,0-5 0,-4-4 0,1 0-240,4 12 0,3 7 1,-2-7-121,-5-11 0,2-1-270,6 7 1,4 4-1,-1-8-270,-4-13 1,1-3 899,13 15 0,2-3 0,9-1 0,-13-17 0,0 0 0</inkml:trace>
  <inkml:trace contextRef="#ctx0" brushRef="#br0" timeOffset="97866">33163 7149 12570,'22'-10'629,"-4"1"-359,19 2 90,-5 1 0,0 3-135,4-1 0,2 5-135,7 23-90,2-6 0,-2 5-478,-23 3 0,-3 5 478,15 18 0,-2 1-983,-13-14 1,-1 1 1027,4 13 0,-2 5-45,-7-12 0,-2 1 0,-2-1 0,2 9 0,-2 3 0,0 7 0,0 6 0,-2-6-45,-2-2 0,-2-2 75,0-8 0,0 2 0,-2 0-150,2-1 0,-2-1 0,-2-2-285,-9 8 0,-3 0-285,4 3 1,0 4 0,-5-6-626,-7-7 0,-5-1 1315,2 1 0,-3 5 0,1-7 0,-1-6 0,-1-2 0,-11 11 0,0-1 0</inkml:trace>
  <inkml:trace contextRef="#ctx0" brushRef="#br0" timeOffset="128363">26448 8280 9332,'22'42'1529,"0"4"-1079,-1 8-852,1 7 806,-6-10 1,0 3-360,-3-12 0,0 2 135,1 7 0,1 6 0,-1-5-601,-3-3 1,1-1 540,1 6 0,0 5 0,-1-5-75,-2-7 0,0 1-45,2 3 0,1 4 0,-1-4 0,-2-7 0,0 1 30,5 13 0,1 6 0,-2-6-75,-3-12 0,0-2 45,2 10 0,0 5 0,-2-8 0,-4-15 0,0-1 0,1 18 0,0-2 90,-1 1-90,1 7-90,-6-27 613,1-8-613,-2-4-270,1-3 180,-1-8-509,-1 0-120,0-20-31,0-3-2578,0-17 3418,0 0 0,-17 3 0,-5 1 0</inkml:trace>
  <inkml:trace contextRef="#ctx0" brushRef="#br0" timeOffset="130104">26438 7968 10051,'0'-9'1349,"0"2"181,0 1-901,0 18 91,18 44-360,-13 3-902,4-17 0,5 5 0,-4-1 677,-7 0 0,-2 1 45,6 19 0,1 0 0,0-13 0,-1-1-136,-6 2 1,2 1 0,9 0 0,2 3 75,-9-4 0,-1 4 0,1-3-75,4 9 0,1 3-23,-4-14 1,0 6-1,0 0 1,-1-6-500,-1-7 1,0-3 0,0 1 476,2 13 0,-1 2 0,0-3 0,-1 4 0,1-4-45,0 1 0,0-1 90,0-1 0,0 0-45,0-2 0,1-1 0,0-2 0,0-1 0,0-4 0,1 1 0,3 11 0,2-2 0,-3-15 0,1-1-45,5 17 0,1-3-45,3-2-90,-6-18 0,0-3-270,0-4-719,5 2 809,-12-18 446,2-2-536,-7-23 2340,1-3-2340,-17-21 90,11 11 270,-11-4-89,15 11 89,-13-10 90,10 9 0,-22-14 0,15 17 269,-9-8-269,10 12 90,0-1 90,8 5 0,-2 1 0,2 2 180,1-6-270,0 5 90,23-10 0,9 8-135,2 0 0,5 1 45,-6 4 0,2 0-416,7-2 1,4 0 355,-3 2 0,5 1 0,-2 1-530,11-2 0,5 1 500,-7 1 0,8-1 0,1 1 0,-5 0-548,-5 1 0,-3 1 0,5-1 584,-3 1 0,7-1 0,2 1 0,-2 0 0,-5 0-6,4 0 0,-5 0 0,8 1 30,-8 0 0,8 0 0,4 0 0,0 0 0,-3 1 0,-7-1-1,9 0 1,-6 1 0,7 0-30,-11 0 0,7 0 0,4 0 0,-1 0 0,-4 0 0,-6 0-710,7 0 1,-7 0-1,3 0 702,-2 0 1,3 0 0,-1 0-1,-3 0 38,0 0 0,-3 0 0,-1 0-30,0-1 0,0 1 0,2-1-8,0 1 1,4-1-1,-1 1 1,-2 0-23,1-1 0,-1 0 0,2 0 22,-5 1 1,2-1-1,1 1 1,-1 0-1,-1 0 1,0-1-1,-1 1 1,-2 0-23,3 0 0,-2 0 0,4-1 45,9 1 0,6 0 0,1 0 0,-7 0-45,-10 0 0,-3 0 0,4 0 18,-3 0 0,5 0 0,1 0 0,-1 0 0,-5 0-18,5 0 0,-5 0 0,3 0 0,-3 0 0,1 0 0,2 0 0,-1 0-351,-1 2 0,0 1 1,-1 0-1,-2-1 351,2-1 0,-2-1 0,3 1 0,7 1 0,6 1 0,0 0 0,-7-2-62,-12 0 0,-4-1 1,4-1 61,5 1 0,4 0 0,0 0 0,-6 0-45,9 0 0,-4 0 45,-9 0 0,2 0 0,-2 0-45,13 0 0,-3 0 0,-16 0 0,0 0 0,7 0 0,-2 0 135,4 0 648,-10 0-828,8 0 90,-23 0 1454,7 6-1634,-22-5 2818,-4 7-2638,-19-8 1552,-6 2-1552,-15-2-90,7-10 90,6 8-270,13-15 90,4 10 90,6-3-90,0 4 91,0 2-271,0 2 360,0 1 0,0-1-90,0 0 90,0 0 0,0-1-90,0 1 90,0-1 0,0 0 0,0-1 0,0 0-90,-14-2 0,11 2 0,-11-3 90,5 3 0,7 0 0,-7 1 0,9 1 0,0 0 0,0-8-90,-12 6-540,9-8 630,-22 11 0,22-3 0,-9 4 0</inkml:trace>
  <inkml:trace contextRef="#ctx0" brushRef="#br0" timeOffset="131814">27450 12182 8342,'54'27'990,"2"2"-631,-3 1-1708,4 0 1618,-26-15 1,0-1-180,0 1 0,0-1 270,28 12-90,-5-3 90,-6-1 179,-8-4 1,-9-2 355,-7-4-895,-11-3 371,0-2-371,-12-2-90,5-3 180,-26 0-180,-20-1-90,-13-1-338,19 0 1,-1 0-113,-25 0-359,-7 0 539,33-7 0,0 0 0,-3 7 1,2-3-423,2-12 1,1 1-29,-31 10-269,14-34 1169,6 20 0,13-22 0,6 10 0</inkml:trace>
  <inkml:trace contextRef="#ctx0" brushRef="#br0" timeOffset="132098">27893 11999 10321,'30'-1'1349,"-4"0"-629,4 1-270,-13 19-180,4-15-91,-12 36 91,-1-21-180,-2 20 0,-3 14 90,-1-10-180,-2-2 0,0 0-90,0 9 135,2-7 0,-4 1-45,-15 7-45,7 2 0,0-1 135,-11 2-180,6-5 0,1-1-180,-3-7-269,-11 18 179,8-31-899,3 5 719,8-22 360,1-2 0,-2-7-90,2-17-809,-5-6 179,5 1 900,-2-32 0,6 30 0,1-30 0</inkml:trace>
  <inkml:trace contextRef="#ctx0" brushRef="#br0" timeOffset="132563">27600 11811 11940,'0'-15'900,"-13"1"-630,10 4-181,-9 2 991,0 3-900,0 17-90,-7 5-45,6 12 0,4 5 45,-5 21-661,5-13 0,1 3 571,2-6 0,2 0 0,1 4 0,1 1 0,0 1 0,0 2 0,2-1 0,0 0 0,0 1 0,0-1 0,-1-1 0,2 1 45,8 18 0,2 1-90,-9-18 0,1 2 45,8 2 0,4 4 0,-4-5-45,-8-7 0,-1 1-315,7 1 0,3 3 0,-3-5 45,-7-5 1,-2-2-1,7 7 0,-2 1-945,-4-9 1,-2-3-629,1 11 1888,0 4 0,0-28 0,0-6 0</inkml:trace>
  <inkml:trace contextRef="#ctx0" brushRef="#br0" timeOffset="133083">27792 12250 11940,'11'-21'1080,"-4"7"-721,4-5-179,-6 14-180,3 0 90,-1 5-90,0 25 0,2-4 0,0 13 0,0 3 90,6 16-750,-2-1 0,1 2 705,-6-19 0,-1 1-45,4 24 0,-1 1 0,-5-26 0,-1 0 0,1 9 0,-1-1-820,0 13 820,-3-6 0,0-4 0,-1-6 0,0-5-180,0-7 270,0-1-90,0-12-269,-14-2 179,-1-27 0,-16-18 90,7-12-45,6 2 0,2-3 375,4 13 1,2-2-331,-1-8 0,0-4 0,2 2 112,1 1 1,2-2-143,1-4 0,0-6 0,1 5-1069,2 4 1,1 1 1053,-2-13 0,4 0 45,8 7 0,5 4-40,-2 13 0,3 0 85,9-12 0,4 4-45,13 7 90,9 4-180,-19 24 180,6 28-90,-14-1 0,-2 27 90,-4-6-135,-9-5 0,-1 2 135,-1 21-135,0-8 0,-6 0 45,-22 8-495,9-14 1,-4-1-675,-25 2-810,14-12 0,1-3 1979,-5-1 0,-7 1 0,15-17 0</inkml:trace>
  <inkml:trace contextRef="#ctx0" brushRef="#br0" timeOffset="133386">28233 12203 10861,'9'15'719,"0"11"-629,-8 21-90,2-1-90,-3 3 180,0 8-180,0-14-963,0 13 1143,0-21-90,0 0 253,0-4-253,0 2 180,0-11-540,0 1 450,0-72-180,0 18 135,0-10 0,0-6-314,0 3 0,0 2 44,0 6 0,0 0-45,0-12 1,0 1-631,0-20 91,0 5-631,-2 24 1,4 1 1439,17-13 0,-14-3 0,14 28 0</inkml:trace>
  <inkml:trace contextRef="#ctx0" brushRef="#br0" timeOffset="133736">28787 12287 12480,'-22'-30'270,"-12"13"-180,30-6-90,-26 21 0,12-9 0,-8 27 0,-1-12 45,12 25 0,3 6-135,-7-2 90,6 3 0,2 4 0,5-5 0,1-1 0,-1 17-90,12-11 0,3-2 90,-5 2-90,32 9 180,-10-28-90,19-6 0,0-27 0,-8-18 0,-16-10 0,-13 5 0,-4-2 90,-4-13-135,-12 4 0,0 1-45,5-9-225,-14 12 0,-4 2-1017,-1 1-107,-1-5 1439,-8 26 0,31 9 0,-10 5 0</inkml:trace>
  <inkml:trace contextRef="#ctx0" brushRef="#br0" timeOffset="134363">29047 12198 11670,'-21'-8'0,"16"-8"90,-30 14-180,20 16 180,-2 5-90,5 22 0,4 10 0,5-11 45,-1-6 0,0 1-135,4 3 180,19 14-90,1-28 0,20-4 0,-4-15 0,1-23 0,-18-17 0,-4 3 0,-3-2 0,-2-31-1077,-4 14 0,0 0 1077,-2 18 0,-1-1 314,-2-28 1,-2-1-45,1 24 0,0 1-90,1-11 0,-2-1-135,-7 4 0,0 3-45,4-15 269,-5 18 1,1 4-90,8 11-180,0 31 0,0 18 0,17 32-1212,-12-2 1212,9-25 0,3 4 45,-8 18 0,-1 3 542,0-13 1,1 1-648,0 3 0,0 4 0,-1-5-120,0-5 0,0-1-315,5 18 1,3-3 134,6 1 180,-1 3 0,-7-30-179,0-9 89,0-8 90,-1-6 270,-3-20 1435,2-11-1255,-5-11 270,1-25-91,-2 20-179,-3 2 0,0-1-270,1 4 360,1-13-360,-3 35 756,3 9-756,-2 17-90,7 16 90,-4 9 90,7 4-270,-3-6-179,2 0-451,0 2-1079,7 10 810,-4-13-1080,16 11 990,-14-29 1169,9 4 0,-10-17 0,2 3 0</inkml:trace>
  <inkml:trace contextRef="#ctx0" brushRef="#br0" timeOffset="134513">29697 12298 11490,'0'-22'720,"0"-3"-720,0 35-90,0 9-450,0 22-359,0 4-180,17-12-720,-12 15 719,34-14 799,-19 7 1,19-18 0,-8-3 0</inkml:trace>
  <inkml:trace contextRef="#ctx0" brushRef="#br0" timeOffset="134713">30415 12232 11670,'0'-35'990,"0"2"-630,-26 4-181,20 5 91,-43 4 270,19 7-540,-11 5 0,1 5-90,3 24 180,10 11-225,8-2 0,3 3-405,3 22-225,7-15 1,1-2-495,5 8 134,19-11 1,6-1-315,5-2 1333,4-12 1,3-4 0,9-5 0,5-4 0</inkml:trace>
  <inkml:trace contextRef="#ctx0" brushRef="#br0" timeOffset="135064">30888 11722 12390,'-18'-46'720,"13"4"719,-28 7-1259,14 17 269,0 38-449,-7 10-332,23 36 332,-7-9-371,10 8 326,0-14 0,0 2-1040,0-13 1,0 0 904,-2 13 0,4-2 0,9-16 1,0-2-1154,-5 29 1063,16-4 45,-12-22 1,-2-1-46,-4 14-275,6-15 0,-2-2-445,-8-2-141,0 2 1221,-26-22 2070,20-18-1800,-46 4 0,33-34 1165,-24 17-895,14-23 89,-7-10-449,19 11-180,2 7 0,2 0-90,11-4-90,11-19-270,-4 30-1304,32 6 0,9 6-315,-8 4 1876,9 5 1,0 2-1,3 6 1,1 0-1</inkml:trace>
  <inkml:trace contextRef="#ctx0" brushRef="#br0" timeOffset="135446">31630 12031 11670,'2'-13'720,"-1"2"-540,-1 0-90,0 4 270,-19 2-270,-4 2-90,-22 2 0,11 21 0,-10 17 0,17 2-90,4 20 180,12-29-180,11 20 90,26-22 0,-20 7 0,46-15 90,-33 0-180,24-4 180,-13-1-1,-3-2 91,-11-2 90,9-1-360,-22-3 90,11 1 0,-14-5-180,-27-1-359,-12-1-91,-15 0-902,-2-1-267,14 0-720,0 0 2519,5 0 0,6-16 0,3-4 0</inkml:trace>
  <inkml:trace contextRef="#ctx0" brushRef="#br0" timeOffset="135598">32598 12101 14908,'-20'0'-6206,"-14"0"6206,-14 0 0,-8 0 0,13 0 0</inkml:trace>
  <inkml:trace contextRef="#ctx0" brushRef="#br0" timeOffset="137002">27217 12664 10051,'-11'12'90,"9"8"180,-10-11 0,12 11-270,-8-2 0,6 1 540,-11 10-361,3-7 361,-10 12-360,1-16 90,-18 11 0,8-12-180,-15 3 0,-19-2 0,8-5-1282,-1-3 1,-2-2 1191,19-3 0,-2 0 30,-9-2 0,-6 0 0,3 0-845,-2-1 1,1-1 814,4 0 0,-3-1 0,2 1 90,-10-1 0,1 0-45,-5 1 0,-1-2-75,21-4 0,0-2 0,-4 0 75,-3 2 0,-4 0 0,-1 0 0,4-1-45,-4 0 0,3-1 0,-8-2 15,7 0 0,-7-3 0,-3 0 0,-2 0 0,5 0 0,5 3-673,-10-1 0,6 2 1,-5-3 639,10-2 0,-6-1 0,0-2 0,2 0 0,6 2-319,-1 0 1,6 0 0,1 1 336,-1-2 0,0 0 0,-2-2-116,0 0 0,-2-3 0,-1 0 0,3 1 146,-2-2 0,2 1 0,-4-3-30,7 1 0,-6-2 0,0-1 0,1 0 0,6 1-11,-2-1 1,4 0 0,-2-3 10,-7-5 0,-4-5 0,1 0 0,6 2 137,10 5 0,4 1 0,0-2-137,-10-9 0,-1-3 0,5 1 0,0-6 0,5 1 0,1-2 0,3 0 0,3 1 0,2-3-128,4 6 1,1-3 0,1 2 127,0-4 0,0-2 0,2-1 0,-2-4 0,4 6 588,5 9 0,1 2-588,-5-22 0,2 2 0,2 1 0,7 25 0,1 0 727,-2-11-997,5 17-449,0-2 269,2 21 822,-1 3 1,1 24-1,-1 6 1</inkml:trace>
  <inkml:trace contextRef="#ctx0" brushRef="#br0" timeOffset="137452">23183 10972 10321,'6'0'1529,"-2"0"-899,-26 0-630,-6 0 0,-14-20 180,0 15-90,8-32 90,-23 13-90,12-9-390,4 11 1,0 1 299,-7-5 0,10 7 0,1 0 0,-1 0 0,-4-1-271,19 10 271,10 5 90,23 21-90,19 15 0,14 15-797,-9-8 1,2 2 796,-12-12 0,0 2 30,4 6 0,2 5 0,-2-2-30,-3-1 0,-1 1-30,1 6 0,1 6 0,-4-3-510,-3-4 1,-2 2-990,-1 6 0,0 5 0,-3-4 1529,-3-3 0,-2-1 0,0 16 0,-1-1 0,-4-19 0,0 0 0</inkml:trace>
  <inkml:trace contextRef="#ctx0" brushRef="#br0" timeOffset="138520">22485 10844 8612,'-3'28'810,"1"6"-541,1-6 1,0 10-180,1-3 0,-1 9-1454,1 3 1454,0 9-90,0 5 0,0-28 0,0 2 45,-1 1 0,2 0-45,7 2 0,0 0-45,-6 1 0,0 1 90,5-1 0,2 1-45,1 0 0,-1 0-45,-8-1 0,2 0-225,20 13 1,3-1-181,-17-12 0,2 0-989,18 20 0,3-1 1439,-16-26 0,1-2 0,6 7 0,1-1 0,8 8 0</inkml:trace>
  <inkml:trace contextRef="#ctx0" brushRef="#br0" timeOffset="139213">22163 11821 8882,'-6'-6'1079,"-1"5"-809,2-12-180,-1 7 360,3-8-270,-2 2 180,4-6 89,-1-16-179,20 1-45,-5 1 0,-1-3-135,11-11-1053,10 2 0,0 0 1143,-3-13-180,2 19 0,4-1 45,-5-3 0,-2 1-45,-6 9 0,1-1-30,1-3 0,3-3 0,-2 3-125,-3 4 0,0-1 200,13-21 0,-2 1 0,-16 23 0,0 1-45,10-20 0,-2 2 89,-5 5-178,8-12 178,-23 43 1,-1 3-90,-2 26 90,2-13-90,3 43-90,2-21 135,1 12 0,2 4-135,7 13 71,2-5 1,2 0-72,7 8-1170,-8-22 1,4 5 0,-1-6-731,-5-7 0,0-1 1990,13 15 0,1-3 0,5 1 0,2-1 0</inkml:trace>
  <inkml:trace contextRef="#ctx0" brushRef="#br0" timeOffset="140348">22795 10858 8702,'0'-6'180,"-15"2"90,11 1-270,-20 0 0,22 0-90,-16 1 180,16-1-90,-17 2 0,11-2 0,-16 2 0,9-2 0,-13 1 0,10 0-90,-18-1 180,16 1-180,-13 0 90,20 0-270,-5 1 180,10 0-90,0-1 180,3 2 0,2-3-90,1 3 180,1-2 540,-1 2-630,1-1 0,-1 1-90,-1 0 90,1 0 0,0 0 0,0 0 0,0 0 0,0 0 0,-2 0 0,0 13 0,-2-10 0,0 9 90,-3-3-180,3-7 180,-3 7-180,4-4 90,-1-3 0,4 3 0,-1-2 0,0-3 0,-3 6 0,3-2 0,-5 9 90,2 1-90,-7 19 0,3-5 0,-7 34 0,8-18 0,-5 18 45,8-25 0,2 0-45,-5 21-45,4-5 0,0 0-1647,-1 12 1107,3-21 1,-1-1 584,0 19 0,1-2 0,0 0 0</inkml:trace>
  <inkml:trace contextRef="#ctx0" brushRef="#br0" timeOffset="140796">22493 10919 9062,'4'-4'1259,"0"1"-899,4 0-90,1 0-90,6-1-180,6 0 180,6-1-91,10 2-89,1 2 0,2 0-368,-6 0 1,3 1 367,10 5 0,7 3 0,-4-2-797,1-5 1,0 2 556,-5 9 0,3 3 1,-2-1-481,6-6 0,-2 2-314,-1 8 0,0 3 1034,-2-5 0,-1-1 0,-3 2 0,-1 1 0,-2 0 0,0 1 0</inkml:trace>
  <inkml:trace contextRef="#ctx0" brushRef="#br0" timeOffset="145679">828 1484 11311,'21'27'0,"14"-12"0,-31 9 0,37-15 0,-21 13 0,21-5 0,-5 3 0,22 5-2220,-11-7 1770,-15-7 1,0 0-586,1-2 1,-2 0-315,17 5 1349,13 2 0,-22-7 0,-1-2 0</inkml:trace>
  <inkml:trace contextRef="#ctx0" brushRef="#br0" timeOffset="145813">1463 1393 10231,'-31'-8'90,"13"20"-45,-11 8 0,0 4-495,-2 34-1993,9-18 0,0 2 2443,4-2 0,0 1 0,-2 6 0,0 1 0,-1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3:55.0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3188 1061 11760,'-26'-11'1080,"6"2"-990,2 0 0,13 3-180,-12 1 989,6 3-899,9 17 90,-9 10-90,11 9 0,0 6 90,18 14-90,-13-8 0,9 4 0,3 0-270,-4 5-585,-4-2 1,-2 0-945,4-1 1799,-7-7 0,-2-1 0,0 7 0,5 15 0</inkml:trace>
  <inkml:trace contextRef="#ctx0" brushRef="#br0" timeOffset="214">2967 1716 10951,'-10'-9'1349,"2"3"-1259,0-3-90,2-1 0,2 3 90,1-2-180,26-7 0,-17 4-360,30-2 0,7 1-719,-3-6 22,4 5 0,4 0-202,14-5 494,-28 10 1,-1 0 854,1 1 0,-1 1 0,1 0 0,0 1 0,-1 0 0,0-1 0</inkml:trace>
  <inkml:trace contextRef="#ctx0" brushRef="#br0" timeOffset="550">3932 1344 10591,'-23'-5'1169,"-17"1"-989,34 0-180,-52 2 90,35 1-180,-42 0 90,35 21 0,-18 3 0,25 1 0,-4 18 90,18-12-180,4 12-90,5 7 0,21-20-359,11 8 179,12-24 180,3 3-90,8-15 270,-11 3 0,-8-12 0,0-4 180,4-15 0,-11 3 0,-2-2 449,-1-13-179,4-5-540,-21 18 180,-2 19-180,-7 18-1349,0 42 90,23-14 1349,1 18 0,16-34 0,-5 6 0</inkml:trace>
  <inkml:trace contextRef="#ctx0" brushRef="#br0" timeOffset="1002">4587 757 10681,'-18'18'360,"4"6"-270,14 16-90,0 0 0,0-2 0,16 4-710,-13 3 710,24 2 0,-24 2 0,7-14 0,1 0 0,0 19 0,-5-12 0,1 0 90,5 1-90,-11 19 0,4-34 231,-5 4-2030,0-16 1916,-14-24-207,11-7 90,-10-36 0,13 9 0,17 7 0,-13 9 362,28 23-362,-11-7 0,18 10 0,-7 21 90,16 17-90,-25 2 0,-6-9 0,-1 0 0,-4-1 90,-5 21 0,-4-24-90,-22 8-900,-9-8 90,-12-9 810,-16 2 0,20-13 0,-11-3 0</inkml:trace>
  <inkml:trace contextRef="#ctx0" brushRef="#br0" timeOffset="1348">5043 1558 7533,'12'13'1079,"0"-10"-989,1 16 90,3-17-180,-3 4 90,6-6-90,8-16 90,-2-11-45,-3 1 0,-1-4 45,7-21-45,-7 9 0,0-2-409,2-13 499,-10 17 0,0-1 45,-1-18 0,-2-2 270,-5 3-181,-3 19 1,-1 1 0,-1-13-340,1 14 0,-2 4 70,-15 5 0,12-1 0,-22 22 0,23 27 0,-8 0 0,3 45 0,6-19-103,-1-1 1,-1 3 102,4 13-1754,-2 2 0,4 1 1079,6-30 0,0-3 675,-6 18 0,0-2 0,15-4 0,-17-2 0</inkml:trace>
  <inkml:trace contextRef="#ctx0" brushRef="#br0" timeOffset="1648">5528 1597 8882,'-20'10'1079,"25"-7"-1079,18 8 0,24-11 0,-12-20 0,0 16 0,-11-32 0,-2 32 0,3-42 90,-12 27 360,0-39-360,-13 30 0,-17-17-180,13 24 90,-45-2 0,29 16 90,-15 27-90,14 12 0,19 15 0,-7 2-990,29 10-449,-15-14 1227,29-7 0,8-3 1,-1 3-1,4-15 1,0 0-1</inkml:trace>
  <inkml:trace contextRef="#ctx0" brushRef="#br0" timeOffset="2568">7688 827 10951,'-26'-26'989,"6"4"-719,5 4-90,11 4-180,-11 4 180,6 1-270,6 21 180,-6 39-90,9 1 0,0 4 0,0 2-247,-1-24 1,2 0 246,5 27 0,0 1-398,-4-27 0,-1-1 353,6 10 0,-1-1 135,-6 10-180,0-7-394,0-6 574,0-5-196,0-8 106,0-5 233,-15-5-323,0-27 0,-11-38 90,12-7-809,8 0 1,4-2 808,1 23 0,2-1 0,-1-24 0,0-1 0,-1 26 0,2 0 0,6-16 0,2 1 483,-5 0-573,21 15 0,1 3 90,-17 6 90,50 0-180,-44 20 90,30 25 90,-22-15-90,6 38 0,-10-24 0,-1 21 97,-2-6-97,2 18-90,-8-8 135,-4-9 0,-2 0 45,-3 7-90,-13-8 0,-2 0-90,8 2-423,-19-11 1,-2-3-208,6 6-629,-24-2-90,12-4 1439,-14-3 0,13-7 0,-9-3 0</inkml:trace>
  <inkml:trace contextRef="#ctx0" brushRef="#br0" timeOffset="3397">8235 838 9422,'0'25'629,"0"-1"-539,0 1-90,0 3 90,0 3-90,0 7 0,0 3 90,0 26-90,0-17 0,0-8 0,0-1-306,0 5 306,0 9 75,0-24 15,0-5 270,0-7 90,0-1-540,0-9-90,0-20 180,-19-17 231,15-14-231,-12 6 0,-1-1 0,14-18-618,-5 2 0,2-2 618,5 21 0,2-1-45,-1-23 0,0 0-411,0-4 456,0 16 0,0 1 0,0 5 0,17-7 0,-12 23 0,31 11 90,-18 1-180,15 11 1353,-17 22-1353,4-15 180,-18 42-90,11-8-90,-12 12 0,1-14 0,0-1 175,-2 6-265,0 12-90,0-20 1,0-5 269,0-1-180,0 5 270,0-10-270,20 14 180,5-19 45,4 4 0,2 0-135,8 0 180,-11 1 0,-3 2 0,-11 0-1,1 18-89,-15-18 90,-20 20-180,-18-22-526,-9 10-464,-12-11-359,15-3 1439,-3 0 0,2-4 0,0-2 0</inkml:trace>
  <inkml:trace contextRef="#ctx0" brushRef="#br0" timeOffset="4913">11647 1503 8702,'9'-37'900,"0"6"-631,2-7-269,-1 7 270,1-7-1139,2 0 1049,0-4 517,0 0-248,-1-1-179,-1 0 0,-1 2 0,-1 4 83,-2 4-173,-1 5-90,-3 8-90,0 5 360,-1 6 179,-1 25-539,-1 8 0,0 16 0,0 1 0,0-4 0,0 5-296,0 3 26,0 3-585,1-13 1,-2 1-225,-10 17 44,10-9 1,-1-1-135,-9 4 1169,11 11 0,-6-22 0,-1-3 0</inkml:trace>
  <inkml:trace contextRef="#ctx0" brushRef="#br0" timeOffset="5097">11520 1865 9152,'0'7'1169,"0"-2"-1079,18 0-180,3-2 180,28-2-180,-10-1-765,-5-6 1,1-2-675,11 4 1396,-13-2 0,-1-2 0,17-7 0,2-5 0</inkml:trace>
  <inkml:trace contextRef="#ctx0" brushRef="#br0" timeOffset="5431">12735 1412 9961,'28'0'900,"3"0"-900,-8 0-90,4 0-90,-3 0-2249,19-12 900,-6 9 1280,17-19 0,-10 20 1,3-8-1</inkml:trace>
  <inkml:trace contextRef="#ctx0" brushRef="#br0" timeOffset="5914">13908 1398 9152,'-5'13'2878,"22"-24"-2788,-18-13-90,39-14 90,-33 2-180,27 5 90,-29 0 90,18-3-90,-19 0 90,6 0 450,-2-15-450,-4 14 0,4-17 0,-6 26-180,0-3 359,0 18-269,0 23 0,0 17 0,0 15 0,0-10 0,0 2 0,0 14-90,0-6 1,0 1-451,0 8-989,0-3 0,0 0 539,0-3 135,0-6 1,0-2-135,0-9 989,0 6 0,0-16 0,0-1 0</inkml:trace>
  <inkml:trace contextRef="#ctx0" brushRef="#br0" timeOffset="6048">13943 1686 11580,'12'3'-629,"3"-1"-1350,21-2 1979,11 0 0,-13 0 0,14 0 0</inkml:trace>
  <inkml:trace contextRef="#ctx0" brushRef="#br0" timeOffset="7268">15620 841 10141,'0'-11'1170,"0"0"-721,0 2-89,0-1-360,-13 4 720,9 1-630,-9 18-90,13 36 0,0 1 0,-1-12 0,2 2 45,7 5 0,0-1-283,-6-9 1,-1 1 237,8 27 0,-2 0-45,-6-26 0,-2-1 90,1 25 0,0-1-1194,0 6 789,0-24 0,0-2-719,0 10-270,0-4 1349,0 15 0,0-29 0,0 12 0</inkml:trace>
  <inkml:trace contextRef="#ctx0" brushRef="#br0" timeOffset="7568">15942 874 9691,'-14'-16'720,"10"5"269,-10 0-989,14 31 0,0-3 90,0 26 0,0-6-275,0 6 185,0 6 90,0 6-90,7-14 0,0 1 0,-3 24-1021,2-11 0,2 1 1021,-1 7-45,-6-22 0,0-2-1401,6 13 277,-7-4-361,0-4-448,0-2 1927,0-5 1,0-2 0,0-3 0</inkml:trace>
  <inkml:trace contextRef="#ctx0" brushRef="#br0" timeOffset="8430">17457 1552 7982,'0'7'1170,"-8"1"-810,5-4 1978,-5 2-2248,8-20-90,19-10 90,-15-8-90,28-6 0,-29 5 90,23-4-90,-11-21 90,2 13 90,-7 6 0,-2 1-180,0-5 90,-1 6 0,0 0-90,1 6 0,-2-13 180,-5 34-180,0 16 0,-1 19 90,0 12-180,0 8-197,0-3 197,0 5-315,0-11 1,0 0-676,0 20-539,7-10 0,3-1 1619,6 3 0,4 12 0,-8-23 0</inkml:trace>
  <inkml:trace contextRef="#ctx0" brushRef="#br0" timeOffset="8664">18208 1519 10231,'9'0'360,"8"0"-900,30 0-899,1 0-270,-9 0 1604,8 0 1,1 0-1,2 0 1</inkml:trace>
  <inkml:trace contextRef="#ctx0" brushRef="#br0" timeOffset="9247">19413 1224 10321,'-17'15'1529,"3"7"-1439,5 13-90,7 2 0,-7-6 0,4 3 90,4 0-90,-3-1 0,4 0 0,0-6-90,0 0 90,0 1 90,0-8-360,0 0 180,11-28 90,2-11 0,1-13 0,22-24 0,-19 16 0,6 5 0,1 0 90,-2-4 180,-4 9 0,-1 2-180,-3 10-90,5-3 0,-12 21 90,4 20-180,-3 9-450,4 30-1079,-2-9 1619,-5-13 0,1 0 0,3 6 0,0 14 0</inkml:trace>
  <inkml:trace contextRef="#ctx0" brushRef="#br0" timeOffset="10631">21280 814 10321,'0'-4'2609,"-14"2"-2609,10 18 0,-10 8 0,14 13 0,0 5 0,0-2 0,0 7-1348,0 3 1348,0 3 90,0 2-180,0-1-270,0-17 0,0 1-359,0 17-541,0-12 1,0-2 229,0 3 1030,0 17 0,0-34 0,0 4 0</inkml:trace>
  <inkml:trace contextRef="#ctx0" brushRef="#br0" timeOffset="10900">21552 915 10771,'-18'-20'1439,"13"1"-1079,-12 7 0,17-5-91,-12 11-179,9 19 0,-9 20-180,12 13 90,0-8 0,0 1 0,0 14-720,0 11 1,0 1-91,0-31 1,0 1 394,0 8 0,0 6 0,0-7 1,0 21-1,0-23 0,0 0 1</inkml:trace>
  <inkml:trace contextRef="#ctx0" brushRef="#br0" timeOffset="11714">22438 1201 10141,'0'36'180,"0"-5"-180,0 5 0,0-3 0,0 1 90,0 2-180,0-1 90,0-2 90,-13 8 0,10-14-90,-11 10 0,14-23 0,17 0-90,1-10 180,2-19-90,14 11 0,-17-37 0,31 1 0,-18-12-51,-4 13 0,-1 1 411,3-10-1,-8 12 1,-2 2-180,1-2 90,5-6 0,-16 29-180,2 1-90,-8 12 90,3 22 821,-1-16-1091,4 30 1,0 7-541,1-11-1304,2 16 0,1 2 2024,2-6 0,5 15 0,-3-20 0</inkml:trace>
  <inkml:trace contextRef="#ctx0" brushRef="#br0" timeOffset="12064">23397 1328 9781,'20'14'270,"6"4"-270,14-16 0,2 6 0,-6-8-1979,28 0 180,-15 0 1799,-15 0 0,0 0 0,12 0 0,-1 0 0</inkml:trace>
  <inkml:trace contextRef="#ctx0" brushRef="#br0" timeOffset="12600">24378 1137 9781,'5'-3'1440,"-1"0"-1081,-2 3-89,2 0-270,-2 0 90,2 16-90,-1 5 0,2 23 0,-1-7 0,0-1 0,0-1 0,0 3 0,4 28 0,-3-40 90,1 7-90,0-20-90,-2-1 90,-1-8-90,-1-4 90,0 1 0,1-1 0,1 0 0,0-20 0,7-7 0,0-14 0,9-15 90,-5 20 0,7-21-180,-10 30 180,3 3 0,-7 6 0,-2 16-90,2-7 0,-3 29 0,6 6-90,-3 14-1259,1-8 0,1 0-91,2 4 1440,10 24 0,-8-37 0,2 3 0</inkml:trace>
  <inkml:trace contextRef="#ctx0" brushRef="#br0" timeOffset="13196">25177 618 11670,'0'37'900,"0"-3"-810,0 4-1489,0-1 1579,0 4-180,0 5 89,0 6-134,0-13 1,0 2 133,0 22-89,0-21 0,0 2 0,0 0 0,0-2-45,0-8 1,0 0-1,0 21 0,0 0-675,0 7-989,0-11 0,0-2-720,0 4 2429,0 11 0,0-27 0,0-2 0</inkml:trace>
  <inkml:trace contextRef="#ctx0" brushRef="#br0" timeOffset="25230">5433 4067 9781,'0'-12'1080,"0"-2"-990,-20 3 359,14-1-179,-28 2-270,14-2 90,2 6-90,-16-2 180,9 6-180,-7 1 90,-16 17-270,20 10 270,2-2 0,1 4-180,-1 19 90,6-11 0,2 1-1144,4 11 1144,1 15-270,10-2-539,23-15-451,-6-11 1,3-3 0,27 4 1259,5 1 0,-5-21 0,2-5 0</inkml:trace>
  <inkml:trace contextRef="#ctx0" brushRef="#br0" timeOffset="25618">5772 4231 9602,'0'-9'1079,"0"0"-989,-22 2 0,1 0-90,-22 5 0,5 0 0,17 20 90,-20 3-180,26 22 90,-12-9 0,14 1 0,11 8 0,-2-16 0,24 18 0,0-29 0,22 1 0,-4-12 0,1-2 0,3-45 0,-22 21 0,-5-12 0,-4-2 90,-8 9-90,5-15 0,-6 20 0,0 15-90,12 14-900,3 22 1,18 2 179,-9-13 1,5 5 809,5-22 0,-6 6 0,11-8 0</inkml:trace>
  <inkml:trace contextRef="#ctx0" brushRef="#br0" timeOffset="25849">6280 3979 9242,'2'-18'1259,"-1"2"-1079,-1 3 629,0-1-719,0 50-90,0-19 0,0 22 0,0 3 0,0 0 0,-1-3 0,2 0-90,13 7-180,-10 0 1,3-1-541,19-2-90,-16-4 1,-2-2 180,4-9 719,5 9 0,-15-23 0,7 1 0</inkml:trace>
  <inkml:trace contextRef="#ctx0" brushRef="#br0" timeOffset="26030">6112 4269 9152,'-9'-8'90,"3"1"90,6 2-90,0 0-90,20 1 0,-15-1 90,39 1-270,-21 1 270,23 0-270,14 1-720,-12 0-420,-5 2 1,1 0 1319,8 0 0,-18 0 0,0 0 0,13 0 0</inkml:trace>
  <inkml:trace contextRef="#ctx0" brushRef="#br0" timeOffset="26401">6860 4337 8792,'-13'4'-90,"10"0"180,-9-1-90,12-1 0,0 1 0,0-1 0,17-1 0,8 1 0,12-2 0,-1 1 0,0-2 0,6-13-135,-1 14 0,-1-3 45,-5-24 0,16 13 90,-28-1 0,3-14 0,-19 18 450,-19-24-450,7 22 270,-35-7-270,8 15 0,-25 2 0,8 3 0,-3 18 0,25 1 0,-3 22 90,20-12-90,3 5 0,27 10 0,-14-15-180,35 13-360,-36-25-179,41-1-541,-25-3 1260,23-4 0,-11-3 0,2-2 0</inkml:trace>
  <inkml:trace contextRef="#ctx0" brushRef="#br0" timeOffset="27130">7463 4195 8792,'-14'11'989,"2"7"-1079,12 14 90,0-4 90,0 0-180,0-7 180,0 1-90,0-1 0,0 0 0,0-1 0,0 0 0,0-3 0,0 1 0,0-3 0,19 5 0,-14-7 90,27 3-180,-14-12 180,8 0-180,8-18 90,3-5 0,-8-17 90,5-4-90,-22 8 360,0-10-180,-8 19 180,-1-13-180,-3 18-90,0-2-180,0 10 90,-17 6 90,1 16-90,-4 15 0,-5 10 0,22 7 90,-10-5-180,13 3 135,0-8 0,0 0-45,0 19 0,-1-7 0,2-1-382,19 6 292,-15 13 90,29-24 90,-31-3-90,21-6 0,-11 6 90,0-15-90,-3 5-1439,-10-19 539,0-20-89,-16 8 471,12-40 518,-13 23 0,17-26 0,0 7 0</inkml:trace>
  <inkml:trace contextRef="#ctx0" brushRef="#br0" timeOffset="27483">8107 4181 10681,'-20'15'90,"1"9"-90,-21-9 90,21 7-90,-15 1-90,29-3 180,-22 2-90,19 9 0,-3-5 0,5 12 0,6-17-90,22 5 180,-17-14-180,34-2 90,-19-7 90,17-2-90,-18-21 0,12 15 0,-20-46 90,6 33-180,-9-38 0,-8 29 90,0-7 0,0 14-90,0 3-360,-22 2-989,2 4 539,-5 0 900,-3 6 0,14 1 0,-12 4 0</inkml:trace>
  <inkml:trace contextRef="#ctx0" brushRef="#br0" timeOffset="27837">8228 4222 8792,'7'-9'-90,"-1"7"180,-2-7 0,-1 3 90,2 5 0,0-5-180,3 6 90,6 17-180,-4 6 90,8 22 90,-8-8-180,4 15 90,-7-23 539,9 25-89,-9-31 360,6 9-720,-9-25 0,0-3-180,-1-4 90,2-24 0,0 18 0,1-45-180,7 12 0,-3-9-1259,11-15 539,-8 31-899,14-15 1799,-11 26 0,7-2 0,-8 12 0</inkml:trace>
  <inkml:trace contextRef="#ctx0" brushRef="#br0" timeOffset="28035">8770 4225 9512,'0'7'0,"0"0"0,0-3 0,0 1 0,0-1 0,0 3 0,0 7 0,0-3-720,0 13 90,0-9-89,0 5 719,0-4 0,0-4 0,0 0 0</inkml:trace>
  <inkml:trace contextRef="#ctx0" brushRef="#br0" timeOffset="28213">8800 3900 8162,'18'-5'90,"8"2"-539,-15 19-721,9-12 1170,-6 27 0,-1-27 0,0 10 0</inkml:trace>
  <inkml:trace contextRef="#ctx0" brushRef="#br0" timeOffset="28563">9037 4359 8522,'0'6'180,"0"-2"90,0 1-270,19-4 0,1-13 90,23 9-180,-7-24 90,-1 15 90,-9-16-180,-12 10 180,-7-9-90,-7 11 540,-17-11-361,13 13-179,-31-6 0,30 13 0,-38 0 0,28 5 0,-11 20 0,11 2 90,13 21-180,-5-3-89,7-7-541,21-3-1259,3-4 1979,1-7 0,15-3 0,-13-8 0</inkml:trace>
  <inkml:trace contextRef="#ctx0" brushRef="#br0" timeOffset="28831">9542 4172 9512,'-41'-7'629,"5"2"-629,5 5 90,16 13-180,-6-10 180,18 22-90,-7-6 0,10 5 0,0 4 0,0-8 0,18 13 0,0-9 0,18 26 90,-5-27-90,-14 16-90,7-26 180,-22 4-180,9-10-1619,-11 4 720,-23-6 989,17 4 0,-42-2 0,16 0 0</inkml:trace>
  <inkml:trace contextRef="#ctx0" brushRef="#br0" timeOffset="30299">21318 3992 10051,'0'-7'900,"0"3"-810,0 16-90,0 11 0,0 11 0,0 7 0,0-3 0,0 6 0,0 3-1092,11 5 1003,-8 1 178,8-1-178,-11 1 89,0-4 0,0-2-90,0-4-271,0 8 361,0-17 160,0 9-340,0-28-179,0-2 179,0-29 1198,0-16-1108,-7-1 0,-1-4-45,6 5 0,0-2-767,-6-22 1,0-1 901,8 18 0,0 1 0,-1-14 0,2 0-272,7 15 0,1 0 227,-7 2 1,0 0 44,5 3 0,2-1 0,0-7 0,2 1 0,11-14-189,-1 17 0,0 3 279,1 5-90,20-1 0,-29 21 0,21 3 0,-18 5 2109,-2 15-2109,-1-12 90,0 30-180,-4-6 180,-1 22-90,-6-8 90,-21 18-360,14-31-1439,-32 18-809,14-28 2518,-19 1 0,8-13 0,2-2 0</inkml:trace>
  <inkml:trace contextRef="#ctx0" brushRef="#br0" timeOffset="30648">21758 3856 7443,'10'14'539,"-2"-11"-359,0 11 0,-1 2-90,0-12-90,0 25 0,2-10 0,-2 6 0,3 12 0,-4-15 0,2 24 0,-4-25 90,0 11-90,-4-22 450,0-1-360,0-3-90,2-2 0,-2-17 0,2-11 0,-2-7 0,0-7 0,0-13 0,16 12-45,-8 4 0,0 0 45,11-3-180,2 5 0,0 0-180,-5 6-539,33-14 179,-28 34 720,8-1 0,-10 8 0,0 0 0</inkml:trace>
  <inkml:trace contextRef="#ctx0" brushRef="#br0" timeOffset="30984">22395 3870 9422,'-43'0'809,"1"0"-899,4 0 90,5 0 0,7 13 90,0-10-90,1 27-90,2-25 180,3 32 0,3-21-180,5 19 90,3 1 90,6-8-90,2 16-90,20-19 90,-14 2 0,34-9 0,-10-10 0,20 0 0,-7-7 0,2-20-90,-18-6 0,2-25 0,-18 11-180,-3-2-809,-7 5 449,0 11-899,-18-5 1529,14 12 0,-34 10 0,13 0 0</inkml:trace>
  <inkml:trace contextRef="#ctx0" brushRef="#br0" timeOffset="31797">22735 3929 9332,'-41'-11'270,"-2"2"-270,1 9 0,2 18 0,3 4 89,17 18-178,8-8 89,12-1 0,0-9 0,0-3-90,24-2-180,1 1 270,24-9-90,-6 0 180,-18-26-180,18-7 180,-31-10-180,24-23 180,-22 17-135,-5 2 0,-1-2-1117,0-12 1162,-4 18 0,-1-1 180,0-16-808,-1 1 808,-2 3-35,0-14-145,0 21-180,-14-12 180,10 33 90,-11 1-90,6 31 1085,7 15-1085,-7 30 0,9-5 534,0 4-624,0-12 180,17-1 0,-13-1-180,28 14 90,-28-15 45,8-9 0,1-2-135,-1 2 457,8 12-367,-9-25 90,3 3-270,-9-15-269,3-2 449,-3-5 467,-3-1-377,1-16-90,0-2 0,-1-17 0,1 18-90,0-18 1,-1 30 178,2-14-178,-1 33 178,5 8-89,1 8 0,3 1-179,7 3-361,-3-9-540,18 5 721,-11-11-361,23-10 450,-17-1 90,24-8 360,-26-22 360,11 16 359,-16-46-629,-6 34 630,-4-34-630,-8 28 359,-4-13-629,0 19-90,-16 2 0,12 5 180,-23 10-90,24 13 0,-7 7-90,28 23-269,-14-11-1261,29 11 541,-5-19 1079,7 4 0,10-18 0,-10-2 0</inkml:trace>
  <inkml:trace contextRef="#ctx0" brushRef="#br0" timeOffset="32017">23827 3918 9062,'-53'0'719,"12"0"-539,-7 0-180,31 13 0,-17-9 90,31 20-180,-11-7 180,14 14-180,0-3 0,24 0 0,-18-8-449,47-3-91,-29-2 180,25-4-179,-10-5-1,1-2-179,-2-4 809,1 0 0,-4 0 0,1 0 0</inkml:trace>
  <inkml:trace contextRef="#ctx0" brushRef="#br0" timeOffset="32247">24158 3756 8612,'0'-24'990,"0"3"-901,-17-7 1,13 10-90,-13-1 900,17 12-810,0 21-90,0 9 0,0 13 0,0 15 90,0-16-180,0 12 180,0 1-180,0-12 90,0 20-630,0-27-899,10 15 809,-7-24-179,7 4 899,-4-14 0,-4-1 0,4-3 0</inkml:trace>
  <inkml:trace contextRef="#ctx0" brushRef="#br0" timeOffset="32413">23885 3877 8162,'0'-6'0,"23"2"90,5 2-180,15 2 90,-2 0-1262,-6 0 542,2 0-539,0 0 1259,1 0 0,1 14 0,0 5 0</inkml:trace>
  <inkml:trace contextRef="#ctx0" brushRef="#br0" timeOffset="32715">24650 3865 10051,'-21'-8'180,"-13"5"-180,16-5 0,-16 8 0,8 0 90,3 17-180,8-13 180,7 27-90,-3-28-90,10 30 90,-5-11 0,6 9-90,26 7 180,1-17-90,27 11 0,-17-18 90,8 8-90,-19-14 0,-5 4-90,-10-9 90,-11 0-899,-21 0-271,-11-1 1170,-27 4 0,10-2 0,-2 2 0</inkml:trace>
  <inkml:trace contextRef="#ctx0" brushRef="#br0" timeOffset="32878">25018 4259 10141,'-40'0'0</inkml:trace>
  <inkml:trace contextRef="#ctx0" brushRef="#br0" timeOffset="35647">10173 4238 7443,'34'-13'270,"-2"1"-270,3 3 90,-3 0-90,2 0 89,-1-1 1,4 2 90,2-2-180,-1 2-387,4-2 297,-3 2 180,3-1-90,0 1 0,1 1 0,22-3 0,-13 3-650,-17 3 1,-1 0 649,19-1 0,0-1 0,4 1-427,-15 1 0,0 0 427,22-2 0,-10 1 0,1 1 0,6-2 0,-8 2 0,0 0 0,9-2-45,-21 3 0,-1 0 135,20-1-90,3-1 0,-31 3 0,3-1 0,16-2 0,2 1-45,-13 0 0,3 0 75,4-1 0,6 1 0,-5 0-30,-3 0 0,3 0 0,-1 0 0,7 0 0,1 0 0,-6 1 0,8-1 0,-1 1 0,-3 0 0,6-1 0,0 1 0,-7 1 0,5-1 0,-1 1 0,5 0 0,6-1 0,-6 0 0,-4 2 0,-1 0 0,4-1 0,5 0 0,-5 1 0,-7 1 0,0-1 0,-2 1 0,6 0 0,1 0 0,-7 0-45,5 0 0,-1 0 67,-5 0 1,6 0-1,0 0 1,-8 0-23,2-1 0,-1 2 0,6 3 0,5 1 0,-6-1 0,-4-2 0,0 0 0,6 2 0,5 1 0,-5-1 0,-3 1 0,-2-2 0,-7-2 0,2-1 0,1 1 0,1 3 0,0 2 0,-2-1 0,7-4 0,2 0 0,5 2 0,5 1 0,-5 0 45,-7-1 0,-1 0-75,6 0 0,4 0 0,-5 0-536,-7 1 0,-2 0 566,16-1 0,-1 1 0,-19-2 0,-3 1 0,0-1 0,-1 0 0,1 1 0,-1-1 0,-1 0 0,-1 0 0,1 1 0,-1-1 0,-2 0 0,3 1 0,15 0 0,1 0-115,-15-1 1,2 1 114,4-1 0,5 0 0,-5 1 0,-3-1 0,-2-1-258,16 2 0,-1 0 213,-16-2 0,-1-1 90,3 2 0,-1-1 109,0-1 1,2 0-155,21 0 0,1 1 0,-16-1 0,3 0-97,4 0 1,6 0-1,-5 0 97,-5 0 0,-1 0 30,6 0 0,5 0 0,-6 0-30,-4 0 0,-2 0 0,14 0 0,1 0 90,-2-5 0,-2-1-90,-15 5 0,2-1-510,2-1 1,5-1-1,-5 1 555,-5 2 0,0 2-75,4-1 0,5 0 0,-5 0 551,-6 0 1,3 0-552,14 0 0,9 0 0,-7 0 75,-11 0 0,0 0-455,12 0 1,8 0 0,-8 0 409,-15 0 0,-1 0 30,5 0 0,4 0 0,-5 0-30,-4 0 0,-1 0 0,4 0 0,3 0 0,-4 0-61,-4 0 1,-3 0 60,12-1 0,0 2 477,-3 4 0,-3 0-477,-12-3 0,0-1-110,21 8 1,-1 0 109,3-8 45,-14 5 0,-1-1-135,-1 0 90,8 1 1543,-24-1-1453,-4-2 1395,-6 1-1395,-1 0-90,-7-2 1531,0 1-991,-7-1 669,11-1-1209,1-1 449,11 0-449,-1 0 0,-4 0 0,-1 0 0,7 0 0,-10 0 0,12 0 0,-18 0 0,4 0 0,-8 0 90,-1 0-180,-2 0 90,-1 0 0,1 0 0,1 0-90,3 0 0,-1 0-899,2 0 179,-3 0 810,1 0 0,-3 0 0,0 0 0</inkml:trace>
  <inkml:trace contextRef="#ctx0" brushRef="#br0" timeOffset="35979">20490 3831 10231,'16'-3'1169,"2"0"-1079,9 16 0,-1-10-90,9 24 0,-7-24 0,23 34 0,-21-23 180,18 29-270,-22-21 90,13 29 0,-24-25-359,1 28-541,-14-25-2440,-21-3 0,-6-1 1991,-7 10 1349,-4-12 0,-2-1 0,-18 13 0,25-18 0,1 0 0</inkml:trace>
  <inkml:trace contextRef="#ctx0" brushRef="#br0" timeOffset="37246">10090 3779 8972,'7'-17'630,"1"13"-630,-3-26 0,2 27 269,1-23-179,0 22 0,1-28-90,0 20 90,-1-14-90,1 7 0,-2 1 0,2-2 180,-1-7 270,1 5-360,1-12-90,-6 15 0,2-8 0,-5 14 0,2-5 0,-3 11 0,0-1 0,0 18 0,0 5 0,0 12 0,0-4 90,0-3-180,0-6 90,0 0 0,0 1 0,0 1-270,0 8 0,10-5-539,-7 15 449,7-13-360,-10 13 360,0-15 1,0 6-1,0-9 0,-14 1 0,11-3-525,-11 6 885,1-6 0,10 3 0,-10-6 0</inkml:trace>
  <inkml:trace contextRef="#ctx0" brushRef="#br0" timeOffset="37696">10082 3856 9512,'38'3'0,"-15"-15"90,10 8-180,-9-21-180,12 23-1709,11-19 1979,-17 19 0,11-8 0,-12 10 0</inkml:trace>
  <inkml:trace contextRef="#ctx0" brushRef="#br0" timeOffset="39530">20118 3354 10321,'0'30'0,"0"2"0,0-6 0,0 1 90,0 5-90,0-8 0,0 13 0,0-17-90,0 7 90,0-13 0,0 0 90,0-8-360,0-1 180,12-4 0,-9-19 0,25-1 0,-10-20 90,9 12 0,-4 8 0,-7-4 0,1 19 0,7-25 0,-6 25 0,14-20 0,-6 19 0,6-6 0,-8 7-90,2 2 90,-12 1 0,5 1 0,-10 0 0,4 14 0,-8-10 0,2 24 0,-4-12 90,0 14-180,0-10 90,-2 0-989,1-2-270,0-4 1259,1 4 0,0-5 0,-1-1 0</inkml:trace>
  <inkml:trace contextRef="#ctx0" brushRef="#br0" timeOffset="51079">20268 5063 8792,'-3'3'720,"0"-1"-541,3 0-89,-1-1 630,1 1-720,9-15-90,-6-1 90,15-19 90,-6 7-90,6-4 0,7-7 0,-7 8 0,10-21-90,-12 21 180,7-18-90,-12 20 0,4-3-90,-8 13 0,-1 3 90,-2 3 0,2 4 0,-4 17 0,1 8 90,-3 18-180,0 3 90,0 4 0,0-10 0,-13 10 0,9-19-270,-9 11-1709,3 0 990,7-7 989,-20 10 0,20-13 0,-10 1 0</inkml:trace>
  <inkml:trace contextRef="#ctx0" brushRef="#br0" timeOffset="51279">20228 5366 7713,'58'-16'-90,"-8"-15"-360,12 26 142,-6-27 0,5 28 0,-29-3 0,1 0 1</inkml:trace>
  <inkml:trace contextRef="#ctx0" brushRef="#br0" timeOffset="55963">10263 5054 9062,'12'-14'540,"-9"-9"-630,18 9 180,-19-7-1,14 2 91,-15 3-180,11-1 0,-7-1 180,4 0-90,-1 0-90,-1-1 90,1 0 90,0-9-180,-1 8 90,0-15-90,-2 19 0,-1-12-90,0 19 90,-2-4-90,-1 9 0,-1 19 90,0-1 90,0 20-90,13-1 0,-9-5-90,9-2 90,-13 1 0,6-8 0,-5 7 90,10-3-90,-10-5 0,7 12 0,-7-13-809,4 11 179,-4-11-90,1 2-89,-2-3-271,2-4 1080,-1 1 0,2-1 0,-2-1 0</inkml:trace>
  <inkml:trace contextRef="#ctx0" brushRef="#br0" timeOffset="56246">10293 5264 7982,'0'5'1709,"0"0"-1259,16-4-180,8 1 270,24-18-450,-3 12-90,-9-9 0,0-2-90,14-5 90,-7 5 0,0-2-90,11-12-1484,-2 9 0,-1 2 134,1 1 1440,-14 4 0,-3 2 0,-7 6 0,-2 2 0</inkml:trace>
  <inkml:trace contextRef="#ctx0" brushRef="#br0" timeOffset="65266">10288 3258 6903,'-16'-14'360,"4"11"-360,3-11 90,4 3-90,1 9 0,-1-9 0,1 3 90,0 6-90,-1-6 0,2 3 0,0 3 0,-1-3-90,1 5 90,-4 0 0,4 0 0,-1 0 0,2 0 90,-1 0-90,1 0 0,-4 9 0,-3-6 0,-1 15 0,-12-10 0,8 2-90,-13 2 180,10-5-180,-10 7 90,12-4 90,-3 1-180,1-1 90,6-1 0,-7 5 0,8-6 0,-2 2 0,4-3 0,0 0 0,2-1 0,-2 5 0,4-2 0,-3 7 0,5-4 0,-1 7 0,2-5 0,1 2 0,0-5 0,0 1 0,0-1 0,0 5 0,15-2 0,-11 8 0,21-9 0,-22 9 0,18-11 0,-19 5 0,15-6 0,-16 0 0,13-1 0,-4 5 0,3-2 0,5 8 0,-7-8 0,14 11 0,-11-10 0,13 7 0,-13-11 0,9 3 0,-9-4 0,11 3 0,-12-5 0,6 2 0,0-1 0,-4-2 90,12 3-90,-12-3 0,13 2 0,-11-4-90,7 2 90,-8-3 0,0 2 90,1-2-90,7 1 0,-7-1 0,12 2 0,-14-1 0,5 0 0,-7-2 0,0 1 0,0-1 0,1 0 0,-1-1 0,0 0 0,6 0-90,-6 0 90,11 0 90,-11 0-90,13-13-90,-12 0 180,8-3-90,-12-5-90,3 10 90,-7-8 90,3-1-90,-7 5-90,2-15 90,-4 12 90,1-16-90,-1 18 0,-18-15 0,13 13 90,-28-15-90,29 14 0,-40-22 0,29 20 0,-33-18 90,29 22-90,-17-12 0,16 13 0,-7-6 0,9 9 0,0 0 0,1 2 90,-9-3-270,8 5 180,-15-2-180,13 8-270,-13 1 270,13 2 0,-7 0-449,9 0 629,0 13 0,1-9 0,0 9 0</inkml:trace>
  <inkml:trace contextRef="#ctx0" brushRef="#br0" timeOffset="67901">19987 3203 7173,'-8'-8'-90,"0"6"180,1-6 0,0 8-90,-1 0 0,3-5 0,-3 4 0,1-4 0,0 5 0,-1 0 0,-1 0 0,1 0 0,-2 0 0,1 0 90,-1 0-90,-7 0 0,4 15 0,-6-11 90,-2 22 0,5-10-90,-14 13 90,12-4-180,-13 8 90,14-12 0,-16 23 0,18-21 90,-6 23-90,17-25 90,1 15-90,21-14 0,8 14 90,12-14-90,3 6 269,16-2-89,-14-7-180,-2-3 0,1-1 0,6 1 0,-5-4 0,0 1-539,7 0 539,-17-6 0,0 0 0,13 3 0,1-3 0,1 0 45,-14-3 0,1-1-45,18 0-45,-8-1 0,1 0 135,8-2-90,-10 1 0,0-1 0,7 0-90,12-14 180,-22 11-90,-2-12 0,-4 0 90,6 0-180,-14-3 180,7-17-180,-22 21 180,1-40-90,-11 27 90,0-27-90,-22 24 0,-1-21 90,-3 18-90,1 5 0,0 1-90,2-5 90,-15 0 0,-4 1 0,1 1-97,8 7 0,-1 2 97,-6 3 439,-4 2-529,9 8 0,-2 1-270,-22-2-662,6 5 1,-1 1 122,-14 1 899,21 0 0,1 4 0,11 6 0,2 4 0,-2 0 0,1 1 0</inkml:trace>
  <inkml:trace contextRef="#ctx0" brushRef="#br0" timeOffset="83936">20063 6272 8882,'0'-6'1349,"0"2"-90,0 1-1349,0 18 90,0 7 90,17 11 0,-12 5-90,12-1-90,-17 4 180,0 4-1168,0 3 988,0-1 180,0 3-135,0-16 0,0 0 45,0 17-1076,0-10 1,0-2-4,0 3-1350,0 17 2429,0-30 0,0 1 0,0-14 0</inkml:trace>
  <inkml:trace contextRef="#ctx0" brushRef="#br0" timeOffset="84149">20143 6451 7623,'20'-14'90,"-3"-1"-180,20 0 90,10-9-360,-8 5 360,-5 4 0,0 0 0,6 0 0,11-4 0</inkml:trace>
  <inkml:trace contextRef="#ctx0" brushRef="#br0" timeOffset="84382">20117 6819 7533,'43'0'-90,"-9"0"180,4-16-180,-11 12-450,1-11 540,11 3 0,-11 9 0,10-9 0</inkml:trace>
  <inkml:trace contextRef="#ctx0" brushRef="#br0" timeOffset="84845">20870 6254 9242,'5'-4'449,"1"1"-449,-4 1 810,1 2-810,-3 17 0,1 28 90,-1 1-704,-8-13 0,-1 0 524,5 11 90,-12 4-5,16-1 50,-5-14 0,0 0-135,2 14-990,-2-10 1,0-1-90,5 2 1169,0 5 0,0-18 0,0-3 0</inkml:trace>
  <inkml:trace contextRef="#ctx0" brushRef="#br0" timeOffset="85178">21287 6375 8882,'-41'0'0,"1"0"90,10 15-90,-1-11-90,-5 23 90,7-7 45,-1-1 0,0 2-135,3 10 90,-20 13 0,33-23 90,-1 14-180,11-13 180,1 13-180,3-14 180,24 6-180,8 0 90,13-7-540,-13-5 1,0 1-541,10 3 809,16 3 0,-16-5 0,-1-1 0</inkml:trace>
  <inkml:trace contextRef="#ctx0" brushRef="#br0" timeOffset="88245">22628 6378 8432,'3'-11'1170,"-1"0"-811,-1 2-89,0-2 180,-1 0 0,0 0-270,0-1 89,0-1 1,0 2-360,0-1 90,-14 7 0,10 0 0,-21 4 0,2 0 90,-22 17-180,0 9 90,9 0 0,2 3-1257,-11 19 1257,16-20 0,0 2 0,5 1 0,3-1 0,-7 18-270,11-11 0,4 0-450,6 2-1079,27 16 990,-14-30-181,30-8 1,8-5 989,-5-3 0,3-5 0,3-1 0,12-2 0</inkml:trace>
  <inkml:trace contextRef="#ctx0" brushRef="#br0" timeOffset="88620">22952 6503 8792,'-25'-5'899,"0"1"-899,-27 4 0,15 16 0,0-12 0,13 25 0,-5-13 0,9 17 0,3-9 0,11 1 0,6-9-89,0 4-541,24-7 0,3 1 360,28-9 180,-15-3-179,1-18 179,-14 12 90,6-27 269,-10 10 271,5-15-90,-17 0-360,-3 8-180,-23 12 90,11 22 0,-23 19 90,25 8-180,-10 6 180,4 8-90,5-10 0,-2-1 0,2 0 0,20-4-1259,2 20 539,24-40-269,-7 0 989,5-12 0,-8-17 0,0-5 0</inkml:trace>
  <inkml:trace contextRef="#ctx0" brushRef="#br0" timeOffset="88845">23442 6272 8792,'0'-23'720,"0"4"-541,0 5-268,0 4 538,-18 3-359,3 3-90,-5 23 0,0-13 90,18 41-90,-16-25-90,16 26 180,-15 11-90,11-11 0,2-8 0,-1 1-388,2 6 298,3 11-539,0-20-91,0-4 1,0-2-990,0 4 1709,0-12 0,0 2 0,0-13 0</inkml:trace>
  <inkml:trace contextRef="#ctx0" brushRef="#br0" timeOffset="89014">23045 6673 8252,'-2'-4'0,"1"-1"0,21 5 0,-14-3 0,40 3 0,-5-1-719,15 0 719,-15 1 0,0 0 0,13 0 0,-19 0 0,0 0 0</inkml:trace>
  <inkml:trace contextRef="#ctx0" brushRef="#br0" timeOffset="89383">23568 6780 7713,'52'0'90,"-10"-17"-90,16 2 0,-19-4-1506,12-3 1416,-13 19 180,-3-20-90,11 8 0,-14-5 655,11-3-565,-25 9 607,-1-8-787,-12 10 270,-2-5 90,-3 8 513,-19-1-603,15 4 90,-36-1-90,8 5-180,-23 0 0,9 18 90,-4 3-90,21 21 0,7 4 0,10-5 0,12 15 89,0-22-268,19 21-631,12-24-315,-2-7 1,2-3 1124,24 1 0,6-1 0,-15-9 0</inkml:trace>
  <inkml:trace contextRef="#ctx0" brushRef="#br0" timeOffset="89662">24483 6802 7892,'0'8'270,"22"-3"-270,1-2 0,14-2-359,-3-1-721,-8 2 1080,4-1 0,-2 0 0,2-1 0</inkml:trace>
  <inkml:trace contextRef="#ctx0" brushRef="#br0" timeOffset="89932">24865 6606 9602,'-7'12'359,"1"3"-359,6 21 0,0-8 0,0 3-449,0-8-361,0 1 0,0-3 810,16 7 0,-12-10 0,12 3 0</inkml:trace>
  <inkml:trace contextRef="#ctx0" brushRef="#br0" timeOffset="90128">24963 6218 9152,'-18'-14'-90,"3"1"180,15 4-2879,0 1 2789,16 22 0,-13-12 0,13 16 0</inkml:trace>
  <inkml:trace contextRef="#ctx0" brushRef="#br0" timeOffset="90579">25298 6458 10141,'-14'-16'810,"-2"4"-810,-15 12 90,-1 17-180,6-12 180,-3 36-90,4-4 0,6 10 0,8-13 0,2 0 0,2 4 0,3 11 90,4-19-180,0-3 90,0-4 0,21 2-90,-1-11 90,23 1 0,-1-13 0,-7-24 0,-1 16 0,-11-43 0,5 6 0,-9-13 45,-6 13 0,-3-1-135,-1-13-219,-5 7 1,-1 0 667,-2-8-269,-1 8 0,0 1-90,0 8-668,-14-17 848,10 47-180,-10 19 90,14 20-90,0 11-45,0-6 0,0 1 45,0 13 907,0 19-1357,7-32 0,0 0-899,-4 17-90,4-9 0,-1 0 1370,-6 5 0,11 11 0,2-20 0</inkml:trace>
  <inkml:trace contextRef="#ctx0" brushRef="#br0" timeOffset="114494">1712 8397 9781,'0'-11'990,"0"2"-900,0 4 719,0 2-719,0 14-180,0 16 180,0 3-180,0 31 180,0-22-1078,0 20 898,0-15 180,-14 2-270,11-2-630,-10 15-89,13-15-1150,0 22 1060,0-32 989,0 4 0,0-17 0,0-4 0</inkml:trace>
  <inkml:trace contextRef="#ctx0" brushRef="#br0" timeOffset="114711">1762 8098 9062,'-11'-16'0,"2"2"-90,3-1 90,4 6 0,-4-1-2699,6 6 2699,17 16 0,-12-10 0,12 13 0</inkml:trace>
  <inkml:trace contextRef="#ctx0" brushRef="#br0" timeOffset="115397">2153 8773 8522,'0'5'360,"0"-17"-360,20-10 90,-16-11-90,24 4 0,4-1-90,-4-16-1176,10 1 0,2-1 1311,-18 16 0,-1-2-45,4-12 0,1-8 0,-4 6 0,-4 8 0,-3 0 120,0-9 0,1-5 0,-5 6 150,0-19-90,-7 15 0,-2 1 585,0 0-630,0 14 0,-4 2-45,-15 5 231,12-1-501,-27 16 360,18 6-270,-11 48 90,11-10 45,6 16 0,3 5-549,4 8 549,-2-19 0,1 3-90,0 3 0,4-2 90,9-10 0,2 1-45,0 22 0,2-1 0,-2-24 0,4-2 0,13 18 0,0-1-1073,-6 2 1073,3-19 0,2-3-107,2 4 107,0-5-90,-2-6 0,12-5 0,-12-8-180,17-2 180,-24-26 90,8 14 0,-14-41 0,0 22-90,-3-26 90,-9 17 0,0-1 0,1-21 45,-3 4 0,-2-1-135,0-12 120,-9 22 0,-4-4 0,3 4 105,6 9 0,0 2 0,-18-24 0,-2 3-135,8 15-180,-9-6 180,10 29 0,-2 3 0,15 25 0,-5 22 90,7 10-135,0 0 0,0 1 45,0 19 45,9-3 0,3 1 441,-3-25 1,2-1-487,10 26 0,1-1 0,-13-28 0,1 0-630,18 25 1,1-2-271,-7-3 900,8-12 0,3-4 0,-4-13 0,7 2 0</inkml:trace>
  <inkml:trace contextRef="#ctx0" brushRef="#br0" timeOffset="115911">3285 8442 8162,'-6'4'360,"0"1"-180,6 5-90,0-1-90,0 7 0,0-4 0,0 16 0,0-9 0,0 9 0,0 1 0,0-8 0,0 15 0,13-18 90,-10 10-180,19-14 270,-14 2-270,12-10 90,1-2 0,-3-21 0,9-5 0,-10 1 0,8-30 0,-12 33 90,1-27-90,-6 20 0,-3 12 719,0-7-719,-3 18 0,0-6 0,0 28 0,0-15 0,5 31 90,-2-14-90,11 7-359,-5 4-1350,16-14 539,-7 5 1170,8-16 0,-4 4 0,0-7 0</inkml:trace>
  <inkml:trace contextRef="#ctx0" brushRef="#br0" timeOffset="116747">3953 8392 9242,'-14'11'629,"3"5"-539,11 6-180,0 2 180,0-4-90,0 4 0,0 2 0,13 2 0,-10 11 0,10-9-90,-3 13 180,-7-20 0,7 2-90,-10-13 90,0-4-270,6-4 90,-5-20-179,12-7 179,-8-13 180,6-2-180,-4 4 90,3-2 0,2 0 0,7-10-90,-5 13 180,6-7-90,-9 27 90,-1 2-1,-2 11-89,-2 0 90,0 18 270,4 10-360,-3 11 90,6 21-90,-6-22 0,-3-4 0,0-1 0,1 4 0,-1 8 0,3-11 0,-3-12 0,7 5 0,-6-19-180,6-1 90,-5-7-180,13-40 181,-7 15 133,1-14 1,1-2-45,0-1 0,-1 5 0,-1 1-89,1-3 89,6-14 0,-10 30-90,1 4 180,-3 13-1,0 6 91,1 18-180,-1 9 0,3 25 90,-4-6-914,3 2 914,-4-14-90,2-1 0,-1-3 0,-1-2 0,3-2 0,-1-5 90,9 3-90,-4-11 0,12-1 0,-8-9 0,15-22 0,-11 14 0,8-37-90,-8 22 180,-1-20 554,0 7-554,1-13 0,-6 12-180,3-15 90,-11 33 810,1-9-810,-5 24-90,1-7 180,-1 29-90,2 3 0,1 13 0,5 11 0,-2-19 0,3 11-1080,4-7 1,-3-9 1079,13 2 0,-9-13 0,7-2 0</inkml:trace>
  <inkml:trace contextRef="#ctx0" brushRef="#br0" timeOffset="116935">4872 8229 9691,'-10'0'-30,"5"0"0,1 0 1</inkml:trace>
  <inkml:trace contextRef="#ctx0" brushRef="#br0" timeOffset="117397">5160 8028 8702,'0'39'630,"-13"-6"-630,9 6 270,-9-5-270,13 4 0,0 3 0,0 1 89,0 12-134,-2-2 1,4-2 44,14-3 44,-15-11 1,2 0-45,26 1 0,-27 18 90,21-29 0,-14 9-180,4-22 180,-4 0-180,-5-27 270,1 11-270,-2-33 0,1 3 180,-1-9-180,1-5 180,2 0-90,-2 13-90,3-17 90,-4 28-90,2-2 360,-3 18-270,3-2 90,-3 8-90,1-4 90,0 5-90,1 16 0,5 5 90,-2 11-90,5 14-90,-3-15 180,5 22-90,-5-23-90,2 8 0,-2-15-359,1-3-91,1-1-719,10-1 539,-4-7 720,20-3 0,-12-7 0,9-1 0</inkml:trace>
  <inkml:trace contextRef="#ctx0" brushRef="#br0" timeOffset="117999">5710 8436 9781,'0'-17'1350,"0"-5"-1170,0 9-91,-23-5-89,2 14 0,-22-1 0,7 21 0,0 4 0,7 21 90,13-11-90,7 3 0,9-2-90,0-7-179,21 10-91,-15-18-180,35 1 360,-14-13 180,11-1 90,10-3-180,-20-17 180,12-4-90,-20-1 90,3-11 270,-11 11-270,-4-12-180,-2 13 0,-4 1 90,-1 32 90,-1-2-90,0 24 0,18 0 0,1 1-90,23-7 0,6-13 0,-4-8-90,21-23 180,-25 12 0,-6-19 0,-2-3 0,4 4 0,-7-18 0,-2-6 0,-6 1 225,-5-1 0,-4 0 135,-7 1-46,-3 9 1,-2 1-225,0-1 0,0-9-90,0 29 270,-14 1-270,10 37 0,-11 10 0,15 33 0,0-9-418,0 2 328,0-15 90,17-2 0,-13-2 0,30 12 0,-30-16-1439,23 18 719,-15-29-449,8 8 359,-10-19 810,2-1 0,-11-9 0,5-1 0</inkml:trace>
  <inkml:trace contextRef="#ctx0" brushRef="#br0" timeOffset="118145">6187 8431 9422,'-11'-18'180,"-9"2"-180,12 3 0,-4-1 0,8 4 0,4 0 0,21 5 0,10-1 0,16 2-180,-13 2 0,1-1-810,14 1 990,-8 1 0,1 0 0,6 1 0,14 0 0</inkml:trace>
  <inkml:trace contextRef="#ctx0" brushRef="#br0" timeOffset="118500">6730 8562 8432,'0'5'360,"0"-1"-270,0-1 540,0-1-630,14 0 0,4-15 0,16 10 0,-8-11 0,0 2 90,-8 9 89,-1-18-89,3 8 90,-8 1 180,2-13-270,-11 16 90,0-14-180,-3 13 0,0 2 0,-16 6 0,-7 0-90,3 19 180,-13 3-90,29 21 0,-10-10 0,14 3 0,0-11 0,0 1-90,18 7-180,6-9-989,26 9 269,-8-21-44,-9-3 0,0-1 1034,10-5 0,16 0 0,-16-1 0</inkml:trace>
  <inkml:trace contextRef="#ctx0" brushRef="#br0" timeOffset="118978">7362 8001 10321,'0'-7'-90,"0"1"1259,0 1-1169,0 22 0,28 25 0,-21 4 0,20-4 0,3 0 0,-12 6 0,10-3 0,2 0-453,0 9-42,-2-9 1,0 0-2253,5 4 1982,-10-17 1,0-1 764,10 7 0,0-4 0,1-1 0</inkml:trace>
  <inkml:trace contextRef="#ctx0" brushRef="#br0" timeOffset="119531">8455 8438 9332,'-17'-14'-90,"-2"1"180,1 3-90,-6 3 0,6 3 0,-10 3 0,11 22 0,-4-16 0,9 37 0,3-25-90,3 18 180,1 3-90,4-10 0,20 13 0,5-27 0,7 0 0,2-3-90,11-8 135,-6 4 0,-2-5-45,1-25 0,-5 9 0,-2-3 0,4-29 0,-9 14 0,-1-1 0,0-14 135,-6-7 0,-3-2 314,-5-7-699,-3 2 0,-2 1 610,-4 4-315,0 14 0,-2 1-135,-14 3-90,11-7 810,-11 30-630,15 20 0,0 50 90,0-2-1046,0 4 0,0 1 1001,0-24 0,0-1-90,0 12 0,0 0 794,0 16-749,19-4-450,-15-2-585,11-21 1,2-1-45,3 14 1079,-2-12 0,3-2 0,13-4 0,3 8 0</inkml:trace>
  <inkml:trace contextRef="#ctx0" brushRef="#br0" timeOffset="119899">9167 8506 10771,'-17'-15'719,"-2"-1"-629,-18 5 0,-2 4-90,1 19 0,6-9 0,8 29 0,8-28 0,4 44 90,5-32-90,3 36 0,4-31 0,24 6-90,1-11 180,28-7-90,-17-1 0,0-8-90,-4-18 180,-9 14-90,4-31 0,-9 10 0,-10-9 0,5 1 0,-12 6 0,3 6 0,-4 20-90,17 12-180,-13 27-1528,28 0 808,-8-15 1,7 8-271,6-28 1260,-8 17 0,2-18 0,2 5 0</inkml:trace>
  <inkml:trace contextRef="#ctx0" brushRef="#br0" timeOffset="120294">9880 8108 10321,'0'-9'720,"0"2"-720,0 25 0,-13-14 0,10 42 90,-9 10-90,12 2 0,0-12 0,0 0 0,0 1-45,0-10 0,0 0 45,0 5 0,13 8-180,-10-20-360,11-4 90,-14-5 1,0-3-91,0-6-180,0-1 361,0-5 448,-22-3 91,17-20 180,-52-5-90,35-12-276,-30 1 186,24 5 270,3 0-180,3-3 143,-3-7-324,8 9-178,-2-11 89,13 22 0,1-1-90,5 12 180,0 3-180,17 2-805,8 1 265,24 19-179,-6-14 809,-12 10 0,0 4 0,8 1 0,12 14 0</inkml:trace>
  <inkml:trace contextRef="#ctx0" brushRef="#br0" timeOffset="120681">10177 8512 10141,'-16'-25'540,"12"3"-540,-25 12-90,12 4 90,-12 6 90,0 19-180,5 5 180,10 22-90,6 2-180,8-9-540,17 6 361,-12-22-451,28 9 540,-13-21 90,0 3 0,16-13 90,-21 3 90,16-4 0,-2-21 180,-8 16 450,9-45-90,-15 32 359,2-31-719,-10 34-270,-1-15 0,-4 27 90,-2-15 0,1 31 0,-1 0 0,0 27 0,0-8-1169,0 13 269,0-20 900,18 12 0,1-25 0,17 2 0</inkml:trace>
  <inkml:trace contextRef="#ctx0" brushRef="#br0" timeOffset="121228">10702 8120 9062,'0'-6'-90,"-11"0"1169,9 2-629,-9 19-450,11 27 90,0 4-135,7-6 0,0 0 135,-3 9-135,2-8 0,2 0-370,4 8 415,-9 12 0,9-22-90,-6-2 90,-4-5 124,9 6-124,-10-13 180,6 6-270,-7-19-180,3 0 90,-3-28 561,0-8-381,0-13-45,7 5 0,2-1 45,-5-2 0,12 3 0,0 2 0,-12 8 0,25-3 0,-15 18 90,12 19-180,1 8 90,-10 23 90,5 2 0,-14-6 90,0 8 90,-6-23-270,0 13 90,-2-19-90,-18 2 90,13-10-180,-32-1 90,33-3-990,-37-2 271,14-1-1080,-18-3 450,20-20 1349,-2 15 0,25-37 0,-7 16 0</inkml:trace>
  <inkml:trace contextRef="#ctx0" brushRef="#br0" timeOffset="121744">11148 8607 8162,'16'0'0,"-1"0"90,3 0-180,-2 0 360,5 0-180,-6-17 270,7 13-360,-12-28 90,2 28-90,-9-24 180,-17 25-180,-9-8 0,-20 11 180,13 16 0,0 3-180,-9 1-45,15 10 0,3 2 135,0-3-180,6 20 90,2-21 90,8 15-90,5-22 0,0 2 0,0-11 0,22-4-90,-17-3 180,34-2-180,-18-2 90,17-1 0,-16-20 0,9 1 0,-16-5 0,2-8 0,0 19 180,-15-15-270,8 8 449,-9-5-269,3 8-90,-4-5 0,0 29 0,0 2 0,0 26 0,0-1 0,14-13-1709,4 20 990,12-30-541,-8 15 1260,-2-20 0,-6-6 0,1 0 0</inkml:trace>
  <inkml:trace contextRef="#ctx0" brushRef="#br0" timeOffset="122361">11507 8575 9332,'0'-4'539,"-13"1"-449,10 1-90,-10 0-90,7 1 90,0 15 0,-3 3 90,3 1-90,4 11 0,1-7-90,1 6 90,0 0 90,17-3-90,-13-5 0,28 10 0,-29-14 0,24 9 0,-12-13 0,6 7 90,-7-13-270,-7 3-899,-24-7 359,-7-14 1,-10-5 539,2-11 180,18 2 0,5 3 0,32 11 0,-17-2 0,38 12 0,-38-6 0,43 6 90,-13-1-90,15 2 360,14 1-270,-24 0 89,23 0-89,-27 0-440,9-15 530,-17 11 179,-1-22-359,-5 23 0,4-19 90,-11 3-90,1-10 450,-12 3-450,-3-2 180,-22 12-90,14-1 180,-38 12 90,14 2-360,-24 20 0,13-13 89,3 48-89,25-31 0,5 11 0,4 2 0,4 0 531,25 11-1071,16-5 1,15-12-676,-9-7 1,2-3 1072,-16-9 0,1-3 0,15 2 0,0-2 0,-11-4 0,-1-1 1</inkml:trace>
  <inkml:trace contextRef="#ctx0" brushRef="#br0" timeOffset="123178">14700 7727 8972,'0'-11'809,"-19"2"-809,14 1 90,-14 0-90,0 3 180,15 0 0,-33 3 0,21 1-270,-17 1 180,-10 36-90,8-7-1141,4 15 0,1 6 1096,12-17 0,2 2 75,-2 8 0,0 7 0,3-4-30,3 1 0,2 0 45,-4 17 0,3 0-90,6-18 0,2-2 45,0 0 0,0-1-569,2-2 0,1 2-780,-2 9 0,4 0 1349,10-14 0,1-1 0,-10 7 0,0-2 0,22 9 0</inkml:trace>
  <inkml:trace contextRef="#ctx0" brushRef="#br0" timeOffset="123678">15040 8625 9062,'-7'5'0,"2"3"90,1-6 719,3 3-719,21-5-90,6 1 90,25-18-180,-9 13 180,3-25-90,-14 26-90,0-25 180,-5 25-90,0-27 0,-7 20 0,-3-13 0,-8 8-90,-4-5 90,-4 7-90,0-8 90,-17 14-90,-9-1 90,-20 22 90,-2 9-90,19 10 90,-6 20-90,31-17 0,-4-3 0,1 0-360,7 7-629,29 11-1619,13-7 2608,16-14 0,-26-12 0,0-2 0,19 2 0</inkml:trace>
  <inkml:trace contextRef="#ctx0" brushRef="#br0" timeOffset="124044">15743 8773 9242,'4'-15'0,"13"-3"0,9 0 0,5-2 0,17-8 45,-18 6 0,-1 0-135,4-7 135,-9 1 0,-1-1-45,0-10-1952,1-15 1952,-13 12-90,-3-3 180,-3 0 135,-4 12 0,0-1 134,0-16-139,-10 11 1,-1 1-311,6-1-89,-32-10 179,32 29 522,-26 3-522,27 38 0,-19 21 0,19 15-453,-2-9 0,1 1 453,4 16 45,0-7 0,0 0-45,-1-23 0,2-2-270,8 9 0,1 2-809,-9-4 0,3-3 224,15-9 1,0 0 854,-17 7 0,0-1 0,33 6 0,-15-2 0</inkml:trace>
  <inkml:trace contextRef="#ctx0" brushRef="#br0" timeOffset="124345">16477 8717 9332,'0'-10'359,"-17"1"91,13-1-270,-33 3-180,16 2 0,-21 3 90,12 16-90,-2 3 0,12 20 0,5-8-90,8 24 180,7-26-270,23 20 0,5-30-359,27-2 449,-13-11-360,15-19 270,-26 11-90,-4-24 0,-3-6 90,-7 8-315,-1-13 1,-4-1-226,-11 7 720,4-11 0,-5 18 0,0 0 0</inkml:trace>
  <inkml:trace contextRef="#ctx0" brushRef="#br0" timeOffset="124810">16888 8653 9422,'-40'-12'269,"16"-8"-179,-8 18-90,10-9 0,-16 25 0,5 8 0,9 20 0,12-5 0,6 1 0,6-12-269,23 8 89,-18-12-180,40 5 360,-15-14-90,24-6 90,-12-2 90,8-25-90,-27 15 225,-4-23 0,-4-6 224,-5 11-89,-3-10 0,-2-1 270,-5 5-540,0-13-180,0 22 90,-19 2 90,15 7-90,-26 10 89,27 20-89,-8 2 0,11 12 0,0 4-89,-9 14-385,8-1 0,0 2 384,-8 14 135,7-22 0,4 0-135,20 15-450,-17-3-449,31-2-450,-26-21 0,-3-1 1439,11 13 0,13 6 0,-10-23 0</inkml:trace>
  <inkml:trace contextRef="#ctx0" brushRef="#br0" timeOffset="125311">17243 8961 8972,'-16'-10'90,"2"1"-90,14-1 0,0-3-90,17-9 90,1 2 0,19-15 0,-18 13 0,16-18 90,-17 17 809,14-24-809,-10 26-180,-11-14 90,-5 25 540,-6-1-450,0 24-90,0 5 0,0 25 0,0 4 0,0-8 0,0 7 0,0-24 90,0 4-180,0-11 0,0-3-90,17-6 180,2-2 0,16-22-90,-9 14 270,5-47-180,-13 30 90,-3-28 90,-2 21 0,-11 1 0,9 3 0,-8 4 269,1 0-449,-3 31 0,-1 19-180,0 11-1259,17 21 270,-13-31-1170,26 17 2339,-7-25 0,7-2 0,3-15 0</inkml:trace>
  <inkml:trace contextRef="#ctx0" brushRef="#br0" timeOffset="125944">17923 8858 9781,'0'-15'360,"0"-2"-360,0 5 0,0-1 90,0 4-180,0-1 90,0-3 0,22 2 0,-17-3 0,34 4 0,-34-1 90,30 2-180,-17-3 90,3 3 0,2-5 0,-21 4 90,7 0 0,-9-2-90,0 4 90,-20-3-90,1 7 0,-18 1 0,9 18 0,11 4 0,-1 18 0,16 0-90,-6-1-180,31-16-1169,2 3 1169,26-20 0,-12 7 180,-1-10 0,-11 0 90,-2 0 0,-2-16 180,-2 12 180,1-26 0,-6 14 360,-1-12-451,-8 12-269,-3-5 180,-1 15-180,-3-4 0,3 24 0,-1 6 90,4 19-90,-2-5 0,2-7 0,-3 1 0,1-13 0,-1-3-90,1-7 180,1-5-180,7 0 90,-1-17 0,6 12 0,9-26 0,-5 12 0,14-11 0,-13 11 0,7-1 90,-14 18-90,6-6 0,-11 8 0,4 18 0,-3 2 0,-2 1-90,6 24-90,-5-29-359,4 24-271,-2-21 1,3-2-361,1-7 1170,4 5 0,1-13 0,3 6 0</inkml:trace>
  <inkml:trace contextRef="#ctx0" brushRef="#br0" timeOffset="126195">18950 8457 9781,'0'-25'450,"-16"4"-90,12 3 270,-13 9-630,8 1 0,7 28 0,-7 8 0,8 9 0,2 2 90,-1 13-135,-1-9 0,2-1 45,15-3 90,-12 24-630,11-29-719,-5 16 719,-8-26-270,8 2-899,-10-10 1709,0-7 0,0-1 0,0-5 0</inkml:trace>
  <inkml:trace contextRef="#ctx0" brushRef="#br0" timeOffset="126314">18762 8740 9242,'0'-22'0,"24"4"-90,-18 5-90,60 4-540,-38 5 720,11 3 0,3 0 0,3 0 0,15 1 0</inkml:trace>
  <inkml:trace contextRef="#ctx0" brushRef="#br0" timeOffset="126711">19625 7957 7803,'22'18'719,"20"-14"-719,-22 39 540,22-22-226,-20 11 1,-1 4-225,11 13-45,-8-3 0,-1 3-671,-2 14 626,-8-10 0,-2 1 0,-5 9 45,-1-11 0,-6-1-135,-22 6 90,22-21 0,-4-1-630,-31-2 1,-6-3-810,4 16 1147,-4-16 0,-3-3 1,15-10-1,0-1 1,-1 0-1,-1 1 1</inkml:trace>
  <inkml:trace contextRef="#ctx0" brushRef="#br0" timeOffset="132560">4017 10272 9691,'-17'-4'1170,"4"2"-1260,5 0 90,0 2 0,-4 0-90,0 0 90,-1 0 90,-12 18-90,2 4 0,0 1 0,-1 2 0,-6 14-386,-9 5 297,14-11 89,4 1 0,3 0-90,4 16-90,6-14-868,4 22 418,22-27-179,-14 6-91,39-16 1,-19-4 899,26-6 0,-5-4 0,4-4 0</inkml:trace>
  <inkml:trace contextRef="#ctx0" brushRef="#br0" timeOffset="132818">4372 10549 8882,'-20'-13'270,"16"4"-360,-31-1 90,31 6 0,-29 0-90,13 2 90,-15 2 0,16 15 0,-5-12 0,21 43-90,-7-20 90,10 18-180,0-15-90,21-6 90,-15-8-180,30 5 91,-14-15 89,13 1 0,-2-6-90,-10-15 90,-10-1 180,-7-16 0,-6 2 0,0-2 0</inkml:trace>
  <inkml:trace contextRef="#ctx0" brushRef="#br0" timeOffset="133280">4653 10592 7353,'0'14'0,"0"-1"0,0 4 0,-13 1 0,10 2 0,-11 11 0,14-6 0,0 14 0,0-16 0,0 4 90,0-8 0,0-6 359,13 0-359,-10-7-90,10-24 0,-4-6 360,1-27-270,6 10 0,1-16-90,-6 23 0,3-7 0,-5 18-90,0 4 180,-2 4 0,4 5 0,-3 4-90,7 3 90,-7 3-180,9 15 90,-6 5 90,11 32-270,-9-15 180,12 24 0,-11-31 0,5 11 0</inkml:trace>
  <inkml:trace contextRef="#ctx0" brushRef="#br0" timeOffset="133578">5483 10730 8162,'39'0'0,"-7"0"0,3 0-180,-4 0 180,24 0 0,-10 0 0,17 0 0</inkml:trace>
  <inkml:trace contextRef="#ctx0" brushRef="#br0" timeOffset="133960">5822 10427 8612,'-7'-2'-90,"3"14"180,21-8-90,-13 21-90,29-8 90,-9 5 0,17 8 0,-5-11 90,10 12-180,-19-12 180,6 4-90,-6-2 0,-11-5 540,5 7-360,-15-10 0,0 7-180,-6-6 0,0 5 0,-23-4 0,18 2-540,-39 2-1439,14 12 1979,-8-6 0,-2 8 0,12-10 0</inkml:trace>
  <inkml:trace contextRef="#ctx0" brushRef="#br0" timeOffset="134327">6980 10461 9152,'0'-14'0,"0"1"0,-16 0 0,-4 7 0,-13 0 0,0 26 90,17 3-90,-9 22 0,22-10 0,-8 0 0,11-10 0,0-1 0,22-2-180,10 4-270,12-10-135,-10-8 1,0-1-226,11-4 526,18-3 0,-17-15 1,1-5-1</inkml:trace>
  <inkml:trace contextRef="#ctx0" brushRef="#br0" timeOffset="134778">7420 9928 9512,'0'-21'0,"-12"4"989,9 4-899,-9 29 180,12 13-270,0 16 0,0-7 0,0 0 0,0 14 0,6 8 0,4 1 0,-1-28 0,1-1-913,4 28 0,1-1 913,2-7 0,-8-12 0,-1-1 0,-1 1 423,4 14-423,-5-31 0,-3 1 0,-3-15-180,2-3 0,-1-4 1403,3-1-1313,0-1-90,9-21 180,0-6 0,14-27 0,-7 11-570,6 0 480,-9 14 90,-3 6 0,-1 10 540,-2-7-360,-4 18 0,3-10-90,-6 12 660,6 15-750,-5 6-90,5-1 180,0 31-90,-2-30-180,10 39-360,-8-31-899,13 14 809,-5-21-1888,30 1 2518,-18-16 0,19-3 0,-19-4 0</inkml:trace>
  <inkml:trace contextRef="#ctx0" brushRef="#br0" timeOffset="135094">8133 10452 10051,'0'-22'1080,"0"-3"-1080,-17 8 0,13 1 0,-29 10 180,14 3-270,-9 24 90,11 3 0,9 22 0,8-12 90,0-2-180,0-11 0,16-2 0,6 1 90,17-10 0,4-1 90,-9-9 0,6-14-180,-26-8 180,13-9 89,-20-3 181,5 8-90,-4 1 0,-7-9-270,2 7-900,-3 27-359,0 18-2968,17 40 4227,2-10 0,1 3 0,-4-14 0</inkml:trace>
  <inkml:trace contextRef="#ctx0" brushRef="#br0" timeOffset="152610">2535 12221 9871,'0'-6'1440,"0"-2"-1261,0 3-89,0-1 0,0 1 90,-16 2-270,-4 0 180,-16 2-180,9 1 90,2 15 0,-3 2 90,9 1-90,-11 23 0,17-24 0,2 23-719,8-6-451,3-8-1528,27 16 2698,11-19 0,16 3 0,0-11 0</inkml:trace>
  <inkml:trace contextRef="#ctx0" brushRef="#br0" timeOffset="152978">2928 12506 9332,'36'-39'449,"-16"7"-539,13-5 180,-16 3-90,17-3 0,-12 6 0,-1-2-669,11-18 804,-4 2 0,-1-1-558,-11 20 1,-2-1 511,5-10 1,-1-2 135,-3-1 0,-3 2-180,-3 9 0,-1 0 45,1-20 0,-1 2 0,-4-4-8,-2 17 0,-1 2-262,-1 5 180,-15-1 0,-1 42 389,-2 21-389,4 5 0,5 3-45,6-4 0,3 1 4,-6 21 0,1-1 86,4-21 0,2-1-90,-1 25 0,0-2 135,0 5-90,9-23 0,3-1-629,11 24-181,2-19 89,-7-11 0,1-2-88,8-2 809,21 4 0,-7-21 0,-3-3 0</inkml:trace>
  <inkml:trace contextRef="#ctx0" brushRef="#br0" timeOffset="153334">3687 12145 9602,'-15'-7'179,"-4"16"-179,-11 13 0,2 20 0,14 5 0,5-8 0,9 5-90,0-22-629,20 9 359,-14-19-90,31 0 360,-14-9 90,18-24 0,-8 16 180,-4-37 270,-7 14-180,-12-13 90,4 5-90,-13 10 89,3 6-179,-4 0-360,0 1 90,0 4 90,-13 5 90,10 24-90,-10 7-539,13 22-361,14-11-1259,-10 9 2159,28-19 0,-28 4 0,14-11 0</inkml:trace>
  <inkml:trace contextRef="#ctx0" brushRef="#br0" timeOffset="153644">4227 12033 9781,'-14'-4'270,"-7"1"-360,-17 1 90,0 15 90,7 2-180,4 1 90,16 20 0,2-20 90,32 44-90,-18-31 0,13-1 0,3-1 0,-4-2 90,3 10-90,4-17 90,-21 4-90,8-11 0,-11-1 90,0-6-180,0-1 0,-20 1-1259,-3-2 90,-20-1-498,4 0 1757,6-15 0,13 11 0,10-11 0</inkml:trace>
  <inkml:trace contextRef="#ctx0" brushRef="#br0" timeOffset="153960">4582 12057 10051,'-31'16'180,"-15"-12"-90,18 28-180,-19-14 90,9 17 90,16-10-180,12 6 90,10-13-90,17 14 90,10-13 90,24 11-90,-5-13 0,13 9 0,-25-13-372,7 4 372,-19-8 90,-10-1 180,6-1-90,-15 0-180,7-2-90,-10 0-90,-17 0-360,13-1-179,-39 3-271,21-1-449,-24 1 1439,10 0 0,-1 0 0,-1 0 0</inkml:trace>
  <inkml:trace contextRef="#ctx0" brushRef="#br0" timeOffset="154628">5915 11634 9242,'-11'0'0,"1"19"0,0-14-90,0 37 90,2-21 90,0 23-90,-1 18 0,3-12-1119,2-5 1,2 1 1118,1 8 0,0-17 0,1-2 350,0 12-350,0-1 90,0-4-90,14 11 0,-10-18 180,10 14-270,-14-29-1170,0 2 991,0-87 179,0 28 194,-4-3 1,-2-9 0,1 5-105,3 9 0,0 1 30,-3-8 0,-1-5 0,2 3 105,4 1 0,0 2-135,0-14 0,0-2 45,-1 6 0,2 3 0,6 12 0,2 0-90,2-14 0,1 3 135,8 2-258,8 16 1,2 3 616,-5 5-359,34 2 180,-7 13-180,-13 5 0,-8 17 0,-1 5-90,3 5 135,-11 13 0,-2 4 135,-2 5-225,-9-4 0,-3 0-45,-2 10 0,-2-20 0,-4 1 0,-7-1 0,-4-3 0,-15 15-495,2-9 0,-1-2-404,-1 3 899,4-12 0,0-1 0,0-1 0,-21 3 0</inkml:trace>
  <inkml:trace contextRef="#ctx0" brushRef="#br0" timeOffset="154962">6450 12096 8162,'5'19'270,"-1"11"-270,-1-20 360,2 20-270,-2-14-90,3 9 90,-5-11-180,3 1 270,-3-4 0,0-3 539,-1 1-449,0-5-270,0-16-90,0-20 90,0-3-90,0-11 90,0 14 0,20-1 0,-16-2-90,33 3-90,-33 0-179,33 4-901,-11-8 451,11 12 809,10-6 0,-18 18 0,9 1 0</inkml:trace>
  <inkml:trace contextRef="#ctx0" brushRef="#br0" timeOffset="155310">7138 12116 9602,'-37'0'539,"-3"0"-449,-2 0-90,7 0 0,0 0-90,3 17 90,10-12 0,-3 27 90,17-11-180,3 8 0,5 8 90,20-17-180,7 11 90,26-16 180,-11-2-90,2-8 90,-3-5-90,-13-19 0,7 14 0,-14-32 0,-9 14 0,-2-20-90,-10 9 0,0-6-809,-20 21 269,15-7 630,-32 19 0,33-1 0,-13 8 0</inkml:trace>
  <inkml:trace contextRef="#ctx0" brushRef="#br0" timeOffset="156144">7555 12092 9422,'-44'0'539,"0"18"-539,5 3 0,4 20 0,13-9 0,9-1-90,13-8 90,0-2-90,0 7-269,24-9-181,5 3 270,13-12 90,10-5 90,-21-2 180,10-19-90,-7-7 90,-9-9-90,1-19 90,-11 15-843,-7-15 843,-1 9 90,-7-2 180,0-4 0,0-1-90,0-1 179,0 1-134,-10 16 0,0 1-135,5-14-135,-12 12 0,0 3-45,14 4 270,-18-2-180,18 39-90,-5 29 0,8 7 0,-1-1 0,2 1-651,13 12 651,-12-20 0,0 1 0,11 2 0,-1-2 0,-9 21 0,6-11 0,2-2 0,-1 4-90,-1-13 1,1-1 603,4 1-2043,6 17 899,-10-35-359,10 3 719,-8-20-180,11-19 540,-5-9 90,11-23 270,-9 6 134,-3 7 1,-1 1-315,-1 1 0,5-15-270,-15 27 809,-1 7-809,-3 19 709,-1 10-709,0 24-90,0-9 90,0 4 90,14-3-180,-11-7 90,24 4-270,-13-7-180,9-11-179,4 3 449,-8-13 0,14-10 180,-11 6 135,-3-21 0,-1-5-45,0 8 179,-5-11 1,-3-1 180,-6 6 90,0-14-540,-4 21 0,0-5 0,0 35 0,0 6 0,0 27 0,0-8-90,0 1-180,0-12-539,16-1-1440,0 4 762,12-14 1487,-2 10 0,-3-19 0,1 5 0</inkml:trace>
  <inkml:trace contextRef="#ctx0" brushRef="#br0" timeOffset="156360">8722 12124 10231,'-22'-7'1169,"-2"0"-1169,-17 7 90,18 18 0,-6-13-90,26 30-90,-18-9 90,18 8 0,-5 14-90,8-19-809,26 17 89,-20-22 0,22-8 1,5-4-180,-9 0 989,11-7 0,3-3 0,0 1 0,14-3 0</inkml:trace>
  <inkml:trace contextRef="#ctx0" brushRef="#br0" timeOffset="156610">9147 11645 9871,'0'-31'90,"0"4"630,-17 2-540,13 40-90,-12 14-90,16 26-1613,0 5 1613,0-10 0,0 4 0,0-2 45,0-16 0,0 1-45,0 15-92,6-11 1,1-1 91,-4 3-225,9-11 1,0-1-586,-9-1-151,9 7 242,-12-18-181,0-2-629,0-4 1813,0-3 0,0-3 1,0-2-1</inkml:trace>
  <inkml:trace contextRef="#ctx0" brushRef="#br0" timeOffset="156743">8903 12089 8612,'0'-17'90,"0"0"-90,44-9-90,-18 12-315,13 1 1,3 1-856,2 5 819,13 1 0,-14 3 0,-3 2 0</inkml:trace>
  <inkml:trace contextRef="#ctx0" brushRef="#br0" timeOffset="157610">10007 11336 9781,'0'44'180,"12"-6"-270,-9 4 180,10-4-90,-13 6 45,0-8 0,0 1-135,0 21-928,0-8 0,0 1 1018,0 7 314,1-22 1,-2 1-225,-18 26-90,15-20 90,-12-12 0,-1-3-180,6-1 513,-6 2-603,1-19 90,9-3 90,-6-22 1074,3-6-1074,5-22 0,1 8 0,3-2-90,1 3 270,0 11 810,14-6-810,1 21-1,2 20 91,5 15-270,-4 13 0,12 16 0,-1-20-865,-5 14 775,-6-15 90,-2 2 0,-1-1-989,5 19 89,-7-13-224,-3-6 0,0-1-636,-4 7 1760,2 10 0,-7-17 0,0-1 0</inkml:trace>
  <inkml:trace contextRef="#ctx0" brushRef="#br0" timeOffset="159710">4328 13970 10051,'-20'16'-90,"4"2"90,16 11 90,-12-2-180,9-3 180,-9 0-90,5 1-90,6-2 90,-6 1 0,7-3 0,0-4 90,0-1 0,0-2-90,0-4 0,0-2 90,0-24-180,0-5 90,0-27 0,0 9-90,0-24 90,19 21 45,-8 5 0,0 0-557,13-9 557,-6 18 0,1-1-45,12-22 90,9 15-135,-11 10 0,0 2 45,7 1 46,19-2 134,-25 17 0,9 2-180,-20 6 90,-2 24-90,-8 6 0,-7 14 90,0 13-90,-20-22 0,-3 24 0,-1-28 45,-6-3 0,0-2-45,9-5-720,-30 12-719,24-27 539,4 1 900,2-7 0,9-20 0,7-5 0</inkml:trace>
  <inkml:trace contextRef="#ctx0" brushRef="#br0" timeOffset="160094">4965 13770 8612,'7'16'900,"-1"-3"-900,-3 0 0,0-9 90,0 19-90,1-8 0,-1 11-90,1-5 180,0-1-90,1-7 0,1 0 0,0-1-180,8 2 0,-3-3-360,12-1 270,-6-6 180,5-3 90,-6-1 90,-1-15-90,-2 11 180,4-26 270,-6 4 269,2-15-449,-9 5-180,-1 4-90,-3 9 0,0 6 0,0 23 90,0 12-630,18 42-359,-13-22-1350,27 15 2249,-12-39 0,8 10 0,-1-14 0</inkml:trace>
  <inkml:trace contextRef="#ctx0" brushRef="#br0" timeOffset="160526">5523 13525 8702,'0'-6'1529,"1"20"-1349,1-11 0,-1 37-270,1-22 90,0 25 0,1-9 0,4 23 90,-2-14-90,0-5 0,1-2 0,0 5 0,4 23 0,-4-33 0,1 12 0,-3-25-270,2 4 90,-4-16 180,5-38-90,-1 9 90,2-12 0,1-1 0,4 2 0,4-11 0,5 10 0,-7 17 90,13-9-90,-13 25 90,5-7 90,-7 9-180,0 17 270,-2-12-90,1 31-90,-2-32-180,-1 38 270,-4-13-90,-2 12-90,-2 5 0,-1-20 90,-18 6-90,14-13-90,-30-3-450,30-1-1889,-28-1 2429,14-6 0,-1-2 0,5-5 0</inkml:trace>
  <inkml:trace contextRef="#ctx0" brushRef="#br0" timeOffset="161143">6528 13780 7533,'12'-46'989,"0"1"-719,-7-1-756,0 1 756,-5 2 69,0 1 381,0-7-810,-21 14 90,16-8 0,-36 26 350,22 4-170,-5 25-90,-4-8 90,12 54-180,-2-28 0,7 13 0,3 4 0,6 4 0,-2-7 0,1 1-115,3 7 115,0 13 0,20-7 0,-15-18 0,14-9 0,3-2 0,0 0-142,22 12 142,-23-23-359,22 3-181,-30-14 90,38-1 450,-30-19 0,19-5 0,-22 0 270,7-14 90,-13 10 808,-1-13-718,-8 7-306,-2 28-144,-1 14-90,0 25 90,0-6-90,14 8-630,-10-18-2788,26 11 3508,-13-17 0,2-3 0,-6-8 0</inkml:trace>
  <inkml:trace contextRef="#ctx0" brushRef="#br0" timeOffset="161311">6950 13708 9422,'0'12'-240,"0"-1"0,0 15 0</inkml:trace>
  <inkml:trace contextRef="#ctx0" brushRef="#br0" timeOffset="161577">7327 13760 10591,'-17'-9'809,"1"19"-809,-16 10 0,8 18 0,11-9 0,3-2-89,10-8-1,0 1-900,0 6 271,25-8-181,-19 4-989,54-9 1889,-35-6 0,29-1 0,-19-6 0</inkml:trace>
  <inkml:trace contextRef="#ctx0" brushRef="#br0" timeOffset="162581">8428 14031 10411,'47'-38'1259,"-8"5"-1169,-6-2-942,-4 4 852,-1-1 0,-8 5 0,0 0 0,8-15 0,-6 4 0,-2-1 0,-3-6 0,-4 7 0,-3 1 0,-4-4 304,-1-8-304,-5 14-90,0 13 246,-19-1-66,-3 18 0,-2 17-180,-3-8 90,24 36 0,-7-19 0,2 25 482,6-5-482,-6 25 0,8-14-929,10-7 0,1 0 929,-5 5 0,3-17 0,3-1-499,3 8 499,-11-3-307,10-3 307,-14-3-254,0-4-286,0-2 1304,0 3-944,0-10 399,0 7-309,-23-14 575,-2 2-485,-22-9 12,9 0-12,7-17 0,15-2 0,8-16-90,37 16-450,10-31-270,17 26 810,-4-16 0,-1-3 0,-23 20 0,0 2 0,18-13 0,0 1 0</inkml:trace>
  <inkml:trace contextRef="#ctx0" brushRef="#br0" timeOffset="163159">9150 13564 9691,'-18'13'1530,"4"7"-1440,14 14-180,0-4 90,0-1 90,15-7-90,-11-1 0,11 0 0,-15 0 0,12 0 0,-10-2 0,10-1 0,-5 5 0,-5-7 0,10 3 0,-11-9 0,4-4 0,-5-1-180,1-3 0,1-1 90,2-14 90,1 9 0,5-26 0,-2 6-90,4-7 90,2-12 90,-4 28-90,4-19 90,-7 25-180,1-7 180,-3 10-90,9 27 0,-6-16 0,13 32 0,-8-13 0,9 15 0,-9-15-360,9 7-180,-9-18 91,7 4 89,-6-7 90,0-10 180,2 0 0,3 0 180,-2-19 0,8-6 90,-10-10 539,5-12-359,-10 20 0,-1-8-270,-5 15-90,-1 3 540,-1 2-630,0 7 180,-1 17-180,2-5 90,6 46 0,-4-42-720,7 44-179,-4-32-1170,7 13 630,-3-15 1439,8 1 0,-4-17 0,2 4 0</inkml:trace>
  <inkml:trace contextRef="#ctx0" brushRef="#br0" timeOffset="163380">10005 13641 9961,'0'-8'810,"0"1"-450,-17 0-91,13 3-179,-13 1 0,2 2 0,-1 0-90,-12 18 0,6 4 0,10 19 0,5-9 0,7 2 0,0-10 0,0-1-90,17-1-539,-13-5-990,30-1 539,-5-2 1080,26-7 0,-3-1 0,3-5 0</inkml:trace>
  <inkml:trace contextRef="#ctx0" brushRef="#br0" timeOffset="163931">10507 13310 10321,'-16'16'1169,"-7"-12"-1169,20 27 0,-11-7 0,12 8 0,-2 4 0,4-7 0,0 0 0,0 1 0,0 13 0,0-9 0,15 18 0,-11-21-719,10 11 269,-14-21-629,0 8 629,0-17 90,0-1 0,-17-7 360,-3-3 0,-22 0 180,9-1 90,-2-19 0,6 1-90,8-18-90,4 6 0,27-1-180,-5 8 180,55-3-180,-30 13-431,3 4 0,1 1 521,11 1 0,3 0-90,-2 4-526,20 1 346,-20 2 225,-9-2 0,-2 4-45,0 12 90,17-11 0,-27 22 0,3-22 90,-14 17 540,-6-17-271,-2 13 624,-5-9-983,-1 4 586,-16-1-317,12 8-269,-26-6 0,26 13 0,-10-13 0,14 7-90,0-9 1,0 2-451,0-5-180,0-1 1,0-3 719,14 0 0,-10-3 0,10 1 0</inkml:trace>
  <inkml:trace contextRef="#ctx0" brushRef="#br0" timeOffset="164111">10942 13324 9242,'0'-9'-90,"-16"4"180,12 0-180,-11 22-450,15 5-269,17 22-181,-12-10 990,13 2 0,-2-13 0,4 2 0</inkml:trace>
  <inkml:trace contextRef="#ctx0" brushRef="#br0" timeOffset="164410">11130 13669 9332,'0'7'539,"0"1"-269,0-2-180,0 4-90,0-2 0,0 10 0,-15-6 90,11 14-90,-10-11 0,14 18 0,0-18 0,0 11 0,23-19 90,4 1-90,15-7 0,9-15 0,-17 11 0,9-27 0,-4 5 0,-15-8-90,4-14 90,-20 19 0,-4-17-270,-4 21-269,-24-2-271,-8 13 270,-25 6-989,13 3 1529,-3 4 0,30 17 0,0 5 0</inkml:trace>
  <inkml:trace contextRef="#ctx0" brushRef="#br0" timeOffset="164747">11465 13675 9242,'7'0'449,"0"0"-449,1 0 360,1 0-270,-1 0-90,-1 0 0,2 14 0,-3-10 0,3 22 0,-5-11 0,2 11 0,-5-7-899,1 2 809,-1-14 0,9-20 180,-2 8 0,16-50 90,-7 36 359,7-29 181,1 26-540,-6-3-90,10 13 0,-12 0-90,10 12 0,-11 15 0,6-11-90,-8 31-630,1-18-359,-2 17-450,0-6 1529,-1 0 0,0 1 0,0 0 0</inkml:trace>
  <inkml:trace contextRef="#ctx0" brushRef="#br0" timeOffset="166427">13207 13355 9422,'-17'-4'719,"1"3"-539,-3-3 90,3 2-180,-4 2 0,0-2-90,-4 2 0,0 0 0,-4 0 90,1 14-90,-5-11-90,4 24 180,-4-24-90,3 27 0,0-15 0,4 14 0,5-5-90,4 0 180,6 2-90,5-1-90,3 2 90,2-3-450,26 1-90,-4-3 91,27-2-397,-7-5 307,8-4-976,4-6 1156,6-2 359,1-3-90,1 0 180,-2-19-90,-2 15 269,-7-30 91,-4 30 90,-7-26 34,-7 26-34,-6-28-180,-7 19 179,-6-15 1,-6 10 347,-4 0-707,-3-4 1193,-1 6-1103,-26-5-180,-3 13 0,-28 1-90,15 5 155,0 18 25,7 5-90,9 19 0,5-1-629,34 5 89,-7-15 180,41-2 0,-25-18 91,24 4-1,-8-11 270,18 6-90,-13-8 135,-10-6 0,-1-3 135,2-10 179,9-19 91,-25 7-90,-3-1 180,-12 2-271,-3 10-179,0-6-90,0 10 0,0 4 90,-14 4-180,11 26 180,-11 7-359,32 24-361,3-12-1169,22 9 809,-10-30 990,16 14 0,-17-27 0,12 7 0</inkml:trace>
  <inkml:trace contextRef="#ctx0" brushRef="#br0" timeOffset="166659">14187 13058 10681,'0'-15'270,"0"2"179,0 6 271,-15 3-720,11 25 0,-11 9 0,15 16 0,0 5-1696,0 4 0,0 1 1696,0 9-180,6-7 0,1-1-692,-6-21 1,1-5-29,11 15-107,-8-10 1,-2-2 17,-1-2 989,6 4 0,-8-19 0,0-3 0</inkml:trace>
  <inkml:trace contextRef="#ctx0" brushRef="#br0" timeOffset="166810">13963 13458 9152,'0'-19'270,"0"2"-360,0 3 90,0 2 0,17 3 0,-12 0-90,31 4-270,-5 1-630,8 2-951,6 2 1941,-13 0 0,0 17 0,0 4 0</inkml:trace>
  <inkml:trace contextRef="#ctx0" brushRef="#br0" timeOffset="167126">14465 13657 8792,'0'6'630,"0"-1"-630,21-1 90,-1-2-90,18-15-90,-8 10 90,12-23 90,-11 8-90,21-15 0,-25 4 269,11-20 1,-25 25 0,0-25-90,-13 30 90,-21-8-270,-3 16 90,-24 1-180,5 23 180,3 10 0,18 18-270,8-3 180,14 0-1169,0 4 179,23-11 181,-17 8-1,43-17-269,-26-4 1079,25-3 0,-6-7 0,2-3 0</inkml:trace>
  <inkml:trace contextRef="#ctx0" brushRef="#br0" timeOffset="167561">15347 13432 9871,'-29'-10'810,"-18"2"-810,17 4 0,-24 2 90,7 16-90,11 3 0,17 15 0,11 0 0,30-2 0,4-5-90,22-12 90,-3-6 0,-5-7 0,-10-14 90,-14-4-90,-8-16 360,-8-1-360,0 2 90,0 5-90,-17 14 90,13 21-180,-22 20 180,24 10-90,-3-4 0,0 0 0,5 13 0,9-2 0,1 0-1191,-6 8 1191,5-18 0,1 1-731,6 26 731,-12-16 134,11-14 1,0 0-135,-12-2 90,11 9-90,-14-24-539,0 2-721,-21-12 1443,2-1-2162,-6-21 1979,-1-7 0,24-13 0,-10-1 0</inkml:trace>
  <inkml:trace contextRef="#ctx0" brushRef="#br0" timeOffset="167926">15853 13387 9691,'-17'-15'540,"12"5"-360,-28 0-90,10 8-180,-18 0 90,7 20 90,-7 4-180,27 23 180,-4 1-90,18-8 0,22 5 0,-17-23 0,55 8 0,-36-20 45,9-3 0,2-2-135,-2-3 180,7 0-90,-10-17-90,-16-5 90,7-20 0,-19 8-90,4-9 0,-26 17-270,15-5-89,-36 13-91,36 3-180,-40 7-1259,26-1 1979,-29 8 0,31-4 0,-3 5 0</inkml:trace>
  <inkml:trace contextRef="#ctx0" brushRef="#br0" timeOffset="168260">16090 13471 9422,'4'0'449,"0"0"-449,-1 15 90,0 3-90,0 1 0,-1 11 0,0-27 0,0 26 270,-1-16 0,1 4 629,-1 0-719,0-12-270,0 3 180,1-24-90,1 11-90,7-52 90,-2 31 0,6-34-90,6 0-359,-3 14-136,-1 7 0,1 2-224,1-3-900,15-17 360,-15 30 1349,4 0 0,-7 15 0,0 4 0</inkml:trace>
  <inkml:trace contextRef="#ctx0" brushRef="#br0" timeOffset="168735">16528 13349 10141,'0'5'0,"0"-1"0,0 0 0,0 0 90,-12 8-180,9-1 180,-10 17-90,13-8 0,0 7-90,0 0 90,21-9 0,0 10-180,4-18-90,13 3 1,-20-11 89,19 0-90,-6-2 270,-3 0 0,4-15 90,-6 11 0,8-28 180,-14 8 539,4-19-539,-17 6 270,-2 3-181,-5 12-269,0 2-269,-16 4 268,12 0-89,-27 9 0,16 1 90,-3 21-90,7 11 0,3 10 0,6 26 90,-5-19-90,5-2 0,4 0 0,17 10 0,-18-7 0,3 0 0,32 8 0,-33-11 0,-1 0-313,30 2 313,-28 9 360,21-18-270,-23-11-180,7 1-270,-9-16-989,-25-2 180,-4-4 1169,-28-20 0,5-7 0,25 3 0,0 1 0</inkml:trace>
  <inkml:trace contextRef="#ctx0" brushRef="#br0" timeOffset="169177">17688 12593 10411,'-27'20'270,"-1"1"0,-16 16-46,15-9 1,3 2-135,-7 14 0,6-3 0,4 3-1629,6 13 1539,1-18 0,3 0 0,11 19 90,-8 0-90,7-5 0,6 1 0,7-23 0,3 2 0,-2 27 0,5-3 0,25-11-135,-14-12 0,0-2-585,11 0-313,-5-9 0,2-3 134,8-2 899,-4-7 0,-1-3 0,7-2 0,14-3 0</inkml:trace>
  <inkml:trace contextRef="#ctx0" brushRef="#br0" timeOffset="169476">18208 12763 9512,'35'-1'2248,"-7"1"-1978,1 15 0,-7-12 0,11 27-90,-8-5-90,13 23-90,-20-5 0,-4-1 0,-3 1 0,-4 6 0,-3 0 0,-1 0 0,-3-1-270,-8-6 0,-5-1-360,-17 7-1263,0-6 1,-3-2 1172,5-14 0,-1-3 720,-4 8 0,0 0 0,5-8 0,1-2 0,-2 1 0,0-1 0</inkml:trace>
  <inkml:trace contextRef="#ctx0" brushRef="#br0" timeOffset="170860">18997 12649 8432,'-12'13'630,"1"1"-540,1 14 180,-4 13-90,4-6-2261,4-2 0,1 2 2171,2 10-90,2 16 757,1-19-847,19-1 180,-14-3-90,32 11-90,-14-16 180,12 14-180,-13-27 360,1 4 90,-21-16-180,9 0-270,-34-7 3387,-2 1-3297,-20-2 287,7 0-287,10 0 0,13 13 90,9 5-180,6 24 90,17-6 0,-8-4 0,0 1 0,12 11 45,-7-13 0,-2 1-45,2 32-180,1-13-225,-9-11 1,-2-2-136,-4 5-989,0 19 269,-17-31 1260,12 4 0,-13-16 0,18-3 0</inkml:trace>
  <inkml:trace contextRef="#ctx0" brushRef="#br0" timeOffset="172725">6172 15759 9781,'0'-11'1350,"0"2"-991,0 1-179,0 2-180,0 2 360,0 0-270,0 19-180,0 7 180,0 11-90,0 3 0,0-5 0,0 18-90,-15-13 180,11 12-90,-11-19 0,15-3 0,0 4 90,0-13 180,-8 5-270,6-15 0,-6-16-90,8-12 90,0-27 0,0 6-315,9 8 0,4 1-404,11-9-271,2-15-314,-1 30 0,0 2 1099,-6-11 1,27-7-1,-21 19 1</inkml:trace>
  <inkml:trace contextRef="#ctx0" brushRef="#br0" timeOffset="173060">6593 16082 8702,'25'-17'0,"-3"13"0,3-31 0,-3 31 0,-1-33 0,2 22 450,6-31-180,-8 21 179,5-19-179,-17 21-90,-2-4 0,-7 11-270,0 4 180,0 2 90,-20 3-90,0 3-90,-22 2 90,22 19 0,-15 6-90,19-1 0,-4 20 90,8-12-90,12 11-90,26 8-540,-20-21-540,27-8 1,6-3-540,-7-5 1631,4-4 0,2-3 1,8-5-1,2 0 0</inkml:trace>
  <inkml:trace contextRef="#ctx0" brushRef="#br0" timeOffset="173310">7215 15477 10231,'0'-6'2249,"-13"1"-2159,10 19-90,-9 10 0,12 28 0,0-6-400,0 10 400,0-15 0,0 4 0,0-2-90,14 19-450,-11-16-360,4-9 1,0-1-90,3 4-900,-8 18 719,8-29 1170,-10 5 0,0-18 0,0 0 0</inkml:trace>
  <inkml:trace contextRef="#ctx0" brushRef="#br0" timeOffset="173459">7027 15898 9152,'0'-17'0,"0"0"0,0 2 0,0 1 0,25 0 0,-19 3-180,41 2-540,-28 2-179,19 3-540,-4 2 1439,-1 1 0,3 1 0,-1 0 0</inkml:trace>
  <inkml:trace contextRef="#ctx0" brushRef="#br0" timeOffset="173829">7490 15979 8612,'0'9'0,"0"0"0,-11 1 90,8 1-90,-8-2 0,11 5 0,0-6 0,16 2 0,-13-5 0,32-1 0,-14-3 0,16 0 0,-18-15 0,7 11 90,-17-23 450,5 8-91,-7-15 91,-7 3 450,0-13-721,0 21-269,0-10 0,-16 24 180,12-1-180,-11 23-90,15 3 180,0 20-180,19-5 0,-14-1-449,14-9-1530,-4 7 900,0-9 1169,15 9 0,-16-17 0,-1 2 0</inkml:trace>
  <inkml:trace contextRef="#ctx0" brushRef="#br0" timeOffset="174145">7828 15845 8522,'0'11'1529,"0"3"-1529,0 20 0,14-17 0,-10 17 0,10-21-90,-5 13 180,-7-7-90,12-3 0,-9 5 0,1-6 0,2 2 0,-6-8 90,2-2-90,-2-4 0,-1-15-90,-1-10 90,0-23 90,17 6-180,-13-6 0,27-3-180,-27 13-899,21-17 539,-12 26 630,10-2 0,-11 19 0,-2 2 0</inkml:trace>
  <inkml:trace contextRef="#ctx0" brushRef="#br0" timeOffset="174559">8267 15868 9691,'0'8'900,"0"6"-900,0 24 90,0-3-90,12-7-90,-9 1 90,10-1 90,-4 11-90,-7-13 180,7 11-180,-3-22-90,-1 0 0,4-10 90,1-18 0,0 9 0,11-44-90,-4 25 135,4-18 0,1-2 45,3 5 180,-4 2 0,1 3 89,-3 9 91,5-2-450,-10 19 90,6 3-90,-6 18-90,17 8-450,-12 19-2968,18 7 3508,-19-8 0,7 1 0,-7-14 0</inkml:trace>
  <inkml:trace contextRef="#ctx0" brushRef="#br0" timeOffset="176492">11228 15297 10411,'-16'-9'900,"12"1"-361,-26 1-449,26 2-90,-24 1 0,24 0 0,-28 2 0,18 0 0,-30 2 0,17 0 0,-19 17 0,21 1 0,-4 3 0,16 10 0,6-17 0,4 15 0,23 3 0,-15-8 45,23-2 0,4 1-135,-6 3-368,3-7 1,2-1 368,3 6-1,-5 1 90,-1-2 90,-2 6-90,-13-8 0,-1 12 0,-12-17 89,-27 10-178,20-12-181,-50 4-1529,16-5 719,-13-5-404,19-4 0,2-2 1484,-3-1 0,-6-17 0,19-3 0</inkml:trace>
  <inkml:trace contextRef="#ctx0" brushRef="#br0" timeOffset="176743">11107 15132 10861,'-16'21'629,"12"22"-539,-24-23-90,16 43 90,-3-23-2097,6 18 2007,9-12-90,0 3 180,0 3-45,0-12 0,0 0-45,0 22-45,8-10 0,4 0 135,9 8-675,-2-13 1,0-1-765,1 4 1372,-6-13 0,0-2 0,-1 1 1,12 6-1</inkml:trace>
  <inkml:trace contextRef="#ctx0" brushRef="#br0" timeOffset="177093">11897 15420 11490,'1'42'450,"-1"-6"-450,0 4 0,0-4 0,0 5 0,-14 22 0,10-14-910,-11 15 190,15-20-269,0-3-270,0-2-1440,0 11 2699,0-17 0,0 6 0,0-18 0</inkml:trace>
  <inkml:trace contextRef="#ctx0" brushRef="#br0" timeOffset="177243">11652 15825 9332,'-5'-20'0,"1"2"0,4 1 0,17-1 0,-12 0-90,34 0-630,-5-8-179,11 8 899,-11 2 0,-1 1 0,9-4 0,14-4 0</inkml:trace>
  <inkml:trace contextRef="#ctx0" brushRef="#br0" timeOffset="177810">12232 15246 9691,'0'-9'0,"0"1"1620,-14 4-1620,11 24 0,-10 31 89,13 3-992,0-17 0,0-1 813,0 12 90,0 2 419,14 0-329,-13-14 0,1-1-90,25 17-45,-20-11 0,-2 0 45,10 0-360,3 19-179,-8-34 179,6 4-180,-3-18 1,-3-4 269,-2-3 90,8-4 360,-4-19 1747,13-7-1837,-10 2 629,10-32-269,-12 37-180,3-27 0,-8 32-270,-2-8 90,-1 18-90,0-17 179,-3 18-89,5-5-90,-2 7 180,3 0-270,0 14 180,1-10-180,2 24 180,7-10-180,-3 0 90,12 11 0,-11-14-90,11 9 0,-10-10 90,6-7-269,4-7 359,-6 0-90,14-21 0,-16 16 0,10-34 0,-15 16 90,8-16-1,-13 6 271,2 14-270,-7 9-90,0 10 90,0 0-90,5 17 0,-1 9-270,13 35-539,-9-17-541,0-11 1,1-2-540,-3-4 1889,6 5 0,-6-14 0,0-2 0</inkml:trace>
  <inkml:trace contextRef="#ctx0" brushRef="#br0" timeOffset="177973">12953 15397 8252,'0'30'0</inkml:trace>
  <inkml:trace contextRef="#ctx0" brushRef="#br0" timeOffset="178309">13500 15510 10321,'-40'0'540,"4"0"-450,-2 20-180,10 6 90,11 11 90,8-1-90,9-9 0,0 13 0,19-11 0,8 19 0,-2-25 0,6-5 0,-2-1 0,-20-1 0,50 1 539,-42-6-629,6-5 90,-11 1-809,-38-6-180,-8 1-361,-17-2-247,1 0 1597,12 0 0,2 0 0,1 0 0</inkml:trace>
  <inkml:trace contextRef="#ctx0" brushRef="#br0" timeOffset="178661">14015 15815 9871,'45'0'0,"-7"0"-629,4 0-541,-3 0 1170,-7-6 0,2-3 0,19-6 0,-17 1 0,0-1 0</inkml:trace>
  <inkml:trace contextRef="#ctx0" brushRef="#br0" timeOffset="178929">14265 15622 10141,'14'-2'1889,"7"0"-1799,23 16 90,-5-11-90,6 23 0,-14-23 0,15 29-90,-31-20-90,10 40-180,-23-25-1529,-13 32 270,-21-27 1529,4-4 0,-4-1 0,-22 4 0,26-11 0,-1 0 0</inkml:trace>
  <inkml:trace contextRef="#ctx0" brushRef="#br0" timeOffset="179843">14877 14869 9961,'-13'-9'0,"1"2"1080,4 3-990,3 1 0,2 18 0,2 3-90,1 16 89,0 28 271,0-7-934,4-12 1,3 7-1,-2-4 574,-3-8 0,0 0 30,7 10 0,2 5 0,-3-8-30,-5 18 0,2-14 0,1-2 0,-6 0-90,0 17 180,0-37-180,0 2-3148,0-17 3238,17-50 0,12 4 0,-11 3 0,2-1 1811,25-10-1901,0 11 180,-10 16 540,15-9-540,-25 22 180,5-5-91,-15 23 91,-1-11-180,-5 33 450,-3-6-360,-3 10-90,-3 17-90,0-24 0,-23 21 0,-5-27 0,-15 6 0,-15-11-810,21-8-1528,-26 0 898,29-11 1440,-4-2 0,19-3 0,4 0 0</inkml:trace>
  <inkml:trace contextRef="#ctx0" brushRef="#br0" timeOffset="180176">15585 15730 8252,'16'8'630,"7"-6"-630,-5 6 90,15-8-90,-13 0 0,23-20 0,-17 15 0,12-32 0,-13 33 0,-2-33 360,-3 22-360,-3-17 180,-5 8-1,-5 2 1,-4-1-90,-2 1 180,-1 3 90,-20-3-270,15 9 180,-31-1-270,16 10 270,-14 24-360,3-14 180,14 45-90,7-32 90,10 25-270,0-18 90,0-1-2159,25 10 810,7-12 1375,15 6 0,-1-15 0,-10-1 0</inkml:trace>
  <inkml:trace contextRef="#ctx0" brushRef="#br0" timeOffset="180576">16130 15769 8342,'-15'8'2249,"23"-6"-2069,16-11-180,25-14 0,-9-13-475,2 0 565,-10 2-135,-5-1 0,-1-3 45,6-12 0,-5-1 0,-3-1 0,-8-3 180,-6 6 0,-2-1-180,-3-12 315,-2 10 0,-2 1-135,0-4-180,-1 10 0,0 3 0,0 9 450,-13-5-334,9 56-116,-21 2 90,22 26 0,-18 17-90,18-9 0,-2-18 0,1 3 0,3 1 0,2 0-204,-1 21 204,-2-10 0,4-1-90,14 6-90,-15-9 0,2-2-359,28 4-273,-27 14-178,21-25 1,-22-3 89,18-3-899,-6 5 1799,5-13 0,1 2 0,-6-13 0</inkml:trace>
  <inkml:trace contextRef="#ctx0" brushRef="#br0" timeOffset="180942">16675 15881 10321,'6'0'720,"3"0"-630,-5-11 90,4 9-180,10-24 0,-4 22 0,20-34-90,-12 24 180,19-28-90,-20 21 0,12-21-90,-22 20 180,2-14-90,-12 21-90,-1-6 180,-21 12-180,1 1 180,-22 7-90,6 19 89,15 5-178,-8 22 89,21-8 0,-5 13 89,8-22-178,5 7 178,19-14-178,-14-4-1,31-3 90,-10-2 90,10-6-270,16-1 180,-19-21 0,20-7 0,-26-9 0,3-1 0,-14 6-270,-9 0 0,-2-2-809,-5-12 539,0 10-1169,-21-15 450,-2 23 1259,-2-3 0,-10 16 0,12 0 0</inkml:trace>
  <inkml:trace contextRef="#ctx0" brushRef="#br0" timeOffset="181379">17233 15568 9871,'0'2'720,"0"11"-630,0 30-180,0-7 90,0 0 90,0-12-180,0 0 90,0-3 0,10-2 0,-8 0-90,13-7 90,-10-3 0,6-6 0,-1-21 0,1 14 0,8-50 0,-2 30 135,-1-9 0,0-2 45,5-2 90,8-16-180,-14 27 179,1-2 1,-8 20-180,-1-2 0,-1 9-90,2-3 0,-2 21 0,5 6 0,-2-1 0,0 19-90,0-22-90,0 18-629,1-10-1350,8 7 990,-2-10 1169,21 3 0,-10-14 0,12-2 0</inkml:trace>
  <inkml:trace contextRef="#ctx0" brushRef="#br0" timeOffset="181809">17922 15576 10141,'-17'-11'90,"1"3"-90,-4 21 0,8 4 0,12 15-450,19-1 1,6-3 269,23-6 180,1-12 0,-10-4 90,-6-6 180,-11-13 449,-11-4-89,-1-14-360,-10-3-90,-18 15-1,13-9-179,-33 18 0,21-4 90,-6 24-90,11 31 0,12 2 0,-1-5 0,2 0 0,15 5 0,-15-7 0,2-1 0,26 8-819,-26 8 819,10-17 0,-13-3 90,0-5-90,0 0 0,0-6-90,0 0 180,-16 1-180,-8-7-1259,-23 3 270,8-12-720,-14 0 540,24-5 1259,3-20 0,6 15 0,7-14 0</inkml:trace>
  <inkml:trace contextRef="#ctx0" brushRef="#br0" timeOffset="182142">18520 15466 9781,'5'-7'540,"0"0"-630,-3 4 90,-1 0 90,-1 2-180,-19 0 90,14 19 0,-14 3 0,7 2 90,9 13-180,-9-21 180,12 16-90,0-9 0,19 10-90,-15-9 180,31 14-90,-31-17-90,13 8 180,-6-13-90,-8 0-90,8-4-629,-11-4-1440,-19 2 2159,15-5 0,-15-2 0,19-1 0</inkml:trace>
  <inkml:trace contextRef="#ctx0" brushRef="#br0" timeOffset="182610">18808 14818 10141,'0'-13'630,"0"-1"-540,0 2-90,29-1 90,-5-1-135,12 4 0,3 2-45,12-6-540,-3 4 1,1 3-361,11 0-269,-12 4 0,-1 0 1012,3 3 0,6 14 0,-26 4 0</inkml:trace>
  <inkml:trace contextRef="#ctx0" brushRef="#br0" timeOffset="182827">19020 15187 9422,'0'17'1529,"0"12"-1080,0-4-89,19 22-360,-15-16 0,29 27 0,-29-22-922,11 14 922,-15-14 0,10 1 0,-7-1-180,7 16-449,-10-15-1440,0 19 810,0-28-138,0 3 1397,0-15 0,19-6 0,4-1 0</inkml:trace>
  <inkml:trace contextRef="#ctx0" brushRef="#br0" timeOffset="183095">19607 15480 11131,'0'-8'1259,"0"2"-1259,-17 2 180,13 18-180,-12 6 0,5 21 90,8-9-180,-8 1 90,34-2 0,9-6-90,12-5 0,3-9-180,4-11 0,-10 0-269,18-14 179,-37-8-270,10 3-539,-29-35 269,6 32 900,-25-8 0,-9 0 0,-4 3 0,-3 11 0,-1 0 0</inkml:trace>
  <inkml:trace contextRef="#ctx0" brushRef="#br0" timeOffset="190543">20815 14564 8702,'0'-6'900,"0"1"-541,0 0 1,-18-1-270,14 0-90,-14 0 360,18-1-180,-14 2 180,10-1-181,-10 2 1,14-1-90,-9 3 0,7-1-180,-10 2 90,8 1-90,-4 0 270,1 12-180,-13 6 90,3 10-180,-10 4-145,1-1 235,-2 6 0,-1 3 0,8-8 0,1 1 0,-9 19-564,6-5 0,2 0 564,-1 11 0,7-7 0,2-1 0,2 10 0,6-11 0,1-1-438,2 5 438,1-18 0,2-2-270,20 8-90,-16 0-360,37-4-809,-7 12 450,10-15 1079,-9-7 0,-1-2 0,13 0 0,-17-10 0,1 0 0</inkml:trace>
  <inkml:trace contextRef="#ctx0" brushRef="#br0" timeOffset="192992">21653 14665 9871,'-31'-2'270,"-2"1"180,12 13-270,-4-9-270,5 25 90,-2-14 90,-1 16-90,-13 15 90,10-6-90,8-11 0,1 1 0,3 5 0,2-1 90,-5 21-90,9-9 0,2 1 0,2 7-435,15-9 1,2-1-285,-7 3-226,24-10 1,4-2-135,-7-1 1079,3-13 0,3-3 0,6 1 0,3-4 0</inkml:trace>
  <inkml:trace contextRef="#ctx0" brushRef="#br0" timeOffset="193376">21937 15221 8342,'0'-12'1260,"0"2"-991,-17 2-89,13 3-180,-12 0-90,16 2 90,-12 1-90,-3 1 90,1 15 0,-6-10 0,17 22 0,-14-7 0,13-3 0,-6 16-359,8-16-1,2 13 0,19-14 180,-15-1-90,30-13 270,-13 4 90,15-21-90,1-3 450,-5-22 90,-9 3-540,-8 1 359,-6 6-269,-6 32-90,-1 12 0,-2 21 0,14 14-90,-10-17-1169,27 24 0,-11-25 1259,10 6 0,-4-16 0,-6-2 0</inkml:trace>
  <inkml:trace contextRef="#ctx0" brushRef="#br0" timeOffset="193642">22567 14834 9152,'-18'13'2518,"-6"9"-2518,22 22 0,-8-4 90,10 5 0,0-9-90,0 1-90,0 3 0,0 19 90,19-15-855,-18-6 1,2-2-135,34 5-990,-22 24 1979,5-32 0,-2 6 0,-7-16 0</inkml:trace>
  <inkml:trace contextRef="#ctx0" brushRef="#br0" timeOffset="193794">22337 15329 8522,'-4'-14'0,"1"-3"0,3 5-180,21-7-629,11 10 809,28-4 0,-5 8 0,4-1 0</inkml:trace>
  <inkml:trace contextRef="#ctx0" brushRef="#br0" timeOffset="194159">22863 15345 8252,'43'0'0,"-6"0"-90,2-11 90,-5 8-90,-1-9-269,1 2 89,-2 7-90,-1-6 0,1-1 450,-10 0 450,-1-11-90,-14 6-271,-3-2 1,-4 5 90,-17 1-90,12-1 270,-29 1-360,9 4-90,-18 2 0,0 4 90,17 18-90,-5-13-90,27 30 270,-15-9-270,18 9 90,-5 15-540,28-19-1619,8 19 2159,14-24 0,3 5 0,-10-14 0</inkml:trace>
  <inkml:trace contextRef="#ctx0" brushRef="#br0" timeOffset="194611">23553 15207 8792,'-37'-1'0,"2"-1"0,8 17 0,11 0 90,6 17-90,10 0 0,17-5 0,9 2 0,23-12 90,-9-5-90,13-5 90,-25-7 180,12-18 449,-17-4-539,-2-21-180,-12 10 630,-5-8-270,-4 16-270,0-9-180,0 17 90,-16 4 90,12 4-1,-23 24-89,15 13 0,-10 33-89,11 1 133,1 1 1,3 0-227,5-27 0,1-1 182,-1 9 0,-1 5 0,0-7 0,3 17 0,8-13 0,1-3-90,-5 1 76,12 17 14,-16-34-90,0 2-630,0-14 1,0-7-810,-21-1-360,-6-6 1889,-20-19 0,21 14 0,5-14 0</inkml:trace>
  <inkml:trace contextRef="#ctx0" brushRef="#br0" timeOffset="194982">24205 15288 9781,'0'-10'450,"0"-1"-270,-18-4-180,14 2 0,-31-3 0,31 8 0,-41 2-90,30 21 180,-28 8-90,33 9 0,-9 16 0,18-18 0,-5 20-90,27-24 90,-15 6 0,35-15 0,-14-1 90,18-8-90,-7-2 0,0-22 0,-16-5 0,-6-11-90,-8 0 270,-8 4-450,0 0 180,0-1-180,0 1-449,-22-9-271,0 11-989,-22-8 1979,23 19 0,-13 3 0,13 9 0</inkml:trace>
  <inkml:trace contextRef="#ctx0" brushRef="#br0" timeOffset="195309">24392 15197 7982,'3'32'0,"0"-15"0,-2 13 0,0-9 0,0 0 0,0 9 0,1-27 900,0 20-540,-1-15-270,-1 2 0,1-5-90,3-5 0,3 0 0,9-20 0,0-8-180,17-30 90,-11 11-540,-2 13 0,0 0-1330,4-6 1960,4-13 0,-10 20 0,-1 0 0</inkml:trace>
  <inkml:trace contextRef="#ctx0" brushRef="#br0" timeOffset="195796">24760 15017 8792,'0'40'0,"0"5"0,0-10 0,0 2 0,0-10 0,0 0 90,0-1-90,0-1 0,16 6 0,1-11-90,18 9 90,-19-19-90,15 0 180,-13-9-180,8-1 180,0-14-90,-14-7 180,2-17 90,-10 5 359,-1-18-449,-3 26-270,-16-16 90,2 32 0,-13 23 0,9 34 0,9 4 0,5-11 0,2-1 0,2 3 0,8-6 0,1-1 90,-4 6-90,2-9 0,3-1-90,4 3 90,-11 4 180,11-11-90,-14-12-90,0 5-90,0-15-1259,-15 0-1260,-3-6 2609,-17-13 0,17 10 0,3-10 0</inkml:trace>
  <inkml:trace contextRef="#ctx0" brushRef="#br0" timeOffset="196039">25370 14957 10591,'1'-6'0,"0"20"0,-1 4 0</inkml:trace>
  <inkml:trace contextRef="#ctx0" brushRef="#br0" timeOffset="196227">25473 15178 8522,'-18'0'0,"3"0"0</inkml:trace>
  <inkml:trace contextRef="#ctx0" brushRef="#br0" timeOffset="196495">25718 14911 11311,'16'31'-1170,"-11"3"1,20-18 0,-12-1-1</inkml:trace>
  <inkml:trace contextRef="#ctx0" brushRef="#br0" timeOffset="196646">25812 15204 10591,'0'6'157,"0"-2"1,0-3-1,0-1 1</inkml:trace>
  <inkml:trace contextRef="#ctx0" brushRef="#br0" timeOffset="196996">26430 14947 11580,'-13'-11'810,"10"1"-630,-21 2 0,21 1 0,-22 1-180,16 2 0,-11 2 0,0 1 0,4 1 0,-12 16 0,13 7-90,-4 19-360,13-4-1079,0 11 90,6-18-1,18 5 1440,6-5 0,-2-14 0,-2 5 0</inkml:trace>
  <inkml:trace contextRef="#ctx0" brushRef="#br0" timeOffset="197342">26558 15190 10141,'0'-41'810,"20"5"-630,-15 0-180,35 4 180,-14-22-91,10 12 1,-10-5 0,-4-3 0,-5-2-135,2 2 0,-2 1 135,-9 4 135,-2 10 0,0 0-135,0 0-180,-6-15 90,0 28 0,0-1 180,0 13-180,0 28 90,0 12-180,0 15 90,0 5-313,0-7 313,0 4 0,0 1-450,0-12 0,0 2-809,0 18 44,4-10 1,1-1-315,-3 6 1529,17 8 0,-10-24 0,8-5 0</inkml:trace>
  <inkml:trace contextRef="#ctx0" brushRef="#br0" timeOffset="197726">27148 14933 10231,'0'-20'1169,"0"3"-1079,0 2 90,0 1-270,-20 8 180,-2 0-90,-15 29 0,8 2 0,15 27 0,5-15 0,9 11 0,0-22-90,0 5 0,20-11-89,-1-5 179,17-4-90,-7-7 180,-14-26-90,6-3 0,-12-2 0,2-26 89,-5 35-89,-6-27-89,0 26 89,0-4 0,0 9 89,0 20-178,0 14 89,0 14-630,0 14-449,0-18-1350,0 18 2429,17-23 0,-13 4 0,12-13 0</inkml:trace>
  <inkml:trace contextRef="#ctx0" brushRef="#br0" timeOffset="198059">27682 14788 9602,'-14'-6'179,"10"1"-89,-26 3 0,12 1-90,-16 1 0,5 20 0,4 1 90,12 14-90,5 7-90,8-13 180,0 21-90,19-21 0,1 17 0,3-21 0,5 4 0,-15-5 0,3-10 270,1 6-270,-15-12-809,-16-2-900,-9-4 1709,-22-16 0,5 10 0,-1-9 0</inkml:trace>
  <inkml:trace contextRef="#ctx0" brushRef="#br0" timeOffset="198375">27873 14919 10051,'0'-10'720,"0"1"-540,0 1-180,-15-1-90,11 1 90,-12 0 0,16 1 0,-13 1 0,10 20 0,-11 20 90,14 4-180,21 21 180,-16-28-180,30 19 90,-20-24 0,2 7 0,5-14 0,-20-1 0,8-3 90,-3 1-180,-5-6 90,6 2-450,-8-6-1619,-23-1 630,-7-2 1439,-13-1 0,-1-1 0,9-1 0</inkml:trace>
  <inkml:trace contextRef="#ctx0" brushRef="#br0" timeOffset="-211768.73">28478 15010 7263,'0'-6'270,"0"1"-270,0-1 90,0 0 90,0-2-1,0 2-89,0-1 0,13 1 0,-10 1 0,10 0 270,-13 2-360,6 16 0,-4 5 0,5 10 0,-7 0 0,0-5 90,0 17-90,0-7 0,0 10-180,-16 6-719,12-13 899,-11-4 0,1-1 0,10 3 0,-10 10 0</inkml:trace>
  <inkml:trace contextRef="#ctx0" brushRef="#br0" timeOffset="-210600.73">29387 13841 8252,'-18'-1'540,"4"16"-540,14 2 90,-7 18-90,6-8 0,-6 1 0,7-7 90,-4 1-720,3 0-179,-2 0-361,3 0 1170,0-2 0,0-1 0,0 0 0</inkml:trace>
  <inkml:trace contextRef="#ctx0" brushRef="#br0" timeOffset="-210350.73">29722 13904 8792,'0'-5'630,"0"2"-361,0 0-269,-15 2 0,2 17 90,-14 5-90,10 11 0,1 2 0,3-3-629,-1 1-720,2 3-450,3 0 1799,0 0 0,4-2 0,1 1 0</inkml:trace>
  <inkml:trace contextRef="#ctx0" brushRef="#br0" timeOffset="-207548.73">30180 14628 8882,'-13'-11'540,"-2"3"-540,-8 8 0,2 0 0,4 14 0,-2-10 0,-4 27 0,-2-26 0,-1 34 0,1-21 0,1 20 90,4-10-180,2 2 90,6-1-720,5 11 180,3-9-1079,31 13 1619,-20-23 0,52 2 0,-18-11 0</inkml:trace>
  <inkml:trace contextRef="#ctx0" brushRef="#br0" timeOffset="-207152.73">30662 14774 8972,'0'-10'719,"0"1"-269,-18-1-360,-4 3 0,0-1-180,-14 5 90,12 2 90,-19 1-180,10 16 90,5 1 0,8 3 0,10 7 90,1-9-180,9 13 180,0-6-180,22-10 0,0-1 90,26-12 0,-15 6 0,1-8 0,-10 0 0,9-19 0,-9-4 0,11-19 0,-17 19 90,3-21-180,-13 37 0,1-29 90,-7 33 0,1-13 0,-3 38 90,0 1-90,0 18 0,0-2-90,0-8-90,0 16-359,17-13-721,-12 15-359,29-25 1619,-16-5 0,11-12 0,-5-7 0</inkml:trace>
  <inkml:trace contextRef="#ctx0" brushRef="#br0" timeOffset="-206934.73">31022 14578 8612,'1'-32'720,"-1"3"-720,0-4 0,0 12 629,0-1-629,0 58 0,0-15 45,0 16 0,0 3-45,0-3 0,0-3 0,0 1-90,0 4-629,0 26-181,0-29-179,0 7 1079,0-6 0,11-12 0,2 6 0</inkml:trace>
  <inkml:trace contextRef="#ctx0" brushRef="#br0" timeOffset="-206755.73">30830 14832 8702,'-2'-6'0,"1"-2"-90,-1 5 90,25-3-360,10 2-449,15 1-983,4 2 1792,-9 0 0,1 0 0,0 1 0</inkml:trace>
  <inkml:trace contextRef="#ctx0" brushRef="#br0" timeOffset="-206421.73">31233 14919 7982,'16'3'90,"3"0"-90,23-3 0,-10 0 180,6 0 90,-13-13-90,2 9-90,-5-9 270,7 4-180,-12-3 179,2-11-89,-13 5 0,-3-11-90,-3 13-90,-15-9-270,-3 17 270,-18 2-90,1 5 0,-1 21 90,4 1-180,15 14 180,1-4-90,15 10-180,-4-8-1259,25 25 360,-15-27 1079,35 19 0,-12-27 0,22 5 0</inkml:trace>
  <inkml:trace contextRef="#ctx0" brushRef="#br0" timeOffset="-206217.73">31860 15024 8342,'34'0'90,"2"0"-270,-7 0-180,3 0-629,-6 0 989,2 0 0,-2 0 0,1 0 0</inkml:trace>
  <inkml:trace contextRef="#ctx0" brushRef="#br0" timeOffset="-205971.73">32213 14796 8972,'-16'14'630,"2"1"-630,14 20 0,0-8-90,0 4 90,0-6 90,0 8-180,0-7-2249,0 18 950,14-25 1389,-10 6 0,10-19 0,-14-3 0</inkml:trace>
  <inkml:trace contextRef="#ctx0" brushRef="#br0" timeOffset="-205792.73">32303 14465 8432,'0'37'-150,"17"2"0,3-3 0</inkml:trace>
  <inkml:trace contextRef="#ctx0" brushRef="#br0" timeOffset="-205382.73">32647 14740 9062,'-17'-15'719,"-2"4"-719,-14 11 0,15 16 90,-8 7-90,11 9 0,-5 15 0,7-18 90,9 23-180,4-23 90,18 22 0,1-29 90,20 12-90,-1-28 0,2 1 90,-9-24-90,6-7-90,-19 3 360,9-33 270,-15 33-270,1-28 359,-5 13-629,-4 10 0,-1-6-90,-2 17 90,-1 18 0,0 14 0,0 26 0,0-6-1169,0 18 0,0-23-1350,14 21 2519,-10-27 0,10 5 0,-14-14 0</inkml:trace>
  <inkml:trace contextRef="#ctx0" brushRef="#br0" timeOffset="-205088.73">32922 14129 9062,'18'15'0,"11"1"0,-25 16 0,22-16-180,-24 16-1259,10-11 539,-5 8 900,-5-2 0,4-11 0,-6 0 0</inkml:trace>
  <inkml:trace contextRef="#ctx0" brushRef="#br0" timeOffset="-204935.73">33060 14166 7713,'21'16'90,"4"2"-90,-7 2 0,2 13-450,-9-15-989,2 16 1439,-3-8 0,0-1 0,-1 0 0</inkml:trace>
  <inkml:trace contextRef="#ctx0" brushRef="#br0" timeOffset="-204605.73">33367 13947 9242,'0'-4'180,"0"1"-180,0 16 90,0 6-90,14 25 0,-10-4 0,11 7 90,-4 13-1,-8-13-89,7-3 0,0 0-1346,-8 10 1346,3-19 0,-1 1 0,-3 2 0,-2 0-447,1 20 447,0-6 0,0 0 0,0 12 30,-10-20 0,-6 5 0,3-5-390,10-7 0,-3-1-450,-16 9 1,-8 4 0,6-7 528,0 20 0,-3-23 0,-1-2 1,-4 10-1</inkml:trace>
  <inkml:trace contextRef="#ctx0" brushRef="#br0" timeOffset="-204178.73">33747 14767 10411,'-13'-7'-90,"2"3"0,11 0 90,0 3 0,14-1 0,4 1 0</inkml:trace>
  <inkml:trace contextRef="#ctx0" brushRef="#br0" timeOffset="-203921.73">33760 15062 8162,'0'22'630,"0"-6"-540,0 12 0,0-10 90,0 12-90,0-8-90,0 7 270,0 4 89,0-9-89,0 9-90,0-12 0,0 1-180,0-2-90,-17 5 90,-6-7-1080,-8 0 1,-3-2-180,-13-2 1259,14-3 0,1-1 0,-8-5 0,0 0 0</inkml:trace>
  <inkml:trace contextRef="#ctx0" brushRef="#br0" timeOffset="-201554.73">22635 7217 7173,'51'0'180,"2"9"-90,1-7-1198,4 14 1198,1-15-180,2 14 180,4-8-526,-31-1 1,1 2 435,0-3 0,1 0 0,2 0 0,-1 0 0,2 0 0,-1 0 0,3-1 0,-1 1 0,-2-1 0,3 0 45,16 1 0,1 1-45,-16-2 0,1 0 0,3 0 0,5 1 0,-5 0 0,-5-1 0,-1 0 0,13 2 0,0-1 45,0 1 0,-1-1-90,-13-1 0,1 0 90,27 2 0,-1 1-45,-28-4 0,0-1 0,26 2 0,0 0 0,-27-2 0,0-1 0,12 0 0,6 1 0,-6-1 0,-9-1 0,-1 1 0,9-1 0,5 1 0,-6-1 0,19 0 0,-11 0 0,-1 0 0,3 0 0,-19-6 0,-1 1 0,10 2 0,-4-8-90,-3 11-351,9-8-189,-14 6 630,7-7 0,-19 9 0,-2 0 0</inkml:trace>
  <inkml:trace contextRef="#ctx0" brushRef="#br0" timeOffset="-101341.73">13167 12456 10321,'0'-6'1169,"0"-4"-899,0 4 180,-12-9-270,9 5-180,-9-5 90,2 5-180,8-2 180,-15 1-180,4-5 90,-4 5 0,-10-3-90,8 9 90,-14-1 0,12 6 0,-5 0 0,3 17 0,7 1 0,-5 21-90,13-11 0,1 10 0,5-16 90,21 5-180,6-4 0,-1-9 0,36 3 180,-36-12 0,11-2 0,3-2-90,-2-1-89,27-21 179,-26-6-45,-2-8 0,-2-4 45,-1-14 0,-4 6 0,-4 1 0,-8-3 0,-7 7 0,-1 0-1134,-4-5 1134,-2-14-90,-2 27-266,0 2 356,-18 7-180,14 0 180,-14 10 90,2 3-90,4 25 1089,-6 13-1089,2 9 89,15 5-178,-6-7 89,7 21-90,0-12 135,8-6 0,0-1-225,-4 5-782,28 10 332,-28-16-179,29-3 95,-29-3 84,32-3 1,-21-2-271,18-3 900,-10-4 0,0-4 0,1-2 0</inkml:trace>
  <inkml:trace contextRef="#ctx0" brushRef="#br0" timeOffset="-100975.73">13732 12373 8792,'2'-21'899,"-1"-1"-179,-1-7-450,0 7-180,0-3-180,-16 7 0,13 8 90,-24 0 0,24 26 90,-15 3-90,17 24-90,-6-11 90,7-1-540,16-2 91,7-7 359,9 1 90,2-12 0,-12-7 179,-2-18-179,-11-4 270,0-13-450,-8 3 90,3 3 180,-4 30-90,0 8 0,14 29-629,-10-11-91,10 1-539,-2-6 539,0-13 720,2 12 0,6-22 0,-8 7 0</inkml:trace>
  <inkml:trace contextRef="#ctx0" brushRef="#br0" timeOffset="-100624.73">14027 12352 8702,'0'-8'-270,"1"15"360,-1 10-90,0 18 0,0 1 0,14-7 90,-10 2-90,10-15 0,-4-3 0,0-7 0,9-28 90,-6 17-90,1-39 0,-4 26 0,3-18 0,-2 9 0,1 3 0,-3 11 0,0-9 0,-3 19 0,0-16 0,-2 18 0,0-6 0,0 7 0,1 20 0,0-15 90,0 33-90,2-22-90,-2 18 90,7 3-450,-2-9-1439,10 14 1889,-5-22 0,5-1 0,-3-13 0</inkml:trace>
  <inkml:trace contextRef="#ctx0" brushRef="#br0" timeOffset="-100241.73">14520 12001 7713,'0'-5'719,"0"23"-629,0 12-90,0 12 0,0 3 0,0 6 0,13-11 0,-7-2 0,1 0 0,8-1 90,5 22-90,-17-38 180,6 4-180,-3-18-90,-1 0 90,1-21 0,0 11 90,-4-29-90,7 5 0,-3-7 0,9-12-90,-9 22 90,6 1 180,-6 6-180,-2 15 180,2-8-180,0 10 90,1 0-90,6 15-90,-3 6 90,9 19 0,-7-6 90,6 2-810,-7-9-449,4-1 1169,0 2 0,3-2 0,1-1 0</inkml:trace>
  <inkml:trace contextRef="#ctx0" brushRef="#br0" timeOffset="-98574.73">15303 12130 8342,'0'-5'180,"0"0"-180,0 24 0,0 7 90,0 14-90,0 0-90,0-6 180,0 14-90,0-13 0,0 18 90,0-29 360,0 7-450,13-22 0,2-19 0,11-17 90,-1-26-90,-6 8-45,-7 13 0,0 1 135,1-3-180,11-27 0,-14 38 180,6-10-90,-9 27 180,5 2-180,-3 18 0,4-10 0,-3 28 0,0-28 0,0 36 0,2-8 0,-2 9 0,3 8 0,-7-22 0,3 4 0,-5-14 90,0-4-90,0-5 0,-1 1-90,0-8 0,1 4 90,1-5 0,10-29 0,-3 22 0,4-39 0,-4 42 0,-4-28-90,3 19 90,-5-4 0,0 9 0,-4 8 90,3 0-90,0 16 0,5 4 0,-3 1 90,7 20-180,-5-26 180,6 29-90,-5-27 0,3 6 0,1-9 90,-4-4-180,8-2 180,-9-7-180,8-1 90,-7-16 90,3 12-90,-4-28 0,0 28 90,-1-30-90,-1 29 0,-1-27 0,-3 28 0,0-20 90,-2 36-90,0-8 0,-1 23-90,16-14 180,-13 4-180,24-16 180,-16 6-1,16-27 1,-12 0-90,7-19 0,-14 19-90,2-7 180,-6 16-90,0-3 0,-3 24 0,3 11 0,0 1-179,2 14-271,1-22-540,1 17-89,2-11 1079,2-8 0,1 8 0,3-7 0</inkml:trace>
  <inkml:trace contextRef="#ctx0" brushRef="#br0" timeOffset="-98354.73">16445 12184 10051,'-16'-3'1080,"-5"21"-1080,-13 3 90,2 24-270,16-13 270,5 1-90,11-10-360,0-1-809,0-1-2339,17 3 3508,-13-8 0,38 2 0,-12-11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7:58.5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3775 1885 9062,'4'-10'1439,"0"2"-629,-2 2-271,2 4-89,-1-12-90,1 7-90,1-8-90,0 3-1,1-2 1,-1 0 0,0 1-180,-2 0 0,0 2 0,-3 2-90,0 0 0,0 4 180,0 0-270,0 3 180,-18 0 0,-5 1-180,-23 15 1,10 8-271,-12 21 270,22-7-360,-5 17 450,21-22 0,3 8-359,7-4 449,23-10 0,10 12 90,13-17-180,14 8 90,-23-13 0,16 4 90,-34-9-180,13 0 90,-29-4 90,8-1-90,-32 1-90,15-2 90,-41 2 90,26-2-450,-25 2-270,10-1-1349,-16 0 720,15-3 1259,-8 0 0,20-2 0,3 0 0</inkml:trace>
  <inkml:trace contextRef="#ctx0" brushRef="#br0" timeOffset="250">3737 1439 9332,'0'-8'539,"0"1"-629,0 2 90,-15 2 90,11 23 0,-11 12-270,15 14 225,-1-8 0,2 1-45,17 17 30,-12-14 0,0 8 0,4-6-331,10-8 1,2 1 329,-7 10 1,-1 6 0,0-6-525,4-12 1,-1-1-766,6 26 1,-3 1 1259,-9-25 0,-1 0 0,4 11 0,0 0 0,-6-14 0,1 0 0</inkml:trace>
  <inkml:trace contextRef="#ctx0" brushRef="#br0" timeOffset="801">4753 1839 10321,'0'-19'-90,"0"1"90,-17 3 0,13 5 90,-13 19-180,36 12 180,-15 14-180,30 4 90,-30-6 0,27 2 0,-13 16 0,1-14 90,6 23-90,-16-30 90,3 13-90,-5-24 0,-7 0 0,0-13-90,-18-17 0,-5-26 180,1-4-135,5 4 0,5-3-511,9-8 556,-7-17-90,10 0 90,21 20 0,-10 11 0,2 2 0,13 3-126,25-4 126,-31 22 0,25 3-90,-10 7 180,-12 18-90,14 5-90,-22 0 180,3 14-90,-13-13 0,-2 10 89,-3-4-178,-19-9-181,15 0-1349,-39 6 719,9-6 900,-24 5 0,12-13 0,5-1 0</inkml:trace>
  <inkml:trace contextRef="#ctx0" brushRef="#br0" timeOffset="1021">5882 1807 9242,'7'0'360,"1"0"-360,1 0 0,5 0-90,9 0 180,0 0-360,8 0-720,-5 0-89,2 0 1079,0 0 0,-1 0 0,0 0 0</inkml:trace>
  <inkml:trace contextRef="#ctx0" brushRef="#br0" timeOffset="1182">5850 2026 9781,'51'-15'0,"-4"11"-899,13-12-2235,-4 1 3134,9 11 0,-30-8 0,0-2 0,2 8 0,0 0 0</inkml:trace>
  <inkml:trace contextRef="#ctx0" brushRef="#br0" timeOffset="2001">7500 1493 9152,'6'-5'270,"0"-1"-270,-6 1 0,0 2 0,1 1 0,1 1 90,1 1 179,-1 0-269,0 0 0,-1 0 0,-1 0 0</inkml:trace>
  <inkml:trace contextRef="#ctx0" brushRef="#br0" timeOffset="2632">7577 1143 8342,'0'49'720,"0"-6"-450,0 7-180,0-17 0,0 1 0,0 20 44,0-6 1,0 1-1226,0 8 1091,-1-20 0,2-1 0,12 13 90,-10-4-90,11-2 0,-3 15 0,-8-18 260,17 21-260,-18-33 1032,11 11-942,-12-26-90,5 1-90,-5-31-90,-18-23 0,13-6-270,-14-8 0,1-4 450,13-8-561,-5 21 1,-2-6 0,3 4 470,6 8 0,1 0 120,-3-4 0,0-5 0,1 5-30,2 5 0,2 1 0,-3-20 0,4 1-389,19 1 389,-15-8 0,31 32 0,-33 6 0,30 7 0,-13 3-90,15 8 0,-8 1 90,-4 24 90,-9-13-90,-2 36 0,-2-20 0,-1 24 0,-3-7 90,-2 3-90,-3 0 90,-1 19-90,-1-15-810,-8-9 1,0 0 1580,4 3-771,-32 9 0,31-20 0,-16 0 0</inkml:trace>
  <inkml:trace contextRef="#ctx0" brushRef="#br0" timeOffset="2966">7997 1548 8702,'2'27'450,"13"3"-360,-11-3-90,10 2 0,-1-5 0,-10 1 0,20 12 0,-13-11 0,9 16 0,-10-20 270,2 3 1259,-10-9-1349,3-7-180,-4-1-90,0-24-90,-16-21 90,-1-3-495,7 7 0,1-1 46,-4-2-900,13-24 629,0 28 810,0-6 0,22 18 0,6 2 0</inkml:trace>
  <inkml:trace contextRef="#ctx0" brushRef="#br0" timeOffset="3285">8730 1590 9332,'-49'0'809,"-6"0"-809,4 0-544,-1 0 634,12 0-90,2 0-90,-9 15 90,16-11 268,4 27-268,13-9 0,12 14 90,19-6 0,-11-4-135,28-16 0,6-4 45,-6 10 0,26-10 0,4-4 0,-6 5 0,-6-15 0,-2-2 0,-11 6 0,2-32 0,-29 12-269,-5-31-1,-24 18-900,-8-13 271,2 32 899,-19-4 0,20 15 0,-19 1 0</inkml:trace>
  <inkml:trace contextRef="#ctx0" brushRef="#br0" timeOffset="4083">9410 1505 8612,'-44'0'90,"18"13"0,-8-9-180,29 24 180,-29-8-90,20-1 0,-4 14 0,8-21 0,10 15 0,0-10 90,24 4-90,-18-8 90,37 3-90,-18-12 0,20-1 0,-9-21 0,-4 14 0,-3-51 0,-8 29 0,-5-12 0,-3-3 0,1-7 0,-4 4 0,-1-3 0,-1-12 404,-4-6 1,0-1-315,-3 32 0,0 1-90,0-27 0,-1 3-180,0 16 270,0-6-90,0 32 0,0 26 0,0 46 0,0 2 0,0-4 0,0 0-186,0 8 141,-2-9 0,4-1-622,15 8 667,-15-22 0,1-3 0,15 11 0,-4-6 90,-10-3-90,23-6-367,-24-3 457,18-6-90,-12 1 0,2-11 331,3 2-241,-11-12 492,5 0-492,-6-3 127,-1-17-127,1 13-180,-2-25 180,2 26-90,-1-10 0,5 13 90,-1 0-90,9 0 0,-2 17-90,14 1 90,-9 3 0,19 5-90,-15-14 90,8 2 0,1-6 0,-9-8-90,14 0 90,-18 0 90,8-15-90,-13-6 90,0 2 0,-7-18 540,-1 23-450,-3-22-360,0 12 180,-1 3 0,0 25-360,0 13-90,0 25-359,14-8-541,5 12 721,-1-21-91,15 6 720,-17-15 0,17-7 0,-7-4 0</inkml:trace>
  <inkml:trace contextRef="#ctx0" brushRef="#br0" timeOffset="4299">10422 1656 9602,'0'-19'899,"0"1"-719,0 3-270,0 2 90,-15 2 0,-3 22 0,0 9 0,4 26 90,14-8-180,0 12-90,0-20-180,22 5-899,4-9 539,15-15-809,13 7 1529,-18-17 0,13 4 0,-14-5 0</inkml:trace>
  <inkml:trace contextRef="#ctx0" brushRef="#br0" timeOffset="4533">10877 1242 9242,'0'-18'270,"0"4"179,-17 3-359,3 6-180,-5 22 180,9 9-90,10 13 0,0 16 0,0-18 0,0 27 90,0-26-180,15 11 180,-11-18-180,12-1-180,1-1-1079,-1 7 720,5-10-811,1 11 1440,-19-19 0,8 1 0,-11-9 0</inkml:trace>
  <inkml:trace contextRef="#ctx0" brushRef="#br0" timeOffset="4683">10612 1579 7982,'21'-8'0,"-15"1"0,48-1 0,-27 3-90,33 0-180,-24 4 1,0-1-811,21 1 914,-20 0 1,0 1 0,8 0 0,-1 0 0</inkml:trace>
  <inkml:trace contextRef="#ctx0" brushRef="#br0" timeOffset="4909">11420 1370 8702,'0'0'0</inkml:trace>
  <inkml:trace contextRef="#ctx0" brushRef="#br0" timeOffset="5089">11498 1667 9781,'0'0'0</inkml:trace>
  <inkml:trace contextRef="#ctx0" brushRef="#br0" timeOffset="5319">11682 1359 10051,'0'-4'-2159,"0"-1"2159,0 18 0,0 3 0,0 15 0</inkml:trace>
  <inkml:trace contextRef="#ctx0" brushRef="#br0" timeOffset="5461">11732 1663 9152,'0'0'0</inkml:trace>
  <inkml:trace contextRef="#ctx0" brushRef="#br0" timeOffset="5916">12278 1714 9062,'-7'-18'809,"1"-3"-809,6-11 180,0 0-90,18 5-90,-14-3 0,14-1 0,-5-2 0,-9 0 0,9 0 0,-13 0 90,10-14-90,-7 13 90,7-10-90,-10 19 0,0 3-90,0 4 0,0 4 90,0 5 90,0 20-90,0 14 0,0 10-90,0 7 90,0-7 90,0 4-90,15 21-90,-11-14 135,10-7 0,-1-1-45,-10 4-585,9-7 1,-1-1-46,-8 2-89,7 9-1080,-10-9 1799,0-10 0,-17 5 0,-6-11 0</inkml:trace>
  <inkml:trace contextRef="#ctx0" brushRef="#br0" timeOffset="6035">12218 1911 9152,'20'-32'-180,"11"-7"180,11 9-1451,5-4 821,-8 9-269,1 0 899,-9 7 0,-1 0 0,17-9 0,-16 9 0,0 1 0</inkml:trace>
  <inkml:trace contextRef="#ctx0" brushRef="#br0" timeOffset="6250">12750 1319 8432,'0'29'450,"0"3"-360,0-7-90,0 1 0,0-3 0,0 0 0,0 2 0,0 0 0,0 1-540,0-1-449,0 0-91,0-2 1080,0-2 0,0-3 0,0-2 0</inkml:trace>
  <inkml:trace contextRef="#ctx0" brushRef="#br0" timeOffset="6769">12993 1486 7353,'0'12'360,"0"1"-360,0 1 0,0-1 0,0 1 0,0-3 0,0 2 0,0 0 0,11-2 0,-8 4 0,8-6 90,-11 4-90,0-9 0,0-20 89,20-17 91,-1-5 0,15-12-180,-18 23 1260,6 5-991,-14 10-269,8 12 90,-4 21-90,-4-15 0,2 49 0,-4-34-180,2 29-1259,0-9 630,0-9 809,8 13 0,-1-22 0,6 2 0</inkml:trace>
  <inkml:trace contextRef="#ctx0" brushRef="#br0" timeOffset="7166">13540 1450 8702,'-22'-3'180,"-13"2"0,17-2-180,-15 21 90,6 3-90,11 20 0,5-10 0,11-1 0,0-4 0,0-5 0,17-4 0,2-8 0,16-9 0,-17-19 0,23-11 0,-28-10-45,7 8 0,0 0 45,-4-13 0,2-16-45,-10 24 0,-2 0 225,3-21-45,-4 6 0,-2-1 404,0-9-882,-2 14 0,-1 1 343,0-1 180,0-9 719,0 36-719,0 20-180,0 53 90,0 0-640,0 3 0,0 1 640,0 10-870,3-20 1,1 5-1,2-5 15,3-9 1,0-1 764,-2 21 0,3-4 0,16-5 0,-10-1 0</inkml:trace>
  <inkml:trace contextRef="#ctx0" brushRef="#br0" timeOffset="7532">14602 669 8702,'-24'-4'630,"4"1"-540,0 3 629,-3 38-719,5-8 90,4 16 0,2 4-787,5-17 0,1 0 742,-1 13 0,1 2 0,3 6 0,2-1-90,-2-13 0,3 2-825,5 2 1,2 3-1,4-5 870,7-4 0,2-3 0,4 11 0,4-3 0,0-15 0,1 0 0</inkml:trace>
  <inkml:trace contextRef="#ctx0" brushRef="#br0" timeOffset="8189">15393 1024 8432,'-23'15'0,"-16"-11"90,34 29-90,-34-29 0,35 37 0,-27-22 90,28 21-90,-9 3 0,12-11 0,26 22 0,10-24 0,-4-6 0,3-2 0,19 1-1854,-1 4 1944,-22-14-1,-3-1 939,-15-4-2647,8 0 573,-34-4 1046,20-21 0,-42 12 0,12-14 0</inkml:trace>
  <inkml:trace contextRef="#ctx0" brushRef="#br0" timeOffset="8366">15485 913 8792,'41'-4'1349,"0"1"-1169,5-3-180,3 0 90,1 0-135,-13 1 0,0 0 45,20-2-990,-11 1 1,-1 1-3399,7 2 4388,11-1 0,-25 4 0,-2 0 0</inkml:trace>
  <inkml:trace contextRef="#ctx0" brushRef="#br0" timeOffset="8785">16327 592 8522,'0'-16'720,"0"0"-360,0 1 269,17-7-449,-12 7 270,28-8-270,-29 12 0,22 1-1,-12 5-179,11 3 0,-3 16 90,-1-10-90,-4 29 0,-3 8 90,3-3-90,-1 19 0,-3 4-463,-7 4 418,-2-6 0,-1 1 45,-1-23 0,-3 1 0,-5 11 0,-3 6 0,3-6-270,4-8 1,-2-2-331,-12 9 0,-7 4 1,3-6 14,8-12 0,-3-3 585,-22 21 0,-5-1 0,19-23 0,1-2 0,-9 8 0,1 0 0</inkml:trace>
  <inkml:trace contextRef="#ctx0" brushRef="#br0" timeOffset="9175">17052 996 11760,'-17'-4'30,"13"16"0,-12 8 0</inkml:trace>
  <inkml:trace contextRef="#ctx0" brushRef="#br0" timeOffset="9373">17045 1341 7982,'-16'21'1440,"13"9"-1260,-13-10 89,16 11-269,0-16 0,0 10 0,0-10 0,0 14 90,16-13-180,-13 7 0,26-2 180,-25-5-359,9 10-631,-13-12 90,0 5-89,0-6 899,-30 0 0,4-2 0,-28 0 0</inkml:trace>
  <inkml:trace contextRef="#ctx0" brushRef="#br0" timeOffset="10971">3525 2753 7803,'23'0'2068,"-1"-11"-2068,-8 8 0,7-8 0,-6 11-180,6-6 270,-5 4-90,3-4 90,12 6 90,-6 0 90,27 0-270,-12 0 90,0 0 0,4 0-934,21 0 799,-20-8 0,4-2 90,14-1 0,1-2-90,-12-3 0,2-2 45,-8 6 0,6 0 0,0 0 0,-4 1-666,14-4 1,0 0 665,-13 3 0,6-2 0,-1 0 0,-5 2 0,9-2 0,1-1-293,-10 3 1,6-3 0,-1 1 0,-7 2-158,0 0 0,-2 1 450,3-2 0,4-1 0,-9 3 0,2 1 0,7-3 0</inkml:trace>
  <inkml:trace contextRef="#ctx0" brushRef="#br0" timeOffset="13415">3445 3838 9242,'0'-23'1619,"0"1"-1529,0 5-180,0 4 90,0 2-90,0 4 90,0 1-90,-29 3 90,6 2-90,-17 15 90,12 5 90,14 21-180,2 2 180,8-3-90,28 11 0,11-19 0,14 8 0,-13-21 0,0-1-90,8 8 180,-8-6 0,-1-1-90,-1 0 90,6 5-90,-22-13 0,-8 3 0,-30-8 0,-20 3-90,-16-4-450,15-2 0,0 0-269,-12 0-91,10-1 1,0 0-1047,2-1 1946,-9-15 0,36 11 0,4-11 0</inkml:trace>
  <inkml:trace contextRef="#ctx0" brushRef="#br0" timeOffset="13807">4030 3795 8882,'-54'16'899,"0"-3"-899,28-2 0,-17-8 0,25 16 0,-5-9 0,1 5 0,20 0 0,-6-2 0,8 9 0,21-4 90,2 14-90,3-15-90,13 4 90,-9-8 0,12-6-90,10-1 180,-20-4-90,15-20 0,-23 14 0,7-44 0,-21 40 90,1-39-180,-11 31-89,0-9 179,-14 11 89,10 21-898,-11 11-810,15 19 143,0 0 1476,21-14 0,-16 7 0,16-15 0</inkml:trace>
  <inkml:trace contextRef="#ctx0" brushRef="#br0" timeOffset="14166">4423 3825 7623,'-20'18'539,"4"4"-539,16 11-90,0-3 90,0-5 90,0-2-90,17 13 0,-13-11 0,26 7 90,-27-9-90,18-8 270,-19 1-270,13-12-90,-10-1 90,3-3 0,5-35 0,-6 26 0,4-25 0,-1-4 0,0 18 0,8-37 0,-8 41 0,6-12 0,-6 26 0,5-9 90,2 11-180,-4 16 90,9 7 90,-9 9-180,9 16-450,-12-16-449,4 10 989,-5-13 0,0-3 0,2-1 0</inkml:trace>
  <inkml:trace contextRef="#ctx0" brushRef="#br0" timeOffset="14399">4377 3308 7443,'32'-1'180,"-12"23"-270,-11-2-360,-9 22-719,0-6 1169,0 4 0,0 4 0,0 3 0</inkml:trace>
  <inkml:trace contextRef="#ctx0" brushRef="#br0" timeOffset="15040">5282 3700 7713,'0'10'449,"0"1"-359,0 12-90,0-3 720,0 25-810,0-14 90,20 31 90,-1-24-90,-1-4 0,1-1 0,-3 6 0,6 8 0,-20-17 360,7-4-90,-9-4 269,0 2-539,0-9-450,0-2 361,-18-10-181,13-20 0,-27 12 0,28-35 270,-27 20-90,27-23 0,-23-15 90,24 9 0,-3 8 0,1-1 90,5-6-135,8 12 0,4 3 45,14 1 0,-1-2 0,15 22 0,-16 5 90,14 5-90,-15 17 450,0 3-450,-20 17 0,6-2 90,-9 0-270,-16-16-1349,12 2 1529,-30-17 0,18 5 0,-15-7 0</inkml:trace>
  <inkml:trace contextRef="#ctx0" brushRef="#br0" timeOffset="15416">5593 3216 8612,'23'0'810,"-3"19"-630,-6-15 89,-1 36-269,1-20 360,-1 22-270,1-5-90,-2 3 90,4 20-90,-5-14 0,-3-9 0,-2 0 90,1 3-135,-2-5 0,-2-2-45,0-3 270,1 13-180,-3-31-90,0-1 0,2-9 0,3 0 90,2-21 0,17-5-90,-8-20 180,19-1-180,-15 10 90,13 3-90,-16 21 90,13 1 0,-14 10 0,18 20 0,-16 6 0,13 24-90,-18-9-1259,13 11 540,-12-23-181,10 8 990,-6-18 0,7-7 0,2-5 0</inkml:trace>
  <inkml:trace contextRef="#ctx0" brushRef="#br0" timeOffset="15782">6580 3623 9062,'-39'-8'450,"-6"2"-450,2 6 0,7 18 0,-5 1 90,17 17-90,4-4 0,10-2 89,10-4-89,20-7 0,3-9 0,21-5 0,-3-5 0,-18-17 0,10 13 0,-22-47 90,11 42-90,-12-40-90,-4 34 90,-6-9 0,3 11 0,-2 24 0,5-7 0,0 29-89,5-8-271,6 15-270,-2-7-90,4-4 1,-3-19-181,1 8 900,0-16 0,-1 13 0,0-11 0</inkml:trace>
  <inkml:trace contextRef="#ctx0" brushRef="#br0" timeOffset="16269">6807 3620 8432,'14'38'0,"-10"1"0,22-20 0,-23 14-90,8-22 180,1 6 0,-4 6-90,10-16 0,-7 9 0,-4-12-90,2-4 90,-5-18 0,7-2 0,-4-2 0,3-15 90,1 21-90,-2-25-90,2 15 90,-5 7 0,2 7 0,-3 12 180,1 0-180,-1 0 90,1 0-90,2 19 0,5 2-90,-3 2 180,6 11-90,-7-12 0,2 0 90,-4 7 0,-2-27 180,-1 16 90,-1-16-450,0 4 90,-1-6 0,1 0 90,0 0-180,5-21 180,0-1-180,3-3 90,2-11 0,-1 31 0,2-31 0,5 23 90,-6-5-180,11 8 90,-12 10 0,10 0 0,-9 15 0,4-11-1080,-3 26 271,-4-10 809,3 14 0,-9-15 0,0-4 0</inkml:trace>
  <inkml:trace contextRef="#ctx0" brushRef="#br0" timeOffset="16503">6298 3332 7443,'22'-18'0,"-17"1"0,43 2 0,-17 0 0,12 6 0,-6 2 0,-14 7-720,1 0 720,-4 0 0,-6 17 0,-6 4 0</inkml:trace>
  <inkml:trace contextRef="#ctx0" brushRef="#br0" timeOffset="16699">6897 3075 7353,'22'0'0,"8"18"90,-9-14 0,5 44-90,-18-27-1721,-1 45 1721,-6-26 0,-1 17 0,0-15 0</inkml:trace>
  <inkml:trace contextRef="#ctx0" brushRef="#br0" timeOffset="16983">7958 3447 9781,'0'-6'-90,"0"0"90,-17 4 0,13 14 0,-27 8 90,14 20-359,0 2-361,3-6-1259,14 5 1889,20-20 0,-15 3 0,15-10 0</inkml:trace>
  <inkml:trace contextRef="#ctx0" brushRef="#br0" timeOffset="17254">8267 3505 9512,'-26'14'449,"-14"1"-179,23 17-180,-4-2 90,8-3-90,13 2-90,0-8 0,19-2 0,5-8 0,25-7 90,0-4-90,-8-18 0,-2-2 0,-18-18-180,-6 1 90,-9 1-1439,-26 10-630,-3 1 2159,-25 13 0,25 2 0,1 7 0</inkml:trace>
  <inkml:trace contextRef="#ctx0" brushRef="#br0" timeOffset="17436">8430 2975 8432,'0'47'90,"0"-8"-270,0 6-809,0-9 723,0 6 1,0 0 0,0 1-1</inkml:trace>
  <inkml:trace contextRef="#ctx0" brushRef="#br0" timeOffset="17670">9123 3435 9512,'0'32'0,"0"2"0,0-11-270,0 4-540,0-10-359,0 1 1169,0 2 0,0-7 0,0 3 0</inkml:trace>
  <inkml:trace contextRef="#ctx0" brushRef="#br0" timeOffset="17836">9150 3129 10231,'-10'-5'-90,"8"1"-1619,-14 2 1709,15 16 0,15 4 0,11 14 0</inkml:trace>
  <inkml:trace contextRef="#ctx0" brushRef="#br0" timeOffset="18234">9588 3339 9152,'-41'0'90,"6"20"-90,14 6 0,0 11 0,19-2 0,-8-9 90,10 7-90,20-10-90,0 10 0,21-19 180,-2-1-180,-7-10 90,-1-18-90,-13 11 90,1-31-90,1 5 90,-5-11 0,-2-22 90,-7 22 584,-5-5 1,-1-1-315,0 0-270,-8 6 0,-1 1-180,4 12 360,-13-3-270,18 45-90,0 11-855,-1 16 1,2 3-675,16 15 1571,-16-19 0,3-2 0,25 4 0,-15 0 0</inkml:trace>
  <inkml:trace contextRef="#ctx0" brushRef="#br0" timeOffset="18718">10362 3438 9691,'32'0'-89,"-7"0"89,3 0-720,-5 0-449,3 0 1169,13 0 0,-8 0 0,8 0 0</inkml:trace>
  <inkml:trace contextRef="#ctx0" brushRef="#br0" timeOffset="18883">10517 3722 9152,'29'-14'-360,"23"11"-450,-27-12-269,25-2 1079,-8 13 0,-2-24 0,2 14 0</inkml:trace>
  <inkml:trace contextRef="#ctx0" brushRef="#br0" timeOffset="19032">11137 3175 5914,'0'-3'0,"0"-1"0</inkml:trace>
  <inkml:trace contextRef="#ctx0" brushRef="#br0" timeOffset="19416">11317 3146 9332,'-18'15'809,"4"3"-809,14 18-90,0-7 90,0 2 90,0-7-90,19 10 90,-14-9-90,28 8 0,-29-13 0,26 0 0,-27-4 0,27 7 0,-16-9 90,9 6-180,-11-11 180,-2 1-1259,-9-6-540,-19-1 629,-4-3 1080,-2-13 0,-13 10 0,11-10 0</inkml:trace>
  <inkml:trace contextRef="#ctx0" brushRef="#br0" timeOffset="19551">11333 3045 8972,'53'-30'270,"-13"8"-270,14-9 0,-22 16-90,21 1-90,-22 9 180,19 3 0,-22 20 0,6 4 0</inkml:trace>
  <inkml:trace contextRef="#ctx0" brushRef="#br0" timeOffset="19709">12053 3639 11850,'6'5'-113,"-2"-1"1,-2-1 0,-2-2-1</inkml:trace>
  <inkml:trace contextRef="#ctx0" brushRef="#br0" timeOffset="22199">12782 2457 8342,'-34'-3'630,"0"2"-360,-1 1 0,0 0-91,-2 16 1,1-12-90,-1 31-493,1-17 313,1 19 270,2-2-180,3 4-347,3 5 437,6 4-135,11-11 0,2 1 45,0 22 45,2-10 0,6 0-45,20 8-540,-7-11 0,4-2-809,26 5 1349,-8-12 0,1-2 0,16 0 0,-16-14 0,0 0 0</inkml:trace>
  <inkml:trace contextRef="#ctx0" brushRef="#br0" timeOffset="22518">13372 3100 8882,'-53'0'630,"11"0"-451,-1 0-268,11 0 89,0 0 0,-1 12 0,3-9 89,-10 21 1,14-8-90,-9 14-90,24-5 180,1 1-90,10-8 0,0-2 0,0 0 90,27-3-180,-21-5 90,49-3 90,-16-3-180,13-2 90,-18-9 0,-3-5 0,4-14-45,-13 2 0,-3-2-44,4-12-271,-12-1-630,-2 4 271,-9 10 719,-16-12 0,12 22 0,-12-3 0</inkml:trace>
  <inkml:trace contextRef="#ctx0" brushRef="#br0" timeOffset="23020">13540 2703 8342,'0'16'360,"0"10"-360,0 34 0,0-9 0,0-11 0,0-1-808,0 10 808,0 15 0,0-21 0,0-2 0,0-2 0,0 9 90,0-16 262,0 11-352,0-26-946,0-1 856,9-63 90,6 23 0,-1-16 0,2-2 0,11 10 0,16-18 0,-16 28 0,9 1 0,-2 8 0,-10 12 180,14-5-90,-17 24 502,7 2-322,-16 1 360,2 12-450,-11-12 0,1 7 89,-4 5-179,0-16 90,-21 8-180,1-13-1439,-21 1 450,4-8-181,6-3 1170,2-2 0,7-15 0,1-5 0</inkml:trace>
  <inkml:trace contextRef="#ctx0" brushRef="#br0" timeOffset="23298">14193 3054 7623,'0'21'0,"0"-4"449,0-1-359,0-1-90,0 2 0,0 18-90,0-6 90,0 29 90,0-21-90,0 14 0,0 1 0,0-14 0,0 21 0,0-29-629,-14 13-900,10-23 1529,-11 0 0,15-11 0,0-2 0</inkml:trace>
  <inkml:trace contextRef="#ctx0" brushRef="#br0" timeOffset="23542">14207 2652 10501,'-10'-5'0,"8"0"-180,-8 2 180,10-1 0,0 1 0,0 2 0,0-1 0</inkml:trace>
  <inkml:trace contextRef="#ctx0" brushRef="#br0" timeOffset="23916">14508 3054 7353,'0'5'270,"17"1"-270,-12-5 0,31 1 90,-11-1 0,11-1 179,7 0-89,-21-12-180,11 9 0,-23-21 90,6 10 90,-15-10 0,-18 3-180,-8 7 0,-20 5 0,2 6 0,8 21 90,14 2-90,8 22 0,13-11-90,0 1-1079,22 2-91,-17-11 1260,47 8 0,-27-15 0,28-1 0</inkml:trace>
  <inkml:trace contextRef="#ctx0" brushRef="#br0" timeOffset="24116">15363 2982 8972,'-55'0'450,"0"0"-360,13 0 0,-3 15-1,18 1-178,7 17 268,9-8-269,11 0-89,25-5-361,-19-4-315,29-6 1,8-4-226,-5 7 1003,3-8 1,3-3-1,12 4 1,3-6-1</inkml:trace>
  <inkml:trace contextRef="#ctx0" brushRef="#br0" timeOffset="24320">15808 2701 8972,'0'-4'180,"-13"1"-180,10 16 0,-20-9 0,21 26 0,-16-3 0,16 24 0,-7-6 90,9 16-90,0-23-810,17 21 181,-13-26-631,27 16 1260,-27-26 0,21 5 0,-12-15 0</inkml:trace>
  <inkml:trace contextRef="#ctx0" brushRef="#br0" timeOffset="24452">15578 2950 8252,'0'-18'0,"0"1"90,21 1-90,-16 2-180,47 2-269,-24 2 449,12 5 0,3 3 0,14-1 0,-17 3 0,-1-1 0</inkml:trace>
  <inkml:trace contextRef="#ctx0" brushRef="#br0" timeOffset="24832">16923 2447 9602,'-27'-6'0,"-16"2"89,23 3 1,-37 19-180,18-13 135,5 23 0,0 4-2480,-6-4 2435,15 3 0,2 3-286,0 25 376,10-14-270,6-8 1,7-1-631,31 3 0,-7-9 1,4-3 224,4-12 1,3-4 584,3 4 0,0-2 0,21-5 0,1-3 0</inkml:trace>
  <inkml:trace contextRef="#ctx0" brushRef="#br0" timeOffset="25017">16727 2703 7892,'24'11'-179,"16"-8"-361,-9 8 540,12-11 0,3 9 0,-10 2 0</inkml:trace>
  <inkml:trace contextRef="#ctx0" brushRef="#br0" timeOffset="25615">17650 3031 8162,'22'-21'0,"16"-13"0,-7-12 0,12-5 45,-21 20 0,-1 0 45,10-16 0,-9 4 0,-3 0 90,0-6-45,-10 7 0,-2 0 225,-3-5-181,-3 9 1,0 1 0,-1-2-360,-20-23 91,2 38 178,-5-5 1,0 24-90,21 23 0,-9 14 0,11 13-1131,0 9 1131,0-6 45,0-9 0,0 1-135,0 21 0,7-9 0,4 0-720,12 7-314,-1-15 0,3-1 993,13 1 1,4 5 0,-10-22-1</inkml:trace>
  <inkml:trace contextRef="#ctx0" brushRef="#br0" timeOffset="25874">18332 2762 8882,'-43'0'270,"2"0"-270,4 17 90,4 7-90,13 10 90,7 0-90,13-9 0,0 11 0,0-10 0,21 10-90,9-24 90,-2 6 0,36-17 90,-43 4-180,38-23 90,-44-7-180,9-21 180,-22 7-720,-14-21 181,7 31 539,-30-19 0,14 32 0,-15-1 0</inkml:trace>
  <inkml:trace contextRef="#ctx0" brushRef="#br0" timeOffset="26122">18637 2926 7892,'0'13'360,"-17"2"-90,12 8-90,-12-3-180,17 9 0,0 6 90,0-7-180,0 23 180,0-20-180,0 8 90,17-12 0,-12-2 0,12-2 0,-3-2-90,-11-3-180,11-4 270,-6 1 0,0-32 0,6-7 0</inkml:trace>
  <inkml:trace contextRef="#ctx0" brushRef="#br0" timeOffset="26304">18812 2854 8072,'20'-44'360,"0"5"0,-2 5-90,-1 9 90,-2 6 179,2 6-359,-7 7-90,8 1-90,-8 23 0,11 21 0,-9 2 0,-3-8 0,-2 1 90,-3 2-1259,-1 21 359,-3-26-1169,-20 12 1979,14-23 0,-31 2 0,17-11 0</inkml:trace>
  <inkml:trace contextRef="#ctx0" brushRef="#br0" timeOffset="26536">18402 2420 7533,'25'-9'180,"15"2"-90,-25 2 179,17 3 1,-10 0-180,1 2-90,-5-1 90,-5 17-90,-6 1-360,-7 21-539,-17-10-450,12 2 1349,-26-8 0,28-3 0,-11 0 0</inkml:trace>
  <inkml:trace contextRef="#ctx0" brushRef="#br0" timeOffset="26715">18957 2065 9062,'6'-7'0,"-18"22"-270,-6 12-989,-3 15 707,-10 7 0,26-3 0,-13 3 0</inkml:trace>
  <inkml:trace contextRef="#ctx0" brushRef="#br0" timeOffset="27338">20082 2392 9152,'0'49'180,"0"-6"-90,0 6-770,0-5 770,0 6-90,0 1 0,0 4 0,0-16 0,0 0 90,0 21-135,0-11 0,0-2 45,0 5 0,0-13 0,0-2 90,0-2 430,0 12-520,0-32 127,0-24-127,0-11 0,0-26-90,0-19 90,0 7 27,0 18 0,0-3 18,0-7 0,0 0-90,0 11 0,0-2 75,0-3 0,0-5 0,0 4-75,0 5 0,0 1 0,-2-24 0,4 1-372,8 29 0,0 2 417,-9-9 0,3 3 0,29-2 0,-30 5 180,25 10 179,-11 4-359,13 11 90,-7 1 310,-3 8-310,-1 22 0,-6 6-90,2 14 0,-10-1 90,-2-8 773,-2 3-863,-1 16 0,0-13-630,-18 25-449,13-29-1440,-32 17 2519,19-25 0,-5 4 0,10-13 0</inkml:trace>
  <inkml:trace contextRef="#ctx0" brushRef="#br0" timeOffset="27616">20442 2604 8432,'5'18'540,"-4"11"-450,7-10 90,-6 9-180,1 0 0,0-3 0,0 14 90,-1-8-180,0 10 90,-1-13 0,-1-3 0,0-3 360,0 2 89,0-10 91,0 1-720,1-12 180,2-1 0,-1-2 0,0-16-180,1 12 0,0-33-269,2 19-181,1-21-809,8-11 539,-1 12 900,5-11 0,-2 19 0,1 2 0</inkml:trace>
  <inkml:trace contextRef="#ctx0" brushRef="#br0" timeOffset="27934">20955 2773 9602,'-46'-16'179,"1"11"-179,4-11-90,7 16 180,4 0-90,10 0 0,1 48 0,10-23 0,1 13 0,7 1-90,19-7 180,10 16-90,10-24 0,20 4 0,-19-19 0,13-2 0,-3-7 90,-13-20-180,14-5-89,-28-11-181,-3 0-180,-15 9 90,-4-2-89,0 1-1,0 0-180,-25 3 720,19 2 0,-43 4 0,21 3 0</inkml:trace>
  <inkml:trace contextRef="#ctx0" brushRef="#br0" timeOffset="28749">21517 2725 8432,'-38'0'450,"5"19"-360,-4 5-90,21 12 0,-14-2 0,27-6 0,-15 0 90,16-2-90,-5-1 0,7 5 90,22-11-180,3 4 180,23-16-180,-11-2 90,-2-5 0,12-41 0,-19 16 0,-1-13 0,-3-4 0,-7-1 0,-4 2 0,-2-2 0,-2-11-494,-3 5 1,-2 0 493,-1-10 449,-2 0 1,-1 0-360,0 3-135,0 9 0,0 3 45,0 15 360,0-2-270,0 39 0,0 15-180,16 37 180,-12-3-512,11-11 0,-1 0 422,-11 11 0,11-8 0,-1 0 0,-9 4 0,7-20 0,2 0 0,-5 4 509,9-4-599,-2-7 180,7 0-180,-4-11-360,10-2 270,-12-10 1076,7-21-986,-11 14 427,2-32-158,-3 9-179,-6-7-90,4-11 180,-7 29-180,0-15 270,-1 21-180,0-3 0,1 7 0,3 25 0,1 6 0,7 24 0,-4-11-180,13 12-269,-8-24-91,9 5-539,2-11 719,-4-10-450,14-1 630,-15-9 180,12-15 720,-17 12 359,7-28-719,-13 7 180,3-7-90,-9 0-181,2 10 1,-3 1 270,0 1-540,-2 30 0,0 3 0,0 33-180,0-15-539,19 2-1080,-2-5 719,5-8 1080,8 2 0,-15-15 0,16-3 0</inkml:trace>
  <inkml:trace contextRef="#ctx0" brushRef="#br0" timeOffset="28982">22715 2662 9062,'-25'14'1529,"10"3"-1619,7 22 90,8-10 0,0 5 0,0-11 0,0 1-360,20-3-179,-15-1-361,48 1 360,-31-9 91,29-1-1,-15-9-90,-1-2 270,5 0 270,-2-20 0,-1 15 0,1-14 0</inkml:trace>
  <inkml:trace contextRef="#ctx0" brushRef="#br0" timeOffset="29216">23213 2293 9602,'0'-26'89,"-15"4"-89,11 2 900,-12 9-630,16 24-270,0 12 0,0 17 180,0 20-270,0-19 45,-1 5 0,2 1 135,12 0-135,-13-2 0,3-2-45,24-8-1079,-24 18 539,19-29-989,-19 8 1079,5-20-449,-8 1 989,0-10 0,-25-3 0,-5-1 0</inkml:trace>
  <inkml:trace contextRef="#ctx0" brushRef="#br0" timeOffset="29336">22975 2732 8882,'0'-31'450,"0"6"-450,19 1 0,15 1 0,10 6-90,-6 3 0,1 2-2994,11-2 2544,-15 7 0,1 0 443,29-4 1,-17 4 0,11-2 0</inkml:trace>
  <inkml:trace contextRef="#ctx0" brushRef="#br0" timeOffset="29648">23852 1899 9422,'8'-3'1259,"7"0"-809,-2 3 179,17 15-269,-9 6-180,10-2 0,1 36-90,-9-28-90,-5 13 0,-2 3-307,-1 8 307,-5-3 0,-2 1-346,-3 14 346,-1-6 0,-5 1 0,-10-23 0,-5 1-300,-2 13 0,-3 6 0,-3-7-285,-8-8 1,-4-2-1464,-4 10 0,-3 6 0,2-8 2048,3-12 0,0-3 0,-12 12 0,-1-2 0,14-14 0,0 0 0</inkml:trace>
  <inkml:trace contextRef="#ctx0" brushRef="#br0" timeOffset="46121">18530 365 7623,'-28'0'629,"1"0"-629,2 0 0,4 0 0,0 20 450,3-15-270,-2 37-180,-1-22 45,4 10 0,1 5-45,-8 13-988,3 0 0,2 3 988,8-17 0,2 0 0,-3 13 0,1-1-676,4-10 0,1-1 676,1 1 0,2 0 0,0-1 0,0 1 45,2 1 0,0-1-523,1-1 1,0-1 477,-1-1 0,2 1-232,5 8 0,4 0 142,3-11 0,3-1-1079,11 14 0,5-4 1169,-5-19 0,1-4 0,6 5 0,-1-3 0,19 0 0</inkml:trace>
  <inkml:trace contextRef="#ctx0" brushRef="#br0" timeOffset="46555">19105 1081 8792,'-21'-15'1169,"-12"-6"-1079,29 9-180,-25-7 90,12 14 90,-12-1-180,7 6 90,-2 18 90,13 10-90,0 11-270,9 20-539,2-20-316,15-5 1,6-2 1124,7 4 0,3-14 0,2-3 0,15 4 0</inkml:trace>
  <inkml:trace contextRef="#ctx0" brushRef="#br0" timeOffset="47137">19828 1108 8792,'-21'-14'1169,"-10"2"-1079,-11 2 0,-18 4-90,23 3 0,-11 1 0,2 22 0,15-15 90,-13 31-90,26-12 0,2 17 0,12-7 0,4-4-270,20-5-269,7-9 359,25 0 90,-9-11 90,14-5 0,-25 0 0,15-35 90,-22 27 0,-5-43-360,-11 36 360,-9-11-90,0 28 0,0 14 90,0 27-180,0-7 180,20 2-270,10-14-90,13 3-763,3-14 763,-9 0 0,0-13 90,1 0 180,13-22 0,-13 16 45,-9-26 0,-3-5 45,-1 7 0,-7-17 0,-5-3-140,-1-3 319,-6 3 1,-3-1-631,0-9 541,-2 21 0,-2-1 314,-9 4 1,0 1-225,5-16-270,-4 14 0,-2 3-90,-3 4 955,10-2-955,-10 22 719,14 4-629,-7 4 324,6 16-414,-6 11 796,7 11-616,0 5-90,0-1 0,0 3 0,0 3-45,7-12 0,2-1-224,-6 17-676,11-9 1,-2-2 44,-9 3-89,18 7 989,-19-12 0,9-14 0,-11 5 0</inkml:trace>
  <inkml:trace contextRef="#ctx0" brushRef="#br0" timeOffset="47282">19988 1108 8612,'-10'-14'-90,"7"-2"180,-11 14 0,12-10-270,23 11-450,18-5-539,14 6 1169,7 0 0,-13 0 0,4 0 0</inkml:trace>
  <inkml:trace contextRef="#ctx0" brushRef="#br0" timeOffset="47598">20372 1249 7713,'10'-12'629,"11"11"-404,11-13 0,5-3 315,20-2-405,-26 3 0,-4-2-135,-2-7 269,-5 4 181,-17-2-450,7 6 900,-10-11-900,0 13 0,-18-6-90,14 13 270,-28 0-180,28 25 0,-10 18 0,14 5-1260,0 21-179,26-29-508,-20 10 1947,47-16 0,-27-3 0,27-3 0</inkml:trace>
  <inkml:trace contextRef="#ctx0" brushRef="#br0" timeOffset="48339">20982 1259 8432,'26'-13'2968,"-4"3"-3507,26 10-720,-9 0-361,5 0 1,6 0 1619,0 0 0,2 0 0,0 0 0</inkml:trace>
  <inkml:trace contextRef="#ctx0" brushRef="#br0" timeOffset="48552">21590 1064 9512,'0'30'-90,"14"-13"180,-10 10-450,10-14-810,2 13 1,-12-6 1169,26-1 0,-27-1 0,10-2 0</inkml:trace>
  <inkml:trace contextRef="#ctx0" brushRef="#br0" timeOffset="48748">21717 629 8612,'0'-12'-90,"-9"2"-360,7 22-809,13 9 1259,-6 14 0,33 1 0,-15-7 0</inkml:trace>
  <inkml:trace contextRef="#ctx0" brushRef="#br0" timeOffset="49131">22065 1032 8792,'-32'0'270,"13"14"-270,-4-11 0,20 26 90,-17-14-90,18 14 90,-13-4-90,13 13 0,-4-10 90,29 27-90,-18-32 0,31 12 90,-13-28-90,16 0 0,-4-26 0,7-11 0,-17-12 224,-2-4 1,-3-2-135,-1-11-1114,-4-1 0,-3-2 1473,-5-2-44,-3 13 0,0 1-315,-1-4-90,-2 15 0,0 3 0,-1 8 0,1-2 90,0 27-90,3 20 0,-1-12 3038,4 38-3488,4 1-629,-1 11-585,1-10 0,1 0 1539,3 12 0,-4-19 0,0-1 0,7 14 0</inkml:trace>
  <inkml:trace contextRef="#ctx0" brushRef="#br0" timeOffset="49365">22900 1260 9602,'0'-9'-90,"0"-5"90,0 0-180,19-8-900,6 8-449,-1-3 1529,21 8 0,-39 2 0,18 1 0</inkml:trace>
  <inkml:trace contextRef="#ctx0" brushRef="#br0" timeOffset="49531">22895 1407 7803,'19'4'-1889,"9"-2"1889,10-1 0,7-1 0,-10 0 0</inkml:trace>
  <inkml:trace contextRef="#ctx0" brushRef="#br0" timeOffset="49987">23927 621 10051,'0'-11'0,"0"0"0,0 1 90,0 4 0,0 1-90,18 4-90,5 29 90,18-21 0,-19 40-90,4-33 270,-24 17-270,7-8 90,-9 10 0,0-7 0,0 13 0,-20-17 0,15 2 0,-15-7 0,20-2 90,-12-1-180,9 0 90,-10 0 90,13 1-180,0 11 180,17-5-90,-13 17 0,27-15 90,-28 5 180,10-10-270,-13-1 0,0-1 270,0 5-270,-22-5 0,-12 10-900,-12-10 900,6-3 0,0 0 0,0-2 0,-21 4 0</inkml:trace>
  <inkml:trace contextRef="#ctx0" brushRef="#br0" timeOffset="51132">25377 1077 10321,'45'0'90,"6"0"-180,-12 0-90,5 0-90,-10 0-1978,20 0 988,-14 0 1260,13 0 0,-21 0 0,-1 0 0</inkml:trace>
  <inkml:trace contextRef="#ctx0" brushRef="#br0" timeOffset="51281">25555 1249 8162,'19'0'90,"8"-13"-539,23 9-2671,3-22 3120,-7 23 0,4-19 0,2 10 0</inkml:trace>
  <inkml:trace contextRef="#ctx0" brushRef="#br0" timeOffset="51549">26053 899 9332,'-27'-15'359,"-10"3"-359,34 0 0,-20 3 0,21 1 1170,-6 1-1080,28 4 90,9 14-90,25-8-90,-8 28 90,12-10-1,-27 10-178,14 18 89,-32-22-450,3 26-360,-16-26-1169,-18 15 630,14-19 1349,-34 4 0,33-9 0,-15-2 0</inkml:trace>
  <inkml:trace contextRef="#ctx0" brushRef="#br0" timeOffset="51798">25322 869 9152,'-38'0'180,"3"0"-180,0 0 0,0 18 0,2-13 0,-2 31-450,4-18 450,-1 19 0,7-5 0,5 3 0,7 21 0,7-11-550,27 16 10,3-19-1013,28-2 114,2-1 1312,-22-21 1,2-2-1,5 0 1,0-2-1,3-1 1,0 1 0</inkml:trace>
  <inkml:trace contextRef="#ctx0" brushRef="#br0" timeOffset="52251">27078 880 9332,'-13'-8'0,"-2"1"0,2 3 0,-1 1 90,-8 2-90,3 1 0,-5 16 0,6-12 0,2 29 0,1-16-180,3 17-450,5-4-269,3 2 899,3 15 0,24-12 0,6 11 0</inkml:trace>
  <inkml:trace contextRef="#ctx0" brushRef="#br0" timeOffset="52831">27380 1091 9422,'-36'-7'449,"3"1"-359,0 6 0,8 0-180,10 15 180,7 0-180,8 16-359,19-4 89,6-2 90,23-11 270,-9-7 0,2-7 0,-14 0 0,-1-20 0,-3 15 0,-12-34 90,8 34 540,-17-50-720,8 33 90,-10-25 90,0 47-180,0 16 90,0 26 0,0-5-90,21-2-180,-15-13-90,38-9 90,-26 6-90,22-16 90,-11 8 91,2-11-1,-1 0 180,1 0 0,6-18 90,-9-9 179,7-25-89,-19 7 0,-2-3 360,-7-6-90,-5 14-1,0 6 1,-1 0-90,-1-3-180,0-17 0,0 29 0,0-3 449,-13 20-629,10 22-90,-10 16 180,13 13-180,0 4-174,0-6 174,0 2-1709,0 18 810,16-17-1170,-12 22 2159,22-34 0,-24 4 0,9-16 0</inkml:trace>
  <inkml:trace contextRef="#ctx0" brushRef="#br0" timeOffset="52981">27705 976 8792,'-6'-7'90,"5"-5"-90,-5 8 0,30-3-180,13 4-360,13 3-1644,7 0 2184,-12 13 0,2-9 0,-1 9 0</inkml:trace>
  <inkml:trace contextRef="#ctx0" brushRef="#br0" timeOffset="53348">28142 1066 7533,'23'14'0,"5"-2"-90,14-2 180,-4-7-90,-8 7 0,1-4 0,10 0 270,-9 2 89,5-5-179,-15-3-180,-3 0 270,-4 0 180,-3 0-360,-5 0 539,-2-16-179,-4 0-450,-22-14-90,-2 6 180,-15 11-90,16 21 0,9 12 0,13 22-270,23-4-359,1-14-1170,26 7 719,-14-18 984,1 3 0,-11-7 0,0-9 0</inkml:trace>
  <inkml:trace contextRef="#ctx0" brushRef="#br0" timeOffset="53748">28843 950 10681,'0'36'90,"0"5"-90,0-10 0,0 1 0,0-8 0,0 0 0,0 6 0,0-9 0,0 3 0,0-12 90,8-4 0,-5-3-180,5-2 180,-2-17-180,0-6 270,4-10-270,1-1 90,6-6-90,-3 10 360,13-16-180,-12 23 0,8-3-90,-12 16 89,10 1-89,-13 24 0,9 5-359,-10 11-1980,4 12 900,-4-15 1439,1 10 0,-1-14 0,2-1 0</inkml:trace>
  <inkml:trace contextRef="#ctx0" brushRef="#br0" timeOffset="54847">29347 1059 10051,'0'-13'270,"0"2"-180,0 4-90,0 0 90,0 2-90,-11 1 90,8 18-90,-8 5-90,4 18 180,5-9-90,-4-1 0,6-9 0,0-1 0,0-2 180,0 2-90,0-5 539,0 0-719,13-35 90,-10 4 90,11-25-180,-14 18 180,0 7-90,-9 25 0,7 22 0,-7 7 90,9 18-270,0-11 180,0-7 0,0-4-89,14-23-631,-11 2 270,25-8 180,-14 3 270,2-20-90,6 12 90,-13-27-90,12 27 180,-8-28-90,0 27 0,4-40 90,-6 29-90,6-29 0,-11 25 90,2-7 0,-6 15 810,1-1-810,-2 21 0,-1 6-180,0 13 0,0 1 0,0-5 0,0-5-180,11-2 90,-8-9-450,17 2 541,-11-8 178,12 1-89,-8-3 90,9-20 0,-11 0 0,4-3 360,-4-9-180,-3 27 90,1-26-270,-1 18 179,-3-3-179,0 1 0,-4 31 0,-1 1-180,0 15 90,0-3 0,13-16 0,-10-22 0,17-8 0,-11-16-90,5 8 90,-3 10 0,-1-2 0,-4 15 0,2-5 0,-5 7 90,5 16-90,-3 2 0,3 2 0,1 10 0,-2-9-1169,5 12 90,-8-14-1260,8 5 1141,-8-15 1198,4 3 0,-5-6 0,1-6 0</inkml:trace>
  <inkml:trace contextRef="#ctx0" brushRef="#br0" timeOffset="55148">30003 1215 8882,'10'0'899,"-2"0"-539,-1 14 90,4-11-270,-4 11-90,12-14-90,-8 0-90,14 0 180,-9 0-90,5 0 0,-9-16 0,-1 12 0,-2-25 0,1 9 0,-4-6 0,-1-11-90,-4 15 0,-18-13 90,1 44 90,-3 2-180,1 26 90,16 2-990,-5 5-179,7-11-90,0 10 1259,0-16 0,25-3 0,5 0 0</inkml:trace>
  <inkml:trace contextRef="#ctx0" brushRef="#br0" timeOffset="55365">30663 1247 9242,'0'-7'629,"19"17"-1168,5-8-271,-1 28 1,16-26-181,-35 20 990,30-22 0,-30 16 0,11-8 0</inkml:trace>
  <inkml:trace contextRef="#ctx0" brushRef="#br0" timeOffset="55499">30713 1365 8342,'17'18'-158,"5"5"1,20-21 0,2 7 0</inkml:trace>
  <inkml:trace contextRef="#ctx0" brushRef="#br0" timeOffset="55783">31497 808 9871,'0'39'450,"0"4"-540,0-12 180,19 3-90,-14-11-90,31 1-1169,-11 8 269,8-8 990,12 12 0,-20-19 0,7 3 0</inkml:trace>
  <inkml:trace contextRef="#ctx0" brushRef="#br0" timeOffset="55998">31840 958 10501,'-22'-12'899,"4"1"-539,3-4-270,11 7-90,-21-3 0,16 9-90,-16 1 180,7 17-450,-17 8-269,12 10-91,-11 2-1259,2 9 630,11-12 1349,-2 10 0,17-16 0,3-1 0</inkml:trace>
  <inkml:trace contextRef="#ctx0" brushRef="#br0" timeOffset="56248">32143 857 8792,'13'-6'540,"-1"1"-1,3 4-359,-5 1 270,11 15-450,-11-11 0,7 24 0,-7-9 0,1-3 0,-2 24 0,-1-24-180,4 28-809,-4-22-1,2 3-1258,-1-2 2248,1-9 0,-2 4 0,-1-10 0</inkml:trace>
  <inkml:trace contextRef="#ctx0" brushRef="#br0" timeOffset="56449">32507 846 10051,'0'-9'-90,"0"2"90,0 4 90,-16 2-180,-2 0 180,-22 19-90,8 5-747,-5 10 657,9 1 180,0-6-180,1 1-899,-6 13 179,8-11 789,-8 17 0,16-23 0,-3 5 0</inkml:trace>
  <inkml:trace contextRef="#ctx0" brushRef="#br0" timeOffset="56715">32677 835 8072,'9'-1'1440,"3"1"-1171,-3 0 181,5 12-450,-6-9 0,10 24-90,-8-12 180,8 16-90,-10-9-90,6 7-90,-8-12-629,4 5-900,-4-3 629,1-4 1080,-1 1 0,0-5 0,-1-3 0</inkml:trace>
  <inkml:trace contextRef="#ctx0" brushRef="#br0" timeOffset="56881">32928 884 9691,'0'-13'990,"0"2"-900,0 1-90,0 3 90,-14 4-90,0 17-90,-13 10 90,7 12-1799,-8 21 360,7-16 1168,-9 15 1,9-14 0,0-1 0</inkml:trace>
  <inkml:trace contextRef="#ctx0" brushRef="#br0" timeOffset="58916">31533 1484 10501,'48'7'989,"-3"2"-899,4-8-1670,0 5 1580,7-4 90,9 3-135,-10-3 0,1 0 90,-10 1 0,1 0-1100,8 0 0,6 0 0,-4 0 1099,-2 0 1,-2 1-75,-6-1 0,2 0 1,-1 1-359,1 0 0,0 0 0,-2 0 433,6 1 0,1 0-45,2 0 0,5 1 0,-6 0-274,-8-1 1,-3 1 273,13 0 0,-2 2-45,-20-3 0,-3 0-225,30 5-449,-7 0-439,-21-3 0,-1 1-371,13 2 1529,6 3 0,-23-6 0,-5 0 0</inkml:trace>
  <inkml:trace contextRef="#ctx0" brushRef="#br0" timeOffset="60999">3327 6385 8342,'-4'10'1080,"2"0"-361,0-3 1,2 0-360,-1-2 89,1-2-179,20-1-90,7-1-180,12-1 90,3 0-90,-6-21 0,5 16 45,-11-21 0,0-2-45,15 9 45,-11-9 0,-2-3-45,0 3 0,1-16-90,-18 20 90,-9-9 0,-3 18-90,-24-3 180,-5 13-90,-22 1-90,3 19 180,6 5-180,18 23 90,8-7 0,13 3-360,0-7-1439,20 14 270,15-9 1529,-3-8 0,4-2 0,-4-12 0,1-3 0,3 4 0,0 1 0</inkml:trace>
  <inkml:trace contextRef="#ctx0" brushRef="#br0" timeOffset="61217">4465 6187 10051,'-24'-10'810,"3"5"-360,-21 2-450,10 1 0,2 2 0,2-1 89,-2 1 1,7 17-90,5-1-269,30 17-361,20-4-270,11-12-134,-7-9 0,2-2 134,13-6 900,-4-5 0,1-5 0,8-23 0,-19 8 0,-1 0 0</inkml:trace>
  <inkml:trace contextRef="#ctx0" brushRef="#br0" timeOffset="61598">4817 5674 9602,'-22'-41'1259,"17"3"-720,-33-5-539,17 14-179,0-1 1258,-8 16-989,26 29-180,-10 15 90,13 17-1284,19 10 1374,-15-9-180,29 6 90,-29 4 90,10-14 0,3 0-135,-7-10 0,0 1 45,7 23 0,-1 0-45,-6-24 0,-1-2 90,4 10 0,-3-2-135,-7 11 90,14-6-624,-15-7 534,9-6-402,-7-7-47,3-6-1260,0-8 989,1-4 360,14-30 360,-3 2 180,11-24 811,-4 6-901,2-4 90,1-1-45,-10 16 0,-1 0-45,7-8 1032,7-9-582,-21 32-130,3 2-231,-10 11-89,3 0 0,0 17 507,-1 7-507,8 23 0,-4-8-1169,14 14-180,-8-22 1349,9 6 0,-3-16 0,2-5 0</inkml:trace>
  <inkml:trace contextRef="#ctx0" brushRef="#br0" timeOffset="61867">5647 5981 10141,'-44'-9'450,"0"1"-450,23 25 180,-16-13-90,19 46-90,-5-28 0,10 42 0,13-32 0,0 10 0,18-15 0,-13-2 0,36-3 0,-7-6 0,10-7 90,14-4-90,-29-5 0,9-26-90,-19-8 180,-8-13-413,-3-1 323,-8 10 0,0 2-989,-22-14-271,-3 17 1260,1 7 0,0 3 0,-2 8 0,5-2 0</inkml:trace>
  <inkml:trace contextRef="#ctx0" brushRef="#br0" timeOffset="62515">7710 5707 10861,'0'-17'539,"-19"-1"-89,15-3-270,-35 4-360,18-6 90,-4 12 90,-6 1 0,12 7 90,-7 2-180,4 1 180,14 15-180,2 3 180,25 19-90,-15-7 0,39 0 0,-37-8 0,26-7 0,4-2 0,-13 8 0,33 10 0,-25-16 90,-9 4-180,-5-10 180,-9 1-180,-8-6 180,0-1-90,-23-1-540,-5 0-1528,-28-1 898,13-1 1170,-10 0 0,23 0 0,-6 0 0</inkml:trace>
  <inkml:trace contextRef="#ctx0" brushRef="#br0" timeOffset="62755">7530 5342 10231,'0'39'0,"0"-5"0,0 7 90,0-5-90,0 8-1916,0 1 1916,15 5 0,-11 0 0,10 4-90,-1-2 90,-10 4-630,20-4-585,-16-13 1,-1 0 1214,7 21 0,-3-23 0,1-1 0,2 13 0</inkml:trace>
  <inkml:trace contextRef="#ctx0" brushRef="#br0" timeOffset="63287">8130 5685 8972,'0'12'899,"0"6"-899,0 14 0,0 3 0,0-7 0,0 5 0,13-2 0,-10 3 0,9 26 0,-12-23 90,0 28 90,0-40 90,0 8-450,0-20 90,0-24-90,0-18 90,-11-18 45,10 10 0,-1-1 45,-9-17 0,10 6 0,2-1-725,-1-12 815,-1 22 0,2 2-90,17-13-90,-13 4 180,26 7 449,-14-3-269,0 17 90,9-1-270,-9 20 90,13 2 0,-7 22-90,-2-13-90,-7 30 0,-2-30 0,-2 36 0,-5-11 0,-1 12-90,-4 9-990,-24-21-1618,-3 15 2698,-3-20 0,-11 3 0,15-11 0</inkml:trace>
  <inkml:trace contextRef="#ctx0" brushRef="#br0" timeOffset="63565">9017 5767 11490,'-33'0'0,"13"-3"0,9-1-90,37 0-449,10 0-451,16 4-638,3-3 369,-9 3-361,1-1 1620,1 1 0,-2 0 0,-2 0 0</inkml:trace>
  <inkml:trace contextRef="#ctx0" brushRef="#br0" timeOffset="63814">9277 5601 10051,'-13'-7'360,"5"1"-90,-6 4 629,9 1-899,22 0 0,-13 18 0,32 1 90,-7 4-90,20 6 90,-8-7-90,-1 16 0,-26-6 90,-1 14-450,-13-16-1709,-10 8 1,-7 0 2068,-21 4 0,12-7 0,-1-1 0,-28 3 0</inkml:trace>
  <inkml:trace contextRef="#ctx0" brushRef="#br0" timeOffset="64215">10178 5474 10681,'-49'-13'270,"4"2"-180,14 4 90,3 3-90,0 2-1,-7 1-89,8 16-89,-9 9 178,18 8-89,1 5-449,11 9-451,25-8-314,-3-7 0,5-2-136,30 4 935,-20-13 1,2-2 0,23 0 0,4-2 0</inkml:trace>
  <inkml:trace contextRef="#ctx0" brushRef="#br0" timeOffset="64583">10750 5594 10231,'-21'-12'270,"15"-1"-90,-35 12 180,16-6-270,-22 7-90,11-2 0,3 16-90,5 1 180,7 18-90,4-1 0,9-3-270,8 4-270,0-15 180,22-1 90,-17-5-269,35-11 539,-15 6-90,8-7 90,0 0 180,-2-22-270,-16 1 270,13-5 90,-26-5-1,12 27-359,-13-23 180,3 17 0,-4 11-90,0 10 0,0 27-90,0-8-539,23 9-271,9-13 181,14-6-1,1-9 720,14-11 0,-15 0 0,17 0 0</inkml:trace>
  <inkml:trace contextRef="#ctx0" brushRef="#br0" timeOffset="64785">11245 5386 9332,'0'-26'1259,"-16"-4"-1259,12 10 809,-13-2-359,5 16-360,10 16-180,-10 15 270,12 9-270,0 5 180,0 14-180,14-11 45,-13-5 0,2-1-405,29 7-1708,-17 21 1078,5-30 181,2 4-1,-20-18 900,15-5 0,-15-3 0,5-2 0</inkml:trace>
  <inkml:trace contextRef="#ctx0" brushRef="#br0" timeOffset="64917">11090 5594 8882,'-14'-18'90,"3"1"-180,11 3 90,0 1-90,27 1-450,15 0-359,16 3 899,-14 5 0,0 1 0,12 2 0,-18 1 0,0 0 0</inkml:trace>
  <inkml:trace contextRef="#ctx0" brushRef="#br0" timeOffset="65248">11677 5711 7982,'-14'7'1440,"10"3"-1081,-10-5-89,14 1-270,0-4-90,19-1 90,6 1 0,25-15-90,-9 9 0,14-21-89,-22 22-91,4-19 0,-16 20 180,-10-18 90,2 17 0,-11-17 0,4 11-90,-6-7 180,0 1-180,-21 6 90,15 0 90,-35 6 270,23 18-450,-6 4 180,11 18-90,13 2 0,0-7-2429,48 6 2429,-20-15 0,6-12 0,2-4 0,1 3 0</inkml:trace>
  <inkml:trace contextRef="#ctx0" brushRef="#br0" timeOffset="65667">12380 5537 8972,'-24'-4'719,"-12"1"-449,17 3-270,-16 0 90,16 15 0,-4 0-90,20 17-90,-6-3 180,9 0-180,23-12 180,-17 1-180,37-16-90,-18 6 90,19-8 90,-6-19 0,-9-2 180,-14-19 90,-8 5-450,-7 2 270,0 9 90,-16 11-180,2 24 0,-4 29 90,0 2-90,16-4 0,2 1 0,-7 6 0,7 17 0,0 1 90,0-16-135,0-8 0,0-1 135,0 1-90,0 21 0,0-31-2069,-18 12-615,-4-26 2684,-10 1 0,12-14 0,10-2 0</inkml:trace>
  <inkml:trace contextRef="#ctx0" brushRef="#br0" timeOffset="66031">12923 5523 10141,'-31'-4'1170,"-12"2"-1170,15 0 89,-14 1-89,-2 1 0,20 16 90,-6-12-90,26 29 0,-19-29-90,21 32 180,-7-19-180,9 16 180,0-8-180,20 4 90,12-7 90,26 3-90,-8-18-310,1 0 310,-17-7 0,0 0 0,-6 0-90,6-18 90,-14-4 0,1-23-90,-15 10-179,-2-13-91,-25 20-1439,-9-21 899,-25 28-899,12-7 1799,-8 23 0,34 2 0,-3 3 0</inkml:trace>
  <inkml:trace contextRef="#ctx0" brushRef="#br0" timeOffset="66349">13105 5539 8702,'0'38'360,"0"3"-360,0-9 0,0 2 0,0-10 0,0-2 0,0-1 0,13-2 0,-10-1 180,9-5 0,-12-1 899,8-2-1169,-6-4 0,9-3 180,-7-2-180,4-19 90,6-8-90,0-11-90,17-19-359,-10 18-586,4-3 1,-1 0-45,0 1 1084,-5 9 1,0 2 0,-1 5-1,0 2 1</inkml:trace>
  <inkml:trace contextRef="#ctx0" brushRef="#br0" timeOffset="66814">13543 5597 9152,'0'8'90,"0"-2"-90,0-1 90,0-1-90,0 2-90,0 1 90,11 0 90,-9 3-90,9 0-90,-1 8 180,4-5-180,14 7 90,-4-11 90,11 3-90,-14-8 90,7-1-90,-10-3-90,-3 0 180,-2 0 90,-2-17 539,-6 0 181,-1-17-810,-4 6-1,-15 12-89,11-4 0,-28 14 0,18 16 90,-5 13-90,8 14 0,10 0 0,2 0 0,-1 5 45,7 1 0,4 1-45,10 0-45,-3-7 0,1 0 45,1 6 0,-5-10 0,1-1 90,-1 1-90,4 6 0,-1-14 0,-17-8-180,6 0-449,-37-11-1620,-13-2 1080,-19-4 1020,28 0 1,1 0-1,-25 0 1,-2 0-1</inkml:trace>
  <inkml:trace contextRef="#ctx0" brushRef="#br0" timeOffset="67617">14248 5651 10051,'-3'6'1439,"0"1"-989,2-4-450,0 1 0,18-2 90,9-1-270,11-1-90,7 0-1349,-6 0-90,6 0 1709,-8 0 0,0 0 0,21 0 0,-18 0 0,0 0 0</inkml:trace>
  <inkml:trace contextRef="#ctx0" brushRef="#br0" timeOffset="67897">14663 5488 9781,'-14'-3'180,"-9"1"1979,13-1-2069,22 3-180,41 12 90,7-9 0,-19 10 0,-1 1 0,-5-6 0,-3-2 0,15 11 0,-14-7 0,-3 1 90,-10 5-180,1 13 90,-21-4-270,-25 4-180,-1-5-1672,-26 2 953,2 5-495,10-8 0,-1 0 1664,9-5 0,1 1 0,-9 4 0,1 1 0,-12 8 0</inkml:trace>
  <inkml:trace contextRef="#ctx0" brushRef="#br0" timeOffset="68533">15722 5349 11131,'0'35'719,"0"5"-539,0-6-180,14 3 0,-10-10 0,11 0 0,-15-1 0,0-3 90,0 0-180,0-6 90,0 4 90,0-10-450,0 1 180,0-25 180,0-5-90,20-23 90,-15 6 0,31-15-90,-13 20 90,24-10 90,-21 22-90,20 3-90,-36 11 90,21 27 180,-18 4-270,0 5 0,-1 2-899,0 10-46,0-12 1,0-2-45,1-2 1079,16 10 0,-10-25 0,9 0 0</inkml:trace>
  <inkml:trace contextRef="#ctx0" brushRef="#br0" timeOffset="68898">16327 5537 8792,'0'-20'1079,"0"2"-809,0 4-90,-19 0-180,2 7 0,-20 0 0,21 23 0,-10-12 0,23 28 0,-18-27 90,18 31-90,-13-20 0,15 25 0,-5-18 0,26 13 0,-1-24 90,18 3-90,-7-15 0,-13-18 0,6-4 0,-12-22 0,1 12 90,-3 0-90,-9 12-90,0-1 270,0 5-180,0 20 0,0 9-630,0 27-179,16-10-181,-13 0-899,26-10 1889,-26 2 0,20-12 0,-10 1 0</inkml:trace>
  <inkml:trace contextRef="#ctx0" brushRef="#br0" timeOffset="69431">16505 5500 8612,'0'-16'450,"0"24"-450,0 9 90,16 6-180,-12 15 180,13-22-90,-17 17-90,12-8 90,-10 4 0,17-8 90,-17 3-540,8-10 450,-5-7-90,4-22 180,1 10-90,3-47-90,-1 30 180,4-26 0,3 7-90,-6 12 0,9-11 270,-13 26 359,4-6-629,-8 19 450,3 11-450,-4-6 90,2 27 0,-3-7-180,-1 19 90,-1-6 0,-1 4 180,0-20-180,0 5 0,0-35 0,0-5 90,16-28-90,-12 10-90,25-1 270,-14 8 270,8 3-450,-5 7 90,-6 7-90,-4 8 0,-3 20 0,2-15-90,-2 33-540,7-11-269,-3 7-1080,10 11 629,-6-20 1350,5 5 0,-1-14 0,1-1 0</inkml:trace>
  <inkml:trace contextRef="#ctx0" brushRef="#br0" timeOffset="69735">17150 5667 9512,'24'-12'0,"10"3"0,11-2 0,0 8 0,1-8 179,-14 11-268,12-7 89,-25 6 359,-3-13-269,-7 9 180,-8-9 0,2 5 90,-3-9-360,-16 6 360,-5-9-271,0 10-89,-14 2 180,12 6-90,-16 2 0,8 22 0,13 2-90,9 14-360,9 8-629,18-15-540,-14 9-180,42-14 1709,-20-1 0,26-2 0,-8-1 0</inkml:trace>
  <inkml:trace contextRef="#ctx0" brushRef="#br0" timeOffset="69903">18153 5805 10681,'5'0'-855,"-1"0"1,-2 0-1,1 0 1</inkml:trace>
  <inkml:trace contextRef="#ctx0" brushRef="#br0" timeOffset="70397">18275 5331 12120,'-19'-6'1079,"3"-1"-809,16 2-180,0 0 0,0 0-180,0 0-90,0-1-629,0 3 809,0-2 0,0 4 0,0-1 0</inkml:trace>
  <inkml:trace contextRef="#ctx0" brushRef="#br0" timeOffset="70703">18275 5704 8792,'0'10'1439,"0"-1"-539,15 5-541,-11-4 1,20 11-180,-15-8 90,2 11-180,0-7 0,-10 3-90,2 1 90,-3-5-180,-23 11 90,17-10 0,-23-2 0,-5-1-810,7 3 810,-19 0 0,-3-1 0,4-1 0,10-3 0,-1-1 0</inkml:trace>
  <inkml:trace contextRef="#ctx0" brushRef="#br0" timeOffset="90830">10155 6975 9512,'-13'-9'-90,"-12"7"90,21 7 0,-24 11 0,7 2 0,-7 10 0,-2-15 0,8 15 0,-6 1 0,11-7 0,-7 14 0,17-15 0,-1 5 0,6-9 0,2-1-90,0-3 90,24 0 90,3-6-180,27-2 90,1-27 0,-10-5 0,-2-14 0,-8-14 0,-11 19 0,-8 2 0,-2 0 0,-5-7 0,-5 5 0,0 1-90,-4-6 90,0 5 0,0 0 0,0 4-90,-15-15 90,11 35 0,-18 25 0,20 26 0,-5 8 0,6-9 0,2-1 0,-1 5 45,0-6 0,0 0-315,0 7-450,0 11-89,0-19-181,0-3 990,17-3 0,-13-3 0,13 0 0</inkml:trace>
  <inkml:trace contextRef="#ctx0" brushRef="#br0" timeOffset="91197">10495 7080 8432,'-34'0'180,"14"18"-180,-9-13 0,25 29 0,-22-30 90,23 31-180,-16-30 180,17 32-90,-6-19 0,8 13 0,21-15 90,2-6-180,21-10 90,-22-20 0,14-4 90,-17-12 0,12-7 270,-15 18-270,-6-6-270,-10 10 180,0 5 0,0 23 90,0 9-90,0 29 0,0-10-360,0 1-1169,0-1 719,17-11 810,-13 6 0,29-19 0,-12-4 0</inkml:trace>
  <inkml:trace contextRef="#ctx0" brushRef="#br0" timeOffset="91550">10790 7108 8162,'0'8'90,"0"5"-90,0 23 90,0-7-90,0 1 0,0 5 90,0-16 0,0 10-90,11-23 0,2-15 0,8-12 0,8-20 0,-9 7-45,1 6 0,0 3 135,-2 6-90,9-18-90,-21 35 180,2-6-90,-3 8 0,1 0 0,-1 0 90,4 20-180,-3 5 180,6 23-90,-6-11 0,4-1-360,2-3-269,-2-10 629,15 3 0,-8-12 0,8-2 0</inkml:trace>
  <inkml:trace contextRef="#ctx0" brushRef="#br0" timeOffset="91913">11230 6886 8072,'-12'-11'-90,"9"3"720,-9 3-630,6 3 180,4 21-90,-5 10-135,7 6 0,0 3 135,0 14-90,7-11 0,0-1 0,-3-2-90,22 19 90,-23-29 90,21 12 90,-22-23-180,16 1-180,-16-10 180,7-5 0,-6 0-90,1-21 180,0-2-90,-1-2-90,2-13 90,-2 14 0,3-12-90,-3 14 90,2 8 90,-2 11-180,3 0 180,2 15-90,-1-11 0,4 31-2249,1-3 2249,-2 9 0,5 3 0,-3-12 0</inkml:trace>
  <inkml:trace contextRef="#ctx0" brushRef="#br0" timeOffset="93183">11895 7109 8522,'-3'-5'90,"1"-1"-90,-1 4 0,0-1 810,1 3-630,0 0-91,1 16-89,0 5 0,1 22 0,0-8 90,0 21-90,0-27 90,0 14 0,0-26-360,11-5 270,-1-22 0,9-12-89,-3 3 178,0-21-89,0 22-89,7-31 89,-5 20 0,9-10 0,-14 25 0,1-5 89,-6 18-89,-2-6 90,2 23-90,-2-12 0,0 30 0,-2-7 0,-2 7 0,-1 2-90,-1-12 180,0-2-90,0-2 90,0-1-90,0-5-90,14-3 90,-11-25 0,24 10 0,-9-32-90,7 11 90,7-18 0,-14 18 0,11-14-89,-17 34 89,8-14 0,-13 19 89,5 20-89,-4-16 0,1 34-89,2-11 178,-3 6-89,2 2 0,-4-13 90,0-1-180,4-3 90,-2 1-359,10-7 269,-8-2-90,7-7 90,-5-3 180,1 0-180,0-19 90,6-5 0,-5 0 90,5-27-90,-11 33 90,0-25-270,-6 23 180,-2 0 90,0 4-90,0 20 0,0 9 0,0 25 0,0-3 0,16 2 0,-2-10 90,12-12-90,-4-7 90,-6-8-180,0 0 90,1-18 0,-5-4 270,6-21-90,-11 20-91,3-13-178,-7 21 178,0-9-89,-3 26 0,0 12 90,0 38-449,0-16-811,0 9 1,18-20 1169,-13-3 0,29-3 0,-14-2 0</inkml:trace>
  <inkml:trace contextRef="#ctx0" brushRef="#br0" timeOffset="93398">13180 7188 9512,'-38'-2'989,"16"18"-989,-7-11 90,27 27-180,-33-10 180,25 7-90,-18 10 0,22-17-1169,20 13-1,-9-18 1170,25-5 0,8-4 0,-2-1 0,3-3 0,1-1 0</inkml:trace>
  <inkml:trace contextRef="#ctx0" brushRef="#br0" timeOffset="94780">13972 7237 8072,'21'9'0,"-3"-7"90,4 8-90,-2-10-90,6 6-989,19 0 1079,-6 2 0,14 1 0,-12-5 0</inkml:trace>
  <inkml:trace contextRef="#ctx0" brushRef="#br0" timeOffset="95080">14280 7091 7803,'-16'0'269,"5"15"-269,6-1 0,28 3 90,-17 6-90,24-15 0,5 0-90,-6 14 135,10-8 0,3-2 45,2 1-90,-12-3 0,-1 1 90,0 0 450,2 2-360,-24-3-90,-3-1-90,-6 6 0,-21-2-630,-14 15-269,-12-6 899,11 0 0,0 1 0,-8 8 0,15-10 0,-1 0 0</inkml:trace>
  <inkml:trace contextRef="#ctx0" brushRef="#br0" timeOffset="95568">15005 7210 8342,'-11'16'0,"2"5"-90,9 22 90,0-8 90,0 5-90,0-10-90,0 0 180,0 0-90,0-1 0,14-4 0,-10-2 90,10-5 0,-14-1-90,9-9-180,0-20 180,8-14 0,5-24 90,-4 9-180,16-15 180,-10 24-180,18-20 180,-23 31 0,12-3-90,-23 21 0,8 3 90,-8 20-90,9 3-90,-7 14 0,10 8-450,-9-15-359,6 8 899,5-3 0,-1-13 0,9 6 0</inkml:trace>
  <inkml:trace contextRef="#ctx0" brushRef="#br0" timeOffset="95931">15683 7322 8882,'-18'-16'540,"13"2"-630,-30 5 180,18 3-90,-16 6 0,17 18 0,-10-13 0,23 30-90,-21-31 180,22 33-90,-12-22 90,13 26-90,-3-14 0,23-6 0,-15 1-90,35-20 180,-17 6-90,18-31 0,-5-3 0,-10-2 269,0-26-269,-16 36-90,3-32 90,-11 29 90,3 23-180,-4 13 90,0 28-179,0-11-541,0 2-899,13-6 629,-9-6 990,20 1 0,-21-15 0,8-3 0</inkml:trace>
  <inkml:trace contextRef="#ctx0" brushRef="#br0" timeOffset="96630">15930 7270 7892,'1'20'450,"-1"11"-450,1-9 0,0 7 90,-1 13-180,0-17 180,0 17-90,1-21 360,1 7-270,-1-17-90,1-2 0,0-26 0,0 12 0,5-44 0,1 29 0,3-24 0,1 17-90,-1 1 0,2 3 180,1-3-90,-3 9 180,2 3-90,-6 9 0,6 21-90,-5-12 0,6 28 0,-8-7-90,7 35-90,-6-22-90,3 9-1349,1-29 1169,-3-10 1,10 0 449,-8-8 179,9-17 91,-7-4 180,1 0-270,-4-13 90,-2 29-360,-2-28 0,-1 20 90,-2-4 360,2 8-360,-2 9 0,3 0 0,-3 0 0,3 19 0,0-14 90,1 30-180,2-31 180,7 27-90,-1-15-90,16 12 90,-8-14-90,8-6 180,-4-8-180,0 0 90,0 0 0,-2-15 90,-2 12-90,-4-30 359,3 8 91,-9-10 630,-2-10-721,-7 19-179,-3-5-360,0 14 180,0 0 0,-17 9 0,-1 0 90,-3 24-90,-3-12 0,21 28 0,-17-6 0,18 7 0,-8 14-539,10-19-2430,18 17 2969,7-20 0,13 5 0,3-11 0</inkml:trace>
  <inkml:trace contextRef="#ctx0" brushRef="#br0" timeOffset="96764">17163 7555 9332,'0'24'-1140,"0"-10"1,0-5 0</inkml:trace>
  <inkml:trace contextRef="#ctx0" brushRef="#br0" timeOffset="124095">8173 10522 8072,'11'-11'900,"0"-1"-540,0-1-90,-2-2 89,2 0-89,-3 0 180,1-2 359,9-11-629,-9 10-90,7-15 0,-11 20-90,-2-4-90,-1 10 180,-1-2-180,-18 7 90,-19-1 0,-2 3-45,5 6 0,0 4 135,-3 9-180,6-1 0,2 0 180,-1 2-180,3 14 90,12-23 0,12 16 0,-5-9-90,33 6 90,-20-6 45,31-2 0,9-4-135,-7 2-538,19-3 1,4-2 672,-28-4 0,-1 0-90,11 1 0,0 0 45,-4 1 0,-2 0 0,14 3-45,-16 0 0,-2 0 45,-9 1 90,-1 11-90,-20-8 0,-4 6 90,-29-4-90,6 0-90,-28 1-900,-5 6 1,15-7-900,-22 3 1889,32-12 0,-6-2 0,15-5 0</inkml:trace>
  <inkml:trace contextRef="#ctx0" brushRef="#br0" timeOffset="124363">8267 9934 8252,'-11'-7'-90,"8"1"1080,-16 3-720,17 23-90,-5-2-180,7 24 0,21-7-1652,-9-1 1,0 2 1651,14 21 0,2-2 0,-2 2-684,-16-23 1,1 0 683,13 11 0,1 1-451,-7 0 1,-2-1 450,-4-12 0,0 1-593,5 23 1,-2-1-488,0 7 1080,-5-12 0,-2-1 0,1 6 0,-4-21 0,0 0 0</inkml:trace>
  <inkml:trace contextRef="#ctx0" brushRef="#br0" timeOffset="124962">9127 10521 8072,'0'45'360,"0"-5"-270,0 5-90,0-6 0,15 3 0,-11 24 0,12-15 0,-16-9 0,0 0 0,10 5 45,-9-11 0,1-1-45,8 1 0,-4 6 0,-5-20 180,8-5 0,-8-3-270,2-6 0,-2-4 0,0-26 0,0-15 0,-1-14-1246,0-7 1336,0 7 0,0-6-164,0-3 164,-1 15 0,2 1 0,6 10 0,2 0 45,-2-19 0,2 1-45,9-4 45,-6 18 0,1 1-45,2 3 270,0 0 90,18 18-180,-21 8 89,25 3-269,-19 26 1492,8 8-1492,-12 11 0,-1 17 0,-9-21 278,-2 13-278,-22-1-449,15-12-766,-13-6 1,-2-2 1214,-2 2 0,0 6 0,5-17 0</inkml:trace>
  <inkml:trace contextRef="#ctx0" brushRef="#br0" timeOffset="125195">9802 10584 8072,'3'13'990,"13"-3"-1170,29-10-270,5 0-1619,11 0 2069,-11 0 0,15 0 0,-19 0 0</inkml:trace>
  <inkml:trace contextRef="#ctx0" brushRef="#br0" timeOffset="125462">10118 10449 9332,'-9'-7'449,"-9"-1"-539,16 2 90,-14-3 180,12 5 0,19-1-90,5 20 0,26 2-90,-8 19 0,-13-10 90,-1 14-180,-22-14 90,7 11 0,-9-9 0,-21 2 90,15 1-2159,-39 14 900,13-13 929,-13 10 0,4-18 0,13-1 0</inkml:trace>
  <inkml:trace contextRef="#ctx0" brushRef="#br0" timeOffset="125762">11015 10476 10231,'-20'-10'540,"15"1"-540,-34-1 0,15 4 0,-21 2 0,7 1-90,-9 20 90,19-12 0,3 26 0,5 8-1169,4-2-1,12 4 1,10-2 1169,33-2 0,13-9 0,9-13 0</inkml:trace>
  <inkml:trace contextRef="#ctx0" brushRef="#br0" timeOffset="126317">11540 10466 9691,'-17'-5'900,"-7"0"-900,-23 5 180,8 14-270,-3-10 90,10 25 90,2-25-90,1 33-90,2-20 180,-4 32-90,17-19 90,-9 20-180,21-23 0,-4 15-90,28-23-180,-17 2 180,55-14 0,-35-3 180,8-12 0,3-2 0,0 6 90,-9-20 0,-1-3-90,1 7 90,8-36-180,-18 23 90,-3 1 0,-7 33 0,-4 13 90,-3 29-360,16-1-1079,4-4 720,17-9 89,-4-15 90,-1-7 180,-4-7-269,2-18 539,16-9 449,-12-12 46,-7 9 0,-2-1-225,0-12-1,-7 2 1,-3 0-322,-1-10 412,-7 17 0,-1-2 224,-2 1 1,-2 2-315,0-17-180,-1 14 0,0 2-90,-1 1 449,0-1-449,0 40-90,0 35 180,0 5-90,-5 0 0,-1 1-90,3 6-225,-2-7 1,-1 0-766,6 6 1080,0-5 0,0-1 0,0-4 0,0 18 0</inkml:trace>
  <inkml:trace contextRef="#ctx0" brushRef="#br0" timeOffset="126484">11793 10508 9871,'-9'-14'-180,"2"2"-809,29 8 179,8 18-89,15-10 899,0 24 0,-6-25 0,1 9 0</inkml:trace>
  <inkml:trace contextRef="#ctx0" brushRef="#br0" timeOffset="126795">12302 10718 7713,'0'5'359,"0"1"-359,0-2 0,22-2 0,3-1 0,25-1 0,-13 0 90,23 0-90,-30-12-90,22 9 180,-34-19 360,1 13-270,-14-9 270,-19 2-360,-10 4-90,1 1-90,-17 7 180,16 2-90,-16 2 0,18 17 0,2-12 90,18 26-180,-6-11-630,8 7-269,0 1-630,19-8 1619,-15-2 0,38-2 0,-13-2 0</inkml:trace>
  <inkml:trace contextRef="#ctx0" brushRef="#br0" timeOffset="127245">13192 10526 9332,'-43'0'180,"0"15"-180,11-11 90,-15 25-180,15-8 269,-6 15-268,17-6 178,11 5-89,1-16 0,35 10 0,5-14 0,30-2 0,-15-7 90,10-21-180,-25 11 180,12-26-90,-29 4 270,13-17 90,-21 4-360,6-3-180,-9 21 270,-3-3 0,0 34-90,0 13 0,-12 16 0,9 5 0,-10-7 0,13 1 0,0 2 0,0 13 0,0-15 0,0 20 0,0-31 0,0 6 360,0-13-360,0-7-1529,0 1-630,-16-10 2159,-4-1 0,0-3 0,3 0 0</inkml:trace>
  <inkml:trace contextRef="#ctx0" brushRef="#br0" timeOffset="127612">13862 10459 9602,'0'-9'809,"-21"-2"-899,16 4 180,-37-1-90,19 5 0,-20 2 90,11 19-90,3-13 90,5 44-180,6-28 180,1 41-180,10-29 180,4 22-90,3-26 0,18 5 0,2-8 0,2-11 0,10 2 90,-10-13-90,15-1 0,-15-20 0,6-5 0,-19-21-90,4-4-90,-7 8-989,-24-5 539,13 20-899,-29-2 1529,29 11 0,-12 7 0,17 2 0</inkml:trace>
  <inkml:trace contextRef="#ctx0" brushRef="#br0" timeOffset="127932">13987 10519 8072,'0'7'990,"0"4"-990,0 30 0,0-10 0,0 1 0,0-2 0,11-9 360,-8 9 539,8-15-899,-5-2 0,0-7-90,11-27 0,-3-7-90,15-26-179,-7 10-271,5 0-719,2 6 719,-9 13 630,13-3 0,-16 20 0,4 3 0</inkml:trace>
  <inkml:trace contextRef="#ctx0" brushRef="#br0" timeOffset="128298">14462 10631 9422,'-15'13'90,"3"7"-90,12 19 0,0-7 0,0 1 0,0-10 0,0-3 0,0 0 0,20 3 90,-2-7-1,17 3 91,-7-13 90,-2 0-90,-4-6 0,-5 0 0,-6 0-180,-20 19-900,-7 16-449,-2 3 1349,-1-10 0,0-1 0,-1 1 0,-21 7 0</inkml:trace>
  <inkml:trace contextRef="#ctx0" brushRef="#br0" timeOffset="129483">14813 10666 8162,'-15'-3'270,"11"12"-270,-12 2 0,16 17 90,0-5-90,-9 4 0,7 0 0,-7 1 0,3 5-180,4 2-449,-8 3 629,5 18 0,-3-11 0,-1 12 0</inkml:trace>
  <inkml:trace contextRef="#ctx0" brushRef="#br0" timeOffset="131129">14452 10591 8252,'0'24'180,"0"3"-90,0 3 0,0-5 0,0-1-90,0-8 90,0 3-180,14-6 90,7 7 0,-2-13 0,26 2 90,-20-7-90,20 0 0,-16-17 0,-11 11 270,-8-25 0,-6 17-450,-4-13 270,-19 14-90,-1 3 0,-2 22 0,-6 8 0,25 9 0,-16 5 135,17-3 0,2 2-135,-7 10 179,6 1 1,2 2-702,-1 0 522,0 15 0,0-17 0,0-1 89,0-2-89,0 0 0,13-2 0,-10-3-128,11 8 218,-14-11-1620,-20 11-89,16-23 1619,-38 3 0,22-15 0,-19-1 0</inkml:trace>
  <inkml:trace contextRef="#ctx0" brushRef="#br0" timeOffset="135462">4403 13813 8882,'0'-5'1169,"0"0"-809,0 0-450,-17 1 180,12 0-90,-13 1-90,3 0 180,-3 1-270,-17 1 360,8 1-360,1 0 270,7 16-90,0-13 0,2 27 0,1-27 0,0 39-90,9-24 180,1 36-90,6-26 0,18 32 0,9-29 0,-8-1 0,1-1 0,6-3 0,-1 17 0,-22-22 90,15 8-90,-16-13 0,6 0 0,-8-3-450,0 0-269,0-3-91,-17-1-1259,12 0 2069,-30-4 0,31-1 0,-13-4 0</inkml:trace>
  <inkml:trace contextRef="#ctx0" brushRef="#br0" timeOffset="135778">4528 14098 7623,'15'0'809,"0"0"-539,10 13-270,-6-9 180,17 9-270,-12-13 180,30 0-90,-24 0 0,25 0 0,-35-13 0,10 10 180,-19-22 0,-1 13-180,-9-13-90,-22 3 90,15 4-90,-35 7 0,24 6 90,-17 5 0,19 16 0,-5-11 90,18 27-90,-7-9 0,9 7-1439,0 12 89,22-18 1350,-17 6 0,37-13 0,-16 0 0</inkml:trace>
  <inkml:trace contextRef="#ctx0" brushRef="#br0" timeOffset="136099">5030 14261 9332,'17'-19'90,"-13"-18"-90,36 19-90,-21-22 90,20 7 0,-18 7 0,-1-2-2365,10-16 2365,-10 15 0,-2-3 0,-7 0 0,-2 0 1015,11-20-836,-14 8 1,-2 1 270,5-6-360,-9 10 0,0 2-180,0 0 309,-17-7-219,13 28 90,-23 4-90,15 68 0,-1-20-346,7 17 1,3 4 435,3 3-90,0-21 0,0 1-625,0 14-364,0 0-270,21-5 1259,-9-16 0,1 0 0,13 14 0,-6 12 0</inkml:trace>
  <inkml:trace contextRef="#ctx0" brushRef="#br0" timeOffset="136429">5662 14262 8882,'18'-34'0,"6"1"0,18-1 0,-18 8 0,11 0 270,-30 6-90,21-7 0,-23 7 629,6-12-809,-9 15-90,0-2 0,0 10 90,-20 3 90,-6 3-180,-13 21 90,2 8 180,11 27-270,11-10 90,7 3-540,8 2-359,0-13-1710,22 20 2609,5-27 0,1 3 0,-7-14 0</inkml:trace>
  <inkml:trace contextRef="#ctx0" brushRef="#br0" timeOffset="136831">6050 14128 8972,'-34'0'90,"14"13"-90,6 4 90,14 17-90,0-6 0,0 0 0,0-8 0,24 6-180,5-9-270,15-2-90,-1-5 181,-10-9-1,3 4 180,0-5 90,1-18 90,-1 13 0,-13-19 0,-2-3 90,9 5 180,-10-11 0,-3-3-1,-3-5-165,-1-15 166,-10 13 449,-2-2-269,-1-1 270,0-18-540,-18 18-270,13-20 0,-24 36 90,26 0-90,-19 21 180,20 24-90,-8 17 0,10 12 0,0 8-1008,0-9 1008,0 3 0,18 0-92,-13 19 92,27-18-1260,-24-4 1,-2 0 359,20-4 900,-16-6 0,-3-1 0,3-10 0,-5 4 0</inkml:trace>
  <inkml:trace contextRef="#ctx0" brushRef="#br0" timeOffset="136963">6228 14182 8162,'0'-20'0,"22"3"0,-17 2-90,48 4-449,-25 0 539,13 4 0,4 2 0,14-4 0,-18 4 0,0 0 0</inkml:trace>
  <inkml:trace contextRef="#ctx0" brushRef="#br0" timeOffset="138145">7393 13782 8162,'8'-3'360,"1"0"-360,5 2 0,0 1 0,-1 0 0,5 16 90,2-12-90,3 24 0,2-24-90,2 24 90,0-24 90,1 27-450,20-6-269,-18 2-181,13 0-179,-22-15 989,-3-7 0,-3 3 0,-1-3 0</inkml:trace>
  <inkml:trace contextRef="#ctx0" brushRef="#br0" timeOffset="138329">7725 13735 8522,'-13'-6'0,"-9"4"90,12-4-90,-11 6 0,4 0 0,-1 19 0,-1-15 0,-2 40 0,-9-6 0,5 13 45,6-14 0,0-2-45,-2 10-630,4-3 1,1-1-271,4-3 900,-6 16 0,14-36 0,-1-2 0</inkml:trace>
  <inkml:trace contextRef="#ctx0" brushRef="#br0" timeOffset="138531">7418 13675 7803,'0'18'809,"17"-15"-809,-12 43 0,12-26 0,0 25 0,-10-10 0,1 0 0,21 14-45,-18-2 0,-2-1-674,1 1 719,-3-11 0,0 0 0,0 5 0,6 10 0</inkml:trace>
  <inkml:trace contextRef="#ctx0" brushRef="#br0" timeOffset="138679">7440 14161 8342,'22'-20'-180,"17"1"-90,-18 6 270,42-7 0,-17 6 0,18-5 0</inkml:trace>
  <inkml:trace contextRef="#ctx0" brushRef="#br0" timeOffset="139229">8453 14424 8072,'17'-23'180,"-12"-14"-180,32 21 180,-8-34-90,10 16-1967,-2-13 1967,-11 12 90,-13-1 93,7 2 1,-3-1-5,-10-8-224,10 4 0,-2 2-135,-14 8 561,4-1-651,-5 17 270,0 6-90,0 18 0,-14 32 90,10 0-90,-4 0 0,1 2 974,7 7-974,-2 6 0,4 1 0,19 2 0,-20-5 0,4-1 605,34-8-965,-36-12 1,-1-1 89,25 0-630,-25 12 631,8-25-91,-29 4 450,-7-18 90,-24 1-90,7-8 449,-13-21-179,25-3-180,-7-23-90,15 12-90,12 0-90,0-4 90,11 11-90,21-23-90,14 22-360,-2 3 1,4 0 89,-7 11 0,1 1 180,4-5 1,0 0-1,15-6 1,3 1 0</inkml:trace>
  <inkml:trace contextRef="#ctx0" brushRef="#br0" timeOffset="139495">9137 14049 7892,'0'31'90,"0"-13"-90,2 9 90,1-23-180,1 28 180,1-18-90,0 15 0,2-8 0,4 11 0,-1-10 0,6 14 540,-10-17 1349,5 7-1979,-8-17 0,0-16 90,-17-37-180,10-1-450,-4-6 1,1-1-91,7 1-359,9 1 0,2 2 845,-6 7 0,30-8 0,-17 22 0</inkml:trace>
  <inkml:trace contextRef="#ctx0" brushRef="#br0" timeOffset="139812">9640 14122 9242,'-23'1'0,"4"1"0,1 3 0,1 1 0,-13 8 0,15-3 0,7 14 0,8-10 0,0 11 90,0-12 0,39 6-180,-7-15 180,23 4-90,-21-9 0,-3-15 0,-10-4 0,6-18-90,-18 6 90,-2-1-180,-7 10-90,0-1-270,-17 3-89,13 2-91,-29 4-269,29 3 989,-28 5 0,28-1 0,-12 4 0</inkml:trace>
  <inkml:trace contextRef="#ctx0" brushRef="#br0" timeOffset="140362">9937 14044 7443,'1'30'449,"-1"0"-449,0-3-89,14-1 268,-11-5-269,10-3 180,-13-8-90,0 1-989,7-5 719,-2 0-359,6-23 539,-3 13 0,2-33 180,0 20 899,12-32-539,-6 18-180,15-20-270,-15 25 359,9-3-89,-14 20-180,2 3 180,-3 6-90,-2 17 0,4 7-180,-4 11 0,5 14 0,-6-19 0,6 31 90,-9-34 90,5 18-90,-7-36-180,4 5 90,-3-14 0,5 4 0,-1-27 180,17-19 89,-8-4-134,0 14 0,1 1-45,0 1 450,5-6-450,-11 16 0,3 9-180,-5 2 180,2 9 0,4 20-270,-2 8-1979,14 27 540,-7-8 1507,7 5 0,0-14 0,1 0 0</inkml:trace>
  <inkml:trace contextRef="#ctx0" brushRef="#br0" timeOffset="140871">12013 13641 9691,'-16'0'720,"5"13"-630,7 5-90,4 8 0,0 4 0,14-5 0,-11 17 90,11-11-90,-1 25 0,-10-26-90,17 17 90,-18-23 90,5 8 0,-7-18-90,0 0-1349,0-8 1349,-14-4-90,11-21 90,-11-4-90,14-13 180,0 3-180,0 10 90,0 0 90,20-1-90,0 12 0,18-1 180,-6 29-90,-1 6-90,-4 21 0,-11-8 179,0 8-89,-15-19-90,6 3 0,-7-6-449,-21-5-1440,0-1 1889,-23-7 0,9-19 0,-1-7 0</inkml:trace>
  <inkml:trace contextRef="#ctx0" brushRef="#br0" timeOffset="141246">12575 13833 8342,'-21'29'630,"16"-6"-630,-16 1 0,1-7 0,3 9 0,-6-5 0,0 11 90,20-13-180,-7 9 90,10-14 90,0 2-90,0-5 0,22-4-90,1 0 90,23-5 90,-13-1-90,-1-21 0,-10 15 540,-2-32-1,1 14 1,-8-18-270,-2 10-270,-8-1-90,-3 15 0,0 18-1349,0 9-630,0 22 2069,21 0 0,-16-14 0,16-3 0</inkml:trace>
  <inkml:trace contextRef="#ctx0" brushRef="#br0" timeOffset="141595">12948 13868 9152,'3'31'0,"-1"2"0,13-14 0,-11 14 0,11-17 90,-4 13-90,-8-10-90,14-9 90,-12-6-90,5-19 180,-1 11-180,0-30 180,3 30 0,1-38-90,10 12 0,-8-8 90,10 4 180,-16 14-1,3 10-269,-8 1 0,-1 9 0,-1 0 0,0 21 0,2-16 0,2 48 0,1-32-359,7 35-361,-4-28-809,13 11 539,-7-26 990,9 10 0,-4-21 0,2 6 0</inkml:trace>
  <inkml:trace contextRef="#ctx0" brushRef="#br0" timeOffset="141945">13512 13809 9512,'-16'-11'90,"12"23"-90,-11 10 0,15 23 0,0-6 179,0-5-269,0-8 270,15-15 180,-11-21 90,12-8-450,-16-18 180,0 6-180,0 30 0,0 7 0,0 34 0,0-4 0,0 6-939,0 3 939,0 2 45,6-14 0,1 0-135,-4 16 135,4-13 0,0 0-45,-7-2-1529,0 12 540,-19-28-361,15 0 1350,-35-15 0,21-1 0,-19-3 0</inkml:trace>
  <inkml:trace contextRef="#ctx0" brushRef="#br0" timeOffset="142162">13025 13020 7803,'17'17'89,"-2"12"1,-9 11-180,-2 9-1941,-4-4 1492,0 6-811,0 5 1350,0 4 0,0 2 0,0 2 0</inkml:trace>
  <inkml:trace contextRef="#ctx0" brushRef="#br0" timeOffset="142446">14710 13731 10141,'-65'-6'630,"13"2"-630,-2 4 0,15 0 0,-16 18 0,15 4 0,11-3 0,1 2 0,0 19 0,5-9-90,14-2 90,9-11-1079,20 2 449,16-9 135,-4-5 0,3-2 136,27-4-1,-18-11 0,0-1 0,8 6 360,-11-24 0,-3-6 0,0 6 0,-15-4 0,-1 0 0</inkml:trace>
  <inkml:trace contextRef="#ctx0" brushRef="#br0" timeOffset="142813">14837 13251 9422,'0'-37'90,"-17"-2"0,12 16 449,-12 4-359,7 34 0,7 3-90,-7 21-180,10 23 180,0-7-90,0-18 0,0 3 45,0 3 0,0 0-266,-1-9 0,2 0 221,9 22 0,0-1 0,-5 9 0,13-15 0,0-1 0,-14 4 0,25 8 0,-27-28-12,10-5 12,-12-6-2339,0-3 2250,7-10-91,8-40 180,3 10 0,7-34 0,-4 26 0,2 2 0,14-8 449,-10 18 181,14-11-450,-20 27 262,3-8-352,-4 25-78,-3-11-12,8 46 0,-9-29 0,-4 12 0,0 1-90,2 1-945,2-1 1,1 0-315,4-2 1349,17 11 0,-8-33 0,3-4 0</inkml:trace>
  <inkml:trace contextRef="#ctx0" brushRef="#br0" timeOffset="143117">15963 13764 9781,'-23'-13'630,"-9"2"-630,-27 5 0,11 3-1256,3 3 1436,16 21 338,-2 5-608,16 23 180,-1-12 131,16-2-311,0-12 90,0-3 0,26-1-90,8-3 180,13-8-180,-3-1 90,-13-7 787,-4 0-787,0-20 180,0-6 359,-13-22-449,-1 4-180,-13 5-629,0 38-630,0 18-270,0 22 1619,0 5 0,0-11 0,0 1 0</inkml:trace>
  <inkml:trace contextRef="#ctx0" brushRef="#br0" timeOffset="143865">16858 13441 9332,'-5'-9'0,"1"2"899,3 2-899,24 3 0,-18 22 0,39-15 0,-25 36 0,22-22-370,-8 21 370,3-7-270,-1 5-629,1-1-360,-3 2 1259,-9-12 0,0-1 0,12 12 0,10 8 0</inkml:trace>
  <inkml:trace contextRef="#ctx0" brushRef="#br0" timeOffset="144381">17517 13432 8702,'0'-6'-90,"0"2"270,-17 2-270,12 17 180,-32 12-90,13 10 0,2-6 0,-1 1-635,-12 12 635,18-14 0,1 0 0,-2 12 0,2-2 0,4-2-989,-1 7 449,5-15 578,0 9 1,6-24 0,1 2 0</inkml:trace>
  <inkml:trace contextRef="#ctx0" brushRef="#br0" timeOffset="144563">17350 13492 7892,'0'-10'630,"4"5"-540,0 1-90,4 4 90,7 22-90,-1 7 0,1 0 0,1 2 0,7 19-45,-2-13 0,2-1-675,4 8 720,-2-9 0,2-1 0,5 1 0,12 8 0</inkml:trace>
  <inkml:trace contextRef="#ctx0" brushRef="#br0" timeOffset="144745">17895 13538 7982,'-22'17'0,"-21"7"90,27 11-270,-7-7 1,-1-1-541,1 10 288,-4 14 0,13-16 0,3-1 0</inkml:trace>
  <inkml:trace contextRef="#ctx0" brushRef="#br0" timeOffset="145249">18290 12988 9871,'-36'40'90,"15"-13"-45,6 6 0,5 2-908,7 16 863,-20 4 0,20 8 45,-6-16 0,-2 2-90,5-12 0,2 2 45,-4 25 0,-1-1 0,3-27 0,1 0 45,-1 21 0,1-3-135,-1 3 90,3-22 0,0-2-35,-2 14 35,3-16-989,-1 5-990,3-25 1794,17-24 275,6-20 314,-1-5 1,2-3-360,-2 14 0,1-1-45,-1-10 0,-1 2 360,13 7 256,-10 6-705,-9 31 285,-3-4-196,-2 47 0,-1-28 0,5 42 0,-5-31-540,4 9 450,-1-16-249,3-3-111,4-4 1,4-5 89,2-7 0,1-3 360,15-5 0,-11 0 0,9 0 0</inkml:trace>
  <inkml:trace contextRef="#ctx0" brushRef="#br0" timeOffset="145401">18692 13850 7892,'0'-40'1350,"0"11"-1350,-18-11-90,13 22 180,-29-1-180,20 32 180,-5 22-90,9 7-45,9-8 0,2 0-585,-1 3 630,8-1 0,4-1 0,14-3 0,21 15 0</inkml:trace>
  <inkml:trace contextRef="#ctx0" brushRef="#br0" timeOffset="145728">18855 13757 8702,'0'14'360,"0"7"-360,0 29 0,0-8 0,0 19 0,0-25 0,0 21 0,0-28 180,0 10 180,0-22-1,0 0-359,0-10 0,0-27 0,0-14 0,0-16-1232,16-5 1232,-13 9 0,32-4-180,-19 0 0,18 0-359,-7 6-91,0 2-1191,13 0 1821,-10 15 0,9 5 0,-13 16 0</inkml:trace>
  <inkml:trace contextRef="#ctx0" brushRef="#br0" timeOffset="146346">19437 13919 9152,'20'-31'90,"0"0"-90,4 4 0,8 3 90,-28 7 180,26 0 179,-27-7-359,10 7-180,-13-11 270,0 14 0,-16-4-180,-8 11-90,-23 1 90,7 25 90,-14 8 0,24 12-90,12-11 0,0 1 90,-2 10-135,11 2 0,8 2-225,16-1-675,2-3 1,6-4-405,32-8 1290,-24-11 1,1-1 0,23-3-1,3-2 1</inkml:trace>
  <inkml:trace contextRef="#ctx0" brushRef="#br0" timeOffset="146612">20423 13630 9242,'-15'19'539,"11"13"-629,-12-7 90,16 8 0,-9 3 0,7-6 0,-7-2-179,9 14-451,0-12-1529,0 19 2159,0-24 0,18 5 0,4-13 0</inkml:trace>
  <inkml:trace contextRef="#ctx0" brushRef="#br0" timeOffset="146767">20487 13380 8792,'0'-14'-428,"0"3"1,20 39 0,5 11 0</inkml:trace>
  <inkml:trace contextRef="#ctx0" brushRef="#br0" timeOffset="147178">21050 13704 9062,'-46'0'360,"-2"0"-270,5 0-90,7 14 0,-2 9 0,24 7 90,-8 2-90,21-7 0,-6-2 0,7 0 0,0-3 0,21 4 0,9-13-180,13 7 90,14-17 0,-19 4 0,-7-15 0,0-3 90,5 7 0,-8-22 0,-2-5 0,0 8 0,-6-23 0,-4-6 180,-3 1-547,-4-3 1,-2 0 726,-5 0-360,-2 13 0,1 1 0,-1 0 401,0-9 409,0 34-810,0 28 0,0 23 90,0 19-135,0-12 0,0 1-529,0 13-461,7-4 1,4-1-743,5 7 1777,-1-20 0,0-1 0,8 9 0,-3-1 0</inkml:trace>
  <inkml:trace contextRef="#ctx0" brushRef="#br0" timeOffset="147397">22163 13763 10951,'-17'-10'0,"12"2"0,-13-5 0,18 5-90,0-4 0,0 7-1619,44-1 539,-16 5 1170,12-1 0,2 3 0,-2 12 0,13 4 0</inkml:trace>
  <inkml:trace contextRef="#ctx0" brushRef="#br0" timeOffset="147535">22157 13960 8882,'-14'9'450,"10"-1"-450,-10-2 0,14 1-90,27-2-630,-4 1-809,29-3 1529,-10 1 0,8-2 0,1 1 0</inkml:trace>
  <inkml:trace contextRef="#ctx0" brushRef="#br0" timeOffset="149145">23963 13487 8162,'-12'-5'810,"10"0"-630,-10 1-180,-2-1 0,10 0 0,-21 1 0,15 1-90,-18 1 180,9 2-180,-16 16 180,15-12-90,-16 52 0,22-33 0,4 10 0,3 1 0,4-4 0,3 15 0,20-21 0,-1 6 0,22-20 90,-5-1 0,2-24-90,-5-8 180,-8-16-180,-12-1-90,-7 4 90,-6 32 0,0 11 90,0 29-90,0 2-90,0 7 90,0 6 45,-1-12 0,2 1-372,19 21 372,-11-11 0,2-1-45,12 3-45,-7-14 0,-4-2 135,-10-1 90,20 12-360,-20-31-3238,8 3 3418,-27-17 0,13-23 0,-13-7 0</inkml:trace>
  <inkml:trace contextRef="#ctx0" brushRef="#br0" timeOffset="149367">24532 13170 8252,'0'45'135,"1"-12"0,-2 1-135,-12 15-1151,11 2 1,1 2 1150,-5-19 0,-1 1-90,1 27 0,2 0-225,3-26 1,-1 0 314,-1 8 0,-1 4 0,1-6 0,3 20 0,0-16 0,0-1 0</inkml:trace>
  <inkml:trace contextRef="#ctx0" brushRef="#br0" timeOffset="149662">24370 13696 7263,'0'-17'0,"0"4"0,17 2 0,-13 4 0,30 0 0,-12 5 0,17 0 0,-10 21 0,10 3 0,-22 20 90,6-2-90,-14-17 450,-2 7 899,-2-19-1349,-2 3-90,-1-7 90,1-22-180,4-8-90,2-9-899,12-16 359,-5 16 810,9-10 0,-4 14 0,0 2 0</inkml:trace>
  <inkml:trace contextRef="#ctx0" brushRef="#br0" timeOffset="149845">25020 13830 8072,'-15'24'270,"11"-7"-270,-10 8 0,1-13 0,10 9 0,-10-8-270,13 4-359,0-4-91,0-1 720,0-1 0,0 0 0,0-1 0</inkml:trace>
  <inkml:trace contextRef="#ctx0" brushRef="#br0" timeOffset="150028">24997 13315 9062,'-11'-12'-720,"9"2"-359,-9 27 1079,11 1 0,0 23 0,0-8 0</inkml:trace>
  <inkml:trace contextRef="#ctx0" brushRef="#br0" timeOffset="150179">24908 14277 7982,'-9'9'90,"6"-2"-1349,-6-2 1259,28-4 0,-14 1 0,14-2 0</inkml:trace>
  <inkml:trace contextRef="#ctx0" brushRef="#br0" timeOffset="150800">25938 13504 9961,'-21'-3'0,"-7"1"0,9 17 90,-5-12-90,-1 45 0,6-25 0,5 8 0,2 3 0,1 2 90,1 22-180,8-28-449,42 17 359,-2-28 180,23 2 0,-14-17 0,0-19 0,-14 12 90,15-29-90,-28 7 719,6-27-719,-19 12 0,0 28 0,-7 39 0,0 15 90,0 16-90,0-31-90,20 4 90,-15-10-90,29-11 90,-14-1 0,13-9 0,-5-15-90,-5 11 180,-4-29 0,-5 6-90,4-24 0,-12 13 0,0 24 0,-6 26-180,0 30-359,0-8-1170,16 9 179,3-20 1530,21 7 0,-9-20 0,3-1 0</inkml:trace>
  <inkml:trace contextRef="#ctx0" brushRef="#br0" timeOffset="151095">26647 13764 9152,'0'-18'1349,"0"-4"-1439,-19 5 180,4 4-90,-6 22 0,11 12 0,10 13-90,0-4 0,20-14 180,-15 0-270,31-14 270,-22 5-90,5-22 0,0 12 90,-11-23-270,1 11-90,1-9-899,-9 31-810,3 8 1979,-4 33 0,17-13 0,4 0 0</inkml:trace>
  <inkml:trace contextRef="#ctx0" brushRef="#br0" timeOffset="151329">26298 13014 7982,'49'-14'180,"1"4"-90,-1 5-534,-1 4 444,-5 1 90,7 19-90,-17 13 0,-5 12-270,-18-6 0,-5 1-629,-3 17 899,1-18 0,1 1 0,-4 20 0,0 1 0</inkml:trace>
  <inkml:trace contextRef="#ctx0" brushRef="#br0" timeOffset="151596">27880 13567 10141,'-46'-5'270,"4"2"-180,10 3-90,-1 0 0,1 0 0,1 16 90,4-12-90,4 28-90,5-7-630,8 17-89,23-7-630,19 4 809,11-20-1026,7-1 1656,-8-6 0,1-11 0,0 5 0</inkml:trace>
  <inkml:trace contextRef="#ctx0" brushRef="#br0" timeOffset="151845">28017 13742 8612,'6'-30'1619,"-1"4"-1529,-19 12-90,10 21 90,-11 13-90,15 19 0,0-1 90,19-1-90,-1-18 0,18-6 90,-8-13 0,-11-16-180,0-8 90,-15-9-90,4-1 90,-6 7-540,0 2-359,0-1 89,-19 4-1438,14-8 2248,-28 10 0,29-4 0,-10 10 0</inkml:trace>
  <inkml:trace contextRef="#ctx0" brushRef="#br0" timeOffset="152078">28537 13248 9691,'0'-4'1709,"0"0"-1619,0 17-90,-13 18 0,10 3 0,-10 29 0,13-25-45,0-5 0,0 1-224,0 7-1171,0 25 631,0-29 89,0 7-989,13-6 1709,-10-12 0,10 5 0,-13-13 0</inkml:trace>
  <inkml:trace contextRef="#ctx0" brushRef="#br0" timeOffset="152212">28353 13617 8612,'0'-20'270,"27"-9"-270,-20 7-45,26 3 0,6 3 45,-9-2-3550,12 5 0,3 3 2111,-1 2 1439,12 1 0,-24 6 0,-3 1 0</inkml:trace>
  <inkml:trace contextRef="#ctx0" brushRef="#br0" timeOffset="152445">27995 13264 8612,'0'-17'720,"0"1"-630,24 0-90,-17 1 0,23 4 0,5 2-90,-9-5 90,11 5 0,1 3 0,-1 2-1709,19 18 629,-31-10 1080,-1 38 0,-11-18 0,-7 23 0</inkml:trace>
  <inkml:trace contextRef="#ctx0" brushRef="#br0" timeOffset="152579">28030 14163 8612,'0'13'630,"0"-2"-630,0-2-1529,19-4 1529,8-3 0,13-2 0,1 0 0</inkml:trace>
  <inkml:trace contextRef="#ctx0" brushRef="#br0" timeOffset="153029">29243 13683 10681,'0'-23'1349,"0"-11"-899,0 7-180,0-19-180,0 18-90,18-20 0,-13 19 90,27-18-180,-28 17 180,24-7-90,-11 5 0,-1 8-90,7-5 0,-16 15-90,4 3 180,-7 27 0,-18 31 90,10 1-90,-11-1 0,-1 0-719,1 8 674,6-17 0,-1 0-134,0 16-271,0 0-90,7-1-269,-7-2-271,10 1 1,0-5-1440,0 18 2417,-5-19 0,4 10 0,-3-22 0</inkml:trace>
  <inkml:trace contextRef="#ctx0" brushRef="#br0" timeOffset="153162">29053 14131 9242,'-2'-35'0,"1"1"-180,46-9-180,-16 7-2590,18 5 1,4 0 2949,-22 11 0,-1 1 0,13-6 0,1 1 0,-10 7 0,-1 0 0</inkml:trace>
  <inkml:trace contextRef="#ctx0" brushRef="#br0" timeOffset="153431">30057 13093 9422,'0'11'899,"-12"12"-809,9 10-90,-9 27 0,12-19-420,0 18 420,-5-16 0,4 1-90,-5-1-1529,6 17 449,0-17 1170,0-8 0,0-2 0,0 2 0,0 8 0</inkml:trace>
  <inkml:trace contextRef="#ctx0" brushRef="#br0" timeOffset="153663">30335 13388 9242,'0'-13'809,"0"3"-449,-22 4-180,-1 3-180,-23 3 0,13 16 0,-1-12 0,0 30 90,10-5-90,-7 23-90,15-9 270,7 14-270,3-26-180,6 9-1619,24-8 900,-18-9 989,22-6 0,4-4 0,-9 0 0,30 1 0</inkml:trace>
  <inkml:trace contextRef="#ctx0" brushRef="#br0" timeOffset="153779">30553 13747 8702,'2'17'-360,"0"-4"360,0-3 0,0 2 0,-1 11 0</inkml:trace>
  <inkml:trace contextRef="#ctx0" brushRef="#br0" timeOffset="162629">12388 14990 9512,'0'-8'1439,"0"0"-990,-19 1-449,14 0 0,-14 2 0,7 0 0,-4 2 0,-13 19 0,5-12 0,2 35 180,5-19-360,1 21 180,-3 15-89,9-12-541,4-6 0,2 1-359,4 3 179,19-9 1,5-4 89,6-2 720,15-11 0,4-4 0,9-5 0,-18-5 0,0 0 0</inkml:trace>
  <inkml:trace contextRef="#ctx0" brushRef="#br0" timeOffset="162949">12742 15287 8522,'7'-33'810,"-1"5"-451,-25 8-359,14-1 0,-32 1-89,15 6 89,-14 6 0,2 8 0,9 13 0,10 6-90,8 19-90,7-8-630,19 10 360,-14-19-89,34 8 449,-9-19 270,35-1 0,-19-9 539,10-14-269,-41-4 359,6-11-988,-20 2 268,5 32-178,-6 7-271,0 30-270,0-11-719,15 0 1349,5-11 0,18-9 0,3-2 0</inkml:trace>
  <inkml:trace contextRef="#ctx0" brushRef="#br0" timeOffset="163129">13127 15013 9242,'0'-27'-90,"0"2"0,0 3 540,0 8-450,-12 53 0,9-10 0,-3 19 0,0 4 90,6 2-1170,0 4 1,0 2-2021,0-1 3100,7-15 0,1-2 0,-4-6 0,10-4 0</inkml:trace>
  <inkml:trace contextRef="#ctx0" brushRef="#br0" timeOffset="163281">12988 15267 7623,'19'-9'-990,"2"1"990,27 24 0,-12-12 0,7 11 0</inkml:trace>
  <inkml:trace contextRef="#ctx0" brushRef="#br0" timeOffset="163551">13508 15459 8072,'15'0'0,"-1"-16"90,-1 12-90,-1-22-90,1 9 90,-6 3 0,0-14 0,-5 11 90,-1-8-90,-19 0 0,13 12 90,-32 0-90,16 9 0,-16 20 0,7 8 90,13 23-180,7-1-90,10-6-629,0-5-271,26-12 1080,-19-4 0,46-8 0,-21-5 0</inkml:trace>
  <inkml:trace contextRef="#ctx0" brushRef="#br0" timeOffset="163849">13842 15292 7982,'-30'0'90,"12"19"-90,7 2 0,4 1 0,5 24 0,-5-27 0,7 33 90,0-26-90,14 11-90,-10-15 180,23 11-90,-24-17 90,9 6 0,-12-14-90,0 0 0,0-5 0,0-2 0</inkml:trace>
  <inkml:trace contextRef="#ctx0" brushRef="#br0" timeOffset="164519">13932 15319 8882,'0'-6'989,"-16"-1"-989,12 2 0,-11-1 90,2 2-180,-3 1 180,-14 2-180,4 1 90,1 20 90,0 4-90,7 12 90,-6 9-90,15-16-90,1 18 90,7-23-270,24 10 1,5-20-1,30-1 180,-15-10 90,16-20 90,-29-5-90,11-20 0,-28 10 0,0-1 0,-13 11 180,0-2-180,0 2 270,0-4-270,0 8 0,-14 1 0,-5 11 0,1 24 0,-15 25 89,28 3-89,-4-7 0,0 0-89,9 4 133,0-5 1,0 0-45,0 7-941,0 11 941,18-19 0,-13-4 90,12 6 359,-5-12 1,-9 1-540,9-12-719,-12-7-990,-21-2 539,0-5 1260,-4-22 0,-10 16 0,12-16 0</inkml:trace>
  <inkml:trace contextRef="#ctx0" brushRef="#br0" timeOffset="164862">14347 15246 8972,'-42'-2'450,"20"14"-450,-12 6 90,17 0-90,-1 25-90,-2-26 180,17 34-90,-5-27 0,29 15 0,-16-19 90,52 7-90,-30-19 0,29 1 0,-24-24 0,-13-3 0,-4 0 0,-14-14-450,5 11-540,-6-16-989,-17 7 1979,-4 13 0,0 8 0,5 9 0</inkml:trace>
  <inkml:trace contextRef="#ctx0" brushRef="#br0" timeOffset="165146">14490 15327 8432,'4'17'0,"0"2"0,-1 2 0,0 12 0,0-20 0,-1 16 0,0-9 0,1-2 90,0 3 630,-1-7-91,0 3-719,-2-10 90,3-3-90,6-38 180,2 11-180,0-12 1,1-3-181,4 0-450,-1 5 0,0-1-269,4-3 989,5-7 0,-7 19 0,-2 2 0</inkml:trace>
  <inkml:trace contextRef="#ctx0" brushRef="#br0" timeOffset="165378">14963 15333 10231,'0'30'-90,"0"2"-1349,0 1-360,12-1 1799,-9-4 0,16-13 0,-9-6 0</inkml:trace>
  <inkml:trace contextRef="#ctx0" brushRef="#br0" timeOffset="165528">15078 15063 8882,'3'-11'-180,"-3"3"-540,2 24-359,16-12 1079,-13 34 0,25-22 0,-14 16 0</inkml:trace>
  <inkml:trace contextRef="#ctx0" brushRef="#br0" timeOffset="165812">15335 15526 9242,'23'-22'90,"-17"-11"-90,36 28 0,-37-30 90,30 20-180,-32-17 270,23 0-90,-24 6-1,8-14 91,-10 17-180,0-2-90,0 11 90,-24 5 0,18 3 0,-36 3 0,19 1 0,-14 22 0,16 1-179,7 21-541,14-4-359,18-15-181,-14 8 1260,38-27 0,-22 19 0,21-12 0</inkml:trace>
  <inkml:trace contextRef="#ctx0" brushRef="#br0" timeOffset="166062">15675 15287 9422,'-14'-11'180,"10"3"-180,-10 23 89,14 4-178,19 5 89,-15 11 0,15-21 0,-3 24 0,-13-18 89,24 11 91,-24-16-270,8 3 180,-11-9-90,0-2 0,-16-2-3598,-4 1 3598,-18-4 0,18 1 0,2-3 0</inkml:trace>
  <inkml:trace contextRef="#ctx0" brushRef="#br0" timeOffset="167062">11977 14674 9512,'-18'18'719,"-6"-14"-719,21 37 90,-20-16-2392,11 27 2392,-10 1-90,12-21 0,2 1 45,1 4 0,2 1-45,0 2 0,2 3 0,-1 22 0,4 2 0,7-17 0,4 2-360,0 5 0,2 5 0,2-5-1096,9-6 1,3-2 1455,-6-7 0,2 2 0,1-4 0,7 1 0,2-3 0,1-1 0,1 1 0</inkml:trace>
  <inkml:trace contextRef="#ctx0" brushRef="#br0" timeOffset="167619">16122 14718 9332,'-6'-4'899,"-4"1"-809,9 20-90,15-14 0,-9 44 90,36-22-910,-22 30 730,20-7 180,-8 4-90,-8-11 0,-1 1-45,-6-11 0,-1 2 90,5 22 0,-3 1-765,2 8-854,-12-11 0,-5 0 1574,-13 6 0,9-21 0,-1-1 0,-14 11 0</inkml:trace>
  <inkml:trace contextRef="#ctx0" brushRef="#br0" timeOffset="181030">25843 14869 7713,'0'-6'719,"-12"1"-629,10 0-90,-10 1 180,12 0 180,-9 0-90,7 0-180,-7 1 179,4 0-179,1 1 90,-1 1-180,1 0 0,17 1 0,2 12 0,10-9 90,-10 20-180,-2-21 180,-12 17-180,5-7 90,-6 4 90,0 2-180,0-4 180,0-1-90,-18 1-90,13-1 90,-12-2 0,3 3 0,11-6-180,-10 4 180,13-7 0,0 3 0,19-5 0,0 6-90,4-4 180,3 6-90,-11-2-90,8 12 180,-9-8-90,-7 15 0,-7-15 270,0 11-360,-19-11 180,-1 10-90,-3-12-1889,-27 12 270,41-14 1619,-37 3 0,44-9 0,-10-3 0</inkml:trace>
  <inkml:trace contextRef="#ctx0" brushRef="#br0" timeOffset="181445">25330 14632 7803,'-8'0'629,"-6"0"-539,3 14-90,-13-1 0,6 3 0,-14 20 90,11-16-90,3 10 0,2 3 0,-1 8 45,5 9 0,3 2-45,3 6-45,12-1 0,3-2-613,-4-2-197,25-12 1,5-2 726,-3 3 1,3-17 0,3-3-1,11 4 1</inkml:trace>
  <inkml:trace contextRef="#ctx0" brushRef="#br0" timeOffset="181716">26445 14757 8162,'8'-2'1260,"3"1"-811,2 1-179,6 0-180,1 0-90,3 19 270,4-15-180,12 50 0,-7-31-45,-7 14 0,-3 3-45,2 5 0,-10-2 0,-4 3 0,-2 9-765,-13 7 1,-7 1-100,-4-30 1,-2-1 863,-3 8 0,-2 4 0,-1-6 0,-6-9 0,-1-3 0,-2 9 0,-1 0 0</inkml:trace>
  <inkml:trace contextRef="#ctx0" brushRef="#br0" timeOffset="185678">16202 10704 6903,'10'8'540,"0"-1"-540,-1-2 90,2-4-90,3 7-90,16-5 90,-2 1-900,32 0 900,-20-2 0,16 0 0,-14 0 0</inkml:trace>
  <inkml:trace contextRef="#ctx0" brushRef="#br0" timeOffset="185881">16225 10921 8342,'44'0'0,"-7"-12"-135,-3 10 0,1 1-494,13-11 629,-3 6 0,2 3 0,10 0 0,-20-1 0,1-1 0</inkml:trace>
  <inkml:trace contextRef="#ctx0" brushRef="#br0" timeOffset="186146">16583 10693 7803,'-12'-9'89,"9"2"-89,-15 0 90,17 0-90,-5 2 90,6 1 0,0 1 0,26 2 0,1 0-90,28 1 0,-5 20 90,-5 1-180,-19 23 270,-11 4-180,-15-6-360,-13-11 1,-2 0-721,8 9 1018,-20-14 0,0-1 0,21 14 0,-21-3 1</inkml:trace>
  <inkml:trace contextRef="#ctx0" brushRef="#br0" timeOffset="186799">18200 10465 8702,'-16'-13'90,"13"1"0,-29 3-90,29 2 0,-32 4 0,20 1 0,-19 2 0,6 0 0,-4 19 0,-16 8 0,11 10 0,10-12 0,1 1 90,3 6-45,8 0 0,7 2-135,21-2 180,17 23-90,11-37 0,-5-6 0,0-3 0,9-4 45,-5-2 0,-1-3-45,2-16 0,18-3 0,-31-19-180,-5-1 90,-14 5-2249,-49-18 2339,29 30 0,-18 5 0,-5 4 0,5 9 0</inkml:trace>
  <inkml:trace contextRef="#ctx0" brushRef="#br0" timeOffset="187345">18448 10180 7892,'-18'-7'-89,"3"3"89,5 1 89,-1 21-89,-4 10 0,5 12 0,5 6-307,4-6 307,0 4 76,1 2-76,0-12 0,0 1 0,0 17 0,7-10 0,0 0-234,-3 4 234,11 8 90,-15-23 0,0-5-90,0-4 0,0-2-44,0-8-45,11-26 89,-8-12 89,17-29-89,-10 13 0,12-14-89,-7 27 328,6-16-239,-11 31-90,8-9 180,-9 22-90,10-6 179,-10 28 1,9 7-180,-10 11 270,2 16-270,-6-20 360,-1 26-270,-3-26 90,0 8 0,-16-7-180,12-13 0,-32 9 0,15-19 90,-2 1-180,-11-10-450,19-2 90,-13-1-179,8-1-361,2-15 990,1 12 0,5-29 0,1 10 0</inkml:trace>
  <inkml:trace contextRef="#ctx0" brushRef="#br0" timeOffset="187579">18753 10719 7713,'0'39'629,"0"-8"-539,0-3-90,0-10 0,0 0 0,0 1 90,0-1-90,-16 10 0,12-7 90,-24 17-180,25-18 180,-25 16-90,24-17-809,-33 14-271,28-18 1080,-15 3 0,16-15 0,1-1 0</inkml:trace>
  <inkml:trace contextRef="#ctx0" brushRef="#br0" timeOffset="187761">18890 10353 8972,'0'-4'-630,"0"16"-1798,0 7 2428,0 20 0,0-7 0,0 3 0</inkml:trace>
  <inkml:trace contextRef="#ctx0" brushRef="#br0" timeOffset="188062">19043 10796 7892,'20'3'90,"4"-14"-90,22 8 0,-10-27 0,6 13 360,-17-17-450,-6 6 180,-9 4-90,-10 6 0,-24 6 0,-3 7 90,-23 0-90,6 23 90,9 6-90,14 18-809,12 3-181,33-11 990,-18-1 0,51-15 0,-16-2 0</inkml:trace>
  <inkml:trace contextRef="#ctx0" brushRef="#br0" timeOffset="188594">19665 10630 8432,'-51'0'90,"10"0"180,4 0-270,12 0 90,13 17-90,-10-12 90,18 26-90,-9-11 0,13 18 90,21-7-270,14 5-270,11-18-1031,9-2 1031,-12-6 90,3-9 0,0 2 270,-2-3-1089,0-17 999,-6 13 180,-14-19 0,-1-4 90,6 8 173,-8-11 1,-3-3 6,-5 0 270,2-30-270,-13 26 180,0-12 89,-2 16-359,0 5-90,0 1-270,-17 2 180,13 8 1368,-13 2-1368,9 33 874,5 11-874,-5 31 0,3-8 0,5-16 0,-1 0 341,-4 7-251,5 23-90,0-31-1619,0 23 1260,0-32-271,0 11 540,-20-28 180,-1-1 180,-21-7-180,10-19 180,0 13-181,8-28 1,-1 10 90,8-8 0,2-10-180,11 17 0,30-14 0,-20 18-837,55-5 747,-29 11-225,-1 8 0,4 1-1394,21-3 1709,4 3 0,3 2 0,0 3 0</inkml:trace>
  <inkml:trace contextRef="#ctx0" brushRef="#br0" timeOffset="189678">21130 10094 10051,'0'-15'0,"0"1"90,0 7 540,0 0-450,-17 5-270,13 15 180,-13 17-90,17 8 0,0 13-462,0-5 552,0 6-90,-8 3-90,5 1-90,-5 0-585,8-19 1,0 0 224,0 16 90,0-14 0,0-2 91,0-2 89,0 5 180,0-20 0,0-6 450,-17-5-270,-1-6 179,-3-25 463,-6 17-462,13-35-270,-2 17 0,6-11 0,10-7 0,0 18-90,21-16 90,-15 17-450,29 3 1,8 2-451,-3-3 539,3 7 0,2 1 0,17-4 0,1 1 0</inkml:trace>
  <inkml:trace contextRef="#ctx0" brushRef="#br0" timeOffset="190395">21703 10054 8342,'-20'-14'90,"-10"3"-180,26 1 720,-23 2-540,24 28-90,-9 13 0,12 20 0,0 6 0,0-22 0,0 0 0,0 23 0,5-10 0,2-1 0,-5 6 0,5-14 0,-2-2 0,-5 0 90,8 12 0,-6-30-180,5 1-90,-2-15 180,2-2-90,4-25 180,10-5-90,-4-12 0,17-13-90,-13 20 90,6-8-90,-11 25 180,-2-8-90,-4 18 0,1-8 0,-4 11 0,5 17 0,-4-12 0,3 32 0,-2-20 90,1 18-90,-2-8-90,1-1 180,-3 1-180,2-3 180,3 4-90,-3-15 0,10 10 0,-7-21-90,5 6-90,5-8 180,-2-22 0,15-6 0,-14-13 90,13-14 0,-17 20-90,6-19-90,-13 26 90,0-5 90,-6 41-90,0-12-90,-3 43 90,2-21 0,0 17 90,1-9-90,0-1 0,6-3 0,-3 3 0,9-8 0,-6-3 0,12-8 0,-9-6 0,7-18 0,-6 14 0,1-32 90,0 31 90,3-33-180,-8 15 0,4-11 0,-10 14 0,2 23 0,-4 31 0,-1 0-810,0 26-89,0-30 899,17 18 0,10-25 0,17 4 0</inkml:trace>
  <inkml:trace contextRef="#ctx0" brushRef="#br0" timeOffset="190695">22767 10512 9062,'-20'-14'0,"15"2"0,-32 1 0,33 3 0,-28 2 0,15 3 0,-15 0 0,15 19 90,-4 4 0,19 20-90,-6-1 0,25-6 0,-12 0 0,33-21 90,-13 8-90,20-18 180,-4 5-180,-9-27-90,-8-1 0,-14-22-90,-4 5-1439,-6 2 719,0 7 900,-15 15 0,11 6 0,-10 8 0</inkml:trace>
  <inkml:trace contextRef="#ctx0" brushRef="#br0" timeOffset="190928">22958 10493 8882,'-16'-9'180,"-6"7"-180,13 6 0,-3 15 90,3-2-90,5 17 0,3-20-180,1 16-1439,19-4 809,6-5 810,13-4 0,-1-8 0,-6-9 0</inkml:trace>
  <inkml:trace contextRef="#ctx0" brushRef="#br0" timeOffset="191195">22477 10262 8792,'-3'-16'270,"1"1"180,2-11-450,0 8 0,21-15 0,4 15-90,23-7 90,-10 16-180,-1 0-1529,2 8 719,-11 18 990,7-13 0,-15 40 0,-1-12 0</inkml:trace>
  <inkml:trace contextRef="#ctx0" brushRef="#br0" timeOffset="191328">22618 10981 7892,'-6'8'-1798,"1"-2"1798,31-2 0,-20-18 0,20-4 0</inkml:trace>
  <inkml:trace contextRef="#ctx0" brushRef="#br0" timeOffset="191716">23438 10803 8612,'28'-23'479,"0"-1"1,4-5 0,0 1-390,-6 5 0,1-2 90,8-13 0,-1 0-180,3-11 225,-8 5 0,-3-2-225,-1-9-1128,-10 7 0,-3 0 1308,0-7-180,-9 19 0,-1 1 503,2-9-414,-4 5-178,0 6 89,-16 1 0,13 14 0,-31 3 0,30 32 0,-31 20 0,11 12 1704,3 12-1704,3-20 0,2-1 0,6 26 0,1-10 0,2 0-180,1 7-450,18-14 1,2-1-450,-8 1 134,29-10 1,6-2 314,-14-7 630,15-9 0,2-5 0,-6-9 0,13-4 0</inkml:trace>
  <inkml:trace contextRef="#ctx0" brushRef="#br0" timeOffset="191950">24103 10600 9062,'0'-27'989,"-18"3"-989,-3 6 0,-17 8 90,18 28-90,-2-14 0,19 29 0,-5-16 0,25 12 0,4-13 90,17 2-90,-1-16-90,-5-14 180,-14-11-360,-7-20-629,-11 9-810,0-4 1709,0 12 0,0 1 0,0 8 0</inkml:trace>
  <inkml:trace contextRef="#ctx0" brushRef="#br0" timeOffset="192368">24393 10574 8072,'0'14'630,"0"0"-540,0-1 450,0 7-540,0-1 0,0 17 0,0-10 90,0 21-90,0-17 0,0 8 0,0-11-90,0-1 180,0-1-90,0 5 0,0-9 0,10 6-180,-8-16-90,18-2-90,-14-7-180,26-40 450,-14 13 45,3-13 0,-1-4 45,1-3 45,-3 0 0,-1 0-45,1-8 90,-3 8 0,-1 1-1176,1-2 1086,4-8 426,-7 22-157,-5 14 1,4 3-180,-7 12 0,4 21-90,-2-14 1153,2 29-1153,-1-29 138,-2 31-138,0-20 0,-3 26 90,0-17-450,-1 13-270,-18-17 630,-2 6 0,-22-14 0,-1 1 0</inkml:trace>
  <inkml:trace contextRef="#ctx0" brushRef="#br0" timeOffset="192578">24093 10233 7533,'46'-11'449,"-2"1"-449,8 1 0,-14 3 0,22 1 0,-31 4 90,6 16-90,-17-11-1799,-7 29 1799,-5-15 0,-6 2 0,0-7 0</inkml:trace>
  <inkml:trace contextRef="#ctx0" brushRef="#br0" timeOffset="192761">24715 9788 8342,'-15'14'0,"11"12"90,-28 14-180,27 7-855,-9-13 1,-3 0 696,4 22 0,5-17 0,1 0 0,-3 19 0</inkml:trace>
  <inkml:trace contextRef="#ctx0" brushRef="#br0" timeOffset="193278">25622 10377 9961,'0'-23'1799,"0"1"-1439,-20-3-270,16 7-180,-30-3 180,31 12-180,-36 4 90,26 26 90,-31 8-180,26 14 90,3-12 0,2 0-180,5 8-540,0-4 1,7-1-180,23 3 44,-5-8 0,3-3 136,31-1 36,-21-9 1,1-3 682,20-2 0,4-5 0,1-3 0</inkml:trace>
  <inkml:trace contextRef="#ctx0" brushRef="#br0" timeOffset="193612">26062 10507 9242,'0'-18'899,"0"-3"-989,-19 12 0,15-9 90,-35 17 0,19-6 90,-17 23 0,8 4-90,13 18-180,5 1 0,11-3 90,22-6-89,2-14 179,25-7 0,-6-27 90,0-4-90,-9-18 0,-15 3 0,-4 16-180,-14-5 270,4 19-90,-5 15 0,0 8-540,0 26-989,21-6 719,7-5 810,11-14 0,0-7 0,-10-10 0</inkml:trace>
  <inkml:trace contextRef="#ctx0" brushRef="#br0" timeOffset="193812">26602 10100 9332,'0'-24'-90,"0"2"90,0 7 899,-14 2-899,10 24 90,-10 15-180,4 35 90,7-3-395,-5-13 0,0 0 305,7 12-945,-2-1 1,1 0-46,2-4 1080,0-12 0,0-3 0,0-6 0,0-2 0</inkml:trace>
  <inkml:trace contextRef="#ctx0" brushRef="#br0" timeOffset="193962">26373 10367 7892,'0'-9'-269,"18"2"-271,11 5-719,12 0 1259,5 2 0,-3 0 0,0 0 0</inkml:trace>
  <inkml:trace contextRef="#ctx0" brushRef="#br0" timeOffset="194561">26977 10521 7803,'0'-19'1079,"10"7"-989,0 5 270,6 7-270,-5 0 0,-5 0-180,-2 0 90,-1-11 90,-1 9-180,0-19 90,-1 12 0,-1-8-180,0 5 180,-11 5 90,9 17-90,-15-7 0,15 23 0,-5-14 0,7 9 0,0-4 0,0-4 0,0-3 0,0 0 0,0-4 0,0 4 0,0-2 0,11 11 0,-9-10 0,9 9 0,-11-11 0,7 2 0,-1-4-90,11 0 90,-6-3-90,7 0 0,-2-2 0,4 0-360,1 0-719,12 0 179,-9 0 990,8-12 0,-16 9 0,-1-9 0</inkml:trace>
  <inkml:trace contextRef="#ctx0" brushRef="#br0" timeOffset="195282">27040 10627 7533,'24'0'0,"-4"0"0,-4 0 0,-1 0 0,-1 0 90,2-15-180,0 11 180,5-25-90,-7 26 90,6-35 89,-13 25 91,0-26-270,-5 22 360,-2-10-450,0 13 90,-20-5-90,2 10 90,-19 2 90,1 4-90,-4 18-90,7-10 180,-6 24-90,19-7-90,-2 16-180,15-4-629,4-2-270,24-9 1169,2-3 0,23-1 0,-3-2 0</inkml:trace>
  <inkml:trace contextRef="#ctx0" brushRef="#br0" timeOffset="195861">27750 10419 9152,'-11'-9'1079,"1"1"-989,-8 1-180,4 1 90,0 1 0,-1 2 0,0 2 0,-1 1 0,-6 0 90,4 0-180,-12 19 90,14 0 90,-6 4 0,13 7-180,1-26 90,4 27-90,2-15 180,1 9 0,18-7-90,2-9 90,12-19-90,-4 6 0,-8-23 90,-9 11-180,-3-9 90,-7 2 90,0 27-90,0 16 0,0 18-3392,0 27 3392,0-18 0,0 17-322,0-15 322,0-3 90,0-1-180,-10-4 180,8-3-90,-8-4 0,4 3 270,5-14-270,-8 2 90,6-17 3142,-3-3-3862,-1-4 482,-1-1-571,-3 0-1350,-9-15 2069,5-6 0,-3 2 0,7 1 0</inkml:trace>
  <inkml:trace contextRef="#ctx0" brushRef="#br0" timeOffset="196212">28060 10511 9152,'-16'-6'360,"12"0"-270,-33-3-90,31 3 0,-32-1 0,11 4 0,-9 2 0,-10 16 0,20-11 0,-10 28 0,25-7 89,-3 10-89,14 0 0,0-9-89,19-3 89,13 5 0,10-15-45,-10-1 0,0-1 45,9-9 45,-7 2 0,-1 0-45,4-4-90,-7-18 0,-2-4 180,-5 0-90,-7-10 0,-3-2-90,-7 4-450,-2-21 0,-4 22-809,-21-15 180,-1 23 1169,-3-4 0,-9 15 0,13 1 0</inkml:trace>
  <inkml:trace contextRef="#ctx0" brushRef="#br0" timeOffset="196512">28210 10526 7443,'-14'24'0,"10"11"0,-10-11 0,4 17 0,7-9 0,-7 3 90,6-18 899,2 3-449,-2-9-540,4-23-360,21-20-180,-16-7-90,11 5 1,3 0-270,4-3 828,6-13 1,1 17 0,-8 1 0</inkml:trace>
  <inkml:trace contextRef="#ctx0" brushRef="#br0" timeOffset="196979">28547 10487 8162,'0'7'0,"0"0"0,-14 1 0,11 0 90,-10 10-180,13-3 90,0 14 90,0-9-90,0 11 0,0-13 0,0 2 0,17-8 0,-12-3 0,25-2 90,-15-2-90,13-3 0,-6-1 180,-8-18-90,1 13 0,-8-29 450,5 29 89,-4-31-269,-4 13-360,-2-13-90,-1 29 180,-15 20-90,10 36-90,-10-3 135,13-14 0,2 1-45,-1 6 0,0 23-90,0-30 360,14 19 270,-10-32-1170,10 7-269,-31-22-451,-10-15-449,-10-7 1799,-6 0 0,6-13 0,-2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27:55.2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4082 1801 8882,'0'-4'899,"0"-2"-539,0 3 0,0-2-90,0 1 0,0 1 89,-11-4-359,8 3 90,-8-4-180,11 24 90,14 10 90,-10 29-90,28-6 0,-22-1 0,-2 0 0,12 2-135,-7 1 1,-3-2-46,-8-6 90,5-8 0,0-2 90,-6 2 0,2 12-360,-3-24-90,0 0 450,-14-15-90,11-19 180,-25 7-180,12-50 0,-1 25-94,3-2 0,3-2 184,8-14-90,-19-3 90,19-5 0,-5 15 0,0-2 0,6-24-45,-1 11 0,0 0-753,3-9 798,10 24 0,1 1 0,-6-10 90,34 4 90,-13-13-90,16 27-442,-1-9 352,-10 33 90,-7 2-90,-15 22 318,-2 13-228,-7 9-90,0 7-90,-16 13 0,-4-12-225,3-7 1,-1-1 384,-2 5-700,-8 8-179,25-24-1,-10-3 220,3-6 590,7-4 0,-7-2 0,10-3 0</inkml:trace>
  <inkml:trace contextRef="#ctx0" brushRef="#br0" timeOffset="302">4578 1737 7713,'16'0'90,"-2"0"-1,7 18-89,-8-13 0,3 32 0,-7-21 0,-2 18 0,1-6 0,-5 16 0,0-10 0,-3 21 0,0-27 0,0 6 0,0-13 0,0-9 0,0-1-89,0-33 89,0-11 0,0-16 0,15-2-225,-2 9 0,2 0-225,16-11 450,-7 2 0,0 2 0,3 5 0,9-9 0</inkml:trace>
  <inkml:trace contextRef="#ctx0" brushRef="#br0" timeOffset="654">5410 1682 8522,'-41'0'540,"1"0"-450,5 0 0,5 0-90,7 0-90,2 0 90,-1 19 0,3-14 0,1 33 0,5-14 0,2 8 0,7 8-90,1-18 0,42 10 90,-29-14 0,26-9 0,4-5 90,-19 2-90,42-23 90,-35 12-90,4-30 0,-13 7-450,-9-25 0,-3 14-269,-24 1-181,-4 20 900,-15 10 0,16 0 0,6 8 0</inkml:trace>
  <inkml:trace contextRef="#ctx0" brushRef="#br0" timeOffset="1433">5825 1664 8882,'-51'0'540,"22"22"-540,-16-16 0,39 41 0,-39-28-90,40 23 90,-28-11 0,30 0 0,-10-3 0,13 0-90,0-4 90,17-4-270,9 2 180,11-13-450,16 2 360,-15-11 0,9 0 1,2-24 179,-13-10-45,-10 2 0,-2-3 494,0-24-449,-11 14 0,-3 0-972,-2-15 972,-6 19 0,0-1 360,-2-20 0,0-4-135,-12 34 0,0-1 44,10-10 1,-2 1-225,-18 11 0,0 0-90,20-11 0,-1 3-235,-28 5 640,28 1-450,-8 41 180,11 26 0,0 10-135,9-2 0,2 3-192,-7 15 237,12-6 0,2 0 90,1 10-90,1-4 0,3-2-90,7-5-180,-8-7 0,-1-4 0,-3-11 824,10 7-734,-14-21 297,3-2-387,-9-11-90,1-1 180,0-17 549,-1 10-369,7-28 90,-5 6 0,6-17 90,-6 16 180,1-4 270,-3 28-450,-1-9-90,2 12-1,-1 0-89,0 19 0,1-14 0,0 34-89,9-10 89,-3 9 0,7 0-360,4-6 90,-5-9-989,31 3 899,-24-17 90,17-2 180,-22-7 90,0-21 0,2-5 270,-9-11 359,4-9-269,-15 20 360,1-16-450,-6 22 0,0-5-180,-14 17-180,11 23 90,-10 12-270,13 25 90,0-12-180,0-1-809,19-7 359,7-17 810,-1 9 0,22-22 0,-16 5 0</inkml:trace>
  <inkml:trace contextRef="#ctx0" brushRef="#br0" timeOffset="1616">6963 1674 9512,'-16'-11'899,"-3"2"-809,-1 28-180,-6 6 90,23 12 0,-8 0-90,11-6-90,0-3-90,20 1-539,9 5 89,13-11-45,-11-8 1,2-3 764,12-3 0,16-3 0,-15-6 0</inkml:trace>
  <inkml:trace contextRef="#ctx0" brushRef="#br0" timeOffset="1819">7530 1219 10141,'-16'-25'270,"13"5"180,-13 6-360,0 8-90,13 30 0,-22 17 90,23 16-90,-7 6 0,8-27 0,2 1-90,-1 21-180,8-12 0,2 0-180,-6 4-315,11-12 1,3-2-135,-1 0-91,1 5 990,7-20 0,-22-5 0,9-2 0</inkml:trace>
  <inkml:trace contextRef="#ctx0" brushRef="#br0" timeOffset="1967">7355 1635 8792,'26'-14'0,"26"3"-180,-26 3-270,31 0-540,-23 2 1,0 1 989,22-3 0,-18 4 0,0 0 0,16-1 0</inkml:trace>
  <inkml:trace contextRef="#ctx0" brushRef="#br0" timeOffset="2583">8713 1524 9062,'-24'0'629,"-1"-11"-629,-2 8 90,-16-8-90,10 11-90,-25 0 90,26 0-89,-8 22 89,20-16 0,4 36-90,5-26 0,6 28 90,3-18-90,26 16 180,13-21-439,13 4 259,3-11 180,-14-3-1,0-1 361,5 2-450,-23-4-90,11 6 90,-30-6 90,-32 8-180,1-4-225,-2-4 1,-3 1-811,-3 1 1,1-1 833,-22 3 0,21-3 0,0 0 0,-14 0 0</inkml:trace>
  <inkml:trace contextRef="#ctx0" brushRef="#br0" timeOffset="3204">11965 1551 10771,'57'0'270,"-6"0"-180,9-11-612,-3 8 567,-6-3 0,2 1-587,-10 1 0,3 1 332,7 3 0,7 0 1,-5-1 74,-2-4 0,0 1-285,6 2 0,6 3 0,-5-1 60,-7-2 1,-1 1-533,-8 0 0,3 2 0,-5-1 262,1 0 1,-3 0 629,-1 0 0,-2 0 0,30 0 0,-5 0 0</inkml:trace>
  <inkml:trace contextRef="#ctx0" brushRef="#br0" timeOffset="3484">13095 1157 8612,'-9'-7'0,"1"3"360,3 1-90,3 1-90,20 0-180,12 0 0,10 1 0,7 1 90,11 0 0,-12 0 44,1 13 1,0 3-45,-2-9-90,-7 22 0,-4 3 0,-12-10-45,-11 11 0,-4 2-404,-3 7-361,-10-3 1,-7 0-181,-19 12 830,13-17 1,-3-1 0,-2-8 0,-1-1 0,-12 23 0</inkml:trace>
  <inkml:trace contextRef="#ctx0" brushRef="#br0" timeOffset="4233">17015 1333 8702,'0'-13'270,"0"1"0,-17 2-180,13 2 269,-36 3-89,7 2-180,-13 2-135,13 9 0,0 4 135,-9 17-135,9-3 0,2 2 45,-2 18-90,14-15 0,4-2 0,4 6 1,6 8-91,30-10 90,-19-11 45,29-10 0,6-5-45,-8-2-109,4-4 1,1-2 198,6 1 90,-2-20-180,-3 15 180,-4-38-90,-5 26 0,-14-20 217,3-4 143,-17 11-270,6-16-180,-8 23 180,-19-5-90,15 41 0,-15 31 0,19 9 45,17 4 0,1 0-45,-9-2 90,17-4 0,2-3-180,-8-7 135,-4-9 0,0-2-45,2 0 125,-9 14-575,-9-24-2104,-45 11 2554,34-20 0,-21-3 0,-3-3 0,8-4 0</inkml:trace>
  <inkml:trace contextRef="#ctx0" brushRef="#br0" timeOffset="4632">17958 1270 8972,'-56'-1'719,"11"18"-719,3-12 0,10 28 0,1-29-89,-7 37 89,20-24 0,-15 29 0,30-24 0,-9 7-90,12-13 90,0 1 0,24-4-180,7-4 180,14-4 0,15-3 0,-23-20 45,0 2 0,-3-3-45,-2-18 0,-7 8 0,-4 0 180,-11-1 179,-2-18-269,-8 24-270,0-6 180,-16 21 90,12 17-90,-11 19 0,15 9-449,0 23 89,0-21-1259,17 26 0,-12-29 1619,31 5 0,-31-18 0,13-3 0</inkml:trace>
  <inkml:trace contextRef="#ctx0" brushRef="#br0" timeOffset="5050">18238 1517 8072,'34'-15'180,"3"-11"-180,-7-7 0,0-7 0,-8 8 0,-1-4 0,-3-3 0,0-1 90,0-21 0,-7 13 45,-5 7 0,-2 0 135,-1-8 179,-3 10 1,0 2-360,0-2-90,-16-12 0,13 31 0,-13 0 180,4 15-90,9 25-90,-9 13 0,11 0 0,2 2 0,-1 26-685,0-27 0,0-1 685,0 18 0,0-2 0,0-1-90,14 16-180,-10-18-135,8-10 1,3-1-46,-2 1-450,14 17 361,-14-28 539,19 11 0,-23-20 0,16 3 0</inkml:trace>
  <inkml:trace contextRef="#ctx0" brushRef="#br0" timeOffset="5473">18722 1491 9242,'12'0'360,"-3"0"-360,-1 0 0,-2 0 0,3-20 0,4 15 0,9-47 0,-4 29-45,-1-8 0,-1-3 45,2-3 0,-3 4 0,-1-1 0,-1-9 45,-4 5 0,-2 0-45,-3-9 179,1-12 541,-5 6-630,0 17-180,0-12 180,-17 29 180,12 18-270,-12 27 0,15 11 0,4 6-90,-2 22-1104,0-10 0,0-2 745,0 3-1,0 9-135,20-23-45,-15-6 91,32-3-631,-12 2 321,8-11 849,1 0 0,-10-13 0,0-3 0</inkml:trace>
  <inkml:trace contextRef="#ctx0" brushRef="#br0" timeOffset="5850">19225 1391 9242,'19'-10'90,"2"2"-180,12 8 180,-3 0-90,-7 0 0,0 0 0,4 0 0,-3 0 0,3-15 0,19-3 0,-18-16 0,18-3 0,-29 9 90,2-8-90,-13 15 180,-2-10-91,-4 16-89,-17-4 0,13 13 0,-28 1 0,11 5 0,2 13 0,-15 6 0,15-1 0,-10 27 0,13-26 0,9 23 90,7-5-90,0-12-269,18 19 89,-14-21-630,22-3 1,4-2-1,-8-2 810,32 3 0,-24-15 0,1-2 0</inkml:trace>
  <inkml:trace contextRef="#ctx0" brushRef="#br0" timeOffset="6168">19867 1239 7533,'-17'17'899,"4"3"-899,13 12 0,14-3 0,-10 6 0,23-7 0,-24 17 0,18-22 90,-18 11 0,12-18 90,-13 3-90,4-28-180,-6-8 180,0-15-90,0-5-90,0 5-90,0-5-90,0-1-449,0-19 359,0 13 360,7 9 0,3 0 0,7-1 0,17-8 0</inkml:trace>
  <inkml:trace contextRef="#ctx0" brushRef="#br0" timeOffset="6583">20415 1112 9691,'-19'17'270,"-10"-13"-270,26 27 90,-17-7-90,17 6 0,-5 5 0,8-12-90,0 2 0,0-2 0,19 0-179,-15-3 89,29 7 0,-13-12-540,17 4 540,-5-15-359,8 0 359,-15-4-90,4-20 90,-10 15 180,-2-33 0,-2 34 90,0-46 90,-6 30 0,0-37 0,-8 33-1,0-7 1,-1 14 0,0 3-180,0 3 0,-15 3 0,11 2-360,-12 20-1169,33 3 1529,-13 20 0,12-18 0,-16-2 0</inkml:trace>
  <inkml:trace contextRef="#ctx0" brushRef="#br0" timeOffset="7017">20395 973 8792,'-3'-2'-675,"17"0"1,-11 2-1,13 0 1</inkml:trace>
  <inkml:trace contextRef="#ctx0" brushRef="#br0" timeOffset="7550">20600 1089 6543,'34'0'0,"-2"0"0,-5 0 0,-1 0 0,-4 0 0,-5 0 0,-3 0 0,-6 0 90,4 14 180,-5-10 0,1 9-90,-3-13-90,-1 0-90,0 7 90,-1-5 0,0 5 0,0-7 359,2 3-269,-3-3-90,2 4 180,-2-4-1889,-1-10 1619,-12 7-90,2-7 90,-4 24 0,6-11 0,7 11 0</inkml:trace>
  <inkml:trace contextRef="#ctx0" brushRef="#br0" timeOffset="8004">20655 1333 8522,'17'4'360,"4"-1"-360,13-21 0,4 3-90,-15-17 90,4 3 0,-19 6 90,3-9-90,-9 12 270,0-16-270,-2 16 90,-20-16-90,14 23 0,-32-6 180,23 17-180,-15 19 0,11 9 0,7 11 90,6 3-90,2-9-180,3 14 0,-3-11-90,24 18-90,-15-26 90,30 4-179,-31-14-541,28-4 990,-10-3 0,17-5 0,1-2 0</inkml:trace>
  <inkml:trace contextRef="#ctx0" brushRef="#br0" timeOffset="8367">21005 1122 8432,'-15'-4'1080,"11"18"-1170,-10 5 180,14 20-180,0-8 90,0 0-90,19 0-180,2-3 180,2-1 0,14-8 0,-21-9 0,18-5 90,-8-1 90,24-3-90,-18 1 180,25-19 0,-32 13 0,7-28 0,-16 28-90,0-21 269,-10 22-359,0 9-270,-20 8 1,11 15-91,-27-16-989,11 9 449,0-10 900,-9 0 0,18 3 0,-12-8 0</inkml:trace>
  <inkml:trace contextRef="#ctx0" brushRef="#br0" timeOffset="8530">21608 1375 8342,'7'0'-23,"-2"0"1,-2 0 0,-3 0-1</inkml:trace>
  <inkml:trace contextRef="#ctx0" brushRef="#br0" timeOffset="11122">10125 822 6453,'0'-20'540,"14"0"-360,-10 0 0,10 2 0,-5 0 359,-7-3-179,7 5 180,-9-3-360,0 9-90,0 2 449,0 4-629,0 19 180,0 17-180,0 4-629,0 20-91,0-26-1258,12 23 2068,-9-24 0,10 10 0,-13-13 0</inkml:trace>
  <inkml:trace contextRef="#ctx0" brushRef="#br0" timeOffset="11333">10103 1240 9062,'17'-18'90,"-12"-8"0,29 23-90,-29-23-360,50 9-180,-32-8-674,11 9 0,3 2 1214,2-4 0,11-5 0,-14 7 0</inkml:trace>
  <inkml:trace contextRef="#ctx0" brushRef="#br0" timeOffset="11866">10160 378 8072,'-31'-9'180,"1"2"-90,-1 2 270,-14 0-270,11 3 0,-10 0-90,1 21 0,10-14 0,6 20 0,1 4 0,-5-5-757,12 5 1,1 1 756,-5 11 180,5 6 50,1 5-230,9-13 0,3 2 0,-3 24-487,3-10 1,4 1 531,9-24 0,2 0 45,3 21 0,3-2-126,2-22 0,4-1 95,5 5 1,4 4 0,-2-5-60,-3-8 0,1-2 30,9 3 0,4 2 0,-3-6 269,21 2-299,-18-10 0,0-3 0,16-3 0,1-4 0,-15-1 0,0-4 90,19-21-135,0 4 0,0-4 90,-31 1 0,-1-2-90,23-12 0,-4 0 45,-10-2 0,-13 2 0,-4-1 90,-4-8-135,-6-9 0,-8 0-45,-24-6 135,5-1 0,-5 2-479,-4 28 1,-3 3 433,-1-12 0,1 2 0,5 11 0,-1 3 0,-1 0 0,-1 0-90,2 2 0,-2 0-225,-12-6 0,-1 2 135,11 8 0,-2 0-405,-19-7 1,1 3-136,-9 4 720,22 8 0,1 2 0,-11 3 0,4 3 0</inkml:trace>
  <inkml:trace contextRef="#ctx0" brushRef="#br0" timeOffset="13217">15307 680 9422,'22'-3'809,"-5"2"-719,-3 1-90,-5 16 0,6 4 0,-7 1 0,6 24 0,-9-28 0,2 34 0,-6-28 0,2 10 90,-3-19-630,0 3 360,0-46 180,0 3 0,0-27-89,0 16 89,0-1 89,14 11-178,-10-13 89,30 20 179,-5-7-89,3 17 180,11-2-180,-22 11 0,18 14-90,-18-9 0,12 26-270,-19-5-629,2 19 179,-9-5-899,1 11 1619,-4-22 0,0 6 0,-2-13 0</inkml:trace>
  <inkml:trace contextRef="#ctx0" brushRef="#br0" timeOffset="13722">15430 402 8342,'-36'-7'450,"0"0"-270,-2 2 0,-19 0-90,12 3 45,6 1 0,0 0-2229,-8 1 2094,-14 15 0,4 5 0,15-1 20,10 8 1,1 1-111,1-2 90,7 22 0,5 5 0,5 0 45,2 2 0,8 0-45,23 1 45,-6-8 0,5 0-45,1-20 0,5-2 45,12 17 0,2-2-90,-12-18 0,1-2 45,9 5 0,4-1 0,5-6 0,1-2 0,-11-6 0,3-1 0,4-2 0,4 0 0,-4-2 0,-3-2 0,1-2 0,3 1 0,5-1 0,-4-4 0,-5-9 0,-1-2-602,13 12 0,-2-4 602,-15-18 0,-2-3 0,0 14 0,0 1-41,-3-11 0,1-4 41,10-3 0,-2-1 0,-12 8 0,0-3 96,11-16 0,-3-1-96,-4-7 45,-14 8 0,-4-1-135,-5-7 90,-4-11 0,-24 0 0,-12 16-45,2 7 0,-3 1 45,5 15 0,-1 2 0,-2-6 0,-2 0-180,-4 1 0,1 3-180,-21-11 0,6 9 1,-1 2-181,-8 0 0,5 9 1,0 2 539,-11 3 0,21 5 0,0 0 0,-20 2 0</inkml:trace>
  <inkml:trace contextRef="#ctx0" brushRef="#br0" timeOffset="24384">11047 2977 9062,'0'-6'450,"0"2"-360,0-1 1079,0 3-1079,0 18-90,0 16 0,0 12 0,0 12 45,0-18 0,0 2-988,0 24 943,0-21 0,0 1 180,0 17-180,0-1-90,0-3 90,0-19 0,0-1 0,0 18-276,0-14 0,0-1 276,0 1-90,0 16 90,0-31 0,0-1-450,0-13-269,0-7 629,0-19 893,0-12-893,0-13 90,0-22 0,0 18 602,17-15-692,3-5 270,12 18-136,-12 7 1,-1 2 135,9-1-180,-4 10 0,2 3 90,5 2 270,27-2-180,-31 17-180,17 17 90,-32-6-90,5 43 0,-13-25 0,-1 15 0,-1 2-90,-1-3-270,-1 30-90,0-37-539,0 8 539,0-18-89,0-1-631,17-10 1170,5-4 0,24-1 0,2-3 0</inkml:trace>
  <inkml:trace contextRef="#ctx0" brushRef="#br0" timeOffset="24750">11778 3452 9602,'0'-14'1619,"0"-3"-1529,-18 6 359,-1-3-359,-18 9-90,1 0 0,16 25 0,-22 3 0,30 0 0,-19 26 0,23-31-270,1 42 1,7-36-181,23 15 270,2-28 0,22 5 180,-11-15 0,9 5 0,-17-22 90,16-2 0,-23-2 0,5-14 450,-15 11-451,-1-11 361,-5-2-450,-2 13-90,-3 2-449,-14 10-451,10 28-359,-10 3 270,14 23-900,21-8 1979,8-3 0,10-14 0,-1-9 0</inkml:trace>
  <inkml:trace contextRef="#ctx0" brushRef="#br0" timeOffset="25033">12212 3409 9512,'0'-13'989,"-20"1"-899,16 2-180,-31-6 180,31 9-180,-12 15 270,16 10-270,0 22 180,17-3-180,-12-6 270,24 3-180,-26-15 90,17 3 0,-18-8-180,6-2 90,-8-2 0,0 3-360,-23-4-719,-5 5 269,0-9-1259,-30 2 2069,37-5 0,-27 0 0,25-2 0</inkml:trace>
  <inkml:trace contextRef="#ctx0" brushRef="#br0" timeOffset="25602">12562 3048 10861,'0'-9'-90,"0"1"90,0 3 719,0 2-629,0 26-90,0 30 0,-13 3 0,12-8 0,-1-1 0,-11 3 0,12-9 0,2 0 0,-1 0 0,0 21 0,0-34 0,0 4 180,0-15-360,0-7-539,-7-1 449,5-23 270,-10-11 0,11-11-90,-6-6 90,7 4-90,-2-27 90,2 13-964,0 5 1,0-1 963,0-8 45,-2 20 0,4 2-73,12-10 28,-11 9 0,11 5 90,3 3 90,-1 11-180,18 4 90,-12 10-90,7 22-90,-14 10 90,6 12-450,-3 21-90,-4-23-180,-2-7 1,0-1-270,0 1 989,15 12 0,-12-31 0,6 1 0</inkml:trace>
  <inkml:trace contextRef="#ctx0" brushRef="#br0" timeOffset="25972">13117 2977 9332,'-23'42'1079,"17"-8"-899,-34 5-1173,36-7 993,-33 2 0,16 16 0,-3-13 0,-9 16-90,18-27-90,-4 0 196,4-13-1096,10-5 1094,-1-19-104,17-8 180,-7-12-180,10-3 180,0 5 0,0-15 179,3 12 516,1-15-695,-15 25 1079,14-4-1079,-11 18 90,7 2-90,-5 6-90,3 19 0,-1 5 90,3 12-180,-2 0 90,1-8-1080,2 20 91,-3-12 989,0 2 0,-1 0 0,3-1 0,6 19 0</inkml:trace>
  <inkml:trace contextRef="#ctx0" brushRef="#br0" timeOffset="26688">13528 3447 9781,'0'-6'1080,"-12"0"-990,10 3 90,-10-1-90,12 1-1440,0 0 1350,0-10 90,0 0 0,0-11-90,0 4 90,0-3-90,0 8 0,-15 0 0,1 11 0,-15 19 0,15 8 90,-4-2-180,16 29 90,-5-31 180,7 34-270,0-29-90,17 8 0,0-16 180,16 3 0,-2-13 0,-3-1 0,0-21 0,-8-4 90,-6-30 180,-8 16 450,-5-18-450,-1 28 89,0-10-539,0 19 180,0-2-89,-13 12 178,10 15-178,-11 9-271,30 20-180,-12-7-1439,22 25 1080,-13-29 899,11 21 0,-7-32 0,0 3 0</inkml:trace>
  <inkml:trace contextRef="#ctx0" brushRef="#br0" timeOffset="27083">13770 3319 10141,'0'38'180,"0"2"-180,0-3 0,0-5 90,13-6-180,-9-7 0,9 0 90,-13-4-1259,7 1 1169,-5-27 0,9 12 90,-7-35 0,5 4 0,-2-8 0,4-4 90,-2 13-90,1 2 0,-2 3 450,1 4-360,-3 2 179,3 9-179,-5 2 0,4 28-90,-3-15 0,2 36 0,-1-24 0,1 19-359,0-8 89,0-2-180,1 2-180,2-5-899,10 5 1529,-4-9 0,9-3 0,-5-11 0</inkml:trace>
  <inkml:trace contextRef="#ctx0" brushRef="#br0" timeOffset="27520">14278 3319 8702,'-16'18'90,"2"-2"-90,14 16 0,0-7 0,0-1 0,17-12-90,-12 2 0,23-13 90,-19 4 0,4-22 450,-6-4 539,-7-19-899,0 5 360,0 2-360,0 36 90,0 18-180,0 21 0,0 5-254,14-8 254,-11 3 0,11-10 0,0 0 0,-11 17 0,8-8 0,2-1 0,-1 3 0,1 12 0,4-23 90,-12-4 0,7-4 90,-6 1-360,-2-10-629,-3 0 89,-20-11-90,14-17-89,-39 10 899,8-30 0,-11 6 0,22 4 0,0 0 0</inkml:trace>
  <inkml:trace contextRef="#ctx0" brushRef="#br0" timeOffset="31317">6715 3501 8792,'-6'-6'989,"0"1"-539,2-1 0,-1 1-180,-1-1 0,0 1-1,-2-1 1,1 2-180,-1 1-90,1 1 0,0 0 0,-4 1 0,2 0-90,-9 1 180,4 0-180,-15 18 90,8 2-270,-17 22 91,17-12 89,-13 22 0,22-26 0,-2 23 180,13-29-90,19 5 0,-13-8 0,31-2 0,-32 1 0,39-2 0,-25 0 0,20 0 0,-2 4 90,-12-6 269,7 5-179,-20-9-180,3 2 0,-13-5 0,4-1-180,-23 2 0,13-3-719,-31 2 89,9-1-629,-22-2 720,9-1-91,1-1 810,16-13 0,0 9 0,3-9 0</inkml:trace>
  <inkml:trace contextRef="#ctx0" brushRef="#br0" timeOffset="31554">6423 3291 9512,'0'-5'1799,"11"1"-1620,-3 16-179,9 9 90,-7 9-90,-1 5 0,-2-1 0,0 4 0,0 4-90,1 3-242,-1 1 422,1 1-270,-1-13 0,0 1-360,4 17 225,-2-19 1,1 0-1085,4 13 589,0-3 0,0-1-269,0-1 1079,1-2 0,0-2 0,0-2 0</inkml:trace>
  <inkml:trace contextRef="#ctx0" brushRef="#br0" timeOffset="31882">7252 3423 9332,'4'-12'719,"-1"2"-359,1 5 90,0 1-360,0 4 0,5 22 0,-2 10-180,3 13 90,-1 3 90,0-10-180,-1 3-360,2 18-90,-1-14-180,-4-10 1,1 0-90,2 0-900,0 19 1709,-3-29 0,-2 4 0,-2-13 0</inkml:trace>
  <inkml:trace contextRef="#ctx0" brushRef="#br0" timeOffset="32016">7193 3742 8252,'0'-16'0,"18"0"0,-13 0-180,37 0-179,-21 0-271,23 0-629,-8 1 1259,0 0 0,2 0 0,1 0 0</inkml:trace>
  <inkml:trace contextRef="#ctx0" brushRef="#br0" timeOffset="32584">7685 3195 10321,'-13'14'990,"3"11"-901,10 12-89,0 7 90,0-4-670,0 5 580,0 3 0,14 1 0,-10 1 0,11-2 45,-8-15 0,-1 1-135,-3 14 45,9-10 0,-1-1-44,-8 0-82,16 15 81,-16-30-83,5 3-97,-3-16-810,-4-4 991,6-2 293,-5-2-204,7-22 0,-1-3 0,3-2 0,4-26 90,-5 43 90,9-40 0,-11 38 89,9-7 1,-7 11-270,3 7 0,3 14 90,-4 8 0,12 20-90,-9-7-180,13 13 90,-10-21-180,14 13-89,-11-26-901,28 9 991,-22-21-91,27-9 360,-31 3 90,13-28 180,-21 5 539,2-20-269,-12 9 989,-2-13-1439,-3 27 360,-14-3-540,11 36-270,-10 12 90,13 20-450,0-8-719,14 9 540,-10-18 899,24 10 0,-25-18 0,9 3 0</inkml:trace>
  <inkml:trace contextRef="#ctx0" brushRef="#br0" timeOffset="32752">8327 3512 6543,'0'20'0,"0"-3"0</inkml:trace>
  <inkml:trace contextRef="#ctx0" brushRef="#br0" timeOffset="33067">8805 3571 9691,'-40'0'810,"2"16"-720,8 0-90,13 19 0,-3-11 0,18 3 0,-6-5-90,8 0 180,0 2-90,25-1 0,-19 2 0,40-2-90,-17 10 90,8-11 90,-1 11-90,-6-18 180,-15 2 0,9-9-180,-22-3-90,6 0-90,-8-3-270,-20 0-90,-13-1-989,-29-1 450,7 0 1008,-1 0 1,19 0 0,2 0 0</inkml:trace>
  <inkml:trace contextRef="#ctx0" brushRef="#br0" timeOffset="33722">9623 3714 10141,'-14'0'630,"4"0"-1,5 0-718,25 0 178,22 0-178,6 0-271,-8-6 0,-1 0-180,7 3 0,-5-3 1,-1 0-91,5 6-315,-8-4 1,-1 0 944,2 2 0,6-6 0,-17 8 0</inkml:trace>
  <inkml:trace contextRef="#ctx0" brushRef="#br0" timeOffset="34067">9910 3549 10051,'-11'-5'1709,"-4"0"-1619,7 1-90,-4 0-90,9 2 0,-1-1 90,21 15 0,2-10 0,2 23 0,24-10 0,-26 2 0,40 10 0,-30-18 0,21 17 0,-23-14 90,4 3-90,-9-1 90,-11-4-90,-1 10 0,-9-5-450,-24 11-449,17-5-630,-30 3 0,-5 1-158,11 3 1620,-6-5 1,0-1 0,1 3 0,2 1 0</inkml:trace>
  <inkml:trace contextRef="#ctx0" brushRef="#br0" timeOffset="35400">15195 2601 8432,'-29'0'1439,"13"18"-1079,-12-14-180,16 39 90,-17-21-714,8 27 714,-4-4-993,1 8 903,-1 4-180,13-26 0,0 2 90,-3 15 0,1 1-135,3-11 0,2 1 45,-1 26 0,2-1 0,3-27 0,4-1-360,12 21 1,6-1-271,7 5-90,13-15 1,5-4 179,-16-19 0,4-3 540,25 11 0,4-5 0,-21-13 0,-1-4 0,15 4 0,-1 0 0</inkml:trace>
  <inkml:trace contextRef="#ctx0" brushRef="#br0" timeOffset="37001">16192 2815 9961,'-7'-8'1529,"5"4"-1439,-7 1-180,5 60 180,0-21-789,0 20 0,1 4 699,2 4 0,-1-7 0,0 0 0,2-22 0,0-2 165,0 9 0,-1 0-165,1-5 0,0-2-90,0 15 0,7-13 0,1-3 90,-4-2 90,11 5-1349,-15-24 1079,0-23 180,0-19-45,1-3 0,-2-3-45,-12-25-235,12 24 0,-1 0 325,-11-24 0,13-5 0,0 31 0,0-1 0,0-16 0,0-2-212,0 14 0,0 0 212,-1-24 0,2 2 0,16-3 45,-16 20 0,3 4 45,25 4-75,-26 2 255,20 23 0,-11 6-270,13 25 1607,-6-14-1562,-4 23 0,-4 7-135,1-6 135,-1 13 0,-1 2-45,-4 4 494,1 13-1213,-6-4 269,0-16-899,-1 23 539,-20-30 810,-1 17 0,-3-24 0,7 5 0</inkml:trace>
  <inkml:trace contextRef="#ctx0" brushRef="#br0" timeOffset="37333">16537 3326 8702,'7'17'450,"-2"10"-270,1-24-90,-3 21 0,-1-21 0,0 17-90,0-13 0,1 8 0,-2-5 0,-1-1 0,0 3 89,0-4 91,0 5-180,0-5 0,0 0-809,0-4 359,0-17 270,0-10 0,0-10 180,17-23-90,-12 18 90,12 11 0,4-1-359,9-25 89,10 13-180,-15 11 0,-1 2-948,2 0 1398,5 2 0,-14 17 0,-1 4 0</inkml:trace>
  <inkml:trace contextRef="#ctx0" brushRef="#br0" timeOffset="37683">17150 3259 9332,'-19'-18'539,"-18"7"-449,12 4 0,-21 7-90,9 23 0,-4 6 0,19 14 0,-4 11 90,18-20-90,2 7 0,6-15 90,0-3-180,24-3 90,3-3-90,3-2 180,27-7-90,-37-3 0,39-23 0,-35 14 0,-3-32-270,-5 32 90,-14-35 91,5 22-721,-7-27 270,-19 18-449,-4-3 179,-1 9 810,-11 11 0,30-1 0,-12 10 0</inkml:trace>
  <inkml:trace contextRef="#ctx0" brushRef="#br0" timeOffset="38333">17512 3251 9152,'-18'-7'539,"-7"1"-539,-10 27 0,11 3 90,3 12-180,19-5 90,-7-6-89,9 8-181,21-7 180,4 13-90,1-20 0,29 3 0,-34-15 90,30-3-90,-10-4 90,-10-24 0,18-5 0,-25-16-1051,7 2 1141,-15 6 0,-4-2 0,-2-5-336,-5-3 426,-2-2 90,-2-3 359,0 15 1,-2 0-90,-15-17-270,16 12 0,-3 3-360,-26 1 90,25-3 180,-9 24 359,13 7-359,0 21-90,0 32 0,0 1 0,0 0 0,0 0-466,0 6 466,-1-15 0,2-1 0,12 14 0,-9-2 0,9-3 0,-1 14 0,-2-17 602,11 17-782,-11-31-101,11 7-79,-12-23 0,17 1 360,-10-25 0,11-6 0,-9 2 0,13-30 180,-14 30 270,12-38-360,-19 40 799,5-12-439,-12 27-166,1-6-284,-2 23 0,0 6 0,1-1-90,0 20-180,2-24-180,-1 20-629,9-5 359,-1-17-89,9 15-360,-1-28 1169,3 9 0,3-11 0,1 0 0</inkml:trace>
  <inkml:trace contextRef="#ctx0" brushRef="#br0" timeOffset="38736">18408 3221 9512,'-17'-4'989,"-3"0"-989,-1 21 90,-8-12-180,27 28 180,-19-12-270,19 16 0,-7-6-539,9 2 449,22-15-900,0 4 721,26-15 179,-14 0-90,4-7 180,-11 0 90,11-16 180,-10-4 180,12-20 0,-20 8 180,-1-1 89,-10 9 1,-6 2-180,0 0 449,-3 5-629,0-2 360,-15 10-450,-4 0-90,-12 29 90,13 4-90,6 23 0,12-13 0,0 0-540,19-6 270,-15-6-539,53 3 359,-33-16 90,36-2-359,-6-7 359,-9-18 45,-8 5 0,-2-1-225,7-23 540,-11 9 0,0 0 0,2-10 0,7-14 0</inkml:trace>
  <inkml:trace contextRef="#ctx0" brushRef="#br0" timeOffset="38964">19117 2815 9152,'0'-31'1169,"-19"-1"-1259,15 10 270,-15 2 360,8 14-450,8 18-90,-8 15 0,11 8 0,0 24 0,0-19 90,0 17-90,14 1 0,-10-15 0,8-9 0,1 0-180,-10 4-360,19 16 90,-13-26 91,4 3-91,0-15 180,-12-3-270,6-4 540,-6-1 0,0-4 0,-1-1 0</inkml:trace>
  <inkml:trace contextRef="#ctx0" brushRef="#br0" timeOffset="39100">18960 3168 8702,'-10'-18'630,"2"5"-540,8-2-90,0 6 0,0 0-90,26 0-450,11-2 90,16 4-405,-13 2 1,-1 0 639,11 2 0,-15 1 0,-1 1 0,13 1 1</inkml:trace>
  <inkml:trace contextRef="#ctx0" brushRef="#br0" timeOffset="39667">20035 2418 9691,'-4'-11'180,"-6"5"0,0 3 360,-15 20-270,3 18-564,-9 10 339,10-3 0,-1 1-283,7-13 0,-1 1 238,-10 26 0,2 0 44,11-22 1,1 0-45,-3 22 0,3-1-638,4 7 548,5-25 0,0-1-180,3 7 1,17-5 89,-12-4-540,32 2 360,-5-14-359,26 1 449,-7-17 180,-15-3 0,-1-4 287,7-17-152,-2 8 0,-1-4 225,-4-27 89,-6 19 1,-3 2 90,-9-5 977,-1-10-977,-12 19 234,-3-11-594,-1 30-180,-12 13 180,10 31-360,-10-8-540,12 13 361,0-24-91,16 5-809,-12-8 359,12-10 990,-1-2 0,-11-5 0,11-5 0</inkml:trace>
  <inkml:trace contextRef="#ctx0" brushRef="#br0" timeOffset="39833">20020 3010 7623,'56'0'-383,"-11"0"1,10 0 0,-11 0 0</inkml:trace>
  <inkml:trace contextRef="#ctx0" brushRef="#br0" timeOffset="40433">20798 2903 9422,'-37'0'449,"17"15"-179,-13-11 0,29 28-270,-30-16 0,15 31 0,-1-14-90,-3 22 270,21-23-270,-6 21-90,8-29 0,20 5 90,-1-23 90,22-3 0,-22-20 0,16-7 0,-17 1 0,3-20 270,3 13-90,-22-11 270,12-6-360,-13 25-180,4-5-90,-5 13-540,0 53-1528,0-6 1348,0 0 1,0 1 766,0 9 1,16-12 0,4-2 0</inkml:trace>
  <inkml:trace contextRef="#ctx0" brushRef="#br0" timeOffset="40800">21108 3370 9871,'0'-42'0,"0"7"180,0-1 0,0 5 0,18-21-180,0 11 0,0 2 0,-1-1 0,0-9-45,-2 4 0,-1 0 135,0-10-90,-1-8 0,-1 0-180,-5 29 0,-1 0 585,-1-31 0,-2 0-135,-3 6-270,0 13 0,0 3 0,0-2-121,-16-9 211,13 33 0,-13 3-90,16 40 0,0-4-90,0 28-90,0-8-527,0 7-12,0 4-960,0 4 959,0 2-179,0-2-180,20 0 1079,-15-3 0,29-2 0,-16-2 0</inkml:trace>
  <inkml:trace contextRef="#ctx0" brushRef="#br0" timeOffset="41154">21438 3160 9152,'4'4'270,"1"0"-180,2-3-90,2 0 90,4-1-90,11-15 89,-2-4-89,5-3 0,0-2 0,4-7 0,-1 4 0,-1 1-89,-2-2 89,-4 2 0,-2-2-90,2-7 45,-7 2 0,-1 0-45,-3-9 45,-5-4 0,-2-2 45,-2-3 45,-2 4 0,0 0 45,-1 8-90,-17-16-90,13 31 360,-27-1-181,17 34-178,-2 14 178,0 32 1,14-4-135,-1-13 0,-1 1-1095,4 7 1050,20 15-269,-15-22-843,35-3 302,-35-4 860,51 3 1,-34-13 0,30 3 0</inkml:trace>
  <inkml:trace contextRef="#ctx0" brushRef="#br0" timeOffset="41733">21967 3063 7892,'6'0'720,"-1"0"-540,-2 0 0,-1 0 90,3 0-180,0 0 90,10 0-180,-5 0 0,15-14 0,-10 10 90,16-23-180,-11 23 180,8-20-270,-9 21 360,-1-23-180,7 8 0,-9-8 0,4 3 269,-9-4 1,-6 8 90,1-12-90,-6 14-270,-20-6 90,15 13-90,-15 0 0,3 8 0,-1 18 90,-2 6-90,0 19 0,18-8-180,-5 1-989,7-4 539,0-7-1169,23 10 1799,-3-16 0,6 2 0,-11-8 0</inkml:trace>
  <inkml:trace contextRef="#ctx0" brushRef="#br0" timeOffset="42019">22360 2852 9871,'3'-3'1080,"4"1"-1080,-3 15 90,5 3-90,-4 0 0,2 12 0,-1-7 0,0 8 0,-1 4 180,0-15-90,-3 5-90,1-16-360,-2 2 180,1-29-450,3-16 91,1-8-924,2-6 744,-1 17-271,2 1 961,7-12 1,-2 12 0,4-9 0</inkml:trace>
  <inkml:trace contextRef="#ctx0" brushRef="#br0" timeOffset="42333">22615 2713 10231,'0'33'0,"0"4"0,0-7 90,0 0-180,0-8 90,13-1 90,-10-1-90,9 0 0,-2-2-180,1 4 90,0-7 90,12 3 0,-14-12 0,18-1 0,-16-5-719,14-15 359,-15 11-899,12-25 539,-13 12 720,2 0 0,-4-13 0,1 11 0</inkml:trace>
  <inkml:trace contextRef="#ctx0" brushRef="#br0" timeOffset="43382">22860 2753 9602,'0'26'1079,"0"8"-899,0-4-90,0 9-90,0-4-5571,0 6 5571,0 1 90,14 5 1023,-10 2-1113,10 0 90,-2-1-90,-10-2 90,10-2 720,-1-2-720,-8 12-90,16-16 90,-17 19-90,5-31 90,-7 3-180,0-18 3356,0-2-3896,0-4-1597,-16-3 2227,-7-20 0,-15-6 0,-3-18 0</inkml:trace>
  <inkml:trace contextRef="#ctx0" brushRef="#br0" timeOffset="44101">23340 2661 11850,'0'-12'1709,"0"1"-1439,0 2-90,0 2 180,0 0-180,0 0-270,0 3-5847,0 0 4498,0 19 1439,19-13 0,-15 26 0,15-12 0</inkml:trace>
  <inkml:trace contextRef="#ctx0" brushRef="#br0" timeOffset="44241">23555 2871 9422,'0'3'0,"0"1"0</inkml:trace>
  <inkml:trace contextRef="#ctx0" brushRef="#br0" timeOffset="44533">23890 2611 10771,'17'25'-990,"-13"2"1,13-11-1,-17-2 1</inkml:trace>
  <inkml:trace contextRef="#ctx0" brushRef="#br0" timeOffset="44699">23995 2946 8522,'0'-27'-810,"0"13"1,0 2 0</inkml:trace>
  <inkml:trace contextRef="#ctx0" brushRef="#br0" timeOffset="45100">24593 2609 11041,'0'-4'1349,"0"-1"-1169,-15 4-270,-8 0 90,-12 18-180,-2 1-90,11 19-1619,10 11 900,7-13-630,9 21 449,0-29 1170,25 8 0,-19-14 0,19-2 0</inkml:trace>
  <inkml:trace contextRef="#ctx0" brushRef="#br0" timeOffset="45520">24875 2764 9871,'-16'-6'720,"-3"1"-630,-1 22-180,5 0 90,15 17 90,0-2-90,0-5 180,18 2-270,-2-12 90,17-5 0,0-5 0,-8-25 90,4 13-90,-10-36 0,0 20 0,-2-16 0,-2-5 0,3-4 90,-2-3 0,-2 0 90,-6 2 44,-3 6 1,-1 1 135,-1-5-180,-2-22-270,-1 34-90,0-13 270,0 31-90,0 13 0,0 29 0,0 31-180,0-3-359,0 12-181,0-29 0,0 1 1,0 20-46,-2-10 1,4 0-603,18 0 1367,-15 14 0,34-31 0,-16-1 0</inkml:trace>
  <inkml:trace contextRef="#ctx0" brushRef="#br0" timeOffset="45867">25475 2784 10411,'-21'-14'540,"16"-5"-450,-30 17-180,16-10 90,-15 11 0,6 15-270,11 5-90,8 23 0,9-4 1,17-13 269,5 18 0,16-37-90,-1 20 180,-4-26 0,-3 0 90,-5-22-90,-12-3 539,4-32-449,-14 21 0,6-5-180,-8 20 0,-1 26-179,0 8-1,0 19-1080,14 15 541,-10-18 809,29 18 0,-12-24 0,17 5 0</inkml:trace>
  <inkml:trace contextRef="#ctx0" brushRef="#br0" timeOffset="47099">24785 3005 8072,'26'-21'810,"11"16"-630,-33-32 0,30 33 90,-29-33-180,30 19 179,-22-18-269,16 9 180,-9 0-90,0-2 90,8-18-180,-8 9 0,-2 5 0,-1-1 0,-1-7 45,-3 5 0,-2 0 45,-4-7 45,-2 6 0,-1 1-45,-2-6 179,-2 2 1,1 0-270,-1 2 0,-16-26 0,12 44-179,-24-4 179,16 18 0,-2 15-90,-7-5 90,5 43 180,-5-23-1921,7 11 0,2 3 1741,1 10 0,-2 17-463,11-13 643,1 0-180,1 2 0,0-16 0,0 0 0,0 19-45,9-13 0,5-1-405,9 4-90,1-12 1,-1-1 89,0 1-180,17 6-179,-22-19-181,17-2 990,-8-4 0,0-3 0,2-3 0</inkml:trace>
  <inkml:trace contextRef="#ctx0" brushRef="#br0" timeOffset="47599">25693 2718 9062,'0'-6'360,"0"0"-270,-16 1 0,12-1-90,-12 0 89,-10 0-89,2 2 0,-13 1-89,8 3 178,2 17-178,4-13 178,-10 25-89,16-12-179,-2 24 179,13-12-270,2 15 270,4-26-180,17 12 0,-13-18 90,31 3 90,-17-11 90,14-1-90,-16-20 0,5-3 0,-11-2 90,7-20-90,-8 27 270,-1-23 90,-6 17-181,1 2 1,-2 2-180,0 4 180,0 0-180,1 7 90,3 0-90,0 26 90,2-15-180,1 37 180,1-24-180,1 21-719,8 7 89,-3-9-899,15 22 1619,-10-29 0,8 6 0,-5-17 0</inkml:trace>
  <inkml:trace contextRef="#ctx0" brushRef="#br0" timeOffset="47899">26078 2627 9781,'0'-7'180,"0"0"-90,-14 4 0,10 19-90,-11 6-90,15 38 90,0-21 90,0 24-90,0-35 0,12 7 0,-9-14 0,9-1 90,-12-4 0,0-1-90,0-2 0,0-3 0,0 1 0,-17-6-899,-2 2-181,-19-5-1079,1 0 2159,1-2 0,16-17 0,7-5 0</inkml:trace>
  <inkml:trace contextRef="#ctx0" brushRef="#br0" timeOffset="48216">26365 2671 10051,'-42'-3'0,"7"1"0,15 21 180,-1 3-270,19 21 0,-8-11 180,31 24-90,-16-28 0,15-1 0,1-1 90,-16-4-90,29 8 90,-31-14 0,11-1-90,-14-7 0,0-3-989,0 4 89,-20-4-1439,-8 7 2339,-12-7 0,-2 1 0,9-3 0</inkml:trace>
  <inkml:trace contextRef="#ctx0" brushRef="#br0" timeOffset="49499">26908 2701 8792,'21'15'1259,"-2"-12"-1079,-7 21 180,0-21-90,-2 21-270,1-10 90,2 11 0,-1-3 0,0-2 0,-2 2-90,-2 0 0,-3 2-540,-2 1-360,-2 1-269,-1 4 90,-28 2-1,4 4 1080,-1-15 0,-4-1 0,-19 22 0,21-20 0,-1 0 0</inkml:trace>
  <inkml:trace contextRef="#ctx0" brushRef="#br0" timeOffset="50655">27858 1762 9781,'-37'32'-539,"0"3"-1,3 4-180,14-7-89,-3-2-360,21-9 1169,-8-2 0,10-1 0,0-1 0</inkml:trace>
  <inkml:trace contextRef="#ctx0" brushRef="#br0" timeOffset="50804">27918 1881 8702,'0'44'-495,"0"-8"0,0 2 1,0-8-1</inkml:trace>
  <inkml:trace contextRef="#ctx0" brushRef="#br0" timeOffset="54699">22247 1138 11131,'32'0'90,"-15"-11"-360,15 8-360,-16-9 0,15 2-179,-4 7-181,1-7-89,1 1 1079,0 7 0,1-8 0,0 10 0</inkml:trace>
  <inkml:trace contextRef="#ctx0" brushRef="#br0" timeOffset="55089">22975 691 8612,'7'0'1709,"-3"16"-1709,-2 5 0,-2 12-360,0 17-89,0-15-136,7-2 0,1 1-44,-4 5-1,11 14-359,-6-20 989,-6-3 0,14-2 0,-8-2 0</inkml:trace>
  <inkml:trace contextRef="#ctx0" brushRef="#br0" timeOffset="55336">23053 638 8882,'-14'-4'989,"-3"0"-989,15 0 90,-8-2 0,10 2-90,-3-2 0,3 1-270,19-6-89,6 3-406,7-2 0,1 0 46,13 0 719,-9 0 0,-2 2 0,-2 4 0,8 0 0</inkml:trace>
  <inkml:trace contextRef="#ctx0" brushRef="#br0" timeOffset="55533">23128 867 7892,'27'-14'-225,"29"11"0,-36-29 1,29 13-1</inkml:trace>
  <inkml:trace contextRef="#ctx0" brushRef="#br0" timeOffset="55766">23633 585 9152,'0'26'0,"0"6"-90,0-5 0,14 7-360,-10-6 0,10 4-899,-4 15 1349,-7-10 0,7 10 0,-10-16 0</inkml:trace>
  <inkml:trace contextRef="#ctx0" brushRef="#br0" timeOffset="56005">23987 650 9961,'-20'15'180,"-12"-12"-180,27 24 0,-26-24-90,28 24 90,-24-24 90,19 35-270,-6-24-539,9 28-1,5-20 720,25 0 0,9-2 0,1 0 0,8-6 0,0 0 0</inkml:trace>
  <inkml:trace contextRef="#ctx0" brushRef="#br0" timeOffset="56567">24750 649 8792,'0'40'630,"0"-5"-540,0 26-180,0-17 135,0-1 0,0 0-45,0 10 0,0-8 0,0 0 0,0 7-45,0-14 0,0-1 45,0 1 0,11 3 180,-8-16-360,8-12-450,-11 1 540,0-29 0,0-22 90,0-5 0,0-16 0,0-2 0,0 11 45,0 6 0,0-1-45,0-5 45,-2 7 0,4 3-810,18-2 765,-15-7-255,30 15 255,-31 14 360,21-2 90,-13 16-360,6 1 0,-7 19 737,-2 4-737,-8 35-90,2-15-540,-3 23 1,-15-32 461,11 5-1541,-12-12 1619,3-6 0,10-5 0,-11-6 0</inkml:trace>
  <inkml:trace contextRef="#ctx0" brushRef="#br0" timeOffset="56849">25080 663 8162,'13'0'630,"-2"0"-90,-3 15-450,-4-11-90,-1 41 0,-2-24 0,-1 42 0,0-28 45,0 1 0,0 1-135,0-1 90,0 25 90,0-40-90,0 5-270,0-16 270,0-20-90,0-12-540,16-28 180,-13 7 91,26-4-181,-26 10-533,23 3 1073,-22 2 0,23 2 0,-10 3 0</inkml:trace>
  <inkml:trace contextRef="#ctx0" brushRef="#br0" timeOffset="57199">25537 838 9062,'-19'-14'-90,"-10"11"0,17-11 90,-11 14 0,12 15 90,-1-11-90,11 29-90,-4-8 0,5 8 0,0 0 0,18-12-90,2 3 180,24-7 0,-2-3 0,-3-8 0,-4-6 90,-1-15-90,-10 11 0,9-27-90,-19 8 180,1-18-90,-9 6-989,-3-15 539,-2 25-885,-1-11 1335,-15 27 0,11 1 0,-12 8 0</inkml:trace>
  <inkml:trace contextRef="#ctx0" brushRef="#br0" timeOffset="57699">26028 726 8972,'-36'0'540,"2"0"-540,17 15 0,-6-11 90,20 31-180,-13-5 180,15 8-180,-5 17 0,6-22-90,0 8 90,18-14 0,-13-4 180,30-2-180,-14 0 90,-1-10 0,24 0 0,-30-10 0,22-16 0,-20 12 0,-1-33 0,-2 18 0,-3-20 0,-1 5 0,-3-1 90,0-22 0,-5 14-50,0 5 1,0 0 49,-1-5 180,0-10-90,0 12-180,0 12-180,-13-4 180,10 19 0,-11 21 0,28 41 0,-10-4 45,2-3 0,2 0 45,2 0-135,-8-7 0,-1 1-315,9 5-449,-4 23 179,-1-31-719,9 22 719,-5-34 744,2 7 1,-2-23 0,1-2-1</inkml:trace>
  <inkml:trace contextRef="#ctx0" brushRef="#br0" timeOffset="58019">26315 980 9242,'0'-20'449,"0"22"-449,0 11 0,0 28 0,14-7-89,-10 1-91,10-13 0,-2-10-180,1 11 90,2-12-539,12 4 629,-17-7 0,21-8 180,-16-20 0,6-5 90,-8-12 719,3-26-359,-11 28 180,2-30-630,-7 39-90,0-9 180,0 21-180,0 17-540,0 15 90,0 24-179,0-7 719,14 11 0,-11-19 0,11 5 0</inkml:trace>
  <inkml:trace contextRef="#ctx0" brushRef="#br0" timeOffset="58232">26817 813 8972,'-21'-3'1079,"-11"3"-989,29 11-90,-27-7 0,26 28 0,-17-4-90,19 8-90,-5 2-629,7 1 269,17-12-899,8 13 270,-2-21 1169,21-5 0,-24-9 0,21-5 0</inkml:trace>
  <inkml:trace contextRef="#ctx0" brushRef="#br0" timeOffset="58466">27192 628 8702,'0'-4'1619,"-14"2"-1619,11 18 90,-10 7 0,13 11-90,-6-1 0,4-6 0,-4 2 0,6 34-360,0-23-180,8-2 1,0 0-1,-4-6-1079,24 18 1619,-25-25 0,21 4 0,-10-12 0</inkml:trace>
  <inkml:trace contextRef="#ctx0" brushRef="#br0" timeOffset="58633">27142 989 9242,'0'-9'-90,"0"1"90,0-8-180,17 5-630,5-14-89,-1 13-360,22-5 1259,-23 8 0,22 2 0,-12 1 0</inkml:trace>
  <inkml:trace contextRef="#ctx0" brushRef="#br0" timeOffset="58917">27833 1108 12030,'18'-26'-1619,"4"6"810,23-2-361,-8 13 1,5-5 1169,-10 12 0,1-6 0,-2 5 0</inkml:trace>
  <inkml:trace contextRef="#ctx0" brushRef="#br0" timeOffset="59133">28343 814 10321,'0'-6'180,"0"1"-90,0 20-180,0 6-360,0 13-89,0-1-361,0-8 1,0 0 899,0 8 0,14-11 0,4 5 0</inkml:trace>
  <inkml:trace contextRef="#ctx0" brushRef="#br0" timeOffset="59283">28422 532 7803,'0'-4'-315,"11"1"0,-8 3 0,8 0 0</inkml:trace>
  <inkml:trace contextRef="#ctx0" brushRef="#br0" timeOffset="59671">28758 740 9602,'-46'0'629,"22"16"-629,-14-12 0,34 31 0,-21-20 0,22 19 180,-8 4-180,11-7-90,0 8 0,0-12-90,22-2 90,-17-4 0,38-4 0,-37-3 90,37-5 0,-13-2-90,10-5-89,9-15 179,-22 9 0,5-30 0,-13 17-90,-4-19 90,-3 4 90,-3-24 89,-5 10 181,-3 2 0,0 0-190,-1-8 100,0 17 0,0 1 0,0-8-180,0 4-180,-15 9-90,11 0 360,-10 13-450,14 18-270,0 23-539,0 11-360,7-1 0,2 0 1439,-5 15 0,10-14 0,2 2 0,2 18 0</inkml:trace>
  <inkml:trace contextRef="#ctx0" brushRef="#br0" timeOffset="60749">28632 2675 11221,'0'-6'-270,"0"2"989,0 0-719,0 19-90,0 9 180,0 10-90,0 5 0,0-7 0,0 18 0,0-12 0,0 20 0,0-28 180,0 8-90,0-21-180,12-4-360,-10-6 181,10-24 179,-12-21 0,0-5-865,0-15 955,0 18 0,0-4 0,0-3-316,0 13 1,0-2 315,0-18 0,0 10 0,0 1 0,0-4 0,18-7 0,-13 23 0,26 9-89,-27 5 268,26 5-179,-9 7 270,13 2 710,-7 26-980,-3 8 0,-11 11 0,-6-7 0,-1 0 0,-2 1-360,-2-1 0,-1-2-449,-1-5-744,-21 12-156,2-21 1709,-5 1 0,-4-11 0,12-2 0</inkml:trace>
  <inkml:trace contextRef="#ctx0" brushRef="#br0" timeOffset="61033">29125 2416 9152,'18'0'629,"-2"0"-629,-2 14 180,-2-11 0,0 11-90,-3 2 90,1 5-180,-3 9 90,1 7-90,-5-12 90,0 5-90,-3-9 90,0-4-90,0-1 180,0-1-270,0-5-360,-14 0-180,11-25-89,-10-20 269,13-6-719,0-26 359,0 29 629,17-11 1,-13 16 0,13 0-1</inkml:trace>
  <inkml:trace contextRef="#ctx0" brushRef="#br0" timeOffset="61353">29798 2423 10051,'-20'-15'270,"-10"12"-270,8-12 180,-21 15-360,5 0 180,-10 19-90,20 7 135,9 4 0,2 3 45,5 10-270,-1 20 90,13-35 0,19 12 180,7-26-180,-2 4 90,24-17 90,-27 4-90,21-5-90,-3-15-90,-22-7-179,18-20 89,-33 6-720,10-14 541,-32 20-1,15-6 450,-39 6 0,12 13 0,-25-4 0</inkml:trace>
  <inkml:trace contextRef="#ctx0" brushRef="#br0" timeOffset="62149">30082 2451 8612,'0'7'0,"-27"1"0,1 20 0,-22-9 90,24 28-90,-6-22 0,26 20 90,-9-20-180,31 12 180,-14-20-90,34 0-90,-9-11 180,9-4-90,13-19 0,-23 12-90,-5-26 0,-3-7 180,3 9-245,-12-7 1,-3-1 154,-1-3 0,-7-1 0,0-21 90,-24 15 225,13 8 0,-1 0-256,-16-5 211,-3-10-180,27 23-180,-23 5 90,25 4 270,-18 4 26,17 26-206,-5 11-90,8 18 0,-1 0 0,2 1 90,16 7-180,-10 0 0,1-1-359,11-1 179,-7-9 0,1-2-90,6 5-449,15 12 449,-4-26-270,13 3 630,-20-18 270,16-2 0,-24-24 942,5 1-672,-13-4 629,1-4-629,-6 11-630,-1-10-180,-1 31-270,0 3 360,0 28-89,19-20-361,-2 8 270,5-17-180,6 3 271,-10-6 179,7-6 90,-2 0 0,-7-17 90,-3 12 0,5-41 269,-8 39 721,6-51 89,-10 42-989,1-28-360,-6 27 450,0 0-270,-1 25-450,0 7 0,0 24 91,0-10-361,0 4-1079,0-4 1799,19-14 0,-14 14 0,14-14 0</inkml:trace>
  <inkml:trace contextRef="#ctx0" brushRef="#br0" timeOffset="62343">30858 2380 10141,'-17'-11'360,"-1"4"-180,-3 23-450,-2 6-90,21 19-89,-7-9-1,9-1-90,0-9-899,23 5 1439,0-7 0,25 2 0,-3-9 0</inkml:trace>
  <inkml:trace contextRef="#ctx0" brushRef="#br0" timeOffset="62633">31128 2078 10681,'0'-11'90,"-10"3"899,7 2-989,-7 25 90,10 3-90,0 14 0,0 12 90,0-15-90,13 28 0,-9-24-814,9 12 724,-3-13-90,-7-2-90,7 2-642,-1 8 463,-2-10-541,3 13 630,-4-25-1169,-6 5 900,2-17 629,-2 0 0,0-8 0,0-1 0</inkml:trace>
  <inkml:trace contextRef="#ctx0" brushRef="#br0" timeOffset="62753">31082 2513 8882,'-11'-21'899,"3"1"-899,8 1 0,0-1 0,22-6-90,-17 8-269,34-8-181,-15 14-90,9 0-359,-2 7 989,-9 3 0,-3 1 0,0 1 0</inkml:trace>
  <inkml:trace contextRef="#ctx0" brushRef="#br0" timeOffset="62985">31482 2636 11400,'9'0'0,"0"0"0,1 0 0,7-15-89,0 12-541,17-21 180,-11 21-1799,34-23 1260,-24 22 989,1-9 0,1 0 0,3 7 0,12-8 0</inkml:trace>
  <inkml:trace contextRef="#ctx0" brushRef="#br0" timeOffset="63182">32202 2392 11490,'-16'-2'-809,"3"-1"-720,13 19-360,0 0 1889,0 19 0,0-20 0,0-1 0</inkml:trace>
  <inkml:trace contextRef="#ctx0" brushRef="#br0" timeOffset="63399">32238 2057 11041,'0'-19'-180,"0"4"-450,0-1 540,0 8-629,0 1-181,0 18-629,16 7 309,-12 21 1220,11-9 0,4 5 0,4-11 0</inkml:trace>
  <inkml:trace contextRef="#ctx0" brushRef="#br0" timeOffset="63801">32527 2304 10861,'-17'-18'180,"0"4"-180,-12 14 90,6 16-90,12 8 0,-2 9 0,12 2 0,-3-9 0,4 14 0,0-13 0,20 18 0,-14-25-90,43 7 0,-30-19 90,21-17 0,-21-15 0,-10-10 90,-5-3-270,-4-9 180,0 7 45,0 4 0,0 0 45,0-12-957,0-14 1137,-14 16 180,10 0-180,-11 2-180,15-11-1,0 17-268,0-9 628,0 29-359,0 2-90,13 30 1137,-9 10-1497,15 9 0,3 3-270,-8 15-404,7-8 0,2-2-136,-6 2 1170,-2-8 0,1-1 0,2 2 0,7 11 0</inkml:trace>
  <inkml:trace contextRef="#ctx0" brushRef="#br0" timeOffset="64053">32857 1740 7623,'0'14'1709,"0"3"-1889,0 23 0,0-10-270,0 1-359,14-8-541,-11 2 1350,11-3 0,-14 3 0,0-2 0</inkml:trace>
  <inkml:trace contextRef="#ctx0" brushRef="#br0" timeOffset="64503">32990 1754 9152,'14'-1'899,"-3"0"-629,0 1-270,-4 0 0,2 16-90,-3 0-539,-1 19-181,-3-9-359,0 4-271,-2-7 1440,0 1 0,0 0 0,0 0 0</inkml:trace>
  <inkml:trace contextRef="#ctx0" brushRef="#br0" timeOffset="64883">33213 1467 9691,'4'-14'630,"1"2"-360,0 4 539,7 3-539,-4 18 180,11 8-450,-6 11 225,1 2 0,0 2-225,2 10 90,-1 3 0,-2 1 0,-2 6-90,-5-14 0,-2 6 0,0-4-322,-1-7 0,-2 0 352,2 10 0,-1 6 0,-4-6-473,-7-10 0,0-1 443,8 27 0,-3-1-963,-16-25 0,-1-1 918,18 10 0,1 1-270,-15-2 0,-2-2-533,2 21-97,2-13 1,-2-2-226,-6 5 1170,7-14 0,0-2 0,-5 1 0,-5 7 0</inkml:trace>
  <inkml:trace contextRef="#ctx0" brushRef="#br0" timeOffset="65150">33463 2489 10951,'6'0'0,"-1"0"0,-4 0 0</inkml:trace>
  <inkml:trace contextRef="#ctx0" brushRef="#br0" timeOffset="65466">33477 2764 10681,'17'18'809,"-3"0"-359,-3 0-270,-9 0 90,9-2 0,-2-1-90,-6 0 0,6-2-1,-3 2-89,-5 2-90,4-4-90,-5 4-89,-20-1-181,-4-5-1709,-24 10-90,11-11 2159,-3 5 0,11-7 0,0-1 0</inkml:trace>
  <inkml:trace contextRef="#ctx0" brushRef="#br0" timeOffset="67383">4747 6918 10951,'0'-7'360,"0"2"-181,-23-1-89,18 2-90,-43 1 90,26 1-90,-21 1 0,8 1 0,1 18 0,-4-13-980,1 27 980,1-28 0,5 28 215,5-27-215,6 29 0,6-21-90,7 14 90,4-9 90,3 1-90,27-1-90,-21 1 180,52 1 355,-32-1-535,29 0 135,-23-7 0,-1 0-45,16 5 180,12 3 362,-17-4-542,-22-6 90,9 4-90,-27-8-270,-18 5-90,10-5-180,-28 0 1,-7-1-91,7 2 225,-2-3 1,-4-1-541,5-1 1,1-1-736,-16 0 1680,-13 0 0,25-1 0,3 0 0</inkml:trace>
  <inkml:trace contextRef="#ctx0" brushRef="#br0" timeOffset="67573">4322 6863 9961,'13'-10'810,"-10"1"-1,19 6-359,-13 0-180,8 3-270,-5 21 180,7 9-270,-6 13-1098,6 4 1188,-5-6 0,-1 4-270,0 4-450,-4-12 1,1 1-541,4 21-314,-1-8 0,1 0 1574,1 10 0,-3-22 0,-1 0 0,5 15 0</inkml:trace>
  <inkml:trace contextRef="#ctx0" brushRef="#br0" timeOffset="68216">5522 6915 9512,'13'46'629,"-10"-7"-629,11 4 0,-5-6 0,-7 2 0,16 20 0,-9-15 90,0-9 0,0 0-90,3 2 0,-3 6 90,-3-11-90,-4-14-899,1 2 719,-23-36 0,15-9 90,-31-17 90,22-16-90,-4 15 45,7 4 0,3-2 45,6-12 45,-3 7 0,1 0-1604,4-8 1648,-2 19 1,4 1 208,16-24-28,-13 18 89,32-13-179,-14 31 270,21 1 90,-11 15-270,4 3-90,-23 20-1,10-13-179,-21 29 0,7-9 0,-10 20-269,-17-7-91,13 2 906,-33-12-1536,32-1 1,-41 0-181,27-2-179,-22-1 1349,13 0 0,2-4 0,1 1 0</inkml:trace>
  <inkml:trace contextRef="#ctx0" brushRef="#br0" timeOffset="68533">6610 6852 11041,'60'0'0,"-9"-13"-360,4 10-986,-9-23 267,1 23 1079,-13-9 0,0-1 0,17-1 0,-18 2 0,-1-1 0</inkml:trace>
  <inkml:trace contextRef="#ctx0" brushRef="#br0" timeOffset="68849">6825 6620 9512,'-8'-3'269,"4"0"-89,1-2 0,3 0 90,24-3-180,7 4 0,28 0-90,-12 3 180,-8 9 0,-1 0-90,0-3 45,-3 16 0,-3 5-135,-8-4 0,-9 9 0,-4 4 0,-3 6-1370,-4 16 1370,-4-11-450,-28 1-449,21 4-406,-32-14 1,-5-1 1304,26-7 0,0 0 0,-22 8 0,-3-1 0,18-12 0,0 1 0</inkml:trace>
  <inkml:trace contextRef="#ctx0" brushRef="#br0" timeOffset="76269">8225 6529 8792,'-17'-14'360,"13"0"-270,-13 4-90,2 2 90,11 3 90,-25 2-90,10 1-1,0 18 1,-9-12-180,19 31 180,-12-17-90,15 19 0,-3 18-90,8-19 90,15 26 0,8-39 0,20 4 0,-20-14 0,34-6-89,-31-21 178,25-12-89,-28-24 0,-11 10 90,-7-14 90,-4 22-90,0-7-180,-18 8 180,14 13 90,-14-4-90,6 17-90,9 21 0,-9 3 0,12 23 90,20-2-1446,-16 7 1446,31 5-90,-21-12 0,-3 2 0,-1-10 0,1 0-387,9 20 0,0 0 387,0 6 0,-3-13 0,-1-2 90,1 2 0,-8 10-90,-9-16-180,0-13-809,-24 5-360,-1-19-968,-22-4 2317,9-21 0,16 10 0,8-12 0</inkml:trace>
  <inkml:trace contextRef="#ctx0" brushRef="#br0" timeOffset="76685">9002 6489 9691,'-21'-4'810,"16"1"-450,-33 1-450,12 1 90,-17 0-90,-1 1 90,19 15 0,-4-11-90,26 28 0,-10-11-90,13 8 90,0-2-180,19-3 90,-15-6 1,34 1 89,-11-8 0,19-6 0,-9-2 0,-5-17 90,-6-8 0,-6-19 90,-3 5 0,-10-1 449,-7-1 1,0 11 180,0-19-630,-14 26 269,10-5-359,-11 36-90,15 11 0,0 14-854,0 0 0,0 1-136,0 3 1080,6 0 0,4-2 0,10-6 0,16 8 0</inkml:trace>
  <inkml:trace contextRef="#ctx0" brushRef="#br0" timeOffset="77068">9335 6694 7713,'0'-53'719,"19"9"-539,-14-2-1936,29 7 1936,-30-2-90,26-5-90,-26 0 180,24-4 0,-26 0 90,10-2-90,-5-1 0,-5 2 90,4-1 44,-4 19 1,-4-1-135,-15-14 0,13-10 351,-13 26-531,-4 6 179,15 4 1,-29 5 90,20 8 82,-12 3-352,13 29 90,-5 15-90,11 15-90,-2 7 135,7-21 0,1 0-45,2 24-270,11-9 0,1 1 275,-6 8-905,12-12 1,4-1-1397,4 4 1756,-10-19 1,2-3 539,19 7 0,-10-5 0,2-3 0</inkml:trace>
  <inkml:trace contextRef="#ctx0" brushRef="#br0" timeOffset="77451">9708 6666 9691,'5'-12'360,"4"-11"-270,13-5-90,2 4 0,-1-1-90,-5-8 90,9 1 0,0-2 90,-4-6-2031,4-18 1941,-18 17 90,5-3-135,-13 11 0,0-1 45,6-18 45,-6 19 0,-2-1 323,1-29-188,-19 20 539,14-22-539,-34 36 304,35-8-305,-30 24-89,23 2-90,-5 27 90,9 15-90,7 11 0,0-6 0,0 0-90,0 15-3,8-17 0,0-1-177,-4 16-270,27-2 589,-28-1-949,11-15 1,3-1 0,5 14 899,-3-11 0,2-1 0,11 1 0,-1 8 0</inkml:trace>
  <inkml:trace contextRef="#ctx0" brushRef="#br0" timeOffset="77815">10160 6568 10861,'40'-17'-90,"-7"13"180,-1-29-270,6 9 180,-8-7 0,9-4-90,-5-1 90,-13 7 0,6-21 0,-19 20 0,-2-10 90,-6 14-90,0-2 180,-34-12-90,26 16 359,-45-8-89,31 26-360,-18 2 0,18 25 0,-6 6 90,18 12-135,3-4 0,1 1-225,0 2-450,13 0 1,6-2 90,14-4-316,-2-7 1,2-3-406,17 0 1135,0 3 0,-8-15 1,-1-1-1</inkml:trace>
  <inkml:trace contextRef="#ctx0" brushRef="#br0" timeOffset="78149">10735 6205 10051,'-18'18'1260,"4"2"-1350,28 2 180,-10 13-90,10-19 0,-14 17 0,10 2 0,-7-9 89,15 16 1,-16-21 360,5 9-360,-7-18-90,0 1-90,0-28 90,-15-24 0,11-6-45,-3 4 0,0 0-225,7-8-540,-2-4 1,4-1-90,13 0 44,-15 6 1,4 4-585,32 11 1439,-30-2 0,34 22 0,-16 4 0</inkml:trace>
  <inkml:trace contextRef="#ctx0" brushRef="#br0" timeOffset="78435">11158 6191 10231,'-10'15'810,"2"8"-810,8 9 90,0 3-180,0-8 180,16 10-90,-12-10 0,13 6-270,0-8-180,0-10-989,18 3 359,-11-13 1080,6-1 0,-13-19 0,4-3 0</inkml:trace>
  <inkml:trace contextRef="#ctx0" brushRef="#br0" timeOffset="78637">11112 5857 10051,'-4'-3'-989,"1"1"989,2 1 0,19 0 0,5 1 0</inkml:trace>
  <inkml:trace contextRef="#ctx0" brushRef="#br0" timeOffset="79001">11432 6349 9691,'0'11'450,"1"-2"-180,2-2-90,0-2-90,2-3-90,0-1 0,2-1-90,7 0 90,0-15-90,15-1 90,-8-1-90,8-11 90,-9 15-90,-2-13 0,-1 7 180,0-11-90,-8 8 0,0-18 0,-9 18 450,-21-13-270,15 18 0,-32-2 269,16 13-359,-17 2-180,4 21 180,7 2-270,12 20-359,8 0-361,8-7-539,17 9 450,6-20 141,25 12 0,-9-22 0,6 2 0</inkml:trace>
  <inkml:trace contextRef="#ctx0" brushRef="#br0" timeOffset="79283">11895 6132 10861,'-18'-7'719,"14"-1"-719,-27 7 0,17-2 90,-2 16-90,6 4-90,10 17 90,20-4-90,-15 0 90,32 6 0,-15-11 0,16 20 0,-15-22 180,5 23-270,-17-25 90,2 15-180,-5-21-179,-25 3-271,12-5 0,-33-3-1169,5 6 450,-9-7 1349,-3 2 0,18-8 0,2-1 0</inkml:trace>
  <inkml:trace contextRef="#ctx0" brushRef="#br0" timeOffset="89601">13725 6008 10051,'-9'0'1080,"1"0"-811,1 0 1530,2 0-1799,24 0 0,4 0 90,17 0-539,16 0-1,-16 0-903,16 0 813,-16 0-269,2 0-91,-2 0-1514,12 0 1694,-15 0 637,14 0 0,-29 12 0,2 4 0</inkml:trace>
  <inkml:trace contextRef="#ctx0" brushRef="#br0" timeOffset="89765">13912 6292 9602,'-11'6'539,"9"-1"-179,-9-1-360,34-17-90,9-3-360,14-2-899,-3-6 0,1 2 1349,8 15 0,-11-15 0,-1-1 0,4 6 0</inkml:trace>
  <inkml:trace contextRef="#ctx0" brushRef="#br0" timeOffset="90049">14245 5825 10321,'-26'-5'810,"0"1"-990,-1 1 360,10 1 269,1 0-449,36 1 0,9 13 90,32 3-90,-14 2-896,2 13 896,-19-14 90,-1 17-90,-14-4-360,10 24 180,-22-8-225,5-2 1,-4 1-894,-24 13 803,19-19 1,-4-1-91,-17-9 0,-2-1-1124,3 26 1709,0-27 0,-1-1 0,-10 23 0,0-1 0</inkml:trace>
  <inkml:trace contextRef="#ctx0" brushRef="#br0" timeOffset="91499">15672 5809 9242,'15'-10'1529,"-2"-6"-1709,-13 9 630,7-5-450,1 10 90,3 14 0,0-9-90,-2 28 0,1-16 179,4 31-268,-4-15 89,3 31 89,-7-26-89,0 22 0,-3-29 0,-3 8-89,0-22-1081,0-1 1080,0-32-90,0-7 180,0-15 0,0 0 0,0 6 0,0-1 0,18-2 0,-13-11 0,30 14 180,-18-15-90,4 29 360,21-3-450,-29 17 360,32 2-270,-28 21 90,9 6-180,-12 11 90,4 11-90,-10-16 0,2 17 0,-6-22 0,-1 11-900,-2-21 810,-1-17 90,0-17-90,0-13 180,0-2-180,0 5 90,21-18 0,-1 11 45,0 7 0,0 0 45,-2-2 450,11-9-270,-17 22-1,12 3-89,-8 12-180,-2 2 0,0 23 90,-3-16-180,5 52 90,-7-34-405,-2 12 1,-1 2-316,1 2-89,3 12 89,-1-18-179,3-3-181,4-6 1080,3-4 0,3-6 0,3-2 0</inkml:trace>
  <inkml:trace contextRef="#ctx0" brushRef="#br0" timeOffset="91883">16842 5711 9512,'-20'-14'629,"15"2"181,-31-4-361,14 7-359,-18 1 0,-2 5-90,2 22-90,11-14 90,7 45 180,11-31-360,5 34 90,2-26-539,25 21 449,4-31 0,25 15 90,-12-30 90,14 5 0,-21-24 0,16-4 90,-23 0 180,5-37 0,-19 38 359,-2-38-719,-8 34 90,-14 2 0,10 29-449,-10 27-181,14 8-1169,0 23 630,19-32-960,-15 8 2129,27-17 0,-28-3 0,9-4 0</inkml:trace>
  <inkml:trace contextRef="#ctx0" brushRef="#br0" timeOffset="92266">17162 5717 9602,'-17'15'1079,"4"0"-1079,13 18 0,0-3 0,0 1-90,13-14-180,-10 4-1259,11-13 1169,-8 2 180,2-25 270,5-10-180,6-26 90,-4 11-606,6 0 696,-3 13-192,-1 2 461,1 3 361,1-2-450,-5 14-90,4-1-90,-9 11 586,4 15-676,-6 9 0,1 10 0,-1 3-360,-2-6-90,3-2-899,3 13 270,3-14 1079,5 9 0,-1-20 0,2-1 0</inkml:trace>
  <inkml:trace contextRef="#ctx0" brushRef="#br0" timeOffset="92683">17750 5548 10231,'-43'-4'540,"8"16"-450,15 7-90,10 15-180,10 1-90,17-3 270,9-5 0,18-12 0,2-6 0,-5-9 0,-18-16 90,-1 12 720,-19-26 269,5 8-809,-8-13-360,0 3 0,0 9 90,0 29 180,0 19-270,0 17 180,0 6-1203,16-5 1113,-12 4 0,29 2 90,-29-1-90,28-2-577,-16 15 667,3-19-360,1 17 0,-18-32 90,5 0-1799,-7-14-179,-25-7 629,-7-1 1529,-16-24 0,1 14 0,9-15 0</inkml:trace>
  <inkml:trace contextRef="#ctx0" brushRef="#br0" timeOffset="92883">16877 5007 9152,'51'-16'90,"-3"0"-90,-15 3 0,5 0-450,-10 6-360,2 2-89,-19 32 899,-4-3 0,-28 28 0,-6-10 0</inkml:trace>
  <inkml:trace contextRef="#ctx0" brushRef="#br0" timeOffset="95187">19200 5412 10861,'-34'17'0,"1"3"0,8 3 0,3 12 0,9-20-90,6 14-180,3-9 0,4-2 0,0 0 0,0-3-89,17-2 89,-12-4 0,36-3 180,-21-3 0,39-3 90,-20 0 0,-7-9 0,-1-3 0,3-10 90,6-4 360,-14-9-90,-14 14 899,4-15-1169,-14 7-90,2 8 0,-4 25 90,0 11-90,0 24-270,20 5-90,-15-8 180,32-12 0,-11-1 0,7-12 90,15 4 1,-20-7 89,20-8 0,-23-21 89,16-15 1,-27-4 540,7-14-180,-19 30 89,0-7-539,-2 10 90,0 4-269,0 22-631,0 9 90,0 23 91,0-9-1,13 1-179,-10-11 809,23 5 0,-3-12 0,15 1 0</inkml:trace>
  <inkml:trace contextRef="#ctx0" brushRef="#br0" timeOffset="95549">20097 5447 9512,'0'-20'1439,"-19"8"-1079,15 0-271,-32 11-89,19-4 90,-13 20-90,14 4 0,-2 0-90,16 14-539,-6-12-1,25 14 270,5-5 181,23-14 89,-10-7 90,16-9 0,-23 0 0,15-32 90,-18 24 449,-1-41-179,-13 27 450,-7-9-810,-4 1 0,0 12 0,-14 5-270,11 27 0,-10 11-360,13 13-89,0-2-1,0-10-179,0 0-181,20-1 1080,-14-4 0,14-1 0,-20-3 0</inkml:trace>
  <inkml:trace contextRef="#ctx0" brushRef="#br0" timeOffset="95798">19792 4961 8612,'0'-5'540,"24"2"-450,3 1-90,24 2 90,-25 14-360,15 7-180,-24 9-90,5 3-269,-2-3-450,-18 3 1259,12 3 0,-13 2 0,5 1 0</inkml:trace>
  <inkml:trace contextRef="#ctx0" brushRef="#br0" timeOffset="96067">21175 5221 11311,'-19'-9'719,"15"1"-449,-29 0-90,13 2-180,-18 2 0,7 2 0,-2 18 0,3 6-270,8 10-450,-1 15 1,15-15-810,4 23 449,25-24-89,-16 7 1169,48-17 0,-26-3 0,30-4 0</inkml:trace>
  <inkml:trace contextRef="#ctx0" brushRef="#br0" timeOffset="96432">21525 5326 10681,'-21'-8'1619,"0"-1"-1529,-24 8-180,7-1 90,14 19 90,-8-12-180,18 25 0,-3-13-450,7 14-89,10 1 269,25-4-90,1-5 450,26-11-90,-6-6 180,-8-6-180,-2-17 180,-23-2-90,12-2 90,-23-11 180,13 28 270,-14-27-450,4 15-180,-5-10-360,0 33-629,0 9 719,17 28-360,-12-11 1,30-12-271,-18 1 990,15-19 0,-3 10 0,1-13 0</inkml:trace>
  <inkml:trace contextRef="#ctx0" brushRef="#br0" timeOffset="96633">22093 5253 10411,'0'-13'1259,"-19"6"-899,14-3-180,-33 9-180,21-2 0,-4 18 90,-1 6-270,20 17 0,-7-5-270,9 0-2338,21 8 359,2-14 2429,27 2 0,-13-20 0,4-9 0</inkml:trace>
  <inkml:trace contextRef="#ctx0" brushRef="#br0" timeOffset="96799">22270 4740 10411,'-12'-8'90,"-1"3"-180,-14 2 0,5 28-360,1-5-539,4 23-1260,1-7 2249,0 4 0,4 4 0,1 1 0</inkml:trace>
  <inkml:trace contextRef="#ctx0" brushRef="#br0" timeOffset="97249">23060 5140 10141,'-13'-16'540,"-2"1"-450,2 2 90,-9-2-180,7 6 0,-8 1 0,9 5-90,-1 3 180,0 15-180,5-11 0,-1 25-270,8-12 270,0 14 0,20-14-180,9 8 180,23-22 90,10 7 90,-11-10-90,8 0 90,-29-16-270,7 0-449,-24-15 359,-1 7-630,-32 11 271,-8 4-361,-12 9 990,0 0 0,11 0 0,1 0 0</inkml:trace>
  <inkml:trace contextRef="#ctx0" brushRef="#br0" timeOffset="97833">23442 4734 9242,'-6'-11'270,"4"2"-180,-4-1 989,6 5-989,0 23-180,14 11 180,-11 30-90,10-11 0,-6-4 0,-3-1 0,-1 3 45,6-3 0,1-2-135,-3-6-180,1 16 270,-2-27-360,-5 6 0,0-18-359,1-1 629,-1-28 180,-1-8-180,0-14 90,14 0 180,3-4-90,1 8 0,10-5 180,-9 7-91,0 14 181,17 2-270,-22 13 180,25 4-90,-18 20 0,3-15-180,-6 37 0,-2-22 90,-1 17 0,2 5 0,-9-11-90,2 18 0,-9-25-180,0 12 0,-22-20-270,16 3 90,-37-9-269,37-3-181,-41-2-1798,15-3 2608,-13-1 0,7-1 0,14 0 0</inkml:trace>
  <inkml:trace contextRef="#ctx0" brushRef="#br0" timeOffset="98053">24088 4990 9422,'8'17'1169,"-1"-12"-809,-3 30 89,-1-20-179,-1 13-180,0-6-90,0-1 180,-1 13-270,2-8 180,0 20-90,-1-18-540,2 19 1,-4-21-1080,3 16 899,-3-21 1,0 6 719,0-13 0,0-5 0,0-1 0</inkml:trace>
  <inkml:trace contextRef="#ctx0" brushRef="#br0" timeOffset="98199">24052 4678 9871,'0'-26'-269,"0"2"179,0 9-1619,12 5 1709,7 6 0,10 23 0,2 6 0</inkml:trace>
  <inkml:trace contextRef="#ctx0" brushRef="#br0" timeOffset="98532">24417 5155 9781,'5'5'270,"3"-1"-270,0-3 0,3-1 90,9-20-90,-2 15 0,19-31 0,-16 14 0,16-14 0,-20 6-90,3 4 180,-11 7-90,-4 2 90,-2-2-180,-2-7 270,-1 6 90,-19-12-270,0 18 360,-16-4-360,6 13 0,4 20 0,11 10 0,5 10-180,9 1-1079,0 2 629,0-8-989,23 15 360,6-22 1259,14-2 0,-3-6 0,-9-5 0</inkml:trace>
  <inkml:trace contextRef="#ctx0" brushRef="#br0" timeOffset="98738">24932 4891 10141,'-20'-14'1259,"15"2"-809,-31 3-360,32 2 180,-27 2-180,14 2-90,-12 1 0,14 23 0,5 3 0,10 22-270,0-9 0,20-2-809,9-2 539,13-11-180,-12-8 1,1-1-1,11-5-180,-6-3 1,1-2 899,7-3 0,13-19 0,-20-5 0</inkml:trace>
  <inkml:trace contextRef="#ctx0" brushRef="#br0" timeOffset="98966">25342 4551 10771,'-18'-19'450,"13"3"-450,-12 5 719,17 4-629,-11 4 90,8 18-270,-8 11 180,11 11-180,0 26 90,0-19 0,0-4 0,0 1-180,0 7-315,7 0 1,1 0-46,-4-2-90,11-6 1,-1-3-91,-11-8-719,11 8 360,-14-20 1079,0 2 0,0-11 0,0-1 0</inkml:trace>
  <inkml:trace contextRef="#ctx0" brushRef="#br0" timeOffset="99099">25035 4929 10321,'27'-32'180,"-21"9"-225,31 1 0,7 3-135,-7-4-1455,3 8 1,3 2 824,9-3-179,0 5-857,-2 2 1846,-4 5 0,-4 1 0,-3 2 0</inkml:trace>
  <inkml:trace contextRef="#ctx0" brushRef="#br0" timeOffset="99748">26753 4569 10141,'0'-11'270,"0"2"0,0 2-180,-24 4 0,-1 16-90,-25 11 0,25 8 0,-13 5 0,21 8-90,-4-10-270,12-1 0,5-1 180,4-2 0,21 19 180,9-38-89,29 2 89,-12-13 89,17-14-89,-28 8 360,-9-19 0,-2-4 270,2 8-360,-6-35-360,-11 29 90,-10 22 179,-20 43-179,16 11 0,-12-1 0,0 2-390,14 8 390,-5-9 0,2 0-498,5 9 498,-2-22 0,4-2 0,15 10 0,-13-6 90,13-5 0,-17-7-180,0-5-540,0-7-2968,0-4 3668,0-29 1,-18-12 0,-4-26 0</inkml:trace>
  <inkml:trace contextRef="#ctx0" brushRef="#br0" timeOffset="100119">27455 4527 10231,'12'-5'1259,"-4"-1"-989,-22 4-270,-14 0 90,-24 21-90,7-15-45,14 12 0,4 5 135,7 4-90,-23 9-90,30 10 90,-6-18-90,11 14 0,8-18-90,0 3 1,24-11-1,-18-4 0,35-4 90,-18-2 90,19-2 0,-8-17-90,0-3 180,-22-19 0,0 6 270,-12-1-91,0 9-269,0 3-179,0-3 358,-14 6-269,10 24-269,-11 16-1350,15 36 539,0-10 1170,5-14 0,5-2 0,13 7 0,16 9 0</inkml:trace>
  <inkml:trace contextRef="#ctx0" brushRef="#br0" timeOffset="100449">27698 4891 9062,'23'-31'-90,"12"-2"180,-10-24 0,-3 9-45,3 4 0,-3-1-594,-15-12 549,12 9 0,0-2 90,-16-10 0,3 11 0,0-1-1065,-6-8 1334,1 23 1,-2-1 258,-16-24-618,13 19-401,-27-12 851,28 33-239,-20 2-121,21 38 1258,-8 2-1348,10 25 0,-7-2 0,7-6 0,-1 2 271,-10 24-631,10-5 0,1 0-328,-2-24 1,1-2 192,-1 13 0,4-1-764,17 12-270,-14-2 1529,30-5 0,-32-5 0,13-3 0</inkml:trace>
  <inkml:trace contextRef="#ctx0" brushRef="#br0" timeOffset="100815">28037 4892 10591,'0'-17'180,"0"2"-180,16 0 90,-12 2 0,46-11-180,-29 4 180,30-11-90,-7-2 0,-9 3 45,-7 5 0,0-2-45,2-7 0,-7 2 0,-2 0 0,-2-8 90,-6-7 0,-2-1 179,-5-2-44,0 0 0,-6 1 225,-20 6-360,15-22-90,-32 35 0,32-7 270,-13 23-270,9 3 90,6 25-180,-6 17 90,9 11 90,0 12-315,0-16 0,0 0-878,0 23 788,0-19 0,0 0-315,0 17-449,14-2-495,-6-9 0,1 0 1574,9 8 0,-6-14 0,0-3 0,1-6 0</inkml:trace>
  <inkml:trace contextRef="#ctx0" brushRef="#br0" timeOffset="101136">28542 4800 12030,'6'-11'450,"2"2"-450,-5 3 90,5 5-90,0-11 90,2 10-90,8-13-90,-2 8 90,29-19-90,-19 12-180,26-13 180,-27 12-90,13-10-180,-19 8 1,5-14 359,-17 10 90,0-26-1,-24 22 1,-4-21 0,0 29 0,-12-2 0,12 12-90,-12 4 0,14 23 0,-1 21 90,18 2-225,-2-8 0,0-1-404,4 2-990,18 24 719,8-27-1044,-2 7 325,24-16 1529,-26-4 0,22-5 0,-10-2 0</inkml:trace>
  <inkml:trace contextRef="#ctx0" brushRef="#br0" timeOffset="101467">29180 4531 11311,'0'-11'0,"0"1"89,-14 1 541,10 1-540,-10 26-90,14 5 90,0 18-180,14 16 90,-10-20 45,8-4 0,0-1-135,-9 5 90,6-4 0,0 0 0,-7-5 180,12 15-540,-13-32 360,6-22 0,-7-15-270,0-33 90,0 10-270,0 12 1,0 0 89,0-9-225,0 7 1,0 1-406,0-6 990,16-19 0,-13 32 0,13-4 0</inkml:trace>
  <inkml:trace contextRef="#ctx0" brushRef="#br0" timeOffset="101699">29555 4517 12750,'0'36'90,"0"-5"-180,0 4 0,0-5-270,0 2-540,0 14 181,0-12-1170,14 19 810,1-27-451,2 4 1530,5-15 0,-19-3 0,8-3 0</inkml:trace>
  <inkml:trace contextRef="#ctx0" brushRef="#br0" timeOffset="101871">29670 4168 11400,'0'-11'-1349,"0"2"-450,0 20 1799,0 5 0,0 22 0,0 1 0</inkml:trace>
  <inkml:trace contextRef="#ctx0" brushRef="#br0" timeOffset="102221">29812 4628 8972,'0'4'270,"14"2"0,-10-4-91,24 1-89,-25-1 180,25-2-360,-9 1 180,7-1-90,-2 0 90,-3 0-90,-7-12 0,6 9 0,-14-23 0,2 8 0,-8-9 0,0 1 0,-20-3 0,-5 8 0,-23-11-90,22 17 135,-7 5 0,0 6 45,10 17-90,-28 11 0,37 24-90,8-7-899,26 16 269,-16-23 720,29-3 0,6-3 0,-10-1 0,7-8 0,0 0 0</inkml:trace>
  <inkml:trace contextRef="#ctx0" brushRef="#br0" timeOffset="102499">30250 4497 10681,'-23'-9'0,"4"2"450,19 4-360,0 14-90,0 8 0,14-1 0,-10 33 90,27-30-1,-15 42 1,4-31 90,2 20-90,-10-23 0,0 6-180,-3-9-180,-9-10-629,-19 8-180,14-14-1890,-35 5 2969,13-10 0,0 1 0,5-5 0</inkml:trace>
  <inkml:trace contextRef="#ctx0" brushRef="#br0" timeOffset="102635">30508 4737 11041,'14'0'60,"-25"0"0,-7 0 0</inkml:trace>
  <inkml:trace contextRef="#ctx0" brushRef="#br0" timeOffset="109049">4992 9160 10861,'0'-6'450,"0"-1"-91,0 2-89,-16-7-270,12 5 0,-42-12-90,27 13 90,-25-5-90,18 10 90,0 1-180,-14 17 0,12-13-89,-11 28 89,24-11 90,2 16 90,10-6 0,29-1 0,13-3 90,13-5-135,-14-5 0,0 0-45,11 2 90,-8-4 0,-1 0 0,3 2 90,-11-5 0,-2 1-90,-5 2 0,-1 13 0,-19-12 0,-34 15 0,6-12-90,-10-1 0,-2 0-360,-9 4-180,7-4 1,-1-2-938,-5-2 1028,-10 0-863,12-11 592,12-19 810,-2 12 0,16-36 0,3 10 0</inkml:trace>
  <inkml:trace contextRef="#ctx0" brushRef="#br0" timeOffset="109254">4747 9063 9691,'0'-12'360,"0"4"-180,0 0 1169,0 3-1259,0 22-90,17 9 0,-13 14 0,13 2 0,4-4 0,-15 4-180,12-8 1,2 1-531,-1 21-55,-1-6 1,1 1 359,-6-20 0,0 1 405,0 11 0,-1 5 0,0-5 0,-4-8 0,1 0 0,4 18 0,0 0 0</inkml:trace>
  <inkml:trace contextRef="#ctx0" brushRef="#br0" timeOffset="109882">5570 9310 9242,'0'19'2069,"0"6"-2025,0 12 1,0 4-45,0 13 45,7-7 0,1 0-45,-4 0 0,9-10 0,0 0 0,-10 4 90,16 13 0,-17-27-809,6 0 629,-8-37 0,0-13-180,-14-19 270,10-7-393,-10 8 393,1-7 0,10-3 0,-8 12 0,-1-1 0,10-22-990,-4 10 0,1 0 900,5-7-511,0 14 0,0 0 511,0 0 26,23-7 334,-17 25-126,35 8 215,-37 5 1608,31 6-1967,-15 3 180,14 4-90,-15 19 1481,0-13-1481,-17 33-90,4-10-90,-6 10-180,0 1-270,0-10-1349,-24 11 900,3-12 989,-20 17 0,22-21 0,5 4 0</inkml:trace>
  <inkml:trace contextRef="#ctx0" brushRef="#br0" timeOffset="110101">6115 9292 11490,'49'0'-1799,"-7"0"900,3 0-90,-2 0 989,-9-6 0,2-2 0,22-7 0,-19 2 0,0-1 0</inkml:trace>
  <inkml:trace contextRef="#ctx0" brushRef="#br0" timeOffset="110383">6517 9005 9512,'-24'-2'629,"4"1"-539,3 0 810,0 0-900,37 19 90,5-1-1,6 1 1,3 0-90,15-2 0,-18 4 0,-1 0 90,2-6 0,4 31-90,-14-21-1079,-12 33 269,-1-23-90,-16-1 1,-7 1-540,-15 1 1439,1 10 0,-19-13 0,17-1 0</inkml:trace>
  <inkml:trace contextRef="#ctx0" brushRef="#br0" timeOffset="110948">7778 8867 10051,'-29'-11'-90,"-2"3"180,-2 3 90,0 4 90,0 1-270,4 16 180,-10 11-180,15 8 0,-6 21-90,20-21-90,3 23 0,26-26 0,-14 3 0,37-15 180,-36-5-90,45-7 0,-16-3 90,13-5 0,4-18 0,-25 14 45,-8-23 0,-3-3 135,-5 9 270,0-41-90,-11 37 0,-19-12-360,15 18 0,-35-2-90,34 10 270,-30 7-180,23 24 90,-5 13-90,9 14 44,8-11 1,0 0-45,0 13-624,-1-16 1,2 1 623,19 14 0,-16-2 0,16 0 90,-7 14-90,-10-17-539,11 19-181,-14-31-179,0 3-91,0-14-269,-22-5 1259,17-5 0,-31-5 0,19-3 0</inkml:trace>
  <inkml:trace contextRef="#ctx0" brushRef="#br0" timeOffset="111336">8310 8783 10951,'-57'20'1079,"10"-15"-989,18 12 0,2 4 0,-9 4-135,7-3 0,0 2 45,0 12-270,-10 7 180,27-22-270,1 11 270,11-19-719,26 2 719,7-12 90,29-18 0,-14 11 0,-17-12 0,-2-3 90,1-6 494,-6 0 1,-3-2-225,-6-14-270,1 1-90,-16 21 0,0 26-270,0 14-180,0 13-1259,0 16 810,0-19-91,23 10 990,3-6 0,16-11 0,-5 5 0</inkml:trace>
  <inkml:trace contextRef="#ctx0" brushRef="#br0" timeOffset="111632">8710 9022 9602,'6'-24'179,"-1"-1"1,3-4 0,-1-8 0,-1-3-90,5-16-2015,-1-4 0,1-2 2014,-7 28 1,0-1-45,2-26 0,0-2 215,-4 25 1,-1 0-36,1-26 0,-1-1-46,0 29 1,-2 0-45,-7-26 0,-1 3-45,5 9-90,-9 10 0,-4 11 90,1 33-90,0 4 0,2 50 90,14-9 1307,0-14 0,0 4-1352,-1 7 0,2 0 6,7-10 0,1 1-321,3 25 1,0 0-136,-2-25 0,2-2-720,14 23 1,-1-2-1768,-7 8 2037,5-25 1,0-2 854,3 10 0,1-4 0,1-3 0</inkml:trace>
  <inkml:trace contextRef="#ctx0" brushRef="#br0" timeOffset="112049">9182 9063 11311,'4'0'629,"0"0"-629,0 0 90,5-14-180,0-3 90,14-19 0,-6 7 90,9-7-180,9-9 90,-10 8 0,-2 4 0,-1 0 90,1-9-135,-4 6 0,-3-1 45,-1-9 0,-6-4 0,-2-1 0,-3-5-299,-1 12 1,-4 1 388,-15-8 90,12 1-135,-10 14 0,-2 0 135,-2-19 45,2 13 0,0 1-315,-1-3 90,-7-18 90,16 39 90,-2-2-180,4 49 0,6-1 90,0 30-180,0-6-515,19 8 605,-15 8-45,5-31 0,1 1 90,-2 16 0,-2 1-45,0-14 0,1 2-135,7 22 0,0-1-45,-8-25 0,0-2-315,9 20 1,0-3-585,-3 4 539,2-20 0,0-3-539,4 7-188,2-7 1267,-1-4 0,3-6 0,0-3 0</inkml:trace>
  <inkml:trace contextRef="#ctx0" brushRef="#br0" timeOffset="112419">9792 8821 10141,'18'13'1259,"-13"-20"-1169,30 3-180,-30-29 180,29 30-90,-22-30 0,7 19 0,3-16 0,-12 7 0,5-1 90,-1-11-180,-11 7 270,5-20 0,-8 21 90,-22-16-270,17 20 0,-17-1 90,2 14-180,0 4 90,-17 21 0,10 13 90,11 10-180,6 6-360,10 7 91,0-10-271,23 10-1259,5-3 900,0-15 989,3-9 0,1-2 0,-6-3 0,36 2 0</inkml:trace>
  <inkml:trace contextRef="#ctx0" brushRef="#br0" timeOffset="112736">10302 8568 10501,'-21'-7'-90,"5"0"900,16 3-810,0 22 0,0 5 90,0 24-180,16 2 180,-12-9-90,24 15 89,-25-30 91,17 11-360,-17-23 180,6-24 0,-26-22 0,13-9-180,-5 4 1,1 1-181,8-6-315,0 5 1,0-1-46,0-4-179,0-9 899,0 12 0,0 16 0,0-5 0</inkml:trace>
  <inkml:trace contextRef="#ctx0" brushRef="#br0" timeOffset="112966">10572 8561 11041,'0'39'90,"0"-6"-90,0 6-720,17 8 360,-13-12-359,29 9-721,-15-9 271,2-12 1169,7 3 0,-17-18 0,11-3 0</inkml:trace>
  <inkml:trace contextRef="#ctx0" brushRef="#br0" timeOffset="113136">10595 8175 10591,'-5'-8'-630,"4"2"-1528,-9 3 2158,9 15 0,13 8 0,8 15 0</inkml:trace>
  <inkml:trace contextRef="#ctx0" brushRef="#br0" timeOffset="113482">10858 8698 9152,'9'9'539,"0"-2"-449,2-1 90,2-4 0,2 0-180,1-2 0,13-15 90,-5 11-90,18-25 0,-17 10 0,12-15 0,-19 6 90,2 0-90,-14 1 0,-2 7 270,-3-13-90,-25 15 90,-2-10 0,-3 16-181,-7 4 1,0 2-90,12 3 0,-13 6 0,1 7 0,13 13 0,4 21-90,12-3-809,7 14 269,19-19-629,0-2 0,5-2-90,21-1 1349,-15-9 0,0-2 0,10-6 0,1-2 0</inkml:trace>
  <inkml:trace contextRef="#ctx0" brushRef="#br0" timeOffset="113749">11438 8499 9961,'0'-6'270,"-19"2"-360,0 2 90,-4 15 90,9 6-90,14 19 0,0-5 0,17 14 0,-13-18 90,29 21-90,-13-22 0,16 18 0,-17-22 90,8 5 0,-25-13-90,10-2 0,-12-5-540,0 1-269,0-5-990,-17-1 360,-12-3 1439,-11-1 0,-5 0 0,8 0 0</inkml:trace>
  <inkml:trace contextRef="#ctx0" brushRef="#br0" timeOffset="114256">12195 7829 11041,'0'-21'359,"0"-1"-179,-16-1-180,13 4 0,-13 0 0,4 6-90,0 7 90,-18 1 90,9 19-180,-8-10 90,8 30-90,-2-17-179,1 19 269,2-8-180,4 1 180,3-2-90,5 12 90,3-10-180,4 20 90,1-22 0,18 9-90,-13-12 90,13 2 0,3 0 270,1 12-270,2-9 90,7 23 0,-14-20 90,8 28-90,-10-23-90,-4 13 180,-10 0-180,2-11 90,-3 25 0,0-30 90,-14 20-90,11-27 0,-11 14-360,14-26-989,24 3 450,10-15-1,12-18 900,4 12 0,-10-26 0,2 11 0</inkml:trace>
  <inkml:trace contextRef="#ctx0" brushRef="#br0" timeOffset="114799">13080 7897 10411,'-18'-10'630,"14"-4"-450,-27 4 359,13 0-359,-17 6-180,7 21 0,-2-13 0,14 25 0,3 4 90,-7-3-135,7 2 0,3 5 45,-1 26 0,6-15 0,0-9 0,5-2 0,20 2 0,7 12-90,12-30 180,17 0-90,-18-16 0,-1-12 0,0-4 90,-1 6-90,-9-20 0,-3-4 0,-4 7-90,-13-11 0,-4-1 0,6-5-1162,-9-12 623,0 14 89,-24 0-270,18 1-135,-24 13 1,-3 0-405,8-6 1349,-30-5 0,23 20 0,4 3 0</inkml:trace>
  <inkml:trace contextRef="#ctx0" brushRef="#br0" timeOffset="115315">13187 7578 9781,'0'-9'0,"-12"0"-90,9 2 1,-9 1 448,12 2-359,17 1 0,24 14 0,1-8 45,-4 10 0,-1 2 135,4-1-180,14 4 90,-7 5 0,-13-11 180,9 11-90,-23-8 0,0-2-180,-13-6 0,-3 4 0,-5-3 90,0 6-90,-17 6-90,13-2 180,-13 21-90,17-11 0,0 29 0,0-19-854,0 16 944,0-14-180,21 2 180,-16-1-355,13-12 1,4 0 264,2 14-45,-2-9 0,-1-1 45,3 3-40,10 18-50,-20-27 90,3 7 54,-4-11-54,-12-6 782,-14 4-872,9-12-719,-34 2 89,6-8-90,-10-1-1079,-17-1 1889,23-1 0,-7-16 0,16-4 0</inkml:trace>
  <inkml:trace contextRef="#ctx0" brushRef="#br0" timeOffset="115557">14273 7980 12390,'12'-7'-270,"0"0"-719,-5 5 989,-3-1 0,-20 3 0,-6-1 0</inkml:trace>
  <inkml:trace contextRef="#ctx0" brushRef="#br1" timeOffset="128649">14145 7973 7305,'27'0'180,"5"0"-180,-7 0-540,18-10 584,-18 7-1344,22-14 1345,-22 15-1549,17-5 833,-19 7 671,7 0 0,-11 0 0,-2 0 0</inkml:trace>
  <inkml:trace contextRef="#ctx0" brushRef="#br1" timeOffset="128998">14375 7916 4966,'-8'-12'9797,"-1"-6"-6818,2 11-1186,0-6-721,19 7-1786,3 2-404,22 4-204,-7 0 1322,7 0-1999,-6 0-84,21 0 410,-11 10 733,-4-9 0,1 0-196,8 17 1022,-9-13 1,0 0 294,5 11 406,6-2-460,-13 6 372,-19-3 215,1 24 986,-34-12-1248,0 3 1,-3 1 380,-26 9-651,6-1 1,0 2 0,15-17-1,0-1 1,-8 9 0,-1 1 0</inkml:trace>
  <inkml:trace contextRef="#ctx0" brushRef="#br1" timeOffset="129352">15477 7909 6315,'0'-9'9830,"0"2"-1927,0 21-5945,0 10-819,0 13-590,0 3-593,0-6-327,0 4 2633,0 0-3161,0 0 89,10-2 680,-7 6 1,14-13 0,-9 6 0</inkml:trace>
  <inkml:trace contextRef="#ctx0" brushRef="#br1" timeOffset="129532">15413 7678 5056,'-2'-12'9830,"1"2"-7319,0 4-2953,20 17 1,-15-8 0,16 11 0</inkml:trace>
  <inkml:trace contextRef="#ctx0" brushRef="#br1" timeOffset="129749">15737 7885 4876,'0'34'9830,"0"-5"-3276,0 1-4597,0-5-728,0 3-589,0 0-235,0 2-326,0-2 2363,10-1-3601,-7-2 419,7-2-718,-10-3 1336,7-3 1,-6-5 0,6-1 0</inkml:trace>
  <inkml:trace contextRef="#ctx0" brushRef="#br1" timeOffset="130132">15870 7838 4066,'17'0'360,"-4"0"-270,-2 19 4070,-3-14-3304,0 36 1942,0-21-1864,-1 13 1,0 4 605,1 3-200,-1-2 0,0-1 1402,-2-5 2,1 15-1966,-3-26-2,2 4-776,-3-18 6,4-22-513,-1-13 575,8-29-181,-1 10 46,-1 13 0,2 1-204,3-4-21,6-9 71,-8 19 160,0 6 61,-2 5-219,3 5-966,-4 6-414,7 1-367,-7 23 1915,7 6-330,-9-1 528,3 20-267,-1-10-55,-2 10 5,7 13 593,-5-25 7,7 6 0,-4-15 1,3-4-1</inkml:trace>
  <inkml:trace contextRef="#ctx0" brushRef="#br1" timeOffset="130618">16692 7855 4876,'-23'-4'2020,"-14"1"-1992,19 3-209,-5 18 2063,-6-14-1968,25 32 2960,-21-31-3244,22 35 3317,-14-13-1328,15 12 951,-6 6-61,8-19-926,23 10 10,-17-20-1977,33 3 893,-17-15-2968,17-1 672,-7-17-368,2-7 682,-14 2 65,-5-22 2408,-1 12-767,-7-10 2029,1 5 212,-3 13 32,-5 2-438,0 2-6,0 43-475,0-8-870,0 40-272,0-23 0,0-1-129,0 25-81,0-5 0,0 1 173,0 11-471,7-11 0,2-1-243,-5 4 157,11-20 0,0-2-715,-11 6 791,24-3-1063,-24-7 1099,21 2-1209,-16-14-2002,4 2 464,-26-33 2441,-11-4 0,0-6 1,5 5-1</inkml:trace>
  <inkml:trace contextRef="#ctx0" brushRef="#br1" timeOffset="131782">17237 8134 7574,'44'0'-89,"-5"-12"1543,2 10-1832,-4-21 1303,2 20-2209,0-18 36,16 9-287,-14 0 1643,11-3 0,-22 13 0,-1-3 0</inkml:trace>
  <inkml:trace contextRef="#ctx0" brushRef="#br1" timeOffset="132349">18102 7638 5326,'15'37'9297,"-11"6"-4653,26-12-4932,-14 15 1352,8-19-1355,8 18 385,-12-23-373,16 8 1644,-16-21-2769,8 0-988,-10-9 895,0 0-1100,-5 0 1066,4-16 1151,-9-5 1115,3-31 660,-9 15 771,-1-7 430,-1 20 656,0 4-90,-15-5-1321,11 11-226,-10-4-2267,14 29 963,0 6-393,0 24-301,12-8-1399,-9 11 1013,22-17 794,-13 14 0,2-22 1,-5 7-1</inkml:trace>
  <inkml:trace contextRef="#ctx0" brushRef="#br1" timeOffset="132665">18613 7694 4786,'0'-6'9830,"0"17"-1837,0 4-5945,15 21-2035,-11-7 582,11 0-856,-15-4 1064,0-3 2269,10 0-3921,-7-2 599,7-1-764,-4-5 1214,-5-2-192,5-2-101,-2-6-1448,-2 0 509,5-4-1191,-1-20 1838,1 15-678,4-36 1219,-2 22-1234,4-23 957,0 5-706,9-18 119,-3 10 1275,4-11 0,-5 17 0,0 0 0</inkml:trace>
  <inkml:trace contextRef="#ctx0" brushRef="#br1" timeOffset="133065">19147 7783 3077,'0'-44'9830,"18"6"-5321,-13 2-2171,13 5-2077,-4-16 510,-11 10-383,10 5 0,0-1-151,-10-5 1347,4 5 1,-1 0-1847,-6-6 1883,0-26-1016,0 28 905,0-9-515,-17 8-1372,12 12 534,-25-5-773,27 19 623,-11 25-1553,14 17 1636,14 34-511,-10-8 259,9-15 0,-1 0 47,-9 10-299,6-7 0,3-1 670,5 6-1000,6 12 1046,2-23-2341,-4-5 32,1-1 1730,2-4 0,1-4 1,0-1-1</inkml:trace>
  <inkml:trace contextRef="#ctx0" brushRef="#br1" timeOffset="133326">19697 7753 4066,'8'0'451,"13"0"-361,-7 0 89,20-21 1539,-15-3 443,10-23-444,-12 13-227,5-13 739,-12 20 146,0-9 153,-7 2 355,-1 10-1112,-1-13-776,-1 20-978,0-6 206,0 14 1,0 1-1,0 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35:40.4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2473 2327 9602,'-5'0'3418,"0"0"-3328,23 0-1,-14-16-89,26 12 90,-27-27-90,28 17 0,-16-16 0,15 6-90,2-18 180,-10 9-90,-2 4 0,-2 0-90,-1-6 180,8-18-269,-19 27 268,2-5-178,-8 18 89,0 2 0,0 5 0,0 2 0,-14 26 89,10 4-178,-10 15 89,14-1 0,0 8-180,0-11-720,0 28 181,0-27-1440,0 25 1079,14-26 1080,-10 25 0,10-27 0,-14 12 0</inkml:trace>
  <inkml:trace contextRef="#ctx0" brushRef="#br0" timeOffset="172">2627 2608 9152,'49'-31'270,"5"-2"-270,-8 10-2389,4-3 1759,-8 7-360,2-1-449,3 0 1439,1 2 0,1-1 0,2 1 0</inkml:trace>
  <inkml:trace contextRef="#ctx0" brushRef="#br0" timeOffset="520">3620 2029 8792,'-37'0'720,"2"0"-541,1 0-268,8 12 89,-8-9 0,6 20 89,10-20-89,-3 20 0,14-7 90,2 13-90,5-5 0,21 7 0,4-13-90,1 5 270,14-3 0,-17-5 630,16 7-540,-18-11-180,-8 1-90,-13-6-90,0-3 180,0-1-180,0 1-540,-22-1-1529,-3 0 2159,-20-2 0,10 0 0,2 0 0</inkml:trace>
  <inkml:trace contextRef="#ctx0" brushRef="#br0" timeOffset="967">4080 1924 8702,'0'31'720,"-21"-5"-540,15-1 359,-15 6-539,10-7 0,8 23 90,-8-16 0,28 24-90,-12-20-45,21 2 0,1 1 45,-18 1 0,22-3 0,2-1 0,-17-3 90,28 15-90,-31-24-360,9 5-269,-20-15-631,6-5 991,-8-24-271,-27-17 540,-2-16-1800,-4-7 1800,8 30 0,1 0 90,7-28-151,-3 26 1,1-3 105,6-10 0,3-1 135,-11-20 0,14 13 0,3 2-90,-5-1 224,6 12 1,6 3-135,20 2 0,-18-3-90,38 17 0,-38 6 0,41 3 360,-15 4-450,12 2 0,5 22 0,-24-15 0,4 35 0,-18-12 0,-3 9-90,-7 2-990,0-10-179,-27 0 1259,20 0 0,-49-1 0,21-1 0</inkml:trace>
  <inkml:trace contextRef="#ctx0" brushRef="#br0" timeOffset="4289">13937 1819 7173,'13'41'360,"-3"-1"-270,-5-1-90,-4-3 90,9-1-90,-6-5 0,2-3 269,0 0-179,-4-11 0,5 0-90,-5-12 0,7-24 90,-3 15-45,1-24 0,-1-8 135,3 4-45,0-27 0,0-4 135,1-1-1542,0 3 0,1 1 1362,-1 6-45,0 14 0,0 2 45,2 1-90,10-6 0,-9 30 90,15 18-90,-11-1 90,17 50-90,-16-28 0,-3 11 0,0 3 2723,1 0-2723,-2-2 0,0-1 0,-2-2 0,8 17 90,-15-35-359,2 0 269,-6-34 0,2 15-90,-1-44 90,6 8 0,-1-10 0,1 14 0,1 2 0,2-5 0,5-6 0,-6 21 0,1 4 90,-1 5-90,7 6-90,-5 4 180,11 4-180,-8 19 90,4-14 0,-5 37 0,1-23 0,-3 21 90,7 7-180,-6-11-270,11 23-450,-8-28-809,16 14 1619,-9-25 0,14 1 0,-8-12 0</inkml:trace>
  <inkml:trace contextRef="#ctx0" brushRef="#br0" timeOffset="4700">15243 1479 9152,'-23'-7'809,"-2"2"-809,-26 2 0,16 2 90,-2 1-90,2 18 0,11 4 0,-13 22 0,26-10 90,-6 19-180,16-24 180,18 20-90,-12-31-90,34 5 0,-13-16 90,18-1-90,-6-6 90,-14-14 0,3-7 90,-12 3-90,12-31 180,-14 30 90,-7-26-180,-6 23-90,0 4 0,0-1 0,0 25 0,0 7 0,14 30 0,-10-8-360,23 10 0,-6-21-809,17 7 539,-4-20-359,15-1 539,-18-10-179,9 0 629,-12-14 0,-3 10 0,-1-10 0</inkml:trace>
  <inkml:trace contextRef="#ctx0" brushRef="#br0" timeOffset="5017">15628 1556 9062,'0'-16'360,"0"22"-360,0 7 0,0 22 0,0-3 90,0-3-90,18-12 0,-13-1 0,28-14 0,-13 4 0,17-6 0,-8-15 0,-2 12 0,-2-31 0,-10 7 629,7-21-359,-14 9-270,0 6 0,-5 20 0,-2-5 90,0 11-90,0-5 0,1 24 0,3 11 0,1 10 0,2 1-90,1-7 90,1 2-450,3-3-1169,11 9 540,-4-13 1079,8 5 0,-7-18 0,0-3 0</inkml:trace>
  <inkml:trace contextRef="#ctx0" brushRef="#br0" timeOffset="5258">15290 786 9422,'20'0'0,"-1"0"0,31 0-135,-15-1 0,2 2-495,26 12-724,-4-11 1,1-1 1072,-22 6 0,-1-1 0,12-1 0,-2 0 1,-14 2-1,0-1 0</inkml:trace>
  <inkml:trace contextRef="#ctx0" brushRef="#br0" timeOffset="10901">4952 2005 6993,'20'0'90,"-4"0"90,-8 0 90,-3 0-270,0 0 0,1 0 0,1 0 0,1 0 0,1 0 0,-1 0 0,4 0 0,-3 0 0,9-11 90,-4 8-180,6-8 360,2 11-270,-4-7 0,14 0 0,-13-2 0,18 0 0,-14 3 0,10-2 0,-9 0 0,2 2 89,1 0-178,17-3 89,-9 3 0,29-6 89,-26 6-134,-4 0 1,1 1 44,5 0 89,15-3-89,-17 4-89,-1-1 178,2 0-89,18 0 0,-15-1-45,-3 3 1,0-1 133,8-1-89,5 2 0,3-1 90,5 1-958,1-1 0,1 0 868,3 1 0,-9-2 0,1 0 0,-23 2 0,-1 1 0,24-3 0,0 1-42,8 0 42,-1 0 0,1 1 0,0 0 0,-4 1 0,-2 1 0,-4-1 0,-8 2 0,1 0-220,8 0 220,-6 0 0,0 0-627,11 0 627,-19 0 0,-1 0 0,18 0 0,4 0 0,0 0 0,-16 0 0,1 0 0,-11 0 0,1 0 45,26 1 0,1-2-45,-27-3 0,-1-1-114,13 4 0,-1 0 114,-14-4 0,-3 0-45,3 5 0,-1 0-24,0 1 0,1-2 24,16-1 0,2-1 45,-14 2 0,1 0-517,5-1 1,4-2 0,-4 2 516,-4 1 0,-2 1-45,15-2 0,-2 0 80,-16 1 0,-1 0-35,0 0 0,1 0 0,-2 0 0,1 0 0,14 1 0,0-1 0,-13 1 0,1-1-45,25 1 0,0 0 45,-27-1 0,-1 1 45,24 0 0,0 0-135,8 0 90,-26 0 0,2 0 45,-1 0 0,-2 0-45,22 0 0,-10 6 0,1 0-90,11-2 90,-9 7 0,0 0 90,12-9-90,-21 3 0,5 2 0,-4-2-45,-10-2 0,1 0 75,9 1 0,6 1 0,-7-1-30,20 4 0,-23-4 0,-1 0 0,14 0-90,-1 1 180,-3-1-90,1 1 0,-4-1 0,0 0 0,16 1 0,-15-1 0,-10-1 0,-1-1 0,7 2 0,-8-3 0,-1 0 0,7 1 471,-6-2 0,0 1-471,6-1 0,14 0 0,3 0 0,-13 0 0,-7 0 0,-1 0 0,9 0 135,-8-6 0,1 0-45,6 3-180,15-10 180,2 5 0,-15 5-90,-7-5 0,0 0 0,6 6 0,-8-4 0,0 0 0,4 2 0,-8-1 0,-1 0 0,1 0 0,8 1 238,-12 3-238,-10 0 2209,7 0-2209,-16 1 766,1 0-766,-8 0 123,0 0 1,-4 0 0,0 0 0</inkml:trace>
  <inkml:trace contextRef="#ctx0" brushRef="#br0" timeOffset="11317">12557 1601 9062,'-2'-3'180,"0"1"-180,18 0 0,3 1 0,22-1 0,-10 2 0,18 0 90,-17-1-90,10 1 0,3 0 0,-11 14 0,22-10-90,-25 25 90,17-12 180,-23 9 89,12 10-179,-23-16 0,2 18-180,-15-20 90,-20 15-269,15-13-361,-24-1 0,-4-1-449,6 6 1029,-4-9 1,-2-1 0,-4 6 0,0-2 0</inkml:trace>
  <inkml:trace contextRef="#ctx0" brushRef="#br0" timeOffset="14117">5045 1426 9062,'1'-4'809,"0"1"-719,-1-1 0,0-1 90,0-1-90,0-3-90,0 0 270,0-4-90,0 0-180,0-3 0,0-2 90,0 0-90,0-3 0,14-1 0,-10-1 90,11-1-90,-15 1 0,10-1 180,-8 0-180,8 1 0,-10 1 0,0 2 90,0 1-90,0 3-90,0 3 90,0 3 0,0 2 0,0 4-90,0-1 0,0 18 90,0 2 90,0 19-90,0-5-450,0 14 90,0-14-899,12 20 719,-10-18 90,10 7-899,-1 0 1349,-9-10 0,14 8 0,-10-12 0</inkml:trace>
  <inkml:trace contextRef="#ctx0" brushRef="#br0" timeOffset="14333">5057 1611 8702,'10'0'540,"-10"-10"-540,31 7 0,-4-18-180,7 12-360,10-12-359,-8 7-699,6 0 1598,-1 0 0,3 0 0,0 1 0</inkml:trace>
  <inkml:trace contextRef="#ctx0" brushRef="#br0" timeOffset="15517">12493 979 7892,'0'26'360,"0"2"-270,0-6-90,0 2 0,0-5 0,0 0 0,0 0 0,0 0 0,0-3 0,0 0 0,0-4 0,0-1 0,0-4 0,0 0 360,0-4-360,11-1-90,-9-17 180,16-3-90,-8-19 0,4 6 90,1-2 0,-4 8 180,6-5-270,-6 8 0,11-5 0,-12 18 0,4-1 90,-3 9-90,-3-1 0,6 2 90,-7 16-180,5 3 90,-5 1-1889,8 37 1889,-6-34 0,3 35 0,-5-30 0</inkml:trace>
  <inkml:trace contextRef="#ctx0" brushRef="#br0" timeOffset="17733">12907 2732 8792,'0'-17'1079,"0"-1"-1079,0 5 0,0-1 0,0 2 90,0 0-90,0 0 90,0-2 90,0-1-180,0 0-90,12-1 180,-10 1-90,10-1 90,-12 1-90,0-4 0,0 4 90,7-3-90,-5 9-90,4 1 0,-6 4 90,0 15 0,0 1 0,0 19-360,0-6 91,0 5-541,0 4 270,0-7 1,0 18 269,0-17-90,0 5 90,0-9-90,0-1-89,0-2 449,0 0 0,0-2 0,0 0 0</inkml:trace>
  <inkml:trace contextRef="#ctx0" brushRef="#br0" timeOffset="17900">12893 2933 8882,'16'-13'90,"3"-5"-90,10 16-360,2-11-449,-3 12-361,4-11 1170,2 6 0,1-5 0,0 2 0</inkml:trace>
  <inkml:trace contextRef="#ctx0" brushRef="#br0" timeOffset="22233">5318 2508 8162,'-17'-7'450,"3"19"-450,14 4-90,0 15 90,0 5 90,0-8-90,13 5 0,-10-1 0,11 1 0,-14-2 0,10 10 0,-7-12 0,7 14 0,-3-22 90,-6 4 0,6-15-90,-7-17 0,0-8 0,0-19 0,0 6 0,0-4 0,0 8 0,16-13 0,-13 10-90,31-15 180,-17 22-90,15-6 0,-17 17 0,7 0 0,-10 6 0,9 2 90,-6 14-90,-2-10 0,-2 24 0,-3-6 90,3 15-90,-7-5-90,0-1-450,-1-8-449,-1 0 989,2-1 0,0-1 0,0-1 0</inkml:trace>
  <inkml:trace contextRef="#ctx0" brushRef="#br0" timeOffset="27671">4918 2703 6903,'-7'29'90,"1"1"-180,0-2 90,3 1 90,1 1-90,1 1 0,1 3 90,0 0-90,0 2 90,0-1-90,0 0 0,22 0-90,-17-2 180,33-3-180,-34-1 180,35-3-90,-21-2 0,21-3 0,-9-2 0,3-2 0,2-2 360,0-3-270,1-1-90,-1-4 0,15-1 180,-11-3 89,26-2-359,-27-1 180,25-20 0,-26-5 90,-5 1 0,-1-2-180,3-14-936,11-4 936,-19 11 270,-4-2 90,-2 0-180,0-18-180,-10 9 179,-4 6 1,-2-1-345,-3-9 255,-1-15-1,-21 19 1,16 2 270,-33 0-90,16-12-360,1 14 135,-2 10 0,0 0-45,5-1 0,-7 6 0,-2 2 0,-2-2 0,-7-6 0,-4 8-90,7 7 90,-26-3-90,20 12-135,3 3 0,-1 2-224,-10 2-136,7 8 0,0 2 136,-9-6 179,18 13 0,1 3 270,-24 8 0,15 11 0,-9 2 0</inkml:trace>
  <inkml:trace contextRef="#ctx0" brushRef="#br0" timeOffset="29132">12603 704 8252,'0'-8'450,"0"0"-90,0 1-360,-14-3 90,10 0 180,-11 0-270,3 0 90,9 0-90,-18 1 0,18 0 90,-17 2-180,10-1 90,-10 2 0,3 2 90,-1 1-180,-2 1 90,-2 1 0,-15 1 0,5 0 0,-24 14 0,20 5 0,-11-1 0,1 28 0,12-26 0,8 9 0,1 3 0,0 0 0,7-3 0,1 0-90,3 6 90,1 11 0,10-12-90,1 1 90,2-1 0,22 16 90,-17-13-135,15-5 0,5-2 45,9 5 0,-4-7 0,3-1-591,23 3 591,-28-11 0,1-1-45,4-3 0,0-1 45,18 7 0,-5-8 0,1 0 0,11-1-45,-8-6 0,1-2 135,9 0-135,3-13 0,0-1 135,3 5-135,-5-19 0,-2-3 135,-5 7-90,-11-9 0,-3-3-577,3-4 577,-17 13 0,-1-1 0,2-15 90,-6-1 45,-10-2 0,-2-2-45,0-13-45,-2 1 0,-6 1-45,-24 3-45,22 17 0,-3 3 135,-39-11-90,38 2 90,-43 3-180,11-10 180,-16 14-135,15 10 0,0 1-45,-15 1-240,11 12 0,-7 2 1,4 1 14,4 2 0,-1 2-755,-13 6 0,-8 3 0,7-1 1070,8-4 0,2 3 0,-17 16 0,1 5 0,19-10 0,-1 1 0</inkml:trace>
  <inkml:trace contextRef="#ctx0" brushRef="#br0" timeOffset="37433">6198 5886 7982,'-19'48'450,"14"0"-360,-14-6-2102,5 4 2012,10 2 90,-10 3-180,14 0 180,0-2-180,0-2 530,0-5-440,0-1 0,0-6 0,0-4 0,0-2 90,16-5 0,-12-3 548,11-6-548,-15-4-180,0-3 90,0-26 0,0-10 0,0-18 0,0-3-90,0 5 90,-6 8 0,-1-3 798,4-20-753,-4 6 0,0 1 20,7-8-65,8 6 0,1 3 0,-4 5-45,12 9 0,4 5 135,1 15 0,20 1-90,-6 14 0,-9 18 0,-4-12 0,-10 34 0,1-9 0,-5 10 0,-2 15-360,-5-20-809,-2 19 89,-20-24 1080,15 4 0,-15-15 0,20-1 0</inkml:trace>
  <inkml:trace contextRef="#ctx0" brushRef="#br0" timeOffset="37721">6562 5843 7803,'10'22'269,"6"8"-269,-6-9 0,4-4 0,-4 29 0,-4-28 0,6 35 0,-7-27 0,3 14 0,-4-20 90,1 7-180,-2-17 90,1 0 0,-3-25-180,1-7-179,-2-25 89,0 8-90,0-6 360,0-5 0,19 13 0,5-12 0</inkml:trace>
  <inkml:trace contextRef="#ctx0" brushRef="#br0" timeOffset="38085">7167 5811 9152,'-33'0'270,"-3"0"-270,5 0 0,0 0 0,10 0 0,-2 23 0,2-17 0,5 31 0,3 5 0,-1-13 45,4 14 0,3 0-45,6-10 0,19 15 0,5-26 0,23 2 0,-8-16 0,24-21 90,-31 9-180,15-34 90,-27 8 0,-10-23 0,-3 9 90,-26 5-180,15 15-270,-35 4-900,13 1-449,-18 9 1709,6 0 0,16 10 0,11 0 0</inkml:trace>
  <inkml:trace contextRef="#ctx0" brushRef="#br0" timeOffset="38700">7393 5875 8882,'-38'0'90,"15"16"-90,-2-13-90,22 28 180,-17-8-90,17 7 0,-6 1 0,9-10 0,0 6 0,21-8 0,-15 4 90,31-7-90,-14-9-90,17 0 90,-6-7 0,5-15 0,-16-13 0,4-7 90,-8-25-90,-7 18 45,-6 4 0,-1 0 45,-2-10-45,-3 8 0,0 0 135,0-4 44,-9 9 1,0 1-315,4 1 180,-12-4-180,3 19 90,10 6 90,-10 4-90,14 26 0,0 13 0,19 30 0,-14-8-1067,28 2 1157,-30-12-180,24-3 90,-24 0 0,24 11-90,-11-12 0,13 14 0,-7-27-989,8 5 809,-16-22 90,10 0 180,-15-32 90,5-6-90,-8-13 90,3-8 180,-6 20 1247,-1-19-1517,-2 27 90,0 16-180,0 22 0,0 27 90,16-12-1349,2 9 719,1-18 630,10-3 0,-15-3 0,13-5 0</inkml:trace>
  <inkml:trace contextRef="#ctx0" brushRef="#br0" timeOffset="39101">8037 5798 9691,'-16'-7'270,"1"2"-180,-3 24-180,7 4 180,11 12-90,0-4-90,0-7 90,0-1-90,21-1-179,2 5-271,3-10 0,14 4-359,-10-14 359,13-2-360,10-22 811,-20 12 313,-8-20 1,0-4 675,1 6-136,-6-15 1,-3-2-315,-3 5 539,1-23-809,-13 35-180,-2-6-90,0 16 90,-16 3 0,13 22 0,-13 5 0,16 18-90,0-8 90,17 3 0,-13-9-90,30-1-450,-29-1 1,31-4-631,-7 0 361,9-4 809,17-4 0,-22-3 0,11-4 0</inkml:trace>
  <inkml:trace contextRef="#ctx0" brushRef="#br0" timeOffset="39349">8828 5391 8972,'-26'-1'0,"11"21"0,5 3 0,10 14 0,17-3 0,-13-6 0,27 2 0,-27 1 90,27 0-180,-27-2 180,30-1-90,-30-2-90,36 9-270,-35-9-629,27 11 269,-23-18 720,5 2 0,-6-10 0,-5-2 0</inkml:trace>
  <inkml:trace contextRef="#ctx0" brushRef="#br0" timeOffset="39483">8720 5738 8252,'0'-14'90,"18"0"-180,-14 3 90,43-1-180,-21-2-629,26 2 576,-7 0 1,2 3 0,2 1-1</inkml:trace>
  <inkml:trace contextRef="#ctx0" brushRef="#br0" timeOffset="39823">9588 5812 9332,'19'13'0,"10"-10"0,-1 9-450,7-12-809,9 0 1259,-7 0 0,4 0 0,3 0 0</inkml:trace>
  <inkml:trace contextRef="#ctx0" brushRef="#br0" timeOffset="40149">10315 5489 9062,'-13'0'270,"1"0"-270,-1 18 90,-4 3-90,2 1 0,-2 33 0,10-32 0,2 32-540,4-16-270,25-11-1486,12 10 2296,16-26 0,3 0 0,-9-12 0</inkml:trace>
  <inkml:trace contextRef="#ctx0" brushRef="#br0" timeOffset="40421">10828 5527 9871,'-46'0'450,"-6"0"-360,18 0-90,-3 0 0,14 20 90,2-14-90,2 30 180,1-14-180,9 14 0,2-2 0,33-6 0,6-13 45,4-9 0,2-4-45,10-2 90,8-19-90,-30-4 0,-12-20 0,-2 10 0,-12-7-180,0 17-630,-24-12-1438,-1 19 2248,-18-5 0,21 16 0,8-1 0</inkml:trace>
  <inkml:trace contextRef="#ctx0" brushRef="#br0" timeOffset="40816">11168 5787 10231,'0'-37'0,"0"6"90,0-4-90,0 5 180,18-2-180,-13-2 0,26-19-90,-28 12 135,4 6 0,-1-1-45,-6-7 180,0 8 0,0 1 0,0-7-45,2 2 0,-4 2-46,-15 3-178,13-15 89,-13 33 0,7 4 0,7 21 0,-7 16 0,8 14 0,4 4 89,-2 21-134,8-8 1,4 0-430,5 2-381,2-11 1,0-1-45,6 5-361,-7-13 1,1-2 1259,6 0 0,10 3 0,-9-19 0</inkml:trace>
  <inkml:trace contextRef="#ctx0" brushRef="#br0" timeOffset="41105">11588 5507 10411,'-24'-8'270,"-9"1"-180,18-3-90,-2 22 0,5 8 180,12 20-270,0-2 90,21-14 0,-15 6 0,32-27 0,-34 19 90,29-20-90,-16 6 0,12-8-90,-13-21 90,1 16 0,-16-33 90,5 12-180,-6-9 90,-18 0-90,14 3-270,-35 8-2069,21-8 1890,-5 16 539,0 4 0,20 7 0,-7 5 0</inkml:trace>
  <inkml:trace contextRef="#ctx0" brushRef="#br0" timeOffset="41423">11762 5491 9332,'0'39'0,"0"2"0,0-10 0,13 6 270,-10-12 269,11-1-539,-8-11-90,-4-27 90,5-13 0,-7-13 0,0 0-90,0 7 90,0 0-539,0-14-181,14 13-90,-10-9-269,11 18 1079,2 4 0,-13 3 0,13 2 0</inkml:trace>
  <inkml:trace contextRef="#ctx0" brushRef="#br0" timeOffset="41816">12548 5667 9062,'46'0'-1259,"-9"0"-720,2 0 1979,-10-12 0,4 9 0,-2-9 0</inkml:trace>
  <inkml:trace contextRef="#ctx0" brushRef="#br0" timeOffset="43083">12672 5661 7713,'-18'12'-90,"4"1"90,3 2 0,8 3 629,-8-11-449,11-13-270,0-4-2428,-13-9 2518,29 7 0,-24 12 0,28 0 0</inkml:trace>
  <inkml:trace contextRef="#ctx0" brushRef="#br0" timeOffset="44450">6073 7319 9691,'2'-3'450,"0"0"-450,-2 1 0,0 19 0,0 2 0,0 23-360,0-12-1888,0 12 809,0-20 1439,0 6 0,0-18 0,0-3 0</inkml:trace>
  <inkml:trace contextRef="#ctx0" brushRef="#br0" timeOffset="44637">6093 7125 9332,'-14'-5'-90,"3"1"90,3 2-540,6 16-719,11 4 449,15 18 810,12-7 0,2 2 0,-6-10 0</inkml:trace>
  <inkml:trace contextRef="#ctx0" brushRef="#br0" timeOffset="45000">6645 7365 9242,'0'8'360,"-21"0"-360,-2 8 0,-3-2 0,-8 13 89,19-11-89,-5 8 0,9-9 0,11 1-89,0-3 178,0 3-89,0-6 90,23 2-90,4-8 90,27 0-270,-13-19 270,1 11-90,-3-43 0,-11 25 180,-8-11 0,-3-2 90,-6-5-862,0-15 952,-11 15 89,0 0-44,-8 7 0,-1 0-405,4-6 0,-13 8 0,1 3 0,12 9 0,-26 4 0,28 29 90,-11 15-270,14 31-540,0-3-1034,11-11 0,1-1 1606,-6 14 1,14-19-1,4-1 1,3 16-1</inkml:trace>
  <inkml:trace contextRef="#ctx0" brushRef="#br0" timeOffset="45937">6002 8296 9242,'-8'-3'-90,"4"0"180,-1 2-90,3 1 0,1 18 0,1 8 0,0 11 0,14 17 0,-10-18 0,11 29 0,-4-27 0,-8 26 0,15-30 90,-16 8-90,11-10 359,-12-11-269,4 4-180,-21-38 90,12-7 0,-25-39-89,26 9 133,-4 9 1,1 0-45,6-11-45,0 6 1,0 1 133,0-6-134,8 6 1,4 4 44,8 5 0,19-11 0,-7 37 0,-1 4 89,-2 47-89,-12-30 0,-1 53 0,-12-48 0,-1 19 90,-2-6-269,-1-8-1261,0 7 1440,-19-12 0,1-5 0,-18-5 0</inkml:trace>
  <inkml:trace contextRef="#ctx0" brushRef="#br0" timeOffset="46221">6387 8213 7892,'16'16'540,"2"-12"-540,0 44 0,-4-30 90,4 37 0,-9-31-90,0 10 0,0-4 0,-4-7 540,1 10-180,-4-18-450,-1 3 90,-1-27-90,-17-5 90,12-16-180,-12-15-90,17 11-630,0-26 451,0 22 449,16 3 0,2 1 0,-9 2 0,25-14 0</inkml:trace>
  <inkml:trace contextRef="#ctx0" brushRef="#br0" timeOffset="46555">7022 8218 10321,'-44'0'360,"17"-12"-360,-8 9-90,13-8 90,-11 25-90,5-10 180,16 29-90,-9-28-90,18 36 90,-17-12 0,19 12 90,-5-4-90,6-13 0,23-2 0,-17-6-90,35-1 90,-12-9 90,21-1-180,-7-5 180,7-19-90,-25-8 0,-2-10-90,-10-14 0,-11 20-180,5-21-180,-30 24-539,-1-5 449,-3 13 540,-20 11 0,40 0 0,-22 9 0</inkml:trace>
  <inkml:trace contextRef="#ctx0" brushRef="#br0" timeOffset="47183">7340 8206 9691,'-25'13'-89,"-8"-9"268,29 22-269,-22-22 90,23 27 90,-9-16-180,1 15 90,9 3 0,-9-9 90,11 12-90,19-15-90,0 4 90,4-13 0,8-2 0,-9-7-89,17-23 89,-10 15 0,-3-39 0,-4 7 0,-9-13 44,-2 13 1,-2 0-443,-3-12 398,1-16 540,-6 2-270,-1 17-180,0-18-180,0 35 90,0-4 90,-14 24-90,10 22 0,-10 17 90,14 13-180,0 6 180,17 9-180,-13-10 90,11-9 0,2-2 0,1 6 0,-1-12 0,1-2 0,6 1-90,13 9 0,-19-26 398,17 1-398,-19-14 90,4-18 0,-7 14 90,-2-33-90,-1 33 90,-1-37-90,-2 35 0,-2-35 90,-1 21-90,-3-11 0,0 34 0,-1 10 0,0 30-90,16-2 90,-13-9-360,13-3-1079,1-13 719,5 0-899,19-8 1619,-8-2 0,0-6 0,-7 0 0</inkml:trace>
  <inkml:trace contextRef="#ctx0" brushRef="#br0" timeOffset="47566">8108 8175 9691,'-17'-13'1080,"-2"21"-1080,-2 16 0,-5 10 0,23 1 90,-9-9-90,12 2 0,0-2-90,0 1-90,17 6-360,-13-10-899,33 4 809,-10-18-179,26-1 449,-9-8-661,1-22 1021,-14 17 90,-3-40 360,-3 25 809,2-32-899,-15 19 539,1-18 1,-13 25-605,0-8-295,-17 23 360,-4 1-360,-13 30 0,14 5 89,7 12-178,13-3 89,0-8 0,0 0 705,0-2-705,20 1 0,5 2-180,13-7-1080,16 1 631,-14-15 89,-4-2 0,0-4-353,11-20 353,13 15 45,-30-22 0,-2-3 495,13 5 0,-15-2 0,-3-3 0,5-6 0</inkml:trace>
  <inkml:trace contextRef="#ctx0" brushRef="#br0" timeOffset="47749">8862 8036 8612,'0'-60'1799,"0"16"-1169,-20-17-630,15 33 0,-15 0-90,7 17 180,10 22-90,-10 16 0,13 11 0,0 22 0,0-18 0,-1-4 0,2-1-562,17 9 651,-13 11-358,12-22-541,-3-2 1,-10-4-1080,21 5 629,-12-10 1260,0 2 0,2-14 0,-9-3 0</inkml:trace>
  <inkml:trace contextRef="#ctx0" brushRef="#br0" timeOffset="47916">8625 8229 8702,'0'-6'0,"0"-1"0,19 1 0,-15-2 0,60-5-90,-34 4 0,3 2 0,4 2-1349,25 1 1439,-15 1 0,14 3 0,-20 0 0</inkml:trace>
  <inkml:trace contextRef="#ctx0" brushRef="#br0" timeOffset="48133">9510 8362 9602,'0'4'0,"0"1"-90,0-3 90,0 1 0,0 1 0,0 0 0,0 2 0,0 1-450,0 1-1349,0 4 284,14-1 1515,-10 0 0,22-5 0,-12-2 0</inkml:trace>
  <inkml:trace contextRef="#ctx0" brushRef="#br0" timeOffset="48602">9417 8428 9781,'0'4'1080,"17"-2"-1080,8-1 0,27-18 0,-7 13-45,-7-10 0,0-1-405,12-3-450,-6 4 1,0 1-833,8-5 383,12 1 1349,-25 15 0,-5-5 0,-3 7 0</inkml:trace>
  <inkml:trace contextRef="#ctx0" brushRef="#br0" timeOffset="48849">10063 8131 9512,'0'30'0,"0"4"0,0-11-540,10 1-270,-3-5-269,9-2 1079,-4-1 0,2-1 0,1-1 0</inkml:trace>
  <inkml:trace contextRef="#ctx0" brushRef="#br0" timeOffset="49037">10098 7804 10141,'-5'-6'-2698,"20"21"2698,-2 3 0,27 24 0,-1-4 0</inkml:trace>
  <inkml:trace contextRef="#ctx0" brushRef="#br0" timeOffset="49433">10537 7964 11041,'-38'0'180,"16"17"-180,-3 14 90,22 9-180,-8 6 180,11-8-180,0 16 90,25-15 90,1 21-90,3-33-90,26 4 180,-35-18-90,31-6 0,-14-3-90,-9-26 180,13-11-180,-22-14 90,-8 11 0,-2 0-241,-3-16 286,-4 4 0,-1-2-1350,-1-12 1485,-8 21 0,-4-1 135,3 3 0,-1 1-225,-14-16-90,8 17 0,3 2 0,9 5 90,-21 2-90,22 39 112,12 17-157,2 2 0,2 3-674,11 25-1935,9 0 1,0-1 2557,-21-25 1,1 0 0,17 18 0,2 0 0,-3 1-1</inkml:trace>
  <inkml:trace contextRef="#ctx0" brushRef="#br0" timeOffset="50300">6368 9880 11041,'-17'-15'180,"3"4"-270,-18 6 270,10 3-91,-15 21-89,13-14 0,2 24 0,2 5 0,-1-4 45,5 18 0,5 3-45,1-5-315,18-6 1,3-3-406,-5-11 90,32-8 1,8-6 179,-6-4 270,3-12 0,11-4 0,-6 2-68,-11 4 0,-1-2 308,8-13 0,4-7 0,-6 4 331,16-3 104,-19-9 0,-4-2 45,-4 3-454,0-7 363,-24 17-359,-3 1 450,-4 5-182,-23 2-358,-5 6 0,-26 19 0,2 10 0,4 20 180,20-9 380,11 8-560,17-12 0,22 0 0,8-13 0,29-8 0,-13-29-948,-1 16 948,-18-38 90,-3 24-180,-11-20 90,4-10 0,-14 13-90,5-24-450,-31 28-2518,-1-10 3058,-19 22 0,20 5 0,7 10 0</inkml:trace>
  <inkml:trace contextRef="#ctx0" brushRef="#br0" timeOffset="50603">7152 9866 9961,'5'0'90,"-1"17"-90,-3 6 0,-1 8 0,0 2 0,0-11 0,14 1 0,-11-3 0,11-1 0,-14-3 630,0-3-450,8-3-180,-3-5 0,13-43 0,-6 9-539,-5-3 1,1-2 448,3-12 0,1-5-90,1-2-629,-1 1-181,1 2-89,1 6 1040,5-5 0,-3 18 0,5-3 0</inkml:trace>
  <inkml:trace contextRef="#ctx0" brushRef="#br0" timeOffset="51035">7813 9785 9332,'-37'0'809,"17"-13"-809,-14 10 0,11-10-90,-16 13 90,9 0 0,6 15 90,9 10-180,2 9 180,6 20-90,3-18 0,12 0 0,5-1-90,10-3 180,21 14-180,-23-32 90,17-7 0,-17-3 0,12-26 0,-8 16 0,-15-42 0,7 25 90,-13-44-90,6 22 45,-7 4 0,-3 0-301,0-9 795,0-16 181,0 21-450,-18 3-270,13 4 90,-12-2 0,5 16-90,9-2 0,-9 42-90,12 28-90,19 7-990,-11-7 1,1-1 0,12 4 1169,-7-9 0,1 0 0,5 1 0,17 9 0</inkml:trace>
  <inkml:trace contextRef="#ctx0" brushRef="#br0" timeOffset="51369">8132 9962 10681,'14'-17'0,"3"-8"0,1 4 0,10-7 0,-24-3 0,21 9 0,-22-1 90,8-10-90,-11 5 0,0-17-90,0 20 180,-21-12-90,16 21 0,-16-1 90,2 13-90,4 2 0,-7 25 0,2 6 0,18 31-90,-7-11 90,15-7 0,5-1-180,8 3-810,1-5 1,0-2-90,0-9 1079,31 11 0,-32-25 0,25 1 0</inkml:trace>
  <inkml:trace contextRef="#ctx0" brushRef="#br0" timeOffset="52067">7500 10277 9602,'0'-39'1349,"21"5"-1259,-16-1-90,33 1 180,-11-25-180,8 10-1141,-10 3 1,-1-2 1140,5-10 60,-10 17 0,2-5 0,-3 4-60,-3 8 0,-2 1-30,3-8 0,1-5 0,-4 7 120,3-17-90,-7 11 0,-2 0 697,-2-2-652,-3 9 0,0 2-45,-2 0-90,0-18 180,-14 36-90,10-3 461,-20 39-461,21 10 90,-13 14-90,14 4 360,-4-6-180,6 27-180,0-15-324,-1-4 0,2 1 324,15 9 0,-14-19 0,0-1-317,13 16 317,2-2 0,-13-2-45,9-18 0,3 0-45,2 13-989,-1-11 0,1-2-271,13-1 1350,15 9 0,-16-25 0,12 0 0</inkml:trace>
  <inkml:trace contextRef="#ctx0" brushRef="#br0" timeOffset="52449">8417 9839 9332,'-20'-10'1079,"5"1"-809,2 1-180,10 0-90,-20-5 90,20 5-180,-14-2 180,10 7-90,-12 2-90,7 19 90,-8 6 0,13 11 0,-1 12 0,6-17 90,2 20-180,20-23 90,1 18 90,19-30-180,-5 10 180,-1-23-180,-17-12 180,5 7-180,-14-46 90,2 24 0,-5-29 0,-5-1 0,-26 12-90,12 6 0,-1 1-731,-16-3 461,-16-8-179,29 23-91,-21 5 0,23 8-1439,-13 4 2069,15 5 0,-7 19 0,11 4 0</inkml:trace>
  <inkml:trace contextRef="#ctx0" brushRef="#br0" timeOffset="52787">8562 9850 8612,'0'9'630,"17"5"-630,0 30 0,3-12 90,4 1-90,-13-3 359,3-8 631,2 8-810,-11-20-90,6 4-90,-6-14 0,-2 4 0,2-41 0,-1 12-45,0-13 0,0-4 45,3-6-45,-1 4 0,0-1-45,2-9-585,0 11 1,1 2-1097,1-2 872,7-5 853,2 21 1,-2 15 0,6 2 0</inkml:trace>
  <inkml:trace contextRef="#ctx0" brushRef="#br0" timeOffset="53066">9403 9914 10861,'-22'8'0,"-3"-1"180,23 5-180,-5-4 0,26 9-90,-14-9-90,53 7-810,-32-8-224,11-3 0,3-2 1214,2 1 0,13-3 0,-16 0 0</inkml:trace>
  <inkml:trace contextRef="#ctx0" brushRef="#br0" timeOffset="53234">9922 9900 9691,'2'14'-1529,"5"-10"540,13 20 989,9-21 0,-25 7 0,10-10 0</inkml:trace>
  <inkml:trace contextRef="#ctx0" brushRef="#br0" timeOffset="53433">9953 9474 11041,'-5'-10'-90,"-1"1"-990,-1 5-1888,2 16 2968,23 6 0,-14 1 0,14-5 0</inkml:trace>
  <inkml:trace contextRef="#ctx0" brushRef="#br0" timeOffset="53850">10352 9738 10141,'-12'18'90,"9"21"-90,-9-19 90,12 22-180,0 7 90,0-13 0,18 20 0,-14-29 0,31 3 0,-31-16 0,24-8-90,-14-2 90,0-30 0,8-8-90,-12-16 135,-2 14 0,0 0-45,0-14 45,-5 4 0,-2 0-302,-1-10 617,1 20 0,-2-1 44,-9 4 1,0 1-315,6-12-28,-16-16-62,20 38 450,-10 0-540,23 35 90,2 24-270,6 5-990,-1-7 1,1 0-629,2 6 1802,12 11 0,-4-17 0,-6-2 0</inkml:trace>
  <inkml:trace contextRef="#ctx0" brushRef="#br0" timeOffset="53977">10992 9848 12030,'7'0'-270,"-1"0"270,-2 0 0,-3-10 0,1-3 0</inkml:trace>
  <inkml:trace contextRef="#ctx0" brushRef="#br0" timeOffset="58855">16965 361 6633,'-11'11'630,"2"1"-630,9 25 0,0-12 0,0 13 270,0-12-180,0 37-90,0-19-236,0-9 0,0 1 236,0 7 44,6 9 1,1 1-134,-3 6-281,7-5 1,-1-2 369,-8-11-1481,5-3 1,0 1 1480,-2 8 0,0-10 0,1-2 0,2 0 0,2 0 0,0-1 0,2 5 45,-1-6 0,0-2-135,-1-7-1697,9 23 1877,-7-16-90,6 18 388,-9-22-388,1 5 0,0 2 0,-1 3-45,-1-5 0,1 3 90,-1-1 0,0-2-45,1 6 45,0-5 0,-1 0-300,-2-4 255,2 0 90,4 28-90,-3-22 0,2 22 0,-6-29-45,-1 6 0,1 1 135,0 3-90,-1-5 0,1 3 0,0 1 0,0-3 0,2 8 0,-1-5 0,0 0 0,0-6 45,-1 8 0,-1 1-45,1 4 0,0-3 0,-1-2 2186,-1-4-2186,0 29 0,0-21 0,-1 20 0,-1-28 0,-1 12 0,0-11 90,1 11-180,-1-2 90,2-11 0,-1 22 0,1-23 0,1 21 90,-3-22-90,2 32 0,0-32 0,-2 30 0,2-34 360,-2 23 90,0-21-270,0 9 0,0-11-180,0 1 0,0 2 0,-16 17 359,12-11-179,-3-4 0,-1 1-180,-7 6 0,11 13 0,-11-17-90,15 1 450,-8-1 3000,6 1-3271,-6 1-89,8 0 0,0 18 0,0-12 0,0-8 0,0 0 0,0 8-516,0 10 516,0-17 0,0-1 0,0-2 0,0 16 0,11-13 0,-8 27 0,8-28 0,-4 27 0,-5-25 0,6 10 0,-3 4 0,-2-15 0,4 28 0,-5-28 0,2 26 0,-2-26 45,0 3 0,0 1-135,0 2 90,-1 0 0,0-1 90,-1 0-90,0-5 0,0-1 0,0 10-984,0 15 984,0-15 0,-14 0 0,10 4 45,-3-13 0,-1 1-135,-2 22 90,5-5 0,0 1 0,-1-23 0,0 0 45,-4 26 0,0-1-90,6-23 0,-1-2 90,-3 13 0,-2-1-135,-2 16 90,2 0 90,-2-1-90,5-18 0,0 2 0,-4 20 0,1-9 0,1-1 0,-1 9 0,0-10 0,0-1 0,-1 9 0,2-22 0,0 0 90,-3 14-90,-3-1-90,2 1 90,3-16 0,0 1 571,-5 20-571,2-9 0,-1 0 0,-1 11 0,1-10 0,0 0-696,-3 11 696,5-23 0,0 2 45,1-1 0,0 0-45,-6 19 0,3-9 0,1-1 0,1 7-45,0-11 0,1 1 135,2 4-90,-3 1 0,0-1 0,1 2-45,0-4 0,-1 0 135,1-2-90,1-8 0,1 1 0,-2 5 0,2 0 0,0 0 90,0 1-135,0-4 0,0 0 45,0-4 90,-9 28-90,9-28-90,-9 26 180,8-27-90,2 1 0,-1 0 0,0 2-45,0-2 0,0 0 135,1 0-90,-9 28 0,6-27 341,-2 13-341,6-17 0,0 0 213,4 1-213,-3 14-90,4-12 180,-4 25-180,4-28 180,-4 24-90,4-26 0,-3 9 653,4-13-653,-1-2 0,2 1 0,0 10 90,0-7 608,0 20-788,0-20 180,0 21-90,0-21 0,14 10-90,-10-1 180,10-7-90,-14 18 0,0-17-90,0 19 180,0-17-90,0 9-90,0 5 90,0-10-720,0 29 720,0-28-809,0 26 89,0-29 720,0 0 0,0 1 0,0-3 0,0 19 0</inkml:trace>
  <inkml:trace contextRef="#ctx0" brushRef="#br0" timeOffset="61433">19032 722 8882,'0'-5'180,"0"1"-180,-20 1 90,16 0-180,-30 1 90,12 0 0,-16 1 0,-4 1-90,9 14 90,-1-11 0,22 28 0,-5-11 0,16 9 0,21 7 90,-15-12-90,46 7-90,-9 3 90,13-8 45,-18-5 0,-2 1-135,5 1 270,16 12-180,-30-18 450,-5 2-1,-8-8-359,-12-3-90,5 0 0,-6 1 90,-19-2-450,-6 6-449,0-5-900,-18 9 809,15-8 900,1 1 0,-5-5 0,20-1 0</inkml:trace>
  <inkml:trace contextRef="#ctx0" brushRef="#br0" timeOffset="61835">19408 952 8702,'12'0'180,"-4"0"-180,-5 14 0,-2 2 90,-1 20-180,0-7 180,0 4-180,0-7 90,0-1 0,0 3 0,0 5 0,12-9 90,-9 8-180,10-18-90,-6 1 180,-5-26 0,6-11-90,-8-14 180,0-6-298,0 5 208,-14-8 0,11-2 90,-4 10 0,1-1-90,6-19 134,0 12 1,0 0 45,0-3 45,8 15 0,4 3-225,9 1 180,33-4-180,-18 23 0,19 1 0,-30 8 180,20 40-180,-32-17-135,1 13 0,-2 3-854,-11 2 989,-9-1 0,-1 2 0,4 13 0,-7-17 0,1 0 0</inkml:trace>
  <inkml:trace contextRef="#ctx0" brushRef="#br0" timeOffset="62567">18122 2309 9512,'17'-17'90,"-3"-4"89,-4-11 91,-8-8 0,14 15-180,-15-5 0,5 6-270,-6 4 270,0 1 0,0 26-180,0 13 0,0 27-719,0-6-990,14 20 809,-10-23 990,10 12 0,-14-15 0,0 1 0</inkml:trace>
  <inkml:trace contextRef="#ctx0" brushRef="#br0" timeOffset="62737">18138 2690 9871,'21'-10'-90,"14"7"180,-18-8-270,19 0-809,-2 8-630,1-16 1619,6 16 0,1-13 0,2 6 0</inkml:trace>
  <inkml:trace contextRef="#ctx0" brushRef="#br0" timeOffset="63917">19455 2166 8882,'-15'15'0,"-6"7"0,18 13 0,-13 0 0,14-5 0,-10 1 0,11 0 90,-4 0-180,5-3 90,0-3 0,0-4 0,16 1 0,-12-8 0,27-3 0,-11-7 90,19-20-180,-18-6 90,12-11 90,-29 1-90,20 6 270,-21-1 90,11-7-271,-12 11-268,2-10 269,-4 20-90,0 15 0,14 11 0,-10 21-720,29 1 90,-28-6-225,22-8 1,5-5 101,-9-4 753,32 4 0,-27-16 0,-1 0 0</inkml:trace>
  <inkml:trace contextRef="#ctx0" brushRef="#br0" timeOffset="64153">19940 2331 8792,'-19'-24'810,"-2"9"-810,-2 2 0,-8 12 0,14-5 0,-12 6-90,13 16 180,5 4-180,11 10 180,24-11-180,-18 0 180,42-17-90,-29 7 89,21-9-89,-11 0 90,-3 0 90,4-16-180,-9 12 0,-5-29-180,-10 14-1259,-28-14 1439,-2 5 0,-25 5 0,3 1 0</inkml:trace>
  <inkml:trace contextRef="#ctx0" brushRef="#br0" timeOffset="64349">19830 1896 8522,'-17'13'-1079,"4"3"-181,13 20 1260,0-8 0,21 3 0,5-9 0</inkml:trace>
  <inkml:trace contextRef="#ctx0" brushRef="#br0" timeOffset="64567">20493 1998 10051,'-16'36'90,"12"-6"-90,-12-2 0,16-3 0,0 15 0,0-7-1169,0 25 449,18-22 1,-13 9-720,28-4 1439,-29-13 0,11 5 0,-15-14 0</inkml:trace>
  <inkml:trace contextRef="#ctx0" brushRef="#br0" timeOffset="64701">20380 2391 7892,'0'-23'0,"0"-1"0,0-2 0,24-1 0,-18-2 0,43-1-89,-28 2-181,9 9 0,2 0-360,9-9 630,-7 6 0,0 1 0,8-3 0,10-5 0</inkml:trace>
  <inkml:trace contextRef="#ctx0" brushRef="#br0" timeOffset="65387">20863 1886 8432,'-17'16'720,"3"7"-630,14 28-90,0-9 0,0 2-90,0 4 180,0-11-180,0 25 180,11-27-90,-8 21 0,8-27-90,-4 16 0,-5-28-630,9 4 630,-6-17 90,2-17 0,1 9 0,4-28 0,0 5 90,9-15-180,-10 1 180,4 10-90,-10 15 180,0 8-180,-3 8 0,3 0 0,-3 0 0,3 20 0,0-16-90,5 31 270,-1-14-270,9 15 90,-6-15 0,10 8 0,-8-19 0,8 5-180,-7-7 90,3-8 90,-1 0-90,7-15 90,-5-5 90,6-19 0,-14 18 360,-1-16-360,-8 19 0,0-11-90,-2 29 0,0 14 0,0 28 90,0-7-90,0 1-90,17-4 180,-12-10-90,30 5 0,-19-18 0,17-1 90,-11-24-180,4-6 90,-13 1 270,7-29 0,-12 32 179,3-25-359,-5 18-90,-1 13-90,-2-7 180,-2 17 0,2-5-90,-1 7 90,0 0-180,4 19 90,-2-15-90,7 32-270,-3-21-629,5 4 89,0 11-89,3-15 989,0 17 0,2-13 0,0 0 0</inkml:trace>
  <inkml:trace contextRef="#ctx0" brushRef="#br0" timeOffset="66103">21773 2313 9871,'13'21'270,"-2"1"-270,-11-19 0,13 6 0,-10-35 0,20 23 0,-21-17 180,12 13-180,-13-4 0,4 4-90,-5 1 90,0 0 0,0-2 0,0-1 0,0-3 0,0-6 0,15 1 0,-11-11 0,21 11 0,-22-11 90,17 13 0,-18-6 0,14 12 720,-14-2-810,7 8 0,-7 0 89,2 3-89,1 22 0,-1 1 90,4 28-90,-2-14-90,1 15 90,-2-22 90,1 10-180,0-17 90,0-2 0,0-4-89,3 0 89,-2-7 0,2-1 0,-3-7-180,-2-2-270,1 0-270,-1 0-179,0 0-91,0 0 990,-1-17 0,0 13 0,0-13 0</inkml:trace>
  <inkml:trace contextRef="#ctx0" brushRef="#br0" timeOffset="67171">18410 3695 9512,'-32'0'539,"0"0"-629,5 0 90,1-12-90,14 0 180,3-14-180,29 7 180,-15-2-180,31 6 90,-32 0 0,30 2 0,-29 3 90,26 2-90,-28 3 90,18 3 0,-13 22-90,2 6 0,-4 13 0,-6 16 0,-21-19 0,9-5 0,0 0-90,-14 5 135,6-8 0,0-2-135,-3 2-719,-15 7 809,10-23 0,14-17-90,41-15 90,-18-19 0,48 19 90,-23-9-90,11 18 0,18-3 0,-27 7 0,28 7-630,-27 14-1093,12-10 733,-15 24 990,1-24 0,1 24 0,0-10 0</inkml:trace>
  <inkml:trace contextRef="#ctx0" brushRef="#br0" timeOffset="67566">19662 3634 9332,'-19'-6'809,"15"3"-449,-33-2-90,11 4-270,-19-1 90,1 2-90,6 16-90,18-2 90,8 17 0,12-4 0,25 1-90,3-6 180,24-10-90,-3-5-90,-12-7 180,1-18 0,-25 0-90,10-18 0,-17 18 90,4-10-90,-6 14 0,-4-8-180,0 25 270,0 9-1439,19 26 449,4-3 91,12-13 89,-2 6 720,15-25 0,-12 10 0,16-13 0</inkml:trace>
  <inkml:trace contextRef="#ctx0" brushRef="#br0" timeOffset="67859">20198 3593 10231,'-18'-8'0,"-2"1"0,-17 7 0,18 17 0,-8 2 0,24 18 0,-9-1 0,30-15 0,-13 9 0,34-27 0,-6 18 0,8-19-90,4 6 90,-15-8 0,-1-16 0,4-7 0,-8-21 0,-5 8 0,-12-1 90,-8 10-180,-21-8 90,15 9 0,-36-12 0,12 19 0,-10-1-180,1 10-539,23 3-181,-12 2 900,13 2 0,-6 1 0,11 1 0</inkml:trace>
  <inkml:trace contextRef="#ctx0" brushRef="#br0" timeOffset="68250">20103 2929 9332,'-12'-1'90,"2"-1"-90,4 2 0,0 20 0,3-15 0,0 42-540,-2-5-899,2 16 1266,-1 5 1,3-13 0,1 0 0</inkml:trace>
  <inkml:trace contextRef="#ctx0" brushRef="#br0" timeOffset="68735">21028 3593 8072,'-33'0'180,"5"0"-180,1 17 0,7-13 0,11 25 0,-6-25 90,13 25-90,-5-10 0,7 8 0,0-1 0,21-17 0,-15 6 0,32-14 90,-13 4-180,-3-21 90,19-6 0,-20-11 0,12-2 0,-15 6 0,0-2 0,-15-1 90,13-18 90,-15 10 270,2 6 0,-1 0 89,-2-5-359,0-19-270,0 31 180,0-4-90,-14 16 0,10 30 0,-10 12 0,14 17-45,9-1 0,0 1 45,-4 3-540,10-1 1,4-1-361,6-7 900,-3-8 0,3-3 0,14-1 0,2 5 0</inkml:trace>
  <inkml:trace contextRef="#ctx0" brushRef="#br0" timeOffset="69066">21615 3536 9512,'-47'0'629,"7"0"-629,3 18 0,13 1 0,9 18-90,8-5 180,7-2-90,20-13 90,-15 0-180,31-15-90,-16 5 180,17-7 0,-4-16-90,-14-5 180,-1-22-90,-16 8 450,5-14-270,-7 21-180,0-14 0,0 21-90,0 22 0,0 28-1259,0 10-180,16 11 1529,-12-19 0,31 0 0,-12 0 0</inkml:trace>
  <inkml:trace contextRef="#ctx0" brushRef="#br0" timeOffset="71163">28875 497 9062,'0'-5'2428,"0"1"-2518,-17 20 180,-4 2-90,-18 22 0,18-11-90,-12 2 90,29-8-629,-20-1-540,22 0 179,-7 0-89,9-1-271,0 2 1350,0-5 0,0-1 0,0-1 0</inkml:trace>
  <inkml:trace contextRef="#ctx0" brushRef="#br0" timeOffset="71436">29048 656 9781,'3'-13'900,"-1"2"-900,-2 38 90,0-3-90,0 25 0,0-7 90,0-18-180,17 3 90,5-9 90,17-9-90,1-1 0,-6-26-180,-14-3-360,-8-20-179,-12 9 179,0 1-989,-23 10 1529,-2-3 0,-22 5 0,3-3 0</inkml:trace>
  <inkml:trace contextRef="#ctx0" brushRef="#br0" timeOffset="71799">29535 930 8162,'21'-39'1080,"-3"-15"-900,6 16-46,-9 4 1,-2-1-45,2-8 0,2-12 270,2 2-180,-17 15 0,7-24-90,-9 30 180,0-14-360,0 24 0,0 0 180,-13 10 0,10 26-180,-20 25 90,21 7 0,-2-6 0,-1 0-90,5 6-315,0-6 0,0 1-743,0 6 428,20 12 91,-16-21-91,33-4-590,-32-5 1310,35-4 0,-23-6 0,20-2 0</inkml:trace>
  <inkml:trace contextRef="#ctx0" brushRef="#br0" timeOffset="72073">29945 820 8972,'0'-39'809,"-21"17"-899,15-6 90,-35 17 0,25-2 0,-15 5 0,17 22 0,-3 7 0,14 20-89,-5-6 178,8 12-89,21-21 0,3 11 90,17-19 0,1-3-90,-10-24 0,-4-13 0,-14-19 0,-7 6 0,-7-12-90,-22 21-2158,0-18 2248,-4 24 0,9-1 0,17 16 0</inkml:trace>
  <inkml:trace contextRef="#ctx0" brushRef="#br0" timeOffset="72365">30157 704 9062,'0'31'-90,"0"2"90,13-15 90,-10 12-90,11-18 989,-4 10-809,-1-12 0,23-65-180,-16 27-433,-1-11 1,-2 0 342,-2 10-621,4-10 81,-3 12 602,19-13 0,-13 27 0,11-2 0</inkml:trace>
  <inkml:trace contextRef="#ctx0" brushRef="#br0" timeOffset="72716">30688 653 9512,'0'-15'359,"0"2"-359,0 4 0,-14 5 0,0 17-90,-3 4 180,-2 2-180,16 8 90,-5-9 0,8 12 90,16 0-180,-12-8 180,24 0-90,-25-10 0,10 0 90,-13-5-90,0-1-90,0-1 0,0 2-719,0 0-2069,-20 7 2878,15-1 0,-39 5 0,14-2 0</inkml:trace>
  <inkml:trace contextRef="#ctx0" brushRef="#br0" timeOffset="74117">27548 2026 9781,'0'-32'0,"0"-5"0,0 7 270,0-2-180,0 11 0,0-1 90,0 2 90,0 1-270,0 2 0,0 2 0,0 1 90,0 5-90,0 20-90,0 8 180,0 25-180,0 2-180,0-5-1439,0 9 810,0-21 899,0 17 0,0-20 0,0 7 0</inkml:trace>
  <inkml:trace contextRef="#ctx0" brushRef="#br0" timeOffset="74285">27402 2229 10051,'54'-14'90,"-6"-7"-180,0 19-90,-4-7-1079,4 0 1259,-10 8 0,0 0 0,22-12 0,-21 11 0,0 0 0</inkml:trace>
  <inkml:trace contextRef="#ctx0" brushRef="#br0" timeOffset="75165">28937 1853 9781,'5'-5'1170,"1"1"-451,7 2-539,-3 0-90,7 2-90,-3 0 0,2 0 90,20 14-90,-12 1-360,23 17-629,-25-18-1440,16 24 1170,-16-24 1259,5 19 0,-8-17 0,-2 0 0</inkml:trace>
  <inkml:trace contextRef="#ctx0" brushRef="#br0" timeOffset="75355">29220 1878 9062,'-22'-6'360,"7"2"-450,0 4 180,5 0-90,-1 0-90,0 16 90,-6 4 0,3 10-360,-9 12-540,10-13 900,-6 29 0,14-29 0,-2 16 0</inkml:trace>
  <inkml:trace contextRef="#ctx0" brushRef="#br0" timeOffset="75733">29535 1980 9781,'0'-12'360,"-18"5"-360,3 4 0,-6 20 0,10 0 0,11 18 0,0-7 0,15-3-90,5-11 90,19-5-90,-7-9 90,3 0 0,-12-16 90,-1 13-90,-2-28 90,0 10-90,-10-14-90,1 2 90,-11 6 0,0 29-180,0 9-1079,0 29-180,15-2 1439,2 0 0,18-11 0,-1-4 0</inkml:trace>
  <inkml:trace contextRef="#ctx0" brushRef="#br0" timeOffset="76066">29945 1939 9332,'0'-19'-90,"0"4"180,0 24-90,0 8-90,0 21 90,0-5-90,0-5-450,10-13 630,0-6-180,9-9 180,-5-17-90,0 13 90,-2-28 0,1 29 360,4-28-270,-6 16-180,5-4 0,-11 2 0,2 15 90,-5-5-180,1 7 90,3 15 90,-1 4-180,4 0 90,-2 15-90,4-18-1350,8 23 451,0-24 989,5 15 0,-2-26 0,0 8 0</inkml:trace>
  <inkml:trace contextRef="#ctx0" brushRef="#br0" timeOffset="76401">30457 1709 9152,'0'-9'-90,"0"2"90,0 21 0,0 9 0,0 11 0,0 13 90,14-18-90,-11 18 0,24-23 0,-24 5 90,22-12-180,-17-8 90,12-2 180,-2-22-90,-3 11 449,10-26-179,-8 9-180,10-14-180,-10 14 90,4-2-90,-10 21 0,1-8 0,-8 29-1169,2 12-1,-4 11-359,0 7 1466,-1-8 0,-1 3 1,0 1-1</inkml:trace>
  <inkml:trace contextRef="#ctx0" brushRef="#br0" timeOffset="77154">27848 3019 8342,'12'15'2789,"-9"5"-2969,-7-18-90,-13 7 90,-16-9 0,17-15 0,-6 11 180,20-21 0,-13 22 0,14-24-90,-5 15 180,6-15-180,0 7 90,0 0 0,21-7-90,2 9 90,20-5 90,-6 17-90,-4-1 0,-16 29 90,3 3-90,-18 13 0,5 9 90,-7-18-180,-18 10 90,14-13 0,-33-1 0,32-2 0,-36 3-90,15-9-359,-11 2 179,-2-13 90,13-2 180,3-4 0,10-18 0,9-2 0,28-1 0,-18-9 180,57 12-270,-38 0 135,16 9 0,4 4-45,-4 5 0,-3-2 0,0 4 0,-4 18 0,22 4-180,-23 1-1215,-5 1 1,0-2 1152,7-6 0,10 24 0,-12-21 1</inkml:trace>
  <inkml:trace contextRef="#ctx0" brushRef="#br0" timeOffset="77615">29243 3097 9422,'0'-5'359,"-17"0"-179,-3 3-180,-22 0 0,20 16-90,-20 2 90,20 1 0,-13 7 90,16-11-90,10 9 0,9-3-90,21-10 90,3-3 0,28-6 0,-14-15 0,17-6 0,-24 2 0,-7-7 0,-1-1 0,-1 4 0,3-32 0,-14 2 0,-4 10 135,-5 4 0,0 0 225,-2-7-45,-8 9 0,-1 0-315,5 1-90,-12-5 90,16 23 90,-14 6-90,10 5 90,-10 21-90,14 13 0,0 12 0,0 5-90,0-6 90,0 2 0,14 2-720,-10 18-269,23-17-91,-26-6 1,1-2 894,20 2 0,-20 7 0,8-17 0</inkml:trace>
  <inkml:trace contextRef="#ctx0" brushRef="#br0" timeOffset="77782">29112 2982 10051,'0'-12'-180,"0"-4"180,26 3-629,7-8-91,16 9-1169,16-1 1889,-22 8 0,15 2 0,-17 3 0</inkml:trace>
  <inkml:trace contextRef="#ctx0" brushRef="#br0" timeOffset="78066">29818 2984 10051,'-39'0'360,"5"0"-270,16 13-90,2-9 0,15 23 90,-4-9-180,5 15 180,19-7-90,-15 0 0,32-11 0,-11-1-90,9-2 180,10-6-90,-18-2 0,5-4 0,-13 0-90,-8-18 90,4 14-90,-12-31 0,5 20-90,-7-15-899,-18-5 179,14 8 900,-35-15 0,8 18 0,-22-4 0</inkml:trace>
  <inkml:trace contextRef="#ctx0" brushRef="#br0" timeOffset="78282">30070 2569 8522,'7'-3'90,"-1"1"-90,-1 21-450,-3 6-179,0 14-810,-2 3 1439,-22-4 0,17 4 0,-17 1 0</inkml:trace>
  <inkml:trace contextRef="#ctx0" brushRef="#br0" timeOffset="78966">27740 3936 7803,'20'-11'0,"-4"0"0,30-2 0,-20 5 269,17-5 1,-24 10-270,4-1 0,-17 24 0,-24 2-90,-8 19 0,-24-5 90,8-5 0,16-9 0,35-11 0,25-5 0,12-6-90,17 0 180,-26 0-625,11 0 535,-19 0 179,-3 0 181,-5 0 450,-2 15-810,-5-12 90,-6 23-180,-2-15 626,-29 12-626,17-6-360,-41 0-1799,15 1 2249,-12-5 0,4 2 0,13-7 0</inkml:trace>
  <inkml:trace contextRef="#ctx0" brushRef="#br0" timeOffset="79721">29192 3930 11400,'0'-14'990,"0"0"-810,0 4-270,0 0 180,0 2 90,0 2-90,0 19-180,0 9 0,0 23-450,17-6-989,-13 13 629,29-20-719,-22 16 900,6-21 89,-9 3-269,-8-12 899,0-4 0,0-2 0,0-1 0</inkml:trace>
  <inkml:trace contextRef="#ctx0" brushRef="#br0" timeOffset="79849">29118 4213 9691,'-25'0'360,"9"-11"-450,9-2-899,33-8 89,11 1 91,16 6-2305,4-1 3114,-9 6 0,0 2 0,1 1 0</inkml:trace>
  <inkml:trace contextRef="#ctx0" brushRef="#br0" timeOffset="80032">29697 4065 10231,'-12'14'90,"9"9"-90,-9-11 0,12 7-270,0-4-539,0-2-181,19 1-1438,-14 5 2428,26-4 0,-28 1 0,9-6 0</inkml:trace>
  <inkml:trace contextRef="#ctx0" brushRef="#br0" timeOffset="80198">29595 3883 8792,'30'-3'-2788,"5"2"2788,-8 13 0,3-9 0,-7 10 0</inkml:trace>
  <inkml:trace contextRef="#ctx0" brushRef="#br0" timeOffset="80704">30000 4030 9062,'0'6'629,"0"0"-539,0 2 540,0 1-630,0 1 0,0 6 0,0-3 0,0 18-90,0-13 180,0 18-180,0-19 90,12 12-90,-9-16-180,9 4-89,-6-10 269,0-2 0,6-3 90,-3-2 0,6-21 90,-2-4 89,11-20 1,-9 21-90,2-11-90,-7 31 0,-1-20 0,-4 22 0,-1-7 90,-2 9-90,3 0 0,-2 14-90,2-11 90,0 23 90,1-23-180,0 25 180,4-11-180,-3 1 180,7 5-180,-6-14 90,7 2-90,-7-5 90,11-6 0,-8-18 0,6 14 180,-1-31 0,-3 15 90,5-12-270,-10 13 90,1 7-180,-6 35 180,-1 1-270,-2 26-1439,0-16 1619,14 8 0,-11-20 0,11 4 0</inkml:trace>
  <inkml:trace contextRef="#ctx0" brushRef="#br0" timeOffset="80899">30740 3504 11490,'0'-7'-90,"0"2"-449,-18 2-1350,-3 17 540,-17 9 1349,10 8 0,1 4 0,9-6 0</inkml:trace>
  <inkml:trace contextRef="#ctx0" brushRef="#br0" timeOffset="81370">28147 4922 8792,'12'14'90,"-10"7"0,10-7-180,-12 11 180,0-2-180,0-1 90,0-5 0,0 0 0,-17 0-90,12 6 180,-13-8-90,18 2 90,0-5-270,17-6-450,28-17 1,-3 7-94,-9-13 0,-2 0-177,6 13 900,2-31 0,-5 31 0,0-13 0</inkml:trace>
  <inkml:trace contextRef="#ctx0" brushRef="#br0" timeOffset="81518">28547 4931 9062,'-33'0'360,"13"16"-360,-4-12 0,21 28 0,-16-13 0,18 9 0,-6 1-270,7-5-810,0 3 1080,0 15 0,0-8 0,0 10 0</inkml:trace>
  <inkml:trace contextRef="#ctx0" brushRef="#br0" timeOffset="82083">29537 5196 10501,'0'25'0,"0"-4"90,0 0-90,15-5 90,-11 4-90,12-1 0,-2 1 630,1 5-181,3-9-89,17 7-270,-18-16-180,29 0 180,-16-7-270,18-19-270,-17-9-359,7-11-1440,-6-16 990,-12 21 1259,4-10 0,-13 15 0,-2 2 0</inkml:trace>
  <inkml:trace contextRef="#ctx0" brushRef="#br0" timeOffset="82483">30367 5215 9062,'-42'0'90,"18"-12"-90,-8 9 0,9-8 0,-14 11 0,2 0 0,8 19 0,13-1 90,6 17-90,25-7 0,4-6 0,21-9 90,-2-7-90,-6-6 270,1-19 899,-13-1-270,-2-21-719,-11 6-270,-6 2 0,-3 10-539,0 26-271,0 9-1169,15 23 810,1-16 1259,2 13 0,12-28 0,-9 11 0</inkml:trace>
  <inkml:trace contextRef="#ctx0" brushRef="#br0" timeOffset="82816">30625 5198 9871,'-10'-10'-90,"7"17"90,-7 10-90,10 17-89,14-2-1,-11-1 0,22-14-450,-22 1 270,17-16 360,-12 4 90,3-25-90,-2 15 90,-8-33 90,7 33 0,-3-36 90,1 25 0,3-26-360,-4 20 90,4-5 0,-4 17 0,0 1 0,-1 8 0,-1 0 0,1 18-180,0-14-540,2 30-1169,7-10 1889,-1 7 0,6 0 0,-3-10 0</inkml:trace>
  <inkml:trace contextRef="#ctx0" brushRef="#br0" timeOffset="83208">31082 5155 9062,'-35'0'-90,"13"15"90,10 2-90,12 16-90,0-3 0,20-4 0,0-12 270,18-5 90,-5-9 450,-5-17 539,-5-3-449,-12-15-810,-5 6 90,-6 6 0,0 27 0,0 14 90,0 17-90,0 5 0,14-4 0,-10 1 0,11 0 0,-2 14 0,-10-16 90,9 16-90,-12-28 90,0 3-1170,0-16 1080,0-2 0,-20-4 0,-6-1 0</inkml:trace>
  <inkml:trace contextRef="#ctx0" brushRef="#br0" timeOffset="83632">30712 4797 11400,'-2'-7'630,"1"-2"-720,17 9-1529,5-3-270,24 3 1889,-10 16 0,6-12 0,-10 12 0</inkml:trace>
  <inkml:trace contextRef="#ctx0" brushRef="#br0" timeOffset="85032">6163 11265 10681,'0'-27'2518,"0"8"-2607,-17 24-1,-6 16 90,0 13 0,-12 5 0,23-6-90,-6 2-90,4-1-90,13-1 0,-4-2 0,5 3 90,20-11 0,-15-1 90,34-15 90,-15-4 0,18-3-90,-18-20 180,8-6-90,-21-12 90,6-12-90,-9 20 270,-8-11-270,0 18 0,0 2 0,0 3 0,0 6 0,0 20 0,0 37 0,0 2-585,-2 1 1,4 1-1025,13 7-145,-13-7 0,0 1 1477,14 8 1,-15-21 0,-2 0 0,1 12-1</inkml:trace>
  <inkml:trace contextRef="#ctx0" brushRef="#br0" timeOffset="85500">6453 11676 9422,'9'-22'269,"4"1"-269,-9-1 0,8-3-89,3-19 178,0 9-134,-2 4 1,0 0 133,3-5-89,7-19 0,-10 24 90,2-12-180,-7 21 180,-2-2-90,-4 9 0,-2 32 0,0 7 0,0 38 0,16-11 0,-16-14 0,3-2 90,28 7-135,-22-8 0,0-2-45,9 0 90,10 6-179,-10-16-181,7-12-90,5-1 450,-14-9 0,10-23 0,-11-7 360,-3-6 0,-1-3 89,-2-11-44,-2 13 0,-1 1-225,-4 7-270,0-4 180,-2 14-90,0 27 0,0 8-90,17 34-180,-12-8-810,9-10 1,4-2 90,6 6 989,-3-8 0,2-2 0,16-1 0,0 6 0</inkml:trace>
  <inkml:trace contextRef="#ctx0" brushRef="#br0" timeOffset="85850">7315 11413 10141,'-42'-13'720,"-2"3"-720,10 10 0,-4 0 0,24 19 0,-10-14 0,21 29 0,-6-13 0,9 15 0,0-7-180,20-12 0,-15 3-360,35-18 450,-14 10 0,20-12 90,-2 0 0,-19-23 0,2 17 270,-20-37 90,4 18 360,-6-19-271,-5 10-449,0 4 0,-14 19 0,10 18 0,-11 32-269,15 2-856,7-6 1,4 0 134,6 2-89,4 10 1079,5-19 0,-22-3 0,10-3 0</inkml:trace>
  <inkml:trace contextRef="#ctx0" brushRef="#br0" timeOffset="86186">7605 11522 9691,'0'29'-89,"0"3"89,0 0 269,0-3-269,0-5 0,0-32 0,7 9 0,-6-43 0,11 22 270,-5-39 0,4 22 0,1-23-270,-4 31 0,-1-4 90,-2 23-90,-1 3 0,0 7 0,4 0 0,0 22 0,9 8 0,-3 13-607,8 1-383,-4-10 1,3 0-90,4 0-507,0-4 1586,5-3 0,0-6 0,4 0 0</inkml:trace>
  <inkml:trace contextRef="#ctx0" brushRef="#br0" timeOffset="86416">8235 11256 10501,'-22'-20'810,"-9"5"-810,28-1 0,-9 10 0,12 17 0,0 17 89,0 12-178,0 23 89,15-20-270,-14-6 0,2 0-1396,24 4 857,-24 9-491,16-13 400,-17-14 900,6 3 0,-8-19 0,0-3 0</inkml:trace>
  <inkml:trace contextRef="#ctx0" brushRef="#br0" timeOffset="86556">8015 11499 9781,'-12'-11'90,"-2"8"-90,13-17-90,-4 13 90,5-8 0,17 4-90,-12 4-179,48-2-541,-26 5-135,10 2 1,3 0 944,4 1 0,16 1 0,-19 0 0</inkml:trace>
  <inkml:trace contextRef="#ctx0" brushRef="#br0" timeOffset="86738">8600 11436 10411,'-20'17'0,"3"4"0,17 10 0,17-1-899,-12-6 89,12-1-1079,0 7 1889,-2-9 0,5 4 0,-9-12 0</inkml:trace>
  <inkml:trace contextRef="#ctx0" brushRef="#br0" timeOffset="86899">8493 11209 9332,'-8'-10'-90,"0"-1"-1349,5 6 1439,18 0 0,6 22 0,17 5 0</inkml:trace>
  <inkml:trace contextRef="#ctx0" brushRef="#br0" timeOffset="87149">8895 11146 10411,'0'42'0,"0"-5"0,14 5 0,-10-2 0,25-1 0,-25 3-90,27-2 180,-10 15-810,6-15-449,-8-8 0,-1-2 89,-2-5 1080,5 6 0,-16-24 0,-2-3 0</inkml:trace>
  <inkml:trace contextRef="#ctx0" brushRef="#br0" timeOffset="87315">8883 11441 9422,'-11'-10'90,"2"0"-90,9-8 0,0 6 0,18 3-90,-13 5 0,39 0-540,-20 2 90,10 1 1,2 0 179,11 0-90,-6 1 0,0 0-474,7 0 924,12 0 0,-20 0 0,-1 0 0</inkml:trace>
  <inkml:trace contextRef="#ctx0" brushRef="#br0" timeOffset="87688">9497 11369 9422,'1'26'449,"-1"1"-539,0-6 180,0 0-90,0 0-90,0-5 180,0 4-90,0-8 0,17-1 180,-13-2-270,27-2 180,-10-4-90,15-1 0,-7-2 360,3-19-90,-16-2 899,6-22-809,-14 4-360,0 2-90,-8 9 0,0 7 90,0 10 0,0 19 90,0 17-180,0 12 135,0-4 0,0 1-45,0 12-45,10-3 0,1 0-375,-5 6 420,12-16 0,1-2 0,-16 7 0,26-3 90,-25-4 270,18-6 0,-20-5-450,7-5 90,-9-4-90,0-5-1169,-19-1 89,-11-4-1888,-34-1 3058,5 0 0,25-6 0,0-3 0,-19-9 0</inkml:trace>
  <inkml:trace contextRef="#ctx0" brushRef="#br0" timeOffset="97149">20990 7330 9062,'0'-17'1349,"10"0"-809,-7 2-450,7-1 0,-10 4-90,0 1 90,6 5 89,-4 2-179,7 2 90,-6 24-180,4-16 180,-3 45 0,2-26-491,0 30 491,0-10-550,0 7 460,-2 1 90,-2 1-90,0 0-45,0-17 0,0-1 45,2 16 45,-1-7 0,1-2-45,-1-8-90,1 15 90,-23-63 0,14-10-45,-20-17 0,-2-5 45,19-20 0,-13 8 0,2 1-145,16-7 100,-1 9 0,0 0 135,4-9-135,-2 12 0,4 0 45,19-3 453,-16-10-723,31 16 540,-17 19-360,14-3 180,-1 24-90,-4 21 0,-8 16 90,-7 11 283,-8 3-373,-5 7 0,0-10-89,0 10-361,-19-17-360,14-3-269,-14-3-1080,3 5 2159,12-10 0,-24 1 0,12-11 0</inkml:trace>
  <inkml:trace contextRef="#ctx0" brushRef="#br0" timeOffset="97448">21300 7192 9242,'6'16'899,"-2"4"-989,-4 18 180,0-3-90,0-5-90,14 15 180,-10-12-90,10 19 0,-14-25 180,0 10-180,0-20-90,0 0-90,0-9 180,0-39 0,0 13-180,0-30-89,0 18-361,0-1-180,0-1-1079,20-16 1889,-15 12 0,35-9 0,-14 17 0</inkml:trace>
  <inkml:trace contextRef="#ctx0" brushRef="#br0" timeOffset="97816">21803 7297 9062,'-19'-18'90,"0"-7"-90,-21 22 90,11-7-90,-3 10 0,-18 19 0,19 7 0,2-2 0,3 2 0,6 13 0,0 10 0,13-23 0,4 12 90,22-20-90,3 4 0,26-14 0,1-3 90,-6-23-90,7-6 0,-20-21 90,-6 9-180,-12 2 180,-12 12-450,0-5-270,0 5 630,-19 5 0,15 8 0,-15 9 0</inkml:trace>
  <inkml:trace contextRef="#ctx0" brushRef="#br0" timeOffset="98436">22068 7322 9691,'-43'0'0,"0"0"90,10 19-180,3 2 90,13 19 90,7-10-90,10 4 0,0-15 0,20-3 0,-15 0 90,30-14-180,-12 7 90,18-9 90,-6-18-90,-1 14 0,-3-50 0,-8 30 0,-6-11 0,-3-4 90,-4-2 45,-3 3 0,-1 0 315,-5-8-1236,2-15 1236,-3 21-181,0 3-269,0 4-90,-17-3 180,12 15-90,-12 0 90,17 32-90,0 18-90,0 12 135,0 8 0,0 2-45,0 7 116,7-10 1,0-1-117,-3 2 0,9-17 0,2-1 0,6 13-90,-1-7 0,3-2 90,9-6-540,7 11 270,-21-32 53,5-1 217,-11-6 0,3-16 0,-9-7 90,1 2-90,-6-31 0,1 33 642,-2-34-642,0 27 309,0 2-309,0 25 0,14 14 0,-10 14 0,26-9-720,-26 2 1,25-20-91,-27 19 1,21-19 89,-13 11 720,15-13 0,-8 3 0,4-4 0</inkml:trace>
  <inkml:trace contextRef="#ctx0" brushRef="#br0" timeOffset="98615">22675 7365 9602,'-12'9'629,"9"3"-629,-9 26-270,12-10-449,0 6-91,17-15 91,-13 3-1,29-15-90,-29 5 810,35-11 0,-22 5 0,19-6 0</inkml:trace>
  <inkml:trace contextRef="#ctx0" brushRef="#br0" timeOffset="98799">22932 7329 9602,'0'-17'1079,"0"1"-1079,-17 1 0,12 4-90,-23 3 180,25 23-90,-8 7-90,11 23 90,0-10 0,0 2-90,22-14-630,-17-1-89,39-3 89,-24-9-1259,36 5 1979,-16-13 0,13 6 0,-13-8 0</inkml:trace>
  <inkml:trace contextRef="#ctx0" brushRef="#br0" timeOffset="99015">23430 7079 9242,'-22'-29'1439,"-11"1"-1169,29 5-180,-24 2-180,13 0 180,-2 9-90,-4 1 0,19 26 0,-8 16 0,8 5 0,4 4 0,20 19 45,-12-12 0,1-1-135,15-1-495,-9-10 0,0-1-224,3 3-900,14 16 450,-15-27 1259,0 4 0,-17-15 0,5-1 0</inkml:trace>
  <inkml:trace contextRef="#ctx0" brushRef="#br0" timeOffset="99149">23155 7372 8792,'-6'-16'360,"0"-1"-270,6 1-180,0 0 180,31 0-180,-6 2 180,32 2-1490,-11 2 231,10 2 1169,2 4 0,6 1 0,-1 3 0</inkml:trace>
  <inkml:trace contextRef="#ctx0" brushRef="#br0" timeOffset="99816">24290 7042 9961,'-19'13'360,"-9"1"-360,14 18 0,-2-8 0,-8 6 0,21-7 0,-19 15-450,19-10-1439,-6 22 900,9-23 989,29 6 0,-22-17 0,22-1 0</inkml:trace>
  <inkml:trace contextRef="#ctx0" brushRef="#br0" timeOffset="100074">24687 7195 9422,'-24'-13'539,"18"-3"-449,-38 15-90,39-10 180,-38 10-180,25-3 0,-20 4-90,12 0 90,3 18 90,-4 0-90,15 19 90,-1-6-90,38 0 0,2-7 0,17-9 0,-7-9 0,2-6 0,-12 0 0,11-15-630,-25-2-179,1-17-720,-14 1 1529,-19 1 0,15 5 0,-15 3 0</inkml:trace>
  <inkml:trace contextRef="#ctx0" brushRef="#br0" timeOffset="100452">24912 7424 8432,'0'-40'630,"0"4"-360,24-4-180,-18 5 0,39-4-90,-23-18 0,3 9 134,-8-2 1,-3-2 45,-3-3-45,-3 2 0,0 2 135,0 2 0,-6 11 0,-4 1-270,-17-2-90,15-12 90,-15 29 90,5 2-90,11 30-90,-19 20 180,20 11-520,-5 12 340,7-5 90,0 5 0,0 3 90,0 1-90,0-1-360,21-3-495,-10-17 1,1-2-136,13 14 990,2-12 0,0-3 0,-5-3 0,31 6 0</inkml:trace>
  <inkml:trace contextRef="#ctx0" brushRef="#br0" timeOffset="100722">25468 7175 9781,'-36'-25'360,"-2"4"-450,2 11 180,3 5-180,15 22 90,6 2 0,12 19 90,17-4-90,8-1 90,19-7-90,1-11-90,-6-7 90,-17-24-180,-9-4-539,-29-18-541,-7 1-539,-15 3 1799,2 7 0,15 13 0,8 5 0</inkml:trace>
  <inkml:trace contextRef="#ctx0" brushRef="#br0" timeOffset="101032">25638 7109 8342,'0'19'90,"0"-2"-90,0 2 0,0 8-90,14-6 180,-10 15-180,10-17 90,-1 5 90,-9-13 90,9-1 270,-5-3-360,0-3 0,10-1 90,-4-19-90,2 12 269,5-48-269,-1 27-950,5-34 950,0 18-90,-4-3 0,5-1 0,-8 13 0,0 1-93,11-15-267,-6 12 1,1 3-451,2 2 810,13 0 0,-19 22 0,4 4 0</inkml:trace>
  <inkml:trace contextRef="#ctx0" brushRef="#br0" timeOffset="101788">17903 8724 10141,'-2'-7'-90,"0"1"450,1 2-360,-1 20 0,1 18 0,1 3-1169,16 21 359,-12-29-89,13 8-1,-5-15 900,-10-2 0,10-3 0,-12-1 0</inkml:trace>
  <inkml:trace contextRef="#ctx0" brushRef="#br0" timeOffset="101948">17985 8638 8612,'0'-18'-90,"0"3"180,0 5-989,0 1 899,0 23 0,21 5 0,5 21 0</inkml:trace>
  <inkml:trace contextRef="#ctx0" brushRef="#br0" timeOffset="102304">18378 8803 8702,'-27'-11'180,"-8"8"-180,15-7 0,-11 24 0,3 5 0,12 18 0,8-7 0,8 9 0,20-26 0,-15 16 0,34-26 0,-13 15 90,10-16-90,12-11 0,-19 6 270,-7-23 0,-1-4 89,4 6-44,-14-12 0,-2-3 45,0 3 449,-9-24-449,0 26-360,-15-15 0,11 26 0,-27-4 0,27 36-180,-12 29-1079,36 9-540,-8-3 0,2 0 1475,25 10 1,-20-19-1,0 1 1,12 14 0</inkml:trace>
  <inkml:trace contextRef="#ctx0" brushRef="#br0" timeOffset="103421">20325 8790 8612,'22'-14'720,"-4"1"-271,-18-6-449,0 8 180,10-4-180,-7 31 0,7 10 0,-4 17 0,-4 21 0,4-21 0,-4-6 0,-1 0 0,-1 5 0,5 19 0,-5-32 0,3 3 0,-2-13 0,2-9 0,-2-16 0,-1-17 0,-7-9 0,0-3-90,3-16 135,-4 4 0,1 0-135,7-4 90,0 5 0,0 0-90,0-9 90,-2 12 0,4 0 0,15-4 0,-8 10 0,4 3 0,26 5 90,0-4 0,-5 28 0,-15 22-90,0-12 0,-12 48 180,2-32-225,-5 16 0,-3 2 45,-1-4 0,-20 25 0,15-35-1439,-28 6 1439,29-16 0,-9-4 0,13-6 0</inkml:trace>
  <inkml:trace contextRef="#ctx0" brushRef="#br0" timeOffset="103715">20743 8572 9062,'3'36'540,"-1"1"-451,-2-9 91,0 0 0,0-7-180,0 1 0,0-1 0,0-1 0,0-1 0,0 3 90,0-5 540,0 2-630,0-11 0,0-33 0,0-7-180,0-19-720,0-8 181,0 22-855,9 3 0,0 0 1574,-4 2 0,26-11 0,-13 28 0</inkml:trace>
  <inkml:trace contextRef="#ctx0" brushRef="#br0" timeOffset="104038">21192 8681 9512,'-20'-20'899,"15"-7"-809,-29 23-90,30-22 0,-25 23 0,13-19 0,-14 19 0,2-5 0,13 31 0,-6-18-90,19 40 90,-9-27 0,10 19 0,-2-9-90,3 9 90,23-11 0,1 4-90,3-13 180,12-8 0,-15-2-90,15-7 0,-16-20 0,1 15-180,-21-30-539,6 16-631,-9-14 361,0 5-377,-20 12 1366,15 1 0,-15 13 0,20-4 0</inkml:trace>
  <inkml:trace contextRef="#ctx0" brushRef="#br0" timeOffset="104652">21537 8671 9781,'-45'12'90,"19"4"-90,-9-9 0,30 6 0,-29 5 0,30-4 0,-20 16 0,21-16 90,18 12-90,-9-18 0,39 1 90,-19-7-90,19 0 0,-10-20-90,1-5 90,-15-23 0,-1-7 0,-10 9 0,-7-20 90,-3 25 0,0-12 180,-19 7-360,14 13 90,-14-8 0,19 23 90,-11 3-90,8 32-90,-8 13 90,11 14 45,10-11 0,0-1-45,-5 11 0,11-7 0,3 1-90,2 3 90,-3-9 0,0-1 0,4 0-450,3-6 1,0-2-1,-11-5 0,32 4 360,-31-21 90,10-16 0,-14 10 90,6-28 630,-9 9-181,-2-17-539,-4 3 0,-2 6 90,0 35-180,0 9 90,0 28 0,0-4-719,16-5 89,-1-13 90,3-3-89,9-15 89,-16 5-89,14-6 629,1-18 0,-10 14 0,7-14 0</inkml:trace>
  <inkml:trace contextRef="#ctx0" brushRef="#br0" timeOffset="104799">22118 8724 8522,'3'-22'1169,"-2"-7"-1079,0 18-90,-1 14-90,-12 11-269,9 26-991,-10-8 631,13 5-450,24-23 1169,-17 14 0,38-25 0,-19 8 0</inkml:trace>
  <inkml:trace contextRef="#ctx0" brushRef="#br0" timeOffset="105016">22453 8654 9332,'0'-23'989,"-16"8"-989,12 2 0,-27 9-90,14-2 90,-1 19 0,-5 7 0,20 19 0,-6-7 0,9 0 0,0-9-809,23 4 359,3-13-630,27 9 451,-14-22-271,15 7 349,-24-22 551,9 10 0,-16-29 0,0 10 0</inkml:trace>
  <inkml:trace contextRef="#ctx0" brushRef="#br0" timeOffset="105215">22703 8506 8162,'0'-29'1529,"0"-9"-1349,-17 4-270,13 3 90,-13 8 270,17 15-180,0 22-90,0 12-90,0 14 90,0 18 90,0-19-90,5-6 0,2 0 0,6 5 0,2 8 0,6-17-539,-18-2-361,18-3-989,-10 5 1889,1-10 0,0 2 0,-7-10 0</inkml:trace>
  <inkml:trace contextRef="#ctx0" brushRef="#br0" timeOffset="105386">22627 8727 8612,'0'-7'-90,"0"-1"90,21 1 0,-15 0 0,36-2-719,-24 0 719,35-4 0,-17 6 0,11-3 0</inkml:trace>
  <inkml:trace contextRef="#ctx0" brushRef="#br0" timeOffset="105668">23262 8737 8342,'1'4'720,"9"-8"-810,8 33 0,22-26-450,-21 22-89,21-23-181,-7 15 810,-1-15 0,-1 5 0,-2-7 0</inkml:trace>
  <inkml:trace contextRef="#ctx0" brushRef="#br0" timeOffset="105917">23625 8512 8792,'-10'15'540,"2"1"-540,8 12 0,14 0 0,-11-9-360,11 2-450,-14-7-1258,14 5 2068,-11-5 0,18 1 0,-10-6 0</inkml:trace>
  <inkml:trace contextRef="#ctx0" brushRef="#br0" timeOffset="106082">23605 8305 8342,'-6'-5'-158,"17"17"1,7 5 0,16 16 0</inkml:trace>
  <inkml:trace contextRef="#ctx0" brushRef="#br0" timeOffset="106449">24025 8587 9332,'-19'7'270,"3"2"-270,-1-2 0,13 4 0,-24 0 0,25 2 0,-18 1 0,19 9-90,-8-4 180,10 12-90,0-13 0,0 10 0,16-14 0,-13 1-90,26-9-90,-9-3 180,13-18 0,3-8 0,-17-9 0,7-4 180,-19-9 179,5 9 91,-8-13 450,-4 4-721,0 13-268,0-12 89,0 26 89,-13 3-178,9 27 178,-9 15-2517,32 24 809,2-4 1520,2 2 0,16-13 1,-9 0-1</inkml:trace>
  <inkml:trace contextRef="#ctx0" brushRef="#br0" timeOffset="106999">25913 8408 10411,'-19'-19'1439,"7"5"-1349,-8-8-90,13 14 0,-2-1 0,5 8 0,1 0-90,0 19 0,1 7-719,1 11-91,1 2-1169,21 6 990,-16-10 1079,40 7 0,-25-19 0,23-2 0</inkml:trace>
  <inkml:trace contextRef="#ctx0" brushRef="#br0" timeOffset="107265">26352 8410 9691,'-22'-18'450,"0"-1"-450,-4 7 0,-10 3-90,12 5 180,-16 18-90,4 7-90,17 19 180,7-7-90,12 3 0,24-4 90,-18-10-90,26-5 0,5-4 0,-13-4 0,10-1 0,0-7 0,-2-21-90,-1-4 0,-15-23-449,-9 12-1530,-27-17 809,-1 34 1260,-3-19 0,-8 35 0,12-7 0</inkml:trace>
  <inkml:trace contextRef="#ctx0" brushRef="#br0" timeOffset="107599">26582 8586 9242,'5'3'539,"-2"-1"-449,7-2 0,-5-18 0,4-8-90,-4-11 0,0-2 180,1 8-180,-5-3 0,1-1 90,-2-20 90,0 13-180,2 6 0,-4 0 270,-14-5 180,12-25-271,-25 30-179,26-6-179,-10 13 179,3 11 0,7 0 90,-7 31-90,10 14-90,18 33 90,-14-7-270,13-11 0,-1-1-720,-12 10 1,9-8 0,2 0-451,4 5 1171,7 10 1,1-24 0,-6-3 0</inkml:trace>
  <inkml:trace contextRef="#ctx0" brushRef="#br0" timeOffset="107899">26955 8403 9512,'0'-24'809,"-19"1"-809,15 3 360,-15 1-360,4 1 0,11 3-90,-12 4 180,3 5-180,2 3 90,-12 20-90,9 6 180,6 21-180,4-8 180,4 1-180,0-13 180,0-2-90,19 5 90,1-9-90,18 4 0,-5-15 0,-3-1-90,-6-27-360,-11-1-359,-7-22-91,-6 5-539,-20 1 1439,14 11 0,-30 12 0,17 8 0</inkml:trace>
  <inkml:trace contextRef="#ctx0" brushRef="#br0" timeOffset="108232">27190 8338 8882,'-13'24'90,"9"10"-180,-9-13 0,13 7 270,0 3 629,0-10-449,0-26-450,0-15 90,11-20 0,-8-3 0,8-8 0,-3 13-360,-1-24-269,2 30-810,1-9-1,-6 24 1440,5 4 0,-2 9 0,1 4 0</inkml:trace>
  <inkml:trace contextRef="#ctx0" brushRef="#br0" timeOffset="108520">27525 8358 8702,'0'13'360,"16"4"-270,-12 23-90,27-8-90,-28 2 180,23-8-810,-23-2 1,21-1-91,-21-2 810,19-3 0,-14-3 0,9-3 0</inkml:trace>
  <inkml:trace contextRef="#ctx0" brushRef="#br0" timeOffset="108699">27575 8071 10051,'-6'-12'-180,"2"4"-3058,-4 3 3238,27 22 0,-16-13 0,18 14 0</inkml:trace>
  <inkml:trace contextRef="#ctx0" brushRef="#br0" timeOffset="109132">27983 8257 10591,'-37'-14'0,"7"3"-90,12 25 180,1-10-180,15 31 180,-5-16-90,7 18-90,0 4 90,0-11 0,0 6 0,18-15 0,2-1 0,18-10 0,-2-1 0,-2-29 90,-3-9-90,-14-12 0,4-3 0,-13-11 270,4 10 179,-8 6 1,-1-1-90,0-8-90,-3 10 0,1 1-270,-1-1 90,0-6-180,0 23 90,0 6 0,0 5 0,0 26 0,0 9 0,0 14 0,0 4-450,0-9-270,17 5-1168,-13 14 898,25-12-1439,-26 23 2429,9-29 0,-12 9 0,0-17 0</inkml:trace>
  <inkml:trace contextRef="#ctx0" brushRef="#br0" timeOffset="109468">27228 8707 10141,'52'0'-2338,"-10"-9"280,4 6 2058,-7-7 0,4 10 0,2 0 0</inkml:trace>
  <inkml:trace contextRef="#ctx0" brushRef="#br0" timeOffset="110249">29293 8270 9332,'0'-10'899,"0"-2"-449,0 2 269,0-2-629,0 1 90,0-2-180,0 2 0,-17-1 0,12 4-90,-25 0 90,17 24 0,-7 2 0,8 22 0,6-5 0,6-2-90,16-14-89,-12-4 89,30-14 0,-15 4 90,2-22 0,1-2 0,-19-18 90,5 3-180,-8 4 270,0 6-270,0 30 180,0 20-180,0 15 180,0 10-180,0 11-360,0-12-900,0-8 1,0-1-538,0 5 1887,12 9 0,-10-23 0,10-2 0</inkml:trace>
  <inkml:trace contextRef="#ctx0" brushRef="#br0" timeOffset="110715">29502 8403 9781,'7'-23'180,"1"0"-90,2 0-90,2-2 90,3-3 0,2-1-180,3-1 180,2 1-90,8-13 90,-4 9 360,14-19-360,-17 22 90,10-13-180,-17 23 0,-2-2 0,-7 12-90,-5 26 180,1 7-90,-3 15 0,8-6 0,1 1 0,-5 1 0,11 0 0,-1-1 0,-11-6-270,18 13 0,-7-22-180,12 1 90,-5-14 91,11-18 359,-15 8 0,10-30 179,-18 7 721,1-20-630,-8 10-270,1 4-1,-3 15-89,0 3-89,0 22 178,0 7-178,17 26-631,2 3-90,2-8-1348,23 2 629,-24-24 1424,26 8 0,-16-18 1,1 5-1</inkml:trace>
  <inkml:trace contextRef="#ctx0" brushRef="#br0" timeOffset="111050">30452 8036 9871,'-21'-14'1350,"16"0"-1081,-16 1-359,3 2 90,14 0 0,-14 5 0,5 1 0,3 23 0,-5 7-89,8 21 89,7-7 0,0-2-270,23-3 0,-2-7 270,19-1-90,-9-12 90,-5-10 90,-6-24-90,-10-1 180,-4-20-270,-6 7 0,0 7 90,0 30-720,0 12 1,0 28-1260,17-11 1979,0 6 0,18-15 0,-6 5 0</inkml:trace>
  <inkml:trace contextRef="#ctx0" brushRef="#br0" timeOffset="111366">30740 8127 9602,'0'7'89,"0"8"-89,0 16 0,0-2-449,0-10 449,8-8 0,-6-25 0,15 9 0,-15-32 90,15 32-180,-7-28 90,5 16 0,0-3 90,-9 0-90,2 19 0,-3-6 0,0 28 0,3 5 0,-2 14-630,7 16-359,-1-18-1050,7 12 2039,-1-16 0,4-4 0,2-1 0</inkml:trace>
  <inkml:trace contextRef="#ctx0" brushRef="#br0" timeOffset="111599">31222 7930 10231,'0'-23'-90,"0"5"90,-11 1 0,9 27 0,-9 22 0,11 8 0,0 14 0,0-19-539,14 0-1260,-10 12 809,10-11 990,-14 5 0,0-16 0,0-2 0</inkml:trace>
  <inkml:trace contextRef="#ctx0" brushRef="#br0" timeOffset="111749">31112 8187 9512,'0'-23'0,"24"0"0,6 0 0,14 6-360,12-6-180,-21 14-1439,22 1 1979,-24 6 0,6 2 0,-12 0 0</inkml:trace>
  <inkml:trace contextRef="#ctx0" brushRef="#br0" timeOffset="111915">31595 8059 10051,'0'31'-270,"0"6"-719,0-10-90,14 4-271,-10-11 1350,10 0 0,-2-3 0,2 0 0</inkml:trace>
  <inkml:trace contextRef="#ctx0" brushRef="#br0" timeOffset="112084">31558 7878 9961,'-7'-15'-180,"5"2"180,-10 1-1889,11 5 1889,-3 18 0,21 5 0,6 17 0</inkml:trace>
  <inkml:trace contextRef="#ctx0" brushRef="#br0" timeOffset="112332">31948 7918 10051,'2'-13'1170,"1"-4"-1260,1 15 90,1-6 90,-3 3 0,4 4-90,-3-4 0,1 5 0,2 16-90,-1 8 90,4 22 90,-2-6-180,3 20 90,-5-24-1125,1 1 1,0 0 404,-1-3-1259,6 25 1979,-8-38 0,0 2 0,-3-13 0</inkml:trace>
  <inkml:trace contextRef="#ctx0" brushRef="#br0" timeOffset="112815">31902 8178 10501,'-11'-21'0,"3"0"90,8 10-90,20 2 0,-16 3-90,33 4 0,0 0 180,0 2-90,9-1 0,-20 1 0,-2 0 0,16 0 0,-16 0 0,16 0 90,-27 0 630,0 0-810,-9-11 90,-2 29-90,-2 6 90,0 17 90,19 16-180,-14-29 180,32 6-180,-15-8 180,20-5-90,-11-5-90,0-4 90,2-11 0,-13 3 269,11-18-179,-22 11 450,2-23-630,-7 23 0,0-19 90,-3 43 90,-20-1-90,15 24 0,-11-12 0,0 0 0,12 9 0,-6-4 0,0-1-90,7 6-449,-5 11-1081,7-6 721,0-15-1350,0 17 2249,0-27 0,0 3 0,0-12 0</inkml:trace>
  <inkml:trace contextRef="#ctx0" brushRef="#br0" timeOffset="114215">18268 10350 8972,'0'-21'1979,"14"13"-1979,-11-27 0,10 19 0,-4-18 0,-7 6 0,13-14 0,-13 10 180,7-6-360,-8 16 180,3 4 0,-4 2-90,0 2-360,0 6-809,0 26-1,0 0-269,0 24 1529,0-8 0,0 6 0,0 2 0</inkml:trace>
  <inkml:trace contextRef="#ctx0" brushRef="#br0" timeOffset="114382">18272 10633 11221,'22'-31'-1440,"13"-4"-359,15 8 1448,9-3 1,-6 9 0,4 0 0</inkml:trace>
  <inkml:trace contextRef="#ctx0" brushRef="#br0" timeOffset="115599">21663 10052 9961,'-16'-12'0,"2"-9"90,14-12-180,0 0 90,0 2 0,15-7 0,-11 8 0,21-20 90,-22 21-90,7-13 90,-2 22-180,-6 0 180,6 13-90,-8 22 0,0 14 0,0 12 0,0 6 0,0 12 0,0-13-405,0-5 1,0 0-406,0 5 0,7-10 1,0-1-338,-3 3 1147,10 6 0,-14-17 0,0-3 0</inkml:trace>
  <inkml:trace contextRef="#ctx0" brushRef="#br0" timeOffset="115732">21602 10315 9512,'0'-25'90,"17"1"-1,-12 6-178,44 1-1081,-21 3-1516,31-2 2686,-8 1 0,7 0 0,1 1 0</inkml:trace>
  <inkml:trace contextRef="#ctx0" brushRef="#br0" timeOffset="117420">26718 9771 11311,'0'-32'0,"16"5"0,-12-15 0,11 14 0,-2-18 89,-10 19-178,10-8 89,-13 18 0,0-1 0,0 12 0,0 20 89,0 19-178,0 7 89,0 7 0,0-16 89,0 2-178,0-2 89,-10 13-720,8-10-899,-8 15 719,10-20-89,0 4-90,0-13 1079,0-1 0,0-4 0,0 0 0</inkml:trace>
  <inkml:trace contextRef="#ctx0" brushRef="#br0" timeOffset="117598">26758 10085 8702,'-10'7'540,"7"1"-360,-7-2 2068,10 0-2248,25-3-90,33-25 0,4 16-1309,-6-18 0,0-2 409,-23 18 1,0-1 989,13-9 0,-1-2 0,-11 9 0,-1 1 0,1 0 0,-1 0 0</inkml:trace>
  <inkml:trace contextRef="#ctx0" brushRef="#br0" timeOffset="119032">30198 9229 9422,'0'-4'1079,"0"-1"-989,0 2 0,19-3-90,-15 0 0,37-1 0,-20-2 90,22 1 0,12 1 90,-14 3-90,25 1 0,-35 3-90,4 20 0,-20-15 90,-6 31-180,-4-20 180,-3 28-180,-23-14 90,-9 23 0,2-23-45,3-6 0,0-1 45,-3-1-90,-4 3 0,-1-13 180,30-2-90,-9-2 0,12 0 90,0-2 0,0 8-180,24-4 180,0 11 89,5-7-179,9 5 90,-22 1 180,21-6 270,-13 8-180,-7-12-360,-7 6 0,-10-8-810,-25 14-539,-12-9-810,2 0 0,-3-1 2159,-25 1 0,27-7 0,2 0 0,-17 0 0</inkml:trace>
  <inkml:trace contextRef="#ctx0" brushRef="#br0" timeOffset="120600">18348 11691 9602,'-41'2'89,"4"-13"-178,7 8 89,5-22-90,6 13 90,6-14 0,7 7 0,4-2 0,2 6 0,0-2 0,20 2 0,-1-6 0,5 9-90,4-2 180,-10 9 0,9 4-90,-11 21 0,-6 9 0,-10 12 89,0 2-89,-10-9 0,0-1 0,5 11 0,-13-3 0,-4-2 0,-1-6 90,-19 12-90,19-24-179,-12-1 89,20-14 0,-11-22 180,14-8 0,4-10-90,8-1 539,20-3-449,8 8 135,-1 7 0,3 2-135,19-1-135,-11 8 0,0 3-1042,12 4 1087,16 2 45,-30 3 0,-1 4-1653,19 20 1608,-8-10 0,0 2 0,-18 5 0,-1 2 0,8-4 0,1 1 0</inkml:trace>
  <inkml:trace contextRef="#ctx0" brushRef="#br0" timeOffset="121432">21540 11699 8882,'-4'-16'360,"1"-6"-90,3-11-91,0-1 1,17 4 0,-12-4-90,29-18 0,-29 10 90,25-11 180,-17 3-180,2 14 180,1-15-271,-10 26-178,3-3 268,-5 16-179,-3 22-90,0 29 90,-1 4 0,1-5 0,0 0-899,1 4-270,1 15-1080,4-3 2249,-1-14 0,3 10 0,-2-18 0</inkml:trace>
  <inkml:trace contextRef="#ctx0" brushRef="#br0" timeOffset="121616">21547 11850 8972,'58'3'0,"-8"0"-90,5-3-854,-9-21 944,-7 11 0,1 0 0,22-15 0,-19 18 0,0-1 0</inkml:trace>
  <inkml:trace contextRef="#ctx0" brushRef="#br0" timeOffset="124315">27023 11129 9422,'-18'0'629,"4"0"-629,2 0 0,7 0 0,-1-16 0,1 12 0,0-11-90,-1 0 180,4-1-180,-1-16 180,3 8-180,0 0 180,0 0-180,0 8 90,14-11-90,-10 15 180,24-3-90,-25 11-90,20 0 180,-16 3 0,9 19-90,-10 5 0,-2 25 90,-4-11-90,-16 16 0,12-21 0,-32 19 90,31-23-90,-33 8 0,17-8 0,0-9 0,-9 6-90,18-16-270,-10 0 360,12-23 450,45 1-270,-10-16 0,34 17-90,-24-7 0,1 17 0,4-6-90,19 8-90,-14 0 90,-5-2 0,-1 4-2642,7 15 753,14-13 1889,-19 13 0,1-2 0,1 5 0</inkml:trace>
  <inkml:trace contextRef="#ctx0" brushRef="#br0" timeOffset="125234">30462 10574 11400,'0'-10'1080,"0"1"-810,0 2-180,0 1 0,0 2-90,-11 2 0,8 18 0,-15 7 0,16 11 0,-8 14 0,9-14 0,-1 2 0,0 0-90,2 3 90,0-4 0,0 0 0,0-4 0,15 18 0,-11-24 0,23 12 0,-25-20-360,10 4-4138,-5-15 3959,-5-16 539,-12-9 0,-7-1 0,-16 6 0</inkml:trace>
  <inkml:trace contextRef="#ctx0" brushRef="#br0" timeOffset="125368">30412 10519 9422,'38'-17'0,"0"2"0,5 2-720,20-3-269,-15 7 989,-9 3 0,-1 2 0,3 1 0,11 2 0</inkml:trace>
  <inkml:trace contextRef="#ctx0" brushRef="#br0" timeOffset="126365">30415 10651 9062,'-5'-3'989,"0"1"-989,3 1 0,-1 15 90,0-11-180,0 26 180,0-13-90,-2 13 90,-3 11-180,2-10 180,-6 22-90,6-24-90,-4 15 90,4-22 0,-2 8 0,5-16 180,-1 4-180,19-12 0,2 1 90,23-6 90,2 0-90,-4 0 0,10 0-90,-18 0 180,21 15-270,-22-11 270,8 26-180,-15-26 90,-1 25 90,-5-25-91,-1 30-89,-8-22 0,-1 22 0,-6-19 90,-20 10-90,-3-12-90,-1 3-1079,-16-6-900,14-5 900,-18-1 1169,10-4 0,14 0 0,11 0 0</inkml:trace>
  <inkml:trace contextRef="#ctx0" brushRef="#br0" timeOffset="129097">18262 13128 10051,'14'-10'90,"4"2"-90,16 8 0,-5 0 0,0 20 0,-8-14 0,0 34 0,0-23 0,-4 19 0,0-7 0,-6 1 90,-1 15-90,-5-12 90,-2 23-180,-27-27 180,18 9-90,-41-8 0,14-10 0,-10 5 0,-7-17-360,19-2 450,0-4-180,16-15 180,29 10-90,13-9 0,25 12-90,-9 0 180,0 20 0,5 18 0,-19 3 45,-7-10 0,-2-1-45,-11 0-180,0 22 180,-9-26 0,-20 9-180,14-17 180,-40-1-180,25-2-540,-40-4-269,24-5-2069,-24-3 2968,29-25 0,-4 17 0,16-17 0</inkml:trace>
  <inkml:trace contextRef="#ctx0" brushRef="#br0" timeOffset="131549">21835 13023 9602,'-28'0'-90,"5"-12"0,3 10 90,11-23-180,-1 21 90,9-20-90,-3 16 270,4-12-180,0-1 90,0 2 0,16-11 0,-13 13 0,30-13 0,-16 18 0,16-3 90,-6 13-90,-11 16 0,4-11 0,-14 29 0,4-6 180,-6 37-180,-4-17 0,-10-11 0,-1-1-90,6 0 180,-31 18-90,16-23 0,-17 13 0,16-21-90,-8 2-450,15-11 450,-10-5 90,9-2 0,3-5 0,5-17 360,5-2 0,-2-12 89,20 13-359,5 7-90,19 11 0,9 0 0,-8 19 0,4-15-1079,3 30-810,-8-14 1617,13 8 0,-14-2 0,1-7 1</inkml:trace>
  <inkml:trace contextRef="#ctx0" brushRef="#br0" timeOffset="135405">27075 12751 9961,'-15'-13'900,"3"-5"-900,12-12 0,15 5 0,-11 2 0,11 6 0,-6 0 0,-6-1 0,13 2 0,-14-2 0,9 3 360,-6-6-360,0 8 90,1-5-90,-6 10 89,3 0-89,-3 19 0,0 4 0,0 19 0,0-6 0,0 0 0,0-4 0,0-2 0,15 3-629,-11-2-1260,21 13 1079,-22-10-719,14 18 1529,-15-20 0,5 6 0,-7-10 0</inkml:trace>
  <inkml:trace contextRef="#ctx0" brushRef="#br0" timeOffset="135566">27023 13025 8522,'13'0'900,"-13"-11"-990,44 8 0,-20-10-1080,26-4-1643,-4 13 2813,7-26 0,5 19 0,1-12 0</inkml:trace>
  <inkml:trace contextRef="#ctx0" brushRef="#br0" timeOffset="137165">30610 12261 8162,'-18'-3'720,"14"14"-540,-28-7-180,12 26 0,-6-26 180,0 25-90,9-26-90,-5 29 0,7-22 90,-6 20-180,11-17 180,2 6 90,4-9 359,4 5-359,0-7-90,17-1 0,7-2-180,26-3 90,-8 0 0,5-2 0,4-14 0,-11 11-636,11-11 96,-18 14 91,-2-12-1,-4 10-450,4-10 451,-10 12-1081,2-7 1530,-15 6 0,-2-5 0,-5 6 0</inkml:trace>
  <inkml:trace contextRef="#ctx0" brushRef="#br0" timeOffset="137353">30827 12229 9242,'0'30'1169,"-7"-13"-1169,5 17 0,-4 0 0,6 11 0,0-2 0,0-1-360,0 6 360,-2-3 0,4 0 0,13-3 0,5 13 0</inkml:trace>
  <inkml:trace contextRef="#ctx0" brushRef="#br0" timeOffset="139166">18483 14757 8252,'-14'23'180,"11"13"0,-11-21-180,0 16 0,10-5 0,-21 2 90,22 0-180,-18 1 90,11 9 0,-2-10 0,-2 16 0,9-21 0,-3 10 0,3-16 0,4 10 0,1-14 0,0 4 0,15-11 90,-11-1-720,30-4 181,-10 1-91,10-2 540,6-20 0,-17 4 0,8-18 0</inkml:trace>
  <inkml:trace contextRef="#ctx0" brushRef="#br0" timeOffset="139331">18557 15024 8432,'-17'15'450,"1"4"-450,5 12 90,-2 1-180,4-2 180,0 4-900,3 3-719,2 3 1529,3 2 0,0 1 0,1 2 0</inkml:trace>
  <inkml:trace contextRef="#ctx0" brushRef="#br0" timeOffset="142582">21882 14674 7533,'0'-39'1079,"14"-5"-809,-10 10 90,11-4-90,-4 9-91,-8-1 451,8-13 180,-4 11-541,-5-18 1,6 24-180,-8-13-180,0 26 90,0-4 0,0 47 0,0-12 0,0 19 0,0 2-90,0-4-585,6 2 1,0 0-225,-3-1-630,21 24 629,-12-26 900,1 9 0,-4-12 0,-9-1 0</inkml:trace>
  <inkml:trace contextRef="#ctx0" brushRef="#br0" timeOffset="142748">21773 14996 10861,'31'-23'0,"-1"0"0,22-15 0,-21 20 0,1 1-667,20-12-1177,-8 10 0,1 0 1481,-11 5 0,1 0 1,11-3-1,0 1 1,16-4-1</inkml:trace>
  <inkml:trace contextRef="#ctx0" brushRef="#br0" timeOffset="144215">27340 14230 7982,'-20'15'180,"15"9"0,-31-20-90,33 19 0,-26-13-90,26 9 90,-24-4 0,23 1 0,-25-1-90,18 0 0,-11-1 0,0 6 0,8-7 0,-7 8 0,11-12 0,1 2 0,5-6 90,3-2-90,17-1 0,5-2 0,22 0 0,-6 0 0,3 0 0,5-14-540,-9 10-449,20-19 449,-26 21-179,5-6 719,-18 8 0,-3 0 0,-2 0 0</inkml:trace>
  <inkml:trace contextRef="#ctx0" brushRef="#br0" timeOffset="144401">27347 14409 9422,'0'50'90,"12"-8"-90,-10 3 0,10-8-1170,-12 3 1170,13 24 0,3-15 0,-1-15 0,0-1 0</inkml:trace>
  <inkml:trace contextRef="#ctx0" brushRef="#br0" timeOffset="145832">31063 13671 8072,'0'-7'540,"0"0"-270,0-5 0,0 2-180,0-5 0,0 5-90,0 0 90,0 0 0,-16-2-90,12 3 0,-26-2-90,15 7 180,-15 0-90,9 4-90,-13 0 90,17 18 0,-9-14 0,17 30 0,3-16 0,4 10 0,2 7 90,20-12-180,-1 19 90,4-15 0,5-1 0,-3 1 90,-16 0-90,22-2 0,-2-1 90,-23-4-180,25 6 180,-29-11-90,11 1 89,-12-2-178,2 0 178,-3 1-89,0-2 0,-19 6 90,14-6-180,-35 8 90,35-11 180,-30 4-180,21-8 180,-10 1 180,5-5-360,6 0 0,6-18 0,3-19-90,28-5-90,-10 3 0,2-2-972,5 13 0,2 0 747,0-10 0,-1-3-991,3-8 1,0 1 1395,-6 10 0,1 0 0,3-13 0,-1 0 0,-8 16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4:02:51.44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5002 1604 9332,'-34'0'90,"1"0"-90,9 17 0,4-13 90,7 36-180,1-20 180,-6 43 0,7-19-90,-2 17-45,10-27 0,2-1-495,-2 18-225,1-8 1,4-1-389,15 5 1153,-13 12 0,13-25 0,-17-1 0</inkml:trace>
  <inkml:trace contextRef="#ctx0" brushRef="#br0" timeOffset="168">4737 2135 8162,'-11'-19'0,"-4"2"90,14 0-90,-4 5 0,5 0 0,0 5 0,0 0-90,19 3-449,10-1-271,10 2 810,5 1 0,-9 1 0,2 1 0</inkml:trace>
  <inkml:trace contextRef="#ctx0" brushRef="#br0" timeOffset="452">5242 2121 7533,'24'-17'90,"14"-1"-90,-10-3 0,19-8 90,-8 11 89,2-13 91,-20 7 540,2-2-720,-16 15-180,-21-1 90,-10 9 0,0 20-90,-19 1 180,17 2-180,-15 31-90,18-33-1529,10 36 483,13-34 1226,22 4 0,-17-11 0,18-1 0</inkml:trace>
  <inkml:trace contextRef="#ctx0" brushRef="#br0" timeOffset="773">5653 2018 7173,'0'31'0,"0"4"0,13 0 0,-10-7 90,20 3 629,-20-16-629,16 4 0,-10-13 180,1-16 540,1-12-630,-7 2 629,3-32-809,-2 34 0,1-39 0,-3 43 90,4-6-180,-4 20 90,6 0 0,-3 0-450,9 23-539,-7 1 989,10 34 0,-11-22 0,3 6 0</inkml:trace>
  <inkml:trace contextRef="#ctx0" brushRef="#br0" timeOffset="975">5357 1608 8972,'0'-30'540,"0"1"-181,18 2-179,-13 1-180,37 1 0,-21 1 0,22 4 0,-8 3-90,17 1-90,-11 8-2698,22 1 2878,-30 32 0,7-2 0,-17 22 0</inkml:trace>
  <inkml:trace contextRef="#ctx0" brushRef="#br0" timeOffset="2105">4767 3396 8252,'0'-9'720,"0"1"-450,0 1 0,0 2-91,0 0 1,0 0 0,0-1 90,0 0 0,0-1-180,0 2 0,0-2-90,0-2 90,0 4-90,0-1 90,0 22-90,0 29 0,-13 2 0,11-4 0,1 1-90,-12 5 135,12-7 0,2 0-264,-1 3 129,0 10 269,0-25-268,15-4 178,-11-6-178,11-1 89,-15-27 0,0-14 0,0-18 0,0-12 0,0 15 0,0-1 0,0-25 0,0 4 0,0-1-357,0 22 0,0 0 357,0-26 0,0-1 0,0 28 0,0 0 0,-2-22 0,4 2 0,18-3 103,-18 24 0,2 2-103,33-8 0,-16 19 89,18 3-89,-8 32 0,5 18 90,-14 9-487,2 13 397,-9-8-90,-4 4 180,-1 2-90,-7-12 0,-1 0 0,0 21 0,-13-11 0,-3 1-360,8 8-803,-19-21 1,-3-2 262,4 13 1,-26-3 510,10-2 389,11-17 0,0 0 0,-13 11 0,16-15 0,-1 0 0</inkml:trace>
  <inkml:trace contextRef="#ctx0" brushRef="#br0" timeOffset="2373">5453 3146 9422,'4'-9'90,"-1"2"0,-3 28-90,0-3 0,-21 28 0,15-6 0,-12-5 0,-2 1 0,-2 24 0,2-6 0,1 1-254,8-22 1,0 0 118,-5 20 0,4 0-764,9 6-361,-3-15 1,1-1 1259,5 1 0,0 5 0,0-22 0</inkml:trace>
  <inkml:trace contextRef="#ctx0" brushRef="#br0" timeOffset="3025">5590 3540 9422,'3'34'90,"-1"2"-90,-2 0 0,0-5 0,13 2 0,-10-10 0,19 0-90,-11-10 90,10-7-90,-5-21 90,12-21 0,-11 1 0,15-22-90,-18 31 180,8-11-90,-13 25 90,7-1 0,-10 13-90,4 0-90,-5 0 90,1 17 90,0-13 0,4 29-180,-2-13 180,4 15-90,-4-14 89,0 3 1,0-22-90,-1 14-90,1-14 1,5 5-1,1-7 90,11-18-90,-6-5 90,11-20 0,-12 8 0,5 2 0,-12 19 0,-1-9 0,-4 19 0,0-17 90,-4 37-90,0-4 0,-2 27 90,0-6-90,0-2 0,15-15 0,-11-1 0,24-14 0,-16 5 89,12-26-178,-7 0 89,-4-16 0,-5 18-90,-4-5 90,-1 21 0,0-9 0,-1 11 0,0 0 90,2 0-450,5 17-540,2 0-1438,17 17 2338,-4-19 0,11 8 0,-4-10 0</inkml:trace>
  <inkml:trace contextRef="#ctx0" brushRef="#br0" timeOffset="3218">6830 3424 8882,'-17'-7'809,"-10"2"-809,4 24 0,-16-14 0,35 34 0,-29-23 0,29 18 0,-23 8 0,25-11-2068,-9 25 449,11-25 1619,26 8 0,-20-14 0,19-2 0</inkml:trace>
  <inkml:trace contextRef="#ctx0" brushRef="#br0" timeOffset="3368">6493 4094 9871,'-19'8'-90,"1"-2"-359,1-2 449,6-2 0,3-1 0,5-1 0</inkml:trace>
  <inkml:trace contextRef="#ctx0" brushRef="#br1" timeOffset="7302">4433 5496 4246,'-43'-3'473,"4"1"-244,8 2-405,14 13 2114,-2-9-1816,16 24 2767,-5-11-1350,8 9 1533,21-1-1500,-16-7 928,35 12-1327,-11-6-1070,18 18 977,-8-16-1550,-18 2 1,-5 2 493,-3 0-546,0 29 1561,-13-34-320,-24 16 66,18-18 431,-36 8-1395,18-16-630,1 1 502,-10-7 1,30-5 0,-11 1-1</inkml:trace>
  <inkml:trace contextRef="#ctx0" brushRef="#br1" timeOffset="7587">4925 5697 4606,'-52'0'540,"22"15"1968,-16-11-2705,28 25 1257,-10-9 0,1-1-42,8 14 556,-8 14-265,27-19 1763,28-9-1859,16 6-1116,16-17-2,-27-3 1,1-2-781,5-1 1,-1-4-362,17-14 272,-11 7 0,-2-1-936,-1-9-390,2-11 2074,-29 10 921,-30-24 891,10 14-1537,-26 10 1,-6 4-269,7 1-4,-14 7 1,-2 1-1,-2-1 1,-15 1 0</inkml:trace>
  <inkml:trace contextRef="#ctx0" brushRef="#br1" timeOffset="7801">4815 5449 3887,'12'-23'9218,"-9"1"-4391,26-6-5083,-21 9 1165,15-5-1011,-9 10-180,-5 7-60,5 0 1083,-7 7-2608,6 14 632,-5-11-28,5 26 467,-3-25-988,2 25 1866,0-25 0,2 22 0,0-11 0</inkml:trace>
  <inkml:trace contextRef="#ctx0" brushRef="#br1" timeOffset="7951">5363 5225 3347,'-22'47'8867,"-8"-7"-7502,27-1 621,-10-7-1520,13 1 0,0 4 0,0-1 0</inkml:trace>
  <inkml:trace contextRef="#ctx0" brushRef="#br1" timeOffset="8307">5642 6016 3977,'0'-43'9830,"0"7"-3097,0-1-4685,17 4-2319,-13-4 1037,29-3-1472,-30-2 1320,29-4 1270,-28 1-2070,11 10 1,2 1-606,-2-19 650,-2 9 0,0 0 524,0-7-414,-8 12 0,-3 0 1224,-2-1-1012,0-8 1006,0 24-726,0 6 420,0 6-329,-14 5-2276,-4 23 478,-10 15 4,5 30 447,10-6 363,6 7 290,7 3 142,0-15-110,10-9 1,1 0 1857,-5 4-1746,11-11 0,4 0-155,0 2 17,-4-6 1,3-2 0,17-2-1,0 8 1</inkml:trace>
  <inkml:trace contextRef="#ctx0" brushRef="#br1" timeOffset="8468">5992 5812 3977,'0'6'9830,"0"1"-4176,0 22-4956,17-16-1457,6-4 0,12-9 0,-2 0 0</inkml:trace>
  <inkml:trace contextRef="#ctx0" brushRef="#br1" timeOffset="8618">6253 5689 3887,'0'31'9830,"0"0"-4716,20-5-5725,6-10 1,10-5-1,-1-11 1</inkml:trace>
  <inkml:trace contextRef="#ctx0" brushRef="#br1" timeOffset="8784">6618 5636 2987,'-14'20'7527,"11"9"-2470,-11-12-4772,14 15 887,43 2-1450,-18-15 1,6-7-1,2-4 1,1-3-1</inkml:trace>
  <inkml:trace contextRef="#ctx0" brushRef="#br1" timeOffset="8951">6958 5625 3527,'-47'0'90,"3"0"-90,6 0 0,18 13 1952,-5-9-1990,23 21 2716,-7-11-1692,9 10 1546,20-11-2329,-16 5 0,37-16 0,-14 5 0</inkml:trace>
  <inkml:trace contextRef="#ctx0" brushRef="#br1" timeOffset="9097">6975 5612 3437,'-12'-10'5550,"9"2"-949,-9 3-4497,12 1 0,0 3 0,0 0 0</inkml:trace>
  <inkml:trace contextRef="#ctx0" brushRef="#br1" timeOffset="9468">7300 5674 3077,'0'26'9830,"0"-2"-3097,0-3-4685,0-4-819,0-4-410,0-5-683,0-4 213,16-19 1035,1-2-2803,18-20-77,-4 2 144,0 5-81,-6 12-348,-9 8-179,-4 10-1112,-2 0 1688,-4 0-179,5 21 2085,-6 3 608,10 21-214,-5-21-252,29 23-699,-16-41 163,22 21 0,-18-27 0,2 0 1</inkml:trace>
  <inkml:trace contextRef="#ctx0" brushRef="#br1" timeOffset="9634">7848 5639 4246,'-17'-25'7610,"0"9"-6225,-3 24-2317,8 13 2662,12 22 659,0-9-618,17 2-1253,-12-9 1508,13-1-2999,0 0 1085,-13 0 1,25-3 0,-15 1-1</inkml:trace>
  <inkml:trace contextRef="#ctx0" brushRef="#br1" timeOffset="9771">7005 6471 4696,'-51'16'2422,"6"-2"-1584,12-6-873,11-4 1,12-3 0,4-1 0</inkml:trace>
  <inkml:trace contextRef="#ctx0" brushRef="#br0" timeOffset="12247">20393 1306 10231,'0'-9'270,"0"1"-270,-17 0 180,13 1 90,-13 2-270,-1-1 0,14 2-90,-28 1 90,28-1 0,-22 3 0,14 0 0,-3 17 0,6 4 0,9 17 0,0-7 0,21 4 0,1-13 90,19-4-90,-20-4 270,8-11-1979,-19 3 1709,-10-5-90,3 16 90,-17 16 90,14 9-135,0-5 0,0 0 135,0 13-135,0-6 0,0 1 45,0 8 45,7-9 0,1-1-45,-4 4 45,9-4 0,0-2-45,-10-4-360,8 19-180,-11-40 540,0 0 0,0-11 0,0-2 0</inkml:trace>
  <inkml:trace contextRef="#ctx0" brushRef="#br0" timeOffset="12467">20918 1382 8162,'0'37'180,"0"2"-180,0-6 0,-13-1 0,10-9 0,-11-1-360,14 8-179,0-9-990,0 9 1529,0-16 0,0-1 0,0-7 0</inkml:trace>
  <inkml:trace contextRef="#ctx0" brushRef="#br0" timeOffset="12634">21042 1122 9152,'0'-14'90,"0"2"-630,-14 4-1079,10 19 1619,11 5 0,-1 2 0,15-3 0</inkml:trace>
  <inkml:trace contextRef="#ctx0" brushRef="#br0" timeOffset="12984">21578 1365 8702,'-33'10'630,"-1"2"-360,1 2-1,-14 7-179,14-2 0,-9 11-180,20-10 180,10 4-90,3-7 0,9-2-90,23 1-90,-18-2-89,48-2-1,-26-1 45,11-7 0,5-2 45,9 2 180,-6-2 0,-1-3 0,5-16 225,-14 8 0,-1-1 135,-4-10 89,2-10-89,-19 14-360,-8-12-90,-3 7 0,-21 10 180,-1 5-360,-3 21-629,-2 1-720,21 16 360,-7-6 1259,31-9 0,-15-7 0,15-10 0</inkml:trace>
  <inkml:trace contextRef="#ctx0" brushRef="#br0" timeOffset="13139">22262 820 9512,'0'-19'0,"-21"4"0,1 8 0,-25 27 0,26 1-450,-21 24-809,24-3 1259,-5-5 0,-2 2 0,10-7 0,1 1 0,-5 12 0,0 0 0</inkml:trace>
  <inkml:trace contextRef="#ctx0" brushRef="#br0" timeOffset="13885">20545 3097 9152,'0'-14'270,"0"3"-90,0 0-180,-15 2 0,11 4 0,-24 0 0,11 4-90,-15 20 180,1 4-90,9 0 0,3 12 0,14-14 0,1 11-90,27-14 90,9-7 0,11-11 0,4 0 0,-13 0 0,-2-22 179,-2 17-179,-5-39 270,0 13-180,-13-11 450,-1-13-450,-11 25-90,0-16-90,0 26 90,-16-3 0,12 36 90,-11 1-180,4 28 180,9 21-90,-9-6-1126,9-4 0,4 1 1126,8-19 0,0-1 45,-8 9 0,1 0-496,13-2 1,2-3 450,-1 17 0,-3-12 0,0-3 90,2 0 90,2 10-540,-16-30-3148,5-1 3508,-7-35 0,-16-16 0,-5-26 0</inkml:trace>
  <inkml:trace contextRef="#ctx0" brushRef="#br0" timeOffset="14055">21032 2968 8612,'17'20'810,"-6"6"-810,-6 12 0,-5 3 0,0-8 0,0 4 90,0-1-90,0 0 0,0-3-810,0 8-179,0-12 989,0 7 0,16-24 0,3-2 0</inkml:trace>
  <inkml:trace contextRef="#ctx0" brushRef="#br0" timeOffset="14237">21227 2655 9062,'0'-18'-180,"0"3"270,0 7 0,-13 0-810,10 25-359,10 16 449,19 6 630,0-9 0,4-2 0,16 0 0,6 10 0</inkml:trace>
  <inkml:trace contextRef="#ctx0" brushRef="#br0" timeOffset="14552">21645 2949 9062,'-26'13'629,"-15"2"-179,13 9-450,2-5 0,-4 2 0,3 1 90,19 6-135,-15-4 0,1 1 45,19 6 90,-10 6-90,13-3 0,28-11 0,8 7 0,15-18 90,13-2-180,-25-8-764,10-2 1034,-19-18-180,-5 13 0,-3-32 207,-3 13 602,-10-10-719,-1-4-270,-8 13-179,0 21-1081,0 11-161,0 28 1601,15-3 0,-11-12 0,11-7 0</inkml:trace>
  <inkml:trace contextRef="#ctx0" brushRef="#br0" timeOffset="14739">22163 2460 9062,'-28'-11'719,"-11"4"-539,14 22-90,-6-10-90,8 23 0,2 5 0,-4-2-1258,9 3 1,1 2 1077,-4 12-540,4 3-449,8 2 1169,3-14 0,2 2 0,2 21 0,0-22 0,0 0 0</inkml:trace>
  <inkml:trace contextRef="#ctx0" brushRef="#br0" timeOffset="15085">22785 2590 10591,'0'-20'-180,"-14"2"270,10 8 270,-10 2-360,5 27 0,6-1 90,-6 25-90,2-2 0,3-5 0,0 3 0,-7 23 0,6-6 0,0 1 0,2-23 0,1 0-135,-1 21 0,1-1-495,0 5-180,2-14 1,-1-1-820,1 1 549,0 8 1080,0-24 0,0-5 0,0-2 0</inkml:trace>
  <inkml:trace contextRef="#ctx0" brushRef="#br0" timeOffset="15352">23060 2745 10321,'1'-7'1529,"0"2"-1529,-19 16 0,-7 5 0,-12 11-90,-2 2-302,6-1 482,0 5-90,12-6 0,0 1-90,-8 14 90,12-5 0,3 1-450,5 5-495,4-9 1,6-1-315,29 2 1259,13 13 0,19-29 0,-31-7 0,1-1 0</inkml:trace>
  <inkml:trace contextRef="#ctx0" brushRef="#br0" timeOffset="15751">23738 2413 9691,'0'-10'270,"0"0"0,0 5-90,0 25-270,-18 0 180,13 28-1698,-27-3 1608,28 10 0,-17-8 0,-3 2 0,15-11 0,-1 3 0,-8 3 0,-3 5 0,2-4-225,4-4 0,2-1-525,-2 1 1,-1 4-1,2-5-60,2-5 1,2-3 809,-3 9 0,2-2 0,0 6 0,4-2 0</inkml:trace>
  <inkml:trace contextRef="#ctx0" brushRef="#br0" timeOffset="16273">23772 3017 8342,'-15'36'450,"11"3"-450,-11-5 0,3 1 90,10-12-180,-10 5 270,12-5-450,0 0 360,12-12-90,3-24-90,0-8 90,21-20-90,-22 20 90,17-9 0,-17 21 0,-2-5 90,-5 8-90,-1 6 180,-2 16-270,-2 5 180,1 22-90,0-11 0,-1 2 0,2-13 0,-2 2 90,6-4-90,-3-6 0,7-6 0,-1-7 0,18-20 0,-11-2 0,18-22 0,-20 21 0,9-13 0,-14 22 0,1-5-90,-8 10 180,1 9-90,-2 15 0,3 6 0,0-2-90,4 30-450,-1-30-1079,9 34 1619,-1-31 0,8-2 0,-3-13 0</inkml:trace>
  <inkml:trace contextRef="#ctx0" brushRef="#br0" timeOffset="16801">24493 3126 8612,'-36'15'1169,"4"4"-1079,2 18-90,7 2 0,10-7 0,6-2 0,7-11 90,0 11-90,17-14-90,-12 7-90,31-19 91,-18-1 89,17-23 0,-8-3 89,-4-21 91,-12 12-90,-3 1-270,-5 5 180,-2 6 0,3 25 0,-4 8 0,0 30 90,0-13-90,17 1 0,-13-6 0,30-13 0,-29 11 0,26-21-90,-20 8-89,13-10 179,1 0 89,-6 0-178,13-18 178,-15-6 181,10-18-180,-15 18-90,3-8-90,-7 19 90,-4-3 0,0 26 90,-3 23-180,-1 3-449,0 16-271,14-28-1529,-10 13 2339,23-25 0,-24 8 0,11-11 0</inkml:trace>
  <inkml:trace contextRef="#ctx0" brushRef="#br0" timeOffset="17001">25103 2555 10591,'-22'-13'0,"4"4"0,8 3 0,7 26 0,-7 12-540,10 13-1794,0 6 984,0-7-89,0 8 1439,-7 4 0,0 6 0,-7 2 0</inkml:trace>
  <inkml:trace contextRef="#ctx0" brushRef="#br0" timeOffset="17152">24447 4104 10051,'-8'13'-3238,"1"-1"3238,21-24 0,-13 13 0,17-18 0</inkml:trace>
  <inkml:trace contextRef="#ctx0" brushRef="#br0" timeOffset="19534">21013 5201 9602,'-30'0'449,"5"0"-269,3 0 90,6 0-90,0 0 0,-2 0 0,-1 0-180,-4 0 0,0 18-90,-3-14 180,2 31-90,0-20 90,-6 28-180,8-14 0,-5 21 90,16-21 0,2 18-270,8-21-360,21 11 91,-15-21 269,38 2-180,-9-13 450,11-1-90,19-17 180,-26 9-90,20-26 270,-30 8-90,4 2 90,-23-16-1,5 31 91,-13-27 0,8 17-450,-8-8 0,1 24-270,-2 11-359,0 24-271,0-5 91,0 1-91,0-11 990,0-1 0,17-9 0,4-3 0</inkml:trace>
  <inkml:trace contextRef="#ctx0" brushRef="#br0" timeOffset="19885">21340 5347 8432,'0'41'0,"0"1"90,0-10-180,0-3 180,0-9-90,0-5-90,0 3 90,14-10-90,1 0 180,2-22-180,5 10 180,-13-32-90,17 6 90,-11-9 90,4-1-180,-9 14 0,-2 2-90,-1 4 90,-1 10 0,-1-4 360,-1 12-270,0-6-180,-1 8 180,7 41-90,-5-17 0,2 13 0,1 1 0,1-3-1170,14 25 1,-8-28 1078,10 6 0,-4-25 0,4-5 1</inkml:trace>
  <inkml:trace contextRef="#ctx0" brushRef="#br0" timeOffset="20319">21915 4867 8972,'0'-12'719,"-10"5"-629,8 27 0,-8 0-90,10 22 0,0-7 0,0 5-234,0 3 144,0 2 90,0 2 0,14-4 90,-10 0-180,10-5 180,-1-3-90,-10-5 170,20 4-170,-21-13 0,9 2-719,-7-16 449,-3-18 180,4-11 0,-21-12 0,12-20 90,-25 13 0,21 2 0,2-1 244,-10-11-244,6-1 0,4 0 0,4 1-45,-4 8 0,5 2-45,18 14 180,-12-1-90,27 19 0,-12 4 0,16 3 0,-3 40 0,-1-28 0,-8 45 90,-10-37-1619,5 15 1529,-15-6 0,6-3 0,-7-3 0</inkml:trace>
  <inkml:trace contextRef="#ctx0" brushRef="#br0" timeOffset="21305">21842 4873 8162,'-7'-11'990,"-1"-4"-720,2 13-180,-1-11-90,2 8-90,-2-5-90,2 7 180,1-2 180,1 5-90,2 18-90,0 13 90,1 14-1095,0 7 1005,0-5 0,0-9 0,0 1 90,0 23-90,0-10 0,0 1-90,0 7 135,0-22 0,0-1-45,0 11 0,0-4 0,0-4 0,0 6 0,0-15 89,16 8 1,-12-25-180,11 0 90,-1-11 1005,-1-17-1005,2-11 0,16-23 0,-18 5 0,6 12 0,1 2 0,1-6 0,13-17 0,-14 26 0,26-9-90,-22 20 90,24 3 0,-25 8 0,13 23 90,-17-14-90,5 31-90,-12-31 180,0 31-90,-3-22-899,1 29-91,-3-20 990,1 17 0,-5-20 0,1 4 0</inkml:trace>
  <inkml:trace contextRef="#ctx0" brushRef="#br0" timeOffset="21635">20940 4529 7982,'37'-29'0,"0"2"0,0 5 0,12 1 180,-15 8 630,11 1-720,-30 29-810,-22 33-179,1 5-405,-18-16 0,-4 0 1304,1 17 0,0-27 0,-3 0 0,8 1 0,-1 0 0</inkml:trace>
  <inkml:trace contextRef="#ctx0" brushRef="#br0" timeOffset="26235">4620 7957 8612,'-14'22'720,"3"10"-630,11 14-90,-7 3-723,6-6 723,-6 3 0,7 2 90,0-1-180,0-3 180,0-3-90,0-3 89,0-5-89,0-5 264,0-5-174,14-5 45,-10-5-135,10-3 0,-14-5 0,9-22 414,3-11-504,6-12 90,0-5 0,-2 10-361,2-3 361,0 0-90,11-14 90,-7 14 0,18-13 0,-16 29 0,16 3 0,-17 14 0,5 5 90,-6 21-90,-6-15 90,6 49 0,-14-34-90,1 40 0,-7-30 0,-1 5 0,-1-14 451,0-5-631,0-1 180,0-23-90,0-13 1,19-17 178,-14-8-134,19 16 1,4 0 44,-7-18 0,9 9 0,1 2 0,1-3 0,-7 14 0,-1 2 0,2 8 89,16 1-89,-24 35 0,10 10 90,-17 11-180,6 17 90,-9-20-765,3 0 1,1 0 135,-1-1-631,20 20 1260,-12-43 0,8-1 0,-6-14 0</inkml:trace>
  <inkml:trace contextRef="#ctx0" brushRef="#br0" timeOffset="26485">5685 8117 9062,'0'-23'450,"0"2"-360,0 4-1,0 4-89,0 2 90,-14 6 0,10 18 0,-10 11-180,14 19 180,0-10-180,0 0 180,16-21 0,-12 10-90,25-18 90,-26 16-360,24-18-449,-24-15-181,-10-19 361,-16-4 179,0 10 0,-3 3-270,-9 0 630,-1-9 0,10 11 0,2 0 0</inkml:trace>
  <inkml:trace contextRef="#ctx0" brushRef="#br0" timeOffset="26623">5403 7659 7623,'19'-18'269,"-15"-3"-269,36 8 0,-18-1 0,21 10 90,-12 1-180,-1 3-269,-7 13 359,11 2 0,-7 1 0,9-4 0</inkml:trace>
  <inkml:trace contextRef="#ctx0" brushRef="#br0" timeOffset="26851">6447 7653 11041,'-17'29'90,"13"21"-90,-14-26-90,18 25 180,0-7-270,0 25-360,0-15-1012,0-16 1,0-1 381,0 11 181,22 0 253,-17-3 736,36-3 0,-36-5 0,14-2 0</inkml:trace>
  <inkml:trace contextRef="#ctx0" brushRef="#br0" timeOffset="27301">6303 8214 8702,'-13'-18'180,"10"-4"-180,-11 2 0,14 1 0,24 5 0,-18 5 0,47 5-180,-28 0-90,28 3-180,-10 0 90,-9 1 1,1 0 269,17 0-135,-8 0 0,-1 0 135,7 0 180,-12 0 0,-1 0 270,3 0 629,19-15-539,-36 11 270,4-20-720,-37 21 90,7 26-90,-11 0 0,14 26-90,15-31 90,-11 3 0,27-18 0,-9 7 0,16-10 0,-6 0 0,4-19 0,-22-4 90,11 0-90,-23-14 90,15 33-180,-16-27-180,5 19-1169,-6 11 1439,0 12 0,0 25 0,0 1 0</inkml:trace>
  <inkml:trace contextRef="#ctx0" brushRef="#br0" timeOffset="27505">6928 7618 8162,'0'-18'90,"0"3"0,17 5-90,-12 5 90,27 2-180,-14 3-360,13 20-539,-14 10 989,5 13 0,-20 5 0,8-6 0</inkml:trace>
  <inkml:trace contextRef="#ctx0" brushRef="#br0" timeOffset="27918">7712 7916 8792,'0'39'360,"0"7"-360,0-6 0,0 3 0,0-12 0,0 6 0,0-10-90,0 2-450,0-13 540,0-22 0,12 9 0,-10-38-90,29 2 180,-19-10-135,5 13 0,3 1 135,-1-4-90,12-12 0,-14 30 0,12 1 90,-16 33-90,12 10-180,-14 11-989,11 17 269,-8-20 736,6 9 1,-4-18 0,1-1 0</inkml:trace>
  <inkml:trace contextRef="#ctx0" brushRef="#br0" timeOffset="28235">8240 7969 8612,'-20'-12'360,"2"4"-360,-6 19 90,-1 14-180,22 8 180,-15 19 0,16-19-180,-5 26 180,7-26-180,19 9 90,-15-5 0,33-10 0,-33 14 0,27-18 0,-28 12 0,9-16 0,-4 16 90,-6-20-90,5 9 0,-7-17 0,-16 2 0,-1-5-90,-22 3-180,22-4-1799,-37 1 2069,35-3 0,-19 0 0,28-1 0</inkml:trace>
  <inkml:trace contextRef="#ctx0" brushRef="#br0" timeOffset="28673">8672 7901 9152,'-28'-1'719,"-9"0"-449,13 0-360,-13 1 180,-4 22-90,10 4 90,6 13-180,14-3 180,0-6-90,10 0 0,-3 13-90,4-11 0,0 15-180,21-23 180,-1 4 1,5-17-91,6-2 90,-10-7 90,15-20 0,-6-7 180,-6-21-180,-12 6 359,-2-25-269,-9 33-90,3-23 90,-4 36-90,0 18 0,0 19 0,0 25-270,15 7-179,-11-12-811,28 4 541,-16-28-878,16 11 1597,-10-18 0,-1 3 0,-7-6 0</inkml:trace>
  <inkml:trace contextRef="#ctx0" brushRef="#br0" timeOffset="28968">8907 8039 8162,'6'0'180,"1"18"-180,-3-13 0,1 28 0,1-30 0,-1 30 0,4-19 90,-2 21-270,3-11 90,-4-7 0,2-1 0,-4-15 180,3 4-90,2-22 0,0 13 90,8-33 90,-7 10 90,8-8-270,-9-5 360,5 16-450,-9 7 90,2 7 0,-4 26 90,2 8-180,1 8-540,6 14-89,-3-17 719,5 16 0,-5-30 0,2 3 0</inkml:trace>
  <inkml:trace contextRef="#ctx0" brushRef="#br0" timeOffset="29168">8825 7493 8432,'-21'-10'0,"4"4"0,5 3 0,4 3-90,4 16-449,1 1-1170,28 13 1709,2-14 0,17 5 0,-7-10 0</inkml:trace>
  <inkml:trace contextRef="#ctx0" brushRef="#br0" timeOffset="29287">9185 7364 8252,'-37'24'-899,"17"-5"-630,-22 23 1303,20-6 0,-22 5 0,9 5 1</inkml:trace>
  <inkml:trace contextRef="#ctx0" brushRef="#br0" timeOffset="30135">4905 9202 7443,'43'-4'239,"-1"-1"1,-7 1 0,3 0-240,7-1 0,6 1 0,-3 0-1046,1 0 0,2 0 1046,9-1 0,7 0 0,-5 1-512,-2-1 0,1 1 534,-7 1 1,6 0 0,0 0-1,-5 1 68,-6 0 0,-5 0 0,8 0 15,-2 1 0,8 0 0,4 1 0,1-1 0,-3 0 0,-6 1-393,-2-1 1,-5 1 0,0 0 0,7-1 274,-1 1 0,7 0 0,4-1 0,1 1 0,-1-1 1,-3 0-1,-6 1-337,7-1 0,-7 0 1,1 0-1,6 0 337,-4 0 0,6 0 0,4-1 0,1 1 1,-1-1-1,-2 0 0,-4 1-181,1-1 0,-4 0 0,-2 1 0,1-1 0,4 0 181,-6 1 0,3-1 0,2 1 0,0-1 1,0 0-1,-1 1 0,-3-1-126,8 1 0,-2-1 1,-1 0-1,0 1 0,1-1 229,1 0 0,1 1 0,1-1 0,-1 1 0,1-1-82,-11 1 0,0 0 0,-1 0 0,2 0 0,1 0 0,4 0 48,-1 0 0,3-1 1,2 1-1,2-1 0,1 1 1,-2-1-1,-1 1 0,-3 0-84,-3 0 1,-3 0-1,-1 0 1,0 0-1,0 0 1,4 0-1,4-1 44,-5 1 0,4 0 1,3-1-1,2 0 1,1 0-1,1 0 0,0 1 1,-2-1-1,-1 0 1,-3 0-1,-4 1-16,7-1 0,-4 0 0,-3 0 0,-1 1 0,2-1 0,2 0 0,6 0 7,-10 0 1,3 0-1,3 0 1,2 0-1,2 0 1,1 0-1,0-1 1,-1 1-1,-1 0 1,-2 0 0,-3 0-1,-3 0-7,6-1 0,-4 1 0,-2 0 0,-2 0 0,0 1 0,1-1 0,2-1 0,2 1-9,-1 0 0,2 0 0,2 0 0,1 0 0,1-1 0,-1 1 0,0 0 0,-1-1 0,-3 1 0,-1 0 9,9 0 0,-3 0 0,-1 0 0,-1 0 0,-1 0 0,1 0 0,1 0-23,-7 0 1,0 0-1,1 0 1,-1 0-1,1 0 1,-1 0 0,1 1-1,0-1 68,-1 0 0,0 0 0,-1 1 0,1-1 0,0 1 0,2-1 0,2 1 0,2-1-62,-6 1 1,4-1 0,1 1-1,2 0 1,1-1 0,0 1-1,0 0 1,0-1 0,-2 1-1,-1 0 1,-2 0 6,1 0 0,-3-1 0,-1 1 0,-1 0 0,0 0 0,1 0 0,2 0 0,2 0 0,4 0 22,-11 0 0,3 0 0,2 0 0,2 0 0,2 1 0,1-1 0,1 0 0,-1 0 0,1 0 0,-1 0 0,-1 0 0,-2 1 0,-2-1 0,-2 0 0,-3 0-22,12 1 0,-5-1 0,-3 0 0,-2 1 0,0-1 0,0 0 0,2 1 0,3-1 0,5 1 16,-12-1 0,3 1 0,2-1 0,3 1 0,1-1 0,1 1 0,1-1 0,0 1 0,0-1 0,-1 1 0,-1 0 0,-2-1 0,-1 1 0,-3 0 0,-3-1-6,10 1 0,-3 0 0,-3 0 0,-2-1 0,-1 1 0,1 0 0,1 0 0,4 0 0,3 0-7,-6 0 1,3-1-1,2 1 1,2 0 0,2 0-1,1 0 1,1 0-1,-1 0 1,0 0 0,-1 0-1,-2 0 1,-2 0 0,-2 0-1,-4-1-3,6 1 0,-4 0 0,-3 0 0,-1 0 0,-2 0 0,2 0 0,0 0 0,4 0 0,4 0 16,-8 0 0,3 0 1,3 0-1,1 0 1,2-1-1,1 1 1,1 0-1,-1 0 1,0 0-1,-1 0 1,-2 0-1,-2 0 1,-2 1-1,-4-1-6,14 2 0,-4 0 0,-3 0 0,-2 0 0,0 1 0,0-1 0,2 0 0,3 0 0,-4-1 0,3-1 0,2 0 0,0 1 0,1-1 0,0 0 0,-2 0 0,0 0 0,-3 1 0,-3 0-39,7 0 1,-2 1-1,-2 1 1,-2-1-1,0 1 1,-1-1-1,2 1 51,0-1 1,-1 0 0,1 1 0,-1-1 0,1 0 0,-1 0 0,0-1-26,-1 0 0,-2-1 0,0 0 1,1 0-1,0 1 0,2-1 0,2 2-37,-2 0 0,2 0 0,2 1 0,1 0 0,0 1 0,0-1 0,-1 0 0,-1 0 1,-3 0 10,2-1 0,-3 0 1,-1 0-1,-1 0 1,1 0-1,3 0 1,4 1-61,-10-1 1,4 0 0,2 0 0,2 1 0,2-1 0,-1 1 0,0 0 0,-2-1 0,-2 1-1,-4 0 1,-3-1 28,11 2 0,-6-1 0,-3 1 0,0-1 0,2 1 0,4 0 70,0-1 0,5 1 0,3 0 0,1 0 0,-1 0 0,-2 0 0,-4-1 0,-5 1 0,12 0 0,-7 0 0,-3 1 0,5-1 0,-3 1 0,1 0 0,0 0 0,0 0 0,0 0 0</inkml:trace>
  <inkml:trace contextRef="#ctx0" brushRef="#br0" timeOffset="31519">4913 9492 7353,'-17'18'539,"3"9"-449,14 13 0,0 4-90,0-6 45,0-4 0,0 1 45,0 23-1618,0-4 0,0 2 1573,-1-19 0,2-1-45,8 13 0,0 0-23,-7-11 0,1-1 23,6 2 0,0 0 0,-1 0 0,-3 3 45,-4 18 0,1 1-45,10-17 0,1 2 0,-9 3 0,-2 5 0,0-5 0,5-7 0,0-1 0,-1 2 0,1 4 0,-2-4 0,-1-7 0,0-1 0,5 9 0,1 1 45,1-6 0,-1-1-45,9 18 45,1-13 0,2-1-45,8 1 0,0-9 0,3-4 0,12 1 45,0-11 0,2-2-45,18-2 0,-21-8 0,4-2-45,10-3 0,1-3 90,-12 1 0,4 0-45,10 0 0,7-1 0,-5-1-562,1-7 0,1-1 562,-8 8 0,8 1 0,-1 0 0,-4-3 0,-6-5 0,-4-3 0,7 2 0,-2 5 0,7 2 0,5 0 0,0 1 0,-3 0 0,-6-1-333,-5-2 1,-5 0-1,1 1 1,5-1 332,-2 2 0,6 0 0,4 1 0,0-1 0,0 1 0,-4 0 0,-6 0-34,1 1 1,-5 0 0,-1 0 0,5 0 33,3 0 0,5 0 0,3 0 0,0 0 0,-2 0 0,-6 0-245,3 0 0,-6 0 0,1 0 0,5 0 260,3 0 0,6 0 0,4 0 0,-1 0 0,-2 0 0,-5 0-15,1 0 0,-7 0 0,3 0 0,8 0 0,-15 0 0,7 0 0,4 0 0,3 0 0,1 0 0,-1 0 0,-1 0 0,-5 0 0,-4 0-136,9 0 1,-6 0 0,-3 0 0,3 0 0,8 0 144,-13 0 0,4 0 0,5 0 0,2 0 0,1 0 0,1 0 0,-2 0 0,-3 0 0,-3 0 0,-5 0-105,14 0 1,-8 0 0,-2 0 0,1 0 0,8 0 105,-11 0 0,4 0 0,3 0 0,2 0 0,1 0 0,0 0 0,-2 0 0,-3 0 0,-4 0-66,5 0 0,-5 0 0,-2 0 0,-1 0 0,2 0 0,3 0 68,4 0 1,2 0 0,3 0 0,-1 0 0,0 0 0,-1 0 0,-5 0-56,8 1 0,-3-1 0,-2 0 0,0 0 0,1-1 43,-10 0 0,0-2 0,0 1 0,0-1 0,0 1 0,0 0 15,0 1 0,-2 0 0,1 1 0,0 0 0,3 0 0,2-2-4,-1 0 0,3 0 0,2-1 1,2-1-1,0 1 0,-1-1 1,-2 1-1,-2 1-26,6-1 0,-3 1 0,-2 0 0,1 0 0,3 0 0,6 0 6,-17 0 1,4 0 0,4-1 0,1 1 0,1 0 0,1 0 0,0-1 0,-1 1-1,-3-1 1,-2 1 0,-4 0 33,6-1 1,-5 0 0,-2 0 0,-2 0-1,3 0 1,3 0 0,6 0-26,-11 1 0,3-1 0,4 1 0,3-1 0,2 1 0,1-1 0,2 0 0,-1 1 0,0-1 0,-1 1 0,-2-1 0,-3 1 0,-3 0 0,-4-1-12,10 1 1,-5 0 0,-3-1 0,-3 1 0,1 0-1,1 0 1,2 0 0,4-1 26,-6 1 0,4 0 0,2 0 0,1-1 0,2 1 0,0-1 0,0 1 0,0-1 0,-3 1 0,-1 0 0,-4 0 0,-3 0 0,18-1 0,-4 1 0,-4-1 0,-2 1 0,1 0 0,1 0-30,1 0 0,-1 0 0,1-1 0,0 1 0,3 0 0,2 0 25,-10 0 0,3 0 0,3 0 0,0 0 0,1 0 0,0 0 0,-1 0 0,-2 0 0,-2 0 2,3 0 1,-3 0 0,-1 1 0,-1-1 0,1 0 0,4 1 0,4-1-13,-13 0 0,4 1 0,3-1 0,1 1 0,2-1 0,1 0 0,0 1 0,-1-1 0,-2 1 0,-1-1 0,-4 1 0,-3 0-13,12-1 0,-5 1 0,-4 0 0,-1-1 1,2 1-1,2 0 0,5 0 13,-6 0 0,3 0 0,3 0 0,2 0 0,2 0 0,-1 0 0,1-1 0,-2 1 0,-2 0 0,-3 1 0,-5-1 25,8 0 1,-6 0 0,-2 0 0,-1 0-1,0 1 1,1-1 0,3 0-26,-4 1 0,3-1 0,1 1 0,0-1 0,1 1 0,-1-1 0,-1 1 0,-2 0 0,-3-1-15,10 1 0,-3 0 0,-2 0 0,-1-1 0,0 1 0,1 0 15,0 0 0,1 0 0,-1 0 0,0 0 0,0 0 0,0 0 0,0 0 0,-2 0 0,0 0 0,1 0 0,2 0 0,2 0 0,-4 0 0,2 0 0,3-1 0,0 1 0,1 0 0,-2 0 0,-1 0 0,-3 1 15,5 1 0,-3 0 0,-2 0 0,1 1 0,2-1 0,5 0-15,-12-2 0,5 1 0,2-2 0,2 1 0,1 0 0,0-1 0,-2 1 0,-1 1 0,-4 0 0,-4 1 0,7 1 0,-5 2 0,-3 0 0,-1 0 0,3 0 0,5-1 0,-6-1 0,5-1 0,2 0 0,2-1 0,1 1 0,-2-1 0,-2 1 0,-3 0 0,-4 0 0,9 1 0,-5 0 0,-3 1 0,1 0 0,2 0 0,0 0 0,3 1 0,0 0 0,0-1 0,-2 0 0,-5 0-23,4-1 1,-5-1-1,-1 0 1,0 2 22,14 2 0,-1 2 0,-2-1-120,-5-2 0,-1 0 0,1 1-140,7 1 0,2 0 0,-4 0 260,4 1 0,-2-1 0,-16 0 0,0-1 0,-5 0 0,-7 0 0,-3-1 0,25 4 0</inkml:trace>
  <inkml:trace contextRef="#ctx0" brushRef="#br0" timeOffset="31917">26902 9380 8342,'0'37'540,"0"3"-450,0 3-2781,0 10 2781,0 12-90,0-27 0,0 0 45,0 4 0,0 1-90,0 3 0,0 1 45,1 3 0,-2 1-90,-8 1 0,-1 0-315,9 1 1,-2 0-271,-15 1 0,0-1 675,16-1 0,0 0 0,-13 1 0,-2-1 0,8-2 0,-1 1 0</inkml:trace>
  <inkml:trace contextRef="#ctx0" brushRef="#br0" timeOffset="33239">5035 12520 8792,'-7'0'989,"4"20"-809,0 12-90,3 12-408,20 6 318,-15-6-1191,15 3 1191,-2 2 0,-13 1 0,13-4 90,-2-3 198,-12-4-288,19-5 0,-20-5 0,11 1-90,-12-13-447,8 0 537,-9-38 0,3-8 0,-4-18 1030,0-1-1030,16-8 0,-12 15 49,11 11 1,1 1 130,-4 0-91,16 5 271,-3 15-270,-2 32-90,-3-17 0,4 52 0,-8-37 0,-3 10 0,0 1 0,-1-3 90,3 15 0,-8-29-360,0 10 180,-4-23-269,2 7 179,-1-9 270,8-20-90,0-8 0,15-25 0,-7 9 0,8 1-90,2 7 90,-7 20 0,14-10 0,-15 25 0,11 11 0,-15-5-450,13 42-180,-11-29-269,5 26 899,6-11 0,-7-8 0,10 4 0</inkml:trace>
  <inkml:trace contextRef="#ctx0" brushRef="#br0" timeOffset="33503">6237 12703 9332,'-40'0'629,"17"18"-629,-5-13 0,25 29 0,-19-11 90,20 9-90,-9-1 90,11-10-90,0-2 90,22 1-90,0-6 0,20-3-180,-9-22-449,-5-9-451,-13-18 451,-5-3-990,-34 8 1619,-5-4 0,-15 18 0,4-3 0</inkml:trace>
  <inkml:trace contextRef="#ctx0" brushRef="#br0" timeOffset="33685">6002 12415 7892,'30'-13'450,"1"-1"-450,-5 1 180,17-7-180,-10 6-90,26-5 180,-27 12-360,22 1-449,-25 6-451,10 15 1170,-15-11 0,3 30 0,-3-9 0</inkml:trace>
  <inkml:trace contextRef="#ctx0" brushRef="#br0" timeOffset="33935">7260 12303 10501,'-16'-4'720,"13"16"-630,-13 12-180,16 10 90,0 5 90,0-4-360,0 2-270,0 4-359,0-1-1260,16 16 810,-13-15 1349,29 8 0,-29-19 0,13-2 0</inkml:trace>
  <inkml:trace contextRef="#ctx0" brushRef="#br0" timeOffset="34091">7073 12765 9781,'-11'-24'0,"2"1"0,29 4-90,-16 4 1,44 1-721,-23 4-1212,30-1 1122,-8-1 900,6 1 0,1 0 0,4 1 0</inkml:trace>
  <inkml:trace contextRef="#ctx0" brushRef="#br0" timeOffset="34395">7818 12526 9512,'-46'0'269,"21"16"-269,-17-11 0,18 21 90,-2-10-90,-4 13 0,27-4-90,-9 5-89,36-14-271,10 5 90,14-12-21,2-2 201,-12-5 90,0-2 90,-3 0 0,8-17 90,-15 13 359,6-25 721,-23 12-541,-2-10-719,-9 1 90,-18 4-89,-1 10-631,-3 25-1079,-2 8 1871,21 21 1,-6-5 0,9 0 0</inkml:trace>
  <inkml:trace contextRef="#ctx0" brushRef="#br0" timeOffset="34601">7912 12242 8432,'18'-30'180,"-13"2"-90,31 5 180,-31 4-180,52 1-90,-38 10 0,40 1-270,-40 28-450,4 12-449,-16 13 820,-2 8 1,-5-6-1,0 4 1</inkml:trace>
  <inkml:trace contextRef="#ctx0" brushRef="#br0" timeOffset="35025">5273 14051 8612,'-8'29'0,"2"20"0,3-25 90,2 25 0,1-6-90,0 3 0,-1-9 0,2 0 0,19 20 0,-11-10 0,1-1-270,14 5-540,-10-11 1,0-2 809,6 0 0,-1 10 0,-2-21 0</inkml:trace>
  <inkml:trace contextRef="#ctx0" brushRef="#br0" timeOffset="35537">5390 14090 8162,'46'-28'630,"0"2"-450,1-2-946,6 0 766,-4 4 0,3-1-543,-9 6 0,3-1 543,12-3 0,8-3 0,-4 3-386,-18 8 1,-3 2-1,6-2 548,0 1 0,6-1 0,2 0 0,0 0 0,-5 2-840,10-2 1,-5 2 0,4-1 654,0 1 1,4-1-1,-1 0 1,-2 1-456,5-1 0,-2 2 0,0 0 523,-13 2 0,1 0 0,0 0 0,1 1-45,1-1 0,-1 0 0,3 0 0,3 0 0,-4 0 0,5 1 0,1-1 0,2 0 0,-2 0 0,-2 1-187,0-1 1,-4 1 0,1 0 0,1 0 0,7 0 176,-11 1 0,5-1 0,3 1 0,2-1 0,1 0 0,0 0 0,-2 1 0,-2 0 0,-5 1-39,6-1 1,-5 0-1,-2 1 1,0 0-1,3 0 1,5 0 39,-6 1 0,4-1 0,3-1 0,2 1 0,2 0 0,-1-1 0,0 1 0,-2 0 0,-3 1 0,-3 0-7,11-1 0,-4 0 0,-2 1 1,-2 0-1,3 0 0,3 0 16,-5 0 0,1 0 0,2 0 0,1 0 0,1 0 0,0 0 0,1 0 0,-2 0 35,-4 1 1,0-1-1,1 1 1,0 0-1,0 0 1,-1-1-1,0 1 1,-1 0-1,-2 1-10,5-1 1,-2 0 0,-3 0 0,1 0 0,2 1-1,2-1 1,5-1-19,-12 2 1,4 0-1,3-1 1,3 0-1,0 0 1,2 0-1,-1 0 1,0 0-1,-1 0 1,-2 1 0,-3-1-1,-4 1 5,14-1 1,-5 0 0,-3 0 0,-1 1 0,2-1 0,2 1 0,6-1-20,-16 1 0,3 0 0,3 0 0,2 0 0,1-1 0,1 1 0,1 0 1,0-1-1,-2 1 0,0 0 0,-3 0 0,-2 0 0,-4 0-5,11 0 1,-5 0 0,-2 0 0,-3 0 0,2 0 0,0 0-1,4 0 1,5 0 30,-13 0 0,3 0 0,3 0 1,1 1-1,3-2 0,0 1 1,1 0-1,0 0 0,0 0 1,-1 0-1,-2 0 0,-2 0 1,-2 1-1,-3-1-42,16 0 1,-4 0-1,-3 0 1,-1 0-1,-1 0 1,0 0 0,3 0-1,3 0 23,-9 0 0,1 0 0,1 0 0,2 1 0,0-1 0,0 0 0,1 0 0,0 0 0,0 0 0,0 0 0,0 0 16,1 0 0,1 1 1,0-1-1,1 0 1,0 0-1,-1 0 0,1 0 1,-2 1-1,0-1 1,-2 0-1,-1 1-36,2-1 0,-2 0 0,-3 1 0,0-1 0,0 1 0,1-1 0,1 0 0,4 1 0,3-2 26,-11 2 0,3-1 0,3 1 0,2-1 0,1 0 0,2 0 0,0-1 0,0 1 0,1 0 0,-2 0 0,0 0 0,-2 0 0,-2 0 0,-3 0 0,-3 1-6,12-2 0,-4 1 0,-3 0 0,-3 0 0,0 1 0,1-1 0,2-1 0,3 1 0,4-1-6,-11 1 0,2 0 0,4 0 0,1-1 0,2 1 0,1-1 0,1 0 0,1 0 0,-2 0 0,1 0 0,-2 1 0,-2-1 0,-1 0 0,-4 1 0,-2 0 16,12-1 0,-5 0 0,-2 0 0,-1 1 0,-2-1 0,0 0 0,1 1 0,2-1 0,2 0-10,-7 0 0,3 1 0,0-1 0,2 0 0,0 0 0,1 0 0,-1 0 0,0 0 0,-1 0 0,-2 1 0,-1-1 0,-2 1-12,10-2 1,-3 1 0,-1 0 0,-1 0 0,-1 0-1,-1 0 1,1 0 0,1 0-1,-1 0 1,1 0 0,0 0 0,-1 0 0,1 0 0,0 0-1,-1 0 1,0 0 11,0 0 0,0 0 0,0 0 0,0 0 0,-1 0 0,1 0 0,-1 0 0,0 0 22,0 1 1,-1-1-1,1 0 1,-1 0-1,0 1 1,1-1 0,-2 1-1,1-1-22,7 0 0,0 0 0,0 0 0,-1-1 0,0 1 0,0 0 0,0 0-13,-1 1 0,0-1 0,-1 0 0,0 1 1,0-1-1,0 1 0,0-1 13,-1 1 0,-1 0 0,0-1 0,1 1 0,-1 0 0,-1 0 0,1 0 0,-2 0 0,0 0 0,0 1 0,0-1 0,-1 1 0,0-1 0,0 1-15,7-1 0,0 0 0,-2 0 0,2 1 0,0-1 0,3 0 15,-7 2 0,1-1 0,3 0 0,0 0 0,0 0 0,-2 1 0,-1-1 0,-3 1-30,4 0 0,-4-1 0,-2 1 0,0 0 0,2 0 0,4 0-90,-8 1 0,4-1 0,2 1 0,1-1 0,0 1 0,-1 0 1,-2 0-1,-3 0 0,-6 0 52,20 0 1,-7 0-1,-2 1 1,2-1 67,-5 1 0,3-1 0,-1 0 0,-1 1 0,-5 2 60,11 1 0,-5 3 0,-6 1-105,1 2 0,-6 5-74,7 7 0,-18 5-600,-41 13 864,-22-7 1,-10-3 0,-3-9-1,-3-3 1,-14 9 0,0 0 0</inkml:trace>
  <inkml:trace contextRef="#ctx0" brushRef="#br0" timeOffset="36501">5803 15253 7353,'26'21'360,"1"-1"-91,28-1-3450,2 1 3226,-23-11 0,2-2 0,7 1 0,1-1 0,4-2 0,6-1 44,4-2 1,7 0 0,-1-1-60,-12 0 0,-1 0 0,5-1-515,2-1 0,7-1 0,3-1 0,-1-1 0,-5 0 507,-6-2 1,-4-1 0,-1 0-1,5 0-193,1 0 0,5 1 0,0-1 0,0-1 0,-3 0 171,2-2 0,-2-1 0,-1-1 0,2 2-313,4 0 0,0 1 0,1 0 1,0 0 312,-11 2 0,-1-1 0,1 0 0,3 0 0,2-1-56,-1 1 1,4 0-1,2-1 1,1 0-1,0 0 1,-1 0-1,-3 1 41,-1 0 0,-4 0 0,0 1 0,0-1 0,4 1 0,4-1 15,-7 0 0,4 1 0,4-1 0,2-1 0,1 1 0,1 0 0,-2 0 0,-1 0 0,-4 1 0,-3 0 0,11-1 0,-5 1 0,-4 0 0,2 0 0,2 0 0,6 0 8,-15 1 0,5 0 0,2 0 0,3-1 1,1 1-1,0 0 0,1-1 0,-2 1 1,-2 0-1,-3 0 0,-4 1-21,8-1 0,-6 1 0,-3 0 1,-1 0-1,2 0 0,5 0 0,5-1 45,-11 2 0,3 0 0,4-1 0,3 0 0,2 0 1,2 0-1,1 0 0,0 1 0,-1-1 0,-1 0 0,-2 0 1,-2 1-1,-4 0 0,-4 0 24,9-1 0,-5 1 0,-3 0 1,-2 0-1,0 1 0,1-1 0,5 0 1,5-1-39,-13 2 0,4-1 0,3 1 0,3-1 0,2 0 0,1 0 0,1 0 0,0 0 0,0 0 0,-1 0 0,-1 0 0,-3 1 0,-3-1 0,-2 1 0,-5-1-6,19 0 1,-7 0 0,-4 1 0,-2-1 0,1 0 0,4 1 0,5-1 16,-12 0 1,5 1 0,2-1 0,2 0 0,1 0 0,1 1 0,1-1 0,-2 0 0,0 0 0,-3 0 0,-3 1 0,-3 0-5,12-1 1,-5 0 0,-3 1 0,-1-1 0,1 1-1,3-1 1,6 0 4,-13 1 0,4 0 0,3-1 0,2 1 0,1-1 0,2 0 0,-1 1 0,-1-1 0,-1 1 0,-2-1 0,-3 1 0,-4 0-56,14 0 0,-5-1 1,-4 1-1,0 0 0,-1 0 1,3 0-1,3 0 53,-11 1 0,2-1 0,2 0 0,1 0 0,0 1 0,1-1 0,-2 0 0,-1 0 0,-2 1 0,-2-1-27,7 1 0,-3-1 0,-2 1 0,-1-1 0,0 1 0,0 0 0,1-1 0,0 1 0,0 0 0,1-1 0,-1 1 0,0 0 0,0-1 0,1 1-13,-1 0 0,0-1 0,0 1 0,0 0 1,0-1-1,0 1 0,1-1 0,-1 1 0,0-1 0,0 1 0,0-1 1,0 1-1,0-1 0,0 1 25,-1-1 1,0 1 0,1 0 0,-1-1 0,0 1 0,0-1 0,0 1-13,7-1 0,0 0 0,-1 0 0,1 0 0,2 0 0,3-1 0,-11 2 0,2-1 0,1 0 0,2 0 0,1-1 0,-1 1 0,-1 0 0,-1 0 0,-3 0 0,3 0 0,-2 0 0,-3 0 0,0 0 0,2 0 0,2 0 0,3 0-9,-7 0 1,4-1 0,2 1 0,2 0 0,2-1 0,-1 1 0,0 0-1,-1-1 1,-2 1 0,-4 0 0,-3 0 8,13-1 0,-5 1 0,-3-1 0,-1 1 0,3-1 0,5 0 9,-12 1 0,5 0 0,2-1 0,1 1 0,2-1 0,-1 0 0,-1 1 0,-2-1 0,-3 1 0,-4-1-9,19 0 0,-7-1 0,-3 1 0,0 0 0,5 0 0,-11 0 0,2 0 0,1 0 0,1 1 0,0-1 0,-1 0 0,-2 0 0,6-1 0,-1 0 0,0 1 0,-2-1 0,-1 0 0,-2 1-18,-2-1 0,-3 1 0,-2 0 0,3 0 0,3-1-98,0 1 0,3-1 1,4 0-1,0-1 1,-1 1-1,-4 0 1,-5 0-43,6 0 1,-6 0-1,-2 0 1,6 0-33,-5-1 0,4 1 0,2-1 0,0 0 0,-4 0 0,-6 1 190,10-1 0,-7 0 0,3 0 0,1-1 0,4-1 0,-1 0 0,-8 0 0,1 1 0,-3-1 0,8-2 0,1 0 0</inkml:trace>
  <inkml:trace contextRef="#ctx0" brushRef="#br0" timeOffset="36951">26468 12376 9242,'6'43'1619,"-3"-5"-1349,-2 7-2163,-1 0 1893,0 7 90,0 11-135,-8-29 0,-2 3 90,-1 23 0,1 3-45,-1-13 0,-1 3 30,1 8 0,1 8 0,0-6-75,3-2 0,-1 0 22,2-10 1,-2 6-1,1-1 1,0-5-1066,0 14 0,1-2 818,-1-9 0,0 3 0,1-3-270,2 2 1,-1-3-46,-3 0 0,-2 0-405,2-2 1,-1 0 989,0-3 0,-2 0 0,0-1 0,-2 0 0,0-2 0,0 0 0</inkml:trace>
  <inkml:trace contextRef="#ctx0" brushRef="#br0" timeOffset="38325">5932 16151 9422,'0'-7'449,"0"2"-269,-19 0-90,15 2 180,-29-1-270,9 3 0,-15-1 0,-15 42 0,26-17 0,7 11 0,5 3 0,13-2 0,9 1 0,2 1-90,-3-1 0,25-5 0,5-4-90,-9-9 0,11-9 1,1-3-91,0-3 0,20-25 270,-28 17 90,3-42-180,-16 7 90,-9-12 90,-5 14 0,-1 0 0,-2-9 134,-9 7 1,-1 0-45,5-6 45,-12 10 0,-3 1-45,0-1-270,-2-5 0,-5 16 270,24 11-90,-16 3 0,17 26 0,12 15-180,-5 11 135,10-6 0,3 1-135,5 13-540,-3-5 1,0 1-271,4 9 90,-1-11 1,-3 0 699,-13 3 0,29 9 0,-21-21 0</inkml:trace>
  <inkml:trace contextRef="#ctx0" brushRef="#br0" timeOffset="38487">5732 16243 8162,'-12'-27'90,"4"2"-90,27-16 0,-13 16-90,29 3 0,8 2-359,-4 5 226,18 5 1,5 2-1,-27 4 1,0 1 0,12-1-1,1 1 1</inkml:trace>
  <inkml:trace contextRef="#ctx0" brushRef="#br0" timeOffset="38835">6723 16180 9602,'-51'0'359,"9"1"-359,3 2 0,12-1 90,4 2-180,2 0 180,3 8-90,8-2 0,3 12 0,7-8-449,22 12 89,8-13-180,13 5 0,0-10 91,-9-1 269,1-3-180,13-2 270,-14-1 180,15-1 270,-34-17 719,9-1-359,-23-16-271,-14 3-449,8 3-90,-33 12-269,23 6-181,-5 25-989,29 2 270,16 1 1259,12 8 0,1-22 0,-7 9 0</inkml:trace>
  <inkml:trace contextRef="#ctx0" brushRef="#br0" timeOffset="39018">7193 16117 9781,'-37'-7'540,"2"2"-450,16 21-540,5 1-89,14 18-271,21-17-89,-16 12-361,40-26 1260,-24 19 0,20-21 0,-10 6 0</inkml:trace>
  <inkml:trace contextRef="#ctx0" brushRef="#br0" timeOffset="39218">6500 15839 8252,'-19'15'-270,"6"8"-269,8-11-900,26 1 1439,-16 7 0,49-12 0,-14 9 0</inkml:trace>
  <inkml:trace contextRef="#ctx0" brushRef="#br0" timeOffset="39401">6425 17083 6543,'46'-16'0,"-2"-5"0</inkml:trace>
  <inkml:trace contextRef="#ctx0" brushRef="#br0" timeOffset="39668">7990 15759 11311,'0'-8'989,"0"23"-989,0 9-90,0 14 90,0 4-180,0-9-989,0 21-90,15-14-810,0 24 719,2-30 1233,-6 8 0,-11-19 0,0 0 0</inkml:trace>
  <inkml:trace contextRef="#ctx0" brushRef="#br0" timeOffset="40121">7793 16169 9691,'-12'-18'0,"10"-8"-89,-10 11 178,12-7-178,0 3 89,23 0 0,11 5-360,9 1 0,3 1-90,19 1 45,-11 3 1,0 2 44,-1 4 180,-9 1 0,-1 1 180,4 0 90,-10 0 0,-2 0 270,-1 0 179,6 0 361,-17 0 539,-10 0-1439,-2 15 0,-9 1 90,-2 19-90,0-8-180,20 2 90,-16-8-180,36 0-179,-22-2-91,19-3 90,-6-5 0,1-2-539,13-5 449,-12-2 91,18-2 1348,-27-20-359,3 14-180,-17-31 179,-4 32-89,-4-30 360,-2 21-541,-16-20-269,12 13 0,-29 5-989,18 8-990,-5 23 1979,10 5 0,10-2 0,0-2 0</inkml:trace>
  <inkml:trace contextRef="#ctx0" brushRef="#br0" timeOffset="40339">8570 15663 8882,'0'-27'450,"0"4"-180,0 3-91,0 6 1,18 5-90,6 4-90,13 20-180,-13 13-629,1 11-181,-22 6-425,8-5 1415,-11 7 0,-20 2 0,-5 4 0</inkml:trace>
  <inkml:trace contextRef="#ctx0" brushRef="#br0" timeOffset="40821">6007 17554 9512,'0'51'179,"0"-8"-179,0 2 90,17 13-90,-13-12-355,11-15 1,-1 1 264,-11 9 180,18 1-540,-18-3-629,13 13 539,-10-14 576,2 17 0,-4-28 0,-4 7 1</inkml:trace>
  <inkml:trace contextRef="#ctx0" brushRef="#br0" timeOffset="41701">6062 17371 8522,'14'-18'360,"1"1"-270,31-8 0,-8 6-1788,5 0 1,3 1 1697,-13 5 0,1 1 0,11-3 0,5-1 0,-3 2 0,2 0 0,0 1 0,-5 1 0,3 0 0,1 0 0,5-1 0,3 1 0,-3 0 0,-9 3 0,-2 0 0,4 0 0,12-3 0,6 0 0,1-1 0,-5 1 0,-6 2 0,-3 1 0,5-1-444,0 0 1,6-1 0,3-1-1,-1 1 1,-6 1 443,-5 1 0,-4 0 0,0 1 0,3-1-164,1 1 0,4-2 1,0 1-1,0 0 0,-2 0 164,0 1 0,-1 0 0,-1 0 0,0 1-308,3-1 0,0 0 0,1 0 0,0 1 308,0-1 0,1 1 0,1 0 0,4 0-59,-7 0 1,3 1 0,3-1 0,0 1 0,-1-1 0,-3 1 58,0 0 0,-4 1 0,0-1 0,2 0 0,5 1-12,-4-1 1,4 1 0,4-1 0,1 1 0,0-1-1,-1 0 1,-2 1 0,-6 0 11,8 0 0,-7 0 0,-1 0 0,3 1 0,5-2-10,-11 2 0,3 0 0,4 0 0,2-1 0,0 1 0,0-1 0,-2 1 0,-2 0 0,-4 0 46,14-1 0,-4 0 0,-3 1 0,2 0 0,3-1-36,-9 1 0,2 0 0,1 0 0,2 0 0,-1-1 0,1 1 0,0 0-13,1-1 0,1 1 0,1-1 0,-1 0 1,0 1-1,-2-1 0,-2 1 28,-1 0 0,-4 0 0,-1 0 0,1 0 0,2 0 0,5-1-15,-3 1 0,4-1 0,4 0 0,2 0 0,0 0 0,0 0 0,-2 0 0,-4 0 0,-3 0 8,1 0 0,-4 1 0,-3 0 0,1-1 0,2 1 0,5-1 1,-9 1 0,5 0 0,2-1 0,2 0 0,1 1 0,0-1 0,0 0 0,-3 1 0,-2-1 0,-5 1-39,10-1 0,-5 1 0,-3 0 0,0-1 0,3 1 0,5-1 30,-9 1 0,3 0 0,4-1 0,1 1 0,2-1 0,-1 0 0,0 1 0,-3-1 0,-2 1 0,-4 0 15,9-1 0,-6 1 0,-2 0 0,0 0 0,2 0 0,6-1 21,-9 1 0,4 0 0,3-1 0,2 0 0,1 1 0,0-1 0,-1 0 0,-1 0 0,-4 1 0,-4-1-51,10 0 0,-6 0 0,-2 1 0,0-1 0,4 0 0,7-1 22,-11 1 1,4 0-1,4-1 1,3 0-1,3-1 1,0 0-1,1 1 1,-1-1-1,-1 0 1,-4 1-1,-2 0 1,-6 0-28,9 0 0,-5 0 0,-5 0 1,0 0-1,1 1 0,4-2 1,6 1 19,-12 0 0,4 0 0,4-1 0,3 1 0,2-1 0,1-1 0,0 1 0,-1 0 0,0 0 0,-3 1 0,-2-1 0,-4 1 0,-4 1-13,10-2 0,-6 1 0,-4 0 0,-1 1 0,1 0 1,2-1-1,6 0 21,-6 0 0,4 1 0,3-1 0,2-1 1,1 1-1,0 0 0,1 0 0,-3 0 0,-1 0 1,-3 1-1,-4 0-8,6-1 0,-4 2 0,-2-1 0,-2 1 0,1-1 0,0 1 0,4 0 0,-4-1 0,2 1 0,2-1 0,0 0 0,1 1 0,-1-1 0,-2 1 0,-1 0 0,-3 0 0,9 0 0,-2 1 0,-3 0 0,0 0 0,-1 0 0,1 0-15,0-1 0,0 1 0,-1 0 0,1 0 0,-1 0 0,0 1 30,-2-1 0,-1 0 0,0 1 0,1 0 0,1 0 0,2 0-15,4 0 0,2 0 0,3 0 0,0 1 0,0-1 0,-2 1 0,-3-1 15,-3 1 0,-4 0 0,-1 0 0,0 0 0,3 0 0,4 0-15,-5 1 0,5-1 0,2 1 0,2-1 0,1 1 0,-1 0 0,-3-1 0,-2 1 0,-5 0-18,12-1 0,-7 1 0,-2 0 0,2 0 0,5 1 18,-7 0 0,5 0 0,2 0 0,2 1 0,-1 0 0,-1 0 0,-3 0 0,-6 0 0,5 1 0,-6 1 0,-2-1 0,0 1 0,3-1 15,0 0 0,2-1 0,1 1 0,1-1 0,-2 1 0,0 1-15,6 1 0,0 0 0,-1 1 0,-2 0 0,-2-1 0,-1 0 0,-4-1 0,1 1 0,4 0 0,-3 0 0,4 1 0,2 0 0,0 0 0,-3 0 0,-6 0 0,12 3 0,-7 0 0,6 0 0,-10-2 0,6 1 0,1-1 0,-2 0 0,-7-1 0,-1 1 0,-5-1 0,3 1 94,3 1 0,3 1 0,-1 0 1,-7-1-50,4 2 0,-5 0 459,15 5 1,-7 1-505,-13 2 0,-9 3 1657,-27-1-1657,-34-6 0,-10 9 0,-13-12 0,19-1 0,0 0 0,-5 0 0,-7 2 2477,16-4-2387,4 0-180,4 1 2147,-2 9-2057,7 0 90,1 25-90,9-9 90,3 3 0,1 2-180,1 14 303,-1-15 0,2 3-168,9 8 0,0 0-474,-7-9 0,0 2 429,8 6 0,4 6 0,-4-4 0,-8-3 0,-1 1 30,7 6 0,3 5 0,-4-5-30,-6-5 0,-1-1-30,6 4 0,2 5 0,-3-6-529,-5-5 1,0-3 513,4 13 0,-1 0 0,-3-5 0,-2-2 0,1-12 0,0 0-45,0 20 1,0 0-91,0 2 90,-7-15 0,-2-1-518,6-2 248,-25 5-273,25-20-177,-21-12 729,7-3-459,-8-9 540,-4-2 0,3-22 0,-3-4 0</inkml:trace>
  <inkml:trace contextRef="#ctx0" brushRef="#br0" timeOffset="41802">25372 17943 7632,'-45'-8'30,"1"0"0,-1 0 0,-4 1 30,0 1 0,-5 0 0,2 1-2079,-12 0 1,-2-1 1928,9 2 0,-4 0 0,2 0-670,12 1 0,2 1 0,-1 0 610,-3 1 0,-1-1 0,0 0-120,-2 1 0,-1 0 0,-1 1 264,-3-1 1,0 1-1,-2-1 1,0 1-1,-2 0 1,1 0-1,-3 0 1,1 0-1,-1 0 1</inkml:trace>
  <inkml:trace contextRef="#ctx0" brushRef="#br0" timeOffset="41885">21208 17940 1530,'-63'4'-142,"-1"-1"1,1 0 0,-1 0 0,1 2-1,1 1 1,-1-1 0,-1-1 99,0-1 0,-2-1 1,1-1-1,0 1 0,1 2 1,0 0-1,-1 0 1,1 0-1,-2-1 0,0 0 1,0 0-1,1 0 1</inkml:trace>
  <inkml:trace contextRef="#ctx0" brushRef="#br0" timeOffset="42271">16182 18252 1955,'-65'5'39,"0"0"1,1 1 0,-1-1 0,1 0 0,-1 0 0,-1 0 0,1 0 0,0 0 0,0 0-215,0 0 0,1 0 1,0 0-1,0 0 1,0 0 174,1-1 0,-1 1 0,1 0 0,0 0 0,0 0-12,3-1 1,0 1-1,1-1 1,-3 1-1,-2 0 12,8-1 0,-4 0 0,-2 1 0,0-1 0,0 1 0,2-1 0,3 0-34,-8 0 1,4 0 0,1 0 0,-2 0 0,-5 1 33,9-1 0,-6 0 0,-2 0 0,-2 1 0,0-1 0,3 0 0,2 0 0,6 0 15,-4 0 1,7-1 0,1 0-1,-2 1 1,-6-1 24,5 0 0,-6 0 0,-3 0 0,-3 1 0,-1-1 0,1 0 0,3 0 0,3 0 0,6 0 13,-6-1 0,7 1 1,2-1-1,-2 0 0,-6 1-13,8-1 0,-6 0 0,-2 1 0,-3-1 0,-1 1 0,2-1 0,2 1 0,4-1 0,7 0-40,-15 0 0,10 0 0,0 0 0,-8 0 33,10 1 1,-6 0 0,-4 0 0,-2 1 0,1 0-1,1-1 1,4 1 0,6-1-34,-11 1 0,8-1 0,0 1 0,-7 0 0,5 1 0,-6-1 0,-4 1 0,0 1 0,1-1 0,4 0 0,8 0 0,-14 2 0,8 0 0,-5 0 0,5-1 0,-6 2 0,-1-1 0,3 0 0,6 0 0,-3 1 0,6-1 0,-2 0 0,4-1 0,-2 1 0,-1-1 0,2 1-11,3-2 0,1 1 0,0-1 0,3-1 11,-2 1 0,1-1 0,-3 0-23,-5 0 1,-6 0-1,0 0 1,7-1 255,-11 0 0,2-1-263,12-1 0,-3 0 0,2 0 30,4 0 0,1 0 0,3-3 0,-8-7 0,-1-1-30,-2 3 0,-4 1 0,5-1 30,6-4 0,0-1-30,-3 1 0,-6-1 0,6 1-15,4 1 0,2 0 0,-14-5 0,-3-1 45,2-1 0,2 2-90,14 6 0,0 1 30,-3 0 0,-3-1 0,5 1 60,7 2 0,1 1 0,-21-6 0,2 0 519,0 1-609,25 3 0,0 0-180,-11-4 0,17 4 888,-3-1-1068,21 5 1038,0-1 0,7-1 0,1-2 0</inkml:trace>
  <inkml:trace contextRef="#ctx0" brushRef="#br0" timeOffset="43219">27182 18209 9871,'16'-17'900,"-2"2"-810,-14 2 90,0 3-90,0 1 179,0 4-269,0 23 0,0 11 90,0 17-90,0-12 0,0 1 0,0 14-270,5-6 1,1 1-532,-3 4-9,8 14-899,3-16 809,-1-16 900,12 8 0,-13-25 0,-3 0 0</inkml:trace>
  <inkml:trace contextRef="#ctx0" brushRef="#br0" timeOffset="43537">27293 18235 8792,'0'-24'0,"0"-1"90,28 2 0,0-1-1239,28 0 1149,0 0 0,-25 12 0,4 0 0,24-3 0,4 1-548,-13 2 1,3 2 547,8-1 0,8 1 0,-6 0-45,-4 3 0,1 0 45,-12 3 0,5 1 0,0-1 0,-6 2 45,9-1 0,-1 1-15,10 0 0,6 0 0,-9 4 15,-18 7 0,-3 2 45,27-2 0,-7 5 0,-26 21 89,-4 15-89,-24-15-38,-5-1 0,-2 2-52,0 11 45,-8 6 0,-1 1-45,4 5 0,-4-2 0,0-1 0,9-2-90,0-9 0,0 0-269,0 6-406,0-2 1,0 1 224,0-1 540,-8-5 0,-7-3 0,-10-6 0,-23 7 0</inkml:trace>
  <inkml:trace contextRef="#ctx0" brushRef="#br0" timeOffset="43687">27518 18941 8072,'31'-21'-45,"-2"4"0,4 0-225,5 4 1,5 0-360,5-3 0,4-2 0,-2 2 0,3 0 0,0 0 0,-4 1 0,0 1 0,0-1 0</inkml:trace>
  <inkml:trace contextRef="#ctx0" brushRef="#br0" timeOffset="44021">30043 18109 10591,'16'-3'90,"3"23"0,20 7-90,-7 16-878,1-1 968,-10-5 104,-1 3-149,-7-8 0,-1 0-45,6 19 0,-4-8 0,-2 0-180,-1 5-810,-3-4 1,-1-2 360,-3-3 629,1 19 0,-6-41 0,-1 0 0</inkml:trace>
  <inkml:trace contextRef="#ctx0" brushRef="#br0" timeOffset="44318">30138 18143 8162,'29'-44'135,"-3"22"0,1 1-45,-1-22-1552,1 22 1,2 1 1641,20-20 45,-12 14 0,3 2 104,-10 5 1,2 1-240,22-9 0,2 3-45,-24 12 0,0 1 180,21-3 0,-1 3-45,4 4-45,-14 2 0,-1 6-135,3 21 90,-11-7 0,-2 2-90,2 29-90,6 4 180,-17-8-90,-2 4 0,-2 2 44,-9-11 1,-1 1-134,4 20 89,-5-8 0,-1 0 0,0 9-439,-4-21 1,0-2-191,0 14-1,-2-3-179,0-1-1927,-23 11 2736,17-17 0,-36 7 0,19-19 0</inkml:trace>
  <inkml:trace contextRef="#ctx0" brushRef="#br0" timeOffset="44468">30442 18825 10051,'48'-19'180,"6"-9"-180,4 26-1947,-24-13 0,1-2 1902,5 10 0,1 0 90,0-9 0,5-1-675,12 1 1,8 1-1,-4 1-180,0-2 1,1 1 587,-15 4 1,4-1-1,1 0 1,-6 2 0,11-2-1,-3 1 1,3 0 0,-1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2:33.481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2785 1341 7305,'0'-6'9830,"0"-1"-1298,0 3-6484,0 19-819,18-13-4076,-14 36 3708,33-5-1718,-6 11 2723,8 4-3282,8-9-932,-12 2 460,-6-11 1,0 1-1031,17 16 2170,-8-8 1,1-3 435,5 3 0,-15-18 1,-1-1-1,11 1 0</inkml:trace>
  <inkml:trace contextRef="#ctx0" brushRef="#br0" timeOffset="174">3498 1324 6135,'-23'-26'7622,"17"2"-2772,-43 7-6135,28 6 978,-23 7-888,8 2 119,-2 19 1031,-4-13 236,0 44-305,9-24 0,-1 2-435,9 5 1,1 4 636,-16 15 1,1 1-281,19-20 1,2 0-215,-5 21 1,4 0 935,7 4 1,7-22 0,2-1 0,3 9 0</inkml:trace>
  <inkml:trace contextRef="#ctx0" brushRef="#br0" timeOffset="500">3890 1452 5056,'-51'19'2958,"1"9"-1275,25 14 1239,-13 1-1904,33-8 1321,-22-2-1855,24 1 1038,-6-3 948,9-4-115,17-2-1487,12 1-1526,10-13-417,24 1-1425,-19-14 880,16-15 385,-27 3 0,-2-3-349,17-20 682,-12 6 0,-3-1 467,-1-8 636,-14 6 1,-4-1 1449,-6-5 302,-26-24 38,13 35-1759,-38-8-274,17 29 1,0 2 0,5 4-1</inkml:trace>
  <inkml:trace contextRef="#ctx0" brushRef="#br0" timeOffset="856">4667 1359 4516,'-31'15'3732,"-13"-11"-4472,40 29 5613,-36-8-4662,19 10 1173,-4 0-472,10-9-159,15-2 2319,0-1-888,0 2 631,21-7-4499,11 0 1474,12-12-1649,18-3 77,-23-19 506,11 12-1554,-9-30 1290,-13 8 768,2-19 1749,-21 9 906,-2-1 585,-7 17 417,-14 4-3152,10 22 1189,-10 9-2090,37 3 1052,-18 5 1,37-21 0,-18 10 0</inkml:trace>
  <inkml:trace contextRef="#ctx0" brushRef="#br0" timeOffset="1006">5258 610 5326,'-54'-1'21,"-1"0"-718,15 20 1359,-5-14-401,15 20 1,-1 5-1,-14-2 1,16 2 0,0 0-1</inkml:trace>
  <inkml:trace contextRef="#ctx0" brushRef="#br1" timeOffset="3367">6973 972 8972,'3'-29'719,"0"1"-269,-1 0-90,-1 2 450,-1-15-361,0 16-179,0-15-90,0 25-90,-17-7-90,1 15 0,-24-2 0,12 9 0,-19 18 0,17 4-180,-21 20 180,24-8 0,-2-2 90,19 0-180,4-8 90,5 16 0,27-15-180,7 16 90,14-16 180,-2 5-180,5-2 90,-15-7 0,18 10 90,-36-14-90,9 11 0,-25-10 0,-13 10-90,8-10-270,-38 3-1079,8-5 540,-10-6-1710,-11-2 2609,19-25 0,7-1 0,12-18 0</inkml:trace>
  <inkml:trace contextRef="#ctx0" brushRef="#br1" timeOffset="3572">6842 585 9062,'0'-20'540,"9"2"-361,-7 6-269,7 5 180,-9 3 180,4 2-180,4 35-90,2-13 0,-1 15 0,-1 3 0,4 6-524,0 3 0,1 2 524,1 15-270,1-5 1,1 0-226,-8-24 0,0-1 495,4 11 0,2 5 0,-2-6 0,-3-10 0,0-2 0,6 18 0,0 0 0</inkml:trace>
  <inkml:trace contextRef="#ctx0" brushRef="#br1" timeOffset="3833">7598 869 9691,'-21'37'540,"4"7"-630,7-5 90,7 22-90,-7-24-1799,10 27 360,0-31 1529,0 7 0,0-17 0,0-3 0</inkml:trace>
  <inkml:trace contextRef="#ctx0" brushRef="#br1" timeOffset="4000">7562 649 8612,'0'-12'-2339,"-9"0"2339,7 23 0,-7-11 0,9 14 0</inkml:trace>
  <inkml:trace contextRef="#ctx0" brushRef="#br1" timeOffset="4438">8265 821 8612,'-44'0'180,"0"0"-180,5 0-90,15 17 90,-5-12 0,26 27 0,-17-19 0,18 15 90,-5-5-180,7 3 180,0 0-90,0 1 0,20 8 90,-15-10 0,15 5-90,0-16 0,-16-3 90,32-5-90,-17-3 0,8-17 90,3-12-180,-15-9 0,6-28 180,-13 19-1228,1-19 1228,-7 17-90,-1-2 90,-1-2-43,1 17 0,-2-1 313,-16-14-270,15 11 0,0 3-90,-15 0-90,3-2 1259,11 19-989,-10 25-90,13 18-90,0 16 0,0 11 90,0-3-135,7-10 0,2 2 777,-5 24-777,8-8 0,3-1-645,-5-22 0,-1-2-30,2 10 1,1-1-1170,13 14 1889,-5-4 0,1-4 0,2-4 0</inkml:trace>
  <inkml:trace contextRef="#ctx0" brushRef="#br1" timeOffset="4717">9205 1155 10501,'0'-25'-1979,"21"2"990,7 0-181,14 9 1170,-1 4 0,-8 6 0,-1 2 0</inkml:trace>
  <inkml:trace contextRef="#ctx0" brushRef="#br1" timeOffset="4867">9502 1347 8612,'21'4'-1709,"7"-19"1709,15 10 0,1-29 0,-7 15 0</inkml:trace>
  <inkml:trace contextRef="#ctx0" brushRef="#br1" timeOffset="5133">10113 779 9602,'-32'-5'269,"4"2"-179,3 0 0,13 20-90,4 6 0,8 10 0,24 2 0,-18-5 0,39 2-45,-24-1 0,-2 2 45,12 7 45,-4-5 0,-2-1 45,-9-7-540,5 7-2428,-9-22 1889,-31-1 989,14-23 0,-37 9 0,15-11 0</inkml:trace>
  <inkml:trace contextRef="#ctx0" brushRef="#br1" timeOffset="5233">10123 571 7353,'45'-11'-1259,"-2"3"1259,-11 3 0,0 4 0,0 1 0</inkml:trace>
  <inkml:trace contextRef="#ctx0" brushRef="#br1" timeOffset="5533">10795 636 9422,'-30'23'1259,"-14"-18"-1079,39 38-90,-40-23-588,26 20 498,-20-2 0,22 2 0,4 3 90,-2 14-135,6-3 0,3-1 135,6-4-90,20-12 0,6-4 0,7 0 0,15-13 0,4-5 0,10-6 0,-22-4 0,3-4 0,3-8 0,-3-5-270,-10-4 1,-1-3 314,20-13 0,-5-5-45,-22 6 0,-4-2-90,7-17 0,-4 0 0,-8-15-45,-8 24 0,-5-2-360,-9 1 1,-7 3 269,-3 11 0,-6 1-450,-12-14 1,-5 4 134,3 18 0,-3 6 352,-2-3 0,-1 4 0,7 7 0,2 3 0,-3 2 0,1 0 0</inkml:trace>
  <inkml:trace contextRef="#ctx0" brushRef="#br1" timeOffset="6988">12075 821 8702,'-18'22'-540,"14"7"0,-14-26 1,18 9-1</inkml:trace>
  <inkml:trace contextRef="#ctx0" brushRef="#br1" timeOffset="7233">12165 1412 7892,'0'26'720,"0"-4"-630,0 0 180,0-4-180,0-1-90,0 5 0,17-6 90,1 11-180,2-13 180,7 2 90,-13-4-180,2-4-1440,-6-1 271,-10-2 1169,0-2 0,-28 2 0,-8 0 0</inkml:trace>
  <inkml:trace contextRef="#ctx0" brushRef="#br1" timeOffset="8533">3225 3558 9512,'0'-4'539,"-21"-1"-449,15 3 180,-41 0 0,25 1-270,-23 0 90,8 1-90,1 16 0,-4-13-90,4 29 180,2-29-180,6 30 0,6-10 180,10 17-90,25-9 0,22 8 0,11-18-520,7 7 520,-13-8 90,0-1-90,-2-1 66,7 9 204,-23-8 0,15 16-270,-33-18 0,9 6 0,-13-9 0,0 0-90,-22-1 476,16 2-566,-43-3-989,28 0-1619,-42-3 2788,26-3 0,-14-3 0,18-3 0</inkml:trace>
  <inkml:trace contextRef="#ctx0" brushRef="#br1" timeOffset="8752">2972 3282 9512,'15'15'3418,"-2"15"-3328,-29 11-90,12 10 0,-13-4-431,17 5 431,0-9 0,0 0-1087,0-9 0,0 0 1087,0 10 0,0 2-135,-1 0 0,2-2 98,6-10 0,3 1-773,1 22 1,2 0 89,-4-25 0,3-1 720,15 20 0,0-1 0,-5 3 0,3-19 0,1-1 0</inkml:trace>
  <inkml:trace contextRef="#ctx0" brushRef="#br1" timeOffset="9340">3783 3338 11131,'0'-21'269,"0"3"631,0 2-630,-14 28-270,10 32 0,-11 6 45,14-4 0,2 0-637,-1 3 592,0 15-90,0-5 180,14-16-90,-13-8 0,2-2 0,22 3 28,-22 19-28,18-29 0,-12 18 0,3-28 0,-5 10 0,-4-20 352,-20-19-352,-1-18 0,-4-8 0,6-6-180,2 13 90,10-3 122,-17-3-212,19-24 180,-5 13-45,6 8 0,2-1 45,-1-5 0,-2 10 0,4 2-90,15-2 90,-13-2 0,13 20 90,-1 5-90,-13 5 90,26 4-90,-26 17 0,17-8 0,-17 47 0,5-30 0,-8 29 0,0-23 0,-21-1-1079,-1 13-1,-2-12-1798,-12 15 2878,17-24 0,-4 2 0,9-12 0</inkml:trace>
  <inkml:trace contextRef="#ctx0" brushRef="#br1" timeOffset="9638">4340 3331 8792,'11'13'1709,"1"-10"-1259,-6 10 89,1 3-359,-5 7-90,0 24-90,-2-5 90,0 6-90,-16 7 0,12-15 0,-5-7 0,1 0-90,8 0 180,-10 16-90,7-27 90,-7 5-180,10-18-90,0-16-359,0-21-1,0-12 90,0-11-476,0 5 116,0-8-89,13-2-91,-10-3 990,9 2 0,-12 4 0,0 0 0</inkml:trace>
  <inkml:trace contextRef="#ctx0" brushRef="#br1" timeOffset="9949">4933 3346 9152,'0'14'450,"-17"0"-271,13-2 1,-32 2-90,32 1 0,-55 12-90,37-5 0,-9-2 0,0 2-90,15 4 180,-14 17-180,27-19 180,-7 10-90,32-18 0,-16 0 0,55-9 0,-38-4 0,12-11 0,1-1-90,-1 5 45,-7-18 0,-3-4-45,-7 5-360,-1-14 1,-5-2 179,-10 3-719,-11-23 989,-16 37 0,-15-3 0,-3 11 0</inkml:trace>
  <inkml:trace contextRef="#ctx0" brushRef="#br1" timeOffset="10716">5490 3370 10501,'-48'42'1079,"9"-7"-1169,-6 3 90,-1 8 0,14-10 45,8-6 0,3 1-45,7 2-90,0 7 90,14-9 0,0-11 90,25 3-180,8-17-539,28-1 179,-10-26 0,-10-3 1,-3-4 314,-16 3 0,-2-4-1374,16-19 1,-3-2 1418,-9-9 180,-9 6 0,-4-2-45,-7 21 0,-2 0 180,0-25 0,0 1 225,-2-7-91,-8 8 1,-4 3-450,-6 9 360,-5-18-180,9 76-90,14 19 0,0 23 0,0 12 45,7-26 0,3 1-178,0-10 1,0 1 132,10 23 0,1-2-90,-1 6 135,2-14 0,0-1-135,-6-2 90,21 9 90,-17-26-90,-1-5 2820,-1-5-3450,9-8 451,-8-3 89,15-26 90,-14 15 90,4-41-180,-8 27 90,0-23 90,-4 10-1,-1 2 1,-5 1 0,-1 4 0,-3 3 630,1 2-259,-3 28-551,1 20 90,-1 11 0,0 22 0,19-31-809,-1 15 539,21-22-360,0-3 450,-7-12 91,9-29 89,-17 17 89,11-52-89,-19 35 495,-5-13 0,-3-1-135,-3 5-360,0-14-90,-5 50 0,0 21-990,0 11-1168,16 26 809,-12-31 1254,37 7 1,-20-17-1,23-4 1</inkml:trace>
  <inkml:trace contextRef="#ctx0" brushRef="#br1" timeOffset="10936">6872 3354 10051,'-25'-16'1439,"-3"-4"-1079,-16 7 180,-10-1-360,17 10-90,-9 1-90,0 25 0,16-16 0,7 21 0,4 4 0,5-8 0,5 10 0,4 3-180,5-2-360,32 10-738,-5-20 378,33-4-89,-8-10 314,-8-6 1,2-2 359,-10 0 0,2-4 154,4-6 0,4-5 1,-4 0-1,-3 3 0,-1-3 1,11-14-1,0 1 1</inkml:trace>
  <inkml:trace contextRef="#ctx0" brushRef="#br1" timeOffset="11149">7357 2827 9871,'-25'-21'0,"-15"5"180,16 6-90,-17 23-90,7 17 45,18 0 0,5 4-135,-2 28 135,9-28 0,2 1-45,0 4 0,4-1-90,18 21 90,-8-11 0,2 0 90,11 3-315,-4-11 0,-1-2-1582,4 0 1178,1 8-749,6-15 299,-28-11 1079,10 0 0,-13-14 0,0-3 0</inkml:trace>
  <inkml:trace contextRef="#ctx0" brushRef="#br1" timeOffset="11270">7175 3324 8972,'-9'-31'270,"7"1"-360,-7 0 180,9 2-180,0-2 180,22 2-90,-16 0-180,27 10 0,7 2-720,-6-9 900,16 7 0,3 4 0,4 2 0,-18 5 0,0 0 0</inkml:trace>
  <inkml:trace contextRef="#ctx0" brushRef="#br1" timeOffset="12083">8218 3202 10411,'40'0'-989,"5"0"-91,-9 0 1,6 0-360,-10 0 1439,1 0 0,-1 0 0,-2 0 0</inkml:trace>
  <inkml:trace contextRef="#ctx0" brushRef="#br1" timeOffset="12222">8477 3511 9512,'-11'5'90,"8"-1"-1530,9-1-449,25-18 1889,12 11 0,10-12 0,-7 16 0</inkml:trace>
  <inkml:trace contextRef="#ctx0" brushRef="#br1" timeOffset="13202">9787 2574 9512,'-10'-15'0,"8"3"269,-15 5-269,16 21 180,-6 8-270,7 21 180,0 7-841,0 10 796,0-26 0,0 1-45,0 2 0,0 1 0,-1 18 0,2 0 0,8-15 0,1 1 0,-2 25 0,1-3-45,2-30 0,0-3 45,-5 10 0,0-3 90,8 4 0,-10-7-90,10-7-90,-6-4 180,-6-32-180,6-18 180,-27-23-502,14-14 412,-10 18 0,-1-2-7,8 8 1,2-2-24,2-8 0,0-5 0,-2 4 30,-4 2 0,0-1 0,8-3 0,2-4 0,0 5 0,-6 8 0,2 1-60,7-3 0,3-4 0,3 8 150,12-11-90,-2 15 0,4 6 90,20 20-90,0 22 0,-10 21 0,1 14 0,-23 7 0,0-17 0,-2 0-90,-7 22-630,1-8 1,0 1-39,-3 8 758,-9-13 0,-2-1 0,6 1 0,-15 10 0</inkml:trace>
  <inkml:trace contextRef="#ctx0" brushRef="#br1" timeOffset="13486">10367 2964 8342,'0'32'990,"0"3"-900,0-5 179,0 3-269,0-6 90,-15 15-90,11-9 0,-11 8 0,5-14-90,7-3 180,-7-2-90,10 2 0,0-9 90,0 1-180,0-31 90,16-35-179,-13-3-496,12 3 0,2 0-44,-2-5 554,-1 9 0,1 2 1,-1-4-1,-3-9 1</inkml:trace>
  <inkml:trace contextRef="#ctx0" brushRef="#br1" timeOffset="13820">10948 2968 9602,'-46'0'179,"6"0"-179,0 0 0,5 15 0,1-11 90,0 31-180,3-18 90,4 19 90,2 1-90,13-9 0,3 14 0,31-22 0,12 3 0,11-10-1097,6-7 1187,-13-2-180,3-4 353,-3 0-263,8-17 90,-15-3-180,5-20 90,-25 10 0,-2 0-90,-9 8 90,-18 0-90,13 3-1529,-30 2-270,13 1 1889,0 6 0,5 2 0,17 6 0</inkml:trace>
  <inkml:trace contextRef="#ctx0" brushRef="#br1" timeOffset="14608">11612 2973 9062,'-59'0'270,"5"15"-270,12-11 135,11 9 0,1 2-225,-15 5 90,10-2 0,3 2 0,3 14 90,3 10-90,19-18 0,7 6 0,23-7 0,15-9-45,-3-6 0,2-4-225,27-1 180,-19-12 0,-2-1-90,8 3 90,-10-20 0,-3-4-1660,1 2 1750,-15 0 0,-3-6 0,-9 0 0,-4 0 210,2-21-120,-6 2 0,-2-1 90,-2-13-913,-10 9 1,-5 1 732,2 23 0,-2 3 135,1-10 0,-2 3 20,-30-5-245,40 6 0,-36 10 1203,24 5-1203,-11 11 242,13 31-62,9 23-90,7 16 1024,8-25 0,3 1-1024,1 10 0,0 0-209,-1-10 1,1 1 208,6 4 0,1 3 0,-2-3 0,-7-4 0,0-1 0,20 21 0,2-1 0,-17-25 0,-1-2 0,4 7 0,1 0-270,14 16-270,-9-18-899,11 4 900,-17-27-181,8-3 810,-13-31 360,6-11-91,-9-13-414,2-2 595,-6 10-181,-1 1 467,-2 2-646,0-6-360,-3 14 360,2-1-90,-2 42-180,0 7 180,0 21-90,0 8 90,15-18 713,2 7-803,1-10-360,18-8 90,-24-5 90,26-26 90,-23 7 90,9-47 90,-14 28 45,-2-9 0,-1-3 135,-3 0-180,0-27 0,-4 31-90,0 18 0,0 46 0,0 11-180,0-8 0,0-2-720,0 1-1168,20 16 2068,9-27 0,9-4 0,2-13 0</inkml:trace>
  <inkml:trace contextRef="#ctx0" brushRef="#br1" timeOffset="14819">12625 2899 9332,'-41'-16'989,"-4"7"-809,9 1-180,-3 8 0,14 24 90,-7 8-180,18 13-193,-10 2 373,21-11-90,-5 0 90,8 0-180,22-3 70,-17-2-340,28-12 1,7-3 89,-5 1-219,4-4 0,4-3-186,-2-8 1,0-3 449,-8-3 0,1-2 225,23-6 0,0-6 0,-23 0 0,-2-3 0,10-2 0,0-1 0</inkml:trace>
  <inkml:trace contextRef="#ctx0" brushRef="#br1" timeOffset="15034">13150 2440 8882,'-24'-34'720,"17"0"-631,-44 11 1,31 4 270,-35 8-270,24 5 180,-4 29-270,10-2 0,16 10 0,2 4 90,-6 12-135,9 0 0,3 2 45,1 13 0,11-20 0,5 6 0,-3-5-45,-9-9 0,1-1-225,24 28 0,2-3-359,-6-9 44,-5-14 0,-1-1-224,4-2-360,-9 4 1169,-14-20 0,0-5 0,0-3 0</inkml:trace>
  <inkml:trace contextRef="#ctx0" brushRef="#br1" timeOffset="15150">12925 3045 8972,'-26'-30'180,"-7"-1"-180,30-1 0,-10-2 0,13 1 0,0-12 0,22 15-1170,13-15 271,11 25 456,3-3 1,-12 15-1,1 2 1</inkml:trace>
  <inkml:trace contextRef="#ctx0" brushRef="#br1" timeOffset="15633">13707 2780 10501,'-21'-9'0,"1"-1"0,9 4 90,-3-2-180,13 2 90,-4-1 0,5 3-90,26-3-180,-20 2-135,30-1 1,6 0-46,-10-4-45,16 2 0,3 0-434,-3-1 659,16-1 180,-26 6 90,-5 2-51,-4 1 51,-6 1 1170,-5 0-811,-28 0-89,10-14 180,-47-6 291,40-9-651,-35 11-120,39-2 30,-17 18 269,18-13 91,-4 30-270,22 11-90,-12 9-90,12 27 90,-16-24-360,0-3 1,0 2-1081,0 8-1497,-20 16 2937,14-20 0,-28 1 0,16 0 0</inkml:trace>
  <inkml:trace contextRef="#ctx0" brushRef="#br1" timeOffset="16053">14875 3061 9781,'-16'0'0,"6"-15"0,6-10-90,4-7 180,24-10-90,-2 5 0,3-1-45,-2 12 0,2 0-841,12-26 0,-5-2 886,-13 4 0,2 8 0,-3 1-90,-14-5 176,4 11 1,-1 0 93,-7-1-360,-21-21 90,15 34 90,-29-5 0,20 21 0,-2 22 0,-4-11 0,19 40-899,-8-18 751,10 27-752,0-5-359,0 6 1259,0 3 0,19 1 0,4 1 0</inkml:trace>
  <inkml:trace contextRef="#ctx0" brushRef="#br1" timeOffset="16249">14885 3280 10411,'-11'-18'-90,"2"-11"90,9-11 0,0-5-564,29 4 249,-6 7 1,3 0-648,4 6 1,3 0 691,3-9 0,1-2-225,6 0 1,-1 2 269,-11 8 0,2 0-220,1-1 0,3-2 0,-3 4 445,-4 3 0,-2 2 0,5-6 0,-1 1 0,9-7 0</inkml:trace>
  <inkml:trace contextRef="#ctx0" brushRef="#br1" timeOffset="16384">15607 2411 9242,'-31'17'180,"14"6"-180,5 14 0,12-2 0,0-8-1080,0 13 91,0-11-450,0 8 1439,14-15 0,-10-1 0,11-2 0</inkml:trace>
  <inkml:trace contextRef="#ctx0" brushRef="#br1" timeOffset="16529">15607 2181 9062,'-13'-11'-540,"10"0"540,-10 6 0,13 0 0,0 4 0</inkml:trace>
  <inkml:trace contextRef="#ctx0" brushRef="#br1" timeOffset="16888">15908 2429 8432,'6'13'270,"-3"-3"90,-2 6-270,-1-2 0,0 4-90,0 2 90,0 1-180,0 4 180,0-1-90,0 13-90,0-10 180,0 18-90,0-21 0,0 13 0,0-20 0,0 2-810,0-11 720,17-21 180,0-15-90,3-11 90,8-8 180,-20 12 0,-1 2-270,21-9-90,-8-19 90,-9 36 90,-2 13-90,-8 19 0,2 21 90,-3 23-270,0-5-810,0 0 990,23-3 0,-18-23 0,18 4 0</inkml:trace>
  <inkml:trace contextRef="#ctx0" brushRef="#br1" timeOffset="17250">16542 2390 9332,'-20'-12'270,"-3"5"-181,-19 2-89,6 25 0,6 2 90,15 20-90,6-6 0,9-6 0,20-13 0,6-9 0,26-8-90,-10 0 90,11-36 0,-24 14 0,-7-12 0,-4-3 0,-4-1 0,-3 3 0,-2-1 90,-7-7 450,1 7 0,1 0-1,-4-3-449,0-25-90,0 41 540,-13-9-540,10 52-90,-10 43 90,19-30 0,2 1-180,-7 14 1,2 2-991,10-1 1,4-1-819,-4-9 0,1 0 1988,2 12 0,4-2 0,1-14 0,1-3 0,-4 1 0,0 0 0</inkml:trace>
  <inkml:trace contextRef="#ctx0" brushRef="#br1" timeOffset="17551">18097 1858 9691,'-35'-20'270,"-1"2"0,-2 4-515,-4 3 695,-3 4-270,9 5 0,-1 0-90,-23 1-45,20 10 0,-1 5-45,-4 1 0,2 4 0,10 2 0,0 4-45,-21 10 0,2 1 45,25-13 0,3 2 0,-12 19 0,5 3 139,8 8-994,22 5 1,9 0-45,13 0-623,1-23 1,5 3 0,1-5 1521,1-10 0,1-3 0,12 8 0,2-1 0,-11-10 0,1 0 0</inkml:trace>
  <inkml:trace contextRef="#ctx0" brushRef="#br1" timeOffset="17949">18338 2160 9691,'0'-13'0,"0"-2"0,0 7 0,-16-4-89,-6 8 178,-19 0-178,7 3-1,-19 18 180,27 1-90,-13 19 0,29-5 0,3-4-90,7-5 180,18 1-90,-14-8 0,31 5 0,-31-8-90,33-2 90,-32-2 0,34 2-90,-17-4 180,9 6-90,-12-4 0,-10 4 0,-9-1 90,0 2-1,0 3-178,-20 10 178,15-6-178,-29 10-1,11-15-1080,-17 1 361,7-12 809,-9-1 0,21-4 0,-6 0 0</inkml:trace>
  <inkml:trace contextRef="#ctx0" brushRef="#br1" timeOffset="18216">18185 1748 9242,'-18'19'1439,"4"7"-1079,14 17-360,0 2 90,0-6 90,0 28-180,17-13-194,-15-18 1,1 1 238,14 3 0,0 0-135,-13 20 90,9-6 0,1 1 0,-5 8-765,1-10 1,-1 0-675,0 6 1439,-4-14 0,1-1 0,-1 3 0,5 10 0</inkml:trace>
  <inkml:trace contextRef="#ctx0" brushRef="#br1" timeOffset="18454">18738 2109 10771,'0'-7'-180,"0"2"180,0 18 90,0 7-180,0 23-90,0-8-809,0 3-541,0-14 1530,0 7 0,0-11 0,0 4 0</inkml:trace>
  <inkml:trace contextRef="#ctx0" brushRef="#br1" timeOffset="18606">18700 1714 9781,'-10'-13'-90,"2"2"0,8 5 0,0 3 1</inkml:trace>
  <inkml:trace contextRef="#ctx0" brushRef="#br1" timeOffset="18985">19027 2075 9062,'-17'4'90,"12"3"0,-27-1-90,28 12 0,-26-2 0,26 16 90,-11-12-90,15 10 0,0-11 0,0 1 0,0-4 0,19 4 90,-15-10 0,28 4-90,-12-12 0,12 0 0,-12-23 0,8 15-90,-25-35 180,18 25-90,-19-20 90,5-9 539,-7 9 181,0-30-630,0 28-360,-14-21 90,11 31 90,-11-2 90,14 18-180,0 26 180,0 9-90,0 15-90,0 5-1125,15-10 1,2-1 45,-9 9 1169,22-4 0,3-4 0,-16-8 0,24 5 0</inkml:trace>
  <inkml:trace contextRef="#ctx0" brushRef="#br1" timeOffset="19239">19437 1410 9871,'4'-15'0,"4"3"0,-2 5 90,7 5-90,-4 1 1080,11 19-721,-2-14-89,11 55-270,-10-28-346,-7 3 0,-1 2 346,4 18 90,-3 4-90,-4 7-90,-4 1 90,-3-30 0,0 1-45,0-2 0,-2 3 0,-12 17 0,-2 2-585,13-14 1,-3 1-1678,-16 5 0,-10 4 1,5-4 2306,9-3 0,-2-2 0,-5-5 0,-5 1 0,2-2 0,0 2 0,1 0 0</inkml:trace>
  <inkml:trace contextRef="#ctx0" brushRef="#br1" timeOffset="23333">3688 5682 9062,'-54'22'0,"0"10"90,11-18-270,-3 14 180,15-9 0,2 1-679,-11 10 679,-7 10 90,33-12-180,4-5 311,10 6-131,25-10-90,21 10 0,12-12-685,-24-8 1,0 1 684,17 5 0,-1-3 0,-4 3 900,10 5-181,-20-4 118,2 10-927,-27-12 180,-4 11-180,-7-11 1620,-22 5-1530,17-6-270,-43-1-810,25-2-1168,-38-2 629,24-4 1512,-8-2 0,19-27 0,3-7 0</inkml:trace>
  <inkml:trace contextRef="#ctx0" brushRef="#br1" timeOffset="23533">3563 5402 9512,'7'-3'2788,"-5"24"-2518,4-2-180,-6 23 0,0-7-180,0 9 135,0-7 0,0 2-45,0 28-1584,11-4 0,0 1 1539,-10-23 0,3 0-465,12 9 1,5 3-1,-2-3-435,-8-2 1,0-2 284,6-4 1,2 1-1,-1-2 660,0 3 0,-1-2 0,1-1 0,1 1 0,-1-1 0,0 0 0</inkml:trace>
  <inkml:trace contextRef="#ctx0" brushRef="#br1" timeOffset="24157">4822 5809 9512,'-31'-22'269,"3"0"-269,3 4 0,8 4 1080,2 5-990,11 25-90,22 14 0,-13 35 0,15-37 0,1 3 0,-11 17 0,-3 2-191,4-18 0,1 0 236,3 24 0,-5 0-847,-7 6 847,4-22 0,-1-1-45,-6 6 90,0-6-90,0-9-90,0-1 90,0-32-270,-14-19-90,11-21-786,-10-19 1056,2 7 90,9 22 0,1-1-45,-5-1 0,1-1 45,4-18 0,2-1 62,-2 15 1,2-2-63,6-23 0,5 3 0,-2 28 0,3 3 0,8-14 0,3 4 0,11 4 0,-1 2 359,1 21 91,-9 9 0,12 17-360,-19-8-90,5 30 0,-16-4 0,-1 36-90,-7-19-450,-19 15-809,14-37 1349,-34 7 0,19-21 0,-19 0 0</inkml:trace>
  <inkml:trace contextRef="#ctx0" brushRef="#br1" timeOffset="24433">5287 5541 8702,'19'0'1169,"-1"20"-899,-7-15-270,-2 39 0,-1-25 180,-2 22-90,1-9-90,0 3 0,-2 0 0,1-2 0,-2-1 0,1-4 90,1 5-90,-3-10 270,2 1 90,-5-12-450,1-29 0,-1-10-585,-7-12 1,0-4-406,3-16-179,-3 13 0,0 1 1259,7 3 0,0-7 0,0 19 0</inkml:trace>
  <inkml:trace contextRef="#ctx0" brushRef="#br1" timeOffset="24739">6042 5563 10591,'-48'0'360,"7"0"-180,1 0-180,8 0 0,-1 18 0,0-14 0,2 36 0,-3-10 0,18 10 0,-1 10 0,17-24 90,0 7-90,21-15 0,-15-3 0,42-7 90,-10-3-180,14-5 90,-18-11 0,-2-1 0,5 6-90,5-39-180,-19 16-90,-12-12-809,-2-6-630,-30 22 1799,-9-8 0,-24 22 0,-3 1 0</inkml:trace>
  <inkml:trace contextRef="#ctx0" brushRef="#br1" timeOffset="25553">6700 5574 8162,'-47'15'90,"-15"6"-180,17-2 180,14 4 0,2-1 0,10-5-90,-6 22 0,24-18 0,-3-2 0,30-2-270,16-4 0,13-5 135,-11-5 1,0-2-530,10-1 664,-17-10 0,0-2 0,11 7 0,-4-42 0,-6 26 90,-6-22 0,-8 6 0,-12-2-164,2-22 254,-12 11 90,-7 7 0,-2-1 180,3-11-181,-15 20 1,-4 0-90,8 1 0,-2 1 180,-25-15-495,14 13 0,3 0 45,5 3 180,-17-4-180,33 43 270,-10 3-360,14 27 270,20 3 0,-15 6 109,14-20 0,3 3-244,-5 15 0,-1 2 28,4-11 1,2 2 16,8 23 0,-2 0-45,-12-26 0,2-1 75,4 6 0,4 3 0,-3-6-120,12 15-225,-2-11 1,0-6-316,-4-18-359,18-2 629,-21-33 90,6 14 270,-12-42 0,-4 22 135,-6-8 0,-1-3 225,2-9 179,1-13 541,-7 9-811,-3 16-358,-1-4 358,-1 18-359,0 31 180,0 18 0,0 10-90,17 18-90,-2-32-90,5 8 144,5-23-504,-21 7 499,26-16-679,-8 7 541,6-9 179,7-20 179,-17-6 451,5-23 0,-14 11 359,0-9-989,-7 18 0,-1-1 90,-15 16-180,11 27 90,-11 13 0,14 11 0,0 0-899,0-7-361,15-1 1260,11 7 0,8-12 0,4 4 0</inkml:trace>
  <inkml:trace contextRef="#ctx0" brushRef="#br1" timeOffset="25771">8077 5291 10861,'-51'36'809,"11"-16"-809,7 21 90,21-23-180,-6 34 180,16-21-360,-7 19-539,36-24-900,13 6 719,17-22 990,-3-2 0,1-7 0,-23-11 0,-1-3 0,20-2 0,0 0 0</inkml:trace>
  <inkml:trace contextRef="#ctx0" brushRef="#br1" timeOffset="25983">8447 4857 10051,'-21'-14'0,"-8"1"360,16 8-270,-8 26-180,9 15 90,6 16-1598,6 4 1598,16-5 0,-12 1 0,30 4 0,-22-18 0,-1 0-20,5-9 1,1 0-701,6 16 1,-2-2-91,6 4 810,-5-15 0,-1-1 0,1-2 0,5 5 0</inkml:trace>
  <inkml:trace contextRef="#ctx0" brushRef="#br1" timeOffset="26132">8398 5267 10321,'-10'-21'-90,"7"2"0,-7-12-180,27 11-2068,15-12 2338,8 19 0,11-1 0,-9 6 0</inkml:trace>
  <inkml:trace contextRef="#ctx0" brushRef="#br1" timeOffset="26466">9465 5159 8972,'24'-7'-720,"9"-2"91,14 2-299,-12 1 0,0 0 928,12-2 0,19-1 0,-18 2 0</inkml:trace>
  <inkml:trace contextRef="#ctx0" brushRef="#br1" timeOffset="26716">9858 4956 9332,'-8'-9'90,"6"-2"-90,-6 1 0,8-3 0,22-4-90,-16 3 180,57-6 0,-37 11 269,33 2 631,-15 6-720,-23 19-270,19 11 0,-29 12 45,-1-7 0,-4 1-135,-18 15-1432,-1-1 1,-6 0 801,-1-17 1,-2-1-181,-4 11 1,0 0 821,6-12 1,-1-1 0,0 0 0,-1-1-1,1 0 1,-1-1 0</inkml:trace>
  <inkml:trace contextRef="#ctx0" brushRef="#br1" timeOffset="28367">11192 4758 9332,'-9'15'1169,"1"-3"-1259,-6-12 90,6 0-90,3 0 90,3 0 0,-1 0-2518,2 0 2518,0 6 0,0-5 0,1 5 0</inkml:trace>
  <inkml:trace contextRef="#ctx0" brushRef="#br1" timeOffset="29350">11185 4838 8522,'-16'-7'270,"-7"6"-270,8-5 180,-7 6-90,-1 12-90,4-9 0,-2 21 90,-11-4 0,7 3-90,-7 6 0,14-7-90,0 3 90,4 0 0,-1 12 0,8-8 90,0 16-90,7-21 90,20 8-90,6-19 0,13-2 0,16-8 90,-18-3-135,-4-8 0,0-5 135,6-15-90,-8 3 0,-3-3 0,3-15 224,-9 6 1,-2 2 225,-5-2-135,-5 1 0,-3 2-225,-6 5 0,-1-14-180,-16 24 90,13-5 0,-13 16 0,2 1 0,10 24 0,-10 7 0,14 9 0,0 17 0,0-17 0,18 10 0,-13-15-630,26-2-179,-27-3-1080,26 3 899,-10-15 990,8 5 0,0-15 0,-7 2 0</inkml:trace>
  <inkml:trace contextRef="#ctx0" brushRef="#br1" timeOffset="29566">11592 4449 9781,'0'-21'-179,"0"5"179,0 7 899,-13 4-899,10 18 0,-10 15 90,13 12-180,0 8 135,9-13 0,0 1-45,-4 19-45,12-5 0,3 1-173,0 8 218,-2-11 0,2-1-449,7 4-811,-10-11 1,-1-2 90,2-1 1169,4 7 0,-10-23 0,-3-4 0</inkml:trace>
  <inkml:trace contextRef="#ctx0" brushRef="#br1" timeOffset="29685">11518 4791 7443,'24'-25'-248,"-18"1"1,44 1 0,-16 2-1</inkml:trace>
  <inkml:trace contextRef="#ctx0" brushRef="#br1" timeOffset="30089">11963 4326 9781,'0'14'810,"0"15"-810,0 14-747,16 10 657,-12-8 180,11 6-180,5 2 135,-12-14 0,1 1-45,13 19-135,-8-11 0,-1-1-1034,1 5-1,-2-14 1,-1-1 1169,1 1 0,-2 5 0,-6-17 0</inkml:trace>
  <inkml:trace contextRef="#ctx0" brushRef="#br1" timeOffset="30399">11928 4903 8522,'0'-25'0,"0"-2"0,20-17 90,-15 10-135,13 5 0,4 1 45,4-4 0,10-5 0,9 11 0,-18 9-90,18 0 180,-19 13-90,18 1 0,-20 27 0,6-18 0,-7 56 0,-6-37 0,-5 10 0,-1 1 0,2 0 90,2 17-90,-5-27 180,-1 4 450,-5-21-91,-1 4-359,0-11-360,-2-11-359,0-19-1170,-1-28 629,0 3 984,15-6 0,-11 15 0,11-1 0</inkml:trace>
  <inkml:trace contextRef="#ctx0" brushRef="#br1" timeOffset="30599">12760 4636 8342,'4'22'0,"0"0"90,2 1-180,4 6 90,-3-6 90,13 18-180,-11-21-1349,15 12 1439,-14-21 0,3 1 0,-7-6 0</inkml:trace>
  <inkml:trace contextRef="#ctx0" brushRef="#br1" timeOffset="30757">12703 4299 10501,'-10'-10'-90,"-1"1"0,1 3 90,3 2 0,3 1 0,24 22 0,9 6 0</inkml:trace>
  <inkml:trace contextRef="#ctx0" brushRef="#br1" timeOffset="31203">13275 4143 9152,'-21'19'270,"4"31"-90,17 4-1,6 9 1,4 3-651,-2-32 1,2 0 470,1 10 0,2 4 0,-2-5 0,7 20 0,-3-14 0,-2-1 0,-10 2 90,21 7 90,-22-27 124,9-8-664,-11-5-24,0-28 294,-17-37 0,12-8-409,-4 4 0,1-1 499,8-8 0,-1 21 0,2-1 45,9 6 0,1 2-135,-6-13 490,30-8-220,-18 36 180,12 4 89,-1 35-359,-6 9 0,-8 11 0,-3 2 90,-10-10-90,3 0 0,-4 13-90,0-16-1169,-18 21-450,-3-35 1877,-1 11 0,-9-26 0,15 3 1</inkml:trace>
  <inkml:trace contextRef="#ctx0" brushRef="#br1" timeOffset="31552">13775 4469 8522,'12'19'720,"-2"16"-720,-1-18 90,-2 17-180,0 1 180,-2-7-90,5 14 0,-4-18 0,4 3 90,0-9-270,0-7-270,10-1 360,-8-8-90,10-16 90,-11 10 90,4-29 90,-5 29 90,-4-38 90,0 22 539,-5-35-269,0 22 0,-1-19-540,0 25-90,0-2 180,0 16-90,0 53-1799,0-3 1079,5-3 1,4 1 719,12 22 0,-2-26 0,-1 5 0</inkml:trace>
  <inkml:trace contextRef="#ctx0" brushRef="#br1" timeOffset="31839">14255 3988 10141,'0'47'540,"0"-5"-540,0 5-737,15-5 827,-11 5-180,10-1 180,0 1-90,-7-13 0,2-1-90,7 17-180,0-10 0,0-1-720,-5 3-359,4-11 0,-1-1 1349,-6 0 0,0 4 0,-8-15 0</inkml:trace>
  <inkml:trace contextRef="#ctx0" brushRef="#br1" timeOffset="31984">14155 4411 9422,'0'-17'-90,"0"-1"-450,16 3-899,6-7 539,-1 7 900,21-2 0,-22 8 0,21 2 0</inkml:trace>
  <inkml:trace contextRef="#ctx0" brushRef="#br1" timeOffset="32285">14695 4652 7892,'20'5'90,"1"-2"-90,4-2-90,2-1 270,3-16 0,0 12-90,11-34 0,-12 8-90,-8 4 0,-1-2 0,-3-18 180,-2-11-180,-11 23 0,-4-6 270,-25 12-90,19 5-90,-47 2 0,13 3-180,-9 7 180,-14 3 0,33 6-90,-12 21 0,30 8-90,-1 24 180,13-6-360,20 15-989,11-23 1259,-2-10 0,3-2 0,19 0 0,6 3 0</inkml:trace>
  <inkml:trace contextRef="#ctx0" brushRef="#br1" timeOffset="32566">15163 4185 9781,'-16'18'270,"2"2"-180,38 13 0,-18-2-180,39-6 90,-39-1 0,39 1-1359,-27-5 1269,19 3 214,-13-4-34,-4 0 314,-9-2-314,4-5-180,-13 1 90,5-3 772,-7 1-862,0-1-121,-24 0-1408,-7-1 540,1-1 1079,-20-4 0,31-2 0,-22-2 0</inkml:trace>
  <inkml:trace contextRef="#ctx0" brushRef="#br1" timeOffset="32752">15763 3957 5824,'0'-7'0</inkml:trace>
  <inkml:trace contextRef="#ctx0" brushRef="#br1" timeOffset="38849">15980 4087 11221,'8'0'1529,"-13"-12"-1529,56 9 0,-26-9-1700,31-2 1610,-11 10 90,3-21 0,-1 22 0,0-16-810,-5 17-629,-3-6-90,-4 8 712,-5 0-802,-1 0 1619,-6 0 0,-3 0 0,-3 0 0</inkml:trace>
  <inkml:trace contextRef="#ctx0" brushRef="#br1" timeOffset="39115">16217 4074 8972,'-16'-11'1349,"-4"-3"-1349,10-9 90,-1 10 630,10 0-451,23 9-269,2-1 360,26 3-360,-2 2 0,-11 15 90,-3-11-90,-15 21 0,2-7-90,-7 14-270,-3-1-1259,-7 3-2068,-4 7 3687,0-9 0,0 13 0,0-14 0</inkml:trace>
  <inkml:trace contextRef="#ctx0" brushRef="#br1" timeOffset="39757">16207 3870 9781,'-6'-6'810,"18"3"-810,-8 15 0,29-8 0,-7 23 0,8-8 90,16 19-180,-20-5 180,15 11 0,-24-19 0,3 7-90,-14-2-90,-5-6 0,-2 17-720,-3-15-3057,-20 21 3867,15-19 0,-35 9 0,15-12 0</inkml:trace>
  <inkml:trace contextRef="#ctx0" brushRef="#br1" timeOffset="40232">17287 3946 9781,'-28'-5'90,"-16"-2"-180,39 4 90,-44-1 0,29 3-90,-24 1 180,0 14-180,12-10 180,-14 26-90,30-8 0,-4 9 90,19 0-90,-4-5 0,31-3 0,4-7-90,33-6 90,-16-10 0,-12-8 0,-1-4 0,3-18 45,-1-7 0,-2-3-45,-6-16 0,-4 8 0,-4 1 90,-11-3 270,-4 7 0,-1 0 270,-4-6-361,-8 4 1,-1 1-270,5 5 0,-27-17 0,27 41 270,-20 4-270,22 33 0,-8 13 0,8 1 0,4 1 0,16 27-1108,-17-15 0,3 0 748,11-17 1,1-1-1126,-8 24 1,-3-1 135,11 9 1091,-4-22 1,0 0 0,-1 8 0,13 0-1</inkml:trace>
  <inkml:trace contextRef="#ctx0" brushRef="#br1" timeOffset="40515">17723 4239 10321,'5'-17'0,"2"8"0,-2-10 0,5 7 90,-1-10-180,3 0 90,8-14 0,-4 8 0,10-22 0,-13 22 0,5-20 0,-11 21 180,0-7 90,-6 4-360,0 9 90,-1-9-90,-16 18 0,13-2 180,-28 10-90,27 22 90,-19-13-90,21 46-90,-7-30-1619,9 42 90,0-29 1497,0 11 0,17-14 0,6-2 1</inkml:trace>
  <inkml:trace contextRef="#ctx0" brushRef="#br1" timeOffset="40821">18230 4095 8972,'8'-32'450,"-2"-2"-360,2 4 0,-1-5 269,8-22-269,-3 10-45,-3 2 0,0-1-312,2-10 402,-3 5 0,-2 0 45,1-10 315,-3 9 0,-2 1-228,0-7-357,0 6 1,-3 3 89,-16 6 89,13-15-89,-13 65 0,6 3 0,9 50 0,-9-11-45,10-13 1,2 2 88,-1 8 1,0 0-157,0-9 1,0 0-609,0 26 1,0-1 89,0-26 1,0 0-721,8 20 1,0-1 1349,-4 4 0,9-23 0,2-3 0,1 8 0</inkml:trace>
  <inkml:trace contextRef="#ctx0" brushRef="#br1" timeOffset="41116">18490 4021 9332,'17'-8'0,"-4"-3"-90,5 6 90,-3-6 90,3 3-90,3-2 0,13-10-180,-8 3-90,16-16 180,-19 13 0,8-15 0,-19 16 180,0-7 270,-11 4-270,-1 5 0,-16-6-180,12 12 180,-12-1 0,-1 9 0,13 17-180,-12 8 90,16 22-540,0 4-809,17-5 1349,-13-5 0,35-11 0,-12-4 0</inkml:trace>
  <inkml:trace contextRef="#ctx0" brushRef="#br1" timeOffset="41611">19212 3856 6993,'9'17'60,"-7"-4"0,7-13 0</inkml:trace>
  <inkml:trace contextRef="#ctx0" brushRef="#br1" timeOffset="41883">19435 3251 9871,'-19'15'2339,"3"12"-2339,16 10 0,0 8 90,0-5-180,0 6 90,0 2 0,0-12 0,0 1 90,0 18-855,5 1 1,4-1-226,12-1 1,-13-6 0,2-4-756,17-9 1745,-24 4 0,7-18 0,-10-3 0</inkml:trace>
  <inkml:trace contextRef="#ctx0" brushRef="#br1" timeOffset="42015">19243 3877 9781,'-9'-23'180,"7"1"-270,-7-1 90,9 2-90,18-12-629,14 7-181,-2 5 1,3 0-360,25-3 1105,-25 10 0,-1 0 0,15-3 1,0 2-1</inkml:trace>
  <inkml:trace contextRef="#ctx0" brushRef="#br1" timeOffset="42317">19768 3756 8342,'23'11'180,"-2"-3"-180,26-5 0,-16-3 0,2-19 90,-12 15-90,-1-27 0,-4 15 0,-1 0 90,-9-19 180,-23 19-180,-8-17 180,-24 16 0,8 8-181,3 5-89,12 24 0,13 5 90,6 24-90,7-9-179,19 11-901,8-20 1080,-1-9 0,3-1 0,17 1 0,5 2 0</inkml:trace>
  <inkml:trace contextRef="#ctx0" brushRef="#br1" timeOffset="42616">20472 3170 8522,'-8'41'90,"5"1"-90,-11 5 0,13-13 0,1 0 90,-6 19-360,16-11 0,2-2-629,-6 3 791,17-17 0,4-3 0,-4 2 0,26-3 0</inkml:trace>
  <inkml:trace contextRef="#ctx0" brushRef="#br1" timeOffset="42882">21075 3063 9242,'29'0'1439,"-12"15"-899,3-11-450,-17 32 89,10-18-179,-12 42 0,3-15-436,-15-1 1,-1 1 435,6 14 0,-24-6 0,-4 1-45,21-23 0,0 0-1215,-13 10 1,-6 4 0,3-6 1259,10-9 0,1-1 0,-6 15 0,4-2 0,10-5 0</inkml:trace>
  <inkml:trace contextRef="#ctx0" brushRef="#br1" timeOffset="43082">21737 3385 9332,'0'-6'-2699,"0"-1"2699,0 2 0,-15-1 0,-4 2 0</inkml:trace>
  <inkml:trace contextRef="#ctx0" brushRef="#br1" timeOffset="43287">21772 3603 9781,'7'23'630,"1"1"270,12 8-631,-7-7 811,13 25-990,-16-26 270,6 20-450,-13-26 180,-1 11-90,-2-14-810,-26 11-449,-9-10 1259,-13 0 0,-6-2 0,18-7 0,-1-1 0,-15 3 0,0 0 0</inkml:trace>
  <inkml:trace contextRef="#ctx0" brushRef="#br1" timeOffset="47622">4192 7855 10771,'0'-30'809,"0"2"-719,0 10 180,-22 1 0,17 4-180,-34-1 90,35 5-180,-32 0 0,19 4-90,-18 3 90,7 0 0,-1 2 0,1 0 0,2 15-90,3-11 180,4 12-180,4 1 90,8 9 0,3 8 0,4 3 0,26-8 0,-20 2 0,27-9 0,4-1 0,-8 8-45,12-8 0,2-3 45,0-2 45,-10-6 0,0-1-45,-1-2 0,4 1 0,-25-2 0,-4-2-180,-7 1-899,-19 4 449,15-2-1169,-55 6 1169,33-8-359,-10-1 0,-2-1 989,1-3 0,-8-18 0,16-6 0</inkml:trace>
  <inkml:trace contextRef="#ctx0" brushRef="#br1" timeOffset="47832">3963 7467 9152,'0'-9'270,"0"3"1439,9 0-1440,-7 24-179,12 14-90,-11 0 0,-1 3 90,7 30-786,-3-10 1,1 0 650,-2-18 0,1 2 45,4 16 0,3 9 0,-2-7-90,-1-9 0,2 0-720,2 11 1,3 6-1,-2-8 135,-3-15 1,0-3 674,5 12 0,0-2 0,6 12 0,1-4 0</inkml:trace>
  <inkml:trace contextRef="#ctx0" brushRef="#br1" timeOffset="48336">4800 7951 10861,'1'-7'180,"-1"18"179,1 33-359,-1 2-510,0-11 0,0 0 510,0 13 0,0 1 0,0 1 90,13-2-180,-10-4 90,11-4 262,-5 6-262,-6-16 295,6 8-385,-9-24-360,0-1-179,0-30 876,0-15-427,-7-3 0,-1-4 180,6 5 0,0-2-1248,-5-23 1,-2-1 1247,4 20 0,0 0 45,4-13 0,-1-1-573,-3 1 0,0 3 528,4 13 0,2 0-45,6-18 0,4 4 45,8 1 83,17-6 96,-18 38 631,8 4-450,-14 30-90,3 13-270,1 11 2182,-14 6-2182,4 15 0,-6-13 0,-8-7 0,-1 0 1175,5 3-1895,-21-6 1,-1-1-541,17-8 1297,-37 12 0,44-34 0,-10-2 0</inkml:trace>
  <inkml:trace contextRef="#ctx0" brushRef="#br1" timeOffset="48632">5192 7678 8882,'16'22'809,"-1"10"-539,-2-28-90,-1 28 90,-4-28-180,-1 32 0,0-20 0,-2 17-90,-1-9 0,-2 1 0,-1-3 180,-1-2-180,0 5 0,0-9 360,0 1-360,0-11 0,0-17 0,0-16 0,0-9-90,-14-26 90,10 18-900,-3-2 1,0-1-91,7-1 540,0 13 1,0 2-811,0 7 1260,0 7 0,0 5 0,0 4 0</inkml:trace>
  <inkml:trace contextRef="#ctx0" brushRef="#br1" timeOffset="48951">5653 7727 11670,'-41'0'0,"0"0"0,6 0-90,3 19 90,13 1 0,7 23 0,12-7 0,26-5 0,5-5 0,15-16 0,-4-2 90,-11-8-90,0 0 0,-4-15 0,-1-5 90,-3 1-180,-11-13 0,-2 14 0,-30-17-899,-6 8-1440,-23 5 2429,1 11 0,5 6 0,4 5 0</inkml:trace>
  <inkml:trace contextRef="#ctx0" brushRef="#br1" timeOffset="49715">6215 7533 9602,'-20'20'359,"15"14"-179,-32-17-180,33 19 90,-31 15-90,19-8-45,5-7 0,1 1-703,-2 5 748,12 7 180,0-23-150,0-4-120,26-7 90,5-7 0,15-4-810,12-29 631,-23 5-91,12-25 180,-26 18 0,-2-2 0,8-17 90,-10 3 0,-3-1 90,-5-8 180,-3 6 0,-5 1 269,-25-7 1,12 2 0,-3 3-540,-10 24 0,-1 1-45,3-14 0,2 4-323,-5 12 818,-1 2 161,24 29-701,-7 16 270,26 30-180,7-2 0,-2-13 0,3-1-236,12 12 236,-9-11 0,-2 0 0,4 3 0,-4-12 0,0-1 90,0-3-90,9 3 0,-7-20-90,-5-7 291,15-21-290,-17 11 89,15-52 0,-18 32-699,6-32 699,-14 22 90,0 4 40,-5 3-220,-2-1 810,0 9-720,-2 24 90,0 16-90,0 35-90,14-7 90,-13-12 0,2-2 807,31 7-807,-23-9 0,2-1-449,22-2-1081,9 3 901,-16-22 89,9-4-269,2-26 539,-11 14 270,-4-21 0,-3-4 180,1 7 269,-6-10 1,-4-1 270,-2 2 449,-1-24-1169,-9 33 90,0-10 0,0 42-90,0 8 0,0 26-90,0-9-327,0 3-2462,14-14 2879,12 5 0,7-14 0,6 0 0</inkml:trace>
  <inkml:trace contextRef="#ctx0" brushRef="#br1" timeOffset="49932">7688 7384 11400,'-47'0'1170,"9"17"-990,-16 5-180,24-1 0,6 5 0,3 0-90,7-5 90,-10 40 0,22-32-180,17 14-720,-10-21-449,27-9 0,6-4 0,-6-2 326,4-3 1,2-4 1022,9-17 0,1 13 0,0-13 0</inkml:trace>
  <inkml:trace contextRef="#ctx0" brushRef="#br1" timeOffset="50270">7903 7048 10861,'0'-5'539,"-14"2"-539,1 3 0,-3 21 0,6 10 0,10 14-339,0 3 428,0-6-178,0 1 178,0 3-178,19-3 178,-15 2-89,15-17 0,0 0-89,-14 13-181,9-10 0,2-2-270,-5-2-6,2 6-893,-5-17 540,-8-4 1798,-24-19-89,-3-9-630,-22-23-90,24 8-90,-11-12 180,32 16-180,-12-6 0,16 11 256,0 0-256,26-5-720,-3 8 720,20 0 0,6 3 0,3 2 0,-8 3 0,0 1 0</inkml:trace>
  <inkml:trace contextRef="#ctx0" brushRef="#br1" timeOffset="50552">8700 7252 11131,'-23'0'0,"3"0"0,4-15-90,26 0 0,13-3-720,16-1 181,4 16-361,-6-5 990,19 3 0,-10 4 0,14-3 0</inkml:trace>
  <inkml:trace contextRef="#ctx0" brushRef="#br1" timeOffset="50865">8932 6995 10411,'-17'0'90,"2"0"-90,52 0 0,-17 0-90,41 0 90,-27 0 0,2 0 90,0 0-90,11 14 360,-13-2 179,13 17-449,-27-8-180,-2 17 90,-13-11 0,-5 12 180,0-7-360,-22 2-179,16 1-1575,-15-9 0,-3 0 1934,-1 12 0,-3 11 0,9-18 0</inkml:trace>
  <inkml:trace contextRef="#ctx0" brushRef="#br1" timeOffset="51415">10145 6882 10231,'-26'-13'-90,"0"4"90,1 2 0,-6 5 0,9 2 0,-10 17 0,16 8 0,-2 25 0,12-9-502,1 3 502,5-14-282,23-2 282,-18-4 0,54-2-90,-34-5-180,10-11 0,3-3-90,2 3 135,-7-13 0,-1-6 315,5-15-180,4-12 90,-12-17 180,-16 19-90,-3 5 0,-2-1 90,-7-8 135,-7 6 0,0 0 44,1-6 91,-29-13-360,29 22 180,-36-1 270,36 4-540,-39-4 0,22 11 0,-12-2 0,15 16-90,10 27 180,29 15-180,-15 18 90,12-11 0,5-1-1439,5 16-301,-4-6 1,2 0 1739,-3-19 0,-1-2 0,0 9 0,-1-1 0,12 11 0</inkml:trace>
  <inkml:trace contextRef="#ctx0" brushRef="#br1" timeOffset="51704">10772 7137 10681,'7'-16'90,"3"-9"-180,1 2 180,3-6-180,10-23 90,-5 16 0,-5 2 0,0 1 90,3-9-90,-6 6 0,-3 1 270,-1-6-270,-2-9 0,-5 6 0,-22 14 90,-6-12-180,0 23 90,-20-1 90,21 13-90,-20 3 0,21 24 0,9 9 0,17 12 0,0 3-630,21 10-719,-16-13-136,24-5 1,5-1 1355,-7 3 1,5-13 0,1-3 0,6 6 0</inkml:trace>
  <inkml:trace contextRef="#ctx0" brushRef="#br1" timeOffset="52067">11302 7035 10951,'0'-34'449,"0"-3"-449,0 4 0,0-4 0,0-8 0,0 4 0,6 4 0,2-1 0,-5-13-1267,11 17 0,-1 0 1267,-10-17-90,19-1 180,-19 0-214,2 13 0,-1 0 124,-4-22 0,0 12 0,0-1 0,0-6 45,-8 13 0,-4 1-45,-7 0-90,-5-6 706,-3 26-616,24 6 179,-9 6 361,3 6 784,7 23-1055,-7 1 665,9 23-889,7 2 0,3 2-45,7 17-1131,-6-21 0,1 6 1,1-6 1130,1-8 0,0-1-45,6 23 0,1-2-522,-8-24 0,2 0-1322,16 24 0,2-2 539,1-5 1225,-7-13 1,0-4 0,0-10 0,1-2-1</inkml:trace>
  <inkml:trace contextRef="#ctx0" brushRef="#br1" timeOffset="52367">11722 6778 10681,'0'-13'-90,"0"1"180,0 1-270,0 0 270,17-4-630,3-10 180,2 4-89,11-16 359,-17 15-180,9-21 360,-12 21 270,-8-16-180,-5 22-1,-20-5-89,0 14 0,-16-1 90,19 22-180,-7-10 90,22 29-180,-10-5 90,12 10 0,0 1-899,17 1-271,-13-13 1170,22-5 0,6-4 0,-5-5 0,35 1 0</inkml:trace>
  <inkml:trace contextRef="#ctx0" brushRef="#br1" timeOffset="52615">12405 6037 10861,'-30'-1'539,"5"22"-449,11 11-90,6 15 0,8 2-645,0-7 645,0 3 0,11-12 0,1 0 0,-6 18-675,12-9 1,2 0-226,0 2-719,-6-3 0,3-3 1619,9-3 0,-12 13 0,-7-29 0</inkml:trace>
  <inkml:trace contextRef="#ctx0" brushRef="#br1" timeOffset="52751">12363 6464 9512,'0'-31'0,"0"2"-1080,21-7 540,-16 9-269,34-9 359,-16 20 450,19 2 0,-9 11 0,-2 2 0</inkml:trace>
  <inkml:trace contextRef="#ctx0" brushRef="#br1" timeOffset="53048">12907 6517 7623,'27'2'359,"-2"0"-179,1-2-180,-1 0 0,-3 0 0,-1-15 270,-2 11-270,-2-24 0,0 9 90,-6-7-90,-3-10 90,-6 14 270,-19-16-270,-6 16 180,1-5 179,-21 11-269,24 2-90,-22 3 180,13 2 0,-3 4-180,7 2-180,6 26 180,9 6-90,9 12 0,16 15-360,8-21-855,0-5 1,2-1-135,17 4 1067,7 5 1,-13-16 0,1-4 0</inkml:trace>
  <inkml:trace contextRef="#ctx0" brushRef="#br1" timeOffset="53332">13650 5675 11400,'-27'0'0,"11"17"0,-1 5 0,15 11 0,-4 2 0,6-4 0,0 22 90,0-12-135,8-3 0,5 0 45,12 7-1419,1 13 519,16-21 181,-23-4-181,20-3-719,-1 4 360,-9-13 1259,5 4 0,-15-15 0,-1-1 0</inkml:trace>
  <inkml:trace contextRef="#ctx0" brushRef="#br1" timeOffset="53670">14002 5674 9332,'11'0'1079,"0"0"-719,-1 15-90,0-12-180,-1 28 0,0-15 0,0 18-1,0 15-178,-3-8 89,-2-1 0,-2 0 0,-1 11 0,-1-7 0,0-1-1539,0 7-170,0 14 1709,-17-8 0,12-17 0,-13 9 0</inkml:trace>
  <inkml:trace contextRef="#ctx0" brushRef="#br1" timeOffset="53902">14688 5853 11760,'-15'-14'-1349,"11"2"450,-12 3 89,16 1 180,-10 2-179,7 2 809,-14-1 0,16 4 0,-6-2 0</inkml:trace>
  <inkml:trace contextRef="#ctx0" brushRef="#br1" timeOffset="54132">14795 6037 9871,'0'12'1080,"0"2"-900,7 0 179,6 12-269,3-2 90,10 23 0,-12-17 180,1 3 0,-1 0 0,-3-1-450,3 23 90,-11-36 0,-22 11-810,14-14-854,-27 0 0,-9-2-315,0 5 1833,-4-6 0,-4-1 0,12-3 0,1-1 0,-4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5:24.9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2930 1122 9332,'-19'31'1349,"15"1"-1169,-29 1-90,29 4 359,-8-5 1,-1 1-450,11 22-316,-3-17 1,0 1 315,5 5 0,0 0 0,0-11 0,0 1 0,-1 23 0,2 0-135,9-24 1,0-1-1396,-1 20 1,0 0-1094,14 4 2623,-8-21 0,-3-2 0,-8 6 0,11-3 0</inkml:trace>
  <inkml:trace contextRef="#ctx0" brushRef="#br0" timeOffset="218">2710 1684 10051,'-3'-5'720,"2"1"-720,0 0-90,1-3 90,0 1 0,19-8-450,10 2-1079,27-8 450,-7 8 1079,-12 4 0,0 0 0,9 2 0,16 0 0</inkml:trace>
  <inkml:trace contextRef="#ctx0" brushRef="#br0" timeOffset="600">3312 1667 9422,'-21'5'989,"-11"1"-899,11-2-180,-14 6 90,6-3 0,-3 13 0,14-5 0,-5 19 0,15-12-180,2 19-180,6-18-269,20 7-181,9-7 360,-3-9 360,7-6 1,-1-2 89,-7-3 44,11 0 1,1-5 225,-5-16 540,15-1-180,-25-3 89,-4-8 450,-8 12-989,-9-13-180,-14 6-90,9 7-1978,-24 9 1258,67 20-629,-14 6 854,6-7 1,3-2 445,11 5 1,-9-13 0,-1 0 0</inkml:trace>
  <inkml:trace contextRef="#ctx0" brushRef="#br0" timeOffset="834">3890 1696 9781,'-17'-8'180,"-5"2"-180,-11 22 90,13 1-90,9 17-90,11-5 90,21-11 90,-15 3-90,46-19 0,-27 7 45,10-8 0,2-2-135,10 1 135,-9-9 0,0-3-45,4-12-270,-13 4 1,-5-4-991,-6-17 361,-2 7 899,-41 14 0,-13 9 0,-26 11 0</inkml:trace>
  <inkml:trace contextRef="#ctx0" brushRef="#br0" timeOffset="994">3698 2265 9062,'0'-12'0,"0"-5"0</inkml:trace>
  <inkml:trace contextRef="#ctx0" brushRef="#br0" timeOffset="1350">4738 1628 10231,'-17'12'90,"3"4"-180,28 2 180,-10 16-90,11-20 90,-2 29-180,-9-20 180,9 8-90,-4-13 450,-7-1 0,7-4-450,-9-3-90,0-28 90,0 1-450,0-25-180,0 8-179,0-3-181,0-5-338,0 1 1328,15-2 0,-11 2 0,10 0 0</inkml:trace>
  <inkml:trace contextRef="#ctx0" brushRef="#br0" timeOffset="1684">5443 1368 9871,'-41'0'90,"-9"0"-90,21 0 0,-17 14-90,23 8 180,-4 19-90,13-5 0,7 14 0,1-21 0,24 9 0,7-7 90,-2-10-90,35 3 90,-35-17-90,29-2 0,-24-5 0,-6 0 0,-1-14 90,-3-6-270,-8-19-90,-3 0-629,-27 0-1,-3 17 900,-19 1 0,20 19 0,4-6 0</inkml:trace>
  <inkml:trace contextRef="#ctx0" brushRef="#br0" timeOffset="2000">5833 1373 9332,'-42'36'270,"4"0"-181,6-2 1,16-5 0,6-3-90,10-8 0,0-2 180,24 3-180,-18-7 0,42 1 0,-16-9-576,13-2 576,-2-2 90,-15 0 0,-1-21 90,-6 16-270,-8-33 180,3 34 0,-14-43-180,6 28 90,-28-31 0,15 27-360,-34-2-360,34 11 397,-36 8-756,35-2 1079,-34 7 0,36-2 0,-14 3 0</inkml:trace>
  <inkml:trace contextRef="#ctx0" brushRef="#br0" timeOffset="2583">6312 1292 9512,'0'36'90,"0"-6"-90,0 2-90,19-4 180,-14 13-90,30-9 0,-21 20 0,5-24 89,-2 16-89,-14-26-449,5 5 449,-8-39-90,0-7 180,0-15-90,0-11 90,14 20 180,-10-7 89,27 12 1,-16 13-270,15 0 90,-16 31 0,6-16-90,-18 34-90,16-13 0,-11-1 0,7 13 0,-7-21-450,-1 11 360,-4-14 90,0-7-90,-1-21 90,4-9 0,0-9 0,9-20 90,-2 17 225,0 2 0,1 1-45,0 2 89,9-4-269,-13 27-90,6 8 0,-5 18 0,9 7-270,-9 11-629,4 1-3688,-2 5 4587,-5-11 0,4 10 0,-3-15 0</inkml:trace>
  <inkml:trace contextRef="#ctx0" brushRef="#br0" timeOffset="2700">7585 1412 14369,'16'0'-1799,"-6"0"-1529,-5-5 3328,-4 0 0,-1-4 0,0 3 0</inkml:trace>
  <inkml:trace contextRef="#ctx0" brushRef="#br0" timeOffset="4484">3625 3384 10141,'4'0'180,"2"0"-270,-5 15 180,1 7 0,-2 13-180,0 6 90,0 2-1466,0 6 1556,0 6-90,0 4-90,0 1 180,0 2-90,0-3-90,0-1 180,0-1-450,0-3-449,0 0-271,0-3-89,0-4 1169,0-5 0,0-2 0,0-2 0</inkml:trace>
  <inkml:trace contextRef="#ctx0" brushRef="#br0" timeOffset="4867">3737 3262 7623,'9'-4'539,"10"2"-359,-8 1 0,27 1-90,-9 0 225,18 0 0,6 0-315,12 0-1131,-16 0 0,7 0 1,-5 0 1130,-4 1 0,0-2 0,11-2 0,7-2 0,-4-1-508,-2-2 1,1 0 529,-8 0 1,6 0 0,0-1-1,-5 1-52,-6 3 0,-3 0 0,2-1 30,14-3 0,2-2 0,1 1 0,3 3 0,0 1 0,-2-2-363,-12 0 1,-2-2 0,5 0 326,-2 2 0,7 0 0,1 0 0,-1 0 0,-5 1-309,7-2 0,-5 2 0,7-2 285,-13 2 0,6 0 0,2-1 0,1 0 0,-3 1 0,-4 0 15,2-1 0,-5 1 0,-1 1 0,4-1-9,0 0 0,4 0 0,1 1 0,-2-1 0,-4 1-126,14-1 1,-4 0 0,0 1 179,0-1 0,0 2 0,-1-1-90,-3 1 0,0 1 0,2 0-139,-3 0 0,2 1 0,1-1 1,-4 2 228,1 0 0,-3 0 0,2 1 0,-5-1 0,3 1 0,-2 0 0,-3 0 0,17 1 0,-3 0 0,-1 0 0,0 0 0</inkml:trace>
  <inkml:trace contextRef="#ctx0" brushRef="#br0" timeOffset="5400">4000 4372 8252,'35'0'1170,"13"0"-990,-7 0-1948,12 0 2128,-1 0-270,5 0 0,-23 1 0,2-2-90,1-6 0,2-1 90,5 7 0,1-2-135,2-11 0,3-2 75,2 7 0,4 1 0,-1-1-60,-10-2 0,-1 0 0,4-1-586,0 2 1,6-2 0,1 1 0,0 0 0,-4 1 675,8-2 0,-3 1 0,3-1-60,-1 0 0,3-1 0,0 0 0,-2 2-286,4-1 0,-2 1 0,0 0 256,4-1 0,0 1 0,1 0-38,-16 2 1,0 1 0,1 0-1,3-1-40,4 0 0,5 0 0,2 0 0,-1 0 1,-3 0 17,-1 0 0,-3 1 0,1-1 0,6 0 25,-11 2 1,5 0 0,3-1 0,1 0 0,-2 1-1,-2 0 1,-5 0-26,7 0 0,-6 0 0,-1 1 0,6-1-75,-3 1 0,6 0 0,1 0 0,0 0 1,-3 0-1,-5 1-15,13-1 0,-7 2 0,3-1-68,-6 1 1,3-1 0,-1 1 0,-5 1 247,-2 1 0,-5 1 0,0-1 0,-3 1 0,1-1 0,-2 1 0,22 0 0,-1 0 0</inkml:trace>
  <inkml:trace contextRef="#ctx0" brushRef="#br0" timeOffset="5717">8510 2887 9062,'-22'14'90,"-13"-11"-180,31 37 180,-24-17-90,26 27-962,-15-5 962,15 8 0,-5 6 0,7 6-675,-1-17 1,2 1-320,8-11 1,-1-1 855,-7 13 1,3-2 0,11-13 0,3-2 0,-8 0 0,0 1 0</inkml:trace>
  <inkml:trace contextRef="#ctx0" brushRef="#br0" timeOffset="6390">1005 3725 10141,'0'-10'450,"0"1"-180,0 2-270,0 2 1169,-13 3-1169,9 20 0,-9 12 0,30 14 0,-8-9 0,0 0-450,11 14 90,-7-16 1,0 2-721,-5 2 1,0-1 359,7 19-388,-1-10 1,-2-1 862,1 6 1,2 8 0,-6-21 0</inkml:trace>
  <inkml:trace contextRef="#ctx0" brushRef="#br0" timeOffset="6535">998 4235 8882,'-9'-10'630,"2"-4"-540,7-7-90,0 2 0,0 5-630,55-8-270,-23 9 900,15 1 0,2 2 0,-3 1 0,15-1 0</inkml:trace>
  <inkml:trace contextRef="#ctx0" brushRef="#br0" timeOffset="6821">1542 4221 8612,'0'-30'630,"16"-1"-540,-12-3 269,26 15 181,-26-12 0,10 17-630,-14-9 0,0 8 180,-18 8-90,-3 22 0,-17 6-180,4 20 270,14-7-270,0 7-90,17-15-1439,-5 9-270,31-15 1979,-3-4 0,6-9 0,-11-7 0</inkml:trace>
  <inkml:trace contextRef="#ctx0" brushRef="#br0" timeOffset="7138">1710 4062 8522,'0'39'0,"16"4"90,-13-8-90,13 3-90,-16-13 90,14 0 0,-10-4 0,10-4 180,-5-2-180,-7-5 0,11-4 0,-12-18 0,6 9 0,-6-32 360,6 5-180,-3-10 629,8-11-719,-5 17 90,8 0-270,-5 17 180,9 10-90,-7 7-90,4 0 180,-3 18-90,-3-14-90,2 34-1259,2-9 539,-5 8-89,3 2-360,-7-15 1259,-3 0 0,1-2 0,-3 0 0</inkml:trace>
  <inkml:trace contextRef="#ctx0" brushRef="#br0" timeOffset="7322">1415 3865 9062,'21'-17'360,"-16"1"-360,30 1 0,-31 2 90,32-1-360,-18 1-180,27 5-1169,-7 1 1619,-4 5 0,-2 2 0,-12 0 0</inkml:trace>
  <inkml:trace contextRef="#ctx0" brushRef="#br0" timeOffset="7771">2152 4113 8612,'6'15'540,"-1"-12"-450,2 27-90,2-6 270,0 9-181,2 3 1,0 1 0,0 6-90,0 0 0,-1 0 0,0-3 0,3 19 90,-7-29 270,3 7-450,-6-21 90,0-2 0,-2-23-90,-22 6 180,16-31-90,-32-3 0,12-11-45,6-5 0,-1-2 90,1 24 0,1-1-1786,5-32 0,6-1 1741,-6 4-45,12 10 0,2 2 45,-1-3 0,21 7 0,2 3 0,-12 6 0,30 9 0,0 4 0,-32 12 0,51 3 0,-43 7 0,6 21 90,-11 6-90,-12 11-90,-26 13 180,20-21-630,-17-4 1,-4-3-271,-5-7 810,-21 14 0,8-27 0,7 8 0</inkml:trace>
  <inkml:trace contextRef="#ctx0" brushRef="#br0" timeOffset="8117">2308 3549 8792,'23'-4'1799,"-5"1"-1529,-5 18-180,-1-11 90,-6 30-90,5-30-90,0 36 0,4-8 90,-2 9-90,5-1-90,-5-13 180,0-3-180,-1-1 90,5 5 0,-7-10-270,7 7 0,-11-15-720,4-1 721,-7-7 269,3-1-90,0-16 90,2 11 0,5-25 0,-1 8 359,6-11-269,-8 11 0,12-1-90,-12 20 0,11-7 0,-10 28 0,9 3 0,-6 1-989,10 15-90,-7-16-1,5 3 1080,-5 4 0,0-26 0,1 9 0</inkml:trace>
  <inkml:trace contextRef="#ctx0" brushRef="#br0" timeOffset="8350">2965 3718 9062,'-16'-7'450,"13"20"-450,-26 8 90,26 20-90,-16-20 0,17 15 179,-4-20-269,6 11 270,20-13-270,-1-7 90,16-7-359,-19-14-361,-5-1-539,-11-14 1259,0 0 0,-19 3 0,-5 0 0</inkml:trace>
  <inkml:trace contextRef="#ctx0" brushRef="#br0" timeOffset="8542">3145 3719 8432,'3'21'90,"-2"-9"-90,3 7 0,-4-11 0,0 7-90,0-3-270,0-5-89,0 1-271,14-4 720,-10 0 0,23-2 0,-10-1 0</inkml:trace>
  <inkml:trace contextRef="#ctx0" brushRef="#br0" timeOffset="8808">3257 3673 8702,'0'34'90,"0"-3"-90,16-9 180,4-1 989,11-12-1169,-13 2-90,-7-9 180,-11 3-90,0 1-90,-11 1-180,8 5-359,-8-3-1800,1 5 2429,1-6 0,-3 1 0,5-3 0</inkml:trace>
  <inkml:trace contextRef="#ctx0" brushRef="#br0" timeOffset="8954">3045 3459 9691,'0'-20'90,"0"3"-180,21 3-449,-15 2-361,38 4 900,-8 2 0,12 3 0,4 2 0</inkml:trace>
  <inkml:trace contextRef="#ctx0" brushRef="#br0" timeOffset="13300">1518 6415 9422,'0'-12'0,"-6"3"0,4 2-450,-9 2 90,10 1 270,-4 1-2249,5-1 2339,0 16 0,0-10 0,0 11 0</inkml:trace>
  <inkml:trace contextRef="#ctx0" brushRef="#br0" timeOffset="13750">1557 6437 9242,'-31'0'0,"-3"0"-90,8 0 180,-2 14-90,4-10 0,-10 28-90,8-4 180,-6 9-90,9 13-90,7-18 180,3 15-90,10-21 0,3 5 90,17-5-90,-12-10 90,29 4-90,-12-14 0,32-19 0,-18 8 45,-6-22 0,-4-5-135,-1 3 90,0-23 0,-2-4 90,-1-1-700,-2 0 0,-2-1 610,-6-1 135,-4 9 0,-2 1-45,-2-7 44,-3 20 1,1 0 225,-2-19-360,0 16-290,-19-6 290,15 25 0,-15 4 0,19 30 90,0 14-90,0 15 90,0 7-270,0-5 225,0-10 0,0 1-45,0 23 0,6-9 0,1 0-1289,-4 8 1154,3-22 0,0 1-1304,5 28 630,-9-18-91,6-12 1,1-1 1039,0 1 1,-1 4 0,-1-17 0</inkml:trace>
  <inkml:trace contextRef="#ctx0" brushRef="#br0" timeOffset="13885">1908 6575 8612,'6'0'-90,"0"0"180,-2 0-180,1 0 90,-1 30-450,-2-23 450,4 42 0,-3-27 0,1 20 0</inkml:trace>
  <inkml:trace contextRef="#ctx0" brushRef="#br0" timeOffset="14068">2098 6238 8882,'-30'0'-630,"12"18"630,6 4 0,12 20 0,0 1 0</inkml:trace>
  <inkml:trace contextRef="#ctx0" brushRef="#br0" timeOffset="14282">2475 6461 8792,'-44'12'1349,"1"6"-1349,1 15 90,18-5 0,0 2-90,22-8-90,-7 0 90,9-1-180,0-4-449,18-1-181,-13-3-1079,57-4 1889,-33-5 0,37-2 0,-26-2 0</inkml:trace>
  <inkml:trace contextRef="#ctx0" brushRef="#br0" timeOffset="14616">2795 5995 9422,'-21'-8'629,"4"0"91,6 7-360,8 19-270,-8 26-90,11 6 0,8-6 0,4 0 0,7 7-465,2-6 0,-2-1 465,0 6 77,-3-19 1,-1 0-168,-1 19-90,2-16-180,2 11 91,-12-27-181,7 0 360,-5-14 685,2-18-595,-2 9 179,4-35 181,3 7-180,-2-11 0,8-8-270,-10 32 180,2-13-180,-7 30-180,-2 14-1619,-1 39 720,-3 3 915,1-18 1,-2-1 0,-14 10 0,-4 3-1</inkml:trace>
  <inkml:trace contextRef="#ctx0" brushRef="#br0" timeOffset="14789">2093 7283 10591,'-6'-14'-270,"1"-7"-449,25 3-271,-14-11-359,35 25 1349,-36-22 0,40 23 0,-14-11 0</inkml:trace>
  <inkml:trace contextRef="#ctx0" brushRef="#br0" timeOffset="15134">3435 6322 11760,'0'-5'270,"0"1"-180,0 23 180,14 3-180,4 24 0,9-8 180,-1-4-180,-6-16 0,-1-8-180,-4-10 90,-3-16-270,1-9-270,-4-8-1079,6-24 180,-7 20 1439,3-28 0,-4 29 0,-1-8 0</inkml:trace>
  <inkml:trace contextRef="#ctx0" brushRef="#br0" timeOffset="15483">4040 6300 9961,'0'9'810,"0"-1"-540,0-2 0,0 0-181,0-1-89,0 2 90,-13-1 0,9 3-90,-9 1 0,13 8 0,0-4 0,18 11-90,-14-11-359,27 3 179,-11-12 360,14 0-90,3-26 0,-2-6 90,-10-12 449,-5-16-179,-10 21-492,-5-12 402,-2 17-277,-3 4 7,0 3-1079,0 4-1,0 23 1,-14-8-360,11 39-450,-10-16 1889,13 21 0,-10-4 0,-2 3 0</inkml:trace>
  <inkml:trace contextRef="#ctx0" brushRef="#br0" timeOffset="15609">4057 6886 11760,'-5'8'270,"-1"-3"-360,3-2-2338,-2-2 2428,2-1 0,1 0 0,1 0 0</inkml:trace>
  <inkml:trace contextRef="#ctx0" brushRef="#br0" timeOffset="19451">24185 1017 11131,'6'0'539,"1"0"-359,-4 0 0,3 0-180,2 0 0,1 0 90,5 0-180,0 0 180,2 0-180,2 18-360,0-13-269,3 30-451,0-19-179,1 17 1349,10 10 0,-8-10 0,7 13 0</inkml:trace>
  <inkml:trace contextRef="#ctx0" brushRef="#br0" timeOffset="19669">24857 920 8702,'-40'0'90,"17"20"-90,-12-16 0,30 37-90,-32-22 90,21 19 0,-15-8 90,9-2-990,-6 9 181,8-12 719,-8 4 0,15-13 0,-3-2 0</inkml:trace>
  <inkml:trace contextRef="#ctx0" brushRef="#br0" timeOffset="19849">24525 940 8972,'19'-14'1349,"-5"0"-1079,-14 1 0,10 7-180,-1 0-90,8 6-90,6 14 90,-3-10-810,21 27 181,-12-3-999,12 7 818,-11 4 1,1-10 809,1-1 0,2 0 0,1-1 0</inkml:trace>
  <inkml:trace contextRef="#ctx0" brushRef="#br0" timeOffset="20019">25327 1015 9242,'-17'-10'539,"-2"2"-449,-14 8-180,2 19 90,4 5-719,5 23-361,10-8 1080,6 12 0,6-20 0,0 7 0</inkml:trace>
  <inkml:trace contextRef="#ctx0" brushRef="#br0" timeOffset="20237">25445 880 8972,'-16'16'360,"4"7"-360,12 16 0,0-6-180,0-2-720,0-6-449,0-1 1349,0 1 0,12-1 0,2 0 0</inkml:trace>
  <inkml:trace contextRef="#ctx0" brushRef="#br0" timeOffset="20439">25608 660 8972,'0'0'0</inkml:trace>
  <inkml:trace contextRef="#ctx0" brushRef="#br0" timeOffset="20951">25797 1379 10681,'-13'-19'360,"2"-7"-270,11-9-180,0-1 0,23 8 180,-18-4-90,31-2 0,-32-1 0,23-1 90,-24 2 90,21-11-1,-21 12-89,9-13-90,-12 24-90,0 0 90,0 13 90,0 3 0,0 24-90,0 10 0,0 13 0,0 25 0,0-23-270,0 18-269,0-2 179,14-13 0,-13-10 0,2-1-89,25 5-91,-24 20 450,21-29 90,-22 14 0,7-27 540,-10 2 89,-17-17-179,13-19-90,-25-5-270,26-21-180,-9-5-180,12 8-1259,23-15 450,2 23 1079,-1 3 0,2 2 0,9-4 0,1-9 0</inkml:trace>
  <inkml:trace contextRef="#ctx0" brushRef="#br0" timeOffset="21133">26357 1025 8972,'0'25'360,"0"-4"-1710,0 0 1,0-6 1349,0-2 0,12-3 0,4-3 0</inkml:trace>
  <inkml:trace contextRef="#ctx0" brushRef="#br0" timeOffset="21299">26540 611 10051,'0'-7'0,"-17"1"-449,13 1-3363,-13 21 3812,17 10 0,0 12 0,0 2 0</inkml:trace>
  <inkml:trace contextRef="#ctx0" brushRef="#br0" timeOffset="24100">24745 2680 9062,'-23'-8'719,"-19"6"-449,25-15 90,-22 16 0,13-7-270,-3 8-90,5 0 0,-3 0 0,4 0 0,2 14 0,3-10-90,4 24 180,3-25-90,6 28 0,2-16 0,3 14 0,0-6 0,0 0-90,20-1-360,-15-3 180,32-3 0,-32-2 1,42-7 179,-27-2 180,35-5-90,-26-17 269,14-4-89,-22 0-90,4-15 180,-15 31 270,-4-31-90,-1 32-1,-4-28-539,0 19 90,-1-9-449,0 27-901,0 10 541,17 25-181,-12-8 91,23 0-450,-25-11 1349,20-2 0,-20-4 0,10 1 0</inkml:trace>
  <inkml:trace contextRef="#ctx0" brushRef="#br0" timeOffset="24433">25043 2662 9422,'1'-12'269,"-1"24"-358,1 5 89,-1 27-360,16-12-360,-13-1 270,26-8-89,-16-11 449,12 0 90,-6-12 0,0 0 0,-3-19 180,0 15 89,0-34 541,6 15-450,-6 0 90,5-10-181,-12 20 91,0-4-360,-3 8-90,0 9 90,0 0 90,0 0-90,1 18 0,6 6-450,-1-1-989,9 28 720,-6-34 719,8 29 0,-10-33 0,5 0 0</inkml:trace>
  <inkml:trace contextRef="#ctx0" brushRef="#br0" timeOffset="24657">24635 2195 8522,'-14'0'990,"3"0"-631,6 16-449,2 4 90,24 0-539,-15 11-541,24-21 1,6-2 1079,-6 10 0,5-4 0,1-2 0,10 3 0</inkml:trace>
  <inkml:trace contextRef="#ctx0" brushRef="#br0" timeOffset="25003">26017 2476 9961,'-45'-11'720,"-2"1"-810,10 10 180,2 0 0,8 16-180,8 7 180,4 9-90,8 1 0,28 8 0,-16-9 0,15-6 0,5-2 0,6 5 0,11 8 90,5-20 180,-19 4-270,-6-14-360,-11 0-270,-32-6-1619,1-25 1440,-21 18 809,22-31 0,3 19 0,16-12 0</inkml:trace>
  <inkml:trace contextRef="#ctx0" brushRef="#br0" timeOffset="25353">26498 2460 9961,'-55'35'540,"-1"-2"-450,8-1 0,8-4-90,17-6 0,12-3-180,11-7 0,0-1-180,0 0 90,20-2-89,-15-2-181,37-3 270,-11-2 0,23-1 270,-10-18 180,4-1-90,-24-3 1169,6-20-809,-20 25-360,-1-18-90,-9 37-719,0 10-631,0 25-808,0 0 2158,22 1 0,-17-18 0,18-6 0</inkml:trace>
  <inkml:trace contextRef="#ctx0" brushRef="#br0" timeOffset="25683">26947 2446 9512,'-21'20'899,"5"2"-899,16 24 90,0-6-180,0-6-90,0-2-90,0-15-539,13-5 629,0-20 180,10-12 0,-5 1 0,-4-18 0,-1 21 0,4-28 90,-3 20 180,1-4-90,0 8-90,-5 11-90,6 1-90,-7 8 0,5 17-270,-5-12-899,11 31-1,-5-9 1260,6 8 0,0-10 0,-1-15 0</inkml:trace>
  <inkml:trace contextRef="#ctx0" brushRef="#br0" timeOffset="26016">27505 2462 9422,'-32'22'539,"3"2"-449,14 24-180,4-14 90,11 0 0,0-12-180,0-1-269,23-4 359,5-1 90,19-8 90,-1-2 180,-12-6 89,-11-18 721,-2 2-541,-11-5-359,3-3-180,-2 21 180,-10-17-180,2 32-90,-3 4 90,0 34 0,0-6-719,0 21-181,0-27-1259,0 17-89,0-28 2248,0 2 0,0-20 0,0-3 0</inkml:trace>
  <inkml:trace contextRef="#ctx0" brushRef="#br0" timeOffset="26189">27573 1667 10681,'-34'0'-90,"-16"18"-180,8-13-945,7 19 1,2 3 1000,-7-4 1,14 3-1,1 2 1,-10 8 0</inkml:trace>
  <inkml:trace contextRef="#ctx0" brushRef="#br0" timeOffset="28499">24790 3937 10051,'-13'19'90,"9"11"-90,-19-27 0,20 26 0,-7-17 90,10 25-180,0-12-719,0 22 89,0-18 90,0 9-809,0-1 1439,0-7 0,16 8 0,4-12 0</inkml:trace>
  <inkml:trace contextRef="#ctx0" brushRef="#br0" timeOffset="28632">24650 4422 8522,'-10'-17'270,"8"-13"-180,-8 17-90,10-15 0,0 3-90,26-2-989,17-18 629,-14 26 0,1 0 340,5-5 0,0 0 0,-5 5 0,0 2 0,1-1 0,0 1 0</inkml:trace>
  <inkml:trace contextRef="#ctx0" brushRef="#br0" timeOffset="29369">25285 3714 9062,'-16'32'1529,"4"4"-1439,12-5-180,0 3 270,0-5-270,0 3 180,0 1-180,14 19 180,-11-11-90,12-7 0,-1 0 0,-10 7-45,8-8 0,0-1-45,-9 3-360,6 9 180,-2-20 1,-5-3-91,4-6-810,0-2 990,-4-7 91,8-1 89,-6-25 89,6-6 1,-2-13 180,3 1 0,-2 8-90,0 2 0,0 2 540,3 3-271,-4 3-269,3 10 0,-4 1 0,6 9-180,-3 15 0,4-11 0,5 27 0,-3-8 0,13 20-90,-11-6-727,6 0 277,-6-11 180,0-3-629,21 6 809,-12-16 0,25 4 180,-27-17 90,15-20 90,-21-8 360,4-22-91,-14 9 541,-2-6-1080,-6 16 450,-1 0-270,0 35 457,0 11-547,0 28-180,21-11-450,2 8 630,21-15-179,-9-4 89,-1-10 90,-9-11 0,0 0 0,-2 0 0,0-16 179,0-5 181,-6 0 270,-3-28-180,-10 32 179,-2-26-629,-2 18 0,0 5-899,-15 5-271,11 27-359,5 21 720,16 4 809,18 14 0,-18-36 0,-3 5 0</inkml:trace>
  <inkml:trace contextRef="#ctx0" brushRef="#br0" timeOffset="29650">26470 4343 10321,'8'-18'270,"-1"14"-360,1-13 180,7-2-90,-2-2 0,10-19 180,-12 11-90,1 0-90,-9 9 0,-1 2 0,-2 0 270,0-4-180,-20 7-90,15-7 179,-33 14 1,33-1-180,-23 7 0,25 17-90,-8 7-359,11 19-181,20-6-899,4 11 450,1-19-181,18 7 1260,-25-14 0,22-2 0,-12 0 0</inkml:trace>
  <inkml:trace contextRef="#ctx0" brushRef="#br0" timeOffset="29867">26392 3946 9512,'-13'-11'539,"4"-1"-269,2 2-270,4-1 90,3 0-90,21-1 0,-16 2-270,51-4-180,-33 6-180,11 2 1,1 1-180,1 3 809,25-1 0,-28 19 0,10 3 0</inkml:trace>
  <inkml:trace contextRef="#ctx0" brushRef="#br0" timeOffset="30085">27080 3999 10141,'21'-10'1529,"2"16"-2068,27 13-361,-14-1 91,3 18-271,-11-21 1080,13 31 0,-8-21 0,8 10 0</inkml:trace>
  <inkml:trace contextRef="#ctx0" brushRef="#br0" timeOffset="30282">27565 3866 9961,'-48'-3'270,"9"0"-180,2 3 0,8 25-90,-1-19-90,10 27 0,1 6-270,-10-8-585,5 14 1,4 5-1273,1 2 2217,7-16 0,3-1 0,5 13 0,1-2 0</inkml:trace>
  <inkml:trace contextRef="#ctx0" brushRef="#br0" timeOffset="30637">27768 4218 7982,'20'-12'180,"11"-2"0,-27 1 180,28-10-180,-10 7 270,12-27-91,-5 22 91,-15-23-90,-6 24 90,-8-13-270,0 14 89,-23-8-89,18 15 360,-49-1-540,36 9 0,-16 21 0,17 6 0,15 12-270,-5-3-1169,7 8 180,21-10-90,-15 8-630,36-14 1979,-37-2 0,40-1 0,-14-1 0</inkml:trace>
  <inkml:trace contextRef="#ctx0" brushRef="#br0" timeOffset="31251">28303 3825 10771,'0'-5'1529,"0"20"-1439,0 4-90,14 25 90,-11-12-90,10 6 0,-13-13 0,11 12 0,-9-11 0,9 11 90,-11-22-1349,0 3 719,0-29 360,0-7 90,5-13 90,-4-2 0,8 4 0,-4-1 90,4-1-180,1-1 90,1 3 270,0 2 359,7-1-359,-3 10 90,8 3-270,-8 11 0,7 19 0,-8-11-90,2 29 0,-6-17 0,-2 17 0,-2-4 0,0 10 0,-3-8-90,1 14 180,-1-23-270,-1 2 0,1-12 0,0-6 180,0-1-180,2-20 180,5-7 0,-2 3 90,10-35-180,-8 33 90,14-37 270,-13 30 270,7-1-450,-10 16-90,1 7 90,-3 6-90,6 18 0,-4 4-810,10 34 1,-8-18-1440,11 17 1170,-8-30 1079,17 5 0,-8-20 0,10-1 0</inkml:trace>
  <inkml:trace contextRef="#ctx0" brushRef="#br0" timeOffset="31999">29090 3824 10771,'-33'-7'1799,"1"1"-1619,15 20-180,-7-11 90,21 24-180,-15-23 90,16 27 0,-6-17-540,8 23 90,0-14-269,0 10 359,21-16 180,-16 2-270,31-11 360,-18-4 180,15-1-90,-15-18 450,7-3 270,-17-18 89,4 0-629,-6 2-180,-6 5-270,0 29-270,0 12-359,15 27-90,3 0 629,17-5 0,-7-13 90,2-9 0,-8-6 270,-1-5 0,0 6 270,2-25-180,-5 14 720,1-30 269,-11 11 0,-2-17-809,-5 2-360,-1 7 0,0 9 90,0 27-180,0 5-179,19 19 179,1-15 180,20 4 90,-5-16-90,-7 5-90,-6-7 180,-7 0 0,1-19 179,-5 14 451,2-29-180,-9 16-540,0-12 270,-4 5-270,0 29 0,0 16 90,0 21-90,8-7 0,2 1 0,-5 15-725,13-16 1,1 1 634,-15 17 180,27 1-180,-28 0-161,7-17 1,1-1 160,-9 19 90,5-14 0,1-1-270,-7-1 0,5 4-359,-6-23-1260,0-7-1439,-21-6 3328,-4-21 0,-1 11 0,6-14 0</inkml:trace>
  <inkml:trace contextRef="#ctx0" brushRef="#br0" timeOffset="32166">29623 2970 11760,'-15'42'-3598,"11"-7"3598,-32 3 0,16-3 0,-18 5 0</inkml:trace>
  <inkml:trace contextRef="#ctx0" brushRef="#br0" timeOffset="35449">25225 5720 9422,'-48'14'539,"-3"1"-539,13 3 90,-2 11-90,14-14 0,1 17 90,4-6-90,8-1 0,-4 0 90,15-1-180,-7-1 90,9-2 90,0-3 0,17 1-540,3-9 181,17 0 179,3-28 90,0-11-180,-6-11 270,-15 9 0,-3-1-90,-3-12 134,-2 5 1,-2-2 405,-8-7-180,3 7 0,-2 1-174,-2-5-6,0-11-180,-19 16 0,14 13 270,-14-2-181,9 21-89,7 24 0,-7 37 0,10 2-135,0-6 1,0-1-586,0 6-495,-2-7 1,4 0-388,16 6 1602,-17-19 0,3-1 0,32 9 0,-14 0 0</inkml:trace>
  <inkml:trace contextRef="#ctx0" brushRef="#br0" timeOffset="35732">25678 5774 9512,'-63'0'1169,"14"0"-1079,4 16 0,17-11 90,13 26-90,-13-8-90,23 15 90,-12-6-90,17-5 90,0-9-90,30-2-180,-7-7 180,28 3-450,8-10 450,-11 4 0,-7-11 0,-1-5-90,4-13 90,-13 3 0,-3-2-90,-10-14 90,7 1-360,-24 2-90,5 10-989,-29-5 1439,-4 10 0,-23 9 0,2 0 0</inkml:trace>
  <inkml:trace contextRef="#ctx0" brushRef="#br0" timeOffset="36098">26193 5772 10771,'0'27'180,"0"4"-180,0-3 0,0 2-180,0-7 90,0-4-180,16-12 90,3-1 180,10-6 0,-1-19 0,-5 14 0,3-37 90,2 23-544,-1-21 634,1 11 0,-3-2 178,6-7-178,-10 11-180,7-3 180,-15 12 0,1 10-180,-9 0-90,-1 8-809,-2 16 537,0 11-2246,-2 25 2608,0-4 0,-17 5 0,-3-14 0</inkml:trace>
  <inkml:trace contextRef="#ctx0" brushRef="#br0" timeOffset="36252">25852 6443 10501,'-4'-18'-1619,"1"0"450,26-3-271,-17-7 1440,41 24 0,-24-27 0,23 11 0</inkml:trace>
  <inkml:trace contextRef="#ctx0" brushRef="#br0" timeOffset="36719">27097 5811 12840,'-19'16'180,"4"7"-180,15 11 90,0 3-180,0-4 90,17 19 0,-12-12-90,10 0 0,-1 0 0,-11-3 90,19 26-360,-20-42-719,7 4 809,-9-34-180,-36-29 450,28-7-45,-18 2 0,0-2 45,23-8-45,-6 5 0,2-2-121,7-11 391,8 13 0,2 0 45,-6-3-46,25 11 1,4 4 45,-11 9-270,12 8 0,1 5 90,-9 10 90,15 23-180,-16 7-90,-6 11 90,-8 0-90,-11-10-809,0 11-1,-20-10-2622,-2 11 3522,-21-19 0,21-4 0,4-10 0</inkml:trace>
  <inkml:trace contextRef="#ctx0" brushRef="#br0" timeOffset="37067">27357 5333 9781,'24'-2'1709,"-2"1"-1349,-8 24-180,-2-17 90,0 30 0,0 6-180,4-12-90,0 16 0,-2 1 0,0-4 0,-2-7 0,-1 0-90,2 4-270,8 20 0,-10-31-90,9 11 181,-13-26-361,6 1 630,-8-13 0,4-18 0,-1 12-90,5-32 180,1 19-90,2-18 90,1 6-180,1 1 540,9-8-90,-10 19-181,10-12-179,-16 27 0,4-9 0,-5 11-90,0 0 180,0 24-269,1-19-271,0 43-270,3-29-989,7 38 810,-2-22 899,18 19 0,-9-26 0,10 4 0</inkml:trace>
  <inkml:trace contextRef="#ctx0" brushRef="#br0" timeOffset="37349">28328 5672 9781,'-29'-15'720,"-16"7"-360,40-3-90,-38 10 89,14-4-359,-16 21 0,8 4 0,18 18 0,10-2 0,26 0 0,8-16-90,18 3 1,1-21 89,-4 7 0,-7-30 89,-15-3-268,-8-21 89,-10 10-270,-18 4-90,13 10-1169,-27 3-810,15 0 2429,-11 9 0,12 1 0,7 8 0</inkml:trace>
  <inkml:trace contextRef="#ctx0" brushRef="#br0" timeOffset="37687">28392 5699 10321,'4'4'1169,"0"1"-1079,-2 3-90,-1-1 90,1 6-90,-2-4 0,0 5-90,0 4 0,0-5-719,0 9 269,0-11-89,12 5 539,-9-10-270,18 0 360,-13-5 90,7-19-90,-2 13 90,-2-31 0,0 31 180,1-33-181,3 15-89,-3-2 360,-1-3-180,-4 26-270,-3-9 90,2 11 90,-2 15-540,5 7 1,-2-2-91,4 20 0,-1-23-89,3 19-1,3-13 630,13-1 0,-5-1 0,9-1 0</inkml:trace>
  <inkml:trace contextRef="#ctx0" brushRef="#br0" timeOffset="37933">28860 5707 10231,'-17'-20'360,"13"-6"-180,-13 19 180,3-4-360,10 25 0,-10 11 0,14 10 0,23 14 0,2-17 0,3 10 0,22-1 0,-32-10 359,25 16-89,-19-25-180,-5 8-629,-6-20-1081,-29 0 361,-16-25 0,-14 10 1259,-2-29 0,7 30 0,-1-13 0</inkml:trace>
  <inkml:trace contextRef="#ctx0" brushRef="#br0" timeOffset="38083">28392 5221 11490,'50'-2'360,"-2"1"-450,-12 1-989,18 0-450,-10 16-1203,11-12 2732,-19 24 0,-2-25 0,-1 9 0</inkml:trace>
  <inkml:trace contextRef="#ctx0" brushRef="#br0" timeOffset="39832">22305 1194 9961,'15'-16'1709,"6"-5"-1439,-18-12-180,6 0 0,-1 5-90,-3-2 0,4 0 90,-2-2-90,-4 0 180,3 2-90,-3 1 0,-1 3-90,-1 2-180,1-1 180,-2 11 270,1 0-270,0 10 0,1 20 0,0-11 0,3 33 0,0-4-90,-1 9-900,3 22-89,-4-27-1215,0 1 1,0-1 2293,-1 0 0,1 21 0,-3-30 0</inkml:trace>
  <inkml:trace contextRef="#ctx0" brushRef="#br0" timeOffset="39989">22260 1447 9602,'23'2'1349,"-20"-19"-1619,54 13-899,-30-30-630,9 23 0,5 3 1560,12-11 0,-17 5 0,-1 1-1,16-3 1</inkml:trace>
  <inkml:trace contextRef="#ctx0" brushRef="#br0" timeOffset="41251">22688 2893 9871,'-42'0'810,"6"0"-1440,5 0 540,11-13 90,8-4-90,5-8 90,7 0 90,19-3-180,3 5 180,19-9 90,-19 16 0,13 0-180,-17 11 90,13 2-90,-14 23 90,0 20 0,-15 4-45,2-7 0,0-1-45,-4 4-45,-9-5 0,-3 1 45,-11 4 45,1-9 0,0 0-45,0-1-90,-11 5-270,17-18 450,-2-23-90,6-7 0,36-23 0,9 17 0,13-13-540,-13 24 1,1 3-271,9-12 810,-1 11 0,0 3 0,7 3 0,-15 0 0,0 0 0</inkml:trace>
  <inkml:trace contextRef="#ctx0" brushRef="#br0" timeOffset="42432">22815 4278 10141,'0'-10'630,"10"0"-450,-7 2 0,15 1 89,-8 3-358,10 3 89,-7 18 89,-1-12-178,-7 28-1,-2-18-360,0 24-180,-1-11 180,-1 16 271,-1-18 179,0 9 0,0-19-90,0 1 180,21-7-90,3-3 449,22 3-89,-23-3-180,11 11 0,-20-4 0,4 22-90,-8-13-90,-10 11-90,-19-13 0,14 1-1799,-49 14 270,31-7 1394,-29 10 0,20-12 0,0 0 0</inkml:trace>
  <inkml:trace contextRef="#ctx0" brushRef="#br0" timeOffset="43266">23065 5897 11670,'9'-5'180,"0"0"-180,-3 3-90,0 2 360,-4 0-180,0 18 0,-20 7-90,13 12 0,-28 1 0,29-4 0,-26 14 0,15-12 0,-5 17 90,9-29-630,34 6 91,17-21-271,12-1-678,13-8 679,-12-18-1,-12 6 1,1 0 179,-10 1 0,0-2 540,8-7 0,0 0 0,8 4 0,-2-20 0</inkml:trace>
  <inkml:trace contextRef="#ctx0" brushRef="#br0" timeOffset="43416">23500 5945 10231,'-33'31'1709,"5"3"-1709,15-5-90,5 4 180,8-4-270,0 5-1349,0 24 90,0-12-1310,0 18 2749,14-17 0,-10-1 0,10 2 0</inkml:trace>
  <inkml:trace contextRef="#ctx0" brushRef="#br0" timeOffset="49886">5678 5899 11940,'15'47'90,"-11"-6"-90,11 5-270,-4 16 90,-8-12-1410,8-15 0,1 0 601,-9 12 89,20 0-1373,-12 13 2273,4-18 0,0 10 0,-4-21 0</inkml:trace>
  <inkml:trace contextRef="#ctx0" brushRef="#br0" timeOffset="50517">5697 5991 8792,'-6'-8'899,"0"-1"-629,2 4 0,1-3-180,3-3 0,0 0 90,23-7-270,-18 6 180,51-8-90,-32 8 0,21 0 0,5 2 0,1 0 0,3 4 0,0 1-260,5 2 260,-10 2 0,0 0-727,9 1 682,-21 0 0,-1 0 135,10 0-90,-2 13 0,18 7 0,-26-3 0,14 25-90,-37-25 90,-3 34 90,-9-21-180,-1 9 90,0-7-468,0-1 378,0 3 0,-16-1 1,13-1-181,-13 0 323,16 10-233,0-11-179,0 14 179,19-21 537,-15 2-537,15-10 414,-2-2-324,-12-2 90,23-1 0,-18-3 0,2 0 0,-4-4 0,-8 1 90,0 0-180,-21 0 180,-7 3-90,-15-3 180,-16 6-270,18-5 135,5 0 0,1 0-45,-8-1 45,-4 1 0,-2-1 45,-2 1-90,-1 0 0,1 1 0,1-1 0,8 0 0,0 1 0,-4 0-90,8-2 0,0 0-539,0 0-181,-8-1 810,20-3 0,6-1 0,0 0 0</inkml:trace>
  <inkml:trace contextRef="#ctx0" brushRef="#br0" timeOffset="51788">7640 5995 9062,'0'-7'629,"0"-1"-449,-17-1 90,13 4-90,-25-4-90,26 4-90,-22-1 0,12 1 0,-2 2 0,-2 1 0,15 15 0,-5 0 0,7 14 0,0-5 0,0-3 0,0-7 0,0-6 0</inkml:trace>
  <inkml:trace contextRef="#ctx0" brushRef="#br0" timeOffset="52082">7465 5987 9961,'0'0'1439,"5"0"-1439,16 15 0,10-12 0,-27 29-89,41-5-181,-29 10-585,6-8 1,1 1-46,-3 10-788,4 13 1688,-8-14 0,-2-4 0,0 1 0</inkml:trace>
  <inkml:trace contextRef="#ctx0" brushRef="#br0" timeOffset="52316">8148 5925 9691,'-48'44'630,"9"-9"-630,0 6 0,9-10 0,9-6 0,1 2-90,-11 14 45,7-7 0,2 0-674,1 2-1350,-6 15 1079,19-31 990,1 3 0,6-15 0,1-2 0</inkml:trace>
  <inkml:trace contextRef="#ctx0" brushRef="#br0" timeOffset="52486">7953 6027 8612,'8'0'900,"-1"0"-810,5 0-90,-2 15 0,11 5 0,-6 9-450,15 10-360,-10-13-89,8 8-450,-6-11 1349,3-3 0,1-3 0,0-2 0</inkml:trace>
  <inkml:trace contextRef="#ctx0" brushRef="#br0" timeOffset="52668">8658 5983 9152,'-37'20'539,"2"6"-628,16 11 89,-8 0-90,24-7-450,-11 15-540,14-10 1080,0 20 0,0-26 0,0 6 0</inkml:trace>
  <inkml:trace contextRef="#ctx0" brushRef="#br0" timeOffset="52840">8655 5773 8702,'-25'-7'-180,"2"1"-270,11 1 450,-6 3 0,16 1 0,-8 1 0</inkml:trace>
  <inkml:trace contextRef="#ctx0" brushRef="#br0" timeOffset="53299">9012 6513 8252,'13'-31'180,"-10"-15"0,11 26-90,-4-22 360,1-15-270,1 11 89,0 5 1,-2-1 90,-6-7 224,8 2 1,-1 1-405,-9 3-135,3 7 0,-1 3-45,-4 14 270,0-3-270,0 32 90,0 29-180,0 5 90,7-1 0,0 1-90,-3 7-45,10-5 0,3 1-707,1 8 572,-8-19 0,1-1-359,17 9-181,-25-1 1,21-4-1698,-16 13 2507,3-15 0,-5 7 0,-6-17 0</inkml:trace>
  <inkml:trace contextRef="#ctx0" brushRef="#br0" timeOffset="53732">8267 5957 9062,'-11'0'809,"1"0"-89,-6 0-360,7 0-180,-8 0-180,11 15 0,-2 8 0,5 10 0,2 24-180,0-16-450,1 17-1619,0 8 900,0-17 1261,7-15 1,2-1 0,-6 8 0,13 0 0</inkml:trace>
  <inkml:trace contextRef="#ctx0" brushRef="#br0" timeOffset="54415">8985 6553 10681,'-7'0'630,"4"-17"-1620,17-4-89,-9-10 89,30 1-269,-31 5 1259,38-1 0,-22-2 0,22-1 0</inkml:trace>
  <inkml:trace contextRef="#ctx0" brushRef="#br0" timeOffset="54618">9562 6036 9152,'-20'13'719,"5"11"-809,15 6-89,0 7-541,17-10-359,-13 1 1079,29 8 0,-30-11 0,13 5 0</inkml:trace>
  <inkml:trace contextRef="#ctx0" brushRef="#br0" timeOffset="54786">9503 5732 9512,'-8'-10'-1350,"-2"1"451,4 4-616,-1 3 1515,4 0 0,1 2 0,0 0 0</inkml:trace>
  <inkml:trace contextRef="#ctx0" brushRef="#br0" timeOffset="55520">5737 7774 8972,'-16'-27'1259,"12"-12"-719,-22 10 269,24-18-449,-9 20-90,11-6 0,0 6-180,0 9 90,0-6-90,0 17-90,11-1 0,-8 21 0,17-9 0,-18 29 0,30 16-90,-21 0-315,6-6 0,2 0-45,-4 3-450,-1-7 1,-1-1-1028,2 5 938,8 10 866,-5-10 1,-3-13 0,1 5 0</inkml:trace>
  <inkml:trace contextRef="#ctx0" brushRef="#br0" timeOffset="55906">5865 7706 9781,'-16'-26'630,"13"4"-630,-13 2 0,8 4 0,6 1 270,-6-1-180,8 1 0,0-8 0,21 6-180,-15-7 90,39 7 90,-22 0-180,23-1 90,-7 3-1005,4 1 1095,2 2-421,-12 6 1,1 1 240,18-2 90,-2 4 0,0 1 90,1 1-180,-8 7 1,-2 3 178,-7 8-89,13 17 0,-26-7-71,9 13 71,-17-11 0,0 3 0,0 3-90,-4 3 0,1 0 0,0 0-180,-2-1-180,6 25 180,-5-26-269,0 24 269,-5-28 180,-2 10-360,-2-7 90,0-9 846,-16 9-756,-2-18-1057,-24 5 1327,9-13 0,-10 1 0,8-5 0</inkml:trace>
  <inkml:trace contextRef="#ctx0" brushRef="#br0" timeOffset="56049">6305 8185 8342,'-49'0'900,"-15"1"-540,16-1 134,15-8 1,1-1-225,2 4-180,-2-23 90,18 25 0,4-19-180,5 6-90,2-6 180,3-3-990,23-2 180,7 6-1124,7 3 1,4 2 1843,14 3 0,-19 4 0,-1 3 0,5 4 0</inkml:trace>
  <inkml:trace contextRef="#ctx0" brushRef="#br0" timeOffset="57918">7865 7937 9512,'-38'-1'-90,"5"-1"90,15 23 0,-3-16 0,19 33 0,-14-34-90,15 33-180,-5-15-90,28 13 270,8-15 90,26-9 0,-11-11-418,-3-14 508,-14 10 180,-3-31-90,-3 18 90,-9-19 0,5 9 270,-15-15-451,6 10 541,-9-19-180,0 25-270,-20-9-90,14 18-180,-31-1 0,33 9 90,-12 2-270,16 2-572,0 25-777,18 20 540,4 4 1079,0 8 0,14-24 0,-14 0 0</inkml:trace>
  <inkml:trace contextRef="#ctx0" brushRef="#br0" timeOffset="58266">8330 7911 10591,'0'29'-90,"0"5"90,0-3-270,0-4-539,0-3 719,0-8-540,11-7 270,4-2 270,11-28 180,4-7 270,-6-12 360,4-9-271,-14 22-179,2 1-270,-11 6 0,1 17 180,-4-8-270,0 28 180,-1 8-270,-1 23-359,21-8-1710,-1 12 720,5-23 1529,3-2 0,-24-6 0,10-6 0</inkml:trace>
  <inkml:trace contextRef="#ctx0" brushRef="#br0" timeOffset="58482">7860 7488 9512,'16'0'-360,"-15"12"-1169,41-9 359,-8 9 1170,13-1 0,5-8 0,-9 8 0</inkml:trace>
  <inkml:trace contextRef="#ctx0" brushRef="#br0" timeOffset="58952">9390 7606 9602,'-43'0'89,"1"0"-89,10 14 0,-16 3 0,17 0 90,-9 11-180,22-7 180,8 17-90,24-7 0,17 10 0,12-16-45,-4 0 0,1 1 135,1 0-90,-2-3 0,-4 0 180,-16-4-90,13 8-90,-29-14 90,8 2-180,-11-8 90,0 1-180,-26-5-2518,-1 1 2698,-25-3 0,12 0 0,2-1 0</inkml:trace>
  <inkml:trace contextRef="#ctx0" brushRef="#br0" timeOffset="59316">9757 7701 9332,'-30'35'359,"-15"-17"-359,39 19 90,-27-33-90,30 28 90,-9-17-90,12 8-90,0-2-359,0-11-1,18-1 270,5-6 0,19-18 180,-4-2 180,-4-13 90,-16-1 539,-2 3-539,-15 2 0,4 4-360,-5 30-360,0 7-179,0 29-900,15-9 359,-11 5 1170,25-24 0,-26 10 0,11-13 0</inkml:trace>
  <inkml:trace contextRef="#ctx0" brushRef="#br0" timeOffset="59648">10130 7711 8972,'0'37'270,"0"3"-180,0-9-90,0 1-90,0-4-720,0-7 270,11-5 540,3-30 90,16-11-90,-10-23 360,7 1-270,-17 11 90,2 12-90,-6 6 180,-2 15-270,-1-7 0,-1 10 0,4 21 0,-3-16-90,10 36-180,-2-12-270,7 9 1,-2-3-361,4-14 900,1-9 0,4 3 0,1-5 0</inkml:trace>
  <inkml:trace contextRef="#ctx0" brushRef="#br0" timeOffset="59932">10650 7670 8702,'0'46'540,"0"-10"-540,0 8 0,0-16 0,0 7 0,19 8 0,-14-18 90,32 15-180,-14-26 180,17 1-180,-7-8 180,1 0-90,-14-3 0,1 2 0,-7 0 90,-8 0 0,0 3-180,-6-1 0,0 5 0,-24-3-540,18 3-269,-40-2-451,40-2 1350,-45-1 0,28-1 0,-26-3 0</inkml:trace>
  <inkml:trace contextRef="#ctx0" brushRef="#br0" timeOffset="60099">10282 7100 9961,'-16'28'-1619,"12"25"630,-28-29 852,27 31 0,-31-11 0,12 3 0</inkml:trace>
  <inkml:trace contextRef="#ctx0" brushRef="#br0" timeOffset="60786">5798 9443 9242,'0'-33'1349,"0"2"-899,0 4-91,0-4-269,0 12 270,11-3-360,-2 15 0,12 23 0,-2 11 0,-3 13 0,6 14-90,-11-17-809,10 24-1,-11-26 91,4 4-810,-1-7 899,-3-12 720,7 4 0,-8-17 0,5-3 0</inkml:trace>
  <inkml:trace contextRef="#ctx0" brushRef="#br0" timeOffset="61070">6040 9290 9961,'0'-21'540,"0"2"-180,0-4-360,0 6 90,20-13-180,-15 10 135,23 1 0,6 1-45,-3-3 0,1 7 0,5 2-45,-1 3 0,-1 2 45,22-1-45,-9 4 0,0 2 135,9 2-135,-13 5 0,-2 5-45,4 11 135,-13-2 0,-2 3 45,-1 14-180,4 1 0,-15 7 180,-8-11-90,-1 28 0,-8-25-90,-2 26-90,-16-24-989,12 22 449,-33-23-89,32 7 809,-27 1 0,18-14 0,-11 9 0</inkml:trace>
  <inkml:trace contextRef="#ctx0" brushRef="#br0" timeOffset="61265">6142 9864 9152,'-28'3'1709,"-2"-1"-1709,11-2 180,1 0-180,13-14-180,30 10-360,-18-30-315,29 22 1,5 3-315,-9-15 1014,5 6 1,2 5-1,9 9 1,3-11 0</inkml:trace>
  <inkml:trace contextRef="#ctx0" brushRef="#br0" timeOffset="61554">7975 9183 11490,'-40'-5'0,"2"1"0,8 21 90,13 10-180,9 10 0,8 19-359,0-18-451,10-5 1,0-1 89,-4 6-225,11-8 1,0-2 1034,-13 4 0,25 3 0,-11-13 0</inkml:trace>
  <inkml:trace contextRef="#ctx0" brushRef="#br0" timeOffset="61731">7772 9496 10141,'-13'-27'270,"2"1"-360,7 2 180,3 2-90,-4 0 0,5 2-90,0 1 0,18 1-180,-13 2-89,28 0-901,-9-7 721,7 7-631,15-14 451,-17 12 719,8-5 0,-13 5 0,-1-1 0</inkml:trace>
  <inkml:trace contextRef="#ctx0" brushRef="#br0" timeOffset="62082">8095 8963 9961,'0'-10'540,"0"0"90,0 3-450,0 23-1,0 11-89,0 14-90,0 24 0,0-22 0,9-3 0,1-1 0,-5 7-45,11-9 0,2-1-45,-4 3-719,11 20 449,-13-32 90,0 5-179,-6-16-1,2-6 90,1-3 360,-4-5 90,5-18 0,-3-5 180,5 0-90,-4-17 0,0 33 89,0-33 631,0 22-900,-1-4 90,2 8-90,-1 12 0,9 15 0,-5-11 0,11 30 0,-8-29 0,3 34-180,3-22-989,9 27 719,-4-28-719,17 16 539,-17-23 630,16 4 0,-18-8 0,5-5 0</inkml:trace>
  <inkml:trace contextRef="#ctx0" brushRef="#br0" timeOffset="62388">8645 9377 9422,'0'-23'359,"-15"8"271,11 3-450,-10 29-180,14-2-90,17 24 0,1-5-90,20-2 90,-9-14-180,0 0 270,-8-16-90,-2 5 0,-1-7 90,-2 0 90,0 0-90,-5-16 180,-2-2 720,-5-16-181,-1 1-719,-3 2 0,0 6-90,-16 11-719,12 24 89,-13 15-179,35 8-1170,0 10 2069,3-17 0,10 6 0,-9-12 0</inkml:trace>
  <inkml:trace contextRef="#ctx0" brushRef="#br0" timeOffset="62732">9095 9423 9242,'-15'-5'90,"3"0"-90,12 3 0,19 0 0,-15-2 0,29-5 0,-15 0 0,12-8 90,-12 5-90,2-9 180,-18 7-91,6-5 181,-8 8-90,0-1-90,0 0 270,-20-3-90,15 5 180,-29 1-91,17 6-269,-11 3 0,12 17-90,-1-13 0,15 29 0,-6-10-539,8 18-271,20-8-809,6 4 629,-1-17 990,37 4 0,-36-15 0,35-1 0</inkml:trace>
  <inkml:trace contextRef="#ctx0" brushRef="#br0" timeOffset="63035">8980 9112 9152,'-4'-18'899,"1"4"-719,3-3-180,23 5 0,-18 1 0,36 1-270,-14-1-629,9 6-1,10 0-359,-18 5 1259,4 20 0,-13-15 0,-1 15 0</inkml:trace>
  <inkml:trace contextRef="#ctx0" brushRef="#br0" timeOffset="63336">9912 9167 11850,'0'-5'0,"0"-1"0,0 1 0,16 2-719,7 18-1,22-11-495,-12 17 1,-1 0 495,15-15-1100,9 19 1819,-29-16 0,-1-7 0,-1 7 0</inkml:trace>
  <inkml:trace contextRef="#ctx0" brushRef="#br0" timeOffset="63504">10322 9039 10051,'-16'-10'270,"-3"2"-270,-19 26 90,10-13-90,-3 37 0,9-22-45,5 9 0,1 3-225,-6 10-1018,-6 16 298,14-18-359,5 0 1349,4-3 0,3-1 0,2-1 0</inkml:trace>
  <inkml:trace contextRef="#ctx0" brushRef="#br0" timeOffset="64076">10822 9105 10411,'-14'-4'810,"10"22"-720,-20 2-90,22 21 0,-8-6-360,10-1 0,0-8-270,0-9 271,14-8 359,-10-24-90,20 10 269,-15-45-89,3 31 450,8-37-450,-15 31 360,14-10-270,-13 24-90,2 0 0,0 11 89,-4 0-89,4 17-90,-4-13 0,0 34 90,3-9-90,-1 10 0,3 8-90,-2-30 180,2 17-629,6-24 269,-4 5 90,5-8 90,-6-7 90,0-19 0,-1 15 0,1-35 0,0 22 90,2-21 90,-1 10 270,0-2-91,-2 1-89,0 2 450,3-3-360,-4 9-1,5-1-359,-5 16 0,0 1 0,3 26-269,-2-16-91,3 37-180,0-23-1799,-1 14 1,-2 4 2338,5 2 0,-4-5 0,-1-1 0,0 4 0</inkml:trace>
  <inkml:trace contextRef="#ctx0" brushRef="#br0" timeOffset="64788">6197 10831 11221,'0'-5'0,"0"0"0,0 20-90,0 12 180,0 10-90,0 6-90,0-8 0,0 0-270,0-1-360,0-1-89,0-4 89,0-3 91,14-4-721,-10-4 1350,11-3 0,-15-7 0,0-2 0</inkml:trace>
  <inkml:trace contextRef="#ctx0" brushRef="#br0" timeOffset="65251">6198 10877 9602,'0'-33'899,"0"0"-719,0 1 270,17-16-181,-13 15-134,22 3 0,6 2-45,-3-4 0,14 7 0,4 2 0,5-2 0,6 6 0,1 2-90,3 6 45,-5 3 0,-2 2 45,-5 5-45,-13 8 0,-1 4-135,0 14 135,-9 0 0,-4 2-135,-1 18 90,0 6 90,-12 5-180,-6-14 90,-1-6 0,-2-1 0,-1 3 0,0 11 0,0-19 0,0 0 0,0-1-90,0 0-90,0 1 0,15-2-90,3 11 180,1-11 90,15 17-90,-11-21-267,10 7 357,-5-14-67,-17-1 67,7 0 0,-15-2 0,13 1 0,-15-3 0,3 3 445,-4-6-445,-21 6 0,-8-11 90,-13 2-180,-4-6 90,7 0-21,-5 0 66,6 1 0,-1-2-45,-24-17-766,2 10 1,-2 0 765,24-1 0,0-2-210,-6-2 0,-6 0 0,5 1-150,3 5 1,3-1-91,-14-10 0,1-1-809,8 5 0,3 2 1259,-15-7 0,-6-2 0,32 8 0</inkml:trace>
  <inkml:trace contextRef="#ctx0" brushRef="#br0" timeOffset="66654">8720 10851 7803,'-24'25'0,"7"12"0,-29-12 89,22 7-178,1 0 448,5-12 91,15 6-360,-7-7-90,27-2 0,9-8-90,22-24 180,-5 11-90,1-35 0,-3 2 90,-12-10 90,-3-7 629,-4-2-539,-19 11 135,4 8 0,-1 1-45,-6-4-1,-20-24-89,16 32-361,-30-6 1,31 19 90,-23 4-89,23 6 178,-21 2-178,21 21 178,-9 13-89,12 11-89,0 9-271,0-6-89,0 2-1440,17 21 989,8-17 742,-3-8 0,3-2 1,16 3-1,3 9 0</inkml:trace>
  <inkml:trace contextRef="#ctx0" brushRef="#br0" timeOffset="66918">9285 10809 10141,'-43'-12'540,"2"3"-450,9 9 0,4 16 0,12 3 0,6 16-90,10-3 0,19-2 0,0-9-180,17-9-180,-9-7 90,-12-21-809,-6 0 179,-9-18-89,-22 18 989,16-10 0,-34 23 0,18-9 0</inkml:trace>
  <inkml:trace contextRef="#ctx0" brushRef="#br0" timeOffset="67268">9440 10812 9242,'9'12'809,"-1"-2"-539,-3-3-180,0-6-90,0 15 0,-1-9 90,4 18-90,-3-11-90,5 13 0,-5-14-899,6 5 719,-5-9-360,7-1 180,-7-6 91,5-1 89,2-17 270,-1 12 270,12-45 89,-8 28 451,10-38-450,-11 30-90,2-6-180,-8 23 0,-3-7-90,-2 16 0,-1-7-180,-1 28-630,-1 8-179,0 10-720,-1 4 1709,0-8 0,0 2 0,0 1 0</inkml:trace>
  <inkml:trace contextRef="#ctx0" brushRef="#br0" timeOffset="67435">9317 11396 10231,'0'-30'-990,"23"13"1,-18-6 0,18 10-1</inkml:trace>
  <inkml:trace contextRef="#ctx0" brushRef="#br0" timeOffset="67892">10342 10901 10951,'-22'16'270,"5"6"-180,17 22-180,0-7 180,0 4-90,0-12 0,0-1 0,0-2 89,0-1-89,0-3 0,0 1-89,0 1 89,11-6-90,-8-1-810,8-9 720,-32-23 90,1-9-180,-6-15 180,10 10 1,1-1 89,-4-13 0,-1-18 0,5 24 0,2 0 0,10-20 224,-7 7 1,0 1 135,8-6 0,8 13 0,0 2-792,-1 1 522,30-3 180,-13 24-180,18 10-90,-17 19 90,9-7-90,-18 47 0,3-27-667,-7 30 667,-10-21-90,0 0-270,0-1-1259,-20 8 1283,15-13-2183,-29 10 2519,18-26 0,-1 1 0,4-12 0</inkml:trace>
  <inkml:trace contextRef="#ctx0" brushRef="#br0" timeOffset="68252">10475 10442 9602,'20'0'899,"-3"0"-719,-6 17 270,2 4-270,-4 0-180,5 21 0,1-9 0,-3 13 0,10 11 0,-11-23-90,7 16 0,-9-23 180,-1 2-720,-1-10 270,-5-10-359,2 2 629,0-25 90,0 12 0,3-44 90,2 24 134,-1-12 1,1-1-45,3 3 0,6-12 0,-11 25-90,-1 10-90,-2 0 0,-2 9 0,1 16-90,1 7-630,5 21 181,2-6-541,11 9 451,-3-23 629,21 8 0,-10-22 0,12-1 0</inkml:trace>
  <inkml:trace contextRef="#ctx0" brushRef="#br0" timeOffset="68490">11157 10585 9422,'-43'0'1259,"-5"0"-1079,3 18 90,4 3-180,9 19-90,16-3 90,9-2-90,31-15-90,-18 2-90,38-20 90,-17 7-90,18-9-540,-7-17 1,-16 0-361,-10-17 451,-12 6-361,-16 12 990,12-6 0,-12 20 0,16-7 0</inkml:trace>
  <inkml:trace contextRef="#ctx0" brushRef="#br0" timeOffset="68842">11427 10591 9422,'17'15'809,"0"-11"-449,-3 23-90,-2-24-270,-3 20 180,-1-20-90,-3 24-180,0-8 90,-3 8 90,0 4-90,-2-14 0,0 1-720,0-7-719,0-6 1169,0-19 270,0-8 0,-11-26 180,8 11 450,-8-16-361,11 24 1,0-14 90,0 24-360,0 0-90,0 28-719,0 11 89,0 22 90,0-5 630,18 8 0,5-14 0,18 6 0</inkml:trace>
  <inkml:trace contextRef="#ctx0" brushRef="#br0" timeOffset="69235">11890 10505 9152,'-38'17'719,"17"0"-719,-8 2 0,25 6 90,-9-11-180,13 10 90,22-11 0,3-3 0,21-10 0,-23-18 0,12 13 90,-22-27 630,6 12-180,-10-14-540,-9 2 90,0 6-90,-14 12-90,10 30 180,-10 3-90,14 40 0,19-19-1100,-15 18 1010,34-15 180,-33 3-1060,37-3 970,-36-1-490,36-5 490,-37-3 0,27 6 0,-28-12-180,9 10-180,-13-20 458,-18 0-1177,14-8 475,-42-3 604,21-2 0,-29-3 0,9-1 0</inkml:trace>
  <inkml:trace contextRef="#ctx0" brushRef="#br0" timeOffset="74251">20117 575 7623,'0'-4'989,"0"0"-719,0 3 899,12-1-899,-10 17-180,20 5-90,-13 11 90,11 23-90,-6-9-1063,-4 1 1,-1 4 1062,-2-16 0,-1 1 0,1 12 0,0 2-558,1 6 1,0 0 557,-3-13 0,0 1 30,1 5 0,1 5 0,-1-5-75,-1-5 0,0 0 104,0 6 1,0 4 0,-1-4-60,0-5 0,-2 1 0,0 6 0,0 4 0,0-4-45,-1-4 1,-2 1 88,-2-1 1,-2 8 0,0 0 0,1-7-90,3 7 0,-2 0 67,-3-4 1,-3 7 0,0 0-1,3-7-67,4 3 0,0 0 45,-5 6 0,-4 7 0,3-6 45,7-6 0,-1 1-45,-4 3 0,-2 6 0,1-6 0,2-6 0,1-3 0,-1 14 0,-1 1 0,1-6 0,0-3 0,3-14 0,2 1 0,-2 1 0,1 3 0,-1-4-96,2-6 1,-1-1 95,1 24 0,0-1 90,0 7-706,7-23 1,1-1 615,-4 16 0,10 2 378,-14 1-378,14 3 90,-10 1-90,3-31 0,0 1 45,-2 15 0,-3 2 320,-1-13 0,0 2-335,3 3 0,2 5 0,-2-4-30,-3-4 0,0 1 0,1 5 0,1 5 0,-1-4-250,-2-4 0,0 0 205,1 13 0,-2 2 180,-8-1 0,-4-2-45,3-14 0,-2 2-90,-2 2 0,-2 5 0,2-5 45,3-5 0,0 0-45,-5 4 0,-2 4 0,3-4 0,7-6 0,0 1 0,-8 14 0,-4 7 0,3-6 0,7-12 0,2 1 0,-3 11 0,-1 6 0,2-6 0,4-14 0,-1 0 0,-1 4 0,-2 5 0,1-4 45,0-5 0,0 1-75,-2 3 0,-1 4 0,0-5 30,1-4 0,-1 0 0,-3 12 0,-2 8 0,2-6 0,2-11 0,0-1 0,-3 11 0,-2 6 0,3-7 0,4-14 0,0 0 45,-7 25 0,1 1-90,8-27 0,0 0 45,-2 11 0,0 0 0,-1 17 0,7-31 0,0 0 0,1-1 0,0 3 45,1 14 0,1 1-90,0-13 0,1 3 75,0 2 0,1 5 0,-1-5-75,1-2 0,0-2 90,-1 14 0,2-1-45,8-14 0,1-3 0,-8 1 0,0 1 0,14 15 0,1 1 0,-7-12 0,-2 0 0,1 11 0,0 2 0,6 2 0,1-3 0,-6-11 0,1 1 0,0 3 0,1 3 0,1-3 0,1-4 0,-1-1 0,1 12 0,-2-1 0,-3-14 0,0-2 0,0-1 0,0 1 0,0 0 0,0 1 0,4 15 0,0 1 45,-2-12 0,-1 1-75,0 5 0,1 3 0,-1-3 30,-1-3 0,0 0 30,0 5 0,1 3 0,-2-3-30,1-4 0,-2-1-45,3 14 0,0 1 90,-2 2 0,0-3-90,-2-11 0,-1 1 75,0 4 0,0 5 0,0-4-30,-1-4 0,-1-1 30,-1 7 0,0 4 0,0-5-75,0-5 0,-1 2 45,-1-2 0,1 8 0,-1 0 0,0-6 45,0 5 0,0 0-45,0-5 0,0 6 0,0 0 0,0-7 0,0 2 0,0-2 0,0 4 0,0 6 0,0-6 0,0-5 0,0-1 0,0 4 0,0 5 0,0-6 0,0-3 0,0-2 0,0 13 0,0 2 0,0 0 0,0-2 0,0-14 0,0 2 0,1 3 0,0 4 0,-3-4-45,-5-6 0,0 1 75,5 3 0,3 5 0,-4-5-30,-12-4 0,1-2-45,11 15 0,2-1 90,-5-17 0,-2-1-90,2 2 0,1-1 90,4 0 0,-1 1-45,-3 17 0,-1 0 0,6-14 0,0 2 0,0 2 0,0 5 0,0-5 0,0-4 0,0-1-30,0 4 0,0 3 0,0-4 75,0-4 0,0-1-90,0 12 0,0-1 45,0-15 0,0-3 0,0 2 0,0-1 0,6-2 0,-1 2-45,-4 13 0,1 0 45,9-12 0,0 1 45,-3 24 0,0 0-90,1-25 0,1 0 45,4 25 0,-1 1-45,-5-25 0,-1 1 75,4 13 0,3 5 0,-2-4-30,-3-10 0,1 0 30,3 10 0,2 6 0,-1-8-30,-4-11 0,1-2 0,9 24 0,1-1 0,-9-25 0,1 0 0,7 22 0,1-1 0,-8-22 0,-1-3 0,3 12 0,0 0 0,6 15 0,-2 1 0,0 1 0,-7-17 0,-1 0 1049,5 23-1004,-4-9 0,-2 0-135,-2 10 304,-4-21 0,-1-1-124,0 18-90,-3 3 0,2 1 0,-2-33 0,0 2 0,0 0 0,1 1 0,-1-1 0,1 1 0,0 17 0,1 1 0,0-13 0,0 1-30,0 3 0,0 4 0,0-5-240,-1-4 1,0 0-226,2 25 0,-2-1 90,-1-29 1,1 0-1,-1 8 0,1 2-720,-1-6 1,0-2 1124,0 19 0,0-22 0,0-1 0,0 9 0</inkml:trace>
  <inkml:trace contextRef="#ctx0" brushRef="#br0" timeOffset="75068">21583 7465 10411,'-4'-1'270,"1"18"-270,2 12-90,20 31 90,-2-4-1201,2-9 0,-2 1 661,-8-16 0,-1 1-674,7 26 0,-1 0 1214,-5-23 0,-1-2 0,1 12 0,0-1 0,5 14 0</inkml:trace>
  <inkml:trace contextRef="#ctx0" brushRef="#br0" timeOffset="75222">21548 7982 8972,'-5'-21'-180,"0"4"90,5 0-180,21 5 0,-16 0 0,40 1 1,-22 1-271,23 1 540,14 2 0,-12 2 0,16 3 0</inkml:trace>
  <inkml:trace contextRef="#ctx0" brushRef="#br0" timeOffset="75535">22187 7859 8882,'-22'17'180,"-11"-12"-180,29 24 90,-12-9-90,5 5 0,9 5 0,-9-9 0,11 0 0,0-1 0,18-3-90,-13-1-270,29 0 360,-10-8-90,19 0 180,-8-7 90,5-15 450,-20-4 449,5-18-359,-16 0-720,-2 1-270,-7 8-900,0 31 271,0 14-810,0 33 1709,14-13 0,-10 1 0,10-14 0</inkml:trace>
  <inkml:trace contextRef="#ctx0" brushRef="#br0" timeOffset="75935">22610 7672 10051,'-16'-20'90,"12"3"0,-13 5 270,17 4-180,-9 6-270,6 19 180,-6 16-135,15-1 0,4 3 135,-6 28-1155,12-14 1,2-1 1064,-2 13 0,-6-22 0,0 0-320,2-3 0,-3-2 230,-7 13 0,16 16-719,-16-37-361,6-1 1170,-3-34-90,0-16 180,6-30 0,-1 5 135,-1 13 0,1 1 135,7-7-91,-3 11 1,1 1-180,6 1 1970,3 4-1790,-1 18 799,-8 8-799,5 20-270,-11-15 0,-2 58 0,-5-37-782,-2 38 602,0-26 90,-18-1 1,14-1-2070,-35 9 810,33-15 1349,-29 6 0,32-21 0,-10-2 0</inkml:trace>
  <inkml:trace contextRef="#ctx0" brushRef="#br0" timeOffset="76240">23132 8074 9062,'14'-5'629,"-1"0"-359,4-12-180,-5 1 180,4-9 0,-1-13-90,-6 4-90,4-10-90,-6 8 270,-1 1 89,-1-17-179,-3 13 360,-1-25-360,-1 27 0,-8 3 0,0 1-270,4 3 90,-23-16 90,24 35-90,-19 1 0,20 31-90,-8 15 0,10 14-495,-1-9 0,2 1-314,15 15-957,-7-5 0,0 0 1046,10 9-224,2-10 0,0-1 805,-3 2 0,3-19 1,0-2-1,4 6 1</inkml:trace>
  <inkml:trace contextRef="#ctx0" brushRef="#br0" timeOffset="76501">23545 8243 9961,'13'2'630,"-1"-1"-540,6-15-90,-4 10-90,27-47 90,-16 31 0,1-10 0,0-2 0,0 4-90,15-20 90,-22 21 0,3-17 0,-15 18 180,-2-20-270,-5 24 90,-23-11 270,17 23-180,-31 2 0,33 23-90,-21 12 0,22 10-180,-7 7-1619,10 13 270,20-12 1451,-14 15 0,43-21 1,-13 0-1</inkml:trace>
  <inkml:trace contextRef="#ctx0" brushRef="#br0" timeOffset="77068">24865 7691 11490,'-6'-10'0,"-6"2"180,7 4 180,-2 17-270,3 28-90,3 1 45,1-1 0,0 0-135,0 6 135,7-7 0,1 1-1323,-4 3 1098,10 10 558,0-13-378,-11-16-90,10 6-90,-5-23 90,-5-16-180,5-24 1054,-3-9-1774,0-10 1,2-3-1,5-6-954,-1-1 1,0 0 1943,3 8 0,8-10 0,-4 27 0</inkml:trace>
  <inkml:trace contextRef="#ctx0" brushRef="#br0" timeOffset="77518">25490 8036 9781,'8'5'270,"0"-2"-270,1-2 90,1-1 90,0-24 90,11-5-180,-8-15 180,10-11-180,-13 20-90,-2-19 90,-5 24-90,-3-6-90,-20 9 180,-2 8-180,-24 1 270,12 12-90,-11 3-1,19 23-89,-8 11 0,22 12 0,1 4 0,11-10-269,0 3-91,0-4-899,22 12 629,14-17-1223,15 6 1403,8-21 181,-6-7 224,-2-5 0,0-2 135,14-2 134,-8-7 1,-3-6 135,-13-10-526,7-22 346,-33 10 265,-3-12-175,-12 21 89,-20-8-269,-7 6-180,2 10 0,-20-6 0,20 11 1106,-2 4-1826,-6 0-76,22 5 886,-9 1 0,7 18 0,4 7 0</inkml:trace>
  <inkml:trace contextRef="#ctx0" brushRef="#br0" timeOffset="78384">26265 7699 11041,'5'0'449,"0"20"-449,-2-15 0,2 34 0,0-21 0,2 18 0,-1-6 0,0 2 0,2 12-90,-2-12 1,3 7 89,-3-18-90,-2-4 90,-1-4-180,0-3-540,0-6 720,-1-20 0,-1-9 0,-1-11-90,0 0 180,0 5 90,0-1-90,0-16 0,0 14 0,13-17 539,-10 27-89,11-3-360,-4 20-90,0 0-90,2 23 0,6-12 0,-4 46 90,3-26-135,-6 10 0,-1 3 135,-2 3-315,1 0 0,1 1 225,-3-5-90,8 24-90,-9-43-269,2-2 449,-4-12-180,4-21 270,-4 14-90,4-37-90,0 7 90,-1-12 90,5-16-90,-6 23-90,3-18-270,-6 27-270,0-5-809,-2 13 450,-1 8 989,0 1 0,0 9 0,0 2 0</inkml:trace>
  <inkml:trace contextRef="#ctx0" brushRef="#br0" timeOffset="78754">26577 7764 8252,'-8'0'810,"-2"0"-630,2 0 0,-3 0 89,-1 0 91,-1 0-180,-1 0 180,-6-11-270,5 8 360,-9-8-91,11 11-179,-6 0-180,9 15 180,-2-12-180,5 31 0,-1-16 90,0 18 0,-3 13-90,4-9 90,2-2 0,0 0-180,1 6-709,0 15 799,3-23 0,1-3 0,0-4 0,22 2 0,-17-11 0,36-1 0,-12-13 0,22-4 0,-6-25 87,-3 18-87,-13-43-90,-2 27 0,-4-23 0,1-11 90,-9 11-45,-7 6 0,-3 0-45,-1-7-135,-12 10 1,-1 1 44,4-3-270,-30-3-1079,9 16 719,3 11 810,-16 1 0,17 11 0,-19 1 0</inkml:trace>
  <inkml:trace contextRef="#ctx0" brushRef="#br0" timeOffset="79551">27065 7737 10951,'-11'-1'629,"0"1"-449,7 0-90,0 0 90,2 20-180,1 10 0,1 11 0,0 23 90,0-24-180,0 16 90,18-5-180,-13-14 90,13 13-90,-5-26-89,-10 4-1171,10-19 1440,-13-22 0,6 9 0,-5-39 0,9 6 0,-4-10 135,0 10 0,2 1-135,2-7 90,3-13 630,0 14-450,-2 14-180,8 0-1,-5 20 1,8 21 0,-8-9 90,11 52-180,-13-29 90,7 32-90,-7-8 0,-1-15 90,2 16 0,-6-35-180,-2 11-719,-2-26 449,-1-13 270,-1-34 0,-1-2 90,0 5 0,0 1-319,0-5 319,20-13 90,-15 21 180,15 3 449,-3 6-359,-13 2-360,27 15 0,-17 1 0,3 28 0,11 13-270,-17 9-629,15 9-1800,-7 14 720,-2-13 1822,-5-16 0,-1 0 0,11 9 0,1 1 0</inkml:trace>
  <inkml:trace contextRef="#ctx0" brushRef="#br0" timeOffset="80168">28242 7632 11580,'0'-14'0,"0"0"0,-19 6 0,15 1-90,-31 4 180,32 20-180,-22 5 90,23 25 0,-7-12 0,9 3 0,0-12 0,22 0 0,-16 3 0,16-2 0,-6 8 0,-12-10 0,13 10 0,-17-19-269,0 6-91,0-12-720,0-1 181,-22-4-1,1-4 721,-4-14 179,-1-5 0,23-18 0,14 17 0,-5-16 0,42 22 89,-7-19-178,13 20 133,-15-3 1,0 2 45,9 9 0,-9-8 0,1 0 0,5 6 135,-5-4 0,-2-2-135,-2 3 90,16-15-90,-39 11 180,-2-14 89,-9 10 451,-27-15-450,19 14-90,-38-6-1,40 10-179,-34 1-90,33 5 810,-27-2-630,17 7 0,-2 21-180,6 10 0,11 14 0,0 0-270,20 7-180,-15-12-270,12-7 1,4-1-270,7 1-990,23 11 629,-6-25 1191,0-1 1,-14-11-1,1-4 1</inkml:trace>
  <inkml:trace contextRef="#ctx0" brushRef="#br0" timeOffset="80452">28937 7588 10501,'0'-12'2159,"0"3"-1979,0 22-90,18 17-90,-13 4 0,30 21 0,-20-25 90,13 28-90,-16-29 0,3 17-180,-10-31-90,2-22 0,-19-35 0,8-7-1831,-3 8 1,0-1 1380,7-5 0,0-14-916,0 20 646,14 4-626,-10 6 1616,11 5 0,-2 7 0,4 3 0</inkml:trace>
  <inkml:trace contextRef="#ctx0" brushRef="#br0" timeOffset="80770">29375 7477 11670,'0'-25'1260,"0"2"-1170,0 29-90,0 12-90,0 18 90,0 2 0,16-5 90,7 16-90,9-12 0,-9-8 0,0 0 0,9 1 0,-4-9 0,1-3 90,8-5-135,-4-6 0,0-3-45,7-4-540,-2-20 0,0-7-179,1 0-136,-9-14 1,-3-3-315,-8 2 1259,-7 6 0,-3-1 0,-2-7 0,0-11 0</inkml:trace>
  <inkml:trace contextRef="#ctx0" brushRef="#br0" timeOffset="80990">30162 7480 11041,'7'0'1079,"0"4"-629,-3-3-450,-2 5 0,-1-1-180,0 4 0,0 3-180,1 2-269,0 3-1080,5 12 899,-2-8-179,5 8 989,1-4 0,-1-8 0,3 4 0</inkml:trace>
  <inkml:trace contextRef="#ctx0" brushRef="#br0" timeOffset="81138">30235 7172 10231,'-10'-29'-629,"7"3"449,-7 8-90,10 6 270,-8 6 0,5 17 0,-5 6 0</inkml:trace>
  <inkml:trace contextRef="#ctx0" brushRef="#br0" timeOffset="81504">30407 7467 8252,'13'-10'270,"3"1"-360,15 9 0,-6 0 90,8 13 0,-13-10-180,13 10 90,-17-13 90,4 0-90,-13 0 180,-1 0 180,-4-13 180,-19 9-90,13-24 449,-33 25-179,14-22-360,-16 22-450,5-8-720,15 28-539,8 5 540,11 20 899,20 3 0,-15-11 0,15-2 0</inkml:trace>
  <inkml:trace contextRef="#ctx0" brushRef="#br0" timeOffset="81918">30682 7358 10231,'-13'-2'900,"-6"0"-541,2 1 91,-16 1-270,13 21 0,-16 3-90,17 14 0,-5-3-90,11 8-90,6-9 90,1 24-90,6-24-686,20 9 57,-15-15-181,34-2-269,-34-2-91,39-3-718,-26-3 1978,23-4 0,-12-4 0,0-2 0</inkml:trace>
  <inkml:trace contextRef="#ctx0" brushRef="#br0" timeOffset="82301">30978 7568 10051,'18'9'90,"9"-8"0,-9 10-180,5-11 180,0 0-180,-9 0 450,1-15-90,-7-4 0,0-12-90,-28-2 89,-3 7-179,-24 5 90,10 10-90,-2 6 0,9 5-90,2 0 0,1 16-180,-2 4-90,10 21 1,1-7-181,13 1-809,5-3 179,21-7-359,-16 2 1439,39-17 0,-23 1 0,21-5 0</inkml:trace>
  <inkml:trace contextRef="#ctx0" brushRef="#br0" timeOffset="82570">31205 7427 11580,'-18'-7'540,"4"1"0,14 3-540,19 18 0,3 3 180,20 19-90,-12-19 179,9 22-269,-19-26 180,9 25-270,-16-21-449,0 17 179,-9-19-1349,-19 13 360,-10-17 1349,-21 6 0,20-7 0,2 1 0</inkml:trace>
  <inkml:trace contextRef="#ctx0" brushRef="#br0" timeOffset="83385">27713 8080 12660,'36'0'90,"5"0"-540,-9 0-360,2 0-2608,1 0 3418,-10 0 0,9 0 0,-12 0 0</inkml:trace>
  <inkml:trace contextRef="#ctx0" brushRef="#br0" timeOffset="86570">21322 9578 11311,'-20'20'269,"5"10"-269,5 10 0,8 5 90,-8-10-90,10 2 0,0 8 90,0-14 360,0 9 180,0-24-540,0 1-360,0-26-180,24-33 0,-18-3-405,12-1 1,4-1-870,6-9 1724,-4 7 0,2 1 0,-4 21 0,0 1 0,1-6 0,-1-1 0</inkml:trace>
  <inkml:trace contextRef="#ctx0" brushRef="#br0" timeOffset="86918">22022 9539 10231,'-47'0'630,"4"16"-270,-3 0-450,11 2 359,-8 9-269,16-13-89,6 15 268,3-4-179,8 13 0,4-9 180,21 16-180,-10-21 90,35 1-90,-4-14 90,10-6-90,-13-12 0,0-2 0,3 4 0,-6-19 0,-4-5-180,-8 6 90,-1-16 0,-4-2-359,-11 4-271,-9 4 1,-1 1-181,1 7-1439,-40-7 2339,19 22 0,0 1 0,5 9 0</inkml:trace>
  <inkml:trace contextRef="#ctx0" brushRef="#br0" timeOffset="87518">22258 9513 10051,'-14'36'450,"11"-5"-450,-11 0 90,14-4-90,0 3-90,0 0 90,0 1 0,0-1 0,0-2-180,0 6-180,0-11-89,0 4-181,0-17 270,11-3 270,-8-29 90,29-11 0,-19-14 45,6 13 0,1 1 225,-2-10-90,-3 8 0,0 2 90,0-1 269,6-5-359,-10 22 90,3 8-180,-7 19 0,6 13 0,-7 10-90,4 20 90,-6-16-90,3 27-90,-5-28 180,2 8-90,-1-16 0,-1-8-540,1-5 540,-1-11 0,1-4 0,0-17 0,1 13 0,-2-34 0,5 21 135,-2-16 0,0-1-135,3-1 360,5-30-90,-7 41 179,0 3-179,-4 6-180,2 13 90,-2-5-90,3 7 90,2 0 0,1 15 0,4 7-90,0-2-90,7 32 0,-7-32 0,1 28 0,-6-23-90,-1-3 90,-1-3-90,-1-2-450,-2-4-449,1-5-1530,0 2 1350,0-6 1169,-1 2 0,1-5 0,1-1 0</inkml:trace>
  <inkml:trace contextRef="#ctx0" brushRef="#br0" timeOffset="88101">22393 9732 9512,'-18'-15'719,"-2"-6"-269,6 19-360,-3-11 90,2 11 0,0-8 0,1 9-180,1-3 89,-5 4-89,6 0 0,-3 18 90,9 7-180,2 10 270,4 12-90,0-16-90,22 20 90,6-23-135,-1-8 0,2-2 45,17-3-45,-13-7 0,0-3 45,10-1-986,11-4 986,-16-23-639,-5 17 639,-1-44 0,2 10 0,-13-14 0,-9 16 0,-3 1-90,-4-8 45,-10 1 0,-7 2 45,-19 3-90,4 7 0,-3 4 0,-22 12-540,15 9 1,1 1-271,-6 4-269,-11 21-90,23-14 1259,7 34 0,11-21 0,4 18 0</inkml:trace>
  <inkml:trace contextRef="#ctx0" brushRef="#br0" timeOffset="88700">22923 9587 8612,'0'18'1709,"0"7"-1709,0 16 90,0 0-90,17 5 0,-13-9 0,12 19 0,-4-26 180,-9 10-180,9-24-360,-7-2 90,-4-28 180,12-28 0,-8 0 90,9-16 0,-2 5 0,0 12 90,6-21 360,-9 29 90,7-4-450,-7 23 90,0 4-180,-2 10-90,-1 0 180,2 0 90,3 19-91,1 5-178,4 23 89,-3-9 0,1 8 0,-5-29 89,1 15-89,-6-23-89,2 5-91,-3-8 180,1-6 0,0-21 90,1 16-90,5-47-90,-1 31 180,4-27-180,-2 21 270,1 0 89,1 4 361,6 5-630,-5-2 90,11 12-90,-10-1-270,23 27-449,-17-13-766,0 20 1,-1 5 1484,1-5 0,7 34 0,-7-22 0</inkml:trace>
  <inkml:trace contextRef="#ctx0" brushRef="#br0" timeOffset="89688">29918 9145 12750,'-45'-23'270,"1"0"-91,6 3-89,-1 3-90,-18 1 0,15 9 0,4 10 0,3 3 0,5-3 0,-5 28-90,30-8 180,23 20-180,14-6-1139,11-3 1229,9-7 0,-10-5 0,1 2-457,12 7 367,-16-7 115,4 10-25,-21-15-90,-11 7-90,-3-13 1158,-26 3-1517,13-7 425,-36-2-696,35-2-1079,-59-2 720,41-1 977,-39-2 12,46-18 360,0-4 180,17-17 269,27 6-269,7 13 270,28-2-450,-14 20 269,11-7-269,-24 9 90,8 0-90,2 0-180,-12 0 0,22 0 90,-23 0-90,18 0 0,-22-15 90,15-4 0,-21 1-90,4-17 90,-14 20 90,-3-17 89,-5 8 1,-1-11-180,-3 11 0,-20-14-90,15 19 90,-33-5 90,33 15-90,-25 2-90,27 27 90,-10 8-90,13 11-180,0 13-270,0-21-899,20 21 360,2-26-181,3 7 1170,21-10 0,-29-12 0,25 0 0</inkml:trace>
  <inkml:trace contextRef="#ctx0" brushRef="#br0" timeOffset="89985">30535 9093 11670,'18'21'90,"-14"12"-90,26-11 0,-27 7-90,9 1 180,-3-7-90,-7-3 0,7 1 0,-9-3 360,4 2-360,-1-5-90,3-5 180,-3-5-90,-1-27-90,0 16 0,5-56-90,-1 35-360,1-11 1,0-2-181,3-2-359,-1 9 0,-1 0-630,3-2 1709,2-5 0,-5 18 0,1 3 0</inkml:trace>
  <inkml:trace contextRef="#ctx0" brushRef="#br0" timeOffset="90418">30993 9000 11311,'-22'-9'629,"4"23"-629,18 1 0,0 18 0,0 3 0,0-8-180,20 15-90,-15-13-449,32 17 269,-16-26-90,10-2-629,8-7 629,-14-11-359,15-10 449,-19 5 90,8-29 360,-16 7 1260,0-23-541,-10 7-179,-1 2-180,-2 13 89,0 3-449,0 1-89,0-2 89,0 10-540,-12-3-90,9 28-89,7 4-181,14 21-89,21-2 989,-3-4 0,-2-13 0,-2-6 0</inkml:trace>
  <inkml:trace contextRef="#ctx0" brushRef="#br0" timeOffset="90585">31503 9067 9691,'1'-33'2609,"0"5"-2519,-1 10-630,0 28 180,0 8-989,16 29 720,-13-12-1215,21-6 0,4-2 1844,-10-2 0,28 13 0,-26-25 0</inkml:trace>
  <inkml:trace contextRef="#ctx0" brushRef="#br0" timeOffset="90756">31627 8625 10681,'0'15'-4857,"0"4"4857,15 3 0,-11 15 0,12-11 0</inkml:trace>
  <inkml:trace contextRef="#ctx0" brushRef="#br0" timeOffset="90984">31942 8900 11400,'-15'-14'1170,"11"18"-1170,-24 0 0,25 28-90,-24-4 0,24 6-720,-11 17 181,14-22-1170,18 19 809,-13-22-89,29 4 981,-29-12 0,31-3 0,-12-2 0</inkml:trace>
  <inkml:trace contextRef="#ctx0" brushRef="#br0" timeOffset="91284">32168 9138 10591,'9'-8'360,"1"2"89,12 6-269,-4-4 90,23-2-90,-13-3 0,22-4-90,-21 2-90,8-1 0,-10-3 0,-10 3 0,1-11 90,-13 7 90,-23-20 90,13 16-90,-35-12-90,14 20-1,-17 1-89,3 9 0,18 16-89,9 9-721,13 20-90,0-4-1124,25-6 1,8-2 2023,2 4 0,6-9 0,3-1 0,3-1 0</inkml:trace>
  <inkml:trace contextRef="#ctx0" brushRef="#br0" timeOffset="92004">24527 9855 9152,'-21'-6'629,"-1"0"91,10 0 269,2-1-809,8 0 270,26-9-270,18 4-1748,15-9 1657,-22 12 1,1 1-135,-3-2 0,0 0 45,4 0 0,3 0 30,4-1 0,4 0 0,-1 1-30,10-3 0,5 1 0,-7 2 0,8-1 0,1 0 0,-5 2-940,-2 0 1,-5 1 0,4 1 939,0-1 0,4 1 0,0-1 0,-3 1 30,4 0 0,-2 1 0,1 0-60,3 0 0,1 0 0,0 1 7,-14 0 1,0 1-1,0 0 1,0 0 44,1 0 1,0 0-1,0 0 1,0 1-23,1-1 0,1 0 0,-1 1 0,1-1-23,-1 1 1,-1-1-1,2 1 1,3 0 4,3 0 0,4 0 0,2 1 0,-1-1 0,-4 1-50,1-1 1,-4 0-1,1 0 1,5 1 22,-2-1 0,6 2 0,3-1 0,-1 0 0,-2 0 0,-7 1 0,-2-1 0,-5 1 0,-1-1 0,5 1-30,-3 0 0,4 0 0,3 0 0,-1 0 0,-3 0 1,-6 0-46,12 0 0,-7 0 0,2 1 7,-6-1 1,2 0-1,-1 0 1,-2 0-934,6 0 0,-2 0 0,-4 1 686,4-1 1,0 1 359,-4-1 0,2 0 0,-6 1 0,19 0 0,-28 0 0,-1 0 0</inkml:trace>
  <inkml:trace contextRef="#ctx0" brushRef="#br0" timeOffset="92685">23712 9186 9242,'17'17'1079,"9"-13"-1079,-23 48 0,16-30 180,-10 40-180,4-31 90,1 7-90,-4-11 0,2-14 0,1 8-270,-2-19 0,6 5 360,-4-7-90,7-19 0,-6 15 90,9-49 90,-9 32 90,5-29 270,-3 12-361,-4 12 91,6-10 0,-12 25-270,4-5 0,-7 16 0,3-4-90,-1 4-539,3 16-901,1-12-358,3 34 1888,3-18 0,1 21 0,2-9 0</inkml:trace>
  <inkml:trace contextRef="#ctx0" brushRef="#br0" timeOffset="93369">28317 8882 12300,'0'29'0,"0"1"-360,0-2-90,0-2 271,0-7-1,11-8 180,0-7 90,2-21 0,4 12 89,-10-30 1,9 31 180,-4-33 0,2 33 180,3-32-450,-6 21 0,4-4-90,-8 9-360,-1 10-720,-3 21-1078,-2 0-1171,-1 21 3329,0-2 0,0 9 0,0 3 0</inkml:trace>
  <inkml:trace contextRef="#ctx0" brushRef="#br0" timeOffset="95885">24698 8657 8702,'15'9'989,"8"-3"-989,17-4 0,-1-2 0,3 0 90,-3 0-90,6 0-1633,8-13 1723,8 10-135,-27-3 0,2-1 45,4 0 0,0 2 0,4 4 0,1 0-45,4-9 0,1 0-469,3 8 0,0 2 469,4-10 1,0 0-91,4 5 0,0 1 45,2-5 0,3-1-60,-3 2 0,6-1 0,-3 1-472,-14 1 0,-2 1 0,5-1 496,-4-1 0,6 0 0,2 0 0,-2-1 0,-5 1-575,7 0 1,-6-1 0,3 1 655,-3 0 0,3-1 0,1 0 0,0 1 0,1 0 0,2-1 0,-2 1 0,-2 1-90,3-1 1,-2 1 0,4 0 170,-4 0 0,6 0 0,2 0 0,-2 0 0,-7 1-36,4 0 0,-6 1 0,6 0 36,-6-1 0,5 1 0,2-1 0,-1 1 0,-7 0-111,3 1 1,-5 0 0,1 0 74,-2-1 0,3 1 0,-1-1 0,-4 1 135,19-2 0,-3 0-45,0 0 0,0 0 45,-3 0 0,3-1-15,-6 2 0,3-1 0,-3 1-90,-12 1 0,-3 0 0,5 0 37,7-1 0,6-1 1,0 0-1,-6 2 23,-8 0 0,-4 0 0,4 0-68,9-1 1,4 0 0,1-1-1,-6 1 8,-8 0 0,-5 2 0,2-1-60,13-1 0,2-1 0,-4 1 75,3-1 0,-4 1-45,0-1 0,-1 1-45,-3-1 0,1 0 110,-6 1 1,2-1 0,-2 1-66,4-1 0,2 0-30,1-2 0,5 0 0,-6-1 30,-6 1 0,-2 0 0,12-3 0,-1 0 0,-18 2 0,-2 0 0,0 1 0,0-1 788,-2 1 1,1-1-789,11-4 0,-1 0 0,-10 4 0,-1 0 0,20-5 0,-1 0 90,6-2-450,-14 6 0,-1 0-449,2 0 809,19-3 0,-36 8 0,5-1 0</inkml:trace>
  <inkml:trace contextRef="#ctx0" brushRef="#br0" timeOffset="113951">5972 6079 10051,'0'34'0,"0"0"0,0-8 0,0-2 0,10-7 90,-7 3-180,7-5 90,0 12 0,-4-16 90,4 10-180,-6-16 180,-1 3 720,-2-6-810,2-11-90,-3-7 0,0-16 90,0 6-1169,0-15 539,0 14-719,18-30 539,-13 22 623,30-13 1,-31 15 0,12 1 0</inkml:trace>
  <inkml:trace contextRef="#ctx0" brushRef="#br0" timeOffset="115400">6120 7789 9152,'0'-12'2608,"0"18"-2518,0 3-180,16 16 90,-13-4 0,23-8 0,-23 4 0,14-9 0,-15 2 0,8 1 0,-9-7-90,3 2 270,-3-4-180,2 1 0,0-2 180,1-1-180,-1 0 0,1 0 0,0 0-90,-1-20 90,1-6-90,-1-12-180,4-16 180,-4 19-629,0-27 89,-2 28-1529,-1-22 450,0 29 1709,0-9 0,0 18 0,0 1 0</inkml:trace>
  <inkml:trace contextRef="#ctx0" brushRef="#br0" timeOffset="122568">803 12773 7443,'0'-4'-23,"0"0"1,0 2-1,0 1 1</inkml:trace>
  <inkml:trace contextRef="#ctx0" brushRef="#br0" timeOffset="124854">11772 5549 9152,'30'0'90,"-3"0"-180,-4 0 90,-8 0 90,-2 0-180,-5 0 90,4 0 90,-2 0-90,2 0 0,0 8-90,-1-6 180,6 6-90,-5-2 180,8-1-180,-7 4 0,13 2 0,-10-2 0,6 2 0,4 5 0,-8-4 90,19 14 0,-16-10-180,20 18 90,-18-14 0,4 5 0,1-1 0,3 2 0,-2 2 0,0 1 90,-2-1-90,-6 0 0,-2 1 0,3 5 0,-6-2 0,-2 1 0,3 6 0,-3 5 0,-2 2 0,0 3 44,-2 3 1,-3 0-324,-1 1 324,-4-3 0,0 1 45,-1 10-90,-1-6 0,0 1-1688,0 10 1688,0-24 0,0 1 45,0-1 0,0-3-35,0 19-10,0-11 0,0-2-90,0 5-668,0 11 848,0-24-180,0-1 294,0-3-204,0-1 0,13-1 0,-10-1 1710,22 11-1620,-23-11-90,19 21 90,-6-23-90,3 9 180,4-13-270,-6-2 180,4-2-90,11 6 0,-3-9 90,22 6-90,-18-15 0,33 1 90,-29-7 0,24 0 90,-33-17-180,11 0 180,-20-2 1071,5-6-1072,-17 7 91,1-19-90,-6 12-90,-1-9-90,0 21 0,-16-3 90,13 9 0,-26 2-90,18 43 0,-13-13 45,14 16 0,4 4-354,-5 5 309,5 1 0,3 2-552,2-19 0,0-1 552,-1 15 0,0 0 0,2-12 0,0-1 0,0 2 0,0 1 0,0-2 0,0 2 0,0 19 0,0 0 0,0-14 0,0 1 30,0 5 0,0 5 0,0-5-30,0-5 0,0 1 30,0 4 0,0 6 0,0-6-30,0-3 0,0-2-1047,0 15 1,0-1 1046,0-18 0,0-2 45,0 2 0,0-1-287,0-1 0,0 3 287,0 18 0,0 2-90,-1-16 0,2 1-262,4 5 0,3 5 0,-2-4 307,-4-6 0,1 0 0,6 4 0,4 5 0,-2-6 0,-4-5 0,-1-3 0,2 13 0,0 0 0,2-8 0,1-4 0,-3-11 0,1 0-45,3 17 0,2-1 767,10 1-767,-10-12 0,0 0 45,2 1-855,-2-3 1,0-2-495,0-2 1349,5 15 0,-12-31 0,0 0 0</inkml:trace>
  <inkml:trace contextRef="#ctx0" brushRef="#br0" timeOffset="125606">13705 6332 10411,'0'-22'720,"0"2"-451,0-1-269,-18 5 90,14-1-180,-30 3 180,30 4-180,-27 2 90,17 6 0,-10 18 0,13 3 0,4 14 0,7-4 90,0 11-90,20-6 0,3 27 0,2-23 0,11 11 90,-14-1-90,0-14 360,6 18-360,-25-27 0,8 9-90,-11-19-3148,-20 6 3238,-5-16 0,-22 4 0,1-9 0</inkml:trace>
  <inkml:trace contextRef="#ctx0" brushRef="#br0" timeOffset="125818">13482 6069 9691,'0'-8'2339,"0"18"-2339,0 9 90,0 15-90,0 6 0,19 1-45,-11-5 0,1 2-372,2-7 1,0 2-1113,1 28 0,-2 2-77,-3-22 1,-2-1 1605,1 15 0,1 1 0,3-16 0,1-1 0,-4 0 0,0 1 0</inkml:trace>
  <inkml:trace contextRef="#ctx0" brushRef="#br0" timeOffset="127318">14493 6199 9422,'-17'-11'1079,"3"1"-989,14-12 0,-8 13-90,5-4 90,-11 9 90,6-5-180,-4 3-90,-7 2 90,8 2 90,-11 1-180,12 1 90,-3 0 0,5 0-90,4 14 90,0 3 0,3 16 0,1-6 0,0 3 90,33 15-90,-25-15 0,16-2 0,4-1 90,-4-1-90,23 14 90,-12-18 449,6 7-89,-18-14-90,-1 0-360,-7-8-450,-36-3-179,-9-2-406,-3-1 1,-2-2-226,-18 1-417,-1 0 1677,21 0 0,3-9 0,4-4 0</inkml:trace>
  <inkml:trace contextRef="#ctx0" brushRef="#br0" timeOffset="128158">14817 6099 8612,'0'-5'-90,"0"1"1259,0 0-1169,0 18 360,12-11-180,8 25-90,16-25 90,-4 9-90,12-2 0,-19-8-90,15 7 0,-17-9 90,10 0-90,-14 0 0,8-15 0,-14 0-180,3-15 90,-11 2 0,0 0 90,-25 4-90,16 7 90,-32 8 90,12 2-90,-16 7 0,-1 11 90,6 8-90,10 17 0,11 5 0,8-6 0,6-1 90,0-12-180,21 1 90,-15-3-90,32 8-270,-15-9-809,21 9 449,-8-15 91,2 0-181,-12-9 810,1-2 0,-2-2 0,-1 0 0</inkml:trace>
  <inkml:trace contextRef="#ctx0" brushRef="#br0" timeOffset="128486">15377 5974 11131,'0'35'90,"14"-5"-90,-11-1 0,26 8 90,-25-9-90,21 20 0,-13-23 89,8 9 181,-10-19 90,1-1 90,-7-7-540,1-4-180,5-37-90,-3 10 180,5-32 0,-2 18-1223,0-4 594,2-1-1243,3-17 1153,-3 17 899,3-17 0,-6 33 0,0-2 0</inkml:trace>
  <inkml:trace contextRef="#ctx0" brushRef="#br0" timeOffset="128806">15855 5910 10681,'0'35'360,"14"4"-450,-10-5 180,23 14-90,-24-19 0,20 21-90,-11-23-360,8 13 90,-4-21-269,1 4-1,-8-15-180,1-1-269,-4-7 1079,0 0 0,-1-21 0,1-5 0</inkml:trace>
  <inkml:trace contextRef="#ctx0" brushRef="#br0" timeOffset="129142">15897 5642 10501,'0'-7'-540,"0"2"540,0 3 0,0 1 0,0 0 0</inkml:trace>
  <inkml:trace contextRef="#ctx0" brushRef="#br0" timeOffset="129456">16177 5790 12120,'0'42'0,"0"-7"0,0 3 0,0-6-90,0 1-360,0 14-89,0-11-721,14 20 451,7-29-91,-2 4-179,19-19 1079,-22-6 0,20-3 0,-9-3 0</inkml:trace>
  <inkml:trace contextRef="#ctx0" brushRef="#br0" timeOffset="129818">16483 5917 8612,'0'29'900,"18"-12"-810,7-4-90,15-13 0,2-17 0,-11 13 0,-11-26 0,1 10 0,-11 3 0,3-23 179,-6 25 1,-7-26 180,-21 22-90,-1-7-90,-3 15 180,-11-1-180,14 10-91,-16 14 1,8 10-180,13 21 90,8-6-629,9 14-271,27-23 1,-20 9-271,27-20 1,4-4 1169,-9 6 0,5-7 0,2-1 0,7-1 0</inkml:trace>
  <inkml:trace contextRef="#ctx0" brushRef="#br0" timeOffset="130068">17150 5675 9871,'-39'0'720,"-2"0"-540,26 17-90,-10-13 0,23 24 90,-6-12-270,30 15 180,-16-6-90,41 3 0,-25-9 0,22-1-90,3 8 270,-26-7-270,24 4 0,-30-5-90,5-7-2429,-11 9 990,-37-8 1619,3 5 0,-31-2 0,9 0 0</inkml:trace>
  <inkml:trace contextRef="#ctx0" brushRef="#br0" timeOffset="130668">13813 7210 9332,'30'-15'719,"1"0"-404,5-4 0,2-2-135,17-6-1977,-14 8 0,7-3 0,-4 2 1797,-4 3 0,2 0 0,13-4 0,7-2 0,-3 2-404,2 0 1,0 0 403,-3 2 0,4 0 0,-2 0-17,-11 4 0,-2 0 0,0 1 17,5-1 0,0 0 0,1 0 30,1-1 0,0 1 0,5-1-53,2 0 1,4-1 0,2 0-1,-4 1 45,-13 3 1,-2 0 0,1 1-1,5-2-22,-1 1 0,6-1 0,2-1 0,0 1 0,-2 0 0,-6 1-286,2 0 0,-5 1 1,-1 0-1,4 0 286,-2 0 0,4 0 0,0 0 0,-2 0 0,-2 1 51,12-3 0,-3 2 0,0 0-51,-1 0 0,1 1 0,-1 0-30,-3 0 0,1 0 0,2 0-15,-4 2 0,3-1 0,0 0 1,-3 2-16,0-1 0,-3 0 0,4 1-143,2-1 1,5 0-1,-1 0 1,-8 2 344,7-1 1,-5 2-503,-4 0 0,1-1 1,-7 2-721,20-3 1080,-1 3 0,-39 3 0,-6 2 0</inkml:trace>
  <inkml:trace contextRef="#ctx0" brushRef="#br0" timeOffset="132594">17643 5474 10681,'30'0'-1349,"2"-15"629,-6 12 0,2-11-269,-4 14 989,0-12 0,1 10 0,-2-10 0</inkml:trace>
  <inkml:trace contextRef="#ctx0" brushRef="#br0" timeOffset="132768">17695 5802 10501,'0'5'90,"19"-1"-2339,1-4 360,25 1 1889,-12-1 0,4-12 0,-9-4 0</inkml:trace>
  <inkml:trace contextRef="#ctx0" brushRef="#br0" timeOffset="133701">18628 5384 11400,'0'-33'90,"0"-5"0,0 8-90,0-4 0,0 7 90,0-1 180,0-17 0,0 8 270,0-29-450,0 27 0,0-10 0,0 12-90,0 12 0,0-1 539,0 17-539,0 17-90,0 14 180,0 9-180,0 24-180,0-18-315,-1-3 1,2 1-135,11 8-676,-10-8 1,-1 0-675,11 4 2069,-3 12 0,-7-20 0,7-1 0</inkml:trace>
  <inkml:trace contextRef="#ctx0" brushRef="#br0" timeOffset="133918">18933 5365 9242,'19'17'0,"-15"19"0,33-20 0,-33 28-180,28-19-1619,-28 15 1799,10-16 0,-7 5 0,2-11 0</inkml:trace>
  <inkml:trace contextRef="#ctx0" brushRef="#br0" timeOffset="134224">19247 4804 10051,'0'-6'270,"0"1"1529,0 1-1439,0 22-360,18 2 0,-13 22 0,24-9 90,-26 1-180,8-9 90,0-1 0,-9-2-360,9-1-1529,5 3 720,-5-7-180,17 0-450,-8-9 1799,4-4 0,3-2 0,2-2 0</inkml:trace>
  <inkml:trace contextRef="#ctx0" brushRef="#br0" timeOffset="134818">18165 4593 10861,'0'-9'1439,"0"2"-1079,7 3-270,-5 2-360,-10 1-180,-11 16 270,-21 5 90,9 11-180,-2 0-89,0 12 269,12-8 0,7-3 0,1 0 0,2 8 0,6-5 0,3-1 0,-2 8 45,13-1 0,2 0-45,-6 2 90,10-5 0,3-1 90,0-4-180,14 19 180,-3-24-721,3 5 541,-7-12-136,1-2 136,0 0 90,1-2 90,0 1-90,-1-2 90,6 6-90,-8-5 0,14 10-360,-16-12-449,8 4-271,-8-7-269,1-2 1349,3-1 0,0-2 0,2-1 0</inkml:trace>
  <inkml:trace contextRef="#ctx0" brushRef="#br0" timeOffset="135324">19372 4420 9691,'-27'-8'810,"12"1"-360,5 1-270,10 2-90,0-3 0,0 2-90,27-2 179,5 0 1,18 2-90,14 0-90,-24 3-584,14 2 764,-22 0-270,-1 15 90,-3-12 90,7 28 0,-11-4-90,12 26 0,-19-6 0,-4-13 0,-1 1-312,1 8 312,1 14 0,-4-16 0,-1 0 0,1-1 0,8 16 0,0-14-45,-3-7 0,2-1 45,7 5 0,-4-8 0,1-2 0,6 4 0,9 6 0,-11-17 0,-3-3 0,-3-3 0,-2 1-180,-8-7-158,-1 3-741,-31-6 1079,-39 11 0,-1-6 0,18-2 0,-1 0 0</inkml:trace>
  <inkml:trace contextRef="#ctx0" brushRef="#br0" timeOffset="149985">1855 12586 10771,'0'-14'1169,"0"0"-809,0 2 180,0 1-181,0 0-179,-17 3 90,13 0-270,-13 2 90,5 2-90,9 0 0,-19 1 0,6 1 0,-9 1 0,3 1-90,1 14 180,6-10-360,-5 25 90,5-6 1,0 7-1,7 2-90,6-10 90,-1 1 90,22 8 0,-15-8 180,36 10-90,-8-15 0,9 2 0,16-5 0,-25-2 0,16 3 0,-25-7-90,4 8 90,-19-10-989,-2 9-91,-25-9-2788,-5 6 3868,-25-8 0,7 1 0,-2-6 0</inkml:trace>
  <inkml:trace contextRef="#ctx0" brushRef="#br0" timeOffset="150186">1573 12254 9242,'0'-5'2248,"0"18"-2068,11-10-90,-9 38 0,9-18-45,-7 10 0,0 4-370,4 14 325,1-1 0,1 0-844,3 12 619,-5-20 1,1 1-766,1-1 1,0-1 404,-1-10 0,1 2 585,7 21 0,1-1 0,5 8 0,-7-22 0,-1 0 0</inkml:trace>
  <inkml:trace contextRef="#ctx0" brushRef="#br0" timeOffset="150817">2360 12649 10051,'-17'-3'180,"-10"1"-270,23 21 180,-10 10 90,14 12-270,0 2 90,0-7 0,18 17 90,-13-12-135,11-9 0,3-1 45,-1 3 0,3 4-90,0-12-360,-12-10 181,5-3 179,-7-27 0,-3-15 180,-4-28-90,0 8 134,0 13 1,0 0-135,0-7 0,0-22 0,0 31 450,0-6-90,13 28-270,3 1 90,0 32-90,4 9-90,-11 11 0,8 18 0,-8-24-413,0 12 413,-7-21 0,2-3 0,0-5 0,-1-2-90,0-9-179,1 0 179,-2-7 502,6-15-412,-5-10 0,6-7 0,-3-5 0,1 6 0,1 1 90,2-10 0,0 14 270,2-6-270,-3 22-90,4 2 0,-2 8 0,2 24 90,-2-18-90,1 44-90,1-28-360,-3 8 0,1 4-539,7 6-271,0-6 1,1-1 1259,8 4 0,10 5 0,-6-16 0</inkml:trace>
  <inkml:trace contextRef="#ctx0" brushRef="#br0" timeOffset="151092">3215 12826 9871,'-20'-9'360,"15"-5"-180,-39 12 0,7-5-180,-6 22 90,-8 6 0,30-2-90,-3 17 0,16-14-180,3 11 180,5 0 0,23-14 0,2 4 0,20-15 0,-8-1-90,-16-26 0,-7 2-630,-32-17-1079,-3 7 1799,-14 4 0,15 3 0,7 5 0</inkml:trace>
  <inkml:trace contextRef="#ctx0" brushRef="#br0" timeOffset="151504">3540 12714 9781,'-38'-1'1080,"2"16"-990,1 4-90,6 22 0,12-11 0,7 3 0,10-11 0,0 1 0,0-2 90,0-2-180,21-3 0,-16-5 90,36-5-270,-14 1 180,19-6 90,-19-14 0,10 10 90,-23-44-180,6 26 90,-5-29 0,-14 17 90,3-3-90,-4-2 630,0-18-181,-18 11-269,17 9 0,-3 1-90,-34-1-180,33-8 0,-15 25 270,8 4 90,9 6-270,-9 21-90,12 16 180,0 10-315,10-3 0,0 1-315,-5 12 45,12-14 1,2 1-406,-9 0 1,-1-1-270,11 17 1169,1-11 0,-1-1 0,-5 4 0,21 9 0</inkml:trace>
  <inkml:trace contextRef="#ctx0" brushRef="#br0" timeOffset="152006">3827 13008 9332,'0'-15'359,"18"1"-269,-13-3-180,34 5 90,-34-4 0,31 3 0,-32 2 0,24-1 90,-12-5-180,0 5 90,4-7 0,-18 9 0,5-3 90,-7 4-90,0 0 90,0 0 0,-23 0-90,18 1 360,-35 4-90,19 1-270,-13 3 180,14 17-180,-3 2 90,21 20 0,-8 0 0,27-17-90,-13 13 0,30-20-90,-8 3-270,39-3 360,-15-13-90,-10-6 0,-1-4 0,1-16 45,-9 2 0,-1-3 45,-1-17-45,-9 12 0,-4-1 45,-5-9 90,-3-6 0,-7 0 90,-24-4 225,10 1 0,-1 1 44,-15 3-179,0 9 0,3 2-270,17-1 90,-15 11 0,-2 3 270,12 7-360,-5 15 0,26 43-90,-3 3-419,15-13 0,1 1-301,-15 15 180,18-23 1,3-1-720,-5 27 629,2-25 1,2-1 719,12 25 0,5-1 0,3-2 0</inkml:trace>
  <inkml:trace contextRef="#ctx0" brushRef="#br0" timeOffset="152269">5163 12758 11670,'-5'-8'-539,"4"0"-811,-4-4 361,5 1-90,22-1-810,3 6 1889,20 3 0,-21 3 0,-7 0 0</inkml:trace>
  <inkml:trace contextRef="#ctx0" brushRef="#br0" timeOffset="152388">5305 13023 9422,'-15'12'449,"3"-3"-1978,12-3 1529,26-3 0,4-16 0,24-4 0</inkml:trace>
  <inkml:trace contextRef="#ctx0" brushRef="#br0" timeOffset="153172">6322 12573 11041,'0'33'359,"20"6"-359,-15-6 0,15 18 0,-8-20-89,-10 19-91,18-24-90,-18 10-360,10-20-179,-8-2 809,4-10 0,-1-22 0,0 13 0,5-51 90,-1 30-555,4-31 645,-1 20 180,-1 5-393,-2 2 213,0 5 90,-1 12-180,-1-5-1,0 16-89,-1-8 90,3 28-90,-2 10-179,3 9-361,-2 7-450,1-10 1,2 2-630,0 0 1619,4-1 0,3-4 0,3-1 0</inkml:trace>
  <inkml:trace contextRef="#ctx0" brushRef="#br0" timeOffset="153502">7062 12767 9961,'0'-6'180,"0"-1"-180,0-1 0,0-1 90,20-14-90,1 7 0,15-17 0,-17 15 0,3-11-90,-20 11 270,8-10 180,-10 11 359,-33-8-539,25 14 0,-44 0-90,32 9 90,-14 18-180,16 7 0,8 23 0,10-5 0,0 2-360,16 2-179,-12-12-1170,25-1 0,5-2 0,-8-2 1535,6-7 1,2-3 0,0-5 0,2-2 0</inkml:trace>
  <inkml:trace contextRef="#ctx0" brushRef="#br0" timeOffset="153706">7613 12517 10771,'0'-8'1169,"-12"3"-1169,9 20-90,8 8-180,-1 11-359,30-1-271,-30-5-89,30-1-1,-20 2-539,15-1 1529,-6 0 0,0-2 0,2 0 0</inkml:trace>
  <inkml:trace contextRef="#ctx0" brushRef="#br0" timeOffset="154088">7952 12520 10141,'-20'-5'180,"4"2"-180,-17 3 180,-2 18-180,6-14 0,-7 37 0,0-10 0,9 11-90,-13 10-90,19-25-809,-5 10 449,14-25-719,3 5 1259,6-30 180,20-2 0,-12-27 539,29-9-359,-29 8 180,25-11-271,-16 26 271,12-8-270,-8 24 0,-2 1-270,0 11 0,-2 0 0,13 20 0,-9 8 0,7 12-90,-6 0-180,1-10-360,1 1-899,10 8 630,-10-10 899,20 11 0,-20-26 0,9 1 0</inkml:trace>
  <inkml:trace contextRef="#ctx0" brushRef="#br0" timeOffset="154235">8338 12373 9691,'-42'16'-89,"2"16"-451,14 10-1911,-8 11 2451,20-6 0,-14 2 0,9 3 0</inkml:trace>
  <inkml:trace contextRef="#ctx0" brushRef="#br0" timeOffset="154904">9327 12131 9961,'-3'-10'360,"-1"3"180,2 3-450,-1 24 0,2 0 269,0 43-269,1-16-480,-1 1 1,2 1 479,16 14-135,-16-22 0,2 1 90,12-2 0,-1-2-45,-10 18 0,8-13 0,0-2-90,-9 1-387,15 14 567,-11-32-360,3 4 90,-5-41 0,-2-9 0,-25-24 45,12 11 0,-1 0 135,-14-16-315,6 16 1,3-1 224,11-18 90,-13 25 0,0 1-180,14-31 31,-11 17 1,1 1 148,11-22-284,-3 16 0,0 2 194,6-1 180,17-11 0,8 35 90,19 5-90,4 29-90,-2 16 0,-19 7 0,-9-4 0,-2 0 0,-5 10 0,-2-4 0,-1 0 0,0 8 911,-8 12-2710,0-6 629,-18-13 1170,13 14 0,-12-27 0,17 2 0</inkml:trace>
  <inkml:trace contextRef="#ctx0" brushRef="#br0" timeOffset="155152">9753 12464 9152,'12'14'719,"1"3"-629,-6 1 180,2 12-90,-5-8-90,-1 8 90,-2-1-90,-1-9-90,0-2 90,0-1-90,0-4 270,0-2-810,0-4-360,-11-24 271,8-11 89,-8-15-719,11-20 269,0 23 990,0-16 0,17 19 0,6 0 0</inkml:trace>
  <inkml:trace contextRef="#ctx0" brushRef="#br0" timeOffset="155474">10127 12491 9332,'0'4'90,"0"1"90,-20-3-180,15 2 0,-32 0 0,12 7 0,2 0 89,-14 13-89,19-6-89,-2 5 89,6-5 89,14-1-89,0 0 0,0-3 0,0-1 90,20-2-269,7-3 89,23-4 180,-11-1-180,0-3 180,-15-18-180,0 13 90,-13-28 0,9 29-90,-17-27-540,7 11-449,-28-12-810,-8 4 1889,-21 7 0,20 11 0,3 5 0</inkml:trace>
  <inkml:trace contextRef="#ctx0" brushRef="#br0" timeOffset="156102">10530 12414 8972,'-44'33'360,"-1"7"-360,17-8 0,-14 4 0,23 0 0,-6-9 90,11 15-90,14-22-90,0 7-360,17-19 0,11 1 270,21-24 180,8-9 0,-11-8-45,-20 7 0,-2-2 135,2-7-45,-14 1 0,-3-2 135,-1-8-1127,-8-16 1217,0 15 0,-17-3 359,13 0-179,-14 12 0,-5 1-125,-8-16-100,6 12 0,-1 2-225,-4 0 270,-7-7-180,24 29-90,-5 26-90,10 24 90,27 13 1023,-14 7-978,24-12 0,4-1-45,-8 13-785,11-3 1,1-3 694,-3-7-180,-6-10 0,1-2-90,4 1-1653,1-8 1,-1-3 1652,-3-7 90,15 3 90,-25-35 270,-10 14 0,3-31 270,-12 11 1351,0-8-1621,-1-7 3482,-16 14-3572,12 22-90,-13 12-360,17 29 91,0-2-91,14-14 0,-11 5-629,24-19-450,-11 6 1529,15-9 0,-7-5 0,0 0 0</inkml:trace>
  <inkml:trace contextRef="#ctx0" brushRef="#br0" timeOffset="156237">11023 12348 9332,'0'37'-1440,"0"5"361,0-6 1079,0 1 0,0-12 0,0-1 0</inkml:trace>
  <inkml:trace contextRef="#ctx0" brushRef="#br0" timeOffset="156438">11467 12278 9332,'-28'-5'1529,"-19"2"-1169,29 1-181,-21 2-89,6 19-90,6 2 0,7 20-269,8-2-361,12-9-1259,18 2 810,12-21 1079,30 7 0,-7-17 0,6 5 0</inkml:trace>
  <inkml:trace contextRef="#ctx0" brushRef="#br0" timeOffset="156688">11655 11923 10051,'0'-12'720,"-11"3"-270,8 4-271,-8 24-179,26 26 0,-11 1 0,10-6 0,1 0-89,-11 1-1,7-4 0,2 0-270,-1 4-858,0 13 588,-2-21-89,-3 0-1,-5-4-539,6 7 899,-8-11 360,-21 10 0,-5-21 0,-21 3 0</inkml:trace>
  <inkml:trace contextRef="#ctx0" brushRef="#br0" timeOffset="156790">11563 12524 8252,'-27'-48'1619,"9"9"-1439,10 4-90,8-6-90,0 10-809,21-20-1,9 24 91,10-5 719,16 10 0,-21 10 0,11-4 0</inkml:trace>
  <inkml:trace contextRef="#ctx0" brushRef="#br0" timeOffset="157052">12243 11736 11760,'-27'-3'450,"-1"1"-270,0 2-180,-1 22-90,2-16 180,1 40-90,7-25 0,2 25-90,10-8 180,2 2-450,5 2 0,0-2-1708,25 13-721,12-6 2641,-12-23 1,2-3-1,27 9 1,-10-15 0</inkml:trace>
  <inkml:trace contextRef="#ctx0" brushRef="#br0" timeOffset="157302">12523 11736 10951,'0'-22'1079,"0"-2"-719,0 11 90,0-2-91,21 12-179,-2 16-180,18-10 90,-20 48-90,7-26 0,-21 12 0,-3 4-90,11 6-180,-20-5 1,-3 2-271,7 8-1439,-23 0 0,-2-2-180,21-1 2159,-17-13 0,2-3 0,21-7 0,-9-4 0</inkml:trace>
  <inkml:trace contextRef="#ctx0" brushRef="#br0" timeOffset="157506">13110 11800 11041,'0'-8'-1619,"0"2"989,-16 1-90,12 2 1,-13 1 719,5 1 0,10 1 0,-10 0 0</inkml:trace>
  <inkml:trace contextRef="#ctx0" brushRef="#br0" timeOffset="157735">13250 12129 10231,'0'14'1349,"3"5"-989,-2-7 180,2 7-450,-2-10 0,-1 6-90,0-7 0,0 3 0,0-1 0,0-3-720,-15 6-179,-5-5-1350,-27 8 720,6-5 1441,-11 1 1,5-2 0,-2 0 0</inkml:trace>
  <inkml:trace contextRef="#ctx0" brushRef="#br0" timeOffset="159206">2153 14241 10501,'-20'-10'360,"14"0"-450,-28 2 180,30 0-90,-29 2 0,18 2 0,-30 2 0,17 2 0,-19 14 0,21 4 0,-8 16 0,21-16-90,1 19 180,11-13-90,19 12 0,8 9-90,-2-17 135,15 0 0,0-1-45,-11 0 0,13-3 0,-2-2 90,-20-4 90,15 6-270,-25-14-2519,6 2 2609,-29-9 0,-11 0 0,-20-3 0</inkml:trace>
  <inkml:trace contextRef="#ctx0" brushRef="#br0" timeOffset="159404">1910 14033 9691,'0'-15'90,"0"2"1170,0 3-901,16 5-269,-12 20-90,13 13 90,-17 11-90,12 9-45,-12-14 0,2 1-134,20 22-721,-16-13 1,-2 6-1,2-5 179,3-7 0,1 0 721,1 10 0,1 6 0,0-8 0,-1-10 0,2-3 0,4 11 0,1 1 0</inkml:trace>
  <inkml:trace contextRef="#ctx0" brushRef="#br0" timeOffset="160140">2588 14399 9961,'-20'-9'450,"6"21"-450,8 14 0,21 12 0,-11-2 0,11-6 0,-3 13 0,-10-13 0,21 16 0,-21-26-899,17 7 899,-17-40-90,8 16 90,-7-44 0,4 8 0,0-8 0,1-4 90,2 5 179,-2 11 91,4-7-90,-5 25-180,7-1 90,-4 12-90,3 17 0,-2-13-90,1 33 90,0-17-90,7 36-90,-4-18 135,-5-6 0,1 0-135,1 3 0,4 15 90,-8-28-90,2 1 90,-6-13-270,1-6 180,-3-1 90,1-22 90,-1-5 0,1-18-90,0 6 90,2 15-90,-3 8 0,3 13 0,-1 0 0,3 0-810,8 18 1,-1 8 809,8 5 0,1 2 0,7 11 0,-6-16 0,1-1 0</inkml:trace>
  <inkml:trace contextRef="#ctx0" brushRef="#br0" timeOffset="160452">3688 14558 9602,'-28'-4'899,"6"0"-629,-27 4 0,13 0 269,-21 16-539,15 8 0,6-3 0,1 1-512,-3 3 422,-4 15 348,20-35-258,9 27-5,5-20-175,28 5 90,10-9 90,26-25 0,-12 13 170,-1-33-170,-10 12 0,-16-8-180,0-8-270,-17 18-360,0-8-1348,-19 16 2158,2 3 0,-4 25 0,8 10 0</inkml:trace>
  <inkml:trace contextRef="#ctx0" brushRef="#br0" timeOffset="160835">3977 14539 9602,'-24'40'719,"-10"-18"-719,31 18 90,-11-23-90,14 17 180,0-11-90,0 1-90,0-4-90,20-6 180,5-6-90,21-23-90,-9-6 180,-4 2-180,-12-23 0,-1 23 90,-10-21 90,7-6-90,-14 9 0,6-28 180,-9 26 449,-20-4 1,-3 1-270,13 0-315,-20 4 0,-1 2-45,13 8 0,-3-2 90,-3 21-450,22 25-899,-9 37 179,32 2-44,-11-8 0,0-1-1985,15 4 3109,-7-18 0,-1 0 0,-1 10 0,19-1 0</inkml:trace>
  <inkml:trace contextRef="#ctx0" brushRef="#br0" timeOffset="161368">4542 14782 9512,'7'1'179,"-1"-1"-179,-1 0 90,-1 0-90,0 0 0,-1 0 0,-1 0-90,1-12 90,-1 9-269,1-19-91,0 8 180,0 2-270,-1-27 450,-1 26 90,-17-28 180,13 25-180,-32-7-90,30 10 270,-26 0-270,19 8 90,-2 19 0,5 6 90,28 18-90,1-2-1,24-2-178,-10-15-1,4-8-540,25-11 450,-24-14 45,3 3 0,-2-3 135,-4-18 45,-6 5 0,-2-1-45,-1-8-976,4-16 1066,-18 14-90,-4-3-14,-5 0 194,-3-2 89,-1 1 91,0-1 630,-22-17-721,-5 15 271,1 10 0,-1 2-360,-13-2 0,0-6-90,4 17-90,11 9 179,-4 5-179,11 25 0,10 19 90,1 10-90,18 8 0,3 3-179,-8 10-775,10-22 1,8 5 0,-5-4 458,-8-10 1,0-1-436,10 5 1,4 2-1,-2-4 930,-3-4 0,-1-1 0,7 10 0,0-2 0,12 12 0</inkml:trace>
  <inkml:trace contextRef="#ctx0" brushRef="#br0" timeOffset="161652">5653 14502 11760,'15'13'-4137,"-15"-17"2967,48 1 1170,-25-11 0,27 4 0,-11-2 0</inkml:trace>
  <inkml:trace contextRef="#ctx0" brushRef="#br0" timeOffset="161885">6007 14296 10591,'-13'-8'0,"-7"2"0,18 2 180,-7-1 0,32 3-180,2 0 90,24 19-90,-6 3-270,-2 21-270,-18-6-1439,1 17 450,-21-16 1529,6 14 0,-9-13 0,0 2 0</inkml:trace>
  <inkml:trace contextRef="#ctx0" brushRef="#br0" timeOffset="162435">6880 14539 11311,'-40'0'-360,"3"0"360,15-21-90,-1 15 180,21-50-90,-7 34 0,9-30 90,0 21-90,0-1 270,0-12-181,0 12 451,0-17-360,0 23 0,0-9-180,0 21 90,0 23-180,0 8 90,0 25 0,0 16-180,0-7 135,0-16 0,0 2-270,0 4 0,0 0-416,0 22 281,7-10 1,2-1-1,-5 8 45,5-14 1,-2 0 44,-7 3 0,0 9 180,0-25 90,0-7 180,0-4 540,0-8-450,-14-6 89,11-23 181,-22 10 270,22-58-450,-8 34 5,8-3 1,6-4-231,8 4 0,1 1-45,-7-19-225,16 9 0,5 1-535,5-5 175,-2 9 1,2 2 134,17-1-90,-17 9 1,-1 1-181,5 2 180,7-2 540,-17 13 0,-2 4 0,-3 3 0</inkml:trace>
  <inkml:trace contextRef="#ctx0" brushRef="#br0" timeOffset="162550">7240 14431 8792,'6'33'180,"-2"-4"-270,2-7 90,-2-1-90,2 1-1079,0 4 269,-1-7 900,1 2 0,-4-10 0,0-2 0</inkml:trace>
  <inkml:trace contextRef="#ctx0" brushRef="#br0" timeOffset="162718">7198 13918 10411,'-12'-8'-1529,"-5"2"-900,15 19 2429,-5 8 0,7-1 0,0-4 0</inkml:trace>
  <inkml:trace contextRef="#ctx0" brushRef="#br0" timeOffset="163023">7630 14261 11400,'-16'30'270,"4"1"-270,12-3 0,0-3 0,0-2 0,0-5-90,0-1 90,0 0-359,16 7 89,-12-8-90,24 9 270,-25-15 90,16 5-989,-18-10 989,10 1 0,-10-6 0,2 0 0</inkml:trace>
  <inkml:trace contextRef="#ctx0" brushRef="#br0" timeOffset="163668">7567 14658 9062,'0'-37'719,"15"18"-629,-11-22 90,12 21-90,0-21-90,-12 8 0,12-1 0,-2-1 0,-10-3 0,18-18 0,-13 12 0,-4 4 0,0-1 180,1-7-45,-5 5 0,-2-1-716,1-9 716,0 18 0,0 1 45,0-13 90,0 1 90,-17 3 179,12-12-449,-28 19 95,19-11-5,-4 29-180,-1 3 90,17 37 0,-8 17-90,10 15 45,0-12 0,0 1-45,0 15 0,8-5 0,2 1 116,-9-20 0,2-1-161,12 24 0,2 0 45,-8-24 0,2 1-30,4 6 0,2 5 0,1-6-60,-1-8 0,1-3-90,13 21 1,0-5-91,3-14-45,-3-13 0,1-4 45,7-6 180,14-3 0,-16-26 0,0 17 0,0-44 1,11 7-1,-16-15 135,-9 15 0,-3-1-135,-5-11 269,-6 5 1,-3-1 270,-5-8-990,1 18 0,-4 2 990,-22-13-180,17 3-180,-39 6 180,19-6-270,-1 18 269,-12-1-179,23 23 366,-12 22-456,14 19 90,8 12 446,7 9-626,0-8-90,9-9 0,1 1-662,-6 20-373,13-8 1,3-2-405,8 7 232,-10-20 1,1-1 1386,20 7 0,-7-3 0,0-4 0</inkml:trace>
  <inkml:trace contextRef="#ctx0" brushRef="#br0" timeOffset="164140">9270 13731 11131,'-24'-23'1259,"6"3"-899,-9 3 449,-26 8-629,26 3 90,-33 5-225,33 21 0,2 5-45,-14 10-1446,6 16 0,4 7 1446,13-23 0,3 2-210,0 5 0,1 6 1,3-4-276,2-2 0,5 0-55,4 2 0,4 4 1,-1-4-181,-6-6 1,6-2 719,23 5 0,13 2 0,-4-6 0,-11-11 0,3-2 0,13-2 0,1 1 0,0-1 0</inkml:trace>
  <inkml:trace contextRef="#ctx0" brushRef="#br0" timeOffset="164501">9883 13919 10681,'-25'-12'0,"0"2"180,3 2-90,-11 3-90,10 2 0,-12 21 0,17-13 0,1 46 0,12-30 0,2 42 0,28-29 0,-19 10-90,44 1 180,-17-13-90,-5-7 0,2-1 0,15 2 449,-5 9-359,-15-17-90,-13-1 0,0-7-90,-12-4 90,0 0-1978,-21-3 988,-11-1-179,-11-1 1169,-2-1 0,10-21 0,0-4 0</inkml:trace>
  <inkml:trace contextRef="#ctx0" brushRef="#br0" timeOffset="164685">9827 13652 10951,'21'0'1709,"4"21"-1619,-6-16 0,-1 46 90,-7-23-135,-6 13 0,-1 5-633,3 17 498,-5-2 0,0 2-498,-1-24 1,0 1-163,0 5 1,-2 4-1,1-4-578,0-3 0,0-2 1328,0 12 0,0 0 0,0 14 0,0-2 0</inkml:trace>
  <inkml:trace contextRef="#ctx0" brushRef="#br0" timeOffset="165185">10713 13991 12210,'-1'-15'540,"-2"3"-360,0 12 0,-2 0-91,2 0-89,-3 19 0,2-15 0,-5 59 0,5-32 0,-1 10 0,1 1-850,2 1 850,-4 8 0,5-22 180,1-5 90,0-5-360,0-4-360,0-23 90,0-15-89,0-15-91,0-9 382,17 6-742,-13-4-179,13 0-546,-9 12 0,-1 0 1625,7-13 0,3-12 0,-6 26 0</inkml:trace>
  <inkml:trace contextRef="#ctx0" brushRef="#br0" timeOffset="165452">11067 14205 10321,'13'13'990,"-1"0"-901,2-7 181,6-2-90,-2-4-90,5-22-90,-8 16 0,0-39 90,-1 26-90,-2-35 0,-5 20 90,-2-23 0,-5 26 90,-17-17-90,-5 25 0,0-4 90,-29 16-180,32 5 0,-37 19 0,26 13-180,6 9-270,5 5-2518,18 20 1619,16-23 1349,-10 20 0,45-33 0,-14-3 0</inkml:trace>
  <inkml:trace contextRef="#ctx0" brushRef="#br0" timeOffset="165806">11622 13950 11221,'-42'21'90,"16"19"-180,-3-23 90,15 32 0,-5-21 0,9 8 0,10-6 90,0-12-450,17 3-90,8-15 270,21-2 90,-9-24 135,-6 2 0,-4-3 45,-7-19 135,4 8 0,-4 2-45,-17-1 539,10-17-539,-13 22 450,-21-9-90,1 20-451,-21 3-89,9 55-89,-1-12-1,19 16 0,4 4-868,-6 5 733,8-17 0,2 1-494,5 17-630,-5 2-91,6-1-179,0-2 1619,0-5 0,0-4 0,0-3 0</inkml:trace>
  <inkml:trace contextRef="#ctx0" brushRef="#br0" timeOffset="166254">11912 14254 10411,'0'-15'-180,"2"0"90,1-2 0,5-10 90,-2 4 0,8-21 0,-6 13 180,2-22 0,-5 21 0,-2-10 180,0 5-90,-2 11-1,1-8 91,-2 20-270,1 2-90,0 25 0,2-8 0,0 34 0,0-19-90,5 37-90,-1-21-539,7 24 269,-2-27-180,10 10 361,-6-28-1,8 6-90,4-20 270,-6 5 180,16-24-90,-18-5 360,8-22 89,-17 8 1170,2-23-1439,-11 32 0,0-14 90,-2 24-270,0 24-90,-13-10-270,10 42-2068,-9 14 1258,12-2 1170,-2-10 0,4-3 0,15-3 0,6 8 0</inkml:trace>
  <inkml:trace contextRef="#ctx0" brushRef="#br0" timeOffset="166568">12588 14100 10771,'-20'-8'0,"4"-1"0,16 0 0,0-3 0,18-1 0,3-11 0,2 4 90,8-16-90,-14 15-90,1-14 90,-5 15 0,-13-3 270,0 3-90,-17 7 89,-7-2-269,-17 11 0,-2 16 90,5 13-270,15 7-269,1 5-1,20-8-90,-6 3-179,8-2-1530,0 12 2249,0-13 0,26 4 0,6-14 0</inkml:trace>
  <inkml:trace contextRef="#ctx0" brushRef="#br0" timeOffset="166851">12937 13833 10951,'-39'0'539,"7"14"-539,13 0 90,9 15-180,30-1 180,-14-5-90,36 0 0,-37-5-90,41-4 270,-40 2-180,40-2 90,-40 0 0,31-2-90,-34 3-90,13-3-180,-16 2 1,0-7-181,-27 0-989,-9-4 539,-14-1-719,-8-2 1619,37-21 0,-17 15 0,21-16 0</inkml:trace>
  <inkml:trace contextRef="#ctx0" brushRef="#br0" timeOffset="167168">13145 13517 11131,'19'-2'1259,"-1"1"-1259,-5 18 90,0 11-180,-7 9 180,0 7-90,-6 11-90,0-10-90,0 15-270,0-2 90,0-16-449,0 20 359,0-33-719,0 8 719,-13-22 180,10-1 180,-17-9 90,4-4 540,-14-1-270,2-14 360,-13-4-91,18-1 271,-12-24-450,19 26-1,-3-24-89,14 11-360,1 6 180,4-9-270,25 16-1079,10-8 449,14 14-1050,2-1 871,-11 8-630,-1 3 1614,-1 0 0,-3 1 0,-2 0 1</inkml:trace>
  <inkml:trace contextRef="#ctx0" brushRef="#br0" timeOffset="167418">13447 13843 12300,'0'-21'90,"-13"3"0,10 7-90,-10 0 0,13 0 0,0-5 0,27 5-540,4-9 0,17 12 1,-3-2-1080,7 5 809,-10 3-494,-8 1 0,0 0 1304,4 1 0,7 0 0,-17 0 0</inkml:trace>
  <inkml:trace contextRef="#ctx0" brushRef="#br0" timeOffset="167670">13705 13636 12030,'-13'-11'720,"1"8"-360,4-18-91,3 16-179,21-7-90,3 11 90,23 15-90,-4 7-90,1 13-90,-17-3-809,1 6 269,-21-14-1438,7 23 898,-9-18 1260,-25 25 0,0-23 0,-24 10 0</inkml:trace>
  <inkml:trace contextRef="#ctx0" brushRef="#br0" timeOffset="168534">14372 13664 12660,'-40'-7'0,"6"4"0,1-1 0,7 3 0,-3-2-90,10 3 180,3-2-90,10 17-360,4 2 0,2 14-269,24-5 89,1-12 450,28-5 90,-8-9-90,-6 0 180,-7 0-90,-11 0 0,-4-16 180,1 12 449,-10-27-449,0 18-180,-8-13 0,0 31-90,0 5 90,0 24-180,0-3 1,14-13-721,19 2 540,-1-18-89,21-11 269,-25-16 90,14-26 90,-19 8-927,1-4 927,-12 10 90,-7-1 0,-1-3 269,-4-18 91,-18 13-135,6 7 0,-1 0-138,-9-6 48,1 16 0,3 1 44,14-6-89,-31 1-180,31 6 0,-23 3 90,24 7 360,-7 4 441,10 32-891,0 0 0,16 30 0,-12-3 0,11-7 0,1 2-134,-6-9 1,0 0 133,8 24 0,2-1 0,-5-25 0,1-1-45,6 15 1,0-4-46,6-2 0,23 1-90,-21-28 90,9-5 245,-2-25-155,-13 14 0,-5-24 0,-2-6 0,-2 5 0,-5-13 0,-3-3 0,-3-3 45,-2 16 0,-1-1 225,1-2 0,-4 1 0,-20-20 45,21 11 0,-3 1-46,-39-5-134,33 15 0,2 1-135,-16 3 270,2-3-270,19 47-90,-6 34 90,25 11-1305,-7-7 1,1-1 855,10 7 89,-3-19 0,1-2-191,-2 12-259,20-3-449,-9-5-135,-5-17 0,2-1 1394,10 7 0,15 2 0,-16-18 0</inkml:trace>
  <inkml:trace contextRef="#ctx0" brushRef="#br0" timeOffset="168802">15347 12916 12390,'-7'-5'-90,"-4"2"180,6 1 0,-5 0 90,4 2-90,1 22-90,3 6 0,1 12 0,1 21 0,17-21-180,-6-1 0,0 0-270,11 7-225,-3-6 1,2-1-136,7 4-135,1-5 1,3-3-45,7-3 989,5 9 0,-25-30 0,-1-3 0</inkml:trace>
  <inkml:trace contextRef="#ctx0" brushRef="#br0" timeOffset="169054">15548 12923 11311,'0'-9'719,"19"2"-359,-15 1 180,33 2-181,-14 2-179,15 0-180,-3 19 0,-16 8 0,0 29-90,-17-7-1255,6 9 985,-8-12-89,0 2-91,-21 1-2071,-1 14 1442,-2-17 1137,7-13 1,5-2-1,9-4 1,-10 3 0</inkml:trace>
  <inkml:trace contextRef="#ctx0" brushRef="#br0" timeOffset="169251">15967 12651 10411,'10'-4'540,"-2"1"-900,2 2-1799,-6 1 2159,0 12 0,-4-8 0,0 8 0</inkml:trace>
  <inkml:trace contextRef="#ctx0" brushRef="#br0" timeOffset="169584">16225 12745 10861,'-18'14'1529,"4"7"-1259,14 8 0,0 5-180,0-3 0,0 5 179,18 27-269,-13-12-795,11-14 0,-1-1 795,-11 20 0,26 2 0,-27 3-491,12-17 0,-1 0 401,-11-10 0,-2 1-424,6 19 0,-1 0 65,-6 7 44,-12-16 0,0-2-404,5 1 179,-17-17 0,-3-3-719,7 4-450,-24-8 1798,13-5 0,3-6 1,0-3-1</inkml:trace>
  <inkml:trace contextRef="#ctx0" brushRef="#br0" timeOffset="169842">16590 13343 12120,'-20'-7'-989,"3"1"-810,3 0 1169,11 2 630,-11 1 0,31 1 0,4 1 0</inkml:trace>
  <inkml:trace contextRef="#ctx0" brushRef="#br0" timeOffset="170085">16822 13506 12120,'3'9'1079,"0"2"-809,0 3-360,-1-2 90,-2 5 0,0-7-90,-20 4-449,15 1 179,-32-2-360,22 7 540,-6-8-269,3 6 89,16-7-90,-6 7 450,8-6 0,0 3 90,0-1-90,0-2-90,0 5-360,0-8-719,0 4 449,0-6-629,-20 2 1349,15-2 0,-39 0 0,14 0 0</inkml:trace>
  <inkml:trace contextRef="#ctx0" brushRef="#br0" timeOffset="171868">2243 15864 11760,'0'-19'810,"-17"0"-540,13 0 0,-27 2-1,27-1-89,-27-3-90,11 5-180,-1 0 0,-10 7 90,16 4-359,-6 0 179,9 24 90,53 14 90,-15 7 0,14-11 0,3-4 0,-2 2 0,-5-7 0,1-1-262,2-1 352,10 5-90,-26-6 0,-1-5 90,-11 5-90,-3-6-180,-30 4 90,-14-4-270,-13 3-360,10-7 1,-1 0-360,-12 1-136,8-3 1,0-2-1214,-4-1 2428,-9-2 0,27-20 0,2-4 0</inkml:trace>
  <inkml:trace contextRef="#ctx0" brushRef="#br0" timeOffset="172085">2042 15448 10231,'0'-9'630,"0"2"-360,0 1 449,0 2-719,0 25 0,0 11 0,0 17 90,14 5-135,-13-16 0,2 0-165,12-8 1,2 1-466,-7 24 1,-2 0 134,1-23 0,2 0-854,8 20 0,-1 1 976,-3 3 1,2-19 0,1-2 0,3 11 0</inkml:trace>
  <inkml:trace contextRef="#ctx0" brushRef="#br0" timeOffset="172668">2823 15755 10051,'0'36'270,"0"8"-180,0-6 0,0 6-90,0-11 0,0 1 90,0 0-90,14-2-90,-10 0-270,23 7-90,-23-12-89,19 11 269,-21-22-899,14 3 1079,-15-29 90,5-19 180,-6-5 359,7-26-179,-2 27 270,13-20-450,-9 25 449,17-7-449,-12 24-90,17 0-90,-15 30 0,14 6 90,-13-1-90,3 19-90,-7-28 180,-3 20-90,-2-23 0,1 12-90,-5-12-630,1 3 810,-3-22-90,-1-18 90,-1-7 270,0-5 180,0-4-360,0 11 0,0-7 269,0 14-449,10 12-90,-7 15 0,15 20-1169,-7 22 450,5-5-900,7 16 539,-5-25 1015,9 9 1,-4-18 0,3-2 0</inkml:trace>
  <inkml:trace contextRef="#ctx0" brushRef="#br0" timeOffset="172951">3790 15907 10141,'-48'17'810,"-2"8"-720,23 9-602,-18 4 512,29-9 168,-8 1-78,3-1-95,18-4 5,-8 7-90,11-11-90,0 4-90,24-12 529,1-6-169,25-3-90,-8-23 0,-17-5 0,1-20-90,-24 3 90,7 7-180,-33 15-809,-2-3-1,-4 12 990,-7-4 0,20 8 0,-17 6 0</inkml:trace>
  <inkml:trace contextRef="#ctx0" brushRef="#br0" timeOffset="173368">4205 15861 10141,'-59'18'720,"3"15"-360,15-16-226,6 12 1,1 3-225,-5 5 135,10-3 0,3 1-45,7-4-90,10 16 90,3-24-539,26 7 89,8-18-90,6-4 1,3-5 359,14-16 90,-10 1 0,-2-3 90,-1-21 45,-10 7 0,-1-1-135,-3-9 270,-11 3 0,-4-2 90,-3-8 179,-6-14 541,-18-2-451,-10 16-89,4 9 0,0 0-709,-5 0 169,-17-7 90,41 22 0,-29 6 360,31 5-270,-11 24-180,14 22-90,0 13-990,17 10 1,2 2-488,-15-24 1,1-1 1116,24 22 1,2 0-720,-12 6 1176,1-33 1,2-1-1,9 29 1,0-2 0</inkml:trace>
  <inkml:trace contextRef="#ctx0" brushRef="#br0" timeOffset="173890">4598 16335 10231,'0'-14'-90,"0"0"180,0 5-90,0 0 0,0 1-270,0-8 0,16 3-359,-12-13 539,23 10 0,-24-14 180,9 12 180,-12-12 0,0 12-1,0-8-269,-16 12 90,12 0 360,-30 6-450,17 4 90,-3 33-90,8-3 0,33 27 0,5-16-90,14-15-180,-1-2-359,12-18 269,-11 4-758,16-23 1118,-15 12-90,-1-36 90,0 20 0,-4-24 0,-2 8 0,-9-3 45,-10 8 0,-4-2 20,0-17 205,-5 4 0,-2 0 90,-4-9-524,-12 19 0,-1 0 524,7-15-90,-18 26 0,-3 1 179,5-23-89,-8 16 0,-2 3-270,-6-14-90,7 13 0,0 3-477,-1 4 657,-5 2 718,13 16-808,14 30-90,-1 20 90,11 16-135,7-8 0,3 1-397,2-18 0,3 1-68,1 6 1,3 5-1,0-5-730,6-3 0,0-2 520,2 12 0,1 1 720,4-4 0,1-3 0,-8-10 0,0-1 0,9 9 0,-1 0 0</inkml:trace>
  <inkml:trace contextRef="#ctx0" brushRef="#br0" timeOffset="174385">5752 16051 10951,'54'0'-1889,"-7"-14"540,-2 10 883,-6-11 0,4 0 1,0-4-1</inkml:trace>
  <inkml:trace contextRef="#ctx0" brushRef="#br0" timeOffset="174651">5958 15796 10681,'-6'-7'1529,"1"1"-1349,31 4-180,8 0 90,14 2 0,-2 0 0,2 13-90,-13 7 0,-7-1 0,-2 3 0,-1 15-675,-12 2 1,-3 3-316,-3 8-359,-16 1 0,-4 1 1205,8 3 0,-18-19 0,-4 0 0,-7 13 0</inkml:trace>
  <inkml:trace contextRef="#ctx0" brushRef="#br0" timeOffset="177990">7163 15537 9512,'-47'43'0,"12"-18"0,-1 10 0,16-19 179,7 16-268,-1-7 178,12-1-89,-6-2 0,8-1 0,24-2 90,-18-2-180,47-2 180,-11 3 0,15-6 180,-21-2 0,-2-1 0,6 0 0,1 3-180,-27-6 0,5 2-180,-17 0 180,9 5-90,-31-1-90,-11 10 90,-13-6-360,11-3 0,0 1-539,-12 0-181,-10 4 1080,10-11 0,24-4 0,-2-1 0</inkml:trace>
  <inkml:trace contextRef="#ctx0" brushRef="#br0" timeOffset="178402">7555 15611 10321,'-25'18'810,"19"7"-630,-37-22-180,20 32 89,1-20-89,-10 21 0,29-14 0,-11-1-89,5 1 89,7 9-90,-7-9-270,31 13 180,-17-17-180,34 5 90,-16-16 270,16 1 0,-6-8 0,-12-17 0,2-5 0,-10 0 360,3-30 0,-7 31 180,-9-43-91,0 33-89,-16-10-90,12 9-270,-28 9 0,28-4 0,-21 16 0,23 2 90,-7 28-180,9 11-270,0 12-180,0 4-269,0-9-1260,18 19 900,-1-14 935,4 11 1,9-20-1,-9-2 1</inkml:trace>
  <inkml:trace contextRef="#ctx0" brushRef="#br0" timeOffset="178724">7828 15737 10591,'10'14'540,"3"1"-450,-5 19-90,3-9-90,1 3 90,-4-7 0,1-1 180,5 9-270,-4-9 180,7 7-90,-9-15 0,3-2-90,-4-8 0,1 0-90,0-2-90,5-23 0,-2-8-719,4-31 449,-6 11 540,-4 8 0,-1 1 0,0-1 0,-2-22 0</inkml:trace>
  <inkml:trace contextRef="#ctx0" brushRef="#br0" timeOffset="179035">8315 16018 8792,'18'7'540,"0"0"-270,2-6-91,1 1-89,1-18-90,8-6 0,-9 2 45,-1-14 0,-2-1-45,-4 9 90,-2-12 0,-3-3 0,-7 9 180,0-17-360,-27 23 270,19-4 90,-38 14 0,40 5-1,-39 4 91,13 4-360,-14 23 0,9 6-90,19 25-269,9-11-181,30 3-629,-18-14-857,44 2 317,-25-2 1709,28-1 0,-7-2 0,4-1 0</inkml:trace>
  <inkml:trace contextRef="#ctx0" brushRef="#br0" timeOffset="179302">8990 15302 10771,'-12'-1'0,"0"1"90,-1 0 270,-9 43-360,9-15 0,2 15 0,3 3 0,4 3-225,0-2 0,5 2-1015,16 10 475,-6-8 1,4-1 404,2-20 0,3-1 360,9 15 0,2-2 0,12 2 0,-13-18 0,0 0 0</inkml:trace>
  <inkml:trace contextRef="#ctx0" brushRef="#br0" timeOffset="179592">9443 15341 10231,'0'-7'990,"0"1"-631,0 2 91,20 3-180,3 0-180,21 22-90,-21 7 90,-3-1 0,-3 4-90,-1 17-460,4 8 460,-9-11 0,-11 3-360,0 3-495,-10-13 1,-1 0-405,6 20-476,-14-9 1,-4-1 1734,-7 3 0,11-18 0,-2-1 0,-18 8 0</inkml:trace>
  <inkml:trace contextRef="#ctx0" brushRef="#br0" timeOffset="181230">10195 15643 11940,'10'-9'900,"-7"1"-720,7-1-90,-10 2-90,0 0 0,0-2-90,0 4-270,0-1-360,0 3 720,0 1 0,0 1 0,0 0 0</inkml:trace>
  <inkml:trace contextRef="#ctx0" brushRef="#br0" timeOffset="181468">10218 15845 9332,'0'14'1439,"0"-1"-899,0 6-271,0-7 91,0 7-360,0-11 270,0 5-270,17-6 0,-13 2 90,25-3-90,-26-1 0,9 0 90,1 1 0,-10-1-180,10 2-180,-13-2-360,0 2-269,0 2-360,-18 1-360,13 4 1619,-37 2 0,20 4 0,-23 1 0</inkml:trace>
  <inkml:trace contextRef="#ctx0" brushRef="#br0" timeOffset="182718">11832 14930 10501,'-10'-5'1079,"0"2"-539,-2 1 0,0 2-180,0 27-181,-1-4 91,-2 31-2263,-4-4 1993,1 9 0,7-25 0,0 1 0,1 1 0,1 2 0,-2 2 0,1 1 0,1 1 0,1 0-180,1 0 0,0 0 0,2-1 0,2 0-90,0-1 0,2-1-135,-2-3 1,5 0-136,9-2 0,4-1-899,11 26 719,0-33 1,4-1 719,-3-3 0,2-2 0,2-2 0,1-2 0,3 0 0,0-1 0</inkml:trace>
  <inkml:trace contextRef="#ctx0" brushRef="#br0" timeOffset="183518">12648 15343 9332,'-31'0'0,"0"0"0,1 15 90,0-11-180,4 23 180,1-9-90,12 13-90,3-5 90,30 1 0,-15-5 90,47 0-90,-26 0-606,31 2 696,-13-1 180,0 2 0,-14-9 0,0 0 90,9 7 89,10 12-359,-24-19 37,-12 3-37,-2-8-270,-30-4 0,-11 3-540,-9-7-1528,-21-1 898,25-2 1350,-14-14 0,19 10 0,-2-10 0</inkml:trace>
  <inkml:trace contextRef="#ctx0" brushRef="#br0" timeOffset="183718">12540 15182 10321,'0'-4'1979,"14"2"-1619,-1 1-180,4 22-90,7 10-90,-13 13 45,1-11 0,2 1-135,-1 11-45,-1-3 0,-1 0-2291,1 10 1976,-2-20 0,0 2-809,1 0 0,-1-2-676,8 17 1935,-5-17 0,-1-2 0,8 9 0,1-1 0</inkml:trace>
  <inkml:trace contextRef="#ctx0" brushRef="#br0" timeOffset="184310">13322 15387 11940,'0'-4'180,"0"1"-90,0 24-90,0 8 90,0 14-180,0 1 90,0-10 0,0 16 0,0-14 0,0 18 0,10-27-1079,-7 4 899,7-42 180,-10-27 0,0-12 0,0-13 0,17 6 180,-13 17 89,12 8 1,2 3-180,-2 2 270,15-1-360,-6 21 90,-6 2 0,0 22-90,-6-13 90,4 57-180,-7-36 90,2 35 0,-10-33 90,-1 6-180,-1-12-899,0 5 989,0-37 0,0-9 0,0-18 0,17-17 89,-13 19 1,13-12 270,-2 10 180,-2 14-450,4-2-90,-1 18 0,-10 20 0,6-8-90,-3 51 0,-1-29-765,0 20 1,0 4-225,2-5-91,1 0 1,1-2 1169,2-9 0,8 8 0,-4-20 0</inkml:trace>
  <inkml:trace contextRef="#ctx0" brushRef="#br0" timeOffset="184592">14013 15428 11311,'0'-13'809,"-14"2"-449,-3 5-360,-10 19 0,3 10 0,6 33-180,7-19-90,4 16 90,30-27 180,-2-7 0,22-8 0,-12-11-180,-12-18 0,-8-4 1,-11-21-181,0 12-900,-20-11 181,15 21-1709,-30-11 2788,17 23 0,-1-2 0,5 11 0</inkml:trace>
  <inkml:trace contextRef="#ctx0" brushRef="#br0" timeOffset="185018">14370 15352 10051,'0'-20'900,"-19"10"-900,-6 0 0,-14 34 0,4 8 0,17 13-803,7 0 713,11-13 0,0-1-270,0-2 36,17 5-36,2-10 181,21-4-1,-4-27 180,1-20 0,-7-24 0,-13 3 90,-11 11 0,-3 1 677,-3-13-273,2-5 1,-4-1 45,-18-6-461,11 5 1,-1 1 100,-13 4-91,8 16 1,5 1 270,7 3 90,-19 1-360,20 46-180,-9 0 90,11 30-270,-1-12 0,2 0-449,16 22-541,-15-3 1,1 1 88,12-21 1,1 0 225,-13 9 1,-3 0 944,14 13 0,1-6 0,4-3 0</inkml:trace>
  <inkml:trace contextRef="#ctx0" brushRef="#br0" timeOffset="185568">14678 15540 10681,'12'0'-2429,"-20"-13"2879,49-2 180,-39-14 89,6 3-89,-22 2-540,-3 12 0,-1 19-90,6 18-90,12 8 90,0 3-90,0-8 0,0-2-180,0-1 0,23-1 90,-18-4-89,38-8 89,-26 3 90,19-13 0,-5 6-360,17-8 450,-12-21 0,-3 7 0,0-3 0,5-27-294,-13 21 0,-1-1 294,4-15-90,-1-2 90,-5-3 45,-10 10 0,-2-1 314,1-20-89,-6 6 0,-2 0 270,-3-7-46,-10 9 1,-4 1-135,-12-3-180,-3-9-180,-8 27 90,33 7 180,-26 7 269,26 5-539,-9 25 0,13 20 0,0-1 0,0 4-45,0-2 1,0 0-190,-1 5 1,2 0-217,8 6 0,1-1-90,-9-10 1,2 1-586,12 22 1,2-1-448,3 6 1572,-8-23 0,2-1 0,14 8 0,-7-1 0</inkml:trace>
  <inkml:trace contextRef="#ctx0" brushRef="#br0" timeOffset="185854">15588 15589 11131,'17'10'-90,"8"-5"-630,26-1-89,-7-4-181,6 0 1,-12-15 989,19 12 0,-15-24 0,11 12 0</inkml:trace>
  <inkml:trace contextRef="#ctx0" brushRef="#br0" timeOffset="186101">15838 15333 10141,'-9'-14'1170,"2"4"-721,-4-3-89,7 7-90,27 0 0,6 5-270,26 1 0,-14 16 90,12 3-90,-21 22 0,-5-9-180,-6 6-630,-19 9 181,5-8-1395,-22 3 0,-4 0 2024,11 2 0,-15-11 0,-1-2 0,6-1 0</inkml:trace>
  <inkml:trace contextRef="#ctx0" brushRef="#br0" timeOffset="186585">16665 15263 13020,'0'-7'90,"0"0"89,0 3-269,0 25-539,0 25-181,0 4-404,-1-11 0,2-2 44,12 2 1170,-9 18 0,9-29 0,-13 6 0</inkml:trace>
  <inkml:trace contextRef="#ctx0" brushRef="#br0" timeOffset="186736">16545 14972 9691,'-8'-11'-180,"0"2"0,25 29 1,4 8-1</inkml:trace>
  <inkml:trace contextRef="#ctx0" brushRef="#br0" timeOffset="187120">17177 15288 11580,'-35'10'1170,"1"0"-1170,-11 9 0,12-3 0,-12 15 0,29-11 90,0 6-540,16-1 270,0-7-360,18 6 270,16-14-89,27-2 179,-5-7 0,-18-9 0,-2-2 10,6 6 170,8-32 0,-21 8 0,-6-8 180,-10-19 0,-4 19 315,-19 3 0,-2 0-46,7-7-89,-25 1 0,-1 1-360,21 5 45,-17 5 0,1 4 45,22 13-180,-10 19-90,14 22-270,0 10-89,0 7-1710,17 10 720,2-15 1529,0-8 0,2-2 0,8 0 0,1 7 0</inkml:trace>
  <inkml:trace contextRef="#ctx0" brushRef="#br0" timeOffset="187385">17448 14516 11131,'21'-12'1079,"-16"3"-809,40 6-90,-25 2 180,36 27-181,-19-7-795,-12 3 1,-2 3 795,11 13-90,-3 9-36,-4 5-54,-12-7 0,-2 3 0,-5-11 0,-1 1-640,0 8 0,-2 5 0,-1-4 280,-1-2 1,-3-1-181,-5 6 0,-4 5 1,2-5-91,6-4 0,-4-2-135,-19 13 1,-4-1 764,17-18 0,-2-3 0,-11-2 0,-3-1 0,7 0 0,0 0 0</inkml:trace>
  <inkml:trace contextRef="#ctx0" brushRef="#br0" timeOffset="199154">20478 11248 9242,'44'0'449,"7"0"-179,4 0-1049,-22-8 1,1-1 958,4 7 0,1 0-668,5-6 1,2-1 487,5 0 0,2 1-444,4 7 1,0-2 443,4-11 0,3-1 30,0 8 0,5 3 0,-2 0-30,-14-1 0,-1 0 0,2 0-416,-2-1 0,3 0 0,0 1 0,-3 1 416,2 3 0,-3 1 0,0-1 0,0-4 0,0-1 0,4 1 22,1 2 1,4 2-1,2 0 1,-4-1-23,5-2 0,-3 0 0,7 0 0,-15 2 0,7-1 0,2 1 0,0 0 0,-1 0 0,-6 0-23,4-1 1,-5 1-1,1 0 1,8-1 42,-11 1 0,6-1 0,5 0 0,2 0 0,1-1 0,0 1 0,-1 0 0,-4 0 0,-5 0-272,11 0 1,-7 0-1,-2 0 1,3 0-1,8-1 252,-12 1 0,4 0 0,5-1 0,3 0 0,1 1 0,0-1 0,-1 0 0,-3 1 0,-3-1 0,-6 1-132,5 0 1,-6 0 0,-3 0 0,0 0 0,2 0-1,6 0 142,-1 0 0,5 0 0,3 0 0,2-1 0,1 1 0,0 0 0,-2 0 0,-4-1 0,-3 2-75,3-1 1,-5 0-1,-2 0 1,0 0-1,3 1 1,5-1 108,-9 1 1,5-1 0,3 1 0,1 0 0,2-1 0,0 1 0,-1 0 0,-3-1 0,-2 1 0,-4 0-8,10 0 0,-5 0 1,-4 0-1,1 1 1,3-1-1,5 0 35,-10 0 0,5 0 0,3 0 0,2 0 0,1 0 0,0 0 0,0 1 0,-3-1 0,-4 0 0,-3 1-27,10-1 0,-5 0 0,-3 1 0,-1 0 0,2-1 0,3 1-45,-6-1 0,2 1 0,1-1 0,1 0 0,1 1 0,-1-1 0,1 0 0,-1 0 0,1 1 0,0-1 0,1 0 0,0 0 0,0 0 0,-2 0 0,-1 0 0,-1 1-15,6-2 0,-4 1 0,-1 0 0,0 0 0,4 0 0,4 0-12,-11 0 0,4 0 0,3 0 0,1 0 0,2 0 0,0 0 0,0 0 0,-3 0 0,-1 0 0,-4 0-38,7 0 1,-4 0 0,-2 0 0,0 0 0,0 0-1,2 0 1,5 0-182,-12 1 1,3-1 0,2 1 0,2-1-1,1 1 1,0 0 0,0-1 0,-1 1-1,-2 0 1,-3 0 0,-3-1 65,9 1 0,-5 0 0,-1 0 0,-2 0 0,0 0 0,2 0 1,4 0 179,-3 0 0,4 1 0,2-1 0,1 1 0,0-1 0,-1 1 0,-3-1 0,-4 1 0,-5 0 0,18 0 0,-8 0 0,-3 0 0,4 0 0,1 0 0,0 0 0,0 0 0,-1 0 0,1 0 0</inkml:trace>
  <inkml:trace contextRef="#ctx0" brushRef="#br0" timeOffset="200251">20932 12881 9062,'0'-38'90,"0"0"270,0 6-91,0-4-415,0-3 326,16-1 179,-12 0-269,12 0 90,-16 1-500,13 1 590,-10 4-131,10 2-139,-13 6 0,0 5 0,0 5 287,0 5-197,0 5 396,6 19-486,-4 15 0,5 10 0,-4 8 0,-2-5-148,3 3 58,-3 4-360,1-1-270,2 1 91,-2-1-91,1-1 0,-1-2-89,-1 1-858,-1 13 1667,0-15 0,0 8 0,0-19 0</inkml:trace>
  <inkml:trace contextRef="#ctx0" brushRef="#br0" timeOffset="200368">20840 13110 8882,'-6'-39'-180,"2"7"0,20 0-270,-12 6-450,23 5 1,4 0 899,0-12 0,3 10 0,2 0 0,15-9 0</inkml:trace>
  <inkml:trace contextRef="#ctx0" brushRef="#br0" timeOffset="200651">21593 12449 9152,'-49'0'899,"3"16"-719,16-12-90,1 12 90,1-4-90,2-8 0,3 20-90,4-21 180,3 28-270,8-20 180,2 25-90,6-19 0,25 5 0,-19-9 0,41-3 90,-28-2-90,35-4 0,-21-2 0,20-19 0,-27 12-90,9-27-90,-26 11-630,1-14-809,-32 0-866,-5 7 2485,-20 13 0,21 2 0,6 7 0</inkml:trace>
  <inkml:trace contextRef="#ctx0" brushRef="#br0" timeOffset="200935">21763 12439 9062,'0'27'360,"0"5"-270,0-4-180,0 4 180,0-7-90,0 0 0,0 10 0,0-10 90,0 5 179,0-14 91,0-4 90,0-2-810,0-4-90,0-24-89,0-10-91,0-16-674,6 4 0,0 0 1304,-3-5 0,3 9 0,0 1 0,-6 0 0</inkml:trace>
  <inkml:trace contextRef="#ctx0" brushRef="#br0" timeOffset="201285">22168 12668 9422,'8'-16'269,"-1"12"-179,1-27 0,5 9-90,-2-7 90,3-1 90,-5 9 0,-2 0 0,-3 1 0,0-3-180,-4 8 0,0-6 180,-17 14 0,-6 0-90,0 21-180,-11-10 270,30 28-270,-11-6-90,15 8-810,0 13 181,23-19-1350,6 17 2159,14-21 0,0 3 0,-10-10 0</inkml:trace>
  <inkml:trace contextRef="#ctx0" brushRef="#br0" timeOffset="201636">22682 12458 10051,'-41'0'990,"4"15"-900,10-11 0,1 24 0,1-25-90,4 27 0,2-8 0,2 8-720,9 6 180,0-16 1,8 6-451,21-10 540,7-4-269,29-4 449,-12-6 270,-12-10 0,-1-2 270,4 6 494,-4-22 1,-3-3-135,-8 10 179,12-30-89,-32 22-450,5 4 269,-25-1-449,1 12-90,-15 27-540,17 6-179,5 25-271,11-14-179,0 1 1169,18-4 0,-14-8 0,14 5 0</inkml:trace>
  <inkml:trace contextRef="#ctx0" brushRef="#br0" timeOffset="201834">23148 12396 9961,'-20'14'450,"-10"-10"-180,26 25-270,-20-25 90,21 28-360,-7-9-180,10 8-809,16-2 539,-12-5-1348,52-7 2068,-30-2 0,35-8 0,-24-7 0</inkml:trace>
  <inkml:trace contextRef="#ctx0" brushRef="#br0" timeOffset="202185">23420 12165 9512,'-13'-20'1259,"9"1"-360,-19 8-449,20 18-450,-7 22 90,10 10-45,8-3 0,3 0-45,9 14 45,-3 7 0,3 2-90,-4-30 0,-1 1-402,0 25 1,-2-1 446,3-11 90,2 16 0,-10-35-55,0 1-304,-2-16-91,-3-5 270,-1-2-90,1-16 90,0 10 678,0-28-588,2 4 0,3-22-90,2 6 270,3 2 359,6 11-449,-3 10 0,10 4-90,-8 12-180,10 25-270,-11-15-1888,9 52 539,-11-32 1600,5 32 1,-7-22 0,1 1 0</inkml:trace>
  <inkml:trace contextRef="#ctx0" brushRef="#br0" timeOffset="203034">24985 12201 10141,'6'-11'1889,"-2"-1"-1259,-4-1 89,0-8-449,0 4 0,0-13-270,0 11-90,0-3 90,0 8 0,-18 4 0,14 3-90,-33 3 90,9 2-180,-20 17 0,11 10-179,5 23 179,16-6 90,7 4-180,23 0 180,-9-11-45,27-6 0,6-2 135,-5 4-576,14-8 0,4-2 576,-3 1-118,-4-5 0,-4-1 28,-12-5-990,19 4-809,-71-13-269,-14-17 2158,-14 10 0,20-10 0,2-2 0,-5-2 0</inkml:trace>
  <inkml:trace contextRef="#ctx0" brushRef="#br0" timeOffset="203235">24883 11843 9602,'0'-7'2248,"11"2"-1708,-1 3-270,10 1-90,-11 19-180,5-14 90,-9 38 0,5-20-90,-7 11 0,-1 4 0,0 15-892,-2-15 1,1 1 621,-1 21-90,0 3-449,0 0-271,0 0-1429,0-2 980,0-2 1311,0-4 0,0-4 1,0-2-1</inkml:trace>
  <inkml:trace contextRef="#ctx0" brushRef="#br0" timeOffset="203669">25797 12236 10951,'0'-16'-90,"-20"0"90,-5 1-90,-10 4 180,-13 2-90,18 5-90,-11 4 180,11 23-270,1-17 90,2 39-270,3-13 270,12 10-90,3 14 90,38-25 90,9 17 0,18-24-180,-3 3 180,2-11 90,-14-5 90,14 0-450,-26-7-449,-24-1-181,-16-17 1,-28 11 449,4-11 450,14 5 0,7 7 0,14-7 0</inkml:trace>
  <inkml:trace contextRef="#ctx0" brushRef="#br0" timeOffset="203890">26187 12238 9062,'-49'-2'989,"0"1"-719,12 1-270,13 13 0,0-10 90,21 22-90,-6-7-270,9 6-90,0 3-809,25 2 449,-19-6-89,45 4 809,-15-4 0,11-9 0,-1 3 0</inkml:trace>
  <inkml:trace contextRef="#ctx0" brushRef="#br0" timeOffset="204218">26407 12172 9781,'0'13'1619,"0"5"-1619,0 25 0,0-8 0,0 17 0,14-20 0,-11 21 0,20-25 90,-21 12 90,7-22-270,-3 1 0,-2-13 0,3-17 1,-1 7-271,3-50 180,0 27 135,2-15 0,1-2-135,4-7-757,-4 15 0,0 1 577,7-15-270,-1 1-362,2 4 3,-2 5-360,-1 5 1349,-2 7 0,-2 7 0,0 5 0</inkml:trace>
  <inkml:trace contextRef="#ctx0" brushRef="#br0" timeOffset="204701">26972 12140 11670,'0'32'540,"0"5"-450,14-8 0,-10 2 90,11-11-90,-2-1 0,-10-2 0,20-7 0,-21 4 0,21-12-90,-14 6-180,19-8-180,-10 0-809,11-20 179,-12-8-989,-3-5 0,-1-2 1979,0-12 0,2-9 0,-10 26 0</inkml:trace>
  <inkml:trace contextRef="#ctx0" brushRef="#br0" timeOffset="204901">27442 12376 10141,'0'13'270,"0"-3"-180,0-1-1259,-15-4 269,11-1-1349,-11-1 2249,15-1 0,0 0 0,0 0 0</inkml:trace>
  <inkml:trace contextRef="#ctx0" brushRef="#br0" timeOffset="205056">27488 11885 10141,'-20'-4'-1799,"-7"1"1799,25 17 0,-9 9 0,11 16 0</inkml:trace>
  <inkml:trace contextRef="#ctx0" brushRef="#br0" timeOffset="205302">27840 12130 11041,'-40'-6'1799,"1"4"-1799,4-4 90,7 25-180,-2-15 90,9 36 0,1-21-450,1 20-1529,0 25 900,10-24 44,1 0 1,8-2-492,28-5 1526,-21 7 0,48-20 0,-22-2 0</inkml:trace>
  <inkml:trace contextRef="#ctx0" brushRef="#br0" timeOffset="205638">27928 12309 9332,'17'19'0,"-12"8"90,28-24-90,-11 8 0,9-11 0,5 0-90,-14 0 90,2 0 180,-6-16-180,-6 1 179,-2-16 91,-6 5-90,-24 1-180,15 6 180,-34 8-90,21 6-180,-4 23-540,9 2 91,13 21-91,0-11-1529,24 0 2159,4-5 0,14-14 0,-4 3 0</inkml:trace>
  <inkml:trace contextRef="#ctx0" brushRef="#br0" timeOffset="205924">28382 12131 9602,'-24'15'89,"9"0"-89,7 18-179,8-8 89,21 2 0,-15-6 180,35 8-180,-14-6 180,-2 6-90,21-9 0,-41-1 359,34-1 271,-25 3-270,5-7-360,-9 4 0,-10-11-360,0 2-270,0-5-1888,-25 0 2518,-3-3 0,-3 1 0,9-2 0</inkml:trace>
  <inkml:trace contextRef="#ctx0" brushRef="#br0" timeOffset="206452">29375 12123 11580,'-26'-6'0,"-15"2"-90,12 0 90,-21 2 0,10 1 0,15 16-90,0-11 1,22 28-91,-11-7 0,14 20 180,24-6 0,12 8 90,13-20 90,3 4 179,4-5 1,-16-10 270,18 8-540,-39-14-1619,11 1 0,-49-7-900,1-17 2429,-30 9 0,21-12 0,5 16 0</inkml:trace>
  <inkml:trace contextRef="#ctx0" brushRef="#br0" timeOffset="206628">29365 12140 9961,'0'0'0</inkml:trace>
  <inkml:trace contextRef="#ctx0" brushRef="#br0" timeOffset="207151">29398 12119 9961,'0'-5'540,"-20"0"-450,14 1 180,-28 1 449,17 0-539,-7 2-180,-6-1 0,12 2 90,-10 18-180,13 4 90,-5 10 90,8 13-180,5-15-90,0 24 90,7-21-539,16 19 269,-12-24-270,33 10 361,-31-19-811,45-1 900,-35-12 0,34-2 180,-31-25 0,10-3 270,-16-13 450,2-8-270,-11 16 179,-1-10-89,-3 14-90,0 1-181,0 1-89,0-1 630,0 8-990,0 19-1079,21 15 269,-16 24-1618,34 2 2608,-15-7 0,9-5 0,-1-10 0</inkml:trace>
  <inkml:trace contextRef="#ctx0" brushRef="#br0" timeOffset="207470">29850 12043 11221,'-30'0'359,"4"0"-449,5 16 180,10 3-180,4 20-89,7-9 179,0 2 0,0-9 0,21 0 0,-15-1 89,36 8 1,-15-7 90,19 8 0,-19-14 720,9 3-540,-21-10-271,5-1-1438,-10-5-270,-34-1 180,-1-3 1439,-23-12 0,23 9 0,5-10 0</inkml:trace>
  <inkml:trace contextRef="#ctx0" brushRef="#br0" timeOffset="207968">30948 11941 12210,'0'-13'90,"0"0"-90,-16 2 0,12 0 0,-28-1-90,11 4 0,-16 1-180,2 20 270,8 9 0,12 20 0,9-5 0,6 4 0,19 1 0,5-10 45,-2-7 0,0 0 45,4 1 90,13 4 0,-35-14 180,29-2-90,-29-4-900,17 0-270,-41-6-89,0 0-900,-12-9 0,-3-3 1889,-8-7 0,-10 0 0,27 3 0</inkml:trace>
  <inkml:trace contextRef="#ctx0" brushRef="#br0" timeOffset="208206">30853 11699 12840,'6'14'989,"-1"-12"-989,-2 29 0,4-3 0,0 9 0,9 26 0,-6-19-90,0-5 0,0 1-90,1 10-225,-1-8 1,1 0-1443,-1 6 1217,4 14-2148,-6-10 1429,-2-15 1287,4 16 1,-4-29-1,3 5 1</inkml:trace>
  <inkml:trace contextRef="#ctx0" brushRef="#br0" timeOffset="208522">31582 11958 11940,'-23'-6'90,"0"-1"-90,-4 4 90,-4 0-270,14 2-270,0 20 1,5 0 359,12 21 180,22-3-180,-17-6 90,40 6 90,-19-18 90,21 11-90,-22-15 179,9 1 1,-31-7-180,19-2-90,-19-1 0,5-2-90,-8-1-270,0 0-1259,0 1 270,-27-1 1349,-7 5 0,-15-5 0,2 3 0</inkml:trace>
  <inkml:trace contextRef="#ctx0" brushRef="#br0" timeOffset="209218">24548 11643 10591,'-52'20'1979,"11"-15"-1799,15 19 0,2 4-1634,-13 3 1544,17 0 0,1 4-90,0-5 0,1 2 0,-5 21 0,3 3 0,8-11 0,3 1-1184,-4 14 0,3 2 1004,9-15 0,2-2-45,-3 1 0,4 0-135,14 2 0,5 0-135,-4-1 1,4 0-181,17 1 1,6-2-226,-3 0 1,2-1 899,-11-15 0,2-1 0,1-1 0,4 1 0,2-2 0,0-1 0,2 1 0,1-1 0,-1 0 0</inkml:trace>
  <inkml:trace contextRef="#ctx0" brushRef="#br0" timeOffset="209902">32182 11413 11580,'32'37'900,"-14"-3"-720,0-4 0,-2 1-90,-4 17-1128,4 0 0,0 2 1038,-10-16 0,-1 0 0,0 29 0,-1 1 0,-2-25 0,-1 0-45,0 13 0,-2 2-315,3-1 1,-4-2-1,-6-12 0,-2 1-675,-2 23 1,-3-2 314,-4-26 1,-1-4-226,0 10 1,-1-2 944,-17 8 0,-1-6 0,-4-3 0</inkml:trace>
  <inkml:trace contextRef="#ctx0" brushRef="#br0" timeOffset="210584">32790 11364 9422,'-11'11'1889,"2"5"-1800,9 22 91,0-6 0,0 7-90,0-6 0,0 5 90,0 21-180,0-10 45,0-6 0,0 0-45,0 9 0,0 3 0,0 0 0,0 0 45,0-4 0,0-1-45,0-8 0,-13 18 0,9-32-720,-19 9 361,21-26-451,-12 3 810,13-34 90,-4-2 90,5-23 0,0 13 270,0 1 1169,17 7-1619,-12 31 0,12 14 0,-17 24-90,0 8-1371,0-6 1101,0 5-90,-17 5-539,12 4-540,-9-16 0,-1 1 1529,13-10 0,1 1 0,-10 11 0,0-1 0,6-13 0,-1-1 0</inkml:trace>
  <inkml:trace contextRef="#ctx0" brushRef="#br0" timeOffset="211690">21775 17766 10771,'0'-15'540,"-17"1"-361,13 3-179,-13 5 180,17-1 90,0 4 90,-13 0-270,10 20 0,-20-13 90,10 54-180,0-31 0,2 14 0,2 2-353,2 2 353,-4 15 0,7-23-90,4-3-90,0-5-179,16 5 89,5-11 0,18 6 270,1-19 0,0-1 0,-2-25 270,-10-6 269,-12-19-96,-9 3-443,-7 4 180,-18 15-180,-6 8 0,-17 50 0,7-6-953,13 15 1,3 7 457,6-21 0,1 3 495,-1 20 0,-1 9 0,3-5 0,1-9 0,2 1 0,1 3 0,0 0 0,0 0 0</inkml:trace>
  <inkml:trace contextRef="#ctx0" brushRef="#br0" timeOffset="-213180.73">22448 13754 7533,'0'-3'-120,"0"-1"0,0 2 0</inkml:trace>
  <inkml:trace contextRef="#ctx0" brushRef="#br0" timeOffset="-212642.73">22635 13652 9242,'0'-5'899,"0"0"-629,0 2 90,0-2-360,0 2-90,0-2 270,0 1-270,-14 0 90,10 1-90,-10 0 180,1 2-180,-1 0 0,-12 1 0,6 0 0,7 14 90,2-10-90,10 20 90,-2-5 0,3 5 90,18 16-180,-13-13 180,33 24-90,-33-19 90,15 9 180,-6 1-180,-11-14 180,10 18-180,-13-24-270,-17 9 360,13-15-270,-13 0-630,-3-7-989,1-5 270,-18-1 1439,9-18 0,6-8 0,5-16 0</inkml:trace>
  <inkml:trace contextRef="#ctx0" brushRef="#br0" timeOffset="-212428.73">22468 13570 9691,'0'-17'540,"0"2"0,0 6 89,8 0 91,-5 5-540,9 0 0,-7 3 0,5 1-90,7 19-90,-1 7 0,6 11 0,-7 3 0,1-6 0,-1 3 0,3 24-360,-3-14-711,-5-3 1,-1 0-10,1 8-134,-4-7 0,0 0-642,2 6 1856,-2 12 0,0-22 0,-2-1 0</inkml:trace>
  <inkml:trace contextRef="#ctx0" brushRef="#br0" timeOffset="-211178.73">23043 13757 9602,'0'-7'899,"0"2"-359,0 2-360,0 20-1,0 7-89,0 11-90,0 3 0,0-7 90,14 16-90,-11-11 0,18 23 0,-18-26 90,5 19 0,-8-28 90,0 4-90,0-19 0,0-4-90,0-17-360,0-8 180,0-23-179,19 7-631,-14-16 181,26 21-631,-17-21 361,1 25 1079,13-6 0,-14 15 0,15 2 0</inkml:trace>
  <inkml:trace contextRef="#ctx0" brushRef="#br0" timeOffset="-210828.73">23662 13808 9332,'-17'-12'449,"12"-5"-359,-26 15 0,27-12 0,-24 12 90,17-3-180,-12 5 90,1 15-90,8-11-90,-6 28 90,14-7 90,-1 20-90,6-8 0,26-2 0,5-6 0,15-8 0,8 7 270,-33-13 629,23 1-719,-28-8-360,5-1-989,-32-4-1080,-17-2 720,-28-1 1529,11-11 0,1 8 0,13-8 0</inkml:trace>
  <inkml:trace contextRef="#ctx0" brushRef="#br0" timeOffset="-210261.73">24455 13932 11400,'-8'0'-2338,"25"0"-810,8 0 3148,27 0 0,-9 0 0,0 0 0</inkml:trace>
  <inkml:trace contextRef="#ctx0" brushRef="#br0" timeOffset="-210111.73">24525 14203 10051,'54'-33'-2698,"-9"15"2698,3-17 0,-8 30 0,3-14 0</inkml:trace>
  <inkml:trace contextRef="#ctx0" brushRef="#br0" timeOffset="-209684.73">25252 13657 11940,'0'-4'360,"0"1"-270,0 21-90,14 8 0,-11 13 0,11 17 0,-14-17 0,6-5 0,-1 0 0,-2 6-270,8 20 270,-11-29 0,0 3-90,0-14-989,0-9 1079,0-46 0,0 11 0,10-8 0,0-1 90,-5-2 90,32-17-1,-14 15 631,13-16-720,-1 28 0,-8 5 0,-6 12-90,-6 8-90,-4 21-360,-1-15-1439,3 49 630,-2-33 1259,-1 9 0,0 2 0,5 0 0,6 9 0</inkml:trace>
  <inkml:trace contextRef="#ctx0" brushRef="#br0" timeOffset="-209345.73">25913 13935 10141,'0'-9'630,"0"2"-630,21 1 0,-16 1 0,34-2 0,-10-6 0,8 1 0,4-3 0,-12 2 90,-1 0-90,-5 1 0,-1-2 0,-6 2 90,-5-2 270,-5-5-271,-3 2 91,-22-10 90,14 12-180,-33-4 180,34 9-180,-36 3-90,34 3 180,-35 2-90,20 1 90,-12 21-180,15 2-270,10 24-180,8-12-1079,24 13 630,6-21-91,-2-4 1,3-1-540,15 2 1291,2 4 0,-14-11 0,0-2 0</inkml:trace>
  <inkml:trace contextRef="#ctx0" brushRef="#br0" timeOffset="-209145.73">26443 13774 10951,'0'-16'2428,"0"2"-2428,18 23-90,8 8-269,11 2-271,1 21-505,-8-21 235,1 20-1259,14 6 990,-11-10 942,8 8 1,-12-15 0,-1-1 0</inkml:trace>
  <inkml:trace contextRef="#ctx0" brushRef="#br0" timeOffset="-208929.73">27138 13616 10591,'-18'-6'1169,"-4"1"-1079,-19 25-90,-1 8-90,8 12 90,12-12 0,0-1-270,-1 9-719,1-2 0,1 1 179,5-4-539,-9 20 1349,20-36 0,1-3 0,3-8 0</inkml:trace>
  <inkml:trace contextRef="#ctx0" brushRef="#br0" timeOffset="-208761.73">26820 13683 9422,'15'-11'2698,"6"5"-2428,-7 2-180,5 4 0,11 14-90,-10 7 0,11 9-270,-9 2-180,0-5-449,0 2-1440,8 15 900,-7-10 1267,8 9 0,-10-16 0,0-2 1</inkml:trace>
  <inkml:trace contextRef="#ctx0" brushRef="#br0" timeOffset="-208592.73">27607 13587 10951,'-44'19'270,"-3"11"-360,9 11-2066,0 9 627,8-9 1529,11-7 0,1 2 0,-8 19 0,10-19 0,0 1 0</inkml:trace>
  <inkml:trace contextRef="#ctx0" brushRef="#br0" timeOffset="-206994.73">28180 13262 8252,'-5'-9'1170,"2"3"-721,-2-1 181,2-1-630,-1 4 90,1-5 90,1 6-90,1 18-180,0 13 90,1 28 90,0-4-1044,0 5 864,0-14 90,0-1 0,0-3 0,0 8 90,0-16-90,0 8 0,0-22 0,0 1-450,0-13 1224,-9 1-954,7-22 90,-7-5 180,9-25-180,0 6 90,0-2 0,0-1 0,0-8 45,8-1 0,1 1 45,-5-1 0,13 12 0,0 1-90,-13-2 810,27-13-720,-19 32 89,2 1 91,5 16-180,-10 4 0,7 22-90,-6-15 90,-4 52-90,-4-35 45,-1 11 0,-1 3-45,0-2 0,-19 13-270,15-8-90,-29-12-449,29 12 539,-10-22 90,4 6 90,7-13 0,-7 1 90,10-6 0,0 0 0,0 1 90,19 4-180,2 1 90,21 6 90,-9-3-180,0 2 180,-5-1-90,-1 0-90,1 3-269,-1 0-91,1 1-90,-3 0-809,8 8 449,-11-8 900,3 5 0,-11-11 0,-2-2 0</inkml:trace>
  <inkml:trace contextRef="#ctx0" brushRef="#br0" timeOffset="-206524.73">28693 13644 8342,'33'0'1529,"-4"0"-1349,-8 0 360,-11-15 90,-4-2-91,-6-15-359,0 2-180,0 5 0,-17 6-90,-2 9 90,-16 26 0,6 7 90,6 25-180,11-2 0,5-8 0,7-5-180,23-6 270,-17-9 0,36 4-89,-15-15 178,19-1-89,-1-25-179,-8-3-1,-13-22 0,-12 9 90,-7-2-450,-5-3 450,0 9-270,-23-7-179,18 15-91,-31 5-269,32 2 899,-23 8 0,12 3 0,-12 5 0</inkml:trace>
  <inkml:trace contextRef="#ctx0" brushRef="#br0" timeOffset="-206168.73">29118 13510 10051,'-18'-6'720,"-10"5"-450,14-5-270,-9 19 0,10 5-90,6 18 270,7-7-270,21 10 0,-15-17-90,31 13 180,-16-18 0,15 3 90,-2-13-90,-5-2 0,-14-20-90,0-6 0,-13-19-90,4-2-180,-6 8-539,-19 4 179,15 6 720,-31 5 0,31 4 0,-13 7 0</inkml:trace>
  <inkml:trace contextRef="#ctx0" brushRef="#br0" timeOffset="-205445.73">29543 13511 10231,'0'-8'-90,"0"-1"450,0 4-270,0 19-90,0 9 0,0 12 90,0 0-90,0-5-90,0-1 0,0 1-180,0 7 180,0-12 90,0 4-989,0-15 719,11-25 360,-1-9-90,14-31-90,-9 10 180,11-18 0,-12 27 180,10-16 89,-13 27-89,4 2-90,-3 9-90,-4 9-90,3 17 90,-6-11 90,0 48-180,-4-30 0,0 14 0,0 2 0,-1-3 90,0 23-360,0-38-539,0 1 719,0-32 180,13-10-90,5-25 179,15-6 1,-5 10 630,-1-4-360,-5 31-181,-6-12-89,-1 24-180,-5-7 90,-2 9-180,4 21 90,-3-15-629,7 53-271,-4-34-45,-3 11 1,0 1-765,4 3 1709,4 8 0,0-18 0,0-2 0</inkml:trace>
  <inkml:trace contextRef="#ctx0" brushRef="#br0" timeOffset="-204840.73">30570 13281 10591,'-45'-2'180,"5"1"-90,13 1-90,-3 14-90,15 4 90,-8 19-90,21-6-90,-4 14 90,27-14-90,4 21 180,1-20 0,14 10 0,-15-2 0,0-9 90,8 16 90,-20-21-90,3 9 90,-7-18-180,-9 1-90,-20-7 90,15-4-900,-32-1-359,16-4 719,-13-2-269,14-15 449,-1 0 450,19-16 90,13 4 629,9 2-449,22 11 450,-6 1-630,3 12 90,-11-3-91,3 4 1,-6 0-180,-1 0 180,6 0-180,-13 0 0,10-20 0,-11 15 90,2-30-90,-8 31 0,-2-27 0,-5 19 360,0-22-180,-3 15-90,0-9-90,0 15 0,-14-2 90,10 8-90,-21 20 0,22 7 0,-7 26-270,10-10-180,0 4-89,0-13-1,0 1-90,18-4-89,-13-2 719,31 4 0,-31-10 0,12 2 0</inkml:trace>
  <inkml:trace contextRef="#ctx0" brushRef="#br0" timeOffset="-204522.73">31037 13480 9961,'0'-13'1080,"0"22"-990,0 8-90,0 15 0,0 0 0,0-6 0,0 1-90,0 3 180,0 12-90,0-10 0,9 18 90,-7-25 449,7 9-629,-9-21 0,0-14 180,5-2-90,-4-31-90,10 1 180,-7-12-225,5 1 0,1-1-224,1-3-316,1 4 0,0 1-44,-1 9-990,10-8 1709,-11 26 0,4 3 0,-5 10 0</inkml:trace>
  <inkml:trace contextRef="#ctx0" brushRef="#br0" timeOffset="-204178.73">31472 13494 10951,'-15'-8'719,"11"22"-629,-11 15-180,15 14 90,0-1 90,0-8-180,0-1 180,0-2-90,12-2-180,-9-3 180,22 2-90,-21-9 0,30-5 1,-21-9 89,30-27 0,-20 17-90,2-33 0,-3-6-90,-1 10-135,-4-15 0,-4-2-404,-6 6-46,-4 9 0,-1 2-674,-2-3 1439,0-5 0,0 21 0,0 2 0</inkml:trace>
  <inkml:trace contextRef="#ctx0" brushRef="#br0" timeOffset="-203928.73">31895 13514 10321,'0'30'720,"0"1"-720,0-7 0,0 1-270,0-4-1169,0 8 449,0-6-269,0 5 1259,0-11 0,0-3 0,0 0 0</inkml:trace>
  <inkml:trace contextRef="#ctx0" brushRef="#br0" timeOffset="-203740.73">32117 13197 10051,'-18'13'0,"4"4"0</inkml:trace>
  <inkml:trace contextRef="#ctx0" brushRef="#br0" timeOffset="-203471.73">32350 13466 11221,'-16'-10'539,"-4"1"-449,1 23 0,-12 7-180,13 10 0,-7 3-180,9-3-89,2 2-91,12 1-719,-5 14 269,7-12-1079,19 19 1979,-14-28 0,32 3 0,-15-16 0</inkml:trace>
  <inkml:trace contextRef="#ctx0" brushRef="#br0" timeOffset="-203144.73">32420 13606 9332,'37'0'90,"-2"-1"-180,8 1 90,-12 0 90,1 0-90,-4 0 0,-8 0 269,11-14 1,-17 1 810,3-16-631,-13 3 1,-1-2-180,-3 5 90,-19-8-360,3 18 90,-5-5 0,-5 14-180,14 3 90,-3 17 0,-1-12-540,9 30 0,-1-8-1618,3 20 628,5-7 1530,17 7 0,5-22 0,17 7 0</inkml:trace>
  <inkml:trace contextRef="#ctx0" brushRef="#br0" timeOffset="-202876.73">32952 13113 11850,'-20'14'630,"5"-10"-540,8 22-90,4-5 0,3 7 0,0 7-90,0-6-270,17 17 0,5-8-90,0-5 1,1-1-1242,1 10 1376,-1-17 0,1 1-1775,3 24 1191,13-14 899,-18-8 0,-2-1 0,1 1 0,5 6 0</inkml:trace>
  <inkml:trace contextRef="#ctx0" brushRef="#br0" timeOffset="-202644.73">33268 13162 11041,'18'-4'1709,"6"0"-1170,-14 3-449,2 15-90,-2-10 90,-9 27-90,3-4-90,-4 11-90,-25 6-675,11-13 1,-3-1-2290,-28 17 2199,22-13 1,1 1 944,-12 13 0,-1 2 0,0 0 0</inkml:trace>
  <inkml:trace contextRef="#ctx0" brushRef="#br0" timeOffset="-202148.73">33747 13215 12570,'0'-6'0,"0"0"0,0 2-540,0-1 540,0 3 0,0 14 0,0 6 0</inkml:trace>
  <inkml:trace contextRef="#ctx0" brushRef="#br0" timeOffset="-201928.73">33712 13615 10411,'0'9'630,"0"0"-181,0 2-359,0-2 90,15 1-90,-11 1-90,12-3 90,-16 6-90,0-5 90,0 1-1079,-17 15 359,13-8-405,-25 2 1,-6-1-765,2 1 1521,-3-6 0,-3 0 0,-13 5 1,-2-2-1</inkml:trace>
  <inkml:trace contextRef="#ctx0" brushRef="#br0" timeOffset="-200195.73">22905 14899 10771,'0'-19'1169,"0"2"-1079,0 2-90,0 1 180,-16-1-90,-2 5 0,-21 2-90,9 6 0,-2 2 0,-6 22 0,9 8 0,7-3 0,1 2 0,1 17 45,10-8 0,3 0-45,2 1 45,11-1 0,6-3-45,18-5 45,-3-8 0,3-2-135,20 0 180,-14-8 0,-1-1 0,4-1 359,22 0-539,-41-7-1439,3 1-629,-43-3-721,-7 0 2879,-25-1 0,9-15 0,-2-5 0</inkml:trace>
  <inkml:trace contextRef="#ctx0" brushRef="#br0" timeOffset="-199992.73">22763 14656 10861,'0'-9'629,"0"2"721,0 2-1260,8 18-90,-5 12 0,5 12 90,-8 10-90,0-1-270,1-8 0,1 3-752,2 25-58,0-5 1,2 0 359,-1-23 1,0 0 719,4 27 0,1 1 0,-4-28 0,1-2 0,3 12 0,-1 1 0</inkml:trace>
  <inkml:trace contextRef="#ctx0" brushRef="#br0" timeOffset="-199311.73">23312 14985 10771,'0'-9'1889,"0"2"-1889,0 19 0,15 15 90,-11 12-90,12 8 45,-11-10 0,-1 1-45,-2 10-45,2-3 0,1-3 135,-5-8 180,6 9-1,-5-25-359,8-5 90,-8-8-179,6-28-91,-5 17-90,3-25 0,0-7-360,1 8-314,1-14 0,1-2-1720,2-1 2754,1-14 0,-1 26 0,-3 3 0</inkml:trace>
  <inkml:trace contextRef="#ctx0" brushRef="#br0" timeOffset="-198978.73">23982 15039 11580,'-26'-34'720,"-11"13"-540,33-4-270,-30 13 90,12-13 0,-15 15-90,9 2 0,0 28 0,13 11-90,3 12-132,8 4 132,4-9 180,23 1-90,-17 1 90,42-2 0,-14 11-90,12-14 180,-4 5-90,-25-17 270,10-6-90,-16 2-270,8-9-180,-36 0-539,-14-9-451,-14-1 1260,-16-14 0,24 10 0,-13-10 0</inkml:trace>
  <inkml:trace contextRef="#ctx0" brushRef="#br0" timeOffset="-198695.73">24430 15125 11400,'-28'0'990,"11"-3"-810,7 2-90,10-2-900,21 2-269,13 0-1800,30 1 1170,-7 13 1439,4-10 1,-18 9 0,0-12 0</inkml:trace>
  <inkml:trace contextRef="#ctx0" brushRef="#br0" timeOffset="-198458.73">24668 15063 9781,'0'-14'1080,"0"-1"-541,0-8-269,0 5-180,20-3 90,-15 8-90,37 6 0,-14 2-90,18 19 90,-7 12-90,-18 10 0,-10 6-90,-11-4-461,0 0 101,-21 6-360,7-11 1,-2 1-270,-25 18 1079,12-10 0,0 0 0,-5 4 0,12-18 0,0 1 0</inkml:trace>
  <inkml:trace contextRef="#ctx0" brushRef="#br0" timeOffset="-197826.73">25338 15095 10861,'-2'35'450,"1"-4"-271,1 2-269,0 1 90,0 0 0,0 5 90,0 1-180,0-1 180,0 1-269,0 11 89,0-15 90,0 14-270,0-29-1079,0 2 1259,0-37 0,0-11 90,0-18 0,0-3 134,-6 3 1,0-1 45,3-16-1373,-3 0 0,0-1 1463,6 0-91,9 13 1,3 1 707,8-1-663,-1 14 1,1 3-45,-1 6 180,26 3-360,-37 33 0,33 17 0,-31 10 0,-4-6 0,0 2-90,1 11-885,-7 15 346,0-20-91,0-1 2073,-18-5-3242,14 5 989,-14-15 900,18 2 0,0-16 0,0-1 0</inkml:trace>
  <inkml:trace contextRef="#ctx0" brushRef="#br0" timeOffset="-197556.73">25795 15039 10141,'7'0'1259,"0"0"-809,2 17-270,-4-13-180,2 28 180,-4-28-90,1 31 0,-2-19-90,3 31 0,-4-18 0,2 18 0,-3-22 90,0 9-90,0-19 90,0 1-450,0-10-270,0-23 91,0-5-2070,0-40 1530,0 20 1079,0-21 0,0 32 0,0-6 0</inkml:trace>
  <inkml:trace contextRef="#ctx0" brushRef="#br0" timeOffset="-196861.73">25307 14918 11131,'10'-3'1169,"0"1"-989,-2 1 180,1 1-270,0 0 0,1 17 0,1-12-90,6 45 0,-3-25 0,-4 11 0,-2 3 0,2 8 44,-5 5 1,-2 1-45,0 2 0,-2-4 0,-1-2 0,0-9 90,0 15 0,0-32-90,0 4-90,-12-36 90,9-29-90,-9-8 135,11 1 0,2-1-899,-1-12 854,-2 17 0,4 0-45,11 9 0,2 2 45,-5-2 0,1 1-45,11 0 0,4 0-495,1-10 1,0 2 134,-6 10 1,2 1-811,15-12 1,2 4 45,5 2 1169,-15 16 0,-1 3 0,7 3 0,0 5 0</inkml:trace>
  <inkml:trace contextRef="#ctx0" brushRef="#br0" timeOffset="-196434.73">26090 14997 10681,'-16'-5'809,"4"2"-359,-23 1-270,12 1 0,-18 15-180,15 9 0,-13 21 0,20-4 0,-2 17 0,15-21-90,2 8 180,27-5-90,-17-14 0,23-7 0,4-3 90,-7-5-90,9-4 0,3-2 0,0-4 0,21-19 0,-29-7 0,4-11 0,-16-17-90,-9 18-180,-3-29-90,-23 27-539,-5-23-1,0 31 1,-15-6-91,32 21 990,-33 7 0,20 5 0,-18 3 0</inkml:trace>
  <inkml:trace contextRef="#ctx0" brushRef="#br0" timeOffset="-196094.73">26508 15123 11580,'-38'-23'450,"-3"10"-450,6 4 90,3 26-90,14 9 0,7 10-270,11 3 270,0-9-180,19 0-179,26 14 359,-1-24 0,-4-1 0,0-2 89,0-15-44,-5 4 0,-2-4-45,3-16 0,14-8 0,-28 3 0,-3-21 0,-15 22-90,-4-22 90,0 11-989,-24-13 90,18 11-136,-23 7 1,-5 5 1034,10 4 0,-33-4 0,24 15 0</inkml:trace>
  <inkml:trace contextRef="#ctx0" brushRef="#br0" timeOffset="-195378.73">27018 15035 10141,'14'24'450,"-10"16"-360,10-21 90,-14 34-270,0-15 180,0 26-180,0-26 90,0 10-180,0-9 90,0-12-270,0 6-989,7-22 1259,-1-17-90,7-17 180,-4-10 0,6-21 0,-5 15 315,0 5 0,0 0 45,3-6 269,8-23-269,-9 33 539,10-9-809,-10 27 90,8 2-180,-10 33 180,6 6-90,-6 13 0,1-1-180,-7-12 180,0 1-180,-2-1 180,0 3-540,-1-7 360,-1-24 90,0-16-90,0-20 180,19-17-90,-2 19 0,1 3 0,-1 1 90,0-3 270,9-7-90,-23 19-90,20 10-90,-20-1-90,20 10 0,-17-2-450,14 27-180,-11 9-1528,6 32 539,-4-11 1363,3 2 1,-3-16-1,0-1 1</inkml:trace>
  <inkml:trace contextRef="#ctx0" brushRef="#br0" timeOffset="-195178.73">27792 15355 12030,'0'-7'0,"0"0"0,0 0 0,0 0-450,39-10-359,-15 8-496,13-1 1,3 1-315,3 1 1353,16-1 1,-13 5-1,-1 2 1</inkml:trace>
  <inkml:trace contextRef="#ctx0" brushRef="#br0" timeOffset="-194978.73">28532 15162 11670,'-17'15'-2428,"4"4"1168,13 20-539,0-10 1799,13 2 0,-10-11 0,11 1 0</inkml:trace>
  <inkml:trace contextRef="#ctx0" brushRef="#br0" timeOffset="-194794.73">28580 14792 11400,'0'-9'-2968,"0"1"2968,16 27 0,-12 9 0,13 26 0</inkml:trace>
  <inkml:trace contextRef="#ctx0" brushRef="#br0" timeOffset="-194410.73">28910 15102 10681,'0'-36'1709,"-15"6"-1709,11 5 0,-22 13 0,10 20 0,1 19 0,3 9-90,12 6-90,0-7 90,0 0-90,0-1 0,0-4 90,17-2-90,-12-5 180,27-4-89,-12-3 89,13-8 0,1-24 89,-5-14-178,-12-13 89,-1-3 89,-15 9-89,5-5 540,-6-21-270,0 12 45,-9 9 0,0 0-408,4-3 183,-12-10 180,17 16-180,0 18-1079,0 19 359,0 32-719,0 13-360,15 7-1096,-11-8 2805,12 2 0,-1 1 0,5-1 0</inkml:trace>
  <inkml:trace contextRef="#ctx0" brushRef="#br0" timeOffset="-194178.73">29798 15098 12660,'-24'-8'0,"-6"-1"0,27 1-180,-8 3-270,28 0-449,-13 3-1350,34 1 1170,-7 0-451,10 1 1530,1 0 0,-15 14 0,0 4 0</inkml:trace>
  <inkml:trace contextRef="#ctx0" brushRef="#br0" timeOffset="-194028.73">29610 15406 12570,'25'-13'-270,"25"11"-540,-26-24-2406,29 22 1417,-9-24-450,2 24 2249,1-24 0,-1 25 0,-1-10 0</inkml:trace>
  <inkml:trace contextRef="#ctx0" brushRef="#br0" timeOffset="-193194.73">30795 14726 10051,'-42'13'540,"2"-10"-360,7 21-270,0-21 180,1 24-180,-7-4 180,13 7 0,3 2 180,16 6-180,7-10 89,21 22-89,12-20 0,-5-6 0,1-2 90,21 3 90,-20-6 0,-3-1 0,-7 0 0,18 2-90,-35-9-180,11-4 0,-14-1-630,0-3-450,-21-1 181,-6-1-1260,-26-1 1170,13-18-450,1 13 1439,15-30 0,2 19 0,2-15 0</inkml:trace>
  <inkml:trace contextRef="#ctx0" brushRef="#br0" timeOffset="-192992.73">30610 14652 10861,'0'-10'899,"0"2"720,0 2-1439,0 25-180,0 10 0,0 14 0,0-8 0,0 0 0,0 13-45,0-14 0,0 2-405,0 5 1,0-1-91,0 22-630,-2-6 1,4-1-696,15 9 1865,-16-11 0,2-1 0,25 3 0,-21-20 0,0 0 0</inkml:trace>
  <inkml:trace contextRef="#ctx0" brushRef="#br0" timeOffset="-192388.73">31115 14964 11580,'1'-7'630,"1"3"-270,0 1-450,0 18 90,-1 7 90,-1 9-180,0 19-90,0-17-90,0 24-180,0-25 1,0 6-1,0-10 270,0-9-1169,0 0 1169,0-30 90,12-25 90,4-7 270,-3 4 0,2 1 89,7-3-134,-8 8 0,-2 0-45,2 0 180,3-3 269,-9 18-539,-1 10 180,2 2-90,-4 24-180,1 10 90,-6 9-90,0 17 0,0-20-90,0 19 180,0-26-720,0 5 541,0-41 89,14-8 0,-11-19 0,21-13 0,-8 18 449,8-15 91,-2 20-450,-4 6-90,-11 24-270,-1 33-90,-6 0-495,0-4 1,0 1-225,0 2-2117,0 24 3196,0-29 0,18 6 0,5-17 0</inkml:trace>
  <inkml:trace contextRef="#ctx0" brushRef="#br0" timeOffset="-192094.73">31855 15027 11221,'-22'-8'899,"4"0"-539,-5 5-270,-1 0-90,-24 19-90,7 6 0,9-1-360,5 29 270,18-32-359,1 35 359,27-39-90,-15 16 0,52-27 180,-31 8 90,10-9 0,2-4 0,2 2 270,19-20-180,-29-3 0,1-22-90,-20 11-90,-5 1 90,-25 3-90,15 7-990,-26 7 1,-1 2-90,21 1 1169,-52 2 0,58 8 0,-15 3 0</inkml:trace>
  <inkml:trace contextRef="#ctx0" brushRef="#br0" timeOffset="-191672.73">32335 14985 11041,'-58'0'719,"10"0"-629,4 0-90,12 0 0,1 0 90,-7 20-180,12 5-90,9 5 0,4 2-89,3 11-451,4 18 360,30-34-719,6 13 719,28-27 180,1 5 180,-10-18 0,6-21 0,-26 15 0,6-37 270,-19 10-90,-1-12 90,-11 11 0,-1 1 89,3-10-914,-6-16 1005,-17 17-90,13-1 179,-13 2 451,0-13-720,13 17-1,-23-14-179,24 30 180,-8-1-270,6 40-270,4 13-225,-4 2 1,0 3-46,3 23-315,-1-15 1,0 0 870,2 9-16,0 0 0,0 1 0,1-3 0,0-11 0,0-1 0</inkml:trace>
  <inkml:trace contextRef="#ctx0" brushRef="#br0" timeOffset="-191144.73">32370 15292 11131,'3'-11'90,"0"3"89,2 2-179,2 4 0,8-11 0,-1 9-629,26-15 359,-16 10-90,23-12 180,-25 11-90,7-8 91,-16 9 89,-3-17 270,-7 11 269,-24-15-89,16 13-360,-36-6-90,36 11 180,-26 0-90,19 9 0,-8 19 0,8 4 0,6 22-180,6-11-539,16 10 449,-12-19-270,49 9 450,-32-16-90,39-3 90,-32-7 90,17-24 90,-30-3 270,13-26-180,-27 10 270,6-20-270,-7 20-1,0-13 361,-19-6-90,15 14-46,-6 6 1,1 0 45,9-5 0,0-23-360,0 35 0,0-5 809,0 19-809,0 27-180,0 34 0,0 6-1265,0 0 0,0 1 725,0 12-510,0-19 1,0 8 0,0-6 374,0-8 1,0-1 764,-2 22 0,4-3 0,21-2 0,6-3 0</inkml:trace>
  <inkml:trace contextRef="#ctx0" brushRef="#br0" timeOffset="-190861.73">32947 15178 11490,'20'-17'-5486,"-1"-7"5486,19 21 0,-20-8 0,-3 11 0</inkml:trace>
  <inkml:trace contextRef="#ctx0" brushRef="#br0" timeOffset="-190606.73">33053 14985 11580,'0'-11'900,"0"2"-900,0 0 0,0 4-90,0-4 180,17 6-90,0 0 90,20 1-180,-3 2 90,-12 17 90,6 2-360,-19 1 270,4 13-360,-6-5 0,-25 8-989,-6 15 450,2-22 899,-11-1 0,3 0 0,20-2 0,-33 10 0</inkml:trace>
  <inkml:trace contextRef="#ctx0" brushRef="#br0" timeOffset="-190376.73">33350 15078 11580,'2'-3'-180,"-1"16"-1439,-1 9 630,0 17-90,0-6 1079,0 7 0,0-17 0,0 6 0</inkml:trace>
  <inkml:trace contextRef="#ctx0" brushRef="#br0" timeOffset="-190195.73">33423 14781 11041,'-16'-17'-180,"2"4"90,14 4-2429,-7 2 2519,5 20 0,-5 7 0,7 19 0</inkml:trace>
  <inkml:trace contextRef="#ctx0" brushRef="#br0" timeOffset="-189838.73">33633 15081 10951,'-39'-20'719,"4"4"-629,1 16-90,9 0 0,10 18 0,1 4-270,12 16 180,-4-3-89,26-16-91,-15 2 90,31-19 0,-15 6 270,16-8-90,-2-19 0,-6-6 90,-12-12 0,-8 1 0,-9-9 180,0 8-91,0-12 181,-17-3 0,12 14-180,-11 8 0,-1 0-180,13-1 0,-23-3 630,25 14-541,-9 9-89,11 26-809,0 20-270,0 15-1224,0-8 0,0 0 2303,0 15 0,0-16 0,0 1 0,0 18 0</inkml:trace>
  <inkml:trace contextRef="#ctx0" brushRef="#br0" timeOffset="-188761.73">23077 16421 11131,'0'-19'1799,"0"0"-1530,0 2-89,-19-2 0,15 2-90,-15 1-90,0 4 90,15 3-90,-29 4-90,11 3 180,-6 1-90,-2 1-90,9 19 90,1-14-90,2 34-270,4-13 271,7 9-91,3 10 180,30-20-90,-3 4 90,12-16 0,3-4 0,12 0 0,-4 3 0,-1-2-282,7-7 461,9 10 1,-28-11-90,-16 3-180,4-3 0,-19 0-269,-11 0-631,-17-1 181,-25-1-271,9-13 553,-2 10-1812,3-21 2339,12 9 0,-5-7 0,16-2 0</inkml:trace>
  <inkml:trace contextRef="#ctx0" brushRef="#br0" timeOffset="-188576.73">23015 16161 10861,'10'-4'1979,"-8"0"-1260,15 3-629,-11 0 0,2 14-90,-1-9 0,-3 42 90,1-21-765,-2 22 1,-1 4-136,-1 4-449,0 2 0,-1 1-425,4 1 1684,1-10 0,2-1 0,5 9 0,-3-21 0,0 0 0</inkml:trace>
  <inkml:trace contextRef="#ctx0" brushRef="#br0" timeOffset="-188024.73">23570 16407 12480,'0'33'719,"0"-4"-719,0 1 90,0-2 0,0 18-180,0-10 180,0 24-90,0-28 360,0 20-270,13-33 0,-10 7-90,9-36 0,-12-10 0,0-12 0,0-6 0,0-14-90,0 8 90,0 5 0,0 0-319,0-6 49,0-11-90,21 22-180,-16 5-287,30 5-162,-31 7-180,27 5 89,-18 6 1080,25 4 0,-15 2 0,7 0 0</inkml:trace>
  <inkml:trace contextRef="#ctx0" brushRef="#br0" timeOffset="-187674.73">24107 16490 11400,'0'-18'1170,"-19"8"-1170,15-6 0,-15 11 0,8-3 0,1 5 0,-3 20-180,-1-13 90,12 28 0,-5-6 90,7 8-90,0 2 90,0-11 90,21-1-180,1 9 180,3-9 180,7 11 90,-28-19-270,22 3-90,-23-9-540,-14-4-1439,-13-1-2249,-23-5 4228,3 0 0,17-12 0,7-3 0</inkml:trace>
  <inkml:trace contextRef="#ctx0" brushRef="#br0" timeOffset="-187394.73">24580 16559 9512,'28'9'629,"15"-7"-809,-14 7-449,20-9-271,-8 0-179,-4 0 1079,-14 0 0,-1 0 0,-2 0 0</inkml:trace>
  <inkml:trace contextRef="#ctx0" brushRef="#br0" timeOffset="-187127.73">24792 16404 10591,'0'-9'1529,"0"0"-989,17-1-270,-13 3 89,26-3-269,-11 6-90,14 1 0,-2 18-180,-6 5 1,-12 11-631,-2 16 180,-10-14-269,3 13-1080,-4 7 720,-22-11 1179,16 14 1,-35-16 0,17-1-1</inkml:trace>
  <inkml:trace contextRef="#ctx0" brushRef="#br0" timeOffset="-186211.73">25560 16544 10501,'-19'-16'0,"15"1"360,-33-2-270,10 7-180,-21 0 90,8 8-180,-6 20-180,21 4 270,4 22 0,13-9 90,35 12 0,11-17 0,-4-4 0,2-2 0,21 5 45,-23-6 0,-2-1 225,2 1-270,-5 4-90,-8-7-899,-40-11-541,3 1-89,-32-26 1619,2 0 0,19-4 0,8 8 0</inkml:trace>
  <inkml:trace contextRef="#ctx0" brushRef="#br0" timeOffset="-185924.73">25662 16644 9152,'30'0'899,"1"-1"-539,-2 0 270,8-3-360,-12 2-91,23-12-179,-27 5 0,18-14 0,-27 8 0,5-13 0,-10 9 90,-2-12-180,-3 12 90,-2-4 90,0 5-90,-16 4-90,13 0 90,-13 8 450,5 2-360,8 20-90,-8 6 0,11 24 0,0-10-90,16 19-360,-12-22-1079,30 22 720,-29-26-91,26 8 900,-14-12 0,8-9 0,-2 0 0</inkml:trace>
  <inkml:trace contextRef="#ctx0" brushRef="#br0" timeOffset="-185639.73">26188 16492 9781,'0'-15'1530,"0"3"-271,0 7-1169,0 24-90,16 3 0,-12 38 0,11-23 0,-15 19 0,0-32 180,0 10-360,0-18 0,0-24-360,0-31 180,20-8-360,-19 10 1,3 2-450,36-1 0,-35-10-451,29 17 1620,-30 3 0,24 6 0,-10 2 0</inkml:trace>
  <inkml:trace contextRef="#ctx0" brushRef="#br0" timeOffset="-185260.73">26533 16433 11041,'18'12'1439,"6"4"-1439,-21 8 90,14 0-90,-15-4 90,14 2-90,-8 0-90,14 12 180,-6-10-90,12 14 0,-8-20 0,22 3-90,-12-14-540,15-38 270,-22 9-89,-4-29-361,-13 21-89,-4 0-91,1-1-449,-3-1 1439,0 4 0,0-2 0,0 1 0</inkml:trace>
  <inkml:trace contextRef="#ctx0" brushRef="#br0" timeOffset="-184911.73">27000 16411 11670,'8'15'1529,"-6"3"-1529,6-8 0,-8 5-89,0 2-1,0-1-360,0 2-180,4 4-269,-3-1-181,5 3-89,-4-2-1080,4 8 2249,-1-7 0,1 2 0,-2-10 0</inkml:trace>
  <inkml:trace contextRef="#ctx0" brushRef="#br0" timeOffset="-184711.73">27058 16219 11041,'0'-6'-30,"13"17"0,3 7 0</inkml:trace>
  <inkml:trace contextRef="#ctx0" brushRef="#br0" timeOffset="-184494.73">27473 16412 11940,'-17'-14'1439,"-2"3"-1439,-16 11 90,7 15-180,1-11 180,4 30-360,1-17 1,1 20-271,1-6-719,5 19 359,7-12-1079,2 23 720,6-27 1259,24 4 0,-18-18 0,19-3 0</inkml:trace>
  <inkml:trace contextRef="#ctx0" brushRef="#br0" timeOffset="-184190.73">27435 16609 11221,'40'0'-630,"-2"0"630,-13 0-90,-9-12 450,-8-1-270,-8-11 270,-15 11-91,11-4-269,-23 10-90,25-5 270,-10 5-180,2 4-359,8 18-1350,-8 6-810,32 21 2519,4-3 0,14-14 0,-5-7 0</inkml:trace>
  <inkml:trace contextRef="#ctx0" brushRef="#br0" timeOffset="-183978.73">27952 16623 12030,'-26'0'-4677,"52"0"4677,0 15 0,35-12 0,-22 11 0</inkml:trace>
  <inkml:trace contextRef="#ctx0" brushRef="#br0" timeOffset="-183744.73">28325 16588 11221,'0'-15'899,"0"2"-719,0 6-180,13 4-360,-10 15-90,22-8 1,-22 22-271,17-23-179,-18 26-181,12-25 1080,-6 40 0,1-31 0,-3 23 0</inkml:trace>
  <inkml:trace contextRef="#ctx0" brushRef="#br0" timeOffset="-183561.73">28418 16233 10501,'0'15'-1170,"15"-14"1,4 17 0</inkml:trace>
  <inkml:trace contextRef="#ctx0" brushRef="#br0" timeOffset="-183170.73">28938 16439 11221,'-42'-10'989,"-2"8"-899,-3-7-90,4 23-270,10 7 180,15 19-270,10-6 180,8 2 91,0-12 89,24-2-90,-18-2 0,35-3 0,-19-2 180,16-7-180,1-2 180,-18-24-90,8 14 90,-26-34 0,17 33 269,-18-52-89,5 33-45,-6-10 0,-2-2 225,1 1-180,0-22-270,0 29 89,-14-9 1,10 23-809,-10 21-1,14 18-539,0 14-2339,15 22 3598,-11-20 0,11 14 0,-15-16 0</inkml:trace>
  <inkml:trace contextRef="#ctx0" brushRef="#br0" timeOffset="-182928.73">29380 16641 11490,'-24'0'-2428,"1"0"-1,30 0 2429,9 0 0,9 0 0,-4 0 0</inkml:trace>
  <inkml:trace contextRef="#ctx0" brushRef="#br0" timeOffset="-182778.73">29388 16897 11760,'0'5'-270,"40"-2"-629,-17-20-495,14 8 0,3 0 1394,0-12 0,17-9 0,-15 12 0</inkml:trace>
  <inkml:trace contextRef="#ctx0" brushRef="#br0" timeOffset="-182178.73">30360 16207 11580,'-21'-22'720,"16"3"-630,-34 0 0,10 0-90,-8 6 0,-3 2 0,12 9-90,0 2 90,3 0-90,3 23 90,3 8 0,9 27 0,21-12-45,3-15 0,4-3 135,25 6-180,8 6 135,-21-23 0,0-2-45,15 6 225,-11-6 0,-2-1 45,-10-1-91,15 1-179,-35-8-629,10-1-361,-36-4-89,-10 1-90,-16-2-540,16-7 0,1 1 1709,-11 2 0,-9-9 0,19 13 0</inkml:trace>
  <inkml:trace contextRef="#ctx0" brushRef="#br0" timeOffset="-181945.73">30223 16049 12120,'0'-6'1259,"0"1"-809,0 0 180,-13 4-540,10 16-90,-11 12 0,14 12-90,0 7-458,0-6 278,0 6-720,0 1 1,0 3-90,0 15-720,7-1 0,3-1 1455,9-1 1,-9-21 0,0-1 0,4 15 0</inkml:trace>
  <inkml:trace contextRef="#ctx0" brushRef="#br0" timeOffset="-181261.73">31178 16204 12120,'0'-14'-90,"-20"1"180,15 1 0,-38 1-90,24 5 0,-41 1 0,22 4 0,-14 22-270,7 8 270,16 10-180,3 15 180,18-22 0,35 23 90,-2-26-1194,25 6 1104,-5-14 0,0-3 0,4-2 45,-16-8 0,0 0 225,13 3 89,14 1-449,-41-7-1798,-1 0 718,-49-4-179,5 0-540,-31-1 1836,10 0 1,-5 0-1,-3 0 1</inkml:trace>
  <inkml:trace contextRef="#ctx0" brushRef="#br0" timeOffset="-180626.73">31838 16309 12840,'0'32'0</inkml:trace>
  <inkml:trace contextRef="#ctx0" brushRef="#br0" timeOffset="-180428.73">31792 16591 10861,'0'5'1259,"0"-1"-449,0-2-810,20 0 0,-15 0-90,27 0-270,-15 5 180,0-1-450,-3 9 181,-14-2-1350,-18 12 449,13-5-449,-44 7 1667,19-6 1,-31 1-1,9 1 1</inkml:trace>
  <inkml:trace contextRef="#ctx0" brushRef="#br0" timeOffset="-179511.73">23018 17852 8972,'0'-12'989,"0"-6"-629,4 3 0,-2-5-90,5 3 90,-4-1-91,3 0 451,2-9-450,-1 8 180,4-12-91,-7 15-89,2-4-270,-4 11 0,0 2-90,-21 5 90,0 1-449,-17 15 269,18 0-360,-4 15 540,20-2 0,-7 0 0,26-1 0,-13-7 90,31-3-180,-12-1 90,-1-2 180,16 7 0,-20-8-90,4 1 90,0-4-1,-19-3-179,5 0 0,-8-1 0,0-1-359,-23 0-1,-4-3-180,-1 2-179,-16-3-271,26 1-1528,-30-1 988,22 0 1530,-6 0 0,14-15 0,2-2 0</inkml:trace>
  <inkml:trace contextRef="#ctx0" brushRef="#br0" timeOffset="-179240.73">22997 17567 10411,'0'-13'1709,"0"1"-1169,-14-3-450,11 4 629,-10-2-629,13 26-90,0 11 90,16 14-90,-12 25-90,26-18-135,-23-4 1,-3 1-722,12 8 406,1 14-359,-14-22-180,15-2-181,-10-4-359,7-3 1556,-3-4 1,-2-4-1,0-4 1</inkml:trace>
  <inkml:trace contextRef="#ctx0" brushRef="#br0" timeOffset="-178910.73">23438 17712 10951,'3'15'1169,"-1"0"-1169,13 20 0,-11-10 0,11 2 0,-15-7 0,0-1 0,0 6 90,0-9-90,0 3-180,0-12 180,0-38-360,17-21-179,-12-10-361,12 22 1,4 3-361,-2 0 1260,0 9 0,1 1 0,-2 0 0,-3-4 0</inkml:trace>
  <inkml:trace contextRef="#ctx0" brushRef="#br0" timeOffset="-178461.73">24013 17656 11221,'0'-3'629,"0"-1"-629,-15 4 0,-2-1-90,-14 1-180,4 16-179,6-1 269,8 18 90,27-3 90,13 3 0,12-8 0,0-2 90,6-3 270,-11-6 449,5 5-629,-11-11-180,-15 4 0,0-9 90,-13 2-180,0-4 90,-21 0-90,16 1-899,-40-1-91,10 0-2518,-23 0 3598,11-1 0,17 0 0,19 0 0</inkml:trace>
  <inkml:trace contextRef="#ctx0" brushRef="#br0" timeOffset="-178172.73">24643 17662 10681,'-5'0'360,"23"0"-1530,7 0 1170,11 0 0,2 0 0,13 0 0,-16 0 0,-1 0 0</inkml:trace>
  <inkml:trace contextRef="#ctx0" brushRef="#br0" timeOffset="-177910.73">24855 17568 10501,'-9'-6'989,"-2"1"-809,10 0 360,-3-2-360,21 3 0,2 0-180,17 3 90,-18 22-180,10-16 0,-24 45-270,9-29-1079,-13 41 180,-21-26-1980,-3 26 2930,-2-25 0,-8 11 0,12-16 0</inkml:trace>
  <inkml:trace contextRef="#ctx0" brushRef="#br0" timeOffset="-176888.73">25702 17557 10591,'-18'-11'630,"13"0"-361,-12 2-179,-3 1-90,15 1 0,-26 1 0,28 1 0,-19 1 90,20 19 0,-9-1-90,11 16 180,13-7 90,-10-4 360,10-1-630,-26-21-90,0 6 90,-3-21-90,-1 16 90,8-5-90,-4 7 90,2 0 0,-10 0 0,8 0 0,-17 0 0,13 16 0,-13 4 0,11 0 0,-6 13-180,9-17 180,0 17-180,4-7 180,1 11-90,6-9 90,2 15 0,30-20 0,-20 4 0,49-13 0,-32-1 0,24-3 0,-14-3 0,-2-2 360,-4-1-450,3-3-450,-35 0-359,-2-1 269,-36 0-269,11 0-91,-3 0-1618,0 0 2608,8 0 0,-5 0 0,12 0 0</inkml:trace>
  <inkml:trace contextRef="#ctx0" brushRef="#br0" timeOffset="-176528.73">25998 17668 10591,'-26'-7'899,"-11"1"-629,32 2-90,-30 0-180,30 0 0,-33 2 0,14 1 0,-10 1 0,-2 0 0,16 18-90,-3 5 90,15 11-270,1-2 1,7-6 89,0-2-180,20 0-360,5 7 540,0-10 180,19 9-180,-15-18 270,10 3-180,1-10-1259,-18-2-1169,-6-15 2518,-8-3 0,-8-1 0,0 4 0</inkml:trace>
  <inkml:trace contextRef="#ctx0" brushRef="#br0" timeOffset="-175777.73">25905 17752 9152,'-7'-3'989,"-2"1"-449,-6 1-360,1-1 180,-12 1-181,12 0-89,-14 1 0,13 13 0,-13 4 0,17 17-180,-4 3 270,14-6-270,22 5 180,-15-18-90,37 5 0,-11-15 0,11-2 0,12-6 0,-25 0 0,13-18 0,-22 14 0,3-28 0,-16 12 0,2-15 0,-9 7 180,2 0-180,-3 11 90,0 1 0,-17 1-180,13-1 90,-12 6 0,16 0 0,0 22-540,0 4-539,17 18 269,-13-1-989,27 1 540,-17-15 1259,2 7 0,3-23 0,-7 8 0</inkml:trace>
  <inkml:trace contextRef="#ctx0" brushRef="#br0" timeOffset="-175494.73">26282 17778 10591,'4'-17'1529,"0"7"-1349,-2-1 90,0 9-90,0-3-180,1 4 90,2 1-90,3 0 0,6 17 0,-4-2 0,7 16 0,-8-17 90,3 8-90,-5-13 90,0 3-90,-2-1 0,-1-10 0,0 3 0,1-4 0,2-19-180,2 14-180,2-31-180,1 31-629,7-48 359,-5 33-1259,9-37 1080,-12 34 989,5-5 0,-7 20 0,1 2 0</inkml:trace>
  <inkml:trace contextRef="#ctx0" brushRef="#br0" timeOffset="-175212.73">26648 17856 9422,'13'16'1169,"-2"-7"-719,2 5-270,6-13-1,-2 7 91,16-30-270,-11 16 90,-2-21 0,0-4-90,3 8 90,4-30 0,-12 22 90,-3 0 0,-5 3 180,-2-9-180,-2 11 0,-3-10-270,0 20 269,-16-2-179,1 29 0,-4 23-269,8 6-901,11 26 1,0-30-1799,25 22 2968,-19-28 0,49 7 0,-18-17 0</inkml:trace>
  <inkml:trace contextRef="#ctx0" brushRef="#br0" timeOffset="-174912.73">27387 17261 11221,'-11'0'539,"1"0"-359,3 0-180,4 20 0,0 5 0,3 12-225,-1-3 0,2 0 46,17 6-91,-8 1 0,0-1-90,12 0-135,4-8 1,0-1 44,0 1-180,9-7 1,4-3-1454,1 0 2083,12 3 0,-19-14 0,-1-1 0</inkml:trace>
  <inkml:trace contextRef="#ctx0" brushRef="#br0" timeOffset="-174445.73">27948 17272 11670,'10'0'1440,"-1"0"-901,0 0-359,-2 0 0,7 35-180,-7-17-90,9 44-180,-13-31-809,2 27 359,-5-19-1238,0 10 608,-21-14-89,15-2-90,-34 1 1471,35-3 1,-33-3 0,15-1 0</inkml:trace>
  <inkml:trace contextRef="#ctx0" brushRef="#br0" timeOffset="-174194.73">28513 17483 13110,'3'-3'449,"-1"1"-449,-2-4-270,0 3-989,0-3-4408,0 4 5667,0 19 0,0-12 0,0 15 0</inkml:trace>
  <inkml:trace contextRef="#ctx0" brushRef="#br0" timeOffset="-174045.73">28548 17707 10411,'20'20'1799,"4"-2"-1259,-22-2 719,19 2-719,-10-7 449,9 5-899,-9-12-90,-4 3-899,-6-5 179,-1 0-269,-20 1-2609,-12 7 449,-14 0 2812,-9 8 0,1 0 1,-6 2-1</inkml:trace>
  <inkml:trace contextRef="#ctx0" brushRef="#br0" timeOffset="-164178.73">5143 5168 12930,'0'34'0,"0"5"0,0-11 0,0 4-270,0-7-630,0 7 1,0-7-1530,0 12 1170,0-15 1259,0 4 0,0-8 0,0-2 0</inkml:trace>
  <inkml:trace contextRef="#ctx0" brushRef="#br0" timeOffset="-163976.73">5037 4945 7173,'24'17'0,"-5"-3"0</inkml:trace>
  <inkml:trace contextRef="#ctx0" brushRef="#br0" timeOffset="-163592.73">5372 5186 10051,'6'4'1619,"0"0"-1169,0 2-270,-2 0-180,3 7 0,-5-2 0,3 5 0,-3-2 0,1 1-90,0-1-270,-1 8 180,0-7 0,0 9 1,0-14-991,-1 2 1170,-1-27 90,0-7-90,0-22-90,0 8 270,0 2 1079,0 4-719,16 8-270,-1 3-180,13 33-270,-7 22-360,-8 5-1708,-3 18 898,-9-30 1350,8 19 0,-6-23 0,4 5 0</inkml:trace>
  <inkml:trace contextRef="#ctx0" brushRef="#br0" timeOffset="-163172.73">5742 5257 12480,'0'32'270,"0"3"-270,14-9 0,-11 3 0,11-9-90,-14 0 180,11-1-90,-8-3 0,8-2 0,-4-3 0,-5-1-810,4-4 630,-6-19 180,-14 10-180,10-29 90,-24 6 0,24-9 90,-9-4 0,3-7 0,7 10 0,-7-24 0,10 27 0,0-7 360,0 10-360,20 11 360,-1-1-270,19 14-90,-11 3-90,-3 39 0,-11-7-180,-6 23-179,-7-20-811,-17 2 451,13-10-1170,-27 14 1979,15-21 0,-1 5 0,5-11 0</inkml:trace>
  <inkml:trace contextRef="#ctx0" brushRef="#br0" timeOffset="-162595.73">6045 5154 9602,'13'-3'1709,"-3"1"-1260,2 2-359,-5 0-90,-2 16-90,-2-12 0,1 22 0,0-12-179,3 11-91,-3-10 0,6 4 360,-6-13 90,4 3-180,-6-4 180,0-5-180,1 0 90,1-15 90,1-1 0,-1-2 90,1-6-180,0 21 180,-1-18 179,5 19-269,-3-14-90,7 15 0,-4-6-90,8 7 0,-5 18-89,5-14-361,5 26 270,-5-17-629,20 1 359,-14 4-450,20-16 541,-14 5 89,6-24 270,1-8 90,-11-10 540,15-17-181,-20 18 631,7-26-540,-15 27 1169,-3-30-1260,-7 35 1,-2-13-90,0 28 810,0 3-901,0 27-179,0 9 0,0 30 0,0-11-449,0 16-91,0-24-597,16 6 147,-12-15 91,24-3-1170,-13 3 810,-1-10 1259,10 2 0,-14-11 0,9-3 0</inkml:trace>
  <inkml:trace contextRef="#ctx0" brushRef="#br0" timeOffset="-162395.73">6448 5026 11221,'-4'-5'989,"2"2"-899,0-2 0,2 3-90,0-1-630,19 1-2338,8 0 629,26 1 2339,-6 1 0,6 0 0,-10 0 0</inkml:trace>
  <inkml:trace contextRef="#ctx0" brushRef="#br0" timeOffset="-161811.73">7147 4758 10141,'0'-6'2789,"9"3"-2520,-6 18-269,6 9 0,-1 10 0,-5 3 0,10-6-179,-9 0-91,4 1-1169,-1 12 359,-3-11-1259,3 19 1350,-3-25 989,-1 6 0,-2-14 0,-1-1 0</inkml:trace>
  <inkml:trace contextRef="#ctx0" brushRef="#br0" timeOffset="-161661.73">7020 5134 9691,'-7'-19'540,"21"0"-630,-9 5-360,42 0-179,-23 7-541,26 0-359,-7 1 1370,2 2 0,2 2 0,0 0 0</inkml:trace>
  <inkml:trace contextRef="#ctx0" brushRef="#br0" timeOffset="-161222.73">7587 5038 10321,'0'25'270,"0"0"-270,0-5 0,14-4-90,-10-4 0,11-3 0,-4 0 0,1 1 0,8-6 180,-4-14-90,-4-10 0,-3 1 360,-2-28-180,-5 29 449,1-33-359,-3 28-180,0-7 90,0 15 180,-13 4-270,10 27-90,-10 10 90,28 26-90,-11-12 90,11 15 0,-1-22-90,-3 24 0,6-23-45,-5-1 0,0 0 45,-4-2-540,17 20 90,-16-34-989,2 2 270,-4-14-1709,1 1 2878,-1-6 0,1-16 0,-2-3 0</inkml:trace>
  <inkml:trace contextRef="#ctx0" brushRef="#br0" timeOffset="-160788.73">7895 5028 7982,'0'0'0</inkml:trace>
  <inkml:trace contextRef="#ctx0" brushRef="#br0" timeOffset="-160027.73">7945 5010 8342,'6'8'1889,"-2"3"-1799,-4 7 90,0 1-180,0 1 180,0 5 90,0 2-90,0 4-90,13 13 0,-9-9-90,9 21 89,-3-26 1,-7 14-180,7-24 180,-4 2-90,-5-10-90,4-7 1,-21-16-181,13-6 90,-28-23 90,27 10-360,-10-22 360,14 16 180,0-15-270,0-6 270,0 11-135,9 10 0,2 1 135,-6-3 270,30-12-90,-15 30 449,14-3-449,-3 18-90,-4 0-180,-13 25 0,2 2 0,-14 24-90,4-12-90,-6 1-1349,-20 7 810,15-16-1260,-33 13 450,33-25 1529,-23-4 0,25-5 0,-8-1 0</inkml:trace>
  <inkml:trace contextRef="#ctx0" brushRef="#br0" timeOffset="-159728.73">8290 5035 9422,'12'0'1079,"1"14"-899,4-10-180,-3 10 0,5-14 0,-3 0 90,0 0-180,4-17 180,7-2-90,-5-1 90,5-7 0,-14 11 270,-1-11-271,-10 5-89,0 6 540,-2-1-360,-19 6-90,15-5 90,-31 10-90,15 0 0,0 22-180,4 5 0,16 19-540,0-7-1618,0 8 449,28-16 1799,-5 4 0,27-13 0,-12 0 0</inkml:trace>
  <inkml:trace contextRef="#ctx0" brushRef="#br0" timeOffset="-159144.73">8908 4909 12480,'41'-17'-4318,"-5"3"2609,-3 4 1709,-5 8 0,-2-8 0,0 10 0</inkml:trace>
  <inkml:trace contextRef="#ctx0" brushRef="#br0" timeOffset="-158994.73">9025 5073 10681,'0'8'630,"19"-3"-3419,9-3 540,25-16 2249,-6 10 0,3-10 0,-10 14 0</inkml:trace>
  <inkml:trace contextRef="#ctx0" brushRef="#br0" timeOffset="-156874.73">9708 4188 11490,'-22'14'0,"-10"4"-179,28 18-541,-24-18-269,25 18-1,-9-22-179,12 15-360,0-11 1529,0-1 0,0-1 0,0-2 0</inkml:trace>
  <inkml:trace contextRef="#ctx0" brushRef="#br0" timeOffset="-156710.73">9723 4248 10861,'-36'20'0,"6"2"-990,13 13-449,7-2-630,10-5 2069,0 1 0,0 2 0,0 0 0</inkml:trace>
  <inkml:trace contextRef="#ctx0" brushRef="#br0" timeOffset="-124572.73">10212 4673 7263,'0'0'0</inkml:trace>
  <inkml:trace contextRef="#ctx0" brushRef="#br0" timeOffset="-123411.73">10173 4606 10051,'-29'0'90,"12"13"-90,-4-10-90,11 27 180,-9-12-180,11 10 90,-1-4 90,8-6-270,-4-1 270,4 7-90,0-7 90,1 5-90,0-4-180,0-5-269,15 7 359,-11-11-990,28 3-269,-15-9 149,19 1 1200,-12-4 0,2 0 0,-9 0 0</inkml:trace>
  <inkml:trace contextRef="#ctx0" brushRef="#br0" timeOffset="-122411.73">10320 4257 8702,'0'31'810,"0"-4"-541,0 5-89,0-3-180,0 4 90,0 0 0,0 5-90,0-1-448,0 2 448,0 0 0,0 16 90,0-14-90,0 10 0,0-18 0,0-4 0,0-1 0,0-4 86,0-2-86,0-5-90,0 1-900,0-9 900,10 0 90,-8-23 273,8-7-183,-5 1-180,-4-17 180,14 12-90,-9-10 90,12 3-90,-9 10 270,2 10 179,-6-6-89,1 16-360,-1-4 180,3 6-180,-1 0 0,5 0-90,-3 15-540,9-11 91,-8 28-91,6-27-809,1 23 1439,-2-14 0,5 1 0,-5-4 0</inkml:trace>
  <inkml:trace contextRef="#ctx0" brushRef="#br0" timeOffset="-122045.73">10673 4826 10231,'17'-22'0,"-12"-10"0,26 16 90,-15-14-90,11 4-90,-7 1 180,-10 5-180,-4 4 90,-6 2 0,0 0 90,0 0 90,0-7-90,-17 6 0,13-5-90,-13 11 360,3 1-270,10 22-180,-10 6 90,29 24-90,3 1-270,0-7-90,15-1-629,-6-4 359,11-10-809,10 13 1529,-18-19 0,7 4 0,-11-10 0</inkml:trace>
  <inkml:trace contextRef="#ctx0" brushRef="#br0" timeOffset="-121845.73">11062 4601 9512,'0'-9'269,"-8"1"91,5 4-360,12 16-360,10 2-179,21 18 89,-10-16-180,4 15-89,-10-27-271,2 27 990,0-21 0,2 6 0,-2-10 0</inkml:trace>
  <inkml:trace contextRef="#ctx0" brushRef="#br0" timeOffset="-121645.73">11322 4431 9691,'-21'23'270,"1"-17"-270,9 40 90,-1-28-180,-3 38-90,5-22-1349,-1 32 450,9-27 1079,0 12 0,2-15 0,0-2 0</inkml:trace>
  <inkml:trace contextRef="#ctx0" brushRef="#br0" timeOffset="-120992.73">11290 4445 8702,'-16'-4'540,"-7"1"-270,6 3-1,-4 0 91,0 13-180,5-9 180,-7 38-360,3-23 90,-9 39 0,13-23-90,2 24 0,9-25 0,3 10-90,25-17-270,-18-3 0,47-3-809,-6 0 359,13-9 810,-14-6 0,-1-2 0,12-2 0,-19-2 0,1 0 0</inkml:trace>
  <inkml:trace contextRef="#ctx0" brushRef="#br0" timeOffset="-120407.73">11603 3976 9152,'-7'21'1349,"1"5"-1079,6 15-90,0 1 90,19 15-270,-15-10 45,11-6 0,2 0-45,3 8 0,-2-8 0,-1-1-90,4 4 135,0-9 0,-2 0-1655,-8 3 1520,17 7 570,-14-11-570,-5-12-1640,-1 4 1730,-5-39 0,-2-10 0,-1-15 180,0-18 0,0 22 180,0-22 989,0 29 251,0-5-1600,0 42 0,13 29-90,2 8-450,0-7 1,1 0-1180,7 5 99,4 12-448,-7-20 2068,3-2 0,2-4 0,1-2 0</inkml:trace>
  <inkml:trace contextRef="#ctx0" brushRef="#br0" timeOffset="-119661.73">11885 4129 10771,'0'30'360,"0"5"-270,-19-9-90,14 6 0,-14-6 0,5 1 0,10 0 0,-21 16 0,22-12 0,-15 21-90,17-23-90,-6 13 90,7-19-90,0 5-90,17-13 180,-13-1-450,33-3 181,-32-2-181,41-3-180,-25-2-449,39 0-57,-21-2 1226,11 0 0,-16 1 0,0 0 0</inkml:trace>
  <inkml:trace contextRef="#ctx0" brushRef="#br0" timeOffset="-118444.73">12318 4113 7982,'0'39'360,"0"-1"-180,0-6-90,0 3-180,0 18 180,0-12-90,11 24 0,-8-30 0,8 6 90,-1-12-90,-4-10-90,5 0-180,-8-11 0,-1-3 270,0-4-90,0-20 90,7-4 0,-4-21 90,11 2 0,-7 9 450,12 2-360,-9 22-90,5-1 90,-8 10 0,-1 0-90,0 17 179,4 7-269,-3 10 270,5 13-90,-5-16 270,2 20-360,-5-23 0,-1 5-90,-4-16-90,-1-1-450,0-5-1349,-19-4 990,0-3 899,-4-22 0,9-5 0,14-18 0</inkml:trace>
  <inkml:trace contextRef="#ctx0" brushRef="#br0" timeOffset="-118112.73">12977 4313 10141,'-44'15'630,"9"-3"-540,3 14-180,18-3-90,4-4 90,10-1-180,0-5 270,0-2-90,25 0 0,-19 0-180,43-3 180,-43-2 90,44-3 0,-31-2 0,23-1 90,-5-17-90,-9-4 90,-4-18-180,-12 0-89,-12 7-91,-19 5 0,14 9-90,-37 2 0,37 1-719,-56 3-270,37 5 1349,-30 2 0,27 5 0,2 0 0</inkml:trace>
  <inkml:trace contextRef="#ctx0" brushRef="#br0" timeOffset="-117872.73">13180 4154 8702,'8'0'810,"-1"0"-720,11 16-90,-7-13 0,20 28 0,-13-8-720,19 19 180,-12-7-1259,19 11 1799,-18-21 0,9 7 0,-10-11 0</inkml:trace>
  <inkml:trace contextRef="#ctx0" brushRef="#br0" timeOffset="-117678.73">13565 4065 10951,'-24'-3'719,"10"17"-719,-17 11-90,18 12-179,-18 5-1298,13-2 128,0 5-889,-2 3 2328,1 7 0,0 2 0,1 3 0</inkml:trace>
  <inkml:trace contextRef="#ctx0" brushRef="#br0" timeOffset="-115295.73">13737 3488 9512,'5'-9'989,"-4"-1"-629,9 1-180,-5-3-90,2 1-180,0 1 180,-2 1-90,0 2 90,0 1-90,-2 3 0,1 1 90,-1 1-180,1 1-270,1 0 0,0 15 0,3-11 0,-3 24-179,1-25-451,3 25 451,-3-10-991,7 13 1530,-7-14 0,3 5 0,-4-10 0</inkml:trace>
  <inkml:trace contextRef="#ctx0" brushRef="#br0" timeOffset="-115144.73">13925 3389 9691,'0'-14'1080,"13"6"-990,-9-2-1170,16 26-179,-19 9-270,10 15 1529,-9 7 0,2-5 0,-4 5 0</inkml:trace>
  <inkml:trace contextRef="#ctx0" brushRef="#br0" timeOffset="-112844.73">14702 3950 11850,'33'0'360,"-14"14"-270,6-10-180,-23 21 90,19-22 0,-19 22 0,17-14 0,-11 13-180,8-5 90,-5 0 90,0 1-90,4 10 0,-5-8-90,3 6 180,-8-11-90,1-1 180,-2-4-90,1-1 0,-3-5 0,1 0-90,-1-4 180,1 0-90,-2-17 0,-1-5-90,0-21 0,0 6-899,0-16 180,0 20-811,0-18 541,0 22 1079,0-6 0,17 14 0,3 3 0</inkml:trace>
  <inkml:trace contextRef="#ctx0" brushRef="#br0" timeOffset="-112395.73">15362 3909 9691,'-11'-15'630,"-2"3"-540,-10 5-90,3 5 0,4 2-90,4 14 90,6-10 90,1 24-180,2-25 90,1 25-360,1-11 180,1 12 180,0-4 0,15-12 0,-11-1-90,24-11 180,-15 3 0,2-19-90,-5-2 270,-3-1 360,-6-9-90,6 11-451,-7-12-988,0 5-630,0 27-810,15 9 2339,-11 26 0,24-9 0,-10 0 0</inkml:trace>
  <inkml:trace contextRef="#ctx0" brushRef="#br0" timeOffset="-111710.73">15562 4076 8612,'0'-30'270,"0"0"-360,0 2 360,17 1-270,-12 4 180,13-1-90,-6 0 90,-9-1 179,10 0-359,-13 0 450,0-2-360,0-10 90,0 6 90,0-8-90,0 11 90,0 0 89,-14 2 1,10-8-450,-24 12 0,24-8 90,-19 19 0,21 24 90,-6 19-90,8 15-45,9-11 0,0 1-135,-4 9 90,10-6 0,3 0-269,5 3-136,0-4 0,3-3 135,10-3 270,-12-7 1,-2-1-1,-3-10-270,8-1 360,-15-10-90,3-2 90,-10-19 0,0 13 450,-4-29 269,0 12-89,-1-14-630,0 2-90,-14 15 90,10 0-270,-10 30 0,14 2-270,17 15 361,1-9-1,12 1 90,-6-19 90,-5 7 90,-4-29 90,-5 15 1259,-1-46-1259,-7 33-1799,1-21 89,-3 43 1530,0 6 0,17 22 0,6-6 0</inkml:trace>
  <inkml:trace contextRef="#ctx0" brushRef="#br0" timeOffset="-111412.73">16128 3891 10321,'0'-17'180,"0"2"-180,0 3 90,14-5 0,-10 4 180,23-11-90,-23 10 359,19-16-359,-20 15 360,7-12-270,-10 16 90,0-7-270,0 10-180,0-1 90,-15 6-360,11 23-900,-12 18 181,16 5-180,19 6-720,-15-21 1979,40-1 0,-20-3 0,24 0 0</inkml:trace>
  <inkml:trace contextRef="#ctx0" brushRef="#br0" timeOffset="-110027.73">16670 3839 10501,'0'-7'540,"0"0"-360,-17 2-180,13 0-90,-13 2 180,17-1-90,0 0-90,0 2 90,0-1-180,0 1-180,16 0-809,2-3 539,2 1-899,22-2 539,-27 3 990,26 0 0,-23 2 0,2 0 0</inkml:trace>
  <inkml:trace contextRef="#ctx0" brushRef="#br0" timeOffset="-109878.73">16785 3900 8882,'21'5'-510,"9"-14"0,21-7 1</inkml:trace>
  <inkml:trace contextRef="#ctx0" brushRef="#br0" timeOffset="-109461.73">16482 3451 10951,'36'0'360,"-3"0"-450,-2 0-1170,16-18 91,-10 14 1169,-2-11 0,0 0 0,9 12 0,13-9 0</inkml:trace>
  <inkml:trace contextRef="#ctx0" brushRef="#br0" timeOffset="-108695.73">17148 2897 9512,'-19'-4'539,"-1"17"-539,6-9-180,-2 25-179,7-7-721,-1 14 1,6-2 1079,1-5 0,23-10 0,5-4 0</inkml:trace>
  <inkml:trace contextRef="#ctx0" brushRef="#br0" timeOffset="-108578.73">17172 2971 9152,'0'7'-405,"0"4"0,0 7 0,0-3 1</inkml:trace>
  <inkml:trace contextRef="#ctx0" brushRef="#br0" timeOffset="-108235.73">17495 2822 9602,'11'17'-450,"-2"3"-360,-9 17-539,0-3 1349,0-2 0,0-4 0,0-2 0</inkml:trace>
  <inkml:trace contextRef="#ctx0" brushRef="#br0" timeOffset="-108095.73">17603 2896 9691,'0'4'-1619,"0"14"-90,0 22 1709,0 6 0,0-6 0,0 3 0</inkml:trace>
  <inkml:trace contextRef="#ctx0" brushRef="#br0" timeOffset="-105895.73">13845 2458 11311,'5'0'269,"1"0"-179,-2 0-90,0 0 90,1 20-90,1-15 0,-1 35 0,2-23-90,-2 20 180,0-8-90,2 16-90,-2-12-180,3 22 181,-3-27-1,1 11 0,-3-21-720,1 1 630,-2-13 0,0-1 90,0-21 0,2-6 90,-2 2 0,7-32 0,-2 31 0,3-28 0,-2 22 0,-1 4 0,0 2 0,-1 4 360,-1 4-270,-1 6 450,1 3-360,0 4-180,4 0 0,-2 18 0,4-14 0,-3 35-90,2-22-270,-2 20-450,4 4-89,-2-11-1170,9 14 2069,-5-28 0,5 8 0,-3-15 0</inkml:trace>
  <inkml:trace contextRef="#ctx0" brushRef="#br0" timeOffset="-105528.73">14240 2476 9781,'-36'-9'1619,"3"3"-1529,5 5-90,8 20 0,6 0-179,8 21-1,6-12-90,0 7 180,16-22-180,-12 13 180,25-23-270,-12 15 180,11-16 180,-2 6 0,-8-25 180,-8-3 360,-4-17 269,-6 0-719,0 3-90,0 7 0,-12 13-449,9 22-451,-9 10 271,12 18-181,0-8-1259,16 0 2069,-13-4 0,26-12 0,-12 1 0</inkml:trace>
  <inkml:trace contextRef="#ctx0" brushRef="#br0" timeOffset="-105011.73">14397 2486 10141,'0'32'90,"0"2"-90,0-7 0,0 0 0,0-4-270,0 3 270,0-5-899,13 1 809,-10-30 0,11-9 90,-14-31 90,0 8-90,0-19 180,0 23-590,0-9 410,0 17 90,0 4 810,0 2-361,0 7-359,12 7-90,-10 20 0,19 10-90,-10-2 0,0 20-90,3-22 90,-8 18 0,6-10 140,1 9-140,-2-12-180,4 10-270,-5-24 90,1 5 91,-6-13 179,-1 2 180,-2-3-180,0-20 90,-1-3 0,-1-23 270,0 12-360,0-6 269,-16 14-448,13 24-1081,-13 12-898,32 29 2248,-1-3 0,4-14 0,-7-8 0</inkml:trace>
  <inkml:trace contextRef="#ctx0" brushRef="#br0" timeOffset="-104708.73">14760 2471 9242,'40'0'-90,"-2"0"0,-19-13 90,4 10 90,-21-19 90,6 10 0,-8-13 359,-17 13-359,13-11 180,-28 17-180,13-9 270,-13 10-540,4 21-90,13 5-270,5 22-449,30-10-451,-15 0 1350,24-14 0,5-2 0,-8 8 0,5-8 0,-1 0 0</inkml:trace>
  <inkml:trace contextRef="#ctx0" brushRef="#br0" timeOffset="-104078.73">15373 1549 9871,'-22'-5'450,"0"1"-360,0 2 0,-7 17-90,9-11-450,-10 31 90,17-6 91,-1 9-181,9 1-90,3-14-809,1-2 270,1 1 1079,23-12 0,-18 6 0,17-10 0</inkml:trace>
  <inkml:trace contextRef="#ctx0" brushRef="#br0" timeOffset="-103954.73">15353 1686 8882,'0'38'-240,"0"6"0,0 0 0</inkml:trace>
  <inkml:trace contextRef="#ctx0" brushRef="#br0" timeOffset="-103428.73">15190 2443 9781,'-6'0'540,"-4"0"-630,8-15 180,14 12-630,13-11 1,16 14-1260,7-15 270,-13 12 1529,0-22 0,-11 22 0,-1-7 0</inkml:trace>
  <inkml:trace contextRef="#ctx0" brushRef="#br0" timeOffset="-103244.73">15210 2613 9961,'40'-19'-810,"-19"-13"1,25 28-1,-11-12 1</inkml:trace>
  <inkml:trace contextRef="#ctx0" brushRef="#br0" timeOffset="-102395.73">16010 1986 10231,'0'-5'630,"-20"2"-360,1 0-360,-5 1 90,-7 0 0,12 1-180,-15 1-90,8 13 180,10 7 90,8 12 0,31-4 0,7 3 0,12-12 0,-12-3 0,0-1-90,7 3 180,13 5-90,-7-2 180,-16-4 90,8 7-270,-26-10 0,0 4 0,-9-9-180,-17 0-720,-6-5 1,-21-2 539,2-1-270,6-19 451,15-2 179,11-23 0,10 13 269,0-14-89,23 19 90,-17-9 270,37 7-360,-14 7 90,19-6-91,-10 13 91,3-3-270,-19 10 180,11-5-180,-18 5 0,4-1 90,-7-1 0,-4 1 0,1-6-90,-6 2 90,-2-7 90,-1 5-90,-18-7 0,14 9 0,-14-1-90,0 6 449,3 3-538,-16 21 178,18 7-89,3 12 0,10-2-89,0-9-91,0 1-180,22-1-720,3 11 451,2-13-181,2-6 1,-1-2-361,-6-5 1170,32 3 0,-28-13 0,1 3 0</inkml:trace>
  <inkml:trace contextRef="#ctx0" brushRef="#br0" timeOffset="-102094.73">16453 1893 9152,'0'-6'1529,"-9"0"-1439,6 23 0,10 2-90,-3 22 0,29 5 0,-20-14 90,6 8 180,0-24 89,-17 3-359,13-9-90,-13-26 90,5-7-90,-7-33 90,-15 11-539,11-21-1,-11 24-809,15-24-409,0 30 409,0-6 1349,0 20 0,0 5 0,0 1 0</inkml:trace>
  <inkml:trace contextRef="#ctx0" brushRef="#br0" timeOffset="-101712.73">16785 1728 10141,'-11'-4'1080,"4"16"-901,3 11-268,22-2 89,-13 22 89,26-26-89,-27 19 0,29-12 0,-29-3 0,37-1 0,-16-3 90,11-1-90,1-8 0,-16 0 0,7-23 0,-10 12-539,3-47 269,-10 24-270,-1-29-449,-6-1 269,-3 15-270,-1 4 1,1 1 989,-1-3 0,-19-9 0,-4 19 0</inkml:trace>
  <inkml:trace contextRef="#ctx0" brushRef="#br0" timeOffset="-101495.73">17282 1642 9871,'0'7'630,"0"2"-360,0 2-90,0 7-270,0-1 180,0 14-180,0-8 0,0 7-720,0 2 91,17-9-1620,2 13 2339,2-16 0,11 1 0,-10-10 0</inkml:trace>
  <inkml:trace contextRef="#ctx0" brushRef="#br0" timeOffset="-101287.73">17232 1344 9781,'-3'-3'-1978,"1"0"1978,2 1 0,0 1 0,0 0 0</inkml:trace>
  <inkml:trace contextRef="#ctx0" brushRef="#br0" timeOffset="-101043.73">17590 1472 11670,'-19'17'450,"-11"-13"-360,26 27 0,-19-27-90,13 44-180,-2-28 0,5 29-270,7-21 1,0 0-271,0-1-1079,18 9 630,7-10 1169,-2 5 0,22-14 0,-14-2 0</inkml:trace>
  <inkml:trace contextRef="#ctx0" brushRef="#br0" timeOffset="-100707.73">17760 1686 8792,'21'14'-810,"1"-4"541,24-10-91,-12 0 180,2 0-90,-11-18 180,-1 14 0,-3-26 270,-1 27 270,-4-23-90,-3 6-1,-6-6 91,-4-1 360,-3 1-630,-20 7 449,-2-8-269,-3 15 180,-27 2-450,27 24-180,-23 8-90,29 19 0,10-7-989,9 10 179,17-19-89,-12 5 1079,49-12 0,-29-1 0,33-1 0</inkml:trace>
  <inkml:trace contextRef="#ctx0" brushRef="#br0" timeOffset="-100411.73">18255 1363 10861,'-45'-4'629,"5"1"-629,10 1 0,-2 2 90,8 0-90,0 16 0,16 0 0,3 18 90,26-9-270,5 10 180,1-13-90,19 13 90,-18-15 90,15 10-90,-3-15 0,-24 2 90,6-4-180,-19-6-629,5 5-1,-8-5-1528,-20 5 628,-5-5 1620,0 3 0,-21-4 0,15 0 0</inkml:trace>
  <inkml:trace contextRef="#ctx0" brushRef="#br0" timeOffset="-99745.73">18745 783 11221,'0'-7'269,"0"0"-269,0 1 90,-17-1-90,-4 3 0,-21 1 0,6 2-90,-2 17 0,-8 1 90,11 2-898,-12 10 719,17-25-1,1 25-180,4-17 180,-3 20 90,12-13 90,2 12 0,10-13-90,4 11 270,18-11-270,-13 5 90,29-4 0,-30 0 0,30 4 90,-10 16-90,0-6 0,0-3 0,-3 1 0,-7 8-829,20 12 829,-19-14 0,-3-1 656,0-3-656,3 12 0,-4-13 0,9 16 0,-10-25-180,15 7 0,-8-18-269,7-2-361,7-8 1251,-9-2-1610,22-19 0,-20 15 1169,8-29 0,-13 30 0,0-11 0</inkml:trace>
  <inkml:trace contextRef="#ctx0" brushRef="#br0" timeOffset="-99158.73">18872 648 9512,'-8'-3'-90,"1"1"180,2-1 0,2 0 89,2-1-269,1 0 180,21 0-90,5 1 0,27-1 0,-12 2 0,3 1 0,-14 0 0,1 1 0,-4 0 90,5 0-180,-14 0 270,5 12-90,-13-9 540,-3 9-270,-4-2-270,0 0-90,-3 11 0,-15 2 0,11-3 0,-11 5 90,15 7-180,0-7 180,0 24-90,0-21 0,23 13 0,-18-14 0,36 3 0,-37 0 90,38 1-180,-26 1 90,20-1 90,-2 13-90,-8-12 0,15 20 89,-21-23-536,5 6 537,-12-13-90,0-2 0,-3-1 0,-2 6 0,-4-7 0,-1 8 0,-3-12 178,0 7-538,-17-10-180,13 1-989,-12-3 540,5-4 989,8 1 0,-8-4 0,11-1 0</inkml:trace>
  <inkml:trace contextRef="#ctx0" brushRef="#br0" timeOffset="-98842.73">19483 511 10051,'-1'9'810,"17"-10"-1260,-12 28 180,12-6-180,-4-3-719,-9 17 629,9-15-899,-12 9 1439,0-4 0,0-16 0,0-1 0</inkml:trace>
  <inkml:trace contextRef="#ctx0" brushRef="#br0" timeOffset="-98711.73">19615 497 9512,'28'0'-990,"-5"18"-269,-5 14 1259,-10 11 0,0 8 0,-5-8 0</inkml:trace>
  <inkml:trace contextRef="#ctx0" brushRef="#br0" timeOffset="-94695.73">14088 8131 8252,'0'-8'0,"0"1"0,0-1 90,0 2-180,0-2 180,0 1-180,0 1 90,0 2 0,0 1 2249,0 1-1170,-12 0-629,-1 1-360,-13-14 0,6 12 0,-1-12-90,2 15 0,-1 0 0,-4 0 0,-15 0 0,7 23 0,-23 6 0,28 12-90,-12 11 0,27-21 90,-1 9-90,12-12 90,1-2 0,27-1 0,7 7 0,17-8 0,-17-6 0,-1 0 0,9 1 45,-7-5 0,-2 1 45,1-1 90,6 4-180,-28-9 90,4 0-90,-13-1 0,5 2 0,-8-2-180,-27 3-90,-7-3-809,-31-1 359,15-4-89,0 0-361,7-20 810,13 13-179,-4-46 539,16 26 0,12-11 0,2-3 180,-4-5 269,7-2 1,2-2 0,-1 1-46,0 5 1,0 3-45,0 8 630,17-7-541,-13 23 361,25 1-450,-16 10-270,14 19-90,-9-12 0,9 43-90,-11-26 0,-2 11 0,-2 3-540,2 7-764,-2-3 0,0 0-1295,0 10 2689,5 14 0,-4-21 0,0-2 0</inkml:trace>
  <inkml:trace contextRef="#ctx0" brushRef="#br0" timeOffset="-94344.73">14208 8073 12210,'0'-10'630,"0"3"-450,0 19-270,11 11 90,-8 25 90,18-5-135,-14-4 0,0 0 45,10 4-45,-7-3 0,-1 0 45,0-6-90,3 18 90,-6-28-90,2 7 0,-5-22 0,5-14 0,-1 1 0,10-58 0,-4 28-621,-3-4 1,-1-2 260,7-17-270,1-1-179,-1-3-271,-6 21 1,0 0-630,3-19 1799,-6 23 0,1 2 0,-1-3 0,1 4 0</inkml:trace>
  <inkml:trace contextRef="#ctx0" brushRef="#br0" timeOffset="-94045.73">14718 8401 9781,'8'0'90,"1"0"0,1-23 0,0 17 0,2-46 270,-1 30-360,1-25 180,-2 11 270,3-16-270,-7 11-91,0-8 181,-6 18-270,0 4 90,-19 4-90,-1 0 180,-3 9-270,-6 4 180,10 8-270,-11 39 0,12-13-179,6 33-811,12-5 181,0-12-181,11-7 1,0 0 1169,-5 0 0,43 5 0,-14-18 0</inkml:trace>
  <inkml:trace contextRef="#ctx0" brushRef="#br0" timeOffset="-93695.73">15143 8015 10411,'-35'-3'720,"1"16"-540,1 4-270,8 21-90,10-3 180,7 3-180,30-17 0,-17 6 0,37-25-270,-36 15 90,37-16 91,-25 5 179,21-6 0,-2-17 180,-9-9-90,3-22 180,-9 5 539,-13-13-269,1 22 269,-10-7-89,0 6-450,-16 13 0,12-8-90,-25 23-90,27 15-180,-10 37-270,12 2 41,0-14 0,0 1-401,0 11-449,0 1-2249,0 21 3508,0-17 0,17 14 0,4-23 0</inkml:trace>
  <inkml:trace contextRef="#ctx0" brushRef="#br0" timeOffset="-93245.73">15578 8204 9422,'1'-33'-90,"0"-1"180,0-3 224,-1-12 1,1-2-135,-1-6 225,0-11 0,0 3-135,0 22-315,0 6 0,0 4 45,0 11 269,0-2 361,0 17-630,0 27 0,0-1 0,0 42 0,0-19-1105,14 15 1105,-11-11 0,25-3-270,-24 2-210,15-17 0,3 0 30,-8 12-45,9-11 1,0-2-226,-1-3 91,5 0-1,-9-17 270,-2-4-90,-1-3 91,2-18 449,-3-8 899,-1-25-449,-7 8 449,-2-16-359,-3 26 1238,-1-20-879,0 30-522,0 17-1006,0 22-181,0 29-1349,13 0 720,3-7 1349,1-3 0,12-14 0,-9-1 0</inkml:trace>
  <inkml:trace contextRef="#ctx0" brushRef="#br0" timeOffset="-92943.73">16242 7925 9961,'0'-11'180,"0"2"-270,0-3 90,0 2 0,0-6 0,0-1 0,0-1 0,0-2 90,15-6-90,-11 7 270,21-10-270,-22 15 180,6-4 0,-9 10 0,0 0 539,-19 3-629,-4 2-90,-11 19 0,14 6 0,2 12 0,15-1-360,-5 9 1,8-11-901,21 20 181,-16-25 1079,35 7 0,-10-18 0,21-3 0</inkml:trace>
  <inkml:trace contextRef="#ctx0" brushRef="#br0" timeOffset="-92675.73">16565 7560 10321,'-44'-3'180,"6"1"0,20 20-270,6 1 90,12 16 0,23-17 90,-18 13-90,40-20 0,-27 15 90,20-9-180,2 9 180,-13-9-90,8 15 180,-13-18-90,-12 9-180,1-14-900,-11 4 91,0-9-1890,-16-1 2789,-3-3 0,-1 0 0,5 0 0</inkml:trace>
  <inkml:trace contextRef="#ctx0" brushRef="#br0" timeOffset="-92457.73">16803 7246 11670,'10'0'990,"-1"18"-810,-3-14-90,-1 31-90,1-18 45,0 14 0,0 4-135,3 6-180,0 1 0,1 1-180,0 0-360,-1-7 1,-1-1-270,5 6-1170,6 20 2249,-7-30 0,2 5 0,-5-14 0</inkml:trace>
  <inkml:trace contextRef="#ctx0" brushRef="#br0" timeOffset="-92312.73">16793 7667 10141,'-8'-24'270,"1"-1"-180,7 3-180,0-2-270,25 1-359,-19 0-406,26 6 1,5 2 1124,-11-5 0,6 7 0,2 1 0,3-2 0</inkml:trace>
  <inkml:trace contextRef="#ctx0" brushRef="#br0" timeOffset="-91912.73">17292 7277 11490,'-44'-12'360,"5"1"-180,1 1 0,2 1-180,13 4 360,4-1-360,34 5 0,22 1-45,-2 0 0,3 0-45,-4 0 0,1 0-935,19 0 0,-1 0 845,13 0 90,-23 0 0,0 0-174,7 0 174,-1 10 0,-11-8-90,5 15 270,-17-15-180,-3 16 90,-16-9 0,-26 20 0,13-10 0,-38 8-359,38-7-181,-42 0 1628,42 1-3067,-38 4 866,30-7 1113,-8 1 0,12-9 0,10-2 0</inkml:trace>
  <inkml:trace contextRef="#ctx0" brushRef="#br0" timeOffset="-90962.73">17512 6979 10681,'-21'-5'1079,"5"1"-809,0 1-90,12 0-90,-13 1 0,17-1 540,-10 2-630,24-1 90,-20 17-180,37-12 180,-28 23-90,29-23 0,-15 22 0,19-21 0,-6 22 0,2-23 0,17 30 0,-14-21 0,22 21 89,-30-16-89,11 11 0,-23-10-179,-2 6-361,-10-5-180,-2 1-629,-1 2-2249,0 10 3598,-16-6 0,13 8 0,-13-11 0</inkml:trace>
  <inkml:trace contextRef="#ctx0" brushRef="#br0" timeOffset="-90428.73">18392 6917 8972,'-17'16'450,"3"-11"-360,-4 24-90,7-11 0,-3 26 0,9-12 90,0 19-90,5-26-90,19 14 90,4-18 0,19 13 0,-7-16 90,17 15-90,-27-19 359,17 10-449,-32-19 90,1 2 0,-11-5-719,-18 1 269,-6-2-989,-19 1 0,4-2 1439,14-15 0,1 11 0,12-12 0</inkml:trace>
  <inkml:trace contextRef="#ctx0" brushRef="#br0" timeOffset="-90178.73">18843 7016 7713,'30'-22'449,"-4"0"-89,-4-2 0,-2-9 90,-12 8 89,0-16-269,-8 20-90,-21-5 0,16 12 270,-37 2-90,37 5 89,-48 4-359,34 3-90,-25 22 0,17-16-90,14 51 90,0-36 90,13 32-540,0-10 181,0-8-811,22 17 91,4-25-1350,25 10 2339,-12-21 0,1-2 0,-11-10 0</inkml:trace>
  <inkml:trace contextRef="#ctx0" brushRef="#br0" timeOffset="-89888.73">19047 6764 9871,'-11'-5'1260,"9"22"-1260,-9 4 0,11 14 90,0-2-90,0-8 90,20 2-180,-16-2 90,16-2 0,-6 0 269,-2 3 91,5-8 90,-2 3-450,-13-28 0,4-13-90,-6-15-270,0-29-90,0 18-270,0 3 1,0-1-180,0-11 899,18 3 0,1 2 0,-10 5 0,9 12 0,0 0 0</inkml:trace>
  <inkml:trace contextRef="#ctx0" brushRef="#br0" timeOffset="-89545.73">19517 6640 10231,'0'14'1709,"0"5"-1709,0 20 0,0-2 0,17-8-90,-2 14 90,5-12 0,5 8 0,-21-17 0,26-2 0,-18-5 0,24-7-270,-14-3-539,13-21 269,-14 11-179,2-34-451,-10 19-449,-4-22 1619,-4 8 0,-3-2 0,-1-1 0</inkml:trace>
  <inkml:trace contextRef="#ctx0" brushRef="#br0" timeOffset="-89295.73">19718 6285 12030,'-16'-10'270,"12"1"-360,-12 4 90,16 0-4497,0 2 4497,0 16 0,0-11 0,0 13 0</inkml:trace>
  <inkml:trace contextRef="#ctx0" brushRef="#br0" timeOffset="-88344.73">19753 6528 9691,'0'37'270,"0"-5"-270,0-2 90,0-5-180,0 3 180,0 1-360,11 1 1,-9 1-991,9 12 271,-11-10-450,0 6 1439,0-15 0,-17-2 0,-3-1 0</inkml:trace>
  <inkml:trace contextRef="#ctx0" brushRef="#br0" timeOffset="-88045.73">20050 6540 10681,'6'0'630,"-1"0"-541,0 0 1,1 13 0,0-10-180,0 21 90,1-21 0,0 24 0,0-13-1079,1 22 359,-2-12-179,2 6-90,-2-10-451,0 0 1440,1-5 0,0 1 0,0-3 0</inkml:trace>
  <inkml:trace contextRef="#ctx0" brushRef="#br0" timeOffset="-87861.73">20110 6208 10681,'0'-7'-2699,"-4"2"2699,18 22 0,-14 5 0,15 19 0</inkml:trace>
  <inkml:trace contextRef="#ctx0" brushRef="#br0" timeOffset="-87658.73">20440 6338 10771,'-41'-11'1619,"6"21"-1619,0 13-180,12 25 0,8-11-90,7 5-269,8-11-361,0 2-179,0-2-181,0-1 1260,22 7 0,-17-12 0,17 5 0</inkml:trace>
  <inkml:trace contextRef="#ctx0" brushRef="#br0" timeOffset="-87327.73">20470 6476 9422,'0'-4'90,"0"0"-90,25 0 0,-19 0 0,40-3 0,-15-1-90,9-1 90,12-5 0,-23 5 0,-4-2 0,-2 5-90,-20-1 90,10 2 90,-13-4 90,0 2 359,-24-5-179,18 6 180,-38-5-270,19 9-91,-15-3-179,5 5 90,15 17-180,3-13-269,15 28-91,-5-11-270,7 7-449,17 0-180,-12-10 1349,32-1 0,-20-8 0,19-2 0</inkml:trace>
  <inkml:trace contextRef="#ctx0" brushRef="#br0" timeOffset="-86455.73">21037 6067 9242,'0'16'3058,"0"-17"-3058,-15 4-90,-1-14 90,-14 11 0,5 0 0,10 15-90,2-11 90,12 25 90,-3-13-180,4 14 90,23-7 0,-18-1 0,34-9 0,-18 4 90,0-4-90,14 9 90,-17-10-90,13 13 90,-15-10-90,-6 5 0,-10-6 90,0 0-180,0-2-450,0 5-539,0-5-2159,-17 6 3238,-2-7 0,-2 1 0,6-4 0</inkml:trace>
  <inkml:trace contextRef="#ctx0" brushRef="#br0" timeOffset="-82244.73">15220 9436 12300,'0'5'540,"0"0"-360,13-1-90,0-2-90,15 0-270,-7-2-180,2 0-270,-1 0-629,3 0 0,2-12-180,3 8 1529,-2-8 0,2 12 0,-2 0 0</inkml:trace>
  <inkml:trace contextRef="#ctx0" brushRef="#br0" timeOffset="-82095.73">15330 9676 10861,'-11'6'450,"8"6"-630,10-11-720,-3-13-1888,52-8 2788,-31-3 0,3 6 0,2 2 0,7-6 0</inkml:trace>
  <inkml:trace contextRef="#ctx0" brushRef="#br0" timeOffset="-81874.73">15502 9253 10411,'22'-4'989,"0"17"-989,22-8 0,-9 25-89,-15-8-271,3 8-1079,-21 19 449,8-15 990,-9-1 0,-2 2 0,1 10 0,0 16 0</inkml:trace>
  <inkml:trace contextRef="#ctx0" brushRef="#br0" timeOffset="-81185.73">16680 8681 11490,'0'-11'90,"0"2"-90,0 0 0,0 2 90,-19-2 0,15 3-90,-29 0 0,13 3 0,-20 1 0,4 17 0,-2-12-90,-6 26 0,12-6 45,1 0 0,3 2 45,3 9-90,-8 12 90,27-27 90,3 14-180,3-13 180,20 15-90,-15-13 0,22 5 0,0 1 0,-18 3 0,14 3 0,0 0 0,-11 1 0,-5-2 0,0 0 0,2 5 0,-9 13 90,0-17-90,0-2-90,0-1 180,0 9-90,0-10-180,0 18 91,0-23-271,0 14 90,0-19-540,0 3-269,0-11 1079,19-4 0,10-5 0,21-1 0</inkml:trace>
  <inkml:trace contextRef="#ctx0" brushRef="#br0" timeOffset="-80592.73">17292 8496 11580,'-11'-7'90,"5"0"90,3-3-90,3 2-180,20-8 90,12 5 45,0 1 0,1 0-45,24-2 0,-13 5 0,-1 0-1127,7 1 1217,16 3-805,-18 3 805,-14 20 221,5 6-131,-27 11-90,-1 14-90,-11-17 0,0 11 0,0 5 90,0-13-90,-16 27 0,12-27-180,-12 23 180,16-26-270,0 25 180,22-28-90,-17 11 180,38-2 0,-17-10 0,18 19 0,-9-24 0,-5 14 90,-19-19 842,-2 13-1292,-9-19-1439,-23 12 630,-10-15 1169,1 0 0,-2-1 0,-24 1 0,-6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3:17.6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2992 1512 9422,'0'-5'1259,"0"-1"-989,0 3 90,0-1 89,0 1 541,0 1-720,15 1-91,5 13-89,15-9-90,-15 25 0,7-25 0,-24 29 0,20-17 0,-13 30 90,2-13-180,-3 14 90,-9-10 0,2 0 0,-2 0 0,0 14 0,0-14 90,0 14-90,0-27-90,0 6 90,0-20-179,0 1 89,0-28-90,0-15-180,8 2 0,0-4-90,-4-26-1079,18 4 0,2-1-1594,-17-3 3123,16 13 0,1 2 0,-13 2 0,15 3 0</inkml:trace>
  <inkml:trace contextRef="#ctx0" brushRef="#br0" timeOffset="367">3697 1616 9602,'-40'0'539,"1"17"-539,7 12 0,14 8 90,-2 8-90,18-12-90,-6 2 90,8-2 0,0-2-90,18 8 180,10-14-90,9 2 0,4-18 0,-9-1 0,3-7 90,16 4-90,-12-28 90,20-3-180,-32-14 0,3-11 0,-21 19 0,-5-11-90,-4 14-269,-20 1-91,14 3-719,-35-7 89,14 13 1170,1-3 0,-12 14 0,16 1 0</inkml:trace>
  <inkml:trace contextRef="#ctx0" brushRef="#br0" timeOffset="683">4252 1598 9332,'-55'18'989,"1"6"-989,27-3 0,4 3 0,-7 13-90,1 11 90,26-21 90,-6 6-90,35-11 0,-20-8-45,30-6 0,7-4 45,-10-1-45,17-1 0,2-4-521,-3-13 476,-14 14 0,-3-2 90,5-27-180,-3 26 90,-8-29 1,-5 10-181,-11-7-270,-4-6-539,-29 16 449,-11-7-539,-13 18 963,-2-3 1,12 11 0,-1-3 0</inkml:trace>
  <inkml:trace contextRef="#ctx0" brushRef="#br0" timeOffset="1384">4723 1530 9242,'16'30'1079,"-3"-1"-899,-13-6 180,11 0-180,-8 1 0,8-1-90,-11-1-1,6 8 1,-3-6 0,4 8-90,-5-15 90,-2 2-90,0-9-90,0-3-449,0-4-1,0-17 450,0-6 0,0-10 90,0-12 0,16 14 0,-13-7 0,13 13 90,-3 4 0,-10 1 180,22 9-180,-14 1 90,4 23 0,2-12-90,-15 31 89,15-31-89,-11 40-90,7-24-90,-6 33 180,0-23-90,-3 14 0,-1-22-359,-3 3 269,0-33 0,0-10 90,0-33 0,0 8 45,8 6 0,1 0 135,-4 2 359,24-15-89,-18 32-270,12 9-90,-7 3-90,4 29-90,-7 8-270,5 13-2518,1 19-360,-4-23 3175,4 15 1,-1-19-1,-1-1 1</inkml:trace>
  <inkml:trace contextRef="#ctx0" brushRef="#br0" timeOffset="3850">7685 1484 7982,'5'-23'270,"1"6"-90,0-21 0,1 8 180,-2 0-90,-1-3 0,-1 1-91,-1 1 181,0 0-90,0 5 0,0-1-270,-1 6 90,-1 3-90,0 5 540,0 4-450,0 24-180,0 11 180,0 14-90,0 2-180,0-6-900,14 19 181,-10-9 44,8-7 1,0 0-1229,-9 8 2083,7 13 0,-10-18 0,0 1 0</inkml:trace>
  <inkml:trace contextRef="#ctx0" brushRef="#br0" timeOffset="4017">7608 1938 9961,'-4'-15'1619,"0"-3"-1619,4-16 0,17 3-180,2-2-359,2 10-541,15 0-449,-18 10 1529,39-6 0,-15 8 0,16-4 0</inkml:trace>
  <inkml:trace contextRef="#ctx0" brushRef="#br0" timeOffset="6235">9762 1197 9062,'0'-7'1529,"0"1"-989,0-2-360,0 2-91,0-2 91,-21 1-90,16 1-90,-30 2 0,15 2 0,-9 2 0,-1 14 0,6-10 0,-11 28-90,9-6-90,-11 18 91,23-6-1,1 6-90,12-18 90,24 5 90,-17-11 0,44-2 0,-30 1 0,25-2 0,-13-2 0,1-1 90,6 1-90,-10-3 0,7 2 0,-25-6 90,6 1-180,-16-4 90,3 2-360,-21 3-450,-6-2-1438,-20 9 629,19-9 1619,-16 3 0,35-7 0,-14-1 0</inkml:trace>
  <inkml:trace contextRef="#ctx0" brushRef="#br0" timeOffset="6717">10055 1281 10501,'3'47'1169,"-1"-8"-989,-2-1-90,0-6-90,0 4 90,0 19-90,0-13 0,0-7 0,0 0 0,0 3 0,0 8 0,0-8-90,0-12-180,0 6 270,0-17-270,0-1-89,11-10 269,-1-24 0,3 1 90,0-46 0,-12 19-532,3-1 1,0-2 531,-4-15 0,1 7 0,0 0 180,-1-8 135,0 6 0,0 2-315,0 7 134,0 10 1,0 5 315,0 17-90,0 1-270,0 58-90,17-14 0,-8 15 0,-1 3 0,12-1 45,-7-5 0,-4 0-135,-7 5 90,7-9 0,-1-2 0,-6 4-720,6 26 271,-8-35-1170,-19 15-1,14-30 181,-29-3 450,30-30 989,-21 0 0,22-21 0,-8 9 0</inkml:trace>
  <inkml:trace contextRef="#ctx0" brushRef="#br0" timeOffset="7033">10400 1275 8342,'9'17'900,"2"10"-720,-3-18 0,0 10-1,-1-7 1,-2-1-90,2 1 180,-1 8-180,-1-4 0,-2 13 0,-2-12-90,-1 12 0,0-13 0,0 2 180,0-3-180,0-8-90,0 1 90,-11-6-360,8-17 0,-8-10-719,11-24 449,15 6-719,-11-21 360,27 29 839,-27-12 1,12 21-1,-16 0 1</inkml:trace>
  <inkml:trace contextRef="#ctx0" brushRef="#br0" timeOffset="7234">10837 1372 9062,'7'12'629,"-1"1"-629,-3 1 90,-2-1-90,0 2 0,-1 9 0,0-4-179,0 16-181,0-16-270,0 5-179,0-11-91,0-1 900,0-3 0,0-3 0,0-1 0</inkml:trace>
  <inkml:trace contextRef="#ctx0" brushRef="#br0" timeOffset="7416">10840 1050 9512,'-12'-7'359,"9"2"-449,-17 4 0,18 21-1079,-6 4 270,8 21-361,0-10 1260,19-4 0,-15-9 0,15-1 0</inkml:trace>
  <inkml:trace contextRef="#ctx0" brushRef="#br0" timeOffset="7750">11188 1472 8612,'4'20'540,"1"2"-450,-2-2-90,1 0 180,0-3-90,-2-3 0,1-1-90,-2-3 89,0-1-178,-1-2 89,1-4 0,1-1 0,2-17 0,7-9-90,-3-8 90,8-5 0,-4 6 0,3-3 0,-1 0 269,6-13 91,-5 15 810,5-13-811,-10 27 91,6 2-360,-8 12 0,5 4 0,-5 20-180,1-14 90,0 38 90,3-8-180,-1 11-540,5 15 181,-6-26-1530,11 13 629,-6-25-179,8-5 1529,-3-9 0,2-9 0,2 3 0</inkml:trace>
  <inkml:trace contextRef="#ctx0" brushRef="#br0" timeOffset="8133">11842 1306 9961,'-22'15'990,"-10"9"-990,28 19 0,-25-5 0,26-1 0,-11-10 0,14 0 0,0-3 0,18-1 0,-13-1-90,32-10 90,-32 2-90,38-12 180,-25 2-90,18-4 0,-10 0 0,-12-21 0,11 0 0,-13-3 180,5-23-90,-8 29 359,-9-32-359,-19 28 90,14-3-90,-31 11 0,21 8-90,-5 19 0,-2 17 0,20 10 90,-9 9-90,11 13 0,0-13 0,20 4 0,2 0-90,-12-1 135,20-3 0,2-3 45,-8-9-90,13 15-270,-15-30-359,-10 1-4319,-12-13 4948,-28-6 0,2-2 0,-25-2 0</inkml:trace>
  <inkml:trace contextRef="#ctx0" brushRef="#br0" timeOffset="9205">7805 3530 10411,'-49'19'450,"1"-6"-540,-1-8-180,4-5 0,5-20 90,11-5 90,14-12 0,8-1 90,7 8 0,0-6 0,0 1 0,21-3 0,-16 4 0,30 2 0,-31 4 180,24 6 360,-12 7-270,11 7-90,-11 30 90,4 1-91,-15 10 1,-2 3 90,8 13-854,-7-14 0,-2 0 674,-2 18-90,0 0 90,0-1-348,-9-18 0,0 0 258,5 15 0,-11-12 0,-3-2 0,-2-1-90,-11 11-89,12-27-1,-2-1 90,12-12 0,-2-18 90,4-9 1269,7-17-999,0-2 324,19 8-594,3 13 0,24 10-540,6 27-629,-4-13-1396,7 29 406,-12-29 2159,4 27 0,1-27 0,2 10 0</inkml:trace>
  <inkml:trace contextRef="#ctx0" brushRef="#br0" timeOffset="10434">9602 3234 10771,'-3'-3'899,"-1"0"361,1 3-1170,1 24 0,0-4-1,2 24 91,0-6-180,16 7-440,-12 5 530,11 2-180,-15 3 90,16-2 0,-12-1 0,11-3 90,-7-2-90,-5-2 0,5-4-90,-1 0 130,-1 7-40,2-15-90,-1 10 0,-6-26-450,2 0 450,-2-35 221,-17 14-221,13-46-180,-29 0 225,21 19 0,1-3-622,-9-21 0,0 0 667,7 18 0,2 0-30,-1-7 0,1-4 0,1 4 30,3 2 0,1 2 0,-2-11 0,0-2 0,2 7 0,2 3 0,3-18 45,8 20 0,1 2 45,-5 6 0,29-2 180,-14 25-270,17 3 90,-16 32-90,8-5 0,-16 42 89,2-21-134,-8-4 1,-3 0 44,-3 8-405,2-8 0,-4-1-315,-21 4-269,17 7 1154,-31-19-1244,33-4-361,-10-5 1440,0-5 0,10-6 0,-11-4 0</inkml:trace>
  <inkml:trace contextRef="#ctx0" brushRef="#br0" timeOffset="10717">9905 3199 9242,'12'0'1529,"-3"0"-1169,-2 16-91,-2-12 1,4 26-180,-1-8 0,7 18-90,-3-6-90,12 22 90,-10-29 0,8 24 0,-13-32 90,2 8-90,-4-16-180,-2 0-90,-2-23 181,-2-16-271,-1-30-180,0 3-1348,0-5 898,0 15 91,0 1-283,0 5 1182,0 1 0,0 7 0,0 2 0</inkml:trace>
  <inkml:trace contextRef="#ctx0" brushRef="#br0" timeOffset="10934">10400 3233 9152,'10'5'1079,"1"8"-989,-4-8 180,1 10-270,-4-6 0,1 4 0,1 8-90,-2-2 90,6 16-90,-4-13-1169,4 14 269,-4-17-359,4 3 1349,-4-12 0,2-2 0,-2-2 0</inkml:trace>
  <inkml:trace contextRef="#ctx0" brushRef="#br0" timeOffset="11119">10367 2933 9691,'-11'-7'180,"1"0"-180,3 3-90,1-1-1529,2 3-719,20 16 2338,6-10 0,1 30 0,-5-12 0</inkml:trace>
  <inkml:trace contextRef="#ctx0" brushRef="#br0" timeOffset="11439">10902 3386 9062,'6'19'1259,"-1"6"-989,-3-9 180,0 4-540,-2-12 90,0-1-450,0-4-360,-14-2-269,11-18 539,-10-5 271,13-24 269,0 10 0,20-4-90,-15-3 180,32 12 809,-22-12-539,6 27 180,-1 1-451,-10 12 181,2 23-90,5-15-90,-11 37-180,7-22 90,-1 32-90,-2-18-719,11 17-1,-6-24 810,30 5 0,-19-21 0,19-1 0</inkml:trace>
  <inkml:trace contextRef="#ctx0" brushRef="#br0" timeOffset="11834">11530 3213 10141,'-20'20'810,"-12"-15"-810,28 31 90,-12-12-180,16 8 90,0 0 0,0-2 0,17-3-270,5 0 90,21-14 180,1-6 90,-2-20 0,-7-4 540,-15-14-271,-9 1-89,-11 2-90,0 7-180,0 28 0,0 19 0,0 17 45,0 4 0,0 1 45,0 6-45,8 1 0,1 0-45,-4-3 45,10-11 0,0-1-45,-12 2 0,22 18 0,-22-32-90,9 4-360,-12-18-179,0-3-631,0-4-2877,-25-4 4137,-5-2 0,-13-20 0,4-4 0</inkml:trace>
  <inkml:trace contextRef="#ctx0" brushRef="#br0" timeOffset="12734">12612 3423 8612,'24'-19'-90,"10"14"180,-20-37-90,14 20-518,-6-23 518,1 3 0,0-3 0,-3-5-530,1 0 530,-7-3 180,0 0 0,-5-1 45,-6 16 0,-1 0 134,1-19 91,-11 14 0,0 1-360,3-2 90,-26-4-90,27 24 611,-24 11-521,12 6-90,-1 33 90,5 0-180,6 15 0,3 5-245,2-13 1,0 2 244,-2 8 0,-1 5 0,2-3-403,0 0 0,4-2 403,7 15 0,3 0 0,1-2 0,0-4 0,-1-13 0,3-1-90,14 20 0,0-2 138,-7-2-273,11-16 1,3-4-316,-1-4-629,23-2 719,-22-20 90,8-5 180,0-23 180,-13-9 180,-7 2 0,-2-2 180,0-19 44,-8 16 1,-2 1-135,-3-4 450,-2-14-180,-7 24 265,-14 6-715,10 24 1236,-23 15-1416,24 18 180,-9-6 1,12 0-271,20-6 90,2-2-180,19-8 181,-1-5 89,-8-11 0,4-14-90,-16 10 180,3-27-1,-8 11 91,-4-16 180,-4 5-540,-4 28-629,-3 14-271,0 29-269,16-6-360,-12-1 1709,28-20 0,-27 10 0,12-6 0</inkml:trace>
  <inkml:trace contextRef="#ctx0" brushRef="#br0" timeOffset="13086">13832 3231 10951,'24'14'719,"3"4"-719,-7-1-90,4 18 180,5-5-180,-4 9-180,-3-13 1,-1 0-271,6 6-1349,17 16 720,-18-21 1169,15 8 0,-18-20 0,5 2 0</inkml:trace>
  <inkml:trace contextRef="#ctx0" brushRef="#br0" timeOffset="13254">14210 3212 9871,'-19'-11'540,"-14"4"-540,19 5 0,-16 2 90,8 25-90,-2-5 0,2 26 0,0-7-360,8-5 0,0 2-660,-7 21 1020,7-7 0,2 0 0,2 9 0,4-21 0,1-1 0</inkml:trace>
  <inkml:trace contextRef="#ctx0" brushRef="#br0" timeOffset="13987">14493 3266 10501,'0'33'899,"0"5"-809,0-6 0,16 4-90,-12-7 90,11-1 0,5 11-180,1-11 0,20 11 90,-10-21-539,21 1 449,-21-13-180,26-21 180,-29 11 90,12-33 0,-19 9 90,5-23 90,-17 8 899,0-20-899,-8 34 90,-1-12-90,-14 27-270,10 24 0,-10 13-180,14 14-1259,0 21-90,0-21 1619,17 27 0,2-28 0,17 8 0</inkml:trace>
  <inkml:trace contextRef="#ctx0" brushRef="#br0" timeOffset="14450">15323 3181 10861,'-9'-11'360,"1"2"-181,3 1 181,3 1 450,1 1-720,1 23-180,17-14 180,-12 60 0,32-34-90,-26 10 0,-3 4-1038,15 3 1038,4 11-310,-11-8 310,-1-13 180,8 12-90,-13-27 0,5 2-90,-6-14 0,-4-5 0,-1-1 993,1-3-993,0-16 355,0 12-715,5-57 90,-1 28-1058,-2-14 1,0-3 517,3-9 270,-6 22 1,1-2-1054,-1 1 0,0 3 1593,2-15 0,2-12 0,-2 26 0</inkml:trace>
  <inkml:trace contextRef="#ctx0" brushRef="#br0" timeOffset="14983">15940 3286 10501,'0'4'1619,"0"-1"-1529,0 14-90,0 2-90,16 18 90,-13-3 0,29-2 0,-17-13 0,17 2 90,-10-19-180,5 7 90,-11-9 0,7-17 0,-9 13 90,5-53-90,-13 35 0,2-44 90,-8 38 90,0-14-180,0 21 180,0-6 90,-13 16-180,10 19-180,-11 19 180,14 12-90,11-6 0,0 1 0,-6 12-715,14-14 1,0 0 714,-15 15 90,32-2-90,-32 1-45,19-15 0,2 1 135,-9 15-90,8-9 0,0-1 0,-3 2 90,8 17-90,-15-30 0,1 2-1529,-9-14-641,-29-7 192,-13-18 1978,-18 6 0,-3-11 0,10 16 0</inkml:trace>
  <inkml:trace contextRef="#ctx0" brushRef="#br0" timeOffset="15855">7633 5366 10231,'-14'-8'1709,"-1"-4"-1619,4 4 90,2-2-90,7 5 0,2 1 0,0 0 90,19-3-180,-14 0 90,36-2-90,-9 5 90,25 0-90,-11 4 0,-3 18 90,-10 8-180,-18 12-180,9 21 0,-22-18-90,-6-4 0,-1 1-377,0 8 467,-12-16 0,0-1-269,12 7 269,-28-3 0,29-6 270,-24 1 0,25-12 270,-10 1-180,32-13 359,-14 0 1,14-1 198,-7 2-468,-9 8-180,9-2 0,-12 12 0,-25-6-360,-4 14-360,-2-12-539,-18 5 1259,14-5 0,-11-7 0,1 4 0</inkml:trace>
  <inkml:trace contextRef="#ctx0" brushRef="#br0" timeOffset="18067">9260 2910 8702,'12'0'1979,"-21"16"-1979,-13 5 90,-14 10-1948,-2 0 1948,5-5-90,1 2-90,1-2 553,1 0-733,6 4 180,2-8 110,12 2-200,2-11 90,8 0 90,18-2 836,-13 1-836,41 0-90,-22-2 90,9-3 0,4 0 90,8 4-90,-6-2 0,-2 0 0,3 1 0,6 3-90,-23 3-360,-11-2-1169,-4 17 359,-38-10 1260,6 12 0,-31-6 0,11 4 0</inkml:trace>
  <inkml:trace contextRef="#ctx0" brushRef="#br0" timeOffset="19801">9990 5381 10051,'0'-9'810,"0"2"-540,-18 0-270,-2 4 0,-18 1 0,-1 1-90,18 17 90,-14-12 90,32 25-180,-23-26 90,23 24-90,-7-9 180,10 15-180,16-6 180,-12-3-180,32 0 180,-13-8-180,19 13 270,-19-13-90,17 17 0,-35-17-90,17 16 0,-22-19-90,0 11-90,0-12-1259,-23 8 449,0-11 990,-22 1 0,23-8 0,5 0 0</inkml:trace>
  <inkml:trace contextRef="#ctx0" brushRef="#br0" timeOffset="20201">10330 5449 9781,'3'34'900,"-1"2"-810,-2-10-90,0 0 0,0-8-90,0 7 0,0-6-90,16 8 0,5-15-90,23 2-89,-7-11 179,6 0-90,5-21 180,-11 13 90,-7-10 0,-1-5 90,1-4 0,10-9 539,-25-8 1,-1 5 90,-11 7-361,-21 0-269,13 17 90,-28 4-90,29 21-90,-11 9-90,15 23-539,0 5-1,0-9-809,20 6 539,3-23 900,21 9 0,-22-17 0,-3 2 0</inkml:trace>
  <inkml:trace contextRef="#ctx0" brushRef="#br0" timeOffset="20733">11027 5498 9512,'0'39'629,"0"6"-539,0-10-90,0 5 0,0-13 0,0-1 0,15-2-90,-11 5-90,26-9 180,-26 6-270,21-18 1,-15 0 179,7-8 0,-4-18 180,-3-7-180,1-22 90,-3 9 0,4-8 90,-4 20 90,2-8 89,-5 22-89,2-5 90,-1 15-180,0-3 90,4 5 0,-4 18-180,6 3 0,-4 2 0,0 10 0,-3-29-90,-1 28 0,1-18-90,-2 9 0,0-11 0,0-6-90,4-21 181,0 12 89,4-28 0,-2 27 0,3-36 0,-2 22 89,1-19-89,0 11 180,0 2 90,1-3 90,-6 14 629,3-8-989,-6 20 90,1-6-90,2 25 0,-2-14-180,8 45 1,-3-28-1440,10 39 449,-6-27 1170,14 18 0,-7-25 0,9 5 0</inkml:trace>
  <inkml:trace contextRef="#ctx0" brushRef="#br0" timeOffset="21650">11948 5437 9602,'-9'17'989,"6"10"-719,-6-7-270,9 13 90,0-2-90,0-3 0,20-5 90,-15 8-180,31-4 90,-32 15-90,27-17-180,-20 15-180,6-22-719,-10 3 989,-7-37 180,0-9 0,0-15 0,0 0 0,0-5 90,0 10 360,0-16 449,0 26-629,0-2 360,14 18-361,-1 19-269,13 10 0,-15 20 0,5 4-179,-10-18-451,6 12 270,-5-20 90,-2 3-179,-2-2-91,0-18 0,2 6-179,2-7 539,1-18 0,5-6 270,-2 2 90,5-33-90,-6 35 89,1-27 91,-5 34 360,0-10-90,-1 19-360,1-14-90,-1 16-1,3 13-89,-1-7 0,0 28 0,2-28 0,-2 34 0,2-23-179,8 28 89,-4-20-270,14 5 270,-8-7-1079,31-12 899,-25 2 180,20-11 0,-23 0 0,2-16 360,6 0 179,-10-3 271,6-5-450,-17 21 1439,1-20-1709,-8 35 0,14-9-270,2 15 270,20-8-90,-8-10 90,4-15 0,4-7 0,-11 3 0,9-19 0,-16 21 0,-3-19 0,-4 9 540,-5-12 269,-3 10-179,-4-17-450,-17 22 450,-2-3-541,-16 18 1,16 17-90,-8-4 0,23 37 0,-18 4-179,18 13 89,-4-14 0,5-1-180,31 11-945,-2-2 1,5-2-758,-1-26 1,3-2 1971,7 12 0,-1-3 0,15-11 0,1-3 0</inkml:trace>
  <inkml:trace contextRef="#ctx0" brushRef="#br0" timeOffset="22650">13355 5258 10411,'-10'0'1079,"1"0"-629,3 0 540,2 0-990,18 22 0,-10-3 90,12 21-180,1-5 180,-13 5-90,24 3 0,-13 20 0,-1-17 0,11 12 0,-12-11 0,7-16 0,0 8 0,-10-24 0,4-2-90,-7-10-180,11-24 180,-8-13-180,1 1 0,1-2-270,1-26-90,-3 15 1,1 0-360,1-8-1,-4 9 1,0 2-1385,-1 0 2374,1-8 0,-5 26 0,-1 4 0</inkml:trace>
  <inkml:trace contextRef="#ctx0" brushRef="#br0" timeOffset="23652">7798 7119 12120,'-18'22'540,"13"13"-360,-34-18-90,22 21-1984,-21-4 1984,9 4-180,-2 2 90,1 0 7,-5 13-7,13-14 389,2 15-479,14-29-270,6 4-359,27-20-1,10-1-90,14-8 181,2-15-720,7-5 719,-15 1 135,-8 3 0,0 0 897,2-3-177,-8 3 0,-2-2 764,-6-11 1042,4 5-1402,-22 7 956,-4 6-1136,-16 6-179,11 22-360,-22 14 90,23 12 0,-9 7-450,11-16 1,2 1-2376,-1 25 2015,0-18 1,0 1 809,0 23 0,0-31 0,0 0 0,0 1 0,0-1 0</inkml:trace>
  <inkml:trace contextRef="#ctx0" brushRef="#br0" timeOffset="25639">10053 7378 10411,'0'41'540,"0"1"-360,0-7 0,0 8-2308,0 6 2218,0 6-90,0-14 0,0 1 0,0 22 0,8-12 0,1-1 0,-4 6 0,9-8 0,1-1 180,-13-5 7,9-9 0,-1-3-277,-8-13-23,7 1 24,-9-37-181,-33-35 180,25-6-593,-15 2 1,-2 0 637,17 23 0,1-1 90,-5-29 0,0-1-90,5 25 0,1 1 90,1-12 0,3 2-45,2-17 180,0 9-180,0 6 874,21-3-514,-16 18 226,34 0-586,-21 25 180,17 27-270,-6 16 270,-13 15 1176,6 1-1266,-13 8-180,3-13-450,-6-8 0,-1 0-629,-4 4-90,4 10 1259,-4-9 0,0-11 0,-1 4 0</inkml:trace>
  <inkml:trace contextRef="#ctx0" brushRef="#br0" timeOffset="25983">10643 7435 8522,'3'16'630,"-1"11"-450,-2-6 0,0 12-180,-16 0 90,12-8-90,-12-1 89,16-11 181,0 2-90,0-7 90,0-1-270,0-2 0,-8-2 90,-2-2 0,-9 0-90,8-18 0,-1 13-90,10-29 180,-1 18-90,3-16 0,0 3-90,24-3 90,-18-1-180,24 8 0,4-1-180,-11-12-315,12 7 1,2 2-437,-4-3-238,13-4 1349,-19 17 0,-1 5 0,-2 2 0</inkml:trace>
  <inkml:trace contextRef="#ctx0" brushRef="#br0" timeOffset="26354">11152 7569 8072,'7'-13'810,"0"-9"-450,-2 6 89,5-14-359,-4 5 270,6-6-90,-7 12 90,0-2 90,-2 1-540,-2 7 359,-1-2 1,-23 9-90,2 3-90,-25 23 0,26 6-180,-15 13 180,22 14-90,-5-20-90,9 23-90,29-27-180,11 13 1,11-29-1,6 9-1169,11-20 539,-11 5 990,-7-5 0,0-4 0,5-17 0,12-4 0</inkml:trace>
  <inkml:trace contextRef="#ctx0" brushRef="#br0" timeOffset="26750">11682 7316 10231,'-43'0'0,"19"17"90,-11-12-90,17 28-90,-4-11 90,9 7 0,13 1 0,0-10 0,0 2 0,22 6 0,-17-5 45,23-5 0,4-2-45,-10 3 180,31 9 270,-18-15-90,-18 3-271,12-5-89,-26-4 0,7 6-269,-27-6-901,-10 6 271,4-7-1980,-42 3 2879,40-7 0,-32 1 0,28-3 0</inkml:trace>
  <inkml:trace contextRef="#ctx0" brushRef="#br0" timeOffset="27134">12203 7382 9602,'-32'0'179,"-2"0"-179,-2 0 180,6 0 0,8 16-270,10 1 90,7 16 90,25-7-90,-14 0 180,34-6 0,-36 1 180,33 7 0,-16-6 269,11 9-629,-14-16 0,-8 11 0,-10-15-450,-19 7-179,15-10-2070,-35 1 2699,14-5 0,-17 1 0,1-5 0</inkml:trace>
  <inkml:trace contextRef="#ctx0" brushRef="#br0" timeOffset="27734">12073 7402 11940,'0'5'990,"0"9"-990,0-1 90,17 18 0,-13-6-90,31 22 0,-19-16-90,15 23-90,-17-22-180,3 11-720,-16 0 91,11-12-1440,-11 16 990,7-24 1439,-8 0 0,3-14 0,-3-4 0</inkml:trace>
  <inkml:trace contextRef="#ctx0" brushRef="#br0" timeOffset="27917">12093 7171 10771,'-2'-4'-1979,"1"1"1979,20 19 0,2 1 0,19 17 0</inkml:trace>
  <inkml:trace contextRef="#ctx0" brushRef="#br0" timeOffset="28417">12937 7312 9691,'-24'16'1170,"-13"13"-631,13-4-314,2 0 0,0 1-45,-14 9-868,3 13 688,13-12 90,4 0 15,4-1-105,5 9-89,3-12-1,4 7-90,24-23 90,-18-1-450,37-12 270,-13-1 90,9-26 90,3 18 10,-13-42-10,5 11 90,-17-12 0,-2 13 0,-3 0-383,-9-11 473,6-16-90,-9 14 360,-17-3 179,13-1 1,-11 15 0,-3 0-181,0-17-179,9 15 0,-2 2-180,-17 2 832,25 0-832,-10 43 0,13 20 0,7 4 0,1 3-180,-4 28-692,12-14 0,1 0 332,0 11-180,0-10 1,1 0 89,-3 5 180,-1-21 1,2-1-1504,5 21 784,10-18 1169,0 4 0,-8-19 0,-2-2 0</inkml:trace>
  <inkml:trace contextRef="#ctx0" brushRef="#br0" timeOffset="29035">13238 7705 9332,'4'-15'449,"0"3"-449,-1 12 90,3 0-90,0-8 90,7 0-180,-2-7 270,12-6-90,-7 4 90,9-15-180,-12 10 180,4-15 90,-10 13-180,-2-3 449,-4 0-89,-1 10-180,-17-9-270,13 14 360,-27 1-450,27 25 180,-19 10-270,21 25 0,-7-5-360,9 17 360,20-25-450,-10-3 1,2-2-900,30-4 899,-1 10-89,-8-31-361,7-2 901,-17-26-13,9-2 563,-16-3 933,-3-6 1,-3 0-585,-1 10-226,-3-12 1,-1 0-315,-3 10 90,0-3 539,-2 12-539,0 28-270,0 4 0,0 31 0,0-11 0,0 0-180,16-14 90,-12 1 90,25-12-360,-26 8-89,23-17 359,-14 5-90,15-27 180,-9 14 0,7-45 0,-12 31 180,4-25 359,-5 13-269,-6 9 0,4-5-270,-8 19 90,2 1-180,-2 27 180,0 7-270,0 10-180,2 1-449,7-1-91,1-18-1258,19 17 629,-5-31 1529,13 10 0,-4-14 0,2 0 0</inkml:trace>
  <inkml:trace contextRef="#ctx0" brushRef="#br0" timeOffset="29384">14293 7056 11221,'-20'-24'1349,"15"8"-899,-27 3-91,30 26-269,-10 14-90,12 9 0,15 23 90,3-22-135,2-3 0,-1 1-45,0 4-90,7-7 1,-1-1-91,-6 4-750,24 7 930,-22-18-270,-2-1 0,-5-6-899,-1 5 539,-7-10-269,-2 6 719,-24-11 540,-12 1 89,-12-5-269,-2-2-90,-2-21 90,15 15 360,9-18 0,4-5 0,6 10-181,0-39-269,34 30-90,4 1 1,3 3-91,25 0-405,-7 5 0,1 1-854,5 6 1342,-17 5 1,-2 1-1,12 1 1,-2 2-1</inkml:trace>
  <inkml:trace contextRef="#ctx0" brushRef="#br0" timeOffset="29535">15520 7493 12570,'19'11'-5127,"-2"-3"5127,-4-2 0,-5-3 0,-3-2 0</inkml:trace>
  <inkml:trace contextRef="#ctx0" brushRef="#br0" timeOffset="33484">13355 1524 9152,'3'-4'989,"1"-1"-629,4 2 0,3-4-180,18-6-90,-1-1 90,19-8-774,-2 0 594,9-4 0,-9 5 0,3-3 0,-10 6 0,3-2-755,5-2 1,6-2 0,-4 1 619,-2 2 0,0 0-345,6-2 0,5-1 1,-6 2-16,-4 3 0,-2 2-45,15-5 1,-2 1 539,-22 10 0,-1 1 0,30-5 0,-5 5 0</inkml:trace>
  <inkml:trace contextRef="#ctx0" brushRef="#br0" timeOffset="34651">15103 641 12030,'34'30'90,"4"2"-270,-6-3-180,4 1-89,-6-5-361,-1 0 91,2 0-1080,-1-4 0,1 0 1799,10 4 0,-8-7 0,-2-1 0,3-4 0</inkml:trace>
  <inkml:trace contextRef="#ctx0" brushRef="#br0" timeOffset="34867">16037 611 10591,'-46'0'450,"21"19"-450,-21-13 0,25 31 0,-23-32 0,13 33-360,-11-10-90,12 8-899,-15 8 629,25-22-1528,-8 12 2248,18-17 0,-1-1 0,8-10 0</inkml:trace>
  <inkml:trace contextRef="#ctx0" brushRef="#br0" timeOffset="35036">15627 676 8522,'14'-20'2519,"1"7"-2339,14 8-90,-7 21-90,2-12 0,-4 27 0,5-27-360,17 29-270,-7-9-135,-2-3 1,0 2 44,9 10 720,-5-13 0,1-1 0,6 1 0,14 4 0</inkml:trace>
  <inkml:trace contextRef="#ctx0" brushRef="#br0" timeOffset="35217">16522 702 10501,'-46'18'720,"-1"7"-720,25 13-441,-16 2 261,33-4-180,-25 2-180,27 3-899,-4-5 0,1 0 1439,6 9 0,0 19 0,0-36 0</inkml:trace>
  <inkml:trace contextRef="#ctx0" brushRef="#br0" timeOffset="35388">16628 653 9512,'-19'18'0,"3"5"0</inkml:trace>
  <inkml:trace contextRef="#ctx0" brushRef="#br0" timeOffset="35917">16937 759 10231,'-17'37'450,"13"2"-450,-12-8 180,3 6-405,8 12 0,0 2-225,-10 5 225,10-6 1,3-1-3464,2 9 3688,23-27 0,-17 11 0,17-29 0</inkml:trace>
  <inkml:trace contextRef="#ctx0" brushRef="#br0" timeOffset="36087">16880 642 8882,'0'-6'-23,"-6"0"1,25 4-1,0-1 1</inkml:trace>
  <inkml:trace contextRef="#ctx0" brushRef="#br0" timeOffset="36500">17440 1143 10501,'-11'-22'540,"2"-5"-360,9-12-180,0-1 90,0 6-46,8-3 1,3 0 45,12-12 90,-12 1 0,2 2 90,14 5-90,-25-17-180,8 32 0,-10-2-90,0 16 540,0 3-450,0 27 0,0-1 0,0 26-90,0-6-135,0-5 0,0 3-135,0 20-751,8-4 1,2 0 570,-6 10-135,10-9 1,3-1 44,-3 7 225,-7-22 1,1 0-1036,11 28 1440,-17-21 0,5 8 0,-7-21 0</inkml:trace>
  <inkml:trace contextRef="#ctx0" brushRef="#br0" timeOffset="36619">17532 1433 8342,'-13'-17'450,"2"-9"-450,11-11-90,0-1 180,0 6-180,18 0-360,4-1 1,4 0-181,19-9 630,-3 1 0,0 1 0,2 1 0,-14 14 0,0 0 0</inkml:trace>
  <inkml:trace contextRef="#ctx0" brushRef="#br0" timeOffset="36773">18040 741 10051,'0'42'630,"-13"-18"-630,9 10 90,-9-19-180,13 17-540,0 2 1,0-8-271,0 6-539,0-12 1439,15-2 0,-11-3 0,10-2 0</inkml:trace>
  <inkml:trace contextRef="#ctx0" brushRef="#br0" timeOffset="36927">18167 439 11490,'-17'-13'-539,"4"2"89,13 6 450,-8 1 0,5 4 0,-5 0 0</inkml:trace>
  <inkml:trace contextRef="#ctx0" brushRef="#br0" timeOffset="39501">17245 3374 10861,'23'0'90,"-2"0"-180,3 0 180,2 0-630,29-19 180,-8 0-1219,0 0 0,2 1 49,12-1 1530,-20 6 0,-1 2 0,12 8 0,-1-8 0</inkml:trace>
  <inkml:trace contextRef="#ctx0" brushRef="#br0" timeOffset="40267">18458 2791 10411,'17'-4'1889,"-13"-1"-1889,23 5 0,-17-2-270,2 19-180,3-13-359,-6 26-91,7-27 1,0 27-2159,12-9 3058,-6 9 0,11-2 0,-10-8 0</inkml:trace>
  <inkml:trace contextRef="#ctx0" brushRef="#br0" timeOffset="40669">19320 2687 10681,'-49'20'899,"7"-15"-719,19 31-467,-19-32 287,22 39 0,-24-22-45,15 12 0,3 4-45,-8-1-270,4-3 0,2-2-179,5-6-477,-7 10 476,14-19 78,-1 5-78,9-14 540,3-21 180,3-9-90,2-26 0,17 13 506,-13-4 124,13 4-360,-7 9 449,-7-10-539,18 25 0,-8-7-270,6 18 90,-2-4 0,-4 5-180,3 0 90,1 18-900,13-1 181,-5 4-1260,22 6 1979,-15-9 0,12 1 0,-9-5 0</inkml:trace>
  <inkml:trace contextRef="#ctx0" brushRef="#br0" timeOffset="40851">19753 2785 10951,'-39'19'449,"1"5"-449,18 11-89,-5 0-361,23-8 90,-9 2-270,11-1-1349,0 14 270,0-13 1709,0 8 0,20-17 0,4-1 0</inkml:trace>
  <inkml:trace contextRef="#ctx0" brushRef="#br0" timeOffset="41051">19800 2557 10051,'-14'-3'-180,"-3"2"-449,16 13-810,-5 8-181,6 21 1620,0-6 0,22 0 0,6-9 0</inkml:trace>
  <inkml:trace contextRef="#ctx0" brushRef="#br0" timeOffset="42271">19495 2722 10771,'0'40'0,"-15"-6"0,11 1-180,-10-5-270,0 1-89,10 1-361,-22 1-449,23 1 1349,-21-1 0,22-1 0,-10 1 0</inkml:trace>
  <inkml:trace contextRef="#ctx0" brushRef="#br0" timeOffset="42885">20065 3036 8882,'14'-21'1169,"7"-1"-899,-19-4 0,16-4 360,-7-19-451,0 10 91,8-13 180,-11 2-180,4 13 90,-5-18-270,-6 28-270,0-5 180,-1 19-90,0 57-90,0-14 90,0 21 0,0 3 0,0 1-1119,9-5 0,1 1 759,-6 8-135,11-11 1,3 0-589,-3 6 813,-6-21 1,-1-1-451,4 10 91,-3-3-181,-7-5 865,7-3 1,-9-6 0,0-2 0</inkml:trace>
  <inkml:trace contextRef="#ctx0" brushRef="#br0" timeOffset="43005">20137 3298 8522,'-11'-32'270,"3"-1"-270,8-2-90,0 1 90,26-3-270,1-15-180,17 12 450,-9 1 0,-1 0 0,5 1 0,-8 9 0,0 0 0</inkml:trace>
  <inkml:trace contextRef="#ctx0" brushRef="#br0" timeOffset="43183">20588 2760 9961,'0'29'270,"0"-1"-360,0 2-90,0-8-269,0 5-91,0-9-90,0-2-269,0-1-540,0-3 1439,14-2 0,-10-4 0,10-2 0</inkml:trace>
  <inkml:trace contextRef="#ctx0" brushRef="#br0" timeOffset="43350">20605 2286 10501,'0'-16'-540,"0"6"-1798,0 23 2338,0 12 0,0 12 0,0-2 0</inkml:trace>
  <inkml:trace contextRef="#ctx0" brushRef="#br0" timeOffset="43917">17438 3501 9602,'20'-1'1888,"-1"-1"-1618,-2 2 90,4 0-180,5 0-90,8-1 0,4 2-180,14 13-90,5-6 0,2 0-765,5 9 360,-7 3 1,1 0-320,-23-12 1,-1 2 543,10 10 0,0 3-719,16 1-270,-5 4 1349,-1-2 0,-6-1 0,-2 0 0</inkml:trace>
  <inkml:trace contextRef="#ctx0" brushRef="#br0" timeOffset="44358">19082 3736 10231,'-29'0'900,"5"0"-720,2 0-91,5 11-89,-12 9 90,10 4-180,-10 12 1,22-16-361,-1 13 360,8-15-90,20 11 90,-15-16-630,52 3 720,-26-12 0,22-16 0,-20 9 0,-4-26 0,-16 10 810,10-13-180,-22 2-361,6 7-448,-7 28-181,0 7-180,16 10-449,-13 9-900,32-13 1889,-16 10 0,17-6 0,-5-7 0</inkml:trace>
  <inkml:trace contextRef="#ctx0" brushRef="#br0" timeOffset="44667">19487 3813 9961,'6'14'360,"-1"-10"-360,0 34 0,-2-32 0,2 28 0,-2-31-90,3 14 180,-4-16-180,2 6 90,-2-7 90,3 0-90,3-14 0,-1-2 0,5-16 90,-3 16 180,2-9 180,-4 22-450,-1-8 90,-2 11-180,1 0 0,1 17-90,0-12-810,4 31 451,-3-10-1080,7 16 359,-6-8 1260,2-14 0,-2 0 0,-1-6 0</inkml:trace>
  <inkml:trace contextRef="#ctx0" brushRef="#br0" timeOffset="44884">18810 3542 11041,'18'16'-90,"6"14"-270,30-9 0,-10 0-539,6 11-1,-10-19-686,2 12 1586,6-6 0,0-3 0,2 0 0</inkml:trace>
  <inkml:trace contextRef="#ctx0" brushRef="#br0" timeOffset="45202">20070 3666 10411,'-16'-7'810,"12"14"-810,-13 7-180,17 14 90,0 1 0,0-5 90,21 1 0,-16-6 0,33-1 0,-34-1 0,29 5 0,-16-7 719,11 9-809,-13-15 90,-6 6-269,-9-12-991,-17 0-449,-5-2-719,-19-1 2428,3-16 0,14 11 0,10-11 0</inkml:trace>
  <inkml:trace contextRef="#ctx0" brushRef="#br0" timeOffset="45568">20535 3739 10321,'-37'12'450,"1"-1"-450,3 13-90,14-10-180,-2 0 270,18-4-270,-5 0 180,8 1-449,0 3 179,0-5-90,20 2 180,4-8 270,20 1 0,-5-20 90,-6 12 810,-15-28-451,-1 28 631,-15-24-990,-12 25-270,6 6-450,-12 14-449,16 15-720,0-2 1799,0-4 0,20-11 0,5-7 0</inkml:trace>
  <inkml:trace contextRef="#ctx0" brushRef="#br0" timeOffset="46109">20763 3714 10231,'1'33'270,"0"6"-180,-1-11-90,0 2 0,0-10-270,0-1 90,16-2-90,-12 2-539,24-7-1,-17-2 540,14-7 180,-8-3-89,2-15 89,5-5 180,-7 0 0,9-13 629,-4 15-179,-6-2 89,3-3-89,-13 21-450,-1-8 90,-3 10 90,0 0-270,-1 17-90,1 5 180,-2 19-90,0-7-270,0-2 90,15-10-539,-11 2-91,31-6 450,-12-4 180,10-7 90,-5-7 0,-5-15 180,5-5-90,-5 1 540,4-15 0,-15 12-91,-2 0 271,-9-7-180,0 18-360,-17-2-90,13 25 0,-13 10-180,16 22 90,0-12 90,0-1-180,16-3 90,-13-8-180,13 9 90,-16-16-450,13 4-180,-9-11 720,9 0 0,-31-5 0,-4 0 0</inkml:trace>
  <inkml:trace contextRef="#ctx0" brushRef="#br0" timeOffset="46288">21355 3073 11131,'-23'45'-450,"17"-7"-90,-40 3-2674,24-7 2044,-22 2-359,4 0 1529,-1 1 0,-4-1 0,-1 0 0</inkml:trace>
  <inkml:trace contextRef="#ctx0" brushRef="#br0" timeOffset="46817">17642 3832 10051,'4'-6'1439,"0"2"-1079,-4-1 900,0 2-1260,0 16 89,20 11-89,4 11 0,2-6 0,1 1 0,17 11-1302,-8-3 1,0 1 1121,-12-15 0,0 0-45,10 6 0,2 1-450,3 1 1,0-2 134,-8-6 1,2-1-541,3 2 1,4 2-1,-3-2 944,-4-3 0,0 0 0,11 6 0,-1-1 1,-14-9-1,0 1 0</inkml:trace>
  <inkml:trace contextRef="#ctx0" brushRef="#br0" timeOffset="47283">19548 4603 9602,'-26'-7'1079,"-11"2"-270,1 0-719,-1 4 180,-19-1-270,29 17 90,-18 4-180,23 0 90,-10 27 0,20-27-270,1 24 180,9-9 90,2-11-90,24 12-89,3-23-91,30 5 90,-16-16-563,4 4 743,-15-22 0,0 12 0,-2-32-272,1 5 272,-13-10 90,7-20 0,-21 24 720,6-28-540,-8 29-1,-16-9-89,12 20-270,-13 5 180,4 4 0,10 6-90,-20 5 90,20 27-180,-13 11 180,14 15-332,-4 2-117,6-8-1261,0 16 811,0-14-361,10-9 1,1-2 1169,-5 1 0,34 6 0,-16-18 0</inkml:trace>
  <inkml:trace contextRef="#ctx0" brushRef="#br0" timeOffset="47567">19928 4627 10951,'-22'-7'1349,"-4"14"-1349,-16 12 0,18 18-90,0-5 180,21 2-90,-7-10-90,10 0 0,0 0 0,18-3 90,-13-3 0,29-3 0,-30-3 0,29-7-90,-11-1 0,12-4-360,-6-20-89,-14 0 179,-6-22-360,-8 12-449,-20-6 90,15 12-271,-30 6 1350,31 1 0,-11 15 0,15-4 0</inkml:trace>
  <inkml:trace contextRef="#ctx0" brushRef="#br0" timeOffset="47884">20167 4681 9422,'5'0'90,"0"0"-180,-3 17 90,1-2 0,-3 17 0,0-8-450,0-2-90,14-10 540,7-4 0,-2-30 90,15 16-90,-15-49 450,10 37 539,3-37-539,-14 32-90,6-10-90,-15 22-360,2 1-1439,-9 29-1620,1 15 3149,-18 4 0,11 7 0,-11-18 0</inkml:trace>
  <inkml:trace contextRef="#ctx0" brushRef="#br0" timeOffset="48027">19783 5334 9871,'0'5'0,"20"-2"0,4-1 0</inkml:trace>
  <inkml:trace contextRef="#ctx0" brushRef="#br0" timeOffset="48504">20757 4857 10951,'7'0'539,"5"0"-539,-2 17 180,7-1-90,-4 4 180,7 6-270,-8-9-90,3 1 180,-6 7 0,-1-13-90,-2 6-630,-1-8 181,-4-25-91,-17-25 360,12-3 45,-5 5 0,1-1 135,8-8-683,0 13 1,0 0 682,0-16 0,0-3 0,0 3 360,0-11 179,17 21 361,0-5-720,19 32 90,-9 24-270,1 17 0,-14 13 0,-5-1 0,-3 6-90,-5-12-540,4 18 90,-21-25-883,-4 10 524,0-20 899,-8-2 0,25-10 0,-8-5 0</inkml:trace>
  <inkml:trace contextRef="#ctx0" brushRef="#br0" timeOffset="48850">21167 4323 10321,'8'26'810,"-1"18"-720,-1-24 0,-1 19-1,3 6 1,0-12-180,7 26 180,-7-27-180,4 9-89,0-9 179,-4-9-180,6 3 90,-8-14-90,1-4-90,-3-5 180,1-3-90,0 0-180,1-20 180,0 15 180,3-32 0,6 9 0,-1-6 0,7-11 90,-7 21 90,0 3 0,-5 4-90,-2 14-90,0-6 90,0 9-180,0 0 180,-1 15-180,3 8 90,-1 10-450,5 16-269,-3-16 89,4 9-269,-3-14-451,5-5 1350,2-3 0,2-10 0,1-4 0</inkml:trace>
  <inkml:trace contextRef="#ctx0" brushRef="#br0" timeOffset="49107">21835 4600 9961,'-46'0'720,"0"0"-810,22 16 90,-14-12 0,34 27 90,-24-28-180,26 28 180,-7-12 0,9 10-180,22-11 90,5-8 0,23-10 0,-1 0 90,-20-16-180,7-3-180,-32-15-180,11 3-269,-33 2-541,-5 6 1260,-19 10 0,6 6 0,2 7 0</inkml:trace>
  <inkml:trace contextRef="#ctx0" brushRef="#br0" timeOffset="49467">21977 4589 9961,'7'15'180,"-3"11"-90,-2-11 0,-2 8-180,0-2 180,0-6-180,0 7 180,0-8-180,0 5 90,0-12-809,0 0 359,15-20 540,3-6-90,1-19-90,9 6 90,-14-2 180,8 6 90,-2 5-270,-10 6 90,2 7-90,-9 26 0,2-12-90,-5 29 90,1-8-180,-1 16-270,0-3-90,20-16-1618,1-3 2158,22-17 0,-23 4 0,-1-6 0</inkml:trace>
  <inkml:trace contextRef="#ctx0" brushRef="#br0" timeOffset="49717">22355 4561 8972,'-15'-7'1079,"11"16"-719,-21 7-270,22 15 0,-8-2 0,26-1 0,-11-2 0,32-7-90,-30-3 0,31-7 90,-32 1 180,29 2-91,-16-3 91,14 6-180,-15-7 90,2 2-180,-17-5 0,4-1 0,-6 0-540,0 1-89,0 0-1170,-20-1 809,-7-1 990,-28-3 0,9 0 0,-4 0 0</inkml:trace>
  <inkml:trace contextRef="#ctx0" brushRef="#br0" timeOffset="49869">22015 4161 10681,'52'-30'180,"4"7"-180,2 0-3084,3 9 2904,-1 2-405,-17 8 1,-1 0 361,22 0 223,-16 11 0,-2 1 0,2-3 0,7 12 0</inkml:trace>
  <inkml:trace contextRef="#ctx0" brushRef="#br0" timeOffset="56284">20395 950 8792,'11'-2'630,"2"1"-450,-7 0-180,3 0 179,-1 1 1,-1 20 0,0-15-180,0 29 180,-1-31 0,-1 30-180,-3-13-90,0 9 90,-2 1-90,0-8 90,0-3-360,0 0 180,0-11 90,0 3 90,0-3 0,0-1 90,21 3-90,-3-3 540,18 4-360,-21-4 270,-3 4-1,-12-2-269,0 2-90,0 2-90,0-1 90,0 2-90,0 0-180,-21 10 0,-4-6-1439,-21 12 450,21-12 0,-12 3 1169,32-5 0,-25-4 0,16 1 0</inkml:trace>
  <inkml:trace contextRef="#ctx0" brushRef="#br0" timeOffset="56617">21105 961 9422,'-43'16'539,"-8"7"-359,20 8-180,-7 11 90,11-17 0,13 15 0,1-18-90,34 6 90,-16-14-180,41-3 180,-7-5 0,12-5-90,-14-7 0,-2-1 0,4 4 0,-7-10 0,-2-4 0,-4-1-180,-1-15-450,-17 1-809,-35 3 450,-9 5-450,-14 12 1209,0 4 1,13 8 0,0 0-1</inkml:trace>
  <inkml:trace contextRef="#ctx0" brushRef="#br0" timeOffset="56937">21512 1039 9781,'-51'0'540,"22"19"-540,-5-14 180,31 31-270,-10-13 180,13 14 0,23 0 0,12-9-90,12-11 90,3-3-90,4-13 0,-15 4 90,10-5-90,-11-18 0,-14 13 0,4-27-90,-20 12-270,-2-16 90,-28 6-90,17 3-179,-45 9-181,27 9-89,-26-7 809,-9 9 0,15-2 0,-13 4 0</inkml:trace>
  <inkml:trace contextRef="#ctx0" brushRef="#br0" timeOffset="57271">22077 892 9691,'0'-7'360,"-20"3"-270,-3 1 90,-13 3-180,16 16 180,-1-12-180,19 26-90,-8-8 180,10 7-90,0 4 0,17-9 0,-13 3 0,29-2 0,-11 12 180,-2-10 360,13 14-450,-29-19-90,22 5-270,-24-14-630,9 3-179,-37-8-91,19 0 1170,-58-3 0,40-3 0,-32-1 0</inkml:trace>
  <inkml:trace contextRef="#ctx0" brushRef="#br0" timeOffset="57489">22013 766 9332,'6'-3'2068,"1"1"-1888,2 2-180,-2 0 90,-4 20-90,0-14 0,0 38 90,2-24-90,1 46-90,0-21-1341,-1 1 0,-1 1 531,1 12 135,0-18 1,0 0-1215,2 19 1824,3-1 0,-1 2 0,1-1 0</inkml:trace>
  <inkml:trace contextRef="#ctx0" brushRef="#br0" timeOffset="61450">24282 3055 9691,'0'-7'990,"-27"-1"-450,20 4-181,-46 1-179,32 1-90,-24 2-180,13 0 0,2 0 90,2 16 90,5-11 0,0 25-90,12-13 90,2 10-90,9-2 0,20-3 0,-15 2 90,42 2-510,-24 1 510,24-1-90,-8 0 90,-2-2 0,16 8 90,-18-9 359,15 11-449,-35-17 0,7 7-90,-21-10-90,-14 9-180,8-11 1,-38 6-1350,5-5 269,-9-3-269,12-5 0,2-1 1619,-3-1 0,-13-3 0,21 0 0</inkml:trace>
  <inkml:trace contextRef="#ctx0" brushRef="#br0" timeOffset="61667">24028 2943 9422,'0'-5'2878,"11"1"-2698,-4 2-90,8 1-90,-5 16 90,-2-11-90,2 33 0,2-16-90,6 41-90,-5-16-675,0 8 1,0 2-225,-1 5-825,2-2 0,-1-1 1904,0-5 0,-3-18 0,1-2 0,3 12 0</inkml:trace>
  <inkml:trace contextRef="#ctx0" brushRef="#br0" timeOffset="62205">24700 3090 10861,'-18'4'809,"4"11"-989,14 15 270,0 5 0,17-4-90,-13 3-90,31 18 180,-9-12-135,1 1 0,1-1 45,11-1 45,-18-4 0,-2-1 45,1-9-450,-6 6-179,-3-18-1890,-7-2 180,-21-8 2249,-5-19 0,1 12 0,3-12 0</inkml:trace>
  <inkml:trace contextRef="#ctx0" brushRef="#br0" timeOffset="62337">24565 3065 9062,'31'-9'90,"-5"2"-90,29 1-811,-11 0 451,3 2-270,2 2 630,-14 1 0,2 1 0,18 0 0,-18 0 0,0 0 0</inkml:trace>
  <inkml:trace contextRef="#ctx0" brushRef="#br0" timeOffset="62637">25463 3168 10051,'-19'9'990,"-14"1"-810,13 24-180,-14-10 0,7 32 0,12-25 179,7 23-268,8-25 178,16 17-178,9-24-1,29 8 0,-7-19 90,8-2-90,2-7 90,-15-2-360,-6-16 0,-4-5 0,-9-9-89,6-23-1,-29 19-180,-25 9 180,19 1-179,-53 1 629,12-5 0,-14 12 0,-1-2 0</inkml:trace>
  <inkml:trace contextRef="#ctx0" brushRef="#br0" timeOffset="62950">26008 3100 10951,'-32'17'719,"-18"-12"-629,43 32-90,-44-18 90,31 19-180,-22 9 90,12-11 0,15 23 0,1-27-90,35 17 90,16-32-45,-2-5 0,2-3 45,26-9 45,-18 2 0,-2-4-620,4-19 395,10 16-241,-28-33 62,-13 16-541,-6-19 360,-29 10-989,-19-6 270,-7 25 1153,-14-10 1,15 20 0,-1-6-1</inkml:trace>
  <inkml:trace contextRef="#ctx0" brushRef="#br0" timeOffset="63701">26722 3140 11221,'-21'-8'449,"16"1"-449,-35 1 90,36 1-90,-52 2-90,34 0 90,-38 3-180,36 14 90,-4-11-89,19 30 269,3-12-180,29 11 180,-18-3-135,27-11 0,5-2 45,-8 9 89,11-4 1,2 0-90,-1 3 90,-11-6 0,-2 1 0,-8 1 0,14 5-180,-31-6 90,8-5-270,-11 5-89,-23-9-991,-6 1 631,-14-6-720,-10-2 449,19-2 990,-8-16 0,15 11 0,1-11 0</inkml:trace>
  <inkml:trace contextRef="#ctx0" brushRef="#br0" timeOffset="63883">26513 3029 9961,'0'-23'1260,"14"3"-901,-10 6 1,10 2 540,-2 6-541,0 3-269,12 2-90,-13 23 0,8-17 0,-13 26 0,-2 6-90,11-5-495,-6 16 1,-3 4-675,2 11-855,-2-4 0,-1 1 1950,-1-21 0,-1 0 0,0 13 0,-1-1 0,0-14 0,0 0 0</inkml:trace>
  <inkml:trace contextRef="#ctx0" brushRef="#br0" timeOffset="68933">21952 3577 10771,'-11'-8'-810,"1"2"810,-2 21 0,20-12-90,-4 24 180,24-24-180,-25 16 90,19-10 90,-20 7-90,14-3 0,-15-1 0,6-5 90,-7 0 180,3 0-180,-2-2 0,2 1-270,-3-3-989,0 2 449,-18-2-809,13 3 1529,-29-4 0,29 1 0,-12-2 0</inkml:trace>
  <inkml:trace contextRef="#ctx0" brushRef="#br0" timeOffset="69202">21902 3417 9691,'0'29'0,"0"-2"-89,15-4-271,-11-1-180,12-5-90,-16 2-179,0 1-540,0 1 1349,0 0 0,10 0 0,3 1 0</inkml:trace>
  <inkml:trace contextRef="#ctx0" brushRef="#br0" timeOffset="69650">22133 3761 8522,'0'-5'540,"0"-2"-450,0 0-90,0-3 0,0-2 90,0-1 0,0-9 0,11 4 269,-8-12-89,8 12 90,-2-7-270,-7 10 90,7-2-180,-9 10 180,0-1-180,0 23-270,0 1-450,0 19 91,11-3-91,-8-5 1,8-3-1300,-3-3 2019,4-7 0,-1 2 0,-2-7 0</inkml:trace>
  <inkml:trace contextRef="#ctx0" brushRef="#br0" timeOffset="69927">22385 3586 9691,'-14'-6'720,"10"16"-720,-10 6 0,14 15-180,17-15 0,-13 8 180,28-15 0,-17 3 0,13-5 0,-4-7-90,-12-19 90,4 14-180,-15-27-359,5 14-271,-6-10 270,0 2-89,-19 13 629,14-3 0,-14 14 0,19-4 0</inkml:trace>
  <inkml:trace contextRef="#ctx0" brushRef="#br0" timeOffset="70203">22722 3512 10231,'-36'0'180,"5"10"-180,32-7-360,11 7-1799,10-22 2159,-5-1 0,-34-1 0,-5 4 0</inkml:trace>
  <inkml:trace contextRef="#ctx0" brushRef="#br0" timeOffset="71783">23033 4852 7713,'-16'-21'719,"12"1"-449,-12-2 270,16-10-180,0 8 89,0-15-359,0 21 0,0-4 0,0 12-90,0 2 450,0 3-450,0 16 0,0 7-180,0 21-630,13 7 91,-10-7-91,11 1 1,-3-14-540,-8 0 1349,14-3 0,-9 0 0,6-4 0</inkml:trace>
  <inkml:trace contextRef="#ctx0" brushRef="#br0" timeOffset="72068">23397 4698 8972,'-23'15'270,"-8"-11"-270,14 29 0,0-19 0,-7 6 90,22-1 90,-8-7-90,29-1-90,0-1 0,17-10 0,-18-16 89,9 12-89,-15-27 0,2 9-269,-5-15 89,-9 7-1619,0-7 809,-17 24 990,12-10 0,-12 22 0,17-4 0</inkml:trace>
  <inkml:trace contextRef="#ctx0" brushRef="#br0" timeOffset="72418">23740 4692 9242,'-18'-7'90,"-5"5"-90,13-6 180,-2 18 89,26 0 181,4 1-990,6 0-179,-27-24-361,-17 13 361,-19-15-271,8 15 990,2 0 0,7 0 0,3 0 0</inkml:trace>
  <inkml:trace contextRef="#ctx0" brushRef="#br0" timeOffset="73153">24123 4720 9512,'-13'-17'899,"0"-4"-989,-10 14 0,7-2 90,4 3 90,4 6-180,0 0-90,2 0 90,-2 0 0,0 17-269,-4 0 179,7 15 180,-3-8-90,8-4 180,20-3-90,-15-6-90,30-5 180,-21-3 180,12-3-360,-8 0-1889,-25 0 1979,-11 0 0,-19 0 0,-2 0 0</inkml:trace>
  <inkml:trace contextRef="#ctx0" brushRef="#br0" timeOffset="73484">24017 4610 9602,'0'39'89,"12"-6"-89,-9-1 90,10-4-269,-13 3-181,0 1 0,9 2-1979,2 15 2339,5-13 0,-1 12 0,-3-16 0</inkml:trace>
  <inkml:trace contextRef="#ctx0" brushRef="#br0" timeOffset="74512">22810 3512 9691,'-9'-5'720,"1"-1"-270,4 4-450,-1-1 0,-8 0 0,3 3 0,-10-2 90,5 2-180,-4 0 90,-1 15 0,6 1-90,-5 16 0,12-17-90,0 14 0,5-11-180,22 17 360,-16-11-180,30 4 180,-16-17 0,16 5 0,-15-8 0,11 4 0,-16-5 90,2 0-90,-1 0 0,-14-3 0,4 5-90,-5-6-269,0 6-91,-15-5-899,11 4 1349,-27-4 0,27 0 0,-12-3 0</inkml:trace>
  <inkml:trace contextRef="#ctx0" brushRef="#br0" timeOffset="74734">22745 3400 9062,'0'-5'1259,"0"23"-1169,0 11-90,0 14-180,0 3 180,0-9-540,0 21-269,0-12-2262,0 13 1811,14-15 1260,-10-3 0,22 1 0,-12-2 0</inkml:trace>
  <inkml:trace contextRef="#ctx0" brushRef="#br0" timeOffset="88887">15573 7453 9781,'31'0'360,"8"0"-450,-10-14 90,8 11-180,-9-25-269,6 25-91,0-26-360,5 17 900,18-21 0,-12 13 0,14-5 0</inkml:trace>
  <inkml:trace contextRef="#ctx0" brushRef="#br0" timeOffset="89969">16647 6754 10861,'16'5'1529,"-13"16"-1529,27-16 0,-27 28-90,28-18-360,-8 25-179,10-12-1260,5 22 899,-15-22 990,13 21 0,-14-23 0,6 7 0</inkml:trace>
  <inkml:trace contextRef="#ctx0" brushRef="#br0" timeOffset="90200">17278 6757 10501,'-46'-2'1259,"8"0"-1259,-2 2 0,8 19 0,1-14-90,-10 27-90,14-18-269,-5 1-271,17 5-269,3-18 269,4 7-2068,2-2 2788,4 0 0,1 2 0,1-4 0</inkml:trace>
  <inkml:trace contextRef="#ctx0" brushRef="#br0" timeOffset="90369">16983 6743 10501,'41'18'0,"1"0"-450,-9 3 1,1 8-361,-10-25 0,2 26 810,13-12 0,-9 0 0,10-3 0</inkml:trace>
  <inkml:trace contextRef="#ctx0" brushRef="#br0" timeOffset="90567">17678 6754 10501,'-46'0'810,"9"18"-810,0-14-90,11 25-450,-5-11-90,5 11-1259,1 3 810,13-8 1079,6-2 0,6-7 0,0 0 0</inkml:trace>
  <inkml:trace contextRef="#ctx0" brushRef="#br0" timeOffset="90867">17718 6701 9781,'2'31'450,"0"-8"-450,0 2 0,-1-9 0,1 2 0,-2 1-90,0 0-180,0-1-89,0-1-1081,0 7 541,0-7 899,0 3 0,0-8 0,0-2 0</inkml:trace>
  <inkml:trace contextRef="#ctx0" brushRef="#br0" timeOffset="91200">17635 6508 6903,'-1'15'0,"0"-3"0</inkml:trace>
  <inkml:trace contextRef="#ctx0" brushRef="#br0" timeOffset="91717">18000 6984 8252,'0'-30'0,"0"1"0,0-2 0,0 9 0,0-2 0,0 9 360,0-10-270,11 9 180,-8-5 90,8 5-90,-11 8 899,5-3-1169,-4 21-90,5 6 180,-6 21-270,0-6-270,0 16 90,15-20-629,-11 21 449,24-22-179,-26 8-181,10-10 6,-3-1 894,-7-1 0,7 0 0,-9 0 0</inkml:trace>
  <inkml:trace contextRef="#ctx0" brushRef="#br0" timeOffset="91851">18028 7231 8612,'0'-33'270,"0"-1"-360,0 3-180,21 3-360,-16-1-359,33 5 989,-34 0 0,34-1 0,-12-1 0</inkml:trace>
  <inkml:trace contextRef="#ctx0" brushRef="#br0" timeOffset="92034">18323 6820 8882,'0'33'360,"0"0"-360,0-5-90,0-6-90,0-3-180,0-6-180,0-1-1438,0 3 1978,15-5 0,-11 2 0,11-6 0</inkml:trace>
  <inkml:trace contextRef="#ctx0" brushRef="#br0" timeOffset="92201">18275 6507 9512,'0'-6'-1979,"-6"1"1979,5 19 0,-5-12 0,6 14 0</inkml:trace>
  <inkml:trace contextRef="#ctx0" brushRef="#br0" timeOffset="93000">15682 7578 11311,'27'13'179,"12"-11"-179,-11 29-90,10-28-179,2 23-91,-8-23-540,-1 22-89,1-13-1440,17 23 2429,-13-11 0,13 9 0,-17-7 0</inkml:trace>
  <inkml:trace contextRef="#ctx0" brushRef="#br0" timeOffset="93433">16772 7849 10231,'-43'-2'450,"4"1"-450,10-2 90,3 3 90,-3 0-180,4 0-90,0 0 0,5 15 180,3-11-180,1 28-180,5-28-180,3 36 360,6-28-269,19 29 89,3-23 90,0 5-270,16-12 270,-31-3 90,36-4-90,-16-1 180,10-2 90,3-17 0,-18 12 720,7-27-361,-15 27 721,-1-22-990,-8 17-540,-2 10-809,-1 8-181,0 24-898,0-3 2248,19-1 0,-15-14 0,15-6 0</inkml:trace>
  <inkml:trace contextRef="#ctx0" brushRef="#br0" timeOffset="93767">17125 7883 10141,'1'33'450,"0"2"-540,-1-1-90,0 0-360,0-4 181,0-8 179,14-11 180,1-21 0,17-11 0,-10-10 90,3 10 90,-9-10-1,-1 26 1,-2-30 90,-4 31 270,-3-20 359,-2 22-899,-1-5 90,-1 23-180,3 18 0,-1 2-809,5 26 89,-1-30-1348,9 25 449,-2-26 1709,7 7 0,0-17 0,1-3 0</inkml:trace>
  <inkml:trace contextRef="#ctx0" brushRef="#br0" timeOffset="94251">16602 7769 9602,'-14'-12'-1170,"30"2"451,-7 26-541,28-13 1260,-4 13 0,-1-4 0,0 4 0</inkml:trace>
  <inkml:trace contextRef="#ctx0" brushRef="#br0" timeOffset="94711">18243 7666 10231,'-46'-5'90,"-5"2"-90,27 20 0,-20-13 0,38 29 0,-27-14-180,30 18 0,-10 0 90,40-6 0,8 6 90,15-15 0,-18-4 0,-1 1 0,7 1 1080,18 15-541,-26-20-539,-6 6 0,-13-15 0,-11 1-449,-17-5-1170,-7 1-450,-18-3 2069,0 1 0,7-21 0,6-5 0</inkml:trace>
  <inkml:trace contextRef="#ctx0" brushRef="#br0" timeOffset="95067">18628 7760 11041,'-25'24'179,"0"-1"1,-24 22-449,12-4 89,15-9 180,-2-13-630,22 1 360,-7-12 180,9 4-539,17-5 449,5-5 90,19-16 180,3-7 0,-4-14 629,-5 1 541,-17 2-1081,-8 7-538,-10 26-451,0 11 360,0 29-1169,0-8-719,0 7 2338,17-14 0,-12-8 0,13-7 0</inkml:trace>
  <inkml:trace contextRef="#ctx0" brushRef="#br0" timeOffset="95633">18948 7774 10591,'0'35'360,"0"4"-450,0-9 90,0 0-90,0 0-90,0-10-270,0 4 180,0-8 1,0-6 179,11-1 180,-9-24 89,18-9 91,-9-17-180,4 1 90,-2 17 450,-7 0-630,-1 42 0,4-1-90,-1 30-360,7-12 90,-3-12-179,5 5-631,19-12 720,-10 4-179,21-8 359,-22-13 90,10-20 360,-14 15-90,1-34 270,-9 34 89,-2-35 361,-5 25 0,-2-22-541,-4 13 271,0 0-450,0 28-90,0 9 0,0 23 90,16 1-90,-12 1 0,25-17 0,-25 8 90,10-21 180,-4 6 0,-7 2-720,7-11 90,-10 7-1259,0-8-1346,-23-2 2965,-1-2 0,-4-20 0,10-6 0</inkml:trace>
  <inkml:trace contextRef="#ctx0" brushRef="#br0" timeOffset="95801">19215 7186 11041,'0'42'90,"0"-8"-180,-27 4-90,20-8-270,-45 4-1169,16 21 360,-11-13-985,21-12 0,1 0 2244,-11 9 0,-2-1 0,0-1 0</inkml:trace>
  <inkml:trace contextRef="#ctx0" brushRef="#br0" timeOffset="96383">15697 7923 8792,'0'-11'1529,"0"2"-1079,0 2-360,0 2 90,0 0 899,-10 2-809,8 21-90,25 30-180,-14 2-816,17-13 0,2 0 906,-10 14-90,0-22 0,1 0 0,10 31 0,-6-15 0,1 2 0,-6-12 0,1 2-90,4 4 0,3 3 0,-2-4-45,-2-3 0,1 0-195,4 3 0,3 3 1,-2-4-121,-1-4 0,-1-1-45,8 8 1,2 1-721,1-3 1,-1-3 1214,-8-8 0,0-2 0,9 8 0,-1-1 0,-10-12 0,-1 0 0</inkml:trace>
  <inkml:trace contextRef="#ctx0" brushRef="#br0" timeOffset="97150">17298 9118 9961,'-22'-10'630,"0"-2"-270,-7 5 0,0 1-1,-3 4-179,-17 0-270,13 20 90,-26 4 90,31 0-180,-10 17 90,27-14-180,2 16-269,33-6-1,5-18 270,25-6 90,-12-11 0,1 0 90,-1-18 0,-10-9-90,6-8 180,-16-16 0,-8 20 0,-3-25 360,-8 24 179,-18-21-539,13 25 90,-32-14-270,33 24 90,-31-1 360,31 11-360,-12 26 0,33 12 90,-13 14-1353,29 6 903,-29-10-360,13-9 1,3 0 179,7 16-315,-5-9 1,3-1-495,15 4 1349,-2 8 0,-10-19 0,1-3 0</inkml:trace>
  <inkml:trace contextRef="#ctx0" brushRef="#br0" timeOffset="97434">17730 9165 10681,'-26'16'719,"-14"7"-719,23 21 0,-5-9 0,10 1 0,12-13 90,0-1-180,0 4 90,0-8-179,23 4-91,1-15 360,23-1-180,-2-25 90,-8-5-90,-14-21 90,-10 11-180,-13-1 0,0 13-90,-20 0-90,15 1-89,-38 4-1350,17 1 359,-3 0 1440,-8 8 0,33-1 0,-12 6 0</inkml:trace>
  <inkml:trace contextRef="#ctx0" brushRef="#br0" timeOffset="97767">17938 9223 9781,'8'18'450,"-2"12"-360,0-19-90,-2 6 0,0 1 0,-2-9 0,1 14 0,-1-9-90,2 4 90,0-8-360,1 0 360,-2-6-269,9 0 179,-6-4 90,13-15 0,-9-6 90,12-21 179,-10 7 91,5 0-270,-9 7 0,-1 14 270,-5-8 90,0 20-540,-1 10-180,4 12-450,1 0-899,4 31 540,0-31-608,4 27 1687,1-24 0,0-10 0,1-4 0</inkml:trace>
  <inkml:trace contextRef="#ctx0" brushRef="#br0" timeOffset="98034">17710 9783 11221,'-7'7'269,"2"-1"-179,3-2-3058,0-2 1439,1-19 1529,23 12 0,-17-27 0,18 13 0</inkml:trace>
  <inkml:trace contextRef="#ctx0" brushRef="#br0" timeOffset="98483">18562 9262 10681,'6'16'719,"-3"4"-719,-1 19-89,-2-7 178,0 3 1,0-10-90,0 1 0,14 19-179,-10-18 179,20 19 0,-21-31-1080,7 3 720,-10-29 360,0-9-90,-20-13 0,1-22 1,-5 14 89,9 0 0,5-2-238,7-13 238,-3 6 0,0-1 180,6-6 360,7 6 0,4 3-271,9 6 181,19-11-180,-2 44-90,-2 25-180,-7 13 90,-12 13 57,-7 0-417,-3 5-269,-5-11-1080,5 21 899,-6-28-2338,-15 10 3058,11-23 0,-10-3 0,14-8 0</inkml:trace>
  <inkml:trace contextRef="#ctx0" brushRef="#br0" timeOffset="98833">18935 8804 10051,'8'0'900,"0"23"-540,0 4-271,1 16 1,5 12-90,-4-18 0,1-4 0,0 0 0,2 7 0,5 11 0,2-4-90,-6-14-719,9 16 449,-14-27 180,8 6 0,-11-18-269,2-3 179,-2-5 180,1-2 90,1-16 0,3 12-90,-1-31 180,4 31 180,5-49 0,-3 45 179,4-42-179,-11 36-90,0-5-180,-4 9 90,-2 10 0,2 0-180,-1 21-90,1-16-540,8 49 181,-3-34-900,16 36 269,-6-39 1170,9 17 0,0-30 0,1 9 0</inkml:trace>
  <inkml:trace contextRef="#ctx0" brushRef="#br0" timeOffset="99087">19693 9092 10591,'-40'0'450,"2"14"-450,9-10-90,-9 24 90,19-6-180,-17 12 0,32 2 0,-10-10-90,39-10-90,4-9 360,25-7 0,-25-13 0,14 9-269,-26-23-91,6 10-90,-11-13-180,-12 2-629,-18 4 258,13 6 1001,-29 9 0,29 5 0,-12 4 0</inkml:trace>
  <inkml:trace contextRef="#ctx0" brushRef="#br0" timeOffset="99423">19938 9183 9242,'9'9'629,"0"-2"-629,-1 9 0,0-6 90,-1 3-90,-1-3 0,1 6-90,-3-5 0,0 2-179,-1-5-541,1-3 450,-2-3-449,5-21 719,-2 14 180,7-44-90,-4 30 90,7-35-90,-7 29 719,7-5-629,-8 14 0,3 7-90,-3 3 0,-2 6 0,3 21 0,-4 3-90,6 24-360,-2-14-89,3-1-361,0-21 900,1 12 0,4-20 0,1 10 0</inkml:trace>
  <inkml:trace contextRef="#ctx0" brushRef="#br0" timeOffset="99684">20400 9054 9602,'-22'18'0,"4"1"-270,18 18 90,0-5-270,0-6 360,21 2 90,0-8 0,23 0 0,-23-8 90,13-5 270,-31-4 359,21-2-719,-16 2 0,2-1 0,-4 2 0,-6 4 0,0 0-179,-24 3-451,18 0-270,-37-1-539,38 2 1439,-38 0 0,22-1 0,-21 0 0</inkml:trace>
  <inkml:trace contextRef="#ctx0" brushRef="#br0" timeOffset="100917">20125 6447 8612,'-34'34'450,"3"1"-450,0-2 0,15-4 0,6-2 0,10-8 0,0-2 0,0-1 0,0-1 0,20-2 0,-15-2-180,32-1 180,-33-3 0,27-2 0,-13-3-90,11-1 90,-4-19-180,-13-2 90,-4-20-180,-8 10-90,0 1-89,0 9-1170,-20 2 1619,-2-1 0,-2 10 0,6-1 0</inkml:trace>
  <inkml:trace contextRef="#ctx0" brushRef="#br0" timeOffset="102867">20457 7694 12750,'-21'12'-180,"-10"-9"-1169,16 8 539,-9-11 720,11-16 90,21 12-90,-4-26 180,27 26 180,-13-10 180,10 33-270,-11 19-90,-9 2-1,-8 23-89,0-30-45,-17-1 1,-1-1-136,9 0 45,-14-5 0,-3-2-225,10-4-719,-11 3 629,11-12 90,0-4 360,15-21 90,-5-5-90,26-15 270,-1 6 180,21 12-270,-6 6-270,2 10 180,-9 0-90,-3 15 0,-7-12-180,6 27-90,-6-27-1079,12 21-91,-11-22 1440,4 7 0,-5-9 0,0 0 0</inkml:trace>
  <inkml:trace contextRef="#ctx0" brushRef="#br0" timeOffset="103171">20960 7666 9781,'-26'14'990,"-15"-10"-900,35 24-90,-29-24 90,31 29-180,-22-9 90,16 9 90,-3 4-270,6-17-180,7 14 270,23-19-90,1 4 0,24-15 90,-5-17 0,-3-9 90,-10-19-90,-14-5-89,-9 9-181,-27-8 90,14 21-540,-33-9 451,11 21-181,3-4 540,-19 14 0,24-3 0,-19 5 0</inkml:trace>
  <inkml:trace contextRef="#ctx0" brushRef="#br0" timeOffset="103557">21475 7718 9242,'-18'-6'899,"-2"2"-899,-16 4 0,16 13 90,-5-10-180,14 23 90,-2-6-90,6 6 90,7 2-90,0-6-90,19 5 90,-14-7 90,51 6-89,-30-18 178,29 2 1,-28-26-90,-11-2 0,-8-17-90,-25 0 90,12 7-179,-29 2-451,9 9 180,2 0-269,-15 8-181,33-4 900,-27 12 0,29-3 0,-10 4 0</inkml:trace>
  <inkml:trace contextRef="#ctx0" brushRef="#br0" timeOffset="103921">21923 7620 9871,'-21'-7'900,"-14"3"-630,9 2-90,-12 2-180,-12 14 0,17 2-180,-11 17 180,27-6-540,-8 19 450,23-21-270,18 21 270,16-27 90,-3-3 0,1-1 0,19 0 0,10 7 180,-27-11 810,9 6-810,-28-11-91,1 5-89,-14-7 0,0 1-179,-18 0 89,13-1-1260,-31-1-359,9-1 1709,-18-2 0,-1-16 0,4-4 0</inkml:trace>
  <inkml:trace contextRef="#ctx0" brushRef="#br0" timeOffset="104134">21760 7528 12210,'0'33'180,"0"-1"-180,0 4-1523,13 2 1253,-10 4-270,9 8-449,-12 3-226,6-11 1,2 0 404,-1-8 1,2 0 809,2 11 0,1 0 0,0-13 0,0-1 0,6 32 0</inkml:trace>
  <inkml:trace contextRef="#ctx0" brushRef="#br0" timeOffset="105483">21265 9374 8972,'0'-35'719,"5"-1"-449,-4 8-90,5-4 360,-6 0-90,1 1-270,0 4-1,0 2-89,-1 4-180,0 5 810,0 0-810,0 27 90,0 10 0,0 16-45,6 4 0,5 0-225,11 5-585,-5-1 1,2-1-45,12-5-720,-12-11 0,0-1 1619,9-2 0,8 2 0,-9-14 0</inkml:trace>
  <inkml:trace contextRef="#ctx0" brushRef="#br0" timeOffset="105719">21755 9153 10501,'-10'21'360,"8"12"-270,-8-15-180,27 2 180,-12 7-180,27-17 180,-28 11-90,31-8 0,-30 1 0,29-2-90,-30-2 90,21-1-1170,-22-1-2607,8-2 3777,-33-2 0,17-3 0,-18-1 0</inkml:trace>
  <inkml:trace contextRef="#ctx0" brushRef="#br0" timeOffset="105850">21583 9106 8432,'-3'-11'1170,"0"2"-991,3-3-179,17 7 0,8-3-179,12 7-1261,21 1 271,-17 0 1065,16 0 0,-14 0 0,0 0 1</inkml:trace>
  <inkml:trace contextRef="#ctx0" brushRef="#br0" timeOffset="106168">22390 9092 10591,'-45'30'1349,"19"-4"-1259,-10 2-90,32-5 0,-31 12 0,20-7 0,-4 17-270,7-20-90,12 22 271,21-27-181,9 13 180,11-25-180,18 0 90,-22-8 180,26-18-90,-29 13 90,4-28 0,-18 13-90,-11-14 0,-2 0-360,-36 10 181,-8 0-271,-16 15-434,1-2 75,13 10-540,-1-2 1439,0 3 0,2 0 0,1 0 0</inkml:trace>
  <inkml:trace contextRef="#ctx0" brushRef="#br0" timeOffset="106701">22872 8987 8882,'-36'24'540,"16"-2"-540,-12-11 90,28 9-180,-23-11 90,24 11 90,-7-4-90,10-1 90,0 9-180,0-8 180,23 12-180,1-13 359,24 7-179,-25-10 180,14 1 360,-21-2-270,3-5-360,-7 4-180,-12-6-630,0 1-989,-17-4-360,-5 0 2159,-17-1 0,18-14 0,3-4 0</inkml:trace>
  <inkml:trace contextRef="#ctx0" brushRef="#br0" timeOffset="106900">22770 8881 11850,'0'41'720,"0"8"-720,0-10 0,0 6 0,0-9 0,0 3-180,0 1-270,0 5-852,16 1 402,-12 1-269,13 1-405,-8-13 0,-1-1 1574,9 19 0,-7-18 0,0-2 0,2 13 0</inkml:trace>
  <inkml:trace contextRef="#ctx0" brushRef="#br0" timeOffset="108455">23883 7684 10051,'23'0'-449,"0"0"89,1 0-90,2 0 90,0 0-359,20 0 89,-12 0 630,28-11 0,-31 8 0,9-8 0</inkml:trace>
  <inkml:trace contextRef="#ctx0" brushRef="#br0" timeOffset="108618">24080 7692 9602,'-16'18'719,"2"4"-2338,19-20 809,17-7-89,24 1 899,2-22 0,-9 23 0,1-9 0</inkml:trace>
  <inkml:trace contextRef="#ctx0" brushRef="#br0" timeOffset="108850">24337 7382 10051,'-19'-4'360,"1"-1"90,-4 2 269,9-1-719,37 3 90,8 17-90,15 4-90,-4 1 135,-19 3 0,-1 1-45,9-2-315,-12 13 1,-2 2-586,2 5-90,-14 1 1,-2 2-1113,3 13 2102,-17-18 0,-2 1 0,6 21 0,-5-31 0,0 1 0</inkml:trace>
  <inkml:trace contextRef="#ctx0" brushRef="#br0" timeOffset="112704">25435 7181 11221,'-39'28'719,"0"21"-359,-1-23-2457,0 26 2187,0-6 0,1 4-90,4 2 0,6 2 89,8 1-178,8-2 178,7-1-178,4-5-1,21 8-90,21-19 180,-2-11 0,4-4-45,-5-12 0,4-4 0,18 3 0,1-2 90,-24-4 0,-1-3-90,13-8 0,-2 0 225,10 5-90,-5-28-180,-10 28 736,-10-24-736,-15 14 342,-33-1-611,-28 4 89,-14 11-135,25-1 0,-1 2-585,-5 5 1,2 3-90,-17 11 1079,13-5 0,4 1 0,12 3 0,-1-6 0</inkml:trace>
  <inkml:trace contextRef="#ctx0" brushRef="#br0" timeOffset="113000">26100 7438 11041,'-36'14'809,"14"2"-719,8 17-90,36 0 90,-17-3-180,41-4 180,-26-7-797,22-3 707,-9 2-90,12 6 180,-12-7-90,13 10-90,-31-14 82,9 4-442,-22-10-269,5-1-1080,-7-1-270,-22-3 2069,-8-1 0,-15-1 0,-1 0 0</inkml:trace>
  <inkml:trace contextRef="#ctx0" brushRef="#br0" timeOffset="113140">25833 7423 8972,'21'-14'360,"-16"0"-360,56-3-90,-32 5 0,10 3 0,2 1-540,8-1 630,3 2 0,1 0 0,4 3 0,-13 1 0,0 0 0</inkml:trace>
  <inkml:trace contextRef="#ctx0" brushRef="#br0" timeOffset="113419">26640 7378 10411,'0'15'989,"-18"-2"-359,14 7-450,-30-3-90,31 9 0,-13-3-90,4 1 0,9 1 0,-9 16 90,12-9-180,0 22 90,0-23 0,25 13 0,3-21-90,2 2 180,31-13-180,-38-6 45,11-2 0,0-4 45,-3-15-360,16-6 270,-27 1-989,-1-42 269,-14 39 91,-21-38-91,12 33 91,-36 0 719,10-10 0,1 12 0,5-7 0</inkml:trace>
  <inkml:trace contextRef="#ctx0" brushRef="#br0" timeOffset="113767">27387 7172 10501,'-52'0'630,"8"0"-540,-4 0-1543,10 17 1453,0-13 0,5 27 640,-7-12-640,15 16 90,2 3-180,14-7 90,29 5 0,10-16 0,-1-3 0,1-1 0,20 4 45,-16-7 0,0 0-45,2 2 328,8 0-58,-20-5-360,-4-4-90,-10-1 125,-3-1-1654,-27-4 719,-11 2 91,-9-2-270,-5-16 1169,13 11 0,-2-27 0,-1 11 0</inkml:trace>
  <inkml:trace contextRef="#ctx0" brushRef="#br0" timeOffset="113967">27032 7006 11041,'33'-2'2518,"-5"21"-2338,-4 7-90,-13 12-90,4 1 0,-9-3 0,10 27 0,-7-9-720,1 10 1,1 2-13,-4-29 1,0-1-229,1 11 1,3 6 0,-2-6-444,0-10 0,-1-1 1403,3 13 0,0-1 0,-3-12 0,0-2 0,-1 2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5:41.4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3265 1830 11760,'9'-10'90,"-1"2"90,-2 4-90,1 3 0,0 1 0,2 0-90,1 23 0,4-18 0,4 46 0,2-27-379,4 28 109,0-6-714,-1 4 85,1 7-1935,-5 0 0,0 2 2429,-8-20 0,0 2 405,0 10 0,0 5 0,-2-6 0,-5-10 0,-1-3 0,-1 14 0,0 0 0</inkml:trace>
  <inkml:trace contextRef="#ctx0" brushRef="#br0" timeOffset="131">3243 2801 8162,'-7'-47'0,"1"-1"0,29-10-1068,0 1 978,12 13 0,5 0-506,-13 12 0,3 0 596,7-1 0,5-2 0,-3 4 0,0 4 0,0 3 0,14-6 0,0 0 0</inkml:trace>
  <inkml:trace contextRef="#ctx0" brushRef="#br0" timeOffset="346">4320 1854 9691,'-27'27'720,"12"-7"-450,-6 40-360,11-19 90,2-2 0,0 1-1257,0 14 1077,5-18 0,1 0-359,2 16-181,0 0-90,0 1-90,8-17 1,0 1 899,-4 19 0,9-22 0,3-1 0,0 11 0</inkml:trace>
  <inkml:trace contextRef="#ctx0" brushRef="#br0" timeOffset="516">3862 2503 9422,'-4'-16'0,"3"2"0,19 1 0,35-2 0,1 5-1930,-5 1 0,1 1 1121,9 1 809,-6 1 0,0 0 0,13 3 0,-23 1 0,0 0 0</inkml:trace>
  <inkml:trace contextRef="#ctx0" brushRef="#br0" timeOffset="667">4668 2390 8612,'0'30'540,"0"1"-540,0 7 0,0-9-270,15 20-180,-11-21-269,11 13 719,1-2 0,1-10 0,16 8 0</inkml:trace>
  <inkml:trace contextRef="#ctx0" brushRef="#br0" timeOffset="830">4643 2227 8792,'-6'-15'-540,"4"1"-1349,14 7 1889,12 16 0,0-6 0,-4 10 0</inkml:trace>
  <inkml:trace contextRef="#ctx0" brushRef="#br0" timeOffset="1133">5202 2483 8252,'0'31'450,"0"-5"-540,0 12 90,0-17 0,-15 12 90,11-18-360,-11 3-449,15-11 719,0-22 0,17-14 0,0-27 179,3 5 136,0 13 0,-3 0 315,-11 0-91,25-11-179,-23 37-180,8 5-270,-4 28 90,5 9-450,-7 12-449,4 5-877,-1-10 1776,-1 3 0,3 2 0,0 0 0</inkml:trace>
  <inkml:trace contextRef="#ctx0" brushRef="#br0" timeOffset="2153">6392 2397 10681,'15'44'90,"-11"-5"0,26 6-569,-26-4 479,29 5-90,-29 4 135,17-14 0,1 1-45,-16 20 45,15-13 0,1-2 45,-14 4 0,13 8-90,-15-25 269,-2-5-172,-2-6-187,0-3-86,-19-8-4,-5-15 90,-19-18-90,18-11 45,4 4 1,2-2 134,2-18 0,4 1 0,2-1-269,2 18 0,3 0 269,3-24 0,2 1-487,-1-6 487,8 25 0,0 2-90,-4 0 270,12 7 0,-3 11 360,-10 7-450,10 25 425,-13 6-695,0 24 168,0-6 12,0-4 0,0-15 0,0-9 0</inkml:trace>
  <inkml:trace contextRef="#ctx0" brushRef="#br0" timeOffset="2512">6830 1934 9781,'8'23'1170,"-2"23"-721,-2-22-269,0 25-90,0-8 0,0 0-90,3 13 0,-1-2 0,0-1 90,0-5-135,0-12 0,-1 0 45,2-1-360,3 10 271,-4-24-1,-1-2-720,-1-9 630,-1-5-180,3-17 270,0 10 0,7-42 90,-3 25 0,3-26-89,-4 19 89,-1 0 0,-1 5 179,0 2 91,-2 4-180,2 8-90,-1 3 0,5 28-90,-2 8-90,4 13-269,0 1-91,3-9-90,3 0-989,16 9 1619,-4-13 0,14-5 0,-10-16 0</inkml:trace>
  <inkml:trace contextRef="#ctx0" brushRef="#br0" timeOffset="2764">7513 2348 10141,'-41'-9'810,"18"-3"-630,-17 11 0,11-4-91,-8 27-89,-8 4-89,19 23-1,4-13 0,12-2-180,10 5 90,27-17 180,0 12 90,26-27-90,-9-15 0,-19-10 0,0 0-180,-22-15 90,5 11-180,-27 0-1799,-1-20 1080,-17 25 989,17-16 0,6 17 0,14 5 0</inkml:trace>
  <inkml:trace contextRef="#ctx0" brushRef="#br0" timeOffset="3313">7688 2464 9602,'9'22'629,"0"4"-539,-6-4-90,1 0 0,-2 4 0,-2-10-90,0 7 0,0-13 0,0 4-1439,0-10 1349,0-15 0,15 8 90,-11-32 180,21 6-180,-13-12 270,10-15 0,-11 21 1169,11-12-1169,-17 25 0,11 4-90,-12 28 0,1 18-180,-1 7 90,-2 6 0,2-12-90,0 1-180,2-2-539,10 6 359,-2-10-449,19 2 629,-11-17 90,9-3 90,-8-6 90,0-18 90,-3 13 0,-2-34 180,-4 21 89,-2-16 451,-4-2-270,-4 10-270,-1-10 539,-3 17-719,0 24-90,0 28 90,0 10-90,0 10 0,0-22 0,17-2 90,-13 1 0,30 7-90,-30-11 180,22 11-270,-24-21-90,7 8 90,-9-15-2159,-19 6 2249,-6-11 0,-26 2 0,-2-6 0</inkml:trace>
  <inkml:trace contextRef="#ctx0" brushRef="#br0" timeOffset="3445">7860 1693 9602,'51'-16'-90,"-1"3"-360,5 8-2699,1 3 1351,2 2 1798,0 25 0,0-6 0,-29 2 0,-1-1 0</inkml:trace>
  <inkml:trace contextRef="#ctx0" brushRef="#br0" timeOffset="3995">3650 4304 8432,'41'0'630,"3"0"-180,7 0-1098,10 0 1008,-4-7 0,4 1-1034,-10 4 0,4 0 809,-3-3 0,8-2 0,1 0 0,-5 1-729,0 1 1,-4 0-1,4 0 594,0 0 0,5 0 0,0-1 0,-2 0-605,5-2 1,-2 0 0,1 0 626,-12 3 1,0 0-1,1 1 1,0-1-23,1-1 0,0 0 0,2 0 0,4 0-30,-6 1 0,4 0 0,2 0 0,0 0 0,-1 0 0,-2 0-236,-1 0 0,-2 0 1,-2 1-1,3-1 0,5 0 164,-5 1 1,3 0 0,4 0 0,2-1 0,-1 1 0,0 0 0,-4 0 0,-5 0-43,6 1 0,-5-1 0,-2 1 0,1 1 0,5-1-101,1 0 1,6 0 0,2 1 0,1-1 0,-1 1 0,-4 0 0,-5 0 112,8 0 1,-7 1 0,0 0 0,2 0 131,-3 0 0,4 0 0,0 1 0,-3-1 0,-4 1 0,8 0 0,-6 0 0,0 0 0,-2 0 0,-1 0 0,1 0 0</inkml:trace>
  <inkml:trace contextRef="#ctx0" brushRef="#br0" timeOffset="4396">3788 5732 8702,'37'0'180,"-1"0"0,3 0 0,-1 0-45,1 1 0,1-2-2371,8-7 0,2-2 2326,7 8 0,3 0 0,-15-7 0,1-3 0,2 3-574,3 7 0,2 2 0,0-1 513,2-5 1,1-3 0,5 2-12,-10 3 0,5 2 0,1 1 0,0 0 0,-3-1-107,0-1 1,-2 0-1,1-1 1,4 1 73,3 1 0,5-1 0,3 0 0,0 1 0,-2-1 0,-6 2-329,2 0 1,-6 1 0,0 0 0,3-1 325,1 0 0,2-1 0,1 1 0,-1-1 0,-4 1-27,-2 1 0,-3 0 0,-2 0 0,1 0 67,0 0 1,-1-1 0,1 1-1,-1 1-97,0 3 0,-1 0 0,1 1 0,-1-1 45,14-3 0,0-2 0,-1 5 60,-2 5 0,-1 4 0,-1-3-90,-4-8 0,-1-3 0,2 4-26,-6 7 1,2 3 0,0 2-1,-4-3-34,0-5 0,-4-2 1,3 3-141,2 6 0,3 3 0,-1 1 1,-7-2 259,3 1 0,-3 0 0,8 6 0,-5 0 0,0 10 0,-10-2 0</inkml:trace>
  <inkml:trace contextRef="#ctx0" brushRef="#br0" timeOffset="4679">4038 7157 9602,'-62'17'-90,"12"-4"719,18-4-539,54-6 0,18-22-45,3 17 0,6-1-1075,1-19 1,6-3 1051,-8 13 1,7 3-1,1-1 1,-2-1-821,9-7 0,-2-1 0,4-1 798,-12 7 0,3 0 0,1 0 0,0 1 0,-3 0 22,5-2 1,-3 2-1,0-1 1,1 1-23,4-2 0,0 1 0,1-1 0,0 1-366,-10 2 1,0 0 0,1 0-1,0 0 1,0 1 365,2-1 0,0 0 0,0 0 0,1 0 0,0 0-275,1 0 1,0 1 0,0-1-1,1 0 1,-1 1 256,0 0 0,0 0 0,-1 0 0,3 0 0,3 0-47,-6 1 1,3 0 0,3-1 0,0 0 0,0 1-1,-2-1 1,-3 2 28,9-2 0,-5 1 0,0 1 0,2-1 0,5 0-54,-8 2 0,5-1 0,3 0 0,1 0 0,1 0 0,-3 0 1,-2 1-1,-6 1-90,5 0 0,-6 1 0,-2 0 0,1 1 0,3-1 80,0 1 0,3 0 0,2 1 0,-2 0 0,-1 0 0,-4 0 100,6 1 0,-4 0 0,-2 1 0,1 1 0,-1-1 0,0 1 0,0 0 0,-1 1 0,0-1 0,-1 0 0,1 0 0,-1 0 0</inkml:trace>
  <inkml:trace contextRef="#ctx0" brushRef="#br0" timeOffset="7579">13802 3045 8432,'-29'24'540,"-2"12"-450,-4-19 0,-1 16-90,5-4 0,-1 1 0,-1 8-187,6-7 0,5-1 187,12-1 90,5-4 2,23 1-92,-14-12 0,60-1 0,-34-10-45,15-10 0,2-5-738,4-20 783,-17 12 0,0-4 0,-2-11 0,-2-2 0,-8 13 0,0-1 0,10-21 0,-4-1 90,-2-9 0,-13 8 0,-4-1 450,-3-5 224,-14 3 1,-1 2-765,4 3-90,-13 8 0,-1 4 180,14 13 180,-14 0-360,19 42 350,0-1-215,-1 23 0,2 4-135,13 6-360,-14 3 0,4 0-471,27 0 291,-21-11 1,0-1-370,19 4 459,-4 7-90,-8-23-481,1-7 1111,0-7 0,0-6 0,0-3 0</inkml:trace>
  <inkml:trace contextRef="#ctx0" brushRef="#br0" timeOffset="7713">14292 3124 9512,'1'8'90,"-1"10"-540,0 17-270,0 0-179,0-8 899,0 9 0,14-9 0,4 6 0</inkml:trace>
  <inkml:trace contextRef="#ctx0" brushRef="#br0" timeOffset="7896">14398 2788 8702,'-13'19'-1169,"3"6"359,10 15 810,19-1 0,-14-11 0,14 1 0</inkml:trace>
  <inkml:trace contextRef="#ctx0" brushRef="#br0" timeOffset="8079">14820 3034 9062,'-43'18'809,"6"0"-629,3 22-270,18-13 90,6 3-180,10-10-629,0 7 269,24-9-179,-17 3 89,47-14-359,-29 1 989,30-7 0,-13 2 0,3-3 0</inkml:trace>
  <inkml:trace contextRef="#ctx0" brushRef="#br0" timeOffset="8412">15150 2679 10321,'-25'-27'90,"-10"3"90,31 5 360,-10 6 89,3 6-539,8 25 180,9 38-360,-1 2-80,11-17 1,2 2 169,-6-1 0,-1-2 0,-1-7 0,0 0 0,9 21 0,-1 0 0,3 5-180,-5-14 0,1-1 180,8-1-396,-5 13 306,-11-34-899,-2 1 989,-5-35-90,-2-7 90,0-23 334,0 2 205,0 7-1037,0 39-1211,0 38 630,0 11 843,0-20 0,0-1 0,0 8 0,0 0 0</inkml:trace>
  <inkml:trace contextRef="#ctx0" brushRef="#br0" timeOffset="8912">15785 3121 11760,'0'34'360,"0"7"-360,0-8 90,0 4 0,0-11 0,15-2 0,-11-2 0,24-3 0,-25-3 0,26-3-90,-9-6 90,17-2-90,-8-5-90,7-22-90,-15-10-1095,5-12 466,-10-6-1,-3 10-539,-2-2-2043,-2-20 3392,-2 17 0,0-10 0,-3 20 0</inkml:trace>
  <inkml:trace contextRef="#ctx0" brushRef="#br0" timeOffset="9235">16530 2942 10501,'0'11'1619,"0"-1"-1349,0 7-270,0-2 90,-17 16-90,13-7 0,-13 19 0,17-15-270,0 26 180,17-29-180,7 13 90,-2-27 90,34-3 180,-34-7-180,41-20 180,-35-8 90,7-11 270,-17-12-270,0 19 0,-7-15-3149,-3 19 2969,-19 24 0,8 20 0,-10 31 0</inkml:trace>
  <inkml:trace contextRef="#ctx0" brushRef="#br0" timeOffset="75029">13947 4312 9152,'13'0'629,"-1"0"-449,-7 0 180,0 0-270,-3 14-90,1 2 180,-1 13 90,-1-2-270,-1 1 90,1 17-90,0-6 0,0-4 0,0 0-90,1 8 90,-1-7 0,1 0 180,-1 3-270,2 12 180,-2-7-990,1-11-1438,1 15 808,2-25 1530,-2 2 0,1-13 0,0-3 0</inkml:trace>
  <inkml:trace contextRef="#ctx0" brushRef="#br0" timeOffset="75447">14018 4353 8252,'13'-20'900,"-10"-7"-900,22 24 90,-4-20-90,8 20 0,7-17 90,-3 17-90,4-14 0,6 11 0,-8-1 0,1-1-437,23 1 482,-5 3 0,1 1-914,12 0 869,-22 3 0,2 0 0,-2-1 0,-2 2-45,-9 6 0,1 0 90,19-6 0,0 2-45,3 24 0,-14-20 0,0-1 0,2 9-180,-8-1 1,-2 0 179,-3-3-180,15 16 90,-33-19-810,1 5 900,-10-11 0,-3 3 0,-1-5 0</inkml:trace>
  <inkml:trace contextRef="#ctx0" brushRef="#br0" timeOffset="75880">14035 5026 10141,'40'2'720,"-19"-16"-720,22 11 0,-22-12 0,42 0 0,-18 3 45,-4 0 0,1 1-45,11 0-135,4 4 0,1 1-765,4 5-89,-5-3 0,-1 2-784,-3 2 1773,9 0 0,-19 0 0,-3 0 0</inkml:trace>
  <inkml:trace contextRef="#ctx0" brushRef="#br0" timeOffset="76166">15182 4456 9781,'-14'-4'1709,"-5"0"-1349,16 1-270,-5-2-90,3 1 0,4-2 360,-4 2-360,5 17 0,0 13 0,0 11 0,0 9 0,0-5 0,0 7-495,5-9 1,1 1-1126,-3 23 1440,2-8 1,1 1 0,-6 10 0,0-23-1,0 0 1</inkml:trace>
  <inkml:trace contextRef="#ctx0" brushRef="#br0" timeOffset="77029">16198 4470 10141,'6'0'630,"0"0"-630,-3 0 0,1 15 0,1-11 90,1 27-180,1-27 180,1 33-180,1-17-2249,9 33 990,-5-16 1156,8 11 1,-4-14 0,2-1 0</inkml:trace>
  <inkml:trace contextRef="#ctx0" brushRef="#br0" timeOffset="77413">16675 4378 9332,'-24'18'449,"-19"-13"-449,26 41-668,-23-26 668,14 27 0,-2-13 0,4 1 0,-4 9 0,9-14-90,-1 3-1851,11-14 1941,4-27 111,1-6-111,21-19 90,-13 1 180,12 6 449,-16-13-359,9 10-180,-7-16-270,7 24 1599,-9-6-1509,10 19 90,16 18-90,0-5 0,25 29 0,-19-11-675,-3-4 1,1 1-1551,9 13 696,13-3 1529,-13-9 0,1-4 0,1 0 0</inkml:trace>
  <inkml:trace contextRef="#ctx0" brushRef="#br0" timeOffset="77580">17182 4481 8972,'-35'15'540,"-1"4"-630,3 18 180,13-7-90,-2 1-360,20-10-540,-7 0-269,9-1 1169,0-1 0,0-2 0,0-2 0</inkml:trace>
  <inkml:trace contextRef="#ctx0" brushRef="#br0" timeOffset="77756">17393 4422 9961,'0'43'180,"0"2"-180,0-11-719,0-1-2340,17-1 3059,-13-10 0,12 5 0,-16-11 0</inkml:trace>
  <inkml:trace contextRef="#ctx0" brushRef="#br0" timeOffset="77930">17412 4133 9062,'-8'16'-810,"2"2"1,26 2-1,5-5 1</inkml:trace>
  <inkml:trace contextRef="#ctx0" brushRef="#br0" timeOffset="78263">17728 4821 8522,'0'-37'450,"0"5"-450,0-6 90,0 3-90,0-3 180,0-6 90,17 1-225,-9 9 0,0-1 224,12-16 181,-6 8 0,-3 0-450,-8-1-135,9 7 0,-1 2 225,-8 9-90,7-6 90,-10 46-90,0 20 90,0 28-180,0 0 90,0-29 0,0 1 45,-1 3 0,2-1-45,16 21-810,-16-10 1,2-2-453,30 6 633,-29 13-91,22-24-179,-24-2 899,18-5 0,-18-3 0,7-2 0</inkml:trace>
  <inkml:trace contextRef="#ctx0" brushRef="#br0" timeOffset="78413">17847 4871 9512,'-17'-26'899,"-7"-10"-989,22 8 180,-9-19-180,11 20 90,0-8 0,23 12-450,-17 1-629,43 0-1440,-9-7 2519,14 7 0,4-5 0,-16 10 0</inkml:trace>
  <inkml:trace contextRef="#ctx0" brushRef="#br0" timeOffset="78580">18350 4372 9242,'-13'19'360,"10"7"-271,-9-12-89,12 14 90,0-5-90,0 0-1619,14-1 270,-10-5 1349,11 1 0,-1-9 0,4-2 0</inkml:trace>
  <inkml:trace contextRef="#ctx0" brushRef="#br0" timeOffset="78747">18423 3853 10501,'0'-12'-90,"0"1"180,-6 8-1439,4 13-990,-5 13 2339,7 9 0,0 7 0,0-6 0</inkml:trace>
  <inkml:trace contextRef="#ctx0" brushRef="#br0" timeOffset="79419">14037 6001 9871,'0'41'0,"0"0"0,0-3 90,0 4-900,4 2 1,2 1-180,7 13-681,-8-11 0,3-2 1670,15-1 0,-15-2 0,11-2 0</inkml:trace>
  <inkml:trace contextRef="#ctx0" brushRef="#br0" timeOffset="79917">14077 6048 8522,'0'-21'630,"0"-1"-540,0 2-90,17-8 0,10 11 270,28-9-270,-5 13 45,4 3 0,3 1-90,-23 3 0,0 2-785,12-1 0,5 2 0,-4 0 785,-10 1 1,1 0 44,24 1 0,0 0 0,-27 1 0,0 0 0,16 7 0,-2 4 267,0 12-177,4 13-536,-27 17 446,-13-12-158,-7-5 0,-3 2 158,-3 11 0,-9-8 0,-1 0 0,5 6 0,-12-16 0,1-1-90,12 9 90,-10-2 90,14 0 1258,0 12-1348,0-10 90,20 24-180,-16-26 90,13-7 0,-2 0 90,-12 4-90,10 7 0,-13-16 980,0-2-980,0-3 805,0 3-715,0-6 519,-25 2-609,-6-12 0,-33-1 0,13-6 0,-5 0 0,21-9 0,1-2-32,-21 6-13,4-11 0,-2-4-236,21 8 1,-2 1 280,-24-8 0,-2 0-45,22 7 0,0 1 45,-4 0 0,-4 1 0,4 2-789,3 2 1,1 1 113,-10-2 1,0 0 674,10 2 0,3 2 0,-12 3 0,-7 0 0</inkml:trace>
  <inkml:trace contextRef="#ctx0" brushRef="#br0" timeOffset="80531">16162 6231 11760,'-22'-23'-90,"17"2"180,-31 6-180,15-4 180,2 10-90,-12-2 0,11 10 0,-14 22 0,7-15 0,4 36 0,11-24 0,5 20-90,4-7 180,3 14 0,0-12-180,25 15 0,6-25-269,14 2-91,-3-17 90,-10 0 90,-1-7-90,0 2 180,-1-3 91,-3-18 89,5-4 0,-10 0 89,2-27 361,-17 30 90,-1-27-450,-6 16-90,0 7 360,0-1-270,0 33-90,0 12 0,0 17 0,0 14 0,0-17-1619,17 21 179,-2-26 1440,20 10 0,-11-27 0,1 0 0</inkml:trace>
  <inkml:trace contextRef="#ctx0" brushRef="#br0" timeOffset="80846">16617 6226 9781,'0'37'450,"0"5"-360,0-11-90,0 2-90,0-12 90,0-2 90,13 4-90,-10-5 0,21-4 0,-13-7 0,6-7 0,-3-21-90,4-5 180,-4-11-180,4 1 90,-5 10 0,-2 1-90,-2 4 90,1 1 90,-2 10-90,3 1 0,-3 25 90,3 10 0,-2 10-540,4 4-2338,4 6 2788,-5-13 0,7 8 0,-6-16 0</inkml:trace>
  <inkml:trace contextRef="#ctx0" brushRef="#br0" timeOffset="81047">15975 5626 10141,'-17'36'90,"7"8"-450,24-9-899,-9 5 1259,27-17 0,6-1 0,-1 12 0,4-11 0,-1 0 0</inkml:trace>
  <inkml:trace contextRef="#ctx0" brushRef="#br0" timeOffset="81396">17440 6138 10501,'-46'0'0,"15"18"0,20 6 90,11 25-180,0-10 90,20 19 90,-15-21-90,12-6 0,2 0 0,-2 4 90,13 17 270,-14-28-2249,-5 8-450,-29-37 2339,13-7 0,-28-22 0,14-1 0</inkml:trace>
  <inkml:trace contextRef="#ctx0" brushRef="#br0" timeOffset="81763">17922 6227 11041,'-23'10'449,"18"6"-359,-32-14-90,16 17 0,2-13 0,-13 10-90,28-5 90,-19 1 90,21 1-90,-7 10 90,9-4-270,23 13 90,-18-14-359,40 5 359,-16-13 0,20-3 90,-4-6 0,-9-19 0,-17 1 0,-3-4 270,-15-6-270,4 11 0,-5-9-630,0 33-269,0 8-2340,18 45 3239,-14-25 0,26 1 0,-15-28 0</inkml:trace>
  <inkml:trace contextRef="#ctx0" brushRef="#br0" timeOffset="82096">18285 6300 10231,'0'41'0,"0"3"0,0-10 0,0-2 90,0-11-180,14-10 0,-10 7-180,10-11-359,-1 4 719,1-6-180,2-23 90,1 13 90,-8-41 269,0 28 1,2-24-360,-6 12 0,2 15 0,-2-12 0,-3 25 0,1-8 0,0 10 0,7 36 0,-2-27-629,12 48-91,-4-35-899,17 17 450,-8-18 1169,10-8 0,-6-13 0,1 0 0</inkml:trace>
  <inkml:trace contextRef="#ctx0" brushRef="#br0" timeOffset="82303">18825 6322 9961,'0'10'270,"0"6"-270,0 21 0,0-1 90,0-6-180,0 2 180,0 0-180,0 0 180,20 12 0,-2-10-90,17 17-90,-20-24 180,-3 4 0,-12-13-90,0-4-540,0-4 540,0-1 0,-24-6 0,-5 0 0</inkml:trace>
  <inkml:trace contextRef="#ctx0" brushRef="#br0" timeOffset="82465">18660 5432 9961,'17'23'90,"-4"-4"-989,-39 25-450,20-7 680,-19-14 1,-2 1-1,3 26 1,1-22-1,-1-1 1</inkml:trace>
  <inkml:trace contextRef="#ctx0" brushRef="#br0" timeOffset="83151">14010 8001 10231,'-7'37'0,"-3"18"0,2-12 0,3-3 0,1 1 90,0 13-405,3-7 0,0 1-674,1 9-181,8-12 1,2 0 744,-6 0 1,14 10-1,-18-23 1</inkml:trace>
  <inkml:trace contextRef="#ctx0" brushRef="#br0" timeOffset="83497">14175 8032 10411,'0'-23'450,"0"0"-540,-14 5 90,10 4 0,-10 4 90,14 3-180,0 3 90,17 0 90,-12 2-90,38 0 0,-16 0-239,26 1 239,-4 1 0,3 0 0,-13-2 0,2 4 0,20 18 0,-12-11 0,0 3-716,4 23 761,-21-20 0,-1 0-45,4 11 0,-4 2 0,-6 3 0,-1 19 90,-12-11-90,-5-4 0,-2 1 0,-2 6 0,-3 0 0,1 1 0,0 1-585,-1-3 0,0-1 46,0-4-271,0 20 360,0-28-359,0 15 359,0-22 450,0 9 0,-19-18 0,-5 2 0</inkml:trace>
  <inkml:trace contextRef="#ctx0" brushRef="#br0" timeOffset="83629">14492 8772 8792,'-47'0'720,"0"0"-451,-3 0 91,16 0 0,0 0-90,-17 0-270,12 0 0,3 0-90,0 0-360,-2 0-629,21 0-1620,6 0 2699,5-13 0,3 10 0,3-9 0</inkml:trace>
  <inkml:trace contextRef="#ctx0" brushRef="#br0" timeOffset="85379">16280 8371 9602,'-41'-1'269,"18"18"-269,-21-13-90,25 36-1419,-22-20 1509,15 22 0,2-8 0,12 0-15,-7-1 15,17-3 378,-9-2-378,11-5 0,0-4 90,18-8 708,-13 4-978,30-13 259,-9 6-259,20-30 90,-8 17 45,-14-25 0,-2-4 135,1 5-90,-4-13 0,-4-4 0,-4-4 494,-2-6 1,-3-1 135,-5-3-450,1 4 0,0 2-180,-2 9 0,-15-16 90,11 36 539,-10 2-539,14 41-90,0-1 0,17 26 0,1 16 0,3-8-703,-7-4 0,-1 1-287,4 10 315,-9-21 1,1 0-451,11-5 1,0-2 1124,-4 13 0,22 5 0,-14-23 0</inkml:trace>
  <inkml:trace contextRef="#ctx0" brushRef="#br0" timeOffset="85631">16723 8424 10051,'-15'-14'450,"-4"23"-360,0 13-90,4 19 90,15-3-180,0-4 180,27-15-90,8-8 0,17-11 0,-3 0 90,-10-19-90,-2 14-45,-10-27 0,-2-5 45,-2 10 0,-1-12 0,-6-1-270,-14 7-1349,-13-13 719,7 24 900,-33-3 0,15 18 0,-18 1 0</inkml:trace>
  <inkml:trace contextRef="#ctx0" brushRef="#br0" timeOffset="85979">17263 8312 9961,'5'24'0,"-2"11"0,1-14-90,-1-1 180,1 10-90,3-17 0,-1 4-359,8-4 179,-4-12 90,5 2 0,-2-3 90,0-18 0,2 14 0,1-35 0,0 22 180,1-20 269,6-3-359,-7 9-90,8-12 90,-13 28 540,1-8-630,-7 22 180,0-6-270,-3 7 90,3 19 90,-2-15-2879,5 48 541,-3-30 2248,1 30 0,-3-19 0,-2 2 0</inkml:trace>
  <inkml:trace contextRef="#ctx0" brushRef="#br0" timeOffset="86148">16803 8941 11041,'-4'0'-3149,"18"0"3149,-11-14 0,40 11 0,-10-11 0</inkml:trace>
  <inkml:trace contextRef="#ctx0" brushRef="#br0" timeOffset="86582">18205 8401 10321,'0'36'720,"0"6"-810,0-6 180,0 6-90,0-11 0,0 14-90,0-11 270,15 16-180,-11-25 180,10 5-270,-14-18-540,0-2 630,0-28-270,-17 13 0,13-41-179,-30 0 449,13-13-568,4 10 0,1-1 658,5 17 0,2-1-45,1-26 0,4 0 90,3 24 0,2 1-90,-1-10 0,0 1 45,0-7 180,0 7 0,21 9 449,0 10-539,19 11-90,-6 30-180,-4 36 180,-6 3-90,-16-12 0,-3 0-270,2 2-1529,-7 21 630,0-32-270,0 0 1439,0-17 0,0-10 0,0-2 0</inkml:trace>
  <inkml:trace contextRef="#ctx0" brushRef="#br0" timeOffset="86946">18420 7838 9242,'13'-10'809,"-4"4"-539,12 4 90,-7 2-270,0 24-90,-3-5 90,1 25 0,0-9 180,0 5-743,0 4 563,0 5-90,-5-14 0,1 1 0,5 20-566,-6-21 1,1-1 565,4 11-90,-2-5 0,0-6-539,1 1 359,-5-15-180,5-3 360,-7-13 340,10-18-250,-6-13 0,7-8 180,-3-8 0,1 8 1443,1-2-1353,2-12-180,-5 14-180,6-5 90,-11 17 90,6 12 0,-8 2-90,5 25-90,-4 9-450,8 23-269,-2-8-1170,19 13 630,-6-24 1349,13 5 0,-5-23 0,4-3 0</inkml:trace>
  <inkml:trace contextRef="#ctx0" brushRef="#br0" timeOffset="87212">19325 8194 10321,'-29'-7'720,"-14"5"-720,11-5 90,-9 7-90,-2 0 0,12 15 90,4-12-180,3 25 180,3-8 0,11 11-90,1 1-90,36-15 90,-20 1 0,46-16 90,-31 5-90,19-7 0,4-16 0,-10-4 0,-6-17 0,-13-2-90,-16 8 180,0 2-450,-19 18-360,14-10-179,-31 18-1710,19-16 2609,-14 18 0,16-6 0,5 7 0</inkml:trace>
  <inkml:trace contextRef="#ctx0" brushRef="#br0" timeOffset="87546">19382 8231 9781,'7'10'900,"3"-1"-900,-4 7 90,1-5-180,9 20 90,-8-14 90,10 18-180,-9-21-630,7 7 181,-6-13-91,8 1 450,-5-6 0,2-3 90,4-15 90,-5 12 540,9-30-90,-10 7 269,4-18-719,-9 8-90,0 13 180,-5 4 0,-1 16-180,-1 16 180,-1 14-270,0 28-449,0-17-181,20-10 1,-16-1-181,37-23 990,-22 19 0,19-22 0,-8 6 0</inkml:trace>
  <inkml:trace contextRef="#ctx0" brushRef="#br0" timeOffset="87783">19913 8102 10411,'0'-14'-180,"-19"6"180,14-2 0,-26 9 0,28 19 0,-9 8 90,12 14-90,16 11 0,7-17 45,4 0 0,2 0 135,10 0 180,-8-4 0,-3-1 179,-12-7-89,15 10-360,-28-19-90,8 2-90,-11-9-720,-22-2-539,-14-3-180,-12-1 1529,8-8 0,-2-1 0,-14 4 0,17-3 0,0-1 0</inkml:trace>
  <inkml:trace contextRef="#ctx0" brushRef="#br0" timeOffset="87946">19005 7539 11670,'34'-9'60,"-1"1"0,16 1 0,-1 1-15,-14 2 0,2 0-2342,29 2 1,2 1 2341,-25-1 0,-2 3-90,14 8 0,0 4-2879,-2 0 1,-4 4 2923,-11 3 0,-2 2 0,10 0 0,-2 0 0,13 13 0</inkml:trace>
  <inkml:trace contextRef="#ctx0" brushRef="#br0" timeOffset="88096">21327 8222 15358,'36'5'-3058,"-7"-1"360,-4-1-721,-13-2 3419,0 0 0,-10-1 0,2 0 0</inkml:trace>
  <inkml:trace contextRef="#ctx0" brushRef="#br0" timeOffset="93581">14468 4580 10141,'-17'-13'1709,"-4"9"-809,19-18-900,-4 32 90,18-3-180,-9 18 180,20-3-180,-20-5 90,15-3 0,-16-2 0,11 4 0,-7-6 90,2 5-90,-1-10 0,-5 2 0,1-5 90,-1-1 0,-1-14-90,47-20 0,-20-3 0,15 2 0,2-1-547,1-8 457,-5 4 0,1-2-540,-17 17 1,1 0 629,15-17 0,0 2 0,5-5 0,-17 17 0,0 0 0</inkml:trace>
  <inkml:trace contextRef="#ctx0" brushRef="#br0" timeOffset="96730">14462 9948 10141,'-41'0'90,"2"0"90,5 17-720,-1-13 540,-2 35 0,-3-19 0,1 22 0,2-9 0,6 2 90,4-1-180,8-2 180,9-2 144,4-4-234,6-3 119,0-5-119,23 2 0,8-11 0,30 1 0,-14-10-606,1-16 516,-18 11 180,-1-31 236,-5 31-326,-1-37 90,-12 26 90,4-19 360,-13 4-630,5 8 90,-7-5 0,0 15 721,0 18-721,0 19 0,0 31 0,0-4 0,8-13 0,1 0-311,-4 8 311,12 15 0,-6-10 0,-8-14-49,8 18-41,-11-28-1978,0 7 898,0-20 1170,-15-2 0,11-9 0,-11-2 0</inkml:trace>
  <inkml:trace contextRef="#ctx0" brushRef="#br0" timeOffset="96930">14787 9966 8792,'10'53'1349,"-1"-9"-1349,-6 5 90,-1-10-90,-2 19 0,1-12 0,0-10 0,1 1 0,0 4-719,3 8-990,4-8 629,-1-13 1080,6 3 0,-4-16 0,0-3 0</inkml:trace>
  <inkml:trace contextRef="#ctx0" brushRef="#br0" timeOffset="97083">14825 9934 9152,'-10'-39'-180,"7"14"180,-16-3-450,17 38 450,34 20 0,-7 8 0,4-14 0,1-1 0</inkml:trace>
  <inkml:trace contextRef="#ctx0" brushRef="#br0" timeOffset="97404">15367 10121 9961,'-26'19'0,"-15"-15"90,36 25 0,-27-12-90,29 9 0,-9 1-90,12-9-270,22-2 360,5-10-89,13-2 89,12-4 89,-19-15 1,20-7 450,-26 2 224,-6-8 1,-3 0-765,-6 7-90,2-2-449,-14 33-361,0 34-1798,0-11 2698,0 8 0,0-18 0,0 6 0</inkml:trace>
  <inkml:trace contextRef="#ctx0" brushRef="#br0" timeOffset="97563">15793 9587 10231,'-26'-22'-90,"-16"7"180,16 7-180,-11 5 90,4 28-2608,4 14 2608,15 15 0,-11 6 0,14-11 0</inkml:trace>
  <inkml:trace contextRef="#ctx0" brushRef="#br0" timeOffset="98446">16558 9689 11490,'0'-18'-90,"0"5"180,0 4-90,0 21 90,0 26-180,0 4 90,0-1 0,0 0 90,0 8-1756,0 18 1756,0-20-90,14-2 280,-10-1-190,10 9-180,-14-16 180,0 11-90,0-29-360,0 0-989,0-14 1079,0-18 180,0-25 1207,0-2-1162,9 6 0,1 0 135,-5-2-180,30-9 90,-31 19 0,31 12 0,-31-4 0,46 16 359,-33-6-269,33 28 180,-29 8 135,-6 5 0,-2 1-225,-4 13-135,-3-13 0,-2-1 45,-4-4-90,0 11 90,-20-21-1889,15 1 1799,-32-9 0,21-7 0,-16 0 0</inkml:trace>
  <inkml:trace contextRef="#ctx0" brushRef="#br0" timeOffset="98715">17243 9913 10051,'0'37'1170,"-20"-16"-1260,14 16 180,-29-22-90,18 29 90,-1-19-90,4 8 0,14-6 0,0-7 89,18 9-89,13-16 0,26 1 0,-4-10-45,-17-2 1,-2-3 133,7-17-268,10 14-271,-26-26-360,-2 10-179,-12-16-180,-2 5 1169,-30-10 0,-11 18 0,-22-8 0</inkml:trace>
  <inkml:trace contextRef="#ctx0" brushRef="#br0" timeOffset="98913">17005 9706 8522,'0'-20'540,"22"1"-540,5-5 0,0 5 0,27-9 0,-35 12 0,36 1 0,-30 9-1529,12 4 0,-16 19 1529,1-13 0,-7 30 0,-1-12 0</inkml:trace>
  <inkml:trace contextRef="#ctx0" brushRef="#br0" timeOffset="99079">17733 9418 8162,'7'15'-539,"0"10"-631,-2 10 1170,-1 5 0,2-3 0,0 1 0</inkml:trace>
  <inkml:trace contextRef="#ctx0" brushRef="#br0" timeOffset="99383">18613 9797 10321,'-46'-11'1169,"8"2"-1079,-5 9 90,9 0-180,-16 20 0,13-14 45,9 22 0,1 5-135,-3-11 90,16 11 0,4 2 0,-1-4 0,35 20 0,-18-22 0,23-7 0,4-1 0,-10 2 0,19 0 180,-9-6 0,-14-8-450,5 2-1619,-33-8-269,-18-17 2158,-23 0 0,8-17 0,0 6 0</inkml:trace>
  <inkml:trace contextRef="#ctx0" brushRef="#br0" timeOffset="99550">18808 10044 8612,'10'17'720,"1"13"-720,-4-12 90,1 14-180,-6-7 90,1-6-900,0 0-179,0-8 1079,7 1 0,-1-9 0,4-2 0</inkml:trace>
  <inkml:trace contextRef="#ctx0" brushRef="#br0" timeOffset="99747">18833 9743 8972,'-9'-3'0,"2"1"-180,7 15-450,14-10-359,-11 30 989,25-28 0,-25 28 0,10-14 0</inkml:trace>
  <inkml:trace contextRef="#ctx0" brushRef="#br0" timeOffset="100251">18920 9868 10231,'-7'0'-90,"1"0"180,3 0 90,-2 0-90,4 13-90,-3 6 0,4 8 0,-1 6 0,1-5 0,0 5 0,0 2 90,0 2-90,0 0-90,15-1 180,-11 11 90,25-15-180,-15 14-90,3-28-810,15 2 451,-19-15 179,16-3-180,-3-25 540,-8 17-90,0-25 0,-3-5 90,-1 8 315,-4-12 0,-2-2-46,-3-1 226,-3 4 0,-1 1-585,-1 1 449,-17-14-359,13 56-90,-13 10 0,36 34-90,-14-8-585,12-12 1,4-2-405,1 6-1170,21 16 2249,-9-25 0,2 2 0,-8-13 0</inkml:trace>
  <inkml:trace contextRef="#ctx0" brushRef="#br0" timeOffset="100579">19568 10038 10501,'0'-19'899,"-13"6"-809,10 24-90,-11 10-90,14 20 90,15-8-89,-11 9 89,11-18-450,-3 7 360,-2-21 90,9 1 0,-6-25 90,-4 10-90,1-31 90,2 3 0,-3-8-90,12-20 90,-14 39 179,9-17-179,-12 36-180,4-6 90,-2 29 0,5 8-359,-2 14-541,4-1-1798,8 5 2698,-1-13 0,10 7 0,-4-17 0</inkml:trace>
  <inkml:trace contextRef="#ctx0" brushRef="#br0" timeOffset="100863">20150 10033 10051,'-16'-14'630,"-1"3"-450,-14 11-180,15 19-90,4 3-90,12 20 180,21-3-90,-16-8 0,40-4 0,-25-11 180,22-7 0,-10 7-180,-1-10 180,-2 8 720,6-5-451,-7-4 1,0 1-270,-16-4-180,-6 0 90,-6 0-1079,-23 2-181,18-1-1708,-56 2 2968,36-1 0,-34-2 0,22-1 0</inkml:trace>
  <inkml:trace contextRef="#ctx0" brushRef="#br0" timeOffset="100999">19962 9599 8792,'23'14'-480,"-10"-12"0,-3 13 1</inkml:trace>
  <inkml:trace contextRef="#ctx0" brushRef="#br0" timeOffset="101763">20357 9988 10051,'-20'-7'360,"-9"0"-450,5 4 270,-17 1-90,17 2-180,-12 22 180,18 5-180,-4 27 180,15-13-90,1 2 0,6-14 0,0-3-180,17-2-360,4 3 360,1-11 180,15-2 0,-11-10-179,11-4 179,1 0 0,-24-17 90,10 13 89,-22-30 1,7 9 90,-9-9 0,0-1 540,-17-2-721,13 10-178,-31-13 178,31 22-89,-26-1 0,27 33-179,9 11 358,17 32-179,-2-7 0,14-6 0,1 0 0,-10 1 45,13-3 0,1-1-135,-11-6 135,-7-9 0,-1-1-45,-2-1-90,2 9-539,-16-21-2699,-26 3 1689,-2-11 1639,-26 0 0,5-4 0,-4 0 0</inkml:trace>
  <inkml:trace contextRef="#ctx0" brushRef="#br0" timeOffset="105119">14500 11357 9871,'-8'-17'1529,"-4"3"-1259,11 3-180,-8 2 0,9 3-90,-3-1 270,3 3-180,0 17-90,20-11 0,-15 32 0,33-17 0,-22 19-90,17-5 90,-6 4-1619,12 17 270,-7-11-344,-5-9 1,-1-1 1628,6 3 0,9 5 0,-14-17 0</inkml:trace>
  <inkml:trace contextRef="#ctx0" brushRef="#br0" timeOffset="105330">15133 11262 10051,'-17'-6'900,"-8"2"-810,-10 29-90,-16 8 90,17 15-895,4-14 1,0 0 714,-5 10-630,5 0 1,1 1-451,3-2 135,8-6 1,3-2 1034,7-9 0,2 2 0,4-15 0</inkml:trace>
  <inkml:trace contextRef="#ctx0" brushRef="#br0" timeOffset="105517">14880 11393 8792,'13'-17'1439,"-2"5"-1349,-1 8-180,-2 17 180,1-9-90,1 26 0,1-26 90,3 35-180,2-21 90,4 22-90,10 0-899,-6-7-226,0-7 1,1-2 1214,6 3 0,13 3 0,-12-14 0</inkml:trace>
  <inkml:trace contextRef="#ctx0" brushRef="#br0" timeOffset="105696">15657 11383 11131,'-41'21'180,"6"8"-180,13 11-1416,-3 3 1416,22-10-1079,-16 2 179,17 1-1160,-5 12 2060,7-14 0,0 6 0,0-17 0</inkml:trace>
  <inkml:trace contextRef="#ctx0" brushRef="#br0" timeOffset="105863">15773 11508 10501,'1'4'180,"0"9"-990,-1 19-359,0 3-90,0-8 1259,0 1 0,18-1 0,4-3 0</inkml:trace>
  <inkml:trace contextRef="#ctx0" brushRef="#br0" timeOffset="106032">15838 11217 9781,'-9'-11'-179,"2"2"-721,7 4 900,0 18 0,0 10 0,0 18 0</inkml:trace>
  <inkml:trace contextRef="#ctx0" brushRef="#br0" timeOffset="106549">15947 12137 10141,'-15'-19'0,"3"-10"90,29-12-180,-13-5-590,36 7 680,-34-4 0,31-2 0,5-1 90,-14-14-120,-2 22 0,5-3 0,-5 3 30,1-19 450,-9 10 0,-2 0-1,0-6-269,-11 14 0,-2 1 0,3 1 132,-6-11-312,-15 34 202,11 42-202,-12 1 45,14 24 0,4 4-45,-2-1 0,0 0 0,0 0-90,0 1 90,8-12 0,1 0-540,-5 8-135,11-11 1,2-2-945,-2 6 990,5 7-370,0-10 549,-17-16-449,6 10 629,-9-21 720,0-1 899,-23-10 80,-3-3-889,-3-21-180,-10 14 89,21-32-89,-4 10-180,0-19-180,19 8 0,-5 4 0,8 10 0,21 3 455,-16-2-1085,52-9-449,-32 7-1450,32-6 2529,-18 10 0,2 0 0,1 0 0</inkml:trace>
  <inkml:trace contextRef="#ctx0" brushRef="#br0" timeOffset="106746">16715 11364 10501,'0'35'-90,"0"-5"180,0 4-90,0-5-630,0 0-2338,13 13 2968,2-12 0,0 7 0,-3-14 0</inkml:trace>
  <inkml:trace contextRef="#ctx0" brushRef="#br0" timeOffset="106898">16802 11094 10141,'0'-23'-989,"-9"10"989,7 19 0,-7 26 0,9 19 0</inkml:trace>
  <inkml:trace contextRef="#ctx0" brushRef="#br0" timeOffset="107363">14460 12526 11131,'-2'-5'0,"-2"2"719,2 2-539,-1 20-180,2 12 0,1 12 0,17 8 0,-13-5 0,13-8 0,1 2-559,-14 25 424,11-6 0,1 1-270,-9-22 1,-1 0-631,1 26 1,0-1 54,2-26 0,-1-2 305,-6 10 1,-2-1 674,7 4 0,-7-6 0,0-7 0</inkml:trace>
  <inkml:trace contextRef="#ctx0" brushRef="#br0" timeOffset="107713">14462 12598 10681,'-2'-11'0,"1"2"90,29 5-90,16 2 0,22 2-1054,-15 3 1,9 2 0,-3 1 1053,-2 1 0,4 1 17,-12-4 1,8-1 0,3 1 0,-1-1 0,-6 0-18,4 1 0,-4 0 0,6-1-18,0-2 0,7-1 0,3 0 0,-1-1 1,-6 1-319,-8 0 1,-3 1 0,0-1 0,6-1 530,2-1 0,7 0 0,3-1 0,1 0 0,-3 0 0,-5 0-173,3-1 1,-7 0-1,3-1 1,7 1-23,-12 0 0,6 1 0,4-1 0,4 1 0,0-1 0,1 0 0,-3 0 0,-4 0 0,-5-1-315,11 0 1,-8-2 0,-2 1-1,3 0 1,7 1 314,-12 1 0,4 1 0,5-1 0,2 1 0,2 0 0,0 0 0,-2 1 0,-2-1 0,-4 0 0,-6 1-247,15-2 1,-8 1 0,-3 0 0,2 0-1,7 0 247,-13 0 0,5 0 0,4 0 0,1-1 0,0 1 0,1 0 0,-3 0 0,-2 0 0,-5 1-55,14 0 1,-6 0 0,-1 1-1,1-1 1,6 0 54,-12 0 0,3 0 0,4-1 0,1 0 0,1 0 0,0 0 0,-3 1 0,-2-1 0,-5 1-28,3 0 0,-4 1 1,-2-1-1,-2 1 1,3-1-1,2 1 28,2 0 0,3-1 0,2 0 0,1 1 0,-2 0 0,-2-1 0,-3 1-18,3 0 0,-2 0 0,-2 1 0,-1-1 0,1 0 18,-1 1 0,1-1 0,-1 1 0,-1-1 0,1 1 32,10-1 0,-1 1 0,0 0 0,4 0-242,-13 0 0,2 0 0,2 0 1,0 0-1,-2 0 0,-4 0-83,10 0 1,-5-1 0,1 1 0,4 1-25,-7 1 1,5 0 0,1 1-1,0 1 1,-4-1 0,-7 1 316,10 2 0,-8 0 0,2 0 0,10 1 0,1 0 0,-6 0 0,-6 0 0,0-1 0</inkml:trace>
  <inkml:trace contextRef="#ctx0" brushRef="#br0" timeOffset="108332">14680 13838 9512,'50'0'899,"2"0"-269,-5 0-3192,9 0 2832,10 0-270,-29-7 0,2 0 89,4 6 1,1-2-90,1-7 0,4-2 0,2 6 0,5 2 0,-2 1-45,10-3 1,4 0-615,-10 0 1,8-1 0,0 0-1,-5 1 719,-5 3 0,-3 0 0,2 0-60,-3-2 0,3-1 0,2 0 0,0 1-237,7 1 1,1 0-1,1 1 1,-4 0 236,-10 0 0,-3 0 0,1 1 0,5-1-202,4 0 1,6 1 0,4-1 0,0 0-1,-3 0 1,-4 1 178,2-1 1,-6 1-1,1 0 1,7-1 34,-7 1 1,6 0 0,3-1 0,2 1 0,-1 0 0,-3-1 0,-5 1-128,0 0 1,-6 0-1,-1 0 1,3 0-1,5 0 115,-4 0 0,5 0 0,3-1 0,2 1 0,0-1 0,-1 1 0,-3-1 0,-5 1-18,8 0 0,-6-1 0,-1 1 0,0-1 1,3 1 17,-7-1 0,1 1 0,1 0 0,1-1 0,1 1 0,-1-1 0,-1 1-120,9-1 0,0 1 0,-1-1 0,0 1 0,-1-1 0,-3 1 68,-2 0 0,-3-1 1,-1 1-1,2 0 1,4-1-116,-1 1 0,6 0 0,3-1 0,0 0 0,-1 1 0,-4-1 0,-6 1-28,8 0 0,-7 0 0,-1 0 0,5 0 195,-4 0 0,4 0 0,3-1 0,-1 1 0,-3 0 0,-7 0 0,13 0 0,-7 0 0,3 1 0,-5-1 0,0 0 0,-1 0 0,1 0 0</inkml:trace>
  <inkml:trace contextRef="#ctx0" brushRef="#br0" timeOffset="108747">22242 12670 11580,'5'-9'810,"0"3"-630,-1 0-90,-2 3-90,-1 1 989,0-1-809,0 20-180,0 21 90,-1 5-90,0-3 0,0 1 0,0 9-715,0-15 0,0 1 715,0 17-90,0 2 0,0 3-405,0-18 0,0 0-584,0 19-990,8-12 0,1-2 2069,-5 0 0,27 8 0,-13-24 0</inkml:trace>
  <inkml:trace contextRef="#ctx0" brushRef="#br0" timeOffset="109697">18772 13734 7713,'32'0'269,"2"0"-89,-1 0-180,6 12 0,-1-9 90,27 9-90,-15 0-1719,-2-11 1,0 0 1808,12 11-45,-21-12 0,3 0-118,4 0 0,0 0 73,-10 0 0,3 0-524,6 0 1,5 1 0,-3-2 478,-1-6 0,1-1 75,7 3 0,5 1 0,-4-1-364,-2-4 1,1 0 363,7 2 0,6-1 0,-5 0-30,-5 0 0,3-1 0,0 1 0,10-1 0,1 0 0,-9 1 114,-12-1 1,-5 1-1,5 1-114,2 0 0,7 1 0,2 0 0,-2 1 0,-7 0-30,-3 0 0,-4 1 0,3 0 52,9 0 1,5 0 0,1-1-1,-6 1-52,-9 1 0,-3 0 0,3 0 7,7-1 1,6 1 0,0-1-1,-6 1-351,-9 0 1,-3 0 0,1 0 373,10 0 0,3 0 0,-1 0-60,-4 0 0,0 0 0,-3 1 536,7 0 0,1 0-716,1 0 0,4-1 1,-6 1-31,-8 0 0,-1 0 270,0 0 0,4 0 0,-6 0 0,-6 0 0,-3 1 0,10-1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50:03.9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3193 2183 8522,'0'-31'2069,"0"7"-1709,0 0 269,0 5-269,0-1 0,0-3-90,0 0 180,0-1-1,0-13-449,0 8 180,15-21-90,-11 21-270,21-24 270,-22 29 90,7-11-90,-10 27-90,6 0 0,1 7 0,9 21 90,-3 12-135,2 7 0,0 4 135,2 18-1054,0-9 1,0-1 963,-2 1-619,-2-10 0,-1 0 619,1 5-678,2 11 678,-5-23-170,-5-4 170,2-6 1534,-4 2-1534,2-11 982,-3-1-1072,-1-28-89,0-13-91,-1-14 90,0-8-270,0 2-45,0 9 1,0-2 544,0-22-1130,0 8 1,0 1-607,0-7 876,9 22 1,0 2 809,-5-6 0,26 8 0,-15 3 0</inkml:trace>
  <inkml:trace contextRef="#ctx0" brushRef="#br0" timeOffset="382">4000 2078 10231,'-21'-18'900,"16"-9"-631,-33 24-269,34-20 0,-38 20-89,28-8 178,-36 11-89,30 22-89,-12 8 89,21 12 89,3 15-89,6-21 0,25 18 0,10-26-90,6-8 1,5-4 89,17-5-45,-10-4 0,-2-2 135,0-5-90,-10-8 0,-2-5-90,-2-10 0,3-2-180,-27-12-90,-5 22 90,-6-17-1079,-23 11 809,17-4-629,-58 6 1169,41 4 0,-41 9 0,26 6 0</inkml:trace>
  <inkml:trace contextRef="#ctx0" brushRef="#br0" timeOffset="694">4488 1969 10231,'-24'13'450,"-12"-9"-360,32 25-180,-30-25 90,29 32 90,-24-8-90,26 8 0,-10 19 0,33-28 0,9 17 0,12-30 90,15 4-180,-19-14 180,24 1-90,-29-5 0,14-35 0,-32 8-90,2-22-90,-16 19-540,-22 2 91,-8 9-1170,-11-4 1799,-12 8 0,14 6 0,-10 0 0</inkml:trace>
  <inkml:trace contextRef="#ctx0" brushRef="#br0" timeOffset="1250">4957 2074 9332,'0'36'449,"0"0"-539,0-5 90,0-2 0,0-6 90,0-1-180,0-1 180,14 9-180,6-11 90,8 6-269,-9-17 89,-1-3 180,-9-20 0,5-9 0,-4-40 0,-6 18 90,-1 7 0,-2 1 90,0 4 179,1-18 91,-2 29 0,7 3-450,-2 14 90,5 6 0,6 21 90,-3-15-180,12 35-90,-9-14 180,4 9 0,-8-2-180,-1-14 180,-2-8-90,-1 7 0,-2-16 0,-1 15 0,0-16-90,-2 4 0,1-6 90,-1-16 0,1 12 0,1-31-90,0 18 90,0-18 0,3-3 0,-1 11 270,3-11-270,-4 26 0,5 0 0,-5 12-450,15 46-180,-9-19-315,3 11 1,1 2-225,5-3 1169,11 7 0,-3-17 0,2-3 0</inkml:trace>
  <inkml:trace contextRef="#ctx0" brushRef="#br0" timeOffset="1516">5930 2018 10411,'-15'-6'360,"11"-3"-360,-24 8 180,11-4-270,-11 5 180,12 20-90,6 3-90,10 13 180,18 7-90,-13-16 90,36 18 90,-11-21 179,0 5 91,15-13 0,-40-4-270,28 0-180,-31-2-180,10-3-270,-33 7-180,-2-5-494,-10 2 0,-5 1-675,-18 5 1442,16-5 1,-1 0 0,-20 10 0,-1-2-1</inkml:trace>
  <inkml:trace contextRef="#ctx0" brushRef="#br0" timeOffset="2549">20662 1772 11760,'-12'-20'1080,"2"3"-541,-1-1-269,1 3 0,-1-1 0,1 4-270,0 0 0,2 5-90,0 1 0,2 2 180,-1 1-180,4 2 180,-2 0-180,2 1-90,0 18 0,0-13-90,2 37 180,0-22 90,1 25-179,0-9 179,0 3 89,0-1-89,24 12 0,3-12-1021,3 6 1111,12-15-180,-36-5-395,32 7 485,-23-10 0,5 8 0,-3-16-360,-16 3 0,4-9 604,-24 2-2223,-6-2 1353,1-1-2162,-18 1 2788,20-4 0,-4-1 0,9-2 0</inkml:trace>
  <inkml:trace contextRef="#ctx0" brushRef="#br0" timeOffset="2833">21097 2114 8432,'40'0'540,"0"0"-540,-1 0 90,13 0 90,-12-17-90,22-4 0,-27-1 269,19-13-89,-29 11 270,3-9-90,-17-9-450,-6 19 180,-24-15-180,14 19 90,-41-3-1,9 9-89,-12 7 90,-3 1-90,17 5 0,2 17-90,-5 8 90,21 9 0,-12 19-89,27-17-451,-7 13 0,9-14 0,24 1 1,-18-4-136,24-10 1,5-1-316,-8 6 785,2-10 0,3-3 1,6 0-1,-1-4 0</inkml:trace>
  <inkml:trace contextRef="#ctx0" brushRef="#br0" timeOffset="3104">21638 1980 9152,'0'-18'809,"0"1"-899,0 3 1350,0-2-1260,0 52 90,28 17-90,-24-17 0,0 2-352,14 7 0,2-3 352,-8-1 270,7 17-90,-9-29 0,3-1-90,-12-15-90,8-7 0,-5-3 0,2-3-90,2-24-360,3-13 0,2-16-135,-3 12 1,1 0-144,6-13 143,-6 18 1,1-1 584,0 4 0,0 1 0,8-13 0,5-11 0</inkml:trace>
  <inkml:trace contextRef="#ctx0" brushRef="#br0" timeOffset="3452">22243 1906 10321,'-15'42'540,"2"-6"-540,13 3 0,0-9 0,0 2 0,0-1 0,0-2 0,20-2 90,-15-3 0,28-4 0,-30-2-90,24-7-90,-6-4 90,8-4-180,13-18 0,-15 11-90,10-35-539,-2 2 359,-10-11-135,-6 12 0,-2 0-314,-1-6 899,-6 7 0,-2 1 0,-3-2 0,-2-10 0</inkml:trace>
  <inkml:trace contextRef="#ctx0" brushRef="#br0" timeOffset="3749">22740 1791 9422,'1'42'899,"1"-8"-629,1 6-90,1-9-180,1 19 0,1-13 0,2 14-1080,3-6 91,-2-13-900,6 14 1889,-6-26 0,4 3 0,-2-12 0</inkml:trace>
  <inkml:trace contextRef="#ctx0" brushRef="#br0" timeOffset="3918">22850 1467 8612,'0'0'0</inkml:trace>
  <inkml:trace contextRef="#ctx0" brushRef="#br0" timeOffset="4172">23145 1781 10771,'-22'21'450,"-16"10"-360,9 10-135,5-8 0,1-1 45,-7 10-270,11-5 0,5 2-90,12 4-1293,-10 11 843,12-20 447,22-4 363,3-10 0,5-2 0,29-1 0,-19-7 0,0 0 0</inkml:trace>
  <inkml:trace contextRef="#ctx0" brushRef="#br0" timeOffset="4516">23600 2011 9512,'-37'0'269,"16"12"-269,24-9 0,29 8 0,9-3 0,7-6-90,-11 6 180,-1-8-90,-1 0 90,6 0 270,-14-14-180,-3-1 180,-17-14-90,-34 14-90,-12 3-90,-13 12-90,17 0 0,2 0 0,-6 0 0,-8 19-90,17 0 180,15 21-180,2-12-180,13 2-630,26 0 271,-19-6-271,23-5 1,6-2-720,-10 1 1415,35 3 0,-23-11 1,0-1-1</inkml:trace>
  <inkml:trace contextRef="#ctx0" brushRef="#br0" timeOffset="4799">24285 1832 9422,'-38'-1'629,"-5"17"-629,6 5 90,2 21-90,15-8 0,10 3 0,10-9 90,0 0-90,24 2 0,-18-3 0,47 2-90,-29-3 90,8-7 0,3-2 90,8 8 45,-9-6 0,-1 0 225,2-1 0,3 9-450,-19-14-900,-9 9 1,-32-10-2339,-24 11 3328,-18-8 0,27-6 0,1 1 0,-25 5 0</inkml:trace>
  <inkml:trace contextRef="#ctx0" brushRef="#br0" timeOffset="6586">7005 2268 7533,'41'0'180,"0"0"89,5-15 1,1 11-90,-8-3 0,1-1-3141,25 8 3051,-21-5 0,1-1 0,-10 5 0,-2-1 187,2-3 0,3-1-277,21 2 0,2 1-187,-12-1 1,2-2 186,-5 2 0,7-1 0,0-1 0,-4 1-456,-4 0 1,-2 0 0,5-1 473,2 1 0,5 0 0,2 0 0,0-1 0,-5 2-420,11-2 0,-5 1 0,4-1 402,-2 1 0,3 0 0,1-1 0,2 0 36,-9 2 0,2-1 0,0 0 0,-1 0 0,-1 0 99,1 1 0,-3-1 0,1 1 0,6-1-110,-7 1 1,5 0 0,4-1-1,0 0 1,0 0 0,-2 0-1,-5 1-273,0 0 1,-5 0-1,-1 0 1,3 0 0,5-1 292,-3 1 0,5-1 0,3 0 0,3 0 0,-1-1 0,0 1 0,-4 0 0,-3 0-72,9-1 0,-6 0 1,-2 1-1,4-1 1,5-1 76,-10 2 0,4-2 0,4 1 0,2-1 0,1 0 0,-1 0 0,-1 0 0,-3 0 0,-5 1-113,7-1 0,-5 0 0,-3 0 0,0 0 0,2 0 1,3 0 73,-5 0 0,2 0 0,0 1 1,2-2-1,1 1 0,0 0 0,-1-1 1,0 1 20,2-1 0,0 0 0,0 0 0,0-1 0,0 1 0,-1 0 0,-1 0 0,-2 0-32,6-1 0,-3 1 0,-1 1 0,0-1 0,3-1 0,6 0 0,-17 2 0,4 0 0,2-1 0,3 0 0,1 0 0,0-1 0,0 1 0,-1 0 0,-2 0 0,-3 1 0,-4 0 0,15-2 0,-5 1 0,-4 0 0,1 1 0,2-1 0,6 0 0,-10 1 0,4-1 0,3 0 0,2 0 0,0 0 0,1-1 0,-1 1 0,-3 1 0,-3-1 0,-4 2 15,9-2 0,-4 1 0,-4 1 0,-1-1 0,2 1 0,3-1-15,-7 1 0,3 0 0,1-1 0,1 1 0,-1 0 0,0-1 0,-3 2 0,-2-1 0,13 0 0,-4 0 0,-2 0 0,0 0 0,1 1 0,-1-1 0,0 1 0,0 0 0,-1-1 0,1 1 0,-3 1 0,-1-1 0,1 0 0,1 1 0,2-1 0,-7 1 0,2 0 0,2 0 0,0 0 0,-1 1 0,-1-1 0,-2 1 0,6-1 0,-4 1 0,-1 0 0,2-1 0,5 1 11,-10 1 0,5-1 1,3 0-1,1 1 0,-1-1 1,-1 1-1,-4-1 0,-4 2-34,14-1 1,-6 0 0,-1 1-1,5 0 23,-4 0 0,5 0 0,2 0 0,0 0 0,-4 0 0,-6 0 0,-3 1 0,-6-1 0,-2 1 0,4 1-23,9 2 1,4 1 0,-2 0-1,-5 0-127,-4-4 0,-5 0 1,0 3 48,-1 6 0,-1 3 0,-1-4-169,17-6 1,1 0-188,-12 7 1,2 3 0,-3-1-129,3 0 0,1 1 676,-5 0 0,3 2 0,-6 1 0,-11 1 0,-3 0 1,6 0-1,1-1 0</inkml:trace>
  <inkml:trace contextRef="#ctx0" brushRef="#br0" timeOffset="7654">7198 1526 8432,'0'26'630,"0"-4"-270,0-1-270,0-4 0,0 1-90,0 2 0,0 2 0,0 0 89,0-1-89,0-4 90,0 1-180,12-7 180,-9-2-90,19-7 0,-12-1 0,14-16-90,-6-3 90,2-1 0,-5-13 0,-1 27 0,2-28 630,1 17-450,-6-3-90,8 8-90,-10 11-270,11 16-360,-8-11-539,5 32-360,-3-17 1529,3 22 0,1-9 0,3 3 0</inkml:trace>
  <inkml:trace contextRef="#ctx0" brushRef="#br0" timeOffset="8536">18935 822 11940,'12'-7'0,"-1"4"90,-5-1-90,-1 4-899,-2 0 809,13 12 0,2-10 90,16 10 0,-6-12-90,15 0 180,-14-16 359,31-3-359,-31-11 0,17 13 90,-33-2 0,0 17-180,-7-6 90,-1 22-90,-3 7-450,1 10-2024,-2 3 1,-1 1 2473,0 7 0,0-7 0,0 1 0,0 4 0</inkml:trace>
  <inkml:trace contextRef="#ctx0" brushRef="#br0" timeOffset="16186">10298 6096 10051,'0'-19'1709,"0"1"-1529,0 3-90,0 1-90,0 3 810,0 2-810,0 29 0,0-1 0,17 26 0,-13-4-1096,12 5 1096,-16 5 90,14 4-90,-10 1-90,19-2 135,-16-17 0,-2-1-45,6 16-90,9 12 180,-14-29-311,10-4 310,-8-7-89,1-6 0,-4-4 0,-1-6-179,-1-2 1068,-2-25-1069,0 1-90,-1-23 1,0 2-271,0-5-180,0-8-135,-2 12 1,4-1 223,7 9 0,1 0 631,-9-20 0,3 3 0,31-3 0,-16-11 0</inkml:trace>
  <inkml:trace contextRef="#ctx0" brushRef="#br0" timeOffset="16520">11040 6106 10501,'-43'0'450,"0"0"-360,12 0-90,-3 18-90,1-13 180,2 38-90,-4-7-90,14 12 180,1 15-180,14-25 180,25 19-180,15-29 45,-3-10 0,3-4-2224,26-4 2269,6-4 0,-1-6 728,-17-22-683,-13 10 0,-3-1-45,-3-14-540,-3-25 90,-20 32 202,-6-26-381,0 23 89,-21 0-449,15 4 989,-37 3 0,16 1 0,-21 1 0</inkml:trace>
  <inkml:trace contextRef="#ctx0" brushRef="#br0" timeOffset="16818">11502 6107 9781,'-25'49'180,"-14"-9"-180,35-1 0,-15-10 0,19 16 0,0-12-180,27 25 180,-4-34-180,9-5 1,3-5 179,10-8 0,-5-1 0,1-5-90,5-18-90,-9 7 0,-2-1-90,-1-10 0,-13-11 0,-5 0 0,-6 9 90,-18-12 1,-6-1-181,7 9 360,-28 6 0,-6 4 0,12-1 0,-6 8 0,0 1 0</inkml:trace>
  <inkml:trace contextRef="#ctx0" brushRef="#br0" timeOffset="17649">12030 6001 8972,'6'0'540,"-1"0"-450,-3 15 179,0-12-179,-1 34 0,1-16 0,-1 20 0,0 13-90,0-13 0,-1-5 0,0-1 0,1 2 180,-1 24-270,0-38-540,0 8 361,0-42 179,11 10 90,-8-37-90,15-15 90,-9 2 0,-2 8 0,1 2 0,4 4 0,-1-13 0,-7 34 90,4-5 0,-5 20 359,6 32-449,-3-22 45,-1 25 0,0 4 45,1-18-180,0 34 180,-3-39 0,0 11-270,-1-24 180,2 7 0,-2-9-180,5-18 90,-1 13 90,6-36 90,-2 22-180,3-21 90,-1 8 0,0 1 0,-1 2-89,-1 4 268,1 6 91,-4 3-270,5 9 0,-7 17 0,5-6 0,-3 35 90,0-17-180,1 22-989,6 17 449,-4-14-494,3-6 0,0 0 862,4 3 0,13 10 0,-6-22 0</inkml:trace>
  <inkml:trace contextRef="#ctx0" brushRef="#br0" timeOffset="18200">13198 5988 9871,'-47'-4'-90,"7"20"90,0 7 0,13 25-179,10-12-1,8 2-270,9-1 270,24-8 180,6 16 0,13-21 0,9 13 0,-32-18 90,22 7 0,-27-14-270,6 0 0,-11-6 270,-10-3-180,-17-1-90,-4-1-360,-18-1 181,6 0 359,13-13 0,8 0 0,35-10 0,10 11 0,30-7 0,-10 7 0,2-6 0,0-4 0,-14 8 45,-9 1 0,-1-1 45,2-4 359,13-15-359,-25 11 720,1-24-450,-15 21 179,-3-18-269,-25 24-180,16-6-180,-37 14 180,26 1 0,-19 23 0,21 10-90,3 25-180,11-5-719,0 23 359,20-26-681,-16 12 501,33-19-89,-33-5-361,34-1 1170,-20-10 0,17-6 0,-11-7 0</inkml:trace>
  <inkml:trace contextRef="#ctx0" brushRef="#br0" timeOffset="18474">13838 6068 9691,'-13'-13'630,"10"23"-630,-11 16 0,14 13 0,0 0 90,0-7-180,14 3 90,-10-2 0,10 0 0,-1-2 0,-10-5 180,20 7 180,-21-13-270,14 3-90,-11-16-90,3-22-270,4-35-90,-5-1-135,0 5 1,1-1-136,0-4-465,-2 8 1,1 1 1121,2-3 1,0-7 0,-2 23-1</inkml:trace>
  <inkml:trace contextRef="#ctx0" brushRef="#br0" timeOffset="18706">14297 6030 9781,'0'11'990,"0"2"-900,0 11-90,-14-1 90,10 9-90,-10-5-90,14 2 180,0 1-180,0 14-360,0-11-719,0 20 449,0-25-1439,18 11 2159,2-22 0,1-1 0,-5-10 0</inkml:trace>
  <inkml:trace contextRef="#ctx0" brushRef="#br0" timeOffset="18883">14508 5977 9422,'0'36'180,"0"5"-360,0-8-270,0 2-450,0-8 1,0-2 899,14-2 0,-10-1 0,10-1 0</inkml:trace>
  <inkml:trace contextRef="#ctx0" brushRef="#br0" timeOffset="19032">14448 5695 6543,'-5'-2'0,"0"1"0</inkml:trace>
  <inkml:trace contextRef="#ctx0" brushRef="#br0" timeOffset="20183">14553 6050 10591,'11'38'360,"-2"3"-360,3-10 0,3 2 90,-7-7-90,6 0 0,-1 0 180,-1-2-180,11 9 90,-8-13 449,11 11-179,-15-20 0,6 2-450,-10-10 90,2 0 0,-3-3-90,3-20-450,11-6 90,-5-14-360,3 9 1,1 0 0,3-12-316,-2 3 1,-1 0 1018,0-7 1,4-11 0,-10 20 0</inkml:trace>
  <inkml:trace contextRef="#ctx0" brushRef="#br0" timeOffset="22406">14248 6053 8162,'0'13'2879,"18"-8"-2789,-13 46 0,25-19 0,-9 23-1,6-15-44,-5-3 0,0-1 45,7 2-90,-3-8 0,0-1 180,4 1-496,8 2 586,-16-14 72,-2-6-162,-3-1-90,2-6-90,-5-2 0,10-21 0,-9 13 0,9-42-90,-6 19-81,3-29-189,0 4 45,-6 10 0,0-2 135,-3 11 0,-1-1-630,7-25 1,0 2-180,0-5-406,-3 15 1,0 3 1394,0 2 0,2 0 0,-6 24 0</inkml:trace>
  <inkml:trace contextRef="#ctx0" brushRef="#br0" timeOffset="22733">15007 6018 9152,'0'50'539,"0"-7"-449,0 2-1597,0-6 1507,0 2-14,0 18 14,12-17-495,-11-8 1,0-1-406,11-1 900,-1 12 0,-9-28 0,9 2 0</inkml:trace>
  <inkml:trace contextRef="#ctx0" brushRef="#br0" timeOffset="22906">15078 5655 8972,'-20'12'-330,"4"6"0,16 15 0</inkml:trace>
  <inkml:trace contextRef="#ctx0" brushRef="#br0" timeOffset="23149">15368 6160 10231,'-34'0'720,"13"17"-630,-3-13-90,21 31 0,-19-19 90,9 33-90,0-15-810,0 28-89,12-24-973,-3 9 793,24-17-289,-15-4 1368,36-3 0,-35-2 0,15-3 0</inkml:trace>
  <inkml:trace contextRef="#ctx0" brushRef="#br0" timeOffset="23554">15587 6299 9512,'0'10'449,"0"8"-449,15 12-90,-11-2-90,28-14 91,-14 1 89,19-13 89,-2 5-178,-5-7 89,3-17 89,-15 0 1,4-15-90,-12 18 0,-1-12 90,-6 10-90,-3-7 0,-17-2 0,13 10 90,-30-3 180,6 9-270,-21 2 0,6 5 0,-7 1 0,24 19 90,-6 1-90,23 20 90,0-2 0,9-5-900,23 8 1,2-17-181,3 5-179,17-11 1169,-25-4 0,21-2 0,-12-2 0</inkml:trace>
  <inkml:trace contextRef="#ctx0" brushRef="#br0" timeOffset="23838">16253 6132 10951,'-50'19'449,"2"-3"-359,2 20-90,22-7 0,7-5 90,17 1-90,0-8 0,28 10 0,-20-7-45,24-2 0,5-2 135,-12 4-45,14-2 0,0 0 135,-17-1-180,22 10-90,-41-16-1079,7 6 269,-38-6-1798,-19 10 2698,-17-8 0,25-3 0,0 0 0,-26 5 0</inkml:trace>
  <inkml:trace contextRef="#ctx0" brushRef="#br0" timeOffset="24350">12507 6476 10501,'50'-14'-630,"-8"10"-269,5-10-2122,-6 4 3021,3 8 0,5-8 0,-1 10 0</inkml:trace>
  <inkml:trace contextRef="#ctx0" brushRef="#br0" timeOffset="25333">6782 2989 10861,'18'41'629,"-13"-1"-539,39-4-3218,-20 6 3128,0-17 0,3 0 45,-3 1 0,2 3-45,3 1 0,3 3 0,0-1 0,7 8 0,1 0 30,-3-5 0,2 3 0,2 1-30,6 7 0,2 2 0,-2-2 0,-8-8 0,-1-1 0,4 4 36,-1 1 0,5 4 0,1 2 0,-1 0 0,-4-4-526,-5-6 1,-4-3-1,1 1 1,4 4 504,2 1 0,4 5 0,2 2 0,0 0 0,-1-2 0,-4-3-281,2 1 1,-4-4 0,0 0-1,3 2 248,-1 0 0,2 1 0,1 1 0,1 0 0,-1-1-108,-1-2 0,1 1 0,0-2 0,-1 0 1,-2-2-229,0 0 0,-2-3 0,-1 0 0,4 3 204,-3-2 0,4 3 0,1 1 0,-1 1 0,-1-3 0,-5-4-60,9 7 0,-5-3 1,2 3-264,3 4 1,3 6 0,-2-1 0,-5-5 362,-9-9 0,-4-3 1,0 2 109,7 9 0,0 2 0,-5-4 0,-2 1 0,-4-3 0,-1 0 0,-1 1 0</inkml:trace>
  <inkml:trace contextRef="#ctx0" brushRef="#br0" timeOffset="25917">5467 4004 9062,'37'-16'809,"-3"12"-449,-13-26-270,0 26 270,6-39-450,-6 24 180,4-26 90,-9 17 0,0-4-270,-2 2 360,5-19-91,-6 14 541,6-23-720,-11 28-180,1-9 90,-7 22 360,-1 1-270,-1 32 0,0 0-270,0 26-675,9-10 1,1 2-405,-6 25-375,14-17 1,3 0 1723,-13-7 0,1-1 0,10 2 0,1 1 0,-4 0 0,0 1 0</inkml:trace>
  <inkml:trace contextRef="#ctx0" brushRef="#br0" timeOffset="26483">8570 6121 9242,'37'43'1169,"-14"-8"-1169,1-2 90,-21-8-90,19-2 0,-20 1 0,19-3 0,-12 6 0,3-9 0,0 1 0,-9-10 0,5-2-90,-5-3 180,4-1-270,-3-2 90,8-14 90,-5 9 0,9-53 90,-7 29-90,3-37 0,-3 9-180,-4 16 900,1-5-630,-4 22 0,7 11 0,-1 24-1395,10 16 1,1 6-405,7 27 1507,-4-15 0,2-1 1,-8-12-1,0-2 1,2 1-1,0 0 1</inkml:trace>
  <inkml:trace contextRef="#ctx0" brushRef="#br0" timeOffset="27236">20152 2701 11311,'0'41'359,"-20"-4"91,16 14-1667,-19-27 0,-3 1 1352,14 6 0,-2 4-15,-12 3 0,-6 3 0,1-1 15,-2 12 0,-1 0-986,2-3 0,-4 2 0,2-3 911,5-8 0,1-2 0,-1 0-30,-3 3 0,-1 0 0,0 1-202,-1 1 0,-1 0 1,0 1 171,-2 2 0,-1 1 0,0 1 0,-1 1 0,0 0 0,-1 1 0,10-11 0,0-1 0,0 2 0,-2 3 18,-3 2 0,-3 5 0,0 0 0,1 0 0,1-2-323,0 0 1,2-2-1,0 1 1,-3 4 304,5-8 0,-2 4 0,-1 2 0,-1 1 0,0-1 0,2-2 0,3-4-185,-5 7 1,3-4-1,0-1 1,-1 3 148,0-1 0,-1 2 0,0 0 0,1 0 0,1-5 13,-6 10 1,3-4-1,0 0-217,1-1 0,1-1 0,1-1 0,2-2 0,0-2 1,0 3-541,-6 9 1,-1 2-1,4-3 511,9-15 1,2-3-1,0 3 269,-7 12 0,-1 3 0,6-8 0,10-13 0,2-3 0,0 4 0,0 1 0</inkml:trace>
  <inkml:trace contextRef="#ctx0" brushRef="#br0" timeOffset="27754">20415 3666 8882,'19'0'-90,"-4"0"540,18-16-1,-11-10-224,-1 1 0,0-3 45,5-19 224,-5 10 1,-1 0-45,-1-7-135,-5 7 0,-1 0-225,-4-4 0,0-6-90,-8 16 0,-24 35-990,-5 25-179,0 25 39,4-19 0,1 3 1130,7 13 0,2 2 0,-7-11 0,0 1 0,2 15 0,0 1 0</inkml:trace>
  <inkml:trace contextRef="#ctx0" brushRef="#br0" timeOffset="28299">18585 6075 11580,'0'-6'270,"14"2"-270,-10 26 180,10 32-270,-14 3-223,0-20 1,0-1 222,0 9 90,0-1-359,0-4-153,0 7-117,0-16-91,17 0 450,6-22 360,24-26-90,-7-3 0,5-24 585,-20 14 0,0-2-156,13-19-25,-7 7 1,-2 0-45,2-1-270,-10 11 0,-1 4-90,-2 11 702,0-10-613,-10 27 148,-3-6-417,-3 32-359,0-4-631,-2 27-989,-9-14 1,-1 2 2158,6 27 0,-14-18 0,-3 1 0,9-10 0,-1 1 0</inkml:trace>
  <inkml:trace contextRef="#ctx0" brushRef="#br0" timeOffset="29138">10443 7811 11221,'3'-4'719,"1"1"-539,-1 2-90,2 1-90,1 0 90,2 20-180,1 9 0,8 27-630,-7-9-359,0-13 0,-1-1-654,1 9 744,2 9-271,-4-20 1239,-1-3 1,0-6 0,-1-1 0</inkml:trace>
  <inkml:trace contextRef="#ctx0" brushRef="#br0" timeOffset="29283">10452 7666 9871,'-11'-14'-269,"-5"3"-2160,14 5 2429,-4 22 0,24-13 0,5 16 0</inkml:trace>
  <inkml:trace contextRef="#ctx0" brushRef="#br0" timeOffset="29620">11295 7876 10501,'-24'26'1349,"-19"1"-1259,37-1-641,-44 1 551,29 3 0,-5-9 0,-2 0 0,-2 12-98,-8 13 8,27-23-694,0 6 244,37-19 1,14-17 359,15 3-813,-13-26 1,-2-7 1081,11 3-89,-10-17 0,-4-5 138,-17 27 0,-2-1 806,5-31 1,-4-2-315,-7 5-406,-4 7 1,-7 5-587,-22 15 272,15-2 90,-31 24-90,21 27-1169,1 14 0,2 6 404,5-6 1,2 4 923,1 8 1,2 7 0,1-4 0,2-4-1,0-1 1,0 18 0,0 1 0</inkml:trace>
  <inkml:trace contextRef="#ctx0" brushRef="#br0" timeOffset="30884">10563 9251 10141,'-14'-11'810,"11"2"-810,-11 5-90,14 2 1079,0 0-989,0 18 0,0 11 0,17 10 90,-13 7-90,13-6 90,-4 20-180,-9-12 135,8-12 0,0-1 225,-9 1 540,18 8-721,-15-25-89,7-1 0,-8-26 0,-4-16 0,-1-11-225,0 2 1,0 0-136,0-15-225,0 5 1,0 0-316,0-9 0,0 13 1,0 1-510,0 0 690,0-5 719,0 23 0,0 7 0,0 4 0</inkml:trace>
  <inkml:trace contextRef="#ctx0" brushRef="#br0" timeOffset="31183">11230 9306 11490,'-44'0'180,"-2"0"-90,12 0-180,-9 16 90,13 6 0,-1 19 90,15-1 0,8-8-90,30-3 0,3-19 0,24 0 0,-4-26-90,-3-6-359,-18-20-181,-9-1-1079,-15 9 629,0-1-359,-18 23 1439,14-9 0,-14 19 0,18-6 0</inkml:trace>
  <inkml:trace contextRef="#ctx0" brushRef="#br0" timeOffset="31482">11497 9246 9512,'0'38'629,"-18"-17"-539,13 11-90,-12-19-90,17 16 180,-12 1-90,9-7 0,-9 12 0,12-17 90,16 6-180,2-15 90,22-1 0,0-7 0,7-22 90,-12-4-90,-5-23 0,-13 12-90,-9-1-180,-2 13-89,-6 1-181,0 3-989,-20 3 1529,-1 3 0,-20 5 0,3 5 0</inkml:trace>
  <inkml:trace contextRef="#ctx0" brushRef="#br0" timeOffset="31922">11968 9230 9062,'-14'20'0,"10"15"0,-11-16 0,15 13 0,0-6 90,0-6-90,0 0-270,0 5 90,0-7-90,0 7 180,13-16-1079,-9 3 449,19-10 271,-21-14 269,16 8 360,-10-29 269,4 7 541,-1-17-810,-6 7 539,5 3-449,-7 22 90,3-1-180,-2 12 90,0 23-90,0-18-1,-1 48-179,0-34 90,-2 43-180,0-34-89,0 3-721,1-16 180,1-14 181,0 4-1080,6-21 1619,-1 12 0,7-31 0,-3 12 0</inkml:trace>
  <inkml:trace contextRef="#ctx0" brushRef="#br0" timeOffset="32054">12262 9207 9422,'9'0'809,"4"16"-629,-5 3 0,7 19-180,-7-8-90,4 1 90,-2-6-810,0-3-269,1 5 1079,8 9 0,0-8 0,7 9 0</inkml:trace>
  <inkml:trace contextRef="#ctx0" brushRef="#br0" timeOffset="32286">12913 9506 12030,'-18'0'-4857,"34"0"4857,11 0 0,23 0 0,4 0 0</inkml:trace>
  <inkml:trace contextRef="#ctx0" brushRef="#br0" timeOffset="32490">13650 9370 10771,'-19'13'540,"3"3"-451,4 0-268,9 9-181,-9-14-989,12 21 449,0-11-1919,0 16 2819,0-17 0,0 5 0,0-10 0</inkml:trace>
  <inkml:trace contextRef="#ctx0" brushRef="#br0" timeOffset="32666">13597 9014 9961,'-10'-3'-1889,"8"20"1080,-8 8-540,10 13 1349,0-1 0,20-9 0,5 2 0</inkml:trace>
  <inkml:trace contextRef="#ctx0" brushRef="#br0" timeOffset="33034">14037 9198 10051,'-42'-8'1349,"6"1"-1259,17 26 0,-3 12-90,19 12-90,-7 5 180,10-9-90,0 1 90,0-1-90,0-3 0,17-3-270,4 2 181,21-19-1,0 2 90,12-54 0,-17 12 0,-16-11 0,-5-4 0,0-3 89,-12 4 1,-2-1 270,4-7 90,-14 7 0,-1 1-180,4-2-270,-11 8 0,0 2 0,13 6 0,-20-1-90,21 37-360,-7 18-1979,9 31 630,0-1 189,0-24 1,0 1 1609,0 23 0,0 6 0,0-32 0,0 0 0</inkml:trace>
  <inkml:trace contextRef="#ctx0" brushRef="#br0" timeOffset="33619">10663 10858 10501,'-19'-5'720,"14"1"-630,-33 2 89,20 2-89,-14 0-90,6 0 0,-2 20-90,7 3 90,4 23 90,10-11-90,28 13 0,16-19 0,-6-5 0,2 0-90,25 3 90,-20-7 0,-2 1-653,1 0 653,-1 4 105,-10-9-105,-16-5-1889,7-1 810,-31-8-540,-9-18 359,-21-3 1260,22-12 0,-9 3 0,16 5 0</inkml:trace>
  <inkml:trace contextRef="#ctx0" brushRef="#br0" timeOffset="33916">11023 10915 8882,'29'0'1169,"8"14"-899,-10-10 360,9 10-270,-18-3-271,6-8-89,-12 8 90,6-11-180,-9 0 90,9-28 0,-10 21 90,3-35-90,-9 21-90,-1-11 90,-20 2 90,14 10 90,-41 9-180,39 21 0,-31 15 0,29 9 0,-3 20 90,5-17-180,7 29-180,23-26-835,-17 9 386,37-18-361,-37-6-179,39-2 1259,-26-7 0,24-7 0,-11-3 0</inkml:trace>
  <inkml:trace contextRef="#ctx0" brushRef="#br0" timeOffset="34217">11642 10841 10321,'-21'14'1079,"-5"2"-899,23 21-90,-7-9-90,10 7 0,0-8 0,0 16 0,20-11 0,-15 22 0,27-26 270,-29 16-180,10-28-360,-4 3 0,-7-32 1,12-29-91,-10-2 0,5-21-315,-3 30 1,0 1-136,4-19-270,-2 9 1,0 0 1079,2-2 0,2-11 0,-5 23 0</inkml:trace>
  <inkml:trace contextRef="#ctx0" brushRef="#br0" timeOffset="34537">12077 10887 10861,'-15'5'809,"3"12"-809,12 17 90,0 6-90,19-7 0,-14 2 0,28 13 90,-11-13-90,6 5 0,12-12-90,-17-15-719,18 4 179,-19-16-809,16-19 539,-18 13-988,11-53 1888,-18 35 0,2-33 0,-10 22 0</inkml:trace>
  <inkml:trace contextRef="#ctx0" brushRef="#br0" timeOffset="34716">12410 10802 9152,'0'35'1349,"14"3"-1349,-10-5 90,10 0 0,-4-5-90,0 14 0,2-8-360,2 24-449,-5-23-990,9 18 539,-3-25 1260,2 2 0,-1-15 0,1-3 0</inkml:trace>
  <inkml:trace contextRef="#ctx0" brushRef="#br0" timeOffset="34888">12552 10600 8252,'-4'15'-150,"1"0"0,3 13 1</inkml:trace>
  <inkml:trace contextRef="#ctx0" brushRef="#br0" timeOffset="35267">12907 10886 11490,'-27'15'180,"3"6"-180,11 12 0,-4 4 0,15-2 90,-7 4-822,9 3 642,0 2-810,0 18 270,24-18 45,-11-11 1,3-2-495,28-4 1079,11 1 0,-19-20 0,11-4 0</inkml:trace>
  <inkml:trace contextRef="#ctx0" brushRef="#br0" timeOffset="35616">13282 11087 8072,'14'17'270,"-10"5"-90,21-19-90,-15 12 0,13-14 0,-4 5 90,0-6 90,3-14-180,-6 10 539,5-27-359,-11 26-90,-3-25 270,-6 13-180,-1-11-180,-22 11 89,17-3-89,-35 14-90,18-3 0,-16 6 0,16 18 0,-9-11-449,21 30-91,-5-7-719,9 20 359,6-10-1703,17 7 2603,7-23 0,-2-1 0,-2-13 0</inkml:trace>
  <inkml:trace contextRef="#ctx0" brushRef="#br0" timeOffset="35883">13745 10992 9602,'-40'0'719,"-3"0"-719,23 17 0,-18-12 0,22 24 0,-4-11 0,9 14 0,11-5 90,0-1-180,0-9 90,23 0 0,-17-2 0,40 1 0,-40-4 0,40 0 630,-23 1-181,6-3-179,-1 3-270,-26-6-449,9 0-181,-11-4-449,0 1-1710,-25 0 2789,-4 0 0,-1 0 0,7 0 0</inkml:trace>
  <inkml:trace contextRef="#ctx0" brushRef="#br0" timeOffset="36183">14098 11376 12030,'-6'10'360,"5"0"-1170,16-9-89,13 2-450,14-3-180,3 0 1226,-5 0 1,4-14 0,3-3 0</inkml:trace>
  <inkml:trace contextRef="#ctx0" brushRef="#br0" timeOffset="36399">14852 11130 10771,'-19'27'540,"4"-1"-451,15 1-89,0-5-179,23 2-271,-18-5-1079,37 6 719,-19-7-1259,12 5 2069,2-15 0,-16-1 0,5-6 0</inkml:trace>
  <inkml:trace contextRef="#ctx0" brushRef="#br0" timeOffset="36538">14787 10711 7263,'17'22'-210,"-12"17"0,13-11 0</inkml:trace>
  <inkml:trace contextRef="#ctx0" brushRef="#br0" timeOffset="36918">15510 11052 11490,'-48'0'810,"-3"0"-810,12 19-90,0-15 180,24 32-90,-12-31-90,23 34 180,-11-24 0,15 20-360,0-4 180,0-7-180,22 8 270,10-21-270,30 1 180,-10-12-270,-7-9 1,-2-5 269,-1-15 45,-3 3 0,-4-3 45,-10-16-90,-3-18 270,-16 23 135,-4 4 0,-4 0-67,-15-6 22,12-12-90,-26 12-90,13 14 539,0-3-269,5 21-360,13 23-270,0 11-90,21 14-1798,-1 15 269,4-17 1889,-2-3 0,-2-1 0,-2 5 0,22 10 0</inkml:trace>
  <inkml:trace contextRef="#ctx0" brushRef="#br0" timeOffset="37056">16372 11094 11760,'8'14'-652,"-3"-10"0,-1 10 0,-3-14 0</inkml:trace>
  <inkml:trace contextRef="#ctx0" brushRef="#br0" timeOffset="40049">10915 12742 11490,'-16'-18'990,"0"-9"-720,1 18-90,-1-9-90,-2 8 89,-1 4-179,-2 2 90,0 4-90,-2 0 0,-3 17 0,0-13 0,-3 39 0,2-20-324,1 28 324,6-10 0,3 2-90,7 1 90,5-3-90,4-2-180,1-4 0,28 3 180,-21-14-45,24-12 0,6-4 45,-11-3 90,38-5 0,-25-24 0,0 4-90,-1-24 135,-15 17 0,-2 0 45,9-16-45,-13 4 0,-2 0 225,-7-5 90,-2-12-270,-6 23 0,0 4-90,-17 6-90,13 2 0,-23 11 90,24 19-360,-8 22 55,11 10-595,-2-5 1,4 0-180,22 12-1,-9-6 1,2 0 1079,30 5 0,-24-18 0,0-1 0,15 6 0</inkml:trace>
  <inkml:trace contextRef="#ctx0" brushRef="#br0" timeOffset="40422">11530 12969 10411,'-20'-13'900,"15"-5"-361,-36 16-359,12-6-180,-11 8 0,0 0 0,12 19 0,2-14 0,2 32 0,1-13 0,10 20-90,2-10-450,29 4 451,10-20-91,12-2 0,3-10 0,-6-30 90,0 18-505,-17-19 0,-1-5 505,18 5 135,-14-11 0,-1-2-60,8-10 15,-12 7 0,-4-1 0,-4-9-852,-4-13 942,-6 18 359,0 2 1,-25-1-321,-2-15 51,-2 17-180,8 13 0,1 2 0,-1 3 998,-2 2-998,-2 16 101,23 26-11,-14 22-90,15 15-210,-3-4 0,1 2 75,2-17 1,2 1-316,4 9 0,4 4 0,0-3-90,3-3 1,1-1-46,-1 14 1,4 2 584,10-4 0,-1-2 0,-16-14 0,0-1 0,14 11 0,-1 0 0</inkml:trace>
  <inkml:trace contextRef="#ctx0" brushRef="#br0" timeOffset="40970">12195 12907 10951,'0'-10'270,"0"1"89,-18 5-89,-6 1 0,-10 20-180,-13 17-90,19 9 0,-1 7 0,3 1 0,2 4-135,7-2 0,4-1 45,8-12-180,26 6 90,-16-27-359,59-8 449,-37-33 90,4 12 0,3-5 0,-4-20 0,-3-4-215,-6 12 1,1-1 214,11-22 0,-2-1 45,-15 19 0,-2 0 90,5-21 0,-5-1-251,-3-8 386,-7 23 0,-1 1 180,-3-11-90,0 3-180,-17 5-267,12-2 87,-26 17 0,27 1 90,-11 36-180,15 5 180,0 23-360,0 2-467,0 8-163,0 9-629,0 8 1529,7-14 0,4 1 0,2-11 0,4 0 0,8 12 0,0 1 0</inkml:trace>
  <inkml:trace contextRef="#ctx0" brushRef="#br0" timeOffset="41450">12828 13166 10591,'16'0'1169,"10"0"-2608,35 12 90,-9-9-2790,7 22 4139,-13-22 0,4 10 0,2-13 0</inkml:trace>
  <inkml:trace contextRef="#ctx0" brushRef="#br0" timeOffset="41900">13832 12953 11490,'-23'35'180,"4"-3"-180,6 2 90,9-1-180,-9 5 270,13 6-964,0 5 784,0 6 0,17 0 0,-13 2 45,14-18 0,-1-1-45,-12 19 0,11-12 0,-1-1 0,-11 0 89,17 16-89,-19-35 75,6 0-614,-8-17 219,0-19-40,-17-21-180,-3-31 450,10 31 0,-1-3-1172,-6-21 0,0-2 1217,6 17 0,1 0 45,-1-13 0,-1-3 45,-3-2 0,1 1-1,12 15 1,1-1 135,-5-23 0,0 4 180,6-2-45,7 24 0,2 5 169,-5 6 236,40 7-540,-25 42-180,21 11 90,-26 30-90,-5-11-270,-8-15 0,-2-1-812,1 7-177,-20 12 2382,15-22-2292,-15-3 1169,4-6 0,12-5 0,-12-4 0</inkml:trace>
  <inkml:trace contextRef="#ctx0" brushRef="#br0" timeOffset="42152">14135 12819 9781,'7'35'1080,"-3"6"-810,-2-9-270,-2 4 180,0-7-180,0 3 0,0 18 0,0-11 0,0 7 0,0-5 89,0-17-89,0 9-89,0-23-91,11-2-180,-9-27 180,18-13-90,-17-13-360,7 8 1,2-1-361,-4-14 424,4 7 1,0-1 0,0-8 0,-5 20 0,1 0-1</inkml:trace>
  <inkml:trace contextRef="#ctx0" brushRef="#br0" timeOffset="42466">14695 12814 9781,'-12'21'2249,"2"8"-2249,23 13 0,-10 3 0,10-8-989,-4 18 269,-6-14-1349,14 21 900,-15-32 1169,9 1 0,-10-21 0,2-5 0</inkml:trace>
  <inkml:trace contextRef="#ctx0" brushRef="#br0" timeOffset="42616">14685 12558 7353,'0'30'0,"0"0"0</inkml:trace>
  <inkml:trace contextRef="#ctx0" brushRef="#br0" timeOffset="42834">15233 12749 11490,'-25'19'900,"-11"-14"-810,32 29-90,-32-18 90,32 16-135,-20-9 0,-2 0-225,10 14-1750,-16 17 1121,12-14 179,17 1 60,-9-4-1949,12 7 2609,30-17 0,-6 0 0,27-17 0</inkml:trace>
  <inkml:trace contextRef="#ctx0" brushRef="#br0" timeOffset="43134">15558 12900 10591,'-23'13'-180,"30"-10"90,24 9 90,16-12 90,-4-15-90,-11 12 90,-3-24-90,-4 24 90,-12-19 270,5 20 179,-15-16 361,7 9-540,-30-5-270,-3 7-90,-16 3 0,18 17 0,-5-9 0,23 24-540,-8-9-180,11 8-2518,26 10 720,-20-14 2518,54-3 0,-31 1 0,32-6 0</inkml:trace>
  <inkml:trace contextRef="#ctx0" brushRef="#br0" timeOffset="53216">21830 4339 10411,'-9'-34'854,"1"1"1,-11-28-315,1 10-847,-2 6 397,4 9-90,0 6 188,6 9-188,2 8 1085,5 5-995,2 21-90,20-11 0,-14 36 0,35-15 203,-22 25-563,7-12 0,2 1 225,-9-8 1,-1 3-2102,12 24 0,0 3 1831,-12-24 1,-1 0-496,9 24 1,-1-2-79,-10-24 0,-1-2 663,2 7 1,-1 0-482,5 18 616,-7-21 0,-3 7 540,-6-28 2968,-30-3-2879,-9-27 1,-16 12 626,2-35-716,12 20-91,1-19-179,2 7-90,3 0 641,5-11-731,2 12 180,13-18-90,1 22 0,11-7-180,27 12-450,-20-1 0,51 3-449,-8-9 899,-19 19 0,4 0-45,12-6 0,0 1 225,12 2 0,-13 3 0,0 1 0,3 4 0,9-1 720,-18 5-360,-16 0 270,4 0-451,-21 0 361,0 14-360,-6 4 886,-1 13-1066,0-5 213,0 4-123,0-10-359,0 11-1,0-13-270,21 6 0,1-13 450,23-1 90,-13-7 0,1-3 0,-4-19 90,-7 14 630,1-30-360,-8 19 449,-6-13-809,-3 32-360,-5 16-179,-1 19-91,0 6-719,0 2 0,16-10 1349,-12 7 0,11-18 0,-15-3 0</inkml:trace>
  <inkml:trace contextRef="#ctx0" brushRef="#br0" timeOffset="53422">22633 4095 8702,'0'36'90,"17"3"-540,-13-9-179,12 3-91,-16-10-90,12-1 810,-9-1 0,9-1 0,-12 0 0</inkml:trace>
  <inkml:trace contextRef="#ctx0" brushRef="#br0" timeOffset="53583">22567 3950 7803,'17'-6'539,"-13"2"-539,33 1-360,-13 2-539,11 15 899,0-10 0,-7 25 0,2-10 0</inkml:trace>
  <inkml:trace contextRef="#ctx0" brushRef="#br0" timeOffset="53918">23253 4362 9602,'-9'18'0,"2"-2"179,7 15-89,0-6 90,-6 2-270,5 18 90,-4-8 0,4-3 0,2 0 90,-1-4 0,0 13 90,0-31 180,0-3-450,0-5 90,0-18 0,0-10-270,13-24-270,-9 4-1169,9-21 810,-5 25 899,4-22 0,5 29 0,1-6 0</inkml:trace>
  <inkml:trace contextRef="#ctx0" brushRef="#br0" timeOffset="54220">23903 4457 10771,'-48'10'989,"2"-2"-899,13-2-90,-1 0-90,4 1 0,13 1 90,-10 2 0,23-2-180,-12 4-89,16-5 89,0 3 0,27 0 90,7-2 90,-1-3 0,1-1 0,19-1 45,-19-2 0,0-1-45,2 0 0,14-14-270,-34-6-180,0-12 0,-41-2-269,19 10-181,-46 8 900,15-1 0,-12 15 0,1-8 0</inkml:trace>
  <inkml:trace contextRef="#ctx0" brushRef="#br0" timeOffset="54538">24320 4436 10051,'-51'9'630,"1"1"-720,5 10 90,19-5 90,11 1-90,15-5 90,0 2-180,0 0 90,0-1-180,23 3 90,13-6 0,13 2-856,5-9 856,-13-1 180,-1-1 0,10 0-180,-16-16-90,5 1 0,-28-17-89,-3 1-991,-61-7 541,24 12 719,-13 10 0,-2 5 0,8 5 0,-10 1 0</inkml:trace>
  <inkml:trace contextRef="#ctx0" brushRef="#br0" timeOffset="55090">24660 4428 8162,'-17'15'360,"4"6"-360,13 18 90,0-5-90,0 1-90,0 4 90,0-11 0,13 13-90,-9-23-539,19 4 449,-11-15 90,5-16 90,-3 6 0,2-46-90,-4 25 135,1-9 0,-1-3 45,3-2 179,-2 4 1,0 2 360,-2 2 0,7-8-450,-13 32 269,7 20-359,-6-9 180,8 54-180,-5-33-90,2 35 0,-2-11-90,-2-15 360,1 15-270,-3-34 0,0 10 0,-1-24 0,0 6 0,0-8 0,0-21 0,5-7-90,-3-14 90,9-17 0,-7 21 0,3-9 0,-4 19 90,-1 6-90,1 9 0,-3-3 0,2 14 0,-1-7-360,7 27-449,0-13-1710,13 55 2519,-6-31 0,-5 3 0,-1 2 0,10 9 0</inkml:trace>
  <inkml:trace contextRef="#ctx0" brushRef="#br0" timeOffset="55366">25745 4490 11940,'-12'13'-1709,"30"-9"45,16 3 0,5-1 1664,27-6 0,-16 0 0,-1 0 0,2 0 0</inkml:trace>
  <inkml:trace contextRef="#ctx0" brushRef="#br0" timeOffset="55616">26047 4174 10411,'-26'-3'0,"4"1"270,4-1 899,4 2-1259,8 16 180,26 6-90,-14 12 0,39 1 0,-40-2 45,14-5 0,5 0-135,0 17-225,-4-3 1,0 2-676,2 8-180,-14-5 1,-4 1-1345,-4 8 2514,-9-18 0,-1 0 0,5 12 0,-14 0 0</inkml:trace>
  <inkml:trace contextRef="#ctx0" brushRef="#br0" timeOffset="56406">27165 4162 10411,'-47'0'989,"20"20"-719,-23-16-270,27 36 0,-8-24 0,-2 0-90,-3 26 180,-9 4-90,22 0-180,10-12 90,6 18-89,7-26-541,24 5 360,13-20 90,-2-4 1,1-5 179,-5-12 0,1-3-7,1 4 1,0-3 96,2-18 0,-2-5 0,16-10 45,-13 2 0,-4-2 45,-3-11 225,-14 7 0,-4-1-511,-5-9 600,-4 21 1,-4 0 45,-19-15 90,16 3-271,-38 3-179,19-8-180,-3 19 180,-6-8-180,22 32 180,-6 28-90,9 7 0,7 13 0,2 4-269,-1 16-825,-1 1 1,2 1 508,8-21 1,1 1-346,-3 5 1,0 4 0,2-5 929,8-3 0,2-2 0,-1 12 0,-1-1 0,-1-16 0,-1 0 0</inkml:trace>
  <inkml:trace contextRef="#ctx0" brushRef="#br0" timeOffset="56654">28000 3852 12210,'-22'19'180,"-9"-14"-180,27 39 0,-9-21 90,-3 25-90,5-14 0,-2 1-630,-15 22 180,8-3 1,2 0-452,8-21 1,2 0 450,-4 10 1,2-1-451,-2 15 1,7-2 89,2-5-629,2-4 1439,1-5 0,0-9 0,0-4 0</inkml:trace>
  <inkml:trace contextRef="#ctx0" brushRef="#br0" timeOffset="56952">28227 4202 11041,'-16'8'1079,"-5"9"-1079,-11 19-270,12-4 90,-2 2 0,20-7 1,-7 2-91,9 3 180,0-1 0,0 2 0,23 24 90,-17-22 0,11-4 0,3-2 90,-4-6 449,1 7-449,6-18-1349,-20 2 1259,-37-27 0,0 0 0,-2-2 0,0 0 0</inkml:trace>
  <inkml:trace contextRef="#ctx0" brushRef="#br0" timeOffset="57316">28632 4232 10321,'-45'19'1079,"20"14"-989,-18-29-180,25 27 90,-23-14 0,25 6 0,-12-1-89,25-7-1,-10 0 0,13-1-180,0-1 0,0-1-180,24 2 360,6-7 0,14-1 270,-5-6-180,0-36 90,-6 27 900,1-45-451,-18 34-539,-8-12-90,-8 6-180,0 31-899,0 24 450,0 9-1440,0 21 2159,0-29 0,19 8 0,5-15 0</inkml:trace>
  <inkml:trace contextRef="#ctx0" brushRef="#br0" timeOffset="57499">29098 4207 9602,'-18'-8'1349,"-5"2"-1259,0 23 0,-5 9-360,25 11-540,-8 17 91,11-18-1170,0 20 270,25-27 1619,-19 4 0,50-23 0,-18-3 0</inkml:trace>
  <inkml:trace contextRef="#ctx0" brushRef="#br0" timeOffset="57890">29320 3806 10231,'-11'14'1169,"-5"10"-1079,14 8 0,-6 7 90,8 16-180,0-8-45,-1-1 0,2 1-384,17 11 384,-17-6 0,3-1 135,27 7-90,-30-10 0,1-1 0,23 0-90,-19-9 0,-2-3 90,9-7-450,-1 6 530,-8-29-170,6-19 177,-5 10-177,9-52 90,-4 29 0,7-34 90,3 6 0,-2 15 179,13-17-179,-11 38-90,15-10 90,-15 27 173,7-7-173,-9 31-180,-1-17-89,-3 42-1351,1-13 451,-3 13-1619,-2 10 2698,-3-23 0,-4 3 0,-2-14 0</inkml:trace>
  <inkml:trace contextRef="#ctx0" brushRef="#br0" timeOffset="58099">29035 3282 11400,'-13'21'0,"-3"-2"-179,-9 42-451,4-19-854,2 16 0,3 4 882,9-28 1,2 1 0,-4 22 0,2 0-1,7 8 1</inkml:trace>
  <inkml:trace contextRef="#ctx0" brushRef="#br0" timeOffset="58667">30617 3978 11670,'2'-15'630,"-18"2"-450,-15 6-180,-12 3-90,-7 4 90,12 20 0,-19 4-180,19 14 0,-9-4 0,31-4 90,6-2 0,10 3 90,0 15-90,21-10 90,11 22 0,9-27 0,-12-8 0,-2 1 0,-7-3 180,23 4-360,-30-12-359,7-6-990,-11-1 629,-32-19 91,4-2 539,-8-18-180,1-3 450,23 4 0,11-16 0,-4 20 90,39-21 90,-9 24 45,-4 6 0,1 1-732,17 0 777,-3-1 134,-8 5-224,-12 5 180,9-3-270,-24 8 1169,6-1-1169,-15 17 682,5 4-772,-6 18 90,0-5-180,0 1 90,0-5 90,0-2-180,0 1-89,24 7-181,7-8-360,28 6 180,-10-16-539,11-2 359,-24-9-179,7-1 911,-17-1 0,-4-16 1,-2-4-1</inkml:trace>
  <inkml:trace contextRef="#ctx0" brushRef="#br0" timeOffset="59054">31167 3976 8612,'0'27'810,"0"-6"-720,0 0 89,0-4-179,0-3 270,0 1-90,0-7-180,0 3 180,0-4-90,0 3 0,0-3 0,0 1 90,0-1-90,0 4-90,0-3 90,0 4 0,0-5 0,0 1 179,0-2-89,0 0 900,10-2-1080,-1-1 0,3-20 0,2 12-90,-7-33 0,7 21-90,-1-18-720,11-10 91,-5 11-1080,14-22 630,-15 29 1259,5-8 0,-8 18 0,-1 1 0</inkml:trace>
  <inkml:trace contextRef="#ctx0" brushRef="#br0" timeOffset="59516">31653 4037 10231,'0'-5'810,"0"1"-540,0 20-181,0 6 1,16 14 0,-12 1-90,25 6 90,-25-12 180,22 18-90,-7-32-90,4 12 0,12-27 0,-15 8-90,16-25 0,-16 11-135,2-27 0,-2-6-405,-1 9-629,-2-15 0,-2-2-630,-4 6 1799,-1-11 0,-6 18 0,-4 1 0</inkml:trace>
  <inkml:trace contextRef="#ctx0" brushRef="#br0" timeOffset="59734">32213 3979 11580,'-14'5'900,"11"3"-900,-11-2 0,14 4 90,0 3-90,0 2 0,0 15-180,0-5-899,0 24 179,0-17-989,0 18 900,14-21 989,-10 12 0,25-21 0,-11 2 0</inkml:trace>
  <inkml:trace contextRef="#ctx0" brushRef="#br0" timeOffset="59899">32295 3652 9062,'-17'17'-518,"4"6"1,13-1 0,0-3 0</inkml:trace>
  <inkml:trace contextRef="#ctx0" brushRef="#br0" timeOffset="60149">32563 3965 10681,'-33'0'1169,"3"0"-1079,6 18-180,6 9-90,8 10-90,4 4-179,6-9 89,0 2-809,17 13 539,-12-12-719,23-7 0,4-2 1349,-7-5 0,34 3 0,-27-20 0</inkml:trace>
  <inkml:trace contextRef="#ctx0" brushRef="#br0" timeOffset="60472">32798 4073 9512,'-14'13'629,"2"1"-629,12 13-360,0-6 1,20-7-1,-15-2 180,29-10 270,-14 3-90,14-5 90,-3 0 450,-6-32-181,-12 10 271,-5-28-540,-8 22-90,-18 11 180,13-1 180,-27 16-360,16-6-90,-14 28-90,7 4-270,10 23-629,5 0 179,8-9 900,21 12 0,-15-28 0,15 11 0</inkml:trace>
  <inkml:trace contextRef="#ctx0" brushRef="#br0" timeOffset="60750">33187 3978 11131,'-17'9'899,"4"7"-989,13 23 90,0-8-90,17 4 180,-12-9-180,29 0 90,-30 0-90,31 0 90,-21-2 90,17 1-180,-10-5 270,6 7-90,-9-10 90,4 7-270,-16-14-1259,-19 0 90,9-5 1259,-61-1 0,33-1 0,-4-3 0,0 1 0</inkml:trace>
  <inkml:trace contextRef="#ctx0" brushRef="#br0" timeOffset="63056">20518 6064 8702,'34'0'1169,"6"0"-809,11 0-1684,-19-7 1,2-1 1503,7 6 0,1 0 0,8-11 0,3-1-90,8 12 0,3 1-613,-17-6 1,3-3 0,0 3 552,5 5 0,1 2 0,2-2-367,4-6 1,1-2 0,2 0 336,-14 6 0,1 1 0,0 1 0,1-2-266,3-2 0,0-1 0,1-1 1,0 2 354,3 0 1,0 1 0,1 0 0,1 0-234,3 0 1,0 0 0,1 0 0,0 0 161,-10 1 0,0 1 0,1-1 0,0 0 0,1 0-58,1 0 1,-1 1 0,2-1 0,2 0-1,4 0 62,-10 0 1,4 1-1,3-1 1,1 0-1,0-1 1,1 1 0,-3 0-1,-1 1-30,-1-1 0,-3 1 0,0-1 0,0 1 0,0-1 0,2 1 0,2-1-2,-1 1 0,2-1 0,1 0 0,2 0 0,0 0 0,0 0 0,0 0 0,-3 1 0,-1-1 35,5 0 1,-2 0 0,-2 1 0,0-1-1,0 1 1,1-1 0,0 1-26,-5-1 0,1 1 0,0-1 0,0 1 0,0-1 0,1 1 0,-1-1 0,1 1-12,1-1 1,1 1 0,0-1 0,-1 1-1,1-1 1,1 1 0,-1-1 0,1 1 22,0-1 0,0 0 0,-1 1 1,1-1-1,1 0 0,1 0 1,2 1-1,3-1-11,-10 0 0,3 1 0,1 0 0,2-1 0,1 1 0,1 0 0,0-1 0,0 1 0,-1-1 0,-1 1 0,-2 0 0,-2 0-9,2 0 0,-3-1 0,0 1 0,-2 0 0,-1 1 0,1-1 0,0 0 0,2 0 0,0 0 0,3 0 9,-2 0 0,2 0 0,1 0 0,1 0 0,0-1 0,1 1 0,1 0 0,-1 0 0,0 0 0,0 0 0,0 0 0,-2 0 0,-1 1 0,-1-1 0,0 0 0,0 0 0,0 1 0,0-1 0,0 0 0,-1 1 0,0-1 0,0 1 0,-1-1 0,0 1-9,6-1 0,-2 0 0,-1 1 0,-1-1 0,0 1 0,1-1 0,2 0 0,1 1 0,3-1 0,3 0-2,-14 1 0,3 0 1,3 0-1,2-1 1,2 1-1,1-1 1,1 1-1,1-1 0,-1 1 1,0-1-1,-1 1 1,-1-1-1,-2 1 1,-2 0-1,-2 0 1,-4 0-1,-4 0-34,20-1 0,-6 1 0,-5 0 0,-2 0 0,-1-1 0,1 1 0,3 0 0,5 0-115,-13 0 1,5 0 0,3 0 0,2 0 0,1 0 0,1 0 0,-1 0 0,-2 0 0,-1 0 0,-4 0 0,-4 0-1,-5 1 1,-7 0-168,19-1 1,-12 1-1,-2-1 1,6 1 203,4-1 1,6 0 0,3 0 0,0 0 0,-4 0 0,-5 0 122,-1 0 0,-5 1 0,-1 0 0,1 0 0,8-1 0,2 0 0,-2 1 0,-6 0 0,8 1 0,1-1 0</inkml:trace>
  <inkml:trace contextRef="#ctx0" brushRef="#br0" timeOffset="63717">20498 7377 12120,'-41'-3'90,"-3"24"-180,4 12-180,14 13-2448,-1 4 1728,24-9-269,-7 3-90,10-2 1395,27 2 1,-3-3 0,25 1 0</inkml:trace>
  <inkml:trace contextRef="#ctx0" brushRef="#br0" timeOffset="64033">20787 7902 10951,'-22'-17'1349,"5"-12"-1439,17-9 180,0-6-630,23 7 450,-17-4 90,38-4 0,-39-2 90,39-3-45,-30 14 0,-2-2-135,16-22 269,-7 10 1,-5-1 267,-13-8-177,6 2 0,-2 2-270,-7 6-45,0 9 0,0 3 45,0 18 90,-16 3-90,12 32-90,-30 24 180,18 9-225,6-17 0,0 3-225,-2 9 0,3 0 135,7-9 0,1 0-495,-4 27 1,1-1 314,2-27 0,4 0-539,8 18 0,7-1-1500,18 0 2444,-10-19 0,3-4 0,26-1 0,-10-4 0</inkml:trace>
  <inkml:trace contextRef="#ctx0" brushRef="#br0" timeOffset="64333">21483 7504 11490,'-46'-13'720,"21"-3"-630,-20 15-90,15-4 90,-12 28-180,3-17 180,15 38-180,10-27-180,-6 20 0,17-9 0,-7 0-269,10 7-181,26-12 270,23 5 450,3-20 45,-14-14 0,-1-2-45,-4 3 90,7-37 270,-18 13 630,-10-20-631,-4 11-269,-25-6-180,13 26-899,-12 20-990,16 40 630,0 7 1271,0 12 1,21-27 0,6 1-1</inkml:trace>
  <inkml:trace contextRef="#ctx0" brushRef="#br0" timeOffset="64586">22097 7396 10141,'-47'14'540,"5"7"-630,7 18 90,16-4 90,8 15-90,11-18-90,0 25-90,23-24-90,-3 17 270,6-24 0,1 12-629,-24-23 629,10 3 0,-37-15 0,-5-2 0</inkml:trace>
  <inkml:trace contextRef="#ctx0" brushRef="#br0" timeOffset="64883">22353 7441 10951,'-44'20'629,"2"14"-719,13-30 180,13 28-90,-15-21 90,19 18-90,-9-10-90,13 11-90,28-13-89,-15 6 224,27-12 0,6-1 45,-7 6 0,13-3 0,4 0 90,-4 0-90,-11-3 0,-2 1 0,-9 0 180,10 2-180,-29-2-180,7-2-360,-10 3-1619,-18 9 630,-18-1 1195,-12 8 1,-12-5-1,9 1 1</inkml:trace>
  <inkml:trace contextRef="#ctx0" brushRef="#br0" timeOffset="65520">23378 7062 11850,'0'-5'1080,"18"26"-900,-13 16-180,28 14 0,-25-11 0,-2 2 0,12 13 0,-6 9 0,-4 3-285,-7-33 1,0 1 104,6 31 1,1-1-91,-2-8 45,0-15 0,0-2 45,2-2-713,-2 8-637,-3-30 995,-1-22 355,-2-48 180,-18-3-660,16 0 1,0-1 659,-7 22 0,0 1 45,8-14 0,2-2 90,-1 13 0,0 2 45,0-3 0,0 0 45,0 1 0,0-1 134,-1-14 1,2 2-180,7 13 0,2 1 135,1-17 0,1 3 45,11 4 89,14 0-275,-32 31-84,31 9 0,-22 5 0,7 22 0,1-1-90,-13 21 90,10 22-90,-12-11-831,-3-4 1,-2 1 471,-2 7 44,-10-18 0,-1-1-358,6 8-407,-30-5 318,31-5 762,-27 3 0,17-13 0,-14 1 0</inkml:trace>
  <inkml:trace contextRef="#ctx0" brushRef="#br0" timeOffset="65816">24005 7326 9512,'12'21'1349,"0"10"-1079,-2-12-1,-1 16-179,-3-7 0,-1 10-180,-3-14 90,-1 21 0,-1-23 90,0 13-270,0-24-269,0 0 179,0-24 180,0-11-90,17-30-90,-13 5-90,12 12 1,3 1-328,5-8 327,-1-11 0,16 23 1,-35 6-181,31 6-1169,-17 10 1709,8 4 0,-4 6 0,-8 0 0</inkml:trace>
  <inkml:trace contextRef="#ctx0" brushRef="#br0" timeOffset="66110">24718 7504 10141,'-22'-17'1439,"-3"3"-1349,-2 1 0,-14 10 0,23-10 0,-19 13-180,-11 17 90,20-13 0,-16 31-90,34-13 90,0 18-90,36-4 0,4-7 90,28-15 0,-14-7 0,-1-7-90,-15-18-89,2-4-271,-14-20 90,-1 8-539,-15-8 449,0 18-989,-18-6 1439,-3 11 0,-15 9 0,3 0 0</inkml:trace>
  <inkml:trace contextRef="#ctx0" brushRef="#br0" timeOffset="66700">25237 7388 11041,'-58'17'809,"11"-13"-809,-2 31 0,10-19 0,14 5 0,1 3 0,-12 9-90,14-6 0,3 0-90,5 6-539,3 15 359,29-24-809,30 0 989,-3-16 90,-2-15 0,-2-4 90,0 6 0,-7-23 0,-2-4 0,-1 8 0,-9-11 0,-5-3 90,-6-2 0,0-15 629,-11-7-269,0 15 134,-9 5 1,0 0-405,4-5-180,-13 12 0,-1 1-90,14 1 360,-26-2 180,28 22-450,-8 24 0,11 5 90,0 24-90,0 25-90,20-7-1150,-11-6 0,1 1 1150,2-19 0,0-2-90,5 9 0,-2 0-970,0 9 700,15-4 90,-6-7-449,10 3 359,-9-16-269,20-1 539,-19-18 2172,13-23-1902,-20 12 135,-3-25 0,-4-6 405,-3 12 1367,3-37-1817,-12 29 180,0 5-360,0 27 0,0 16 0,0 35-270,0-11-360,0 7-809,20-23 720,1 6-91,12-21-269,-4 0 1079,-9-10 0,1-15 0,-1-4 0</inkml:trace>
  <inkml:trace contextRef="#ctx0" brushRef="#br0" timeOffset="66836">25820 7448 9781,'0'8'450,"-16"9"-540,13 16-270,-13 0-89,16-6-451,0-1 181,0 0 719,16 4 0,-13-9 0,13 4 0</inkml:trace>
  <inkml:trace contextRef="#ctx0" brushRef="#br0" timeOffset="67034">26260 7363 10321,'-49'18'990,"2"7"-901,24 12-89,-8 0 90,28 8-449,-11-11-541,14 23 271,0-27-991,28 11 991,10-28 629,-2-5 0,2-3 0,25-5 0,3 0 0</inkml:trace>
  <inkml:trace contextRef="#ctx0" brushRef="#br0" timeOffset="67400">26692 7056 8972,'-29'-43'899,"8"15"1,1 0-720,-1-8 1079,-14-9-899,5 48-360,14 19 0,6 41 0,10-1-436,-2-16 0,4 0 436,16 11-45,-17-8 0,2-2 135,34 8-90,-34-22 0,-1 1-90,29 25-270,-17-18-89,7 17-91,-9-31-1169,-6 5 1079,-6-20 270,0-1-89,-17-7 1410,-9-3-871,-27-17 0,6 12 135,14-19 0,2-2-424,-5 5 379,-5-28 180,18 18 90,13 1 179,2 0-359,8 3-270,0 2 90,23 4-180,17-2-180,12 11-585,-8 3 1,1 2-135,16 5-13,-21-1 0,0 1 1002,15 1 0,-3 18 0,-2 6 0</inkml:trace>
  <inkml:trace contextRef="#ctx0" brushRef="#br0" timeOffset="68006">27795 6550 10771,'-20'-18'899,"15"1"-809,-31 5 180,32 3 0,-27 4-270,16 2 90,-10 17-90,11 15 0,2 29 0,11-3 0,-3 8 0,2-26 0,4-2 0,26 20 0,-14-7 0,2-2 90,17 7-553,-2-11 1,-1-1 462,-8 3 0,13-6 0,0-2 0,-16-6-629,19 17 180,-31-35-541,3 0 271,-27-9 269,-10-17 360,-22-2 907,5-18-547,17 2 1815,10 1-1905,36 29-180,-1 34 90,15 11-90,-23-3 0,-4 2 0,13 7-315,-17-4 1,-2 0-1145,8 14-520,-16-9 0,-3 2 1821,7 13 1,-15-22 0,-4-2 0,9-10 0,0-1-1</inkml:trace>
  <inkml:trace contextRef="#ctx0" brushRef="#br0" timeOffset="69367">19643 9713 11400,'-9'48'90,"-3"-6"-90,11 6-5660,-6-5 5660,6 7 90,-3 5 989,3 6-1079,0 3 0,-1-9 0,4 0 0,5-22 0,1 0 90,-8 23 0,4-4-90,26-16 749,-27 9-1109,11-30 450,-14-25-180,0-26 90,-18-17 0,16 5 0,-1-1 0,-14 15 0,0-2 290,13-8 0,5-6 1,-2 4-291,-7 2 0,1 1 45,5-17 0,4 1-62,-2 19 1,0 2 61,0 0 0,0 1-45,0-29 0,6 29 0,4 1 182,10-10 448,17-4-360,-1 37-180,-4 29-1,-14 5 1,1 28-180,-17-8 180,4 5-90,-5-10 0,-2 0 0,1 18-270,-8-10 1,-4-1 1583,-8 0-2124,-5 9-606,-4-22 67,26-12 1349,-22-3 0,22-12 0,-8-3 0</inkml:trace>
  <inkml:trace contextRef="#ctx0" brushRef="#br0" timeOffset="69686">20042 9706 9871,'4'51'720,"0"-11"-630,-4-1-90,0-11 0,0 0 0,0 0-270,0 8 0,0-12-1709,0 9 1260,24-23 539,2 1 180,24-34 0,-14-9-484,-12-13 933,1 0 91,-21 11 90,19 1-181,-21 2-179,7 4-90,-4 4-180,-3 4 900,3 3-900,-3 29-450,-2 8-899,0 32 449,19-12 900,1 11 0,3-25 0,-9 6 0</inkml:trace>
  <inkml:trace contextRef="#ctx0" brushRef="#br0" timeOffset="70070">20670 9323 10501,'0'51'1079,"0"-8"-899,0 13-1027,0-7 847,0 6-613,0 3 613,0 2 90,0 0-90,16 0 0,-12-5 0,4-19 0,1 0 89,2 12 320,-8 19-409,8-40-1079,-11 2 809,0-46-90,0-33 360,0-10 0,0 10 0,0 1-95,0-4 185,0-13-180,17 28 180,-12 6 780,13 8 29,-5 11-642,0 22-257,3 25 0,-7 11-437,-9 10-12,0-9-361,0 1-359,-20 1 89,15-3 1080,-14-15 0,0 0 0,14 10 0,-13 10 0</inkml:trace>
  <inkml:trace contextRef="#ctx0" brushRef="#br0" timeOffset="70552">21058 10026 9062,'16'-16'540,"0"-1"-271,-2 2 181,6-15-450,-4 5-45,4-9 0,1-4 135,1-5-45,2-2 0,-1-1-225,-4-2 270,-4 9 0,-1-1-90,-4-5 225,-5 11 0,0 0-45,-5-3 179,0-7-359,-17 11-89,12 11 178,-26-2 1,17 17-180,-3 23 180,6 3-180,11 22 180,0 1-1350,0 7 1350,0 7-90,0 6 0,0 2 0,9-32 0,2 2-90,2 11 0,1 0-192,-3-13 1,2 0 11,17 17 0,0-4 0,-8-2 90,5-19 0,2-3-89,3-3-1,1-9 180,-1-4 0,13-23 0,-12 13 135,-9-21 0,-1-6 225,-1 5 224,-8-9 1,-4-3 135,-2 0-360,-3-6-90,-5 9-270,0 14 269,0-3-179,0 36-89,0 24-361,0 9-270,-1-9 1,2-1-271,13 2 990,-1 18 0,3-26 0,-5 6 0</inkml:trace>
  <inkml:trace contextRef="#ctx0" brushRef="#br0" timeOffset="70733">21815 9462 10231,'-13'-10'-180,"3"1"-269,4 6-901,5 16 361,-4 7-450,26 11 1439,-16-2 0,37-6 0,-15-1 0</inkml:trace>
  <inkml:trace contextRef="#ctx0" brushRef="#br0" timeOffset="70902">22198 9578 10141,'-46'18'1349,"3"7"-1349,17 10 0,-2 3 0,25-5-90,-7 2-1349,10 20 360,0-14 1079,9-6 0,5-1 0,23 4 0,-6-15 0,-1 1 0</inkml:trace>
  <inkml:trace contextRef="#ctx0" brushRef="#br0" timeOffset="71449">23192 10073 9781,'0'-43'90,"0"5"-90,0-10-2200,24 6 2200,-18-4 0,36 0-121,-31 10 1,-2 0 299,12-16-89,-13 19 0,-1-1 270,5-6 460,-9 4-910,9-3 180,-12 15 269,-17 2-269,-3 44-90,0 3 90,3 29-360,10-14 1,2 1 589,3 25-545,4-2 0,1 2 0,-2-27 0,3 1-45,6 3 0,5 4 1,1-4 89,-1-7 0,1 0-270,1 7 0,0 3 0,2-6 270,7-11 1,-3 0-1,-7 18 0,-4-2 180,5-16 867,-17 7-597,0-24 449,-22-3-539,-8-7 90,-11-19-90,-7-12-180,30-9 0,0 5 0,3-1 0,12-15 0,6 2 0,1-2-2049,1-13 1824,20 20 0,4 0-45,-14 11 0,1 2-225,14-1 1,3 1 494,-6 0 0,-1 0 0,1 2 0,0 0 0,1 1 0,-1 0 0</inkml:trace>
  <inkml:trace contextRef="#ctx0" brushRef="#br0" timeOffset="71617">23877 9552 9602,'0'39'809,"-14"-17"-809,10 14 0,-10-19 90,14 30-180,0-17-270,0 21 0,19-24-719,4 13 449,1-21-1528,36 2 2158,-39-14 0,35-1 0,-32-6 0</inkml:trace>
  <inkml:trace contextRef="#ctx0" brushRef="#br0" timeOffset="71936">24182 9587 10141,'0'-19'720,"0"46"-720,0-11 0,0 42 0,0-23-876,0 2 876,16 0-450,-12 8 270,28-11-644,-15 7 374,15-23 310,-8-4-40,-2-10 90,-5-4 90,5-23 491,-4-7-401,10-27 270,-13 13-180,4-2 90,-8 18 0,-2 2 0,-3 3 539,1 12-269,-4-7-540,1 16 90,-1-6-180,-1 26 180,1 7-90,1 10 90,6 17-360,-1-20-180,3 11-1169,9-8 540,-3-12 1079,21 5 0,-12-19 0,10-3 0</inkml:trace>
  <inkml:trace contextRef="#ctx0" brushRef="#br0" timeOffset="72104">24902 9618 9781,'0'8'1709,"0"12"-1709,0 21-539,0-4-181,0 1 180,0-11-269,0-2-181,20 0 990,5 2 0,13-13 0,-1 0 0</inkml:trace>
  <inkml:trace contextRef="#ctx0" brushRef="#br0" timeOffset="72334">25510 9334 10861,'-50'0'1259,"9"0"-1259,3 0 90,12 22 0,-6 7-90,18 16 0,-15 1-450,21 18-962,-5-12 1007,9-17 0,2 2-540,0-1 1,4-2-405,20 18 1349,-17 10 0,41-29 0,-15-4 0</inkml:trace>
  <inkml:trace contextRef="#ctx0" brushRef="#br0" timeOffset="72554">25717 9151 10681,'-26'-3'1259,"11"18"-1169,-3 12 0,8 11-90,1-4 0,1 0 0,-1 15-405,4-1 1,3 2-1707,2 13 1796,0-21 0,0-1-495,0 18 1,0-5-91,0 0 900,7-21 0,0 0 0,-3 13 0,10 8 0</inkml:trace>
  <inkml:trace contextRef="#ctx0" brushRef="#br0" timeOffset="72670">25537 9700 8072,'0'-37'90,"21"1"-449,-15 5-91,38 2 450,-10 1 0,11 15 0,1 1 0</inkml:trace>
  <inkml:trace contextRef="#ctx0" brushRef="#br0" timeOffset="72816">26132 9766 8162,'8'19'-90,"1"1"-269,-3-5-541,1 2 900,-5-11 0,0 0 0,0-5 0</inkml:trace>
  <inkml:trace contextRef="#ctx0" brushRef="#br0" timeOffset="72967">26170 9304 9332,'0'-16'-90,"-13"3"180,10 2-630,-9 5-1169,12 19 1709,0 11 0,0 11 0,0 2 0</inkml:trace>
  <inkml:trace contextRef="#ctx0" brushRef="#br0" timeOffset="73266">26517 9516 10501,'-25'40'360,"-9"-6"-360,30 4 90,-10-6-180,14 14 180,0-12-180,0 23 180,21-32-90,-1 7 0,20-26 0,-7-18 0,-8-13-90,-10-8-360,-7-4-539,-8-6 449,0 9-719,-22-23 179,0 28 1080,-4-7 0,-7 18 0,12 2 0</inkml:trace>
  <inkml:trace contextRef="#ctx0" brushRef="#br0" timeOffset="73583">26698 9661 9781,'0'19'900,"6"8"-900,-4-5 0,7 12 0,-7-14 0,4 4 0,-2-8 0,0-5 0,3-2 0,-2-6 0,7-2-90,-1-1 180,17-37-90,-11 15 225,-1-12 0,-1-1 314,0 0 91,7-22-540,-11 24-90,5-10 0,-8 28 0,-1 0 0,-2 15-180,-3 18-1169,0 18 0,-2 8-316,0-5 1,0 0 1664,0 11 0,0-16 0,0 0 0,0 12 0</inkml:trace>
  <inkml:trace contextRef="#ctx0" brushRef="#br0" timeOffset="74340">28382 9145 10411,'0'-4'630,"-23"-2"-271,17 3-179,-58 0-90,35 2-45,-13 8 0,-4 3-135,-8-6-602,7 21 0,0 2 512,-7-6 298,20 3 1,3 4-209,-4 21-179,16-10 314,22-6 0,7-1-135,16 6 90,11-8 0,6-4 0,14 4-827,-16-12 0,0-2 737,17 2 180,-3-1 90,-5-4 359,3 0-539,-27-4 507,9-2-1137,-60-4-449,-12-1 629,-14-14-89,-6 9 449,22-20 2024,18 9-2024,0-11 90,17 4 0,21 1 0,-15 5 45,24 5 0,6 2 45,-7-5 135,12 3 0,2 1-135,-1 1 134,-8 2 1,-1 0-45,1 1-90,7-3-90,-14 2 180,-9-1-180,5-5 180,-15 4 90,1-7-270,-7 5 90,-1-7-180,-1 7 270,0-3 0,-20 5-180,15 3 90,-31 1 0,20 23-180,-3 5 90,7 11 90,12-1-180,0-8-540,21 12 180,-15-9-629,34 11 269,-14-20-809,20-3 1619,-7-12 0,-3-5 0,-10 0 0</inkml:trace>
  <inkml:trace contextRef="#ctx0" brushRef="#br0" timeOffset="74633">28828 9323 9691,'-20'-14'270,"4"3"360,16 1 179,0 4-719,0 22 0,17 10-180,-13 13 90,26 15 90,-13-17-90,-3-5 0,0 0 0,2 7 90,-1-3 0,-1-1-90,-10-4-90,18 13 180,-21-58-180,2-12 90,-3-23 0,0-2-180,0-12-269,0 12-136,0 9 0,0 0-224,0-6-631,8 11 1,2 2 1439,8-1 0,3-4 0,-8 19 0</inkml:trace>
  <inkml:trace contextRef="#ctx0" brushRef="#br0" timeOffset="75066">29283 9282 11490,'-16'8'990,"2"10"-990,14 21 90,17 3-180,-13-9 180,28 0-180,-29 0-90,26-7 0,5-1 90,-9 4-45,13-7 0,1-4-135,-5-10-449,17-4 449,-24-20-180,8-8 540,-20-9-180,0-5 180,-8-3-90,-3 6 180,-1-22 0,-3 23 270,0-17-450,0 26-90,0-3 180,-14 16 629,10 4-809,-10 27-90,14 11-809,16 34 359,-12-9-421,11-25 0,-1 0 62,-10 15-181,24 0 1081,-16 0 1,15-2 0,-5-2 0</inkml:trace>
  <inkml:trace contextRef="#ctx0" brushRef="#br0" timeOffset="75317">30065 9304 11490,'13'17'450,"-10"14"-450,9-12-90,-3 3-989,-7 14 269,7-23-1169,-2 19 810,-3-18 1169,3-1 0,-2-9 0,-3 0 0</inkml:trace>
  <inkml:trace contextRef="#ctx0" brushRef="#br0" timeOffset="75838">30178 9047 10591,'0'19'1529,"-12"-17"-1619,10 45 90,-10-24 45,10 9 0,4 3-45,-2 11-450,0-5 1,0 0-451,0 7-179,0 13 1079,0-9 0,15-16 0,5 8 0</inkml:trace>
  <inkml:trace contextRef="#ctx0" brushRef="#br0" timeOffset="77120">30227 8805 8072,'2'26'0,"1"-1"0</inkml:trace>
  <inkml:trace contextRef="#ctx0" brushRef="#br0" timeOffset="77404">30458 9170 12480,'-13'47'0,"10"-7"-90,-11 6-90,14-11-719,0 22 359,0-17-899,0 25 719,0-33-89,24 4 809,3-13 0,3-13 0,-9 0 0</inkml:trace>
  <inkml:trace contextRef="#ctx0" brushRef="#br0" timeOffset="77750">30705 9356 9691,'-33'-8'1979,"14"17"-1979,6 9 0,13 16-90,0-3 0,21-3 90,2-7 0,23-8 0,-13-8 0,0-5 0,-10 0 0,-2 0 0,-2-15 180,-3 12-180,-3-26 0,-3 9 0,-6-16 0,-1 6-90,-21-8 180,-3 18-90,-1-5-90,-15 9 0,15 9-89,-14-1-1171,7 28 451,15 6-91,5 11-449,9-2 1439,0-11 0,16 1 0,4-2 0</inkml:trace>
  <inkml:trace contextRef="#ctx0" brushRef="#br0" timeOffset="78038">31155 9262 10051,'-16'-10'990,"12"2"-810,-27 2-180,13 3-90,-11 1 180,12 21-90,0-15 0,15 33-90,-6-12 180,8 11-90,18-1 0,5 3 0,-1-9 89,10 0 1,0 0 90,-9-1-180,10-1 0,2-2 90,-13-5 270,5 8-450,-13-15-809,-7 1-91,-1-9-1708,-27-2 2698,-9-2 0,-14-1 0,-1 0 0</inkml:trace>
  <inkml:trace contextRef="#ctx0" brushRef="#br0" timeOffset="78372">31488 8733 10951,'0'-7'0,"0"2"270,-17 3 179,-1 18-359,-11 8 0,12 11 0,8 6-90,3-5 90,4 25-90,-5-13 0,5-4 0,4-1 90,14 7-180,-8-8 0,2-1-619,9 2 619,0-14 0,0-2-180,1 6 180,23-1-360,-7-5-225,-5-11 1,1-2-45,21 3-271,-4-7 1,1-3 989,13-3 0,-22-3 0,0 0 0,14-1 0</inkml:trace>
  <inkml:trace contextRef="#ctx0" brushRef="#br0" timeOffset="78602">32022 8909 10231,'45'0'1259,"-6"15"-1079,-3-12 90,-6 27-180,15-7 0,-11 9-1734,11 4 1734,-21-4-90,-1 1 0,-7 4 89,-7 19-268,-4-11-181,-5 15-360,0-18-449,-22 0-180,17-1 1349,-17-13 0,-5-3 0,-7 15 0,3-16 0,1 0 0</inkml:trace>
  <inkml:trace contextRef="#ctx0" brushRef="#br0" timeOffset="79486">32755 8534 11760,'14'12'900,"-3"3"-810,-11 14-180,0-3 180,0 4-90,0-3 0,0 5 0,-9 5 0,-2 1 0,6 12 0,-11 0 0,1 1 0,12-3-45,-3-9 0,1 1-149,5 4 194,0 10-180,0-5 0,0-14-90,18 16 0,-14-26 180,30 3 250,-22-11-250,6-5 180,-2-2-90,-15-26 450,6 0 0,-7-23-236,0 11-34,0 3-180,0 37 0,0 14 0,0 20 0,0-10 0,0 0 0,0 15-137,-1-16 0,2 3 92,5 3 0,1 1 135,-3 24-90,7-8 0,2 0 0,-7-23 0,0 1-480,0 9 1,1 7-1,-1-7-285,0-8 1,-2-1 764,0 31 0,-2-2 0,-2-6 0,0-22 0,0 1 0</inkml:trace>
  <inkml:trace contextRef="#ctx0" brushRef="#br0" timeOffset="80983">20313 12342 11131,'6'-9'1619,"-2"0"-1259,-3 1-360,0 1 0,-1 0 89,0 1 1,0 1-180,-19 2 90,2 2-89,-20 1-271,4 18-180,2 4 270,3 22 90,14-9 0,5 0-179,9 1 179,0-9 0,23 15 180,4-20 270,20 9-180,-22-16 89,5 2-179,-27-9 0,10-1-359,-13-4 89,0 2-180,-21-1-1079,-12 3 809,-11-4-359,10 0 0,1-1 1079,-7-1 0,-14 0 0,20-1 0</inkml:trace>
  <inkml:trace contextRef="#ctx0" brushRef="#br0" timeOffset="81184">20017 12165 8792,'17'-8'2608,"-3"2"-2518,-7 3 0,-5 20 0,8-12-90,-3 52 0,0-31 0,-2 15 0,0 2-90,1 6 0,-1-4 0,0 0-449,1 8-901,1-2 1,1 0 180,0-3 1259,-1-13 0,1-2 0,2-7 0,1-2 0</inkml:trace>
  <inkml:trace contextRef="#ctx0" brushRef="#br0" timeOffset="81716">20113 12250 9781,'0'-5'270,"0"0"1079,0 2-1349,0 16 0,0 13 90,0 10-180,0 9 180,16 15-90,-12-12-45,9-6 0,0 0 135,-10 6-90,2-10 0,1-1 90,2 1 0,-6 7 180,5-22 90,-7-6-90,3-4 359,-2-3-629,3-5-89,-2-2 89,0-21 0,-1-9-180,0-29 90,-1 8 45,1 10 0,0-1-225,3-9-180,0 8 0,1 0-449,5-4-136,1 11 1,0 1-225,5 2 1259,10-3 0,-6 20 0,4 3 0</inkml:trace>
  <inkml:trace contextRef="#ctx0" brushRef="#br0" timeOffset="82134">20427 12717 9602,'-9'2'269,"0"-2"-269,32-12 90,14-6-90,8-20 90,-13 18 0,-2-1 90,0-14-90,5 0 180,-16 11 270,-9-1-271,4 3 91,-12-9-180,5 9-90,-7-9-180,0 17 90,-18 1 0,-5 10-90,-12 17 90,14 12 0,-2 25 90,20-4-405,-2-14 0,0 0-44,5 7-361,0 10-1079,24-8 540,6-13 1259,16 4 0,0-18 0,-9-2 0</inkml:trace>
  <inkml:trace contextRef="#ctx0" brushRef="#br0" timeOffset="82374">20937 12005 9332,'-4'22'809,"3"20"-719,-3-19-90,4 23-382,0-5 382,0 2 90,0 5-270,0 2 245,0 1-695,0-16 1,0 1-91,0 17-45,7-10 1,0-2 721,-3 5 0,10 10 0,-14-21 0</inkml:trace>
  <inkml:trace contextRef="#ctx0" brushRef="#br0" timeOffset="82566">20763 12559 8432,'0'-19'450,"0"1"-270,0 0-270,18 6 180,10-3-180,10 10-900,23 0 541,-20 5-136,-3-1 0,1 2 267,9 13 0,14-10 1,-20 10-1</inkml:trace>
  <inkml:trace contextRef="#ctx0" brushRef="#br0" timeOffset="82833">21378 12649 8702,'1'10'450,"0"0"-450,-1-24 0,0-2 0,0-24 180,0 0 179,0 6 451,11-6-630,-8 18 0,8-4-360,-11 14 90,0 2 630,0 4-450,0 18-90,0 9 0,14-2-180,-10 23-360,10-22-180,2 19 1,-12-10 89,23-3-1169,-10 4 1799,4-16 0,0 8 0,-7-13 0</inkml:trace>
  <inkml:trace contextRef="#ctx0" brushRef="#br0" timeOffset="83116">21647 12422 8792,'0'-16'2159,"0"5"-2069,0 22-90,0 13 0,0 16 90,17 1-180,-13-7 180,13 0-90,-6-1-90,-8 1 90,8-3 270,-1 5-270,-7-12 89,14 5-89,-15-38 0,4-9 0,-6-19 0,0-22-89,0 20-226,0 4 0,0 1-405,0-4-269,0-8-91,0 20-269,0 5 1349,0 5 0,0 5 0,0 2 0</inkml:trace>
  <inkml:trace contextRef="#ctx0" brushRef="#br0" timeOffset="83502">21995 12428 8252,'0'38'450,"0"-6"-450,0 3 0,19-7 0,-14 15 90,26-11-90,-28 11 0,19-11 180,-19-10-90,13 1-180,-14-13 90,4-21 90,-3-10-90,-1-14 270,5-17 89,-2 18 181,6-23-630,-4 28 1260,4-6-991,-5 17-89,2 9-90,3 2 0,0 23-1529,11 8 90,-6 11 1439,19 20 0,-13-16 0,11 13 0</inkml:trace>
  <inkml:trace contextRef="#ctx0" brushRef="#br0" timeOffset="85016">23880 12050 11131,'-30'-10'539,"23"3"-359,-56 3 0,30 3-180,-33 1 0,21 8 0,0 6-539,10 0 0,-1 3 404,-23 10 0,1 2 90,26-6 0,2 0-45,-10 6 0,5-2 0,10 3 318,28 13-318,22-23 45,14-4 0,5-3 0,-11-6 1,0-2-76,15 1 1,4-1 119,2-1 0,-1-2 0,-13-1 0,1 0 225,16 0 0,-2 1-405,-5-1 90,-8 0-450,-55 1 180,-11 2-89,-28 1-136,14-2 0,-2 0-224,-24 0-111,7-1 0,-1-1 110,-6 0 810,24-8 0,1-1 0,-2 5 0,4-11 0</inkml:trace>
  <inkml:trace contextRef="#ctx0" brushRef="#br0" timeOffset="85200">23430 11790 8522,'13'-20'1529,"-10"5"-899,9 7 449,-2 4-899,-2 29 0,2-5-135,-3 13 0,-3 3-45,-1 14-1025,1 0 1,0 3 1024,-3-17 0,0-1 0,0 11 0,0 1-315,-1 2 0,0-2-90,0-12 1,0 1-766,0 20 1,0-1-1112,0 2 2281,10-21 0,2-3 0,-7 6 0,18-3 0</inkml:trace>
  <inkml:trace contextRef="#ctx0" brushRef="#br0" timeOffset="85572">24253 11955 10141,'5'-3'2069,"2"1"-1889,-2 0 0,5 23-90,-3 9 0,3 15-539,-4 4 539,2-5-90,-4 3-180,1-10 0,-1 1-180,-1 20-315,0-8 1,-1 0-135,0 6 269,-2-14 0,1 0 1,-1 0 89,0 5 0,0-22 89,0-6 91,-18-5 540,-5-3 180,-25-6-91,8-2-89,-3-24-45,13 1 0,2-5-135,-5-23-45,6 6 0,5 0-45,12-6 0,4 5 0,6 0-214,27-9 169,-9 9 0,4 1-180,4 17 1,5 2 224,3-5 0,5-4 0,-3 5 0,-5 5 0,0 1 0,19-11 0,0 0 0</inkml:trace>
  <inkml:trace contextRef="#ctx0" brushRef="#br0" timeOffset="86100">24665 11804 10051,'-41'-1'1799,"18"15"-1619,-5 8 0,25 10-180,-9 24 0,12-15 45,0-1 0,0 2-1234,0 12 1144,-1-18 0,2 0 135,16 16-90,-12 0 0,12-1 0,-8-17 0,-1 1-180,-4 15-180,11-11 1,0-1 359,-11-1-60,19 12-120,-21-30 27,8-1-117,-7-13 180,2-23 90,1 13 501,1-39-411,3 4-90,-2-11-45,1 15 0,0 0 45,2-4-179,3-7 898,-2 17-449,-4 16 360,7 1-540,-6 13-90,8 20 0,-6 12 0,2 6 0,1 4 90,0 15-135,0-13 0,1-2 45,0-7 0,8 13-90,-7-34-89,10 8 179,-10-20 90,19-15-90,-15-14 0,16-24-90,-22 8 180,8-16 89,-15 26-269,4-7 1,-7 17 178,0 6-89,-2 2 0,0 8 90,1 2-269,2 25-361,2-15-1169,4 50 450,0-32-271,0 31 1530,0-23 0,1-1 0,1-2 0</inkml:trace>
  <inkml:trace contextRef="#ctx0" brushRef="#br0" timeOffset="86300">25230 12043 9961,'-9'-8'-449,"-4"2"-271,12 18-899,20 4 360,11 3 1259,14 10 0,0-25 0,-10 11 0</inkml:trace>
  <inkml:trace contextRef="#ctx0" brushRef="#br0" timeOffset="86552">25668 12144 10051,'-42'0'1080,"-1"0"-1080,0 0 0,20 14 0,-11-10 0,30 31 0,-20-5 180,22 12-450,-8 1 180,35 7-90,-19-13 180,16-5 0,4-1 0,5 6-45,-6-9 0,1 0 45,4 2 180,4 12-180,-23-22 0,4 6-630,-25-18-269,-18 1-361,-11-8 1260,-19-1 0,20-16 0,-11-3 0</inkml:trace>
  <inkml:trace contextRef="#ctx0" brushRef="#br0" timeOffset="86750">25725 12551 9062,'50'0'-90,"-6"0"0,8-18-1558,-5 14 658,5-27 990,-11 22 0,2 2 0,21-10 0,-21 11 0,-1 0 0</inkml:trace>
  <inkml:trace contextRef="#ctx0" brushRef="#br0" timeOffset="87022">26115 12334 9332,'-34'0'449,"4"0"-359,7 0 810,6 0 269,5 0-1079,34 0-180,10 0 180,20 13-45,-11-4 0,0 1 45,2 7-90,-4 2 0,-3 1 90,-17-4-90,12 34 0,-29-20-810,8 25-269,-38-20 1079,4 3 0,-5-2 0,2-16 0,-1-3 0,-6 12 0,0-1 0</inkml:trace>
  <inkml:trace contextRef="#ctx0" brushRef="#br0" timeOffset="87716">26788 11834 10321,'-9'-11'540,"-1"4"-90,4 3-271,0 3 181,1 34-90,2-6-225,1 13 0,2 4-45,0 14-589,0-5 1,0 0 588,0 12 0,9-24 0,0 0 0,-8-5 0,3-2 0,27 15-198,-29-15 1,-1-1 107,21-1-176,-19 6 176,6-24-809,-3-1 809,-4-26 1216,8-21-1126,-6-1-90,9-21 90,-5 29 341,15-9-341,-11 23 281,15 1-191,-14 12 180,11 22-180,-11 1-90,4 24 89,-11-15-178,-2 0-181,-4-12-270,0-1-539,0-2-900,-21 1 1979,-3-9 0,-19-1 0,3-8 0</inkml:trace>
  <inkml:trace contextRef="#ctx0" brushRef="#br0" timeOffset="88016">27103 12379 8792,'25'12'630,"-4"-9"-181,0 22 181,2-23-270,-5 19-360,6-19 90,-8 7 0,9-9-180,-8-18 90,8 13 0,3-33 90,-6 10-270,7-22 180,-16 10-90,-3-7 90,-7 22 0,-3-3 360,-20 13-180,-1 8-180,-19 2 0,19 21 0,-8 10 0,26 8 0,-9 19-270,12-19-540,0 11-89,20-15-451,-15 1-449,44-6 1738,-24 0 1,28-6-1,-10-2 1</inkml:trace>
  <inkml:trace contextRef="#ctx0" brushRef="#br0" timeOffset="88366">27748 12498 10051,'-16'-15'720,"21"12"-720,-1-31 0,37 15 90,-21-20-982,20 4 892,-6-3 260,0-4-215,-10 11 0,-1-1-45,8-19-375,-7 7 1,-4-1 464,-7-8 135,-4 7 0,-3-1-45,-6-6 89,2 19 1,-4-1 45,-10 3 0,0 1-315,5-13 0,-11 12 0,-4 3 0,3 4 0,-15 2 0,2 47 0,15-1 0,-9 32 178,24-4-448,-9-8 0,2 2 45,7-10 0,1 3-450,-3 25 1,0 0 14,3-25 1,2 0-421,8 20 1,5-2 935,12 4 0,-7-24 0,2-3 0,15 8 0</inkml:trace>
  <inkml:trace contextRef="#ctx0" brushRef="#br0" timeOffset="88717">28307 12401 9422,'1'-11'90,"2"-12"0,1 12 179,7-23-89,-3 13-90,6-8 630,-1 1-270,-4 9 89,0-9-449,-5 15 90,-3-1-90,-15 9-90,-4 42-90,-13-15 90,15 12 0,4 2 90,-4-3-90,6 22-90,10-24 180,0 12-180,17-22 90,3 2 0,19-16-90,-4-15-90,2-11 0,-10-21-90,-10 9-179,-9-4-91,-8 10-180,0 1-89,0 0-270,-22 2-91,17 0 1170,-31 4 0,32 3 0,-11 2 0</inkml:trace>
  <inkml:trace contextRef="#ctx0" brushRef="#br0" timeOffset="89100">28690 12271 11400,'0'32'0,"0"3"0,0-7-179,13 6-91,-10-7-270,9-1-899,-12-7 1169,8-10 0,-6-20 180,12 7 90,-6-31 0,8 17 0,0-21 0,3 7 90,10-17 90,-6 13 989,9-16-719,-15 35-90,0-10-90,-9 25-270,-1-6 90,-2 8-90,0 19-90,-2 10-270,1 26-270,-2-9-719,5 17 540,-1-26-554,7 6 1363,2-17 0,6-7 0,2-2 0</inkml:trace>
  <inkml:trace contextRef="#ctx0" brushRef="#br0" timeOffset="89500">29287 12287 9332,'-20'-11'1439,"-1"3"-1349,-2 26-90,-4-13 90,24 28-270,-8-13 90,11 12 90,0-1 90,20-10-180,3-9 90,19-6 90,-4-6 0,-3-21 90,-16-1 359,0-24-89,-17 12 270,10-10-720,-11 19-90,4-4 90,-5 12-90,0 23 180,-12-10-180,9 43 90,-10 1 0,13 12-45,0-13 0,0 0-1040,0 9 1085,0 12-991,0-8 1081,0-17-180,14 6 1,-10-19-181,10-5-540,-14-2-719,-22-6 18,-1-2 1511,-22-5 0,22-21 0,4-5 0</inkml:trace>
  <inkml:trace contextRef="#ctx0" brushRef="#br0" timeOffset="89846">29877 12162 11580,'-25'-8'180,"-9"3"-90,30-1 0,-23 2-90,12 2-90,-8 1 90,1 17-360,9 6 360,3 21-90,6 5 1,23-9 89,2 9 0,2-23 89,5 6-89,-25-15 90,10 0 0,-3-3-90,-7-2 0,7-2 0,-10-1-359,-22 1-271,-5-2-1349,-26 2 1979,12-7 0,-6 2 0,10-4 0</inkml:trace>
  <inkml:trace contextRef="#ctx0" brushRef="#br0" timeOffset="90116">30117 11388 11850,'3'-8'630,"2"4"-540,-2-1-90,3 1 0,9-7-90,1 2-360,22-11-90,-8 7-89,13-2-271,-10 6 91,2 4-181,-1 3 181,-2 2-361,-2 0 1170,-4 18 0,-5-14 0,-3 14 0</inkml:trace>
  <inkml:trace contextRef="#ctx0" brushRef="#br0" timeOffset="90318">30348 11592 10051,'0'17'1529,"-7"2"-629,5 10-720,-5-1 0,7 29-90,0-18-767,0 17 677,0-13 90,0 4-135,0-11 0,0 1-45,0 21-45,0-20 0,0 2-270,0 0 1,0-2-226,0 19-270,0-12 1,0-1 89,0 1 838,0 17 1,0-37 0,0 3 0</inkml:trace>
  <inkml:trace contextRef="#ctx0" brushRef="#br0" timeOffset="90588">30703 12077 10771,'4'17'1889,"-19"18"-1889,11 7 0,-13-10 0,0-2 0,14 2-90,-13 17 90,16-24-90,0 4 0,22-13 0,2-8 0,22-16 0,-8-15 0,-15-8-450,-8-18 91,-15 17-721,0-25 361,0 24-1,-17-9-629,12 18 1439,-30 2 0,31 6 0,-13 1 0</inkml:trace>
  <inkml:trace contextRef="#ctx0" brushRef="#br0" timeOffset="91083">31315 11653 12030,'0'-6'360,"-12"2"-270,9 25 0,-9-1 45,8 12 0,0 3-135,-5 13 0,-1 2 0,-1 1 0,-3 13 0,4-10 0,1-1-1013,-1 6 1013,4-23 0,0-2 133,-2 6-133,2-6-90,1-8 180,1-6-720,1-5 181,1-6 359,-1-5 430,1-26-430,0-11 90,1-1 0,2-2 90,15-25-909,-15 26 1,1 0 908,14-19-90,-2-3 0,-10-2-170,7 18 0,3-1 439,0-20-134,-2 16 0,0 2-45,2 1 270,3-1-272,-9 24 2,5 11-90,5 3 90,-6 27-270,15 11-90,-11 13-764,-1-1 0,-1 1-136,-1 6-44,-3-3 0,0-2 1214,-2-7 0,4 3 0,-2-20 0</inkml:trace>
  <inkml:trace contextRef="#ctx0" brushRef="#br0" timeOffset="91434">31808 11576 10141,'5'-21'810,"0"2"629,-2 6-1169,-1 26-270,-16 18 90,10 13-180,-24 8-1066,24-10 1156,-26 2 0,15 0-254,-14-5 254,16-2 0,-11-8-90,20-2 90,-20-8-1079,16-3 989,-3-25 90,6-8 0,20-31 0,2 9-90,15-20 180,-15 25 459,11-11-729,-24 18 368,21 3 82,-22 5 90,14 5-360,-8 6 0,2 4 90,-2 4 496,-3 21-586,-1-15-45,-1 24 0,0 6-495,-1-6-360,0 14 1,-2 3-270,-1 2 1169,0-5 0,0-1 0,0 6 0,0 16 0</inkml:trace>
  <inkml:trace contextRef="#ctx0" brushRef="#br0" timeOffset="91822">32173 12089 11580,'-20'-13'630,"15"-3"-630,-35 15 0,21-5 0,-21 27 0,7 7-90,6 14-180,11-2-582,2-7 672,11-2-357,-5 0 177,8-3 0,0-1 90,0-3-179,0 1 359,21-12 0,-2 4 90,20-16 571,-22-10-481,9 5 189,-23-27 440,18 3-449,-14-8 180,3-4-1,-4 11 1,-6 0-270,0 2-90,3-7-180,-3 13 180,3-4 0,0 14-90,0 6 90,2 1-90,0 20-270,4 6-90,-3-1-1169,11 32 450,-9-31 1079,3 14 0,0 2 0,-2-6 0,6 15 0</inkml:trace>
  <inkml:trace contextRef="#ctx0" brushRef="#br0" timeOffset="92220">32358 12129 10321,'0'-17'900,"0"3"-721,0 3-89,0 4 630,0 2-630,0 18-180,0 7 90,0 23 90,0 6-90,0-6 0,0 8 0,0-24 0,0 5 0,0-10-720,0-8 540,0-19 91,0-26 89,18-8 0,-13-26 0,35 29-45,-30 2 0,1 1 135,27 2 359,-11-8-359,-5 30-90,-13 22 0,2 24-180,-9 1-719,2 25 449,-4-32-1889,0 29 1530,0-31 809,0 8 0,0-23 0,0-3 0</inkml:trace>
  <inkml:trace contextRef="#ctx0" brushRef="#br0" timeOffset="92650">32743 12204 10321,'12'-21'1439,"-5"24"-1529,-4 13-180,-3 26 91,0-10-1,0 0-90,0-11 0,0 4 90,15-4 90,2-5 90,15-7 90,-2-9-90,-13-20 0,2 15 360,-17-31 0,4 13-1,-6-8 271,0-11-540,0 19-90,0-4-90,-13 11 180,10 2-90,-11 28 0,14 24 0,0 10-1010,0 10 1010,0-19 0,0 0 0,0 0 0,16 17 0,-12-14 0,9-9 0,0-2-448,-11 3 898,18 5 359,-17-13-809,6-10 331,-9-1-1680,-26-11 629,-6-1-1798,-30-20 629,15-2 1775,2-2 1,19-14-1,3 9 1</inkml:trace>
  <inkml:trace contextRef="#ctx0" brushRef="#br0" timeOffset="92965">33425 11287 12120,'0'-15'540,"-14"3"-540,10 3 360,-10 4-181,5 2-179,7 27 90,-16-1-90,15 30 0,-8-15 0,-1 1 0,7-6 0,1 2-816,-3 8 0,0 5 0,0-4 816,2-1 0,2 2-30,0 16 0,1 7 0,1-6-195,-2-12 1,4 0 44,4 10 0,5 6 0,2-9-135,3-16 0,5-2-735,2 2 1,5 3 0,-1-5-31,5-5 1,0-4 1079,6 10 0,0-2 0,-8-16 0,1-2 0,1 0 0,1-1 0</inkml:trace>
  <inkml:trace contextRef="#ctx0" brushRef="#br0" timeOffset="98001">20332 14312 10411,'0'-18'1169,"0"1"-1079,0 3 0,-20 2 90,15 4-180,-34 3 0,9 2 90,-11 26-180,-4-18 180,10 45-180,-12-9 90,14 13-226,14-25 0,2-1 136,5 12 90,6-1 0,6 15 0,23-13 0,-5-9 0,3-1 0,29 1 0,-11-7 0,1-3 0,10 1 0,-17-11 0,-1 0 90,23 3 90,-20-6 90,4 2-360,-23-7-90,-9 1-180,-1-2-1169,-26 4 719,-4-2 91,0 3-450,-19 0-1,37-3 1170,-39 2 0,40-2 0,-17 0 0</inkml:trace>
  <inkml:trace contextRef="#ctx0" brushRef="#br0" timeOffset="98333">20502 14747 8882,'23'0'2249,"-4"0"-1890,-7 0-89,-5 0-180,-1 0-90,1 0 90,4 0-90,11 0-90,-1-14 270,33-5-180,-22-19 0,-4 18 0,-1-1 0,-5-15 0,3-7 90,-17 18 90,-2-15-180,-6 18 0,-18-4 0,-2 6-90,-2 9 90,-10 0 90,11 8-180,-16 24 90,9-16 0,10 40 0,3-9 0,13 13-405,-3-15 0,3-1-494,19 8-316,-4-9 1,0 0-585,10 2 1562,25 7 0,-27-17 0,24-3 1</inkml:trace>
  <inkml:trace contextRef="#ctx0" brushRef="#br0" timeOffset="98651">20942 14465 11041,'0'37'899,"0"7"-899,0-5 90,0 4-90,14-10 0,-11-1 0,11 14 0,-2-16 360,-9 16-90,9-26-90,-5 8-270,-6-38 0,6-12-90,-7-20-315,0-5 0,0-1-44,0-8-541,9 0 1,1 1-1608,-5 2 2687,14 22 0,-1 0 0,-13-6 0,12 4 0</inkml:trace>
  <inkml:trace contextRef="#ctx0" brushRef="#br0" timeOffset="99574">21407 14365 9602,'9'-5'1798,"-7"2"-1438,7 0-180,-9 0 0,0 1 720,3 0-810,-2 18-90,3 6 0,-4 12 0,0 2 0,0-3 0,8 9 0,2 2 0,-6 5-305,4-5 1,2-3 304,6-10 90,0 6 0,3-14-242,7 2 152,-15-16 0,14-5 0,6-19 0,-6 11 0,12-39-360,2-2-180,-9-11-702,-9 13 1,-2 1-18,-1-9-855,-9 10 0,-2 1 2202,-2-3 1,-4-8-1,-1 21 1</inkml:trace>
  <inkml:trace contextRef="#ctx0" brushRef="#br0" timeOffset="99834">21980 14582 12840,'0'42'-450,"13"-9"-90,-9 11-269,9-11-361,-13 2-1348,13 12 2518,-1-13 0,3 6 0,-7-17 0</inkml:trace>
  <inkml:trace contextRef="#ctx0" brushRef="#br0" timeOffset="100004">22070 14147 10411,'-11'-14'-1799,"2"2"-809,9 30 2608,0 10 0,0 17 0,0-1 0</inkml:trace>
  <inkml:trace contextRef="#ctx0" brushRef="#br0" timeOffset="100250">22447 14474 10951,'-17'-10'1619,"-5"16"-1619,-14 19 90,14 9-180,-9 6 90,28-7-270,-23 3-90,23 0-719,-7 15 179,10-14-1528,0 18 651,23-29 1777,-17 3 0,42-18 0,-19-3 0</inkml:trace>
  <inkml:trace contextRef="#ctx0" brushRef="#br0" timeOffset="100584">22558 14589 9781,'0'27'540,"20"-12"-450,-1-4-90,4-3 180,3-6 0,-11 6-180,9-8 0,-5 0 90,-9-16-90,-4-1 90,-6-17 0,-16 5-90,-3 1 90,-20 8 0,0 9-180,1 6 90,16 20-270,-1 8-180,21 8-270,-7 3-1528,28 6 2248,-15-10 0,37 9 0,-13-14 0</inkml:trace>
  <inkml:trace contextRef="#ctx0" brushRef="#br0" timeOffset="101184">23112 14353 10681,'0'36'0</inkml:trace>
  <inkml:trace contextRef="#ctx0" brushRef="#br0" timeOffset="101340">23182 14722 9512,'-19'-14'-480,"4"11"0,15-11 0</inkml:trace>
  <inkml:trace contextRef="#ctx0" brushRef="#br0" timeOffset="101522">23420 14388 9781,'0'31'0</inkml:trace>
  <inkml:trace contextRef="#ctx0" brushRef="#br0" timeOffset="101700">23528 14743 7083,'0'-14'0,"0"3"0</inkml:trace>
  <inkml:trace contextRef="#ctx0" brushRef="#br0" timeOffset="101922">24102 14312 10861,'-51'0'2159,"9"14"-2069,-12 6-1,22-2-89,8 7 0,2 2 0,-1-4-630,9 9 1,4 4-360,2 0-2429,3 27 3418,21-26 0,-12 9 0,12-14 0</inkml:trace>
  <inkml:trace contextRef="#ctx0" brushRef="#br0" timeOffset="102283">24198 14736 11311,'0'0'809,"21"8"-809,-16-44 0,37 19 0,-21-17 0,0-4-90,19-4 90,-9-1 0,-5 0 90,-11 1-90,-1 7 0,-1 0-90,-10-5 90,2 7 0,0 0 0,-5-4 90,0-23-90,-19 26-90,15-5 90,-15 11 630,7 13-630,10 28 0,-10 8 0,12 29-699,0-3 429,0 5-849,0 9 400,0 2-226,-2-19 1,4 1 539,6-11 0,2-1-764,0 18 0,4-4 1169,21 1 0,1 3 0,-8-27 0</inkml:trace>
  <inkml:trace contextRef="#ctx0" brushRef="#br0" timeOffset="102604">24847 14490 10591,'0'-20'1979,"0"-3"-1979,0 7 180,-18 4-90,1 23-180,-4 12 0,8 22-450,13 0 270,0-9 90,0-4 90,20-9 0,-15-6 0,32-3 90,-21-9 0,4-20 0,0-3 180,-17-18 0,6 3-180,-9-1 0,0 9-989,0 33 89,0 13-179,0 20-180,0-2-450,14-10 1709,-10-1 0,26-4 0,-9-1 0</inkml:trace>
  <inkml:trace contextRef="#ctx0" brushRef="#br0" timeOffset="102888">25488 14363 10051,'-23'-10'1439,"17"3"-989,-36-1-450,24 6 90,-18-1-180,18 20 90,-7 6-180,22 22 0,-7 6 90,10-9 0,18 10 90,5-24-89,20 16 178,-19-23-89,12 2 180,-23-8-180,6-7-1079,-10 1-900,-28-7 1979,-4 0 0,-20-2 0,-1 0 0</inkml:trace>
  <inkml:trace contextRef="#ctx0" brushRef="#br0" timeOffset="103200">25817 14444 9691,'-21'-3'540,"-4"12"-810,0 6 90,-5-1-89,27 22 179,-8-21 0,11 33 90,23-22 90,1 19-90,3-20 45,2-4 0,-3 0 404,-18-3 631,39 9-1080,-44-20-180,14 1-720,-33-7-719,-1 1 540,-30-2 1079,9 0 0,-1 0 0,12 0 0</inkml:trace>
  <inkml:trace contextRef="#ctx0" brushRef="#br0" timeOffset="103633">26312 14656 10591,'0'6'180,"0"1"90,0 3-90,20 0-90,1 14-1,4-5 181,6 19-90,-15-13 90,2 17-270,1-18-180,-17 7-180,6-10-269,-8-1-361,-26-1-2068,-15 7 3058,-14-6 0,22-9 0,1-1 0,-21 2 0</inkml:trace>
  <inkml:trace contextRef="#ctx0" brushRef="#br0" timeOffset="111650">27028 13782 9332,'0'38'1349,"-20"2"-1349,14-9 0,-14 1 0,5-10 0,11-1-270,-11 0-809,15 2 269,-9-7-1529,6 1 2339,-6-9 0,9-4 0,0-1 0</inkml:trace>
  <inkml:trace contextRef="#ctx0" brushRef="#br0" timeOffset="111774">27055 13838 9871,'0'45'-629,"0"-7"-721,-14-5-628,10-5 1978,-10 2 0,14 0 0,0 1 0</inkml:trace>
  <inkml:trace contextRef="#ctx0" brushRef="#br0" timeOffset="112450">27400 14460 10141,'0'40'900,"0"-7"-810,0 2 0,0-6 0,0 6-1,0 18-178,0-10 89,0-10 0,0 0 0,0 3 629,0 19-539,0-35-180,0 5 90,0-40 0,0-29 0,0-2-495,15-8 1,1 0-316,-8 1-270,12 2 1,2 1-1501,-8 9 2580,0-6 0,10 23 0,-9 4 0</inkml:trace>
  <inkml:trace contextRef="#ctx0" brushRef="#br0" timeOffset="112800">27912 14595 11760,'-21'-28'180,"-6"12"-90,16 24-90,-7 19-90,6 11 180,6 4-180,2-8 90,3 1 0,-1-3-90,2 10 0,17-12 0,5 12 90,14-28-90,1 3 180,-4-41-180,-14-8 0,-5 2 0,-3-3-89,-5-17-316,0 11 0,-1 1-314,-1 1-1620,-24-22 2429,15 38 0,-15 0 0,20 11 0</inkml:trace>
  <inkml:trace contextRef="#ctx0" brushRef="#br0" timeOffset="113116">28187 14537 10411,'-41'0'1259,"7"0"-1169,12 18-180,1-13 90,19 33 0,-7-12 0,9 10 90,0 9-180,0-20 0,0 7 0,23-12 0,-17-2 90,39-4 0,-13-4 90,10-4-90,11-4 90,-23-18-90,5-7 0,-16 1 0,-9-19 90,-3 13-180,-7-12-809,-24-5-180,-5 22-2519,-27-4 3598,15 13 0,-1 6 0,14 3 0</inkml:trace>
  <inkml:trace contextRef="#ctx0" brushRef="#br0" timeOffset="114200">28618 14511 9332,'-3'12'1349,"0"0"-1439,3 17 90,0-5 90,0 3 0,15-3-90,-11 0 0,12 11-90,-5-10 180,-8 13 90,8-20-90,-11 4-1350,0-14 991,0-31 179,0-3 90,0-30 0,0 21-90,18-10 90,-13 21 0,13-4 449,-1 10-89,-1 9 0,12 18-360,-6-5 90,-7 29-90,-3-29 270,-5 32-270,0-21 90,-4 18-90,0-12 0,-3 0 180,0-4-990,0 2 630,0-31 180,0-5 0,0-31 0,0 9 0,19-11-90,-15 23 360,31-12 0,-31 21 539,22 3-539,-16 10-270,9 21 90,-4-12 0,4 45-90,-7-29-719,4 29-631,-5-18-269,-1 0-629,0 2 2248,0-3 0,-1 1 0,-1-2 0</inkml:trace>
  <inkml:trace contextRef="#ctx0" brushRef="#br0" timeOffset="114406">29253 14783 11041,'43'0'-3688,"-6"0"3688,4 0 0,-5-13 0,2-3 0</inkml:trace>
  <inkml:trace contextRef="#ctx0" brushRef="#br0" timeOffset="115020">29787 14518 11041,'-34'-1'719,"4"0"-719,8 14 0,7 1 90,8 16-90,3-5 0,4 0 0,0-2 0,0-2 0,22 2 0,-16 0 0,32 1 0,-35-2 0,26 0 0,-26-1 0,9-2 90,0 3-90,-9-8 0,9 1 0,-12-8-180,0-3-90,0-1-899,-21-1 180,0-2 449,-20 0 270,22-15-180,-6-3 360,22-19 90,-7 3 0,28 13 180,4-8 180,0 18-90,16-4-270,-12 8 180,21 7-90,-9 0 0,-3 0 90,1 0-180,-8 0 0,17 0 90,-19 0 90,5-14 89,-11 10-179,-3-10 0,-3-3 90,-4 13-90,-1-26 0,-4 27 270,-2-22-360,-1 9 90,-2-9-90,-17 4 0,12 7 0,-12 6 90,2 4 90,1 2-180,-13 2 0,15 21 0,-4 6 90,14 24-450,-5-10-90,7-1-809,0-2 179,22-11 1080,3 12 0,2-21 0,-8 1 0</inkml:trace>
  <inkml:trace contextRef="#ctx0" brushRef="#br0" timeOffset="115336">30352 14521 10861,'0'37'180,"0"4"-180,0-10 0,0 4 0,0-11 0,0 3 90,0 7-90,0-8 90,0 5 89,0-15 91,0-2 90,0-4-540,0-3 180,0-24 0,0-10 0,0-13-180,0-4 90,0 9-359,17-5-91,-12 1-809,26-17 359,-14 17 990,14-20 0,-13 32 0,-4-4 0</inkml:trace>
  <inkml:trace contextRef="#ctx0" brushRef="#br0" timeOffset="115668">30677 14502 10141,'0'3'810,"0"11"-810,0 21 0,0 20 0,0-19 0,0 26 0,0-28 0,14 15 0,-10-25-180,21-1 180,-8-15-180,4-5-360,10-21 1,-12 14-631,11-48 541,-13 31 629,-5-11 0,-3-1 0,2 0 0,0-11 0</inkml:trace>
  <inkml:trace contextRef="#ctx0" brushRef="#br0" timeOffset="115950">30995 14529 12570,'0'39'90,"0"-6"-360,0 2-180,0-6-269,0 2-181,0-1-179,0 1-1,0-3-179,0-2 1259,0-3 0,0-3 0,0-2 0</inkml:trace>
  <inkml:trace contextRef="#ctx0" brushRef="#br0" timeOffset="116170">31123 14241 9871,'-16'12'-495,"2"3"0,14 13 1,0-2-1</inkml:trace>
  <inkml:trace contextRef="#ctx0" brushRef="#br0" timeOffset="116472">31207 14589 10861,'-15'-12'629,"13"22"-719,-28 18 180,27 11-539,-19 17-1,20-22-495,-2 0 1,0 1-225,4-4 1169,21 19 0,-15-38 0,15 0 0</inkml:trace>
  <inkml:trace contextRef="#ctx0" brushRef="#br0" timeOffset="116852">31462 14624 9512,'-13'-3'1259,"10"14"-1439,-10 7-270,13 10 270,0 0 90,20-6 90,0-3 0,20-7 0,-7-6 0,-3-4 180,-8-17-90,-10-5 0,-7-9-180,-27 11 180,-4-3 180,-1 13-450,-14-4 270,14 6-90,-15 6 0,7 0-180,11 14-809,12 2 359,6 19-269,6-10 899,0 11 0,23-15 0,4 7 0</inkml:trace>
  <inkml:trace contextRef="#ctx0" brushRef="#br0" timeOffset="117184">31837 14611 9871,'-24'-7'900,"-13"2"-900,18 2-180,-2 17-90,7 3 180,14 17 0,17-17 0,2 25 90,2-27 90,13 30-90,-14-24 0,13 11 180,-3-17 270,-18 5 449,7-9-989,-18-3 180,6 0-90,-7-6 0,0 0-90,-19 2-179,-3 0-3060,-25 2 3329,1-4 0,1 1 0,2-3 0</inkml:trace>
  <inkml:trace contextRef="#ctx0" brushRef="#br0" timeOffset="117617">32007 14001 11131,'-4'-7'1259,"0"0"-1079,1 3-450,1 1-630,2 16-898,-1 5-181,15 27 809,-10-14 1170,10 6 0,-14-26 0,0-3 0</inkml:trace>
  <inkml:trace contextRef="#ctx0" brushRef="#br0" timeOffset="117772">32130 13999 9422,'23'-10'1799,"-2"2"-1799,-4 8 90,-4 0-810,-2 16-449,-4 12-2432,-1 29 3601,-4-3 0,-19 8 0,-4-13 0</inkml:trace>
  <inkml:trace contextRef="#ctx0" brushRef="#br0" timeOffset="118284">32670 14776 12840,'21'13'359,"-3"3"-1438,-3 22-270,-8-7 1349,-3 27 0,-22-15 0,-4 17 0</inkml:trace>
  <inkml:trace contextRef="#ctx0" brushRef="#br0" timeOffset="121466">20503 15812 11850,'0'28'0,"0"2"-90,0-6-270,0 2-539,0-6-180,-14-1 89,11 0-89,-11-1-360,14-2 1439,0 1 0,0-2 0,0-1 0</inkml:trace>
  <inkml:trace contextRef="#ctx0" brushRef="#br0" timeOffset="121602">20535 15958 8882,'0'33'-608,"0"6"1,0-7 0,0 4 0</inkml:trace>
  <inkml:trace contextRef="#ctx0" brushRef="#br0" timeOffset="122183">20898 16263 9332,'-4'-3'1349,"1"20"-1169,0 8-90,3 26 0,0-7 0,17 19 0,-12-25-90,10-2 0,0-1 269,-12-4 451,17 15-630,-18-34-270,5-18-90,-7-13-629,0-27-91,0 6-1348,-14-23 898,11 25 1440,-10-14 0,13 21 0,0 1 0</inkml:trace>
  <inkml:trace contextRef="#ctx0" brushRef="#br0" timeOffset="122516">21418 16430 11311,'-38'0'1619,"17"-13"-1799,-9 9 180,16-9-90,-2 27 0,5 5-90,29 17 180,1-2 0,18-5 0,-4-12 0,-5-8 0,-5-9 0,-8 0 0,-2 0-90,-6-17 0,0 13-450,-6-30 181,2 9-271,-3-6-180,-21-2 91,16 12-1260,-32-5 1979,17 7 0,1-2 0,2 8 0</inkml:trace>
  <inkml:trace contextRef="#ctx0" brushRef="#br0" timeOffset="122816">21678 16279 10501,'-21'17'1079,"-15"-7"-1079,32 2 90,-27-5-90,29 7 0,-10-1 0,4 2 0,5 9 0,-5-5 0,8 8-180,0-10 180,17 1-90,5 4 90,0-6 0,18 0 0,-12-9-89,11-3 178,5-3-178,-22-16 89,4-4-270,-18-19-450,-2-3 1,-32 7-1080,0-6 539,-5 20 1260,-9 1 0,35 5 0,-16 4 0</inkml:trace>
  <inkml:trace contextRef="#ctx0" brushRef="#br0" timeOffset="123404">21898 16285 8972,'0'33'809,"0"2"-719,0-3 0,0 0-90,0-7 0,0 1 0,0-3 0,0 1 90,15 3-180,-11-10-809,11 3 809,-9-14-180,0-33 180,5-2 180,-3-19-90,-1 14-90,3 1 90,-4 11 0,3 1 450,0 6-270,-4 13 180,7-7-360,-7 23 179,8 8-179,-7 9 0,4 1 90,-5-6-90,1-1 0,-3 0 0,2-3 0,-1-1 90,0-3 0,-2 0-90,1-10-270,-2 4 180,2-11-179,2-14 89,1-11 270,5-22-180,-1 8 90,8-11-90,-7 23 180,8-7 90,-10 23-180,5 1 0,-6 9 0,0 14-810,4 8 1,-5 8 809,9 17 0,-6-17 0,3 10 0</inkml:trace>
  <inkml:trace contextRef="#ctx0" brushRef="#br0" timeOffset="123600">22517 16602 10771,'22'-7'-1169,"4"-1"89,15 8-269,-4-3 1349,-6 2 0,1 1 0,0-2 0</inkml:trace>
  <inkml:trace contextRef="#ctx0" brushRef="#br0" timeOffset="123833">23192 16472 10591,'-14'17'630,"10"9"-900,-10-12-270,14 16-269,0-7-1,0 1-1709,0-1 2519,17-5 0,-13 2 0,13-8 0</inkml:trace>
  <inkml:trace contextRef="#ctx0" brushRef="#br0" timeOffset="124002">23187 16151 9242,'0'39'-653,"0"5"1,17-10 0,4 3 0</inkml:trace>
  <inkml:trace contextRef="#ctx0" brushRef="#br0" timeOffset="124352">23653 16430 9781,'-43'0'1530,"16"12"-1351,-2-9-89,25 19-90,-23-8 90,24 7-180,-16 8-90,17-8 91,-5 4-91,7-9-270,0-3-90,23-1-449,3-4 719,27-2 180,-11-4 0,1-18 180,1-7-90,-14 2 0,8-19 989,-21 10-269,-1-10 269,-9-5-899,-3 21-90,-4-2 180,0 10-629,0 52-1171,0-6 451,17 32 1169,5-9 0,10-24 0,-1 9 0</inkml:trace>
  <inkml:trace contextRef="#ctx0" brushRef="#br0" timeOffset="124618">24077 15958 10771,'0'36'540,"18"-4"-1080,-13-2-90,26-16-179,-28 10 89,10-15 180,-5 4 1,-6 0-271,6-7 810,-8 5 0,0-5 0,0-2 0</inkml:trace>
  <inkml:trace contextRef="#ctx0" brushRef="#br0" timeOffset="124750">24203 16011 9242,'36'-12'899,"-2"3"-1438,-9 26-721,-4 11-629,-12 9 1889,-2 5 0,-3-7 0,0 3 0</inkml:trace>
  <inkml:trace contextRef="#ctx0" brushRef="#br0" timeOffset="125600">24775 16760 9961,'-4'-13'1979,"0"3"-1799,19 10 0,4 0-180,17 17 90,-3 3-90,-14 14 0,-5-2-540,-14 14-269,0-8-1310,-18 16 770,13-12-90,-44 2 1439,23-1 0,0-22 0,-3-1 0,-13 20 0</inkml:trace>
  <inkml:trace contextRef="#ctx0" brushRef="#br0" timeOffset="126600">25357 16050 10771,'-41'30'-270,"3"1"-180,10 3-179,12-6-91,-3 1-90,17-8-1258,-6 4 2068,8-7 0,0 4 0,0-10 0</inkml:trace>
  <inkml:trace contextRef="#ctx0" brushRef="#br0" timeOffset="126735">25295 16230 9422,'0'7'90,"0"10"-1080,-13 18-449,9 7 1439,-9-6 0,13 4 0,0 0 0</inkml:trace>
  <inkml:trace contextRef="#ctx0" brushRef="#br0" timeOffset="127268">25915 16472 10591,'-19'-7'720,"15"2"-720,-27 0 0,28 3-90,-23 0 180,11 1-450,-13 16 0,7-11-809,-3 47 899,15-31-270,-1 40 270,10-33 90,20 8 180,-15-11 0,33-3 0,-16 6 90,0-9 450,11 4 539,-21-9-1079,5-3 450,-8-1-540,-29-6-270,0-1-809,-20-2 1169,7 0 0,13 0 0,7 0 0</inkml:trace>
  <inkml:trace contextRef="#ctx0" brushRef="#br0" timeOffset="127554">26068 16647 8162,'13'-4'90,"1"-2"-90,3-2 0,-4-1 0,11-10 0,-11 5 0,7-6 270,-3-3-90,-6 6 450,0-8-450,-8 11-1,-2-5 1,-1 9 360,-21-1-450,-3 6 0,-14 19-90,7 9 0,16 11 0,6 15-180,9-16-180,0 13-899,0-1 539,23-10 720,1 14 0,3-25 0,-8 1 0</inkml:trace>
  <inkml:trace contextRef="#ctx0" brushRef="#br0" timeOffset="127866">26362 16489 9062,'-11'-7'1349,"9"24"-1259,-9 6-90,11 15 0,17-3 0,-13 6 0,12-8 0,-6 21 0,-7-23 720,7 12-451,-10-22-269,0 1-179,0-14 179,0-41 0,0 9-270,0-36-450,17 2 180,-12 11-99,10 16 1,1 0-172,-13-11-359,28 3 1169,-26 6 0,27 3 0,-12 3 0</inkml:trace>
  <inkml:trace contextRef="#ctx0" brushRef="#br0" timeOffset="128167">26733 16456 10411,'0'37'180,"0"6"-180,0-8 0,16 5 0,-12-12 0,11 3 0,-15-1-540,13 10 180,-3-12-1439,13 12 450,-8-25 1349,-1 0 0,-1-13 0,1-2 0</inkml:trace>
  <inkml:trace contextRef="#ctx0" brushRef="#br0" timeOffset="128366">27065 16503 9961,'0'34'1350,"0"-4"-1350,0-1 0,0-7 0,0-1 0,0-2-270,0-1-450,0 4-899,0 11 720,0-6-361,0 5 1260,0-11 0,0-3 0,0-1 0</inkml:trace>
  <inkml:trace contextRef="#ctx0" brushRef="#br0" timeOffset="128538">27192 16261 8972,'-18'-1'0,"4"1"0</inkml:trace>
  <inkml:trace contextRef="#ctx0" brushRef="#br0" timeOffset="129038">27428 16577 11131,'0'-4'1079,"-20"0"-1079,-2 4 0,-15 15 0,6 5-630,8 22 1,10-6-810,6 16 359,7-18 1,0 8 1079,22-7 0,5-13 0,21 4 0</inkml:trace>
  <inkml:trace contextRef="#ctx0" brushRef="#br0" timeOffset="129372">27583 16760 8342,'-14'11'90,"26"-8"-180,12 8-90,22-11 270,-3-14-90,-8 11 90,-13-25 180,-11 13 90,-11-11 359,-18 3-359,-2 3-90,-2 6-180,-8 5 360,14 3-360,-11 5-90,13 15-450,4 7-90,10 21-359,0-8 899,16 20 0,4-26 0,16 14 0</inkml:trace>
  <inkml:trace contextRef="#ctx0" brushRef="#br0" timeOffset="129918">28047 16906 9871,'0'4'1709,"0"0"-1709,20-2-359,2-1-451,27-19-179,-12 14-361,4-13 287,2 2 0,-12 11 1,9-11-1</inkml:trace>
  <inkml:trace contextRef="#ctx0" brushRef="#br0" timeOffset="130150">28460 16716 10771,'14'32'-450,"-10"3"-359,27-5-1,-27 1-179,25-6-271,-26 1 1260,18 0 0,-18-1 0,6-2 0</inkml:trace>
  <inkml:trace contextRef="#ctx0" brushRef="#br0" timeOffset="130336">28615 16351 9871,'0'39'0</inkml:trace>
  <inkml:trace contextRef="#ctx0" brushRef="#br0" timeOffset="130720">28920 16548 11490,'-33'0'450,"14"13"-360,-1-9-90,18 28 0,-6-18-540,8 26 361,0-18-271,20 12 270,0-22 180,3 8-90,13-19 180,-14 5-90,20-24 0,-9-5 180,-9-21 719,-11-4-539,-9 9 90,-4 1-270,0 13-90,0 3 0,0 3-180,0 5-270,0 0-180,0 46-1259,0-1 360,17 26 1439,-13-2 0,29-25 0,-14 9 0</inkml:trace>
  <inkml:trace contextRef="#ctx0" brushRef="#br0" timeOffset="130966">29462 16029 9422,'11'13'-1530,"4"9"631,-14 11 899,5-1 0,-6-5 0,0-7 0</inkml:trace>
  <inkml:trace contextRef="#ctx0" brushRef="#br0" timeOffset="131488">29767 16005 11400,'5'-5'1080,"1"0"-990,-2 3 0,-1 0-90,0 1 90,-1 1-360,3 16-180,-2 8-180,0 10-359,-1 3-270,-2-4-90,0 0-645,0 3 1994,0-1 0,0 2 0,0 0 0</inkml:trace>
  <inkml:trace contextRef="#ctx0" brushRef="#br0" timeOffset="132183">30273 15835 9871,'0'-5'900,"0"2"-360,0 0 359,0 2-629,23-1 0,2 20-270,25 9 90,-26-1 0,-3 4-90,16 21-1696,-20-10 0,-3 2 1696,5 12 0,-13-16 0,-2 0-285,5 16 285,-9 0 0,0-1 0,-9-16 0,-1 0-269,6 19-316,-13-11 0,-4 0-764,-9 4-630,4-10 0,-3-2 1979,-20 1 0,2 7 0,14-20 0</inkml:trace>
  <inkml:trace contextRef="#ctx0" brushRef="#br0" timeOffset="132450">30937 16390 13559,'0'-10'0,"0"0"0,0 1 0,0-1-1619,0 1-4531,0 3 6150,0 18 0,0-9 0,0 13 0</inkml:trace>
  <inkml:trace contextRef="#ctx0" brushRef="#br0" timeOffset="132700">31055 16579 8072,'0'14'0,"0"2"0,0-1 0,0 7 0,0-3-180,0 10 91,0-9-91,0 5 0,17 2 180,6-6 0,21 14 360,-19-12 629,29 16-359,-38-16 179,17 7 1,-12-12-361,-18 0-359,14-3 450,-16 3-540,-17-4-90,-26 9-90,-15-8-1435,0 0 0,-5 0 940,18-5 0,-1 0 135,2-1 1,-3 1-1,2-1 540,-8 2 0,2-1 0,-3-1 0,-1 1 0,1-1 0,0 1 0</inkml:trace>
  <inkml:trace contextRef="#ctx0" brushRef="#br0" timeOffset="133800">20093 17594 11041,'1'-22'1709,"0"0"-1260,-1 5-89,0-1-180,0 3-180,0 3 0,0 4-90,0 3 90,-15 3 0,11 21 0,-24 10-45,20 9 0,2 3-45,-18 15-180,17-9 1,2-1-1,-1-3 90,3-8 0,6-2-90,18 2 90,2 19 180,2-30-90,11 5 90,-32-17-180,33-5 90,-19-3 90,14-3 0,-15-20 0,-7-3 360,-10-20-180,0 3 0,-21 16-180,15-6 180,-29 26-90,20-9 0,-12 12-90,12 27 0,-4-3 45,16 13 0,4 4-135,-9 15 120,6-12 0,3 8 0,0-5-295,-1-7 1,0 1-246,0 11 1,0 6-1,0-7-480,0-12 1,0-1 989,-9 25 0,0-1 0,7-26 0,-1-3 0,-5 11 0,-1-1 0</inkml:trace>
  <inkml:trace contextRef="#ctx0" brushRef="#br0" timeOffset="149100">1835 8161 9961,'-41'-3'1799,"-5"2"-1709,8 19-1064,-4-14 974,13 27 0,-2-28 0,2 24 342,2-23-432,3 22 90,4-23 175,3 20-175,4-10 0,6 5 0,3-3 547,4-3-547,16-2 0,10 8 0,-4-6 0,16 2 0,0-2 0,-11 0 135,6-1 0,2-1-45,-5-1 0,-9 6-90,-5-6-90,-31 10-270,9-7-629,-54 11 269,36-9 91,-34 3-1080,16-6 1709,9-6 0,-8-1 0,13-4 0</inkml:trace>
  <inkml:trace contextRef="#ctx0" brushRef="#br0" timeOffset="149284">1608 7973 8702,'0'-6'3058,"5"2"-2878,-4 26-180,3 29 0,-4 5-1171,0-9 0,0 1 812,0 10-136,1-21 0,-2 1-1139,-5 3 1,-2-2-214,5 19 1847,-5-19 0,2 0 0,6 10 0,0 1 0</inkml:trace>
  <inkml:trace contextRef="#ctx0" brushRef="#br0" timeOffset="149800">1918 8375 9512,'7'-2'269,"0"1"181,2 18-180,0-12 90,6 44-360,-3-24 135,1 16 0,-1 5-135,3 1 0,-2-1 0,0-1 0,0-2 45,-6-9 0,-1 0 45,0 0-90,-2 8 179,-2-14-179,-2-12-359,1 2 359,-1-28-360,-16-28 180,0-4 180,7-1 0,0-2-1717,-3-10 1717,11 16 0,2-2 0,-1-2 0,0 1-90,0-24 90,8 15 0,4 3 0,8-2 90,0 16 0,1 4-90,-2 5 450,15 2 0,-16 18-360,15 18 0,-10-10-180,-10 33 180,-7-1 0,-6 10 1356,0 7-2615,-28 2 360,-5-13-91,4-10 1,-2-2-181,-13 0 1080,4 2 0,16-22 0,1-4 0</inkml:trace>
  <inkml:trace contextRef="#ctx0" brushRef="#br0" timeOffset="150152">2562 8336 11041,'34'0'-360,"1"0"-360,-8 0-629,2 0 90,-3 9 1259,3-7 0,0 8 0,2-10 0</inkml:trace>
  <inkml:trace contextRef="#ctx0" brushRef="#br0" timeOffset="150320">2762 8686 10951,'0'6'-518,"22"-15"1,7 8 0,23-11 0</inkml:trace>
  <inkml:trace contextRef="#ctx0" brushRef="#br0" timeOffset="151634">3632 7785 10051,'4'19'1170,"0"-15"-991,-1 43-89,0-22-480,2 28 390,0-4-1255,1 5 1345,2 3-90,-2-16 0,-1 1 0,4 20 0,-1-13 0,-1 0 90,2 2-5,-3-14 1,0-1-86,-2-2 5,2 7-905,-4-27 1015,0-27-205,-18 9-180,12-47 270,-27 6 0,27-13-45,-13-3 0,0-2 390,14 28 1,1-2-376,-6-8 0,-2-6 0,3 5-60,6-20 45,-2 15 0,1 2 45,2 2 411,19-12-501,-15 37 270,15 2 98,-3 16-9,0 2-269,16 17 90,-17 6-90,8 24-359,-16-4-751,4 7-59,-6-9 89,-5 1-89,0 2 1102,-19 1 0,15 0 0,-15-2 0</inkml:trace>
  <inkml:trace contextRef="#ctx0" brushRef="#br0" timeOffset="151934">4023 8190 10501,'0'35'450,"0"-6"-360,0 1 0,0-5-90,0 13 90,0-8-90,0 16-90,0-20 180,0 2 0,0-8 89,0-9-718,0 2-451,0-29 271,0-9 89,0-14-719,0-21 269,17 19 1080,-12-16 0,26 19 0,-14 0 0</inkml:trace>
  <inkml:trace contextRef="#ctx0" brushRef="#br0" timeOffset="152234">4407 8217 10231,'0'20'1080,"0"0"-901,-17-7-89,12 0 0,-12-1-180,0 0 180,13-1-270,-23 8 180,24-5-179,-17 12-1,18-12 0,-8 10 180,10-10-90,21 2 90,-16-8-90,35-2 180,-13-3 0,18-2-90,-3-19 0,-18 2-360,-10-18-540,-31 8 361,-12 1-1170,-24 12 1709,6 5 0,-4 8 0,12 0 0</inkml:trace>
  <inkml:trace contextRef="#ctx0" brushRef="#br0" timeOffset="152800">4693 8309 9422,'-16'23'269,"12"13"-179,-12-23-90,2 23 0,11-14 0,-10 12 0,13-16 0,0 7 0,0-16-90,18 2 1,0-10-1,17 0 180,-18-21-180,8 15 180,-13-48-90,2 32-90,0-29 0,-13 18 180,5-1-90,-6-2 90,0-17-1,0 10 1,0-24-90,0 31 0,0-5 540,0 20 90,0 6-630,0 30 0,0 15 90,0 19-90,7-12 0,3 0-515,10 12 515,-9-17 0,0 1 90,19 25-270,-11-17 90,13 16-90,-7-31-270,2 2 270,-12-20 0,12-2 270,-15-25-180,6-4 90,-10-1 90,-2-17 180,-1 17-360,-3-18 720,-1 11-115,-1 28-515,0 14 0,0 27-540,0-8 90,13-9-899,-10 5-810,24-14 2159,-13 6 0,3-9 0,-7-10 0</inkml:trace>
  <inkml:trace contextRef="#ctx0" brushRef="#br0" timeOffset="152954">5265 8284 9691,'0'39'270,"0"1"-270,0-6-180,0-4-359,0-6 89,0-5-270,0 1-179,0-5 899,19-1 0,-14-7 0,14-3 0</inkml:trace>
  <inkml:trace contextRef="#ctx0" brushRef="#br0" timeOffset="153134">5453 8351 10321,'-18'16'450,"3"6"-360,15 19-90,0-9-90,0 0-900,0-3 181,22-9-900,6 4 899,12-16 810,-1-3 0,-10-5 0,3 0 0</inkml:trace>
  <inkml:trace contextRef="#ctx0" brushRef="#br0" timeOffset="153350">5758 8129 9422,'0'-23'629,"-17"3"-539,12 2 180,-13 4 989,5 4-1169,10 18-90,-11 13 0,14 14 0,0 23 0,0-19-270,14 16-629,-11-2 359,24-11-719,-14 22 809,3-31-629,0 15 179,-14-25 900,6 3 0,-8-13 0,0 0 0</inkml:trace>
  <inkml:trace contextRef="#ctx0" brushRef="#br0" timeOffset="153484">5608 8408 8972,'0'-17'360,"0"-3"-450,21 5-990,1 3 181,22 6 899,-12 6 0,-1 0 0,-9 0 0</inkml:trace>
  <inkml:trace contextRef="#ctx0" brushRef="#br0" timeOffset="153652">6167 8330 9152,'-18'12'-780,"4"-8"1,14 8-1</inkml:trace>
  <inkml:trace contextRef="#ctx0" brushRef="#br0" timeOffset="153835">6273 8579 6094,'0'0'0</inkml:trace>
  <inkml:trace contextRef="#ctx0" brushRef="#br0" timeOffset="154076">6473 8322 12390,'0'-8'809,"0"1"-898,0 4 89,0 0 0,0 2 0,0 0 0</inkml:trace>
  <inkml:trace contextRef="#ctx0" brushRef="#br0" timeOffset="154208">6525 8604 11131,'0'-27'0</inkml:trace>
  <inkml:trace contextRef="#ctx0" brushRef="#br0" timeOffset="154616">6807 8561 12570,'0'-14'-90,"0"-3"180,0 0-180,0-31 180,0 18-180,0-34 90,0 34 90,0-20-180,0 24 90,0-15 0,0 21-90,0-7 90,0 39-90,0 11-540,0 18 1,0 6-181,0 18 90,0-7 1,0 0-337,0 0-63,5-8 0,1 0 1003,-3 4 0,2-18 1,1-1-1,-6 11 1</inkml:trace>
  <inkml:trace contextRef="#ctx0" brushRef="#br0" timeOffset="154750">6692 8940 9152,'0'-46'180,"20"1"-180,-15 7-45,21 8 0,4 0-802,-5-17 82,8 8 1,3 0-1137,3-4 1901,-15 15 0,0 1 0,6-5 0,-1 2 0</inkml:trace>
  <inkml:trace contextRef="#ctx0" brushRef="#br0" timeOffset="154900">7127 8357 9871,'0'31'270,"0"-1"-720,14 3-179,-11-8-361,11-2-179,-14-9 1169,11 0 0,-9-3 0,9 0 0</inkml:trace>
  <inkml:trace contextRef="#ctx0" brushRef="#br0" timeOffset="155058">7140 8015 8702,'0'-7'-68,"-4"3"1,2 19 0,-2 8-1</inkml:trace>
  <inkml:trace contextRef="#ctx0" brushRef="#br0" timeOffset="155368">7382 8418 9242,'3'18'360,"1"-2"-271,0 5-89,1-8 0,-1 2 90,0-6-180,-2-5 1,1 3-1710,-3-5 1799,1-14 0,-1-2 179,0-20 1,17 8 0,-13-5 630,29-1-271,-30 9 361,26-5-900,-15 19 90,2 17-180,1-4-899,-9 29-91,4-5 1080,5 22 0,-6-7 0,4-1 0</inkml:trace>
  <inkml:trace contextRef="#ctx0" brushRef="#br0" timeOffset="155650">7865 7790 11940,'-9'15'810,"-2"7"-810,7 24 0,-3-2-676,2 8 676,1-6 0,2 3-90,1 2 0,1 2-450,-2-13 0,4 0-179,15 21-271,-8-9 1,0-1-360,12 8 1246,-4-22 1,-3 0-1,-9 11 1,13-2-1</inkml:trace>
  <inkml:trace contextRef="#ctx0" brushRef="#br0" timeOffset="156566">7727 8418 9691,'-6'0'810,"0"0"-630,4 0 90,-3 0-90,3 0 0,-5 0-180,4 0 0,-2 0 0,0 11 89,1 5-89,-2 13 0,3-4 0,0 5 90,2-13-90,0 9 0,1-16-539,0 4 629,0-27-90,0-4 0,0-23 0,-15-5 0,11 2 90,-9 12 0,0 0 179,10-10-1077,-15-15 988,16 16-90,-6 1-386,8 2 296,-5 5-210,4 6 390,-3 5 360,4 3-450,14 10 844,-10 25-1023,29 17-541,-29 15-15,30 5-929,-24-21 0,-2 0 1574,20 21 0,-15-19 0,-2-1 0,6 15 0</inkml:trace>
  <inkml:trace contextRef="#ctx0" brushRef="#br0" timeOffset="157536">8228 8428 8882,'0'-36'1889,"0"-8"-1529,16 9 89,-12-4-179,11 10 90,-15 3-270,11-1 180,-9 3-180,9-4-90,-11 9 360,6 0-270,-2 12-90,5 4 0,-2 22 0,6 8-450,-1 12-900,3-3 1,1 1-90,2 6 1439,-1-3 0,0-1 0,-1-5 0,2 7 0</inkml:trace>
  <inkml:trace contextRef="#ctx0" brushRef="#br0" timeOffset="157784">8535 7905 11760,'0'-11'1260,"0"3"-901,17 2-269,14 4 0,7 2 0,10 17-462,-11-13 372,1 32 0,-1-16 90,-1 23-90,-4-5-418,-2 7 418,-6 5-270,-13-10 0,-1 3-45,-5-10 1,-1 3-901,3 24 1,-7 1 359,-12-22 1,-4-1 534,2 4 1,-2 3 0,-3-4 0,-12-3 0,-3-1 0,-3 10 0,-1 1 0</inkml:trace>
  <inkml:trace contextRef="#ctx0" brushRef="#br0" timeOffset="158555">9338 8190 12300,'0'0'0</inkml:trace>
  <inkml:trace contextRef="#ctx0" brushRef="#br0" timeOffset="158788">9412 8740 10501,'0'19'1079,"0"-2"-629,0-2-360,0-4-90,0 0 90,15-6 0,-11 3 90,12-6-180,-16 2-180,0-2-1259,0 5 180,-20-1-181,16 3 1440,-27-3 0,-8-3 0,3 4 0,-4-3 0,0 1 0</inkml:trace>
  <inkml:trace contextRef="#ctx0" brushRef="#br0" timeOffset="161217">1368 10132 11131,'0'-6'269,"-19"3"-269,-2 1 0,-22 2 0,2 19 0,7-14-683,2 30 503,12-31 0,1 31 102,2-18-192,-1 29 180,9-16 0,-1 9-90,10 1 180,0-9 90,21 19-180,4-21 180,1 6-90,14-1 0,-18-11 450,15 14-180,-17-18 312,-1 12-672,-17-18-720,4 7-1079,-29-14-539,-1-1 2428,-26-4 0,15-17 0,-1-3 0</inkml:trace>
  <inkml:trace contextRef="#ctx0" brushRef="#br0" timeOffset="161417">1028 10044 8882,'0'-16'1709,"16"-1"-1169,0 6 179,13 1-629,-3 22 90,-9-9-270,2 40 180,-7-17-90,-1 12 0,-2 4-779,6 17 734,-6-16 0,-2-1-180,-2-8 0,-2-1-90,0 2 1,-1 0-46,0-1 0,-1 2-720,0 15 1,1 0 359,-2-13 1,1 0 414,0 10 0,1 0 0,3 14 1,1-2-1</inkml:trace>
  <inkml:trace contextRef="#ctx0" brushRef="#br0" timeOffset="162117">1707 10338 9602,'-10'-9'1079,"1"3"-989,1 1-90,4 1-90,-2 2 1079,4 0-719,0 23-180,21 24-90,-14 6 45,13 0 0,0 0-45,-15 0 45,11-3 0,-2-1-45,-9-5 0,13 19 0,-14-31 180,4 2-180,-6-13-180,0-10-90,0 1 0,-17-23 180,12-8 0,-28-27 90,20 5-90,3-4 1,2-2 89,-1-8-45,8 1 0,2-1 45,-1 3 0,23 3 0,7 3 0,-3 6 89,16 8 1,2 7 180,-10 15 90,23 2-90,-28 27-180,4-12 180,-14 48-270,-7-30 0,-7 12 0,-3 2 0,1 1-315,-10-5 0,-6 1-1125,-16 4 451,4 9-1622,-22-9 992,18-14 1619,0 2 0,-11-15 0,19-2 0</inkml:trace>
  <inkml:trace contextRef="#ctx0" brushRef="#br0" timeOffset="162320">2318 10347 10051,'8'12'0,"1"-9"90,0 9-180,14-1-90,0-8-1349,26 16 450,-14-11 910,14 1 0,-12 2 1,1-4-1</inkml:trace>
  <inkml:trace contextRef="#ctx0" brushRef="#br0" timeOffset="162617">2730 10342 10411,'-14'-10'989,"-5"1"-899,17 2-180,-6 0 90,8-2 90,0 3-90,0-3-90,16 7 180,9-1-180,8 2 90,4 1 0,8 17 0,-10-12 45,-7 17 0,-2 3-45,2-4 90,-9 9 0,-3 2 0,-5 3 0,1 12-90,-12-2 0,0-11-450,-20 19-449,-9-24-361,2-7 1,-1-2-450,-18 3 1709,-1 2 0,17-12 0,1-2 0</inkml:trace>
  <inkml:trace contextRef="#ctx0" brushRef="#br0" timeOffset="167154">3638 10434 8972,'-26'16'360,"-8"-13"-450,31 24 90,-21-25 90,21 19-180,-16-19 180,17 21 0,-5-13 90,7 13 89,0-7 1,0 2-180,22 9 0,10-6-795,12 10 795,2-9 270,-10 2-248,13 11 158,-12-7-180,5 8 0,-21-2-90,-5-10-61,-7 14-119,-5-19-899,-24 10 180,-5-15-1,0 2 393,-15-11-572,17-2 1171,-13-20 1,16 12 0,9-13 0</inkml:trace>
  <inkml:trace contextRef="#ctx0" brushRef="#br0" timeOffset="167467">3865 10640 9422,'19'-4'1169,"0"2"-899,-2 2 180,9 0-361,-8 0 1,15 12-90,-13-9 0,17 9 90,-14-12-90,32-14-90,-27-4 180,25-15-90,-34 14 90,2-20-90,-16 26-90,-3-25 90,-20 23 180,0-6-90,-21 14-180,6 0 90,1 27 0,14 5 0,6 23 0,12-10-360,0 2-989,19-2 630,5-8-1440,22 13 2159,-9-22 0,5 3 0,-10-13 0</inkml:trace>
  <inkml:trace contextRef="#ctx0" brushRef="#br0" timeOffset="167804">4477 10434 10591,'-11'15'1799,"20"2"-1799,-5 24 0,30-9 0,-30 3 90,14-7-90,-2 11 0,-3-8 180,12 17-90,-16-23 449,2 9-359,-10-20-270,2 2-269,-3-66 89,0 23-323,0-10 0,0-1 233,0-4-179,0 1-181,0-2-1169,14-14 810,-10 17 1079,24-18 0,-24 33 0,10-5 0</inkml:trace>
  <inkml:trace contextRef="#ctx0" brushRef="#br0" timeOffset="168284">4935 10380 12120,'0'33'270,"0"-4"-180,0 1-180,0-3 90,14 17 0,-10-12 0,25 27 0,-16-27-360,24 23 180,-18-30-539,14 7 179,-18-25-809,11-1 989,-10-21-90,7-10 270,-10-8 270,3-5-90,-4-11 0,-4 12 270,1-26 0,-5 29 180,-1-14-1,-1 27 721,-1-2-810,-1 17-181,1 2 91,3 4 0,3 15-270,1 5 0,-1-1 0,1 15 90,-2-18-90,1 15-180,3 5-449,-2-9-1260,5 21 719,-3-20 1170,10 15 0,-6-20 0,6 3 0</inkml:trace>
  <inkml:trace contextRef="#ctx0" brushRef="#br0" timeOffset="168500">5402 10020 9961,'-7'-5'-270,"1"1"270,2 1 0,1 3 0,3 0 0</inkml:trace>
  <inkml:trace contextRef="#ctx0" brushRef="#br0" timeOffset="169134">5720 10437 10231,'8'-4'2609,"-1"-1"-2429,-7-5-1,0 4 1,0 0-180,-15 5 0,-6 16 0,-13 10-180,16 6 1,2 3-361,-7 12-720,14 3 1,3-1 180,0-12-90,29 24 1169,0-40 0,5-7 0,-11 0 0</inkml:trace>
  <inkml:trace contextRef="#ctx0" brushRef="#br0" timeOffset="169454">5867 10644 11580,'44'0'0,"3"-13"0,-13 9 90,1-9 0,-5 0-90,-9-1 270,3-10-270,-12 11 90,-6-4-90,-3 6 180,-23-7-90,-2 7-270,-23 4 360,1 25-270,3 3 90,16 20-540,11-9-269,14-1 89,0-9-179,0-2-271,0 0 1170,21 3 0,8-12 0,22 1 0</inkml:trace>
  <inkml:trace contextRef="#ctx0" brushRef="#br0" timeOffset="169718">6468 10472 10681,'-22'-6'630,"17"-1"-451,-34 6-179,23-1 0,-3 17-90,7 2-89,30 16 179,8 1-90,24 1 270,0 3-180,-8-11 179,-7 13-179,-21-21 0,-2 18 0,-12-21-1619,-28 9 360,-7-14 1259,-27 3 0,16-11 0,5 0 0</inkml:trace>
  <inkml:trace contextRef="#ctx0" brushRef="#br0" timeOffset="169970">6940 10058 12030,'-29'21'720,"-17"-16"-630,18 54 0,0-34-45,7 11 0,5 4-45,12 2-135,-4-7 0,1 1-135,7 5-360,20-9 1,5-1-181,7 0 0,14-9 1,5-3-1578,7-3 1892,-19-8 0,1-3 495,2-2 0,-3-3 0,20 0 0,-22 0 0,0 0 0</inkml:trace>
  <inkml:trace contextRef="#ctx0" brushRef="#br0" timeOffset="170183">7342 10145 10951,'-14'-21'539,"10"2"-269,-10 5 90,4 2 0,7 4 90,-7 1-360,34 6 0,-18 18-90,39 7 0,-21 16-933,1-1 933,7 0-90,-28 1 0,9 7-315,-11-11 0,-4 3-314,-16 23-406,1-6 1,-4-1 269,-2-20 1,-1-3 854,-7 12 0,0-1 0,6-14 0,-1-2 0,0 1 0,0 0 0</inkml:trace>
  <inkml:trace contextRef="#ctx0" brushRef="#br0" timeOffset="170674">7747 10416 12750,'0'0'0</inkml:trace>
  <inkml:trace contextRef="#ctx0" brushRef="#br0" timeOffset="171566">6787 10203 11400,'-13'-18'990,"6"8"179,0-3-1079,24 11-90,11 17 0,34 9-270,-6 12-698,-9-12 0,2-1 833,-18-7 0,1 0-180,25 11 1,1 0 179,-25-12 0,1 1-195,6 3 0,4 2 0,-5-3 330,16 8-90,-11-5 1,-5-2 89,-16-5-180,-5 1 180,-14-8 180,-28-1-91,-16-4 91,-16-1-754,-8-1 843,8 0 1,-3 0 90,14-7 0,-1-4-135,12 3 0,-1-3 89,-22-7 1,1 0-225,-4 0-180,25 3 0,1 3 1313,-2 9-1223,10-17 0,7 18 0,35-11-180,29 11 90,20-2-1240,-5 4 1,2 0 1329,-19 0 0,0 0 45,16-1 0,0 2-205,-17 6 0,-3 1 205,1-6 0,-2 0-45,-3 5 0,0 1-45,7-2 0,-2-1 135,14 7-45,-19-2 0,-4 0-45,-6 1-180,-5 0 180,-34-7 0,-18 2 0,-11-3-45,6-1 0,-2-4 45,-13-15-45,5 7 0,0-2 2354,-8-21-2309,8 1 0,2-1 0,8-4-45,9-3 0,6 0-135,15 11 1059,24-6-969,-12 48 90,34-8 0,-28 25 0,-3 5 0,12-5-180,-4 14 0,-2 2 91,0 1-226,-2-8 0,0-2-734,0 1 689,1 8 270,-12-23-449,7-2-2519,-5-8 3058,1-4 0,-3-5 0,0-4 0</inkml:trace>
  <inkml:trace contextRef="#ctx0" brushRef="#br0" timeOffset="171686">7257 10140 10771,'-19'-28'-90,"-7"4"180,18 11-90,-4 26-1080,7 29-89,5 11 967,0-4 0,0 1 0,0-16 0,0-1 0,0 14 0,0-1 0</inkml:trace>
  <inkml:trace contextRef="#ctx0" brushRef="#br0" timeOffset="172402">7880 10652 12840,'-31'0'-210,"13"0"0,7 0 0</inkml:trace>
  <inkml:trace contextRef="#ctx0" brushRef="#br0" timeOffset="172606">7997 10863 10591,'9'19'1349,"0"-1"-719,7 3-450,-3-7-90,5 3 0,-3-5-90,0-2 90,-1 1-90,-1-1 90,-1 0-90,-1 3-90,0 6-180,-5-1-1619,-2 17 540,-23-10-181,14 13 1530,-30-15 0,-9-1 0,-3 17 0,-3-13 0,0-1 0</inkml:trace>
  <inkml:trace contextRef="#ctx0" brushRef="#br0" timeOffset="186883">9922 13935 9961,'-20'0'0,"3"0"450,0 0-270,5 0 899,2 0-989,26 0-90,17 0 90,19 0-839,13-11 929,-4 9-624,-27-4 1,1 1 488,3 4 0,2 2 45,1-1 0,1 0 0,4-4 0,0 1-1168,3 2 1,0 0 1077,4-3 0,1 0 45,5 4 0,1 0-45,4-2 0,1 0 30,-20 0 0,1 1 0,6-2-446,5 0 1,8-2 0,4 0-1,-2 0 1,-4 0 437,-7 1 1,-4 0-1,1 0 1,7-1-23,-2 0 0,8 0 0,4-1 0,1 0 0,0 0 0,-5 1 0,-6-1-164,5 1 0,-6-1 0,-1 0 0,7 0 228,-8 1 0,5-2 0,3 1 1,2-1-1,-1 0 0,-4 1 0,-4 0-254,11-1 1,-7 0-1,1 1 1,6-1 201,-11 1 1,6-1 0,2 1 0,2-1 0,-2 0 0,-3 0 0,-5 1-13,8 0 0,-6 0 0,0 0 0,7 0 11,-11 0 0,5 1 0,4-1 1,2 0-1,1 0 0,-3 0 1,-4 1-1,-6 1-34,12-2 1,-8 2-1,-1 0 1,8-1 22,-7 1 0,6 0 0,4 0 0,1 0 0,-2 0 0,-4 0 0,-8 2-30,15-1 0,-9 2 0,5 0-60,-7 0 0,7 0 0,1 0 0,-3 1 0,-6-1 30,2 1 0,-6 0 0,5 0-102,-8 2 0,5 1 0,1 0 1,-2 0-1,-6-1 115,1-1 0,-5 0 0,5 1-821,-1 2 1,6 2-1,2 0 1,-2 0 0,-8-2 867,16-2 0,-3 0 0,0 2 0,3 2 0,-9-3 0,-14-3 0,-1 0 0</inkml:trace>
  <inkml:trace contextRef="#ctx0" brushRef="#br0" timeOffset="207600">10205 7037 10321,'23'0'540,"-3"0"-540,-11 12 0,3-9 0,-6 8 0,3-11 90,1 0-90,2 8 0,-2-6 90,10 10-90,-9-9 0,13 5 0,-9-6 0,11 0 0,-7-1 0,14-1 90,-11 0-180,30 0 90,-24 0 90,28 0-180,-29 0 180,20 0-90,-20 0 0,22-9 0,-21 6 0,9-6 0,-9 9 0,0 0 90,-1 0-180,13 0 90,-12 0 0,21 0 0,-23 0 90,8 0-270,-14 0 360,1 0-270,-3 0 0,11 0 90,-10 0 90,17 0-180,-14 0 180,22 0-180,-19 0 180,24 0-180,-22 0 180,25 8-180,-18-6 180,29 6-90,-21-4 0,-5-3 0,0-1-1135,11 4 1045,17-4 90,-31 0 0,-1 0 0,20 0-45,-8 0 0,-1 0 135,9 0-90,-8 0 0,-1 0-214,8 0 214,-8 0 0,0 0 0,6 0 90,16 0-90,-7 0 0,-16 0 0,-8 0 0,0 0-90,2 0 90,11 0-90,-18 0 180,-4 0-180,1 0 90,-5 0 1208,0 0-1208,-4 8-129,4-6 39,-9 12 0,7-9 90,-11 2 90,2-2-270,-3-3 180,0 2 0,0-2 0,9 0-90,-5-2-270,14 1 180,-11-1-899,17 1 359,-16-1-809,9 0 1529,-12 0 0,-2-13 0,-1-2 0</inkml:trace>
  <inkml:trace contextRef="#ctx0" brushRef="#br0" timeOffset="209394">10885 7140 7803,'34'6'179,"-1"-2"-89,1 1-90,3-3 0,1 0 0,3-1-425,2 0 425,0-1 0,2 0 0,0 0 0,3 0 90,-2 0-90,1-12 140,-2 9-140,17-10 0,-15 2 0,-9 10 0,-1-1 70,6-9-70,-1 7 0,0 2 0,1-3 45,-4 1 0,-1-1 45,-3 1 0,25 2 90,-24 2 180,28 0-270,-20 0-1179,13 0 1089,-9 0 180,0 0 179,6 0-724,5 0 455,1 0-90,6 0 0,-19 0 0,1 0 90,-10 0 0,2 0 0,25 0 0,0 0-90,-27 0 0,0 0 0,26 0 0,-1 0 45,-26 0 0,-2 0-707,11 0 0,0 0 662,16 0 0,-1 0-90,-1 0-182,-19 5 0,0 1 362,24-3-90,-13 6 0,0 0-90,9-8 90,-1 5 0,1 0 0,0-1 0,-4 0 0,-1 0 0,-4 3 0,-10-4 0,1 1 0,4 1 0,17 0 90,-24-2-180,3-1 90,18 0 0,-13-1 0,17 0 45,-30-2 0,0 0-135,19 0 90,-4 0 0,-1 0 90,11 0-135,-9 0 0,0 0 135,10 0-135,-22 0 0,0 0 45,-1 0 0,-1 0 90,19 0-90,-9 0 0,-2 0 0,8 0-45,-10 0 0,-1 0 135,7 0-180,12 0 90,-21 0 0,-1 0 716,-3 0-805,13 0-1,-15 0 482,19 0-392,-26 0-180,16-9 180,-20 6 1443,6-6-1443,-1 0 896,-9 2-1076,16-8 90,-17 8 0,12-4 0,-12 8-90,10-6 0,-12 6-450,7-4 360,-11 5-179,0-1 449,-5 3 0,-3-1 0,-1 1 0</inkml:trace>
  <inkml:trace contextRef="#ctx0" brushRef="#br0" timeOffset="-212779.73">20218 1647 6993,'0'39'180,"0"1"-90,0 0-90,0 0 0,0 0 0,0-1 0,0-1 0,0 1 0,0-2 0,0 1 0,0-2 0,0 1 0,0-2-540,0 18-179,0-14 520,0 13 0,0-19 1,0 0-1</inkml:trace>
  <inkml:trace contextRef="#ctx0" brushRef="#br0" timeOffset="-211496.73">20078 1411 7443,'-4'-7'-270,"-1"2"270,3 1 90,1 2-90,0 0 0,1 0 0,23-2 90,9-1-90,1-1 0,2 0 90,26-3-90,-19 1 0,6 0 0,-3 0-357,-5 1 1,2 0 326,13-2 0,7 0 0,-5 0-406,-10 2 1,1 0 405,8 0 0,5 0 0,-4 1 75,-2-1 0,0 2-75,6-2 0,7 1 0,-5 0 75,-5 1 0,2 0-45,-2 1 0,9-1 0,0 0 0,-7 1-357,-14 1 0,-4 1 0,5 0 334,13-2 1,9 1-1,0 0 1,-9 0 67,2 1 0,-2 0-68,-10 1 1,4-1-1,1 1 1,-6 0 22,11 0 0,0 0 22,-11 1 1,4-1-1,1 1 1,-6-1-1159,13 1 1,-2 0 1135,-8 0 0,1 0 0,1 0 30,2 0 0,-1 0 0,-2 0-75,9 0 0,2 0 45,-13-1 0,6 0 0,0 1 0,-6 2 0,12 5 0,0 0 0,-13-6 0,4-1 0,1 0 0,-6 3-319,10 9 1,-1 0 318,-10-10 0,3-3 0,-3 2 45,1 8 0,-3 0-45,-1-8 0,-1 0 45,-2 5 0,1 2-45,10-4 0,-1 0 226,-15 2 0,1 1-136,16 2 0,-3 0 0,-3 3 0,7 4 0,-27-3 0,-6-1 618,-3 2-708,-2 7 0,-5-4 2549,1 13-2549,-7-12 0,5 14-90,-2-12 1907,5 5-1727,9 2 126,-3-6-216,23 17 0,-16-14-45,0-1 0,0-1-45,7 5 90,-6-2 0,0 1-90,7 4 135,-1 2 0,0 3-45,-1 0 0,-5 0 0,-2 0 0,-9 2 90,-2 27-90,-10-23 0,-13-5 0,0 0-1117,4 8 1117,-12-15 0,-5 0 90,-11 26-180,-10-13 135,10-9 0,-1 0-45,-9 1 45,3-8 0,-2-1-45,-10-1-45,16-10 0,0-1 45,-19 0-90,-2-3 180,-3-3-135,14-3 0,-1-2 90,11 0 0,-2-1-45,-28 1 0,0-1 0,26 0 0,0-1-30,-5 0 0,-5 0 0,5 0 30,2 0 0,2 0 0,-12 1 0,-2-2 0,2-7 0,1-1-45,13 7 0,-2 0 75,-2-7 0,-4-3 0,4 1-30,4 3 0,-1 1 0,-2-3 0,-5 0 0,5 0 0,4 3 0,0 0 0,-12-4 0,-5 0 0,5 1 0,10 6 0,1-1 0,-10-3 0,-4-3 0,5 3-45,11 3 0,1 2 45,-28-2 0,0 0 0,25 3 0,0 1 0,-5-1 0,-4 0 0,4 1-45,5 1 1,0 0 44,-11 0 0,-6-1 0,6 1 0,11 0 0,1 0-30,-8-1 0,-3 0 0,5 3 30,-17 11 0,10-12 0,0 1 0,-5 11 0,7-7 0,1-2 0,-6-1 0,18 4 0,-1 2-45,1-4 0,1-1 135,-22 4-90,9 0 0,0-1 0,-12-2 0,12 1 0,-1-1 0,-10 0 0,23-4 0,0 0 0,-14 0 0,3-1 0,-1 0-615,-18 0 615,16 0 0,9 2 0,-1-4 0,-5-9 0,-14 8 0,22-9 0,0 12 0,3-9 0,-14 7 0,13-14-143,-22 10 143,26-2 0,-18 2 0,24 4 1025,-21-1-1025,25 2 498,-14 1-588,23 0-368,-6 0 8,11 0 450,-2 0 0,8 12 0,0 4 0</inkml:trace>
  <inkml:trace contextRef="#ctx0" brushRef="#br0" timeOffset="-207816.73">10067 12124 7353,'0'0'0</inkml:trace>
  <inkml:trace contextRef="#ctx0" brushRef="#br0" timeOffset="-206412.73">9993 12091 8972,'0'9'1169,"0"0"-989,0 3 360,0 11-540,0 1 0,0 15 0,0-1 90,0 9 0,23 9-45,-13-8 0,0 3-480,3-11 0,0 2 435,-3 8 0,0 5 0,-1-4 45,0-3 0,-1 0-75,2 6 0,1 5 0,-1-5-647,3-5 1,-2-2 631,1 16 0,-2-1 0,-2-19 0,-1-2-45,0-1 0,0 0 0,0-2 0,0 0-180,1 12 1,-1 0-120,-1-15 0,-1 1-241,1 16 1,-1-1-181,-1-1-539,-1 4 1349,-3-27 0,0-9 0,0-2 0</inkml:trace>
  <inkml:trace contextRef="#ctx0" brushRef="#br0" timeOffset="-204713.73">10013 12162 8162,'18'-5'90,"11"2"0,-25-2 180,40-1-180,-26 0 0,42-5 0,-26 4 0,-2 0 0,2 0 0,8-1-1131,17-2 1131,-16 5-90,4-1 0,3 2 45,-9 0 0,1 1 45,-9 1 0,3 1-135,29-3 0,1-1 45,-22 4 0,-1-1 0,15-1 0,4-1 30,-16 2 0,1-1 0,-1 1-75,8 0 0,2-1 45,-9 0 0,5 0 0,1-1 0,-5 2-600,13-1 0,1 0 645,-12 0 0,6-1 0,-1 0 0,-4 1-90,12-1 0,2 1 45,-17-1 0,8-1 0,2 0 0,-2 0 0,-6 1 30,-1 0 0,-4 0 0,4 0-48,2-1 0,7-1 0,2 1 0,-3-1 0,-7 0 48,-3 1 0,-5 0 0,3-1-30,9 0 0,6-2 0,1 0 0,-7 1-396,-7 0 1,-5 0-1,4 0 373,8-2 1,6 0 0,-1 0-1,-6 0-1105,14-1 0,-4 0 1158,-8 1 0,2-1 0,-3 2-30,2-1 0,-3 1-432,1 0 1,-1 0 476,-2 1 0,1 0-45,-6 2 0,3 0 0,-2 1-45,4 0 0,2 0 75,3 1 0,4 0 0,-5 0-30,-7 2 0,-1 1 30,3-1 0,4 1 0,-5-1-220,-5 0 1,-1 2 189,12 7 0,-2 1 117,-14-7 0,-3 0-117,1 6 0,-1 1 0,0-1 0,1 0 0,13 1 0,0-1 0,-12 2 0,0 0-45,23 3 0,0-1 90,-27-4 0,0-1-90,9 3 0,-1 1 45,14 8 180,-2-7 1388,0-2-1523,-19-2 0,0-1-45,18 3 0,-11-2 0,-2-1 0,5 0 0,-9-2 0,-1-2-180,3 0 135,-2-1 0,0-1 45,-1-1 0,25 1 0,-36-1 1835,16 0-1835,-20 0 2006,13 0-2006,-14-10 1001,13 7-1091,-17-7 282,8 10-192,-16 0 0,2 0 0,-4 15 0,-1-1 0,-3 11 0,0-7 0,-1 0 0,0-2 90,0 9-90,0-4-90,0 8 90,0-1 90,0 2-90,15 3-90,-11 21 90,24-10-135,-19-6 0,-3 2-550,11 7 595,7 13-180,-15-19-90,10 0 270,-6-2-359,4 18 269,-4-17 0,-2-5 0,-2 0 0,0 3 270,4 26-90,-10-31 270,1 11 90,-4-7-270,0-7-90,0 17 0,0-19 415,-12 19-415,9-20 0,-10 24 0,13-28 0,0 15 0,0-24 0,0 3 89,0-8-89,0 2 0,0-5 180,0 4-180,0-5 90,0 4 0,0-4-90,0 3 0,0-2 0,0 4 0,0-3 90,0 3-180,-7 2 90,6-2 0,-11 4 0,7-4 0,-6 3 0,4-3 0,-1-2 90,4-1-90,0-2 0,-2-1-90,-3-1 90,1 1 0,-8-3 0,8 1-90,-5-2 180,4 0 0,-1-15-90,1 12 180,-5-12-180,4 15-90,-11-10 90,10 7 0,-12-7 0,8 10 0,-5 0 90,-5 0 0,6 0 0,-19 14-90,15-11 180,-15 22-180,17-23 90,-12 16-90,15-16 0,-9 10 0,13-11-90,-3 3 90,3-4-90,4 0-270,-5 2 180,9-1-180,-2 1-1438,5-2 2697,14 0-539,-23 0-90,22 13-450,-41-9-180,16 9-975,-17-4 1335,7-7 0,7 7 0,2-9 0</inkml:trace>
  <inkml:trace contextRef="#ctx0" brushRef="#br0" timeOffset="-202996.73">9970 12197 10861,'0'32'90,"0"-2"0,17 7 0,-13 0 0,30 6 44,-22-8 1,-3 3-45,12 23-802,-3-19 0,-1 1 802,-5 17-90,2-29 0,0 2 45,-3 10 0,0 1-45,-3-10 0,1 1 0,2 22 0,-1-1 0,2 10 0,-3-10 0,0-1 90,1 10-135,-3-24 0,1 2 45,0 0 0,0-2 177,5 22-222,-2-10 0,0-2 45,2 7-622,-4-21 1,0-1 621,2 11 0,1-3 0,-1-1-270,4 15 90,-5-14-45,-2-10 1,1 0-316,0 4-1079,3 20 360,-4-26 1259,0 6 0,-2-15 0,-1-2 0</inkml:trace>
  <inkml:trace contextRef="#ctx0" brushRef="#br0" timeOffset="-199177.73">10182 10902 7353,'0'38'0,"0"-1"-90,0 0 0,0-2-180,0 0-629,15-4 899,-11 0 0,12-4 0,-16-1 0</inkml:trace>
  <inkml:trace contextRef="#ctx0" brushRef="#br0" timeOffset="-197456.73">10242 10514 7533,'32'0'90,"3"-12"0,4 9-1823,4-21 1823,7 21 0,5-26 0,5 16-45,-12-5 0,1-1-45,-10 6 0,2 1-30,6-2 0,6-1 0,-5 1 75,-1 0 0,0 1-45,8-2 0,5 0 0,-4 1-705,-3 1 1,-2 1 734,-5 2 0,3-1 0,-3 1-75,5 0 0,-2 1 45,3 0 0,1 0 0,-1 0 0,3 0 0,-3 2 0,4 0 0,-2 0 45,9-2 0,3 1-90,-11 2 0,7-1 0,-1 1 0,-4 0 45,-7 2 0,-4 0 0,4 0-23,12-1 1,5 0 0,2 0-1,-7 1-495,-8 1 0,-4 1 0,2-1 495,-3 1 1,3-1 0,0 0-1,-1 1-67,17 0 0,-1 0 0,-3 0 30,-13 1 0,-4-1 0,5 0 15,6 0 0,6 0 0,0 0 1,-6 0 44,-11 0 0,-4 1 0,4-1-45,7-1 0,6 1 0,-1-1 0,-6 0 45,12 0 0,1-1-460,-16 1 0,7-1 1,2 0-1,-2 1 1,-7-1 459,0 0 0,-5 1 0,4-1 0,3 0 0,5-1 0,3 1 0,-2-1 0,-8 1 0,-3 0 0,-5 1 0,3-1 103,8 0 0,4 0 0,1 0 0,-6 1 77,11-1 0,0 0-150,1 1 0,6 1 0,-7-1 15,-8 2 0,-2 0 0,12 0 0,0 1 45,-7 0 0,-3 0-90,-15-1 0,1 2 90,23 6 0,-3 1 331,-27-7 0,0 2-376,20 10 0,-1 0 45,6-10-90,-10 7 0,-1 2 0,8 2 45,-20-6 0,0 2 135,-2 3 0,-1-1-90,17 3 44,-9-2 1,-1 1-135,3 2 0,-6-1 0,0 0-90,5 4 180,11 8-90,-17-5 90,-4 4-90,0 1 0,3 20 0,-11-9-45,-9-2 0,-3 1 135,-5 9-90,-3-5 0,-1 1 0,-2 7 0,-1 17-180,0-3 91,-16-16-91,16-7 0,-3-1 90,-26 6 0,19-8 0,3 1-180,-10 6 270,-3 0 0,0 1 0,7-1-90,-8-3 0,0-2 90,4-5 0,-15 17 0,11-23 0,-8 4 0,4-12 1612,-3-3-1567,-4-4 0,-3-2-45,-13 3 45,-3-3 0,-2-1 135,-6-4-90,5-2 0,-3-1 1109,21-1 1,-1 0-1110,-8-1 0,-4 0 0,4 0-453,0 1 0,1 0 408,-14-1 0,-4 0-45,-2 2 0,3 0 0,13-1 0,-1 0-30,-4 1 0,-4-1 0,4 0-138,7 0 0,-1 0 168,-4 0 0,-4 0 0,4-1 0,6 0 0,0-1 30,-6 2 0,-5 0 0,5 1-931,3-1 0,0 0 901,-14 1 0,-3 1 90,20-1 0,0 2 0,1-1-133,-7 0 0,-3 1 133,-4 1 0,-5 1 0,5 0-45,5 0 0,1 0-15,-6 1 0,-4 1 0,4-1 206,7 1 1,1-1-282,-14 3 0,-2 0 90,4-1 0,2 0-45,16-2 0,-1 0 0,-2 0 0,-3 1 0,4-2 45,8 0 0,-1 0 134,-9 2 1,-6 0 0,6-1-180,11-1 0,1 0 0,-9 1 0,-4 0 0,6-1 417,-16 3-282,7-3 0,2-1-225,-7 0-106,8-3 0,0-1 196,-7 1 0,20-3 0,2 1 493,-17-1-493,7 0 0,3 0 0,-1 0-90,-8 0 135,1-6 0,1 1-45,3 2-45,7-2 0,-1-1 45,-7-3 0,7 8 0,-1 0-90,-10-8 1394,-14 9-1349,29 0 0,0 0 45,-20 0 0,8 0 0,-1 0-121,-11 0 121,9 0 0,0 0 2692,-11 0-2692,21 4 0,1 1 0,-14-3-180,0 7 270,1-9-90,13 0 0,-1 0 0,-20 0 45,6 0 0,0 0-135,-9 0 45,7 0 0,1 0 135,-11 0-45,23 1 0,1-2-135,-17-11 90,3 9 0,0-9-45,19 8 0,-1-1 45,-21-6 0,11 2 0,1-2 90,-5-6-135,-1 1 0,-1 1-45,4-3 135,3 0 0,4 0-135,8-2 50,-10-14 40,25 13-90,-3-13 90,14 16-25,0-12-155,7 17 675,1-9-495,1 15 101,0-3-101,16 5 0,-12 0 0,12 1 0,-16 1 0,0-1 90,10 2-90,-8-1 0,8 1 0,-10-1-180,0 0-90,0-1-269,0-2 359,0 0-90,-13-4 0,10 3 0,-9-7 180,12 4-90,0-6 180,0 3-89,0-3-91,0 2-90,14-9 180,-11 6-90,22-12-90,-23 10 270,9-17 0,-5 17 0,1-11 0</inkml:trace>
  <inkml:trace contextRef="#ctx0" brushRef="#br0" timeOffset="-197212.73">9962 10712 8162,'-11'-19'630,"9"-1"-630,-17-4 0,17 7 270,-12-4-360,13 12 540,-5 1-540,6 22 180,0 7-90,17 28 0,-13-8 0,11-8 0,0 1-180,-11 9-1207,19 18 1027,-21-15-360,16 3-269,-16 3 989,16 0 0,-12 3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5:59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6152 3153 8072,'-18'16'2249,"4"13"-1979,14 10-90,-7 9-1752,6-5 1752,-6 4-180,7 5 90,-2-12 0,0 2 90,1 24-135,-1-22 0,-1 3 90,2 3 0,-1-1-45,0-9 0,-1 1-30,-1 7 0,1 6 0,-1-5-60,0-1 0,0 1 30,-1 9 0,-1 7 0,1-6-421,0-2 1,-1 1 412,2-9 1,0 6-1,1 0 1,-1-4-610,-1 13 1,0-2 616,2-7 0,-1 3 0,1 0-60,0-1 0,1 0 0,0-3 75,-1 10 0,-1 2-45,3-15 0,0 6 0,-1 0 0,1-6 0,0 12 0,0 0 0,0-12 0,1 5 0,0 0 0,-1-5 0,1 12 0,0 2 18,0-15 0,0 7 0,0 4 0,0-3 0,0-6-18,0 0 0,0-6 0,0 6 0,0 2 0,0 7 0,0 3 0,0-3 0,0-7 29,0-5 1,0-5 0,0 4 15,0 10 0,0 6 0,0 1 0,0-7-15,0-8 0,0-4 0,0 2-712,0 14 0,0 3 1,0-4 681,0 7 0,0-3 30,0-20 0,0 1 0,0-1-59,0-1 0,0 1 0,0 3 29,0 0 0,0 4 0,0 1 0,0-4-59,1 4 1,-1-3 0,-1 4 58,0 10 0,-2 5 0,0 1 0,1-8 30,2-8 0,-1-6 0,0 5-30,-1 8 0,0 5 0,-1 1 0,1-7-30,2-10 0,0-4 0,0 4 52,0 8 1,0 7-1,0-1 1,0-5-23,0-8 0,0-5 0,0 3 0,0 13 0,-1 3 0,2 0-23,2-15 1,2 2-1,-1-1 1,0-3 52,-3 5 0,0-2 0,1 4-48,2-4 0,3 6 0,0 2 0,0-2 0,-3-6-21,-1 6 1,-3-4 0,1 2 38,2-3 0,0 4 0,1-1 0,0-3 0,0-1 0,0-3 0,-1 1 0,-2 0 0,0 1 0,0-1 0,2 0 0,1-1 0,0 4 0,-2-1 0,0 3 0,0 1 0,-1-3 0,-1 3 0,1-2 0,-1 4 0,1-6 0,1 6 0,0 2 0,-1-3 0,0-4 0,-1 3 0,0-5 0,0 5 0,0 8 0,0 6 0,0 0 0,0-6 0,0-11 0,0-4 0,0 1 0,0 13 0,0 3 0,0-1 0,0-3 0,0 0 0,0-3 0,0-13 0,0-2 0,0 4 0,0 6 0,0 5 0,0 0 0,0-5-80,0 11 0,0 0 80,0-14 0,0 6 0,0-1 0,0-5 0,0 11 0,0 1-158,2-5 1,2 9 0,0 0 0,-1-9 112,-1 5 0,0 0-45,2-9 0,3 7 0,-1 0 0,-1-9 45,-4-2 0,0-2-45,4 2 0,1 3 0,-2-5 90,-3-7 0,-1-1-240,3 6 0,1 4 1,-2-6-31,-1 19 132,1-8 1,-1-4-492,-1-11-1080,0 17 179,0-30 1890,0 2 1,-16-17 0,-3-2-1</inkml:trace>
  <inkml:trace contextRef="#ctx0" brushRef="#br0" timeOffset="2034">6148 3417 7533,'44'0'539,"-5"0"-539,8 0-1689,-4 0 1869,5 0-90,6 0-1,-14 0 1,2 0-135,-8 0 0,2 0 45,23 0 0,2 0 0,-24 0 0,0 0 45,27-1 0,0 2-45,-27 6 0,2 0 0,13-2 0,7-2 0,-7 3 0,-8 8 0,0 2 0,10-7 0,6-1 0,-6 0 0,-12 4 0,0-1 0,5-2 0,5 0 0,-3-1 0,-3-1 0,1 0 0,7 1 0,5 1 0,-4-2-1590,0 0 1,-2-1 1589,-6-1 0,2 0 0,1 0 0,6 0 0,0-1 0,-1-1 45,-10 0 0,-1-1 0,4 0-23,10 0 1,7 1-1,1-1 1,-6 0-23,-7-1 0,-3-1 0,4 1 0,-2-1 0,5 0 0,2 1 0,-1-1 0,-6 0-493,7 1 0,-4 0 0,1-3 493,-2-1 0,3-1 0,0-1 0,-4 1 0,1 3 0,-4 0 0,1-1 0,1-2 0,-1-2 0,0 0 30,1 1 0,0 0 0,3 1-30,2 0 0,4 1 0,0 0 0,-2-1 0,3-1 0,-3-1 0,7 1 0,-6 0 0,8 2 0,1-1 0,-2 0 0,-5 1-313,6-1 0,-6 1 0,4 0 290,-3 0 1,3 1-1,0-1 1,-4 0 22,-1-2 0,-3-1 0,0 1 0,1 3 0,0 0 0,0 0 0,-1-2 0,-1 0 0,1 0 0,0 1 0,0 0 0,0 0 29,1 0 0,-1 0 0,0 1-29,0-1 0,0 0 0,4 1 0,1-1 0,4 1 0,1-1 0,-3 1-100,-13 0 0,-4 0 0,2 0 1,4 0 99,0 0 0,5 1 0,2-1 0,0 0 0,-2 0 0,-5 1-51,0-1 1,-4 1 0,-1 0 0,2 0 50,13-1 0,4 1 0,-2-1 0,-3 1 76,-2-1 1,-4 1-1,0 0-106,-1 0 0,1 0 0,-1 0 60,-1-1 0,-1 1 0,5 0-8,0 0 1,3 0-1,2 0 1,-4 0-23,3 0 0,-2-1 0,6 1 0,-16 0 0,6 0 0,2 0 0,0 1 0,-3-1 0,-4 0 0,1 0 0,-5 0 0,0 0 0,5 0 15,1 0 0,5 0 0,3 0 0,0 0 0,-3 0 0,-4 0-15,0 0 0,-5 0 0,0 0 0,2 0 0,0 0 0,2 0 0,1 0 0,0 0 0,0 0 18,0 0 0,0 0 0,0 0 0,-1 1 0,-2-1 33,1 0 0,-3 0 0,1 0 0,5 0-36,0 1 0,6-1 0,2 1 0,1-1 0,-3 1 0,-5-1 41,2 1 0,-6-1 1,0 1-1,5-1-41,2 1 0,5 0 0,3 0 0,0 0 0,-2 0 0,-7 0-38,1 0 1,-5-1 0,0 1-1,5 0 53,-1 0 0,7 0 0,2 0 0,0 0 0,-3 0 0,-6 0-122,1 0 0,-7 0 0,0 0 0,4 0 110,-2 0 0,2-1 0,1 1 0,0 0 0,0 1-18,-2 1 0,1 1 0,-1 0 0,-1 0 0,-1-1 154,0-1 0,-3-1 0,1 1 0,5 0-154,-1 2 0,4 1 0,4 1 0,-1 0 0,-2-1 0,-6-2-79,0 0 1,-5-2 0,0 0 0,5 1 78,-1 1 0,5 1 0,2 1 0,0 0 0,-3 0 0,-5-1 0,15 0 0,-7 0 0,8 1 15,-11-1 0,8 0 0,4 1 0,-1 0 0,-3 0 0,-8-1-15,10 2 0,-8 0 0,7 0-15,-12-2 0,6 0 0,3 0 0,0 0 0,-4 0 0,-7 0 15,3 1 0,-6-1 0,3 1 22,9-1 1,6 1 0,-1 0-1,-7 0-22,-12 0 0,-4-1 0,2 1 0,6 0 0,5 0 0,-2 0 0,-5 0 0,5 2 0,-3 0 0,15 0 0,-4 0 0,-25-1 0,-3 0 610,28 4-610,-8 2 1567,1 2-1477,-18-2 1085,3 4-1085,-28-7 2051,-1 6-2141,-10-6 1101,-1 4-1101,-17 8 0,12-5 298,-27 7-208,13 11-90,0-13 0,5 28 0,6-21 0,5 14 90,-6 14-90,8-10-1651,0 2 0,0 3 1695,0-17 1,0 2 15,0 9 0,0 5 0,0-3-283,0 1 0,0 3 223,2 4 0,1 10 0,0 1 0,0-7-306,-2-10 1,-1-6-1,1 7 324,2 2 0,1 8 0,0 2 0,0-2 0,-1-7-18,-2-3 0,-1-5 0,1 4 0,3 10 0,2 6 0,0 1 0,-1-7-452,-2-8 0,0-4 1,1 2 451,2 15 0,2 2 0,-1-4 45,0 6 0,0-2-45,0 0 0,1 0 0,-1 1 0,1 0 0,-3-21 0,1-1 0,-1 1 30,0-1 0,0 1 0,0-1-30,0 0 0,0-1 0,0 3 30,1 16 0,0 4 0,-1-3-30,0-13 0,-2-3 0,1 4 0,1 8 0,0 7 0,-1 0 0,0-6 0,0-9 0,-2-3 0,1 4 0,0 10 0,1 7 0,-1 1 0,0-7 104,0-7 0,-1-5 0,0 4-104,1-4 0,-1 4 0,0 0 0,0 0 22,0 3 1,0 0 0,0 0-1,0-3 8,0 4 0,0-2 0,0 5-48,0-5 0,0 6 0,-1 2 0,1-2 0,0-6 48,-1 5 0,1-6 0,-1 6 24,0-5 0,0 6 0,0 2 0,0-1 0,-1-7 36,1 5 0,-1-5 0,0 4 0,0-3 0,0 5 0,0 2 0,0-1 0,0-7-30,0 4 0,1-5 0,-2 6 59,0-6 1,-2 7 0,1 3 0,-1 1 0,-1-4 0,0-7-90,-3 10 0,-1-7 0,-1 7 15,3-11 0,0 7 0,-1 3 0,1 0 0,-1-4 0,1-7-45,-1 5 0,-1-7 0,0 5 54,0-3 0,-2 5 0,0 2 0,1-1 0,2-7-54,1 5 0,1-6 0,-1 6 18,-3-5 0,-2 5 0,0 2 0,-1-2 0,3-5-18,0 4 0,1-5 0,-1 2 0,1-2 0,-1 1 0,0 1 0,0-4 0,1-1 0,1-3 0,-1 0 0,-1 0 0,0 0 0,0 0 0,1-2 0,1 1 0,-2 2 30,-4 15 0,-1 4 0,1-3-30,3-14 0,1-3 0,-2 4-232,-1 8 1,-2 5 0,0 1 0,1-7 261,3-10 0,0-4 0,0 4-8,-3 7 1,0 5-1,0 0 1,1-5-79,-3 10 0,1-3 56,2-9 0,-1 3 0,2-4 0,-1 1 0,0-4 0,2 0 0,-1-1 0,0-2 0,0 1 0,-3 13 0,-1 0 389,4-15 0,-1 0-389,0 1 0,-1 4 0,1-4 0,1-6 0,1-2 267,-4 12 0,1-2-267,-6 17 0,1-3 1911,1 2-1911,5-18 0,1 0 0,3-12 0,1 2 0,-5 21 0,0 1 0,1 5 0,4-12 0,0 0 1136,1 3-1046,2 12-90,3-11 0,1-15-90,0 21 180,0-29 422,0 14-512,14-21-90,-10 2 1559,10-7-1469,-14-7-23,9 0-6724,-7-8 6876,7-14 1,-9 7 0,0-10-1</inkml:trace>
  <inkml:trace contextRef="#ctx0" brushRef="#br0" timeOffset="3733">7852 5435 11400,'0'-14'630,"0"2"-630,0 2 180,-19 3 180,15 3-360,-31 1 90,19 25-180,-17 2 90,18 15 90,-6-3-180,19-9 90,-5 2-630,7 0-1079,0 13 540,26-9-630,6 16 540,17-25 1010,0 1 1,-8-18 0,4-4 0</inkml:trace>
  <inkml:trace contextRef="#ctx0" brushRef="#br0" timeOffset="3988">8280 5573 10141,'4'-22'990,"-1"3"-721,-3 2-269,0 3 0,-24 6 0,18-2 0,-38 9 0,18-4 0,-11 5 0,13 19 0,-4 1 0,11 3 90,-3 6-90,7-12 0,34 10 0,10-12 0,28-6 0,-10-9 0,15-14 0,-32 11-90,8-23 90,-22 10-449,-8-9-721,-21 1-988,-12 6 2158,-14 8 0,3 5 0,4 5 0</inkml:trace>
  <inkml:trace contextRef="#ctx0" brushRef="#br0" timeOffset="4338">8553 5449 9242,'-15'24'719,"11"-1"-809,-12-3 0,16-1 180,0-2-90,0-4 0,0-5 0,0-4-180,0-1 91,14-1-1,-1-16 90,17-5 0,3-20 0,-4 9 0,-5 5 0,0 1 90,0 8-1,17-21 1,-25 31 0,7-6 0,-13 8-90,6 22-90,-8-14 90,7 29-180,-6-10 180,22 16 0,-13-1 0,16-1 0</inkml:trace>
  <inkml:trace contextRef="#ctx0" brushRef="#br0" timeOffset="4550">9390 5120 10141,'0'-15'1889,"0"7"-1889,0 23 0,0 18 0,0 15 0,0-12 0,0 0 0,0 12-180,0-5 0,0 0-899,0 8 44,-1-10 1,2-1-314,9 4 359,-7 8 1011,7-24 0,-10-4 0,0-4 0</inkml:trace>
  <inkml:trace contextRef="#ctx0" brushRef="#br0" timeOffset="4700">9192 5450 9062,'-13'-23'90,"2"1"-90,11 0 0,23 6-720,26-3 91,2 12-1,-8 3 0,0 1 491,2 3 1,18 0 0,-20 0 0</inkml:trace>
  <inkml:trace contextRef="#ctx0" brushRef="#br0" timeOffset="4970">9907 5489 9062,'7'0'0,"1"0"90,-2-17 0,5 1-90,-4-4 180,4-7-180,-4 24 0,0-25 0,-2 18 90,-1-16-90,-1 12 0,-3-5 0,0 11 0,0 1 0,0 3 90,-14 3-90,10 17 0,-21 3 0,23 20 0,-8-9 0,10 0-90,0-9-540,0-1-180,23-1-89,-17-3 899,35 0 0,-18-8 0,19-1 0</inkml:trace>
  <inkml:trace contextRef="#ctx0" brushRef="#br0" timeOffset="5304">10248 5320 9512,'0'8'0,"0"5"-90,11 40 90,-8-20 0,17 18 90,-18-31 89,7 7-628,-3-18-91,-5 2 540,4-27 0,-5-6 0,0-25 0,0 9 0,21-3 90,-16 14 0,29 2 180,-31 4-180,23 10 90,-24-3-180,24 12 0,-9-5 0,0 24 0,17 8 0,-22 10 90,17 2-450,-4 6-720,-3-13-449,9 9 1529,-6-16 0,5-11 0,1-3 0</inkml:trace>
  <inkml:trace contextRef="#ctx0" brushRef="#br0" timeOffset="5654">11110 5010 9062,'-16'15'1529,"4"11"-1259,12 11-180,0 5-90,0-6 0,0 1 0,17 1 0,-13 14-90,30-13 90,-20 20 0,5-28-1439,-2 17 629,-10-29-269,2 6 1079,-27-21 180,-12-21 359,-14 12-179,0-34-90,7 35-45,13-21 0,0-2-135,-10 7 0,12-8 0,4-1 89,6 3-269,3-11 180,29 19-90,-14-3-90,48 12-359,-25 2-721,30 4 1170,-24 2 0,-1 0 0,17 1 0,-17 0 0,0 0 0</inkml:trace>
  <inkml:trace contextRef="#ctx0" brushRef="#br0" timeOffset="8054">7343 4228 8432,'0'-7'450,"0"0"-360,0 0 90,0 1 0,0-1-90,0 0 0,0 2 0,0-1-90,0 3-90,0 0 180,0 16-90,0 7 0,0 9 0,0 4 0,20-6 0,-16 4 0,16 1 0,-3-1 0,-13-1 0,25 0 0,-15 4 89,1-11-178,8 0 89,-15-13 0,11-6-270,1-1 90,-3-18 180,13-6 0,-12 2-90,9-31 180,-13 31-180,-2-28 180,-7 14-90,-3 10-90,-1-5 0,-1 10 180,-14 9-90,11 21 90,-20-7-90,21 54 0,-16-32 45,13 12 0,2 2-105,-7 3 240,-2 16 0,6-20-180,-5 0 90,1-1-180,-8 14 90,0-15 45,2-8 0,-2-1-45,-6 2 0,-21 14-90,18-22 180,-7 3-180,14-11-630,3-5-89,4-3 809,3-2 0,5-4 0,2 1 0</inkml:trace>
  <inkml:trace contextRef="#ctx0" brushRef="#br0" timeOffset="8454">7898 4319 8972,'0'32'90,"0"5"-90,0-11 0,0 3 0,0-11-450,0 1-359,0-4 89,0 1 720,0-1 0,0-7 0,0-1 0</inkml:trace>
  <inkml:trace contextRef="#ctx0" brushRef="#br0" timeOffset="8933">8025 4520 7623,'4'7'989,"4"1"-989,-2-4 90,12 0-90,-3-4 0,18 0 0,-9 0 0,7-15 90,2 11-90,-12-23 90,10 24-180,-20-8 90,0 0-90,-9 2 180,-22-3-90,-3 6 0,-17 6 90,3 16-90,8 0 0,10 18 0,9-4 90,10 3-1170,23-1 181,-17-7 899,39-5 0,-26-8 0,20-1 0</inkml:trace>
  <inkml:trace contextRef="#ctx0" brushRef="#br0" timeOffset="9367">8530 4615 8702,'22'-18'540,"15"-9"-450,-33-9-90,31-4 0,-22 8 90,25-21 0,-16 13-45,-4 4 0,-1 1-1761,1-3 1806,1-11 315,-9 11-405,-6 10 371,-1-5-281,-3 19-90,-16-1 90,-6 12-180,1 19 180,-10-12-180,17 48 90,-2-31 45,9 12 0,4 2-135,3 0 180,0 30-180,0-27 327,0 9-2036,19-5 450,5-14 1349,-1 6 0,20-17 0,-14-2 0</inkml:trace>
  <inkml:trace contextRef="#ctx0" brushRef="#br0" timeOffset="9736">9253 4463 8612,'-20'-6'90,"2"1"0,-23 5-90,23 19 0,-15-2 0,16 6 90,-1 3-90,5-8 0,13 12 90,21-5-90,4-11 0,35-6 0,-20-25 0,19-8 0,-35-11 0,14-17 0,-21 17-784,3-14 873,-11 13 91,-5 0-90,-1 0 630,-3-10-630,0 13-90,0-11 0,0 26 0,0-1 0,-13 15 784,9 17-784,-9 19-899,6 28-91,5-3 990,-2-13 0,0-1 0,4 10 0,0-18 0,0 1 0</inkml:trace>
  <inkml:trace contextRef="#ctx0" brushRef="#br0" timeOffset="10652">7027 4155 8702,'0'-5'360,"0"1"-270,0-1 180,0 0-1,0 0-269,0 0 0,-15 0 0,1 3 0,-18-1-89,9 3 89,-3 19 0,3-14 89,1 33-178,1-23 89,-4 27 89,8-14-89,-1 15-89,12-18 178,3 7-89,3-16-89,19 0 89,1-11 89,22-2-89,-4-21 90,-1-2-90,-6-15-179,-15 7 179,-6 31-90,-10 5 90,0 26 0,21-18-360,-3 4-180,20-18 450,-7 5 0,-13-28 90,7-6 0,-15-12 90,3-16-180,-5 19 90,-8-26 180,-26 25-135,6 1 0,-4 1-45,-24 0 0,10 5 0,0 4 90,0 5-90,2 10 0,-1 3 0,-8 3 0,4 10 0,-1 2-1562,-10-3 1562,17 14 0,0 5 0,-3-3 0,2 2 45,7 5 0,1 3-1483,-18 15 1,2 1 1437,18-16 0,2 0 45,-8 23 0,3 1-139,14-24 0,3 1 94,-1 19 0,4-1 90,3 4-180,4 11-269,31-11-451,13-17 756,1-9 0,4-4 0,-6-10 1,0-2-1,6 1 0,0 1 0</inkml:trace>
  <inkml:trace contextRef="#ctx0" brushRef="#br0" timeOffset="11636">7802 5026 8432,'0'-10'270,"0"3"0,-22 3-270,-2 3 450,-16 15-270,3-10-183,5 36 93,-3-16-90,-1 24 45,10-14 0,0-1 0,6-7 0,1 2-45,-9 23 0,3 0-782,2 11 782,12-21 0,2 1 0,5 14 0,4 1-134,20-4-1,-2-17 0,5 0-405,2-10 1,4-2 376,18 14 0,4-3 0,-16-16 0,0-2 1,13 2-1,-1 1 0</inkml:trace>
  <inkml:trace contextRef="#ctx0" brushRef="#br0" timeOffset="12033">11867 4615 8792,'25'49'90,"0"1"-45,-7-11 0,0 1-409,-4-9 1,0 1 408,9 25 0,-1 0-562,-9-23 1,-1 0 516,3 11 0,-3 2 45,-4-4 0,-3-2-135,1 22-1259,-14-11 0,-2 0 1349,4 7 0,-16-20 0,-6-2 0,-8 14 0</inkml:trace>
  <inkml:trace contextRef="#ctx0" brushRef="#br0" timeOffset="13183">7452 6884 10771,'-22'-43'450,"-9"2"-540,27 6 270,-22 7 359,18 5-449,-4 36 180,6 7-180,6 41-1575,0 4 1485,0-25 0,0 3-962,-1 3 0,2 2 1007,8 3 0,-1 5-45,-5-2 0,-3 5 0,2-2 0,3-13 0,1-1 0,0 5-453,-3 5 1,-1 8-1,0 3 1,0-2-1,-1-8 423,0-1 0,0-6 0,0 4-342,1 5 0,1 6 1,0-1-1,-1-8-168,-2 4 1,0-6-181,3-2 1,0 0-593,-1 6 1,0-2 1311,2-18 0,1-2 0,-3 3 0,1-4 0,1-3 0</inkml:trace>
  <inkml:trace contextRef="#ctx0" brushRef="#br0" timeOffset="13800">7695 6757 9422,'39'-31'359,"5"0"-179,8 4-476,-23 14 0,4 0 475,25-3 1,5 1-978,-11 3 0,4 1 820,-2 2 1,7-1 0,2 1-1,-4 0-370,-2 2 0,-3 2 0,6-2 348,-9 2 0,6-1 0,3 0 0,1-1 0,-2 1 0,-5 1-438,5-1 0,-4 1 0,-1 1 0,3-2 492,2 1 0,2-1 0,2 1 0,1-1 0,-1 0 6,-7 1 0,1 1 0,0-1 0,0 0 0,-2 0 0,-1 1-379,12-1 1,-4-1-1,2 1 1,5 0 356,-10 0 1,5 0-1,3 0 1,2-1 0,-2 1-1,-3 0 1,-5 1 6,10-1 0,-7 0 0,0 1 0,7 0-45,-12 0 0,5 0 0,3 0 0,1 0 0,-2 0 0,-2 0 0,-6 1 22,7-1 1,-5 1-1,-1 0 1,5 0-23,-3 1 0,6 0 0,2 0 0,0 0 0,-4 0 0,-6 1 0,-2-1 0,-6 1 0,-1 0 0,3 1 0,9-1 0,3 0 0,-1 1 0,-1 1 22,-7 2 1,0 0-1,-2 1 1,-3 2-53,1 2 0,-2 1 0,2 2 30,3 2 0,4 0 0,-2 3 0,-6 0 175,4 11 0,-4 4-205,-6-1 0,2 3 0,-9 0 75,-10 0 0,-7 2-90,2 10 0,-6 4 45,-7 4 0,-10 0 45,-12-13 0,-3 3-45,3 4 0,1 5 0,-5-5-45,-10-3 0,-4 0 45,5 6 0,0 6 0,2-5-140,1-2 0,2 0 110,2-7 0,1 3 0,1 0 60,2 4 0,1 2 0,3-3 449,1 8 0,2 3-502,0-12 1,-1 5-1,1 1 1,2-6-68,5 11 0,2 0 30,-4 3 0,-1 5 0,2-7 15,2-7 0,2-1 45,-2-1 0,0 5 0,3-7 0,6-7 0,0-1 45,-6 27 0,0-3-45,14-8-45,-26-12 0,-8-5 45,-6-15 0,-14-9 0,-4-4 0,-19-2 0,19-6 0,-6-1 0,2-1 0,-5 0 0,0-1 375,3 1 0,-2-1 0,-4-1-375,5-2 0,-3-2 0,0 0 0,2 0-268,-7-1 1,1 1-1,-6-2 268,10 2 0,-5 0 0,-4-1 0,0 0 0,1 1 0,5 1-14,-4-1 1,4 1-1,-1 0 1,-6 1 0,6 0 0,-6 0 0,-2-1 0,-3 1 1,2 0-1,2 1 0,4-1-179,0 1 1,4 0-1,1 0 1,0 0-1,-3 0 177,-2 0 0,-3 1 0,-1-1 0,0 0 0,-2 0 0,2 0 30,-3-1 0,-1 1 0,-1-1 0,1 0 0,2 1 0,1 0-157,1 0 1,3 0 0,1 1 0,-2-1 0,-6 1 141,8-1 0,-6 0 0,-2 0 0,-3 1 0,1-1 0,2 0 0,3 0 0,4 0-73,-4 0 0,5 0 0,2 0 1,-1-1-1,-6 1 73,9 0 0,-4 1 0,-3-1 0,-1 0 0,1 0 0,1 0 0,4 0 0,4 0-188,-14 0 0,7-1 0,1 0 1,-2 0-119,3 0 0,-3 0 0,0 0 0,3 0 1,5-1-15,0 0 1,4-1 0,3 1 3,-16-4 0,6 0 316,16 0 0,5-2 0,-4-13 0,22-1 0</inkml:trace>
  <inkml:trace contextRef="#ctx0" brushRef="#br0" timeOffset="14354">14853 6911 10411,'-36'14'1079,"13"-11"-629,-4 57-180,20-23-2140,4 18 1,2 6 1914,0-22 0,1 0-45,0 16 0,0 2 0,0-13 0,0 0 45,0 2 0,0 0-45,0 0 0,0 3 0,0-2 0,0 3 0,0-2 3,0 8 0,0 1-33,0 6 0,0 6 0,0-6 75,0-6 0,0-1-495,0 4 0,0 3 1,0-5-181,0-8 0,0-3-45,0 12 1,0-1 674,0-15 0,0-4 0,0 16 0,0 4 0</inkml:trace>
  <inkml:trace contextRef="#ctx0" brushRef="#br0" timeOffset="14916">14985 6654 9326,'26'-40'0,"-1"1"0,2-1 0,1 1 0,4 0 0,1 1-650,1 1 0,5-2 762,0 9 1,6-3-1,1 1 1,-3 3-465,-4 3 0,-3 2 0,7-2 388,9-1 0,8-4 0,4-1 0,-2 3 0,-8 6-790,-7 4 1,-5 5 0,3 0 753,5-3 0,5-1 0,0 1 0,-6 4 0,6 1 0,-1 3-539,9 4 0,6 2 0,-5 0 539,-2-2 0,0 3 0,-9 4 0,7 2 0,-2 1 0,-7 3 45,-1 6 0,-3 4-324,1 1 0,4 2 1,-6 3 323,-5 3 0,-3 4-47,1-2 0,1 3 1,-3-2-44,-6 1 0,-2 0 45,8 10 0,-2 0 0,-12-10 0,-2-2 0,1 1 0,0 0 45,-1 0 0,0 1-45,9 13 0,2 0 565,-9-11 0,2 2-535,2 3 0,3 3 0,-2-3-30,-2-3 0,0-1 238,9 12 0,1-1-238,-10-13 0,-2-2 0,3 3 0,-1 0 825,1-1 1,0 1-826,10 15 0,1 1 0,-9-12 0,1 1-46,0 4 1,1 3 0,-2-3 45,-5-3 0,-1-1 30,0 4 0,0 4 0,-4-4-30,-3-3 0,-3-2 0,3 11 0,-4 3 0,-7-3 0,-2-2 0,0-10 0,-3 1 0,-8 21 0,-7-2 0,-3-23 0,-5-2 0,-16 20 0,-7-2 0,8-22 0,-7-2 0,-1-1 0,-7 3 0,-3 0 0,6-5 0,6-5 0,2-3 0,-5 0 0,-7 2 0,-7 1 0,-4 1 0,1-2 0,7-3 0,-2-1 0,4-2 0,-5-1 0,1 0 0,-6-1 0,-3 1 0,1-1 0,7-2-358,-7 1 1,6-2-1,-6 0 358,5-2 0,-6 1 0,-2-1 0,3 0 0,5-1-30,-1 1 0,5-2 0,-7-1 30,10-1 0,-6-1 0,-4-1 0,0 0 0,4 0 0,7 1 0,-7 1 0,6 0 0,-5-1-54,2-3 0,-6 0 0,-2-2 0,4 0 0,9 1-126,-10-3 1,6-1-481,2-1 0,-2-1 1,8-1-61,13-1 1,4 0 719,-5-1 0,7 0 0,11-7 0,11 0 0</inkml:trace>
  <inkml:trace contextRef="#ctx0" brushRef="#br0" timeOffset="15352">19058 6441 12030,'-6'-22'0,"1"6"90,25 40 0,6 36-90,-14-20 0,2 3-487,8 6 1,0 4 516,-11-11 0,-2 3 0,3-2-75,9 6 0,1 3 45,-2 5 0,-1 6 0,-1-5-362,-1-6 1,0-1 361,1 3 0,0 5 0,-1-5 0,-2-7 0,-1-1-180,-1 3 0,0 4 0,-2-5-135,-1-8 0,-3 1-465,-1 7 1,-2 5 0,0-7-480,0 20 1259,-1-14 0,-6-6 0,-14-20 0,-6-2 0</inkml:trace>
  <inkml:trace contextRef="#ctx0" brushRef="#br0" timeOffset="15840">19373 6540 9422,'21'-42'30,"-1"0"0,1 2 0,0 0-75,-3 5 0,1 0-1873,13-9 0,4 2 2008,-9 13 0,2 2-45,10-8 0,2 4 270,-10 12 1,-1 3-271,3 1 0,0 2 0,-1 1 0,3 2 0,15-2 0,2 3-45,-12 3 0,1 1 0,4 1 0,5 1 0,-3 1-45,-5 0 0,2 2 75,14 3 0,8 3 0,-7 2-30,-11 4 0,0 1 0,10 2 0,7 3 0,-9 0 0,-14 4 0,-1 1 0,2 0 0,5 2 0,-6-1 0,-3-1 0,-2 1 0,3 5 0,3 3 0,-4-2 0,-6-2 0,-1 3 30,5 11 0,3 8 0,-6-5-30,-9-7 0,-3 1 0,2 10 0,0 7 0,-5-5 0,-9-11 0,-3 0 30,-2 6 0,0 5 0,-2-4-30,0-3 0,-3-1-430,-10 14 0,-1 0 475,10-17 0,-3-1-45,-17 0 0,0 0-82,18-2 0,1 2 82,-17 15 0,-3-1 0,10-14 0,1 1 240,-1 1 1,-2 5 0,2-6-241,1-5 0,2-1 45,-4 20 0,3-1-45,2 0 0,0-14 0,-2-3 416,-4-3-326,-2 4 1718,-17-16-1628,1-7-135,-8-7 0,-3-2 45,-23 0-608,16-4 0,-1 0 518,6 0 0,0-1-172,-5 0 1,-2 0 171,-4 0 0,-5 0 0,-1 0 0,-7 0 0,3 0-456,13 0 1,1 0 0,-6 0 473,3 0 0,-6 1 0,-3-1 0,2 0 0,5-1-680,-7-3 1,5 0 0,-5 0 139,5 3 0,-6 1 0,-1 1 1,1-2-1,7-1 453,-3-5 1,5-2 0,-1 2 0,4 5 0,-3 2 0,2 0 0,3-1 0,-14-4 0,0-1 0</inkml:trace>
  <inkml:trace contextRef="#ctx0" brushRef="#br0" timeOffset="20916">8590 7712 10321,'0'-31'1169,"0"2"-449,0 4-270,19 2-180,1 4-180,24 4 0,7 5-872,14 6 737,-3 1 0,4 4-1385,-13 8 0,3 0 1430,-7-8 0,4-1 0,1 4 0,6 11 0,0 6 0,-1-3-308,-13-9 0,-1-2 0,4 3 60,6 6 1,7 6 0,-2 0 0,-5-1-143,-10-5 0,-3-1 0,2 2-240,5 4 1,5 3-1,0 0 1,-7-2-680,9 5 0,-3-1 1309,-8-3 0,1 1 0,-4-2 0,0-1 0,-3-1 0,0-1 0,-1 0 0</inkml:trace>
  <inkml:trace contextRef="#ctx0" brushRef="#br0" timeOffset="21100">10302 7427 10231,'-55'-38'90,"4"5"180,1 11-674,2 10 404,-1 7 90,-2 23-135,9 6 0,-2 6 90,10 2 0,-2 7-878,3-3 0,-3 5 0,-1 3 0,3-3 833,2 1 0,2-2 0,-2 5-216,0 2 0,-3 6 0,-1 2 1,1-1-1,4-4-683,-5 9 0,3-5 1,0 3 515,1-1 1,-2 4 0,1-1-1,4-3 269,1-1 1,2-3-1,2 0 1,2-2-1,1 0 1,0 1-1,2-3 1,0 1 0,0-1-1</inkml:trace>
  <inkml:trace contextRef="#ctx0" brushRef="#br0" timeOffset="21633">15982 7286 11131,'6'-33'629,"0"0"1,4-31-450,-3 24 0,-1 1-445,4-14 535,4-6 142,-1 37-232,4 10-61,5 9-119,23 39 0,-4-5-715,2 14 1,1 5 714,-13-17 0,0 2 0,6 5 0,4 4 0,-3-2-45,-1-2 0,-1 0-105,-5-6 0,2 1 0,0 0-480,1 0 1,1-1-1,-2-1-180,6 5 1,2 0-481,3 2 1,4 2 0,-3-4 1289,-3-6 0,-1-2 0,11 7 0,-1-2 0,-16-15 0,-1 0 0</inkml:trace>
  <inkml:trace contextRef="#ctx0" brushRef="#br0" timeOffset="21800">17213 7002 11670,'-33'-10'0,"0"0"0,-1 3 0,-1 2-45,-2 0 0,0 4-883,-2 10 1,-1 4 927,0-4 0,-3 6-23,0 10 1,-5 10 0,0 2-1,3-3-617,4-4 1,3-2 0,-5 5 63,-1 5 0,-7 7 1,-1 3-1,3-2 0,6-4-808,3 1 0,5-4 0,-1 3 1384,2-1 0,-2 2 0,1 0 0,3-2 0,4 0 0,3-2 0,1 0 0,0 0 0,0 1 0,0-1 0</inkml:trace>
  <inkml:trace contextRef="#ctx0" brushRef="#br0" timeOffset="22250">20543 6778 11670,'24'-9'0,"0"2"0,1 4 90,1 3-90,17 14 90,-7-10-90,-2 22 0,0 4-90,8-2 90,-4 13 0,-2 3-918,7 4-251,-7-4 0,-1 0-1947,6 8 2351,-14-18 1,-1-1 764,9 10 0,0-5 0,-1-1 0</inkml:trace>
  <inkml:trace contextRef="#ctx0" brushRef="#br0" timeOffset="22400">21123 6935 10681,'-35'-20'-30,"-1"0"0,-1 2 0,-2 3 30,-1 5 0,-5 3-2097,0 1 0,-4 2 1,1 4 1691,-12 14 0,-4 6-68,8-4 1,-8 3 0,0 1 0,5 4-62,0 6 0,5 4 0,-3 1 534,12-9 0,-3 2 0,-2 0 0,2 0 0,2 0 0,-3 3 0,2 0 0,1 0 0,-1 1 0,-1 1 0,-1 1 0,0-1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55:33.8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2722 3156 8072,'7'-20'1440,"-5"-11"-1171,10 10-179,-8-7 0,5-3 0,-1 7-90,2-4 90,1-4-90,4-5 0,-1-5-538,5-4 448,1-6 180,1-5-90,2-2-723,-3-1 723,-1 1 0,-3 1 0,-4 4-45,-6 19 0,-2 1 135,1-15 44,-3 13 1,-1 1-45,-1 1-281,0-5 191,0 21-90,-15 3 630,11 7 38,-11 19-578,15 18 0,0 11 90,0 11-180,0-5 135,8-9 0,0 1-405,-4 24-450,9-9 1,3-1 189,-3 11-550,1-10 1,2-2 907,4 9 0,-9-21 1,0 0-1,5 13 1</inkml:trace>
  <inkml:trace contextRef="#ctx0" brushRef="#br0" timeOffset="158">3023 3347 7623,'17'-49'269,"-12"8"-269,37-8-2292,-20 5 2112,1 20 0,2-1-675,7-16 1,1-3 854,-6 11 0,0-1 0,10-12 0,0 0 0,-9 14 0,-1-1 0</inkml:trace>
  <inkml:trace contextRef="#ctx0" brushRef="#br0" timeOffset="602">3757 2548 7533,'-2'-36'629,"0"0"-449,2 6 90,0-6-90,17-26-180,-12 10-975,12 5 1,0-2 974,-12-12 180,10-4 0,0 0-90,-13 31 0,-1 1 179,6-27 1,-1 3-270,-6 13 515,-15-15-515,11 37 360,-23 2 138,14 34-318,-3 25-90,6 10-514,9-1 0,2 3 469,-1-17 0,0 1-45,-2 15 0,4-1 0,8-12 0,0-1 0,-9 0 0,3 0 0,14-2 0,3 1-540,-8 12 0,1-1 135,3-12 1,2 1-271,10 18 1,0 0 359,-10-25 0,2-1 315,18 13 0,5-3 0,14-6 0,-19-13 0,1-1 0</inkml:trace>
  <inkml:trace contextRef="#ctx0" brushRef="#br0" timeOffset="936">4757 2227 9332,'-43'-10'1349,"0"3"-1169,-5 19-90,5 13-90,8 9-325,15 5 325,3-7-10,15 1 10,-7 3-450,9 10 270,19-10-89,-14 5 89,35-18-180,-34-4 180,40-5-180,-16-7 270,12-3 90,4-28 0,-19-7 90,-5-13 90,-12-1 900,-10-10-991,0 22-89,-16-14 90,12 30-719,-13 28-810,35 17 539,10 12 900,-3-17 0,3-3 0,21 7 0,5-1 0</inkml:trace>
  <inkml:trace contextRef="#ctx0" brushRef="#br0" timeOffset="1216">5435 2100 9512,'-24'-8'359,"3"4"1,-21 1-180,11 3-270,-10 0 90,11 22 0,-11 1 0,28 23 0,-1 0 0,34-10 0,13 11-90,10-20 135,-10-5 0,0-1-135,8 1 180,-4-2 0,-2-2 0,-10-1-90,18 6 0,-41-14-1079,-15-1 89,-20-4 1,-10-1-91,-5-3 1080,13-19 0,3 14 0,1-13 0</inkml:trace>
  <inkml:trace contextRef="#ctx0" brushRef="#br0" timeOffset="1567">5655 1523 10591,'0'41'1079,"0"-4"-989,0 10-605,0-5 515,0 6 0,0-10 0,0 0 0,0 19 0,-1-20 0,2 1 0,8-4 0,3-2 0,11 18-45,-2-12 0,1-2-135,-1 3-359,13 15 449,-18-31-252,17 4 252,-15-19 190,-1-19-100,-12 6 360,1-47-90,-2 30-180,-1-27 179,-1 21 361,0 0-413,1 13-217,0 0-270,6 15-449,-1 19-2160,13 11 811,-3 10 1810,8 6 1,1-9 0,2 1-1</inkml:trace>
  <inkml:trace contextRef="#ctx0" brushRef="#br0" timeOffset="2467">7457 1625 10321,'0'-24'990,"-22"2"-990,17 3 89,-33 3 1,34 6-90,-30 3 0,12 4 0,0 19 0,-9-12 0,19 48-179,-5-25 134,20 9 0,5 4-45,-3 3 45,16-16 0,7 1 45,-5 0 0,1-3 0,5-6 0,2 0 0,12 10 0,-2 0-90,7 0 90,-14-9 0,-1 0 0,-1-2-450,2 7-719,-24-17 449,-21 2 540,-11-29 180,0-6 0,3-12 0,19 2 0,0 5 180,0 2 0,21-12-180,6 12 180,24-13-90,-9 23 90,13-9-90,-20 14-570,10-3 570,-11 6-90,-1-1 90,1 1-328,11-8 328,-10 3-90,16-13 0,-24 11 90,2-7 0,-15 7 180,-4-1-270,-6 1 450,-1-7-360,-3 8 1100,-20-7-1280,-4 13 427,-22 1-337,5 6 0,3 17 89,18 14-178,8 26 178,12-6-134,-2-10 1,4-1-695,24 7 20,-20 14-271,28-31 1,4-4-181,-8 10 908,5-12 0,3-3 0,10 0 0,3-1 0</inkml:trace>
  <inkml:trace contextRef="#ctx0" brushRef="#br0" timeOffset="2768">8942 1440 9781,'-28'-21'990,"-22"2"-810,43 2-90,-44 4 0,34 1-90,-19 5 0,14 3-90,1 2 90,-2 2 0,11 19-90,0 6 90,12 12 90,0-1-90,23-5 0,-17-1-90,40 1 180,-17 13-180,0-12 180,14 17-90,-25-23-90,5 10 90,-10-18-90,-13 2-270,0-8-180,0-3 1,-18-2-1350,-1 0 989,-16-3 900,18-19 0,23-7 0,17-17 0</inkml:trace>
  <inkml:trace contextRef="#ctx0" brushRef="#br0" timeOffset="3056">9300 1419 9512,'-43'-1'719,"-4"18"-809,0 3 180,3 22-90,19-12 0,9 2-90,16-10 90,0 11 0,0-8 0,26 16 0,6-17 0,-3-5 0,2-1 0,15 3 0,9 14 0,-26-17 180,15 20-90,-30-22-90,7 11-90,-20-19-629,3 5-91,-4-9 810,-21 2 0,-2-5 0,-20 1 0</inkml:trace>
  <inkml:trace contextRef="#ctx0" brushRef="#br0" timeOffset="3467">9685 1464 10411,'-18'18'360,"4"1"-360,14 25 0,0-11-450,0 3-180,0-9-179,18-2-91,-13 0-988,30 6 1888,-30-9 0,23 3 0,-15-11 0</inkml:trace>
  <inkml:trace contextRef="#ctx0" brushRef="#br0" timeOffset="3617">9670 1166 9152,'-13'-22'90,"-5"1"-90,16 7 0,-5 2-2879,3 5 2879,2 20 0,19-11 0,10 15 0</inkml:trace>
  <inkml:trace contextRef="#ctx0" brushRef="#br0" timeOffset="3917">10260 1348 9512,'-42'0'1709,"-1"0"-1709,24 20 90,-16-15-90,30 43 0,-29-26 0,30 28 0,-22-12 0,24 2 0,-8 16 0,10-16 0,19 22 0,5-31-90,-1 3 0,19-18 180,-36-5-180,37-4 180,-20-3-180,13-23-90,-16-7-270,-9-13-90,-11 1-89,0 8-181,-21-1-1798,-4-10 2608,0 11 0,-13-5 0,15 13 0</inkml:trace>
  <inkml:trace contextRef="#ctx0" brushRef="#br0" timeOffset="4234">10458 1431 9062,'16'0'1259,"-4"7"-1259,-3-5 180,-3 5 0,9 8-90,-5-6-180,14 23 90,-12-13 0,11 18-90,-10-16-180,13 16 90,-14-21-359,8 5 539,-13-17-180,1-1 180,-3-28 269,4-10 181,-4-14 180,3-1 269,0-3-719,-3 15 450,4-6-540,-5 19 0,6 14-90,-4 0-270,6 29-540,-2-14-989,4 39-449,0-21 2248,4 25 0,3-8 0,2 1 0</inkml:trace>
  <inkml:trace contextRef="#ctx0" brushRef="#br0" timeOffset="6834">3633 5823 9152,'0'-22'1169,"0"0"-539,0 1-360,0 1-180,-17 2 269,12 1-359,-13 4 180,0 3-360,0-1 180,-4 5-90,-5 0-269,10 4-91,-7 2 90,9 15 0,4-11 90,10 25 180,-2-8 90,23 17-89,7-16 89,0-1 0,2-1 0,16-9 89,5 13-178,-2-3 178,-14-13 1,13 16 0,-32-14-90,6 8 0,-20-5-1169,-12 17 449,-10-12-1168,-19 18 1888,19-20 0,-11 1 0,18-9 0</inkml:trace>
  <inkml:trace contextRef="#ctx0" brushRef="#br0" timeOffset="7150">4035 5811 7803,'15'0'809,"7"0"-629,-7 0 180,14 0-270,-11 0-90,9 0 90,-9-16-90,4 11 90,3-24-90,13 8 0,-6-7 0,-6 7 0,1 0 0,2-4 180,9-17-91,-21 21-89,-5-6 0,-9 14 0,-3 1 0,0 4 90,-22 2 0,-6 3 0,-29 20-90,13-12 0,13 20 0,3 3-326,-4-6 326,-7 30 90,18-8-360,11-11-539,2 20 269,8-24-1079,30 14 1619,8-22 0,19 1 0,-2-11 0</inkml:trace>
  <inkml:trace contextRef="#ctx0" brushRef="#br0" timeOffset="7417">4987 5551 8882,'-23'-8'540,"18"1"-450,-33 1-90,19 3 0,-12 0 90,5 3-180,12 17 180,6 1-180,8 18 90,23-9 0,-18-1 0,38-7 0,-38-1 0,37 5 0,-18-6 179,14 5-268,-17-11-91,-10 1-180,-11-5-90,0-3-90,0 2-89,0-2-91,0 0 720,-20 0 0,15-2 0,-15-1 0</inkml:trace>
  <inkml:trace contextRef="#ctx0" brushRef="#br0" timeOffset="7720">5360 5334 9422,'-34'29'0,"1"4"0,6 1 0,11-5 0,6-2 0,10-8 0,0-3 0,0-1 0,20-2 0,-15 0 0,36-4 0,-36-1 90,49-1-90,-46-3 179,45 1 1,-36-3-270,5 0 90,-10 1 0,-12 0 0,0 1-90,0-1-179,0 3-361,-17 0-539,-4 5 449,0-3 720,-14 6 0,19-7 0,-18 3 0</inkml:trace>
  <inkml:trace contextRef="#ctx0" brushRef="#br0" timeOffset="7912">5802 5412 9152,'2'35'270,"1"3"-270,-20-7 0,13 0-180,-12-10-720,16 6 361,0-9-631,0 7 1170,0-14 0,0 0 0,0-6 0</inkml:trace>
  <inkml:trace contextRef="#ctx0" brushRef="#br0" timeOffset="8068">5760 5228 8522,'-14'-19'360,"10"3"-360,-10 4-90,3 3 90,8 2-1169,-8 2 449,11 19 720,17 2 0,4 5 0,18-7 0</inkml:trace>
  <inkml:trace contextRef="#ctx0" brushRef="#br0" timeOffset="8367">6197 5345 9332,'-36'0'719,"5"0"-719,14 14 0,-5 4 0,19 15 0,-8-1-90,11-5 0,0-5-90,21-6 180,2-1 0,24-5 0,-4-1 90,-8-6-90,-1-22 0,-15-1 90,-5-20-359,-26 3-1,7 7-900,-32-2-449,11 15 1619,-16-3 0,16 9 0,8 0 0</inkml:trace>
  <inkml:trace contextRef="#ctx0" brushRef="#br0" timeOffset="8690">6543 5239 8162,'6'18'1709,"-5"9"-1709,4-15 0,-5 17 0,0-10 0,0 4 90,0-6-180,0 1-179,0 0-181,17 5 0,-13-7 180,13 3 180,-4-11-90,-10-2 0,20-3 90,-8-2 180,5-15-90,6-8 90,-11 3 540,6-33-270,-9 33-180,-1-26 0,-5 24-90,-3 10 179,0-6-179,0 15 0,0-7-539,3 9-271,-2 21-180,6-16-179,-2 36 1079,7-24 0,1 18 0,3-8 0</inkml:trace>
  <inkml:trace contextRef="#ctx0" brushRef="#br0" timeOffset="8872">7398 5138 9242,'-26'0'-270,"11"0"0,5 0 0</inkml:trace>
  <inkml:trace contextRef="#ctx0" brushRef="#br0" timeOffset="9008">7508 5503 10231,'0'12'270,"0"-1"-270,0-6 0,0-1 0,0-4 0</inkml:trace>
  <inkml:trace contextRef="#ctx0" brushRef="#br0" timeOffset="13672">7822 5323 6363,'37'0'2609,"-19"-14"-2609,23 11 90,-19-28-90,21 14 45,-10-5 0,2-3-135,21-10-2741,-2 4 1,1 0 2785,-19 12 1,-1 0-136,12-5 0,0 0 376,-12 9 0,-2 1-556,0 0 0,-1 1 45,1 1 1,-1 0-676,28-8 990,-1 2 0,-7 4 0,0 2 0</inkml:trace>
  <inkml:trace contextRef="#ctx0" brushRef="#br0" timeOffset="14418">9303 4991 8342,'17'-15'1260,"5"-5"-1081,-20-10 1,15-16 0,-7 11-180,0 1 0,0-2 0,7-10-2177,-1-17 2177,-6 17 180,-2 0 783,-4 2-603,-1-12-90,-2 18 9,-1-12-459,0 30 270,-17-3-270,13 37-809,-13 30 539,17 5-90,7-3 1,1 0-242,-4 5 511,9-16 1,2 0-226,-6 0 0,-1-1-1111,7 18 1606,-1-19 0,-1-1 0,-10 11 0,9-2 0</inkml:trace>
  <inkml:trace contextRef="#ctx0" brushRef="#br0" timeOffset="14558">9475 5186 9062,'-13'-16'540,"20"15"-990,20-52-270,11 32-270,-7-12 1,0-1 685,12-3 0,-12 12 0,-1-1 0,15-9 0</inkml:trace>
  <inkml:trace contextRef="#ctx0" brushRef="#br0" timeOffset="15017">10068 4027 9422,'0'49'359,"0"-8"-269,0 7 0,0-7-90,21 3 0,-12-10 0,1 0 0,14 19 0,-11-10 0,0 0-704,0 6 704,2 9 0,4-13 0,-17-18-630,6 9-89,-4-25 768,-2-15-49,2-20 27,-4-10 63,0-19-90,0 17 0,20-23 0,-15 28 270,31-6 89,-15 21 90,17 6-179,0 27-1,-4 15-179,-10 12 0,-6 17-90,-12-23-491,-3 12 401,-3-17 90,0-3 0,0-3-809,-18 4-360,-2-12-361,-17-2 1530,6-12 0,14-21 0,5-4 0</inkml:trace>
  <inkml:trace contextRef="#ctx0" brushRef="#br0" timeOffset="15183">10675 4397 7713,'18'26'359,"-1"-5"-359,3 36 90,-5-21-180,2 9 90,0-1-90,-3-11-1169,9 17 275,-9-25 984,3 3 0,-5-14 0,1-3 0</inkml:trace>
  <inkml:trace contextRef="#ctx0" brushRef="#br0" timeOffset="15350">10773 4076 8162,'-13'-8'-90,"-4"1"90,16 1-2158,-10 3 2158,9 19 0,19-12 0,10 15 0</inkml:trace>
  <inkml:trace contextRef="#ctx0" brushRef="#br0" timeOffset="15634">11130 4555 6903,'6'17'630,"0"-3"-450,-1-3-180,1-6 90,0-1-1,1-3-178,1-1 89,0-17 89,2 12-89,1-30-179,3 10 179,-5-9 0,3-13 90,-8 19 89,-1-15-89,-3 22 0,-18-1 180,14 10-270,-29 6 0,29 19 0,-10 11 0,14 10-180,17 30-180,-12-30-225,10 0 1,5-3-135,5-6 719,9 3 0,1-18 0,-10-4 0</inkml:trace>
  <inkml:trace contextRef="#ctx0" brushRef="#br0" timeOffset="15956">11560 4346 8162,'0'32'270,"0"3"-270,14-16 0,-10 15 0,10-15 0,-2 2 0,-10 3 0,10-18-90,-6 5 90,-1-7 0,4-20 0,-4 13 0,1-45 0,-1 25 90,6-39-90,-3 30 270,3-7 0,-5 14-180,0 13-90,2 1 0,-2 11 0,7 23 0,-6-17-810,10 54 91,-7-37 719,1 16 0,-2 2 0,-2-8 0,4 19 0</inkml:trace>
  <inkml:trace contextRef="#ctx0" brushRef="#br0" timeOffset="16183">10992 4133 7713,'-6'-11'359,"1"1"-269,4 0 0,1 2-90,0-2 90,0 0-90,21 2 0,-15 0 0,32 2-360,-14 2 1,7 2-721,13 1 451,-20 18 629,9-13 0,-11 13 0,0-17 0</inkml:trace>
  <inkml:trace contextRef="#ctx0" brushRef="#br0" timeOffset="16336">11608 3694 9332,'2'-11'-810,"0"2"-179,-16 27-450,10-2 1439,-10 26 0,14-5 0,0 3 0</inkml:trace>
  <inkml:trace contextRef="#ctx0" brushRef="#br0" timeOffset="17356">12562 3767 9871,'0'-26'1709,"0"4"-1259,0 1-360,0 6-90,0 1 0,0 4 0,0 2 0,-14 5 90,11 19-90,-10 13-180,13 11-270,16 8-269,-12-6-91,26 4-492,-27 1 582,24 0 0,-23 0 181,26-2-91,-26-1 90,26-2 540,-27-3 0,20-4 0,-12-2 0</inkml:trace>
  <inkml:trace contextRef="#ctx0" brushRef="#br0" timeOffset="17504">12475 4207 8612,'-13'-19'180,"10"-9"-180,-9 11 0,12-8 0,0 2 90,24 4-360,-18 2-180,53-1-894,-29 2 895,34-2-91,-9 0 540,-9 6 0,1 1 0,-10 3 0,1 0 0,12-2 0,0 0 0</inkml:trace>
  <inkml:trace contextRef="#ctx0" brushRef="#br0" timeOffset="17784">13408 3879 9781,'-20'19'720,"14"7"-540,-32-23-90,33 19-270,-33-19 270,16 30-180,-3-20 0,-3 26 180,26-18-90,-9 5-180,11 4-90,22-8 90,7 15 90,-2-18 45,6-6 0,0-1 45,-9-4 0,10-3 0,0-2-179,-6-2 179,6-22 0,-22-3-90,-2-25-90,-31 12-450,-7-11 90,0 22-527,-17-4 347,40 14 181,-34 7 539,35-4 0,-12 11 0,16-6 0</inkml:trace>
  <inkml:trace contextRef="#ctx0" brushRef="#br0" timeOffset="18140">13827 3937 9781,'-40'0'180,"3"0"-180,9 18 0,13-2 90,5 18-809,10-6 539,0 1 0,21-12 90,-15 6-90,31-15 180,-18 5-180,15-5 180,-5-7 90,-6-14 360,-11-2 0,-5-13-900,-7 4-360,0 32 91,0 3-91,17 24 810,-13-7 0,25-6 0,-14-2 0</inkml:trace>
  <inkml:trace contextRef="#ctx0" brushRef="#br0" timeOffset="18466">14115 3996 9781,'0'41'0,"15"-18"0,-11 11 0,10-14-629,-1 11 539,-10-7-90,17-12 180,-14-5 0,6-7 0,2-20 0,-4 15 0,4-31 90,2 17 270,-6-1-270,8-4 0,-11 22-180,4-7 180,-5 9-90,0 0 90,1 0-180,2 18-90,0-13-270,1 28-989,5-12 539,-6-2 900,5 14 0,-7-29 0,1 12 0</inkml:trace>
  <inkml:trace contextRef="#ctx0" brushRef="#br0" timeOffset="18650">13660 3698 8702,'-7'-10'0,"3"1"-90,2 5-719,22 1 179,12 3-270,13 0 900,8 0 0,-7 18 0,4 6 0</inkml:trace>
  <inkml:trace contextRef="#ctx0" brushRef="#br0" timeOffset="18884">15180 3846 9512,'-59'0'629,"13"0"-719,-1 0 90,16 0 0,1 0-90,15 17 180,-11-13-360,22 24-539,-10-11 269,14 11 90,0-3-719,23 2 539,5-12 630,16-2 0,-3-6 0,-7-3 0</inkml:trace>
  <inkml:trace contextRef="#ctx0" brushRef="#br0" timeOffset="19174">15282 3904 10141,'0'-17'-989,"17"21"719,-13 6 0,29 7 270,-10 3-90,7-18 90,1 6 0,-9-8 90,-1 0-90,-4 0 0,0-18 630,-4 13 269,-5-26-899,-2 20-719,-5 12-91,-1 10-989,17 25 1799,4-16 0,1 13 0,-5-14 0</inkml:trace>
  <inkml:trace contextRef="#ctx0" brushRef="#br0" timeOffset="19350">15962 3756 9961,'-27'14'-2788,"12"4"2788,5 14 0,29-7 0,4-3 0</inkml:trace>
  <inkml:trace contextRef="#ctx0" brushRef="#br0" timeOffset="19490">15558 4529 8792,'-2'11'-390,"1"-4"0,1-3 1</inkml:trace>
  <inkml:trace contextRef="#ctx0" brushRef="#br0" timeOffset="20617">15947 3941 7353,'12'-7'899,"-9"0"-539,10-1 270,-13-2-450,0 2 359,0-5-179,0 6 270,0-4-450,-14 7-180,10-2 90,-10 4-180,6 1 270,-1 0-270,-12 17 90,5 5 0,-10 22-90,11-7 90,-5 2-90,12-10-270,3-3-360,3 0-1259,32 2 540,-3-13 1177,33 4 1,-4-17 0,6 4 0</inkml:trace>
  <inkml:trace contextRef="#ctx0" brushRef="#br0" timeOffset="20924">17197 3324 9422,'-29'-2'989,"-3"1"-359,-4 1-91,-16 14-449,12 13-2416,-9 10 2326,21 8 0,1-4 620,6 2-620,12-10 0,3 0-450,-2 17-360,17-8 1,7-1-278,9 6 637,2-17 0,3-2-719,22 10 1169,-21-21 0,1 0 0,3-2 0,1 0 0,2-2 0,-1 1 0</inkml:trace>
  <inkml:trace contextRef="#ctx0" brushRef="#br0" timeOffset="21783">17997 3644 8972,'-34'-3'630,"3"16"-1080,5 3-630,11 16 361,7 1 89,8-6-275,17 0 905,-12-10 0,40-6 0,-10-4 0</inkml:trace>
  <inkml:trace contextRef="#ctx0" brushRef="#br0" timeOffset="22022">18512 3624 10501,'-44'13'360,"7"-10"-360,15 22 0,10-15 0,32 9-90,2-6 270,18-7-720,-7-1-1439,-14-20 540,-7 1 1439,-35-3 0,18-11 0,-18 8 0</inkml:trace>
  <inkml:trace contextRef="#ctx0" brushRef="#br0" timeOffset="22204">18607 3069 8252,'-15'50'-989,"11"-8"179,-11 5 810,1-8 0,11 4 0,-11 0 0</inkml:trace>
  <inkml:trace contextRef="#ctx0" brushRef="#br0" timeOffset="22433">19257 3234 11041,'0'48'90,"0"-8"-180,0 2-720,0-6-89,0 3-1,0 3-89,0 1-181,0-1 1026,20 0 0,-14-2 0,14 0 0</inkml:trace>
  <inkml:trace contextRef="#ctx0" brushRef="#br0" timeOffset="22574">19090 3709 9152,'0'-26'-90,"0"3"-270,0-2-270,19 5-1259,14-14 1889,11 7 0,9-11 0,-10 10 0</inkml:trace>
  <inkml:trace contextRef="#ctx0" brushRef="#br0" timeOffset="22817">19688 3140 8792,'-20'17'1259,"4"5"-1259,16 11 0,0 4 0,0-4 0,7 3 0,1 1 0,-4 13-135,9-4 0,3 0-314,1-2-46,-3-12 0,0-1-134,3 2-181,5 8 180,-13-24 630,7 0 0,-4-13 0,-3-2 0</inkml:trace>
  <inkml:trace contextRef="#ctx0" brushRef="#br0" timeOffset="23102">20003 3482 7982,'8'0'540,"0"0"-270,2 17-270,-1-13 0,2 34 0,-1-21 0,0 18 0,2-9 0,1-1 0,3-3 0,1-1-90,13-1-90,-4-10-180,21-1 180,-17-9 90,16-16 90,-23-6 0,3 1 270,-15-27 180,-5 30 270,-3-24-450,-3 17-360,-20 7 180,2 4-450,-6 24-990,32 8 541,-3 18-450,32-17 1259,-33 11 0,33-26 0,-11 10 0</inkml:trace>
  <inkml:trace contextRef="#ctx0" brushRef="#br0" timeOffset="23300">20112 3221 8252,'-3'-4'-180,"21"1"-1079,-2 2 1259,22 1 0,-20 15 0,-2 4 0</inkml:trace>
  <inkml:trace contextRef="#ctx0" brushRef="#br0" timeOffset="23467">20448 2933 7892,'13'-3'180,"0"-1"-90,2 4 0,-4 16-1169,5 13-90,-7 11 889,0 11 1,-4-6 0,-1 5 0</inkml:trace>
  <inkml:trace contextRef="#ctx0" brushRef="#br0" timeOffset="23706">21177 3273 9602,'-22'14'89,"5"9"-178,17 9 89,0 5 89,0-5-1168,0 23 539,21-13-225,-9-6 1,1-1 422,13 3 0,13 9 0,-16-18 0</inkml:trace>
  <inkml:trace contextRef="#ctx0" brushRef="#br0" timeOffset="24017">21043 3495 7263,'0'-20'0,"0"0"0,0 0 0,17-7 0,9 7 0,22-7 90,-5 18-180,16 1 180,-23 7-90,10 17 90,-15-12 180,-2 30-91,-2-29 91,4 47-270,-9-31 180,6 36 90,-16-33 90,0 5 90,-8-19-1,-1 4-808,-1-33-91,-1-1-90,-15-20-630,12 6 1,0 1 1169,-12-5 0,14-20 0,0 29 0</inkml:trace>
  <inkml:trace contextRef="#ctx0" brushRef="#br0" timeOffset="24224">21823 3398 9691,'0'15'1080,"0"-1"-1080,0-5-90,0-1 180,0-1-90,0 0-90,0 2-270,0 0-270,0 1 181,0 1-1,0-1-360,20 5 271,-16-5-721,31 4 1260,-12-9 0,8 0 0,1-5 0</inkml:trace>
  <inkml:trace contextRef="#ctx0" brushRef="#br0" timeOffset="24384">22090 3426 9332,'0'-19'-360,"0"21"-450,0 6-269,15 23-231,6-2 1310,20-4 0,-7-10 0,0-7 0</inkml:trace>
  <inkml:trace contextRef="#ctx0" brushRef="#br0" timeOffset="24767">22372 3378 9242,'-14'-14'-180,"26"4"180,-8 19 0,33-6 90,-4 9 0,-2-12 989,-4-15-449,-13-4-720,-5-10 90,-9 35 0,0 4 90,0 35 0,0-6-388,19 6 387,-15 7-680,30 2 591,-30 3-847,27-1 847,-27 1 90,15-18 0,2-1-90,-8 19 0,6-12 0,1-3 359,-7 3-359,1 6 90,-8-23-90,-6-4 253,2-6-883,-20-1-90,13-9-1438,-34-1 808,6-7 1350,-9-18 0,-3 14 0,12-14 0</inkml:trace>
  <inkml:trace contextRef="#ctx0" brushRef="#br0" timeOffset="25133">23350 3036 9781,'-17'-13'270,"-3"4"0,2 4-90,-11 22-180,9-13 0,-6 37 0,10-21 0,0 21-90,2-9-989,6 13 539,2-13-899,4 17 269,24-25 1170,-17 3 0,42-19 0,-16-3 0</inkml:trace>
  <inkml:trace contextRef="#ctx0" brushRef="#br0" timeOffset="25450">23668 3173 10501,'-38'11'90,"16"5"-1169,6 9 179,16 0 450,22-2 1,6-6 359,24-6 90,-12-5 0,-2-6 539,-9-17 631,-7 0-1,-5-16-809,-9 8-360,-8 4 0,-13 11-630,10 22-809,5 11 629,2 24-179,25-11-256,-25-1 1245,31-21 0,-17 8 0,18-6 0</inkml:trace>
  <inkml:trace contextRef="#ctx0" brushRef="#br0" timeOffset="25820">24198 3209 9781,'0'9'1619,"0"15"-1619,0 16 90,0 8-180,16-8 180,-12 3-90,10-13 0,2 0-90,3 15 90,-4-12 0,2 0 180,1-1-180,4 7-629,-20-23 89,7-4 90,-9-25 360,0-16 0,-19-12 90,18 3 0,-2-1 0,-30-16-929,29 1 0,4-1 929,-7 22 0,-1 1 135,3-11 0,2 1-322,1-10 366,-6 8 181,8 8-180,0 8 180,0 8-180,15 8-90,2 6 1793,17 22-1793,-1 8-360,-5 11-180,-10 0-269,0-9-990,-15 11 719,7-9 1075,-10 13 1,0-21 0,0 4 0</inkml:trace>
  <inkml:trace contextRef="#ctx0" brushRef="#br0" timeOffset="25984">23598 2876 9152,'0'-16'270,"0"1"-270,19 5 0,-15 1-450,33 4-180,-14 3 630,11 0 0,6 29 0,-7 7 0</inkml:trace>
  <inkml:trace contextRef="#ctx0" brushRef="#br0" timeOffset="26117">23765 4041 10141,'0'20'-270,"0"-5"-2428,0-4 2698,13-7 0,-9-1 0,9-3 0</inkml:trace>
  <inkml:trace contextRef="#ctx0" brushRef="#br0" timeOffset="26784">25322 2700 10231,'0'-10'1529,"-6"4"-1439,5 22-90,-4 14 0,5 13-270,17 5-179,-13-7-496,11-9 1,0 1 134,-12 17 0,8-9 1,-1 0-90,-8 4 899,6 9 0,-8-22 0,0-2 0</inkml:trace>
  <inkml:trace contextRef="#ctx0" brushRef="#br0" timeOffset="27186">25132 3154 8342,'-6'-36'450,"5"2"-360,-4 10 0,5 0-90,24-10-90,15 9-270,-2 5 0,4 3-711,-7 7 0,0 3 891,4-3 0,2 2-90,14 3 1,-2 3 269,-18 0 0,0 1 0,18-2 0,-3 4 90,-5 17 994,3 3-724,-18 1 270,1 21-270,-21-28 314,-5 22-584,-4-19 90,0-1-90,0-1 872,-16-2-782,13 0-489,13-8 39,40 0 270,2-6 0,11-16 0,-29 12-90,0-22 360,5 11 809,-9-11-629,-2-1-1,-17 5-359,-6 1-180,-5 11-1259,0 0-180,0 21 720,17-9 809,3 29 0,1-15 0,-4 16 0</inkml:trace>
  <inkml:trace contextRef="#ctx0" brushRef="#br0" timeOffset="27395">26025 2598 9242,'-11'-16'629,"2"2"-539,9 6 90,0 2 0,0 4-270,17 1 180,-13 21-360,31 9-359,-30 11 89,23 4 540,-21-8 0,-1 0 0,7 3 0,-3 27 0</inkml:trace>
  <inkml:trace contextRef="#ctx0" brushRef="#br0" timeOffset="27533">26267 2318 8342,'30'-12'-270,"1"1"-449,3 3-361,1 4 1080,5 2 0,2 2 0,2 0 0</inkml:trace>
  <inkml:trace contextRef="#ctx0" brushRef="#br0" timeOffset="28567">27023 2577 10951,'5'-16'899,"-2"2"-899,-1 5 270,-2 4-270,0 18 0,0 13 90,0 11-180,0 9 90,0-2-135,7-10 0,0 0 45,-3 18-405,9-11 1,-1-1 224,-9-2 270,18 6-90,-19-24 90,8-5-180,-6-5 180,1-5-90,3-1 90,-3-25 0,4-1 0,-2-3 0,5-11-90,-1 31 180,2-31-90,2 32 90,10-18-90,-3 20 540,15-4-450,-13 24 360,7 7-361,-16-1 1,-1 19 90,-10-15-180,-4 11 0,0 2 0,-16-20-1259,12 3-990,-29-11-89,17-6 2338,-12-1 0,13-23 0,7-5 0</inkml:trace>
  <inkml:trace contextRef="#ctx0" brushRef="#br0" timeOffset="29084">27700 2767 8882,'9'19'1619,"-1"-1"-1709,-8 21 90,-20-13 0,15 0 0,-15-6 0,20-2 0,-12 2-360,9 0-89,-9-1 269,12-1-270,16 7 360,-12-8-450,27 6 180,-8-16 181,15 0 268,-5-7-89,-3-16 360,-7-6 0,-5-19 360,-4 7-720,-7-5-180,-7 15 270,0 20-180,0 15-90,15 8 0,5 16 0,-1-13-180,17 1-359,-5 2 449,8-23 90,15 7 180,-24-32 90,16-10 180,-24-14 134,-7 5 1,-3-2-45,-5-4 449,-3-1 1,-1 1-270,-3 5-405,-8 10 0,-2 1-225,6 2 0,-14-4 90,5 21 0,9 4 90,-9 24-180,13 13 90,16 13-720,-15-7 1,1 1-91,28 11-1086,-26 18 906,20-19-89,-21-3 1062,16-1 1,-17-5-1,7-2 1</inkml:trace>
  <inkml:trace contextRef="#ctx0" brushRef="#br0" timeOffset="29217">28113 2959 8162,'0'-27'180,"0"6"-180,0 1-180,23 5-629,-18 0-361,43-1 1170,-28 2 0,24 3 0,-10 1 0</inkml:trace>
  <inkml:trace contextRef="#ctx0" brushRef="#br0" timeOffset="29468">27537 2525 9062,'-8'-11'899,"2"-1"-449,5 4-450,1-2 0,20 3 90,6-3-90,-1 5-630,31-2 1,-36 5 89,30 0-180,-25 2-89,-1 18-270,0-13 1079,-2 29 0,-2-29 0,-2 11 0</inkml:trace>
  <inkml:trace contextRef="#ctx0" brushRef="#br0" timeOffset="29650">28070 2199 9242,'0'-11'360,"0"24"-1170,0 12-90,18 17-179,-14 10 647,33-6 0,-21 7 0,17 3 0</inkml:trace>
  <inkml:trace contextRef="#ctx0" brushRef="#br0" timeOffset="29872">28902 2496 11400,'0'-13'990,"-19"5"-900,15-3-180,-15 6 90,4-1-90,11 18 180,-19 16-180,21 9-270,-3-4 0,1 1-269,-1 13-136,5-4 1,-1 1-542,-3 6 497,4 15-91,0-26 900,0-3 0,14-5 0,5-3 0</inkml:trace>
  <inkml:trace contextRef="#ctx0" brushRef="#br0" timeOffset="30067">28983 2616 9961,'-15'-4'1170,"11"15"-1170,-22-7 0,23 27-90,-7-4-720,10 7 181,0 4-91,18-11-180,-14 0-89,34 0-180,-33-3 1169,42-4 0,-27-4 0,25-3 0</inkml:trace>
  <inkml:trace contextRef="#ctx0" brushRef="#br0" timeOffset="30446">29347 2739 9602,'-17'-16'-630,"13"3"450,-12 24 180,35-10-270,-15 28 270,32-26 0,-21 22 90,15-22 270,-10 10 449,-4-13 91,-7-16-720,-5-1-270,-4-13 180,0 35-180,0 4 180,0 35-90,0 22 0,0-8-1058,7-3 1,2 0 1012,-1-21 0,0 0 90,0 10 0,2-2-325,11 14 370,-19-5-90,16-4 90,-11 8-90,3-18-180,-6 10-270,-4-29-1888,-21 1 2338,-5-14 0,-23-23 0,0-7 0</inkml:trace>
  <inkml:trace contextRef="#ctx0" brushRef="#br0" timeOffset="30606">29320 2306 8612,'23'-1'-1349,"3"14"629,-6-10 720,6 25 0,-6-25 0,3 11 0</inkml:trace>
  <inkml:trace contextRef="#ctx0" brushRef="#br0" timeOffset="30850">29960 2478 10501,'0'49'450,"0"-6"-450,0 2 0,0-6 90,17 1-1613,-13 2 1523,13 0 0,0 1 0,-12-2-51,24 10-399,-14-15-989,5 10 269,-8-26-209,-2-1 1379,-9-13 0,4-3 0,-5-2 0</inkml:trace>
  <inkml:trace contextRef="#ctx0" brushRef="#br0" timeOffset="31300">29835 2966 7892,'21'-18'1170,"-4"3"-810,-4-17 179,-10 5-179,19-5-90,-20-3-90,15-20 0,-7 12-135,-1 5 0,0 0-471,4-8 426,-3-9 105,-5 21-105,0 5-90,-2 5 90,-1 6-90,-1 4 90,-1 6 321,0 22-231,0 14-180,0 14 90,0 7-263,0-6 263,0 3 0,0-10 0,0 1 0,0 20 0,7-9 0,0 0 90,-3 7-90,11-8 0,3-1 0,-2 9-45,-6-22 0,1 2-405,0-1 0,0-2-179,1 15 89,-3-9 0,0-2-179,1 3-721,1 17 1440,-10-29 0,3 3 0,-4-14 0</inkml:trace>
  <inkml:trace contextRef="#ctx0" brushRef="#br0" timeOffset="31417">30018 3324 8342,'0'-25'-90,"0"-1"0,25-2-359,-19-1-271,41-4-702,-42 1 1422,42-3 0,-28 1 0,22 0 0</inkml:trace>
  <inkml:trace contextRef="#ctx0" brushRef="#br0" timeOffset="31620">30412 2511 10681,'0'51'0,"0"-11"-270,0 5-1799,14 19 1260,-10-21 809,9-5 0,-1-1 0,-9-6 0,7 6 0</inkml:trace>
  <inkml:trace contextRef="#ctx0" brushRef="#br0" timeOffset="31783">30475 2155 9062,'0'-13'-1349,"0"3"1349,15 25 0,2 12 0,14 22 0</inkml:trace>
  <inkml:trace contextRef="#ctx0" brushRef="#br0" timeOffset="32100">30815 2910 8972,'14'0'1799,"5"-19"-1619,-3 14 90,8-47-180,-9 26-90,4-30 0,-5-3 0,-4 12 0,-5 4 0,-1 0-115,-2-9 160,-1 7 0,-1 1-321,0-8 366,-9 20 0,-2 0 90,6-21-270,-31 16-90,32-10 180,-12 28 90,7 2-360,7 35-164,11 13-421,-8 3 1,3 1 404,14-5 0,1 1-683,-9 18 0,-3 1 1133,15 13 0,-9-21 0,0 1 0,3 16 0</inkml:trace>
  <inkml:trace contextRef="#ctx0" brushRef="#br0" timeOffset="32383">31087 2834 10771,'1'-28'450,"-1"-2"-360,20 10-90,-16 0-90,28 6 180,-29 1-90,27-5-90,-6 4-90,16-7 270,-7 10 0,-5-2-360,-10 6 270,-4 0 0,-3-1 90,-5-5-90,-2 2 449,-4-10-359,0 7 0,-19-5-180,14 7 90,-14 4 0,5 5-1169,10 21 0,-10 7-450,38 11 1619,-17 1 0,47-9 0,-17 1 0</inkml:trace>
  <inkml:trace contextRef="#ctx0" brushRef="#br0" timeOffset="33174">24453 5225 10861,'-11'-32'899,"1"5"-719,-2-7-180,8 17 720,-2-3-630,6 37-90,16 33 0,-13 1 45,12-4 0,2 0-1399,-2 3 1264,-6-18 0,1 1-436,10 17 166,-11-17-260,1 9 440,4-29-180,-10 6 0,3-18 1379,-2 5-1109,-2-6 485,1-25-485,3 5 0,1-42 90,4 17-774,-4 1 1,0-1 773,4-13 0,-4 21 0,-1 0-150,5-9 150,-1 5 0,2 6 180,-2 8 90,0 6-90,-1 7 90,0 7 1436,-3 3-1526,2 23-2,-5-15-178,1 33 89,-3-33-178,-2 35-91,1-24-1439,-1 24 1619,-18-15 0,-6-5 0,-18-9 0</inkml:trace>
  <inkml:trace contextRef="#ctx0" brushRef="#br0" timeOffset="33550">24860 4369 9062,'20'0'989,"-1"16"-449,-1-12-180,-2 35 179,3-1-359,-5 14-135,-3-14 0,-1 0 45,3 14-1391,-7-18 1,0 0 1300,4 16 0,-1-2 380,1-1-380,-1 0 0,-1-4 0,0-2 75,1 5-255,-3-15-450,2 6 451,-4-24 1243,-1 0-1694,-2-10 548,0-1 82,2-2 85,2-21-85,1 15 0,10-55 0,-1 36 45,0-10 0,0-2 45,6 2 180,5-7-1,-8 20 1,-1 10-90,0-3-180,8 13 90,-6-6 0,15 33-360,-15-19-540,-3 23 1,0 5-360,3-9-91,7 31 1260,-6-25 0,0-1 0,1-1 0</inkml:trace>
  <inkml:trace contextRef="#ctx0" brushRef="#br0" timeOffset="33936">25802 4860 11490,'0'45'360,"0"-7"-360,17 7 0,-12-7 0,12-9 0,0 0 0,-13 14 0,9-8 0,-1-1 0,-10 1 0,14 15 0,-14-28-450,4 2-269,-6-14-540,0-5 899,-20-23 360,1-15-90,-5-14 90,8 6 0,4-2-543,8-19 543,-3 2 0,1-1-425,5 23 0,2 0 605,-2-10 0,2-1 135,7 7 0,0 4-45,-4-16-151,10 20 1,3 4 330,1 7-450,14 6 90,-15 30 306,7-10-486,-15 60-450,3-29-1624,-7 15 0,-3 4 995,-2 7 629,0-21 0,0-1 549,0 14 1,0-5 0,0-1-1</inkml:trace>
  <inkml:trace contextRef="#ctx0" brushRef="#br0" timeOffset="34300">26383 4720 10681,'3'-7'1349,"-1"1"-1349,-1 23 0,18-13 0,-15 37 90,14-24-180,-3 19 180,-11-8-180,21 2 90,-23-4-90,18-1-90,-18 1 90,14-14-809,-14 8 899,8-18-90,-5-43 180,3 12-135,0-13 0,-1-3-45,5 1 45,-2 9 0,1 1 45,3-2 90,4-1-180,1 18-180,-4 11-899,10 22 629,-9-10-539,12 57 269,-9-35 758,5 35 1,-3-26 0,0 0 0</inkml:trace>
  <inkml:trace contextRef="#ctx0" brushRef="#br0" timeOffset="34650">27162 4666 9512,'-22'-22'1079,"17"5"-809,-35 3-90,35 4-180,-35 4 0,14 2 0,-16 23 0,9 8 0,15 11-270,10 0 90,8-9 0,0 0-90,21-2 0,-16-1-539,40 2 539,-13-14-180,28 0 270,-12-14 180,7 0 0,-26-20 90,6-7 180,-23-13 270,-2 1 719,-10-4-809,0 13-90,-18-15-540,14 19-540,-30 3 1,31 30-361,-13 11-179,33 24 1259,0-1 0,20-2 0,-3-3 0</inkml:trace>
  <inkml:trace contextRef="#ctx0" brushRef="#br0" timeOffset="34994">27518 4559 9242,'0'-18'1889,"-20"8"-1620,15-5-269,-15 10 0,6-2 270,11 2-270,-11 19 90,14 4-90,0 21 0,0-8 90,14 5-180,3-3 90,1-7-180,8 13 180,-8-22 0,0 6 90,7-13-90,-22-1 0,14-6 0,-15 2 90,9-5 0,-8 2-180,3-18 90,-3-4 0,-3-18 90,0 1-180,-14 14 0,10-4-449,-11 17-811,15-7 1350,-10 9 0,7 3 0,-7 5 0</inkml:trace>
  <inkml:trace contextRef="#ctx0" brushRef="#br0" timeOffset="35600">27047 4231 10231,'49'-1'-719,"-8"0"-1530,16 0 2249,-17 1 0,15 0 0,-14 0 0</inkml:trace>
  <inkml:trace contextRef="#ctx0" brushRef="#br0" timeOffset="35917">27928 3971 10411,'-18'-7'540,"3"1"-360,15 3 0,0-1-1,0 2-89,21 1 0,6-1 0,14 2 0,1 0 90,11 15-90,-9 13-713,11 9 623,-19 11 0,-7-6 0,-5 6-180,-7 6-719,-9 3-541,-3 3-314,-15-16 0,-4 1 1754,4-9 0,-2-2 0,-11 12 0,-2-1 0,4-14 0,1 0 0</inkml:trace>
  <inkml:trace contextRef="#ctx0" brushRef="#br0" timeOffset="37933">8005 5454 8612,'20'0'2249,"-11"21"-2249,21-4-90,-16 22 180,15-6 0,-1 5-1270,1 6 1270,6 4-1921,2 5 1876,-17-27 0,2 3-45,13 15 0,2 1 0,-8-10 0,3 1 30,5 6 0,5 4 0,-2-3-489,-1-2 1,-1-2 458,-4-4 0,3 2 0,-3-2-180,5 3 0,-1-2-315,1 2 1,0-1-1,-1 0 0,0 0-45,-1-1 1,0 0-91,-2-1 0,-1 0 630,0-1 0,-1-1 0,-2-2 0,-1 0 0,1-2 0,-1 1 0</inkml:trace>
  <inkml:trace contextRef="#ctx0" brushRef="#br0" timeOffset="39650">9867 7175 9242,'-13'-5'1709,"2"0"-1439,3 0-91,4 1-179,-1 1 90,3 0 0,1 17-90,15-11 0,-10 32 0,10-18 0,1 18 90,-11-7-180,21 15 90,-11-14-90,-1 9 0,7-18 1,-18-1-1,13-6-90,-11 1-810,4-7 990,-4-23-90,-3-24 180,-1-6-180,0 11 0,0 1 0,0 0 0,19-13 1,-3 25 89,22 4 89,-5 29-89,-1-6 90,-1 35-90,-7-20 0,0 22 0,-2-7-796,1 0 796,-3 0 0,-2-3-583,7 17 493,-11-22-180,5 11-359,-13-31 179,-2-1 360,-2-29 90,0 18 0,0-45 0,0 25 45,0-8 0,1-4-45,0-10 135,0 8 0,0 2 45,1-4-180,1-5 856,0 22-586,-1 8 163,2 7-343,4 0 0,0 7-180,10-2 180,-5 21-90,12 4 0,-7 0-810,7 16 181,-4-20-1,1 18-180,1-8 810,3-1 0,2-2 0,4-1 0</inkml:trace>
  <inkml:trace contextRef="#ctx0" brushRef="#br0" timeOffset="40004">10913 7149 8972,'-50'0'450,"1"0"-360,11 14-270,-15 4 180,16 0 0,7 9 0,4 0 0,9-7-540,-4 39 270,39-36 90,11 11 90,-4-16 0,10-6 0,2-2-90,-10-2 0,15-5 1,1-1-1,-5-2 180,11-20 180,-12-6 0,-13-11 539,3-11-269,-20 18 359,-2-8-269,-5 14-450,0 4-180,-16 0 0,13 6-449,-13 18-181,16 14 0,16 0-89,-13 21 809,30-9 0,-9 10 0,18-1 0</inkml:trace>
  <inkml:trace contextRef="#ctx0" brushRef="#br0" timeOffset="40369">11410 7112 8342,'7'24'630,"0"9"-540,-3-16-90,3 19 0,-5-8 0,5 5 90,-5-20-90,1 9-1529,-1-20 1349,-2-13 180,1-15 0,-1-12 0,0-1 0,0 9 0,18 2 90,-13 3 449,24 3-269,-26 3 180,20 8-270,-9 3-180,6 27 0,-2-14 0,-3 32 0,0-21 90,0 18-360,0-6-899,11 12 539,-5-10 630,21 18 0,-15-27 0,12 6 0</inkml:trace>
  <inkml:trace contextRef="#ctx0" brushRef="#br0" timeOffset="40754">12037 7017 8612,'-18'15'90,"-7"0"-180,22 16 90,-8-4 0,29 1 0,0-7 0,17-8 0,-6-6 0,-13-25 0,6 14 180,-20-32 270,8 20-1,-10-17-89,0 7 0,0 2-540,0-5 180,-15 16 0,11-12 0,-10 49 0,14-14 45,8 22 0,5 4 45,15 9-135,-9-13 0,2 1 90,6 2 0,-2-1-45,8 19 0,-6-13 0,-1 0-301,0 1 391,6 6-90,-22-22-180,5-4-360,-13-7-89,7-3-1,-9-4-269,0-2 996,-20-3 1,-13 0 0,-22-2 0</inkml:trace>
  <inkml:trace contextRef="#ctx0" brushRef="#br0" timeOffset="40967">10980 6164 7892,'27'-24'1260,"8"-5"-990,15 10-270,9 1 90,-24 13 0,16 3-90,-25 20-810,5-13 0,-16 40-359,-8-18 1169,3 26 0,-9-2 0,4 3 0</inkml:trace>
  <inkml:trace contextRef="#ctx0" brushRef="#br0" timeOffset="41154">13508 6971 10411,'3'10'-870,"-1"-2"1,-2-2 0</inkml:trace>
  <inkml:trace contextRef="#ctx0" brushRef="#br0" timeOffset="51242">11865 1306 10591,'0'-6'1169,"0"2"-809,0 0-360,0-1 90,0 1-90,0-1-90,0 0-90,0 1-449,0 1-721,0 0 181,0 1 0,0-1 1169,0 1 0,0 1 0,0 0 0</inkml:trace>
  <inkml:trace contextRef="#ctx0" brushRef="#br0" timeOffset="51393">11933 1670 8432,'13'6'0,"-2"1"0,-11-5 0,0-1 0</inkml:trace>
  <inkml:trace contextRef="#ctx0" brushRef="#br0" timeOffset="52308">13412 926 7623,'-9'-14'-90,"2"3"90,2 2 0,2 0 0,21 18 0,6 4 0</inkml:trace>
  <inkml:trace contextRef="#ctx0" brushRef="#br0" timeOffset="66634">12853 568 9152,'-14'-6'989,"10"1"-449,-11 1 179,5-1-539,7 1 90,-7 0-270,10 19 90,0 11-180,0 11 135,-1-2 0,2 1-45,13 16-831,-12-13 0,0 0 831,13 23 0,-6-1-135,-5-3 0,2 0 0,3-23 0,1 0-225,-2 29 0,0-2 1,4-15 94,-6-13 0,-1-2 175,2-4 90,-2 1-90,-2-18-270,0-6 90,0-2 1270,5-18-1270,-1 11 0,14-54 180,-4 27-87,-5-3 0,1-1 177,11-13 0,2 0 0,4-2 0,1 6 90,0 3 180,1 5-80,12 0 80,-11 14 180,16 4-270,-23 14-90,4 4 0,-14 21 89,-5-16-89,-3 42 0,-4-26-90,-2 25 633,-2-11-633,-16 22 0,12-16-45,-10-7 0,-4-1-315,-4 1 0,2 7-539,-29-17 179,31-9-809,-36-5 1529,30-7 0,-6-21 0,13-5 0</inkml:trace>
  <inkml:trace contextRef="#ctx0" brushRef="#br0" timeOffset="66801">13605 927 8162,'16'21'900,"0"-16"-810,-5 39-90,-1-25 0,-4 20 0,1-12 0,-3 1-360,0-2-989,1 10 629,-3-12 720,4 11 0,-3-20 0,2 2 0</inkml:trace>
  <inkml:trace contextRef="#ctx0" brushRef="#br0" timeOffset="66966">13732 687 8342,'-15'11'-720,"24"-10"1,18 15-1</inkml:trace>
  <inkml:trace contextRef="#ctx0" brushRef="#br0" timeOffset="67249">14132 1155 7443,'9'0'449,"0"0"-359,2 0-90,-1-22 90,1 16-180,1-39 90,1 26 90,4-36-90,-5 20 0,4-24 0,-11 26 0,1-5 90,-6 10 90,0 11 270,-21 2-270,1 11-90,-6 23-90,-1-15 0,18 30 0,4 5 0,-11-11 0,9 14 0,3 2-360,4-10-1169,24 17 719,3-25 810,3 4 0,15-16 0,-14-1 0</inkml:trace>
  <inkml:trace contextRef="#ctx0" brushRef="#br0" timeOffset="67568">14520 958 8972,'13'16'0,"-10"12"0,21-24-180,-10 23 0,1-16 90,7 2 0,-19 1 0,17-12 0,-10 3 90,5-5 0,1-19 0,-7-6 180,6-24 0,-6 13-180,2 9 630,-3 3-540,-2 20 0,5-10-90,-4 14 0,8 14-270,-6-10-450,6 28-899,0-8 630,-4-1 989,3 16 0,-7-35 0,-1 15 0</inkml:trace>
  <inkml:trace contextRef="#ctx0" brushRef="#br0" timeOffset="67788">14167 604 7443,'0'-16'809,"0"1"-539,0 0 180,24 0-360,-18 1-90,36 2 0,-37 0 0,36 3 90,-24 1-90,34 3-180,-25 3-180,13 1-180,-15 1 1,2 0-181,-2 17 720,6-1 0,-7 5 0,4-9 0</inkml:trace>
  <inkml:trace contextRef="#ctx0" brushRef="#br0" timeOffset="67934">14807 368 8972,'0'9'-360,"-15"-11"-539,11 38-541,-11-17 1440,15 21 0,0-4 0,0 2 0</inkml:trace>
  <inkml:trace contextRef="#ctx0" brushRef="#br0" timeOffset="68333">15787 530 9242,'-16'16'90,"4"-12"-270,-4 50-90,9-25-405,1 12 1,2 3-2711,2 8 3385,1-17 0,0-1 0,1 14 0,0-1 0</inkml:trace>
  <inkml:trace contextRef="#ctx0" brushRef="#br0" timeOffset="68516">15695 915 8612,'-13'-15'-90,"10"1"90,-15-3 90,16 5-90,23-5-180,-14 7-449,53 1-91,-30 2-841,32 1 1561,-11 2 0,4 0 0,2 3 0</inkml:trace>
  <inkml:trace contextRef="#ctx0" brushRef="#br0" timeOffset="68841">16437 912 8612,'-28'9'900,"-18"0"-810,40 1-90,-39-3-90,39 0 0,-30-2 90,32 1 0,-17-2 0,19 1 90,-4-3-180,27 5 90,8-3 90,13 3-90,15-2 0,-20-2 90,21-1 269,-28-2-269,9 0 360,-28-15-360,1 1-90,-31-19 90,14 10-270,-32-4 270,11 2-180,-8 6 90,-1-3 0,11 11-270,2 3-270,2 1-989,-2 1 1529,7 2 0,4 1 0,6 2 0</inkml:trace>
  <inkml:trace contextRef="#ctx0" brushRef="#br0" timeOffset="69323">16797 748 9871,'0'33'-180,"13"0"-89,-10-5 179,11-5 0,-6-10 90,2-6 0,4-7 0,0-15 0,-4 12 0,1-28 0,1 27 90,0-30-90,5 17 90,-4-4 0,8 0-90,-8 20 90,3-7-90,-4 8 89,1 16-178,-2-12-721,8 43 90,-6-28-989,10 40 1709,-10-29 0,1 7 0,-7-14 0</inkml:trace>
  <inkml:trace contextRef="#ctx0" brushRef="#br0" timeOffset="69549">16458 585 8342,'-2'-7'540,"-1"2"-270,3 2-180,0 0 0,17 2 0,-12-2-90,26 1 0,-9 1-270,16-1-450,-5 1-719,9 1 719,-16 0 720,6 13 0,-10-9 0,-1 10 0</inkml:trace>
  <inkml:trace contextRef="#ctx0" brushRef="#br0" timeOffset="69691">16912 476 8522,'19'-7'-630,"4"1"-539,13 6 1169,0 0 0,-5 13 0,4 3 0</inkml:trace>
  <inkml:trace contextRef="#ctx0" brushRef="#br0" timeOffset="70033">18040 428 9691,'-10'-24'0,"0"-2"450,1 11 0,2 0-450,4 28 0,2 12 0,20 28-360,-15-5-269,32 6-541,-19 8 361,4-14 89,-8-9 0,0 0 720,2 4 0,0 8 0,-3-21 0</inkml:trace>
  <inkml:trace contextRef="#ctx0" brushRef="#br0" timeOffset="70183">18005 727 8252,'0'-21'0,"0"0"0,17-8 0,-13 8-315,28 1 1,5 2-136,-8 1 45,15 3 0,2 3-134,-3 6 129,11 1 0,-15 4 0,-2 0 0</inkml:trace>
  <inkml:trace contextRef="#ctx0" brushRef="#br0" timeOffset="70634">18588 653 8432,'0'15'630,"-19"-5"-450,14 5-270,-29-10 90,30 8 0,-10-5 90,14-2-180,0 7 0,0-4-450,0 7 270,0-5-90,17 1 91,-12-1-1,30-4 90,-31-1-180,33-3 360,-14-2 0,16-1 180,-17-14 450,3 11 359,-23-26-449,9 15-630,-11-14 90,-14 16 0,11 15-450,-10 13 90,13 15 90,23-15-899,0 18 899,25-29-179,-4 15 359,-8-20 180,6 0 359,-19-20 541,8-2-361,-16-2 451,-3-9-451,-8 15-1438,-4-9-271,0 26-539,0 9 1619,0 24 0,0-15 0,0-3 0</inkml:trace>
  <inkml:trace contextRef="#ctx0" brushRef="#br0" timeOffset="70800">18950 372 9512,'-20'-5'-810,"8"18"0,6-11 1,6 15-1</inkml:trace>
  <inkml:trace contextRef="#ctx0" brushRef="#br0" timeOffset="70941">18840 1410 10231,'-6'15'360,"2"-3"-360,-3-3 0,4-5 0,3-2 0</inkml:trace>
  <inkml:trace contextRef="#ctx0" brushRef="#br0" timeOffset="71683">19618 388 10141,'5'19'720,"-1"10"-720,-4 13-360,0 4-1169,0 17 629,0-10-224,-1-4 0,2 0 804,12 13 0,-11-21 0,-1-1 0,13 16 1</inkml:trace>
  <inkml:trace contextRef="#ctx0" brushRef="#br0" timeOffset="71966">19498 799 7353,'28'-16'90,"-21"3"0,49 1 90,-31 3-1,28 0 1,13 4-180,-14 1-1020,-7 2 0,-1 3 1110,6 20 0,12-16 185,-26 35-185,-2-36 0,-6 36 90,-3-35 90,-5 34 0,-5-34 449,-3 28-719,-5-21-540,-2-10-1259,-22-18 630,13-18 1169,-13-6 0,17 5 0,0-3 0</inkml:trace>
  <inkml:trace contextRef="#ctx0" brushRef="#br0" timeOffset="72267">20472 852 7623,'8'27'989,"0"-2"-539,0-6 0,-1-8 89,-1 0-269,1-10-180,-1 4-90,7-5 0,-2-15 90,9-5-90,-8 1 0,2-19 0,-6 11 0,-5-10-90,-1-5 90,-2 22-180,-20-5 270,-4 17-90,-13 2 90,15 23-180,10 9 180,12 10-360,0 17-269,0-19-91,22 12-899,6-4 629,14-11 670,-2 2 1,-6-15-1,2-3 1</inkml:trace>
  <inkml:trace contextRef="#ctx0" brushRef="#br0" timeOffset="72600">21022 827 9242,'-22'-4'809,"5"18"-809,17 1-90,0 21 0,14-16 0,-10 15 90,23-20-90,-24 11 1,17-13 89,-12-20-90,4-18 0,5-24 180,-5 6-771,5-3 681,-4 19 90,-1 2 0,1 13-90,2-4 90,-4 13 0,9 12-180,-10-5-720,10 52 270,-10-29-129,2 31-230,-5-21-158,-4-3 1057,1 0 0,-2-4 0,-1-2 0</inkml:trace>
  <inkml:trace contextRef="#ctx0" brushRef="#br0" timeOffset="72771">20532 543 7892,'18'-19'0,"-13"3"90,36-3-269,-11 9-271,10 0-180,1 8 630,-13 2 0,0 15 0,-3 2 0</inkml:trace>
  <inkml:trace contextRef="#ctx0" brushRef="#br0" timeOffset="73183">22010 877 9781,'0'-8'0,"0"1"0,0-4 0,0-3-90,0-3 90,0-2 0,0-2 0,17-1 180,-13-10-180,27 7 0,-27-14 180,10 18-90,-5-4 0,-7 7-180,7 6 270,-9-2-180,0 25-90,0 22-180,0 5-315,0-2 1,0 0-46,0 9 1,0 14-810,13 4 1439,-10-17 0,9 16 0,-12-20 0</inkml:trace>
  <inkml:trace contextRef="#ctx0" brushRef="#br0" timeOffset="73317">21955 1338 10141,'-20'0'900,"8"-16"-1800,26-2-269,15-19-270,13 19 1338,2-19 0,-7 23 1,2-16-1</inkml:trace>
  <inkml:trace contextRef="#ctx0" brushRef="#br0" timeOffset="73799">22677 752 9691,'0'-17'450,"0"3"-540,0 3 1439,0 3-1349,0 22 0,0 12 90,17 31-180,-13-5 135,4-12 0,1-1-45,4 10-930,-9 13 930,9-24 90,-13-6 0,8-4 270,-6-3-180,6-10-270,-8-2-270,0-25 0,0-15-180,0-12-269,0-9 660,17 4-976,-16 11 1,2-1 1124,29-17 0,-28-13 0,13 24 0</inkml:trace>
  <inkml:trace contextRef="#ctx0" brushRef="#br0" timeOffset="74083">23148 1003 7892,'12'7'450,"3"-2"-270,-1-5 0,3-14 0,9-8-90,-5 4 90,15-35-180,-17 31 180,6-40 0,-17 32 89,-2-8 1,-6 5-90,-23 10-90,-5-6 180,-24 19-270,3 2 0,20 24 90,-8 11-90,24 7-450,-5 23-269,10-22-808,8 16 537,18-18-89,-14 0 1079,39-4 0,-19-4 0,22-3 0</inkml:trace>
  <inkml:trace contextRef="#ctx0" brushRef="#br0" timeOffset="74450">23633 755 9422,'-14'-4'899,"-4"0"-899,-10 4 90,12 20-180,6 3 90,10 12 0,0-5-90,0-8-90,24 2 90,-18-4-90,42 6 90,-18-14 90,23 7 0,-10-17 90,10 4-180,-29-27 360,9-6 90,-27-12 809,0-9-809,-6 19-270,0-13-90,-14 28 0,10-11 0,-11 45 0,15 4-180,0 23-90,0 5-677,0-7 138,0 3-1,0 2-135,1-16 1,-2 0-225,-9 17 1087,8 12 0,-8-26 0,10-2 0</inkml:trace>
  <inkml:trace contextRef="#ctx0" brushRef="#br0" timeOffset="74902">23962 1096 8342,'5'-10'0,"0"-5"0,11 3 0,-4-4 0,7-2 0,-3 3 90,2-1-90,2-3 0,8-8 0,-5 3 0,14-17 0,-16 13 180,11-20-90,-18 20 270,0-9 0,-8 8-360,-4 9-270,0-5 1079,-2 16-899,0 40 180,0 3-90,0 25 0,0-18-90,14-13-90,-10-3 1,23-3-541,-10 2 540,10-7 0,-3-4 90,-5-8 0,-2-21 90,-7 13 180,2-30 360,-7 5 90,-3-7 359,0-9-989,-2 14 630,0 3-540,0 28-360,0 18-1349,17 27 629,-13-4 990,11-12 0,2-1 0,2 7 0,15 9 0</inkml:trace>
  <inkml:trace contextRef="#ctx0" brushRef="#br0" timeOffset="75249">24708 958 8522,'17'-7'180,"4"1"-180,24-8 0,-10 10 0,5-11 0,-12 4 90,0 9-90,-2-18 0,-5 18-90,-1-21 0,-5 12 90,-7-20 0,-2 13 270,-29-17-90,-6 18 539,-23-6-449,4 18-270,5 2 90,19 20-90,3 5-90,19 22-180,-6-8-539,8 3-1080,17 0 1889,-12-8 0,29 4 0,-13-13 0</inkml:trace>
  <inkml:trace contextRef="#ctx0" brushRef="#br0" timeOffset="75535">25228 635 9512,'-32'-1'269,"14"20"-269,5 5 0,13 12 0,0-1 0,25-6 0,-19 0 90,43 2-546,-29-1 456,22-1 150,-10-2-240,15 9 90,-15-11 359,19 11-179,-31-19-194,1 0-166,-16-7-359,-5-4-451,-18 0-578,-11-4 1568,-24-2 0,7 0 0,0 0 0</inkml:trace>
  <inkml:trace contextRef="#ctx0" brushRef="#br0" timeOffset="75749">25667 536 10231,'0'33'180,"0"5"-180,0-12 90,0 6-360,0-7-180,0 1-539,0 14 359,0-10-89,0 9-630,14-7 1349,-11-9 0,11 4 0,-14-11 0</inkml:trace>
  <inkml:trace contextRef="#ctx0" brushRef="#br0" timeOffset="75900">25490 773 9602,'0'-18'1888,"0"1"-1798,0 1 90,0-8-270,27 7 0,11-11-179,16 14-541,3-3-450,-23 11 1,0 0-1692,21-1 2951,-18 3 0,-1 2 0,13 0 0,-2 2 0</inkml:trace>
  <inkml:trace contextRef="#ctx0" brushRef="#br0" timeOffset="-141795.73">2888 11456 8792,'17'-34'0,"-12"-4"270,26-5-1191,-27-8 1191,27-1-180,-27-5 270,27 1 0,-27-1 179,20 0-89,-22 3-180,7 3 0,-9 4-270,0 7 57,0 6-147,0 8 181,0 6-91,0 7 0,-14 7 90,10 22 418,-10 4-508,14 45 0,0-12-1101,0 1 1,0 4 875,0-19 0,0-1-135,0 15 1,0 2-1273,-1 3 0,2-1 1137,7-13 0,-1 1 226,-5 4 0,-2 5 1,2-6-1,5-2 0,1-3 1,-8 15-1,0-1 1</inkml:trace>
  <inkml:trace contextRef="#ctx0" brushRef="#br0" timeOffset="-141644.73">2817 11927 8882,'-6'-23'-90,"2"-1"180,4-4-90,24-5-90,-18-3-569,22 14 1,4 1 568,-1-25 90,6 14 0,11-3 0,-5 2 0,-6 1 0,0 0 0,5-2 0,-1 0 0,1 0 0</inkml:trace>
  <inkml:trace contextRef="#ctx0" brushRef="#br0" timeOffset="-141298.73">3733 11291 8072,'0'-48'630,"18"7"-540,-13-9-2080,31 5 2080,-32-6-45,16 23 0,0 0-45,-15-30 45,13 28 0,2-2 0,-11-16 0,-3-1 45,4 12 0,0-2 329,-5-6 1,-1-3 0,-2 3-105,-2 4 0,0 1-180,1-13 0,-2-1-90,-8 9 0,-1 3-45,5-18 91,-13 22 0,0 4-91,14 9 329,-22 27-329,22 30 0,5 10 90,-6-7 0,0 3-1128,3 11 1,3 7 0,0-5 1037,-2-6 0,2 1-450,4 5 0,2 5 1,-2-4-270,-4-6 1,3-3 403,13 13 1,5-1-797,-5-6 1,3-4 660,3-13 0,3 0 362,2 7 0,1-3 0,17 2 0,2-5 1</inkml:trace>
  <inkml:trace contextRef="#ctx0" brushRef="#br0" timeOffset="-140966.73">4580 10820 9242,'-18'-11'539,"-8"2"-359,-17 25-270,0 5-90,11 17 91,14-6-1,10-1-180,8-9-270,24 4-270,7-7 541,28-3-1,-13-9-449,-2-7 809,-16-18 0,-2 13 180,-12-36 899,6 1-629,-17-1-180,8-5-360,-11 26 90,-17 8-360,13 20 179,-13 14-449,37 20 1,-15-10-901,51 2 1440,-30-9 0,34-12 0,-19-1 0</inkml:trace>
  <inkml:trace contextRef="#ctx0" brushRef="#br0" timeOffset="-140709.73">5308 10652 9242,'-54'-13'449,"4"5"-628,4 3 179,22 21 90,7 7-90,17 24 0,20-9-981,-15 6 981,45-10 0,-25 2 0,10-11 0,3-1 0,7 15 90,-16-15 0,-1-1 90,8 8 270,-7-3 90,-4-3-540,-4 2 0,-10-9-180,-3 2-1080,-32-12 541,-13-2-181,-13-4-89,-6-2 989,24-17 0,1-4 0,-16-9 0,16-2 0,0 0 0</inkml:trace>
  <inkml:trace contextRef="#ctx0" brushRef="#br0" timeOffset="-140366.73">5442 9836 8072,'23'-1'1619,"-9"21"-1529,2-1 540,-9 44-360,5-12-1480,-5 0 1,-1 2 1209,-1-17 0,-1 0 45,3 12 0,-1 1-45,-1-15 0,0-1-237,1 1 1,0 0 146,7 30 45,-2-22 0,0-1-314,6 18 179,-3-14 0,0-3 90,2 0-3,5 5-87,-9-24-89,1-6-1,-2-6 0,1-7 2007,-1-2-1737,1-2 1423,5-38-1423,-5 13 135,-2-11 0,0-2-45,1 2 90,0-10 270,-2 20-91,-4 13-175,2-3-4,5 15-90,-1-6-180,16 30-810,-6 11-269,1 0 0,1 2-35,-6-7 0,-1 0 1204,8 5 0,0-2 0,18 14 0,1 1 0</inkml:trace>
  <inkml:trace contextRef="#ctx0" brushRef="#br0" timeOffset="-139499.73">7440 10763 8162,'-4'2'450,"2"1"90,1-1-540,17-2 0,-12-14 0,31-5 0,-30-11 0,33 0 90,-16-8 0,7 7 359,-2-18-269,-18 22 0,-2-10-180,-7 19-90,-21-6 90,16 15-90,-30-1 0,16 9-90,-17 18-89,2 4 179,5 21-90,13 15 180,8-14 0,14-8 0,8-1 0,16 1-451,10 13 451,5-13 0,-10-1 0,0-2 180,-1-1 90,-4-3-90,-3 0 451,0 4-451,-15-9 180,1 10-360,-13-17 0,0 6 0,-27-8 436,21 0-706,-50 1-180,33-2-697,-28 1-22,13-5-1275,-16-2 2444,16-4 0,-8-2 0,18-1 0</inkml:trace>
  <inkml:trace contextRef="#ctx0" brushRef="#br0" timeOffset="-139165.73">7982 10746 7443,'4'10'809,"-1"-2"-629,2-8-90,-1 0 90,4 0 0,6-16-90,-1-4 629,17-30-449,-15 15 360,10-20-270,-19 30-90,0-12-180,-6 19-450,-18-7 270,-3 18 90,-13-1 0,14 28-90,0 9-270,18 12 90,-6 1-180,8-7-89,0 2-900,26 17 359,7-12 972,-9-17 0,2-1 0,23 4 0,-9-4 0</inkml:trace>
  <inkml:trace contextRef="#ctx0" brushRef="#br0" timeOffset="-138749.73">8752 10416 9781,'-41'-1'-90,"21"15"90,-24-10-269,28 23 179,-17-24-90,10 33 90,12-20 90,0 21 90,11-14-180,0 0 90,46 25 90,-20-18-90,11-1 0,3-2 0,-8-4 450,8 11-361,-15-17-89,-12 3 90,-2-9-90,-11-1 0,0 1-449,-18 3-361,-13-2-1259,-24 6 2069,7-9 0,15-1 0,20-6 0</inkml:trace>
  <inkml:trace contextRef="#ctx0" brushRef="#br0" timeOffset="-138465.73">9285 10374 9332,'-50'37'180,"-1"1"-180,7-3-90,17-6 180,11-2-90,16-8-90,0-1 90,0 0 0,20 0 0,12 6 90,10-6 0,16 12 89,-24-15 271,-3 4 0,-4-10-90,-23 0-270,13-2-90,-17-2-180,0 0 90,0 0-540,-20 5 1,15-2-1530,-58 9 899,39-8 1260,-36 3 0,42-8 0,4-2 0</inkml:trace>
  <inkml:trace contextRef="#ctx0" brushRef="#br0" timeOffset="-138292.73">9683 10420 9062,'11'0'1079,"-2"14"-809,-2-10-180,0 22 0,-2-23-180,0 24 90,0-12 90,-1 13-180,-1-4-989,2 10 89,-1-8-89,1 5 89,-2-11 990,1-5 0,0-1 0,2-4 0</inkml:trace>
  <inkml:trace contextRef="#ctx0" brushRef="#br0" timeOffset="-138131.73">9713 10052 9602,'-26'-18'-900,"-11"3"720,33 5-1619,-19 4 1799,42 24 0,4 6 0,4-1 0,-1 1 0</inkml:trace>
  <inkml:trace contextRef="#ctx0" brushRef="#br0" timeOffset="-137880.73">10242 10353 9422,'0'7'629,"0"-1"-179,0 2-90,-19 0-270,15 3 0,-15 2 0,0-1-180,2 14 180,-5-7-180,10 9 90,12-7 90,0-2-180,0 2 90,0 7 90,22-6-90,5 10 0,1-15 90,16 4-180,-20-12-1529,17-2 179,-20-22 631,-8-10 809,-32-26 0,14 8 0,-14-4 0</inkml:trace>
  <inkml:trace contextRef="#ctx0" brushRef="#br0" timeOffset="-137549.73">10540 10301 8342,'9'38'540,"-2"-1"-450,9 3-90,-7-10 180,1 22-180,-5-23 0,0 15 0,-1-22 0,-1 2 0,2-12-90,-3-4 0,4-3-270,4-2 360,-1-3 0,9-22 0,-5 17 180,3-42 360,-4 24 179,-3-21-269,-1 9 0,-2 4-90,-3 2-450,0 7 90,-2 2 90,1 11-1,0 1-89,3 8 90,0 0-1079,4 22-90,-2 5-91,3 11-449,-1-1 1619,3-9 0,1-1 0,1 1 0</inkml:trace>
  <inkml:trace contextRef="#ctx0" brushRef="#br0" timeOffset="-137404.73">11520 10304 9961,'3'32'0,"-1"0"0</inkml:trace>
  <inkml:trace contextRef="#ctx0" brushRef="#br0" timeOffset="-137277.73">11662 10737 12660,'6'16'-1260,"-5"-3"-3777,8-4 5037,-6-6 0,2 0 0,-1-3 0</inkml:trace>
  <inkml:trace contextRef="#ctx0" brushRef="#br0" timeOffset="-135612.73">12893 10401 9062,'12'-17'989,"5"13"-989,-10-31 0,7 19 270,3-34-180,-3 13 90,-4 0 0,-1-1 90,3-11-46,-8 7 1,-1-1-45,0-3-135,-3 9 0,0 2-45,0 3-180,0-4 90,0 22 90,0 5-359,0 21-181,0 17 90,0 13-719,0 8 0,0 3 449,0 12 387,4-22 0,3 6 1,-2-5-1,-4-8 0,1-1 1,6 11-1,0 0 0</inkml:trace>
  <inkml:trace contextRef="#ctx0" brushRef="#br0" timeOffset="-135464.73">12898 10761 10051,'45'-32'-1169,"-7"13"0,-2-15 1169,16 3 0,-8-11 0,-14 19 0,0 0 0</inkml:trace>
  <inkml:trace contextRef="#ctx0" brushRef="#br0" timeOffset="-135016.73">13705 9516 9961,'0'40'900,"0"-5"-900,0 9 0,0-5-1873,19 7 1963,-14 3-90,30 2 0,-31 1 90,25 0-90,-25 0 0,22-1-45,-20-18 0,-2 0-135,10 17-179,-1 9 359,-12-24 518,4-7-518,-5-3-489,0-1-410,0-10 809,-16-3 0,13-26 90,-13-18-90,16-10 90,0 7 0,0 0 0,0-11 0,8 9 0,5 2 0,14-1 540,21-3-361,-9 28 631,16 5-450,-28 27-180,20 10 0,-30 11 89,2 19-359,-13-23 505,-2 12-505,-4-17 90,0-1-90,-24-1-1426,-3 6 617,-2-11-1440,-24 5 2339,34-21 0,-17-2 0,26-7 0</inkml:trace>
  <inkml:trace contextRef="#ctx0" brushRef="#br0" timeOffset="-134849.73">14427 10072 8252,'13'37'720,"6"16"-720,-9-14 0,1 0 0,-1 0-270,0-2-1259,7 27 719,-8-41 810,1 3 0,-3-15 0,-2-2 0</inkml:trace>
  <inkml:trace contextRef="#ctx0" brushRef="#br0" timeOffset="-134694.73">14255 9676 9691,'-7'-13'-179,"-4"2"179,10 6-1889,-3 0 719,24 4 1170,-14 17 0,38-12 0,-14 13 0</inkml:trace>
  <inkml:trace contextRef="#ctx0" brushRef="#br0" timeOffset="-134396.73">14830 10182 8162,'3'10'1170,"-1"-2"-1080,5-4-90,-1-2 0,15-17 90,-6-10-90,9-10 0,-7-6 90,1 7-90,-3-4 179,0-15 1,-8 13 0,0-19-180,-7 30 0,-19-5 0,-2 19 0,-15 7 0,5 28 90,14 15-90,6 14-135,10-13 0,2 0-135,-1 11-269,0 16-631,20-6 541,6-15 629,-1-13 0,2-3 0,14-1 0,1 1 0</inkml:trace>
  <inkml:trace contextRef="#ctx0" brushRef="#br0" timeOffset="-134066.73">15290 10012 10051,'0'43'270,"0"-8"-270,0-3 0,16-7 0,-12-3 0,13 1 90,-5 3-270,-9-8 180,20 1-90,-13-13 0,9-2 180,-6-23-180,1 14 90,-5-42 0,4 22 0,-3-8 0,-1-2 270,7-9-135,-3 9 0,0 2-225,3-1 90,2-2 90,-6 25 0,-1-1-90,0 11 90,5-4 0,-4 28-180,10 8-810,-10 14-629,8 14 540,-10-21-847,2 10 1836,-4-18 0,-1-4 0,0-3 0</inkml:trace>
  <inkml:trace contextRef="#ctx0" brushRef="#br0" timeOffset="-133858.73">14807 9599 9062,'-12'-25'719,"3"3"-269,4 4-270,4 4 0,1 2 0,22 2-180,-16 0 0,38 2 0,-13 4-810,23 0-89,-9 4-1350,11 0 2249,-25 19 0,11-14 0,-13 13 0</inkml:trace>
  <inkml:trace contextRef="#ctx0" brushRef="#br0" timeOffset="-133696.73">15507 9086 10861,'0'-8'539,"-19"3"-539,15 20-539,-26-10-451,27 39-629,-8-19 1619,6 13 0,2 5 0,1 20 0,-2-18 0,0-1 0</inkml:trace>
  <inkml:trace contextRef="#ctx0" brushRef="#br0" timeOffset="-130415.73">16672 9390 9871,'0'-4'1350,"0"1"-1350,0 21-90,0-1 180,0 22-180,0 0-1317,0 7 1138,0 7-271,0 4-270,0 5-89,0 0-1,15 1 181,-11-5-91,12-2 810,-4-5 0,-9-4 0,10-4 0</inkml:trace>
  <inkml:trace contextRef="#ctx0" brushRef="#br0" timeOffset="-130246.73">16505 10015 8072,'-11'-17'540,"8"1"-270,-8 0-270,11-8 90,0 6-90,24-13-90,14 12-585,12 1 1,5 1 359,-16 9 0,1 0-109,4 0 0,4 0 0,-4 1 0,-6 4 0,-2 1 0,12-1 0,0 1 0</inkml:trace>
  <inkml:trace contextRef="#ctx0" brushRef="#br0" timeOffset="-129982.73">17388 9843 8882,'-39'19'540,"16"-3"-540,-15 1 0,32-2 0,-37 14 0,23-4 0,-12 23 0,16-17 90,8 9-180,8-12 90,0-4 0,28-1 0,3 0-90,17-7 180,8-4-180,-22-8 180,10-20-180,-14 12 90,-15-33 0,-1 19-90,-14-21 90,0 7-90,-19-16-180,14 11-270,-14 7 1,-4 2-181,-5-2 720,-17-10 0,18 22 0,10-2 0</inkml:trace>
  <inkml:trace contextRef="#ctx0" brushRef="#br0" timeOffset="-129626.73">17720 9809 8522,'4'14'990,"0"-10"-811,-1 21-179,-1-12 0,3 16 0,-2-8 90,3 3-180,-1-8 90,1 0 0,0 1-359,4 8-91,-4-7-180,8 10 450,-8-14-449,6 2 269,-7-10 180,4-2 180,-3-4 0,2-20 0,0 15 90,6-53 90,-5 33 0,0-9 0,0-2 90,0 1 89,2-5-89,-3 19 360,-1 11-450,0-5 269,1 13-269,0-5-90,1 7 0,8 15-90,-3 8-90,13 24-629,-9-4-405,3 4-135,-5-12 1259,-2 0 0,0-2 0,-1-1 0</inkml:trace>
  <inkml:trace contextRef="#ctx0" brushRef="#br0" timeOffset="-129378.73">17222 9674 8252,'-3'-16'1529,"1"1"-1079,2 3-90,0-1-90,18-2-270,-13 2 90,28-5-90,-13 7 0,-1 2 90,14 4-360,-19 4-360,16 0-89,-8 1-91,1 0-89,0 19 899,13 3 0,-10 1 0,10-6 0</inkml:trace>
  <inkml:trace contextRef="#ctx0" brushRef="#br0" timeOffset="-129210.73">17635 9486 7982,'0'-19'1260,"0"2"-721,0-3-449,0 8-90,23-6 0,1 12-539,31 0-271,-14 5 1,10 1 809,12 19 0,-9-15 0,-18 6 0,0-1 0</inkml:trace>
  <inkml:trace contextRef="#ctx0" brushRef="#br0" timeOffset="-128982.73">18953 9388 10681,'0'-17'1619,"0"1"-1619,0 51 90,0-12-135,8 9 0,1 3-1318,-4 12 1003,26 7-270,-21-12 1,-1 1 269,-1-8 0,2 0-619,6 11 1,-3-1 79,-9 19 539,8-33 0,0 0-359,-9 27 719,13-3 0,-15-5 0,4-3 0</inkml:trace>
  <inkml:trace contextRef="#ctx0" brushRef="#br0" timeOffset="-128378.73">18777 10075 8342,'-17'-40'720,"7"0"-630,5 2 90,5 0-180,0 2 0,19 0 0,-15 3-45,24 11 0,5 2-135,-3-8-315,13 6 0,4 2-278,7 1 458,-6 8 0,1 2-464,12 3 779,-23 3 0,1 3 45,-4 8 0,-2 1-45,15-5 135,-15 10 0,-2 4 225,-4 2 899,2 14-989,-22 3 270,-1 0-270,-24-7-270,13 8 90,-12-15-90,3 15 0,10-16 137,-10 11-47,14-15 246,0 1-786,23-7 180,5-5-180,28-2 180,-11-5-179,19-18 359,-25 14-757,10-31 847,-18 31 0,-5-34 90,-3 21 450,-3-30 0,-10 18-181,-1-12-179,-9 20 360,0-1-540,0 33 756,0 19-756,0 7-179,0 20-91,0-31 0,23 10-90,2-24 360,23-1-90,-13-11 90,-1 0 0,-3-14 0,-8-12 270,7-21 180,-17 3-1,-5 11 1,-2 1-540,-3 1 360,0-12 90,-3 28-270,0 32-180,20 10-90,-15 20-585,11-16 1,4-2-226,2 9 990,-4-9 0,2-1 0,12-1 0,-3 6 0</inkml:trace>
  <inkml:trace contextRef="#ctx0" brushRef="#br0" timeOffset="-128199.73">20088 9197 10501,'-20'-9'360,"0"2"-360,6 4-720,3 2-719,5 25-90,4-6 1529,18 26 0,-12-7 0,13 4 0</inkml:trace>
  <inkml:trace contextRef="#ctx0" brushRef="#br0" timeOffset="-128066.73">20058 10684 9332,'-9'8'-518,"-2"-2"1,10-4 0,-3-2 0</inkml:trace>
  <inkml:trace contextRef="#ctx0" brushRef="#br0" timeOffset="-127466.73">21390 9200 10411,'-29'-29'450,"4"4"-90,3 7 719,4 2-1079,9 32 90,2 0-270,14 16 0,7 5-90,11 15-270,-7-11 1,3 8-1,-2-4-76,0-9 0,0 1 286,-1 9 0,-1 4 0,-3-5-299,0 16 224,-1-16 0,-1-2 45,-10 0 145,8 15 215,-28-34 0,13-1 180,-32-17-1,10-18 91,-18-19-90,18-9 90,9 6 0,3-2-449,12-11 269,-11-14 0,14 20 0,0 3-90,21 5 0,12-5 0,11 14 45,-11 11 0,1 3-45,11 3 0,14 3 90,-17 4 90,-2 20 0,-1-15-90,-3 34 180,-3-23 0,-5 17 1031,3 3-671,-13-20-54,1 21-756,-14-24-90,-1-12-90,-21 4 199,12-44-1458,-12-2 990,17-10-1,-2 10 0,4 1-444,22-8 1074,-18-16 0,41 27 0,-19 1 0</inkml:trace>
  <inkml:trace contextRef="#ctx0" brushRef="#br0" timeOffset="-127183.73">22197 9437 8252,'12'37'630,"0"0"-270,-1-3 0,0-2-91,0-7-179,0-5-90,2-5 0,0-7 0,9-3 0,-5-5 0,14-17 0,-14-8 0,9-22 0,-16 8 90,0 0-90,-8 14 0,-1 3 180,-1 3-180,0 2 0,-19 8 90,15-5-90,-30 13 0,20 12 0,-3 17 0,6 11 0,11 4 0,0-8-1439,23 16 719,-17-13-270,13-9 1,6-2 989,6-1 0,9-3 0,1-17 0</inkml:trace>
  <inkml:trace contextRef="#ctx0" brushRef="#br0" timeOffset="-126849.73">22762 9441 8612,'0'8'2788,"0"6"-2877,14 6 89,-10 26 0,23-27-270,-24 34-270,18-29 90,-19 11 360,15-21 0,-15 3-179,10-12 179,-7-2 90,7-28 0,-2 19 45,1-24 0,-1-6 44,5 10 181,-1-11 0,0-1 0,1 5 90,6-7 90,-12 27-181,2-4-89,-3 15 0,3-7-90,-3 9-90,5 16 0,-4-12-270,6 43-90,-5-26-719,1 29-1260,-2-5 1080,-4-10 1259,0 7 0,-3-16 0,1-3 0</inkml:trace>
  <inkml:trace contextRef="#ctx0" brushRef="#br0" timeOffset="-126658.73">22413 9148 9512,'-10'-28'1529,"3"0"-1170,3 3-179,4 0-180,0 3 0,23-7 0,8 10-899,30-5-91,-14 17-1798,15 0 2788,-27 30 0,8-4 0,-15 21 0</inkml:trace>
  <inkml:trace contextRef="#ctx0" brushRef="#br0" timeOffset="-126264.73">24210 9557 9512,'-9'-18'449,"-8"0"-89,15-11-360,-7 5 0,9-19 0,17 14 0,-13-23 0,31 19 90,-18-25-180,4 25 180,1-11 270,-20 4-360,14 12-90,-15-13-90,6 24 180,-7-1 90,0 11 0,0 28-2429,0 35 1440,0 3 577,0-5 1,0 1 0,0 11 0,0-21 0,0 0-1</inkml:trace>
  <inkml:trace contextRef="#ctx0" brushRef="#br0" timeOffset="-126116.73">24107 10150 11490,'-9'-20'810,"22"17"-1440,-8-43-449,42 23-1770,-20-22 1814,-1 26 1,3 0 1034,21-22 0,-24 21 0,2 0 0,1 0 0,0 0 0</inkml:trace>
  <inkml:trace contextRef="#ctx0" brushRef="#br0" timeOffset="-125666.73">25457 9179 9152,'-9'-29'1079,"3"2"-449,2 1-360,3 8 269,-1 2-359,25 10 90,-2 25-270,22 11 90,-24 12-813,13 4 723,-28-8-355,21 18 355,-22-15 90,7 9 0,-10-11 0,0-15-630,0 5 270,0-39 0,0-15-359,0-18-136,8 4 1,1 0-136,-5-15-467,11 4 0,3 1 1367,5-8 0,-8 20 0,1 2 0,16-10 0</inkml:trace>
  <inkml:trace contextRef="#ctx0" brushRef="#br0" timeOffset="-125415.73">26102 9283 8162,'11'30'1170,"1"-4"-990,-2-6-180,1-9 90,0-5-180,0-6 90,2 0 0,-1 0 0,4-18 0,-1 13 90,7-46-180,-7 30 180,3-40-90,-11 31 0,-3-8 0,-4 14 89,0 4 1,-19 3 90,-1 8-180,-17 2 0,8 30 0,13 9-539,5 12-271,11 2 90,0-12-89,0 0-180,20-2 989,-15-3 0,42-3 0,-14-1 0</inkml:trace>
  <inkml:trace contextRef="#ctx0" brushRef="#br0" timeOffset="-125078.73">26800 9105 10231,'-24'-8'1080,"0"2"-991,-22 19-89,12 10-89,14 19 89,8-3-270,12 1-90,0-11-180,0 9 90,27-13 1,5 10 269,16-24 0,9 0 90,-22-11 90,18-15 90,-24-9 0,3-8 719,-15-18-179,-3 16 449,-7-23-719,-3 25-360,-4-6-180,0 19 360,-17 2-270,13 30 180,-24-14-90,26 48-1169,-9-2-180,5 15 719,5-27 0,0 1 630,-2 4 0,-1-1 0,4 22 0,0-21 0,0 0 0</inkml:trace>
  <inkml:trace contextRef="#ctx0" brushRef="#br0" timeOffset="-124616.73">27190 9489 9871,'4'-18'630,"2"-1"-540,0 3 0,3-6 0,8-13-90,1 3-45,3-3 0,2-2 225,4-3-180,-2 1 0,-1-1 180,-2 2-45,-5 8 0,-2 0-225,-2-1 0,3-9 0,-13 23 270,1 2-180,-4 29-90,0 14 180,0 9-90,0 27 0,0-22-131,0 14 41,0-19-270,0-4 270,20-3-90,-15-6-269,34-5 269,-12-4-180,9-9 360,1-1 0,4-29 0,-9 18 0,-6-23 0,-1-5 90,3 10 400,3-34 770,-10 13-991,-11 14-448,0-14 358,-9 25-179,0 21-1169,-1 29 0,0 7-1350,0 24 2519,17-30 0,-13 9 0,13-14 0</inkml:trace>
  <inkml:trace contextRef="#ctx0" brushRef="#br0" timeOffset="-124032.73">28128 9145 9691,'17'3'360,"-1"0"-360,21-20 0,-10 13 0,2-13 0,-7 1 90,-2 12 270,6-22-360,-9 12 0,1-8 0,-13 2-90,-2 7 90,-27 5-90,-2 5 90,-22 20-90,11 3-450,15 21-89,2-11 89,18 2-1259,-6-2 1799,26-9 0,-13 6 0,12-13 0</inkml:trace>
  <inkml:trace contextRef="#ctx0" brushRef="#br0" timeOffset="-123760.73">28578 8983 10231,'-21'-7'180,"4"22"-180,17 6 0,21 14 90,-16-5-180,30 9 90,-18-10 90,14 22-90,-14-23 270,9 20-270,-23-29-360,10 9-1529,-13-21 180,-20-1 1709,14-22 0,-14-11 0,20-19 0</inkml:trace>
  <inkml:trace contextRef="#ctx0" brushRef="#br0" timeOffset="-123560.73">28977 8646 9242,'9'-11'1349,"-6"2"-180,11 6-1349,-12 1 450,3 19-180,-2 9-180,-2 11 180,0 4-180,0-6-90,0 22-269,0-13-181,1-7 0,-1 0 181,3 5-721,0 19 361,-2-29 269,-1 3-90,-1-16 630,0-3 0,0-5 0,0-2 0</inkml:trace>
  <inkml:trace contextRef="#ctx0" brushRef="#br0" timeOffset="-123432.73">28853 9137 9242,'-12'-39'2608,"3"7"-2248,9 3-270,26 0 0,-19 8-135,27 3 0,6 3-135,-8-3-728,5 6 0,2 2-532,11-2-449,6 2-179,1 2 2068,6 3 0,0 2 0,3 2 0</inkml:trace>
  <inkml:trace contextRef="#ctx0" brushRef="#br0" timeOffset="-122899.73">31045 8856 8162,'-61'-14'990,"-1"2"-540,-1 2-862,0 3 457,20 5 0,0 1 135,-20-1-135,15 7 0,3 4-45,-1 15 0,15-3 0,4 4-90,4 18 180,1 4 0,17-13-180,2 0 492,3-2-312,20 2-90,-15-10 113,33-5-23,-12-13-90,21-6 0,-9-23 0,-10-1 0,-5-5 0,-5-25 0,0 7 0,-2-1 0,-14-7 0,3 7 0,-1 0-766,-4-15 946,-9 22 0,0 1 180,5-21 89,-14 2-359,2 0-90,13 7-90,-13 4 0,16 9 509,0 3-149,0 16-180,0 21 0,18 28-90,-14 14 0,27 14-514,-28-3 424,9 5 135,-5-27 0,-2 2-135,-4 15 0,1 0 0,7-13 0,1 2-495,-9 22 1,-1-2-226,7 6 135,-6-17 1,-2-2-45,1 1 89,-22 5-56,-3-19 686,-2-11 0,-17-5 0,14-10 0</inkml:trace>
  <inkml:trace contextRef="#ctx0" brushRef="#br0" timeOffset="-122778.73">30443 9044 8792,'0'-48'944,"-1"13"1,2 0-765,23-21-180,-10 11 0,2 2 180,29-6-315,-15 16 0,1 1-1207,10 2 623,15 0-91,-12 17 1,-2 7-181,3 3 990,16 3 0,-17 18 0,13 6 0</inkml:trace>
  <inkml:trace contextRef="#ctx0" brushRef="#br0" timeOffset="-122598.73">31205 8812 9602,'0'8'1529,"0"0"-1170,0 1-269,0 7-90,0-1 0,0 17 0,0-9-809,0 23-1,13-19-899,-10 20 900,9-21-91,-12 5 900,0-13 0,0-3 0,0-3 0</inkml:trace>
  <inkml:trace contextRef="#ctx0" brushRef="#br0" timeOffset="-122449.73">31147 8607 9781,'-11'-43'90,"3"5"-180,3 7 0,3 8 90,0 7-2248,2 4 2248,20 21 0,5 10 0,21 18 0</inkml:trace>
  <inkml:trace contextRef="#ctx0" brushRef="#br0" timeOffset="-122249.73">31582 8731 10681,'-47'0'1529,"0"0"-1529,-2 0 0,22 18 0,-7-14 0,31 32 0,-10-20 90,5 20-90,6-7-270,-5 1 0,7 0 90,0-1-359,22-1-181,-16-3-449,40-3-1080,-10-1 2249,13-11 0,3-1 0,-13-9 0</inkml:trace>
  <inkml:trace contextRef="#ctx0" brushRef="#br0" timeOffset="-121894.73">31807 8081 10051,'-21'-20'2789,"5"31"-2699,34 42 0,-14 10-1304,14-4 0,-1 1 1214,-15-26 0,0 2 0,10 13 0,4 5 0,-2-4 0,-8-10 0,1-1-30,4 7 0,4 5 1,-4-8-61,-2 13-45,2-17 0,-2-2 896,-6-2-851,9 3-539,-10-25 947,2-3-138,2-33 90,0-7-90,5-14 90,-1 1-270,2 13 0,0 3 90,3-2 1257,-5 16-1347,5-1 0,-9 14 0,3 0 0,0 22-360,-3 10-1259,2 27 180,-5-10-563,-1-1 113,-2-20 1889,0-3 0,0-13 0,0-4 0</inkml:trace>
  <inkml:trace contextRef="#ctx0" brushRef="#br0" timeOffset="-121715.73">31885 7160 12120,'-39'-3'-180,"-3"0"-180,3 26-1169,-16 14 180,14 14-1071,16-21 0,1 1 2420,-9 23 0,6 6 0,15-28 0,-1 0 0</inkml:trace>
  <inkml:trace contextRef="#ctx0" brushRef="#br0" timeOffset="-121564.73">32350 8361 11221,'0'10'-1057,"0"-4"0,-17-1 0,-4-4 0</inkml:trace>
  <inkml:trace contextRef="#ctx0" brushRef="#br0" timeOffset="-119516.73">12030 10542 10411,'12'-4'989,"5"1"-809,-8-1-180,8 0 0,2-2 0,5-1-449,4-3-1170,24-8 809,-9 2-135,-6 4 1,1 1 704,8-2 1,11 0 0,-18 7 0</inkml:trace>
  <inkml:trace contextRef="#ctx0" brushRef="#br0" timeOffset="-119166.73">11960 10750 9152,'-6'3'1439,"0"-1"-1169,1-1-270,1-1 450,1 2-91,2 0-269,1 10-90,0 1 90,24 13-90,-17 1 90,38 9-489,-27 7 444,8-5 0,2 1-414,-9-7 0,0 2 159,3 7 0,2 4 0,-2-2-693,-1-1 1,0 2 242,3 8 1,1 5 0,-3-4-678,-1-1 1,-1-1 1336,-3-5 0,1 2 0,-2-2 0,0 6 0,-1-2 0,0 2 0,0-1 0</inkml:trace>
  <inkml:trace contextRef="#ctx0" brushRef="#br0" timeOffset="-117633.73">12925 11861 8432,'0'-3'2699,"0"0"-2699,0 0 90,0 19 0,19 11-90,-15 12 0,15 9 0,-12-2 0,1 1 0,14 14-726,-7 0 1,0-2 725,6-6-45,-9-13 0,-4-1-135,-5-2 90,7 6 342,-4-22-252,-4-6-90,4-4-449,-6-4 539,3-3 0,1-20-90,9-12 90,-1-10-90,6-5 90,1 10 0,4-2 1108,2 2-1108,17-3 0,-10 19 0,22-7 180,-26 22 180,9-4-90,-16 22 180,-3-12-361,-3 31 181,-3-5-180,-6 10-90,-2 19 90,-27-24-180,8-5 0,-2-1-180,-28 3 1,-1 7-1440,-6-12 809,12-11-1259,-24 0 2159,31-12 0,-5-2 0,16-2 0</inkml:trace>
  <inkml:trace contextRef="#ctx0" brushRef="#br0" timeOffset="-117466.73">13508 12189 8702,'18'21'1259,"-2"-15"-989,-4 40-90,-2-26-180,-4 21 0,0-10 0,-3 1 0,1-1 0,-2-1-809,2 6 89,-1-11-809,4 9 359,0-19 1170,2 0 0,1-11 0,0-1 0</inkml:trace>
  <inkml:trace contextRef="#ctx0" brushRef="#br0" timeOffset="-117316.73">13572 11922 9691,'-11'-23'0,"8"5"-179,-8 4-1890,1 5 1259,8 27 810,16-16 0,-8 44 0,17-16 0</inkml:trace>
  <inkml:trace contextRef="#ctx0" brushRef="#br0" timeOffset="-117042.73">13963 12559 7892,'4'11'900,"2"-2"-810,-1-5 0,6-1-90,-5-25 90,8-6 90,-5-13 90,1-13-91,-5 20-89,-1-10 180,-4 5-180,0 12-180,-16-9 90,12 20-180,-28 3 180,28 27-90,-12 14 90,16 10-269,0 3-91,0-8-630,17 13 451,7-14-721,23 13 1260,-8-31 0,5 8 0,-13-13 0</inkml:trace>
  <inkml:trace contextRef="#ctx0" brushRef="#br0" timeOffset="-116716.73">14342 12328 8792,'0'11'810,"14"6"-810,-10 22 0,11-3-90,2-7 90,-13-2-360,24 8 0,-17-10 180,8 8 180,-4-18 0,-2-3 0,-4-8 0,3-27 90,-6-6 180,7-31 0,-8 12 0,4-2 179,-3 7-449,-1 14 0,4-3 0,-3 17 90,4 8-180,-2 2 90,3 5 180,2 15-540,10 8-269,-2 8-990,17 19 719,-15-17 900,6 12 0,-12-16 0,0 1 0</inkml:trace>
  <inkml:trace contextRef="#ctx0" brushRef="#br0" timeOffset="-116483.73">13825 12099 8792,'-31'-35'1169,"14"9"-989,2-6-90,15 13 0,20-2 0,13-4-90,12 7 45,-12 5 0,1 1-135,10 2-90,13 1-1169,0 7 719,-15 2-180,-8 6 1,-1 4 809,2 8 0,9 2 0,-15-6 0</inkml:trace>
  <inkml:trace contextRef="#ctx0" brushRef="#br0" timeOffset="-116332.73">14623 11484 9422,'0'58'-2699,"0"-8"2699,0 11 0,0-5 0,0 6 0</inkml:trace>
  <inkml:trace contextRef="#ctx0" brushRef="#br0" timeOffset="-116076.73">16333 12045 11041,'-51'0'359,"-1"0"-359,16 5 0,1 4-89,-17 10 133,16-1 1,4 2-134,9 12 89,-6 1-1170,27 4 451,15-12-451,23 16 451,11-22 719,3-10 0,2-2 0,6-2 0,-11-5 0,0 0 0</inkml:trace>
  <inkml:trace contextRef="#ctx0" brushRef="#br0" timeOffset="-115550.73">16325 11449 9871,'-21'-34'-180,"16"5"1440,-28 7-1170,31 30 0,-10 3 0,12 28 44,7-5 1,5 1-135,0-5 0,1 3-427,3 7 0,1 6 1,-1-4 426,4 0 0,0 1 0,1 14 0,2 7 0,-3-7 0,-4-11 0,0-2-180,4 8 0,1 4 0,-2-8-270,6 13 135,-8-19 1,0-3-261,-2-6 36,2 1-271,-6-25 630,-2-4 90,9-26 90,-6-11 45,1 2 0,0-2-135,3-23-621,7-1 891,-7 19 90,-1 3 1246,-1 6-976,6-4-90,-7 18 411,11-1-681,-12 15-180,11 19 90,-8-15-180,5 37 180,-4-24-90,0 21 1088,2-10-1898,9 12 630,-6-12-269,15 6-1,-15-15 180,9-9 90,-10-2 90,1-8 180,-1-16-90,7-10 0,-9-11 990,7-17-541,-14 21 1,-3-19 270,-4 24-630,-4 19-270,0 22-720,0 20-809,17 1 0,1 0 1709,-9 3 0,15-7 0,4-2 0,-7-1 0</inkml:trace>
  <inkml:trace contextRef="#ctx0" brushRef="#br0" timeOffset="-115404.73">17367 11738 9602,'-17'-7'-1170,"-6"1"361,21 2 179,-8 3 630,6-2 0,2 2 0,-2 0 0</inkml:trace>
  <inkml:trace contextRef="#ctx0" brushRef="#br0" timeOffset="-115216.73">17368 11390 8522,'0'-17'990,"0"1"-900,15 4-1,3 1-89,0 6 90,13 0-90,-9 4-1259,12 45 450,-13-11-543,-13 3 1,-3 4 1351,-5 17 0,0 9 0,0-31 0,0 0 0</inkml:trace>
  <inkml:trace contextRef="#ctx0" brushRef="#br0" timeOffset="-114865.73">18505 11235 9871,'-27'-7'180,"6"2"1080,4 4-1260,11 21 89,0 21-89,27 13-1312,-11-5 1,-1 3 1356,3-16 0,1 0-90,4 16 0,-3 0-315,-13-13 0,2-2-135,14 2 1,-1-1 43,-14-2 1,0 0 45,14-1 0,-1-1-404,-12 30-181,22-5 990,-23-7 0,9-4 0,-11-4 0</inkml:trace>
  <inkml:trace contextRef="#ctx0" brushRef="#br0" timeOffset="-114710.73">18408 11979 8792,'0'-20'90,"0"0"-180,18 2-90,12-6-90,12 6-180,-6 4 1,1 1-802,16-2 1071,-17 7 0,3 2 180,3 3 0,0 1 0,-9 1 0,1 0 0,10 1 0,0-1 0</inkml:trace>
  <inkml:trace contextRef="#ctx0" brushRef="#br0" timeOffset="-114483.73">19288 11849 9152,'3'21'1889,"-21"-9"-1619,13 6-181,-38-7-178,12 18 89,2-6 0,-18 8 0,28 3 89,-7-6-89,13 16-89,13-18-271,18 13 360,10-22 0,-4 4 0,25-13-90,-30-3 180,24-3-270,-15-2-270,4-17-719,-9-6 629,-4-22-269,-12 9-181,-7-2 990,-20 11 0,15 0 0,-15 1 0</inkml:trace>
  <inkml:trace contextRef="#ctx0" brushRef="#br0" timeOffset="-114112.73">19710 11954 9871,'3'21'1080,"-1"-2"-810,0-6-180,2 5-90,-1-3 89,2 5-89,2 4 0,-2-4-179,5 13-181,-4-14-540,3 10 541,-5-14-541,3 3 450,-5-12 360,4 1 90,2-31 0,0-8 0,4-16-259,1-1 349,-1 8 180,4 0 989,8-12-809,-7 18 90,15-3-360,-16 21 90,14 9-180,-12 21 0,5-9-90,-5 38-90,-2-21 0,-1 24-1350,6 7 271,-7-10 1169,-3-8 0,-1-1 0,0 3 0,1 8 0</inkml:trace>
  <inkml:trace contextRef="#ctx0" brushRef="#br0" timeOffset="-113758.73">18897 11634 9602,'0'-14'1709,"32"-12"-1709,-25 12 0,47-9-360,-9 12-180,0 5-225,-9 3 1,-1 0-136,0 3-1078,21 0 1978,-27 18 0,7-14 0,-15 13 0</inkml:trace>
  <inkml:trace contextRef="#ctx0" brushRef="#br0" timeOffset="-113615.73">19317 11505 9152,'0'-19'989,"15"0"-989,-11 4 0,33-1 90,-17 5-450,21 1-629,-5 5-360,5 2 1349,2 3 0,4 0 0,0 0 0</inkml:trace>
  <inkml:trace contextRef="#ctx0" brushRef="#br0" timeOffset="-113278.73">21122 11153 10681,'-3'35'809,"1"1"-269,2-2-450,23 3-90,-17 7 0,14-6 0,3 2-999,-11-8 1,-1 1 683,0 12 1,2-1-271,5-10 0,-2-2-764,-12 33 719,10-32 1,0-1-720,-10 31 1349,24-3 0,-24-4 0,10-2 0</inkml:trace>
  <inkml:trace contextRef="#ctx0" brushRef="#br0" timeOffset="-113115.73">21050 11902 9152,'27'-24'360,"-21"1"-360,54-1-90,-9-12-600,-17 22 1,3 1 104,16-9 1,0 0-185,-19 10 1,0 2 453,12-4 0,-1 2 315,17 1 0,-2 3 0,-2 3 0</inkml:trace>
  <inkml:trace contextRef="#ctx0" brushRef="#br0" timeOffset="-112659.73">21990 11709 9152,'-27'24'719,"20"2"-719,-41-5 180,42 4-90,-35 1-90,36 2-90,-31 0 90,24 28 90,-5-20-719,8 28 449,9-38-630,24 10 450,7-22-89,13 3 179,1-13 0,-12-1 180,3-3 90,9-20 0,-10 15 180,10-34 180,-29 11 629,6-20-269,-20 10-91,5 3-359,-7 16-360,0-1 360,-15 11-270,11 13 0,-11 17-90,15 19-270,20 1 360,0-1-180,22-13-89,-2-11 269,-7-10 0,0-22 90,-5-10-90,-5-7 449,6-19-179,-15 21-180,2-9-180,-11 11 180,1 16-90,-4-2 90,1 15-90,1 18-90,-1-14-1169,9 51 629,-5-31-270,3 10 1,0 0 899,3 0 0,5 5 0,-5-16 0</inkml:trace>
  <inkml:trace contextRef="#ctx0" brushRef="#br0" timeOffset="-112482.73">22402 11343 10771,'-12'-27'180,"9"5"-900,-21 4-2338,21 26 3058,-9 18 0,33 16 0,5 9 0</inkml:trace>
  <inkml:trace contextRef="#ctx0" brushRef="#br0" timeOffset="-112336.73">22243 12770 11311,'-17'17'-203,"0"-4"1,11-21-1,0-8 1</inkml:trace>
  <inkml:trace contextRef="#ctx0" brushRef="#br0" timeOffset="-111949.73">23547 11157 10861,'-8'-17'-180,"0"4"1439,0 4-1259,4 26-180,20 18-449,-11 18-128,4-21 0,2 2-278,-2 11 1,-2 2-57,-6-10 0,1 1 1091,13 13 0,-1-1 0,-11-13 0,-2-3 0,5 1 0,1 0 0</inkml:trace>
  <inkml:trace contextRef="#ctx0" brushRef="#br0" timeOffset="-111666.73">23367 11748 9242,'-9'-30'360,"3"0"-360,6 1 0,0-1 0,18 2 0,-13 2 89,44 3-89,-23 6 0,30 5 45,-23 8 0,1 1-135,21 0 135,-9 19 0,-1 6-135,9 3-1071,-13 12 1,-2 4 1160,0 2 90,-15-13 0,-3-1 418,-2 10-238,-3-3 0,-9-4 180,-3 2-450,-4-14-720,-23-2-89,3-36 89,-7-2-179,12-24-181,15 6 1080,0-7 0,20-3 0,5-4 0</inkml:trace>
  <inkml:trace contextRef="#ctx0" brushRef="#br0" timeOffset="-111383.73">24562 11642 8522,'-21'34'630,"-4"11"-630,-1-11 0,-13 16 0,18-22-847,-2 4 937,-4-13 184,24-3-274,-7 0 230,10-7-230,0 1-90,24-8 180,4-1 253,2-21-433,13 15 90,-17-49 90,1 32-758,3-29 668,-27 20 0,7-1-90,-10 0-180,0-10-179,-21 13-1440,-4-8 1889,-19 25 0,20 2 0,7 10 0</inkml:trace>
  <inkml:trace contextRef="#ctx0" brushRef="#br0" timeOffset="-111032.73">24962 11736 9512,'0'33'359,"0"-3"-359,0-9 0,-16 0 0,12-1 0,-11 1 0,15 0 0,0-2 0,0 5-269,0-8 89,0 1-90,0-7-630,0-4 720,14-25 180,-11-12 0,25-15-378,-24-3 378,23 9 90,-17-3 540,19-12-361,-11 16 91,11-11-270,-12 34 0,2 1 90,-1 15-270,-5 23 90,7 15-90,-9 14-585,-1-13 1,0 0-46,3 12 720,0-10 0,3 0 0,6 2 0,9 9 0</inkml:trace>
  <inkml:trace contextRef="#ctx0" brushRef="#br0" timeOffset="-110660.73">25625 11670 9242,'-24'-6'90,"-15"4"0,20-4 0,-14 25-270,16 3-90,7 21 90,30-21 0,-16 15 90,39-32-90,-23 24 180,22-26 0,7 10 0,-11-13 90,18 0-90,-28 0 540,5-21 629,-22-1-539,-3-19-720,-8 10 0,-20 13 180,3 7-90,-6 37 0,11-3 0,12 29-1181,0-6 1091,0 9 180,19 3-90,-15 5 0,12-19 0,1 1 0,-8-11 0,0 1-45,5 19 0,0-1-225,2 5-315,-9-17 1,-3-1-226,-4 0-269,-23 3 1079,-15-15 0,-14-12 0,-9 1 0</inkml:trace>
  <inkml:trace contextRef="#ctx0" brushRef="#br0" timeOffset="-109466.73">27018 11560 8972,'-5'-1'809,"0"16"-719,2 13-90,0 13 90,3 9-45,0 1 0,0 1 45,-1-19 0,2 2-1651,3 9 1,1 6 0,0-7 1560,-2 22 0,10-17 0,0-1 0,-10 0 1350,19 15-1170,-20-37-450,8-1 25,-10-16 155,0-25-359,-19-37 449,-1-5-715,9 16 1,0-1 714,-3 12 0,2 0 0,9-3 0,3 0 985,-5 0 0,0-1-985,4-16 0,2-1 0,-1 16 0,0 0-261,-2-21 1,4 2 529,15 2-269,-8 18 0,2 3 0,10 7 90,13 1 360,-17 19 1411,14 3-1591,-15 21-157,-6 4-293,-10 19-899,0 2 180,-18-9 1114,13-2 1,-32-9-1,14-1 1</inkml:trace>
  <inkml:trace contextRef="#ctx0" brushRef="#br0" timeOffset="-109083.73">27293 10951 7892,'19'-6'2249,"-3"1"-1799,1 4-180,-6 19 90,2-14-1,-1 55-269,-3-31-135,-3 4 0,-1 4 45,-1 1 0,0 0 0,3 25 0,-3-6 0,0 0-285,1 10 240,-3-12 0,0-2-315,1 2 180,0 9 90,1-32-90,-2-8 1,0-5-811,-2-6 630,2-5 180,1-3 466,1-21-376,2 13 180,2-37-90,1 21 0,3-21-90,-1 8 90,4-1 0,1 2 180,8-4-90,-4 19 0,14-7 0,-13 23 0,5-5 0,-7 25-90,0-15 0,1 39 0,11-8-450,-8 14-270,-2-15 1,1 0-1,4 8 720,-3-9 0,2-2 0,4 0 0,12 6 0</inkml:trace>
  <inkml:trace contextRef="#ctx0" brushRef="#br0" timeOffset="-108732.73">28102 11520 9152,'-22'-14'360,"-10"6"-181,28-5 181,-25 11-360,14-5 90,-1 30-180,-6 5 180,20 15-90,-8 11-270,10-19-359,22 19 449,-16-25 0,32 3 0,-35-16-360,30-7 360,-12-4 90,16-20 180,-5-10-90,-13-10 90,-1-4 180,-16 6 90,4 2-180,-6 0-90,0 5-90,0 2-180,0 6 630,0 1-450,0 25 0,0 10 0,0 16-900,17 19 91,-12-19-46,9-4 1,3 0 854,1 0 0,8 9 0,0-17 0</inkml:trace>
  <inkml:trace contextRef="#ctx0" brushRef="#br0" timeOffset="-108249.73">28547 11466 9062,'0'25'180,"1"17"-90,2-23-90,-2 21 0,3-8 0,1 15 0,2-12 0,-1 8 0,-1-18 90,-1-5-180,-1-4-900,1-3 810,-2-7 90,2-1-90,-1-5 1,6-23 179,-3-10-90,6-13-112,-2-4 202,2 9 0,3-1 90,0 0 180,0 5 90,-1 4-1,6 1-179,-7 16 450,11 2-540,-13 14 90,5 0-180,-8 23 291,2-18-291,-1 42 0,1-16 0,-2 13 0,2 7-269,-4-25 179,0-2 0,-3-5 90,0-17-270,0 9 180,2-11 180,1 0-180,8-25 90,-4-8 225,0 2 0,1-3-46,1-15-89,8-9-90,-11 28 180,2 5-270,-7 15 180,0 10-449,-1 16-631,-1 13 181,-2 9-181,0 8 990,0-6 0,0 2 0,0 3 0</inkml:trace>
  <inkml:trace contextRef="#ctx0" brushRef="#br0" timeOffset="-108083.73">28038 12144 8702,'-6'1'-158,"21"-1"1,16-15 0,23-3-1</inkml:trace>
  <inkml:trace contextRef="#ctx0" brushRef="#br0" timeOffset="-107766.73">29402 11456 9961,'6'-11'360,"0"4"360,1 3-720,-1 2 180,11 18-90,-4-12-90,19 47 0,-11-28-45,0 9 0,1 3 224,5 2-134,0-3 0,0 0 45,0-4-90,24 12 0,-29-34 0,7-1 0,-9-28-90,0 16-269,-1-46-624,0 22 443,-2-29-270,-2 6-45,-8 14 1,0-1-225,4-21 966,-6 22 1,-1 2 0,3-10-1,-1 3 1</inkml:trace>
  <inkml:trace contextRef="#ctx0" brushRef="#br0" timeOffset="-107566.73">30318 11402 9332,'4'16'1979,"-1"8"-1979,-2-7 89,0 9-89,-1-10 0,0 6 0,0 6-89,0-4-1531,0 18 901,18-16-1080,0 18 630,4-20 1169,8 5 0,-26-15 0,12-3 0</inkml:trace>
  <inkml:trace contextRef="#ctx0" brushRef="#br0" timeOffset="-107414.73">30263 11009 10051,'-24'-13'-270,"2"3"-2698,5 3 2968,9 21 0,22-12 0,12 16 0</inkml:trace>
  <inkml:trace contextRef="#ctx0" brushRef="#br0" timeOffset="-106850.73">31047 11446 11490,'-32'0'270,"0"0"-360,5 0 180,-6 0-180,18 15 180,-9 8-989,22 7-181,16 15 451,-8-16 134,23-5 0,4-2-44,-7 2 314,3-10 0,3-3-495,22-2 540,-11-4 270,-9-16 0,-2-1 90,4 6 449,-11-24 1,-4-4 270,-2 11 314,-9-16 1,-4-3-856,-2 10-89,-4-23-450,0 35 540,0 1-270,0 29-180,0 11-270,15 26 90,-11-8-89,28 0 89,-16-15 0,16-10-90,-6 6-90,24-17 181,-19 9 269,24-12-90,-33-24 270,7-7 269,-18-12 271,-2 0-1,-8 14-449,-1-2-180,0 6-180,0 4 90,0 1-449,0 27-271,0 6-90,14 20-89,-10 2-1170,34 3 2069,-19-10 0,22 5 0,-12-15 0</inkml:trace>
  <inkml:trace contextRef="#ctx0" brushRef="#br0" timeOffset="-106547.73">32060 11241 10321,'0'-15'1349,"-19"4"-989,15 2-360,-27 5 90,28 17-90,-10 10 0,13 11-90,0 0-540,0 9 1,0-12 269,21 9 0,-15-14 90,35-4-269,-37-3-451,36-3 451,-18-8 449,17-1 0,-18-28 180,2 16 179,-21-53 271,7 34-701,-9-31 791,0 24-372,0 2-258,0 5-90,0 2-180,0 2-1349,0 28 1619,17 19 0,-13 11 0,12 7 0</inkml:trace>
  <inkml:trace contextRef="#ctx0" brushRef="#br0" timeOffset="-106332.73">31675 10466 10501,'28'-24'180,"-4"3"-90,37 1 0,-23 10-810,17 2-2518,-27 25 3238,-2 20 0,-18 11 0,-8 12 0</inkml:trace>
  <inkml:trace contextRef="#ctx0" brushRef="#br0" timeOffset="-105597.73">14752 14740 10321,'-20'-5'1979,"16"0"-1439,-16 1-270,7 0-270,10 0 0,-11-1 0,14-5 0,0-1 0,0-17 0,22 3 0,2-33-90,3 16-608,-6 12 1,-1 0 697,-3-16-90,8-1-78,3-1-12,-13-16 180,5 15 45,-13 13 0,-3 1-135,-4-1 90,0-4-270,0 22 1,0 2 179,-14 7 180,10 2-720,-11 22 1294,15 18-1339,-5-1 1,0 3 134,2 31 101,-2-30 1,0 1-147,1 7 1,2-1 44,0 23 540,-1-7 0,0-1 0,3-24 0,0-1 0,0 12 0,0-1 0</inkml:trace>
  <inkml:trace contextRef="#ctx0" brushRef="#br0" timeOffset="-105464.73">14757 15125 9242,'-14'6'1169,"22"-20"-1169,24-15 0,14-11-621,-20 17 1,0 0-279,21-14-839,6-3 1153,-26 20 0,0 1 585,2 0 0,1 2 0,0 0 0,1 1 0,0 0 0,0 1 0</inkml:trace>
  <inkml:trace contextRef="#ctx0" brushRef="#br0" timeOffset="-104949.73">15745 14375 8702,'16'32'989,"-12"3"-989,25-11 90,-26 4-90,20-6 90,-20 3-90,17 11 0,-11-8 90,5 7 180,-6-14 90,-4-4 0,-2-3-90,0-4-540,-1-3 0,-1-19 180,-14-9-720,11-29 451,-11 6-361,14-7-899,0-6 630,0 14 989,0-11 0,18 22 0,5 2 0</inkml:trace>
  <inkml:trace contextRef="#ctx0" brushRef="#br0" timeOffset="-104466.73">16453 14618 9062,'-14'-36'0,"10"-6"90,-11 10-677,4-3 677,8 11 519,-8 0-339,1 2-54,7 1-126,-15 3-180,10 5 90,-6 5 301,3-1-301,0 8 0,-1-4 90,-7 24-90,3-14 0,-11 51 0,11-31-90,-3 31 180,9-20-180,5-1 90,1-2 90,4 11-180,0-15 0,25 13 0,4-25 0,28-1 0,-14-13-45,-6-8 1,-3-5 134,3-13-45,-5 2 0,-2-2 135,-9-14-90,4-16 359,-19 24 361,-1-16-360,-5 21-360,0-2 0,-16 11-90,12 29 180,-12 12-90,16 19-450,0 7-449,17-10-1620,-13 24 2519,26-13 0,-27-20 0,-2 1 0,12 13 0</inkml:trace>
  <inkml:trace contextRef="#ctx0" brushRef="#br0" timeOffset="-104116.73">16905 14733 8522,'6'-12'90,"2"0"-90,1-5 0,3-2-90,11-16 180,-2 4-90,16-22 0,-14 19 0,2-9 90,-8 3 90,-8 11 180,-1-17 0,-8 21-181,-16-8-269,12 17 450,-29 1-360,18 10 180,-4 19-270,-5 14 180,20 26-180,-9-2 135,12-14 0,2 1-1019,-1 10 615,0 14-721,24-5 451,3-17 224,-1-10 0,2-2-1040,10-2 1445,-1 3 0,-13-18 0,-1-3 0</inkml:trace>
  <inkml:trace contextRef="#ctx0" brushRef="#br0" timeOffset="-103524.73">16068 14772 7713,'22'-4'359,"16"3"-359,-21-8 180,19 4-180,2-8 90,-10 2-90,10-3 0,-14 2 90,-3-1-90,-2-2 0,-2-1 90,-3-1-90,-2-2 90,-5-6-90,-2 4 180,-4-11 0,-1 14 0,-21-4-90,15 9 0,-29 2 90,31 0-270,-27 0 90,8 5 0,-20 1 269,7 5-179,-7 20-90,19 9 0,0 12 90,16 21-180,4-19-450,10-3 1,6 0-271,27 8-250,-5-6 1,4-2 857,-3-18 1,1-1-1,3 6 1,0-1 0,20 4-1</inkml:trace>
  <inkml:trace contextRef="#ctx0" brushRef="#br0" timeOffset="-102962.73">17033 14400 7713,'-17'-10'719,"12"-1"-539,-31 1 0,13-2 90,-10 6 90,-8-1-1,16 6-179,-7 17-180,5 11 90,11 10-90,-2 23 0,14-18 0,14-5 0,3 1 0,-7 7 45,25-9 0,5-3-852,-7 2 717,2-14 0,5-2-180,25 4 180,-14-13 90,-9-4 0,-1-2 0,3-4-289,19-23 289,-33-9-90,2-13 180,-18-15 270,-6 23 449,-2-29-179,-25 30-90,17-10-181,-33 17-359,35 6-180,-24 3 90,25 6 180,-9 3-90,12 26 0,0 18 0,0 15-3,0 15 3,21-7-371,-19-23 1,1 1 55,15 2 0,0 1-90,-15 1 0,-2 0-180,14 1 1,0 0-1,-13-1 1,0 2 584,16 12 0,2 1 0,-14-16 0,0 0 0,10 9 0,0 1 0</inkml:trace>
  <inkml:trace contextRef="#ctx0" brushRef="#br0" timeOffset="-102466.73">17398 14809 10051,'0'-7'90,"0"-3"0,0-7-90,19-1 0,5-20 0,0 10 0,17-13 0,-35 11 0,35-2 630,-26-23-450,7 20-270,-12-21 90,-10 36-90,0-3 270,0 15-90,0 26-90,0 12-90,19 15 180,-15 17-90,35-21-1042,-34 10 952,31-19-269,-22-4-192,15-5 551,-7-4-90,0-8-270,-1-1 180,8-9 180,-9 4 0,9-27 90,-15-8-180,1-12 720,-10-16-1,-2 21-89,-2 1 0,-1 1-540,0 3 742,0-12-652,0 28 130,0 28-1839,15 19 360,10 8-180,-5-6 0,4-2 1439,15 1 0,1 10 0,-10-17 0</inkml:trace>
  <inkml:trace contextRef="#ctx0" brushRef="#br0" timeOffset="-102180.73">18377 14558 10141,'0'-13'990,"0"-1"-990,0-5 90,21 2-90,-15-9-90,35 6 180,-36-1-90,35 0 179,-16-3-179,0 8 0,4-6 0,-26 13-179,7-3 179,-9 8 0,0-3 90,-26 4-90,-4 1 0,-26 1 0,14 1 0,-8 18 0,32 2-90,-17 30-720,32-18-809,-11 19 630,35-28 989,10 13 0,13-18 0,4 2 0</inkml:trace>
  <inkml:trace contextRef="#ctx0" brushRef="#br0" timeOffset="-101916.73">19043 14259 10141,'-50'0'1080,"3"0"-901,14 16-179,13 3-89,9 20 178,11-8-89,0 3 0,0-7 0,21 1 90,-15 1-180,34 0 180,-35-2-90,34 0-90,-35-2 180,31-4-90,-31-2 0,12-5-449,-16 0-1,0-4-1079,0-1-630,-21-6 2159,-6-2 0,1-1 0,5 0 0</inkml:trace>
  <inkml:trace contextRef="#ctx0" brushRef="#br0" timeOffset="-101725.73">19157 13954 9961,'24'45'1350,"-2"-9"-1350,-6 3 0,-2-9 89,1 4-178,0 1 178,0 0-628,2-1-361,1-1-629,8 12 630,-6-14-540,10 16 1439,-15-26 0,1 5 0,-8-12 0</inkml:trace>
  <inkml:trace contextRef="#ctx0" brushRef="#br0" timeOffset="-101583.73">19210 14371 9512,'-14'-31'989,"3"5"-989,11 3 0,22 5-180,-16 1-450,46 1-1169,-8-5 540,16 6 925,1-3 1,-14 9 0,1 2-1</inkml:trace>
  <inkml:trace contextRef="#ctx0" brushRef="#br0" timeOffset="-101183.73">19965 14131 9422,'0'31'719,"0"-5"-719,21 2 90,-16-3-90,32 4 0,-33 1 0,27 1 0,-15 12 0,2-12 180,3 13-90,-19-24-900,6 3 181,-8-16 449,0-20 180,0-13 0,0-12-90,0-20 90,0 18-971,20-13 1151,-16 18 180,16 3-271,-3 6 361,1 4-450,14 11 90,-2 4-90,-3 29-90,-4 11-1175,-2 13 455,-4 2-89,0-12-271,2-1 1170,1-2 0,3-4 0,3-2 0</inkml:trace>
  <inkml:trace contextRef="#ctx0" brushRef="#br0" timeOffset="-100815.73">20857 14177 9691,'-21'-10'1709,"-5"2"-1709,-21 8 0,10 20 0,13 5 0,12 23-359,12-10-1,0-2-360,0-2 181,19-10-361,8 3 630,-2-12-90,31-7 271,-36-2-1,27-6 90,-25-21 179,1-2 91,-12-22 90,-1 12 989,-10-7-1349,0 14 360,-18-1-360,14 31-90,-14 11-449,18 26-271,16-1 270,7-16 1,-3 7-1,23-27 0,-24 10 90,21-14 450,-10 0 0,2 0 0,2 0 0</inkml:trace>
  <inkml:trace contextRef="#ctx0" brushRef="#br0" timeOffset="-100482.73">21318 14205 10051,'0'6'270,"0"4"-810,0 26 271,17-6 269,6-6 0,20-11 0,-7-5 90,-1-8-90,-2-17 269,-12 13 811,12-28-451,-24 14-269,8-14-270,-16 5 0,6 12-90,-4 6 90,2 26-90,2-12 90,9 56-90,-2-30 0,1 14 0,-1 3-489,4 3 489,-5-17 0,-1 0 0,3 9-180,-2-3 0,-2-5-719,-2 5-91,-4-15-629,-1 8 630,-4-22 989,-21 0 0,-9-10 0,-21-1 0</inkml:trace>
  <inkml:trace contextRef="#ctx0" brushRef="#br0" timeOffset="-100345.73">20745 13942 9871,'21'-15'90,"-16"3"-675,40 4 1,12 5-585,-6-1 680,-4 2 0,9 1 1,-6 0-1,-9 1 1,-2 0-1,14 0 1,0 0-1</inkml:trace>
  <inkml:trace contextRef="#ctx0" brushRef="#br0" timeOffset="-99950.73">22457 13356 11221,'-20'0'989,"-14"38"-899,5-6-2122,1 15 1,1 6 2076,10-17 0,1 1-90,-6 15 0,0 1-90,9-9 1,3 1-316,-1 1 0,2 0-135,2 1 1,4 1-1204,8 19 1,4-1 1787,1-17 0,4-1 0,9 14 0,4-3 0,-1-21 0,-1 0 0</inkml:trace>
  <inkml:trace contextRef="#ctx0" brushRef="#br0" timeOffset="-99593.73">23457 13866 9062,'-51'-9'270,"2"2"-90,6 2-90,4 4-90,6 0 0,7 1 0,8 0 0,4 20 89,7 9-89,3 13 0,30 18-89,-19-21-295,28-4 1,6-2 383,-9 4 0,3-13 0,2-3 180,5 4 449,-7-3 271,-3-5-630,-3-1-180,-14-7 179,-2-1-269,-41-6 0,4-1 0,-28-1-90,6 0-89,-6 0-541,13 0 0,-1 0-539,-18 0 1259,15-4 0,4-4 0,11-8 0,0-12 0</inkml:trace>
  <inkml:trace contextRef="#ctx0" brushRef="#br0" timeOffset="-98959.73">24055 13926 10951,'-31'19'404,"-1"-1"1,-17 2-405,-2 14-1989,16-20 1989,3 15 199,-6-1-199,20-5 90,-9 10-450,25-13 217,-6 9-217,30-12 0,-17 3-89,42-9 89,-27-4 0,24-3-90,6-2 360,-12-2 90,22-20 0,-29-1 630,4-22-180,-16 11 179,-10-1 1,-3 13-90,-6 0-720,0 0 1199,-14 4-1019,10 20 195,-11 12-285,15 26-270,17-8 0,5 0 90,0-6-629,28-7 539,-29-5 180,28-9 90,-21-7 90,0 0 0,9-17 180,-10-6 180,2 1 989,-12-31-899,-9 34 90,-1-35-720,-7 30 180,0-1 90,-14 14-90,10 20 0,-10 11-180,14 18-180,18-6 180,-14 1-180,27-5 180,-10-14 90,8 9 90,2-21 0,-7 7 0,0-9 0,12 0 90,-9-22 720,14-5-181,-20 0-89,7-16-540,-15 22 0,0-4-90,-8-1 180,-2 24-180,0-8-270,1 10-809,2 16-2249,9 11 3418,2 9 0,7 7 0,0-8 0</inkml:trace>
  <inkml:trace contextRef="#ctx0" brushRef="#br0" timeOffset="-98316.73">25410 13479 11580,'-11'-16'900,"4"2"-900,-1 3-90,5 2 90,0 4 270,1 1-360,1 27 0,-1 17-360,22 16-1622,-16 10 1262,28-11 90,-29 4-449,24 1-272,-23-2 541,26-5-269,-16-4 1169,15-7 0,-6-6 0,1-4 0</inkml:trace>
  <inkml:trace contextRef="#ctx0" brushRef="#br0" timeOffset="-98133.73">25973 13757 10321,'0'-19'1259,"-17"9"-1079,-6 0-180,-21 10-90,6 16 90,0-12 0,10 31-180,1-17 1,2 16-1261,1 8 541,11-11-900,2 19 1799,11-24 0,21 3 0,5-13 0</inkml:trace>
  <inkml:trace contextRef="#ctx0" brushRef="#br0" timeOffset="-97630.73">26233 13426 9781,'-17'20'1530,"3"9"-1441,14 14-89,0 24 90,0-19-1644,8-4 0,1 1 1644,-5 9-90,3-18 0,3-1 540,9 11-990,-15-2 0,26-5-269,-27-3 179,17-8 270,-17-4 611,13-4-1330,-10-9 719,9-3 90,-4-7 90,9-23 90,-4-6 0,7-15 450,7-11-180,-6 21 719,13-17-809,-17 34 2154,8-12-1974,-14 26-17,5-7-253,-9 30-90,2-16-90,2 52 180,-5-36-360,8 43-269,-7-35 359,7 9 90,-7-15-630,11-11 720,-8-1-90,7-11 180,-5 0-90,1-19 90,-1 14 360,4-35-90,-6 13-1,5-14-449,-12 16 270,1 2-180,-5 22 90,2-7-180,0 29-1349,8 5 540,-2 12 899,10 9 0,-6-19 0,5 9 0</inkml:trace>
  <inkml:trace contextRef="#ctx0" brushRef="#br0" timeOffset="-97473.73">26927 13480 8522,'-8'-7'-60,"2"18"0,6 11 0</inkml:trace>
  <inkml:trace contextRef="#ctx0" brushRef="#br0" timeOffset="-96716.73">27677 13750 8522,'0'37'450,"0"-1"-270,-12-3-90,9 4 0,-9 2-180,12 3 180,0 1-90,0-3 0,0-2 180,0 8-1,0-17 181,0 9-720,0-43 91,16-16-91,-13-21-1342,31-12 1342,-30 5 0,16 23 0,-1-2-539,-13-28 899,14 28 0,1 0 0,-5-25 0,17 2 0</inkml:trace>
  <inkml:trace contextRef="#ctx0" brushRef="#br0" timeOffset="-96412.73">28233 14051 9781,'0'14'1260,"0"-3"-1260,0-41 90,19 10-180,-15-35 90,15 22-180,0-18 270,-14 12-180,14-24 90,-19 31 0,0-7-90,-23 17 360,-6 9-270,-26 3 0,14 26 0,-11 12-90,35 10-805,-18 8 895,33-8 90,-10 2-618,12 0-371,0-1 179,22 0-269,-17-3 989,28-13 0,6-2 0,-6 8 0,4-13 0,0 1 0</inkml:trace>
  <inkml:trace contextRef="#ctx0" brushRef="#br0" timeOffset="-96048.73">28722 13763 10141,'-33'-6'1439,"2"2"-1259,15 20-90,4 7-90,3 11 0,7 4 0,-7-5 0,9 3 90,0 1-180,0 1-449,18-1-1,-14-3 90,14-1-629,2 2 449,4-12-179,21 0 629,-11-16 0,-1-4 180,-10-21 90,-3 14-180,0-37 539,-4 5 1,-8-12 135,-4 13 0,-1 1 224,-3-7 1,0-21-720,0 33 809,-16-8-899,12 48-90,-13 14-360,17 23-629,0-9 0,0 0-91,0 15-371,0-18 0,0 0 1541,0 17 0,12-4 0,3-1 0</inkml:trace>
  <inkml:trace contextRef="#ctx0" brushRef="#br0" timeOffset="-95582.73">29073 14119 8612,'6'-23'90,"1"0"-90,6-16 0,-1 7 90,11-28-90,-6 22 0,-5 7 0,0 0 270,2-4 90,1-8-91,-9 17-179,0 4 90,-4 2 0,0 2 1169,-2 7-1169,0 46-90,0 7-90,0-8 0,0 2 0,0 20 0,0-1-270,0-16-269,19 19 449,-15-32-360,32 7-90,-16-24 540,15 1-180,-8-10 180,-5-21 90,-1-7-90,-4-13 360,3-16 180,-10 21 269,2-21-539,-7 28-270,0-3 180,-1 17-180,-2 8 0,1 3 0,0 4 0,3 18-629,0 5-451,3 13-179,0 0 90,2-6-271,1 1 1440,4-2 0,1 0 0,2-3 0</inkml:trace>
  <inkml:trace contextRef="#ctx0" brushRef="#br0" timeOffset="-95299.73">29810 13981 10051,'0'-18'1080,"21"1"-811,-16 1-89,39-2-270,-22-3 90,22-4 90,-6 0-90,1-1 90,12-9-90,-14 10-135,-10 2 0,-3 0 135,-7 2 0,2-15-89,-19 22 178,-26-2 1,-9 10-90,-5 11 0,-1 3 0,-13-4-314,21 14 0,3 1 314,3-15 0,13 40-90,-6-12-719,17 11-990,12 12 539,-4-26-269,43 8 1529,-22-18 0,30-4 0,-10-3 0</inkml:trace>
  <inkml:trace contextRef="#ctx0" brushRef="#br0" timeOffset="-95045.73">30468 13694 10411,'-20'-5'450,"1"0"-90,-5 2-181,-1 0-179,23 20-89,15 7 178,-7 10-89,33 1 0,-17 21 90,13-19-90,-23-3 0,-3 0 0,5-5-179,-14 14-271,0-24-90,-19 3-269,14-11-91,-40-5-179,25-2-1,-25-3 1080,14-1 0,12-19 0,7-6 0</inkml:trace>
  <inkml:trace contextRef="#ctx0" brushRef="#br0" timeOffset="-94716.73">30658 13297 9062,'12'-4'2878,"-1"1"-2608,8 26-180,-8-18 0,-2 56-90,-4-35 45,-1 11 0,0 3-45,1 5-45,0-7 0,1 0-315,0 6 180,4 14-539,-2-12 449,-2-13-630,0 12 630,-3-25-179,-3 6 359,-18-16 180,-6 1 90,-23-8 809,-1-1-719,9-18 449,4-2-629,12-2 360,10-8-450,2 10 0,11-11-270,27 11-449,-20-7-451,29 16 1,5 2-450,-8-15 1523,4 11 0,1 2 0,9-3 1,-1 1-1</inkml:trace>
  <inkml:trace contextRef="#ctx0" brushRef="#br0" timeOffset="-93982.73">31313 13434 10231,'0'-5'1979,"0"24"-1889,0 8-90,0 17-385,14 1 295,-10-6 90,10 3 90,-14 1-90,0-2 0,0-1-270,0 5 270,0-13-270,0 0-653,0-16 833,0-26 90,0-12 0,16-15 0,-12-6 0,13 7 0,4-2 168,-15-1 192,33-9-270,-16 16 270,17-9-360,-9 29 0,-4 0 0,-9 12 90,-1 0-90,-2 19-630,7 11-179,-7 12-181,-4-10 1,1 0-91,0 10 1081,5 14 0,-4-19 0,3-1 0</inkml:trace>
  <inkml:trace contextRef="#ctx0" brushRef="#br0" timeOffset="-93263.73">32230 13549 9602,'-29'-21'1439,"-19"3"-1169,28 8-91,-24 1-89,12 9-90,-1-4 90,-10 25-180,11-16 135,13 23 0,4 6-45,-4-7-539,10 35-451,2-8 540,28-13-45,-7-9 1,2-1 44,27 0 45,-14-10 1,-1-3 224,10-5 0,10-3 0,-3-10 90,-13-20 270,9-7-90,-28-11 450,4-15-91,-16 20 1,3-11 450,-25 4-631,16 13-179,-33-10-90,34 22 180,-23 2-180,24 27 90,-7 11-989,29 33 629,-14-17-45,11-10 0,3-3 45,5-2 1,9 2-1,0-18 90,-9 5 0,-1-13 90,6 6 90,-7-8 270,7-20 270,-15-5-181,0-12 631,-9-9-540,-2 19-361,-2-15-178,-1 18 89,-12 5 89,9 24-538,-9 14 89,31 17 90,2-3 180,18 0 0,-9-17-90,9-5 180,-16-11 0,6 0 180,-8-16 90,-6 12 809,1-31-359,-11 9 0,-2-8-91,-3-5-719,0 13 270,0 3-180,0 32 90,0 24 0,0 18-90,7-9 0,2 1 0,8 16 0,-2 3 0,2 0-318,-3-30 0,-1-1 228,-1 24 0,-2-3-180,2-12-1538,-6 16 909,-6-32-137,0 2 1036,-23-15 0,-8-6 0,-23-1 0</inkml:trace>
  <inkml:trace contextRef="#ctx0" brushRef="#br0" timeOffset="-93110.73">32137 13005 10051,'45'-12'-719,"4"4"-91,1 4 810,3 3 0,2 1 0,-21 0 0,1 0 0,20 0 0,0 0 0</inkml:trace>
  <inkml:trace contextRef="#ctx0" brushRef="#br0" timeOffset="-91099.73">18200 16010 8612,'2'-7'1439,"-1"1"-1169,-1 1-180,0 1 270,0 1-360,0 20 0,0 14 0,0 13-180,0 8-180,0-6-135,7-11 1,2 1-46,5 19 90,0-11 1,1 0-888,-2 1 1247,5 8-29,-11-16 29,3-15 629,-5 3-359,-28-18 0,17-17-90,-37 6 90,37-26 180,-37 27 89,38-31-269,-37 29-180,37-30 0,-29 31-90,31-35 90,-10 26 506,13-26-956,19 18-270,14-17 271,11 15-226,0-3 0,1-1 675,4 1 0,-8 5 0,-2 0 0,2 0 0</inkml:trace>
  <inkml:trace contextRef="#ctx0" brushRef="#br0" timeOffset="-90417.73">18582 15965 7713,'-20'-16'989,"16"3"-809,-16 0-180,2 4-90,13 1 720,-24 0-630,26 26 0,-8 27 90,11 5-834,8-16 0,1 0 744,-4 10 0,25 2 0,-28 0 0,10-14 0,2 0 0,2 15-225,-4-11 1,1-1 44,2 2-180,0 12 270,-8-27-630,5 1 361,-5-17-1,-1-2 360,0-23 1487,1 15-1307,6-52-90,-2 32 45,-1-10 0,0-2-45,1 1 0,5-8-90,-8 21 90,0 10 269,-3-4 271,4 14-450,-5-7 0,8 9-90,-5 21 0,10 3-90,-6 13 0,5-5-90,-2 3 90,-1-10-810,6 13 720,-6-26-270,6 11-89,-6-17-91,0 2 450,4-5 0,-4-20 180,11-5 0,-8 1 0,8-17 0,-10 17 0,1-3 0,-9-2 1079,-1 23-899,-2-8-180,0 11-180,-1 0 270,5 20-270,-1-15 90,4 35 0,2-23 0,1 18 90,10 2-540,-4-9 270,6 5 180,0-12-180,-6-9-90,11-2 181,-12-10 89,11-20 0,-11 15 89,4-39-89,-8 25 270,-1-24 90,-2 12 270,0-12-360,-4 14-270,1-5-90,-5 12 180,0 13-90,-1-1 0,2 10 90,5 0-90,2 18-990,15 2 360,-4 2-539,26 13 450,-16-13 641,17 1 0,-14 8 1,2-15-1</inkml:trace>
  <inkml:trace contextRef="#ctx0" brushRef="#br0" timeOffset="-90243.73">19977 16239 9781,'-39'-22'450,"3"5"-900,10 9-359,11 24 269,6 4 0,30 4 1,-15 9-541,32-18 1080,-15 20 0,-2-22 0,-2 1 0</inkml:trace>
  <inkml:trace contextRef="#ctx0" brushRef="#br0" timeOffset="-90031.73">19313 16012 8072,'-19'-4'-90,"4"-1"90,5 2 270,7 0-1079,21 2-271,6 1 1080,23 18 0,-23-14 0,-3 14 0</inkml:trace>
  <inkml:trace contextRef="#ctx0" brushRef="#br0" timeOffset="-89889.73">19368 16801 8342,'-10'23'180,"2"-2"-180,2-7 0,5-5 0,19-5 0,13-2 0</inkml:trace>
  <inkml:trace contextRef="#ctx0" brushRef="#br0" timeOffset="-89314.73">20480 15640 11580,'3'-9'0,"-1"1"0,-2 29 0,0-2 0,0 28 90,18 16-90,-14-11-629,10-3 0,3 0 449,1 9 90,-10-21 0,1 0-405,6-4 1,1-2-46,0 14 232,-4-12 1,1-2 307,8 0-90,-11 6 0,1-23-270,-8-2 270,2-9 90,-4-2-90,1-1 1110,4-24-1020,-2-8 90,8-28 0,-4 13 179,6-7-269,-6 35 495,1-13-225,-4 30-1,-1-9 1,0 11-180,5 0-90,-1 24 90,10 9-90,-4 14-180,-1-14 0,1-2-449,5 9-829,7 11 1189,-7-19-1,1-5-90,2-4-180,13-3 450,-9-9 180,18-3-90,-24-23 810,7-22-270,-20 1 809,0-26-720,-7 32-449,0-8-360,-17 25 1098,13-9-1368,-13 13-359,17 14 89,18-6-89,-13 40-1,31-23 810,-31 18 0,35-8 0,-11 1 0</inkml:trace>
  <inkml:trace contextRef="#ctx0" brushRef="#br0" timeOffset="-89149.73">21128 15801 8882,'-17'-14'-720,"-4"2"720,19 5 0,19 25 0,11 8 0</inkml:trace>
  <inkml:trace contextRef="#ctx0" brushRef="#br0" timeOffset="-88843.73">21498 16390 8792,'1'9'360,"0"-1"-450,-1-19 90,18-11 0,-14-10 0,30-5 90,-30 7-90,30-15 0,-20 10 0,6-7 270,-10 14-1,-10 4-89,0 2-180,0 0-90,-20 7 180,15 2-90,-28 9 0,30 26 0,-11 4-359,14 25-721,20-4 720,-16-11-449,34-5-181,-12-10 631,20-5 359,-8-3 0,-2-8 0,-10-5 0</inkml:trace>
  <inkml:trace contextRef="#ctx0" brushRef="#br0" timeOffset="-88547.73">21953 16128 8702,'2'13'1079,"0"5"-1079,15 24-179,-13-3-181,26-16 360,-27 3-90,19-17 90,-14 3-90,12-6 180,-7-23-180,3 13 180,-5-33 0,3 18 180,-1-17-1,1 6 91,2-11-270,-4 13-90,4-6 90,-7 15-90,0 9 90,-4 1-180,1 9 180,-2 0-180,4 15-360,-1-11-809,3 27 90,-3-7 1169,3 19 0,-6-7 0,-1-2 0</inkml:trace>
  <inkml:trace contextRef="#ctx0" brushRef="#br0" timeOffset="-88361.73">21397 15853 8252,'0'-26'180,"0"-6"-180,20 12 90,1-7-450,3 18-1259,12 1 1619,-12 22 0,1-10 0,-5 10 0</inkml:trace>
  <inkml:trace contextRef="#ctx0" brushRef="#br0" timeOffset="-88200.73">21843 16636 8792,'0'14'90,"0"-1"-90,0-6-2788,0-3 2788,19-2 0,-15-21 0,15-5 0</inkml:trace>
  <inkml:trace contextRef="#ctx0" brushRef="#br0" timeOffset="-87995.73">22873 15903 10411,'5'-1'1529,"-1"0"-1439,-1 1-90,1 0-90,2 0 270,1 14-450,11 4-269,-2 11-1350,23 15 989,-11-14-1055,12 13 965,-9-12 990,-1 1 0,2-2 0,-1-1 0</inkml:trace>
  <inkml:trace contextRef="#ctx0" brushRef="#br0" timeOffset="-87783.73">23270 15842 9871,'-36'0'900,"-1"0"-450,2 25-360,-2-18-135,13 24 0,2 5 135,-12-8-225,12 2 0,2 5-630,4-4 1,2 0-136,-5 18-180,8-9 1,3 0 1079,3 5 0,3 9 0,2-20 0</inkml:trace>
  <inkml:trace contextRef="#ctx0" brushRef="#br0" timeOffset="-87466.73">23937 15961 10321,'0'-8'1259,"0"2"-809,-26 3-450,-3 3 0,-2 14 0,-16 8-90,19 8 90,-18 17 0,21-15-90,8 11-180,17-14 1,0 1-1,0-5 0,20 6-90,9-13 360,24 2 0,-7-15-90,12-2 0,-26-24 90,6-5-90,-14-12 90,-12 2 0,-2-4-90,-10 8-719,-27-19 89,-2 23-1349,-24-10 2069,25 21 0,-7 3 0,19 9 0</inkml:trace>
  <inkml:trace contextRef="#ctx0" brushRef="#br0" timeOffset="-87116.73">24275 15958 9332,'4'0'1709,"0"9"-1709,-4 0 0,0 11 0,0 2 90,0-1-360,0 10-180,0-11-629,14 13 629,-11-16 0,10 5 180,-13-12-89,0 0-631,0-5 810,8-1 90,0-22 90,5 14 270,6-53 0,-4 33 0,0-9 0,-1-1-1,2 2 91,5-4-90,-12 24 0,-1-5-90,-1 15-90,-1-7-90,0 9 0,2 23-270,-2 4-1079,6 24 449,-1-13 900,4-2 0,1-14 0,0-1 0</inkml:trace>
  <inkml:trace contextRef="#ctx0" brushRef="#br0" timeOffset="-86766.73">24853 15903 9602,'-24'15'89,"-8"2"-538,29 17-181,-9-2 450,29 1 180,-13-7 0,32-11 0,-32-3 0,29-11 90,-22 3 540,5-24-1,-9-1-719,-7-19 720,0 9-630,0 32 0,0 7 0,20 52 90,0-13-962,0-2 0,0 1 782,-1 12-45,-4-20 1,-1-1-226,-11 13-594,9-5 144,-3-2-179,-7-5-361,7-3 1350,-9-4 0,0-4 0,0-1 0</inkml:trace>
  <inkml:trace contextRef="#ctx0" brushRef="#br0" timeOffset="-86200.73">25753 16189 10411,'53'0'-809,"-10"-17"-181,2 12-89,-8-13-276,5 2 1355,0 11 0,-2-11 0,0 16 0</inkml:trace>
  <inkml:trace contextRef="#ctx0" brushRef="#br0" timeOffset="-86049.73">25892 16235 8522,'-1'13'90,"19"-3"-899,23-10-91,11 0 709,-8-17 0,5 13 0,1-14 0</inkml:trace>
  <inkml:trace contextRef="#ctx0" brushRef="#br0" timeOffset="-85826.73">26140 15892 8972,'-21'-3'1529,"8"0"-1079,5 0-90,8 2-271,20-1-178,12 2 89,10 0 179,7 16-179,1 7 0,-12 11-763,-5 3-47,-5-2 91,-24 5-181,10 6 900,-11-9 0,-6 1 0,-15 23 0,6-21 0,1 0 0</inkml:trace>
  <inkml:trace contextRef="#ctx0" brushRef="#br0" timeOffset="-85233.73">26913 15803 10051,'-15'-14'540,"11"2"-720,-29-1 90,16 6 90,-3-1-270,8 24 180,12 8 90,0 11-90,23 3 180,-18-7-180,41 15 180,-16-11-45,-7-8 0,1-1-45,4 0 90,1 12-90,-26-20 90,7 2-180,-30-6 90,15-4-90,-52 2-270,33-7-1169,-40 0 1349,28-3 180,10-17 0,27-3 0,3-16 45,24 16 0,5 4 45,-6-5 0,12 6 0,2 2 0,0 0-784,12 0 784,-19-5-180,-2 10-240,-2-6 330,-1 2 90,-2-1-180,-2-2 180,5-8-90,-11 4 90,4-15-90,-16 12 270,-1-5 666,-6 8-756,0 2 268,-18-1-268,14 2 89,-36 4-269,19 3 90,-16 4-180,20 24 90,6 7 0,11 26-899,0-10-810,24 15 629,-18-25 1021,19-11 1,3-3 0,-3 6 0,25-2 0</inkml:trace>
  <inkml:trace contextRef="#ctx0" brushRef="#br0" timeOffset="-84863.73">27968 15617 7623,'0'-5'989,"-14"2"-989,10 20 0,-22-13 0,23 29 90,-17-29-90,18 22 0,-14-23 0,9 17 0,-4-7 0,0 8 0,4-3-90,-1 3 180,4-11 0,-2 10-90,6-11 0,-3 12 0,1-7 0,-1 7 0,0-5 0,-1 1-270,1 0 0,0-1-90,1-1 1,0-2 179,1-2 90,1-2-540,0-3 630,0-2 0,17-2 0,5-1 0</inkml:trace>
  <inkml:trace contextRef="#ctx0" brushRef="#br0" timeOffset="-84449.73">28105 15636 9062,'-19'-5'1079,"15"0"-899,-15 0 180,1 2-90,-7-2-270,-7 4 0,-13-1 0,21 2 0,-9 18 0,13-13 0,3 30 0,2-19 0,5 15 0,3-7 0,5 3 0,2 11 0,0-7 90,22 19-180,4-24 90,20 17 0,-21-21-203,11 6 383,-31-12 270,22 0-180,-24-3-180,7 4 0,-10-6-180,-22 7 90,16-9-315,-25-1 0,-7-2-494,6-1 415,-2-1 1,-2-2-1856,-19 0 2249,19-2 0,-7-20 0,21-6 0</inkml:trace>
  <inkml:trace contextRef="#ctx0" brushRef="#br0" timeOffset="-84115.73">28507 15703 9512,'0'-7'899,"0"-1"-359,-20-5-540,0 2 0,-4-2 0,-8 6-90,28 3 90,-30 1 0,16 2 0,-2 17 0,0 6 0,18 10-90,-4 14 180,6-16-90,23 11 0,3-2 0,3-11 0,12 15 0,-19-21 629,13 8-449,-15-15-180,-10 1 90,-10-10-270,0 0-449,-26-3-271,-8-1 1,-15-1-361,2 0 1260,1 0 0,11-1 0,-6 0 0</inkml:trace>
  <inkml:trace contextRef="#ctx0" brushRef="#br0" timeOffset="-83863.73">28832 15729 11131,'0'28'0,"15"7"-270,-11-6-450,12 5 1,-4-8 89,-10 0-90,10-1-269,-2-2 269,-8-2 720,8-3 0,-4-3 0,1-2 0</inkml:trace>
  <inkml:trace contextRef="#ctx0" brushRef="#br0" timeOffset="-83717.73">28892 15421 8612,'-11'-10'-2249,"8"2"2249,-8 22 0,11-10 0,0 13 0</inkml:trace>
  <inkml:trace contextRef="#ctx0" brushRef="#br0" timeOffset="-83429.73">29340 15710 9691,'-26'5'1530,"-13"1"-1171,16 6-269,0-1 0,-26 26-90,42-13 0,-23 27 0,30-23-270,0 15 91,0-18 89,24 10 90,4-20-90,15 0 0,5-10-90,-18-3-180,6-23 90,-12 16-270,-12-49 271,-2 33-271,-28-42 0,13 31-762,-34-8 313,34 15 989,-38 4 0,37 4 0,-16 2 0</inkml:trace>
  <inkml:trace contextRef="#ctx0" brushRef="#br0" timeOffset="-83083.73">29522 15740 9332,'4'12'989,"-3"6"-629,4-11 90,-5 11-450,0-6 0,0 11-90,0-8 90,0 5 90,0-7-180,0-2-180,0 1-90,12 0 450,-9-3-540,20-2 360,-10-4 90,7-17 0,-1 10 0,-3-31 90,2 17 90,2-20 360,-2 8 359,6-11-809,-10 12 180,5-6 0,-11 24-270,0 1 0,-4 26-90,-1 16-540,0 9-629,0 12 134,0-19 1,2 0-225,4 18 1100,-2-17 1,1 0 0,9 7 0,2-1 0</inkml:trace>
  <inkml:trace contextRef="#ctx0" brushRef="#br0" timeOffset="-82849.73">30602 15345 11221,'-18'15'0,"-6"-11"90,21 34-180,-7-19 180,10 23-990,0 15-89,0-9-1,0 18-629,0-2 1255,0-17 0,16 11 1,4-22-1</inkml:trace>
  <inkml:trace contextRef="#ctx0" brushRef="#br0" timeOffset="-82445.73">30323 15713 9062,'0'-16'450,"0"0"-360,25-2-90,5 6 0,33-4 89,-12 11-314,-15 2 1,0 1-360,8 2 494,12 17 0,-20-12 0,-2 29 168,-5-30-78,3 43 90,-12-29 90,1 32-90,-16-28 179,-1 3-1438,-4-11 809,0-22 270,20 11-33,-15-34-57,34 8 90,-16-6 450,19-10 0,-19 19 359,6-5 1260,-20 9-1889,3 28-90,-6 6 0,-6 33-90,0-10-1169,0 11 629,15-24-269,-11 5 899,27-10 0,-27-12 0,12 1 0</inkml:trace>
  <inkml:trace contextRef="#ctx0" brushRef="#br0" timeOffset="-82249.73">30900 15281 10501,'38'18'-2159,"0"5"720,-20 15 1439,11 0 0,-25-3 0,9 2 0</inkml:trace>
  <inkml:trace contextRef="#ctx0" brushRef="#br0" timeOffset="-82083.73">30880 16242 10231,'0'10'0,"0"0"0,0-4 0,0-2 0,0-2 0</inkml:trace>
  <inkml:trace contextRef="#ctx0" brushRef="#br0" timeOffset="-81513.73">31528 15597 11490,'0'14'810,"0"8"-900,0 12 180,0 3-90,14 2-270,-10-8 90,20 14 90,-21-22-449,7 6-541,-10-15 990,0-25-90,0-27 270,0-8-90,0 9 0,0-1 0,0-1 90,10 6 0,1 1 270,-6 0-90,16-3 449,-4 19-359,-2 9-360,18 21 90,-6 14 0,-5 9-90,-2 5 0,-10-10 0,0 1 0,-2-2 0,-4-2 0,-1 2 90,-2-10-720,-1 1 630,0-32 0,0-10-90,0-15 180,19-17 0,-2 18 0,5-8 0,6 8 180,-25 10-180,19 5-90,-12 10-450,12 53-89,-4-20-91,-5 13 0,-1 1-449,4-4 0,6 10 1079,8-7 0,-4-13 0,11 5 0</inkml:trace>
  <inkml:trace contextRef="#ctx0" brushRef="#br0" timeOffset="-80949.73">32393 15601 9332,'-17'-12'1439,"13"1"-989,-33 4-360,32-1 179,-33 7-269,19-4 0,-14 5 0,15 19-269,-1 16-181,18 4-360,-6 17 450,7-28-539,17 13-1,3-21 631,18 4 89,-3-17 90,-1-1 180,-15-23 0,4-6 269,-16 1 271,4-16 539,-7 22-1079,-4-24 720,0 13-810,0 22 0,0 14 0,18 10 0,-13 18 90,29-33-180,-29 32-180,34-32 180,-21 25-270,30-26 91,-18 10-1,16-13 270,-21 0-180,4 0 180,-9-23 0,-9-9 90,2-29-90,-10 9 0,0-3 629,-3-6 1,0 11 89,0 8 1,0 0-270,0-7-405,0 12 0,0 1-45,0 1-90,0-4 540,0 21-540,0 30 180,14 26-90,-10 10-270,8-9 0,2 1-90,0 4-270,-2-8 1,0 1-91,0 4-89,4 9-720,-11-11 719,3-12 810,-4 9 0,-4-22 0,0 3 0</inkml:trace>
  <inkml:trace contextRef="#ctx0" brushRef="#br0" timeOffset="-80816.73">32707 15608 10321,'-7'-38'1799,"5"4"-1799,-4 4 0,6 7-540,19 10-89,-14 0-181,30 12-1618,-13-10 719,9 10 1709,-1-4 0,-9 5 0,-1 0 0</inkml:trace>
  <inkml:trace contextRef="#ctx0" brushRef="#br0" timeOffset="-80583.73">31988 15428 9961,'0'-17'450,"0"2"-450,18 4 90,4-4-90,0 5-90,15-5-270,-11 10-359,0-1-990,24 6 899,-33-1 810,22 1 0,-19 0 0,-2 0 0</inkml:trace>
  <inkml:trace contextRef="#ctx0" brushRef="#br0" timeOffset="-80400.73">32503 14827 9242,'6'-7'1529,"0"1"-1529,1 3-90,4 21-450,-3-13-359,4 39-1530,2-3 2429,-3 14 0,6 7 0,-5-14 0</inkml:trace>
  <inkml:trace contextRef="#ctx0" brushRef="#br0" timeOffset="-80150.73">32958 14772 10861,'19'-29'1529,"2"2"-1079,17-2-180,-7 11-91,14 1 91,-11 14-180,3 2 0,-1 1-180,14 39 180,-14-9-1191,-13 2 0,-2 4 1191,2 21-90,-12-24 0,-2 1 0,-2 4 0,-2 2-135,1 25 0,-5 3-270,-11-14 0,-5 1-382,3-7 0,-1 5 0,-1 1 0,-4-6-113,-4-4 1,-3-5 0,-1 3 666,-6 12 0,-2 3 0,1-4 1,4-13-1,0-4 0,-1 0 1,-2 2-1,0-1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02:54.5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2590 1335 9242,'-20'-31'1709,"15"0"-1170,-15 4-359,5 0-90,11 5 0,-10 5 90,4 6 270,8 6-270,-8 27-90,10 4-90,-4 31-1149,2 4 1194,-1-24 0,-1 3 0,3 4 0,0 1-45,-2 5 0,0 1 0,1 1 0,-1 3 0,1-4 0,-1 4 0,0-2 0,0 5 0,0 3 0,0 2 0,-1 6 0,2-7 0,0-9 0,1-1-90,0 10 0,-1 6 0,1-8 45,1-16 0,0-2-45,0 27 0,-1-5-270,1-24-269,0-4 629,0-58-180,0-6 0,0-35 150,0 19 0,0-6 0,0 3-349,1 0 1,-2-3 378,-1 2 0,-2-6 0,1-2 0,0 8 0,1-5 0,1 2-30,-3-4 0,-2-4 0,3 6-15,3 7 0,0 2 45,0-21 0,0 2 0,0 3 90,0-6 180,16 33-90,5 16-180,21 6 0,-6 40-140,3-3 140,-8 30 0,3-6 0,0 4 0,-9-12 0,2 1-225,-8-11 0,1 1-585,13 21 1,1-1 314,-14-23 1,-1-1-361,14 16 1,0-1 854,2 0 0,-13-16 0,0-2 0,5 5 0</inkml:trace>
  <inkml:trace contextRef="#ctx0" brushRef="#br0" timeOffset="178">2687 2324 8252,'-25'-11'0,"1"9"90,5-20-180,7 12 90,23-11 90,-7 9-180,47-3 0,4-1-180,-21 10 1,3 1-614,18-6 0,-1 2 658,-21 5 0,1 0 225,22-2 0,0 0 0,4 3 0,-22 0 0,0 1 0</inkml:trace>
  <inkml:trace contextRef="#ctx0" brushRef="#br0" timeOffset="494">3395 2146 8612,'-20'14'90,"3"3"90,17 12-270,0-1 0,0-5-90,17-3 90,-12-5-180,27 0 0,-28-2-89,31 0-91,-30-3 180,35-4 90,-23-2 0,18-4 270,-1-20 0,-9 15 360,12-47-90,-19 32-344,0-28 433,-10 24-539,-4-4 360,-2 7-270,-1 26 90,-1 13-90,18 33-90,4-13-180,0-11 1,3-3-451,15 1-1117,7-1 1837,-9-8 0,5-14 0,2 6 0</inkml:trace>
  <inkml:trace contextRef="#ctx0" brushRef="#br0" timeOffset="826">4330 1721 8882,'-21'-18'360,"15"3"-360,-29 5 539,21 3-449,-13 25 0,15-1-90,2 43 0,10-17-1490,0 23 1580,0-16-90,0 4-312,21-2-3,-10-17 1,1 0-46,14 15-90,-7-11 0,0-2 181,1 1-541,13 15 630,-15-28 180,-9 2 90,-9-15 180,0-3 270,-17-4 1109,-11-2-1379,-21-3-180,6-19 62,-6 0-152,19-21 0,7 5 0,12 3-180,31 1-1079,17-7 540,12 9 401,-20 9 1,1 0-1,20-10 1,2 1 0</inkml:trace>
  <inkml:trace contextRef="#ctx0" brushRef="#br0" timeOffset="1209">4693 1562 8072,'-15'-22'450,"11"4"-360,-24 0-270,25 5 270,-10 2 720,13 3-720,0 24-90,19 31 90,8 4-522,-8-16 1,0 0 431,19 13 0,-10 3 0,-2-1 0,-11 1 0,13-2 0,-24-3-459,25 14 549,-19-18 0,7 15 0,-9-31-180,-5 0-180,-3-15 270,0-23 0,0-28 0,0-3 0,0 6 0,0 0 0,0-3 90,16-17 90,-13 30 821,29 3-911,-14 17 410,19 25-500,-9-13 0,-7 21 0,-1 4-90,6-5-1619,5 17 0,0 2 1709,2-3 0,-5-11 0,-1 0 0,5-1 0</inkml:trace>
  <inkml:trace contextRef="#ctx0" brushRef="#br0" timeOffset="1415">5778 1828 9512,'-16'-1'-180,"-7"0"180,21-1 0,-7 0 0,9 1 0</inkml:trace>
  <inkml:trace contextRef="#ctx0" brushRef="#br0" timeOffset="1562">5893 2078 9512,'-22'6'809,"4"1"-809,18-2 0,0-2 0,0-2 0</inkml:trace>
  <inkml:trace contextRef="#ctx0" brushRef="#br0" timeOffset="1753">6182 1767 8972,'0'-4'0,"-17"-1"-90,12 3 90,-12-2 0,17 2 0,0 0 0</inkml:trace>
  <inkml:trace contextRef="#ctx0" brushRef="#br0" timeOffset="1900">6275 2068 8972,'0'10'989,"0"-2"-989,0 0 0,0-4 0,0-2 0</inkml:trace>
  <inkml:trace contextRef="#ctx0" brushRef="#br0" timeOffset="2596">7092 1795 8972,'-35'-20'360,"0"0"-270,0 4 0,1 2 0,3 3-180,2 6 180,3 2-90,1 3 0,1 0 0,-3 22 0,8 10 89,0 29-89,14-11-1224,2 2 1224,22-17-90,-15-2 5,38-5 85,-37-5-270,46-11 180,-29 3-456,41-13 456,-26 5 90,24-26 0,-29-6 0,7-11 90,-19 0-90,-4 8 0,-4-1 0,-4-9-90,-4 12 180,-1-10 0,-3 40 787,0 7-877,17 31 0,5-18 0,24 16 0,-8-26-405,7 7 225,-9-12 90,3-9 0,-2-18 0,1-5 90,9-5 0,-4-14 0,-3-4 0,-8-6 45,-11 3 0,-3-2 135,-2-14 180,-9 6 0,-2-1-45,-3 24 0,-1 0-91,0-11 1,-2 0 225,1-12-270,-16 6-180,12 9 196,-12-1 74,4 21-180,9 21-90,-9 19 0,12 25 0,0 3-1242,0 9 1242,0 9 45,8-29 0,1 0-90,-7 1 0,0 2 45,14 12 0,-1 0 122,-13-13 0,0-1-527,9 20 1,3-3-316,0 1-90,0 8 271,7-29-181,-19-4-449,14-8 1169,-14-3 0,5-9 0,-7-1 0</inkml:trace>
  <inkml:trace contextRef="#ctx0" brushRef="#br0" timeOffset="2742">7570 1710 8792,'-29'-31'720,"3"3"-720,1 0 179,5-4-179,9 11 0,4-8 0,27 18-89,-14-3 133,27 8 1,9 2-314,-4-2-1730,19 1 0,4 1 1504,-26 2 0,-1 1 495,13-2 0,0 0 0,-13 2 0,-1 1 0,33-3 0</inkml:trace>
  <inkml:trace contextRef="#ctx0" brushRef="#br0" timeOffset="2960">8388 1138 9512,'-28'-13'899,"-9"2"-809,33 3 450,-21 3-450,15 2-90,-2 47 90,5-13-90,6 15 0,2 4-794,-1 4 749,-1-17 0,2 3-315,8 0 1,1 0-271,-6 20-360,5-10 1,1-2 90,1 4 899,-8 13 0,8-26 0,-11-1 0</inkml:trace>
  <inkml:trace contextRef="#ctx0" brushRef="#br0" timeOffset="3409">8095 1703 8522,'-10'-34'0,"2"1"90,8 2-180,0-12 90,20 12 0,3-12 0,2 25-90,16 1-629,-5 12 449,13 3 135,-13 7 0,-1 5 135,9 13-1631,14-3 1631,-20 24 0,-3-24 47,-13 6 1,-1 3 41,9 4 1,5 9 180,-11-4 90,-8-12 180,7 9-180,-10-18-91,12-2-179,-8-9-90,10-4 0,-7-2 90,4 0-90,2-16 0,11-7 0,-8 2 315,-3-12 0,-2 0-225,-4 7 180,-5-5 0,-2-2-180,-9 4 1286,-2 1-1376,-2 2 360,0 3-450,-20 3 520,0 3-340,-20 9-180,9 1 180,12 26-180,-2 8 180,18 10-180,-6 15-90,26-20-1080,9 22 541,12-26-309,1 5 398,-5-15-89,-1-3 269,3-7-236,14 1 686,-11-8 0,9 3 0,-17-4 0</inkml:trace>
  <inkml:trace contextRef="#ctx0" brushRef="#br0" timeOffset="3725">9345 1682 9332,'1'-27'1259,"0"5"-1259,-1 25 0,0 11 0,0 24 90,0 4-180,13-7 90,-10-4 0,11-12 0,-14 0-1529,9-4 1439,-2-4-90,8-31 180,-3-13 0,-1-13-130,1-3 130,-1 12 0,2-1 360,4-9-90,-4 16 450,6-6-541,-10 26 1,3 2-90,-5 9 0,1 0-90,0 20 310,2-15-400,-1 38 180,1-23-180,2 35 90,-1-20-1619,6 28 539,-4-29 1080,11 18 0,-5-26 0,6 4 0</inkml:trace>
  <inkml:trace contextRef="#ctx0" brushRef="#br0" timeOffset="4142">9975 1563 9062,'4'-7'1709,"-1"-3"-1529,-2 30-90,-1 3 0,0 19-90,0 17 90,17-18-1574,-12 15 1574,12-14-90,-1 0-90,-12 1 340,23-1-340,-25-2 90,17-2 90,-10 9-90,0-16 90,2 9-90,-10-25 0,2-1-90,-3-28 90,-21 11-269,15-39 269,-31-5 0,16-12-966,4 8 0,1-1 921,5 18 0,2 0 45,2-13 0,2 0 363,-4-17-363,6 1-90,-6 8 0,9-7 320,0 23-230,17-7 0,1 34 90,17 0 2069,-17 27-2159,11-11 0,-13 46 0,1-27 0,-5 10 0,-4 2 0,-6 1-180,6 10-450,-8-16-36,0-3-1043,-17-2 1709,12-4 0,-30-4 0,12-3 0</inkml:trace>
  <inkml:trace contextRef="#ctx0" brushRef="#br0" timeOffset="4660">9573 1618 7263,'13'-18'629,"6"0"-449,-17 5-90,15-8-90,-7 7 360,8-9-270,-4 14 0,1-3 0,-5 8 90,2 1 0,-1 2-180,6 1 0,-4 19 0,8 9 0,-9 11-450,3 21-449,-6-21-1159,-2 15 2058,-3-17 0,-2 0 0,1-2 0</inkml:trace>
  <inkml:trace contextRef="#ctx0" brushRef="#br0" timeOffset="6025">11275 667 6903,'-14'-9'540,"10"2"-540,-23 1 180,16 2-90,-11 3-90,4-1 90,1 2-90,-1 0 89,-2 0 1,-1 18-90,-3-13 90,-1 39 0,-5-20-878,-1 29 878,-3-1-90,16-21 0,0 1 0,0 3 0,0 2-528,0 3 0,0 1 483,0 3 0,1 1 90,1 2 0,0 0-90,1 1 0,2 0 90,0-1 0,2 0-45,1-1 0,2 0 0,2-1 0,2-2 45,-2-2 0,5-1-1170,15 10 1,7-2 1124,-5-14 0,5-3 0,15 7 0,7-5 0,-6-15 0,0-1 0</inkml:trace>
  <inkml:trace contextRef="#ctx0" brushRef="#br0" timeOffset="6610">12277 806 7083,'-48'0'90,"0"0"-90,8 0 0,8 6 0,-2 2 0,-18-5 0,7 11 0,0 0 0,-6-1 0,10-1 0,1 0-90,0-1 90,-9 6 90,25-15-180,5 15 90,5-10 0,4 16 0,5-6 90,2 16-90,3-9 0,22 26 0,2-14 0,3 16 0,-7-22 0,-1 1 0,4 19 0,-5-5 0,0 1 0,2 7 0,-13-8 0,-4 1 0,-3 3 45,-11-10 0,-2 0-336,7 1 381,-38 8-90,22-14 0,-1-13 90,-5 4 0,25-17-90,15-1-225,19-5 0,7-4-180,-4-5 0,1-1 327,15 6 0,2 1 0,-16-7 1,-1 1-1,3 7 0,0 0 0</inkml:trace>
  <inkml:trace contextRef="#ctx0" brushRef="#br0" timeOffset="7342">13488 1187 8072,'-17'-3'90,"-11"1"-180,11 1 180,-8 0-90,2 1 0,7 18 0,-1-13 90,-1 34-90,-5-7 0,7 12 0,1 2-989,11 7 179,3-16 810,28 13 0,-20-22 0,19-1 0</inkml:trace>
  <inkml:trace contextRef="#ctx0" brushRef="#br0" timeOffset="7594">13817 1466 7623,'-39'0'449,"-3"0"-449,1 17 90,1 1-90,9 18 0,14-1 0,8-9 0,9 0 0,24-12 0,-18 0 0,44-7 0,-29 3 0,24-9 0,-12 4 0,-1-5 0,-3 0-180,-3-20 1,-1-3 179,-13-14-270,0-10-180,-12 17 450,-16-24 0,12 24 0,-12-10 0</inkml:trace>
  <inkml:trace contextRef="#ctx0" brushRef="#br0" timeOffset="7827">14378 1109 8252,'-15'12'180,"11"12"-180,-12-8 0,4 11 0,9 0 0,-10 15 0,13-5-450,0-3 1,0 2-181,0 9 630,0-6 0,0-1 0,0 7 0,0 13 0</inkml:trace>
  <inkml:trace contextRef="#ctx0" brushRef="#br0" timeOffset="7976">14045 1684 6993,'0'-35'0,"26"1"0,-20 7 0,28 7 0,5 1-630,-10-11 438,6 10 1,2 3 0,5-4 0,2 0 0</inkml:trace>
  <inkml:trace contextRef="#ctx0" brushRef="#br0" timeOffset="8560">13753 999 7713,'-8'-11'179,"0"-1"-179,2 4 0,1-3 0,4 3 0,22-4 0,7 5 0,-2-1 90,25 5-989,-29 3-90,23 0 989,-14 25 0,-3-3 0,-2 23 0</inkml:trace>
  <inkml:trace contextRef="#ctx0" brushRef="#br0" timeOffset="8709">13815 2005 7173,'0'14'-1079,"-7"-1"1079,24-8 0,-19-21 0,21-10 0</inkml:trace>
  <inkml:trace contextRef="#ctx0" brushRef="#br0" timeOffset="9696">13000 631 6813,'-4'0'180,"-2"0"0,4 13-180,-1-10 90,0 21-90,-1-22-90,-2 23 180,0-13-90,-4 24 0,3-11 90,-4 8-270,7-11-360,1-2 540,2 3 0,1-9 0,0 1 0</inkml:trace>
  <inkml:trace contextRef="#ctx0" brushRef="#br0" timeOffset="9842">13152 589 7533,'-16'35'90,"-9"-3"-360,23 5-810,-10 1 966,12 4 0,0 4 0,0 2 1</inkml:trace>
  <inkml:trace contextRef="#ctx0" brushRef="#br0" timeOffset="10163">14670 782 6993,'14'21'90,"-10"10"-90,10-10 0,-4 8 0,-7 0-270,7-8-360,-3-1 630,-5-2 0,10-1 0,-6-2 0</inkml:trace>
  <inkml:trace contextRef="#ctx0" brushRef="#br0" timeOffset="10325">14905 748 6813,'4'0'540,"0"18"-540,-4-1-1349,0 35 1349,0-12 0,0 18 0,0-11 0</inkml:trace>
  <inkml:trace contextRef="#ctx0" brushRef="#br0" timeOffset="10609">15472 1556 7713,'0'-10'0,"17"1"0,-13 3 0,34 1 0,-18-1-360,41-2-720,-18 2 978,19 0 0,-15 2 1,2 1-1</inkml:trace>
  <inkml:trace contextRef="#ctx0" brushRef="#br0" timeOffset="10792">15722 1650 7892,'-11'3'-89,"-6"-1"-1,35-1-810,6-1 900,22-14 0,9 11 0,-9-11 0</inkml:trace>
  <inkml:trace contextRef="#ctx0" brushRef="#br0" timeOffset="11059">16018 1334 7892,'-8'-6'0,"1"0"180,7-1-90,0-1 90,20 0-90,-15-1 90,43 1 90,-6 1-180,12 4 0,-17 0 0,-3 4-90,3 16 90,8 6-90,-20 10 90,-12 21-90,-3-15-180,-39 16-990,10-20 1,-4-2 1032,-5-7 0,-2 1 0,-1 8 1,1 0-1,7-11 0,0 0 0</inkml:trace>
  <inkml:trace contextRef="#ctx0" brushRef="#br0" timeOffset="11599">17173 1517 8522,'-27'-26'630,"2"0"-540,-8-6 0,14 11-180,-4-3 90,11 15-90,7 4 180,-4 3-90,8 20 0,-1 6-90,25 20 90,8-9 90,15-12-270,16 1 270,-21-21-90,-7 5 0,-1-1 0,3-7 0,7 0 90,-21-18-180,-4 13 180,-9-28-180,2 29 90,-10-28 0,4 12-90,-5-11 90,-19 8 0,3 11 90,-5 29-90,10 3 0,11 44-90,0-17-350,9 0 0,1 0 530,-5 12-90,12-9 0,-1 0 90,-13 4-135,11-20 0,0-2 45,-10 6-435,11-4 525,-6-6 0,-7-4-90,7-6-809,-9-7 809,0-2 0,0-6 0,0-1 0</inkml:trace>
  <inkml:trace contextRef="#ctx0" brushRef="#br0" timeOffset="12092">17768 1036 7713,'7'-16'449,"-5"5"-269,7 6 0,-4 4-180,0 1 0,1 23 90,2 9-180,0 14 90,-2-12 0,1 1 0,3 10 0,-2-4 0,-1-1 0,3 7 90,-1 12-360,-1-12 0,-5-13-89,2 9-91,-4-24-360,-1 3 900,0-15 90,-18-2 0,-1-4 0,-16-18 90,6-3-180,12-22-180,5 13 180,12-13-90,0 18 0,15-16 0,-11 19 0,29-4 0,-9 6-90,11 7 180,13-3-180,-16 11 180,22-1-180,-23 5 90,9 0 0,-15 17 0,-3-13 0,0 26 0,3-10 0,-7-3 90,4 14-90,-13-15 360,1 10-360,-7-12-180,1-23-90,-4-18-270,0-26 90,0 5 216,0-4 1,21 13 0,5 0-1</inkml:trace>
  <inkml:trace contextRef="#ctx0" brushRef="#br0" timeOffset="12292">18565 1424 6633,'0'10'0,"0"3"0,0-7 0,0 3 0,0-5 90,0 1-90,0-1-90,0 0 90,0-1 0,0-1 0,0 0 0</inkml:trace>
  <inkml:trace contextRef="#ctx0" brushRef="#br0" timeOffset="12475">18527 793 8252,'-6'-15'-90,"4"2"90,-5 3-1169,6 5 1169,0 22 0,1-13 0,0 17 0</inkml:trace>
  <inkml:trace contextRef="#ctx0" brushRef="#br0" timeOffset="12625">18617 1707 8522,'-15'4'0,"3"1"0,12-4 0,0 1 0</inkml:trace>
  <inkml:trace contextRef="#ctx0" brushRef="#br0" timeOffset="12881">18950 1438 8072,'41'-1'1080,"-6"0"-810,-7 1-90,-5 16-180,0-12 179,5 25-89,-9-7-90,2 20 0,-14-6 0,-22 18-449,10-19-946,-27-3 1,-8 0 1212,5 8 1,-6-14 0,-2-1 0,-9 10 0</inkml:trace>
  <inkml:trace contextRef="#ctx0" brushRef="#br0" timeOffset="13592">20297 674 8432,'0'-12'540,"0"4"-630,-17 1 90,13 5 0,-20 0-630,17 19-1618,-3-1 2248,5 20 0,5-21 0,0-1 0</inkml:trace>
  <inkml:trace contextRef="#ctx0" brushRef="#br0" timeOffset="13730">20432 649 7353,'0'33'90,"-16"-15"-90,12 21-90,-11-18-540,15 23 630,0-8 0,0 2 0,0 1 0</inkml:trace>
  <inkml:trace contextRef="#ctx0" brushRef="#br0" timeOffset="13962">20912 1334 9422,'-46'0'1259,"1"0"-1259,13 0 0,-1 0 90,-5 0-90,12 0 0,-5 0-90,13 14-1529,9 11 449,2 3 1170,31 13 0,12-20 0,-5-8 0,-1 0 0</inkml:trace>
  <inkml:trace contextRef="#ctx0" brushRef="#br0" timeOffset="14242">21378 1359 9242,'-19'-8'1259,"-3"-1"-1259,-24 8 90,6-2-90,-1 3 0,20 16-90,7 2 180,14 14-270,22-1 180,13-4-90,28-10 90,-8-7-938,1-10 938,-21 0 0,-3 0 0,-7-21-540,-6-1 180,-9-24 180,-4 15-179,-27-1-181,15 10-180,-38 1-89,38 3 809,-41 1 0,41 4 0,-19 0 0</inkml:trace>
  <inkml:trace contextRef="#ctx0" brushRef="#br0" timeOffset="14493">21972 931 9332,'-14'10'629,"10"7"-629,-10 9 0,14 4 0,0-4 0,0 4-359,0 3-91,0 0-90,0-1-90,0-1-449,0 12 629,0-13-179,0 18 629,0-24 0,-16 3 0,-3-11 0</inkml:trace>
  <inkml:trace contextRef="#ctx0" brushRef="#br0" timeOffset="14609">21677 1365 7623,'-11'-14'809,"-3"11"-809,13-26 0,-5 15 0,6-13 90,19 5-180,-14 1 45,26 5 0,5 1-45,-3-8-585,13 5 1,4 1-1464,1-1 2138,-17 9 0,0 0 0,10 0 0,-2 3 0</inkml:trace>
  <inkml:trace contextRef="#ctx0" brushRef="#br0" timeOffset="14833">21192 954 7353,'0'-29'360,"0"1"-360,20 1 90,-14 2-90,42 0 0,-25 3 89,25 3-178,1 2 89,-13 10-1440,18 0 1440,-26 30 0,2-3 0,-12 21 0</inkml:trace>
  <inkml:trace contextRef="#ctx0" brushRef="#br0" timeOffset="14975">21595 1798 7803,'0'7'0,"13"-3"-990,7-2 990,6-2 0,5-14 0,-6-4 0</inkml:trace>
  <inkml:trace contextRef="#ctx0" brushRef="#br0" timeOffset="15361">22470 604 9152,'5'-12'270,"-1"1"-90,-2 5-180,-2 24 0,1 7 0,0 13-90,0-2-180,0-6-180,-1-1 0,0 0-89,0 7 449,0-10 0,0 3 180,0-13 449,14-32-269,-10-4 270,25-29-270,-12 23 0,12-10-1,-13 23-269,4-5 0,-17 29-359,8 8-721,-11 22 1080,0 21 0,-17-9 0,5-15 0,1 0 0</inkml:trace>
  <inkml:trace contextRef="#ctx0" brushRef="#br0" timeOffset="15776">22980 1363 9512,'19'36'90,"-15"-4"-90,15 2 0,-19-2-180,0 0-1439,0 25 539,0-14 658,0 15 0,0-19 0,0 0 0</inkml:trace>
  <inkml:trace contextRef="#ctx0" brushRef="#br0" timeOffset="16659">22983 1475 8882,'-9'0'1799,"2"0"-1889,33-13 180,-3 10 0,30-10-135,-12 8 0,2 0-441,-8 0 1,3-1 455,9 1 0,6-1 0,-3 0-649,-2 1 1,0 1 633,13 1 0,2 1-720,-6 2 1,-3 0 223,-16 0 0,0 0-269,17-1 1,-4 2 809,-6 13 0,1-10 0,-28 10 0</inkml:trace>
  <inkml:trace contextRef="#ctx0" brushRef="#br0" timeOffset="16844">23073 1745 9242,'59'-20'180,"-9"15"-180,-20-11 0,1-1 0,9 7 0,1 2-441,-10 0 1,2-1-190,26-5 1,0 0-405,-24 8 0,-1 0 494,11-1 0,-1-2 540,14-8 0,-5 15 0,-3-6 0</inkml:trace>
  <inkml:trace contextRef="#ctx0" brushRef="#br0" timeOffset="17142">23782 1176 8522,'-6'-17'900,"-5"2"-810,7 1 539,-3 5-269,5 1-360,26 5 0,10 2 45,-1 8 0,2 3-45,21 13 45,-16 0 0,-1 2 45,4 15-45,-8-8 0,-3 0-414,-4 9 369,5 15 0,-24 3 0,-4-13-45,-16-6 0,-7 0-405,-6 6-900,-11-7 1,-5 0-270,-10 4 1430,15-15 1,-1-2 0,-16 7-1,-2-2 1</inkml:trace>
  <inkml:trace contextRef="#ctx0" brushRef="#br0" timeOffset="17976">24857 1433 10411,'-14'-16'90,"10"-11"-90,-24 24 0,6-11 0,-8 14 0,-2 0 0,8 0 0,2 15 0,2-12 0,2 30 0,9-8-90,3 15-180,24-6 270,14-15 0,10-9 0,24-10 90,-23 0-45,-9-7 0,0-1-45,0 5 0,5-29-180,-17 18 180,-12-14-90,0 30 90,-26-8 90,12 47 0,-11-1-180,2 15 90,10 4 0,-10 4 0,13-16 45,0-10 0,0 0-135,0 3 90,15 17 180,-11-30-180,11 3-899,-15-13 899,0-7 0,-19-23 0,-4-11 0</inkml:trace>
  <inkml:trace contextRef="#ctx0" brushRef="#br0" timeOffset="18192">25523 1032 7533,'11'-4'899,"-3"19"-809,-3-11-90,-3 34 0,0-18 0,-2 21 0,2-5 0,1 3 0,1 1 0,0 2 0,3 13-270,-3-13-1234,0 9 875,-1-21 120,-3-1 3,0-6 506,0-1 0,-20-4 0,-5-1 0</inkml:trace>
  <inkml:trace contextRef="#ctx0" brushRef="#br0" timeOffset="18443">25342 1450 7173,'0'-31'0,"20"7"90,3-13 0,3 18 0,9-5 90,-10 17-90,16 1 0,-7 6-1,-6 20 1,0 4 0,-8 1 0,12 15 90,-17-18 360,10 15-90,-13-16-1,4-2-359,-7-17-90,-1 5 0,0-7 0,1 0-90,1-18-89,4 14-991,10-53 181,-4 31 989,0-13 0,0-2 0,4-2 0,-7 14 0,0 0 0</inkml:trace>
  <inkml:trace contextRef="#ctx0" brushRef="#br0" timeOffset="18612">26130 1345 7173,'0'31'180,"0"-1"-180,0-2 0,0-4 0,0-1 0,0-5 0,0 2 0,0-3 0,0 4-360,0-5 360,0 7 0,0-12 0,0 4 0</inkml:trace>
  <inkml:trace contextRef="#ctx0" brushRef="#br0" timeOffset="18787">26182 959 8972,'0'-41'180,"0"13"-270,0-9 90,0 23 0,0 25 0,0 16 0</inkml:trace>
  <inkml:trace contextRef="#ctx0" brushRef="#br0" timeOffset="18945">26110 1939 8162,'-8'-14'-690,"18"12"1,11-15 0</inkml:trace>
  <inkml:trace contextRef="#ctx0" brushRef="#br0" timeOffset="19527">26550 485 8342,'-8'-2'1080,"1"-1"-990,7 1-90,0 1 0,23-1 0,5 1 0,15 0 90,-1 1-90,-7 0 0,2 0 0,16 14 0,-11 4 44,-11-1 1,-1 3-45,0 12 0,3 3 0,-20-8 90,-4 3-90,-5 1 0,-4 16 0,-19-8-1651,7-5 0,0 0 1561,-12 9 90,2-15 0,3 0-80,14 10 80,-37 0 90,37-2-90,-27-1 0,29 1 0,-10-3 0,13 15 0,0-12 90,0 26-90,16-23-581,-12 10 581,28-12 90,-28 0-180,26 2 90,-26-1 0,24 2 0,-24-2-154,20 16 154,-14-17 90,2 19-90,-5-30 2989,-7 3-2899,0-14-73,0-4-17,0-2 0,-24-3-270,-2-3-1079,-29 0 270,14-3 1079,-12-19 0,24 14 0,-6-14 0</inkml:trace>
  <inkml:trace contextRef="#ctx0" brushRef="#br0" timeOffset="19909">27295 353 8522,'2'-26'0,"1"2"0,-1 4 540,4-1-450,1 9 90,8 1 0,-1 9-180,9 2 179,14 38-89,-5-12-847,0 14 0,-1 3 1207,8 11-316,-13-15 1,-1 1 0,-8-7 0,-2 1-45,-1 1 0,0 3-624,2 19 0,-2 2 579,-5-13 0,-1 1-45,0 15 0,-2 1 0,-3-17 0,-3-3 0,2 2 0,-4 0 0,-5-2 0,-5 1 0,-4 16 0,-4 0 0,-3-15 0,-2-2 0,-4 14 0,-1-4-90,5-17 0,-1-3-315,0-1 1,-1-2-181,1-2 0,-2 0-944,-7 5 0,-1-1 1529,-13 11 0,20-19 0,3-1 0,-4 2 0</inkml:trace>
  <inkml:trace contextRef="#ctx0" brushRef="#br0" timeOffset="21837">9465 3136 8972,'-21'41'90,"4"2"-180,-3-7-2096,15 9 2186,-28 7 89,30 8-89,-10-28 0,1 0-359,9 34-136,-8-34 0,2 0-944,7 30 1439,-6-5 0,8-6 0,0-4 0</inkml:trace>
  <inkml:trace contextRef="#ctx0" brushRef="#br0" timeOffset="22042">10037 3157 8522,'-27'22'360,"-12"4"-270,35 17-728,-26 1 638,27-5 0,-20 7 0,21 2-360,-18 4-630,18 2-867,-13 0 1857,13 1 0,-10-2 0,6-2 0</inkml:trace>
  <inkml:trace contextRef="#ctx0" brushRef="#br0" timeOffset="22345">9130 3663 8432,'-14'0'90,"1"0"0,5 0 0,3 24-90,3-4 180,2 27 0,11-15 0,1 2-180,-7 24 0,13 0 0,3 1-753,-10-21 0,-1-1 708,-1 13 0,2 0 90,8-15 0,-3-2-45,-11 31 90,11-35 0,2 1 112,-8 6 1,-1-2 67,20 12-180,1 6-90,-11-37 0,6-2 90,-4-32-180,3-3-1091,5-23 371,1-3-179,2-10 449,-15 26 0,0-2 540,7-17 0,0-1 0,-6 11 0,0 0 0,5-12 0,0 1 0</inkml:trace>
  <inkml:trace contextRef="#ctx0" brushRef="#br0" timeOffset="23059">8062 5010 8342,'6'21'0,"-4"37"90,5-29-90,-6 15 0,-2 4-1456,1 7 1456,0-16 0,0 0-270,0 19-630,0-2-179,0 1 1079,0-4 0,0-2 0,0-2 0</inkml:trace>
  <inkml:trace contextRef="#ctx0" brushRef="#br0" timeOffset="23359">7945 5546 8342,'-10'-6'-90,"2"0"90,32-2 0,5 3 0,1 18 0,19-9 0,-28 24 90,34-5-180,-22 7 180,17 10-90,-25-16 90,14 9 270,-27-14-90,8-1-270,-19-10 0,4-4-90,-4-21 0,3-12-360,-2-8-359,3-9-810,3-11 1619,1 12 0,2-14 0,-1 20 0</inkml:trace>
  <inkml:trace contextRef="#ctx0" brushRef="#br0" timeOffset="23543">8715 5605 7083,'3'24'360,"-2"8"-360,1-8 0,-2 12 0,1-17 90,2 4-180,1-9 180,3-1-90,3-1-720,15-3 360,-1-4 360,28-2 0,-15-18 0,12-5 0</inkml:trace>
  <inkml:trace contextRef="#ctx0" brushRef="#br0" timeOffset="23692">9138 5507 8252,'0'41'90,"0"2"-450,0-9-1618,0 8 1978,0-18 0,26 5 0,7-11 0</inkml:trace>
  <inkml:trace contextRef="#ctx0" brushRef="#br0" timeOffset="24009">9413 5639 7982,'7'0'180,"-15"-14"-180,56 11 0,-29-23 0,21 23 270,-11-24-90,-1 23 0,-4-26 0,2 15-180,-13-12 270,0 9 0,-13 2-180,-20 12-1,-5-1-89,-23 5 0,22 16 0,-18 5 90,23-1-90,-11 33 0,13-32 45,12 11 0,7 2-314,17-1-721,-13 11-359,23-24 0,6-4 1349,-2 8 0,2-10 0,3-3 0,13 1 0</inkml:trace>
  <inkml:trace contextRef="#ctx0" brushRef="#br0" timeOffset="24250">10420 4977 9242,'-22'-8'449,"-6"1"-179,13 3-90,2 24 90,-7-1-90,4 44-180,-5-15 0,9-14 0,0 4 0,-5 5 0,0 0-272,5-9 1,-2 2-89,-9 24 1,-1 0-136,10-25 0,0 0-944,-8 21 0,2 0 1439,0 4 0,8-22 0,2-2 0,0 8 0</inkml:trace>
  <inkml:trace contextRef="#ctx0" brushRef="#br0" timeOffset="25249">10490 5724 8432,'19'-24'180,"-15"-20"0,33 24-90,-32-21-90,30 8 90,-30 1 180,25-2 0,-27 1-270,11 1 359,-7-10-179,-5 11-270,5-15 90,-24 27 0,13-3 0,-13 39 90,17 31-90,0 4-45,-1-18 0,2 2 45,9-2 0,0-2-180,-5 20-180,11-9 1,3 1-181,-4 6 90,-5-9 1,-2 0-220,4 3 399,-12 12 0,0-21 0,0-2 360,-47 13 0,21-21 90,-14-7 0,-1-4-90,7-8 90,-12-18-91,18 8-175,13-31 86,2 17 0,13-21 0,0 7-45,20 6 0,5 0 45,6-15-680,14 5 0,5 1 635,-23 14 0,1 1-90,21-12 0,1 1 46,7-1 89,-21 12 0,0 1 0,8-3 0,-4 1 179,-3 4 271,3-2-180,-14 7 360,3-2-181,-21 9 259,-1 1-528,-26 2 958,1 15-1048,-18 2-90,6 17 0,14 0 0,3 9-180,31-15 90,11 1-180,10-21-180,25-1 270,-22-24-931,15 14 1021,-17-35 180,-1 22-90,-3-20 0,6-6 0,-14 9 4,-11 5 0,-2-1 356,-5-4 78,-2-19-438,-8 27-90,0-2 0,0 17 1192,0 3-1012,-14 5 808,10 20-808,-10 5 194,35 21-14,-1-5-270,26-5 0,-12-13 0,17-11 0,-16-8 0,26-24 0,-24-9 0,-13 9 0,0-2 0,-3-10 0,-3 0 0,10-14 45,-9 4 0,-3 0-290,-3-11 650,-7 7 0,-1 1-635,-4-8 499,-1 21 1,0 1-90,0-8-180,-20 5 0,15 7-90,-29 2 180,30 12-90,-10 28 90,14 8-90,0 26-90,0 17 180,0-8-90,8-17 0,1 2-180,-9 3 1,4-1-69,11-10 0,2 1-607,-8 19 1,-2 1-135,12 4-91,-1-13 1,0-2 1079,-1 1 0,23 3 0,-12-21 0</inkml:trace>
  <inkml:trace contextRef="#ctx0" brushRef="#br0" timeOffset="25777">12475 5036 8792,'-27'-20'360,"-14"3"-180,37 4 359,-35 4-539,14 5 90,-15 1-180,16 21 90,-5 7 90,26 10-90,-10 15 0,13-17 0,16 10 0,8 1 0,-3-11 90,19 19-180,-16-25 180,17 13-180,-19-22 180,0 4-90,-20-8 0,6-4 0,-25 0-270,13-4-449,-30-3 89,16-2 360,-2-15 0,-6 10 91,24-27 179,-10 8 0,37 2 90,7-16-1,15 17-967,-1-2 968,-11-1-1,2 22 1,1-7 0,15 8 0,-13 0-90,23 0 90,-28 0-402,7 0 222,-15 0 29,-4 0 151,-1 0 830,4-16-920,-10 12 180,4-27 90,-13 12-270,-3-15 360,-23 7 0,-6 1-450,-25 17 621,-2 0-531,4 24 70,19 6-519,14 20-631,15-5-179,28 4 1259,-21-12 0,21-12 0,5-1 0,9 15 0</inkml:trace>
  <inkml:trace contextRef="#ctx0" brushRef="#br0" timeOffset="25905">13790 5516 10591,'5'0'0,"-2"0"0</inkml:trace>
  <inkml:trace contextRef="#ctx0" brushRef="#br0" timeOffset="30476">2365 8048 9332,'-14'5'2068,"-1"-3"-2068,2 3 90,4-5 90,3-25-270,5-11 180,18-15-915,-13-4 735,13 10 90,0-4 90,-13 2 0,13 2 0,-6 3-534,-8 7 354,8 3 90,-11 9-90,0 7 0,0 4 180,-15 30 872,11 1-1007,-10 17 0,0 4 45,12 18-552,-5 2 0,2 3 237,3-21 1,4 0-166,2 5 0,2 5 0,1-4 120,4-4 1,1-1-46,-2 11 0,2 0-90,5-3 1,1-3 314,-8-12 0,-2 0 90,2 20 0,1-1 90,12 3 180,-22-17 0,0-2-208,8-3 388,-30 3 809,-6-22-629,-26-8-180,12-4-1,0-20-449,4-5 90,10-24-258,3 6 78,15-11-540,9 7-135,23 3 1,6-2 314,-11 8 1,1-1 532,23-14 1,3 0-1,-14 10 1,0 1-1,2-2 1,1 1-1</inkml:trace>
  <inkml:trace contextRef="#ctx0" brushRef="#br0" timeOffset="30915">3058 7361 8252,'-24'-8'0,"-11"3"0,32 1 0,-23 2 0,23 21 90,8 29-90,-1 2 45,10-3 0,3-1-45,2 10 0,-3 5 0,1 1-174,-4-29 0,0 0 174,-5 28 0,-1-2 0,7-6 45,-13-15 0,0 0 135,5-3-300,-6 4 480,0-22-540,0-5 270,-14-6-180,11-21 90,-10-19 0,3-11 0,9 7 0,0-1 0,-9-13 0,7 9 0,6 1-445,20-2 445,-17-7-434,35 24 434,-15 13 90,19 2-90,-10 12 90,8 15 0,-21 7-90,5 9 0,-18 5 90,4-7-90,-11 3-127,4 15 127,-6-11 90,-20 24-899,-5-28-1620,-22 13 2429,10-25 0,0-3 0,10-12 0</inkml:trace>
  <inkml:trace contextRef="#ctx0" brushRef="#br0" timeOffset="31825">4223 7902 10681,'0'11'2878,"-9"-4"-2878,22-4-90,2-3 90,17 0 0,8 0-90,-2 0-1029,8 0 1029,7 0 0,6 0-180,3 0 225,-28 1 0,0-2-90,0-7 0,0-1 0,2 8 0,1-2-495,13-10 1,1-1 134,-12 6 0,-1 2-135,10 0 1,-2-1-720,13-13-90,-9 18 1256,-3-13 1,-10 14 0,-3-6 0</inkml:trace>
  <inkml:trace contextRef="#ctx0" brushRef="#br0" timeOffset="32942">6010 7349 8162,'-10'-13'-90,"7"3"0,-7 2 270,4 3-90,5 18-90,-4 15 0,5 10-236,15 10 236,-11-6 90,10 6-90,-6-12 0,-3 1 0,-2 21-706,4-21 1,-1-2 615,-6 13 180,0-6-90,0-4 180,0 5-90,0-17-360,0 7 473,0-50-472,-13-36 359,10-11-9,-4 5 1,1 0-82,6-7 0,0 8 0,0 0 0,0-6 0,-1 24 0,2 2-594,16-10 504,-12 8 180,29 5 0,-8 2-180,-2 14 270,27 3-180,-36 13 0,30 44 0,-33-14 598,-2 4 0,-2 3-553,-6 0 0,-3-1-45,7 22 0,-15-7 0,-1 2 0,6 10-541,-16-21 0,1-1 1,14 17 315,-16-29 0,-4 0 67,8 12 1,0-1 0,-6-10-1,-1-1 1,1 8 0,0 0-1</inkml:trace>
  <inkml:trace contextRef="#ctx0" brushRef="#br0" timeOffset="33077">5693 7962 7173,'23'-36'180,"-18"-1"-180,47-3-1375,-25-2 1375,-1 21 0,3 1-90,20-22 90,3 5-225,-24 18 0,1 2-90,1 2 1,1 0 314,30-11 0,2 4 0,-1 3 0</inkml:trace>
  <inkml:trace contextRef="#ctx0" brushRef="#br0" timeOffset="33308">6833 7224 7892,'-14'14'0,"-7"11"0,19 10 90,-13 7-570,13-2 390,-14 6 180,8 5 0,1 2-90,-1-19 0,0 0-390,2 10 0,1 5 0,1-5 46,1 18 1,2-22-1,0 0 1,1 12 0</inkml:trace>
  <inkml:trace contextRef="#ctx0" brushRef="#br0" timeOffset="33661">7012 7678 7892,'0'40'0,"0"1"0,0-11 0,0 1 0,0-10 0,0-1 90,0-2-90,0-4 90,0 0-359,0-3 269,10-29 0,1-9 89,13-30 1,-8 11-90,10-5 180,-13 33 0,11-11-180,-11 27 180,9-8-180,-8 25 0,3-11-90,3 48 90,-4-26 0,-1 14 0,0 2 0,6 7 0,-7-15 0,0-1 0</inkml:trace>
  <inkml:trace contextRef="#ctx0" brushRef="#br0" timeOffset="33975">8057 7979 8702,'0'-8'90,"0"-1"-180,0 2 0,26-2 180,-20 0-360,46-1-719,-28 1-271,26-1 1185,-8 1 1,2 2-1,2 0 1</inkml:trace>
  <inkml:trace contextRef="#ctx0" brushRef="#br0" timeOffset="34131">8410 8206 7623,'52'-15'-1080,"-5"11"1080,10-28 0,-3 27 0,6-12 0</inkml:trace>
  <inkml:trace contextRef="#ctx0" brushRef="#br0" timeOffset="35081">10177 7674 8972,'56'-18'719,"-8"14"-719,-2-29-1951,-7 29 1951,-1-29 0,0 20-321,-1-17 321,-4 11 0,-1-1 90,-6-1 266,-4 3-356,-4-1-90,-4 4 90,-4-6 1018,-5 5-1108,-2-3 885,-3 8-885,-17 2 284,12 2-374,-29 2 180,7 3 0,-19 17 0,7-12 0,3 30 0,11-4 90,12 8-90,1 6 0,12-9 90,0 2-180,25 18 180,-19-14-540,26-5 0,6-3-360,-9 3 45,15-8 1,4-5 628,4-1 0,-17-11 0,1-1 1,14-2-1</inkml:trace>
  <inkml:trace contextRef="#ctx0" brushRef="#br0" timeOffset="36142">11042 7512 8612,'-16'-11'-180,"12"3"270,-21 3 0,23 23-180,13 6 90,-6 10 0,30-1 0,-32-9 0,26-1 90,-25 1-180,23-4 90,-24-1 0,19-2-450,-14-8 270,6-2 91,-4-7 89,-4-19 0,-1 15 0,-1-37 89,1 21-178,1-20 178,2 9-89,3-7-89,-2 11 268,4-5-89,-8 21 90,5 3-180,-5 8 90,1 14 0,3 10-90,-3 8 0,6 21 0,-7-17 0,5 28 90,-7-28-90,1 8 0,-1-15 0,-1-11 0,2 0-90,-1-13 0,3-2 0,-1-3 90,5-24 0,0 18 0,4-41 0,0 26 0,3-22 0,9-3 0,-8 12 90,8-7 0,-15 16 270,2 13-270,-7 0 0,0 12 0,-4 0-90,2 0 90,0 19-180,4 3 180,1 12-90,10 9 0,-3-14-180,18 19-90,-9-21-952,13 7 772,-6-17 180,3-7 90,4-1-323,19-9 503,-12-11 45,-10 0 0,0 0-45,0-9 360,-11-4 0,-3-1-270,-3 6 269,-3-25 361,-11 11-540,-4 10 90,-19-13 0,-6 24-180,2-8-90,-19 18 659,14-4-659,-19 6 346,20 20-346,-8 3 0,24 2 90,-6 24-180,10-32 90,6 28 90,22-25-180,-17 0-90,41-3 91,-13-5 89,11-4 0,14-4 0,-26-4 89,17-20-178,-28 3 178,8-20 91,-21 9-270,0 2 180,-8 7-90,0 26 0,0 6 0,0 24-180,17-5-179,5-13 179,21-5 90,-10-14-90,4 0 180,2-17 0,-9 13 90,16-32-90,-24 11-363,5-10 543,-16 3 180,-3 10-91,-4 0-89,-2 4-180,-2 21 0,0 9 0,0 26-180,14-8-809,-10 0-447,26-3 267,-9-14 1169,9 10 0,-1-21 0,-8 6 0</inkml:trace>
  <inkml:trace contextRef="#ctx0" brushRef="#br0" timeOffset="36285">12500 7184 8342,'-19'-14'-90,"3"1"90,1 7 0,9-1 0,-3 6 0,25 18 0,1 8 0</inkml:trace>
  <inkml:trace contextRef="#ctx0" brushRef="#br0" timeOffset="36615">12890 7680 6813,'0'13'1619,"0"-1"-899,0-2-720,19-5-90,-15-25 180,32 14 0,-19-46-265,16 28 355,-4-28-180,1 8 270,-9 10 0,-1-2-180,10-20 45,-9 7 0,-1-1 224,-3-10-915,-7 20 0,-2 1 916,-4-15-180,-1 2-265,-3 3 355,0 6-270,0 4 0,-20 8 0,15 3 0,-29 15 376,15 24-376,1 11 0,4 24 0,5-5-90,7 9 0,-4-12 0,3 1 1019,21 23-1919,-3-11 1,4-2 404,1-21 0,4-1-674,14 13 0,1-1 1153,13 0 1,-16-16 0,0-2 0,15 5 0</inkml:trace>
  <inkml:trace contextRef="#ctx0" brushRef="#br0" timeOffset="37742">8550 8410 7892,'15'18'450,"-12"13"-270,33-15 180,-1 34-270,10-13-1213,-17-10 0,0 0 1123,17 16 45,-20-21 0,1 1-45,0-1 0,2 1 0,13 9 0,2 1-62,-11-9 0,0 0 92,4 2 0,3 3 0,-3-4-30,-3-1 0,-2-2-384,10 7 1,0 1 383,-13-10 0,-2 0 0,24 19 0,-1 2-1080,-4-2 181,-2 0-91,-4-2 990,-3-2 0,-3-1 0,-2-2 0</inkml:trace>
  <inkml:trace contextRef="#ctx0" brushRef="#br0" timeOffset="38409">10773 9310 8522,'0'-19'1439,"0"2"-1259,0-2 270,-16-5-90,12 4-450,-31-3 180,16 7-180,-3 4 90,-18 2-90,26 6 90,-22 3 0,20 1 90,0 15-90,3-11 90,5 40-180,4-22 90,26 39 0,-16-26-45,25-5 0,4-2 135,-10 3-90,4-7 0,2-2 90,5 0-90,-19 2 90,14-11-180,-28-3 180,8-3-270,-11 1-1259,-24-2-810,-6-1 2249,-27-2 0,6-3 0,-1 0 0</inkml:trace>
  <inkml:trace contextRef="#ctx0" brushRef="#br0" timeOffset="38842">11337 9331 7713,'0'25'1079,"-23"3"-989,17-4-180,-35 0 90,37 0 90,-33 0-180,20 13 180,-5-10 0,8 30-90,14-32 0,18 19 0,11-32-90,26 0 0,-5-27-790,3 10 700,-11-40 1,-1 20 179,-1-28-90,-14 20 0,0-1 90,7-20 0,-9 6 0,-4-2 0,-8-12-538,-4 22 0,-3 0 538,-5-18 540,0 1-360,-16 2 269,4 21 1,0 1-360,-9-14-90,3 17 0,-1 3 0,1 5 90,-4 3-90,-1 15 0,20 24 90,-6-1-180,9 23 180,0 15-180,0-7-3,6-4 1,4 0 92,7 11-315,1-10 0,-1 0-225,0 4 90,-1-20 1,-3-1-361,-9 6 1160,25-5-1159,-25-3 809,19-6 0,-20-3 0,6-3 0</inkml:trace>
  <inkml:trace contextRef="#ctx0" brushRef="#br0" timeOffset="38992">11387 9265 8072,'-17'-19'90,"7"1"0,-2-9-90,11 9-90,14-12 90,-8 14-270,57-8-269,-31 11 248,16 3 0,3 1 1,6 1-1,-16 3 1,-1 0-1</inkml:trace>
  <inkml:trace contextRef="#ctx0" brushRef="#br0" timeOffset="39260">12247 8930 8252,'-25'-2'180,"10"14"-180,6 10 0,9 7 0,0 8 0,0-5 90,0 23-90,0-12-898,12 15 898,-9-18-89,9-1-541,-12-2-539,0 11 629,0-14 540,0 8 0,0-19 0,0 0 0</inkml:trace>
  <inkml:trace contextRef="#ctx0" brushRef="#br0" timeOffset="39377">12008 9376 7892,'0'-26'0,"0"0"-89,27-1-181,17-13-270,15 10 202,-11 5 1,1 1 0,-16 11-1,0 1 1,12-4 0,1 0-1</inkml:trace>
  <inkml:trace contextRef="#ctx0" brushRef="#br0" timeOffset="39959">15425 7519 8882,'9'-10'1079,"-7"2"-989,12 24 90,-5 20-180,2 14 90,2 16-90,-8-20 0,-1 2-456,-1-9 0,-1 1 396,0 8 0,-1 5 0,0-4-868,-1-3 0,1-1 478,-1 15 1,0 0-1,0-19 0,0-2 45,0-1 1,0 0-107,0-2 1,0 0 510,0 30 0,-14-5 0,-4-4 0</inkml:trace>
  <inkml:trace contextRef="#ctx0" brushRef="#br0" timeOffset="40109">15102 8598 8702,'-15'-34'540,"6"0"-540,4-4 0,26-3-1108,3-3 1063,-1 20 1,4 1-462,-1-3 1,3 2 460,4-1 0,3 0-666,3-1 0,2 2 306,4 0 0,1 2-716,1 0 1,1 1 1120,0 3 0,1 1 0,1 3 0,0 0 0,-1 3 0,0-1 0</inkml:trace>
  <inkml:trace contextRef="#ctx0" brushRef="#br0" timeOffset="41276">16912 7825 8072,'0'-3'630,"0"-1"-630,0 16 0,0 2 90,0 10-90,0-2 0,0-2 90,0 2-90,0 2 90,0 11-90,0-8 90,0 19-180,0-19 180,0 22-90,0-17 0,0 10 0,0-11 0,0-1-90,0-2 180,0 4-270,0-11 90,0 3 0,0-16 90,0-23-90,13 11 90,-10-43 0,25 24 45,-17-10 0,-2-4-45,9-9 0,2 5 0,-2 0-342,-6-4 252,17-10 180,-17 24-90,-3 9 90,2 5-180,-2 9 180,2 3-90,-2 5 0,7 14 90,-3 15-90,8 26 0,-10-3-58,1 5 58,-7-16 0,-3-2 0,1-3 180,-3 3-180,0-13-1079,0 0 989,0-41 0,0-15 90,17-19 0,-6 10 0,0 0 0,11-11-698,-3 15 0,-2 0 698,-2-6 180,17 4 90,-13 7 180,8 7 69,-7 10-339,8 7-90,-11 27-90,8 15 0,-11 11 348,4 8-348,-5-10 0,-2 2 0,2 1-495,-5-14 1,1 0-495,7 15 989,4 11 0,-1-26 0,1-3 0</inkml:trace>
  <inkml:trace contextRef="#ctx0" brushRef="#br0" timeOffset="41510">18142 7536 9152,'0'39'450,"0"-4"-450,0 9 0,0-3 0,0-7 0,0 0 0,0 21 0,5-7 0,1 0-90,-3 9-1033,2-20 0,1-1 314,1 12-181,-5-5 289,5-3 701,-7-6 0,5-8 0,0-2 0</inkml:trace>
  <inkml:trace contextRef="#ctx0" brushRef="#br0" timeOffset="41742">18382 7746 9242,'0'-10'629,"-19"3"-539,-7 4 90,-16 2-270,16 18 90,-9-13 0,30 31 0,-38 5 90,36 3-45,-6-7 0,0 1-135,13 4-225,10-5 1,0 0-406,-5 5 45,25-7 1,5-2-1520,-5 2 2194,4-13 0,1-1 0,10 1 0,1-1 0</inkml:trace>
  <inkml:trace contextRef="#ctx0" brushRef="#br0" timeOffset="41859">18795 8323 9152,'4'0'-2609,"0"0"2609,-1 0 0,-1 0 0,0 0 0</inkml:trace>
  <inkml:trace contextRef="#ctx0" brushRef="#br0" timeOffset="57033">3672 11186 8972,'-18'-10'0,"-9"8"0,23-16-90,-21 16 90,6-6 0,-4 8 0,-5 0 0,7 0-180,-2 16 90,-1-11-90,-5 23 90,9-10 90,-3 13 0,16 2 0,1-8 0,6-1 0,23 0 0,2-6 0,3 5 0,14-8 0,-36 0 0,36 0-90,-22 6 90,3-6 180,2 8-90,-23-12 0,12 7-90,-13-9 0,5 5 0,-27 0 90,16-1-270,-31 7-539,15-9 719,-14 1 0,-1-8 0,1-3 0</inkml:trace>
  <inkml:trace contextRef="#ctx0" brushRef="#br0" timeOffset="57231">3515 11000 6813,'15'0'540,"-5"18"-540,-1-13 90,-4 35-90,1-19 0,2 41 0,-5-16 45,1-3 0,-2 2-1059,0 14 1014,-1-20 0,0 1 0,0 4 0,0-1 0,0-9 0,1-1 0,-1 12 0,0 0 0</inkml:trace>
  <inkml:trace contextRef="#ctx0" brushRef="#br0" timeOffset="57867">4047 11269 6723,'-4'13'540,"1"4"-540,3 8 0,0 1 90,0 10-90,0-6 90,0 26-90,0-24-90,0 9 180,0-17-90,0-1 90,0-5-90,0 0 90,0-7 90,0-2-180,0-28-90,0-5 180,0-13-180,0-10 90,0 17 0,0-13-90,0 20 0,0 0 0,12 15 180,0 15-90,2 4 0,-5 10 0,-9-10 0,0-5 0,0-3 0</inkml:trace>
  <inkml:trace contextRef="#ctx0" brushRef="#br0" timeOffset="58299">4008 11452 7173,'-11'11'270,"21"-4"-180,7-2-90,25-3 90,-14 0-180,5-1 180,0-1-90,-10 0-90,14-18 180,-20 2-270,4-5 180,-12-6 0,-4 7 0,-2-15 90,-3 7-90,-21-4 0,0 17 0,-20-4-90,22 12 180,-12 2-90,13 5-90,-2 20 90,-7 9 90,15 12-90,-2 18 0,5-19 0,8-3 0,2 0-793,-1 6 793,19 14 0,2-8 90,2-12-90,1-9 0,0-1-180,-3 1-270,27 4-539,-17-15 989,1-5 0,1-5 0,1-3 0</inkml:trace>
  <inkml:trace contextRef="#ctx0" brushRef="#br0" timeOffset="58911">4607 11348 6633,'-10'15'180,"3"0"-90,7 17 0,0-1 0,15-3 0,-11 1-180,10 6 180,-14-9-180,13 7 180,-10-3-90,16-10 90,-17 8 0,5-17 90,-4-2-180,0-22 0,7-22 0,-4-3 0,2 4 0,0 1 0,3-6 90,8-23 0,-8 32 0,4-4-90,-6 24 89,-1 0 1,2 9 0,6-3 0,-4 22 0,13 8-90,-12 10 0,11 16 0,-13-18-497,2 12 497,-7-16-218,-2-1 308,0-5-180,2 1 90,-2-9 0,2-3-89,-2-10 578,4-22-579,0 14 225,4-41-135,3 4 90,-3-12-90,-2 17 0,0 3 90,0-4 0,3-12 0,-8 34 0,0-7 0,-1 22 0,0-6-90,0 7 0,4 16 0,-1-12 90,8 31-90,-4-6 0,7 27 90,-4-8-180,4 0-720,7-5 181,-3-12 629,25 8 0,-14-26 0,13-3 0</inkml:trace>
  <inkml:trace contextRef="#ctx0" brushRef="#br0" timeOffset="59411">5572 11375 9062,'-34'-13'540,"1"4"-540,1 6 89,15 23-89,-10-15-89,24 32 89,-19-33 89,15 43-89,-4-23 0,7 24-269,4-21-181,20-1 360,-2-14-90,17-1 270,-7-8 0,-6-23 90,-9-2 0,-6-20-180,-7 5 0,0 8 0,0 30 90,0 11 0,0 29-180,20-11-450,-2 10 180,17-13 180,-5 1 0,-6-13 0,7-9 180,-12-6 0,9-17 90,-13-7 180,5-20-180,-12 8 360,-1 2 180,-5 10-450,-2-2-180,0 4-90,0 27-540,0 10-270,0 19 900,17 7 0,-13-17 0,13 7 0</inkml:trace>
  <inkml:trace contextRef="#ctx0" brushRef="#br0" timeOffset="59563">5962 11245 7623,'-22'-2'0,"5"1"0</inkml:trace>
  <inkml:trace contextRef="#ctx0" brushRef="#br0" timeOffset="60013">5998 11688 8162,'-3'5'1619,"3"-22"-1619,14 13 0,-9-40 0,26 21 0,-28-24 0,24 4 0,-17 9 0,-3-1 0,10-22 90,0 0 0,-3-1 90,-10 1 90,4 7 0,0 2 0,-8 8-90,0-15-180,-15 28-90,11-8 90,-10 23 90,3 0-90,8 24 0,-8 17 0,11 9 45,0-3 0,0 2-45,0 17-413,-2-16 1,4 0 322,15 21-809,-12 0 224,11-30 1,3 0 674,-6 9 0,2-1 0,25 16 0,-18-22 0,1 1 0</inkml:trace>
  <inkml:trace contextRef="#ctx0" brushRef="#br0" timeOffset="62776">7257 11353 8702,'0'-5'2339,"14"1"-2249,-11 1-90,25 1 0,-4 1-90,7-1 90,7 2-90,-7 0-360,4 0-629,0 0-1170,18 18 1170,-14-14 1079,12 29 0,-20-30 0,-1 12 0</inkml:trace>
  <inkml:trace contextRef="#ctx0" brushRef="#br0" timeOffset="62925">7568 11715 8432,'-23'1'990,"9"-11"-2340,34 7 1,3-9 1349,27 0 0,-5 9 0,3-9 0</inkml:trace>
  <inkml:trace contextRef="#ctx0" brushRef="#br0" timeOffset="63508">9275 11125 8972,'-17'-22'180,"13"3"-180,-33 1 0,33 3 0,-51 0 0,33 6-90,-43 1 90,32 7 0,-6 1 0,16 18 90,3-13-90,11 30 0,2-9 0,7 9 0,22 15 0,14-17-1264,11 8 1264,5-10 0,-15-2-830,0 0 830,-4-2-349,-2 0 439,-15-5-90,9 5 89,-21-9 919,11 7-918,-15-14 906,-21 2-1265,15-6 258,-43-2-619,24 0-359,-8-4 0,-1 0 989,-8 0 0,-10-25 0,19-7 0</inkml:trace>
  <inkml:trace contextRef="#ctx0" brushRef="#br0" timeOffset="63708">9158 10862 7533,'10'35'539,"-1"5"-539,-2-2 0,-3 5 0,-2-5 0,0 5-1362,-1 1 1452,-1 3-90,1-11 0,1 1 0,-1 19-315,2-8 0,1 0-854,2 6 1169,-1-19 0,1 0 0,4 5 0,2-1 0</inkml:trace>
  <inkml:trace contextRef="#ctx0" brushRef="#br0" timeOffset="64025">9628 11139 8972,'0'-7'180,"-15"2"-180,11 17 90,-12 6-90,16 24 0,0-7 0,16 6 0,-12-11 0,11-1 0,-15-3 0,9-1 180,-7 2 449,7-10-629,-3-2-539,-1-49-181,7 9 0,-2-34-443,2 19 353,3-3 810,1 1 0,2-1 0,2 4 0</inkml:trace>
  <inkml:trace contextRef="#ctx0" brushRef="#br0" timeOffset="64309">10070 11395 7263,'8'14'989,"1"-3"-899,-1-5-90,1-3 0,5-3 0,-2-20 90,3 15-90,-3-36 0,0 36 360,-2-38-180,-1 13 90,-5-8-90,-1-6-180,-21 21 0,-1 4 0,-19 9 0,4 27 90,3 7-180,13 10 180,6 16-180,12-17-450,0 9-989,26-6 809,-20-12 720,51-3 0,-30-14 0,27-7 0</inkml:trace>
  <inkml:trace contextRef="#ctx0" brushRef="#br0" timeOffset="64691">10568 11146 9152,'-18'-10'270,"13"-2"-270,-26 11 0,15-4 0,1 22 90,-5 5-90,18 10 0,-6 1-90,8-5 180,0 1-90,0 2 0,22 0 0,-17 0 0,36-2-270,-16 6 180,12-13 90,10 3-90,-18-18 90,8-3 0,-6-25 0,-10 15 90,-6-22 0,-5-6-90,-1 9 404,-5-11 1,-2-1 135,-2 4-270,0-8-180,0 12-180,-17 15 180,12-8-90,-23 21 0,25 19 0,-16 17 0,15 12 0,1 4 0,-3-17 0,-1 2-1126,2 25 0,2-2 316,-1 1-225,2-13 1,2 0-315,0 3 1349,0 8 0,0-26 0,0-5 0</inkml:trace>
  <inkml:trace contextRef="#ctx0" brushRef="#br0" timeOffset="65009">10968 11512 8522,'20'-22'360,"7"-2"-360,23-19 0,-10 10 0,-2-2 90,-15 9-90,-10 2 180,8 0 90,-18 3-1,16 1 91,-13-3-360,2 10 360,-4-1-360,-4 31-90,0 7 180,0 16-90,0 0 0,0-8-540,0 1-2338,33 23 1709,-25-24 1169,16-8 0,4-5 0,-12-9 0,18-5 0</inkml:trace>
  <inkml:trace contextRef="#ctx0" brushRef="#br0" timeOffset="65358">11487 11281 8072,'-11'-6'90,"8"15"-90,-8 9 0,26-1 0,-11 12 90,32-13-90,-13 11 0,18-12 0,-12-5 0,-3-10 0,-3 0 0,-8-15 0,4 11 90,-11-24 180,-4 8-90,-1-14-180,-20 0 0,12 7 90,-33 5-90,16 14 0,-18 1 0,9 24 90,5 7-90,12 10 0,6 3 0,8-9 0,0 1-540,0-1-1529,20 8 2069,6-12 0,14-3 0,-3-14 0</inkml:trace>
  <inkml:trace contextRef="#ctx0" brushRef="#br0" timeOffset="65991">12058 11217 10231,'0'-26'1349,"0"3"-1349,-17 10-90,-3 5 180,-1 24-90,-7-12-90,25 30 180,-16-18-180,17 16 180,-6-5-90,8 1 0,0 18 0,0-10 90,21 23-180,0-23-726,4 6 816,8-14-261,-29-6 351,23-2-90,-24 0 0,8-6-3598,-11 0 1326,-18-25 2470,14-8 1,-31-15-1,14-2 1</inkml:trace>
  <inkml:trace contextRef="#ctx0" brushRef="#br0" timeOffset="66193">12325 10951 8702,'14'0'1529,"-3"0"-1529,-4 16 270,-3-12-360,1 26 180,-1-27-90,2 33 0,-3-17 45,1 13 0,1 2-135,1 5-45,-1-3 0,0 0-674,0-3-810,3 17 1079,-3-26 540,0 8 0,-3-17 0,-1 1 0</inkml:trace>
  <inkml:trace contextRef="#ctx0" brushRef="#br0" timeOffset="66325">12277 11341 9062,'-23'-29'1079,"10"3"-1079,5 4 0,8 7-989,59-9-1,-26 11 155,9 1 1,3 2 25,4 0 809,5 2 0,3 4 0,1 1 0</inkml:trace>
  <inkml:trace contextRef="#ctx0" brushRef="#br0" timeOffset="66593">13270 11288 9422,'-36'0'629,"3"0"-629,8 0 810,2-11-810,38 8-180,15-8-450,23 11-135,-10 0 1,0 0-1063,13 0 1377,-17-1 0,0 2 450,13 10 0,-3-9 0,-3 9 0</inkml:trace>
  <inkml:trace contextRef="#ctx0" brushRef="#br0" timeOffset="66841">13533 11098 8162,'-23'-14'900,"10"1"-900,-8 2 180,18 2 0,-14 0 89,15 3-269,-4-2 90,6 1 180,23-1-180,-17 2 90,38 3 90,-14 1 0,18 18-180,-2 7-180,-22 23 90,-8-6 0,-16 22 0,0-20-514,0 16-206,-25-15-449,19 1 1169,-16-15 0,-2-1 0,7 12 0,-19 7 0</inkml:trace>
  <inkml:trace contextRef="#ctx0" brushRef="#br0" timeOffset="67392">14210 11137 7353,'-6'7'1709,"2"0"-1709,4 4 90,20-2 0,-15-3-90,34-1 0,-35 0 0,36-3 0,-22-1 90,19-1-180,-11 0 0,1 0 180,-3 0-180,-2-14 0,4 10 0,-12-24 90,0 12-90,-34-8 90,-7 8 0,-25 8 0,3 8 0,21 17 0,-10-13 0,26 31 0,-7-8 90,11 22-90,8-7-647,0 2 647,18-15-124,-13 0 124,33-3-270,-33-3-179,40-5-181,-24-5-629,36-6 719,-20-4 540,9-3 0,-17-21 0,-1-5 0</inkml:trace>
  <inkml:trace contextRef="#ctx0" brushRef="#br0" timeOffset="67942">14682 11123 8882,'0'-13'270,"0"1"180,-15 4-271,11 19-179,-11 6 0,15 22 0,0-7 0,0 4 0,15-11 0,-11 9 0,21-10 180,-22 5-180,7-13-90,-2-6 0,-6-25 0,12-12 90,-11-13 0,8-17-89,-2 21 89,5-22 0,-3 28-90,2-2 269,-2 17-179,-4 7 90,4 2 0,-5 6-90,3 22 0,-4-17 90,5 35-90,-5-35 0,3 35 0,-1-24 0,-1 8 0,1 3-90,-1-11 90,-1 9-180,0-12 180,-1-6-89,0-7 89,-1 0-90,6-17 90,-2 13 0,10-31 0,-7 11 90,12-20 89,-10 10-179,2 11 90,-2 4 0,-7 16 90,7-8-180,-8 11 0,6 0 0,-4 15 0,6 4 0,-3 0 90,14 31-270,-10-33-899,16 35 539,-13-34-629,15 9 539,-10-16-89,6 3 719,-6-9 0,0-2 0,2-2 0</inkml:trace>
  <inkml:trace contextRef="#ctx0" brushRef="#br0" timeOffset="68481">15573 11172 9691,'3'-10'1799,"-1"0"-1799,-2 4-90,-16 1 180,-5 3-90,-11 2 0,2 13 0,9-9 0,9 27-269,4-14-631,8 15 360,0-6 181,16-5 359,6-9 0,10-6 0,-1-6 0,-18-18 539,4 3-89,-15-16-450,5 8-90,-7 4 180,-14 9-90,11 24 90,-11 8-180,14 13 180,0-3-90,0-7-180,0 0-180,18-1-449,2 2 629,20-7 180,-11-4 0,0-9 0,-1-6 0,-9 0 0,4-17 180,-9-6 180,-5 1 539,-1-27-449,-7 32 0,-1-32-450,0 27 0,0-1-90,0 30-270,0 9-450,15 6-179,-11 15-181,23-23 1170,-11 27 0,-1-28 0,-2 5 0</inkml:trace>
  <inkml:trace contextRef="#ctx0" brushRef="#br0" timeOffset="68658">15895 10888 9422,'-10'-9'0,"7"2"-3149,-15 2 3149,15 22 0,-5-13 0,8 16 0</inkml:trace>
  <inkml:trace contextRef="#ctx0" brushRef="#br0" timeOffset="68975">16197 11466 8432,'2'6'990,"1"-1"-990,0-3 90,0-1-180,0-1 90,5-16 90,-1-11-180,9-25 180,-4 5-1197,6-7 1197,-4 16-180,1-3 90,-3-1-541,3-19 631,-6 13-1213,-3 8 0,-1 0 1573,-2-5-271,-1-11-466,-2 25 287,0 6 618,0 7-348,0 6 28,0 51-208,0 15-90,-1-15 0,2 3 1270,8-3 0,0-1-1450,-4 20-180,14-27 0,2-1-899,-1 29 629,1-30 1,1-2-450,12 27 1079,2-6 0,4-4 0,-1-3 0</inkml:trace>
  <inkml:trace contextRef="#ctx0" brushRef="#br0" timeOffset="69650">17353 11091 9062,'0'-13'0,"0"2"0</inkml:trace>
  <inkml:trace contextRef="#ctx0" brushRef="#br0" timeOffset="69892">17345 11413 8252,'-19'24'1260,"5"-2"-541,14-1 540,0 7-1169,0-10-90,0 7 0,20-11 0,-14 0-90,28 6 180,-15-3-90,14 11 90,-13-9-90,6 4-90,-23-8 90,7 2 0,-10 0 0,0 1-449,-20 3-721,15-2-629,-28-3 0,-8-2 1799,2 6 0,-4-8 0,-3-2 0,-13 0 0</inkml:trace>
  <inkml:trace contextRef="#ctx0" brushRef="#br0" timeOffset="71341">3193 13043 7083,'-9'37'0,"6"-4"0,-6 2 0,2-3 90,5 4-90,-4 2 90,2 1-360,3-1-540,-3 0 810,4-5 0,0-2 0,0-3 0</inkml:trace>
  <inkml:trace contextRef="#ctx0" brushRef="#br0" timeOffset="71509">3252 12857 6813,'0'29'0,"0"1"0</inkml:trace>
  <inkml:trace contextRef="#ctx0" brushRef="#br0" timeOffset="71991">3578 13433 7263,'0'4'989,"0"-20"-989,18-10 0,-13-12 0,20 2 0,2 0 180,-18-3 45,15 2 0,-1 1 135,-20 7-360,10-10 180,-13 21 89,0-3-448,0 13 269,-10 17-180,7 14 90,-7 12 90,10 4-90,-6 17 0,4-11-450,-1-3 0,0 2-90,3 8 90,1-7 1,-2 0-418,-2 4 597,1 15 0,-5-23 180,3-3 90,-4-4 180,-5 7 0,1-14 720,-13 7-631,9-23 541,-15-2-540,13-7 237,-5-2-507,10-18 180,5 13-180,0-30 0,6 7 0,0-7-180,24-19-90,-17 21-495,22 5 1,4 1-405,-6-4 921,3 12 0,3 2 1,10-7-1,4 1 0</inkml:trace>
  <inkml:trace contextRef="#ctx0" brushRef="#br0" timeOffset="72259">4855 12885 8612,'-54'-11'450,"2"1"-360,13 5-90,-21 2 90,12 3 90,7 10 0,1 2-1208,-8-7 1073,17 18 0,1 4-45,-9-1-90,4 28 270,6-4-270,5 5 90,7 6 90,8 3-45,5-15 0,4 1-45,8-14 0,3 2-360,5 23 0,4-1-180,2-26 1,4-3 539,17 16 0,4-4 0,-14-20 0,1-4 0,14 4 0,-1 0 0</inkml:trace>
  <inkml:trace contextRef="#ctx0" brushRef="#br0" timeOffset="72962">5558 12863 8972,'0'44'0,"0"-5"90,-13 2-90,10-3 0,-22 22 0,22-13-1566,-8 14 1566,2-22 0,6-5 289,-6-5-289,5-5 323,3-5-503,-3-6-809,2-4 899,2-31 90,-3-12 0,3-20-384,20-5 474,-16 10-90,16-5 262,-5 2-83,-8 19 1,0 1 0,12-13-90,1-13 90,-8 35 0,5 4-90,6 15-90,-9 4 90,15 34-90,-8-10 0,-2 11 0,-1 5 0,4 6 137,-4-1 1,-2 2-318,1 13-675,-4 5 1,-2-1 404,-2 1 450,-3-8 0,-2-2 0,-3-14 0,-1 8 0</inkml:trace>
  <inkml:trace contextRef="#ctx0" brushRef="#br0" timeOffset="73108">5530 13401 7982,'-12'-28'360,"5"1"-360,3 1 0,4 1 0,0 1 0,0 1-90,0 4 0,24 4-449,-18 2-1170,59 2 1709,-37 5 0,35 0 0,-23 6 0</inkml:trace>
  <inkml:trace contextRef="#ctx0" brushRef="#br0" timeOffset="73641">6300 13106 8882,'-37'0'-90,"15"18"180,8 2-90,14 20 0,0-11 90,0 1-180,14-10 180,-10-2-270,30 3 90,-29-7 0,28 2-90,-14-11 90,6-3 0,0-2 90,-7-21 0,-3 15 180,4-52 0,-9 37 360,1-42-450,-8 35-270,-2-8 270,-14 23-90,10 21 90,-11 17-90,14 10-180,20 12 0,3-18-270,2 9-179,29-10 539,-30-13 45,9-4 0,3-4-45,-1-6 180,19-17 0,-25 11 314,-8-25 1,-4-5 45,-1 12 44,-7-11 1,-4-1-45,-2 9-180,-3-6-360,0 13-630,0 26-1528,20 18 988,-14 12 1260,36 10 0,-23-19 0,19 1 0</inkml:trace>
  <inkml:trace contextRef="#ctx0" brushRef="#br0" timeOffset="74292">6633 12795 8612,'0'-14'990,"0"2"-811,0 1-89,0 4 0,0 0 270,0 2-270,16 3-90,-12 21 0,23-14 90,-24 37-90,22-8 0,-9 12 45,-3-10 0,1-1-45,7 13-405,-9-7 0,-3 2-494,2 7-226,-1 0 1,-1-1 230,-3-2 894,0-12 0,-1-1 0,-4-8 0,0-1 0</inkml:trace>
  <inkml:trace contextRef="#ctx0" brushRef="#br0" timeOffset="74412">6660 13257 7892,'0'-26'0,"0"1"0,0-1 0,25-12-89,-19 10-271,46-11 360,-13 7 0,13 7 0,2-6 0</inkml:trace>
  <inkml:trace contextRef="#ctx0" brushRef="#br0" timeOffset="74791">7237 12707 8702,'0'38'270,"0"-5"-180,0 1-90,0-3 0,17 20 0,-1-10 45,0-4 0,-1 0-565,-1 4 520,3 12 0,-8-10 0,0-15 180,1 8-180,-6-22-10,1-2 10,-1-9 86,-1-19-86,-2-8 0,3-24 90,-1 8 0,4-12-90,-3 34 0,4-16 90,-2 31 264,1-8-354,0 11 0,1 0 0,3 0 0,9 21-90,-2 7-1529,16 28 359,-11-11 1179,7 3 1,-6-16 0,0 2 0</inkml:trace>
  <inkml:trace contextRef="#ctx0" brushRef="#br0" timeOffset="74954">7868 13044 9242,'0'-9'-180,"-12"3"90,9 2 90,-10 2 0,13 1 0,0-1 0</inkml:trace>
  <inkml:trace contextRef="#ctx0" brushRef="#br0" timeOffset="75110">7985 13306 8522,'-19'0'0,"3"1"0</inkml:trace>
  <inkml:trace contextRef="#ctx0" brushRef="#br0" timeOffset="75302">8273 12988 9422,'-38'0'-30,"16"16"0,7 5 0</inkml:trace>
  <inkml:trace contextRef="#ctx0" brushRef="#br0" timeOffset="75470">8263 13381 8612,'-12'0'0,"3"0"0</inkml:trace>
  <inkml:trace contextRef="#ctx0" brushRef="#br0" timeOffset="76231">9088 13109 8972,'-37'-10'360,"15"2"-360,-20 4-90,26 3 180,-22 1-90,16 17 0,0-13 0,1 30 0,1-30 0,3 31 90,6-19-90,3 26-90,6-16-720,18 14 270,-11-21-179,35 0 449,-7-13 270,11-6 0,2 0 0,-14 0 0,-1-23 360,5-2 90,-11-2 719,2-12-629,-11 19-361,-9-14-89,0 33-90,-7 18 0,0 37 0,15-6 90,-11 5-270,27-6-89,-3-17-721,25 4 361,-3-25 269,-13-15 0,1-6-461,11-10 821,-16-1 0,-1-2 0,14-16 0,-3-6 90,-3-2 45,-17 11 0,-2-2 135,-6 11 0,-2-2 224,5-22 1,-4 1 315,-5-9-136,-5 10 1,-2 2-226,-2-4-89,-17-10-676,13 29 316,-13 8 0,17 7 180,-15 6-270,11 31 180,-10 14-90,14 18 0,7-1 0,0 1 0,-3 9-1542,10 0 1,3-1 731,0-2-913,-1-13 0,0 0 823,0 2-642,7 15 1542,-14-32 0,3-3 0,-5-14 0</inkml:trace>
  <inkml:trace contextRef="#ctx0" brushRef="#br0" timeOffset="76392">9690 13099 9422,'-27'-36'809,"3"3"-809,-4-12 90,16 14-90,-9-12 0,20 23-180,18-4 180,-10 14-270,47 2-989,-5 5 539,13 3 105,-26 0 1,-2 0-105,16 0 719,1 17 0,-2-13 0,0 14 0</inkml:trace>
  <inkml:trace contextRef="#ctx0" brushRef="#br0" timeOffset="76608">10440 12712 9871,'-22'-10'1350,"16"1"-1350,-30 2 0,32 2 0,-19 3 0,21 50 90,-7-19-90,8 16 0,2 3-90,-1 1-495,8-6 0,1 1-1467,-5 8 1602,4-19 1,0 0-1673,-8 26 2122,11-17 0,-8 8 0,8-21 0</inkml:trace>
  <inkml:trace contextRef="#ctx0" brushRef="#br0" timeOffset="77058">10150 13034 8792,'-12'-23'270,"6"3"-180,1 2-90,5 3-90,0 2 90,0 0 90,26 6-180,-19 0-315,25 5 0,5 2-134,-9-2-781,37 2 1050,-25 18 180,1-14 90,-1 29 0,15-12-90,-13-2 90,-10 3 0,0-2 90,3-6 180,12 25-180,-25-22 180,2 4 0,-13-10 179,-2 0-269,-2-1 360,5 3 780,-3-3-691,10 3-449,-6-6 90,27 0-180,-19-5-90,30-1 0,-28-16 90,15-1-90,-19-2 180,2-10-90,-14 9-90,-1-15 0,-6 8-90,-23 3-90,0 5 180,-22 4 0,23 3 0,-9 5 90,20 5-90,-6 19 90,9 6-180,8 12 90,0 4-1259,21 10 359,-16-10 90,13-7 1,5-1 449,7 2 108,11 5 0,2-20 1,-10-2-1</inkml:trace>
  <inkml:trace contextRef="#ctx0" brushRef="#br0" timeOffset="77558">11355 13131 9422,'-15'-7'269,"11"18"-269,-10 9-89,31 22 178,-13-10-89,13 3 90,-4-10-90,-10-2-179,22 5-91,-22-9-360,16 0 540,-13-13-270,10-20 360,-6-14 0,4-10 90,2-20 0,-1 22 0,9-19 0,-12 36 90,7-11-90,-12 27 0,3-7 0,-5 10 0,-1 22-90,1-17 0,1 53 0,0-34 45,-2 10 0,0 1-45,-1 0 0,3 16 0,-3-33 0,-1 11-180,0-26-90,0 8-450,1-11 1,4 0 719,1-21 0,12-12 90,-4-12 269,0 10 1,1-1-380,4-8 380,6-15 180,-10 15-91,-5 17 181,0 2-450,-8 19 0,3 6-90,-4 22-180,7 9 180,-2 15-404,3 0-46,-1-8-989,1 2-270,1 0 1619,4 0 0,2-2 0,2-2 0</inkml:trace>
  <inkml:trace contextRef="#ctx0" brushRef="#br0" timeOffset="78208">12333 13202 8882,'-7'0'-90,"0"0"180,2 36-90,2-11 0,2 13 0,1 3 0,0 5 0,0-3 0,0-1 0,0 7 45,7-9 0,1-1-735,-4 0 690,10 7 258,-14-17 11,0-13-269,0 3-179,0-30-361,-17-29 180,13-4 135,-12-3 0,0-2-400,12-15 670,-3 3 0,0-2-435,6 23 0,2 1 434,-3-12 1,4 1 0,10 17 0,0 1 225,-6-24-135,15 31 0,4 1-482,6-24 347,10 19 115,12 5 155,-22 18 90,14 23-270,-23-13 0,-3 36-90,-10-22 0,-8 21 90,2-9-180,-25 17 90,17-12-990,-24-5 1,-3-1-720,8 4 1709,-3-13 0,-1-2 0,-2 0 0,1-3 0</inkml:trace>
  <inkml:trace contextRef="#ctx0" brushRef="#br0" timeOffset="78541">13743 12398 8882,'-53'18'180,"2"-13"179,16 21 1,0 4-879,-15-1 654,11 14 0,4 5-90,16-19 0,2 2-45,-8 25 0,5 3-656,10-20 0,3-1 700,-2 12 1,3 1-90,4-13 1,2-1-181,-2 1 0,4-1-360,11 0 0,4 1-809,4 14 0,4-1 1394,6-14 0,3-1 0,2 10 0,1-3 0,-7-17 0,-1 0 0</inkml:trace>
  <inkml:trace contextRef="#ctx0" brushRef="#br0" timeOffset="79275">14530 12671 9602,'1'-6'449,"0"0"-539,-1-2 0,-19 1 90,15-1 0,-31-1 0,12 2-449,-19 0 179,7 5-270,-6 0 540,19 2-270,-8 15 270,21 2 0,-1 13 90,10 4-180,18-8 90,-13 18 90,24-15-135,-25 7 0,-5 3 45,12 2 45,-10 1 0,-2 0-45,1 0 0,-6-6 0,-4 0 90,-9 5-872,-1 11 872,-7-21-90,24-3 0,-22-5 0,22-2 90,-16-10 0,17-2-90,12-7-90,22-2-360,11 0-360,12 0-9,-8 0 819,8 0 0,2 0 0,3 0 0</inkml:trace>
  <inkml:trace contextRef="#ctx0" brushRef="#br0" timeOffset="79758">15417 12458 9332,'-32'-2'270,"12"17"-540,10 4-810,10 19 1080,0-1 0,0-7 0,0-2 0</inkml:trace>
  <inkml:trace contextRef="#ctx0" brushRef="#br0" timeOffset="79896">15462 12573 8792,'-24'40'-90,"-8"-6"-1259,30 1 1349,-10-4 0,4 3 0,-3 2 0</inkml:trace>
  <inkml:trace contextRef="#ctx0" brushRef="#br0" timeOffset="80591">15947 13123 7353,'-4'3'899,"0"-2"630,3 6-1529,22-6 0,1-15 0,5-2 0,12-19 0,-16 11 0,2-6 0,-8 12-90,-17-8-89,0 11 269,0-1-180,-25 6 90,-2 5 0,-23 17 0,7 10 0,18 10 0,-2 2 90,25-3-90,-8 2 0,10 3 0,0 2-90,0 0-630,22-1-989,7 11 720,12-15 909,3 5 0,-10-21 0,1-4 0</inkml:trace>
  <inkml:trace contextRef="#ctx0" brushRef="#br0" timeOffset="81141">16398 13086 9602,'0'-14'1169,"-15"1"-1169,11 0 90,-12 4-90,16 22 0,0 12 0,0 33 0,15-13-45,-14-11 0,2-1-405,25 2-269,-25 20 269,21-34-90,-21 4 180,11-20 360,-9-16 0,3-15-90,2-26 180,-2 2-1266,4-5 1266,-1 11 0,0 6 179,1-1-179,4-2 180,-5 15 0,5-3-270,-9 21 90,3 3-90,-5 5 1267,0 22-1088,1-4-89,0 22-90,0-6 0,0 5 0,-2 24 0,-1-14 0,-3-11 0,1-1 90,-1 0-90,0 5-1079,0-25 989,0-31 0,0-1 90,23-28 90,-2-10-90,5 10-885,6-13 1065,-27 20 0,26 5-285,-28 3 555,22 7-270,-16 3-90,7 10-180,-6 2 90,-1 27 1034,-3 6-1034,6 27 90,-5-10-1349,11 17 719,-5-25-342,9 8 343,-2-21-460,4-4 999,3-9 0,4 1 0,1-6 0</inkml:trace>
  <inkml:trace contextRef="#ctx0" brushRef="#br0" timeOffset="81625">17278 13142 8972,'1'-26'1259,"0"5"-1259,-20 0 0,1 11 0,-4 22 90,0 10-90,19 25 0,-6-10-90,9 17-270,0-25 91,17 16-91,5-25 90,18 3 180,0-17 0,-7-19 90,1 8 540,-12-31-270,-6 8 1169,-3-26-1529,-11 11 0,2 5 90,-4 39 90,0 14-360,0 26-630,0 5 631,0-10-1,18-10 90,-14-6-90,30-17 270,-13 9 90,16-12 90,-2-21 180,-10 16 899,-5-48-899,-8 35-1,-4-26-179,0 31-180,-6-10-180,-1 14-989,-1 12-630,0 10 810,0 27-181,18-10 1170,-14 1 0,14-11 0,-18 0 0</inkml:trace>
  <inkml:trace contextRef="#ctx0" brushRef="#br0" timeOffset="81791">17680 12850 9242,'-11'-14'-180,"8"2"270,-18 4-2069,19 3 1979,-8 18 0,30 8 0,5 15 0</inkml:trace>
  <inkml:trace contextRef="#ctx0" brushRef="#br0" timeOffset="82109">17973 13366 9781,'0'-43'0,"0"3"0,20 5 0,-15-2 0,32-5 0,-15-20-1212,-1 14 1212,-4 18 0,-3 0 0,-10-11 0,10 3 387,-14 0-207,0-13 0,0 13 90,-18-21-360,-4 30 180,-17-9-90,17 24 559,-7 2-469,15 30-180,-1 17 180,4 12-90,10-6 0,2 1-1524,-1 17 1434,-2-18 0,4 2-135,10 3 1,1-1-146,-11-12 1,2 1-396,29 21 1,4-2-46,-8 2 810,3-21 0,4-2 0,6 2 0,1-3 0</inkml:trace>
  <inkml:trace contextRef="#ctx0" brushRef="#br0" timeOffset="82925">18590 12281 7803,'-9'-2'539,"3"0"-179,2 2-450,2 13 90,15-9 0,-10 24 0,24-12-1079,-24 17 359,10-8-179,-13 1 899,0-6 0,0-1 0,0-1 0</inkml:trace>
  <inkml:trace contextRef="#ctx0" brushRef="#br0" timeOffset="83075">18695 12386 6903,'8'13'-180,"-1"6"180,-29 20 0,16-4 0,-16 4 0</inkml:trace>
  <inkml:trace contextRef="#ctx0" brushRef="#br0" timeOffset="83341">18638 13444 10141,'0'-35'630,"20"15"-540,-16-11-180,45 19 90,-24-14-994,31 10 454,-7 0-449,4 5 89,-11 7 1,1 1 314,-9 1 0,-1 1 452,12-1 0,-2 4 0,17 12 0,-2 5 1</inkml:trace>
  <inkml:trace contextRef="#ctx0" brushRef="#br0" timeOffset="84210">18778 13000 7533,'-7'0'3148,"22"0"-3148,9 0-90,16 0 0,6 0-809,-7 0-806,8 0 805,0 0 900,-9 5 0,1 0 0,19-2 0,-20 2 0,0 0 0</inkml:trace>
  <inkml:trace contextRef="#ctx0" brushRef="#br0" timeOffset="84525">19138 12955 8432,'-27'-5'450,"5"4"-270,1-6 360,9 4 359,2-2-899,27 3 0,12 1 90,12 16-414,5-11 414,-8 11-90,26 2 0,-16 5-45,-6-2 0,-1 3 45,6 12 90,-12-10 0,-1 1 0,1 4-90,2 11 0,-21 0-90,-7-9 90,-31 26-450,-2-21-360,-10-3 1,-5-1 21,13-12 0,-2-1 788,-21 16 0,-1-1 0,19-14 0,1-1 0,-8 6 0,-1 0 0</inkml:trace>
  <inkml:trace contextRef="#ctx0" brushRef="#br0" timeOffset="85259">20573 12755 8702,'4'-7'540,"-1"-1"-450,-3 0 0,-18-4-90,14 2 180,-50-1-180,30 6-90,-32 2 90,20 3 90,0 0-180,3 14 180,-6 4-90,14 18 0,3-7-90,16 2 180,25 5-90,15-10-45,6 3 0,3-2 90,-12-13 0,0-1-45,15 10 0,-3-1 0,-9-5 0,7 6 0,-29-13 0,-1 2 89,-11-6-89,-24 0-1978,-28 1 898,-1-4 995,18-1 0,2-1 1,-6-1-1,1 0 1</inkml:trace>
  <inkml:trace contextRef="#ctx0" brushRef="#br0" timeOffset="85475">20433 12507 8882,'6'20'1259,"-2"2"-989,-4 15-270,0 16 0,0-16 0,0 1 0,0 1 0,0 11 0,0-4 0,0 0-881,0 13-559,0-10 1,0 1 1112,0 10 1,0-22 0,0-2 0,0 13 0</inkml:trace>
  <inkml:trace contextRef="#ctx0" brushRef="#br0" timeOffset="86048">20992 12767 8162,'-15'36'270,"11"-4"-270,-11 1 0,15-4 0,0 2 0,0 15 0,0-12 0,0 20 90,0-27-90,0 5-180,0-17 90,0-4-1439,0-4 1349,0-21 180,13 11 0,-10-36 0,10 19 90,1-22-90,-3 6 90,13-3 90,1-13 90,-7 16-90,11-13-180,-16 33 270,10-6-180,-14 21 179,5-4 1,-2 29-270,-5 6 0,3 31 90,-8-13-180,0 14 90,-2-28 360,0 10-360,0-22 0,16-25-90,21-32 90,1-9 45,-13 16 0,1 0-45,18-20 0,-14 16 90,15-7 0,-25 16 90,7 12-180,-16 1 90,1 10-90,-7 0 0,0 22 0,-2-17 90,3 41-90,-4-25 0,2 23-180,3 8-630,0-12 45,2-7 1,2-1 764,5 0 0,10 7 0,-3-19 0</inkml:trace>
  <inkml:trace contextRef="#ctx0" brushRef="#br0" timeOffset="86558">22008 12874 8162,'-25'-14'720,"19"2"-450,-42 4-180,18 4-90,-19 1 0,21 18 0,-11-11 0,23 29 0,-6-5 90,10 23-90,12-8-270,20 11 90,-15-26-90,38 5 0,-10-17 270,11-5-90,14-4 180,-25-4-180,7-24 180,-15 16 0,-5-34 270,1 11 0,-12-8 90,0 1 89,-9 14-449,0-3-180,0 6 90,-13 4 90,10 26-90,-11 8 0,34 2-180,-2 8-90,5-13 180,4 2 1,-24 2-1,27-19 90,-19 6-90,20-8 90,-15 0 90,9-21 0,-12 15 359,1-32-89,-6 34-90,-2-29-90,-1 29-270,0-24 180,-4 18-90,2 18-360,1 11-629,1 18-91,3 0 1,0-9-180,1 1 1259,1-2 0,1-2 0,-1-2 0</inkml:trace>
  <inkml:trace contextRef="#ctx0" brushRef="#br0" timeOffset="86762">22337 12481 7263,'0'26'0,"0"3"0,0-4 0</inkml:trace>
  <inkml:trace contextRef="#ctx0" brushRef="#br0" timeOffset="87574">20630 12980 7713,'0'4'449,"14"-2"-449,6-1 90,9-1 0,-10-16-180,1 13 180,-12-25-90,6 14 0,-7-11-90,-3 2 90,-20 4 0,-5 9 0,-17 4 0,0 22 90,2 4-90,15 20 0,8-9 0,13 3 0,0-9-629,0 1-631,24 0 1260,-18-1 0,51-2 0,-18-1 0</inkml:trace>
  <inkml:trace contextRef="#ctx0" brushRef="#br0" timeOffset="88226">22673 13135 9332,'5'0'629,"-1"0"-359,0 0-90,2 0-90,1-19-90,10-7 0,-4-12-90,9-1 90,0-9 0,-2 9 0,-5 4 0,0 0 0,0-9 0,-4 6 0,-2 0 0,-2-6-45,-4 0 0,0 1 45,-2 3-180,-1-22 270,-16 44-90,-3 25 0,-10 26 0,14 10 0,3 6-45,5-16 0,3 1-945,-2 22 1,2-2-90,4-2 1079,8-12 0,5-2 0,16 2 0,-4-17 0,0 1 0</inkml:trace>
  <inkml:trace contextRef="#ctx0" brushRef="#br0" timeOffset="89326">23710 12991 9332,'4'-5'1799,"3"2"-1799,-5 1 90,3 2-90,-2 14 0,2-11 0,0 27 0,-1-13 0,-1 16-1080,-3 19-539,0-8 1619,-9-4 0,-2 0 0,6 10 0,-5-18 0,0 1 0</inkml:trace>
  <inkml:trace contextRef="#ctx0" brushRef="#br0" timeOffset="89891">24480 12302 8972,'0'-8'899,"0"2"-2338,-14 17 1439,10 3 0,-19 16 0,12-1 0</inkml:trace>
  <inkml:trace contextRef="#ctx0" brushRef="#br0" timeOffset="90058">24598 12247 8522,'0'9'180,"0"9"-90,0 16-2249,0 23 2159,0-16 0,0 18 0,0-14 0</inkml:trace>
  <inkml:trace contextRef="#ctx0" brushRef="#br0" timeOffset="90630">24870 12702 8522,'-18'14'270,"4"7"-270,31-2 0,-13 19 0,12-21 0,-16 16 0,13-8 90,-10-5-90,9 6 90,-12-10-450,7 4 0,-5-32 360,4-11 0,11-31 0,-12 7 0,8 12 0,4 1 90,3-8-90,-4 9 0,1 2 90,11 0 0,-11-4 0,6 20-90,-16 7 180,14 4-180,-15 4 0,1 16 0,-5 5 0,-1 19 0,-22 1 0,16-4-180,-32-15-899,33 1 989,-20-21 90,56-26 360,-14 15-181,33-32 181,-21 39-270,-8-7 0,-11 23-180,-4 6 180,-25-2-90,-1 13-630,-3-16-179,-11 1 809,12 6 0,-1-13 0,5 8 0</inkml:trace>
  <inkml:trace contextRef="#ctx0" brushRef="#br0" timeOffset="91460">24872 12633 8702,'0'32'1709,"0"2"-1439,0-10-360,14 4 270,-11 5-180,11-5 0,-14 22 0,0-20 0,0 10 0,0-12 0,0 0 90,0 18-90,0-20 0,0 14 0,0-28-180,0-1-90,0-29 90,0-9 90,0-14 0,0-22 90,0 20-1372,18-18 1372,-13 16 0,32 0 0,-19-1 89,5 15 1,2 0-90,4-13 90,-5 12 0,0 2-90,1 2 180,13-4 0,-21 23-180,6 0 180,-13 9-180,1 0 270,-3 17 1282,-2 5-1641,-3 21 178,-2-8-89,-1 1 0,-15-3-89,11-9 178,-12 4-89,0-10-89,12-3-181,-29-2-1709,10 3 630,-9-6 1349,-12 3 0,17-9 0,-9 0 0</inkml:trace>
  <inkml:trace contextRef="#ctx0" brushRef="#br0" timeOffset="91941">25738 12642 9691,'-39'-14'-89,"-3"-6"89,11 18 89,-2-7-89,4 9-89,-2 0 178,-2 17-89,0-12 0,2 29 0,-9-9 90,16 8 0,-6 10 0,22-18-180,1 6 180,7-14-180,0-2 180,22-4-90,6-2-90,13-5 90,12-1 0,-19-16 0,22-6 0,-26 1 225,-4-7 0,-3-1 315,-4 8-450,3-34-180,-18 33 90,-4-1 90,0 30-270,0 6-1709,0 25-1079,15-6 2968,1 0 0,2-15 0,-5-7 0</inkml:trace>
  <inkml:trace contextRef="#ctx0" brushRef="#br0" timeOffset="92246">26093 12576 9691,'-38'17'0,"2"4"0,14 10 90,-7-1-90,25-4 0,-10-1 0,14 1 0,0 10 0,0-10 0,24 13-90,-17-20 180,36 6 0,-21-15 360,1 0 90,9-6-540,-20-3-90,-13 0-540,-15-18-179,-34 0 809,16 8 0,0-1 0,-14-11 0,-4 11 0</inkml:trace>
  <inkml:trace contextRef="#ctx0" brushRef="#br0" timeOffset="92546">26383 12626 8612,'0'-4'0,"-17"0"0,12 3 0,-31 1 0,19-1 0,-5 28 90,30-7-90,18 23 0,24-14 180,-2-3 0,-4-4 180,-20-7 89,-2-2-449,-20-7-90,6 1 180,-25-5-1259,-8 2 270,-23-3 899,-4 1 0,20-2 0,8 0 0</inkml:trace>
  <inkml:trace contextRef="#ctx0" brushRef="#br0" timeOffset="92941">26758 12593 9781,'0'-7'90,"8"2"270,-5 1-270,5 18-90,-3 4 0,-2 21 0,5-9 0,-3 3 0,0-11-90,-1 0-629,0 0-1260,2 7 989,0-9 990,2 5 0,-1-13 0,2 1 0</inkml:trace>
  <inkml:trace contextRef="#ctx0" brushRef="#br0" timeOffset="93162">27167 12545 8882,'-40'18'180,"-5"5"-270,11-1 180,-5 18-90,12-24 0,1 18 0,12-11 0,-11-2-270,21-3-270,-20-8-539,15 8 1079,-2-11 0,5 4 0,6-6 0</inkml:trace>
  <inkml:trace contextRef="#ctx0" brushRef="#br0" timeOffset="93314">26997 12611 8252,'10'-18'540,"2"6"-540,-7 22 0,2-6 90,2 29-180,0-9-180,8 20-180,-4-8-989,14 8 1439,-6-22 0,9 3 0,-4-12 0</inkml:trace>
  <inkml:trace contextRef="#ctx0" brushRef="#br0" timeOffset="93482">27620 12573 8432,'-58'0'180,"13"0"-180,-3 0 0,14 20-595,0-15 595,2 36 0,-7-11-630,14 10-1439,-5 13 2069,22-22 0,1 7 0,7-15 0</inkml:trace>
  <inkml:trace contextRef="#ctx0" brushRef="#br0" timeOffset="93791">27728 12692 9332,'-19'-4'0,"-4"1"0,0 18 0,-6-11 90,26 27-180,-8-7 180,11 7 0,0 2-180,0-9 90,0 5 0,0-8 90,18 3-90,-14-11 90,24-7-90,-17-16 0,2-12 0,1-24 0,-13 8-360,5-19-90,-6 23-989,0-22 359,0 28 1080,0-6 0,0 18 0,0 1 0</inkml:trace>
  <inkml:trace contextRef="#ctx0" brushRef="#br0" timeOffset="94075">28023 12699 9242,'0'9'0,"0"8"90,0-4-90,0 9 0,0 4 0,0-4 0,0 12 0,-11-17 270,8 6-91,-8-14-179,11-1-359,0-26-1890,34-23 1170,-25-5 850,18 18 1,1 0-1,-11-8 1,18-1 0</inkml:trace>
  <inkml:trace contextRef="#ctx0" brushRef="#br0" timeOffset="94475">28587 12650 8792,'-19'9'180,"-6"-3"-180,-26-6 90,9 5-90,-3 0-90,11 6 180,-11 8-90,11-1 0,-9 19 0,27-13 90,-4 8-90,19-1-90,-4-10 180,28 9-90,-18-17 0,59-1 0,-37-9-45,12-9 0,2-2 135,0 4-180,14-31 90,-8 4 90,-12-11 90,-12 12 0,-1-1 179,-2-9 361,-11 6 0,-2-1-541,-2-3-269,-5-20 90,0 33-89,0-5 178,0 19-89,-14 3 0,10 20 0,-10 13 0,14 11-539,0 7-541,0-7-269,0 3 360,0 1-181,0-3 1170,0-2 0,17-4 0,3-2 0</inkml:trace>
  <inkml:trace contextRef="#ctx0" brushRef="#br0" timeOffset="94714">28885 12256 8252,'0'-8'450,"0"1"-450,11 25 0,-8 1 0,8 23-630,-11-6-539,0-2 1169,0-9 0,0-12 0,0-6 0</inkml:trace>
  <inkml:trace contextRef="#ctx0" brushRef="#br0" timeOffset="94826">29023 12254 8702,'21'-26'360,"-4"9"-360,-6 10-450,-6 27-809,-2 11 1259,-3 12 0,0 7 0,0-9 0</inkml:trace>
  <inkml:trace contextRef="#ctx0" brushRef="#br0" timeOffset="95208">29398 12955 11940,'56'0'-899,"-8"-15"89,5 12-2401,-7-11 2222,4 14 0,1 0-181,-1 0 1254,-2 0 0,-4 0 0,-3 0 0</inkml:trace>
  <inkml:trace contextRef="#ctx0" brushRef="#br0" timeOffset="95375">29425 13079 9512,'-24'0'719,"3"0"-539,6 0-180,6-12 0,27 9-270,4-8-585,10 4 1,5 2-225,17-7 119,-15 5 0,1 0 960,24-8 0,-30 13 0,0 2 0,0-3 0,0-1 0</inkml:trace>
  <inkml:trace contextRef="#ctx0" brushRef="#br0" timeOffset="95608">29780 12847 8972,'-11'-8'90,"-11"0"180,18 0-180,-9 3 90,39 1-1,10 2-179,15 1-1039,1 1 1129,-13 17-581,10 2 491,-16 1-90,4 27 90,-26-25-104,-2 28-526,-32-18-629,-1 4-2107,-26 0 3366,1 5 0,22-21 0,-2 0 0,-1 0 0,-1 1 0</inkml:trace>
  <inkml:trace contextRef="#ctx0" brushRef="#br0" timeOffset="97874">30438 11810 8162,'-6'0'810,"1"0"-630,2 0-180,1 0 0,0 0 90,0 0-180,19 0 180,5 0-180,15 0 90,-1 0 90,-6 16-90,-1-12-90,0 30 180,5-8-180,-8 10 90,7 18 0,-15-19-731,0 12 731,-7-13 89,-3-1-178,-1-2 178,1 14-89,-3-12-89,5 22 178,-4-23-89,10 22 0,-4-19-45,5 3 1,2 1 133,1 6-89,2-2 0,0 1 0,-5 0 135,-4-7 0,-2 0-198,-3 6 152,-1 11 91,-6-19 90,-1-2-90,0-1-90,-21 11 0,-3-14-90,1-5 0,-3-2-90,-10 0 90,-17 11 90,22-19-90,-12 2 0,13-9-90,-2-2-719,1-2-990,-13-2 719,13 0 1080,-9-1 0,19-21 0,2-5 0</inkml:trace>
  <inkml:trace contextRef="#ctx0" brushRef="#br0" timeOffset="120874">31363 11715 7982,'0'-4'1440,"0"17"-1260,0 13-180,0 12 0,0 8-624,16 0 714,-12 8-90,10-24 0,3 3 45,-4 16 0,-1 3-595,4-12 0,1 1 595,1 13 0,-1 0-45,-4-17 0,-1 0 135,-1 0 0,-1 0-135,0-2 0,-1 1 0,-3-1 0,-2 0 44,0-1 1,-2-1-45,0 0 0,-4 1 45,-9 14 0,-5 1-409,5-12 1,-3 1 363,-9 6 0,-6 4 0,1-5-45,-1-1 0,-3-1-935,-6 7 0,-4 4 0,1-5 395,1-3 1,-1-2 44,6-5 0,-3 3 1,3-4 478,-4 0 0,1-2 0,1 0 0,0-1 1,1-2-1,0 0 0</inkml:trace>
  <inkml:trace contextRef="#ctx0" brushRef="#br0" timeOffset="122457">4700 14827 7623,'-13'17'449,"-3"5"-449,15 11 0,-4 3 0,1-7 0,1 21 90,-2-10-90,3-5 0,0 0 0,0 7 0,1-8 0,0 0 0,-1 3 0,1 10-1709,1-9 1709,0-13 0,0 5 0,0-13 0</inkml:trace>
  <inkml:trace contextRef="#ctx0" brushRef="#br0" timeOffset="122740">4905 14814 8342,'-15'19'1170,"3"7"-1170,12 13 0,0 2 0,0-4 0,14 26 0,-11-13-1109,4-3 1,-1 0 1108,-6 10-585,4-19 1,0 1-631,-3 0 1,1-1 1214,6 20 0,-6-21 0,0 0 0,4 12 0</inkml:trace>
  <inkml:trace contextRef="#ctx0" brushRef="#br0" timeOffset="124807">6188 14728 6633,'-14'38'360,"10"6"-360,-27 5-1248,27 7 1293,-13-27 0,0 2-45,12 30 0,-12-29 0,0 0 0,13 30 0,-10-32 0,0 1 0,5 25 0,-4-5 0,-1-4 90,9-6-90,-4-6 398,3-5-398,3-7 206,-1-5-296,2-6-630,0-4 540,2-22 180,0-15 90,0-12-45,8 5 0,0-3 45,-4-17-205,3 3 0,1-2 160,-2 19 0,-1 1 90,-4-11 0,1-2 224,8 2 1,-1 3 0,-6-22-225,8 17 0,1 3-45,-1 1-90,11-3 90,-8 27 0,0 6 0,1 8 0,2 2-90,2 4 0,-1 20 89,13 16-89,-10 11-250,-3-4 1,-1 2 339,0 16-135,-8-17 0,-1 1 90,-3-11 0,-1-2-90,-1 3 0,0-1-13,-1 0 0,1 0-167,-1 13 0,1 0-135,-1-12 0,1 0-450,-1 19 1,1-1 599,1 4 0,-3-22 0,0-2 1,0 9-1</inkml:trace>
  <inkml:trace contextRef="#ctx0" brushRef="#br0" timeOffset="124959">6030 15482 7263,'0'-12'0,"21"-6"0,-16 4 0,56-9-180,-34 10 180,13 4 0,2 2 0,7 0 0,16 0 0</inkml:trace>
  <inkml:trace contextRef="#ctx0" brushRef="#br0" timeOffset="125191">6805 15250 7713,'-19'14'90,"-4"2"-90,21 18 89,-6-7-89,8 3 0,0-7-89,0-1 89,0 2 89,22-2-268,-17-1-181,31-2-540,-15 2 237,8-11 663,3 1 0,-8-10 0,1-1 0</inkml:trace>
  <inkml:trace contextRef="#ctx0" brushRef="#br0" timeOffset="125346">7095 15316 8252,'2'-22'0,"-1"25"0,-1 13 90,0 29-90,0-7 0,17 2-90,4 2-539,-1-11 629,6-9 0,2-2 0,-3-6 0,32 0 0</inkml:trace>
  <inkml:trace contextRef="#ctx0" brushRef="#br0" timeOffset="125595">7642 14796 7803,'-15'-11'0,"11"1"0,-11 4 0,4 2 89,8 22-89,-14-14 0,15 42 90,-5-22-135,6 12 0,2 4 135,-1 15-90,0-4 0,0 2 0,0 12 0,8-10 0,1-1-802,-5 8 847,3-24 0,2 0-45,2 9-539,-8-5 419,8 19 0,-11-29 0,0 14 0</inkml:trace>
  <inkml:trace contextRef="#ctx0" brushRef="#br0" timeOffset="125743">7387 15431 7443,'-8'-24'360,"6"-10"-271,-5 9-89,26-20-89,9 18 89,10-7-270,21 2-450,-20 11 720,-5 3 0,0 0 0,8 0 0,12-6 0</inkml:trace>
  <inkml:trace contextRef="#ctx0" brushRef="#br0" timeOffset="126094">7873 14823 7713,'-18'-5'449,"3"2"-449,15 22 0,0-2 0,0 23 90,0 19-90,0-8-1185,0-2 1,0 1 1184,0 12 0,-1-11 0,2 1 0,10 2 118,-10-13 1,1-1-119,9-1 0,-6 5 180,-4-19-270,9-10 90,-7-3 0,5-10 1750,-4-21-1750,1 14 472,1-39-472,2 23 90,0-23 0,2 8 0,-1 1 90,4-7-180,-5 22 180,4-13-180,-7 30 0,3-8 0,-3 11 90,2 0-90,0 20-180,8 8-810,-1 13 990,15 18 0,-7-19 0,8 14 0</inkml:trace>
  <inkml:trace contextRef="#ctx0" brushRef="#br0" timeOffset="126617">8507 15224 9781,'-15'-11'180,"-3"-3"-270,6 4 0,-2-1 90,9 6 0,1 19 0,3 7 0</inkml:trace>
  <inkml:trace contextRef="#ctx0" brushRef="#br0" timeOffset="126760">8510 15544 8972,'0'4'90,"-12"-2"-1529,9-15 1439,-9-4 0,12-20 0,0 0 0</inkml:trace>
  <inkml:trace contextRef="#ctx0" brushRef="#br0" timeOffset="126926">8808 15204 8252,'-35'0'120,"13"13"0,9 4 0</inkml:trace>
  <inkml:trace contextRef="#ctx0" brushRef="#br0" timeOffset="127083">8878 15474 8792,'-35'2'450,"3"-1"-1260,15-15 810,0 11 0,15-11 0,-5 14 0</inkml:trace>
  <inkml:trace contextRef="#ctx0" brushRef="#br0" timeOffset="127711">9330 15280 8972,'0'-15'360,"-18"2"-270,14 1-180,-33 0 90,33 6 0,-27-1 0,12 5-90,-9 18 180,0 8-90,14 22 0,5-6 0,9 1-180,0-13-90,17-3-180,5-3 180,0 0-89,18-12 359,-12-1 0,11-9 89,5-16 1,-21-7 0,8-19 180,-21 8 180,3 1-90,-12 12-540,3-3 270,-4 7-90,0 21 0,0 16 0,0 15 90,0 19 0,15-20-180,7 21 0,-2-27-450,35 6 270,-29-24 0,32-1 1,-6-26 269,-12 12-45,-8-22 0,0-6 45,1 3 0,-8-14 0,-3-6-725,-2-5 725,-8 17 0,-2-1 90,-3-20 179,-3 0 406,-3 5 0,-1 0-405,0-11-181,-8 9 1,-1 4-90,4 18 270,-25-6-270,27 50 0,-10 15 90,13 21-90,0 12 0,7-19 0,1 0-350,-4 24 35,10-6 1,0 1-732,-11 6 551,9-21 1,0-2-496,-10 9 990,20-3 0,-19-6 0,8-3 0</inkml:trace>
  <inkml:trace contextRef="#ctx0" brushRef="#br0" timeOffset="127873">9778 15340 8432,'0'-26'90,"0"1"-90,0 3 0,0 0 0,17 3-90,9-4-270,-3 9-1439,39-1 1799,-37 10 0,34 1 0,-26 4 0</inkml:trace>
  <inkml:trace contextRef="#ctx0" brushRef="#br0" timeOffset="128074">10472 14881 8882,'-23'-7'270,"4"0"-180,19 3 359,-11 1-449,8 18 0,-8 15-89,11 32 89,0-1-867,0-25 1,0-1 326,0 22-449,0 0-90,0 0 824,14-4 0,-10-1 0,10-3 0</inkml:trace>
  <inkml:trace contextRef="#ctx0" brushRef="#br0" timeOffset="128240">10260 15221 7443,'0'-28'0,"0"3"0,0 2-180,22 4-1079,21 2 1259,2 8 0,11 1 0,-24 8 0</inkml:trace>
  <inkml:trace contextRef="#ctx0" brushRef="#br0" timeOffset="128524">10777 15474 7173,'22'8'0,"3"-4"90,0-1-180,14-3 90,-11-19 0,17-3 0,-22-2 180,1-12 0,-13 20-90,-7-16-180,-2 9 360,-2-11-181,-23 10 91,-2-14-180,-3 21 0,-12-3 0,16 15 0,-14 1 0,16 18 90,3 6-90,17 20 90,-5-7-90,25 3 0,-13-11-449,33-1-271,-33-1-90,40-3 810,-26-2 0,24-4 0,-11-1 0</inkml:trace>
  <inkml:trace contextRef="#ctx0" brushRef="#br0" timeOffset="129024">11168 15305 8162,'0'7'450,"0"4"-450,0 27 90,17-18-180,-12 22-90,26-27 0,-28 22 180,21-26-719,-17 6 719,7-16 0,-7 5 0,-3-24 0,0 14 90,2-48 0,0 31 179,6-43-269,-3 33 90,2-7 0,-2 16 0,0 11-90,-2-6 90,1 15 0,0-7-90,-1 9 90,3 20 0,-3-15-180,5 48 180,-6-33-180,2 29 180,-3-9-90,0-13 0,-1 7 90,-1-24-90,-1 6-180,1-13 270,-1 5-180,2-8 180,0 0-90,1-22 0,2-5 0,1-14 90,5-10 90,-4 21 0,6-7-90,-7 12 0,9 14-90,-8-1 0,9 32 0,-9-15-1260,6 54 91,-4-34 1009,3 35 0,-4-23 0,1 1 0</inkml:trace>
  <inkml:trace contextRef="#ctx0" brushRef="#br0" timeOffset="129457">12037 15390 8522,'-14'-8'90,"10"21"-90,-10 15 90,14 14-90,0 0 0,0-6 0,0 18 0,0-13 0,0 26 0,0-32 0,0 6 0,12-12-270,-9-11-180,9 0 450,-12-29-90,0-13 90,-15-13 0,11-9-1017,-11 6 1017,0-7 90,11-6-90,-12-3 0,15 12 0,2-1 0,-1 11 0,0-2 45,0-19 0,0 1 45,0-4 45,11 17 0,0 4-45,-6 6 0,34-1 180,-16 24-180,18 3-90,-10 27 90,-3-16 0,-8 52-90,-10-35 45,-2 16 0,-3 3-45,-4-4-450,-10-2 0,-2 0-719,5-4 1169,-38 9 0,25-16 0,-18-1 0</inkml:trace>
  <inkml:trace contextRef="#ctx0" brushRef="#br0" timeOffset="129775">13468 14563 8972,'-37'0'450,"-18"20"-91,13-15-89,6 22 0,1 6-1550,-5-3 1280,14 2 0,1 6 45,1 5 0,3 0-45,5-8 0,1 2 0,2 6 0,0 3 0,4-2 0,2-5 0,2 1-765,-2 26 1,7-1 179,13-29 1,3-1-136,-5 9 1,3-2 719,13-15 0,3-4 0,18 21 0,4-4 0</inkml:trace>
  <inkml:trace contextRef="#ctx0" brushRef="#br0" timeOffset="130607">14108 14695 9332,'2'-7'270,"0"-3"-270,-2 2 0,0 0 0,-21 2 0,16 3-90,-35-1 90,12 2 0,-10 0 0,-10 2 0,21 0 0,-11 16-180,22 1 0,2 11 90,10-1 90,25-8-90,-16 1 90,31 4 90,-14-4-180,12 17 180,-12-11-90,1 23 0,-21-15 0,7 13 0,-9 8 0,0-12 0,-8-5 0,-1-1 0,5 6 0,-14-8 0,0-2 0,13 1 0,-28 14 0,29-27-90,-9 3 180,13-12-90,0-2 0,0-3-180,20-1 0,7-3-630,29-1 181,-8-2 629,-12 0 0,0 0 0,11 0 0,15 0 0</inkml:trace>
  <inkml:trace contextRef="#ctx0" brushRef="#br0" timeOffset="130932">14595 14572 7713,'0'36'269,"0"-3"-269,0-1 0,0-8-539,0-2-361,0-6 900,0-2 0,0 0 0,0-1 0</inkml:trace>
  <inkml:trace contextRef="#ctx0" brushRef="#br0" timeOffset="131061">14715 14663 7623,'-16'55'-203,"13"-9"1,-13 5-1,16-8 1</inkml:trace>
  <inkml:trace contextRef="#ctx0" brushRef="#br0" timeOffset="131724">15282 15280 9152,'0'-9'180,"0"3"-180,0 27 0,0-3 0,0 24 0,0-6 0,0 27 90,13-12-1134,-11-6 1,-1-1 1043,13 7 0,-14 11-91,0-28 181,0-4 0,0-7-180,0-1-1619,0-12 1439,0-41 1700,-12 7-1520,10-17 0,1-3 90,-11-4 0,11-1 0,2 0 306,-1-15-306,8 11 0,1 1 0,-5-7 135,23 13 0,0 3-45,-18 9-45,21 12 0,3 6 45,-18 10 0,29 28-90,-25-17 0,2 38 0,-10-25 0,-6 20 90,-2-10-90,-3 11 0,0-11-1080,-19 12 1080,-5-27 0,1 9 0,4-13 0</inkml:trace>
  <inkml:trace contextRef="#ctx0" brushRef="#br0" timeOffset="132090">15590 14876 7353,'8'16'450,"9"-12"-181,-8 38-179,7-19 0,-1 27-2005,-2-8 1915,1 6 0,-6-12 0,0 1 0,3 19 0,-3-10 0,0-1 0,-3 4 45,0-11 0,-1-2-45,-2-1 711,2 5-801,-2-18 327,1-10-327,3-1 90,-1-10 0,9-22 1147,-2-8-1147,12-27 90,-8 8 90,5-1 90,-3 6-270,-5 13 180,4-5-180,-11 24 90,5 2-90,-6 9 0,3 18 0,-2-13 90,3 38-180,1-23 180,1 25-450,1-12-360,1 3-989,11 11 1709,-4-13 0,8 6 0,-5-17 0</inkml:trace>
  <inkml:trace contextRef="#ctx0" brushRef="#br0" timeOffset="132357">16298 15319 8342,'-26'-15'-90,"-13"6"90,18-1 180,-18 9-180,6 11 180,13 7-180,8 18 90,12 0-90,25 0 0,1-8 0,21-11 0,-7-9 0,-10-24 0,-12-5-90,-10-21-450,-8-2 181,-22 9-901,17-5 1260,-36 22 0,36 2 0,-14 11 0</inkml:trace>
  <inkml:trace contextRef="#ctx0" brushRef="#br0" timeOffset="132690">16448 15288 7892,'4'19'540,"2"6"-450,0-10-90,3 15 0,-3-12 0,4 15 0,-5-12 0,4 11 0,-5-15 0,1 4 90,-1-7-360,-4-5-809,3 1 1079,-3-29 90,1-5 0,-1-15 270,19-11-271,-15 19 1,29-17-90,-30 27 0,11-4 0,-4 18-719,0 18-450,11 10 1169,-8 21 0,1-20 0,-7-2 0</inkml:trace>
  <inkml:trace contextRef="#ctx0" brushRef="#br0" timeOffset="132958">16778 15502 7443,'13'0'0,"1"0"0,3-17 0,3 13 0,18-27 90,-7 11 90,21-14-90,-22 14 89,3-8 1,-14 14-270,-9-7 180,-2-4-90,-8 12 360,-21-7-360,-5 11 0,-21-2 90,7 8-90,5 0 0,16 21 90,9 4-90,10 22-180,0-8-629,16 0-181,-13-8 990,36-2 0,-19 0 0,20-2 0</inkml:trace>
  <inkml:trace contextRef="#ctx0" brushRef="#br0" timeOffset="133358">17492 15544 9691,'23'0'0,"11"0"-809,20 0-2410,0-12 1690,-10 9 1529,1-9 0,0 4 0,1-3 0</inkml:trace>
  <inkml:trace contextRef="#ctx0" brushRef="#br0" timeOffset="133963">17962 15144 9152,'-8'-8'629,"2"1"-539,6 26 0,17-14-90,-12 56 0,25-34-1160,-27 33 1160,11-20 90,-5-2 36,-7 14-126,7-17 0,-3 6-90,-5-18-1079,9-9 1169,-7-19 0,2 3 869,0-36-959,-2 19 180,4-22 75,1 5-75,7-18-90,-2 13 270,8-20-90,-7 34-90,6-4 0,-7 23-90,13 20 0,-11-8 0,12 50 0,-14-30 0,-2 11 0,-1 1-450,1 2 180,3 8 0,-3-17-90,-1-5-89,2-5-1,0-9 90,1-5 270,0-5-270,7 0 450,-6-23 180,8-7 0,-12-12 539,2-13-269,-9 21-90,0-10 0,-3 16-180,0 2-181,0 4-89,0 3 180,0 3-180,0 61-449,0-26-91,7 19 0,4 2 90,5-13 450,18 14 0,-5-21 0,1 4 0</inkml:trace>
  <inkml:trace contextRef="#ctx0" brushRef="#br0" timeOffset="134476">18653 15176 8792,'0'-13'450,"0"21"-450,15-11 0,-11 38 90,11-18-90,-3 19-90,-10-7 90,10 0 90,-1 0-180,-8-1-540,15 6 540,-12-10 90,5-3-270,-3-7 270,-4-12 0,1 5 0,-2-23 90,-1 12-90,1-32 0,0 19 90,0-18-90,1 6 90,1-1 0,0 2-90,4-7 90,-4 12-90,5-5 90,-6 20-90,3 0 0,-3 8 0,1 0 0,-2 21 0,5 1 0,-4 3 0,6 22 0,-5-39-540,3 38 540,-2-31-449,0 5-91,1-5 360,-1-14 90,4 4 90,-2-25 180,5-3 90,-3-14 449,10-18-539,-9 25 90,8-19 0,-11 36-90,3-6-90,-6 18-90,3 10 0,-2-6 90,0 31-90,4-3 0,-4 9-1260,8 19 541,-6-23-652,4 9 1371,-3-18 0,2-5 0,0-2 0</inkml:trace>
  <inkml:trace contextRef="#ctx0" brushRef="#br0" timeOffset="135207">19282 14767 8432,'0'-12'450,"0"4"-270,0 22-180,0 13 0,16 11 0,-12 5 0,12-6-1056,-2 3 1056,-11 2 0,10 0 90,-4-2-139,-7 12 49,13-16 90,-14 11-90,4-26-540,-5 1-539,0-14 1079,0-39 0,0 12 89,0-34 91,0 13 90,21 12-90,-4-7 0,6 13 694,2 11-784,-9 1 231,13 10-321,-4 21 90,-3-16-90,-1 44 0,-8-29 90,3 37-90,-10-26 0,-2 20 0,-4-23 90,0 6-270,-22-14-180,17-4 180,-35-2-809,17-4 359,-14-4 540,15-20 90,0-8 90,20-19-90,18 3 360,7 3-90,23 16-270,-7 8 0,-9 11 90,10 0-180,-17 0 180,8 0-90,-2 14 0,-7-11 0,15 19 0,-16-19 0,13 5-90,-17-8 180,13-15 90,-19-2 629,5-20-359,-14 2-90,-1 5-90,-1 3-1,-15 6-358,11 6 178,-24 2-89,26 28-989,-10 9 269,12 22 1,18-10-181,-13-1 900,13-14 0,-1-2 0,3-2 0</inkml:trace>
  <inkml:trace contextRef="#ctx0" brushRef="#br0" timeOffset="135507">20042 15091 9062,'-20'-6'270,"5"19"-270,15-2 0,17 6 0,-12 15 0,27 8 0,-28-1 0,22 17 90,-23-34 629,15 9-809,-17-19 270,10-2-180,-8-23 0,2 9 0,-1-34-90,-1 17 90,6-42-180,-3 19-45,3 3 1,0-1-406,1-6 0,2 8 1,0 2-271,3-2 900,7-5 0,-7 21 0,0 5 0</inkml:trace>
  <inkml:trace contextRef="#ctx0" brushRef="#br0" timeOffset="136111">20638 14500 7713,'9'16'-90,"-3"1"-360,-6 18 0,0-10 450,0 9 0,0-15 0,0 7 0</inkml:trace>
  <inkml:trace contextRef="#ctx0" brushRef="#br0" timeOffset="136263">20635 14519 8162,'19'-6'360,"10"4"-270,-16-4 0,11 6-90,1 17 0,-8 12-270,2 11-1553,-12 12 1823,-2-5 0,-4 8 0,0 3 0</inkml:trace>
  <inkml:trace contextRef="#ctx0" brushRef="#br0" timeOffset="137365">21090 15134 8162,'27'0'90,"2"0"-90,-2 0-90,9 0 90,3 0 0,6 0-855,-11 0 1,1 0 854,17 0 0,13 0 0,-22 0 0</inkml:trace>
  <inkml:trace contextRef="#ctx0" brushRef="#br0" timeOffset="137541">21380 15118 7713,'-7'-4'90,"1"1"-180,6 1 0,0 0-630,28 1 720,11 0 0,18 1 0,0 0 0</inkml:trace>
  <inkml:trace contextRef="#ctx0" brushRef="#br0" timeOffset="138123">21148 15043 7623,'0'-18'1079,"0"4"-899,17 2-90,-12 4 0,12-1 0,3 2 0,-15-1-90,35 3-90,-23-1 180,31 4-90,-18-1-90,24 3 0,-21 0-1439,22 18 359,-24-13 1170,9 13 0,-15-1 0,0 5 0</inkml:trace>
  <inkml:trace contextRef="#ctx0" brushRef="#br0" timeOffset="138509">21433 14796 8162,'-2'-4'360,"0"0"-90,1 1-270,23 1 0,7 2 0,14 14 0,0-10 0,-10 9 90,1-1-90,-2-9 0,0 20-90,-4-20 180,6 26-90,-11-18 90,2 22-90,-16-17 0,-3 15 0,-5-13 0,-27 10 0,-6 4 0,-16-4-270,13-3 0,2 2-809,-9 8 1079,4-3 0,1 0 0,-2 8 0,14-14 0,0 0 0</inkml:trace>
  <inkml:trace contextRef="#ctx0" brushRef="#br0" timeOffset="139340">22653 14786 7803,'-15'-7'0,"11"1"0,-32 4 0,20 0 0,-21 2-90,9 0 180,-16 17-90,12-13 0,-9 28 0,14-9 0,13 7 0,2 15 0,12-18 89,28 25-89,10-21-667,-12-10 1,1-1 846,25 8-90,-16 0-807,-1-2 807,-5-2-24,-13-2 114,10-3 179,-23 3-359,11-9 1196,-15 5-1106,0-10 714,-17 2-804,12-4 255,-32 0-1065,31-2-1079,-39 0 1889,17-2 0,-2-1 0,8-1 0</inkml:trace>
  <inkml:trace contextRef="#ctx0" brushRef="#br0" timeOffset="139541">22583 14595 7623,'0'18'1979,"0"12"-1935,0 4 1,0 3-45,0 28-271,0-27 0,0 3 271,0 8 0,0-1-297,0-10 0,0 2 177,0 4 0,0 4 0,0-4-600,0-4 1,0-1 719,0 26 0,0-2 0,0-27 0,0-2 0,0 9 0,0 1 0</inkml:trace>
  <inkml:trace contextRef="#ctx0" brushRef="#br0" timeOffset="139990">23048 15193 7353,'-18'18'1889,"22"-8"-1799,1-24-90,30-11 0,-16-12 0,0-8 0,5 17-90,-21-10 90,6 15 90,-9 0-270,0 2 180,0 3-90,-17 2 90,12 4 0,-32 5 0,17 4 0,-3 19 0,-4-12 0,24 37 0,-15-19 90,16 24-304,-6-8 214,8 2 0,0 0-360,0-1-1259,18 11 630,4-14 989,1 7 0,19-22 0,-12-2 0</inkml:trace>
  <inkml:trace contextRef="#ctx0" brushRef="#br0" timeOffset="140545">23325 15064 7982,'0'-7'810,"0"24"-810,0 9 90,0 18-180,0 2 180,16-7-90,-13 21 0,26-14 0,-21-3 0,-3 0 0,11-6-90,0 21-450,-15-42 270,7-3 270,-6-9-90,5-18 90,0-12 90,2-9-90,10-28 0,-3 19 90,1 3 0,0-1 0,4-7-45,-4 11 0,-1 2 135,0 0-90,2-2-90,-9 27 90,-2 5 0,-1 6-90,3 15 0,-3-11 0,6 52 90,-5-29-90,-1 13 0,-1 1-216,-1 1 216,1 10 90,-4-20-90,0-7 180,1-12-180,1 6 0,1-17 90,2 8 36,1-10-126,9-24 0,-3-7 0,6-14 0,4-16 180,-5 22-135,-3 7 0,0 1 45,1-2 89,6-8-89,-12 26 0,3 3-90,-7 12 0,5 22 0,-3 8 0,4 25-90,-2-11-1529,9 14 810,-5-27 89,7 8 720,9-12 0,-2-15 0,9 3 0</inkml:trace>
  <inkml:trace contextRef="#ctx0" brushRef="#br0" timeOffset="141057">24347 15176 8702,'2'-20'720,"-1"2"-361,-1 0 181,-19 10-540,-4 16 90,-11 33-90,14 1 45,8-6 0,4 0-45,5 3 0,-6 24 90,27-30-270,-13 7 180,29-14-90,-13-10 90,17-2 0,-1-11 0,-14-22-90,3 14 180,-15-49 0,3 31 180,-6-29 180,-8 9-360,0 13-180,0-6 90,0 14 0,0 30 0,0 7 0,19 21 0,-14-1-540,31 1 270,-32-10-90,25 6 360,-15-11 0,9-10 0,-5-1 90,-1-24 0,-8 10 540,1-43 89,-6 26-359,1-30-180,-3 25-90,-1 0 0,-1 3-90,0 29-360,0 24-359,0 12-271,0 11-179,17-21-90,-12-5-91,12 1 1350,-3-6 0,-11-1 0,11-2 0</inkml:trace>
  <inkml:trace contextRef="#ctx0" brushRef="#br0" timeOffset="141213">24755 14898 9152,'-10'-30'180,"7"5"-270,-7 6 90,10 3 0,0 26 0,0 6 0</inkml:trace>
  <inkml:trace contextRef="#ctx0" brushRef="#br0" timeOffset="141527">24903 15491 7982,'8'0'720,"2"-15"-180,9-11-360,-2-10-135,0 7 0,0-2 45,5-11-1,-5 3 1,0-2-1059,2-10 1193,-9 17 1,-1 1-45,3-16 90,-7 2 0,-1-2 90,-3-17-90,-1 18-136,1 10 1,-2 2 144,-15 1-369,12-12 180,-11 29 189,3 3-279,9 31 0,-9 20 0,12 14 0,-1-5 0,2 1-353,6-14 1,0 1-548,-7 28 1,4-1 136,12-23 0,1-1 178,-16 10 0,3 0 585,22-6 0,3-2 0,-4 16 0,4-22 0,-1 1 0</inkml:trace>
  <inkml:trace contextRef="#ctx0" brushRef="#br0" timeOffset="142140">25680 15351 8972,'0'-4'989,"0"0"-989,0 19 90,19-12-90,-15 29 0,27-7-270,-28 9-1798,10 21 628,-13-18 1440,0 13 0,-18-13 0,-4 0 0</inkml:trace>
  <inkml:trace contextRef="#ctx0" brushRef="#br0" timeOffset="142745">26318 14241 8522,'-28'0'0,"3"13"0,6 0 0,6 3-809,3 7 809,7-3 0,0 5 0,3 2 0</inkml:trace>
  <inkml:trace contextRef="#ctx0" brushRef="#br0" timeOffset="142906">26415 14351 8432,'-19'22'0,"5"6"-90,3 14-1079,8 3 1028,-8-5 1,11 5 0,0 3 0</inkml:trace>
  <inkml:trace contextRef="#ctx0" brushRef="#br0" timeOffset="143407">26665 15018 9871,'-17'-24'90,"-6"2"-180,20 6 90,-7 4 270,4 6-270,5 19 0,-4 18 0,21 30 90,-12-5-837,11-14 1,-1 0 746,-12 9 90,10 14-387,-12-13 297,0-17 90,0 5-90,0-43-90,0-15 0,0-19 90,0 2 0,0-1 0,0-16-45,0 0 0,0-2-123,0 20 1,0-1 122,9-27 0,1 1 182,-9 24 0,2 3-137,15-11 0,0 1 0,-14-7 0,32 9-90,-22 9 382,17 10-202,-10 9-180,0 9 180,7 18-90,-8-9 0,5 48 89,-16-27-363,-2 33 274,-7-21 0,0 0 0,-23 0-270,-2 9-630,-3-12-615,-11 9 1515,20-29 0,-4 5 0,9-12 0</inkml:trace>
  <inkml:trace contextRef="#ctx0" brushRef="#br0" timeOffset="143743">27203 14764 9602,'-23'18'449,"17"13"-449,-37-4 0,16 6 0,-16 14 0,17-20 0,-2 8 90,26-13-180,-8-3-90,10-1 0,0-2-89,0-2-91,0-3-90,20-3 360,4-4 90,22-1 90,-22-23-90,16 15 90,-35-36 0,30 24 270,-31-18 0,20 8 179,-22 0-449,12-2-90,-13 5 0,3 22-1169,-4 29 179,0 9 990,0 25 0,0-32 0,0 10 0</inkml:trace>
  <inkml:trace contextRef="#ctx0" brushRef="#br0" timeOffset="144023">27565 14838 8612,'-21'-16'90,"15"1"-90,-35 1 0,37 5 90,-28 3-90,30 18 0,-10 11 0,12 23 90,0-7-889,17 5 709,-12-13 1,28-1 178,-29-1-178,28-3 178,-28-3-89,23-3 0,-24 2 0,8-9 0,-28-1-359,13-24 528,-30 8-799,30-25-180,-29 26 810,29-28 0,-11 17 0,15-16 0</inkml:trace>
  <inkml:trace contextRef="#ctx0" brushRef="#br0" timeOffset="144191">27843 14820 7623,'-15'27'90,"11"0"-540,-25-3 0,26-4-180,-11-2 630,14-5 0,0-1 0,0-1 0</inkml:trace>
  <inkml:trace contextRef="#ctx0" brushRef="#br0" timeOffset="144467">27897 14922 9152,'-17'-13'90,"12"-3"-90,-25 15 90,15-5-90,-1 20-90,-3-11 90,17 28 0,-4-7 0,6 8 0,0 12 0,0-18 0,18 14 0,-13-19 0,13 3 0,-18-10-360,0-4 270,0-1 90,0 0-270,0-5-270,-14 0-359,-8-3 899,-15-1 0,1 0 0,0 0 0</inkml:trace>
  <inkml:trace contextRef="#ctx0" brushRef="#br0" timeOffset="144977">28085 14866 8702,'0'-6'1349,"-10"1"-899,8-1-450,-8 1 90,6 1 90,1 3-180,-2 18 0,4 9 0,1 12 90,16 21-180,-13-20 135,12-3 0,-1 1-598,-10 4-347,19 13 1,-21-22 179,18-4 1,-17-4 719,21 2 0,-16-12 0,12 2 0</inkml:trace>
  <inkml:trace contextRef="#ctx0" brushRef="#br0" timeOffset="145357">28348 15011 9332,'1'-13'629,"0"1"-719,-1 25 90,-17-12 0,13 39 0,-13-24 0,2 18-269,11-8-181,-23 0-630,14-2 361,-2 1-361,0-9 721,9-4 359,-2-7 90,1-5 539,3-19-269,1-6 0,2-24-180,0 9 90,1-2 359,0-2-269,0 11-90,16-5 180,-12 15-271,11 5 1,0 4 0,1 4-90,16 5-90,-7 3-90,0 22 180,5 8-90,-8 12 0,-3-10 0,0-1-90,4 10-449,6 12-721,1-5 631,-5-15-361,16 12 451,-14-26 539,6-2 0,-11-11 0,-1-4 0</inkml:trace>
  <inkml:trace contextRef="#ctx0" brushRef="#br0" timeOffset="145507">28760 15063 9152,'0'-22'719,"0"3"-629,0 3-180,0 2 90,-14 4 0,0 21 0,-3 13-90,-4 13-1799,11 22 1080,-3-21-1116,2 13 1925,10-20 0,-3-2 0,4-3 0</inkml:trace>
  <inkml:trace contextRef="#ctx0" brushRef="#br0" timeOffset="145824">29152 15016 8612,'0'-15'450,"-20"3"-270,16 5-90,-33 0-90,12 4 0,-18 0 0,17 23 90,-12-16-90,33 36 0,-25-23 0,22 34 0,-6-20 90,9 11-90,5-6 0,0-11 0,19 10 90,-14-21-90,34-2-90,-22-9 90,6-21 0,-1-6 0,-19-23 0,7 8-270,-10-12 0,0 21-180,-16-6-449,13 15-630,-13 5 1529,16 1 0,-11 7 0,-3 2 0</inkml:trace>
  <inkml:trace contextRef="#ctx0" brushRef="#br0" timeOffset="146095">29182 15105 8882,'0'37'90,"0"1"-90,11-21 90,-8 9 270,8-16-900,-11-15 90,7-13-179,-5-18-1,13-1-270,-7 10 900,8-2 0,-2 0 0,2 1 0</inkml:trace>
  <inkml:trace contextRef="#ctx0" brushRef="#br0" timeOffset="146492">29705 15004 8522,'-38'0'1259,"16"-13"-1259,-15 9 90,13-21-180,-19 22 90,5-9 0,10 12 0,4 22 90,14 5-90,1 13 0,7-5-90,2-9-89,0 8 89,16-10 90,-12 6-90,31-20 0,-18-1 90,19-9 0,-20-15-90,12 11 90,-20-28 0,-3-5 0,18 7 45,-14-15 0,-3-3 135,1 5 89,-4 8 1,-2 1-90,-1-3-270,2-6 90,-2 21 180,2 5-180,0 8 0,1 4 0,0 5 0,1 42 90,0-13-540,0 15 1,-1 3-1351,4 7 1170,-2-16 1,0 1 629,8 15 0,2 2 0,2-3 0</inkml:trace>
  <inkml:trace contextRef="#ctx0" brushRef="#br0" timeOffset="146927">29783 14603 8252,'0'31'-180,"0"5"-179,0 1-271,0-4 0,0-4 630,0-12 0,0-7 0,0-3 0</inkml:trace>
  <inkml:trace contextRef="#ctx0" brushRef="#br0" timeOffset="147074">29858 14618 8702,'36'-11'270,"-5"2"-270,-8 30-270,-4 12-809,-10 15-1966,1 7 3045,-8-5 0,3 3 0,-1 2 0</inkml:trace>
  <inkml:trace contextRef="#ctx0" brushRef="#br0" timeOffset="147275">30143 15371 10951,'-26'-15'270,"6"-2"-1350,35-11 271,17 0-1,9 16-1138,11-9 1139,-8 19 809,-11-6 0,0 0 0,16 3 0,13-5 0</inkml:trace>
  <inkml:trace contextRef="#ctx0" brushRef="#br0" timeOffset="147443">30278 15266 9422,'-27'0'1349,"-2"0"-1709,46 0-270,-4-11-135,23 8 1,6 3-45,11-11 809,-6 10 0,1 2 0,9-1 0,-21 0 0,0 0 0</inkml:trace>
  <inkml:trace contextRef="#ctx0" brushRef="#br0" timeOffset="147690">30430 14901 8972,'-6'-7'270,"0"2"0,26 2-91,7 3-89,24 16-90,6 8 90,-10 10-1247,-3 2 1157,-19-5 0,-10 3 0,6 2-180,-18 23-630,9-12-674,-22-5 0,-7 0 1208,-7 7 1,1-16 0,-2-1 0,-13 12 0</inkml:trace>
  <inkml:trace contextRef="#ctx0" brushRef="#br0" timeOffset="148090">31092 14585 10501,'0'-7'-180,"0"3"180,-15 2 0,11 15-2069,-22 4 810,16 17 360,-3-2 899,6 1 0,7-15 0,0-7 0</inkml:trace>
  <inkml:trace contextRef="#ctx0" brushRef="#br0" timeOffset="148211">31102 14631 9242,'8'-9'-90,"2"7"-2159,-9 8 2249,3 17 0,-4 6 0,0 4 0</inkml:trace>
  <inkml:trace contextRef="#ctx0" brushRef="#br0" timeOffset="149340">31603 14296 8522,'-18'-3'1169,"3"0"-719,15 1 0,0-1 0,0 2 719,-7-1-1259,32 1 180,5 0-180,23 1-232,1 12 412,-12-9-225,-2 8 0,2 1 135,5-2-45,-3 0 0,-3-1 45,-12 0-89,7 3 178,-25-7-89,-1 4-89,-30 2 89,15-3 0,-40 11 89,9-5-773,-9 7 684,-2-4 0,30 3 90,-16 0-180,16 14 180,-6-6-90,11 26 0,12-20 90,0 14-180,0 6 90,19-13 45,-8-3 0,1 0-419,11 7 419,-4-16 0,-1 2-135,5 29 86,0-15 49,-2-6 0,-1 0-135,-8 4 90,7-2 0,1-1 0,-7-3 90,8 22-90,-18-40-90,1 2 180,-4-14-90,0 0 0,-17-6 1289,-6 0-1379,-24-1 90,7 0-720,-17-15-789,23 11 699,-11-21-1697,7 10 1428,10 1 1030,-4-12 1,16 15 0,2-12 0</inkml:trace>
  <inkml:trace contextRef="#ctx0" brushRef="#br0" timeOffset="149989">32403 14117 11131,'20'19'269,"-15"16"-89,47-3-180,-31 11-45,10-9 0,2-1-392,1 13 482,-5-5 0,0 1-839,3 10 794,-12-18 0,-3 2 45,-3 1 0,-3-1 45,-1 24-135,-1-8 0,-7 0 45,-13-20 0,-3 0 0,4 11 0,-5 0 0,-22 3 0,-7-4 0,13-8 0,-3 1-210,-7 2 0,-7 2 0,4-4-105,0-3 1,-3-2-294,2-4 1,-7 3 0,0-2 0,6-3-493,-4 1 1,2-1 1099,-1-2 0,-4 1 0,8-4 0,-14 2 0,6-4 0</inkml:trace>
  <inkml:trace contextRef="#ctx0" brushRef="#br0" timeOffset="154707">19662 7312 6993,'-10'37'270,"1"3"-180,-1-3-2651,-1 16 1,-1 6 2560,3-18 0,1 2 90,-1 3 0,0 4 0,0-2-351,2 3 1,-1-2 260,1 6 0,0 0 45,0 3 0,1 1 0,-1 3 0,-1 1 134,2 2 1,-1 0-180,0-1 0,0 4 22,2-20 1,-1 4 0,1 0-1,-1-2-22,0 2 0,-1-2 0,0 6 90,0-3 0,-1 6 0,0 3 0,0-2 0,0-5-60,-1 7 0,1-5 0,-2 6-30,2-12 0,0 5 0,-1 3 0,0 0 0,0-2 0,1-4-137,0 2 0,0-5 0,0 0 0,0 3 137,0 1 0,-1 2 0,0 2 0,1-2 0,0-4-327,-2 15 0,1-5 0,0 1 327,1-1 0,-1 0 0,1-1 0,0-2 0,0-2 0,0 4 0,1-5 0,-1 3 0,0 0 0,0-4 30,1 1 0,0-3 0,-1 3-345,0 5 0,-1 5 0,0-2 1,2-6 88,-1 7 0,1-4 226,0-11 0,1 2 0,0-6 0,2-4 0,1-5 0,0-1 0,-1-1 0</inkml:trace>
  <inkml:trace contextRef="#ctx0" brushRef="#br0" timeOffset="155709">20800 7259 8522,'-26'-10'90,"-12"4"0,13 1-180,-16 24 90,16 1 90,-7 19-461,28-3 371,-22 4 0,23 3 89,-9 2-808,12 19-271,26-16 990,-7-11 0,4-3 0,33-2 0,-25-13 0,-1 0 0</inkml:trace>
  <inkml:trace contextRef="#ctx0" brushRef="#br0" timeOffset="155963">21270 7480 8342,'-53'0'360,"2"0"-90,16 0-270,-2 0 0,3 0 0,1 14 0,6-10 0,3 22 90,2-10-90,12 11 180,1-2-270,36-12 180,-21 1-90,50-13 90,-32 4-90,26-5 0,-14-14 0,10-6 0,-15-20 0,-4 7 90,-17-2-180,-32 0-450,17 9-495,-26 6 1,-4 2 1034,8 0 0,-36-2 0,28 10 0</inkml:trace>
  <inkml:trace contextRef="#ctx0" brushRef="#br0" timeOffset="156157">21682 6643 8612,'0'-11'0,"0"2"-90,0 3 180,-15 3-90,-5 24-1349,-11 36 1349,2 1 0,21-18 0,2 1 0,-4 12 0</inkml:trace>
  <inkml:trace contextRef="#ctx0" brushRef="#br0" timeOffset="156557">22172 7076 9062,'-20'41'90,"5"-5"-90,4 9-454,8-3 454,-16 2 45,14-8 0,2 1-45,-5 20-720,3-7 1,1 1-181,4 7-505,-1-19 0,0-2 1405,1 12 0,0-5 0,0-1 0</inkml:trace>
  <inkml:trace contextRef="#ctx0" brushRef="#br0" timeOffset="156690">21868 7635 7263,'0'-33'0,"0"-1"0,43-15 0,-13 10-2609,16 4 1,4 3 2608,-20 11 0,0 2 0,12-7 0,0 1 0,-11 8 0,0-1 0</inkml:trace>
  <inkml:trace contextRef="#ctx0" brushRef="#br0" timeOffset="157207">22565 6831 7173,'-23'-3'809,"-8"0"-539,28 22-360,-10 12 180,13 34 0,0-6-606,0-25 1,0 0 515,0 22 0,0 0 0,0 2 0,0-17 0,0 0 0,0 22 0,-8-13 0,0-2 0,4 5 45,-12-14 0,1-2-154,12-2 109,-11 1-180,14-20-719,0-9 629,0-18 180,0-16 180,18-9-180,-13-9 116,30 9 64,-31-1-180,29 0 90,-29 6 448,29 3-448,-18 6 180,11 9-180,-6 21 90,-6-4-90,-3 36 756,-3-20-756,6 37 90,-5-20 0,12 22 0,-8-28-90,14 11 0,-8-29 90,8 1-180,5-14 90,-8-18 0,15-9 0,-21-11 90,6-16 89,-18 20 1,0-9 270,-6 15-360,0 2-90,0 4 0,-18 3 0,13 3 0,-26 8 0,28 18 0,-10 15-90,13 24-899,0-7-361,18 0 1350,-13-14 0,35-3 0,-13-2 0</inkml:trace>
  <inkml:trace contextRef="#ctx0" brushRef="#br0" timeOffset="157413">22832 7129 7443,'-7'-7'-90,"5"1"180,-4 1-90,6 1 0,19 2 0,1 1-360,18-1 360,-3 20 0,-3-14 0,0 14 0</inkml:trace>
  <inkml:trace contextRef="#ctx0" brushRef="#br0" timeOffset="157575">23128 6852 6813,'25'-19'270,"-1"3"-270,0 4 0,-5 6 180,1 3-270,-6 3 90,-3 19 180,-3 17-450,-6 11 270,-1-4 0,0 2 0,-1 16 0,0-18 0,0 0 0</inkml:trace>
  <inkml:trace contextRef="#ctx0" brushRef="#br0" timeOffset="158024">23968 7358 7713,'-55'0'-45,"19"0"0,1 0 45,-9 0 0,9 8 0,2 4 0,10 12 45,0 4 0,5 1 45,14 8-180,8 13 90,30-30-90,28-3 0,-4-11 0,-18-4 0,-1-4-1840,8-13 1840,11 11 90,-34-20 0,-3-5 0,7 3 0,-10-13 0,-4-4 0,-1-4 0,-8 13 0,-2 0 90,0-18 179,-3-3 181,-17-4-180,12 2 360,-27-1-360,28 4-225,-11 20 0,-1 2-45,13-12 431,-26-7-341,25 35 302,-9 23-392,13 28 90,16 14-295,-12 10 205,13-21 0,0 0 0,-13 24 0,11-10 0,-1 1 0,-11 6-990,6-12 1,0-2 90,-7 1 89,5 10 1037,-7-27 1,0-6 0,0-3 0</inkml:trace>
  <inkml:trace contextRef="#ctx0" brushRef="#br0" timeOffset="158173">23742 7226 8072,'-6'-31'360,"2"2"-360,23-10 0,19 9-1306,12-5 1306,-18 23 0,1 2 0,24-7-359,8 3-781,-19 8 0,1 1 1011,-11 2 0,0 0 0,11 1 0,-2 1 1,17 1-1</inkml:trace>
  <inkml:trace contextRef="#ctx0" brushRef="#br0" timeOffset="158377">24703 6771 7443,'-20'19'809,"4"10"-809,6 12 90,8 6-771,-8-4 681,3 4 0,5 4 0,-9 0 0,8 3-393,-3-1-237,3 1 630,2-16 0,-1-1 0,0 17 0,0-19 0,1-1 0</inkml:trace>
  <inkml:trace contextRef="#ctx0" brushRef="#br0" timeOffset="158697">24825 7312 8522,'0'14'90,"0"4"-90,0 25 0,0-12 0,0 2 0,0-8 0,0-4-180,13-6 180,3-6 0,1-32 0,9 17 90,-7-55-90,6 38-552,-2-31 552,-8 28 0,-2 2 90,-3 13 0,-2-7-90,-2 16-90,0-8 90,2 25 642,-2-11-2171,7 49 1529,-7-26 0,4 34 0,-3-19 0</inkml:trace>
  <inkml:trace contextRef="#ctx0" brushRef="#br0" timeOffset="158923">25777 7396 10051,'16'0'-2788,"12"0"1439,27 0 946,-3 0 1,-16 0 0,-2 0 0</inkml:trace>
  <inkml:trace contextRef="#ctx0" brushRef="#br0" timeOffset="159061">25762 7687 8072,'-10'6'450,"3"-1"-450,36-3 0,-6-1-899,29-1-1372,-8-14 2271,7 11 0,3-11 0,3 14 0</inkml:trace>
  <inkml:trace contextRef="#ctx0" brushRef="#br0" timeOffset="159893">26790 7357 8342,'31'-17'0,"25"13"0,-30-13 0,29-1 0,-11 14-1778,0-27 1778,0 27 0,11-21 0,-19 13 555,5-11-555,-24 10 0,-8-1 292,-2 9-292,-7-5 180,-27 7-180,-5 0-90,-18 3 180,-8 0-90,21 20 0,-7 2 0,13 2 179,16 23-179,1-26 0,14 24-269,27-6-721,-20-12 990,28-5 0,7-4 0,-7-1 0,3-7 0,1 0 0</inkml:trace>
  <inkml:trace contextRef="#ctx0" brushRef="#br0" timeOffset="160593">27658 7161 8162,'-16'-5'810,"12"17"-900,-12 11 180,33 23-90,-12-7-90,13 3 180,-1 1-90,-13-12 90,24 12-90,-25-23-90,14 1-90,-12-14 180,3-25-180,5-11 90,-4-14 180,13-18-180,-6 22 90,7-13 0,3 8 0,-8 17 0,9-6 0,-14 24 0,9 2 0,-11 24 90,4-13-180,-6 35 90,-1-21 0,-1 19 0,-2-7 90,-1-2-90,-2-1 90,-1 4 90,-1-8-90,0-19-90,0-17 0,19-6 0,0-36 0,3 34 0,-5-10 0,-1 0 0,5 4 0,11-4 0,-13 14 0,-1 9 90,-10 1 0,4 7-90,-2 18-90,-5 4 180,0 20 0,-2-9-90,-1 6 90,0-25-90,1 14 90,3-20-90,0 5 0,7-7 0,-4-6 0,11 0 0,-7 0 90,6-19-90,-6 14 90,-1-26-90,-1 27 0,-2-21 0,0 23 89,-2-10 1,-2 3 0,0 7-180,-2-7 90,-1 9 90,0 14-90,1-10-90,1 26 180,2-26-1259,5 43 90,-1-27 1079,14 36 0,-7-31 0,9 7 0</inkml:trace>
  <inkml:trace contextRef="#ctx0" brushRef="#br0" timeOffset="161107">28765 7230 8522,'-20'-14'720,"15"2"-720,-15 3-90,7 1 90,9 4 90,-23 1-90,15 17 90,-11 7-180,8 18 180,8-5-90,3 8 0,4-18 90,19 5-270,-15-9 270,32-10-180,-20 0 90,15-10 0,-17-16 90,6-4-90,-9 1 0,5-13-90,-2 17 90,-8-3 90,0-1-90,-3 18 90,1-6-90,-1 7 0,4 14 0,-2 4 0,4 0 0,-1 15 0,0-29 0,2 29-90,5-17 90,-2 2 0,11 0 0,-9-16 0,12 4 0,-12-24 0,4 14 90,-3-46 179,-4 30 541,0-37-450,-6 30-270,-2-7-90,-4 11 90,2 12-270,6 34 180,-1-15-1260,2 26 1,0 4-90,2-17 1349,6 31 0,-4-28 0,1-2 0</inkml:trace>
  <inkml:trace contextRef="#ctx0" brushRef="#br0" timeOffset="161261">29158 7002 8882,'0'-8'-23,"0"0"1,0 6-1,0 0 1</inkml:trace>
  <inkml:trace contextRef="#ctx0" brushRef="#br0" timeOffset="161591">29250 7595 7713,'18'-18'719,"14"13"-449,-27-36-90,27 21-90,-10-38 90,7 20-90,-10 3 0,-2-1 90,5-8-135,-7 5 0,-2 0-1967,-2-9 2192,1-14 0,-10 18 224,1 0 45,-3 0-179,0-10-360,-17 14-90,12-10 90,-12 28 524,17 5-524,0 36 90,0 21-180,0 13 90,0-7 0,0 1-631,0 16-583,7-6 0,1 1 729,-7-24 1,2-1-146,11 11 1,3-2 629,-2 13 0,17-5 0,-5-1 0</inkml:trace>
  <inkml:trace contextRef="#ctx0" brushRef="#br0" timeOffset="162709">25953 7652 7982,'-8'17'2339,"24"-13"-2339,10 44 0,14-26 45,-12 12 0,-2 4-747,11 6 746,-3-1 1,2 0-90,-15-16 1,1 0 88,17 20 1,0-1-1229,-15-18 1,0-1 1138,7 7 0,2 1-765,-1-2 1,-1-2 478,-6-7 0,0 0 331,15 12 0,0 0 0,4 0 0,-17-13 0,1-1 0</inkml:trace>
  <inkml:trace contextRef="#ctx0" brushRef="#br0" timeOffset="163213">27340 8554 8522,'-18'-26'180,"-1"1"90,-15-3-270,4 10 0,-20-4 0,21 15 0,-5 1 0,14 6 0,3 0 0,7 23 90,4 5-90,5 14 0,26 15 0,10-19-340,-11-12 1,1-1 339,25 10 0,-12-4-90,-3-1 180,-3-4-90,-4-3 0,-14-4 270,9 0-270,-20-8 90,10 2-90,-13-9-2159,-21 1 2159,-4-5 0,0 1 0,6-1 0</inkml:trace>
  <inkml:trace contextRef="#ctx0" brushRef="#br0" timeOffset="163639">27972 8554 7982,'-25'15'270,"-9"-5"0,-1 0-360,2 9 135,-12 6 0,-2 0-1117,1-6 1072,17 4 0,3 1 344,7 0-164,-7-1 87,22-2-177,-9-4 0,13-2-90,22-3 0,13-3 0,14-4 0,-12-12 0,1-1 0,11 4 45,-6-21 0,0-6-315,5 4 270,-17-2 0,-2-5-45,-6 1 0,-3 1 45,7-22 0,-12 4 0,-3-2 180,-4-13 45,-5 6 0,-2 0 89,0 24 1,-2-1-135,-6-31 0,-4 2-270,-10 7 135,11 12 0,-3 7 45,-13 20-180,23 34 90,-7 36 0,9-18 0,2 2-89,-1 6 1,0 1 43,-2 9 0,4-1-214,6-11 0,0 1-371,-8 26 1,4-1 179,12-30 0,0-2-450,-8 19 1,-2-3 33,12-1 866,2 6 0,-18-28 0,7-4 0</inkml:trace>
  <inkml:trace contextRef="#ctx0" brushRef="#br0" timeOffset="163777">27858 8394 7892,'0'-24'0,"25"2"0,-19 5 0,50 3 90,-28 4-1069,32 3 169,-10 4 810,-10 1 0,0 3 0,23 14 0,-21-5 0,0-1 0</inkml:trace>
  <inkml:trace contextRef="#ctx0" brushRef="#br0" timeOffset="163995">28687 8211 9062,'-16'10'809,"3"15"-809,13 16 90,0 8-90,0-6-90,0 4-504,0 2 234,0 3-720,0-1 1,0-3-270,0-2 1349,0-4 0,0-3 0,0-3 0</inkml:trace>
  <inkml:trace contextRef="#ctx0" brushRef="#br0" timeOffset="164123">28382 8699 8432,'0'-19'90,"20"-1"-90,-14 2-450,26 5 1,7 2-991,-4-5 1118,3 5 1,2 2 0,12 0 0,1 2 0</inkml:trace>
  <inkml:trace contextRef="#ctx0" brushRef="#br0" timeOffset="164251">29357 8909 11131,'6'6'-390,"-2"-3"0,-3-1 0</inkml:trace>
  <inkml:trace contextRef="#ctx0" brushRef="#br0" timeOffset="-205052.73">5427 13898 7173,'32'13'0,"-5"-10"0,-2 9 0,-7-5 0,-2-5 0,-3 5 0,0 0 0,-1-6 90,1 9-90,0-9 0,1 5 0,0-4 0,2 2 0,5-2 0,-1-1 0,13 0 90,-12 0-90,5 0-90,-7-1 180,-1 1-90,2-1 90,9 0-90,-8 0 0,17 0 0,-18 0 0,9 0 0,-10 0 0,-1 0 0,1 0 0,7-10 0,-7 8 0,14-7 0,-13 9 0,5 0 0,-8 0 0,0 0 0,-1 0 0,8 0 90,-5 0-180,13 0 90,-12 0 90,15 0-180,-14 0 180,9 0-90,-11 0-90,2 0 180,-1 0-180,10 0 180,-8 0-90,15-13 0,-16 10 0,6-9 0,-1 4 0,-5 6 0,12-14 0,-11 8 0,15-7 0,-13 4 0,17-2 0,-16 4 0,9-2 0,2 2 0,-10 1 0,22-2 0,-20 6 0,20-3 0,-18 5 0,33-1 90,-30 2-90,31 1-90,-32 0 90,20 0 0,-22 0 0,9 0 0,-14 0 0,0 0 0,-3 0 90,0 0-180,-3 0 90,2 0 90,5 0-90,-7 0 0,12 0 0,-14 0 0,6 0 0,-8 0 0,0 0 0,0 0 0,1 0-90,-1 0 180,0 0-90,7 0 0,-7 0-90,13 0 180,-13 8-90,11-6-90,-13 7 180,6-9-90,-1 0 0,-4 0 0,11 0 0,-10 0 0,12 0 0,-10 5-90,18-4 90,-16 3 90,17-4-90,-18 0 0,13 0 0,-13 0 0,7 0 0,-9 0-90,1 0 180,-1 0-90,9 0 0,-5 0 0,13 0 0,-11 0 0,4 0 0,-6 0 0,1 0 0,1 0 0,1 0 0,1 0 0,3 0 0,14 0 0,-7 0 0,26 0 0,-22 0 0,10 0 0,-13 0 0,-2 0 90,1 0-180,0 0 90,-1 0 0,0 0 0,14 0 0,-10 0 0,25 0 0,-27 9 0,13-7 90,-1 7-180,-10-2 90,24-1 0,-26 2 0,24 1 90,-25-5-90,22 6 0,-24-6-90,9 2 180,-2-3-90,-7 0-90,17-1 180,-18-2-180,18 0 180,-19 0-90,18 0 0,-17 0 0,6 0-90,-10-11 180,-1 8-180,0-9 180,9 12-90,-8-8 0,17 6 0,-19-11 0,7 12 0,-11-8 0,0 9 0,0-5 0,9 3 0,-7 0 0,15-1 0,-15 1 0,15 1 0,-13-1 0,5 2 0,-8 0 0,-2 0 0,1 0-90,9 0 180,-7 0-90,16 0 0,-15 0 0,15 0 0,-15 0 0,8 0 0,-2 0 0,-6 0 0,14 0 0,-17 0 0,14 0 0,-16 0 0,7 0 0,-1 0 0,-6 0 0,11 0 0,-13 0 0,13 0 0,-13 0 0,12 0 0,-13 0 0,6 0 0,0 0 0,-4 0 0,12 0 0,-12 0 0,5 0 0,-8 0 0,1-6 0,0 5 0,0-5 0,-1 3 0,2 2 0,5-2 0,-4 2 0,10-1 0,-10 1 0,3-1 0,-7 2 0,1 0 0,-1 0 0,8 0 0,-5 0 0,12 0 0,-11 0 0,13 0 0,-14 0 0,7 0 0,-10 0 0,1 0 0,0 0 0,4 9 0,-5-7 0,8 7 0,-9-9 0,2 0 0,-4 0 0,-2 0 0,8 5 0,-6-4 0,9 4 0,-12-5 0,8 0 0,-8 0 0,8 3 0,-7-2 0,2 2 0,-4-3 0,0 1 0,-1 0 0,3 1 90,-3-1-180,7 1 90,-6-2 0,6 3 0,-4-3 0,2 1 0,-1-1 0,-1 0 0,1 0 0,4 0 0,-4 0 0,9 0 0,-10 0 0,9 0 0,-7 0 0,2 0 0,0 0 0,-3 0 0,8 0 0,-8 0 0,7 0 0,-7 0 0,3 0 0,-4 0 0,0 0 0,0 0 0,6 0 0,-5 0 0,8 0 90,-9 0-180,6 0 90,-7 0 0,3 0 0,-5 0 0,2 0 0,-1 0 0,5 0 90,-3 0-180,6 0 180,-4 0-180,7 0 90,-7 0 0,3 0 90,4 0-90,-3 0-90,12 0 90,-9 0 0,12 0 0,-10 10 0,12-8 0,-13 14 0,4-15 0,0 9 0,-5-5 0,12 3 90,-13-1-180,10-2 90,-11-1 0,2 0 0,-4 0 0,-5-3 0,5 2 90,-9-2 89,3 0-89,-5-1-90,0 1 0,-2-1 0,0 0 0</inkml:trace>
  <inkml:trace contextRef="#ctx0" brushRef="#br0" timeOffset="-202766.73">14697 12499 7623,'-14'0'1079,"-9"0"-1079,4 0-90,-6 9 180,2-6-90,6 12 0,1-14 0,4 5 0,0-1 0,0-4 0,0 7 0,0-5-90,-7 6 90,5-4 0,-13 6 0,12-4 0,-13 5-90,12-5 90,-9 5 0,10-7 90,-3 3-90,3-2 0,3-1-90,-3 0 90,6-1 0,0-2-90,4 0 0,0-1 90,2 0 0,1 0 0,0 0 0,0 2 0,-1-1 0,-1 1 0,2-1 0,-1 1 0,0-2 0,1 0 0,0 0 0,0-1 90,0 0-180,0 0 90,0 0 0,0 0 0,0 0 0,0 0 0,-2 0 0,2 0 90,-4 0-90,4 0-90,-2 0 90,2 0-90,0 0 180,1 2-90,0 0 0,1 2-90,0 2 180,0 4-180,0-3 180,12 8-90,-9-4 0,10 3 0,-13-1 0,0 0 0,7 2 0,-6 9 0,11-6 0,-7 16 0,4-14 0,-2 17 0,-1-15 0,0 8 0,-3-8 0,0 0 0,0-1 0,1 11-90,-1-10 180,3 19-90,-2-18 0,4 19 0,-2-18 0,0 12 0,1-2 0,-1-7 0,4 18 0,-3-19 0,4 16 0,-4-18 0,3 15 0,-4-18 0,0 6 0,0-6 0,-2-8 0,2 3 0,-5-10 0,2-2 630,-2-3-630,0-10 0,0 1 0,-1-2 0,0 5 0</inkml:trace>
  <inkml:trace contextRef="#ctx0" brushRef="#br0" timeOffset="-201707.73">14140 13440 6543,'13'13'180,"-9"4"-270,19-11 180,-14 4-90,9-2 0,-6-2 270,1-2-270,-3-1 0,7-1 0,-5 1 0,12 0 0,-9-1 0,13 1 90,-9-3-90,4 1-90,3-1 90,-7 0 90,17 1-90,-18 0 0,9 1 0,-9 0 0,0 0-90,0 0 180,-2 1-90,1-1 0,-1 1 0,7 0 0,-7-1 0,10 0 0,-13-2 0,3 0 0,-6 0 0,-3 0 0,4 0 0,-7 0 0,4 0 90,-5 0 270,3 0 269,-4 0-629,-13 0 0,-3 0 0,-4-9 0,-1 7 0,8-8 0,-5 3 0,0 6 0,-3-11-90,4 11 90,-9-6 0,10 6 90,-4-2-90,0 3-90,5 0 180,-11 0-90,10 0 0,-5 0-90,4 0 90,1 0 0,-2 0 0,0 0 0,0 11 0,0-8 0,-5 8 0,7-11 0,-8 0 0,11 0 0,-5 0 0,8 0 0,-2 0-90,4 0 270,-1 0-270,2 0 0,0 0 90,2 0 0,0 0 0,0 0 0,16 0 0,5 0 0,14 0 0,2 0 0,1 0 90,-6 0-180,9 0 180,-16 0-180,7 9 90,-2-7-449,-5 7-361,13-3 360,-14-1 450,4 2 0,-7 2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5:07.0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2252 783 8882,'0'-20'1529,"-22"1"-989,17 4-180,-17 3-360,8 1 89,11 5-178,-11-1 89,14 24 0,0 13 0,6 3 0,2 4 44,-7-4 1,1 2-233,11 6 0,0 4 188,-11 8 0,-1 3-647,9 6 1,-1 2 691,-7-1 0,-2-1-45,7-1 0,0-5-45,-7-17 0,1-2 45,4 0 0,0-2-45,-4-1 0,0-1-135,5 28-704,-3-26 0,-1 0 614,2 10-593,3 10 233,-5-35 639,4-4-9,-5-39-90,0-2 90,-1-30 0,0 2 0,-10 3 0,0-3 172,7 11 0,0-2-112,-7-7 0,-4-6 0,2 4 120,4 5 0,1 1-30,1-3 0,0-3 0,0 5-105,-1 8 0,3 2 0,3-8 0,2 2-45,-1-4 90,0 11 906,0 9-906,0 6 306,16 11-306,5 4-90,0 31 0,5-4 0,0 4 0,-2 34 185,2-22 0,1 1-185,-2 10 0,-3 1-388,-5-10 1,1 2-33,1 5 1,1 4-1,-1-4-120,-3-5 1,0 1 539,0 2 0,1 3 0,-1-4 0,-3-5 0,0-2 0,3 9 0,0 1 0</inkml:trace>
  <inkml:trace contextRef="#ctx0" brushRef="#br0" timeOffset="166">2345 1726 7982,'-7'-20'90,"1"-8"-180,6 5-179,23-13-181,8 14-1569,17-3 1209,-1 10 810,-4 2 0,2 1 0,3 1 0</inkml:trace>
  <inkml:trace contextRef="#ctx0" brushRef="#br0" timeOffset="558">3113 1306 8162,'0'-6'450,"-16"0"-450,12 1 0,-24 3 0,25 19 0,-9 14 0,12 11 0,21 21 0,0-20 45,2-9 0,-1 0-429,-1 3 384,18 6 0,-26-21 0,16-4-96,-11-6-174,-2-4 91,0-4-91,-1-4 180,3-24 90,-5 3 45,-3-9 0,-3-4 45,-2-11 134,-1 4 1,-2 0-34,-2-9 79,0-12-180,-15 15-180,11 16 276,-12-1-186,16 20 0,20 25 0,9 8 0,11 14-135,-11-12 0,1-1-585,10 5-359,-4-9 0,1-2 1079,8 7 0,15-12 0,-19 0 0</inkml:trace>
  <inkml:trace contextRef="#ctx0" brushRef="#br0" timeOffset="767">3822 765 8882,'-14'-16'90,"-2"1"-90,-10 8 90,12 20-90,5 20 0,9 12-90,20 10 135,-7-18 0,0 1-1018,12 21 928,-2-19 0,-2 0 135,-2 16-720,20-3-89,-11-3 224,-10-19 0,0 0-45,5 12 481,4 6 1,-19-23-1,-3-5 1</inkml:trace>
  <inkml:trace contextRef="#ctx0" brushRef="#br0" timeOffset="900">3837 1282 7982,'-12'-31'90,"9"1"-90,-18 3 0,19-12 0,-7 11-90,28-17-89,-15 20-361,23 5 0,4 3-269,-5-2 702,36-4 0,-22 9 0,3 1 0</inkml:trace>
  <inkml:trace contextRef="#ctx0" brushRef="#br0" timeOffset="1252">4262 680 8252,'-14'-6'-90,"10"1"360,-10 2-180,5 2-90,7 14 90,11 16-90,-5 9 0,33 11-1301,-32-7 1301,41 4 0,-27-10 0,-1 0-137,5-10 0,2 1 137,7 16 0,-3 0 0,4 1 45,-9-12 0,0-2-45,0-1 0,-1-2-270,-10-15 270,-7-33 0,-1 2 45,-2-14 0,-6-2 45,-16-13 269,10-5 1,-2 1-360,-12 0 585,14 14 1,4 1-496,5 9 225,0 35-315,24-14 0,-18 52-360,24-25 0,3 0-899,-7 32 944,11-14 0,4-1 0,2 9 1,-14-17-1,0 1 0</inkml:trace>
  <inkml:trace contextRef="#ctx0" brushRef="#br0" timeOffset="1449">5152 971 9602,'-14'0'-3419,"6"16"3419,3 1 0,5 3 0,0-8 0</inkml:trace>
  <inkml:trace contextRef="#ctx0" brushRef="#br0" timeOffset="1616">5358 1363 7263,'0'0'0</inkml:trace>
  <inkml:trace contextRef="#ctx0" brushRef="#br0" timeOffset="1801">5483 957 8702,'-9'15'-742,"2"0"1,27 4 0,5-8 0</inkml:trace>
  <inkml:trace contextRef="#ctx0" brushRef="#br0" timeOffset="1950">5658 1354 9781,'0'3'60,"0"0"0,0-2 0</inkml:trace>
  <inkml:trace contextRef="#ctx0" brushRef="#br0" timeOffset="2854">6793 952 9422,'0'-12'1529,"-15"4"-1349,-6-4-180,1 9 0,-29-2 0,28 5 0,-28 0-90,19 19 90,3-15-90,-1 35 180,0-9-90,10 9 0,3 18 90,11-23-360,30 22-180,-19-29-90,46 6 181,-13-17 179,14-7 180,-18-4 0,-2-4 0,7-15 0,20-6 180,-32 2 1439,10-35-1439,-27 33-270,0-27 90,-12 48-270,19 11-900,7 21 451,26-15-91,-9-4 127,5-14 143,-12 0 90,0 0 271,1-23 179,-2 2 0,-12-9 0,-2-4 359,8-12-89,-10 3 0,-3-2 90,-5-11 269,-6 7 1,-1-1-1433,-4-8 982,-9 21 1,-1 1 1260,6-28-1258,-36 21-272,35-16 180,-30 34-90,32 1 0,-11 17 0,14 20 200,0 17-155,7 11 0,5 3-90,-2-10 0,2 1-109,8 24 0,1 0-206,1-1-360,0-9 1,-1-1 89,-15 1-90,12-11 1,2-2 353,-10-2-354,5 4 271,-8-21 359,-7-6 899,-21-5-449,-8-19 539,-28-11-449,9-9-45,16 8 0,1 0 1024,-5-8-1249,-6-10-89,19 16-1,11 1-90,-3 2 0,12-7 0,-5 10-540,33-14-269,13 17-1139,13-4 959,9 8 989,-11 1 0,3 4 0,0 0 0</inkml:trace>
  <inkml:trace contextRef="#ctx0" brushRef="#br0" timeOffset="3083">7845 437 9242,'-15'15'360,"3"8"-271,12 18-178,15 24 89,-11-19-510,10-2 0,2 0 241,3 12-991,-3 1 1,2 1 360,12-2 899,-21-13 0,-1-3 0,10-7 0,-10-2 0</inkml:trace>
  <inkml:trace contextRef="#ctx0" brushRef="#br0" timeOffset="3224">7730 885 8252,'-7'-23'-90,"6"1"90,-6 1 0,7 0 0,0 2-539,17-8 89,7 10-899,25-7 1349,-8 16 0,4 0 0,-13 8 0</inkml:trace>
  <inkml:trace contextRef="#ctx0" brushRef="#br0" timeOffset="3516">8275 997 8072,'14'9'900,"-3"-2"-720,5-3 0,-4-3-180,0-1 0,1 0 0,-2-18 0,2 14 0,-2-30-180,-1 9 180,-4-8 0,-2-15 0,-4 20 0,0-9 0,-17 16 0,12 1 0,-13 4-90,-2 5 180,14 2-90,-30 5 0,32 17 0,-11 8 0,15 22 0,19-7 0,-14 3-270,34-2-270,-9-11-1035,10 5 855,2-14-269,-11-4 931,-2-5 1,0 0-1,-2-4 1</inkml:trace>
  <inkml:trace contextRef="#ctx0" brushRef="#br0" timeOffset="3820">8692 811 8702,'0'38'180,"16"0"-270,-12-6 90,23 4 0,-24-12 0,17-6-450,-18 0 180,7-14-89,-3 3 359,-5-20 90,4-10-1,-2-10 1,0-3 0,1 9 180,0-1 0,-1 13-180,2-10 90,3 14 90,0-5-180,9 9-90,-4 7 0,8 18 0,-3-14 0,2 32 0,1-19 0,2 17-630,1-6-449,2 1 1079,17 10 0,-9-13 0,13 8 0</inkml:trace>
  <inkml:trace contextRef="#ctx0" brushRef="#br0" timeOffset="4267">9547 669 8702,'-14'14'540,"3"7"-540,11 11 90,0 5 539,0-1-629,6-4 0,4 1 0,10 19 0,-1-3 0,0 0 0,1 10 45,-1-12 0,-1 0-135,1 4 135,-3-14 0,0-1-45,1-1 0,0 8-90,-15-25-90,5-3 90,-25-11-269,-4-19 269,0-18 45,3 1 0,0-3 0,5 3 0,2-2-889,-1-6 0,-1 0 979,-6 7 0,2 0-45,16-1 0,0 0-161,-11 0 1,-1-1 205,12-10 0,2 0 45,-10-18 0,19 16 0,2 3 0,-6 11 269,31-3-269,-15 31 0,14 24-90,-3 12-90,-13 11 1710,-8 5-1530,-11-9-180,0 2 90,0-1-270,0 1-809,0-4-270,-23-3-178,17-6 1527,-33-3 0,36-5 0,-13-3 0</inkml:trace>
  <inkml:trace contextRef="#ctx0" brushRef="#br0" timeOffset="4656">9102 1075 7353,'0'-39'1169,"0"-2"-809,18 9-360,-13 2 180,27 10-180,-14-1 0,16 5 0,3 4 0,-8 7 0,11 23-360,-17-14-1979,18 48 2339,-18-28 0,5 29 0,-10-18 0</inkml:trace>
  <inkml:trace contextRef="#ctx0" brushRef="#br0" timeOffset="5036">10663 329 10411,'-30'-24'0,"2"4"180,-2 6-360,-9 5 270,10 4-90,-7 3 270,1 45-270,12-9-999,4 17 0,2 6 999,10-21 0,1 1 0,-1 14 0,1 1-693,5-11 0,1-1 648,-2 1 0,4-1-105,8-1 1,4 1-751,5 11 1,4-1 404,4-13 0,4-2 380,0-2 0,4 1 0,-2-6 0,2-5 0,1-5 0,13 3 0,0 0 0</inkml:trace>
  <inkml:trace contextRef="#ctx0" brushRef="#br0" timeOffset="5274">11277 351 9602,'20'-30'989,"0"9"-629,18-3-90,-3 12-1,1 3 1,4 4 270,23 2-540,-14 20-1141,-5-4 1,0 5 1230,8 23-90,-20-16 0,0 3-335,-3 8 0,-4 2 380,-7-6 0,-2 3-75,-2 7 0,-2 6 0,-2-2-240,-3 0 0,-4 1-1079,-5 11 0,-3 5 0,-5-5 1166,-8 0 0,-4-3 0,5-5 0,0 3 1,-2-4-1,-13 4 0,0 0 0</inkml:trace>
  <inkml:trace contextRef="#ctx0" brushRef="#br0" timeOffset="7902">2197 4241 8162,'0'43'-90,"0"7"180,0 1-1698,18 12 1608,-16-29 0,1 2-609,15 3 1,-1 0 653,-15 1 0,1 0-90,14 0 0,3 1 45,-7 10 0,-1 0 0,0-14 0,2 0 45,5 13 0,-1-2 668,-2-2-533,10 4-270,-12-33 90,-8-29 0,-6-23 0,0-18 0,-8 10 0,0-1 0,4-17 0,-1 17 0,-1-6 0,2 6 0,3 9 0,2 0 0,-1-27 0,0 4 533,0 18-623,24-4 1635,3 33-1096,29 20-449,-15 9 0,2 19 0,-20-8 0,-2 2 0,11 20 45,-8-6 0,-1 1-45,-1 7 45,-7-14 0,-2-1 45,-4-1 180,0 1-360,-6-20 305,-1-26-215,-1-20-90,-1-14-1097,-14-12 1277,10 3-90,-10-3-90,14-5 90,0 0-90,0 2 180,22 6-180,1-7 90,3 22 90,24 1-90,-30 25-90,26 7 180,-20 28-90,-1-2 0,-2 25 0,-6-15 0,-1 0 0,8 21-403,-5-8 1,0 0 402,1 5 0,-4-15 0,1-2 0,2-3-90,6 1 812,-2-22-812,-4-5 90,8-20 0,-11-16 90,1-9-314,-7-13 134,-4 9 359,-3-22-179,-2 18 0,-1-11-180,0 19 180,0 15 799,0 27-799,20 25-90,-15 20 0,35 2-427,-36-12 517,36 1 148,-23-6-148,29 5-180,-16-14 90,19-3 0,-19-14 0,6-6 0,-13-16 0,-3 12 0,-4-37 0,0 2 90,-8-13-45,-4 16 0,-1 1 225,-3-7-90,-19-19-180,15 32 0,-15 0 0,7 19 344,9 26-344,-10 18-90,34 9 90,-12 2 0,3-1-179,34 2-586,-23-3 0,1-1-44,17-9 809,-10-14 0,-1-3 0,8-5 0,14-4 0</inkml:trace>
  <inkml:trace contextRef="#ctx0" brushRef="#br0" timeOffset="8166">4125 4425 9152,'-21'-18'809,"16"1"-809,-39 9 0,27-3 0,-20 9 0,5-3 0,3 20 0,9 8 0,1-3 0,17 24 0,-4-25 0,6 22 0,21-2 90,-16-11-180,37 4 180,-9-12-270,22-11 90,-8 0 90,-5-9-90,-8-15 90,-19-8-179,10-20-1,-24 5-540,6-12 270,-32 21-809,1-14 270,-5 22 989,12-3 0,1 11 0,-3 2 0</inkml:trace>
  <inkml:trace contextRef="#ctx0" brushRef="#br0" timeOffset="8500">4497 4425 7982,'15'35'990,"-2"-7"-990,5 15 0,-6-17 0,3 12 0,-5-17 0,5 10 90,-5-17-90,0 2 0,3-9 0,-7-2-630,5-3 450,-7-1-90,2-21 270,-5-10 0,1-14-142,-2-4 232,0 6 0,0-2 180,0-16-180,0 16 0,0-11 270,0 32-270,17 4-90,-12 33-90,30-9 90,-19 39 90,29-6-90,-18 13-540,-2-16 0,-1-1-217,1 7 757,-4-10 0,-1-1 0,-2 1 0,4 5 0</inkml:trace>
  <inkml:trace contextRef="#ctx0" brushRef="#br0" timeOffset="8718">3718 4207 7353,'0'-15'539,"0"-1"-359,18 2-90,-13-2 0,37 1-90,-21 0 0,24 2 0,-9 2-90,2 3 90,16 3 0,-13 2-180,24 3-629,-29 20 809,19 2 0,-25 3 0,8-8 0</inkml:trace>
  <inkml:trace contextRef="#ctx0" brushRef="#br0" timeOffset="8883">4407 3672 7353,'0'10'539,"0"18"-808,0 14-1081,21 15 745,-15-7 0,15-22 1,3 1-1,7 30 1</inkml:trace>
  <inkml:trace contextRef="#ctx0" brushRef="#br0" timeOffset="9306">5728 4462 11311,'-11'-23'0,"2"3"0,9-22 0,21 5-654,-16-5 564,34-3-396,-35-4 486,32-2 0,-32-1 0,32 1-45,-27 16 0,-1 0 45,13-18 45,-13 12 0,-4 1-45,-4-3-90,0-7 180,0 23 23,-16 4-203,12 7 90,-26 5 90,27 30 0,-10 45-180,13 2-675,-2-19 0,4-1 675,21 15 180,-18 1-47,17-31 1,4 1-539,-9 9 0,1 0 90,5-11 1,2-1-316,10 15 0,-1-4-89,11-2 224,-5-15 1,0-4 584,7-7 0,14-4 0,-21-8 0</inkml:trace>
  <inkml:trace contextRef="#ctx0" brushRef="#br0" timeOffset="9633">6447 4172 8612,'0'-30'1529,"-24"3"-1439,-3-2-90,-22 9 0,7 5 0,7 9 0,17 26 0,8 5 0,10 13 90,0 0-90,17 4 0,12-10-135,-5-6 0,3-2-135,19 0 0,-14-9 1,0-2-1,6-4-90,21-3 360,-28-26 0,2 16 180,-17-37 90,-8 12 449,-4-21-449,-4 11-450,0 1 180,-14 26 0,10-8 90,-11 33-90,15-1 0,19 6-90,-14 15 0,35-29-989,-9 30 359,10-20-629,18 6 630,-23-10 602,11-10 0,-18 0 1,-1 0-1</inkml:trace>
  <inkml:trace contextRef="#ctx0" brushRef="#br0" timeOffset="9949">7012 4102 8342,'0'31'90,"20"-14"-90,-14 7 90,35-22-90,-22 7 0,19-9 0,-7 0 0,1 0 0,1 0 90,8-18 90,-11-3 360,1-20-270,-16 9 629,-9-8-719,-3 19-90,-3-6-90,-21 18-90,15-6 180,-31 13-180,33 10 180,-13 24 0,17 29-270,19-2-571,-18-24 0,2-2 661,35 19 180,-33 0-250,37-2-380,-30-17 1,0 1-1,14 14 0,-8-13 1,-3 0-541,-5 2 1080,6 3 0,-9-17 0,-7-3 0</inkml:trace>
  <inkml:trace contextRef="#ctx0" brushRef="#br0" timeOffset="10150">6323 3965 9152,'-37'-31'90,"4"3"-90,12 1 90,8 3-90,8-11 90,4 12-90,27-13-90,7 20 90,14-1 0,-1 12-90,-11 3-90,2 2-630,0 0 91,-1 21-1,0-16 720,-3 35 0,-1-36 0,-1 15 0</inkml:trace>
  <inkml:trace contextRef="#ctx0" brushRef="#br0" timeOffset="10316">6838 3332 7982,'0'43'90,"0"2"-180,18-2-2253,-13 9 2343,12-23 0,2 0 0,-10 3 0,-1 1 0,9 1 0,0-1 0</inkml:trace>
  <inkml:trace contextRef="#ctx0" brushRef="#br0" timeOffset="10750">8195 3234 11400,'-36'-7'-89,"3"-1"178,11 5 1,4 1-269,9 20 268,4 1-178,5 23 133,11-10 1,2 0-45,-7 24-976,17-17 1,2 0 975,-5 18-135,0-30 0,1 0-405,11 25-180,-11-20 1,0-1 89,10 14-45,-13-13 1,0-1 224,3-3 181,-10 2 269,-3-15 90,-8-7 179,0-3 2313,-24-3-2133,-7-1 271,-27-15-90,12-7-271,17 3 1,3-2-270,7-14-90,-20 1 90,35 10-90,-10 0 0,14-1-90,21-11-359,-15 8-1352,48-10 901,-24 12 315,0 11 1,3 2 584,22-15 0,4 2 0,-28 13 0,0-1 0</inkml:trace>
  <inkml:trace contextRef="#ctx0" brushRef="#br0" timeOffset="10949">8805 3154 9062,'-16'-5'0,"13"0"90,-24 3-90,24 19 0,-8 1 90,11 19-90,0 25 0,21-7-1253,-19-16 1,2 0 1297,17-6 0,2-2-45,-6 33 119,1-33 1,3 1-1244,1 11 0,0-1 1124,-5-10 0,1-1 0,5 7 0,0 0 0,8 10 0</inkml:trace>
  <inkml:trace contextRef="#ctx0" brushRef="#br0" timeOffset="11299">8687 3746 9062,'17'-23'90,"15"-6"-225,-5 7 0,4 1-2468,1-1 0,0 1 1614,23-12 989,-26 17 0,1-1 0,-1 1 0,0 0 0,29-15 0</inkml:trace>
  <inkml:trace contextRef="#ctx0" brushRef="#br0" timeOffset="11466">9405 3529 7623,'0'27'539,"0"-6"-539,0-3 0,0-4 0,0 6 0,0-4-809,16 15-91,0-13 900,3 5 0,6-9 0,-9-1 0</inkml:trace>
  <inkml:trace contextRef="#ctx0" brushRef="#br0" timeOffset="11650">9283 3258 8792,'-9'-13'0,"6"3"0,-11 3 0,13 2-90,-6 3-720,25 2-1258,5 19 2068,0 3 0,25 3 0,-12-8 0</inkml:trace>
  <inkml:trace contextRef="#ctx0" brushRef="#br0" timeOffset="11936">9695 3570 7892,'7'12'900,"0"-1"-540,-1 1-180,1-1-90,-1 2-90,2-1 0,-3 0 0,2 1 0,0-2-90,-2 1 180,1-3-180,-3 0 0,4 0-270,-4-3-270,3-1 270,-3-4 181,0 0-1,-1-1 270,0-15-90,0 11 90,1-32 179,1 17 1,0-21 360,3-7-540,-2 11 180,6-16-270,-4 34 0,8-7 0,-4 23 0,3-5-90,5 24-720,-3 15 810,0-4 0,1 3 0,8 27 0,-8-27 0,0 0 0</inkml:trace>
  <inkml:trace contextRef="#ctx0" brushRef="#br0" timeOffset="12616">10663 3363 9871,'-5'-22'450,"2"5"-450,-1 5 0,3 7 180,-1 2-180,1 27 0,1-5 0,0 24 0,0-8 0,0 3 0,17 5 0,-12-2 0,30-2-276,-30-4 276,37-6-180,-22-5-180,22-12-359,7 3 269,-10-13 180,13 4 90,-2-24 90,-13-11 90,-10 4 0,-2-4 90,-1-18 315,-9 15 0,-3 1-46,-3-5-269,-2-7-90,-7 14 0,1 10 90,-1 21-90,0 18 0,0 14 0,21 4 0,-15-9 0,35 12-180,-13-12-269,22 7 179,-5-24-498,-3-3 498,-12-9 180,-1 0 90,15-44 0,-18 19 180,-6-14 0,-4-1 360,-7 3 134,-4-3 1,-3 0-765,-1 7 180,-16-19-90,11 59 504,-10 11-504,33 29-719,-14-7-589,35 5 409,-35-16 89,42-3 1,-26-12 809,26 6 0,-13-17 0,3 9 0</inkml:trace>
  <inkml:trace contextRef="#ctx0" brushRef="#br0" timeOffset="12900">11948 3311 9242,'-38'-19'449,"0"10"-449,10-1 90,10 30-90,9 3 90,9 22-180,17-22 90,-13 15-90,32-34 90,-32 26-269,36-27 179,-14 8 0,11-11 0,-4-15 90,-10 12 90,-7-32-90,-3 7 180,-9-8 89,-4-1-89,0 14-180,-16 1-90,13 3-809,-13 3-1440,16 27 2339,23 2 0,-17 11 0,17-10 0</inkml:trace>
  <inkml:trace contextRef="#ctx0" brushRef="#br0" timeOffset="13118">11660 2425 10501,'-5'-21'-90,"2"3"90,3 6 90,17 4-180,12 4 90,20 23-1349,4 17 1349,-30 0 0,-4 5 0,2-5 0,-1 1 0,-6 7 0,1-1 0</inkml:trace>
  <inkml:trace contextRef="#ctx0" brushRef="#br0" timeOffset="14083">13550 2830 9152,'-22'-4'-90,"-16"1"90,22 2 0,-7 21 0,2-15 0,19 34 0,-8-23 90,10 17-90,0-7-90,23 0 0,-17-1-90,42-3 90,-27-3-90,21-3 90,3-1 180,-13-8-90,9-1 360,-15-6 90,-12-14-450,-18 0-90,0 16-810,-12 10-269,16 33 1169,20-12 0,-15 2 0,15-11 0</inkml:trace>
  <inkml:trace contextRef="#ctx0" brushRef="#br0" timeOffset="14649">14245 2721 8702,'-23'-9'630,"-13"1"-630,31 3-90,-27 3 90,18 1 90,-3 24-90,7 9 0,31 13-379,-16 2 379,36-8 0,-36 1 0,37-2 0,-36-1 0,36-5 0,-37-3 90,29-4 0,-23 0-180,5-9 90,-9 4-90,-7-13-180,0 1-360,-22-4 200,-3-3 160,-21-14 180,9-13 0,15-7 90,9-8 0,13-8 90,0 9-180,28-10 270,6 8-180,16 12 45,-19 10 0,0 1 45,9 3 45,-7 7 0,-1 1-46,6 3 91,-3 3 0,-1 1 270,-2 0 270,17 1-810,-33 0 180,-1 0-90,-11-15 0,-2-1 0,-20-17 0,13 4 0,-33 10-90,20-2 180,-15 13-90,18 18 0,27 23 0,-6 9-540,22-8 0,4-3-89,-6 2 44,11-8 0,4-3-565,3 1 1150,16-5 0,-19-11 0,-1-7 0</inkml:trace>
  <inkml:trace contextRef="#ctx0" brushRef="#br0" timeOffset="14918">15018 2569 8612,'0'-17'90,"-14"3"-180,11 2 180,-20 1-90,21 21 90,15 20-90,-8 7-45,13-3 0,4-2 45,2 4 45,-6-3 0,2-1 585,15-4 809,-10 10-1349,-12-24-90,-7-24 0,-24-7-450,14-39 0,-14 10-360,16 6 1,4-1-90,-2-8 899,8 6 0,0 0 0,-4-2 0,13-13 0</inkml:trace>
  <inkml:trace contextRef="#ctx0" brushRef="#br0" timeOffset="15786">15973 2486 7623,'17'-3'719,"-4"-2"-629,-13 2 0,0-3-2429,0 15 2339,0-1 0,0 4 0,0-4 0</inkml:trace>
  <inkml:trace contextRef="#ctx0" brushRef="#br0" timeOffset="16268">16318 2458 8252,'-43'0'540,"-4"0"-450,15 18-90,-3-14 0,8 31 0,4-19 0,-1 18 0,4-3 0,2 1 0,9 3 90,2 15-90,7-12 90,0 7-90,19-18 0,-15-8 0,39-4 0,-7-8 0,11-3 0,-13-21 0,-1-5 0,5-5 45,-6-15 0,-2-4-1983,-1-8 1938,-12 17 0,-2-1 89,-6-3 1,-3 0-101,1-22 190,-2 11 1,-5 0 270,-21-9-135,9 14 0,-2 2 45,-12-4-315,5 13 0,-1 3-135,-2 2 180,-16-5-90,18 50 0,9 41 0,22-24 0,4 3-705,-12 12 1,3 0 704,19-15 0,0-2-180,-3 34-225,-1-33 1,2 1-140,2 10 0,0 0 94,-5-11 0,1 0 450,11 15 0,1-3 0,3-1 0,8 8 0</inkml:trace>
  <inkml:trace contextRef="#ctx0" brushRef="#br0" timeOffset="16436">16270 2418 8522,'-26'-24'180,"3"3"-180,7 3 0,7 3 90,5 0-180,4-2 0,25 5-495,7 3 1,4 1 224,-4 5 0,4 1-125,27-1 1,2 1-1,-27 1 1,-2 1-1,14 0 1,0 0-1</inkml:trace>
  <inkml:trace contextRef="#ctx0" brushRef="#br0" timeOffset="16766">17212 2357 8612,'-36'10'450,"-2"-2"0,2 0-450,10 6 0,-12-2 0,1 2 90,15 6-90,-22 14 0,40-11 89,-12 5-178,16-10 89,0 2 0,0-3 0,18 4-90,8-7-180,24 1 180,-8-10-270,16-2 360,-24-3 0,7-20 0,-16 15 90,-5-33 180,-3 18 269,-8-16-539,-4 6 0,-5 7-89,-13 12 89,10 26-1080,-9 9 1,31 22-91,-14-12 1170,28-2 0,-29-11 0,10-1 0</inkml:trace>
  <inkml:trace contextRef="#ctx0" brushRef="#br0" timeOffset="17099">17548 2460 8072,'0'6'1260,"0"10"-1260,0 20 0,13 3 0,-10-10 90,10-5-90,-13-8-90,8-5 90,-2-3 0,7-23 90,-5-12-180,-2-10 90,-1-2 0,2 11 90,-1 1-90,4 2 0,-2 1 0,3 12 0,-4 0 0,5 12 0,-2 21 0,5-16-360,7 53-360,-3-35-180,1 10 1,1 0 899,8-2 0,15 5 0,-10-16 0</inkml:trace>
  <inkml:trace contextRef="#ctx0" brushRef="#br0" timeOffset="17484">18105 2423 8612,'-15'-11'180,"-2"3"-90,-12 8-90,13 15 90,5 0-90,11 15 0,18-16 0,-13 9 0,37-20 90,-11 15-90,12-17 90,-4 5-90,-6-6 360,-8-19 269,-5 1-89,-10-18-270,-10 7-360,0 3 90,-17 11 90,13 0-90,-13 29 0,17 11 0,17 38 0,-13 2-1197,21-12 1,2 1 1241,-16-18 0,1 1-75,8 4 0,5 2 0,-2-2 30,-5-5 0,-1 0 0,7 10 0,-1-3-232,7 12 52,-3-6 270,-4-8-90,1 4-90,-10-17-3778,-3 0 3868,-35-19 0,17-22 0,-20-12 0</inkml:trace>
  <inkml:trace contextRef="#ctx0" brushRef="#br0" timeOffset="18066">19518 2163 10051,'-24'-20'0,"2"2"0,3 3-90,3 1 90,4 8 0,0 1 90,5 5-180,-1 0 90,0 16 90,0-12-90,0 36 0,1-19 0,3 40 0,2-22-679,1 13 679,18-22-306,-13-3 396,32-6-180,-9-10 90,10-5 0,12-6-90,-20-19 90,15-13 90,-22-10-180,-4-6 90,-4 11 0,-12-3 90,6-2 0,-8-21 90,0 13 314,-9 9 1,-4 0-225,-7-5-315,8 12 0,-1 2 45,-18 0-106,28 0 196,-13 19-90,16 22 0,0 21 0,23 12 188,-17 13-188,35-4-225,-28 0 1,0 2-181,8-19 0,1 0-405,-2 27 1,-2-1-91,4-10-89,-9-15 0,-4-1 989,-6-4 0,6 3 0,-9-18 0</inkml:trace>
  <inkml:trace contextRef="#ctx0" brushRef="#br0" timeOffset="18194">19392 2148 9332,'-22'-32'359,"9"2"-359,6-12 0,7 13-179,40-18-361,-7 22-897,14 5 0,4 3 1122,-17 6 0,-1 2 315,11-3 0,2 1 0,-11 4 0,0 1 0,0 0 0,0 1 0</inkml:trace>
  <inkml:trace contextRef="#ctx0" brushRef="#br0" timeOffset="18400">20273 1637 8792,'-23'-6'450,"-11"1"-450,30 0 90,-28 3 269,15-1-359,-11 2 90,13 24 0,-1-3-90,12 12 0,3 4 0,-8 13-30,7-7 0,1 8 0,1-5-339,-1-6 0,2 1-231,4 10 1,2 7-1,-1-7-765,-4-13 1,1-2 1364,5 11 0,2-2 0,10 11 0,5-4 0</inkml:trace>
  <inkml:trace contextRef="#ctx0" brushRef="#br0" timeOffset="18749">20380 2039 9602,'0'13'0,"0"10"0,0 14 89,0 3-178,0-8 89,16 2 0,-12-3 0,13 0 0,-3 7 0,-11-13-90,23 10-90,-16-22 180,6-19 0,-6 4 0,-5-40 90,3 11-90,-4-13 90,7-6-90,-7 24 90,4 4-90,-5 6 0,1 14 89,-1-6-178,0 8 178,4 0-178,0 18 89,6 6-90,-1-1-1619,10 28 449,-4-43 1260,6 38 0,-3-42 0,-1 11 0</inkml:trace>
  <inkml:trace contextRef="#ctx0" brushRef="#br0" timeOffset="19149">20770 1671 9062,'-11'-18'360,"8"2"359,-8 6-449,11 31-180,0-1 90,17 28-135,-9-4 0,4 0-90,7-15 0,3 2-792,0 28 0,-3 1 927,6-4-135,0-14 0,-3-2 135,-9 0-90,24 13 0,-29-33-180,6 1 180,-13-15-90,6-3 90,-5-22 1674,1 14-1764,4-50 180,-1 34-90,3-28 0,0 22 90,1 4-90,0 10-90,7-8 180,-5 18-90,16-9-90,-12 28 90,18 10-90,-14 8-787,8 8 337,-6-9 1,0 1-1,2-1-1053,13 7 1143,-6-12-540,25 3 990,-21-21 0,11-3 0,-14-7 0</inkml:trace>
  <inkml:trace contextRef="#ctx0" brushRef="#br0" timeOffset="19434">21647 2169 7982,'0'-23'900,"0"1"-900,-23 4 0,3-4 0,-20 13 90,13-2-90,11 27-90,7 4 90,9 18 0,0-7 0,18-10-90,4 7 180,1-14-90,8 11 0,-14-13 90,9-6 90,-11-21 539,-7-2-449,-8-15-540,0 7-899,0 24-450,17 11 360,-12 27 1259,30-18 0,-31 16 0,13-15 0</inkml:trace>
  <inkml:trace contextRef="#ctx0" brushRef="#br0" timeOffset="19816">21985 2156 9512,'0'-18'269,"0"2"-269,0 25 0,0 11 0,0 13 0,16 6 0,-12-7 0,25 18 0,-12-12-926,-1 11 836,7-21 195,-21-1-105,15-7 0,-15 2-90,10-11 90,-11-17 0,-11 4-90,6-59 90,-11 31 0,8-3 0,3-4 0,3 0 0,-1 2 0,-9-23 45,8 11 0,6 0 732,14-5-687,-16 16 0,2 3 0,30 3 224,-29 0-404,27 22 180,-17 22-90,12 15 0,-10 26-360,-8-6-540,-6-15 1,0-1-180,-2 4 1079,0 9 0,-17-20 0,-5-2 0</inkml:trace>
  <inkml:trace contextRef="#ctx0" brushRef="#br0" timeOffset="19988">21335 1748 8162,'0'-13'180,"0"4"-270,18 2-359,6 4-271,24 1-269,-9 21 989,2-14 0,-13 39 0,-1-11 0</inkml:trace>
  <inkml:trace contextRef="#ctx0" brushRef="#br0" timeOffset="20119">21557 2759 9781,'0'24'0,"0"-3"0,0-6 0,0-6 0,0-4 0,0-4 0</inkml:trace>
  <inkml:trace contextRef="#ctx0" brushRef="#br0" timeOffset="20586">22703 1865 9871,'-5'-43'630,"1"4"-180,2-6-450,2 17 629,0-5-629,13 39 0,2 34 90,1 6-135,-3-1 0,-2 1-694,1 7 739,-5-20 0,0 1 0,11 12 0,-16-7 0,12-2 359,-7 1-359,1-13-179,-1-1-451,-5-36 180,-1-16 0,-1-15-269,-14-5-810,10-13 719,-10 14 810,13 10 0,2 0 0,-1-2 0,0-7 0</inkml:trace>
  <inkml:trace contextRef="#ctx0" brushRef="#br0" timeOffset="20949">23230 1858 8432,'-39'0'450,"-2"0"-450,2 0 90,-1 18-90,6 8-90,16 10 90,6 3 0,12-9 90,0-1-90,0-1 0,18-4 0,7-1 0,-2-3 0,35-9 0,-35-2 0,29-9 0,-24 0 0,-3 0 90,-4-20 180,0-3 179,-12-22-89,-1 10-90,-8 2-180,0 3-270,-14 7-1889,10 24 810,10 17 1259,-1 19 0,40 4 0,-14-11 0</inkml:trace>
  <inkml:trace contextRef="#ctx0" brushRef="#br0" timeOffset="21516">24283 1885 9781,'8'-29'270,"-2"1"-90,-5 4-180,-1 1 0,-23-1 0,17 12 90,-40 0-90,13 30 0,-8 12 90,-8 11-347,33 6 167,-3-9 90,19-1 90,0-2-135,29 7 45,-22-13-45,29-10 0,7-4 225,-13-5-332,5-4 0,2-3 152,2-3 0,-2-17-90,-2 12 90,-15-21 0,-2-4 90,8 1-135,-10-13 0,-4-4 45,-4-8 0,-4 2 0,-1 0-249,-2 18 0,-2 1 608,-9-29 1,-4 0-997,1 23 0,-1 2 817,0-12 0,-2-1 44,-5 4 1,1 3-282,0-17 57,4 18 0,-2 4 90,2 7 232,6 3-322,10 48 503,20 1-593,-16 31 180,35-6-135,-24-3 0,-1 3 1015,4-11 1,2 2-1091,-2 5 0,0 5 0,-2-5-150,-1-3 0,0-2-270,9 22 1,-1-1-782,1 0 961,-10-23 1,-1-2-271,-5 2 90,3-6 91,-10-7 179,4-7 452,-5-5-182,-23-6 809,-5-2-539,-1-20-1,-3 6 1,1-3 180,9-23-225,-10 8 0,0 1-225,15-10 0,-14-15 0,29 1 90,-9 15-180,39-22-270,-21 31-581,50-4 311,-32 18-89,28 5 719,-11 4 0,2 4 0,0 2 0</inkml:trace>
  <inkml:trace contextRef="#ctx0" brushRef="#br0" timeOffset="21822">24933 1842 9152,'8'13'989,"-1"0"-899,2-4 0,2-2-90,1-3 90,4-2-180,-1 0 180,4-2-90,8 0 0,-5 0 0,13-17 0,-18 13-90,3-30 90,-12 29-180,-4-26 180,-2 12 0,-2-8 0,-23 2 0,-1 1 0,-4 5-90,-7-1 90,30 8 90,-25 5-90,27 27 0,-11 4-629,36 29-361,-17-16 990,29-9 0,6-6 0,-13-5 0,7-5 0,1-1 0</inkml:trace>
  <inkml:trace contextRef="#ctx0" brushRef="#br0" timeOffset="22032">24918 1207 9242,'0'-30'90,"20"-11"-90,11 11 45,-3 7 0,3 3-45,21 1-683,2-1 683,-18 15-90,-4 3-180,-1 2-1452,6 15 1722,-12 9 0,6 20 0,-14 7 0</inkml:trace>
  <inkml:trace contextRef="#ctx0" brushRef="#br0" timeOffset="22186">25487 1024 9781,'30'-11'450,"1"8"-270,10-8-270,-8 11 180,11 0-630,2 24-719,-9-2 1259,-8 10 0,-1 5 0,4 15 0,-12-15 0,0 0 0</inkml:trace>
  <inkml:trace contextRef="#ctx0" brushRef="#br0" timeOffset="23033">26978 1105 9242,'43'14'449,"-1"18"-449,-20-1 0,-1 3-45,-5-3 1,-2 1-767,3 18 0,-4 0 721,-3 12-360,-4 2 0,-3-1-89,-3-1-1,-11-9 0,0-4 360,5-14-179,-37 9 179,11-28 414,-25-2 36,10-11-180,1-3 547,15-22-457,2 16 90,3-41-180,6 25 90,5-22-180,7 10 90,3-16 0,23 14-135,-1 5 0,4 3 45,27-2-499,-15 12 1,1 0 138,23 0 225,-24 10 0,1 1-45,0 1 0,3 1 90,16 1 0,1 1 90,-13 1 0,1 0 45,24 1 0,-1 0 35,-30 0 0,-1 2 369,15 5 1,-3 1-360,-5-3 270,0 9 540,-26-13-181,-31 0-629,-9 0-90,-24 0 0,4 0 1697,9 18-1697,15 3 250,10 22-160,11-9-90,0 0-90,28-4 90,8-10-433,18-2 433,-2-8-90,-11-9 0,-1 3-124,13-4 124,-16-19 90,13-3 90,-35-21-180,1 11 180,-16-1-180,0 11 270,-18 1-270,14 2 90,-30 3 515,16 3-515,-13 26 0,15 17 90,5 17-360,11 11 270,0-8 0,9-10 0,4 1 0,9 21 0,0-10 0,-1 0 0,0 6 0,-4-14 0,-3-1 0,-11 3 0,10 6-1439,-13-10 90,0-16 1349,-26 4 0,20-16 0,-20-4 0</inkml:trace>
  <inkml:trace contextRef="#ctx0" brushRef="#br0" timeOffset="23733">28422 793 9512,'22'-3'90,"0"0"-1,-4 3 91,7 38 90,-8-11-225,-1 17 0,-1 4-688,2 11 643,-2-1 0,0 3-512,-7-22 0,-1-2 512,3 15 0,0-1 0,-3-16 0,-1 0 0,-1-1 0,1-1-167,3 31-418,-6-23 1,-1 0 44,1 15 225,-11-14 0,-2-2 46,6-3 89,-33 7 180,10-29 90,-20-19 359,2 2-269,24-24 0,3-4-90,-3 3-135,8-12 0,6-2 45,5-3 0,-3 6 0,3 2 0,23-5-266,-16-8 266,41 20-270,-23 6 0,23 3-449,12 2 359,-13 8 225,-5 5 0,1 2 135,5 1 0,-7 2 0,-1 0 90,2 0 180,8 16 899,-13-12-989,-13 22 860,1-23-411,-17 17 561,-25-11-1190,-4 8 0,-4-4 90,-8 0-90,16 3 501,-2-2-591,-3 11 90,22-10 0,-8 5 90,10-7-180,0-2 90,0 0 0,24-5 0,2-1 0,26-4 0,-4-16 90,-9-3 0,-7-16 89,-7 17 181,-14-13 0,9 26-180,-18-22-180,9 23-90,-10-16 180,4 17 0,-3-5-90,4 24-90,-1 7 90,4-2 0,1 20-540,3-24-359,2 18-1530,16-5 2429,-4-16 0,11 11 0,-8-15 0</inkml:trace>
  <inkml:trace contextRef="#ctx0" brushRef="#br0" timeOffset="23916">29557 1322 10231,'-25'-14'540,"-12"2"-450,32 3-90,-26 4 0,28 19-90,-11 10 180,14 10-540,16 3-539,-12-8-91,30-1-1168,-7 8 2248,9-20 0,3 13 0,-10-16 0</inkml:trace>
  <inkml:trace contextRef="#ctx0" brushRef="#br0" timeOffset="24068">29722 597 8882,'-22'-20'0,"17"4"0,-39 9 0,28 4-630,-27 37-359,20-7 989,3 14 0,2 4 0,-3 13 0,7-17 0,0 0 0</inkml:trace>
  <inkml:trace contextRef="#ctx0" brushRef="#br0" timeOffset="28201">1587 6526 9242,'-12'-28'1709,"1"0"-990,2 2-179,-1 1-270,-1 1-180,2 3 0,1 2-90,4 6-90,0 2 90,4 5 180,-1 2-180,22 2-180,9 22 180,14 8-813,3 13 363,-4 0-1667,4-5 1397,4 1-270,-14-9 1,1 1 494,-9-8 1,1 1 494,18 11 0,0-1 0,4 3 0,-19-15 0,-1 1 0</inkml:trace>
  <inkml:trace contextRef="#ctx0" brushRef="#br0" timeOffset="28420">2110 6152 9062,'-31'-35'629,"-13"0"-718,12 15 89,-26 3 0,33 29 0,-18 20 89,27 12-89,0 10 0,2 4 0,7-24 0,1 1-821,-2 10 0,0 6 0,1-6 821,2-10 0,1-1-540,-3 21 0,0-1-89,0 5 224,2-24 0,0-1 405,-3 17 0,1-18 0,0 4 0</inkml:trace>
  <inkml:trace contextRef="#ctx0" brushRef="#br0" timeOffset="28633">1610 6237 7443,'18'-8'629,"-14"27"-629,25 33 0,-17 5-1696,-6-6 1,1 0 1695,6 7 0,-11-19 0,-2 1 135,2 1 1,0-1-226,-2 19-270,0-10 1,0-1-181,0 2 90,0 13 450,0-27 0,0-5 0,0-3 0</inkml:trace>
  <inkml:trace contextRef="#ctx0" brushRef="#br0" timeOffset="28766">1438 6957 8522,'-9'-26'450,"3"-1"-450,5-4 0,21-4-45,-3 5 0,3-1 45,5 6 0,1 1-1793,6-9 1,1 0 1297,-3 10 1,0 2-226,3-1 1,0 1 719,5 1 0,1 2 0,1 0 0,1 1 0,2 1 0,0 1 0</inkml:trace>
  <inkml:trace contextRef="#ctx0" brushRef="#br0" timeOffset="31463">3883 6113 7623,'0'-15'0,"-17"2"0,13 0 0,-13 3-90,17 0-180,0 1 90,-10 2-270,8 2 450,-8 2 0,10 2 0,0 0 0</inkml:trace>
  <inkml:trace contextRef="#ctx0" brushRef="#br0" timeOffset="40716">3717 6173 6363,'0'6'1260,"0"5"-1350,0 15 90,0 2 0,0-2 90,-13 24-180,10-8 180,-10 17-90,8-25 0,0 0 0,-6 17 0,2-7 0,-2 1 0,-4 5 0,7-9 0,1-1 0,-4 3 0,4-5 0,-1-2 0,0-4 90,-3 16-90,6-34-180,1-1 180,3-27 0,1-34-180,16-3 225,-15 0 0,2-1-304,12 20 0,2-1 214,-8-26 0,0 0-877,4 24 0,0 1 967,-1-10 0,-1-1 45,1 6 0,1 2 90,3-17-135,-1 16 0,-1 2 45,-1 3-90,8-7 0,-12 26 0,1 2 0,-5 10 419,1 2-419,0 16 2032,7 11-2032,-1 10 0,-1-6 0,2 2 0,3 13-348,-4-15 1,0 1 347,6 19 90,-1-1-90,0 0 0,2 1 0,-1-1 0,2-1 0,-6-15 0,0 0 0,8 16 0,-5-11 0,1-1-180,2 4-540,2 8 360,-7-20-408,-5-3 318,-1-4 450,-5-2 0,-1-3 0,-3 0 0</inkml:trace>
  <inkml:trace contextRef="#ctx0" brushRef="#br0" timeOffset="40882">3777 7073 7263,'-14'0'629,"0"-11"-179,0 0-270,6-2 0,2-8-180,5 11 0,1-11 0,25 5 0,-19-1-90,51-1-1529,-6-9 1619,-18 16 0,1 2 0,5-3 0,0 1 0,20-3 0</inkml:trace>
  <inkml:trace contextRef="#ctx0" brushRef="#br0" timeOffset="41383">4752 6641 6543,'-5'0'180,"0"0"-90,1 19-90,1 4 0,0 11 0,3 11 0,0-16 0,0 11 90,0-14-180,17-3 270,-12-3-180,13-2 0,1-4 90,-14-1-90,40-6 0,-28-2 0,34-2-90,-24-26 180,10 17-90,-12-43 0,-4 28 90,-2-25 270,-1-5-270,-7 11 179,1-22-269,-8 31-89,-2-9 89,-1 28 0,1 0 0,1 26 89,6 15-89,-1 8 0,3-4 0,1 0-89,4 12-766,8 3 1,3-1 854,3-2 0,-4-10 0,1-3 0,5-6 0</inkml:trace>
  <inkml:trace contextRef="#ctx0" brushRef="#br0" timeOffset="41749">5590 6431 7623,'-21'-31'359,"16"1"-359,-28 3 0,31 11 0,-21 3 0,20 25 90,-8 20-90,11 9 0,0 14 0,0-19 0,0 1-254,0 21 254,8-7 0,1 0 0,-4 9 0,10-14 0,0 0 90,-13 4-90,10 9 0,-12-25-360,0-6 90,0-4 90,0-4 180,-22-10 0,-4-1 90,-2-29-90,-15 15 270,24-36-90,-18 22 180,4-32-360,11 19 0,-2-20 0,16 24 0,21-17-90,-8 20 90,42-5-630,3-1 360,-20 20 0,4 0-642,15-7 1,-1 0 911,11-2 0,-21 8 0,0 0 0,12-5 0</inkml:trace>
  <inkml:trace contextRef="#ctx0" brushRef="#br0" timeOffset="42149">5905 6040 6993,'-19'-28'270,"3"3"-270,6 6 90,8 4 539,-14 6-629,15 29 90,-3 13 0,2 6-90,9-3 0,2 1-386,-8 15 1,1 1 430,6-17 0,0-1-45,-1 2 0,-1 0 0,-4 1 0,0-1 0,5 0 0,-1-1 0,-6-1 0,0-1 0,10 29 0,-8-22 0,-1 0 0,9 13 45,-9-14 0,-2-3 45,1-4 180,0 2-90,0-21-180,0-5 0,0-43 0,0 11-45,8-15 0,1-3 45,-5-4-106,12 15 1,0 0 195,-13-11-180,26 5-115,-26 6 295,21 7 0,-8 5-90,15 10 0,-8 18 90,11 18-90,-14 9 1023,9 8-1023,1 12-810,-5-11-450,-2-8 1,2-1 1259,6 6 0,-8-17 0,0-1 0,11 7 0</inkml:trace>
  <inkml:trace contextRef="#ctx0" brushRef="#br0" timeOffset="42393">6653 6612 8432,'-13'0'1080,"-5"0"-1080,5 0 0,-1 0 0,9 0 0,22 0 0,6 0 0</inkml:trace>
  <inkml:trace contextRef="#ctx0" brushRef="#br0" timeOffset="42549">6768 6963 7443,'-26'0'-293,"11"-15"1,-1 12 0,10-11-1</inkml:trace>
  <inkml:trace contextRef="#ctx0" brushRef="#br0" timeOffset="42751">6997 6570 8072,'-17'-4'0,"4"23"0,13 5 0</inkml:trace>
  <inkml:trace contextRef="#ctx0" brushRef="#br0" timeOffset="42923">7130 6936 8432,'0'0'0</inkml:trace>
  <inkml:trace contextRef="#ctx0" brushRef="#br0" timeOffset="43799">7825 6510 8342,'0'-7'450,"0"2"-450,0 24 0,0 13 0,0 12 90,0 5-382,16-9 292,-13 0-349,26 1 349,-26-3 0,35 12 0,-23-15-140,8-9 1,1-3 49,3 0 90,5 1-360,5-16 270,-12-3 0,19-24 180,-23 14-90,-4-23 0,-3-5 0,-1 4-768,-1-36 948,-9 23 270,-2-3-180,-1 2 598,-17-16-598,13 18-270,-26-15 0,26 32 174,-10 1-174,2 16 0,10 21 0,-10 18-89,28 27-721,-12-1-692,19-16 1,3-2 512,-2 8 989,2-16 0,3-3 0,12 5 0,3-2 0</inkml:trace>
  <inkml:trace contextRef="#ctx0" brushRef="#br0" timeOffset="44299">8930 6620 7982,'-35'-29'180,"-17"2"-180,32 5 0,-11 8 0,-3 3 0,0-1 0,-23 0 90,43 29-180,-10 9 180,21 9-90,-5 5-90,26-9 90,-13 2 0,35 1 0,-7 15 90,-4-13-90,-3-9 0,-1-1 90,-2 0-180,6 5 90,-12-15 0,-17-3 0,0-4 0,0-4-90,-19-3 90,-5-1 0,-16-19 0,17-3 0,8-20 0,15 8 0,24 2-90,0 6-880,26 1 970,-3 0 0,-10 7 0,3 1 0,-9 3 0,2 1 0,20-7 0,1 0 0,9 0 0,-24 6 0,-2 0 0,6 0 0,-5-1 89,-8 3-178,-3-5 178,-13 4-178,-3-6 89,-11 7 359,-46-4-269,20 9-135,-11 3 0,0 1 45,4 2 90,-11 16-90,27 2 0,-6 20 0,21-8 0,16 26-180,16-24-315,-1-1 1,2-2-316,20-3 947,4 6 1,-14-15-1,1-1 1</inkml:trace>
  <inkml:trace contextRef="#ctx0" brushRef="#br0" timeOffset="44585">9703 6559 7803,'-14'-18'89,"11"6"-89,-11 26 0,14 12 0,18 18 0,-13-4 0,30 8 0,-31-12 90,26 20 270,-26-28 90,18 4-360,-20-16-180,6-26 90,-8-16 0,0-18 0,-6 5 0,-1 0 0,3-15-450,-3-7 0,1 0-269,6-2 719,7 7 0,2 3 0,-6 11 0,13-7 0</inkml:trace>
  <inkml:trace contextRef="#ctx0" brushRef="#br0" timeOffset="45149">10780 5914 8522,'-28'-9'810,"-15"1"-540,22 5 269,-22 1 271,-17 17-810,12 18-271,14-14 1,1 4 315,-1 18 0,3 2-45,8-14 0,1 2 0,-10 25 0,4 1-392,18-22 1,2 0 391,-2 10 0,3-1 0,7 16-270,22-3-630,12-10 1,7-2 584,-9-16 0,5-3-435,8 4 1,6 1-1,-3-7 594,-7-9 0,-1-3 1,14 2-1,0-1 0,-17-8 1,0 1-1</inkml:trace>
  <inkml:trace contextRef="#ctx0" brushRef="#br0" timeOffset="45399">11268 5938 7263,'-12'-4'1079,"27"1"-989,-9 17 90,46-10 180,-10 46-360,11-25-1061,-24 2 0,-2 4 1061,9 9 0,-1 4-626,-4 3 626,-4-1-714,-5 3 714,-10-2-231,-7-13 0,-3 0 231,-2 18-810,-13-8 1,-4-1-540,-7 8 1338,-2-17 0,-3-1 0,-15 10 1,-5-2-1</inkml:trace>
  <inkml:trace contextRef="#ctx0" brushRef="#br0" timeOffset="48199">4012 8341 8612,'0'-10'900,"0"2"-721,-19 3 1,15 32 270,-32-1-2223,32 31 1773,-16-31 0,-2 0 0,11 5 0,1 2 0,-10 2 0,-3 4 45,-2 19 0,1 3-45,5-14 0,0 2 0,-2 3 0,-1 6 0,1-5 0,3-5 0,0-1 0,-1 4 0,0 3 0,1-5-45,2-6 0,1-3 45,-3 12 0,2-3 0,-4 9 0,6-10 162,3-7-432,5-5-540,2-18 720,21-23-269,4-32 269,1-14-773,-1 18 1,-3 0 952,-13-28-135,17 27 0,1 0 45,-15-2 0,0-2 45,14-18 0,1 0 204,-11 13 1,0-2-190,2-2 0,2-4 0,-2 5 120,-1 5 0,-1 2-742,6-11 1,0 2 561,6-9 0,1 10 33,0 9 57,-3 8 0,0 10 0,-2 9 1413,6 6-1503,-5 35 90,6 18-90,-19-15 0,-2 1-322,0 6 0,0-1 322,-1 27 45,-4-31 0,0 1-45,0-2 0,-1 3-45,0 13 0,0 0 622,1-14 0,-2 1-1207,-6 20 1,-2-2-451,6 3 1080,-6-17 0,2-1 0,7 0 0,0 7 0</inkml:trace>
  <inkml:trace contextRef="#ctx0" brushRef="#br0" timeOffset="48366">3538 9282 7623,'0'-16'90,"0"1"-90,29-7 90,10 7-180,-1 1 0,3 2-360,-8 6 0,0 1-57,4-2 0,-2 1 1,22 4-1,0 0 1</inkml:trace>
  <inkml:trace contextRef="#ctx0" brushRef="#br0" timeOffset="48849">4552 9184 7173,'0'34'360,"0"-6"-270,0 7-90,0-6 0,0 2 0,-11 14-90,8-12 180,-8 19-90,11-27 0,0 4 0,0-11 0,21-8-90,2 0 180,25-29-90,-13 14 0,0-41 224,-14 19 1,-3 0 225,5-28-45,-6 14 0,-1 2-225,0 4-180,-5-12 90,-2 33-1,-5-8 1,-1 21-90,0-5 0,0 6 90,3 18-90,1 10 90,10 27-180,-3-6 45,1-15 0,2 0-951,7 9 186,14 10-179,-6-20-91,6-5 1080,4-6 0,4-5 0,2-5 0</inkml:trace>
  <inkml:trace contextRef="#ctx0" brushRef="#br0" timeOffset="49189">5453 8961 9242,'-18'-27'270,"13"5"-270,-27 8 90,29 4 449,-10 4-449,13 19-90,0 14 90,0 34-180,19-4 26,-17-24 1,1 2-27,13 4 0,1-1 90,-1 22-585,-1-12 0,-1 0 46,2 6-46,-6-13 0,-2-2-44,-7 3-1,5 16 630,-6-33 270,0 1 270,-22-17-271,-4-5 451,-20-22-180,21-9-181,-11-22-359,22 8-504,-5 1 504,9 12 189,10 4-279,0-1 0,18-9-90,-13 7-135,23 5 0,6 2-224,-6-4-1,12 5 0,3 2 466,-2 0 1,13-3 0,-19 10 0</inkml:trace>
  <inkml:trace contextRef="#ctx0" brushRef="#br0" timeOffset="49539">5763 8979 8432,'-17'-17'360,"3"3"-360,14 3 90,0 2 450,-12 2-91,9 20-359,-9 19 0,12 11-90,0 13 0,8-19 0,0 0 0,-4 24-904,13-21 0,0 0 904,-12 13 0,25-4 0,-27-3 90,21 10-180,-11-18 270,5 12-180,-3-30 0,-5 1-90,-3-15-90,0-19 180,-1 9 0,0-39 0,3 1 90,-1-14-45,-1 17 0,0 2 1853,3-6-1718,2-15-90,-4 39-90,0-9 0,-2 26 90,2-7-180,-1 9 180,9 14 0,-1-10-360,16 40-629,-7-24-226,1 9 1,1 2 1028,8 4 0,-7-12 1,1 0-1,13 10 0</inkml:trace>
  <inkml:trace contextRef="#ctx0" brushRef="#br0" timeOffset="49767">7113 9275 10051,'-33'0'30,"13"0"0,8 0 0</inkml:trace>
  <inkml:trace contextRef="#ctx0" brushRef="#br0" timeOffset="49919">7160 9634 8252,'0'10'1080,"0"-3"-1080,0-2 0,0-3 0,0 0 0</inkml:trace>
  <inkml:trace contextRef="#ctx0" brushRef="#br0" timeOffset="50121">7365 9256 8972,'0'-7'-1799,"0"2"1799,0 15 0,15 4 0,3 15 0</inkml:trace>
  <inkml:trace contextRef="#ctx0" brushRef="#br0" timeOffset="50293">7465 9612 8432,'0'6'337,"-11"-14"0,8 8 1,-8-12-1</inkml:trace>
  <inkml:trace contextRef="#ctx0" brushRef="#br0" timeOffset="51149">8288 9088 8792,'0'-7'180,"0"0"270,0 3-360,0 22-90,0 13 45,8 0 0,1 3-45,-4 22 0,9-25 0,3 0 0,-3 32 0,3-17 44,-6-10 1,0-2-45,6 1-89,13 8-1,-4-24-90,3-5 90,-5-11 90,3-3 0,4-22 0,15-14 0,-10-12-373,-8 13 1,0 0 282,-1-9 90,-10 7 0,-3 1 180,-5-2-90,-2-8-90,-7 21 0,0 4 0,0 4-990,-16 3-989,12 28 1979,-13 4 0,17 7 0,0-7 0</inkml:trace>
  <inkml:trace contextRef="#ctx0" brushRef="#br0" timeOffset="51451">8233 8710 8792,'-15'-12'0,"1"1"-90,1 1 0,3 1 90,1 0 0,22 4 0,5 1 0</inkml:trace>
  <inkml:trace contextRef="#ctx0" brushRef="#br0" timeOffset="51966">9058 9330 8072,'0'-36'1350,"-21"16"-1170,-4-4-180,-26 21-90,11-7 90,-2 10 90,8 0-180,-13 15 90,13-12 90,-12 41-90,30-25 89,2 27-178,14-4 178,31-10-178,15 15 89,17-25-584,-16-11 0,0-2 494,13-4 135,-19-3 0,0-4-45,-1-4 0,-2-4-90,19-20 90,-13 3 0,-3-3 0,-18 4 0,-3-2 0,8-14 0,-4-1 0,-4-13 0,-10 17 0,-3 0 0,-4-21 90,-2-2 180,-1-1 0,-10 18 0,-5 0-45,2 12 0,-3 1 134,-12-20 1,-2 2-270,1 0-90,4 16 0,0 2 0,4 5-178,-5 0 268,1 18-90,23 25 0,-8 1 0,10 24 0,0 23 0,21-7 29,-20-17 0,3 0-29,17-8 0,-1-1-90,-14 33-225,15-32 0,4-1-764,-5 30 404,0-30 1,2-2-855,9 29 1529,0-2 0,1-2 0,0-2 0</inkml:trace>
  <inkml:trace contextRef="#ctx0" brushRef="#br0" timeOffset="52319">10082 8686 9512,'-15'-17'0,"3"1"0,-1 5 0,1 5 359,-1 2 91,-7 28-450,5 2 90,-1 10 0,0 5-90,-4 21-1260,2 0 0,1 2 1215,8-22 0,2 0 135,-3 14 0,2 1-447,6-18 1,0-2 266,2 1 0,0-1-45,-2 0 0,4 0-765,17 12 1,6-1 449,-12-13 0,4-1 450,10 0 0,8 0 0,-3-4 0,-5-7 0,0-3 0,11 5 0,0-1 0</inkml:trace>
  <inkml:trace contextRef="#ctx0" brushRef="#br0" timeOffset="52583">10593 8758 8612,'-11'-17'180,"8"2"-180,-8 5 180,11 3 360,23 4-450,6 2-1,0 24-89,21-18 90,-28 43-90,7-27 0,0-1 0,6 34 45,-15-11 0,-1 0-323,6 13 233,-17-6 0,-3 1-135,6 12-1035,-23-9 1,-4 1 896,9 10 0,-18-23 0,-5-1 1,12-13-1,1 1 0</inkml:trace>
  <inkml:trace contextRef="#ctx0" brushRef="#br0" timeOffset="58050">14302 5405 7892,'0'46'0,"0"-6"360,0 4-1723,0-1 1543,-17 10-90,12 12-45,-2-27 0,-3 2-1188,0 5 0,2 1 1368,6 5 0,-1 1-180,-14 4 0,-1 2-45,16 2 0,0 1 0,-7-18 0,-4 1 0,3 0 0,7 1 0,4 0 0,-3 0 29,-7 1 1,-2 1 0,2 0-30,5-1 0,3 1 0,-2 0 30,-3-1 0,0-1 0,0 4-30,2-1 0,0 3 0,1 1 0,0-3 0,0 2 0,0-1 0,0 2 0,0-4 0,1 3 0,-1 0 0,1 1 22,-1 1 1,0 0 0,0 0-1,1-3-22,-1 5 0,0-2 0,-1 5 18,1-6 0,-1 7 0,-1 1 0,0-2 0,1-5-48,-1 4 0,1-5 0,-2 4 30,-1 8 0,0 5 0,-1 0 0,0-7 30,1-12 0,1-4 0,-1 1-60,-1 11 0,-1 2 0,0-5 30,-1-2 0,0-4 0,1-3 0,0-1 87,0-4 0,-1 0-1031,-3 8 0,1-2 449,3-15 0,1 0 495,-4 7 0,2-2 0,-2 2 0,1-2 0</inkml:trace>
  <inkml:trace contextRef="#ctx0" brushRef="#br0" timeOffset="60237">15322 5763 8432,'0'-21'1619,"0"0"-809,-17-1-271,12 0-179,-12 0-90,17-1 0,0 2-180,0 2-90,0 3-90,0 2 180,0 5 0,0 2-90,14 3 0,-11 24 0,25-15 0,-24 46 0,24-23-415,-25 31 325,21-7-802,-21 4 982,14 4-90,-14-16 0,-2 0-45,3-11 0,0 1 45,-2 17 0,-1-1 90,-1 2-90,0-17 0,0-3 0,0-1 0,0-5 0,0-15 368,-12-7-368,9-17 849,-9-21-984,11 2 0,2-4-45,-2 3 0,2-3-1555,9-18 1,1 0 1194,-10 18 0,3 2-90,15-10 1,3 0 459,-6 7 0,0 3 1,26-15-1,-19 21 1,0-1-1</inkml:trace>
  <inkml:trace contextRef="#ctx0" brushRef="#br0" timeOffset="60599">16132 5734 8522,'-47'0'450,"9"-13"-450,-1 9-90,10-9 90,1 13 0,0 0 0,4 0 0,-9 22 90,12-17-90,-3 48 0,17-32 0,3 27 0,4-8 0,19-10 0,3 12 0,1-22 0,27-4 0,-31-11 0,26-5 0,-18-19 90,-5-8-90,-6-10-90,-9 2 180,-7-1-90,0 12-90,-21-7 90,16 12 0,-31 9 0,32 1 0,-12 9 0</inkml:trace>
  <inkml:trace contextRef="#ctx0" brushRef="#br0" timeOffset="61183">16385 5806 8072,'-19'22'90,"3"6"-90,16 13 0,0 0 0,0 1 0,16-9-449,4 13-271,19-20 540,3-5 0,-6-12 180,10-32 0,-19 4 90,-5-8 0,-2-4 0,0-7 315,-4 4 0,-3 0 44,-4-6-359,1-7-180,-8 14 180,-2 11-90,0 22 0,0 23 90,0 15-90,0 7-90,0-7 90,23 20 0,-17-17-45,23-9 0,4-2-314,-4-1-1,12-15 0,2-3-634,8-3 859,-17-6 0,0-4-45,16-19 180,-2 1 0,-3-21 90,-18 12 0,-1-2-90,9-19 360,-11 4 0,-4-2 89,-4-11 91,-8 9 0,-2 0 89,-4-6-404,-2 21 0,0 0-225,0-16 0,-17 18 1259,13-2-1169,-13 40 0,17 16 0,0 38 0,0-4-180,0-10 0,0 1-174,0 12 129,7-5 0,1-1-764,-4 9-91,9-11 1,2-1-209,-1 2 388,3 9 810,1-29 0,-16-10 0,5-2 0</inkml:trace>
  <inkml:trace contextRef="#ctx0" brushRef="#br0" timeOffset="61332">17032 5823 8342,'-24'-24'180,"11"0"-270,-2 3 90,14 3 90,-5 0-180,27 3 90,-16 3-180,49 3-449,-23 3-313,9 4 0,3 2 657,14-2 0,-19 8 0,-2 3 0,18 10 1</inkml:trace>
  <inkml:trace contextRef="#ctx0" brushRef="#br0" timeOffset="61603">17587 6103 6993,'40'2'180,"-18"-17"0,19 10-180,-21-33 180,20 21 90,2-32-91,-11 18-89,-9 5 0,-2 0 180,0-4-90,-4-20 180,-10 22-180,-6-15 0,-24 21 90,18-4 269,-55 14-449,39 6 0,-41 3-90,34 25 0,-11 11 90,26 13-1229,1 4 1049,13-8-270,0 3-989,24 1 1349,-5-13 0,4-2 0,4-7 0,2 0 0,4 6 0,-1 0 0</inkml:trace>
  <inkml:trace contextRef="#ctx0" brushRef="#br0" timeOffset="65132">19302 5635 8162,'0'-12'1350,"11"2"-1260,-8-1-1,8 1 1,-5 2-90,-4 0 0,5 3 180,-7 0-90,0 26-90,0-4-90,0 25 180,0-6-90,0 10-1206,0 6 1206,0 4 0,0 6 0,0 0-90,0 2 90,0-2 90,0-2-90,0-4 0,0-5 0,0-5 63,0-8-153,0-5 0,0-9-360,0-5 91,0-10 269,0-24 0,-11-6 90,9-25-180,-9 1 180,4-12-668,5-7 713,-4 27 0,-1-1-90,6-2 0,1 1 45,-2-3 0,-1-1 0,2 1 0,2-1 0,7 0 0,1 1-45,-8 1 0,2 0 90,23-12 0,2 1-112,-17 15 0,2 1 67,13-2 0,6-2 0,-3 7-90,11-9 135,-8 14 0,-1 5-45,-2 16 0,-3 4 0,1 21 0,-9-13 90,0 54-90,-13-33 0,0 12 0,-7 1 0,-23 0-994,19 13 994,-46-19 0,30-3 914,-25-3-2803,-6 2 1889,12-15 0,-10 5 0,20-14 0</inkml:trace>
  <inkml:trace contextRef="#ctx0" brushRef="#br0" timeOffset="65367">19913 5089 7173,'13'0'540,"-1"23"-271,-1-5-269,-4 23 270,2 16-270,-7-10 0,0 0 0,-1 1 90,-1 11-90,0-7 0,0 1-1391,0 6 1346,0-20 0,0-2 135,0 11-90,0-4 0,0-4 3,14 5-93,-10-17-1131,23 5 861,-13-24 360,2-16 0,6 3 0,-7-11 0</inkml:trace>
  <inkml:trace contextRef="#ctx0" brushRef="#br0" timeOffset="65532">20223 5516 6813,'12'-22'90,"-1"4"270,-1 9-180,-2 3-180,2 6 90,-2 0-180,-1 15 180,5 12-90,-3 7 0,3 8 0,-3-9 0,0 2 0,6 15-90,-3-14-495,4-4 0,2-2 585,3-6 0,14 4 0,-14-24 0</inkml:trace>
  <inkml:trace contextRef="#ctx0" brushRef="#br0" timeOffset="66015">20580 5654 7803,'-17'-17'179,"13"-1"-179,-33 9 0,18 1 90,-16 25-180,8 8 90,13 9 90,5 4-180,9-8 180,0 14-90,22-12 0,-17 7-90,39-17 90,-39-4 0,43-8-179,-14 1 179,11-10 0,9-15 0,-26 10 0,10-45 89,-26 29-89,5-27 90,-16 19 360,5 0-90,-6 2-450,0-4 90,0 8 0,-14 4 90,10 29-90,-10 13 0,14 11 0,17 10-90,-13-16 90,28 15 0,-28-20-810,45 5 721,-30-20 89,38 0 0,-33-24 0,16-9 0,-22 5 179,4-25 91,-14 26 270,0-20-270,-6 12-270,1-3 180,-3 7-180,0 21 0,0 16-90,0 17 90,0 4-1170,0 9-89,18-9 1259,-13 10 0,30-19 0,-13-1 0</inkml:trace>
  <inkml:trace contextRef="#ctx0" brushRef="#br0" timeOffset="66175">21413 5458 8162,'0'-15'-90,"0"1"90,-15 4 0,11 1 0,-12 3 0,16 2 0,0 1 0,0 3 0</inkml:trace>
  <inkml:trace contextRef="#ctx0" brushRef="#br0" timeOffset="66403">20763 4804 7533,'49'-30'180,"-4"2"-180,-13 6 90,13 3-180,-11 10 180,15 21-90,-25-7 0,3 44 89,-19-18-1625,1 31 817,-8-6 719,2-10 0,-1 2 0,0-12 0,0 1 0,0 14 0,1-1 0</inkml:trace>
  <inkml:trace contextRef="#ctx0" brushRef="#br0" timeOffset="66635">22142 5388 8432,'-17'-6'90,"-8"1"-90,-15 5 0,1 21 0,17 6 0,1 12-180,19-2-629,-6-10 809,27 12 0,15-10 0,22 7 0</inkml:trace>
  <inkml:trace contextRef="#ctx0" brushRef="#br0" timeOffset="66916">22527 5521 8702,'-20'-32'1709,"-1"6"-1259,-20 13-360,7 6 90,1 25-90,15 6-90,6 10 0,12-1 0,0-6 0,21-3 0,12 10 0,12-12-45,4-7 0,3-4 135,6-3-135,-11-18 0,-6-8-45,-13-13-945,-29-5 1,-9-3-225,-22-4-712,-13-6 1971,0 23 0,14 1 0,0-1 0</inkml:trace>
  <inkml:trace contextRef="#ctx0" brushRef="#br0" timeOffset="67073">22785 4571 8792,'-24'49'0,"18"-6"0,-33 1-3588,35-2 3588,-28 6 0,28 4 0,-12 2 0</inkml:trace>
  <inkml:trace contextRef="#ctx0" brushRef="#br0" timeOffset="68183">23622 5415 8072,'-9'-6'90,"3"3"-90,-1 1 450,4 2-270,-1 17 0,3-13 0,-2 37-90,1 1-90,-1 12 0,1-14 0,1 0-294,0 8 204,-1 15 90,2-24 0,0-4 0,0-4 0,18-6 0,-13-4 0,12-4-899,-6-4 449,1-6 90,10-19 270,-2 8 0,3-39 90,2 18-72,5-26 162,3 4-90,-8 13 0,1-1 90,10-19 44,-6 11 1,0 2-135,1-2 180,-8 14 0,-1 3-90,-2 4 0,4 4 270,-9 13-90,-7 24-360,1 14 90,-9 11 45,0-9 0,0 0-45,0 10 0,-7-7 0,-2 0 0,5 2 0,-12 8 0,16-15 0,0-13 276,0 2-366,20-63 90,6 20 0,-7-10 0,1-4 0,3 9 0,1 2 0,6-13 0,-7 7 0,1 2 0,3 1 0,5-3 90,-10 21-180,-3 3 90,-1 6 0,4 16 0,-8-12 0,6 51 0,-11-30 0,-3 9 0,0 1 90,2 1-180,4 16 180,-3-27-90,5-3-450,9-9 180,-4-11-179,25-12 449,-14 6-970,13-36 970,-11 20-90,-2-21 225,-4 9 0,0 0 135,5-6-180,-5 3 0,-2 1-180,-7 10 719,1-2-629,-12 18 90,-1 3-180,-4 21 90,1 8 0,-2 9 0,0 3 970,0 3-880,0-10-90,15 13-90,2-18 90,20-6 0,-9-8 0,16-25 0,-18 11 90,20-42-90,-22 25 225,-6-8 0,-2-2 134,1 1-269,-1-10-90,-6 13 90,-6 7-180,0 19 180,-3 16-180,-1 26 0,0-6-1798,0 15 898,0-21 990,0 6 0,0-15 0,0-2 0</inkml:trace>
  <inkml:trace contextRef="#ctx0" brushRef="#br0" timeOffset="68353">25307 5127 7982,'-20'-33'-90,"5"5"90,15 5 90,0 9-180,0 6-269,0 25-271,23 15 630,-10-2 0,1 2 0,6-4 0,2-1 0,-2 2 0,-1-1 0</inkml:trace>
  <inkml:trace contextRef="#ctx0" brushRef="#br0" timeOffset="68833">25757 5471 7263,'-21'-36'1079,"-5"-2"-1079,-24 4 0,11 13-1338,-1-7 1338,12 26 425,-1-10-425,-10 12 0,12 0 0,-7 19 90,7 11-90,7 11 0,6-9 0,1 1-90,2 10 90,4-7 0,2 1 90,1 5-519,3 10 429,1-21-258,0-3 258,20-3 606,2 0-606,2-10 0,23-1 90,-27-11-180,35-21 90,-26 14 0,7-36 348,-11 19-348,-1-21 0,0 5 0,-9 6 0,-1-1 0,8-20 0,-6 2 0,-2-2 0,-7 20 0,0-1 90,2-25 0,-1 0-260,-5 23 0,-1 1 439,1-9 1,-1 0 360,-2-10-180,0 7-270,0 6-161,0 1-19,-16 15 630,13 1-540,-13 40-90,16 0 217,0 27-217,0 18 90,0-9-426,7-15 0,0 0 336,-3 21 0,10-1-408,-14-16 1,0 0 317,9 20-315,-8-23 0,1 1-854,6-4 0,1-2 89,1 17 1170,5 8 0,4-25 0,-4-4 0</inkml:trace>
  <inkml:trace contextRef="#ctx0" brushRef="#br0" timeOffset="69365">26255 5411 7623,'-13'0'90,"-1"0"-90,-2 0 90,-4 0-90,-18 9 0,6 5 0,2 1 0,1 2 0,-5 14 0,6 1 0,4 1 0,6 4 44,4-2 1,7-1-45,28-4 0,-16 4 0,46-19 0,12-4 0,-1-6 0,-23-9 0,0-6 0,17-15 0,-17-9 0,-9 7 0,-1-1 0,-2-11 45,-8 2 0,-2-2-765,-3-12 810,-7 16 0,-2-1-1,-3-19 181,-2-3 0,0-3 90,0-4 180,0 0-136,-7 33 1,-1-2-45,6-10 0,0 2-450,-14-20 225,9 20 0,1 3 135,3 7 106,-11 2-376,14 51 90,15 26-180,-11 18-595,2-9 1,3 1 639,-2-19 0,0 2-495,-3 7 0,0 4 1,1-3-226,3-4 0,0-1 0,3 14 1,-1 0 764,-5-19 0,0-2 0,4 0 0,1 0 0,-2-1 0,-1 1 0</inkml:trace>
  <inkml:trace contextRef="#ctx0" brushRef="#br0" timeOffset="69982">26780 5672 7533,'19'-30'899,"-4"-2"-449,17-4-2728,-8-6 2638,2-5-270,-8 7 0,-1-1-46,-2 8 1,-1-2 180,7-27 0,-2-2-90,-7 24 0,-2 0 45,-1-4 0,0-5 0,-2 4-135,-2 4 0,-1 2-45,0-12 0,-1 2 90,-3-10-90,0 8 769,0-6-769,-16 31 504,12 16-594,-12 33 180,14 12 0,4 4-180,-2 24-978,0-16 1,0 1 1067,0-9 0,0-1 45,0 3 0,0-1 190,-1-1 1,2 2-596,8 14 0,1 1-225,-8-16 1,1 0-586,12 23 1,3-1 1169,-7-29 0,-1-1 0,0 7 0,-1-1 0,9 10 0</inkml:trace>
  <inkml:trace contextRef="#ctx0" brushRef="#br0" timeOffset="70282">27245 5636 9781,'0'-14'90,"20"-1"-90,-15 4 0,36-1 0,-22 2 0,19 0 0,-9 1 0,11-4 0,-10 5 0,9-9 0,-21 7 90,-3-12-180,-11 7 90,-4-9 90,0-2 180,-21 5-270,1-7-90,-5 15 90,-3 1 90,25 31-180,-11 9-180,14 31-809,0-10-181,8-15 1,4-2 989,16 6 1,11 8-1,-1-16 1</inkml:trace>
  <inkml:trace contextRef="#ctx0" brushRef="#br0" timeOffset="70483">27880 5365 9781,'0'-21'540,"0"3"-450,0 6 0,0 3-90,22 25 0,3 10-45,-6 2 0,1 3 45,2-7 0,0 2-675,-2 12 1,-1-1-1484,18 7 1573,-19-14 1,-2-2 584,4 7 0,1-3 0,-2-4 0</inkml:trace>
  <inkml:trace contextRef="#ctx0" brushRef="#br0" timeOffset="70691">28375 5207 8252,'-26'25'90,"-9"10"-90,15 16-2506,-8-1 2506,1-8 90,6-2-446,5-7 1,-1 1-275,-5 4-104,6-6 0,0-4 734,4-9 0,-1-5 0,5-9 0</inkml:trace>
  <inkml:trace contextRef="#ctx0" brushRef="#br0" timeOffset="70849">28163 5300 8072,'13'-18'630,"-10"2"-270,17 8-270,-11 3-90,5 5 90,0 0-90,0 20-90,19 24 90,-10 2-270,-4-16 1,-1-2-901,3 9 1170,11 15 0,-8-15 0,9 11 0</inkml:trace>
  <inkml:trace contextRef="#ctx0" brushRef="#br0" timeOffset="71038">28930 5310 8882,'0'-18'180,"0"2"-180,-24 5 90,-3 5-90,-26 20 0,15-10-90,-3 35 90,5-1 0,17 10-1718,-11 6 369,28-17 1349,-8 2 0,10-4 0,0 0 0</inkml:trace>
  <inkml:trace contextRef="#ctx0" brushRef="#br0" timeOffset="71433">29267 5358 9422,'-34'-16'1259,"-12"3"-1079,23-3-180,-1 8 90,-10 0-90,15 7 0,-12 17 90,14 8-90,-3 8 0,18 4-90,-5-8 180,7 3-180,0 9 0,0-10 0,23 11 90,-3-28-180,6 9 180,3-21 0,-10 5 0,13-28 0,0-8 90,-15-12 0,6-1 719,-17-3-629,9 10-180,-8-17 0,-3 27 0,-1 3 90,-3 9-450,1 68-449,0-31 314,0 14 0,-1 1-584,3-3 90,-1-4-1,4-2 990,-1-3 0,2-4 0,-1-3 0</inkml:trace>
  <inkml:trace contextRef="#ctx0" brushRef="#br0" timeOffset="71715">29355 5370 8972,'0'-23'809,"0"1"-809,0 5-90,0 2 270,0 3-180,13 22 0,-9 12 0,19 13 90,-21 3-180,16 6 90,-16-12 450,13 18 90,-12-23-540,9-6 0,-8-11 0,7-10 0,-5-20 0,5 15-180,0-43-90,1 24-180,3-25-719,8-10 359,-3 16 225,-5 7 1,1 2-415,4 1 999,0-5 0,-7 26 0,-2 4 0</inkml:trace>
  <inkml:trace contextRef="#ctx0" brushRef="#br0" timeOffset="71982">29743 5359 7083,'5'23'1529,"1"0"-809,6-4-630,1-2 90,4-8 89,11-2-179,-5-7 270,23-16-270,-18 13 0,20-29 90,-22 9-763,5-9 493,-14-2-264,-5 9 354,-3-2-34,-6-10 34,-2 9 0,-18-12 90,-10 24-90,-27 1 0,8 12 320,-3 26-320,15-4 90,5 25-180,13-10 180,-5 7-90,18 1-360,-7 3-1349,26-14 0,6-1 1709,9 18 0,2-18 0,3-2 0,16 8 0</inkml:trace>
  <inkml:trace contextRef="#ctx0" brushRef="#br0" timeOffset="72672">20820 7342 10051,'8'-14'1260,"2"0"-1081,-2 6 181,12 1-360,-2 4 90,8 2 0,-3 21-180,1-15 180,3 40-180,9-1 180,-7 11-1454,-8-12 0,0 1 195,5 11 494,-10-19 0,-1-1-1580,8 16 2255,2-4 0,-1-4 0,3-2 0</inkml:trace>
  <inkml:trace contextRef="#ctx0" brushRef="#br0" timeOffset="73048">21815 7246 9512,'-21'-14'899,"-3"5"-539,-23 3-270,23 33-90,-20-7 90,24 26-90,-5-18 0,-3-2 0,-4 18-45,2 0 0,2-1 45,2-2-180,6-6 0,1-3-450,8-10-539,-2 2 899,7-17 180,2-26 90,3-34 0,1-2 90,7 8 0,2 0 90,-5-4 0,10 7 0,0 2 360,-11-2-806,22-8 716,-22 28-270,19 6 180,-14 10-270,19 3-90,-8 25 0,22 12 0,-15 13 0,-2-9 0,0 0-682,4 14 367,-10-16 0,0 1-1124,7 14-180,0-1 1619,3-3 0,2-2 0,1-3 0</inkml:trace>
  <inkml:trace contextRef="#ctx0" brushRef="#br0" timeOffset="73220">22377 7263 9332,'-20'-13'0,"15"2"270,-29 7-270,12 19 0,-7-11-45,6 25 0,1 6-135,-6-5 180,0 25 0,3 4 0,7-5 0,5-11 0,0 0 0</inkml:trace>
  <inkml:trace contextRef="#ctx0" brushRef="#br0" timeOffset="73515">22442 7568 9602,'14'-8'0,"0"-9"449,10 2-269,-5-4-90,20-10 0,-16 10-90,9-5 90,-14 8-180,-1 3 90,-3 0 0,-3 1 0,-1 0 90,-4-1-180,-1-4 90,-4 4 0,0-7 0,-1 8-90,-18-2 180,14 9-90,-14 18-90,18 10 0,0 11-1169,0 14 269,18-19 990,8 16 0,9-30 0,3 3 0</inkml:trace>
  <inkml:trace contextRef="#ctx0" brushRef="#br0" timeOffset="73933">23072 7007 9422,'-20'-39'539,"15"14"91,-26-6-630,28 39 0,-8 2 90,11 27-90,0 2-1118,0 8 1208,14 7-135,-12-10 0,-1 0 45,6-11 0,0 2 45,0 22 0,0 0-135,6 4 90,-6-22 0,2-2-537,8 7 537,-15-4-282,12-8 282,-13-5-90,8-7-630,-8-7 1198,2-4-568,-3-27 763,0-12-673,0-14 0,0-4 337,0 10-247,22-19 0,-17 15-1,14 10 1,4 3 90,5 0 180,20-2-270,-9 21 0,-1 5 180,-4 21-270,-10-12 90,11 32 0,-22-8-90,0 22 90,-10-11-270,-3-1-540,-23-14-719,18-1-270,-47-2 1709,26-3 0,-30-5 0,11-2 0</inkml:trace>
  <inkml:trace contextRef="#ctx0" brushRef="#br0" timeOffset="74398">20537 6848 8702,'4'18'90,"0"4"-90,-4 24 0,0-10 0,0 16-90,0-21-2069,-13 21 2159,10-26 0,-9 6 0,12-14 0</inkml:trace>
  <inkml:trace contextRef="#ctx0" brushRef="#br0" timeOffset="74537">20682 6928 8432,'-21'23'0,"-9"-17"90,26 45-180,-24-26 90,26 10 0,1 3 0,-24 13 0,18-17 0,0 1 0</inkml:trace>
  <inkml:trace contextRef="#ctx0" brushRef="#br0" timeOffset="75115">23687 6561 9332,'19'-9'1709,"-1"0"-900,2 4-449,-4 2-90,5 1-270,-4 2 90,2 0-90,1 16 90,-2-12-90,0 31 0,-4-20-90,3 33 180,-7-17-900,1 31 91,-7-25-271,-3 13-1438,-1-4 1438,-18-14 990,14 7 0,-14-20 0,18-2 0</inkml:trace>
  <inkml:trace contextRef="#ctx0" brushRef="#br0" timeOffset="75234">23898 6799 9691,'14'-15'540,"-11"-11"-540,10 15 0,-2-6-270,-9 27-1349,14 19 1619,-10 29 0,2-3 0,-1 8 0</inkml:trace>
  <inkml:trace contextRef="#ctx0" brushRef="#br0" timeOffset="75386">24477 7497 11131,'0'12'-450,"0"-1"-2698,-20-6 3148,-1-2 0,-16-2 0,5-1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43:55.2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2617 1394 9332,'0'-27'1619,"-12"2"-900,9 3-359,-9 4-180,5 1 989,5 7-989,-6 29-180,8 4 45,-1 30 0,2 7-45,7-22 0,-1 0-1229,-5 26 1,0 2 1228,4-22 0,3-1-45,0 0 0,-1 0-453,-6 0 0,1 0 228,12-1 1,0 0-1,-13-2 0,-1 0 0,10-1 0,1 1-675,-4 11 1,-1-1 539,2-13 1,1 1-586,1 19 1,0-1 0,-1 2 989,-4-24 0,0-1 0,-2 4 0,-1-4 0</inkml:trace>
  <inkml:trace contextRef="#ctx0" brushRef="#br0" timeOffset="489">2307 2320 7982,'-25'-31'630,"4"0"-540,11 2 0,4-15-180,36 11 90,5-2 0,6 2-135,-4 15 0,3 1-1522,5-3 0,4-2 0,-4 3 1477,-5 5 0,0 2-60,6-1 0,4 0 1,-4 1-154,-2 2 0,-2 1 348,14-2 0,-2 1-223,-16 4 1,-2 0 267,-2 2 0,0 0 90,30-5-1,-26 7 1,-1-1 540,14-2 0,12 2 899,-39 2-1169,-4 13-270,-43-9 90,16 23-91,-46-22 1,31 30 1897,-21-17-1987,24 18 1743,-15 4-1653,17-10-90,-7 18 0,12-23 707,12 7-1067,27-14 181,-20-2-1,52-4-180,-13-4 180,16-4 135,-18-8 0,-1-2 45,9 4-45,-10-11 0,-3-5 135,1-9 135,-12-4 0,-5-3 135,-7-13 44,-8 11 1,-2 3-135,-6 4 484,-18-9-754,13 22 90,-27 2-158,28 33-742,-11 19 181,34 7 89,-15 5-90,40-24 1,-22 1 89,25-6-359,-9-8 687,6 5 1,2-14-1,4 6 1</inkml:trace>
  <inkml:trace contextRef="#ctx0" brushRef="#br0" timeOffset="736">4292 1861 9242,'-18'-8'1079,"13"-10"-899,-30 16-90,9-13-90,-16 14-90,16 14 180,-3-8-90,26 30 90,-8-7-90,11 7-90,23 10 0,17-21-45,-4-9 0,2-3-205,-5-6 1,1-2 384,1 0 0,0-1-45,30-3 0,-17-23-90,11-6 90,-39-13-352,-1-17 352,-19 20-495,-25 1 1,-7 0-495,0 2 989,-14 8 0,-3 6 0,9 11 0,-13 5 0</inkml:trace>
  <inkml:trace contextRef="#ctx0" brushRef="#br0" timeOffset="900">4102 2722 9961,'0'26'540,"0"-2"-630,0-9-1260,0-5 1,0-5 0</inkml:trace>
  <inkml:trace contextRef="#ctx0" brushRef="#br0" timeOffset="1434">5530 2005 10951,'0'-27'-90,"0"-5"90,0-5-90,0-6-2392,0-6 2662,22-4-270,-16-3 135,13 28 0,0-3-45,-16-11 0,-2-1 45,13 11 0,0 0 180,-12-20 0,-1 1-135,10 0-90,-11-12 662,0 33-662,0 6 313,0 8-313,0 5 0,-12 24 90,9 4-180,-9 24-270,11-7 0,2 2-180,-1 27-153,0-18 0,0 2 423,-1-10 1,2 0 44,9 1 0,1 1-209,-8-1 1,0 2 73,13 14 0,3 0 225,-10-13 0,-2 1-45,6 23 1,0-1 179,-5-28 0,-1-1 45,-1 19 0,-3-1-45,-3 1 359,0 9 91,0-30 90,0-5 89,0-8 721,-14-1-1081,-3-11-358,-1-23 1435,6-17-2695,23 1 0,8-3 1349,6-20 0,2 22 0,2 2 0,15-16 0</inkml:trace>
  <inkml:trace contextRef="#ctx0" brushRef="#br0" timeOffset="1883">6840 2206 9781,'-23'-20'180,"5"-8"-180,7 25 90,6-31-180,4 14 180,1-21-90,17 4-90,-12-4 180,13 7 0,4 0-780,8-21 735,-4 7 0,-1 0 135,5-9 135,-8 10 0,-5 1 134,-13-4-359,20-11-180,-22 20 90,7 15 135,-9 0-45,0 33-65,0 22-205,0 3 0,0 4 0,0-3 0,0 3-1946,-1 20 0,2 0 1856,6-19 0,2 0-270,-1 26 1,1 0 214,0-26 0,1 0-260,4 22 1,-4-1 10,-7 8 472,7-24 0,0-2 0,-8 11 1,7-1-1</inkml:trace>
  <inkml:trace contextRef="#ctx0" brushRef="#br0" timeOffset="2153">6995 2511 8342,'-26'-39'360,"9"5"-450,8-6 90,9 5-444,0-5 264,24-3-678,-18-3 723,19 22 0,3 0 135,-4-25-180,9 14 0,4 0 135,-15 8 0,0 1 0,15-18 0,0 2 45,5-6 0,-10 12 0,0 1 180,2-2 180,3-5 0,-17 20 247,-4 4-427,-4 5 90,-2 3-270,-6 21 212,-1 4-212,-3 24 573,0-8-1383,16 16 91,-13-18 719,32 15 0,-14-22 0,17 4 0</inkml:trace>
  <inkml:trace contextRef="#ctx0" brushRef="#br0" timeOffset="2317">7560 1155 9961,'-19'-24'-90,"15"3"-899,-28 3-1620,20 7 2609,-4 25 0,7-11 0,9 19 0</inkml:trace>
  <inkml:trace contextRef="#ctx0" brushRef="#br0" timeOffset="2634">8010 1973 8612,'9'3'360,"1"0"-270,1-3 0,9-19 0,-3-14-1318,7-12 1228,-5-9 90,2 6-90,-3-5 0,-5 12 0,-2-3 0,-3 11 0,-1-3 0,3-25 0,-2-1 90,-4 24 0,-2 0 359,3-26 1,-5 1-225,-9 26 0,-1 2-90,9-11 0,-2 3-135,-33-9 0,32 9 332,-30 8-512,18 7 270,-13 36-180,14 7-179,5 36-1040,10 2 679,0 8 309,0-26 0,0 0 6,0 3 1,0-1 44,-2 3 0,4-1-45,9-2 0,3 1-225,0 14 1,3-2 539,5-13 0,1 0 0,-2 8 0,-1-1 0,10 11 0</inkml:trace>
  <inkml:trace contextRef="#ctx0" brushRef="#br0" timeOffset="2901">8480 1913 9602,'12'0'449,"6"0"-449,-6 0 90,17-16-90,-8-3 0,21-20 0,-13 8 90,7-3-180,4-5 180,-11 9-90,-7 3 0,-1 0-90,-2-6 90,0-11 90,-14 12-90,-2-1 90,-3 1-90,-25-12 180,-8 14-90,3 8 0,-3 5-90,-20 5-45,19 3 0,1 7 45,-5 29 0,-7 14 0,19 15-180,13 6-675,14-25 1,5-1-2127,16 20 2981,-3-18 0,5-2 0,-1-11 0,2-2 0,2 1 0,0 0 0</inkml:trace>
  <inkml:trace contextRef="#ctx0" brushRef="#br0" timeOffset="3750">10058 891 9871,'0'-11'270,"-13"4"-270,10 22 180,-11 27-180,14 11-527,0-17 1,0 0 526,0 28-315,0-29 0,0 2 315,0-1 0,0 1 0,0 15 0,0 0 45,0-16 0,0 1-45,0 18 0,0-3 0,0-2 90,0 13 0,0-37-180,0-3-630,0-16 1258,0-47-807,-20-15 224,11 14 0,-1-2 331,-1 2 1,-1-2-287,-3-10 0,4-1-45,9 13 0,1-2 45,-5-4 0,-3-4 0,3 5-473,5 6 0,0 1 473,-4-10 0,1 2 180,4-8-90,19 9-90,-14 9-213,34 3 303,-10 16 0,23 4-90,-8 11 0,9 23 90,-24 10-45,-7-2 0,-2 2-45,-7 21 90,10 6-180,-22 6 180,5-13-90,-16-8 0,-1-1-90,5 6 143,-12-18 0,0-1-53,14 6-90,-23-5 924,24-4-834,-10-3 236,13-4-326,0-2 270,0 7-270,0-6-180,24 14-269,-17-13 89,46 6-176,-30-8-93,30 0-91,-13-1 810,5 0 0,1-2 0,3 0 0</inkml:trace>
  <inkml:trace contextRef="#ctx0" brushRef="#br0" timeOffset="4072">10905 1654 8612,'9'0'0,"-15"-13"0,34 5 0,9 1 0,-9-9-45,11 3 0,2 1 45,1-6 0,-4 0 0,-1-2 0,-5-7 360,12-9-270,-36 18 360,-3-12 89,-26 14-179,-4-6-450,-1 12 0,-38 2 90,36 21-1349,-29 7 899,39 22-179,10-6-1,8 5-90,19-12 720,-14 0 0,43-1 0,-12 0 0</inkml:trace>
  <inkml:trace contextRef="#ctx0" brushRef="#br0" timeOffset="4467">11698 1438 8522,'-25'-27'1349,"19"1"-1169,-42 4 90,42 1-180,-42 4-180,17 4 90,-11 5 0,-2 5 0,29 24 0,-13 9 0,26 13 90,-8 4-180,10-10 180,25 2-270,-19 0-180,25-14 1,3-1 179,-9 11 45,11-11 0,4-4 135,-3-5-135,-1-5 0,0-3 135,-3-6 0,19-21 0,-37-11 450,-1-32-1,-10 11 181,-4 15 0,0 2-995,0-6 545,0-9-270,-18 23 0,13 6 90,-12 4 0,17 34 0,0 35 0,0 9-776,0-19 0,0-1 506,0 13-629,0 1 123,0 1-213,0-2-1,0-2 1,0-1 989,12-5 0,-10-5 0,10-1 0</inkml:trace>
  <inkml:trace contextRef="#ctx0" brushRef="#br0" timeOffset="4920">12105 1767 8882,'4'-19'0,"-1"0"90,1-2-90,1 0-90,2-3 180,5-15-90,-2 8 0,1-3 0,0-1 0,1-2 0,-1 2 0,-1 1 90,-1 3-90,2-16 0,-7 24-90,-1-2 0,-3 12 450,0 5-360,0 4 0,8 41 0,-2-12 0,5 32-215,-1-20 215,1-1 90,2 1-270,8 10-90,-2-14-180,16 11 90,-12-30-179,14 6 359,-15-19 90,10-19 180,-15 13-90,4-42 360,-8 10-91,-4-12 361,-4 16 0,-1 0-180,-2-5-361,0-8 1,-2 20-180,0 7 90,0 4 90,0 24 35,0 14-35,0 14-180,22 7-1782,-17-5 1332,35 1-269,-35 0 89,39-2 720,-9 7 0,14-15 0,1 4 0</inkml:trace>
  <inkml:trace contextRef="#ctx0" brushRef="#br0" timeOffset="5254">13205 1327 9871,'0'-6'-180,"-12"1"180,9 0 0,-9 3 0,12-1 90,22 2-90,-2 1 0,24 0 180,-9 0-180,-4 0 0,-7 0-90,-14-13 0,-4-2 90,-27-1 0,-5-5 0,-14 19 0,1-8 0,8 10 0,-1 0 0,0 0 0,-7 15-90,14 9 1,2 20-451,16-6-540,7 15 361,21-22 89,-15 9-179,44-13 809,-26-5 0,27 1 0,-11-3 0</inkml:trace>
  <inkml:trace contextRef="#ctx0" brushRef="#br0" timeOffset="5838">13910 1089 9871,'0'-11'1619,"0"-1"-1439,0-6-180,-20 6 0,15-5-90,-15 9 0,5 3 0,0 2-89,-12 3 89,14 15-90,-4 8 180,16 21 0,13 10 0,-7-8 0,12-14 0,5-2 0,7 9 0,-5-9 0,2 0 0,15 3 135,-15-3 0,-2-1-135,-8-4 90,12 13-180,-27-27 0,4 2-1080,-28-9-539,-5 0 900,-26-4-181,25-17 990,-16 13 0,40-37 0,-14 10 0</inkml:trace>
  <inkml:trace contextRef="#ctx0" brushRef="#br0" timeOffset="6201">14155 808 8342,'16'-3'1709,"-4"1"-1709,-5 15 180,-1 6-180,-3-2 90,5 33-90,-1-28-45,-1 11 0,0 2 135,3 2-90,3 12 90,-3-15-180,-1-1 90,0 1 0,2 11-90,-3-11-270,1 5 1,-6-14-91,0-4 90,-1-1-360,-1 1 541,0-7-1,-21 1 270,1-11 0,-20-2 269,21-17 361,-9-8-270,15-9-1,-3-5 361,1-6-720,14 9 0,-5-23 0,26 25-180,11-18-90,11 24-1768,5-5 958,-6 13-179,2 3-90,4 4 1178,1 2 0,1 4 1,0 2-1</inkml:trace>
  <inkml:trace contextRef="#ctx0" brushRef="#br0" timeOffset="7801">2960 4070 8792,'26'-23'0,"-6"-1"0,28 2 90,-12-1 90,5 4 90,0 3-90,1 7 179,-3 4-89,-3 5-180,-6 0-90,-5 26 90,-11-3-90,-2 27-1143,-11-4 1143,5 9 0,-6 7 0,-13-28 0,0 0 0,11 1 0,-3 2 0,-28 16 0,-4-1-135,24-13 0,0 0-90,-18 10 0,0-3-494,1 6-361,13-6-351,-11-14 1431,24-8 0,-20-14 0,14-4 0</inkml:trace>
  <inkml:trace contextRef="#ctx0" brushRef="#br0" timeOffset="8006">3003 4129 7892,'0'-14'450,"-10"2"-90,7 4 809,-7 1-989,31 20-270,7 11 180,14 11-90,0 8 0,-14-13 0,-1 1-153,-6-5 0,1 2-297,17 19 1,1 1-223,-15-18 0,0-1-318,17 17 1,1-1 703,-17-21 1,-1-1-1,8 5 1,0-2-1,12 5 1</inkml:trace>
  <inkml:trace contextRef="#ctx0" brushRef="#br0" timeOffset="8284">4132 3821 8432,'4'19'1259,"0"5"-1259,-4 14 0,18 2 0,-14-1 90,14 6-135,-9-9 0,1 1-1346,9 22 1121,-9-21 0,2 0-360,20 17 1,-19-4 89,14-1-180,-3 9 209,-9-19 511,0 3 0,-8-24 0,-3-4 0</inkml:trace>
  <inkml:trace contextRef="#ctx0" brushRef="#br0" timeOffset="8419">4058 4425 8612,'-33'-28'630,"0"0"-630,5 2 90,11-1-180,-2 3 90,17-2 0,-7 1-450,49-16 90,-6 8-907,2 11 0,2 0 952,-6 4 0,0 1 90,5 0 1,0-1-1,2 0 0,1 1 225,3-2 0,0 1 0,0 0 0,1 1 0,0-1 0,0 1 0</inkml:trace>
  <inkml:trace contextRef="#ctx0" brushRef="#br0" timeOffset="9102">4958 3522 7533,'-21'-3'1169,"-9"1"-1079,14 1 90,-1 24-90,5 9 0,12 15-180,0 6-369,0-7 459,17 6 0,-12 4 0,10-15 0,2 1 0,-6-10 0,-2 0 0,0 9 0,1 2 0,5-2 0,0-3-90,1 22 0,-3-15 1,1-3-181,1 1-180,2 11-449,-12-34 539,5-3 180,-5-13 90,-2-23 0,2-12 180,0-12 45,0 10 0,1 0 45,2-11-46,1 9 1,0 1 135,2 0-90,6-5 90,0 21-180,-1 9 270,13 2-270,-9 25-90,9-13 90,-7 37-90,3-23 0,-2 24 0,14 8 0,-8-9-45,-6-9 0,0-2-225,6 3-270,18 4 270,-18-27 1,7-2 89,-11-9 90,-1-21 0,-1 2 90,-2-20 0,-1 3 548,-5-1-278,1-19 180,-6 17-91,-3-21-359,-5 34 810,-2-5-810,0 38 90,0 13-90,15 16 0,3 18 0,1-18-858,16 11 768,-19-19-90,19-3 90,-9-4-90,17-11 90,-10-1 90,23-9 0,-23-27 0,14-8 90,-23-13 0,1-2 630,-12 1-450,-6 15-270,-3-16 0,-3 28 318,-1 25-1038,16 15-179,-12 22 899,19-15 0,3-2 0,-2 7 0,28 9 0</inkml:trace>
  <inkml:trace contextRef="#ctx0" brushRef="#br0" timeOffset="9300">6927 3846 9602,'-39'0'719,"17"15"-809,-10-11 90,28 27 90,-21-16-180,23 14-450,-8 9-359,10-10-630,20 18 809,13-20 468,11 1 1,5-13-1,-10-3 1</inkml:trace>
  <inkml:trace contextRef="#ctx0" brushRef="#br0" timeOffset="9486">6188 3744 8072,'-36'0'0,"7"0"0,5 0 90,14 10-180,19-7-449,-5 16 539,36-3 0,-8 6 0,24 3 0</inkml:trace>
  <inkml:trace contextRef="#ctx0" brushRef="#br0" timeOffset="9625">6423 4653 8702,'-22'14'-23,"4"-5"1,18-4-1,0-4 1</inkml:trace>
  <inkml:trace contextRef="#ctx0" brushRef="#br0" timeOffset="10217">7678 3029 9781,'3'-7'720,"-1"18"-540,-2 6-90,0 42-90,0-10 45,9 2 0,0 2-771,-7-18 1,1 0 680,4 12 0,3 0 90,0-14 0,-1-2-45,-5 29-167,12-23 1,1-1 166,2 17-90,-1 8-450,10-17 180,-16-16-55,9 8 55,-8-26-179,1 1 359,-8-10 1200,6-21-1020,-1 15 0,2-39 0,1 23 270,10-34-180,-8 23 180,12-8-1,-15 16 754,2 12-933,-5 1 66,0 11-156,1 0 90,6 20-90,-2 7 0,12 24 0,-10-10 90,13 9-180,-11-22-90,8 4-89,-7-21 89,4 4 0,1-14-270,15 7 450,-7-24 0,24-10-90,-26-9 180,-5 8 0,-3-1 180,-1-6 90,5-11-180,-13 19-1,-6 0 91,0 14 0,-6 0-270,3 12 0,-1 17 90,15 23-90,-3-2-405,2-3 1,2-2-136,5 0-225,-3-7 1,2-1-136,5-2 900,11-1 0,-13-10 0,0-4 0</inkml:trace>
  <inkml:trace contextRef="#ctx0" brushRef="#br0" timeOffset="10344">8637 3160 9062,'-22'-22'-810,"3"5"361,8 5 449,4 7 0,26 3 0,4 1 0</inkml:trace>
  <inkml:trace contextRef="#ctx0" brushRef="#br0" timeOffset="10650">9175 3747 8612,'1'6'810,"1"-3"-720,0-1-90,3-2 90,0-16-1,6-5-89,-1 0 0,5-17 0,-1 11 0,-4-10-89,-1-3 89,-5 18-90,-4-1 90,0 8 0,-17 8 0,-3 0 0,-1 27 0,-5-16 90,23 50-180,-8-31-360,8 10 0,6 1 90,15-2-89,-14 12-721,31-12 1170,-10-9 0,19 3 0,3-11 0</inkml:trace>
  <inkml:trace contextRef="#ctx0" brushRef="#br0" timeOffset="10955">9458 3633 8882,'33'36'90,"2"1"-90,-4-1 0,-2-14 90,3 4-90,-12-23 0,11 8 0,-15-11 0,10-21 90,-13 15 539,6-52-269,-9 36-270,-2-13 0,0 1-270,-1 13 270,4-17-90,-5 35 0,3-6 0,-1 9-270,9 17-359,-5 6 89,6-1-90,-3 17-89,-2-23 89,1 20 630,-1-3 0,-4-8 0,-2 6 0</inkml:trace>
  <inkml:trace contextRef="#ctx0" brushRef="#br0" timeOffset="11136">9057 3301 7892,'-3'-43'450,"1"4"-450,2 2 90,28-3-90,7 14 0,16 0-540,13 19 1,-24 4 539,-8 17 0,-2 6 0,3 6 0,-13 1 0,0 1 0</inkml:trace>
  <inkml:trace contextRef="#ctx0" brushRef="#br0" timeOffset="11278">9520 4312 10501,'3'20'90,"-1"-3"-90,-2-5 0,0-6 0,0-3 0,0-2 0</inkml:trace>
  <inkml:trace contextRef="#ctx0" brushRef="#br0" timeOffset="11700">11165 3026 10591,'-4'-29'0,"-1"4"270,4 10-90,19 26 629,4 39-809,0-26 0,1 4-454,-1 18 1,-2 0 453,16 2 175,-20-17 0,0 0 275,14 15-180,-10-16-90,10 1-180,-15-19-90,0-6-270,-4-3-270,-3-22-449,1 14-226,-1-25 1,-2-6 45,3 3 1344,-1-3 0,-1-2 1,1-9-1,0-1 1</inkml:trace>
  <inkml:trace contextRef="#ctx0" brushRef="#br0" timeOffset="12068">12192 3150 9602,'-33'-17'1079,"-16"12"-719,44-24-90,-45 25-181,29-8-89,-22 0-89,14 9 89,-7-10 0,13 13-90,-7 16 0,20 10-450,2 37 270,27-18 135,-7-12 0,2-2-45,10-5 90,36 3 180,-38-20-750,34-2 750,-29-7-192,0 0 102,-4-15 270,-4-7 180,-1 3 539,-10-19-899,0 16-269,-8-15-606,0 11-1554,0 28 2339,0 30 0,18 8 0,5 14 0</inkml:trace>
  <inkml:trace contextRef="#ctx0" brushRef="#br0" timeOffset="12584">12807 3690 8702,'7'0'450,"0"-24"-360,0 18 90,1-45 0,1 25-567,2-28 567,2 6-90,1-4-90,-3 9 0,-1-1 0,-3 10 0,0-3 0,2-12 0,-1-8 0,-1 6-354,-3 8 0,0-1 384,0-10 0,-1-6 0,0 7 150,-2 13 0,-2 2 180,-7-27 0,-2 3-540,6-3 135,-14 26 0,-1 2 237,15-1-192,-15 8 0,19 12 90,-10 8-90,7 33 0,-7 3 0,26 30 0,-15-14 0,2 2-446,15-8 0,-1 1 491,-14 15 0,-1 1-45,15-13 0,0-1 0,-15 0 0,0 1-45,14-3 0,2 0-405,-5 10 1,0 0 269,4-15 0,2-1-225,6 15 0,0-4 823,4-4-1048,20 7 360,-23-32 180,8-3 90,-14-9 0,-1-17 90,-1 12 0,0-33 450,-2 20 0,-1-20 809,-1-4-989,-4 13-180,1-14-270,-6 29 1286,-1-8-1106,-2 20 0,1-6 0,0 7-90,3 15 0,1-11-90,8 29 90,-4-6-2159,19 30 1439,-13-16-629,14 10 1349,-17-33 0,2-2 0,-6-11 0</inkml:trace>
  <inkml:trace contextRef="#ctx0" brushRef="#br0" timeOffset="12700">13550 2904 8522,'-15'-26'-270,"11"4"90,-10 5 180,14 6 0,0 6 0,0 2 0</inkml:trace>
  <inkml:trace contextRef="#ctx0" brushRef="#br0" timeOffset="13138">14383 2977 8432,'-19'-15'1799,"14"-7"-1169,-38 19-180,37-17-181,-46 18-359,16-12 90,-13 13 0,-5 13 0,26-7 0,-5 48 0,22-29-1061,2 32 881,9-20-89,0 0 502,23 1-682,7 6 449,13-13-90,-15-10 0,1-3 0,8-5 90,25 0-90,-27-12 90,9-19-90,-10-13 90,-11-13 0,-7 7 0,-3-1 0,-1-18-587,-5 2 0,-2-3 587,-3 20 0,-1 1 180,0-15 0,-1-1 270,0-1 0,0 2-226,0 13 1,0-1-45,0-19 0,0 2-270,0 3 189,0-11 81,0 43-270,0 30 180,0 34-180,15 19-1391,-7-7 0,0 1 1121,1-18 0,0 2-120,3 6 1,1 4-1,-1-4-15,-5-3 1,2-2-1,9 13 0,3-2 210,-6-17 1,0-3 284,1-1 0,1-1 0,24 23 0,1-4 0</inkml:trace>
  <inkml:trace contextRef="#ctx0" brushRef="#br0" timeOffset="13534">15367 2925 9512,'-23'-19'809,"17"2"-539,-43 3-270,17-1 90,-13 9-90,-4-1 0,22 7 0,-3 18-270,12 6-90,10 21-89,1-8 89,7 1-180,25-2 270,3-10 180,2 3-90,15-13 180,-18-3 0,19-7 0,-12-1 270,-2-26 630,-22-4-361,0-23 1,-10 13-720,0-5 90,-15 26 90,11-9 90,-10 41-180,35 0-90,-15 18-179,37 0-91,-23-10 0,21-1-629,10-3 629,-9 1 180,-4-17 0,1-1-317,8 6 138,18-11 449,-20-21 0,1 3 0,0-20 0</inkml:trace>
  <inkml:trace contextRef="#ctx0" brushRef="#br0" timeOffset="13718">16098 2542 10141,'0'-46'1619,"0"4"-1619,-17 8 0,13 4 900,-13 13-900,17 28 0,0 7-90,0 28 45,-1-13 0,2 1-405,15 24 85,-14-17 1,0 1-131,13 3 1,1-2 44,-5-10 0,0 1-450,7 19 1,1-1 180,11 2 719,-13-12 0,-2-2 0,0 0 0,1 8 0</inkml:trace>
  <inkml:trace contextRef="#ctx0" brushRef="#br0" timeOffset="13860">16082 2906 9691,'-14'-27'0,"-4"4"-89,16 2-91,-4 3-270,6 3 90,0 1-180,0 5-539,23 3 1079,6 4 0,25 2 0,0 0 0</inkml:trace>
  <inkml:trace contextRef="#ctx0" brushRef="#br0" timeOffset="14150">16545 3044 9152,'12'7'809,"1"-1"91,9 0-810,-5-3 90,18-1-180,-14-2 90,19-16-90,-16-1 0,9-2 90,-11-9-90,0 25-90,-4-28-270,7 10 180,-13-7 180,1-8-90,-10 14 90,-21-15 90,13 17 90,-27-6-360,28 13 180,-24 2 0,25 4 0,-23 3-180,24 22-630,-10 7 91,34 13-181,-17 0-1076,42-8 1976,-24 2 0,23-2 0,-8 0 0</inkml:trace>
  <inkml:trace contextRef="#ctx0" brushRef="#br0" timeOffset="14284">17840 2996 10861,'8'0'-30,"-2"0"0,-5 0 0</inkml:trace>
  <inkml:trace contextRef="#ctx0" brushRef="#br0" timeOffset="15801">2788 7241 12030,'37'-48'270,"-16"7"-360,14 1 180,-11-11-90,8 12 0,-12 4 0,-2 1 0,1-7 0,-5 9 0,-1 0 180,-2-2-180,1-6 0,-7 19 0,-3 4 0,-1 4 0,-1 6-180,0 25-1619,-14 35 1259,10 1 90,-3-16 1,0 1-406,6 2 1,2-2-1680,-1 24 2534,0-20 0,0-1 0,0 15 0,0 0 0</inkml:trace>
  <inkml:trace contextRef="#ctx0" brushRef="#br0" timeOffset="15940">2907 7662 9781,'-19'5'1260,"-6"-2"-1350,22-22-270,21 14-540,6-37 91,29 37-1762,-16-23 1,0-2 2570,-5 18 0,1 1 0,12-14 0,1 0 0,-11 12 0,0 0 0</inkml:trace>
  <inkml:trace contextRef="#ctx0" brushRef="#br0" timeOffset="16350">4383 6251 8792,'21'-9'0,"-16"-1"-180,31 1 0,-32-3-180,32 3-629,-3-6 359,10 6 630,2 0 0,-11 6 0,-1 3 0</inkml:trace>
  <inkml:trace contextRef="#ctx0" brushRef="#br0" timeOffset="17585">4557 6317 8162,'0'45'90,"18"-6"-90,-7-5 0,2 1 90,22 15-90,-13-1 0,-2 0-680,5 12 680,-3-10 0,-2 0-669,1 5 669,-7-20 0,-1-1 90,0 7-180,-3-5 36,-3-3 54,-2-5 90,-2-6-90,-2-4 309,-1-2-309,0-8 589,-18-1-589,0-25 0,-20-10 90,20-13-302,-19-9 212,23 2 0,-17-9 0,17 10 0,3-3 0,1 11 0,0-3-830,3-4 1,0-4 0,1 3 874,2 3 0,1 1-90,1-13 0,0 2-397,2 17 1,0 2 441,0-29-46,22 5 46,-8 24 0,2 2 0,27-11 45,-16 16 0,1 4 45,8 10 180,22 20-180,-26 14 0,8 20 0,-24-8 0,-3 3-90,6 22 45,-9-5 0,-3 2 51,-3 10-96,-2-12 0,-4-1 932,-16 5-1021,14 9-836,-30-16 115,16-18 824,-1 3 1,-7-21 0,12-3 0</inkml:trace>
  <inkml:trace contextRef="#ctx0" brushRef="#br0" timeOffset="18201">5583 6206 8432,'0'17'1080,"0"7"-1080,0 16 0,0 3 0,19 20 90,-15-12-90,13-4 0,3-1 0,-2 8-45,-3-11 0,0-1-1590,1 1 1545,1 9 383,-9-15-383,1-13 557,1 5-557,-9-20-629,4-1 539,-4-22 180,-1-15-90,0-9 45,1 1 0,-2-1 135,-13-17-68,12 16 1,1-1-23,-13-21 0,14 1-90,0 2 90,0 5 0,0 6 0,0 6 0,0 7 285,0 8-285,17 7 360,-13 7-180,28 6-180,-15 23 0,15 14 0,-15 12-123,8 7 213,-16-8-135,2-11 0,0 1-135,1 17-450,-3-8 1,0-1-43,1 3 672,-1-10 0,-1-1 0,4-1 0,2 7 0</inkml:trace>
  <inkml:trace contextRef="#ctx0" brushRef="#br0" timeOffset="18650">6385 6402 8522,'0'37'810,"0"-5"-720,0 5-90,16-3 90,-12 1-90,25 6-90,-11 17 180,-1-12-90,2-10 0,-2 0 0,-12 3 90,26 18-1,-23-30-89,2 3 90,-2-14 0,-7-7-180,-16-3 0,11-26-89,-29 14-1,29-40 180,-33 23-1203,32-25 1203,-36 3-135,27 7 1,3-2 89,-1 8 0,0-1-45,-6-24 0,5 0 90,11 23 0,1 0-45,-7-18 0,5 1 45,21 1-90,-14-6-717,35 29 1077,-13 11-180,18 6 0,-2 25 90,-9 8-180,-14 18 0,-9-6 0,-10 1 0,0 5-270,-17-9-1259,-9 23 449,4-24 1118,-26 8 1,28-15 0,-24-3 0</inkml:trace>
  <inkml:trace contextRef="#ctx0" brushRef="#br0" timeOffset="19092">5428 5752 7982,'-7'-6'270,"-1"1"270,3 1 180,2 2-720,18 0 90,-10 22-1,30-15-44,-20 25 0,-1 4 45,23-3-642,-10 16 0,-4 4 552,5 9 0,-11-19 0,-1 3-45,-2 5 0,-2-1-360,-7-12 0,1 2-719,9 27 0,0 0 1124,-11-27 0,-1-2 0,7 13 0,1-2 0,-3 17 0</inkml:trace>
  <inkml:trace contextRef="#ctx0" brushRef="#br0" timeOffset="19767">7827 5864 8702,'0'-23'720,"0"3"-451,0 1 1,0-2 0,-17 4-360,13 0 90,-26 8 90,26 4-90,-24 1 0,5 3-90,-5 1 90,-7 16 0,23 1-90,-9 2 90,19 15-180,-4-18-269,6 17 179,0-9 90,26 0-90,-20-3 0,42 4 90,-16-15 180,23 6 0,-9-15 0,-6 2 90,-14-17 90,-4 10 630,-3-26 89,-2 7 91,-8-14-900,-2 1-180,-7 8-90,0 36-720,0 33 181,20 11-181,-9-8 1,2-1-383,22 4 832,-19-16 1,0-1 449,10 8 0,1-2 0,1-3 0</inkml:trace>
  <inkml:trace contextRef="#ctx0" brushRef="#br0" timeOffset="20051">8468 5862 8612,'-22'6'180,"4"10"-90,18 14 90,0 7-180,0-7-90,19 4 90,-15 0 90,29 0-90,-16 10 0,0-12 360,7 9 89,-14-24-359,2-2-180,-1-11 0,-7-23 0,2 14 90,0-46-449,3 0 179,-2-14-1269,1 16 0,1 1 820,1-8 359,-2 20 0,0 2 358,5-8 0,1 7 0,1 1 0</inkml:trace>
  <inkml:trace contextRef="#ctx0" brushRef="#br0" timeOffset="20385">9598 5306 11580,'-13'-20'-269,"10"5"269,-11 3 269,14 4-269,0 22 0,0 16 0,0 13-1270,0 13 1270,15-6-180,-11 5-180,24 2 1,-25 3-91,26-4 90,-25 1-90,10-21 1,2-2 269,-1 17-368,-3-14 1,0-3-532,1-3 1079,-6 5 0,-7-25 0,0-2 0</inkml:trace>
  <inkml:trace contextRef="#ctx0" brushRef="#br0" timeOffset="20517">9588 5914 7443,'-18'-45'360,"2"11"-360,5-1 0,1-1-90,-1 3-450,28-25 270,-13 38-90,36-3 180,-6 15-393,28 2 573,-8 6 0,0 15 0,-16 3 0</inkml:trace>
  <inkml:trace contextRef="#ctx0" brushRef="#br0" timeOffset="20654">10072 5766 7892,'10'9'1080,"-1"-1"-900,-1 8-90,-1 1 0,-1-1-180,2 11 90,-4-10 90,4 7-180,-2-7-180,2 0-360,-1 2 91,2-2-1,0 0 0,1-2 540,7 2 0,-4-6 0,4 2 0</inkml:trace>
  <inkml:trace contextRef="#ctx0" brushRef="#br0" timeOffset="20791">10192 5422 8882,'-15'-27'-360,"-7"3"-90,19 8 270,-7 5 180,4 4 0,5 4 0,-4 2 0</inkml:trace>
  <inkml:trace contextRef="#ctx0" brushRef="#br0" timeOffset="21150">11470 5419 7892,'-45'0'90,"-19"0"-90,18 0 0,10-2 0,2 4 90,1 17-90,-6 1 0,27 22 0,22 1 0,-5-6 45,21-11 0,4-3-45,-5 6 0,9-5 0,2-1 0,-1 1-439,6 6 799,-26-14 219,7-3-129,-19-2-540,11-1-180,-14-4-1169,-22-2 360,-3-3 359,-23-1 720,22-15 0,-10 11 0,18-11 0</inkml:trace>
  <inkml:trace contextRef="#ctx0" brushRef="#br0" timeOffset="21552">11775 5588 8702,'9'-5'810,"-1"-3"-541,-8 3 91,-21-4-360,-1 4 0,-19 0 0,4 3-90,7 20-90,12 2-89,8 20-271,10 0 90,20-8 270,-15-3-180,36-11 180,-11 0 1,8-8-1,2 2 180,-13-11 0,-1 2 0,-2-3 90,-4-15 359,-2-3-179,-9-19 180,-2 8 180,-7-3-1,0 11-359,0-1-450,-16 0 180,12 4 0,-12 21-270,33 13-899,3 30 449,1-8-449,13 16 270,-12-26 899,10 9 0,-3-18 0,-8 0 0</inkml:trace>
  <inkml:trace contextRef="#ctx0" brushRef="#br0" timeOffset="21867">12243 5621 7982,'35'26'-629,"-4"-11"359,-16 4-270,3-18 450,-9 6 90,5-7 0,-1-16 90,-4 12 180,3-30 180,-1 29 90,5-35-181,-3 22 91,4-17 90,4 12-270,-4-3 269,5 15-449,-11-2-90,0 13 0,0 0-90,-3 19 180,11 8-270,-5 12-1978,16 19 808,-6-18 1230,7 13 0,-1-14 1,-2-1-1</inkml:trace>
  <inkml:trace contextRef="#ctx0" brushRef="#br0" timeOffset="23050">14648 5284 9152,'-11'-9'899,"8"3"-719,-8-2 0,11 1 0,0 2 90,0 0-180,19 24-90,3 7 0,1 16 0,-4-12 0,1-1 90,3 11-541,3 16 451,6-17 0,-28-1-90,20-2 0,-17-5 16,5-6-196,-3-3-629,-6-4-1530,3-8 2159,-4-19 90,-1-21 627,-1-12-402,9 7 0,1-1 45,-6-12 90,12 6 0,3 2 168,-1-4-124,-2 12 1,1 3 45,0 5 90,7 2-270,-10 17 90,7 5 90,3 16-180,-9 9-90,9 23 0,-11-8 90,6 21 0,-12-34-1170,1 14 900,-8-49 180,0-7-90,0-33 90,0 10 180,0-18 90,21 24-90,-16-7-90,30 17 270,-18 3-180,14 9-180,-2 2 0,-6 26 90,-2-14-90,-6 34 0,1-20-270,2 20-450,2-7-269,1 3 89,4 1 827,2-2 0,5-1 1,0-2-1</inkml:trace>
  <inkml:trace contextRef="#ctx0" brushRef="#br0" timeOffset="23419">16197 5205 9422,'-36'-4'719,"-15"3"-539,21-3-180,-11 4 0,1 16 0,13-11 0,-4 51 0,6-35-45,14 11 0,3 2-45,-2-7-180,10 20 1,23-22-91,2 9 360,3-21-270,12 0 270,-12-11 0,9-2 0,5-20 0,-27-8 270,11-24 179,-19 10-487,4 0 668,-7 14-364,-4 2-86,0 3-180,0 5-269,0 2-181,14 48-180,-10-18-360,9 20 1,4 1 180,6-3 809,-2-6 0,3 0 0,16 1 0,1 6 0</inkml:trace>
  <inkml:trace contextRef="#ctx0" brushRef="#br0" timeOffset="23656">16817 5017 9602,'-22'-12'899,"5"2"-899,17 5 90,-11 1-90,8 24 0,-8 7 0,11 16 0,16 18-270,-12-18-630,9-6 1,0 0 180,-10 6-46,6-10 0,2 0 765,0 1 0,0 5 0,-3-17 0</inkml:trace>
  <inkml:trace contextRef="#ctx0" brushRef="#br0" timeOffset="23954">17127 4536 8972,'0'39'989,"-8"-8"-899,6 7 90,-5-8-180,3 4 90,-1 21 0,-3-11-90,4-6 0,0 0-327,0 6 327,-1 11-449,3-19-811,1-4 91,0-1 1189,1 3 0,0-10 0,0 3 1</inkml:trace>
  <inkml:trace contextRef="#ctx0" brushRef="#br0" timeOffset="24402">16692 4713 8342,'20'-2'1439,"0"20"-1349,-3-13 0,0 35 0,1-9-90,-5 11 90,8 21-90,-11-24-1086,1 13 996,-4-15 0,-2-4-189,0-1-1340,1 8 989,-1-12 630,1 11 0,-1-22 0,0 3 0</inkml:trace>
  <inkml:trace contextRef="#ctx0" brushRef="#br0" timeOffset="24800">17283 4497 8162,'-27'17'2249,"0"9"-2159,4 13-45,7-8 0,0 1-45,-8 12 0,3-3 0,0 0-90,-6 10 90,4-2 0,1 0 0,3-1 0,3-7 0,3-2 0,8-9 90,-1 11-180,6-20 0,20 7 90,-14-14-450,34 3-179,-12-5-1,11-2-989,17 2 899,-21-6 546,13 3 0,-15-3 0,0 1 0</inkml:trace>
  <inkml:trace contextRef="#ctx0" brushRef="#br0" timeOffset="25217">17710 5159 9512,'-13'-8'269,"10"-1"-359,-17 4 90,17-1 0,12 5-89,12-2-181,24 15 270,-10-8 0,4 8 0,-11-12-90,1 0 90,-2 0 0,8-15 0,-13-4 90,6-20 90,-19 6 449,-2-13-449,-7 17 0,-21-5 899,-2 6-989,-3 9-90,-15 0-90,15 12 180,-21 4-180,14 21 90,0 30-180,22-1-270,3-2 1,5 0-361,21 6-45,-1-7 1,5-1-174,1-18 1,3-3 1027,6 8 0,1-2 0,22 5 0,3-3 0</inkml:trace>
  <inkml:trace contextRef="#ctx0" brushRef="#br0" timeOffset="25634">18703 4843 10681,'-5'-15'1169,"0"1"-1079,0 3-270,1 0-4587,2 5 4767,2 16 0,0 9 0,0 16 0</inkml:trace>
  <inkml:trace contextRef="#ctx0" brushRef="#br0" timeOffset="25752">18855 5155 8972,'0'7'360,"0"-1"-360,0-3 0,0-1 0,0-2 0</inkml:trace>
  <inkml:trace contextRef="#ctx0" brushRef="#br0" timeOffset="25930">19215 4853 8342,'0'-8'0,"-16"1"-270,13 1-269,-13 1 89,6 1 450,7 1 0,-7 1 0,10 1 0</inkml:trace>
  <inkml:trace contextRef="#ctx0" brushRef="#br0" timeOffset="26100">19337 5166 9062,'0'7'135,"0"-2"0,0-2 0,0-2 0</inkml:trace>
  <inkml:trace contextRef="#ctx0" brushRef="#br0" timeOffset="26838">19133 4817 9062,'36'36'809,"2"7"-809,-10-8-460,2 5 460,-9-10 0,10 15 0,-7-10 0,-4-6 0,0-1 0,4 3 180,14 21 180,-20-30 899,4 7-1439,-16-22 450,-2-22-360,-25 10 90,15-36-90,-28 5 90,16-10-495,5 9 1,0 0-326,-4-11 371,8-17-91,9 19-90,0-1-179,0 4-181,0 2 990,19 5 0,-14 4 0,14 2 0</inkml:trace>
  <inkml:trace contextRef="#ctx0" brushRef="#br0" timeOffset="27166">20047 5026 9332,'0'-35'539,"14"16"-269,-10-20 0,11 21 0,-2-31-180,-9 20 180,9-24 0,-13 27-360,0-12 90,-18 27-90,-3 2 90,-12 7 0,13 24-90,-3 25-180,20 2-360,-3-10 1,0 0-181,6 1-179,0 11-1,26-19 990,-20-5 0,48-3 0,-18-4 0</inkml:trace>
  <inkml:trace contextRef="#ctx0" brushRef="#br0" timeOffset="27558">20565 4801 9781,'-20'-12'900,"15"0"-630,-30 4 90,31-1-181,-24 3 1,10 3-180,-17 16 0,7-9 0,0 33 0,3 0 0,10 11-315,6-11 1,3 0-324,2 9 458,4 13-270,0-22 180,22-2 0,-16-7-90,40 2 181,-13-17 89,29 0 90,-12-13 0,-1-21 90,-18 16-90,-1-40 0,-7 24 629,-3-43-89,-4 23-1,-11 4 1,-2-1 180,3-6-361,-14 11 1,-1 0-270,5 0-270,-12-3 180,3 18 0,10 8 0,-9 23 0,3 22 0,7 15-269,-7 10-136,8-18 0,2 0-135,-1 23-225,0-9 1,0 0-315,0 7 224,6-15 1,1 0 826,-4 3 0,11 9 1,-14-24-1</inkml:trace>
  <inkml:trace contextRef="#ctx0" brushRef="#br0" timeOffset="28034">20800 5257 8972,'3'-15'0,"3"-1"0,11-8 0,0 5 0,8-6 0,-3 5 0,2 2 0,2-2 90,13-8-90,-10 7 0,21-13 0,-28 15 540,14-11-1,-26 15-89,2-5-270,-12 9-180,0 1 0,0 1-90,0 2 0,0 25 0,0 2 90,0 31-180,0-14-360,17 11 271,5-23-1,24 7 180,-5-22 0,3 0 90,8-10 90,-13-17-90,23-8 90,-30-11-784,3-4 1234,-17 7 179,-6-2-666,-2-2 577,-6 0-180,0 0 0,-4 3-147,1-6-393,-1 13-90,0-3 180,0 18 709,-13 4-1159,10 29 0,-10-2 0,13 23-1079,21 13 900,2-8-861,0-5 0,2-1 501,11 8 989,-17-19 0,1-1 0,8 6 0,1-3 0</inkml:trace>
  <inkml:trace contextRef="#ctx0" brushRef="#br0" timeOffset="28368">21975 4987 9152,'19'-5'360,"-15"-2"-360,36 5 0,-34-1 0,54-3 90,-39 2 89,39-6-179,-36 4 0,5-8 0,-19 4 0,-1-11 270,-9 5-180,0-5 450,-20-1-360,-3 6-90,-19-6-90,20 14 0,-9-2-90,17 8 180,-10 0-270,13 22-810,4 17 271,7 5-540,20 19 629,-15-28 630,20-8 0,3-2 0,-6-1 0,28 5 0</inkml:trace>
  <inkml:trace contextRef="#ctx0" brushRef="#br0" timeOffset="28650">22637 4764 10051,'0'-18'900,"-20"1"-720,15 2-360,-30-1 180,31 8 0,-25 0 0,26 29 90,-11 9-180,31 31 0,-13-12 90,28-3 0,5-2 180,-9 4-853,13-4 1,3-3 762,-9-6-45,-9-10 0,0-2 135,-2-2-270,3 6 90,-19-18-540,-2 0-1079,-24-7-450,-9-1 2069,-21-16 0,6 11 0,0-11 0</inkml:trace>
  <inkml:trace contextRef="#ctx0" brushRef="#br0" timeOffset="28884">23113 4316 9242,'11'-2'1349,"-4"15"-1169,0-9-90,-4 28-180,-1-15 90,0 17 0,1-5 90,0 3 0,6 18-90,0-11-180,-1-6 0,2 1-360,4 2-89,4 12 89,-4-20 90,0-1 0,-2-3-269,0 4 89,-6-8 630,0 2 0,-6-11 0,0-1 0</inkml:trace>
  <inkml:trace contextRef="#ctx0" brushRef="#br0" timeOffset="29002">23012 4791 10321,'0'-34'90,"0"-1"0,18 8-270,6-4-180,25-2-180,-8 7 1,3 1-558,-8 4 0,2 0 1097,6-1 0,7-2 0,-5 2 0,0 1 0,-1 2 0,16-7 0,1 1 0</inkml:trace>
  <inkml:trace contextRef="#ctx0" brushRef="#br0" timeOffset="30100">24790 3686 8792,'-32'-3'720,"2"24"-541,16 2-89,3 25-90,11-2-685,0-3 0,0 2 685,0-9 0,0 2 0,-1 7 0,0 4 0,3-3 0,9-2 0,-1-2 0,-9 14 0,3-1 0,16-17 0,0-3 0,-18 1 0,0-1 0,15-3 0,2 0 45,-9 6 0,-1 0 409,12 10-364,4 11-900,-23-38 900,9-27-180,-11-9 1,0-30 89,0 3-45,-8 2 0,-1-3-288,1 9 0,-1-2 363,-2-6 0,-2-6 0,2 5-30,2 2 0,1-1-30,0-2 0,-2-5 0,3 4-15,1 6 0,1 1 45,-1-10 0,-1-1 0,3 8 0,1 2 0,3-17-45,7 16 0,5 2-45,14 3 907,24-6-817,-8 28 0,0 2 90,-1 10 90,-12 27-180,4 10 90,-14 14-90,-13-13 0,-2-1 0,5 11 0,-9 16-90,0-19-90,-24-2-360,17-2-539,-13-14 0,-5-1 1079,-1 12 0,0 6 0,6-17 0</inkml:trace>
  <inkml:trace contextRef="#ctx0" brushRef="#br0" timeOffset="30467">25353 4196 7713,'0'32'539,"0"12"-359,0-15-90,20 30-90,-16-20 45,13-6 0,0 1-45,-14 5 180,11 19-90,-4-30 90,-8 4 360,8-13-91,-10-7-269,0-2-450,0-25 0,0-12 1,0-15-226,0 7 0,0 1 135,0-16-270,-2 6 1,4 0-566,16-8 1195,-14-11 0,35 25 0,-13 3 0</inkml:trace>
  <inkml:trace contextRef="#ctx0" brushRef="#br0" timeOffset="30786">25968 4271 8522,'-38'0'810,"-5"0"-720,6 0-180,2 0 90,10 16 0,3-12 90,2 26-180,3-15 90,9 15 0,2-4 90,6 15-90,0-11 0,22 22 90,10-25-45,5-8 0,4-2-45,14-6 0,-12-3 0,-2-5 0,-5-20 0,14-7 0,-34-9-90,1-15 0,-17 17-990,-24-27-899,-5 31 1979,-20-15 0,22 33 0,7-1 0</inkml:trace>
  <inkml:trace contextRef="#ctx0" brushRef="#br0" timeOffset="31800">26663 4214 9152,'-17'-5'1619,"-10"0"-1529,-24 5-90,6 0 0,-1 18 0,13-13 0,1 33 0,5-19-90,3 19 0,12-7-180,5 3-90,7 14 270,0-11-90,26 7 90,8-13 90,15-16-269,16 1 179,-25-16 0,23-15 0,-28-15 45,-9 3 0,-3-4-935,-1-24 890,-3-9 135,-12 28 0,-3 0-135,-3-22 90,4 8 0,-4 0 0,-18-12 270,17 8 0,-4 1-1,-14 22 1,-1 0-180,17-9 0,-1 2 0,-30-9-270,30 7 0,-10 7 524,3 3-164,7 15 86,-7 19-266,10 28 0,17 9 0,-12 15-591,13-6 591,-1 6 0,-13 3 0,9-14 0,2-1 45,-8-10 0,-1 0-90,4 21 0,0-2 45,2 6 0,-4-24 0,-1-2 157,-2 6-697,9-6 450,-5-6 90,0-7-180,0-6-90,-1-6-90,6-3 985,-2-3-625,8-21-90,-6-5 270,2 1 270,0-30-270,-7 35 449,2-30-629,-9 52 0,1 8 0,11 24 0,-10 13-90,27-18-179,-28 8-1,25-16 0,-25-2-270,39 1 180,-25-11 180,32 0 180,-27-32 90,10-6 0,-15-14 990,4-13-271,-14 18-179,0-9-360,-6 9-180,-1 12-180,0-2 90,0 38 0,0 9-90,0 32 0,0-10-360,9-10 0,1-1-89,-6 7-703,32 11 972,-31-19-90,33-4 90,-24-3 0,21-4-262,-12-4 262,4-6-180,8-3 360,-5-4 90,15-26 180,-21 17 0,4-42 90,-13 28 180,-4-23-91,0 10 451,-3-14-360,-4 14 89,-1-16-359,-3 28 324,0-4-414,0 35 191,0 8-281,0 29 0,17-8-539,-13 3-271,27 1 270,-10-11-899,17 15 1439,-6-25 0,0 2 0,-9-12 0</inkml:trace>
  <inkml:trace contextRef="#ctx0" brushRef="#br0" timeOffset="32500">27893 4133 8702,'-19'-4'1349,"0"1"-1259,-22 3 0,22 16 0,-19-13-90,23 32 0,-16-17 0,9 20 0,4-5 90,1 4-90,4 1 0,7 2 0,3 17-450,3-15 225,7-9 1,6-1-316,15 2 0,0-11 0,2-2-89,20-2-1180,6-3 1809,-13-11 0,3-5 0,1 0 0</inkml:trace>
  <inkml:trace contextRef="#ctx0" brushRef="#br0" timeOffset="32738">28290 3832 8792,'-13'-3'1889,"10"17"-1799,-9 13-90,12 12 0,0 25 0,0-19 45,7 0 0,0 0-508,-3 12 238,10-8 0,1 0-495,0 7 45,-1-13 1,1 0-225,-1 0 331,9 6 568,-13-15 0,2-13 0,-6 5 0</inkml:trace>
  <inkml:trace contextRef="#ctx0" brushRef="#br0" timeOffset="32884">28163 4308 9152,'-5'-17'90,"4"1"-90,-4 1-90,23-7-540,11 7-1798,30-10 2428,-8 13 0,5-2 0,-16 4 0</inkml:trace>
  <inkml:trace contextRef="#ctx0" brushRef="#br0" timeOffset="33392">28938 3516 10321,'-15'56'90,"2"-8"0,13 6-982,0-8 802,0 3 180,0 2-90,16 0 0,-15-16 0,2 0 0,31 16 0,-30 14 90,26-8-270,-26-11-180,6-12 0,0-1 0,-8 5 420,6 15-150,-8-27 0,0 2-179,0-16 269,0-4 0,0-4 0,0-1 0</inkml:trace>
  <inkml:trace contextRef="#ctx0" brushRef="#br0" timeOffset="33667">28940 3561 8702,'16'-24'630,"-12"0"-540,50-13-90,-29 9 0,12 3 0,2 1 0,2-3-630,-5 6 0,-1 2 91,7 2-361,22-1 181,-31 14 719,5 2 0,-18 23 0,-4 6 0</inkml:trace>
  <inkml:trace contextRef="#ctx0" brushRef="#br0" timeOffset="33824">29073 3944 9422,'40'-15'-630,"6"11"0,-9-23 1,2 12-1</inkml:trace>
  <inkml:trace contextRef="#ctx0" brushRef="#br0" timeOffset="34417">29917 3958 9152,'-17'-3'809,"12"-1"-539,-26 3-90,7 1-180,-17 0 90,3 21-90,-5 8 0,26 12-1033,-13 1 1123,28-7-180,-9 1 338,11 0-248,0 11-90,19-15 180,9 11 0,11-26-90,3-2 0,-9-12 90,0-3-90,1-16 0,-3 12 0,-2-32-90,-5 19 90,-1-37 0,-12 19-270,-2-29-179,-9 29-1,-20-11-180,15 20 605,-34 2-1054,34 5 1079,-35 4 0,35 6 0,-16 5 0</inkml:trace>
  <inkml:trace contextRef="#ctx0" brushRef="#br0" timeOffset="34734">30125 3995 8792,'0'34'90,"16"6"-180,-13-6 90,13 4 0,-4-9 90,-9-3-180,9 0 180,0-3 0,-9-2 90,17-3 359,-19-5-269,11-3-360,-7-6 180,4-2-90,-4-26 0,1 18-90,0-45 0,1 28-179,1-26-901,5-12 451,-5 15 719,0 7 0,0 1 0,-1-2 0,5-10 0</inkml:trace>
  <inkml:trace contextRef="#ctx0" brushRef="#br0" timeOffset="35317">30555 3957 8072,'1'6'630,"1"2"-450,0-2 180,2 4-180,-1 8-180,-1-1 0,1 9 0,-1-2 90,1 1-90,-2 1 0,2 3 0,-1-2 0,0 0 0,0 5 0,0-10 179,0 6-1078,-2-18 719,1-15 180,-1-16 0,0-23 0,0 5 0,17-18 0,-13 26 0,13-9 720,-5 14-630,-9 8 90,18 4-91,-15 30-89,8 12 0,-3 28 0,-2-11 0,3 17 90,-4-28 90,4 16-90,-6-34-90,3 9 0,-6-23 0,2 7 0,3-33 0,-1 18 0,8-55 0,-3 36 0,-2-10 0,1-2 0,5 1 270,8-21 180,-9 30-360,2-4 0,-3 15 0,-2 8-90,7 3 0,-6 22 0,4-12 0,-5 35 0,0-20-90,-2 24-90,1-7-450,-3 3-89,1 3-1260,3 19 989,0-16 938,3 11 1,0-25 0,1-3 0</inkml:trace>
  <inkml:trace contextRef="#ctx0" brushRef="#br0" timeOffset="35868">31383 3740 9332,'0'-13'629,"0"4"-449,0 19-90,0 16-180,0 9 90,0 25 90,0-19-90,7 1 0,0 0 0,-4-1 45,8-6 0,-1-3 45,-7-10-90,9 5-180,-11-18 90,4-20 0,-5-16 0,0-13-45,-7 6 0,-1 1-44,4-17 134,-4 2 0,1-1-380,7-16 425,0 5 0,0 0-506,0 22 1,0 1 505,-1-14 0,2 2-45,9 13 0,1 2 45,-9-1 0,1 1 45,14 1 0,2 0 45,-7-8 0,-1 1 72,17-14-117,-7 18 0,1 3 135,0 10-90,10 3 0,-14 18-90,-2 2 180,-1 24 359,-2 14-539,-6 13 45,-3-12 0,-2 1-45,-2 10 45,-10-5 0,-2 0-968,7 6 923,-12-19 0,-3 0 585,0 22-675,1-15 90,-12 19 0,17-28-90,-10 17 0,12-22-29,5 6-61,7-8-90,0-2 90,0 3-269,20 10-91,-15-6-719,29 19 539,-12-18 720,18 15 0,-5-18 0,0 6 0</inkml:trace>
  <inkml:trace contextRef="#ctx0" brushRef="#br0" timeOffset="36200">31853 4165 10141,'31'-18'180,"-1"4"-180,-14 5 0,8 7-90,-12-17 90,2 11 0,-6-10 0,-8 4 0,0-2 0,0-11 0,0 3 360,-22-6-270,17 9 0,-32 1-180,33 2 0,-26-2 90,26 8-180,-22 1-899,17 25-181,-4 7 541,7 20-91,6-6 810,20 0 0,-14-11 0,14-2 0</inkml:trace>
  <inkml:trace contextRef="#ctx0" brushRef="#br0" timeOffset="36606">32327 3923 9422,'-26'-13'1079,"-11"0"-1079,19-2 90,-1 7-180,-10-1 180,8 7 0,-7 2-180,-6 18 180,17 5-90,-3 12-90,14 14-180,2-16-180,21 23 181,-12-24-91,33 16 270,-8-23-90,10 1 0,11-14 90,-20-7-90,13-2 270,-21-3-90,3-21 90,-12-5 90,-6-13 629,-1-12-539,-7 19 900,0-22-901,0 26-269,0-6-179,0 16 179,-14 2 90,11 30-90,-10 30 0,13 9-782,-2-17 0,4-1 782,12 13 0,-10 3-360,11 2-495,-9-16 1,-2 0-225,-1 20-91,2-13 1,0-1 976,-5 2 1,0 9 0,0-24 0</inkml:trace>
  <inkml:trace contextRef="#ctx0" brushRef="#br0" timeOffset="36917">32560 4260 9242,'0'-13'0,"0"1"90,0-1 0,0-5-90,0 2 90,0-16-180,0 11 90,16-8 0,-12-3 90,24 6-90,-25-21 90,16 17 809,-17-18-629,6 20-180,-8-4-270,0 8 180,0 11 0,0-1 0,0 33 0,0 23 90,0 6-360,-1-11 0,2-2-449,14 4 269,-11 10-360,10-18 1,5-3-181,-15-3 990,29-4 0,-29-3 0,10-2 0</inkml:trace>
  <inkml:trace contextRef="#ctx0" brushRef="#br0" timeOffset="37100">32803 3961 9512,'0'12'0,"6"-8"-720,13 20 270,12-20-89,-27 16-631,40-12 358,-29 2 812,22-4 0,-20-1 0,-1 1 0</inkml:trace>
  <inkml:trace contextRef="#ctx0" brushRef="#br0" timeOffset="37452">33017 3953 7803,'14'16'539,"2"-3"-89,1-6-180,8-5-270,-14 6 90,9-8-180,-5 0 90,-7-15 0,-1 11 90,-5-21-90,-1 10 0,-1-11 90,-16 10-90,12-6 90,-26 14-180,12-9 90,-13 10-90,3 1 180,12 20-90,-1-10 0,15 25-360,-6-7 0,8 17-629,19 1 359,-15-9 630,32 1 0,-11-21 0,18 2 0</inkml:trace>
  <inkml:trace contextRef="#ctx0" brushRef="#br0" timeOffset="37734">33355 3918 8342,'-19'-23'1619,"15"6"-1529,-28-5-180,29 11 0,-11-1 90,5 8 90,7 16-180,10 7 90,-4 19 0,28 4 0,-11-7 0,17 5 0,-16-16 0,11 4 90,-19-3 180,3-8-90,0 7-180,-16-15-90,5 2-540,-6-6-809,-20-2 0,-2-2 1439,-21-1 0,7-16 0,-1-4 0</inkml:trace>
  <inkml:trace contextRef="#ctx0" brushRef="#br0" timeOffset="37936">33617 3488 9152,'0'-5'1079,"0"18"-1169,2-11 180,4 50-90,-2-31 0,4 42-180,-6-34-449,2 10-721,-1-2 631,-2-11 719,0 15 0,-1-21 0,0 5 0</inkml:trace>
  <inkml:trace contextRef="#ctx0" brushRef="#br0" timeOffset="38066">33512 3764 10501,'0'-33'360,"0"2"-450,23 9 180,-17 1-90,43 1 0,-27 1-90,23 4-1799,7 0 450,-14 6 1249,12 1 1,-20 7-1,-2 1 1</inkml:trace>
  <inkml:trace contextRef="#ctx0" brushRef="#br0" timeOffset="40465">3387 9191 12120,'-3'0'-1259,"-8"0"719,-23 0-90,2-12 271,8 9 269,11-23 0,0 15 0,12-11 0,-3 7 0,4 0 0,0 2 0,0-1 180,20 3-180,1 3 180,19 3 0,-5 29-90,-5 30 0,-12 2 0,-11-9 0,-3-1 0,-4 4 0,-12-7 0,-1-1-407,7 4 317,-16-16 0,0-2-540,18 5 1,-33-3 269,32-5-90,-31-4 450,14-9 0,-18-4 180,12-24 0,-2-6 180,16 1-90,-1-18 0,8 34 269,4-33 181,1 23-720,21-7 0,2 12 0,23 10 0,-13 14 0,4-11-43,-9 25-1126,2-25-1,1 30 1170,2-29 0,-1 32 0,-1-13 0</inkml:trace>
  <inkml:trace contextRef="#ctx0" brushRef="#br0" timeOffset="40822">4000 9476 11400,'-13'0'-1978,"2"0"538,3 0 1440,2 0 0,3 0 0,1 0 0</inkml:trace>
  <inkml:trace contextRef="#ctx0" brushRef="#br0" timeOffset="50099">5688 9225 7353,'-3'-20'719,"0"0"-269,-2-3-90,0-1 90,-3-4-1,3 0 1,-2-2-90,2-1 0,-2 1 89,0-2-89,2 2 0,0-1-90,1 1-90,1 3 0,-1 1-180,3 4 0,-2 3-90,1 3 90,1 4 0,-1 3 0,2 4 0,0 18 90,17 31-90,-13 0-45,14-1 0,0 1 45,-13 7 0,16 2 0,1 0 0,-16-1 45,10-7 0,-1-3-45,-13-12 0,10 9-180,-11-24 0,-13-17 90,8-21-90,-27-31 90,27 1-819,-10 21 1,0 1 728,11-23-449,-10-4-1,13-1-617,0 0 348,0 1-181,0 4 1080,0-12 0,19 23 0,5-7 0</inkml:trace>
  <inkml:trace contextRef="#ctx0" brushRef="#br0" timeOffset="50562">6085 8742 8342,'-7'14'990,"1"9"-900,6 8-90,0 6 0,0-7 0,14 4 0,-10 0 0,11 0 90,2 9-180,1-13 90,18 11 0,-10-23 90,-1 2-90,-3-11 0,-7-5 0,8-2 0,-11-2 0,2-21 0,-6 16 0,-2-38 449,-1 10-89,-3-11-90,1 0 270,-3 4-540,0 14-90,0-4 0,0 14 90,0 24-90,17-11-630,-13 35-1259,49-1 810,-28 7 1054,2-15 1,2-1 0,10 13 0,2 2-1</inkml:trace>
  <inkml:trace contextRef="#ctx0" brushRef="#br0" timeOffset="50979">6978 9095 9062,'0'-36'540,"0"6"-540,14-6 0,-12 1 0,0-3 89,12-15-89,-12-5 0,-4-1-563,2-7 608,1 7 0,-2-1 45,-6 23 0,-2 1 90,-4-27 0,0 1 0,4 27 0,-4 0-120,-8-7 0,-6-3 0,5 6-60,0-17-45,-11 13 0,2 6 45,18 16 159,-8 5-159,19 29 0,-5 5 0,7 18 0,0 6 0,19 8 45,-6-6 0,-1 2-376,0-10 1,1 2 30,6 4 0,3 5 0,-4-4-15,-6-3 1,1-1-196,9 4 0,5 2 0,-3-4-934,-5-5 1,0-1 903,7 10 1,0-2 539,11 12 0,-2-4 0,0-3 0</inkml:trace>
  <inkml:trace contextRef="#ctx0" brushRef="#br0" timeOffset="51295">7338 9128 9422,'23'-39'0,"7"-2"0,13 10 0,-16 9 0,-2 1 90,4-4-90,11-19 0,-27 21-90,6-21 180,-18 20-90,4-19 179,-26 21 271,-3-16-450,-22 24 0,5-3 0,0 14 0,19 19 0,-5-12-719,25 53 89,-9-34-45,8 11 1,6 1-136,24-4 810,-20 7 0,48-15 0,-19-2 0</inkml:trace>
  <inkml:trace contextRef="#ctx0" brushRef="#br0" timeOffset="51565">8077 8526 9602,'-32'-13'449,"-13"2"-449,40 3-90,-31 1 0,32 2-90,-25 0 360,27 21-180,7-13-90,25 30 90,10-6 90,5 6-90,-18-10 0,0-1 0,11 5 45,-7-8 0,-2 1 135,-9 0-180,15 9 0,-32-14-90,8 4-1259,-30 4 0,14-5 1349,-25 2 0,-5 0 0,3 6 0,-4-8 0,0 1 0</inkml:trace>
  <inkml:trace contextRef="#ctx0" brushRef="#br0" timeOffset="52161">9507 7831 9871,'-27'-27'1260,"-10"2"-901,33 3-89,-30 2-180,29 2 90,-41-2-270,28 7 180,-33 2-270,24 9 270,-18 39-90,20-9-1041,9 4 0,2 3 681,1 17-90,5 8 0,5 5-135,13-17 1,1 1 224,-10-12 0,3 0-180,16 2 1,8 2-1,-2-5 180,-10-4 1,3-4 359,20 9 0,4-3 0,12 3 0,2-4 0</inkml:trace>
  <inkml:trace contextRef="#ctx0" brushRef="#br0" timeOffset="52378">10048 7810 9961,'0'-37'270,"0"3"-270,0 3 180,0 4 0,23 2-180,-17 4 0,42 4 90,-27 6-90,38 5 0,-20 4 90,-6 17 0,0 6-90,3 9-240,-15 9 0,-3 12 0,-3-3-1077,-5-5 1,-3 2 821,0 1 0,0 8 0,-2 1 1,-4-6-1107,-12 11 0,-2-1 1601,12-6 0,2 3 0,-7-3 0,-21 6 0,-5-2 0,10 1 0,-1 0 0</inkml:trace>
  <inkml:trace contextRef="#ctx0" brushRef="#br0" timeOffset="53429">6207 11480 9602,'0'-17'-180,"0"3"809,0 6-449,0 21-180,18 16 90,-13 12-90,11-4 0,4 0 0,3 15-1259,-3-5 1,0 1 1258,3 9 0,-3-21 0,-4-2 495,-12 8-495,30-5 90,-31-7 0,23 1-180,-18-12-1169,7-3 989,-9-30 270,-3-21 0,-3-12-996,0-15 996,0 7 45,-7 10 0,-1-1 45,6 12 0,0 0-90,-6-21 0,1 1 1521,7 0-1071,0-12-105,18 45 105,1 47-360,19 3-90,-18 14 0,-5 3 0,7 5 0,-5-8 0,-1 0-338,-8 4 338,12 9-180,-11-20 180,-4-18 475,2 5-1015,-3-22 451,0-14-1,-3-21 90,-1 2 0,1-3 90,-1-28-1,0 16 1,0 0 0,0-13 135,0 15 0,0 1-225,0 0 540,0-6-156,22 34-294,5 25-3572,26 24 3572,-11 15-225,-20-21 0,-1 1-1787,12 20 843,2 4 0,0 1 1079,2 3 0,2-4 0,1 0 0</inkml:trace>
  <inkml:trace contextRef="#ctx0" brushRef="#br0" timeOffset="53761">7472 11659 8612,'0'-9'0,"0"0"0,0-1 0,0-6 0,0 2 0,14-13 0,-10 10 0,11-7 0,2 2 90,-13 6-90,25-12 0,-26 11 180,9-14-90,-12 10 90,0-6 0,-22 9 0,16 1 359,-51-3-539,31 11 0,-25-1 0,22 30 0,15 8 0,6 13-180,8 3-719,0-7 179,0 3-899,20 19 1619,11-15 0,-11-16 0,3-2 0,23 8 0</inkml:trace>
  <inkml:trace contextRef="#ctx0" brushRef="#br0" timeOffset="54027">8053 11185 9332,'-14'-14'449,"10"3"-449,-28 3-90,28 4 90,-27 0 0,28 18 90,-10 6-180,35 20 180,-17-4-90,35 2-90,-36-10 180,29-2-90,-30-1 90,24 5-90,-24-8-180,8 11-359,-11-16-2519,-18 13 3058,-4-19 0,0 5 0,4-14 0</inkml:trace>
  <inkml:trace contextRef="#ctx0" brushRef="#br0" timeOffset="54346">8587 10979 8612,'-43'16'720,"-2"7"-720,2-21 0,17 16 0,-2-16 0,25 11 0,-8-6 0,11 6 0,28-1 0,-20 0-90,52 2 90,-34 0 90,28-1-90,7 6 0,-17-5 0,-11-2 0,0-1 180,-3 3 89,8 11-269,-27-11 0,0 11-90,-34-11-719,-10 7-91,-13-8 900,-19 2 0,23-10 0,-12-1 0</inkml:trace>
  <inkml:trace contextRef="#ctx0" brushRef="#br0" timeOffset="54828">9545 10842 9332,'0'-7'989,"0"0"-719,0 0 360,-19 1-540,14 0 269,-34 3-269,10 2-180,-24 15 90,7-10 0,-9 29-90,27-9-609,3 11 339,11-1 120,12-7-209,-5-5 89,30 9 270,-17-10 45,23-7 0,5-4 135,-8 2-90,11-9 0,1-1 0,1 1 0,10-19 90,-9-5 180,-12 1 269,1-27 1,-13 30-180,-10-25-90,-1 21-90,-5 1-450,0-4-990,-13 13-539,10 15 630,9 18 90,-1 12 1079,35-1 0,-22-6 0,18 0 0</inkml:trace>
  <inkml:trace contextRef="#ctx0" brushRef="#br0" timeOffset="55527">10403 10676 9871,'-33'-8'1080,"-14"2"-900,17 3-270,-19 2 0,3 1 90,20 17-90,0-13-540,24 29 450,-9-17-90,33 3 180,-17 3 1,41-19 89,-24 15 0,13-15 0,4-4 0,3 9 44,-3-5 1,-3-6 45,-5-17 90,5-1 270,-18-4 719,-8-26-899,-2 35-270,-28-32-180,16 32 270,-30 4-180,31 23 180,-11 15-90,14 12 0,17 23 0,7-19-45,-3-7 0,0 0-45,3 5-90,12 15 91,-21-27-451,5 3-1079,-10-11 1169,-10-7-180,0 0 181,-21-9 449,-3-1 180,-18-21-1,20-10 1,6-11 270,16-18-180,26 22-180,-9 4 0,2 1-470,31-3 380,2-8 90,-12 16-90,2 3 90,0 0-90,15-4 90,-14 7-45,-9 5 0,-1 1 45,2-2-90,6-3 44,-19 7-44,-5-1 0,-4 1 180,-3-7 89,-6 4 91,-1-14 463,-3 11-553,-18-10-127,14 12-143,-31-1 0,31 9-180,-13 3 270,7 2-90,8 24-270,-8 9-900,30 32 541,-15-13-271,36 2-719,-6-3 1619,10-15 0,6 7 0,-11-18 0</inkml:trace>
  <inkml:trace contextRef="#ctx0" brushRef="#br0" timeOffset="55818">11708 10224 9332,'-27'-23'1169,"-18"3"-1169,39 3 180,-38 4-270,39 3 0,-33 2 90,22 5 0,-4 23 0,8 19 0,36 4 0,-9-10 0,4-3 0,27 2-1077,4 8 1077,-13-16 0,1-4 0,-1-1 360,8 1 360,-15-6-1,2 2-629,-20-10-90,-6 0 0,-2-4 897,-4 0-987,-21 0-360,15 2-89,-43-2-271,23 5-674,-11-1 0,-3 0 1484,-14 7 0,18-5 0,0 1 0,-16 5 0</inkml:trace>
  <inkml:trace contextRef="#ctx0" brushRef="#br0" timeOffset="56284">12415 9594 7892,'0'-26'1710,"0"3"-1081,12 5-89,-9 4-360,9 3-90,-12 3 359,0 0-449,0 29 0,0 23 0,0 17-935,0-23 1,0 0 934,0 28-180,0-31 0,0 1-135,-2 0 1,4 1-361,17 13 1,5-2-2,-9-12 0,3-2-14,12 1 1,8-1-1,-2-4 690,-4-5 0,1-4 0,14 5 0,0-4 0,-11-11 0,-1 1 0</inkml:trace>
  <inkml:trace contextRef="#ctx0" brushRef="#br0" timeOffset="56510">13265 9422 9602,'0'-24'359,"0"1"91,0 9-180,18 3 270,14 7-181,8 23-269,6-14-90,-14 45 90,-4 5-1062,-12-20 1,-2 2 971,-6 8 0,-2 0-180,1-7 0,-1 1-674,-3 3 1,-6 0 268,-9 3 1,-5 2-616,2-1 1,-1 2 0,-3-1 1013,-13 8 0,-2-1 1,7-7-1,0 1 1,0-2-1,-5 1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16:18.1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2462 2722 6363,'-3'7'360,"1"-1"630,1-6-721,19 1-89,1-1-90,14 0-90,-3 0 0,-3 0 0,3 0 0,5-15 90,0 11-90,22-27 90,-13 5-486,-8 4 1,-1-2 395,4-18 0,6 1-90,-15 2 90,-13 10 0,-2-15-90,-12 23 90,-26-9 0,17 17 90,-41-2-180,26 10 180,-23 2 0,7 3 90,-20 18-90,12-13-90,9 20 0,2 5 261,-2-6-261,13 3 0,5 2 90,5 5-180,0 1 0,12 1-360,-4-3 0,23-2-90,-14-1 540,28-11 0,7-3 0,-1 8 0,4-10 0,0-1 0</inkml:trace>
  <inkml:trace contextRef="#ctx0" brushRef="#br0" timeOffset="429">3630 2320 8162,'-29'15'720,"-20"-12"-720,28 27 90,-20-9-180,4 10 90,21 1 0,-12 6 90,25-12-90,12 19-360,-4-22 225,24-7 0,6-3 45,-5-3 0,3-4 0,3-5-45,-3-12 1,-2-4-46,17-6 90,-7-10 0,-3-4 180,1-12-1347,-10 4 0,-3-2 1257,-10-15 0,-6 8 0,-2-1 270,-8-13-135,-8 24 0,-4-1-252,-1 1 1,-4 3 296,-2 9 0,-2 1-533,-8-13 0,3 2 353,6 4-24,-25-7 114,27 31 1398,-12 1-1488,16 38 1402,7-4-1402,6 13 0,2 2 0,-1 15-364,7-2 1,4 2 363,1-19 0,1-1 0,-3 11 0,2-1-281,11-12 0,0-3 281,-4 28-270,1-29 0,3 1-270,3 8 1,0-1-91,15 16 45,-4-12 1,3-4 584,8-2 0,-17-14 0,1-2 0,13-2 0</inkml:trace>
  <inkml:trace contextRef="#ctx0" brushRef="#br0" timeOffset="568">4403 2307 8522,'-17'-11'450,"12"16"-450,-13 14-270,18 8-360,0 1-89,20-6 719,7 14 0,12-11 0,2 10 0</inkml:trace>
  <inkml:trace contextRef="#ctx0" brushRef="#br0" timeOffset="730">4528 1995 8072,'-23'0'-1889,"2"0"1889,9 13 0,33-9 0,14 9 0</inkml:trace>
  <inkml:trace contextRef="#ctx0" brushRef="#br0" timeOffset="946">5083 1793 8432,'-23'17'900,"5"12"-810,18 10 0,0 8-90,14 14 0,-10-11-585,11-5 0,4-1-558,8 10 513,-5-9 1,2 1-1622,14 6 2251,-21-19 0,-3 0 0,-2 10 0,-5-2 0</inkml:trace>
  <inkml:trace contextRef="#ctx0" brushRef="#br0" timeOffset="1068">4912 2343 8882,'-9'-30'180,"3"-3"-90,6 2-450,20-1-360,5 1-2380,23 0 2201,4 1 899,7 2 0,-25 16 0,1 0 0,1 1 0,0 0 0</inkml:trace>
  <inkml:trace contextRef="#ctx0" brushRef="#br0" timeOffset="1663">8188 1447 9691,'-16'-5'0,"-7"2"0,21 21 0,-7 1 90,9 22-180,0-3 135,-1-3 0,2 2-135,19 22-1722,-11-4 0,0 1 1542,2-23 0,1 0 0,3 10 0,-2 0-665,-10 11 485,23-1 450,-23-5 0,10-3 0,-13-4 0</inkml:trace>
  <inkml:trace contextRef="#ctx0" brushRef="#br0" timeOffset="2067">8023 2128 8702,'-19'-27'0,"7"-2"0,-3-9 0,13 9-180,-6-15-90,33 22-449,12-7 449,17 16 0,-11 6 0,1 2-230,20 2 440,-16 1 0,9 1 0,-6 3-314,-8 6 0,1 1 374,10-3 0,6-2 0,-8 2 0,-15 4 0,-1 1 270,18 2 0,-3 0 90,0 4-1,4 1 91,-26 8-180,-6-23 256,-5 19-166,4-15-360,-8 3 90,11-5 105,-11-5-195,13-14 0,-11-8 0,6 3 0,-10-24 90,0 23 0,-4-22 179,-4 0-269,-2 9 90,-27-14-180,19 23 180,-44-1 528,30 14-618,-21 6 0,10 2 0,2 3 0,0 0 89,5 21-89,-2 9-89,14 12-181,2 18-270,27-21-891,-12 12 981,42-16 0,-25-4-269,30-1 719,-22-14 0,0 0 0,18 5 0,14 2 0</inkml:trace>
  <inkml:trace contextRef="#ctx0" brushRef="#br0" timeOffset="2398">9418 1934 8432,'-17'-8'90,"12"22"-90,6 10 0,17 22 0,4-10 90,6 0-180,-24-13 90,24 0-90,-24-5 90,23-1-90,-14-2-90,7-7 90,-4 0 0,-6-8 0,1-15 90,-1 11 0,1-33 0,1 16 0,-1-21 360,2 4 0,-3-1-90,1 1 0,2-10-90,-4 16 90,7-3-360,-8 24 90,4 5 90,-3 6-90,1 18 0,3-14 0,5 53-90,-2-31-675,-2 10 0,-1 3 136,3 1 629,-4-8 0,-1-1 0,0 3 0,0 7 0</inkml:trace>
  <inkml:trace contextRef="#ctx0" brushRef="#br0" timeOffset="2584">8667 1484 8162,'-2'-35'0,"0"0"0,25 2-449,17-7-1,13 14-1167,-22 12 1,0 2 1077,18 6 539,3 3 0,0 3 0,2 0 0</inkml:trace>
  <inkml:trace contextRef="#ctx0" brushRef="#br0" timeOffset="2929">10392 1513 9602,'0'-22'809,"0"1"-719,-17 2-180,12 2 0,-12 3 90,-5 7-90,-1 4 90,-20 19 0,11 12-90,14 8 0,8 4 90,10-8-90,0 1 0,29 0 90,11 15 0,-13-31 0,3 0-833,10 12 1,0 0 832,14 1 0,-20-11 0,0 1-207,-2-3 0,-3-1 297,10 8-90,5 12 90,-25-18-90,-9 8-180,-25-12-629,10 3-990,-57 1 719,36-4 1394,-36 2 0,28-7 0,0-3 0</inkml:trace>
  <inkml:trace contextRef="#ctx0" brushRef="#br0" timeOffset="3313">10945 1727 8432,'14'34'630,"-4"-15"-360,1 13-270,-4-27 90,0 32 90,1-20-91,-1 20-89,4 4 90,-2-7-90,5 9 0,2 0 0,-3-13 90,9 17-90,-12-24 90,2 2 0,-6-12-180,-3-5-90,0-2-89,-3-20-1,-20 12 0,14-40 90,-29-6 180,15-15-1192,4 9 0,1-2 1282,5 18 0,1 0 90,-3-13 0,2-2-45,9 0 0,0 3-135,-4 13 0,0-1 0,5-15 0,0 3-392,0 2 392,0 1 90,0 28 90,17 11-180,2 25 90,14 37-180,-15 2-465,-11-4 1,-2 1-1245,-5 10 1799,-13-20 0,-2 0 0,8 19 0,-6-30 0,-1-1 0</inkml:trace>
  <inkml:trace contextRef="#ctx0" brushRef="#br0" timeOffset="6748">12478 1618 10141,'-20'-18'1619,"0"3"-1619,3-1 0,-1 2 0,4 1-180,2 2 90,6 3-5217,2 4 5307,21 18 0,-14-11 0,15 12 0</inkml:trace>
  <inkml:trace contextRef="#ctx0" brushRef="#br0" timeOffset="6913">12787 2012 9242,'-26'9'-3418,"-8"-4"3418,21-2 0,-3-3 0,6 0 0</inkml:trace>
  <inkml:trace contextRef="#ctx0" brushRef="#br0" timeOffset="8552">14912 1249 7982,'-52'-2'1260,"10"1"-1170,-7 19 0,-2 8-90,12 10 0,9-12 0,1 1 0,3 6 0,0 20 0,20-22-270,6 8-540,23-6 540,13-8-90,0-9 1,3-2-91,27-4 450,-2-11 0,1-3 0,-29 5 0,-1-2 0,21-4 0,-1-1 0</inkml:trace>
  <inkml:trace contextRef="#ctx0" brushRef="#br0" timeOffset="8930">15362 835 7982,'-22'-26'360,"5"3"-450,0 5 180,12 3-90,-13 6 270,7 3-270,8 27 45,5 10 0,2 6-45,-3-4 0,2 3-805,5 7 0,4 5 0,0-4 805,0-2 0,-1-2 45,-2 14 0,2 0-416,8-15 1,0-3 370,-12 1 0,0-1 0,7-2 0,1 0 0,-1 8 0,-1-1 88,4 16-133,-4-18 0,-1-3 135,-1-4-180,0-2-180,-6-18 2366,-1-8-2276,-1-1 1239,2-26-1149,1 3 90,5-42 0,-2 15-791,0 3 1,0-1 970,2-13-135,-3 20 0,1 2-59,1-9 14,2 4 90,-2 9 270,3-1-360,-4 19 90,5-2-180,-5 16 1922,7 19-1832,-5-13 36,6 38-2015,5-12 1259,-3 12 487,6 2 0,-4-11 0,1-1 0</inkml:trace>
  <inkml:trace contextRef="#ctx0" brushRef="#br0" timeOffset="9247">16175 1405 8162,'0'-10'270,"0"2"-270,0 1 0,21 1 0,-16-3 0,31 0 0,-15-8 0,-1 6 0,10-10 0,-26 10 0,17-3-90,-19 4 90,6-1 0,-8 0 180,0-1 0,0 3-180,-18-1-90,13 2 180,-30 3 0,21 2-90,-5 23-90,9 8 180,10 11-990,0 16 361,0-21-361,20 26 237,8-28 597,11 7 0,2-19 1,-9-2-1</inkml:trace>
  <inkml:trace contextRef="#ctx0" brushRef="#br0" timeOffset="9446">16778 1208 8792,'-20'-12'450,"14"0"-450,-14 3 0,2 0 90,3 5-90,-5 19 0,9 13 0,11 24-270,19-8-881,-15 1 702,36-17-1,-21-1-90,23-14-449,13 7 989,-10-18 0,17 8 0,-18-10 0</inkml:trace>
  <inkml:trace contextRef="#ctx0" brushRef="#br0" timeOffset="9650">17248 766 8972,'-21'-31'180,"4"9"0,1 1-180,12 30 0,-13 33 0,34 3 0,-7 1 0,1 0-846,10 7 846,-3-17 0,-3 1 0,-10 14-180,28-2-449,-29 0-1,25-5-89,-26 0 179,20-5 560,-13 9 1,6-17 0,-4 5 0</inkml:trace>
  <inkml:trace contextRef="#ctx0" brushRef="#br0" timeOffset="9863">17605 969 8432,'0'-15'720,"0"1"-540,0 6 179,-22 2-269,0 4-90,-4 18 0,-9-12-90,30 33 180,-30-6 0,31 10-1349,-12 19 629,16-25-180,18-5 1,5-3 809,11 3 0,1-11 0,4-2 0,17 4 0</inkml:trace>
  <inkml:trace contextRef="#ctx0" brushRef="#br0" timeOffset="10447">18815 621 10771,'-25'-16'-180,"3"4"270,3 1-90,5 5-90,4 2 180,4 1-90,4 41-90,2-10 180,0 15 0,0 5-514,0 10 199,-2 0 0,4 1-1092,6-22 0,1-1 1002,-7 12 1,1 1-226,14-5 0,-1-2 86,-12 21 94,8-17 1,0-2 179,-10 0-270,12 10 540,-13-32-90,5-1 611,-24-16-161,-8-24-1,2-13-269,5 3 0,2-3 0,-2-20 683,0-4-863,-6 16 0,23 2 5,-15 2-5,15-7 0,-5 14-90,24-8 180,-12 22-90,32 3-90,-5 9 180,10 3-90,3 0 0,-9 19 0,2-14 0,-10 12 0,0 2-90,15 4 180,-7-5 0,-1 0 90,3 3 269,19 6-449,-32-25 1134,4 10-1134,-16-12 90,-3 0-90,-1-18-360,1-10 90,-3-11-719,3-19 359,-4 19 630,2-11 0,-3 18 0,0 1 0</inkml:trace>
  <inkml:trace contextRef="#ctx0" brushRef="#br0" timeOffset="11013">19615 969 8162,'3'16'1080,"-2"3"-1080,0-12 0,-1 4 0,0-4 0,0-1 0,0 7 0,0-2 0,0 10 0,0-4 0,0 4 0,0 2-180,0 12-270,16-10-90,2 13 271,1-19-1,12 3 0,-27-11 0,29-3 90,-20-3 0,14-3 180,-7-2 0,-2 0 0,6-20 180,-8-8 450,5-27-91,-12 9-89,-1-1 270,-6 1-450,-1 13-270,-1-12-90,0 26-270,0-1-90,0 58 180,16-18-135,-6 14 1,-1 2 134,11-7-180,11 15 270,-10-28 90,8 9 0,6-23 90,-13 7 180,10-9 180,-14-19 540,6-4-271,-10 0-179,-2-10-270,-5 29-180,-3-25 0,-1 25 0,-1-16 0,-1 34 0,1 1-360,12 27-360,-11-6 91,23 0-630,-7-3 1259,5-11 0,4 5 0,-6-12 0</inkml:trace>
  <inkml:trace contextRef="#ctx0" brushRef="#br0" timeOffset="11379">20635 1024 8432,'-22'18'450,"-9"-13"-450,28 34 90,-9-23-90,12 32 0,0-19 90,0 9-90,0-7 0,20-9 0,-1 5 0,18-19-90,-8 0 180,-5-23-90,-11-10 0,-5-9 719,-8-18-359,0 20-360,0-20 0,0 23 0,0 26 90,0 51-90,20 9-1122,-10-1 0,0 1 1122,1-25 0,2-2 0,3 12 0,-4-1-292,-8 12 292,22-6 0,-24-3-720,16 4 270,-16-16-1615,4 7 1165,-6-25 900,-18-2 0,13-9 0,-12-3 0</inkml:trace>
  <inkml:trace contextRef="#ctx0" brushRef="#br0" timeOffset="11512">19875 737 9152,'24'-24'-270,"-2"2"-495,13 8 1,4 3-3209,16-5 3973,-13 8 0,0 2 0,-8 3 0,-1 1 0,3 1 0,0 0 0</inkml:trace>
  <inkml:trace contextRef="#ctx0" brushRef="#br0" timeOffset="11863">22027 687 9781,'-40'-5'-90,"7"-2"90,4 2 0,15-1 180,-3 3 90,15 20-180,18 12 90,13 27-90,14-9-1114,-1 4 1294,-9-19-270,0-2 387,1-6-207,-3-3 0,-2-10-180,-3 2 0,5-11 0,-10 4-1079,8-24 179,-14-13 91,0-9-1,-9-8-89,-2 9 89,-2 0 810,-1-1 0,-1 3 0,0-1 0</inkml:trace>
  <inkml:trace contextRef="#ctx0" brushRef="#br0" timeOffset="12196">22963 681 8612,'9'8'540,"-4"-2"-360,-1-19 0,-25 9 89,-2-10-179,-3 2-180,-12 9 90,15-10 0,-17 13-179,5 15 179,11 8 0,11 23 0,7-5 0,6 4 0,0-10 0,0 0 0,22-1 0,-2 12 0,6-11 0,4 14 179,-26-25-89,23 7-180,-24-19 0,10 0-1439,-33-9 1529,-3-2 0,-25-1 0,-1 0 0</inkml:trace>
  <inkml:trace contextRef="#ctx0" brushRef="#br0" timeOffset="13196">24282 502 11221,'-24'-8'-270,"3"3"360,0 2-90,11 20 0,1 15 0,9 11 0,0 11-1082,20-7 1082,-15 5-540,27 3-179,-30 0-1,10-17 0,2-1 422,2 16-107,-5-13 0,1-2-45,2-2-179,-7 13 629,-31-33 180,-6 3 90,-13-18 629,-12-19-449,22-11-136,6 3 1,3-3-1105,7-20 790,-16-3 0,30-5 0,-10 16-43,21 9 1,4 0-318,-7 0-152,28 10 0,6 4 243,-4 2 179,4 8 0,4 3-45,-2 3 0,-2 1 45,25 1 90,-8 0 0,0 0 90,9 0-808,-22 7 1,-2-1 717,14-2 180,-5 9 1092,-6-13-463,4 0-809,-20 8 1149,-1-5-1060,-20 12 332,-26-14-421,13 14 0,-34-7 1694,36 11-1694,-34-2 0,33 2 0,-31 3 0,32 2 0,-22 9 0,23-8 0,-7 14 0,10-20 0,0 3-90,22-12 90,-17-3-90,38-4 90,-14-2 90,10-17-180,10-10 180,-21-7 450,12-16-180,-27 19-270,10-6-270,-17 13 360,3 3-270,-5 33 90,-4 8 0,0 40 0,0-12 45,9-16 0,4-2-315,14 4-180,26 4 360,-9-18-998,1-10 908,-7-4 1,1-7 179,2-25 0,-11 8 0,-1-4-45,-7-3 0,-1-4 90,13-11 0,-2-1 45,0-12 449,-11 7 1,-3-2 179,-6-5-89,-2-13-90,-9 14-540,-1 19-180,-17-6 270,13 25 0,-13 2-180,17 28 90,0 13 90,0 13-225,-1-8 0,2 0-585,18 14-431,-15 17 612,29-23-1,-30-3 180,22-5-789,-22 5 1149,8-13 0,-11 2 0,0-14 0</inkml:trace>
  <inkml:trace contextRef="#ctx0" brushRef="#br0" timeOffset="13313">25303 885 8522,'-10'-16'90,"2"5"-90,8-13-270,24 8-180,0 1-89,25 0-515,-5 4 424,9 2 499,1 6 1,4 0 0,-1 3 0</inkml:trace>
  <inkml:trace contextRef="#ctx0" brushRef="#br0" timeOffset="13563">24747 568 9691,'-10'-19'-89,"2"0"178,4 3-89,1 0 0,3 1 0,0-1 0,23 5 0,-1-1 0,5 9 0,6-1-89,-9 4-721,9 0-899,11 0 989,-17 16 720,9-12 0,-12 12 0,1-16 0</inkml:trace>
  <inkml:trace contextRef="#ctx0" brushRef="#br0" timeOffset="13696">25245 413 10501,'-37'0'-3688,"2"15"3688,2 12 0,5 11 0,-1 6 0</inkml:trace>
  <inkml:trace contextRef="#ctx0" brushRef="#br0" timeOffset="14502">26397 614 8972,'-20'-6'-90,"2"-2"90,-21 4 0,0 49 0,9-16-381,17 5 1,2 3-340,-4 6 91,13 0-1,-6 5 1,8-2 629,20-1 0,-14-5 0,14 0 0</inkml:trace>
  <inkml:trace contextRef="#ctx0" brushRef="#br0" timeOffset="14846">27043 769 8342,'-53'0'540,"2"15"-540,7 3 90,19 11-90,-2-11 90,24 14-90,-7-16 0,10 17 90,0-9-630,17 8 270,-13-9-359,55 8 449,-32-18 135,13-6 0,2-3-276,0-2 321,14-21 0,-20 14 180,-5-36 90,-3 24 613,-3-33-433,-12 22-90,-1-8-360,-12 10 0,0 6 90,-18 6 0,13 29 140,-12 14-1669,34 28 719,-12-12 720,20-16 0,5-2 0,-5 5 0,4-14 0,0 1 0</inkml:trace>
  <inkml:trace contextRef="#ctx0" brushRef="#br0" timeOffset="15064">27325 420 8612,'-5'-11'-90,"4"-2"180,16 2-180,18-2 180,11 8-90,7 0 0,3 5 0,-13 20-540,-9-6 1,-3 3-181,1 26 720,-12-4 0,-3 2 0,-4 19 0,-8-16 0,0 0 0</inkml:trace>
  <inkml:trace contextRef="#ctx0" brushRef="#br0" timeOffset="15370">28547 808 9512,'0'-34'269,"0"2"-269,0 7 0,-23-3 0,-1 12 0,-26 0 0,13 14 0,-14 19 0,22-13-360,5 26 1,3 6-91,7-7 0,1 12 1,9 3-1,31-3-225,-9-8 1,4-1 537,33 0 1,-25-13-1,-1-1 1,18 0-1</inkml:trace>
  <inkml:trace contextRef="#ctx0" brushRef="#br0" timeOffset="15713">28922 780 8612,'-20'-8'450,"15"-3"-360,-30 10 0,15-4 0,-14 5-90,14 21 0,-7-16 0,24 35 180,-17-12-180,19 10-180,-6 11-90,24-22 0,7 13 90,-3-22 0,21-2-270,-13-11 360,10-5 90,8-20 0,-23 15 180,9-49 180,-23 34 180,-3-14 0,-3-1-361,-4 6-179,0-14 0,-14 31-89,10 19-631,-10 30 90,14 1-539,21 24 359,6-31 753,13 9 0,-2-18 0,-7 0 0</inkml:trace>
  <inkml:trace contextRef="#ctx0" brushRef="#br0" timeOffset="15896">29517 773 9512,'-24'-10'90,"4"2"-90,-18 8 89,21 16-89,-5 7 0,20 9-449,-9 1-271,11-4 180,0-1-809,26 14 1349,-20-12 0,45 7 0,-19-16 0</inkml:trace>
  <inkml:trace contextRef="#ctx0" brushRef="#br0" timeOffset="16045">29928 414 9781,'-26'-7'-269,"-7"1"-1,-15 1-810,9 15 1,0 1 179,-7-5 640,10 16 1,1 5 0,-7-1-1,0 24 1</inkml:trace>
  <inkml:trace contextRef="#ctx0" brushRef="#br0" timeOffset="16896">15233 3324 8972,'-22'-16'-90,"2"1"90,1 5 0,4 1 0,2 5 90,3 2-180,4 2 180,4 20-90,1 12 0,1 11 0,0 5-90,20 8-180,-15-13-180,11-7 1,4-2-181,1 2 360,-1 7-90,16-20 270,-21-4-90,15-5-179,5-5 359,-7-5 90,28-4 90,-21-23 179,-2 10 1,1 1-663,6-16 393,11-11 0,-5 20 0,-14-4 0,18 9 90,-24 14 90,13 19 90,-18-14-1,1 39 91,-9-9-360,-7 11 0,-3 13-90,-20-27 0,-8 14 0,2-23-90,-36 7-539,36-20-1,-34 3-1169,14-12 1799,13 2 0,-8-23 0,17-4 0</inkml:trace>
  <inkml:trace contextRef="#ctx0" brushRef="#br0" timeOffset="17268">16437 3620 8162,'3'29'90,"0"-6"-180,-23-4 90,15-8 90,-15 1-180,4-2 0,12-2 90,-23-2-989,25-3 809,7-3 270,19 1 360,10-19 269,0 2-359,-17-17 90,0 18-270,-15-10-360,4 16 270,-6 12-90,0 13 0,0 16-990,0 16 91,0-16 359,15 13-179,-11-16 719,31 0 0,-30-4 0,15 1 0</inkml:trace>
  <inkml:trace contextRef="#ctx0" brushRef="#br0" timeOffset="17595">16942 3695 9691,'-14'-7'0,"11"19"0,-10 5-809,13 18 359,14-6 360,-10-5-449,24-10-1,-13-8 720,17-6-270,-8-20 270,3 15-90,-8-39 899,10 12-719,-9-8-90,8 1-270,-16 12 270,1 13-90,-8 1-180,0 13 180,-4 0-90,2 0 0,2 19-90,5 9-900,1 12-809,10 13 1799,-3-20 0,4 10 0,-3-16 0</inkml:trace>
  <inkml:trace contextRef="#ctx0" brushRef="#br0" timeOffset="17800">16662 2886 8162,'0'-18'90,"20"5"-90,0 3 0,21 6-270,-21 23-179,16 2-271,-32 23-697,30 1 1417,-30 7 0,24 8 0,-14 4 0</inkml:trace>
  <inkml:trace contextRef="#ctx0" brushRef="#br0" timeOffset="18242">18408 3364 7173,'-63'0'90,"12"19"0,0-15-2182,13 35 2092,3-22 0,3 17 645,5-7-645,7 8-180,8-10 342,22 8-252,24-23 180,10 0-180,9-10 135,-21-10 0,0-1-1011,15 6 1101,-16-15 0,0-3 995,14-4-231,-14-10-629,2-3-270,-23 19-90,-2 20 180,-23 40-90,11 8 0,-3-2 0,0 1 598,7 6-598,-2-17 0,4 0 0,18 11 0,-14 2 90,28-3-90,-30 0-90,10-6 180,-2-1 524,-9 6-1064,9-15-899,-12 9 1349,-23-25 0,-4 0 0,-23-12 0</inkml:trace>
  <inkml:trace contextRef="#ctx0" brushRef="#br0" timeOffset="18779">18530 2736 8972,'24'16'90,"0"10"0,-6 15-45,-6-5 0,1 0-641,3 19 640,-3-3 1,1 2-1029,-6-19 1,-1-1 983,3 10 0,0 1 0,0-2 0,0-1 443,8 18-488,-4-13 0,-1-3-135,5 0-359,3 7 269,-8-26 180,0-5 247,-3-5-876,2-7 2250,-2-3-1711,7-21 252,-5 12 108,10-48 90,-7 29-655,6-29 565,-8 21-90,-2 4-90,-1 12 269,-1-9-269,-3 21 0,1-11 90,-3 14 655,1 18-835,0-14 180,1 36-90,2-23 0,1 20 0,2-11 90,1-2-90,12 4 0,-4-14-180,21 0 180,-13-14 0,9 0 0,-8-15 90,-3 11-180,-1-36 810,1 6-180,-10-13 629,-1-12-719,-11 24-450,-2-12-180,-2 25 270,0-2-360,0 39-540,0 8 181,0 18-541,18 0-988,5 5 2158,12-11 0,-3 8 0,-7-17 0</inkml:trace>
  <inkml:trace contextRef="#ctx0" brushRef="#br0" timeOffset="18924">19382 2865 9871,'-20'-13'-1439,"2"5"1439,9 0 0,2 29 0,7 5 0</inkml:trace>
  <inkml:trace contextRef="#ctx0" brushRef="#br0" timeOffset="19229">20685 2640 10321,'-14'16'90,"3"14"-90,11 12 0,0 11-1246,0-4 1246,18 4 0,-17-12 0,2 0 0,14-11 0,0 1-585,-8 20 1,-3 0-406,14 4 797,-9-21 1,1-1-1427,3 20 1619,0-17 0,9 3 0,-10-18 0</inkml:trace>
  <inkml:trace contextRef="#ctx0" brushRef="#br0" timeOffset="19413">21102 2952 9602,'-50'-8'89,"-1"2"-89,26 23 0,-18-13 90,27 37-180,-9-23 90,0 22-89,21-9-451,-20 0-180,21-3 360,-6-1-1528,29 1 1888,12-5 0,13-6 0,3-9 0</inkml:trace>
  <inkml:trace contextRef="#ctx0" brushRef="#br0" timeOffset="19800">21193 2482 8972,'-17'-17'-90,"12"3"270,-23 7 270,25 17-360,-7 24-1,31 7 1,-16 18-1786,13-21 0,3 1 1741,-8-9 0,0 3-45,8 23 0,2-1-32,-5-22 1,0-1 31,8 30 0,-2-1 90,1-4-135,-5-9 0,0-3-225,-4-14-180,5 5-89,-11-25 269,5-2 180,-7-22 0,3 10 90,4-49 180,-4 27-45,1-11 0,0-2-135,2-1 180,9-21 89,-13 32 3092,3 5-3271,-6 8 5,0 14-5,-1-6 0,4 30-90,-1-5 0,9 44 0,-6-20-1326,0 0 1,1 1 605,4 11 360,-5-17 1,1-1-451,8 10 810,4-2 0,2-7 0,2-1 0</inkml:trace>
  <inkml:trace contextRef="#ctx0" brushRef="#br0" timeOffset="20146">22230 3110 8702,'-45'-5'180,"1"1"90,2 21-270,7 3 0,10 20 0,13-9 0,7 0 0,5-10-540,0-1 540,18-2-450,3 4 180,18-7 181,0-2-1,4-25 90,-19-11 269,8-21 91,-30 8 90,8-12-450,-10 23 0,0-7-90,0 41-180,0 10-1079,0 37 539,0-10 602,0 2 1,22-15 0,6-2 0</inkml:trace>
  <inkml:trace contextRef="#ctx0" brushRef="#br0" timeOffset="20346">22667 3058 8882,'-18'-5'0,"13"-1"0,-26 5 0,18 14 0,-2 9-270,5 20-539,10-6 269,0 1 0,23-11-359,-17-2 899,36-3 0,-37-9 0,14-4 0</inkml:trace>
  <inkml:trace contextRef="#ctx0" brushRef="#br0" timeOffset="20514">22650 2316 8882,'-31'19'-90,"1"-14"-540,-1 41 630,-12 0 0,25-16 0,2 2 0,-5 3 0,-1 0 0</inkml:trace>
  <inkml:trace contextRef="#ctx0" brushRef="#br0" timeOffset="21045">23272 2223 9961,'-12'-4'0,"2"1"0,1 3 0,4 34 0,1-5 0,4 16 0,0 4-696,0-16 0,0 1 696,0 13 0,0 4-540,0 4 1,0-1 89,-1-13 0,2 2-60,3 0 1,3 4-1,-1-5 510,-4-5 0,0-2 0,7 7 0,-1-2 0,-8 11 0</inkml:trace>
  <inkml:trace contextRef="#ctx0" brushRef="#br0" timeOffset="21330">23117 2871 8612,'0'-23'-90,"0"0"90,23 0 90,1-3-2194,24 0 2104,-1 0 0,-10 9 0,2 2-90,22-7 90,-9 10 0,0 3 90,2 2-135,-10 4 0,-1 4 135,-2 15-90,10-12 533,-22 31-443,-4-30-90,-5 34 0,2-13 180,-9 9 419,1-3 210,-9-10-2158,-2-6 809,-2-25 703,-17 9-1062,12-42 899,-13 24 0,17-21 0,0 6 0</inkml:trace>
  <inkml:trace contextRef="#ctx0" brushRef="#br0" timeOffset="21696">24283 2687 7263,'7'29'360,"0"-2"-360,-2-2 90,1-2 0,-1 2 89,3 14-89,0-7 0,3 21-90,-3-23 0,2 6 0,-1-15 90,1-3-90,1-3-90,9 3 0,-3-8-179,16 0 179,-12-7 0,16-23 180,-13 15-90,4-40 90,-9 24 179,-4-25 271,-3 11 180,-2-1-271,-4 1 1,-3 2 90,-1-2-630,-2 11 90,0 1 0,0 39-450,0 7-1978,0 34 1348,0-13 1080,15 1 0,-11-15 0,10-3 0</inkml:trace>
  <inkml:trace contextRef="#ctx0" brushRef="#br0" timeOffset="21946">24425 2501 8792,'-16'-8'0,"6"-1"0,1 3 0,8 0-90,-3 2 180,27 2-90,-17 17 0,31-11 0,-20 44-180,1-27-225,-4 9 1,-3 2-136,-8 5 180,18 8 0,-18-15-89,7-3 449,-10-4 0,0-5 0,0-2 0</inkml:trace>
  <inkml:trace contextRef="#ctx0" brushRef="#br0" timeOffset="22063">24593 2292 7533,'17'-19'-810,"-13"5"91,34 4 719,-20 6 0,23 2 0,-10 2 0</inkml:trace>
  <inkml:trace contextRef="#ctx0" brushRef="#br0" timeOffset="22330">26012 2601 8702,'-26'-11'989,"-19"9"-629,23-9-180,-24 11-90,8 0 0,-2 0 0,0 0-45,12 17 0,0 4-45,-12 5-547,14 3 0,4 3 547,-2 9 0,12 3 0,5 0-990,7 17 451,0-18-181,20-11 0,6-3-89,3-3 809,16-12 0,4-5 0,5-3 0,-17-6 0,0 0 0</inkml:trace>
  <inkml:trace contextRef="#ctx0" brushRef="#br0" timeOffset="22863">25983 2227 8882,'-13'-6'540,"2"2"-181,-4 19-269,8 14 90,7 13-180,0 9 90,0 0-700,7-11 0,2 3 655,-8-10 0,2 2-45,13 23 0,3 0 0,-9-24 0,-1-2 145,1 9 1,3 0-326,6-9 0,0-2 90,-6 12-539,23 7-1,-21-32-270,12-3 721,-9-32 89,7 13 90,-5-40 0,3 22 90,1-26 269,10-7-179,-8 14 90,-7 11 0,0 1-90,0 2 90,2 3 1019,-11 10-1199,-2 14-90,0-6 180,2 25-180,-2-14 0,8 54 0,-6-33 0,2 13 0,0 0 0,5 1 0,6 10-360,-3-20 270,-1-5-180,3-4 0,12-10 90,-6-3 180,20-7-180,-19-22 360,-2 1 0,-1-2 450,-1-23-91,-7 12 1,-1 2-180,-7 1-270,-3-5-180,-4 13 180,-3 34-90,0 8-630,0 24-1888,0 15 1258,0-20 1139,18 7 0,-13-17 0,12-2 0</inkml:trace>
  <inkml:trace contextRef="#ctx0" brushRef="#br0" timeOffset="23000">26868 2373 9422,'-13'-13'-2429,"10"4"2429,-18 2 0,19 6 0,-5-1 0</inkml:trace>
  <inkml:trace contextRef="#ctx0" brushRef="#br0" timeOffset="23370">27110 2391 8702,'0'50'90,"0"-7"-90,0 1 0,0-5 90,14 23-180,-10-15 90,2-9 0,2-1-1239,3 1 789,-8 7-21,16-13-68,-8-13 89,9 0 270,-3-14 180,8-27 360,-9 2 90,6-23 89,-6 9 271,-2-3-181,-1 1 1,1-11-630,-6 16 439,1-6-349,-6 25-78,-2 26 78,0 19-90,-1 14-495,-2-12 0,4-1-135,18 11-135,-9-6 1,0 0 674,13 1 0,17 7 0,-11-21 0</inkml:trace>
  <inkml:trace contextRef="#ctx0" brushRef="#br0" timeOffset="23730">27857 2043 7892,'-13'40'450,"2"-2"-180,11-5-270,0-1 360,18 8-180,-4-1 0,0 1-180,9 13 45,-3-5 0,-1-2-45,2-7-360,16 15 360,-9-32-450,3 6 270,-15-21 90,23-20 90,-18 8 180,0-20 0,1-2 0,0 19 90,12-44-90,-17 34-90,2-5-90,-12 11-90,0 12 270,-4 0-270,2 22 180,-2-4-90,1 39 0,-1-21-540,0 14-450,-1-14 181,0-4-1,-1 1 810,2-7 0,-1-3 0,1-4 0</inkml:trace>
  <inkml:trace contextRef="#ctx0" brushRef="#br0" timeOffset="23929">27350 1745 9961,'-40'-11'-270,"4"3"270,4 3-179,6 4-271,6 1 0,3 21 0,3-2-584,7 18 0,3 5 1034,-2 7 0,3-9 0,1 1 0,2 8 0</inkml:trace>
  <inkml:trace contextRef="#ctx0" brushRef="#br0" timeOffset="24384">29387 2367 9242,'-20'15'899,"-6"-11"-719,24 36 0,-9-19-180,11 26-543,0-7 633,0 2-90,0 2 0,0-3 0,0-3 0,0-3 0,18-5 90,-13-5 88,12 2-178,-17-13-1619,11 2 1259,-9-30 180,16-13 180,-6-36 90,5 5-280,-4 14 0,0 2 280,8-11 135,-6 15 0,1 1-136,2 2 181,4 5-180,-6 14-90,-4 14 90,8 14-180,-8-7 180,5 38-90,-4-21-90,0 25-449,1-8-901,7 22 811,-4-15 629,0-10 0,1-1 0,6-1 0,11 5 0</inkml:trace>
  <inkml:trace contextRef="#ctx0" brushRef="#br0" timeOffset="24668">30245 2429 9422,'-25'-15'90,"-15"2"-90,13 7 90,-11 2-1,-13 21 1,21-13-90,-8 36 90,15-19 0,11 22-90,-6-7 90,16 16-90,-7-14 450,29 20-270,12-32-135,-3-8 0,4-4 225,19-5-453,4-2 183,-17-7 90,-3-17-90,-2 12 90,2-47-90,-19 29-90,-2-10 0,-5-3-270,-9 0-630,-8-1 1,-6 2-180,-23 2 1169,4 4 0,-3 4 0,-19 6 0,1-2 0</inkml:trace>
  <inkml:trace contextRef="#ctx0" brushRef="#br0" timeOffset="24850">30635 1604 9062,'-19'-3'-90,"-6"0"-180,1 26-180,-17-18 90,36 45-1754,-35-25 1484,25 28 630,-6-7 0,0 3 0,7 2 0</inkml:trace>
  <inkml:trace contextRef="#ctx0" brushRef="#br0" timeOffset="25216">31128 2350 9602,'5'-14'179,"-1"-11"-269,0 12 270,-1-3 180,1 1-270,-2 14 90,3-4-90,-2 24-90,4-14 0,1 32 0,-1-12 0,5 16 90,-6-7 270,2-2 179,-5-21 451,-1 6-1080,-1-16 0,0-17-360,3-14 180,-1-12 90,1-2-449,-1 8-181,1-1-89,-1 2-1,2 1 91,-1 5 89,1 2 720,10 0 0,-2 9 0,8-1 0</inkml:trace>
  <inkml:trace contextRef="#ctx0" brushRef="#br0" timeOffset="25580">31653 2163 9152,'10'0'809,"-3"0"-809,-3-12 0,-23 9-90,-2-10 180,-22 13 0,5 0 0,14 14 0,-7-11-90,27 29 0,-17-28 0,19 33 0,-6-15 0,26 18 90,-13-12 0,32-3-90,-7-12 0,9 0 0,16-6 90,-23-2-180,8-5 90,-19-19 180,-1 14 629,-11-34-449,-1 15-90,-27-9-450,15-3 180,-34 15-90,34 19-449,-15 22-541,42 17 1,-17 9-857,22-15 0,3 1 1936,-7 19 0,2-14 0,2 0 0,5 16 0</inkml:trace>
  <inkml:trace contextRef="#ctx0" brushRef="#br0" timeOffset="27980">25370 3557 11490,'17'-18'0,"-13"-8"0,31 23 0,-30-19 90,24 20-90,-17-17-90,10 16 90,12-23 0,-8 16 0,13-14 0,-9 11 0,3-3 0,2 3 0,22-6 0,-11 6-440,-3 3 1,1 0 439,14-1 0,-4 2 0,1 0 45,-20 4 0,0 0-45,13-2 0,2 0-45,5 1 0,-1 1 45,-11 0 0,2 0 30,7 1 0,5-1 0,-4 1-30,-4 1 0,3-1 0,1 1 0,9 0 0,1 0 0,-8 0 0,11 1 0,0-1-731,-4 1 1,8 0 0,0 0 0,-8 0 700,-14 2 0,-6-1 0,4 1 52,9-1 1,6 1-1,0-1 1,-6 1-337,-7 0 0,-5 0 0,4 0 314,7 0 0,5 0 0,0 0 0,-6 0 0,12 0 0,-2 0 0,-10 0 0,2 0 0,0 0 0,-4 0 0,-1 1 0,-2-2 0,8-5 0,2 0 0,1 5 0,4 1 0,-5-2 45,-7-3 0,-1-2-75,1 3 0,4 0 0,-5 1 30,-7 2 0,-2-1 0,11-3 0,-1-1 0,11-1 90,-4 6-90,-6-6 0,11 2 0,-21 3 0,14-4 0,-33 3 409,-2 1-319,-10 2 2702,-7 0-2703,4 0 1453,-5 0-1632,2 0 180,-1 0-180,4 0 180,-4 0-90,5 0 0,-6 0-90,3 0 90,-4 0 0,0 0 0,1 0-90,0 0-359,6 0 269,-3 0 0,6 0 0,-6 0 180,3 0 0,-5 0 90,0 0-180,-1 0 180,0 0-90,5 0 0,-1 0 0,17 0 0,-10 0 0,18 0 0,-15 0 0,14 0 0,-15 0 0,8 0 0,-8 0 0,0 0 0,17 0 0,-9 0 0,21 0 0,-21 0 0,14 0 0,-16 0 0,11 0 0,-15 0 0,3 0 90,-8 0-90,-4 0-90,-2 0 90,-2 0 0,-3 0 0,0 0 0</inkml:trace>
  <inkml:trace contextRef="#ctx0" brushRef="#br0" timeOffset="35122">22363 5365 9691,'-9'0'1080,"1"0"-720,3 0-91,0 0-269,3 17 0,0 11 0,2 10-359,0 6-883,14-8 253,-11 5-270,11 0 179,-14 2 1080,0-5 0,0-2 0,0-3 0</inkml:trace>
  <inkml:trace contextRef="#ctx0" brushRef="#br0" timeOffset="35298">22158 5278 8882,'-15'-23'0,"2"4"-180,0 0-270,2 4 1,2 3 449,3 2 0,22 6 0,9 1 0</inkml:trace>
  <inkml:trace contextRef="#ctx0" brushRef="#br0" timeOffset="35696">22802 5338 7713,'0'10'629,"-24"-1"-449,18 1 90,-37-2-180,38 5 0,-37 8-180,18-2 180,-19 15 0,21-13-90,7 12 90,15-13-90,0 3 0,0-8 0,0-2 90,20-2-90,5 0 0,25-6 0,-10 0 0,2-24 0,-14-1 0,-2-3-90,5-24 135,-3 7 0,-5-2-135,-11-7 135,-4 2 0,-2 0-979,-5-13 1114,1 20 0,-2 0 270,-17-15-232,13 3 52,-13 6-270,-2-6-180,15 19 180,-28 0 0,28 23 0,-9 25-450,29 45-449,-13 1-1819,10 0 0,3 1 2088,-6-25 0,0-1 630,3 16 0,1-1 0,1-15 0,0-1 0,-3 2 0,-1-1 0</inkml:trace>
  <inkml:trace contextRef="#ctx0" brushRef="#br0" timeOffset="36064">23868 4977 10321,'-19'-24'-90,"2"2"0,1-1 540,6 9-540,3 25 180,22-8-450,-5 38 0,1 8-179,29-9-2040,-20 19 0,-3 4 2039,5-3 45,-7-10 1,-1 1 538,-2 4-375,-5-19 1,0-2 330,2 7 0,-9-4 0,0-2 0</inkml:trace>
  <inkml:trace contextRef="#ctx0" brushRef="#br0" timeOffset="36316">23700 5478 7443,'-6'-24'90,"0"-1"-90,6 1 0,0-3 0,25 3 0,-19-1 0,44 3 0,-28 3 45,9 8 0,3 1-45,7-2-45,-3 4 0,0 3 135,6 2-1471,16 1 1291,-21 2 180,-1 0 147,-3 15-237,7-12 90,-13 24 180,9-24-180,-23 10-90,1-4-1170,-11-7 1325,-1-11-155,-4-15 0,0-11 0,0 2 0</inkml:trace>
  <inkml:trace contextRef="#ctx0" brushRef="#br0" timeOffset="36636">24503 5165 7173,'12'36'270,"4"17"-270,-5-14 90,9 23-90,-8-31 0,11 13 0,-10-23-540,13 1 360,-13-16 0,7-3-180,-1-17 360,-5 10 90,9-40 0,-11 23 90,0-25 90,-6 18 180,-3 0-90,-1 2-1,-2 3-269,0 3 180,0 2-180,0 23-90,0 9-90,0 17 90,0 4 90,0-5-360,19 2-269,3 10 89,11-13-809,11 4 1259,-17-16 0,11-7 0,-11-5 0</inkml:trace>
  <inkml:trace contextRef="#ctx0" brushRef="#br0" timeOffset="37535">25113 5198 7533,'0'13'180,"0"2"-90,0 27-1,18-7-89,2-3 0,18-15 180,-2-7-90,-5-10 540,-5-21 90,-13-1-361,-6-19-359,-7 8 0,-17 14-180,13-1 270,-23 18-90,24 15 0,-8 7 0,11 21 0,0 21 0,19-12-671,-17-14 1,1 1 760,29 15-180,-29-1 180,22-2-423,-22 14 333,20-20-160,-20 19-20,7-34-1259,-10 8 450,0-22 1356,-17-2-547,12-34 483,-13 3-213,18-26-90,17-7 0,-12 6-674,25 6 1,6 1 763,-6-9 0,4 18 0,4 1-45,-5 3 0,-2 2 44,15-11 136,-7 9 0,-2 2-225,-2 0 32,16-8 58,-33 17-1,0-2 1,-14 4-180,-4 3 450,-20-3-90,15 7-180,-33-1-180,16 6 1870,-14-1-1780,4 2 70,15 16 20,7 3-90,10 21 0,0-9 0,26 12-90,-20-18-180,46 4 1,-30-13-1,23-7 90,-9 2-450,17-10 450,-12 5 0,23-6 180,-30-16 180,15-1 90,-28-3 90,2-10 90,-15 26-91,-3-29 91,-2 28 90,-2-26-630,0 18 0,-1-9 90,0 26 0,0 7-90,0 23 0,0-5 0,16-11 0,-12 3 0,25-19 0,-12 7 180,7-9-90,7-18-90,-11 14 360,12-47 90,-13 32-180,6-40-180,-13 43 0,1-18-90,-9 31 180,1-10-90,-4 7 0,1 4-630,-1 14 91,0 9-901,2 22 1440,-2-22 0,2 18 0,-1-16 0</inkml:trace>
  <inkml:trace contextRef="#ctx0" brushRef="#br0" timeOffset="37748">25578 4933 8792,'-12'-17'0,"4"1"0,3 2 0,4-1 0,24 0-180,-17 5-270,40 0-899,-11 9 450,10-1 899,3 2 0,-15 0 0,-1 0 0</inkml:trace>
  <inkml:trace contextRef="#ctx0" brushRef="#br0" timeOffset="37886">26025 4754 8342,'0'-18'-450,"31"-5"1,-4 4-271,11 5 1,4 2 719,12-1 0,-17 6 0,0 2 0,17 3 0</inkml:trace>
  <inkml:trace contextRef="#ctx0" brushRef="#br0" timeOffset="38247">27567 5278 9062,'0'-48'719,"0"9"-539,0-9 0,0 9-90,0-25-90,13 12-1225,-11 4 1,-1 0 1314,13-12-135,-13 7 0,-2 0 45,1-11 0,1 22 0,-2 0-314,-8 1 0,1 1 764,3-18-661,-12 20 1,0 3 210,12-7-180,-39-7 270,37 24-180,-20 18 270,27 66-180,20 2 103,-10 1 0,2 2-328,5-26 1,2 0-496,-3 4 0,0 4 1,-1-3 179,1-4 1,1-2 539,5 11 0,1-1 0,-5-16 0,-1-2 0,2-1 0,-1 0 0</inkml:trace>
  <inkml:trace contextRef="#ctx0" brushRef="#br0" timeOffset="38629">28013 5045 9332,'9'16'180,"-12"6"-90,42-20-90,-12 6 0,10-8 0,0 0 0,2-13 0,-13 9 0,7-22 0,-16 22 0,-8-20 89,5 21-89,-13-23-89,6 14 89,-7-13 269,-19 0-179,14 7 0,-34-7-90,17 13 0,-2 0-180,-8 7 270,28 2-90,-21 1 0,23 18 90,-8 5-180,10 21 180,19-11-270,-15 1-539,31-9 179,-31-3 0,30 0-1169,-12 4 1709,7-8 0,-1 3 0,-9-9 0</inkml:trace>
  <inkml:trace contextRef="#ctx0" brushRef="#br0" timeOffset="38950">28455 4987 9691,'4'0'180,"3"0"-180,-3 0 0,3 0 0,-1 0 0,2 12 0,0-9 90,3 19-90,0-20 0,7 21-90,-5-7-90,9 9 180,-10-9 0,6-1 0,-8-14 0,3 4 0,-2-21 180,1 13 0,0-33 720,8 8-540,-7-9-271,10-7-89,-15 28-89,3-10 178,-7 23 1,0-6-180,0 9 90,0 20-179,3 9-361,-2 10-90,3 1-89,-2-9-91,-1 0 1,-2-1-271,0-3 1080,-2-4 0,0-1 0,-1-4 0</inkml:trace>
  <inkml:trace contextRef="#ctx0" brushRef="#br0" timeOffset="39118">28208 4523 10411,'-1'-48'180,"1"3"-270,0 4 90,0 7 0,21 4-270,-15 9-270,34 3-179,-36 9 719,49 20 0,-45-9 0,26 13 0</inkml:trace>
  <inkml:trace contextRef="#ctx0" brushRef="#br0" timeOffset="39249">29150 5161 8792,'31'12'-697,"-3"-1"0,-3-4 0,-4-2 0</inkml:trace>
  <inkml:trace contextRef="#ctx0" brushRef="#br0" timeOffset="40612">5653 8680 9602,'0'-25'449,"0"3"-359,0 4 0,-26 2-90,19 3 0,-42 5 0,18 2 0,-1 12 0,-1 3 0,-12 13 0,-4 21 0,37-8-180,1 18 90,32-20 90,-16 11-263,45-13 263,-26-1 0,27-2 0,5 6 0,-15-11 90,-11-7 0,-2 0-90,-8-1 0,11 1 0,-28-7 0,7-2-90,-10 0 353,0 1-623,-22-1-719,17 1-360,-38 2 1439,16-3 0,-17 0 0,0-5 0</inkml:trace>
  <inkml:trace contextRef="#ctx0" brushRef="#br0" timeOffset="40896">5828 8874 7803,'24'0'449,"-2"0"-449,9 15 0,-10-11 0,16 25 90,-15-25-90,7 21 0,6-22 90,-10 9-90,17-12 0,-18 0 90,11-17-90,-17-8-90,2-18 180,-13 7-180,-2 1 90,-5 3 90,-24 8-180,-2-6 90,-24 17 90,9 1-90,4 9 0,17 21-809,1 5 179,17 20 630,20 4 0,-12-9 0,19-1 0</inkml:trace>
  <inkml:trace contextRef="#ctx0" brushRef="#br0" timeOffset="41228">6505 8941 9242,'16'-44'0,"-12"7"0,36-8-921,-20 5 831,21-4 180,-10-2-90,-2 0-90,-1 0 90,-4 0 45,-12 15 0,-1-1-45,0-17 179,-5 9 1,-2 0 90,-4-6-180,-25-12 0,19 21 0,-41 2-180,41 8 90,-41 4 102,29 7-192,-10 7 420,-13 4-420,33 30 180,-33 23-90,32 13-852,2-22 1,1 0 806,2-5 0,2-1-495,0 4 1,4 0 179,10 1 0,4 1-585,3 18 1,4-1 944,5-14 0,2-1 0,2 13 0,1-2 0,-7-17 0,0-1 0</inkml:trace>
  <inkml:trace contextRef="#ctx0" brushRef="#br0" timeOffset="41580">7190 8961 7803,'36'-30'989,"-5"1"-719,-2 0-90,-15 7-180,-4-2 180,-10 9 0,0-2-91,0 1 1,0-5-90,-21 7 90,-4-5-90,-23 13 0,12 0 0,2 22 0,4 8 0,15 9-90,-8 2-269,21 4-91,-6-7-180,34 5 1,-19-12-181,50-4 90,-32-3 654,32-3 1,-13-7-1,4-3 1</inkml:trace>
  <inkml:trace contextRef="#ctx0" brushRef="#br0" timeOffset="41786">7653 8713 9062,'-43'0'360,"2"0"-270,11 14 0,12 4-90,10 17-720,26-7 270,14 6 90,10-21-414,10 10 324,-8-20-135,-7 2 0,0-2 585,22-20 0,-20 15 0,1-1 0,15-14 0</inkml:trace>
  <inkml:trace contextRef="#ctx0" brushRef="#br0" timeOffset="41998">8245 8275 8522,'-26'-51'1619,"20"3"-1439,-43 4 270,43 5-360,-39-1-90,21 15 0,-14-2 0,17 37 90,11 4-90,10 25 0,8-6 0,2 1 90,-6 24-850,12-1 0,5 2 760,-7-22 0,1-1-270,2 12 0,4 2-360,6-5 1,1-2 314,-12-11 0,0 0-180,10 16 0,-1-1 46,-1 0 410,-6-15 0,-3-1 1,-5-4-1,1 2 1</inkml:trace>
  <inkml:trace contextRef="#ctx0" brushRef="#br0" timeOffset="42118">8028 8762 9332,'-21'-27'270,"3"-15"-270,8 8-990,26-26 91,-11 24-651,21 12 1,6 2 650,0-5 899,0 13 0,4 3 0,22-10 0,3 5 0</inkml:trace>
  <inkml:trace contextRef="#ctx0" brushRef="#br0" timeOffset="42463">9867 8138 10501,'0'-15'0,"0"1"0,17 8 0,3 2-90,21 25 0,-11 8-360,-8-3 1,-1 3-91,6 16-45,-4-13 1,1-2-136,4 4 720,-5-8 0,-1-1 0,2-1 0,7 5 0</inkml:trace>
  <inkml:trace contextRef="#ctx0" brushRef="#br0" timeOffset="42662">10102 7927 9062,'-22'-20'0,"2"4"90,-1 8-180,1 3 180,-1 23-90,-9 22 0,5 11-1067,4-2 0,1 2 1022,7-15 0,2 0 90,-5 12 0,1 1-329,7-14 1,0-1 103,1-1 0,0-1-720,-4 29 315,8-25 1,0 0 134,0 12 450,3 5 0,0-29 0,0-5 0</inkml:trace>
  <inkml:trace contextRef="#ctx0" brushRef="#br0" timeOffset="42871">9950 7940 9332,'-17'-20'0,"13"4"0,-13 7 0,17 31 90,0-3-90,0 28 0,9-15 0,3-1 0,7 21-928,1-3 1,-1 0 297,-1 12-315,3-3 1,-1 0 944,-13 0 0,10-14 0,1-4 0,-7-1 0</inkml:trace>
  <inkml:trace contextRef="#ctx0" brushRef="#br0" timeOffset="42979">9820 8501 8072,'0'-39'0,"0"-2"-629,20-4-1899,4-4 2528,-2 22 0,5 1 0,-1-2 0,2 0 0,3-2 0,-1 1 0</inkml:trace>
  <inkml:trace contextRef="#ctx0" brushRef="#br0" timeOffset="43418">11342 8508 9961,'-22'-20'0,"3"-17"0,8 18-90,5-22 90,4 3 0,2-3 0,-2 8 0,4-2 0,19-17 45,-18 5 0,0 1-45,18-8 0,-19 13 0,-4 0-583,2-1 493,0-4 0,0 17 90,0 14 0,-16 1 90,12 28-180,-13 24 180,17 7-90,0 1 0,0 1 0,0 18 0,6-17 0,3 6 0,1-5-289,2-9 0,3 0-281,0 10 0,3 5 1,0-8-5,1-11 0,-2-3 259,-4 11 1,-2-1-496,17 14 810,-17-4 0,8-4 0,-11-2 0</inkml:trace>
  <inkml:trace contextRef="#ctx0" brushRef="#br0" timeOffset="43547">11332 8920 8252,'-12'-42'-360,"2"-2"-89,10 8-505,20-9 594,-15-1-249,17 20 1,3 0 608,-2-27 0,1 25 0,2 1 0,-6-1 0,0 1 0</inkml:trace>
  <inkml:trace contextRef="#ctx0" brushRef="#br0" timeOffset="43804">11952 7973 7713,'4'27'359,"1"17"-359,-2-23 90,-1 21-90,-1-7 0,0 4 0,2 19 0,-1-13 45,1-6 0,2-2 225,0-2 810,5 12-721,-6-33-449,2-2 90,-5-28-90,0-11-449,-1-37 89,0 5 45,-6 11 0,-2 0-971,5-17 1016,-5 23 0,2 0-359,6-17 719,0 5 0,0 3 0,0 3 0</inkml:trace>
  <inkml:trace contextRef="#ctx0" brushRef="#br0" timeOffset="44148">12350 8008 7533,'0'16'899,"0"1"-809,-20 2-90,-1 13 90,-2-5-180,-9 22 90,28-19 0,-23 8 0,24-15-90,-7-2 270,10-4-270,21 4 180,-15-10-90,35-1 0,-14-8-90,22-22 0,-10 15-407,-2-34 407,-15 34 90,-10-39-90,6 26 1,-16-36 178,7 22-89,-9-21-89,-23 24 89,1-11-90,-6 22 0,-2 2-900,16 12 451,-3 24 539,6 3 0,11 21 0,0-3 0</inkml:trace>
  <inkml:trace contextRef="#ctx0" brushRef="#br0" timeOffset="44629">12695 8092 7623,'5'0'180,"1"0"-91,-1 0-89,-2 20 0,0 1 0,-3 18-179,0-7-91,1-5 180,0-12-810,0-8 810,1-7-90,2 0 180,2-20 90,3 14 90,0-38 0,2 26 270,9-34-180,-4 24 269,9-11-449,-12 27 0,1 0 0,-4 29 0,-4-13 0,5 53-90,-4-28 0,-1 11 0,0 2 0,3 2 0,1-3 0,2-2 0,1-6-450,13 14 361,-11-38-1,9-4 180,-8-26-180,3 16 90,-3-42 0,-2 25 269,-1-27 451,4-11-270,-5 15-181,-5 9 1,0 2-270,-2 2 90,1-4 90,-4 20-180,1 9 90,-2 2-90,3 20 0,0-11 0,4 33-360,1-17-899,5 25-1349,10 15 2608,0-11 0,-7-15 0,0-1 0,12 14 0</inkml:trace>
  <inkml:trace contextRef="#ctx0" brushRef="#br0" timeOffset="45122">14552 7888 8972,'-50'-2'989,"7"0"-899,19 20 90,-5-13 0,25 37 0,-18-17-90,20 27-135,-5-16 0,0 1-1446,6 23 1536,-2-19 0,0 0-45,3 17 90,0 0-180,16-2 135,-15-20 0,2 0-135,27 15 135,-28-15 0,0-1 45,22-2 248,-21 2-338,7-19 275,-10-6-1804,0-3 1259,0-26-180,0-1 181,-15-24 89,11 1 240,-25-11-150,26-11-863,-10 27 0,0-1 998,11-3 0,2-1 89,-7-2 1,2 0-90,4-1 0,2-1 90,-1-15 0,0 0-223,-1 18 1,2 1 267,7-18 0,1 4 90,-5 9 0,13 0 450,2 34-541,0 7 375,3 26-554,-7 14 90,-7 12-90,-6 5 90,6 9-180,-25-12 1695,13 12-2325,-13-22 1,-4-5-91,15-5 927,-29 0 1,32-14 0,-10-2 0</inkml:trace>
  <inkml:trace contextRef="#ctx0" brushRef="#br0" timeOffset="45386">14663 7691 9152,'23'19'539,"-6"-15"-494,-3 24 0,-2 7-45,3-5 0,-1 16 0,-1 3-406,1 6 406,-1-6 0,-1 0-1661,0 8 1661,-4-21 0,0 0-112,6 20-338,-1-19-86,4 9 176,-7-31 378,1 0-18,-5-13 1063,0-2-1063,0-25-180,-1 3 90,0-27-90,-1 4 0,0 4 0,-1-4 188,0 12 1,-1-2-189,2-28 0,1 0 90,-3 27 0,1 2-225,1-20 1,0 3 314,4 2 0,-1-3 0,1 28 0</inkml:trace>
  <inkml:trace contextRef="#ctx0" brushRef="#br0" timeOffset="45700">15447 7736 8702,'-51'0'1079,"7"0"-1079,2 16 0,-8 5 0,12 9 0,-8 1 0,10 4 0,20-9 90,-3 16-90,19-23 90,22 7-180,15-18 180,11-1-1209,7-7 1119,-13-20-779,15-4 869,-17-1-180,8-15 90,-26 16-270,-9-20 0,-5 13-269,-31 4-990,-7 12 539,-25 6 990,9 3 0,4 6 0,14 0 0</inkml:trace>
  <inkml:trace contextRef="#ctx0" brushRef="#br0" timeOffset="46463">15978 7720 8162,'-42'41'180,"19"-6"0,-13 1 0,32-5-180,-28 2 180,28 15-90,-10-11-90,14 8 0,0-19 90,0-4-90,49-2 0,-23-9 0,12-14 0,1-3 0,-7 2-135,-5-23 0,-3-5 45,3 4-692,-10-3 1,-2-3 601,1-10-90,-8-4 180,4-3 90,-11 13 0,-1-1 0,6-22 315,-12 8 0,-7 0-135,1 21 0,-2 2 359,-9-22 1,-1 2-540,-3-3 0,4 20 0,4 3-90,14-3 267,-24 8-177,26 8 90,-7 7-90,10 25 90,0 19-90,8-1 0,2 4-45,-8-4 0,1 1 9,14 5 1,0 0 35,-13 21-45,12-30 0,0 0 135,-12 27-90,16-20 0,1-1-90,-6 16-360,6-15 1,1-3 258,-2-1-709,11 2 630,-13-24 90,6-4 90,1-25 180,-6 13 270,16-51 0,-16 32-415,3-30 505,-7 26 1112,-5 3-1562,0 11 0,-3-10 0,-3 35 0,-1 0 0,-3 22 0,0 6 0,0-4 681,0-2-1131,19 15 180,-1-17-90,22 14 180,-11-30 0,14 0 0,-16-15 270,8 0-90,-13-22 0,-1 17 90,-2-42 360,2 12 90,-8-10 359,-1-11-629,-9 27 0,-2-4-270,-1 15 0,0 24 0,0 10 90,0 18-90,0 4-1799,0 12 720,17-12-745,-13 12 1824,31-19 0,-20-2 0,18-3 0</inkml:trace>
  <inkml:trace contextRef="#ctx0" brushRef="#br0" timeOffset="46695">17375 7645 10231,'-39'0'630,"1"0"-720,18 16 180,-7-12-90,25 29 0,-18-29 90,17 35-90,-5-21-90,8 20-990,0 1 721,20-10-361,10 16 360,10-24-937,3 3 667,-9-17-552,0-3 462,2-4 720,-2 0 0,0-19 0,-2-6 0</inkml:trace>
  <inkml:trace contextRef="#ctx0" brushRef="#br0" timeOffset="46902">17675 7096 10051,'-16'-18'180,"13"4"90,-13 4 90,4 6-270,9 21 0,-9 1-90,12 21 90,0-3 0,0 7-1177,0 5 1087,0 3-45,0-12 0,0 0-495,0 19-405,8-7 1,1-1 314,-5 5-135,14-11 1,1-1 764,-14 2 0,30 8 0,-18-21 0</inkml:trace>
  <inkml:trace contextRef="#ctx0" brushRef="#br0" timeOffset="47062">17587 7574 9512,'-9'-27'-90,"3"3"90,6 2-270,0 2 90,24 3-450,3-2 360,3 8-809,24 1 90,-33 8 989,27 1 0,-21 1 0,0 0 0</inkml:trace>
  <inkml:trace contextRef="#ctx0" brushRef="#br0" timeOffset="47312">18168 7451 10591,'-39'0'180,"5"0"-180,17 17 0,6 8 90,11 9-90,0 13 0,17-17 0,5 19-90,-1-21 180,16 8-90,-17-7 0,3-9-270,2 6-540,-22-16-2428,7 1 3238,-29-8 0,15-1 0,-15-2 0</inkml:trace>
  <inkml:trace contextRef="#ctx0" brushRef="#br0" timeOffset="47996">7835 10638 9242,'20'27'180,"1"5"-90,2-4-90,11 3 0,-20-4 0,16 3-720,-7 1-269,1 1-91,1 0 1080,2-1 0,2 0 0,1-1 0</inkml:trace>
  <inkml:trace contextRef="#ctx0" brushRef="#br0" timeOffset="48266">8637 10539 7892,'-31'25'0,"13"-2"0,-10-1 90,14 2-90,-18 5 0,4 4-45,-2 5 0,-1 2-314,-10 11-113,5-1 1,2-2 0,5-6 0,-4 10-1</inkml:trace>
  <inkml:trace contextRef="#ctx0" brushRef="#br0" timeOffset="48468">8347 10503 9332,'0'-6'0,"0"2"90,0 17-180,24 26 90,-18-1-90,25 1 0,4-1-2998,-7 7 2638,4-15 0,2 0-269,10 9 528,2-1 1,4-5 0,1-1 0</inkml:trace>
  <inkml:trace contextRef="#ctx0" brushRef="#br0" timeOffset="48663">9387 10384 9242,'-44'0'90,"20"22"-90,-18-3-545,24 23 635,-20-6-564,13 6 384,0 6 0,4 3-630,10 0 1,-8-2-901,16 13 1620,-7-18 0,10 6 0,0-21 0</inkml:trace>
  <inkml:trace contextRef="#ctx0" brushRef="#br0" timeOffset="49247">9460 9873 9332,'0'13'90,"0"18"0,19 17-1398,-15 15 1488,29-6-180,-21-10 0,-3 2 0,0-12 0,1 2 0,5 11 0,3 7 0,-6-6 0,-8-12 0,0 0 0,7 5 0,5 3 0,-4-6-180,-2 9-212,-1-16 0,1-3 32,2-3-365,-3 3 275,-4-23 180,-2-1 180,3-25 705,-1 14-346,9-52 1,-4 32-45,1-10 0,0-1 45,3 3-180,5 2 0,-5 6 313,-1 21-403,1-11 180,10 14-180,-6 0 90,17 21-90,-13 6-860,9 12 860,-7 0 0,3-11 90,4 0-450,19 3 181,-6-15-91,-4-4 0,1-2 59,11-9 76,-8-8 0,0-2 45,6 3-570,-20-16 1,-1-3 749,3 5-180,-6-22 180,-8 10 630,-7-16-540,-7 11 629,-30-24-359,20 28-225,-18 9 0,-4 3-135,-4 2 180,-11-2 736,-5 16-1006,19 2 0,6 24 114,11 6-24,12 14-180,0-1-450,0-7-1079,19 15 990,9-12-130,-2-8 0,2-2 759,19 2 0,3 1 0,-14-14 0</inkml:trace>
  <inkml:trace contextRef="#ctx0" brushRef="#br0" timeOffset="49496">10845 10345 9062,'0'16'90,"0"7"-90,0 15 0,0 0 0,16 8 0,-12-11 0,28 20 0,-19-26 90,5 3 270,-3-15-360,-14-4-90,10-6 90,-6-3-540,6-24 90,-3-15-180,0-14-302,-1-9 213,1 5 89,1-3 630,1-3 0,-1 0 0,1 1 0</inkml:trace>
  <inkml:trace contextRef="#ctx0" brushRef="#br0" timeOffset="49782">11313 10435 7803,'22'31'449,"0"-5"-269,15-4-90,-7-12-180,27-2 180,-22-8-1177,12-25 1087,-15 6 0,-2-25 260,-3 11-260,1-22-90,-11 14 225,-8 7 0,-3-1 135,-3-2 0,-13 5 0,-7 2 89,-15 6-134,1 8 0,-2 3-135,-14 9-90,-12 28 90,29-4-45,9 9 0,4 3-135,5 8-810,12 7 1,10-1-270,30 1 1169,-3-4 0,5-4 0,-3-22 0,2-5 0,5 6 0,0-1 0</inkml:trace>
  <inkml:trace contextRef="#ctx0" brushRef="#br0" timeOffset="50347">13117 10194 9152,'-9'-18'1079,"0"8"-899,2-12 270,1 15-450,3 10 0,2 21-270,19 33-809,-13-8-1,11-13 1,2-1 179,-3 7 900,3 11 0,6-22 0,-8-2 0</inkml:trace>
  <inkml:trace contextRef="#ctx0" brushRef="#br0" timeOffset="50496">12992 9742 9602,'-22'-23'-1530,"3"2"1171,4 7 359,7 6 0,21 28 0,9 9 0</inkml:trace>
  <inkml:trace contextRef="#ctx0" brushRef="#br0" timeOffset="50880">13835 9960 9062,'-31'13'540,"-12"-10"-451,39 28-89,-32-16 0,31 18 0,-27-5 90,28 2-180,-20 1 180,22-1 0,-7 9-90,9-13 0,38 13-90,-4-27 0,26 3-179,-16-33 89,6-15 0,-12-12-377,-8 6 1,-1-1 556,2-17 30,-17 14 0,-1-8 0,-3 6 285,-2 7 0,-3 0 14,1-10 1,-1-5 0,-5 7 210,-19-17-360,19 18 0,-4 3-270,-35 6 90,34-1 0,-15 26 0,9 4 90,8 26-90,-8 1 90,11 47-360,23-15-813,-22-13 1,3 1 452,17-6 1,0-1 44,-18 2 0,-1 0-90,19 1 1,3 0 674,-14 0 0,1 0 0,10-1 0,2 0 0,-5 0 0,-1 0 0</inkml:trace>
  <inkml:trace contextRef="#ctx0" brushRef="#br0" timeOffset="51262">14922 10090 9512,'27'-14'0,"16"11"-180,-10-22-360,9 22-90,2-8-89,-13 11-1,-1 0 720,-2 0 0,1 0 0,-1 0 0</inkml:trace>
  <inkml:trace contextRef="#ctx0" brushRef="#br0" timeOffset="52296">14975 9746 10411,'62'-16'-630,"-10"-15"-179,7 26-554,-9-29 598,-8 23 1,1 4 419,-10-3 0,1-1 0,11 0 0,-1 2 1,19 0-1</inkml:trace>
  <inkml:trace contextRef="#ctx0" brushRef="#br0" timeOffset="52982">14627 9467 8612,'-3'-4'1439,"-1"0"-1439,3 3 720,-1 0-720,0 1 90,0 13-90,0-9-90,-1 33 180,0-14 0,1 27-180,0 0-900,2-7 1,0 3 212,-1-9 1,1 1 776,-1 6 0,0 3 0,3-3 0,7-3 0,3-2 0,2 14 0,-1-1 0</inkml:trace>
  <inkml:trace contextRef="#ctx0" brushRef="#br0" timeOffset="53513">14650 10514 11580,'-5'5'-2788,"14"-4"2608,6 4 180,10-5 0,-2-11-90,-3 9 180,-8-16-180,-1 17 180,-9-14 0,2 7-180,-3-7 360,-1-4-270,0 5 270,-18-6-270,13 10-90,-30 0-180,19 7-90,-4 14-1169,26 2 1529,16 3 0,14-7 0,0-9 0</inkml:trace>
  <inkml:trace contextRef="#ctx0" brushRef="#br0" timeOffset="54750">16848 9318 8342,'-4'-15'1889,"0"0"-1619,1 1-270,-1-2 270,-1 3-90,-2-1-270,-1 1 0,-4 3 90,-1 2 90,-3 4-180,-2 2 90,-3 2 0,0 0 0,1 16-90,0-12-450,4 31 180,2-30 181,7 36-91,4-11 180,22 10 90,-14-2 0,42-13 0,-23-2-795,28-1 705,-11-1 90,2 1-90,-1-1-141,13 6 231,-19-7 90,9 9-180,-31-14 90,-2 3-90,-12-6-90,0 1-900,-27-1 1080,-3 5 0,-16-8 0,5 2 0</inkml:trace>
  <inkml:trace contextRef="#ctx0" brushRef="#br0" timeOffset="54962">16640 9005 8162,'0'13'1350,"16"10"-1350,-12 14-90,13 7-676,0-2 676,-13 4 135,15-7 0,1 2-135,-11-10 0,-1 2-675,15 27 1,3 1-901,-9-23 0,1-1 1215,4 12 0,1 0 450,-2-14 0,0-3 0,0 1 0,0-1 0,2 0 0,0 0 0</inkml:trace>
  <inkml:trace contextRef="#ctx0" brushRef="#br0" timeOffset="55169">17687 9467 9961,'0'-4'-180,"-17"0"-809,13 2-450,-12 18 1439,16-1 0,14 20 0,4-6 0</inkml:trace>
  <inkml:trace contextRef="#ctx0" brushRef="#br0" timeOffset="55346">17412 9005 9152,'-17'-16'-810,"2"1"-1079,2 4 1350,26 6 539,-12 15 0,42-7 0,-12 12 0</inkml:trace>
  <inkml:trace contextRef="#ctx0" brushRef="#br0" timeOffset="55729">18237 9170 8252,'0'5'360,"0"-1"0,-23 1-90,17 1-180,-32 3 0,34 3-180,-24 3 180,24 1 0,-10 4-90,4-1 0,7 11 0,-7-9 0,31 9 0,-15-17 90,36 2-90,-12-11 0,11-1 0,17-26 0,-24 17 0,-6-24 0,-2-5 0,0 7 0,-10-13 0,-3-3-469,-5-3 829,-2-16 89,-4 29 1,-4 1 0,-21-17-90,11 8 0,-1 2-180,-14-3-225,7 13 0,2 3 45,0 3 0,-3 1 0,8 44 0,13 0-90,0 31-1687,0-4 878,0 8 359,11-25 1,1 1-1,-10 2 0,1 1-405,17 16 1,3 2 944,-9-12 0,0 1 0,4 13 0,2 0 0,0-15 0,-1-1 0</inkml:trace>
  <inkml:trace contextRef="#ctx0" brushRef="#br0" timeOffset="57279">12187 12741 7533,'-17'0'539,"4"0"-89,-14-6-270,10 5-90,-6-5 90,5 6-90,-1 16-90,-19 19 0,15 1 45,3-4 0,2 0-135,6 2 90,2 13 90,8-17-270,2-2 0,19-4-90,-15-5-449,35-3 269,9-8 270,-2-4 135,0-26 0,-2-8 45,-6 1 135,-4-13 0,-3-4 584,-6-7-1196,-6 1 837,-10 8 170,-9 10-441,0 12-178,0-3 89,0 13 89,0 4-89,-15 4-89,11 17 178,-11 11 543,15 8-1711,17 19 359,3-19 90,-1-3 1,2-2 629,12 3 0,2 5 0,-8-15 0</inkml:trace>
  <inkml:trace contextRef="#ctx0" brushRef="#br0" timeOffset="57632">12745 12682 9152,'0'41'450,"0"-7"-450,0 3 0,0-7 0,0-1 0,0-1 0,16 4 0,-13-10-90,22 5-720,-16-17 540,7-3-180,-1-43 450,-4 12 0,-1-14 0,-2-3 90,3-3 90,0 4 0,0 1-302,0-5 302,4-7 180,-4 17-90,-2 18-180,7-4 0,-6 19-180,10 15 180,-6 15-135,4 5 0,1 3-495,2 17-225,3-13 1,3-3 224,3-3 540,1-9 0,2-4 0,11-7 0,17 2 0</inkml:trace>
  <inkml:trace contextRef="#ctx0" brushRef="#br0" timeOffset="58001">13637 12422 8882,'-25'-8'90,"-15"2"0,14 3 90,-19 21-180,8 8 0,15 10 90,4 3-90,17-9 0,-5-2 90,6 9 0,21-13-90,5 7-90,25-22 90,-11 0 0,-1-9 90,-11-19-180,9-11 0,-10-10 90,-7 7 0,-3 0-464,1-11 464,-4-18 0,-9 17 270,-5-3 90,0 0 359,0-2 1,0 5-271,-17 1-465,13-5 16,-28 16-180,28-5 360,-11 26-180,15 21 89,0 22-224,8 2 1,4 3-316,-1-3 0,2-1-604,-2 8 0,2-2 244,7-7 1,2 1 809,-3 14 0,1 0 0,4-10 0,2 0 0,2 10 0,0 0 0</inkml:trace>
  <inkml:trace contextRef="#ctx0" brushRef="#br0" timeOffset="59779">15837 11955 9961,'-12'-31'630,"0"3"-630,1 5-90,1 2 180,3 6 0,1 6 0,3 24-45,21 10 0,3 5-45,-11 24 0,27-3 0,2-1-902,-19 5 902,5-18 0,1-1-90,-3 10 0,-1-7-827,-3-6 827,-2-7-90,-2-7-90,-3-6-359,3-6 449,-6-3 90,6-42 90,-8 10-176,3-35 176,-4 15 90,-2-5 90,-1-5-90,-1 1 179,-1 1-269,-1 5 200,0-5-200,0 19 180,0-3-180,0 47 90,20 32-180,0 10-765,1-5 1,3-1 224,9 4 630,-7-11 0,1-1 0,9-1 0,13 5 0</inkml:trace>
  <inkml:trace contextRef="#ctx0" brushRef="#br0" timeOffset="60130">16787 11758 9332,'-26'-9'449,"-9"3"-179,-23 22-270,11-11 0,9 30 0,11-7 90,14 22-90,0-9 90,13 6-450,0-23 91,25 3-91,7-12 180,12-8 90,11-2 180,-24-5-90,9-20 0,-16 15 0,-3-39 90,-3 12-90,0-12 450,-9 1 269,-1 2-539,-8 12-270,0-9-90,0 19 270,-16 5-90,13 29-450,-13 13-449,35 13-720,2 13 899,2-20-653,16 10 1373,-21-17 0,23-4 0,-12-3 0</inkml:trace>
  <inkml:trace contextRef="#ctx0" brushRef="#br0" timeOffset="60668">17257 11653 9152,'0'12'180,"0"11"-180,17 15 0,-13 5 45,19-7 0,0 0-135,-16 9 90,13-4 0,2-1 90,-6-9-360,9 6 90,-8-25-90,-5 0 90,-6-12 0,-2-17-180,3-15 270,-3-11 90,1 6 0,1-1 90,0-16-90,1 7 0,0 1-509,-1-9 554,-1 21 0,0 2 225,1-3-90,0 5 90,2 9-180,2 6 90,0 8 180,9 25-91,-6-13-179,12 57-90,-11-34-154,-4 3 1,0 2 153,2 7 0,-1-1 0,-2-1 0,3 6-90,-4-13-270,6 1 91,-8-17-361,4-9 450,-5-1 816,3-26-816,-1 3 180,1-22 0,3 5 0,6-26 180,-3 12 45,-3 8 0,-1 0 45,1-4-90,-1 11 0,-1 3-180,-1 11 180,6-6-90,-9 26-90,9 15 0,-6-12 0,12 46-720,-7-28-269,7 30 989,5-10 0,-4-11 0,9 8 0</inkml:trace>
  <inkml:trace contextRef="#ctx0" brushRef="#br0" timeOffset="61014">18292 11533 8702,'18'14'0,"10"-3"90,9-11-180,2-22 180,-8 16-90,-11-20 0,0-3 0,10 9 45,-8-9 0,-4-2-135,-5 0 540,1-30-270,-14 28 629,-20-23-719,-5 31 360,-20-6-360,20 21 90,-16 1-180,16 7 90,0 26-180,-6 7 180,22 14-90,-4 20-720,7-23-270,25-3 1,7 0-1928,4 6 2200,4-15 0,4-3 717,13 8 0,7-4 0,-27-16 0,0 0 0</inkml:trace>
  <inkml:trace contextRef="#ctx0" brushRef="#br0" timeOffset="63553">19733 11203 9691,'-6'-11'990,"19"8"-1710,-11-17-449,32 18-1350,-2-18 2519,10 14 0,8-6 0,-10 9 0</inkml:trace>
  <inkml:trace contextRef="#ctx0" brushRef="#br0" timeOffset="63730">19973 11539 9961,'-18'7'1080,"-4"-2"-1080,20-18-540,22-5-719,4-1-180,27-17 1072,-14 21 0,0-1 0,-6-3 0,2 0 0,12-1 0,1-1 0</inkml:trace>
  <inkml:trace contextRef="#ctx0" brushRef="#br0" timeOffset="66529">21390 10075 7533,'-24'-12'629,"18"-3"-539,-43 14 180,26-5-180,-24 6-90,8 0 0,-19 19 0,14 7 0,11-3 0,2 3-1316,0 13 1316,5 0 90,19-11 112,7-1-202,0-2 90,38 11-180,-7-9-288,13-4 0,4 0 378,10 3-45,-5-4 0,1 0 45,7 2 0,-23-9 0,1 1 360,20 11 90,-20-9-1,1 7-449,-22-14 850,-9 5-940,-3-10 90,-6 3-1619,-24-5 1380,-3-2-570,-25 0 809,14-17 0,12 11 0,14-11 0</inkml:trace>
  <inkml:trace contextRef="#ctx0" brushRef="#br0" timeOffset="66714">21153 9812 8522,'-4'-16'630,"-1"2"539,2 7-989,1 25-270,20-1 180,-14 27-90,31-7-1075,-31 7 1075,33 7 0,-22-11 0,0 2-90,5-9 0,1 1-944,8 25 0,-1 0 449,-9-23 0,-1-1 0,7 11 1,0 0 584,-7-14 0,0-2 0,0 0 0,2 0 0,-2 0 0,1 0 0</inkml:trace>
  <inkml:trace contextRef="#ctx0" brushRef="#br0" timeOffset="67379">21990 10233 9242,'2'-11'270,"-1"-5"-1,2 15 91,-2-10-180,2 10-90,3-3 0,2 22-90,10 10 0,-3 10 0,6 6 0,-4-9 90,0 4-180,-1-2 90,6 14 0,-5-15 0,7 14 0,-10-28 0,-2 2 0,-3-13-180,-3-6 0,0-2 180,2-23-90,-2 1 90,3-44 0,-2 14-1105,-3-2 1,0-2 1104,-1 18 0,-1 0 90,1-12 0,0 1-579,-1-18 579,0 4-180,-1 8 119,2-6-29,-1 25 90,4 3-90,-1 23 0,11 42 90,-2-8 833,8 35-923,-2-16-629,2 6-361,5 2 180,-5-15 1,1-1 314,-4-9 1,1-1 494,8 7 0,1-3 0,15 4 0,4-5 0</inkml:trace>
  <inkml:trace contextRef="#ctx0" brushRef="#br0" timeOffset="67746">23097 9922 9422,'-35'-6'449,"0"2"-359,1 2 90,2 2-180,-1 0-90,-5 22 180,11 5-90,-2 27 90,13-12-90,8 11 0,1-24 0,7 6-90,23-15-90,-18-3 90,38-8-179,-16 4 269,20-12-90,-9-13 180,3-17-180,-27-9-536,13-6 626,-25 11 75,8-17 105,-10 14-90,0-17-90,0 27-90,0-1 180,0 15 0,0 21-90,0 31 90,0 2-270,8 0 0,2 0-899,-6 5 224,18-8 1,3-1 492,-5 2 362,24 6 0,-16-24 0,1-4 0</inkml:trace>
  <inkml:trace contextRef="#ctx0" brushRef="#br0" timeOffset="68115">23508 9773 9242,'0'-9'360,"0"2"-181,0 20-89,0 8-90,0 12 0,0 18 0,17-19 90,-13 14-180,22-8 180,-12-12 0,6 3-180,-7-13-90,-2-8 1,-8 0-1,3-28 180,-2 15-90,1-42 90,5 2-90,-1-14-331,1 13 1,1 1 330,4-9 135,-3 11 0,0 3 314,1 1 1,2-4-270,-6 30-180,-2 5 180,0 8 0,3 15-90,-1-11 0,7 50 1021,-5-30-1111,-1 11 0,-1 1-360,1 0-539,6 7-90,2-10 449,-5-17 630,15 8 0,-11-22 0,5 6 0</inkml:trace>
  <inkml:trace contextRef="#ctx0" brushRef="#br0" timeOffset="68429">24062 9703 7533,'5'0'629,"1"0"-449,2 0-90,-1 0 270,10 13-270,-4 1 0,18 13-90,-5-13 0,10-4 0,-4-10 0,3 0 0,4 0-90,2 0-763,2-22 853,-2 4 45,-13-8 0,-2-3-135,11-5 135,-11 3 0,-2-1-45,-3-5 270,-1-10 359,-15 17-269,-4 3-270,-1 4 90,0 2-180,-18 3 90,14 5 90,-29 4-270,13 4 1033,-11 22-853,2 8-90,15 12 0,5-2 0,9-6 0,0-1-720,31 2-179,-3-4-406,13-9 1,7-4 977,-15-5 0,1-2 0,16 2 0,1-2 0,-10-6 0,0 0 0</inkml:trace>
  <inkml:trace contextRef="#ctx0" brushRef="#br0" timeOffset="72229">7347 14937 8072,'-42'13'720,"6"9"-720,13 12 0,-2 7 0,22-4-435,-16 5 435,17 2 0,-5 2 0,7 0-270,0-2-180,21-3-360,-15-4 361,43-4-631,-5 1 1080,13-13 0,-24-11 0,0-3 0,16-4 0</inkml:trace>
  <inkml:trace contextRef="#ctx0" brushRef="#br0" timeOffset="72513">7903 15132 8972,'0'-21'1169,"-23"8"-629,-4 7-450,-26 26-90,4 7 0,19 12-90,-9 0 180,25 7-90,-6-13 0,10 11 0,10-17 0,0-3-90,17-2-90,6 2-90,-1-10 90,19-2 180,-13-9 0,21-27 0,-10-5-180,-16-26 0,-11 11 1,-12-11-1,0 24-180,-26-16-90,-1 24-269,-4-3-181,-6 13-199,32 4 1099,-24 1 0,26 4 0,-8 1 0</inkml:trace>
  <inkml:trace contextRef="#ctx0" brushRef="#br0" timeOffset="72896">7998 15052 8882,'0'25'180,"0"1"-180,0-5 0,0 0 0,16-3 0,-12 1 0,11 0-450,5 5 180,3-6-180,22 2 91,-15-13-1,15-1 270,-21-6 90,9-21 0,-5-8 270,-9-10 180,4-15-91,-15 21 271,-2-20-270,-6 27-90,-15-12-270,11 41 0,-11 22 90,32 13-90,-12 19-315,17-28 0,2-1-675,-3 17 360,9-9 1,3-1 179,5 1 353,13 6 0,-13-22 1,0-3-1</inkml:trace>
  <inkml:trace contextRef="#ctx0" brushRef="#br0" timeOffset="73253">8778 15090 7803,'-14'18'539,"20"2"-539,13 23 0,2-11 90,13 3-180,-29-11 180,32-3-180,-18-1 90,3 0 0,5-10-629,-18 5 359,10-14 90,-11-17 0,-1 11 180,-3-25 0,-2-6 0,4 3 404,-1-22 1,-2-3-135,2 4-180,-3 6 0,1 4 0,-1 12 450,1 0-450,2 23 0,5 3-90,1 6 90,2 15-180,10 9 180,-4-4-540,0 7 0,2 1-179,5-5-980,11 27 1069,-8-26 540,2-5 0,0-8 0,2-4 0</inkml:trace>
  <inkml:trace contextRef="#ctx0" brushRef="#br0" timeOffset="73480">9557 14558 9602,'-17'-4'809,"4"17"-809,13 7 0,0 25 0,19-8 0,3 17-180,1-21-539,14 9-541,-15-7 990,9-10-89,0 7-631,-21-18 990,5 1 0,-14-10 0,3-2 0</inkml:trace>
  <inkml:trace contextRef="#ctx0" brushRef="#br0" timeOffset="73612">9492 14901 9332,'-30'-15'719,"3"-8"-539,5 20-90,10-22 0,-2 15-90,13-12 0,-5 5 0,30-2-180,-17-1-449,52-2-787,-27 0 381,13 6 1,4 2 779,-17 3 1,1 2-1,11-4 1,2 3 0,-13 4-1,0 0 1</inkml:trace>
  <inkml:trace contextRef="#ctx0" brushRef="#br0" timeOffset="74517">10287 14426 7892,'-15'27'720,"-1"3"-810,0 6-1592,0 6 1682,1 5 0,2 3 0,4 4 0,4-1-90,3-2-270,2-4-825,27 10 646,-21-17 539,19-16 0,3-3 0,-5-2 0,25-4 0</inkml:trace>
  <inkml:trace contextRef="#ctx0" brushRef="#br0" timeOffset="74762">10673 14400 8522,'-16'-10'360,"2"2"-90,14 3 90,0 1-270,23 3 269,5 18-359,24 8 45,-25-1 0,-2 3-45,14 16-1009,-4 6 1009,-24-9 0,10 3-90,-19 2 45,5-9 0,-2 2-675,-5 20-315,2-7 1,-4 1 1034,-18 7 0,17-20 0,0-2 0,-17 13 0</inkml:trace>
  <inkml:trace contextRef="#ctx0" brushRef="#br0" timeOffset="76545">12070 14275 8702,'-8'0'1079,"-4"0"-719,2-15 810,-7 11-901,8-22-89,-4 23-180,3-17 0,4 18 0,-2-7-90,5 4 90,22 3 0,21-3 0,4 5 0,8 13 0,-4-9 0,-11 21 0,26-14 0,-27 2 0,23 12 0,-25-16-470,9 14 470,-16-12-139,-2 1 139,-1-2 0,2 4 0,-8-4 0,4 3 90,-15-7 374,1 1-464,-6-4 145,-2 0-145,0 1 90,0-1-180,0 2 180,-17 1-180,-1 7 180,-3-2-180,-10 10 90,10-7 0,-8 5 0,1-6 0,9 1-90,0 0 0,-5 10-269,6-6-991,-6 13 811,12-11-1350,-3 10 899,10-13 990,-1 4 0,5-8 0,-1 1 0</inkml:trace>
  <inkml:trace contextRef="#ctx0" brushRef="#br0" timeOffset="78279">13412 14047 8342,'0'-18'990,"0"1"-810,0 4-180,-19-1 0,15 7 0,-29 1 0,20 5 0,-4 21 0,0-15 0,14 34 0,-5-23 0,2 17 90,5-5-90,-5 11 179,24-10 1,6 15-180,-1-23 0,24 3 0,-27-16 90,25-3-90,-12-5 0,1 0 90,0 0-90,-2-23 0,9-7 0,-15-14 0,-8 13 0,-2-1-283,-3-10 283,-3-16 0,-7 16-90,-3 0 0,-20 0-720,-7-11 180,2 16 0,-5 12 1,1 2-270,7 3 899,-30 2 0,27 13 0,1 4 0</inkml:trace>
  <inkml:trace contextRef="#ctx0" brushRef="#br0" timeOffset="78913">14875 14105 9242,'-8'6'1259,"6"-2"-1259,18-17 0,23-5-90,-2 0 0,3-1-270,-7 9 1,1 1-1349,15-8 0,-1 0 988,11 0 450,-23 7 0,0 0 381,11-2-111,-8 7-180,-5 3-89,0-3 179,-14 20 180,-3 6 90,-37 17 89,14-6 271,-47 0-427,26-9 427,-27 0-91,11-2-89,2-4 1335,-12-2-1695,19-1 0,-6-7 213,22 0-482,8-22-1800,60-17 1439,-15-2 327,18 2 0,3 3 0,-26 12 0,-1 1 0,11-6 0,0-1 0</inkml:trace>
  <inkml:trace contextRef="#ctx0" brushRef="#br0" timeOffset="79163">15488 13637 8522,'-55'-1'1259,"0"1"-1079,20 0 0,0 0-742,-15-2 472,-5 1 184,21-4-4,18 3 3,23 0-3,28 1-135,-2 8 0,3 3 45,25 12 0,-28-7 0,-1 3 45,1 5 0,-3 2-45,14 10 45,-11-1 0,-2 2-135,-2 12-450,-9-5 1,-2 2-1874,-3 9 1828,-7-19 1,-1 0 584,-3 13 0,-1-2 0,-1-1 0</inkml:trace>
  <inkml:trace contextRef="#ctx0" brushRef="#br0" timeOffset="79779">16592 13376 8612,'-14'-15'0,"2"1"90,4 6 630,2 1-630,5 24 0,21-14-90,-9 27 0,-1 7 89,15-4-44,3 25 0,-5 6-298,-14-3 253,14-3 0,1-2 0,-11-9 90,7 14-90,-9-34-2159,-3 0 1889,-7-40 180,2-13 90,-3-21 0,9 12 0,0 0 90,-5-12-45,12 17 0,2 1 315,3-20-180,0 21 433,11 1 107,-17 21-91,12 24-449,-14 12 0,-3 9 0,-10 5-90,0-11-90,0 11 90,-17-11-180,13 11-719,-32-29-1890,20 8 2699,-15-21 0,17-11 0,5-12 0</inkml:trace>
  <inkml:trace contextRef="#ctx0" brushRef="#br0" timeOffset="79951">17227 13472 8522,'14'24'450,"-3"-6"-360,1 32-90,-4-22-90,7 20 180,-4-20-1080,6 14 541,-4-21 449,16 12 0,-10-23 0,10 4 0</inkml:trace>
  <inkml:trace contextRef="#ctx0" brushRef="#br0" timeOffset="80104">17087 13054 8432,'-17'-7'-450,"1"3"-1259,4 0 1709,5 20 0,4-11 0,3 11 0</inkml:trace>
  <inkml:trace contextRef="#ctx0" brushRef="#br0" timeOffset="80249">17532 13914 8342,'0'13'0,"0"-3"0,0-2 0,0-4 0,0-1 0</inkml:trace>
  <inkml:trace contextRef="#ctx0" brushRef="#br0" timeOffset="80679">18103 13348 7623,'0'-42'854,"5"7"1,1-2-675,-4-18-180,4 17 0,-1-1 90,-5-25-2542,0 13 2542,0-14 270,-18 1 750,-1 19-1065,1 10 0,0 1-135,0 2 0,-10-9 90,16 26 326,-2 22-146,5 49-180,27 1-560,-7 0 0,0 1 560,-2-24 0,4 0-390,7 13 0,4 6 0,-3-5-60,-9-9 1,1-1-1,12 6 0,5 3 1,-3-6-271,9 13 720,-12-24 0,1-3 0,10 2 0,1-6 0</inkml:trace>
  <inkml:trace contextRef="#ctx0" brushRef="#br0" timeOffset="80946">18597 13151 9512,'-44'-16'719,"3"5"-629,9 3 0,5 22-90,10 10 0,0 11 0,15 1 90,-5-5-180,7 1 180,21-3-450,-16-2 0,37 4 450,-11-17 0,21 9-90,-9-21 0,-7 6 90,-12-8-180,-13-20 180,9 16-180,-18-50 0,8 31 90,-18-9 0,-4-1-269,8 1-901,-38-17 91,12 26-180,2-5 1259,-17 20 0,39-5 0,-14 3 0</inkml:trace>
  <inkml:trace contextRef="#ctx0" brushRef="#br0" timeOffset="81163">18937 13018 9422,'0'26'90,"0"0"0,0-3-270,17-2-270,-13 3-270,27-3-359,-10 11 449,7-9-89,-1 7 719,-6-12 0,-3-3 0,0-2 0</inkml:trace>
  <inkml:trace contextRef="#ctx0" brushRef="#br0" timeOffset="81320">19178 12939 10411,'0'-12'180,"-14"6"-1979,10-2 90,-11 24 1709,15 0 0,0 24 0,0 0 0</inkml:trace>
  <inkml:trace contextRef="#ctx0" brushRef="#br0" timeOffset="81546">18458 12914 10141,'-19'-16'360,"-1"-4"-270,9 3 0,2-10-90,7 12-90,22-11 90,-14 14-90,32-5-1349,-13 7 719,10 4-719,10 1 360,-16 4 1079,5 1 0,-10 15 0,0 4 0</inkml:trace>
  <inkml:trace contextRef="#ctx0" brushRef="#br0" timeOffset="81736">18840 12577 8702,'15'-7'1079,"-11"17"-989,24-6-449,-3 23-361,8-24-269,7 8-271,-7-11 1260,5 0 0,2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15:36.38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15810 3259 22290,'0'-6'-5666,"0"2"3717,0 0 1155,0 1 335,0-1 213,0 1 302,0 1 1695,0 0-3078,0 11 1417,0 1 180,0 19-90,0 10-180,16 1-221,-15-7 1,1 2 161,26 11-278,-25 17 245,19-17-505,-19 1 487,17 0-195,-14-14 1,-2 1 126,8 17 179,-3-9 1,0-1-238,-4 5 436,8 13-547,-7-21 643,1-4-554,-2-1 564,0-4-465,-1-2 120,-1-4-333,0-2-415,-1-5-61,0-2-1537,0-1 1180,-2-4 1236,1-3 1,-1-3-1,0-2 1</inkml:trace>
  <inkml:trace contextRef="#ctx0" brushRef="#br0" timeOffset="1166">15915 3307 22560,'19'-3'1892,"-5"1"-1433,-2-3 690,6 0-669,6-4 137,5 1-288,-6-2 8,4 1 501,17-7-358,-10 5-335,-1 1 0,-1 1-286,8 0 66,17-1-235,-17 3 64,4 3-115,-1-1-160,2 0 107,0 3-67,3 0 201,-12 1 1,1 0-5,21 0 134,-6-2 1,1 1 31,11 0-45,-21 0 1,-1 0 130,15 0-89,0-1 27,-4 1 99,-18 1 0,1 0-9,13-2-30,-11 2 1,-1-1 40,2-1 73,18-3 24,-28 3 143,6-2-52,-17 3-79,-2-2 189,-4 2-100,-3 0 215,-3 2-300,-3 11-2437,-2 0 244,-1 17 192,0-8 91,0 5-159,0-4 54,0 2-121,13 1-296,-10 3 2503,20 13-394,-20-7 48,17 26-481,-14-22 413,4-5 1,-1 1-340,2 7 77,3 12 484,-5-15-250,1-2 165,1 0-325,1 12 544,-1-12-178,4 23 17,-7-28 83,1 10 40,-3-17-217,-2 0 447,2-2-265,0 6-26,0-8 14,2 11-60,-5-14 78,2 8-9,-4-12 193,1 3-41,-2-4 207,0-1-128,0 1 155,0-4-20,-16 0 2228,12-1-1292,-45 5 764,31-3 223,-38 5-380,29-7 61,-20 3-78,16-5-106,-12 0-2351,13-1 1245,-3-1-1079,-2 1-264,0 0 278,-5 0 154,1 1-8,-26 0 79,13 1 92,6-1 0,-1-1-49,-13 3 49,22-3 0,0 0 48,-17 3-46,1-1 120,1-1-149,16 1 0,-1-1 191,-18-2-165,10 3 1,0 0 64,-7-2-19,10 1 0,-1 0-99,-7 2 78,-14 1 10,21 0 93,2 0 23,0 1-451,-11 6-223,16-5-372,-12 6 1002,30-10 0,2 1 0,13-5 0</inkml:trace>
  <inkml:trace contextRef="#ctx0" brushRef="#br0" timeOffset="2985">16175 5081 23009,'0'-6'-5396,"0"2"3628,0 1 793,0 1 517,0 0 482,0-3 481,0 3-733,0 12-1188,0 12 1506,0 23-90,0-4 0,0-7 0,0 1 0,0 10 0,0-2 0,0 0 0,0 9 0,0 6 0,0 0 0,0 3-270,0-4 0,0 0-270,0-5-225,0-12 1,0 0-315,0 1-1,0 8 1080,0-23 0,0-4 0,0-2 0</inkml:trace>
  <inkml:trace contextRef="#ctx0" brushRef="#br0" timeOffset="3869">16205 5191 22380,'0'-5'-5846,"9"-1"9059,-7 0-3976,14 0 3058,-8-3-2166,8 0 858,2-3-377,4-1-174,21-10 1860,-6 4-2154,1 1 1,2 1 1381,12-6-1549,-15 8 1,0-1 1010,19-6-861,4-1 92,-29 12 0,1 0-113,1 0 1,-1 0-61,1 1 1,0 0 10,31-8-147,-21 9 1,0 1-312,20-2 175,-16 5 1,-1 2-358,2 2-161,8 1 100,-22 0 128,-4 16-1069,-2-12 547,6 29-1017,-9-28 1376,15 25-735,-17-15 109,14 11 108,-16-6-270,6-3 1214,-3 1-753,-6-6 1304,9 11-1337,-12-9 776,10 14-314,-8-8-7,21 25 357,-16-20-58,0 1 0,0 0-212,-1-1-17,13 20 106,-15-19 5,4 6 206,-9-10-62,-1 0-93,-4-2-208,-1 9 131,-4-6 250,-1 13 210,-3-14 223,-19 10 1019,15-12-461,-15 2 928,0-9 816,15 0-1311,-32-3 1240,11 4-188,-9-4-127,-18 2-1137,16-5-242,2-2 0,-2 0-419,-10-1-306,-19 3 933,16-3-1330,-2 0-131,-2 0 210,14-1 1,-1 1 149,-22 0-24,7 2 1,0 0 195,-8 1-98,8 0 0,0 0 168,-5 1-125,21-3 1,0 1 50,3-1 0,1 1 196,-17 3-224,10-2 1,0 0 121,-2 1-37,-14 2-27,20-5-84,1 0-88,0-1-287,-13 2 186,13-2-542,-22 4 378,26-2 350,-17 2 0,23-2 1,-6 1-1</inkml:trace>
  <inkml:trace contextRef="#ctx0" brushRef="#br0" timeOffset="4716">16395 6677 23369,'0'-6'-4496,"0"1"2367,0 23 1245,0 11 245,0 15 426,0-8 1,0 0-93,0 15 191,0-5 0,0 2-1482,0 9 1534,7-9 0,0 0-240,-3 5 135,3-19 1,0-2-677,-7 10 124,9-1-722,-6-4-486,13 9 1809,-14-15 0,8 5 0,-5-15 0</inkml:trace>
  <inkml:trace contextRef="#ctx0" brushRef="#br0" timeOffset="5583">16507 6707 21570,'16'-9'2544,"-12"1"-5082,27 0 3949,-27 0-2532,37-2 2024,-23 2-48,25-2-422,-15 2 230,4-1-667,1-2 1429,24-5-1522,-11 3 763,-3 2 1,0 1-687,11-2-140,4 3 1,0 1-32,3 2-62,-3 3 0,-1 0-198,-4 2 192,-10 1 0,0 0-252,5 0 128,-8 8 1,0-1-446,4-3 118,13 23-587,-6-16 520,-12 3-258,23 3 504,-30-7-51,11 0 191,-17 7-442,-1-10 500,-3 6 133,0-3-185,-3-1 192,-1 1-336,4 5-35,-9-2-418,5 7 440,-12-7-1243,0 12 864,-5-9 102,1 8-32,-2-9 299,0 2 194,0 0 293,-17 7 1332,12-5-153,-12 15 270,17-12-1247,-9 7 564,7-6-513,-7 2 496,9 26-684,0-15-600,0-2 1,0 1 174,0-1-491,0 11 916,0-17-577,0 0 478,0 7-674,0-9 773,0 5 0,-16-4 1156,12-8-739,-27 11 1145,13-16 176,-8 6 85,2-10 440,5 1-180,-1-2 65,-2-1-929,-1-1 547,-1-1-1136,-14 2-455,7-3-46,-27 2-562,21-5 77,-14 3 73,12-2-168,-4 1 140,-1 0-11,-5 0 65,0 0 358,-3-1-203,14 0 1,-1 0 103,-22 0-42,9-1 0,0 1-26,-10-2-6,10 0 1,0 0-78,-9 0 93,23 0 0,-2-1-68,1 1 0,2 0 122,-19-1-242,10 0 0,-1 0-289,-5 1-113,11 0 0,0 1 670,-4 0 0,-8 3 1,19-1-1</inkml:trace>
  <inkml:trace contextRef="#ctx0" brushRef="#br0" timeOffset="33817">3102 2824 22020,'0'-3'-5576,"0"-2"3717,0 2 1065,0-2 425,0-2 123,0 2 212,0-1-14,0 1-1368,0-1 1506,0 1 89,0 1-179,0 16-90,0 5 90,0 16-89,16-4-814,-12 0 88,12-5-43,-16 0 319,0 0 89,0 0-540,0 11 361,11-8 524,-9 9 1,9-13 0,-11-1 0</inkml:trace>
  <inkml:trace contextRef="#ctx0" brushRef="#br0" timeOffset="34017">2985 3070 22200,'0'-7'-6116,"22"0"9834,-16 1-3707,35-1 845,-23-2-807,35-5-216,-17 1 302,14-1 1,-13 3 0,0 2 0</inkml:trace>
  <inkml:trace contextRef="#ctx0" brushRef="#br0" timeOffset="34383">3525 3069 21390,'20'3'-1205,"2"0"1021,2-18 1310,12 12-868,-22-11-370,17-2 648,-11 12-250,-2-23-707,2 14 1111,-9-12-1237,-1 7-492,-8-3-272,-19 9 439,-7 2-248,-12 5 536,2 18 1816,11-9-1158,10 27-130,5-11-239,8 18 84,0-3-271,0-8-1090,19 2-608,0-14 1782,4 1 0,9-7 0,-10-3 0</inkml:trace>
  <inkml:trace contextRef="#ctx0" brushRef="#br0" timeOffset="34588">3897 2959 22200,'32'-1'191,"1"0"-69,2 17-1991,-4-12 1404,-1 11-853,-7-4 112,0-8 1135,0 17 1,0-18 0,0 7 0</inkml:trace>
  <inkml:trace contextRef="#ctx0" brushRef="#br0" timeOffset="34806">4195 2912 22020,'-14'0'0,"3"0"0,2 19-1273,1-15 2277,-6 48-2508,3-28 680,0 9 0,0 3 633,0 2 0,-3 11 1,6-16-1</inkml:trace>
  <inkml:trace contextRef="#ctx0" brushRef="#br0" timeOffset="35133">4618 2817 22290,'0'27'-6206,"0"1"4078,0-4 1063,0-1 427,0-3 302,0-1-148,12 1-445,-9-1-1787,19 7 1929,-20-7 629,8 5 0,-5-10 0,1 0 1</inkml:trace>
  <inkml:trace contextRef="#ctx0" brushRef="#br0" timeOffset="35283">4477 3037 22110,'18'-15'160,"-13"-1"-3605,35 5 4312,-35 0-572,42 0 0,-28 2 1,23 1-1</inkml:trace>
  <inkml:trace contextRef="#ctx0" brushRef="#br0" timeOffset="35983">5395 2819 22830,'0'38'-6296,"0"6"4167,0-8 1065,0 0 426,17 0-608,-13-11 672,28 5 597,-28-14-2060,23-7 2737,-6 2-357,1-9 934,3 4-234,-13-6 1079,-1-15-591,3-5-493,-4 1 450,3-17-1744,-6 13 216,-1 0-764,-3-9-1,-3 19-227,0-7-161,0 27 41,0 8 194,16 6-86,-12 12-30,11-19 428,1 14-448,-12-8-304,22-2 1480,-10 4 1,4-11 0,0 0 0</inkml:trace>
  <inkml:trace contextRef="#ctx0" brushRef="#br0" timeOffset="36267">5900 2859 22740,'17'22'-7000,"-13"11"4346,27-9 2470,-28 6-661,10 2-520,-2-3 499,-2-8 396,3 4-1536,-1-10 2039,-10-5-92,6-3-288,-6-4 30,2-3 2620,-1-21-1837,3-20 96,-1-3-713,0 9 1,1 1-59,1-2 373,2-9 0,0 17 1,0 3-1</inkml:trace>
  <inkml:trace contextRef="#ctx0" brushRef="#br0" timeOffset="36616">6408 2999 22200,'17'0'90,"0"-15"45,-1 11 799,5-29-1804,-7 8-82,11-21 365,-12 7-130,5-1-65,-9 11-126,-2 0-265,-3 0-429,0-2 763,-4 4 109,0 0 11,0-3 187,-15 10-384,11-3-17,-12 15 1688,4 2 16,9 25-646,-10 8 752,13 30-877,0-10-141,8-11 1,4-1-313,10 8-32,2 12-602,1-30 0,0 0-262,-6 10 362,10-7 1,2-3 864,0 2 1,10 2 0,-11-12 0</inkml:trace>
  <inkml:trace contextRef="#ctx0" brushRef="#br0" timeOffset="36724">7120 2945 23459,'6'0'-1349,"0"-4"1632,-2 3 0,-1-3 0,-2 4 0</inkml:trace>
  <inkml:trace contextRef="#ctx0" brushRef="#br0" timeOffset="142983">1655 9448 21031,'0'-34'-6206,"0"6"4257,0 5 975,18 4 2783,-14-2-1989,14 1 1237,-18-1-1668,16 1 598,-13-5 485,13 7 1191,-6-10-972,-7 17-1597,7-2 1819,-10 27-2340,0 2 1427,0 18-1313,0-8 1020,0 2-1099,0 4 521,0-7-236,0 22-668,0-20 1684,13 25 0,-10-22 1,10 11-1</inkml:trace>
  <inkml:trace contextRef="#ctx0" brushRef="#br0" timeOffset="143166">1712 9953 21840,'16'-30'-2451,"1"-4"1417,2 9 995,20-9 227,-23 13 4,25-5 0,-15 9 1,1 1-1</inkml:trace>
  <inkml:trace contextRef="#ctx0" brushRef="#br0" timeOffset="143434">2392 9693 22020,'-23'3'318,"4"-3"0,19 3 0</inkml:trace>
  <inkml:trace contextRef="#ctx0" brushRef="#br0" timeOffset="144802">3498 9249 22020,'0'31'-6206,"0"7"4168,0-7 974,10 5-379,-8-5 944,8 1-330,-10 1 776,7 1-2056,-5 1 1827,9-1-799,-7-2 130,2-1 983,0-3 1,-2-3-1,1-1 1</inkml:trace>
  <inkml:trace contextRef="#ctx0" brushRef="#br0" timeOffset="144952">3575 9156 21031,'0'-5'-2129,"0"2"1,0 1-1</inkml:trace>
  <inkml:trace contextRef="#ctx0" brushRef="#br0" timeOffset="145374">3933 9337 21660,'0'12'-6115,"0"1"3986,0 1 1065,0-1 425,0 8 303,0-5-58,0 8 166,14-8-1413,-11 2 1283,10 0 153,-2 8-504,-8-6 247,16 12-155,-16-16 10,17 7 191,-12-14 402,12-2 1014,-5-5 547,0-2 669,3-20-348,8-5 482,-4 0-36,10-29-1043,-14 36 403,1-26-1698,-10 32 157,0-7-884,-3 16 1777,-2-13-1985,-1 15 1776,-1-5-1286,0 6 541,0 0 726,1 15-2406,-2-11 109,2 22-982,5-8 1367,-2-3-2040,8 22 1497,-4-31-1032,10 37 2258,-7-32 1,6 10-1,-5-16 1</inkml:trace>
  <inkml:trace contextRef="#ctx0" brushRef="#br0" timeOffset="145817">4597 9437 22380,'0'9'-6026,"0"5"3898,0 23 1153,0-4 337,14 2-766,-11-2 998,11-1-349,3 1-1398,-12 1 1905,23 12-153,-16-11-256,9 19-69,-9-26 837,2 9-630,-12-22 858,9 2-158,-11-33 157,3-30 101,-3-4-111,0 15 0,0 1 398,0-12-12,-12-2-483,9-2-274,-4 17 1,1-1 160,6-17-163,0 14 0,0 0-83,0-1 128,0-6-90,0 22 180,19 4 1972,-15 4-1176,15 5 1546,-7 4-87,2 2-372,8 17-1441,-3 4-450,-10 20-542,-2-7-1516,-7 2 1227,0-9-2324,0 9 189,-17-7 2586,13 4 0,-13-11 0,17-3 0</inkml:trace>
  <inkml:trace contextRef="#ctx0" brushRef="#br0" timeOffset="146186">4968 9360 21840,'7'17'-9033,"-2"6"6825,-5 8 1915,0 0 118,0-9 148,0 7-147,0-8 202,17 7-2220,-1-16 3155,20-1 513,8-23 600,-11 9-255,14-28 210,-25 7-198,7-7-190,-15-7-336,-1 24-272,-7-11-1339,-3 23-66,0 10-2017,-3 13 378,15 22-27,-11-10 359,11 3 268,2-11-402,-12-1 355,37 6-492,-26-9 2290,31 0 1,-22-14-1,9-3 1</inkml:trace>
  <inkml:trace contextRef="#ctx0" brushRef="#br0" timeOffset="146388">5720 9141 22740,'0'-5'-5756,"-14"17"8112,10 10-3935,-10 11 1410,14 5-997,0-7 334,0 3 207,0 14-1151,17-9 274,-13 21-943,29-27 1575,-29 6 491,24-7 1,-26-13-1,9 6 1</inkml:trace>
  <inkml:trace contextRef="#ctx0" brushRef="#br0" timeOffset="146533">5560 9503 22020,'0'-14'-5936,"24"-2"8841,0 4-972,25-4-877,-2 3-1674,6-1 691,8-1 0,-28 8 0,0-1 0,2 1 0,-1 0 0</inkml:trace>
  <inkml:trace contextRef="#ctx0" brushRef="#br0" timeOffset="147374">7498 8962 22200,'3'-4'-1981,"-1"1"2612,1 2 1067,2 21-4891,-2-15 1308,5 50 507,-1-32 191,1 31-733,4-7 472,-3-10-671,7 23-1298,-8-26 1745,6 18 1651,-10-25 0,1 5 1,-5-12-1</inkml:trace>
  <inkml:trace contextRef="#ctx0" brushRef="#br0" timeOffset="147520">7428 9328 21570,'0'-22'-6385,"17"10"8988,-13-6-3981,30 7 3390,-6-5-993,8 4-436,4 5-480,-10 1 1,1 2-1,-1 0 1</inkml:trace>
  <inkml:trace contextRef="#ctx0" brushRef="#br0" timeOffset="147916">7975 9309 21750,'7'19'-9036,"-1"0"6545,0 0 1214,-2 4 833,0-5 18,4 7-69,-2-12 104,10 3-1184,-7-9 2741,8-1 266,2-4 636,-4-2-261,10 0 292,-11-15-85,7-6 185,-11 1-1213,0-17-688,-7 19-525,-1-16-870,-2 9-148,0-3-351,-17 6-49,3 23 1892,-5 21 137,9 19-394,9-5 0,2 0-418,-1 16 307,8-4 1,1 2-227,-5 13 230,12-7 0,-1 0-254,-11 10-542,3-23 0,0 1 84,-7-4 0,0-2 583,0 20 316,0-15 1,0-2 87,0 0-1071,0 14 338,-17-31 1149,12-1 1,-26-16 0,12-4 0</inkml:trace>
  <inkml:trace contextRef="#ctx0" brushRef="#br0" timeOffset="148368">8768 9413 21750,'0'35'-6205,"0"-7"4076,0 3 1155,0-6 335,-14 0 1536,11 0-1073,-11-1 817,14-2-2237,0-1 1596,0-3 0,0 2 90,0-8-270,0 0-992,0-28 805,0-8-774,-17-17 407,13-3 572,-4 12 1,0 0-299,8-21 505,0 3 0,0 0-45,0-10 133,10 10 0,1 1 294,-6-4-95,15 21 0,1 2 1735,-16-5-1375,38 8 2016,-26 6-1275,37 6 866,-24 8-239,23 3-639,-26 22-1285,11 6-625,-21 12-377,0-2-1720,-13 7 1118,-1-10-1016,-21 23 241,14-24-312,-32 9 2807,32-14 0,-30-5 1,13 0-1</inkml:trace>
  <inkml:trace contextRef="#ctx0" brushRef="#br0" timeOffset="148683">9448 9219 21570,'9'0'720,"0"0"-630,1 0-90,-1 0 0,9 0 0,-4 0 0,6-14 245,-2 10 135,-1-23-887,2 24 932,-3-27-946,0 18 936,-5-15-664,0 0-529,-6 6-635,-2-9-323,-3 15 736,-17 0-761,-1 29 2552,-3 23-1526,7 4 371,11-7 0,6 0-1811,20 2 2018,-17 11 0,43-16 1,-17-2-1</inkml:trace>
  <inkml:trace contextRef="#ctx0" brushRef="#br0" timeOffset="148936">10422 9167 24179,'-6'-4'-5239,"2"1"3394,4-1 378,0-1 407,22 2 2694,-17 0-894,35 2-1056,-18 1 200,17 0 0,0 15 0,-3 3 0</inkml:trace>
  <inkml:trace contextRef="#ctx0" brushRef="#br0" timeOffset="149066">10530 9349 22830,'16'3'-2442,"10"-14"3341,7 8-832,8-11 1,-9 14 0,3 0-1</inkml:trace>
  <inkml:trace contextRef="#ctx0" brushRef="#br0" timeOffset="149532">11958 8689 23549,'0'-15'-6116,"-13"-4"3444,10 9 627,-11 0 2205,4 7 1007,7 22-1180,-7 15 41,6 0 1,3 2-1535,0 29 1495,-2-15 0,0-1 257,3 13-748,0-10 0,0-1-774,0 6 1059,0-22 1,0-1 0,0 7 0,0-3 0</inkml:trace>
  <inkml:trace contextRef="#ctx0" brushRef="#br0" timeOffset="149683">11678 9105 22380,'0'-22'-6386,"0"2"4258,17 2 4009,-12 0-2562,36 2 1677,-1-5-662,10 9 0,7-3 0,-15 8 1</inkml:trace>
  <inkml:trace contextRef="#ctx0" brushRef="#br0" timeOffset="149983">12348 9211 21390,'12'3'-2403,"0"0"2081,5-2 948,0-1-188,2 0-146,-1-18-129,2 14 407,11-29-704,-8 10 713,13-15-135,-20 4-731,1-3-370,-13 17-429,-1-5-243,-3 12-675,0 1 541,-17 6 1017,12-1-1439,-27 6 2647,17 18-281,-2 8 288,7 13-467,10-3-302,0-7 0,17 0-1403,-12-1 605,31 10-1502,-6-12 2108,10 5 0,4-13 0,-10-3 0</inkml:trace>
  <inkml:trace contextRef="#ctx0" brushRef="#br0" timeOffset="150183">13017 8994 22020,'30'17'-3748,"32"-1"3680,-39 4-464,12-6 0,2 0 456,-1 6-190,-2-2 1,0 1-615,6 9-403,14 0 1068,-17-11 0,0 0 0,-1-2 0</inkml:trace>
  <inkml:trace contextRef="#ctx0" brushRef="#br0" timeOffset="150354">13345 9007 22560,'-27'-4'-1214,"-2"1"1116,2 3 426,-4 0-221,-15 24 725,9-6-546,-12 26-1294,13-10 957,0 7 1,0 2-1,2 3 1</inkml:trace>
  <inkml:trace contextRef="#ctx0" brushRef="#br0" timeOffset="151150">14003 8755 22920,'0'10'-6026,"0"11"3897,0 10 1065,0 8 425,0-4 214,0 22 121,0-13 190,0 1 0,0 0-1573,0-2 877,0-6 1,0-2 0,0-7 654,14 3 1,-11-14-1,10-1 1</inkml:trace>
  <inkml:trace contextRef="#ctx0" brushRef="#br0" timeOffset="151284">13895 9086 21660,'0'-10'-6295,"17"-7"8236,12 6-1393,32-11 1,-5 10 0,8-4-1</inkml:trace>
  <inkml:trace contextRef="#ctx0" brushRef="#br0" timeOffset="151583">15402 9198 23009,'7'1'-1104,"10"0"360,7 1-105,27 0 835,-28 1 0,26 0 0,-15 1 0</inkml:trace>
  <inkml:trace contextRef="#ctx0" brushRef="#br0" timeOffset="151750">15440 9406 21750,'58'0'-180,"-9"0"0,0 0 0,-10 0 1</inkml:trace>
  <inkml:trace contextRef="#ctx0" brushRef="#br0" timeOffset="152016">15732 8995 21660,'17'-3'2293,"4"-1"-2122,20 18-1812,0 2 437,0 20-420,-19-8 27,4 7 197,-24-7-261,7 4-991,-9 6 1225,-11-7 1,0 2 1406,6 21 0,-18-16 0,-5-1 0,-8 17 0</inkml:trace>
  <inkml:trace contextRef="#ctx0" brushRef="#br0" timeOffset="153020">17158 9093 22200,'-44'0'0,"10"0"0,2 20 908,10-15-348,1 30-1476,2-31 1384,3 31-1399,2-20 751,6 19-930,3-12-63,4-1-699,1-2-176,0-2 1056,0-2-1083,18-4 1737,2-5-116,17-2 1372,-2-4 255,-16-20 177,11 15 672,-27-33-1841,20 33 1781,-14-30-1643,2 13-224,-5-15-1147,-6 7-545,0 9 113,0 30-447,0 7 1750,17 7-2327,-13 12 989,31-20 1383,-9 25 0,12-19 1,1 7-1</inkml:trace>
  <inkml:trace contextRef="#ctx0" brushRef="#br0" timeOffset="153232">17785 9159 22740,'-17'-9'-2917,"13"0"-1682,-30 8 6634,10-2-1052,-16 3-54,1 15 574,17 7-1156,7 19-1358,15 7 144,19-9 232,-15-1-1875,41-16 1052,-22-4 1314,27-8 1,-10 2-1,4-5 1</inkml:trace>
  <inkml:trace contextRef="#ctx0" brushRef="#br0" timeOffset="153472">18313 8821 22740,'-25'-10'-2702,"5"3"1916,6 3 753,-2 2 521,-1 19-59,-3-13 443,13 50-1965,-2-29 492,5 11 0,3 2-222,1 2-62,0 13-315,0-5-261,0-13-1001,0 20-78,0-29 1388,0 14 1053,0-22 1,0 2-1,0-9 1</inkml:trace>
  <inkml:trace contextRef="#ctx0" brushRef="#br0" timeOffset="153616">17973 9229 22110,'0'-25'-6386,"0"3"4258,17 11 4837,-12-2-3115,32 11 1450,-32-6-1157,38 7 414,-25-2-502,23 3 600,-12 0 0,2 0 0,0 0 0</inkml:trace>
  <inkml:trace contextRef="#ctx0" brushRef="#br0" timeOffset="153800">18513 9243 21750,'3'8'-8737,"-1"-1"5681,2 3 1449,-1-1 840,3 7 163,-3-3 385,2 4-124,-1-3-1857,1 1 2255,0-1-948,3 7 922,-1-8 1,2 4-1,-3-8 1</inkml:trace>
  <inkml:trace contextRef="#ctx0" brushRef="#br0" timeOffset="153967">18628 9061 22290,'0'-7'-6476,"0"1"4348,0 1-286,0 2 2254,0 18 1,0-12-1,0 13 1</inkml:trace>
  <inkml:trace contextRef="#ctx0" brushRef="#br0" timeOffset="154252">18998 9262 22650,'-18'-13'-5059,"-2"1"4107,-18 12 2454,19 17-482,-9-13-52,25 29-2207,-20-7 1503,21 6-1725,-7 15 1407,9-22-643,37 23-994,-27-29-739,44 8 1234,-32-23 2111,13 0-974,-7-24 1654,-13-5-1175,-7-36-634,-8 19 114,-22-18 0,17 35 0,-17-5 1</inkml:trace>
  <inkml:trace contextRef="#ctx0" brushRef="#br0" timeOffset="154638">19345 9218 21390,'11'0'540,"2"0"-540,-6 0 90,6 18-3194,-8 7 917,4 10 603,-3 9 502,-1-18-804,0 14-45,-1-21 24,0 6-39,-2-17 1489,2-1 253,-1-7 2229,4 0-174,0 0 124,10-18-213,-3-8-241,17-23-92,-9 9 291,15-10 240,-17 24-1700,13-3-123,-20 19 102,6 4 631,-12 6-303,2 23-2451,-2 4 19,1 15-1199,0-4 2590,0-9 1,3 1 0,0-1 0</inkml:trace>
  <inkml:trace contextRef="#ctx0" brushRef="#br0" timeOffset="155238">20550 9358 24449,'0'-12'-7016,"0"2"6484,0 5 0,0 3 0,0 1 0</inkml:trace>
  <inkml:trace contextRef="#ctx0" brushRef="#br0" timeOffset="155384">20608 9608 22830,'11'0'0,"-3"0"0</inkml:trace>
  <inkml:trace contextRef="#ctx0" brushRef="#br0" timeOffset="161249">16840 11209 22290,'41'0'90,"6"0"-90,-9-15 1414,-1 12-1397,-11-22-263,-2 22 327,4-18-11,-14 9 69,8-11-116,-16 11-698,2-9-894,-4 15 859,-4-9-791,-22 8 699,-2 4 391,-26-1 332,6 4 56,5 18 1524,8-14-370,19 26-1385,-9-12 1927,14 7-2106,-7 11-187,10-13-480,27 17-1034,-18-16-920,41 6 1009,-27-8 446,23-1 1343,-8-1 0,4-1 0,0 1 0</inkml:trace>
  <inkml:trace contextRef="#ctx0" brushRef="#br0" timeOffset="161482">17628 11063 21570,'15'0'180,"8"0"-180,-4 14-2414,14-11 2575,-10 28-2306,6-27 1992,5 28-20,-7-14 0,7 1 0,-9-4 1</inkml:trace>
  <inkml:trace contextRef="#ctx0" brushRef="#br0" timeOffset="161704">18025 10939 22920,'-30'15'2723,"-1"6"-2671,5 9-1028,1 3 221,5-5 113,-2 6-74,-10 23-181,7-11 174,9-14 1,0 0-1558,-6 14 1995,3 2 0,0 0 0,2-1 0</inkml:trace>
  <inkml:trace contextRef="#ctx0" brushRef="#br0" timeOffset="162149">18573 11002 23909,'0'-11'-5036,"-17"3"4881,12-1-2125,-32 0 3434,32 3-1809,-29 0 1554,13 4-57,-6 2-842,-8 22 1994,16-16-556,-9 47 1,19-33-1620,0 41 597,9-31-1848,0 14-349,0-17-355,23 1-724,-18-4-2081,37 7 3004,-15-12 1913,8 4 1,1-15 0,-11-1 0</inkml:trace>
  <inkml:trace contextRef="#ctx0" brushRef="#br0" timeOffset="162867">18792 11167 22020,'34'0'0,"-5"0"0,-10 0 0,-6 0 0,-4 0 0,-1 0 0,-1 0 0,-3 0 0,0 0 0,-3 0 0</inkml:trace>
  <inkml:trace contextRef="#ctx0" brushRef="#br0" timeOffset="166436">18418 11059 23279,'0'48'-6295,"0"-8"4166,0 3 1065,0-5 425,0 1 214,0 4 121,14 18-370,-10-15-262,8-9 1,0 1 321,-9 2 489,7 11-272,-10-21 397,0-3 90,0-4 90,0-5 535,0-3-260,0-4 69,0-2-400,0-4 274,-13-23-710,10-11 1,-21-15 2,22 8 1,1-1 301,-9-18-110,9 16 0,2 0 159,-1-22-132,0-2 90,0 0 202,10 20 0,1 0 593,-6-19-325,13 17 0,4 3 485,5 1-213,-4 15 0,2 3 842,14 6 675,-3 1 109,-12 13-741,-2 3-459,0 16-1214,6 10-798,-6 10 37,-6-6 0,-2 1-1419,1 10 758,-5-4 1,-3 1-1216,-2 6 693,-1 13 275,-4-18 1348,0-1 174,-24-2 631,-6 14 309,-15-13-291,18-9 1,1-2 0,-7 0 0,-9 3 0</inkml:trace>
  <inkml:trace contextRef="#ctx0" brushRef="#br0" timeOffset="166816">18983 11164 21480,'11'0'270,"2"0"-180,16 0-180,-3 0 180,10 0-90,7 0 90,-8-16 659,23 1-162,-23-3 480,16-3-275,-27 11 378,10-9-625,-25 2-1107,2 3 318,-11 3-2011,-18 2 936,-6 5 615,-24 1-124,11 3 108,-3 18 912,15-13 803,0 30-1179,0-10 1823,13 9-1664,0 2-635,12 1-810,0-8-756,21 5-955,-15-14 1,42-1 2272,-24-7 820,25 0 0,-10-8 1,2-1-1</inkml:trace>
  <inkml:trace contextRef="#ctx0" brushRef="#br0" timeOffset="167032">19877 11055 23279,'-20'-5'-1341,"-2"1"1124,-22 4 652,3 17 1108,0 3-741,10 20-1219,14-9-227,8 2-529,9-10-246,0 1-288,19-4-527,-14 2-1136,35-5 1249,-35-1 2019,41-4 0,-25-3 1,23-3-1</inkml:trace>
  <inkml:trace contextRef="#ctx0" brushRef="#br0" timeOffset="167236">20140 11132 22380,'-35'0'360,"5"0"-360,15 14 157,5 1-1064,10 18-1097,0-2 393,23-5 265,-17-2-1253,36-9 2448,-13-1 1,10-4 0,2-1 0</inkml:trace>
  <inkml:trace contextRef="#ctx0" brushRef="#br0" timeOffset="167516">20482 10693 22290,'-7'45'-4814,"2"-8"3023,5-2 362,0-5 572,0 2 285,0 2 164,0 2 101,15-1-1984,-11 15 1864,10-13-573,-3 20 562,-9-25-621,9 12-109,-11-21 1168,0 1 0,0-12 0,0-1 0</inkml:trace>
  <inkml:trace contextRef="#ctx0" brushRef="#br0" timeOffset="167667">20377 11086 22200,'0'-14'-6386,"20"1"9493,-14 2-2231,25 2 0,5 1 49,-11 1-1320,13 1 1,1 1 417,-7 4 0,11 0 0,-17 1 0</inkml:trace>
  <inkml:trace contextRef="#ctx0" brushRef="#br0" timeOffset="167804">21085 11376 22380,'0'0'0</inkml:trace>
  <inkml:trace contextRef="#ctx0" brushRef="#br0" timeOffset="171216">11753 9376 21840,'6'-12'-2210,"1"-8"853,-2 18 3840,2-20-3566,-2 14 1275,1-12-643,6-4 250,-2 3-559,12-22 892,-8 16 96,8-14-1422,-7 10 1499,2-5-603,-2-1 407,0-4-311,-2 0-48,-2-2-180,0-19-115,-4 15 171,-3 11 0,-2 0-454,0 0-29,-1-6 144,-1 22-65,0 5 192,0 6 64,0 21 173,0 12 114,0 28 86,0-3 59,0 6 185,-6-22 0,-1 0 287,4 18-562,-7-7 0,0 1-114,8 8-415,-2-9 1,1 0 729,3 9 1,-2-18-1,0-1 1,-3 15 0</inkml:trace>
  <inkml:trace contextRef="#ctx0" brushRef="#br0" timeOffset="171388">11653 9883 21480,'20'-36'-2285,"-15"3"-357,35-4 3826,-22 4-1479,8 6 1,4 0 413,13-16 0,-13 14 0,0 0 0,17-12 0</inkml:trace>
  <inkml:trace contextRef="#ctx0" brushRef="#br0" timeOffset="171636">12543 9040 21660,'0'22'-6205,"0"0"4166,0 3 1065,0-1 425,0 3 123,0 13 212,0-9-104,0 23-1368,0-26 1236,0 11 450,0-8 0,0-7 0,0 5 0</inkml:trace>
  <inkml:trace contextRef="#ctx0" brushRef="#br0" timeOffset="171866">12525 8706 21840,'-8'-3'-596,"-4"0"0,11 1 0,-5 2 0</inkml:trace>
  <inkml:trace contextRef="#ctx0" brushRef="#br0" timeOffset="172399">12912 9457 21570,'0'-34'-6025,"12"1"5989,-9 3-1014,20-4 2159,-4-27-1297,4 10 307,-5 3 1,0-2-103,-7 17 1,0 1-500,4-13 0,0 0 879,-4 10 1,0 1-468,-1-2 1,1 0 229,-2 0 1,0 0-508,0-1 1,-1 0 246,-2 1 1,1 1 33,-1 1 0,0 0 14,0-9 0,-1 1-182,1-16-79,-4 19 1,-1 3-192,-1 5-19,0 2 153,-17 21 693,13 24-180,-13 17 506,17 34-867,0-6 189,-1-12 1,2 0-9,15 12-118,-15-19 0,1 0-73,27 15-1055,-25 3 220,22-2-194,-17-17 0,-1 1 547,9 21-162,-1-12 0,0-1 766,-5 7 1,2-22 0,0-1-1,1 9 1</inkml:trace>
  <inkml:trace contextRef="#ctx0" brushRef="#br0" timeOffset="172800">13552 9225 21210,'16'14'-5366,"8"-3"4857,23-11 2090,8 0-686,-7 0-298,2-13 283,4-3 31,-12 1-586,-8-4 1,0 0 1549,4 3-367,7-22-1378,-11 3-130,-12 8 50,-1-20-1186,-14 19-222,-5-13-424,-21 20 124,14-2-375,-36 14 1740,8 4 907,-25 4-187,10 24 1118,-7 7 98,28 13-1180,11-13 1,3 0 463,4 9-75,3 12-2603,33-1-784,-21-15 895,31-7 1,6-3-997,-7 1 2402,4-10 1,3-2-1,12 0 1,1-1 0</inkml:trace>
  <inkml:trace contextRef="#ctx0" brushRef="#br0" timeOffset="173649">11857 9314 22830,'17'20'-6475,"-13"11"3726,13-16 2267,1 16-726,-14-3 451,25 4 665,-26 5-149,17 24-1969,-18-9 2096,6-5 1,0 2-214,-6 13-42,2-20 1,0 0 203,-4 19 17,0 1-437,0 1 622,0-4 0,0 0 1,0-3-1</inkml:trace>
  <inkml:trace contextRef="#ctx0" brushRef="#br0" timeOffset="185749">21640 9258 24089,'0'38'-6386,"0"-6"4258,10-3-155,-7-4 1576,7 1-465,-10 0 1172,8 0-626,-6-2-1030,12 1 1209,-9-4-116,6-1 848,4 4-470,-2-9 864,5 3-639,-3-11 1238,2-4 56,2-1 518,11-2 218,-5-17 305,19-4 184,-20 0-648,15-27-685,-20 41 340,3-41-1880,-10 28 29,-3-9-556,-1 3-456,-5 13-429,0-1 385,-3 7 74,0 2-1042,0 18 1350,0 2-1062,19 19 121,-15-4-999,34 1 2888,-17-13 1,11 4-1,-4-10 1</inkml:trace>
  <inkml:trace contextRef="#ctx0" brushRef="#br0" timeOffset="186008">22423 9369 21840,'0'32'-6205,"0"3"4076,0-7 1065,0 1 425,0-5 303,14 8-834,-10-6 861,10 10-2007,-4-17 1779,-8 2 317,8-9-59,-10-4 279,0-3 0,0-2 0,0-3 0</inkml:trace>
  <inkml:trace contextRef="#ctx0" brushRef="#br0" timeOffset="186465">21737 9193 21840,'-18'0'720,"0"0"-360,-3 0-90,-15 16 723,8 2-527,-25 20-392,25-10-15,-10 4 132,15 2-537,10-7-381,3 19-335,30-20-1273,14 15 122,11-20 1142,6 1 22,-10-11 80,2-5 327,1-2-250,14-3 1272,-14-1 1,10-16-1,-19-5 1</inkml:trace>
  <inkml:trace contextRef="#ctx0" brushRef="#br0" timeOffset="186902">22050 8878 21840,'10'18'-7971,"-8"13"6297,8-16 377,-10 17 1255,0-5-106,0 18 132,0-8-24,0 4 1,0 2-1557,0 0 1850,0 1 0,0-1-102,0-5 230,0 26-382,0-31 0,12 8-585,-9-18 322,10-3-32,-13-4 205,6 0-1002,-5-7 779,11-2 829,-7-19 156,4 8 2204,-1-25-2128,0 25 1977,7-30-1997,-2 14 1231,8-13-563,-8 15-553,6 1 163,-7 15-1343,3-5 2068,-4 7-2384,0 0 1431,1 15-2107,3 6 1,-1 10-1141,7 14-532,-8-16 2385,10 21 1,-9-21 0,5 6-1</inkml:trace>
  <inkml:trace contextRef="#ctx0" brushRef="#br0" timeOffset="187205">22635 9400 21570,'-22'16'985,"-14"-12"-724,22 29-2122,-20-9 2437,21 10-1709,-9 1 734,20-11-844,-5 1 300,7-2-899,19 6-342,-15-9 787,34 3 62,-11-15 1633,10-3-139,0-5 1291,-11 0-417,-1-18 913,-4 14 310,-8-35-1215,8 22 141,-12-33-1950,5 18 243,-8-21-854,-6 22-397,-17-6-1000,13 16 2289,-12 4 1,-2 4-1,-4 2 1</inkml:trace>
  <inkml:trace contextRef="#ctx0" brushRef="#br0" timeOffset="187606">22970 9380 21480,'0'31'-6205,"0"1"4076,0-5 1065,0 0 425,0-6 214,0 0 121,0 0 76,15-2-1480,-11-2 1291,10 0 365,-3-1-317,-8-8-236,16 0 1349,-7-7 663,14-22 253,-3-8-133,3-12 191,-6-2-823,1 7 518,0 0 572,8-12-1576,-8 13-476,10-12-462,-17 31 1073,5-6-123,-12 20 737,3-4-110,-6 6-384,3 20-2446,-2-14 723,4 45-406,-1-31-780,4 41-128,-3-27-1976,8 24 3708,-6-21 1,4 9 0,-6-13-1</inkml:trace>
  <inkml:trace contextRef="#ctx0" brushRef="#br0" timeOffset="187816">22770 10173 23009,'-5'1'711,"1"0"0,3-1 0</inkml:trace>
  <inkml:trace contextRef="#ctx0" brushRef="#br0" timeOffset="188216">24073 9585 23459,'0'-12'-5666,"0"0"3628,0-3 1153,0-1 427,0-12 122,0 4 122,0-9 76,0 7-1459,17-1 2682,-12-2-616,12 2 801,-5 0-376,-10 1-492,10-6 382,-12 10-784,0-6 0,0 17-995,0 1 706,0 24-801,-14 12 1244,11 28-159,-20-5-109,21-12 1,2 0-64,-9 10 180,9 15-1352,0 0 539,0-14 180,0-10 1,0 1-1048,0 3 1645,0 11 0,0-23 0,0 0 0</inkml:trace>
  <inkml:trace contextRef="#ctx0" brushRef="#br0" timeOffset="188365">23950 9897 23009,'0'-24'-5755,"18"-2"6806,-14 6-2111,33-1 2810,-33 3-3028,41 2 2153,-23-4-1128,24 1-4,-10-2 790,3 1 0,0 0 0,3 1 0</inkml:trace>
  <inkml:trace contextRef="#ctx0" brushRef="#br0" timeOffset="188550">24728 9334 22650,'-23'18'997,"-8"-1"96,28 18-4394,-22-10 3492,22 1-1782,-10 5 867,13-8-1614,0 17 22,0-16 1871,0 4 1,0-10-1,0-3 1</inkml:trace>
  <inkml:trace contextRef="#ctx0" brushRef="#br0" timeOffset="188733">24735 9012 23279,'0'-25'-5306,"-13"2"2062,9 7 1655,-9 5 1565,13 2-860,0 2-1457,0 18 2306,0 6 1,0 1 0,0-4 0</inkml:trace>
  <inkml:trace contextRef="#ctx0" brushRef="#br0" timeOffset="189120">24998 9495 22470,'2'4'-7880,"0"1"5324,-1-3 2310,0 0-102,1-1 1571,0-1 448,10 0-418,-2-15-1207,19-8 1,4-2 2343,-2-13-1340,11-7 1,-2 0 790,-16 6-1091,-4-3 0,-2 0-618,-9-2-449,-4 5 1,-1 0-637,-2-6-402,-2-10-346,0 13 205,0 16 262,0-6 241,0 45 233,0 11 516,0 21-40,0 5-320,0 13-116,0-13-135,0-8 1,0 0 224,0 5-89,9 12-227,-6-22 368,6-5-435,-1 0 829,2 3 1,5-11 0,-1 4-1</inkml:trace>
  <inkml:trace contextRef="#ctx0" brushRef="#br0" timeOffset="189389">25387 9532 24539,'20'-14'1262,"4"-6"-1478,24 11 563,-11-1-70,4-5 135,-10 12-1093,20-19 939,-14 14 82,16-12-39,-20 6 299,2 1-256,-5-5-444,-5 2-80,-1-4 319,-7-1-850,-2-10-256,-7 9-514,-4-10-285,-4 18 4,-21 2 359,-1 9 898,-3 18 870,-7-12 285,28 32-1322,-10-5 560,14 10-879,0 4-1168,29 2 2076,-1-11 0,-1-12 0,4-1 0,20 8 0</inkml:trace>
  <inkml:trace contextRef="#ctx0" brushRef="#br0" timeOffset="192487">22210 10972 22470,'0'-7'-5576,"-13"-1"4865,10 1-1803,-17 1 3550,18 1-2544,-15 2 2888,11 2-552,-10 1-828,6 0 1596,-1 14-823,-2-10 2009,3 29-3138,-1-17 2198,4 18-2653,0-4-9,4 18-902,0-10-391,3 12 247,23-13-1316,-17-2 1640,38 2-58,-25-3 1525,21-2 0,-7-4 0,2-4 0</inkml:trace>
  <inkml:trace contextRef="#ctx0" brushRef="#br0" timeOffset="192849">22630 11171 21930,'0'-13'-6206,"-18"3"5539,14 1-1894,-14 2 3497,-1 3-166,4 1 78,-18 20 605,19 1-1719,2 19 775,12-6-1236,22-1 1060,1-14-845,23-6 456,-13-10 471,-1 0-884,-3-19 1156,-16-2 503,15-17 390,-21 19-466,8-8-335,-10 16-1139,-1 10 524,-2-4-1163,0 35-1098,3-26 1079,-1 35-837,4-21-226,-1 21 1,3-12-335,2 0 1872,1-1 0,5-1 0,0-1 0</inkml:trace>
  <inkml:trace contextRef="#ctx0" brushRef="#br0" timeOffset="193260">23342 11114 22290,'-15'38'-3053,"11"-5"455,-11 7 2382,15-4-1075,0 4 521,0 4 155,0 2 64,0 2-202,0-14 0,0 2 32,0 15 526,8-10 1,1 0-1009,-4 2 1100,12 7-716,-7-16 61,-7-13-211,15-2 788,-16-33 457,6-16 239,-8-34-94,0 3-280,0 12 1,0 1 587,0-14-260,0 9 0,0 1 50,0-4-326,10 21 1,0 1 385,-5-1-558,15 6 1153,-2 6 146,-13 7-813,23 5 1784,-25 3-1542,19 6 853,-9 0-312,9 2 31,-5 16-2499,-2-11 902,-7 25-933,0-26-1320,-4 24 2326,-1-10 0,-2 12 1,-1 1-1</inkml:trace>
  <inkml:trace contextRef="#ctx0" brushRef="#br0" timeOffset="193466">22605 10999 21930,'0'-16'-5936,"21"0"8760,-15 2-3748,36-1 2863,-15-3-1176,-1 6-414,15 1-270,-19 8 1,16 2 0,-4 1-1</inkml:trace>
  <inkml:trace contextRef="#ctx0" brushRef="#br0" timeOffset="193624">22838 11729 22470,'12'5'-3284,"-9"0"3139,9-3 1,-5 0 0,3-1 0</inkml:trace>
  <inkml:trace contextRef="#ctx0" brushRef="#br0" timeOffset="194049">24152 11052 22740,'0'33'-6116,"0"7"3897,0-8 1245,0 5 246,0-9 392,0 2 32,0-1 76,0 0-1459,0-3 1508,0-3 89,0-2-900,13-1 393,4-10 1012,10-24 1796,3-19-757,-10-14-913,-5 14 1,0 1 565,3-10-447,-5 9 1,1 2 213,0 0 463,2-3-880,-7 23-1132,0 5 1279,0 6 179,-1 0-24,0 0 57,-1 18-2312,5 8 38,-4 11 181,7 17-965,-7-20-1357,10 25 703,-7-28 2384,7 6 1,-3-18 0,1-2-1</inkml:trace>
  <inkml:trace contextRef="#ctx0" brushRef="#br0" timeOffset="194420">24720 10718 22290,'0'16'-5486,"0"11"3357,0 14 1155,0 6 335,0-7 124,0 2 301,15 2-742,-11-2-721,21 18 1007,-22-17 398,9-10 0,-1-2-415,-8 0 324,14 8-666,-10-23 22,0-2 950,3-10 1048,-8-2 253,7-2 716,1-20-361,0-4-562,9-23 489,-8 12 76,12 0 219,-13 9-1771,5 13 1077,-8 0-1714,0 13 1272,-2 0 237,1 0-92,-1 0 171,5 21-2654,-3 4-165,7 25-801,-4-11 508,6 0-824,-3-14 2503,5-1 0,2-3 0,2-2 1</inkml:trace>
  <inkml:trace contextRef="#ctx0" brushRef="#br0" timeOffset="194999">25488 11101 22200,'-24'-9'-2090,"-2"2"1667,-25 3 1035,5 2-151,20 18 424,-10-11-325,33 27-1803,-25-27 1439,25 44-1019,-9-29 550,12 40-1541,20-33-889,10 13 226,23-23 1453,-7-1 1637,-1-11-1084,-13-5 1951,13-18-191,-14-7 885,13-20-46,-25 9-329,2-6-1859,-14 15-73,-3 0-963,-4 31-500,0 14-642,0 17 514,0-2 180,0-7 435,21 8-382,5-10 740,24 6 699,-9-20 1093,2 0-161,-9-10 626,-1 0 1,1-21 493,-2 16 307,0-40-1242,-4 25 269,6-37-1254,-12 17 54,-9 6 0,-2-2-870,-3-8-231,-2-13-472,-6 20-29,0 1 534,0 5-933,0 4 837,-16 5 3,12 6 299,-12 4 792,5 7 395,8 17 83,-8 15 213,11 9-755,0 8 0,0-7 148,0 20 439,0-13-889,0-7 1,0 0-990,0 5-420,0 20 146,14-31 1414,-11 5 0,11-19 0,-14-2 0</inkml:trace>
  <inkml:trace contextRef="#ctx0" brushRef="#br0" timeOffset="195136">25950 11112 22110,'19'-6'1724,"1"3"-2256,25 1 392,-13 2 0,3 0 1,-11 0-1</inkml:trace>
  <inkml:trace contextRef="#ctx0" brushRef="#br0" timeOffset="195399">25137 10877 22560,'-1'-18'-5882,"0"-1"3865,1 0 1159,22 0 3084,-16-1-2350,43 1 1986,-24 0-924,25 2-368,-9 3 1497,1 1-191,1 5-432,-2 2-2627,14 4 1326,-17 1 0,8 21 0,-19 6 1</inkml:trace>
  <inkml:trace contextRef="#ctx0" brushRef="#br0" timeOffset="195558">25543 11783 22380,'0'16'-5756,"-6"-4"5785,5-2 0,-5-6 0,6-1 0</inkml:trace>
  <inkml:trace contextRef="#ctx0" brushRef="#br0" timeOffset="196054">27165 11081 22020,'-57'0'450,"11"0"-360,3 17 1502,11-13-1309,-2 29-482,-10-8 524,12 8-525,-3 15-163,13-19 57,12 9-764,0-4-790,10-9-517,17 9 79,9-20 590,27-1 1241,-7-9 645,-5-11 0,0-2 549,0 4 97,-4-10 0,-3-5 792,-9-1 520,3-18-91,-15 8-1608,-6 4-703,-3 10-1010,-4 0-740,0 3 20,-14 3 182,11 26-70,-11 6 1082,29 24 457,-11-2 1,28-9-1,-12-3 1</inkml:trace>
  <inkml:trace contextRef="#ctx0" brushRef="#br0" timeOffset="196432">27510 11230 22650,'1'39'-6390,"0"2"4228,-1-3 1152,0-1 404,0-9 22,14-4-292,2-16 1395,10-19 165,1-16 1018,-7-11-749,2 0 285,-3 9 74,-1 3 25,1 1 704,-4 3-1437,-2 11-1191,-1-6 412,0 14 1240,-4-6-651,-1 9 51,-2 0-26,-1 22-2014,0-17 329,0 39-595,0-25 209,1 20-1048,4 4 446,0-11-1142,10 17 247,-3-26 3269,7-2 0,-5-9 1,0-5-1</inkml:trace>
  <inkml:trace contextRef="#ctx0" brushRef="#br0" timeOffset="196816">28092 10725 23189,'0'-4'-4406,"0"21"2367,0 11 1065,13 12-763,-10 1 1360,11-7-518,-4 2 240,-7 1-1077,14-1 1246,-15-1 292,13 8-450,-6-12 697,7 9-721,-4-22 1095,-3-1-509,-3-11-2,0-2 1026,0-3 309,2-1 989,0 0-66,3-19-417,7-3-130,-1-1 205,12-15-608,-9 17-115,3-4-891,-8-1-714,-3 24 966,1-8 259,-3 10-549,-2 0 309,-1 0-257,0 19-2379,-2 8 137,0 24 727,-3-7-1219,-1-2-93,-1-14 100,0-3 2291,0-3 0,-17 1 1,-5-2-1</inkml:trace>
  <inkml:trace contextRef="#ctx0" brushRef="#br0" timeOffset="197050">27397 10328 23459,'-15'-26'-7463,"4"3"4616,5 5 1385,3 4 1293,3 2 390,25 6 2186,3 1-773,2 23-2586,14 11 1813,-24 10-1401,5 5 12,-11-5-1001,-14 3 180,0 4 1005,0 3 0,-30 2 0,-8 2 0</inkml:trace>
  <inkml:trace contextRef="#ctx0" brushRef="#br0" timeOffset="197851">29030 10986 24718,'12'-3'2547,"0"1"-1743,1 0-620,0 0 146,0 1-332,0 0 177,1 1-241,1 0 156,4 0-457,-4 16-1748,4 4 325,-8 1-547,1 25 109,-7-29-143,-1 25 585,-2-21-23,-1-4 193,-1-1-184,0-3 1606,0-41 713,0 13-32,14-50 444,3 35 308,14-19 76,-15 24 27,23-6 493,-26 21 152,24 1 89,-21 26-2058,4 5-452,-7 0-981,-1 19-262,-7-25-31,-1 20-238,-4-12 108,2-4-289,-2 4 1030,0-9 841,0-16 531,15-15 1927,5-25-738,0 6-751,4 10 1,-1 1 930,-4-6 42,26-4 377,-23 12-347,-1 12 664,-6-6-2250,1 14 990,-2-6-327,-1 8-630,0 15-1281,-3-11 212,1 29-1187,-5-5-696,1 22 784,-4-6-707,1-3-851,2-1 1069,-1-13 1503,4 8-926,1-16 1497,2-3 633,9 0 1,-3-7 0,6 0 0</inkml:trace>
  <inkml:trace contextRef="#ctx0" brushRef="#br0" timeOffset="198161">30113 11101 23729,'6'-18'-3256,"-2"-6"1394,-3 8 404,0-7 770,-17 16 1106,-9-2 76,-12 29 1006,2 4-1203,17 20-98,7-9-4,11 8-310,0-20 52,24 13-977,0-20 566,26 4-811,-7-15 741,1-15 1819,-13 6-120,-11-27-128,-2 26 949,-15-34-1687,7 9 5,-10-10-1323,0 2-591,-19 5-1218,14 9-181,-28-5 3052,16 19 0,0 16 1,5 13-1</inkml:trace>
  <inkml:trace contextRef="#ctx0" brushRef="#br0" timeOffset="198421">30697 11035 23909,'6'-8'-833,"-2"1"210,-1 7 1594,-1 0-604,0 0-122,0 15-2161,0-11 411,1 30-229,-1-19 302,0 17 106,1-7-969,-1 1-354,5 12 161,-3-11 1264,8 16 645,-6-21-88,6 3 645,-5-10 0,2-7 0,-1-2 0</inkml:trace>
  <inkml:trace contextRef="#ctx0" brushRef="#br0" timeOffset="198574">30905 11053 24539,'5'-7'-1241,"1"-8"-400,-3 13 3342,1-10-5700,-1 11 3318,-2 11 649,-20 6 1,14 2 0,-15-6-1</inkml:trace>
  <inkml:trace contextRef="#ctx0" brushRef="#br0" timeOffset="198832">30192 10809 22380,'17'-7'3110,"-12"0"-5212,13 0 3555,3 1-758,-15 1-1039,30 1 312,-20 1 122,9 3-42,-10 18-2743,-8 1-486,-7 17 2759,-15-6 1,11-5-1,-12-2 1</inkml:trace>
  <inkml:trace contextRef="#ctx0" brushRef="#br0" timeOffset="199032">30720 10219 23369,'-19'47'-3345,"15"-8"660,-29 7 2933,30-6-2468,-26 4 2200,25 1 0,-21 1 0,12 0 0</inkml:trace>
  <inkml:trace contextRef="#ctx0" brushRef="#br0" timeOffset="199216">31668 11311 26877,'4'3'-2061,"-2"-1"1,-1-2 0</inkml:trace>
  <inkml:trace contextRef="#ctx0" brushRef="#br0" timeOffset="205316">1930 14623 24089,'-31'10'4330,"3"-2"-3596,4-8-1416,4 0 310,5 0 153,1 0-91,7 0 144,1 0 256,-2 0-700,2 0-26,-1 0 366,0 0 180,3-12-2281,-1 9 1026,2-19-810,0 12-283,1-10 484,0 2 199,2-3-22,0 0 181,0-1 2280,0 1-1295,20 1 2300,-16 1-541,16 2 781,-5 2-303,-11 3-980,24 3 1572,-26 3-1348,21 3 887,-9 1-1285,7 19-676,-6-13-388,-4 32-1559,-5-6 1222,-3 12-1544,0 4 1599,-3-9-973,0 1-114,-20 0 2584,0 16-980,-3-14 1139,7-9 1,1-1 428,-7 3 101,2 6-917,-21-10 1297,28-10-657,-22 5-126,26-15-95,-4 0 533,29-7-841,2-1-198,27-1 358,5 0-852,-5 0 657,3 0-779,-14 0 198,2 0-971,0 0-1097,18 0 2213,-13 0 1,14 0 0,-16 0 0</inkml:trace>
  <inkml:trace contextRef="#ctx0" brushRef="#br0" timeOffset="205479">2742 14841 24179,'0'-3'-3193,"0"0"0</inkml:trace>
  <inkml:trace contextRef="#ctx0" brushRef="#br0" timeOffset="207733">3965 14012 22920,'0'-10'-4407,"0"0"2908,0 2 795,16 1 3736,-13-1-2358,13 2 1245,-16 0-2740,0 1-686,0 2 1687,0 0-180,0 0 0,0 22-2182,0-5 1259,0 23-1293,0 16 2216,0-7-90,0-3 0,0 1-90,0 10-1587,6-2 0,1 0-24,-3 0 1715,7-14 1,0-3 0,-9-2 0,7-2 0</inkml:trace>
  <inkml:trace contextRef="#ctx0" brushRef="#br0" timeOffset="207940">3812 14301 23279,'50'0'0,"-8"0"-270,4 0-1618,18 0 1953,-11 0 0,-16-4 0,-1-3 0,16-7 0</inkml:trace>
  <inkml:trace contextRef="#ctx0" brushRef="#br0" timeOffset="208349">4542 14402 22830,'51'1'-237,"-9"1"163,3-2 152,-10 0-32,1-12 633,-2 9-763,-1-9 582,-3 12-678,-5-11 902,-4 8-411,-5-14-469,-8 5-164,-3-1-1066,-5-3-106,-20 2-279,14 4-204,-35-3 918,36 8-539,-39 1 1603,26 3 359,-27 1 582,15 0 1010,-1 16 40,15-2 238,9 19-2830,24-10 316,-13 4-1380,33-6 701,-4 12-859,9-8 502,-8-2 1,0-1-1184,7 3 2309,-2-6 0,-1-1 1,6 2-1,15 4 0</inkml:trace>
  <inkml:trace contextRef="#ctx0" brushRef="#br0" timeOffset="208566">5318 14393 22830,'0'-12'-5217,"0"0"3179,0 1 1064,0 2 425,0 1 123,17 1 2763,-12 3-1380,25 1-787,-7 2 1480,7 1-144,17 18-979,-14 4-708,11 1 313,-11 13-3088,1-21 1316,0 15 1315,0-9 0,-2-3 1,1-1-1</inkml:trace>
  <inkml:trace contextRef="#ctx0" brushRef="#br0" timeOffset="208800">5630 14247 22650,'-10'-2'-1227,"1"1"954,-2 1 648,0 0-60,-1 23-1053,-3-17 658,3 24 0,1 5-689,-9-6 430,5 11 0,1 3-338,-2 1 10,0 14-947,11-22-512,2-1 1905,3-4 0,0-3 1,0-2-1</inkml:trace>
  <inkml:trace contextRef="#ctx0" brushRef="#br0" timeOffset="209067">6182 13980 24629,'0'45'-6296,"0"-6"4167,0 2 1065,0-6 426,0 2 212,0 2 122,0 0-104,13 0-2380,-10-2 1084,23 12 334,-24-12 1264,18 17 1,-17-26-1,5 5 1</inkml:trace>
  <inkml:trace contextRef="#ctx0" brushRef="#br0" timeOffset="209232">5958 14353 23369,'0'-16'-5576,"0"-5"3448,22 6 4777,8-8-1423,15 9-356,3 0-1818,15 8 1012,-13 3 1,-16 2-1,0 1 1,14 0-1</inkml:trace>
  <inkml:trace contextRef="#ctx0" brushRef="#br0" timeOffset="209416">6917 14616 23369,'0'0'0</inkml:trace>
  <inkml:trace contextRef="#ctx0" brushRef="#br0" timeOffset="214082">8257 14142 21930,'3'-10'-2898,"-3"-1"491,3 8 3830,-3-3-2733,0 2 497,0-1 193,0 2 178,0-3-1065,0 2 995,-16 0 1469,12-2-2545,-12 3 2835,16-2-1337,-14 1 1111,11 2-618,-18-1 864,8 3 207,-4-1-1036,-1 1 1439,4 0-1438,-1 14 1139,1-11-560,0 25-539,1-24 300,1 29-1532,3-18 290,-1 17-477,6-8-354,1 10-113,3-8-633,24 14 725,-18-20-1282,41 5 2533,-13-9-290,10-6 949,15-1 503,-23-6 10,20-3 578,-26-18 808,7 14-26,-7-27-1606,-10 13 320,5-14-934,-15 14-286,-3-11-756,-5 16-391,-2-9-964,0 7 321,-14 8 1094,10 23-718,9 15-593,14 5-2,4 4 439,10-16 1149,-17 0-430,16-3-270,10 7 1162,-8-9 0,13 1 1,-12-10-1</inkml:trace>
  <inkml:trace contextRef="#ctx0" brushRef="#br0" timeOffset="214284">9138 14174 22650,'0'-14'-5576,"-18"0"4574,-5 6 1725,-20 2 244,2 5-75,17 20 138,-11-14-227,32 31-2189,-20-10 2803,21 8-1812,-6 14-623,32-19-1446,7 19-109,15-21 552,0 4 1751,-8-13 1,1-6 0,2-2 0</inkml:trace>
  <inkml:trace contextRef="#ctx0" brushRef="#br0" timeOffset="214549">9717 13816 23729,'-13'20'-1360,"2"5"-255,11 14-812,0-1 1115,0-7 378,0 15 176,15-10-824,-11 25-763,23-27 315,-25 9 411,10-17 172,-12-2 1447,0-2 0,0-1 0,0-2 0</inkml:trace>
  <inkml:trace contextRef="#ctx0" brushRef="#br0" timeOffset="214699">9468 14325 22470,'-11'-31'-8455,"2"6"5445,31 2 5780,-17 5-2560,41-1 1896,-8-8-1278,12 8-758,-15 5 1,0 1 38,8 2 0,14 0 0,-18 7 1</inkml:trace>
  <inkml:trace contextRef="#ctx0" brushRef="#br0" timeOffset="214886">10205 14216 22470,'0'4'-6386,"0"1"4258,0 0 1063,0 6 427,0 0 212,0 7 32,0 6-194,0-4 11,0 15 1,19-15-1,4 6 1</inkml:trace>
  <inkml:trace contextRef="#ctx0" brushRef="#br0" timeOffset="215068">10200 13905 22920,'-10'-13'-7369,"-3"1"4283,8 2 47,0 20 2827,22-11 1,-12 29 0,16-10-1</inkml:trace>
  <inkml:trace contextRef="#ctx0" brushRef="#br0" timeOffset="215368">10562 14143 22740,'-46'0'719,"7"0"-719,5 0 0,17 21-402,-1 4-48,17 12-1063,-6-3 602,7-8-685,0-1 0,24-1-118,3 8-144,3-11 621,28 7 748,-37-20 1131,31 1 278,-25-9 497,-2 0 89,4-18 342,-10 14 264,-3-32-1758,-7 8-645,-8-8-1018,3-12-199,-25 20 1060,-1-12 1,-2 21 0,7-3 0</inkml:trace>
  <inkml:trace contextRef="#ctx0" brushRef="#br0" timeOffset="215802">10948 14108 21570,'9'16'-7792,"0"-12"8333,4 44-2839,-4-41 2020,8 39-1033,-11-29 499,3 10 150,-5-12-1401,-1-1 1475,0-13 571,-3-14 610,2-9-525,-2-23 626,0 12 60,0-2 615,15 14 782,-11-4-657,28 14 419,-17-1-100,17 12-345,-5 0 129,-6 18-1390,0-13 957,-7 29-3101,0-30 2679,0 32-3755,-2-21 50,7 27 59,-4-16 2433,11 16 0,-8-19 1,6 6-1</inkml:trace>
  <inkml:trace contextRef="#ctx0" brushRef="#br0" timeOffset="216042">11865 14065 23639,'0'0'0</inkml:trace>
  <inkml:trace contextRef="#ctx0" brushRef="#br0" timeOffset="216191">11942 14353 23099,'0'4'-1484,"0"-1"0,0-2 0,0-1 1</inkml:trace>
  <inkml:trace contextRef="#ctx0" brushRef="#br0" timeOffset="217200">7937 16127 24898,'32'0'630,"2"0"-540,-7 0-180,1 6-594,-7-4 605,4 4-361,13-6 591,-8 0-61,10-16 635,-13 12-605,-2-12 169,-1-2 91,3 1-39,-9-4-68,3-17-966,-15 23-301,-1-30-1101,-5 25 289,-19-8-530,-1 8 557,-3 6 335,-9 1 988,6 10 794,-20 16 1042,9-9 363,1 29 43,8-5 139,10 7-879,2 17-895,12-22-797,4 10-596,0-13-1011,21-2 257,-15 0-484,39-3 999,-24-3-28,23-1 421,12-1 992,-8-4 424,15-2 0,-13-6 0,-1-3 0</inkml:trace>
  <inkml:trace contextRef="#ctx0" brushRef="#br0" timeOffset="217435">8792 15965 23009,'20'-3'2195,"6"0"-2108,26 20-1720,4 0 605,-8 3-177,-2 6-778,-1-7 947,-12 7 747,19 4 1,-26-12 0,6 4 0</inkml:trace>
  <inkml:trace contextRef="#ctx0" brushRef="#br0" timeOffset="217665">9087 15825 22830,'-11'0'269,"0"0"-89,0 0-90,-5 21-605,3-16 1559,-9 51-2105,8-32 470,-3 29-467,4-18-298,2 0-108,0 1-165,4 1-25,-1-1 1130,5-2 0,0 0 1,2-2-1</inkml:trace>
  <inkml:trace contextRef="#ctx0" brushRef="#br0" timeOffset="218066">10015 15772 24808,'-39'-2'789,"-2"14"906,21 6-1794,-18 20-289,18-7-365,-14 16 335,16-18-64,8 21-895,10-21-822,0 8-1143,0-4 967,24-12-535,0 12 754,4-19 2026,11 3 1,-34-10-1,15 0 1</inkml:trace>
  <inkml:trace contextRef="#ctx0" brushRef="#br0" timeOffset="218399">10123 16071 23189,'6'0'180,"0"0"-180,6-6 1227,0 3-496,6-5-116,-2 3-290,0 1-171,4-1 61,10-4 138,-4 3-228,16-8-330,-18 6 191,11-8-130,-20 6-124,2-4-159,-13 3-971,-3-1-401,-1-1 78,0-4-283,-18 3 196,13-1-826,-27 6 1947,28 2-1202,-23 2 2936,13 3-50,-9 1 638,9 16-222,0 4-516,12 21-698,-5 6-1434,7-6 1168,20-1-2346,-16-11 30,33-2 2028,-33 0 1,33-3-1,-12-2 1</inkml:trace>
  <inkml:trace contextRef="#ctx0" brushRef="#br0" timeOffset="218519">10578 15956 21031,'0'0'0</inkml:trace>
  <inkml:trace contextRef="#ctx0" brushRef="#br0" timeOffset="219189">9852 15980 22920,'0'-6'-4317,"0"21"2188,10 23 119,-7 5 1692,2-7 0,0 1-221,1 6 27,-5 14 504,8 2-1969,-5-14 1888,0-9 1,-1-1-33,2 3 404,0 18-378,-2-29 291,-1 2-409,-1-15-1113,-1-3 1527,0-24-114,-15 12 1384,11-37-1525,-26 2-72,27-10-56,-10 8 1,1-1-311,9-11 542,-3 15 1,1-1-176,4-2 0,2 0 163,-1-24-660,11 12 0,1 0 1295,-6-9-246,23 14 0,4 1 1387,-8-2-768,2 18 1,3 3 1014,5-4 12,-1 5 45,1 6 79,11 4-390,-12 7-463,17 3-753,-26 23-1487,4-14 489,-14 36-1920,-3-23 180,-5 21-397,-4-8 150,-2-1 373,-1 1 256,-20 9 2169,15-10-2263,-36 17 3145,11-23-121,-8 6-296,-3-13-246,12-2 1,2-4 0,-1-2 0</inkml:trace>
  <inkml:trace contextRef="#ctx0" brushRef="#br0" timeOffset="219621">10605 16012 22470,'39'0'-90,"0"-13"1666,3 10-1777,-11-23-104,-1 23 175,-12-20-525,0 20 807,2-22-496,-6 17 815,1-18-1561,-11 15 270,-1-3-412,-3 3-400,0 3 1514,-17 1-596,-3 4 891,-2 20-281,-6 2 967,26 17-1634,-10 1 449,12 1-38,17-6-886,-13-5-746,29-7 1758,-29-3 1,32-1 0,-12-1 0</inkml:trace>
  <inkml:trace contextRef="#ctx0" brushRef="#br0" timeOffset="219849">11377 15885 23099,'0'-9'-5126,"-20"3"5807,-2 3 499,-23 2-272,4 20 553,6-14-773,14 33-1058,0-33 698,18 35-461,-8-23-690,11 30-1066,0-19-733,19 16-1064,5-20 3354,0 2 1,20-14 0,-15-1 0</inkml:trace>
  <inkml:trace contextRef="#ctx0" brushRef="#br0" timeOffset="220065">11490 15958 23459,'-18'18'-18,"4"1"-752,14 20-2293,0-12 1063,0 0 487,24-9 503,-18 1-614,38-3-424,-17 4 1920,11-11 1,-1 3-1,-9-10 1</inkml:trace>
  <inkml:trace contextRef="#ctx0" brushRef="#br0" timeOffset="220398">11667 15590 20491,'0'0'0</inkml:trace>
  <inkml:trace contextRef="#ctx0" brushRef="#br0" timeOffset="220683">11660 15558 23279,'0'34'-5576,"0"-7"3628,0 8 973,0-7 517,0 24 32,0-10 122,0 16 76,0 3-1368,0-15 1191,0-8 0,0-2-135,0 4-899,0 16 720,0-29 719,0 1 0,0-15 0,0-3 0</inkml:trace>
  <inkml:trace contextRef="#ctx0" brushRef="#br0" timeOffset="220882">11567 15829 23459,'0'-6'-6205,"0"-1"4076,20 1 5401,0-6-1746,4 4-521,11-3-822,-19 5-230,17 3 89,-7-1 0,1 3 0,0-1 1</inkml:trace>
  <inkml:trace contextRef="#ctx0" brushRef="#br0" timeOffset="221080">12070 15945 23549,'28'0'0,"-1"0"0</inkml:trace>
  <inkml:trace contextRef="#ctx0" brushRef="#br0" timeOffset="222308">12263 15562 22110,'0'-13'-3193,"0"2"0</inkml:trace>
  <inkml:trace contextRef="#ctx0" brushRef="#br0" timeOffset="226983">13212 13935 23549,'14'-7'4556,"-11"2"-6203,25 1 2578,-24 0-796,28 2 25,-17 1 28,20 0-255,24 1 67,-17 18-1446,21-13 1805,-28 28-2238,-3-29 600,13 43-1247,-13-28 737,-6 9 0,-1 2-1052,0 0 2377,15 20 0,-22-20 0,5 9 0</inkml:trace>
  <inkml:trace contextRef="#ctx0" brushRef="#br0" timeOffset="227200">13822 13882 22650,'-54'0'539,"12"21"357,11-7 0,1 1-251,-8 28-941,4-11 0,-1-1 78,-5 11-6,14-13 0,0 1-780,-4 12-152,3 2-361,5-2 1111,7-1 1,7-2 0,4-1 0</inkml:trace>
  <inkml:trace contextRef="#ctx0" brushRef="#br0" timeOffset="227544">14375 14122 22470,'-47'-1'-258,"20"17"1649,-12-12-1099,35 30-2542,-32-13 3000,23 0-1252,-5 12-81,9-15-130,27 12-1294,7-8 81,21-11 1154,2-6 1888,-19-23-1157,11 14 754,-36-32-1549,25 31 1942,-26-35-678,8 22 471,-11-20-2033,0 12-261,0 0-665,0-4 244,-21 8 705,16 0 785,-32 14 1,33 3-1,-12 5 1</inkml:trace>
  <inkml:trace contextRef="#ctx0" brushRef="#br0" timeOffset="227922">14765 14083 22380,'-43'-11'-1408,"7"2"921,5 24 2385,16 3-2342,5 16-1023,34 0-675,3-4 804,25-8 356,-14-10 864,-2-6 283,-10-6-798,-2 0 932,4-14 1463,-9 10 1059,4-22-935,-16 11-1681,-1-8-802,-6 29-705,0 9-744,0 21 1531,19 6 1,4-11-1,18 6 1</inkml:trace>
  <inkml:trace contextRef="#ctx0" brushRef="#br0" timeOffset="228134">15350 13302 23999,'-44'-4'-288,"10"17"2370,-4-9-2153,8 34-704,-4-15 802,0 25-1008,7-14 1,-1 0 305,7-6 0,0 1-125,-8 10 0,0 1 758,9-10 0,0-1 0,0 2 0,-1 0 0,1 0 0,0-1 0</inkml:trace>
  <inkml:trace contextRef="#ctx0" brushRef="#br0" timeOffset="241017">13415 15523 22560,'9'-10'580,"-7"1"-2990,7 1 3723,-9 3-3206,0-1 2220,0 2-1224,19 1 2035,6 17-2123,24 6 375,-11-1 837,3 20-2082,-1-4 1593,-10 11-833,-6-13 0,0 0-246,2 9 860,-6-7 1,0 1 0,0 5 0,4 14 0</inkml:trace>
  <inkml:trace contextRef="#ctx0" brushRef="#br0" timeOffset="241266">13918 15506 23729,'-32'0'270,"0"0"-270,7 16 759,-17 9-216,8 11-889,-12 4 220,22-14 1,2 1-749,-12 17-72,8-6 0,2 0-444,0 8 1163,-1 13 0,16-23 0,2 0 0</inkml:trace>
  <inkml:trace contextRef="#ctx0" brushRef="#br0" timeOffset="241633">14218 15667 23189,'-24'13'2467,"-11"5"-1669,31 18-4247,-22-7 3277,23 2-1526,-6-9 1068,9-3-574,0 0-393,0-2-503,20-3 305,2-1 2112,2-2-1024,14-5 1847,-12-2-623,17-22 1814,-10 14-476,-7-31-589,-9 10-496,-9-10-837,0-13-425,-8 20-802,0-19-23,0 22-1104,-21-9 59,16 18 129,-32 2 1020,34 8 1607,-23 6 1,24 12 0,-8 6 0</inkml:trace>
  <inkml:trace contextRef="#ctx0" brushRef="#br0" timeOffset="241851">14615 15668 22380,'-21'-10'-3544,"2"2"2564,-5 23 2958,-1 2-1551,23 18-2907,-9 0 2002,31-1 1,0-6-1,19-3 1</inkml:trace>
  <inkml:trace contextRef="#ctx0" brushRef="#br0" timeOffset="242015">14773 15752 23099,'0'7'-6565,"0"5"3987,0 29 974,0-12 246,17 0 1302,-12-11 1,26-9-1,-14-1 1</inkml:trace>
  <inkml:trace contextRef="#ctx0" brushRef="#br0" timeOffset="242183">15100 15143 22470,'-24'-4'-1180,"6"1"736,-22 20 935,11 3 0,2 5-1452,-6 20 780,7-12 1,3 0 0,11 11-1,6 3 1</inkml:trace>
  <inkml:trace contextRef="#ctx0" brushRef="#br0" timeOffset="242921">16272 15432 24179,'3'-17'-4130,"0"-1"2340,-3 3 324,0-6 533,-17 8 803,-5-1 151,-21 10 851,20 21-598,-18-12 1045,36 34-1401,-29-21 2224,30 18-2045,-10-6 318,14 13-883,0-10-1037,19 10-918,-14-15 184,34-2 2514,-13 8-2621,-1-9 2238,13 10-454,-20-18 561,2 1 271,-7-9 760,-13-4-876,0 0-2296,-17-4 3060,-6 0-740,1-14 1,3 10 0,19-10-1</inkml:trace>
  <inkml:trace contextRef="#ctx0" brushRef="#br0" timeOffset="243607">16968 15436 23549,'-55'14'2517,"8"-11"-2763,2 27 580,-3-6 136,14-3-364,-7 18-495,27-23-28,-5 14-115,17-9-1664,-8 3 999,10-7-1266,18 3-406,4-10 1403,22-5 1259,1-2 220,2-20 1122,-19-5 477,8-22-899,-21 10 645,9-13-99,-11 20-487,-8-20-1924,-5 26 49,0-8-1096,-13 22 1126,10 20 190,-9 12 992,12 34-1222,19-19-681,4 18 680,0-33 942,14 4 274,-22-13-956,16-8 1344,-7 2-587,0-9 1513,-1 3 417,-2-4 481,8-16-231,-9-7-358,11-18-195,-18 17-1392,4-14-77,-11 34 295,0-26-1103,-3 26 711,0-15-1648,-1 17 2258,0-4-1275,4 26-815,0-1 95,2 4-1217,4 4 1440,-1-23 561,3 21-687,8-23 546,-2 10 541,15-12 2349,-13 0 14,15-16 824,-17 11-252,6-31-1980,-8 6 1039,-7-7-2029,3-7 350,-11 29-726,2-13-666,-3 26 148,4 26-1936,-2-4-395,13 44 3045,-6-32 1,8 10 0,-4-13 0</inkml:trace>
  <inkml:trace contextRef="#ctx0" brushRef="#br0" timeOffset="244171">18420 15327 22830,'0'7'-6026,"-18"0"10158,-5 6-2484,0-2-569,-17 16-753,19-7-440,-12 18-175,16-14-138,9 7 1021,8-11-2908,0-2 186,0-3-56,24-2 1052,-18-5-733,43-4 1803,-14-2 150,12-2 1005,13-21 1063,-26-5-1311,-9 2 0,-3-3 424,1-15-956,1-4 736,-12-7-2047,-4 9 364,-5 5 1,-2-1-791,2-10 515,-2 9 1,-2 0-615,1-5 164,0-8 829,-16 17-167,12 17 258,-12 20 1847,16 32-1491,0 14 14,0 13 172,20-7-909,-15 5 626,10-28 1,2 1-116,-7 14 1,-1 0-139,7 20-1237,4-13 1,0 0 305,-7 2 632,3-21 1,1-2-652,-2 5 1408,-1-8 1,-4-5 0,-1-4 0</inkml:trace>
  <inkml:trace contextRef="#ctx0" brushRef="#br0" timeOffset="244335">18397 15197 23009,'0'-17'-6385,"26"3"9683,-20 1-2593,26 6 1,5 3-587,-9-2-73,14 2 0,2 2 1,5 2-1,15 0 1</inkml:trace>
  <inkml:trace contextRef="#ctx0" brushRef="#br0" timeOffset="244680">19422 15241 22830,'-56'0'1529,"13"14"409,-1-11-2040,16 32-618,2-17 1124,4 21-1405,10-9 79,-4 3 243,14-1-796,-6 0-344,8 10 65,17-13-113,7 11-597,-2-23 1695,20 0 691,-23-12 310,28-3 960,-16-18 430,5 11 203,-11-33-348,1 5 249,-12-11-1605,-4 10 1,-2 1-365,-7-7-941,4-14-149,-5 22-872,-25 0 95,19 5 537,-35 5 638,36 4-549,-26 6 1628,14 3 0,-9 4 0,3 4 1</inkml:trace>
  <inkml:trace contextRef="#ctx0" brushRef="#br0" timeOffset="244865">19745 14498 23549,'0'-4'-1052,"0"18"0,-17 14 0,-4 21 0</inkml:trace>
  <inkml:trace contextRef="#ctx0" brushRef="#br0" timeOffset="245251">20857 14755 24539,'0'41'-5846,"0"19"3807,0-19 975,0 21 425,0-9 124,0 3 211,0 5-170,0-19 0,0 1-1842,0 21 1756,-8-14 0,-1-1 191,4 4 525,-10-15 0,-2-2 0,0 0 0,-16 6 0</inkml:trace>
  <inkml:trace contextRef="#ctx0" brushRef="#br0" timeOffset="245383">20572 15425 23189,'20'-26'-1177,"-14"1"871,25 6 1,6 0 1601,-5-11-1277,4 11 0,2 0 236,12-8-389,4 0-208,2 0 498,3 1 1,-1-1 0,-2 1 0</inkml:trace>
  <inkml:trace contextRef="#ctx0" brushRef="#br0" timeOffset="245922">21335 14723 22740,'0'-4'-4407,"-15"1"5743,11 20-2101,-21-13 2661,23 37-2844,-9-3 522,11 13 9,0-11 0,0 1-1179,0 12 1596,0-6 0,0 1-1142,0 7 766,7-20 1,0 1-1960,-3 26 1919,10-19-1076,-14 17 1222,0-33-899,8 2-432,-6-18 1228,6-21 1892,-8-12-1036,0-21 257,0 9 148,0-5-708,17 25 1775,-13-11-846,29 23 898,-15-7-1175,21 27-5,-11 4-524,14 20-256,-16-9-275,11-1-1339,-8-10 1302,-1-4-1183,0-8-197,12 5 1707,-10-13 920,15 6 40,-23-23 1032,2 12-363,-13-32-1328,-6 31 918,-1-37-1691,-4 10-73,0-9-351,-19-8-971,14 24 128,-14-5 91,7 13 861,9 27-485,-9 11 1958,12 16-975,20 22-856,-15-22 503,11-4 0,2-1-143,2 3-255,7 10 1046,11-13 0,-14-13 0,8 3 0</inkml:trace>
  <inkml:trace contextRef="#ctx0" brushRef="#br0" timeOffset="246433">22118 15224 23549,'0'-11'-5036,"0"2"2907,0 24 975,17 8 230,-12 14 176,25 12 86,-27-19 248,22 19-1752,-22-24 1860,8 3-1048,-5-14-167,-4-5 1319,5-18 1503,-7-10-912,0-23-82,0 7 262,0-3-173,0 4 509,0 6-193,15 5 893,-1 11-1055,5 34-665,1 2-5,-18 14-6,12-6-553,-13-8 496,10 7-540,-8-18-1323,6 15-456,-5-21 1977,0 4-38,-1-6 153,0-5 2775,0-18-1902,1 14 2131,2-32-1078,6 11 402,-2 2 73,10-17-273,-6 25 354,8-6-2090,-7 10 1563,9 11-1640,-11 18-980,8 5-162,-13-1-1436,1 26 559,-5-31 1730,-3 24 0,-1-17 0,0 0 0</inkml:trace>
  <inkml:trace contextRef="#ctx0" brushRef="#br0" timeOffset="246649">21835 14869 22920,'0'-14'-6296,"19"2"9461,-14 1-4033,37 2 2348,-9-1-364,10 5-1122,0 0-1684,1 5 1553,-14 17 1,10-12-1,-17 12 1</inkml:trace>
  <inkml:trace contextRef="#ctx0" brushRef="#br0" timeOffset="247099">23437 15207 23819,'-19'-15'-5010,"-11"-3"4296,6 8 970,-28 1 678,33 6-194,-33 2 5,23 16 258,-12 9-547,19 19-317,4 20-344,10-19-944,33 14-948,-19-34-36,53 2 1382,-36-12-997,42-7 1087,-31-2 1063,7-5 731,-5-17 947,-14-2 974,9-18-1022,-19 2-2121,-1 15 595,-8-6-1933,-2 18-164,-1 16-815,0 9-445,0 28 578,17-14-690,-13 0 2732,27-19 0,-27 8 0,10-5 0</inkml:trace>
  <inkml:trace contextRef="#ctx0" brushRef="#br0" timeOffset="247299">23733 15308 22200,'5'0'450,"0"14"-6672,-2-10 4287,0 24 559,1-24 1012,2 26-575,0-10 6,2 0-2002,0 11 657,0-17 1814,0 9-524,-3-12 1100,1-5 1,-2-6-1,2 0 1</inkml:trace>
  <inkml:trace contextRef="#ctx0" brushRef="#br0" timeOffset="247449">23928 15287 23009,'13'-10'1439,"1"-6"-2519,0 13 1804,0-6-309,2 9-574,-3 0-45,6 20-1459,-8 3-541,1 1-510,-4 14 524,-1-24-954,1 17 131,-1-11-51,0-2 2536,-1-2 0,0-8 0,1-2 0</inkml:trace>
  <inkml:trace contextRef="#ctx0" brushRef="#br0" timeOffset="247849">24318 14595 23549,'7'16'-7854,"-1"-12"8353,-3 34-1554,3-19-73,2 43 596,-1-16 355,0-3 1,1 1-284,2 13-525,0-10 1,0 0 1193,5 5-776,-8-18 1,1-2-31,5 5 126,-2-5-237,-1-6 26,-2-6 119,-2-4-212,1-5 469,0-5 1010,0-3 531,4-23 460,-2 15 1341,6-34-1402,-4 13 224,3 2 345,1-15-949,-3 25 75,7-6-590,-6 11 58,6 34-3248,-6-6 1066,2 24-399,-3-12-316,-2 1 274,-2 2-1107,-1-4-341,-4-1 2785,-1-5 1,-2-12 0,0-3-1</inkml:trace>
  <inkml:trace contextRef="#ctx0" brushRef="#br0" timeOffset="248067">23680 14289 22920,'0'-12'-5756,"0"2"3807,24 1 5541,-18 3-2481,32 2-147,-20 3-1108,0 17-2053,-4 8 1881,-14 11 1,-16 4 0,-4-7 0</inkml:trace>
  <inkml:trace contextRef="#ctx0" brushRef="#br0" timeOffset="249699">25527 15098 23369,'0'38'-5936,"0"-7"3808,0-1 1154,12 7-782,-9-6 1237,10 9-305,-13-11 801,0-3-1574,0-3 1687,0-2-90,0-3-90,0-1-707,0-6 816,0-25 576,0-9-685,0-18 90,0 4 90,0-9-90,0 13 180,19-22 659,0 26 497,4-2 342,6 16 748,-8 8-9,16 3-407,-8 4-324,3 19-1143,-17 8-1613,6 22-773,-15-9 321,3-2-1087,-6-3 176,0-10 380,-1 6 141,-1-20 153,0 5 1874,1-15 532,2-10 420,1 5 1149,8-30-1284,0 5 117,14-21 51,-8 9-19,9 2 519,-9 17-169,0 3-384,-1 9-186,4-2 670,-4 10-497,8-4 146,-13 25-2248,4-14 918,-10 33-1611,1-33 686,-4 35-1244,0-24-182,-1 19 453,0-12-208,1 6 2215,-2-15-1521,4 12 1391,-2-18-1374,1 3 1068,-1-6 645,-2-5 1617,1-14-1249,1 10 1097,2-24-788,1 6 221,8-16 288,-4 15 295,5-9-114,-6 29-536,3-18-89,-3 19-198,6-7 1041,-5 9-773,7 22-1721,-9 8-689,6 29 17,-6-8-1351,2 3 312,3 1-651,-3-14-1850,12 21 4440,-6-32 1,7 4-1,-6-17 1</inkml:trace>
  <inkml:trace contextRef="#ctx0" brushRef="#br0" timeOffset="250010">26793 15249 22470,'-40'0'1079,"1"0"-989,14 14 702,-8-10-544,19 28-1466,-4-13 1045,3 3-125,14 6-1312,-4-16 636,5 10-532,0-6-712,18-3 130,1 1 1258,19-7 467,-2 0 417,3-7 1467,-17-20-598,5 15 845,-24-31-1716,7 18 318,-10-15-892,0 5 341,-18 12 1,-6 7-1,-19 9 1</inkml:trace>
  <inkml:trace contextRef="#ctx0" brushRef="#br0" timeOffset="250251">27313 15276 24449,'0'37'-7195,"0"4"4346,0-10 886,0 1 155,0-9 1701,0-1 1,0 0-1,0-1 1</inkml:trace>
  <inkml:trace contextRef="#ctx0" brushRef="#br0" timeOffset="250434">27580 15175 24898,'0'-5'-6385,"-16"0"6948,13 2-2283,-13 0 369,4 1 1847,-2 16 0,-14-10 0,0 10 1</inkml:trace>
  <inkml:trace contextRef="#ctx0" brushRef="#br0" timeOffset="250699">26547 14947 22290,'25'-11'3004,"19"2"-2623,-26 2 308,22 2-841,-13 1 97,-1 3-145,6-1-32,-11 17-988,3 4-798,-13 0-1208,-5 15-1241,-2-12 3985,-4 13 0,0-15 0,0-8 0</inkml:trace>
  <inkml:trace contextRef="#ctx0" brushRef="#br0" timeOffset="250867">27182 14458 23549,'0'52'-7825,"0"-9"4078,0 7 3481,0-10 0,0 8 0,0 1 0</inkml:trace>
  <inkml:trace contextRef="#ctx0" brushRef="#br0" timeOffset="251016">28385 15510 26697,'15'5'-1404,"-4"-2"0,-6-2 0,-3-1 0</inkml:trace>
  <inkml:trace contextRef="#ctx0" brushRef="#br0" timeOffset="479315">5122 10842 23639,'40'16'-2538,"-6"-12"3006,8 25-2123,-4-17 1550,5 14-519,4-4 279,0 3 144,-1 2-901,-1 1 824,-1 1-650,-1 1 916,-2 2-930,-14-9 1,0 0-621,13 16 1420,-16-16 0,0 0 0,5 10 0,-2-3 0</inkml:trace>
  <inkml:trace contextRef="#ctx0" brushRef="#br0" timeOffset="479504">5958 10560 26248,'-20'-15'-4730,"2"1"3204,-21 9 2764,2 1-349,-7 4-96,-11 29-213,4-2 0,-2 5-210,7 4 1,-2 6-383,4-7 1,-4 4-1,-2 1 1,4-2 344,3-1 1,2-1 0,-2 3-430,2 0 1,-2 1 0,0 3 0,0 1 93,0 4 1,-1 2 0,2 1 0,2-2 0,8-9-1,2-1 1,0 0 0,-1 3 0,-7 11 0,-1 0 0,0 0-1,0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20:30.50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3082 2387 22470,'0'-11'-5306,"0"0"3537,-16 1 2014,12-1-1860,-11 0 1916,15 0-550,0 0 353,0 0-1520,-11 0 1592,9 0-430,-9 0-133,11 3 1149,0 0-1192,-4 5 1060,3 0-1272,-6 2 1967,5 0-977,-3 1 1593,-11 0-207,1 16-349,-28 7 737,10 11-1068,-16 2 1318,8-1-1990,2 1 687,1 3-1245,6 0-174,5-1 99,7-1-1181,6 12 198,8-16-693,22 18-536,-12-28 378,38 2 1104,-36-15-793,45-5 1957,-30-3 223,25-2 651,-14 0 106,-1-20 1458,7-1-230,-13-3-1245,3-22 343,-14 38-804,-8-39-1872,0 32 143,-6-10-463,0 33-447,17-9 1578,-13 48-1388,32-26 1271,-22 12 1,-3 4-2272,13 10 2366,-4-1 1,-1 3-978,0 10 1097,-9-18 0,2 0-159,11 19-2077,-21 0 2711,7 1-455,-9-1 840,0-3-57,0-3-64,-9-20 1,0-1 446,4 13-1178,-12-15 1,-1-2 1076,13-5-412,-24-4 1,26-15 0,-9-4-1</inkml:trace>
  <inkml:trace contextRef="#ctx0" brushRef="#br0" timeOffset="198">3583 2423 21840,'10'-11'-1029,"-2"4"1735,-2 2-172,-3 21-3846,-1 11 1666,-2 11 1085,0-4 1,0 0-280,0 14 42,0-15 0,0 1-541,0 15-686,0-1-585,0-2 2713,0-2 0,0-5 1,0-3-1</inkml:trace>
  <inkml:trace contextRef="#ctx0" brushRef="#br0" timeOffset="358">3658 2223 21840,'-14'-25'-8257,"11"3"5865,-11 5 1601,14 3 570,-8 5 0,5 5 0,-5 2 0</inkml:trace>
  <inkml:trace contextRef="#ctx0" brushRef="#br0" timeOffset="748">4207 2352 22380,'-54'0'540,"11"0"-540,1 14 1281,11-10-1271,1 24-192,2-24 212,2 26-408,0-8 599,13 7-1010,1 7-156,12-15-1562,19 5 24,-14-10-14,40-3 1331,-22-3 428,28-4 213,-8-4 1112,5-2 357,16-16 1155,-16-9-764,-13 4 1,-3-2 1251,-2-13-2088,1-1 531,-23 15-1223,-4-7-903,-4 5-501,-16 0-819,-4 13 923,-1 26 1584,21 20-1535,4 5-240,31 5 200,-30-20 199,37 0 1233,-22-6 343,22-8 0,-8 3 0,1-5 0</inkml:trace>
  <inkml:trace contextRef="#ctx0" brushRef="#br0" timeOffset="899">4793 2409 22470,'0'36'-7735,"17"4"6900,-12-7 1,29 2-1,-13-10 1</inkml:trace>
  <inkml:trace contextRef="#ctx0" brushRef="#br0" timeOffset="1052">5187 2162 21930,'-16'-7'-3753,"12"0"-839,-24 2 4897,14 1 0,-2 2 0,5 2 0</inkml:trace>
  <inkml:trace contextRef="#ctx0" brushRef="#br0" timeOffset="1282">4250 1637 21480,'21'-27'-1017,"-15"1"-1795,40 4 5025,-25 2-1828,23 5 628,-11 4-193,-2 6-533,-2 3-431,-5 29-1989,0-5 1907,-13 29 1,-1-6 0,-10 4-1</inkml:trace>
  <inkml:trace contextRef="#ctx0" brushRef="#br0" timeOffset="1772">5858 2318 20851,'0'40'-6026,"0"0"3897,0-3 1065,0 26 426,0-10 425,0-7 0,0 1-1,0 10 100,0-2 0,0 0-1483,0-3 1867,0-7 0,0-4 90,0-11-360,0 4 0,0-39 0,-17-37-806,13-8 626,-11-4 0,0-3-4,12 21 1,2 1 48,-6-15 0,1-1 57,5 13 1,2 1 85,-1 0 1,0-1 36,0 2 0,0-1-45,0-29 626,0 5-175,21 10 765,4-3-188,1 21 416,14-2 242,-15 26 644,11 3-399,-5 6-334,-11 18-1435,0 5-897,-10 11-655,3-1-619,-12 3 257,3-9-2019,-24 14 3654,16-21 1,-32-1 0,16-13 0</inkml:trace>
  <inkml:trace contextRef="#ctx0" brushRef="#br0" timeOffset="2149">6250 1398 21210,'15'18'-6044,"1"-14"6998,-1 40-3768,1-20 1954,-6 8 0,-1 4-163,7 12 664,-1 6 0,-1 2-161,1 4-512,-2-3 1,-1-1 706,-2-2-386,-4-14 0,-1 0 1066,1 3 129,1 16-220,-4-33 83,1 2-106,-2-15-143,1-8-362,-2-1-116,2-4 2249,2-19-1079,2-3 133,4-2 221,-1-12-286,2 31 1751,1-30-1269,3 23 1129,-3-6-2817,4 9 1930,-7 9-585,8 18-1681,-6 8-533,5 10-1812,-2 3 1040,1-8-1107,2 2 2720,4 0 1,4-1 0,2 0 0</inkml:trace>
  <inkml:trace contextRef="#ctx0" brushRef="#br0" timeOffset="2482">7190 2065 23009,'-50'-7'-1124,"11"0"710,0 7 821,11 0-162,4 17 415,-6 5-316,11 20-1096,2 0-130,11-6-86,27 3-841,6-19 563,23 5 343,0-17 288,-10-1 38,1-24 2338,-18-4-326,-5-19-858,-9 0 289,-9 6-1217,0 9-342,0 30-1584,0 10 109,0 27-1149,0-9 2757,23 2 0,-18-13 1,18 0-1</inkml:trace>
  <inkml:trace contextRef="#ctx0" brushRef="#br0" timeOffset="2848">7640 2148 22110,'-19'22'-778,"5"5"-587,14 13-1360,0-1 1235,0-10 436,15 2-334,-11-1 652,12-1-1370,2-1 380,-13-4 378,24 5 1518,-18-12-696,3 3 27,1-16 2082,-9 0-781,3-28 279,-2 18 895,-5-45-1498,3 29-98,0-27 549,3-5-341,0 14-1238,2-19 536,-3 33-29,3-2-856,-4 20 2264,2 3 455,3 21-2240,-2 10-372,7 26-93,-6-7 557,-2-10 1,-1-1-800,1 7-573,1 12 1383,-4-22 1,-1-2-1,-1-4 1</inkml:trace>
  <inkml:trace contextRef="#ctx0" brushRef="#br0" timeOffset="3032">7558 1246 22920,'-19'-2'-961,"0"0"783,-4 23 520,-3-1 54,-3 24-2217,-5-1 1762,-3 11 1,16-24-1,0 1 1,0 3-1,0-1 1</inkml:trace>
  <inkml:trace contextRef="#ctx0" brushRef="#br0" timeOffset="6652">22983 1871 22290,'-23'-4'-658,"5"1"555,0 1 649,2 1-284,-20 1 180,12 19-50,-4-15 44,6 30-904,0-30 1087,1 29-751,-6-10 400,10 9-614,-4-1 205,12-11-770,4-2-282,2-2 512,3 3-1235,0-7 809,18 0-101,7-9 1559,24-18 639,-8 11-83,4-33 268,-12 16 356,1-22-328,-2 6-698,-11 5 0,-1-1 54,8-20-793,-6 2 0,-2-1-522,-10 20 0,-1 0 133,3-12 0,-1 1-702,0-17-212,-2 3 642,-4 5-192,0-9 124,-4 22 140,2-7 435,-3 32-48,0 18-49,0 25 134,0 12 44,0 12 210,0-17 0,0 0-75,0 23 139,0-8 1,0 1-64,0 8 22,8-11 0,4-1-515,11 4-1,-12-19 1,3-2-152,11-4 1,0-3 488,-4 11-109,9-11 1,2-4 586,0-3 298,10-1 545,-12-13 815,-2-3 398,1 0-283,8-16 302,-11-4 522,14-17-1287,-23 17-476,5-10-713,-13 17-528,0-2-420,-5 6-190,-3 3-871,1 5 1802,0-5-1187,1 6 1330,4 0 46,-1 16-2262,11-1 1220,-3 4-295,7 3 383,-1-19-9,2 15 256,2-16 133,11 5-74,-8-7 2645,18 0-879,-22-15 955,12-2-46,-20-1-2281,1-7 725,-10 22-4,-3-17-1739,-1 18 634,-2 12-2132,1 15-447,-1 10 2203,0 9 1,17-18 0,4 7-1</inkml:trace>
  <inkml:trace contextRef="#ctx0" brushRef="#br0" timeOffset="6856">23802 1509 22740,'-11'-10'-6140,"5"1"3073,22 4 4143,4 39-1578,19-11 0,-20 34 0,-3-21 0</inkml:trace>
  <inkml:trace contextRef="#ctx0" brushRef="#br0" timeOffset="7012">23702 2479 22380,'-16'6'2889,"1"-3"-2663,4 0-121,2-3-278,5 1 0,26-1 0,6 0 0</inkml:trace>
  <inkml:trace contextRef="#ctx0" brushRef="#br0" timeOffset="7334">24967 1808 23189,'-23'-14'-4162,"18"2"-194,-39 4 5887,13 4-373,-11 3-278,-11 23 775,23-17-658,-4 36-1227,13-14 1038,10 9 475,3-1-2091,8-10-537,0-2-104,21 5-1166,6-15 1398,25 9 745,-9-20 597,-1 5 559,-12-7 469,-4-18 737,-1 14 58,0-46-826,-13 29-1422,7-39-801,-17 27 751,6-22 0,-8 23 1,0-9-1</inkml:trace>
  <inkml:trace contextRef="#ctx0" brushRef="#br0" timeOffset="7724">24857 1169 22380,'0'-5'-5756,"0"0"4977,0 0-196,12 3 3786,-9 16-4317,10 10 433,-1 10 56,-9 6-725,15-3 1171,-16 5 494,11 4-445,-12 3-517,4-11 0,0 1 1198,-2 21 38,0-21 1,0 1 69,-2-1 0,1 0-193,0 20-143,0-11 1,0 0-1002,0 5 112,0-10 1,1-2 951,1 5 1,1 8-1,-1-20 1</inkml:trace>
  <inkml:trace contextRef="#ctx0" brushRef="#br0" timeOffset="8015">24778 1603 22380,'0'-16'-6386,"0"0"4258,20-1 4495,-15 2-2679,33 0 2230,-33 0-2812,36 2 847,-6-1 130,12 7 0,3 0 0,-12 6 0</inkml:trace>
  <inkml:trace contextRef="#ctx0" brushRef="#br0" timeOffset="8332">25605 1707 22110,'-41'0'540,"-3"0"-450,7 0-90,0 0 0,11 19 342,2-14 36,4 32-914,-2-10 269,12 9-710,-1 2-13,11-10-607,0 0 1,0-2-257,23 6-375,5-10 1588,26 4 18,-13-17 1253,8-1 226,-23-6 419,7-18 939,-22-6-1615,-1-22-157,-10 6-1673,-18-15-765,13 22 1596,-13-9 1,-2 17 0,-5 2-1</inkml:trace>
  <inkml:trace contextRef="#ctx0" brushRef="#br0" timeOffset="8732">26172 1760 21930,'-44'0'270,"-4"0"-180,7 0-90,3 0 0,10 0-90,5 0 450,0 19-186,3 4-402,9 19-857,2-9 0,9-2-512,17-6-170,12-6 549,23 0 510,-7-12 482,-9-2 0,-3-5 531,-1-16 1337,16-3 269,-29-1-246,-9-11-624,-1 13-556,-9-15-1464,0 9-340,-14 9-418,10 27-840,-10 9 65,14 17 1965,18-4 0,-14-14 1,14-6-1</inkml:trace>
  <inkml:trace contextRef="#ctx0" brushRef="#br0" timeOffset="9066">26470 1800 22110,'7'14'-8278,"0"-10"8458,1 26-2347,-3-6 1116,6 8 16,-5 7 787,3-24-72,-1 15-1752,-1-27 3449,1 18-2613,0-18 2867,-1 5-1503,2-8 2017,5 0-350,0 0 156,15-17 542,-9-4-1767,18-19 1353,-16 18-1521,7-11 1105,-13 30-1142,-3-21-1022,-2 22 919,-1-8-778,-3 10 573,1 15-2297,-5-12 345,1 28 42,-2-9-601,1-2-532,2 17 2168,0-19 0,5 4 0,0-9 0</inkml:trace>
  <inkml:trace contextRef="#ctx0" brushRef="#br0" timeOffset="9248">26977 888 22020,'-43'0'0,"5"26"852,13-5-871,1 28-963,10-17 1,-1 1 702,-4 24 0,9-19 0,2 0 0,2 22 0</inkml:trace>
  <inkml:trace contextRef="#ctx0" brushRef="#br0" timeOffset="9398">27443 2109 22200,'7'5'-2482,"-3"0"0,-1-3 0</inkml:trace>
  <inkml:trace contextRef="#ctx0" brushRef="#br0" timeOffset="12652">1370 5042 23099,'0'-30'-6205,"0"2"4076,0 1 1065,0 7 425,0-1 214,10 5 1403,-8-3-1194,14-9-358,-14 5 717,9-7 635,-5 1-361,2 8 336,0-11-256,-5 16-1074,2-2 622,-3 8-696,0 5 1530,0 19-1804,1-10 167,1 41-2,1-27-289,2 40-281,-2-25 1171,0 5 0,1 1 0,2-1 0,2 24 0</inkml:trace>
  <inkml:trace contextRef="#ctx0" brushRef="#br0" timeOffset="12836">1365 5317 21930,'11'-14'-252,"7"-2"514,32-18-206,-7 6-401,9-2 495,-10 7 1,4 0 0,0 1 0</inkml:trace>
  <inkml:trace contextRef="#ctx0" brushRef="#br0" timeOffset="13022">2025 5060 22470,'0'0'0</inkml:trace>
  <inkml:trace contextRef="#ctx0" brushRef="#br0" timeOffset="18108">3270 4699 22290,'-12'-7'-3449,"9"-5"-521,-9 7 4512,12-7-1307,0 2 315,0 2 360,-6-2-555,5 1-1090,-8-3 980,6 3 625,-1 0-1303,-1 4 1590,2 3 181,-3 0 701,-1 2 727,-2-1 106,-1 1-75,-12 17 434,5 7-318,-7 11-858,7 1-651,2-5-547,2 1-753,5-2-581,4 0-579,2-3 1691,24 4 0,14-16 0,25 0 0</inkml:trace>
  <inkml:trace contextRef="#ctx0" brushRef="#br0" timeOffset="18415">3713 4133 22290,'-27'-13'-3453,"4"3"2260,7 1 502,12 1-1894,-12 20 4144,32 7-2509,2 30-445,2-7-819,10 6 1075,-14 7-144,3-11 588,-7-7 1,-4 0 893,-6 4-1126,1-6 0,1-1 813,-4 3 815,0 7-83,0-17-234,0-6 80,0-4-287,0-2 0,0-8 0,0-1 0</inkml:trace>
  <inkml:trace contextRef="#ctx0" brushRef="#br0" timeOffset="18538">3962 4457 21210,'17'0'0,"-4"0"0,-2 0 0,-2 15-3204,-2-11 2557,2 28-1202,-2-16 223,7 28-488,-1-13-716,12 20 2381,-4-23 1,9 7 0,-3-15 0</inkml:trace>
  <inkml:trace contextRef="#ctx0" brushRef="#br0" timeOffset="18776">4550 4522 22200,'0'-19'-6116,"-21"8"5757,16-6-2230,-55 8 4008,30-1-961,-31 3 372,27 23 705,15 2-1538,9 17 533,10-1-1283,21-3 920,4-3-1603,20-13 1023,-5-6-623,-5-9 862,-17-17 0,-7 0 0,-11-15 0</inkml:trace>
  <inkml:trace contextRef="#ctx0" brushRef="#br0" timeOffset="19150">4838 4510 20851,'0'23'-6116,"0"-2"4077,0-5 975,0 0 426,0 5 212,0-6 302,0 9-104,0-13-1279,15 1 1763,-11-4-813,20-6 1942,-13 1-348,11-17 871,-7 10 160,2-29-652,6-4-5,-9 0-576,10-14 662,-15 28-2049,3-2 386,-7 16-707,1 2 143,-3 7 1360,1 0 5,-1 0 230,5 21-2404,-3-16 801,10 49-1284,-6-31 1722,0 10 1,0 2 0,3 5 0,2 13-1</inkml:trace>
  <inkml:trace contextRef="#ctx0" brushRef="#br0" timeOffset="19315">4557 5265 22290,'-3'-32'-1140,"21"14"1,8 4 0</inkml:trace>
  <inkml:trace contextRef="#ctx0" brushRef="#br0" timeOffset="19770">5615 4624 22830,'-21'-8'-2714,"15"1"-1248,-50 3 5350,35 2-712,-40 18 761,33-12-682,-5 28-504,15-28 280,5 31-742,7-20 1180,2 15-2194,4-9-234,0-1-920,17 6-28,8-8 1227,21 3-122,-7-14 1943,11-2-12,-21-19 1308,6 10 217,-15-27-504,1 10 814,-6-17-1813,-2 1-818,-7 7-735,-5 6-380,-1 33-2335,0 20 1103,18 10 2067,-2 14 0,5-26 0,-9 8 0</inkml:trace>
  <inkml:trace contextRef="#ctx0" brushRef="#br0" timeOffset="19965">5908 4744 22200,'0'4'-6386,"14"-7"9542,-10 29-6763,23-12 2973,-12 2-846,1 1 1540,7-15 1,-14 4 0,12-6-1</inkml:trace>
  <inkml:trace contextRef="#ctx0" brushRef="#br0" timeOffset="20099">6163 4659 22020,'6'-14'-2725,"0"4"2092,-2 10 1562,1 0-371,-1 0-96,4 21-2827,0-16 1748,9 51-1552,-4-34 1461,0 9 1,1 2-1504,4-1-1094,7 7 2906,-3-16 1,-1-4 0,4-2-1</inkml:trace>
  <inkml:trace contextRef="#ctx0" brushRef="#br0" timeOffset="20499">6415 3916 22290,'-11'18'-1733,"19"14"-3158,-4 14 3174,36 7 580,-34-4 422,16-24 1,5 1 431,-7 16 1,-1 2-4,5-11 0,2 0-669,0 11 0,-1 0 181,-8-14 1,-1 0 787,16 28-340,-2-6 188,-13-18 1,0-1 297,6 11-284,5 15-124,-19-35-528,2 1 554,-8-18 54,1-17 1526,-2 6 109,3-33-220,3 3 10,-2-10-92,8-11 139,-7 26-64,4-8 20,-3 26-1128,-1 0 124,1 11 1099,-2 0-304,6 20-1774,-4 6-990,7 24-192,-7-10-271,0-1 1848,-4-13 0,-3-2 0,0 0 0</inkml:trace>
  <inkml:trace contextRef="#ctx0" brushRef="#br0" timeOffset="20732">5350 3849 23189,'31'-34'-533,"22"2"1920,-30 6-1930,37 2 1694,-38 12-717,26 2-211,-30 28-3217,6 21-445,-11 12 3210,-13 14 1,-21-6 0,8-27 0,0 0 0</inkml:trace>
  <inkml:trace contextRef="#ctx0" brushRef="#br0" timeOffset="22232">8143 4653 23999,'47'-14'2432,"-6"10"-2851,3-10 693,-3 0-413,4 10-733,5-20 426,1 22-671,1-15 1184,-3 15 0,-3-5 0,-3 7 0</inkml:trace>
  <inkml:trace contextRef="#ctx0" brushRef="#br0" timeOffset="22415">8305 4970 22650,'54'-19'1242,"-18"9"0,0-1-451,10-13-1261,-2 2 1,2 1-94,12 5 631,-19-4 0,1 0 0,16-1 1,1 0-1</inkml:trace>
  <inkml:trace contextRef="#ctx0" brushRef="#br0" timeOffset="22686">8750 4262 22740,'-24'-17'-3980,"4"-5"1418,11 5 486,4-8 948,28 10 3581,10-2-612,11 10-674,5 2-888,-15 4 988,3 1 270,-3 20-496,10 9-194,-13 13-2020,-12-8 1,-4 3-1637,-3 15 1647,-6 0 0,-6 3-94,-8-19 0,-2 0-48,9 15 1,-3-1 126,-19-12 1,-3-1 1235,13 2 1,0-1 0,-13 1 0,-3 0 0,8-1 0,0 1 0</inkml:trace>
  <inkml:trace contextRef="#ctx0" brushRef="#br0" timeOffset="24566">10255 3571 22290,'0'-5'-5666,"0"2"3537,0 1 1065,0 17 426,0 3 212,0 12 122,0-1-14,0-2-1279,0 2 968,0 3-181,0 0 810,0 15 0,0-12 0,0 10 0</inkml:trace>
  <inkml:trace contextRef="#ctx0" brushRef="#br0" timeOffset="24774">10298 3233 22560,'0'-14'-6386,"-11"0"3797,8 3 3294,-8 3 1,11 18 0,0 8 0</inkml:trace>
  <inkml:trace contextRef="#ctx0" brushRef="#br0" timeOffset="25198">10993 3561 22290,'-41'0'0,"7"0"0,1 16 1245,18-1-1630,5 19-1087,10-10-252,0 2 431,0-7-303,0 0-1,20-2 287,1 2-835,22-10 1884,-12 0 696,2-9 1161,-9-15 364,8-12-264,-8-9-1150,-6 4 0,-1-1 163,-1-14-416,-4 1 0,-3-2-582,-3-14 471,-4 18 0,0-6 1,0 5-828,-2 10 1,0 1-248,0-29 0,0 3-894,0 16 604,-16-7-207,12 34 372,-11 23 2965,15 53-2080,0-1-1163,7 3 1,5 1 263,-1-27 0,1 0 926,5 15 1,1 0 0,0-15 0,-1-1 0,-3 1-1,0 1 1</inkml:trace>
  <inkml:trace contextRef="#ctx0" brushRef="#br0" timeOffset="26052">12215 3406 22290,'-19'-15'-5025,"-1"-2"2995,-3 7 2084,-9 1 578,10 7 309,-14 19 543,6 6-830,13 19-1526,8-8 1189,26 9-1241,-13-18-369,34 4 442,-6-10-126,8-10-144,17 0 688,-25-9 1214,18-16 885,-25 12 1054,2-28-750,-12 13-1050,-8-15-1078,-1 6-595,-6 26-548,0 21-205,0 18-794,0 9 487,0 11 452,0-12 706,0-8 0,0-1 273,0 6-28,10 17 70,-7-29 171,7 2-441,-10-14 340,0-6-540,0-1 1319,0-6 1,-14-3 0,-4-1 0</inkml:trace>
  <inkml:trace contextRef="#ctx0" brushRef="#br0" timeOffset="26432">12988 3234 21930,'-37'0'0,"-1"0"90,16 14 554,-16-11-514,32 21-1748,-31-22 1795,32 22-1262,-23-13 1806,25 12-2089,-8-6 998,11 9-1594,0-8 285,20 11 925,-16-14-1677,36 1 2928,-11-10-1692,10-3 2495,-2-3-930,-11-15 1818,-4 12-179,2-26-122,-13 10 64,-1-15-2115,-10 3-1138,0 5-47,-14 13-159,10 22 116,-10 16-54,14 8 1102,0 17 0,0-20 0,0 11 0</inkml:trace>
  <inkml:trace contextRef="#ctx0" brushRef="#br0" timeOffset="26781">13360 3420 21390,'0'-25'-6295,"0"-2"4346,19-3 3347,1-21-1163,3 10 222,10-16-117,-28 13-840,26-1 293,-27-3 616,8 12 1,1-1 569,-11-20-1145,3 7 1,0 0-238,-5-6 9,0 20 1,0 2-551,0-8 754,0 8-1020,0 5 751,-19 9-102,15 6-206,-25 8 1748,27 62-897,-14-19 104,13 22 0,4 3-116,-4-28 1,-1-1-14,3 12 0,2 3-154,7 1 0,1-2-409,-8-11 0,2 0-889,12 23 1,5-2 1114,-6-25 0,2-1 0,3 8 1,1-1-1,24 11 0</inkml:trace>
  <inkml:trace contextRef="#ctx0" brushRef="#br0" timeOffset="27098">13983 3440 22290,'0'-13'-6386,"0"-2"4258,0-9 1154,0 2 335,0-8 213,0 6 212,23-2 1403,-17-1-2378,32-14 2644,-19 8-322,9-25-155,-10 22 293,-8-28-710,-10 26-381,0-12-1327,0 5 830,-19 14-1538,14-12 594,-32 25 1065,32 1-1132,-23 12 2269,26 21-539,-9 13 175,11 29-577,0-4-141,0 5-809,0-12-821,23-1 1763,-18 1 0,37-3 0,-18-1 0</inkml:trace>
  <inkml:trace contextRef="#ctx0" brushRef="#br0" timeOffset="27550">14225 3340 21570,'27'0'1439,"-6"0"-1349,-5 0-90,-8 0 0,2 0 0,-3 0 0,4 0 0,7-13 266,-3-2-319,7-1 285,-7-9-788,1 14 903,-1-11-681,3 1 5,-4 4 214,1-8-695,-6 11 355,-3-6-823,-4 10 667,-2-1-1332,0 5 771,0 3-186,-17 1 1332,2 16 534,-4 2 165,1 18-295,16 0-610,-5-4 618,7-2-1105,16-1-505,-12-7-1611,27 4 2554,-27-9 1,28-4-1,-9-1 1</inkml:trace>
  <inkml:trace contextRef="#ctx0" brushRef="#br0" timeOffset="27830">14715 3170 21930,'-17'19'-504,"4"3"-627,29 2-2305,-13 14 1631,13-21 837,-2 27-381,-10-17 857,23 13-1051,-24-21 432,21 3 173,-21-11 840,14-6 1356,-13-1-1204,5-21 838,-3-11-830,0-11-396,2-26 177,0 20 200,0-16 0,-1 19 0,0 1 0</inkml:trace>
  <inkml:trace contextRef="#ctx0" brushRef="#br0" timeOffset="28282">15187 3174 21300,'0'31'-6295,"0"1"4166,0-1 1065,0-6 426,17-9 362,-13 2-569,26-15 2089,-27 14-3294,26-16 3542,-9 5-475,8-6 669,-3 0 91,-5-13 288,-7-6 475,5-14-2810,-11 13 1279,0-9-1948,-6 17 99,0 21-917,-1 32 251,0 13 503,9-12 1,1 0-651,-5 1 959,11-8 0,2-1-382,-1 4 234,15 17 476,-16-28 126,5 3-1652,-19-14 2289,-12-9 0,-26-18 0,-21-12 0</inkml:trace>
  <inkml:trace contextRef="#ctx0" brushRef="#br0" timeOffset="29302">10098 5300 21570,'16'-8'2873,"-12"-2"-4587,22-4 3299,-24 5-2813,9-7 1099,-11 11-1341,0-3 300,0 6-426,0 16-494,-14 6 2506,2 20-1843,-3 5 1458,6-8-1142,9 0 481,0-13-269,20-3-146,-14-1 1230,51 1 0,-32-8 0,32 1 0</inkml:trace>
  <inkml:trace contextRef="#ctx0" brushRef="#br0" timeOffset="29520">10595 5333 21570,'-22'13'2038,"4"3"-2339,18 11-3191,0-2 1307,0-3 428,0-5 490,11-3 108,-8-5-1382,8-2 2197,-1-1 1,-7-3-1,7 0 1</inkml:trace>
  <inkml:trace contextRef="#ctx0" brushRef="#br0" timeOffset="30149">10133 5254 22740,'18'29'-7703,"-13"3"5463,32-17 3290,-32 17-2244,30-20 2093,-31 16-1647,27-10 1128,-19 2-2401,15-2 2886,-8 1-545,-1-3-1249,11 2 1354,-8-8-1356,19-1 2174,-15-8-526,8-1 1304,-9-20-858,-1 14 817,1-35-1033,-3 36 819,-1-38-1395,-4 27 584,1-28-1453,-8 29-36,0-16-441,-7 21-584,-1 9 2411,15 12-2461,-12 22 167,31-16-324,-30 14-257,35-27 1967,-26 26 0,18-27 0,-9 11 0</inkml:trace>
  <inkml:trace contextRef="#ctx0" brushRef="#br0" timeOffset="30416">11040 5324 21840,'0'43'-5936,"0"-7"3898,0 2 974,0-7 425,0 3 213,0 0 122,0 3 76,0 0-1368,18-1 1007,-14 14 415,30-15 201,-21 18-382,5-28 116,-10 3-315,-1-15-149,-6-6-340,6-1 1289,-7-25-342,0-8 89,0-33 0,0 7 1,0-6-1</inkml:trace>
  <inkml:trace contextRef="#ctx0" brushRef="#br0" timeOffset="30582">11150 5204 22200,'15'-20'-776,"-11"2"-1856,24 10 4867,-14 18-3815,10 12 337,-8 21-790,-7-7 841,-6 28-517,-3-29-435,-17 28 1203,-2-35 746,-2 4 1,-7-12-1,12-1 1</inkml:trace>
  <inkml:trace contextRef="#ctx0" brushRef="#br0" timeOffset="31190">11660 5319 22200,'-39'0'0,"1"0"0,3 0 0,15 16 238,-8-11 123,25 22-2022,-17-24 2076,18 22-1847,-6-10 625,8 11-879,23-11 435,-17 1-1395,39-15 2295,-15 5 1385,10-6-919,-9-19 1,-1-1 1880,-1 10-1173,-4-26 0,-5-2 490,-8 19-428,3-39 382,-12 34-2529,2-5 358,-3 12-941,-2 26-46,-12 6 1557,9 29-300,-10-9 348,13 11-23,18-22-207,-14 11 17,32-24 1164,-32 5-1190,28-15 763,-15 3 636,14-21 514,-9-9 7,2-27-332,-13 5-361,-1-5-1362,-7-13 1273,-3 14-1139,1 5 1,-2 0-368,-16-8-125,17 11 0,-4 2-541,-28-1 443,28-5 590,-25 21 273,27 14-282,-10 18 2823,12 24-2137,0 11 180,0 11-167,0-5-47,0 4 48,19 2-970,-18-13 0,3-1 192,13-10 0,3 1 124,-5 26 1,-1-1 0,22-4 0,-17-13 0,1-1 0</inkml:trace>
  <inkml:trace contextRef="#ctx0" brushRef="#br0" timeOffset="31781">11873 4734 22920,'0'-7'-6385,"-1"1"4534,1 22 1154,18 11-379,-13 35 675,30-6-85,-27-11 0,-2 2 196,13 14-789,-13-21 0,-2 1 1067,1 0 1,1-1-901,4 20-437,-1-13 0,2 0 1298,4 2 1,-1 10-1,-2-23 1</inkml:trace>
  <inkml:trace contextRef="#ctx0" brushRef="#br0" timeOffset="32483">12578 5265 22740,'0'-9'-6116,"0"0"3987,-17 1 2651,12 1-1983,-30 1 2556,9 3-148,-17 1-93,7 2-854,4 0 1596,12 17 76,1-1-632,9 16-203,2-6-1737,28-2-852,2-5 291,25-8 1019,-3-5 195,-6-6 262,2 0 243,-16-13 1486,0 10-401,-12-20-332,-7 38-1795,-5-6-371,0 29-194,16-4-957,6-9 337,9-10 183,2-9 903,-6-6 1312,1 0 1719,1-17-220,-1 12-118,-1-33 124,-2 20-110,6-37-1556,-10 17-442,-6 2 0,-1-2-663,-2-10-79,2-18-251,-7 16 156,-2 2 437,-3-1-414,0-15 27,-2 22 165,0-18 217,0 39 258,0-1-80,0 74 142,0-18 204,0 20 0,0 4 131,0 4-242,6-6 1,1 0-79,-4 8 62,9-24 1,1 1-619,-6-6 1,0-2-511,7 15 148,-1-13 1,0-4 1024,3 0 1,1 1-1,-5-15 1</inkml:trace>
  <inkml:trace contextRef="#ctx0" brushRef="#br0" timeOffset="32622">12833 5123 22830,'0'-21'-6476,"0"3"4348,0 2 704,17 0 2986,-13 6-2345,47 0 1099,-28 8 0,28 1 1,-20 1-1</inkml:trace>
  <inkml:trace contextRef="#ctx0" brushRef="#br0" timeOffset="32936">13307 5393 22920,'10'0'719,"3"0"-719,0 0 0,1 0 0,10-15 475,-6 1-267,19-16-168,-15 16 462,26-22-299,-25 24 275,16-22-417,-26 22-68,0-7-806,-10 8-443,-2-3-261,-1 5-492,0 0 210,0 4-186,-19 1 1880,0 3-17,-4 16 884,9 9-208,14 9-758,0 3 204,0-6 90,0 2-540,29-2-1722,-6 2-727,31-3 2601,-10-1 0,9-5 0,4-1 1</inkml:trace>
  <inkml:trace contextRef="#ctx0" brushRef="#br0" timeOffset="34998">14888 5031 22470,'15'-8'3319,"-3"0"-2729,-12 4-4198,0-1 1425,0 1 758,0 0 253,0 2 450,0 20-874,0 9-516,0 12 139,16 18 1434,-12-18 295,10-7 1,2 0-248,-2 5-203,13 16 238,-14-27-111,8 4 402,-9-14-137,6-4 1285,7-4 487,-7-7 329,20-24 898,-13 18-1506,0-23 1,0-3 673,4 7 146,8-30-532,-7 10-830,-11 12-460,4-16-691,-14 25-878,-1-2 63,-5 12 498,-2 27-1149,-1 16 791,0 8-6,0 6 190,15-18-358,-11-3-300,25 0 544,-25-4-478,28-2 1603,-17-3 200,17-6 0,-7 2 0,1-4 0</inkml:trace>
  <inkml:trace contextRef="#ctx0" brushRef="#br0" timeOffset="35598">15797 5077 21660,'15'13'-4605,"5"-9"5734,-19 18-3451,10-20 3158,-10 11-2121,5-12 2009,-5 5-1785,1-4-507,0 3 787,-2 0-547,1 1 1216,-1 2-1080,0 8 1337,0-2-1436,0 14 1693,0-11-431,0 6 613,0-9-509,0-1 272,0-3 373,0-1 539,0-4-1259,0-17-90,0-12 0,0-12-629,16-23 703,5 15 186,0-18-266,15 14 729,-19 0-466,4 14 1,2 0 0,6-13 0,-11 17-1,0 0 1</inkml:trace>
  <inkml:trace contextRef="#ctx0" brushRef="#br0" timeOffset="36048">16435 5270 23639,'0'-34'-5846,"0"-8"3718,0 7 1064,24-8 2015,-18 8-1206,34-3 1517,-35-4-1707,29-2 79,-29-2 554,27-3 943,-29-1-1083,11-2-528,-6 0 415,-6 14 1,-1 0-1475,7-16 1501,-6 11 1,-4 3-1311,-15 1 409,12-3-297,-12 25 1173,3 8 95,11 22 285,-25 6 1656,24 20-1912,-8-7 1,0 2 911,9 24-565,-2-16 1,0 0 18,5 22-413,0 1-559,0-2 244,9-21 0,5 0-1035,-3-11 1,3-1 825,10 18 0,2-3-694,11 4 821,-17-20 0,-1-1-841,12 5 412,1-5 174,2-3 818,0-3 1,0-4 0,0-2-1</inkml:trace>
  <inkml:trace contextRef="#ctx0" brushRef="#br0" timeOffset="36616">17368 5103 22830,'0'-12'-5936,"0"0"3987,0 1 1065,-20-4 885,15 6-1165,-27-4 1833,15 10 269,-13-1-1225,2 4 1884,8 19 83,8 3-657,8 21-1164,4-10 536,19 6-1807,-14-17-729,32 7 1017,-12-19 221,-3 5-584,19-14 1918,-18 3 597,16-17 1314,-7-8 204,-9-17-962,-8 6-743,-7-2-1021,-4 10 259,-3 2-1231,0 1-29,-1 1-1071,0 4 380,0 23 804,0 9-138,16 27-919,-12-10 1915,27 10 0,-17-17 0,13 7 0</inkml:trace>
  <inkml:trace contextRef="#ctx0" brushRef="#br0" timeOffset="36983">17760 5056 22560,'0'33'-6296,"0"4"4168,13-8-172,-9 2 1572,9-12 106,-3 0 155,-7-2 82,18 1-1185,-14-9 1397,9 0 582,-4-29 1274,-2 15 667,2-36-1552,-1 24 902,2-19-634,0 9-44,7-8 250,-6 10-715,9-3-102,-11 18-769,6 3 2073,-12 24-3571,4-13 2072,-4 37-1374,-1-20-366,3 25 6,2 10-302,1-11 17,0-9 1,1-1-2213,6 3 4090,8 3 0,-5-21 0,0-4 0</inkml:trace>
  <inkml:trace contextRef="#ctx0" brushRef="#br0" timeOffset="37382">18317 4607 23189,'0'49'-5845,"16"-8"1764,-12 0 3116,12-7-165,-5 2 333,-8-1 718,20 18-493,-20-16-1178,16 22 1154,-18-30 1216,12 5-1122,-12-18 919,5-2-395,-4-5-187,0-4 118,1-16 782,4-7 757,-2 0-661,7-16 868,-4 30 743,6-30-1034,-2 30 1118,7-23-590,-5 25-353,6-10-292,-10 12-233,1 0-105,-5 21-3530,-1-16 1650,-1 36-1485,0-15 811,-3 9-2964,0 7 1139,-1-16 3274,-18-4 1,13-3-1,-13-11 1</inkml:trace>
  <inkml:trace contextRef="#ctx0" brushRef="#br0" timeOffset="37606">17523 4010 22830,'48'-16'2744,"1"0"-2109,2 8-694,-2 0-80,12 6-378,-21 0 253,4 23-873,-30 14-877,-7 1 0,-6 4 1808,-15-5 0,-4 1 0,5 8 0,-2 0 0,-14-9 0,1 0 1</inkml:trace>
  <inkml:trace contextRef="#ctx0" brushRef="#br0" timeOffset="37866">19568 5484 24629,'7'2'-1380,"-3"0"0,-3-2 1</inkml:trace>
  <inkml:trace contextRef="#ctx0" brushRef="#br0" timeOffset="51998">20470 971 20401,'0'27'-6026,"11"-11"3036,-8 7 1671,8-10 787,-11 25 275,0-10 163,6 27-256,-5-19-1326,5 30 1499,-6-26 338,0-5 1,0-1 73,0 9-162,0 11-73,0 6 0,0-15 106,0-5 1,0 1-28,0 8 98,0 16-87,-12-18 418,9 1-360,-9-2 0,1 1 303,9 13-370,-6-1 1,1-2 165,6-3-177,-4-17 0,-1-2 212,5 13-139,-5 2-303,4-14 1,1 0-85,-2 20 66,1-20 0,1 2 123,0 0 0,1 0-176,-1 19 175,1-7 0,-1-1-198,0 7 239,1-19 0,-1-1-133,0 14 124,0 0-34,0 0 42,0-1 59,-1-1-4,0-2 12,0 19-1,1-18-55,1-9 0,-1-1-9,1 5 68,0 8-181,0-16 158,0 0-98,0-1-12,0 1 6,0 0 42,0 1 15,0 17 16,0-11-67,6-6 0,-1 1-254,-2 5 192,8 13-270,-11-17 489,0 0-90,8-2-398,-6 17 327,10-14-419,-7 26 660,3-25-420,-2 11 943,-2 2-824,0-11 104,-3-6 0,0 0 276,1 7-200,-1-5 1,-1 0 539,1 5-530,0-6 1,-1 0 287,2 5-254,-1 0 0,-1 0 33,1 0-73,-1-3 1,0-1 8,1-7-48,1 18-46,0-23-145,2 5-6,0-11-163,1-1-169,-1 0 68,5 7-206,-5-7 247,6 12-159,-5-12 283,1 4-18,-2-6 168,-2-1 396,1 1-170,0 1 274,-1-2-146,0 2 129,1 4-141,-2-2 256,3 8-194,-3-10-57,1 3-39,-1-5-108,1-1 6,0 0-105,-2-2 283,3-1-612,-2 1 319,2 4-217,-1-5 179,1 8-19,-2-8-76,2 5 217,-2-7-412,-1 3 421,1-4 0,1 2 0,0-1 1</inkml:trace>
  <inkml:trace contextRef="#ctx0" brushRef="#br0" timeOffset="55682">21635 3170 22290,'0'-15'-5486,"0"1"3627,0 1 1065,0 2 245,0 0 303,-16 3 627,13-1-1361,-13 2 220,16 1 850,-15 2 948,11-2-1407,-23 5 1833,16-2-202,-16 3-264,12 16 1248,1-12-1056,6 22-636,5-7-1093,-2 12 1066,4-2-1981,1-1 282,0-8-425,16-1 21,-12 0-955,13-2 1965,-1 0 163,-12-3-413,26 6 1270,-26-7-958,10 10 97,-14-9 404,0 4 507,0-4-492,0-1-17,0 0 481,-17 2 758,13-3-1403,-13 0 809,6-7 1,8-1 0,-8-4 0</inkml:trace>
  <inkml:trace contextRef="#ctx0" brushRef="#br0" timeOffset="56038">21893 3240 22200,'3'31'-6990,"-1"0"4816,-2-2 1227,0-2 523,0-6 81,19-1 115,2-10 783,20-3-906,-1-4 2000,0-18 1047,-10-1-214,-3-15-659,-19 5-1147,0 1 30,-8 7-1447,0 24-684,0 6-591,0 21-2071,18 0 3533,3-14 0,2 7 0,-7-12 0</inkml:trace>
  <inkml:trace contextRef="#ctx0" brushRef="#br0" timeOffset="56515">22410 2964 22200,'-13'-7'-3669,"9"0"-513,-9 4 5573,7-1-1494,5 20-531,-5 8 495,6 11-428,14 22-1419,-11-19 1491,4-5 1,0 1 635,5 5-1685,-9 22 747,9-28-72,-3 5-42,-7-9 852,7-12-82,-9 4-223,0-15 721,0-18 124,0-12-476,0-10 766,0-1-324,0 7-297,0 0 290,19-9 475,-15 11-386,29-6 1123,-18 21 160,2-4-35,5 14-71,-9-4 715,11 24-2152,-9-14-168,1 30-1005,-10-13-1249,0 17 124,-5-8 285,0-2-12,-1-10-666,0-1 2153,-19-2-436,15 3 1332,-31-8 1,31-2 0,-13-5-1</inkml:trace>
  <inkml:trace contextRef="#ctx0" brushRef="#br0" timeOffset="57349">22860 3234 22740,'0'36'-6296,"0"4"4168,0-6 973,0 0 517,0-9 302,0 0 32,0-1 76,0-3-1368,0-2 1596,0-3 0,0-3 0,0-3-180,0-3-720,0-3 630,0-18 270,0-8 0,18-22 662,-2 6 126,5-1 445,4 2-52,-14 12-70,12-3 258,-14 10-109,4 10 770,-9 0-1798,5 8 576,-3 13-2312,-2-9 638,2 24-372,-3-7-299,0 14 344,-1-5-730,0 0 785,1-11-867,1-5 1872,2-6-721,3-8 2757,-2 0-49,5-17-525,-2 13 1064,2-32-1608,2 32 1737,1-34-1201,1 23 723,-1-15-2577,3 10 599,-5 0 200,4 5-838,-8 4 1315,0 6-821,-3 5 937,-1 0-858,1 17-1563,-2-12 74,2 30 15,-1-31-12,3 44-118,-2-30-1190,9 35 662,-3-31 120,5 7 2005,11-14 421,-6-1 148,24-6 641,-15-3 395,22-24 1319,-20 14-508,6-31-191,-14 32 311,-5-31-1730,-2 31 1223,-1-28-2206,-6 18 268,0-4-1013,-6 8-37,-3 25-995,0 6-117,-2 17-120,0 3-669,0-10 2468,0-3 1,15-9-1,5 1 1</inkml:trace>
  <inkml:trace contextRef="#ctx0" brushRef="#br0" timeOffset="57534">23712 3051 22380,'-9'-4'508,"-5"-1"0,37 3 1,0 0-1</inkml:trace>
  <inkml:trace contextRef="#ctx0" brushRef="#br0" timeOffset="57732">24107 3068 22290,'-37'16'3735,"17"5"-4927,3 20-925,17-8-235,0 2 635,0-8 104,0-2 22,20 3-976,-15-1-677,32 0 2843,-33 0 0,26-3 1,-12 1-1</inkml:trace>
  <inkml:trace contextRef="#ctx0" brushRef="#br0" timeOffset="57888">23937 3339 22020,'0'-20'-6385,"0"-1"4256,0 1 975,22-1 2939,-17 2-2234,49-1 813,-6-2 1,13 7-1,-28 6 1,0 0 0</inkml:trace>
  <inkml:trace contextRef="#ctx0" brushRef="#br0" timeOffset="58381">24822 3630 21210,'19'-29'-1272,"14"-18"804,-8 8 486,-3 3 0,-1-1-119,2-8-27,5-14 40,-14 19 179,-2 1-752,-4 3 116,-2-5-355,-4 12-26,0-2 259,-2 19-248,0 53 65,0-13 559,0 18 1,0 3-285,0 1 354,0-5 1,0 2-52,0 8 138,0-7 0,0-1 43,0 8 100,-1-20 0,2 0-145,11 30-689,-9-17 396,4-12 1,-1-1-171,-6 1 419,0 15 90,0-29 0,-21 1 1375,2-14 1058,-20-24-1004,22-22-1751,3-5 497,22 9 0,3 0 561,-6-3-384,35-10 49,-7 1-1279,10 12 862,4-9 1,-10 16 0,1 0 0</inkml:trace>
  <inkml:trace contextRef="#ctx0" brushRef="#br0" timeOffset="58681">25787 3367 22200,'-29'-7'-719,"-20"3"1030,28 1-17,-11 2 0,-3 0-10,-7 1-111,4 8 1,0-1 397,-4-3-368,-9 25 455,22-26 3,6 27-761,11-16 227,1 14-969,10-7-841,-3-2 66,4-1-153,23-2 29,-17-1 983,26-8 0,7-4 794,-9 3-112,13-2 0,3-5 874,-3-14 1273,11 12-718,-22-30-35,-8 28 120,-10-36-2020,0 10-555,-12-11-1207,-13-10 1819,7 25 0,-32-7 0,12 14 0</inkml:trace>
  <inkml:trace contextRef="#ctx0" brushRef="#br0" timeOffset="59003">25973 3371 21840,'5'15'-8379,"-1"1"5949,-4 16 2322,0-4 331,0-2-105,0-7-226,13-9 281,-10-26-1372,22 11 3800,-22-39-2307,33 5 1196,-20-9-1209,6 12 1,2 1 797,-1-6-444,6-12-271,-11 22 10,-1 2-506,9 2 1,-12 14 0,7 0 0</inkml:trace>
  <inkml:trace contextRef="#ctx0" brushRef="#br0" timeOffset="59537">26620 3433 22470,'0'36'-6206,"-12"5"5561,9-10-418,-9 1 1222,12-9-965,0 6 231,0-8 143,0 9-1165,0-16 1417,0 1-736,14-11 1800,2-20-81,13-12 864,-5-12-450,0-3 423,3-7-292,-5 13 120,11-20-449,-19 30-679,10-9-581,-16 25 104,3 0 661,-8 11 63,1 19-1966,-2 3 134,2 20 70,-2-5 116,1-15-607,-2 2 362,2-21-176,1 12-800,-1-13 3314,8 3-109,-3-5 827,16-18 198,-8-6-281,8 0 26,-7-15-1262,-2 34 2393,-1-30-2332,-1 24 564,-3-5-1514,-1 8 461,-4 8 432,0 17-2636,0-12 315,-2 31-2298,1-20 3898,1 18 0,0-6 0,1 1 0</inkml:trace>
  <inkml:trace contextRef="#ctx0" brushRef="#br0" timeOffset="60981">28008 3518 24359,'21'-20'492,"-16"-14"-3544,30 5 4250,-12-10-1385,-4 9 0,-1-1 36,6-12-6,-5 5 0,-2-2-47,0-11-251,-4 6 0,0-1-387,7-10 996,-15 20 1,-3-1-843,1 1 0,0 3-134,-3-17 245,0 13 1,0 3-364,0 1 148,-18-1-334,-3 41 2772,-1 8-157,-12 27-306,20 3-930,-3-2 1,-1 2 87,7-10 0,2 1-161,-1 30 0,2 0-160,4-28 1,2 1-288,-1 23 0,6-1-1383,9-27 1,0-1 62,-11 8 0,4-2 99,20-13 1,1-2 116,-3 19 1253,27-6 1,-7-6 0,3-4 0</inkml:trace>
  <inkml:trace contextRef="#ctx0" brushRef="#br0" timeOffset="61348">28787 3326 22290,'-21'-4'-1099,"-7"0"988,-10 4 751,1 0-184,14 0-272,9 13 98,-9 4 262,13-1-1212,-5 15 518,9-10-755,6 8-602,17-2-797,5-6 447,21-5 1074,0-3-28,-6-7 1002,-3-6 571,-5-22 530,-7-2 272,-3-14-51,-5 7 112,-13-11-2442,4 13 123,-5-8-605,0 45-657,0 23-579,0 8-738,0 16 2890,20-30 1,-16 6 0,16-13 0</inkml:trace>
  <inkml:trace contextRef="#ctx0" brushRef="#br0" timeOffset="61832">29265 3331 23099,'-20'18'555,"-11"-13"294,28 28-3849,-11-12 2845,14 15-1667,0-2 136,0-5 38,14-9-254,6-10 937,13-23 1359,-2-9 1311,-9 0-1165,-2-15 706,-3 17 168,-5-4-239,1-3 18,-7 24 431,-1-9-3127,-2 12 1280,0 0 193,-1 21-1103,1-16-751,2 31 734,-2-15-92,4-1-1557,-2 9 1671,2-26 298,0 19-1363,6-20 3706,-3 7-740,10-9 1069,-6 0 199,12-19 665,-8 14 32,4-31-2320,-6 32 2459,-1-28-2994,-1 29 1922,-3-20-2534,-1 21 1216,-1-7-719,5 9-206,-4 0 850,10 19-2533,-9-14 802,9 44-2414,-8-30 1584,2 23 1478,-4-17 0,-1-4 0,-2 0 0</inkml:trace>
  <inkml:trace contextRef="#ctx0" brushRef="#br0" timeOffset="62015">28663 2945 22920,'0'-13'-7555,"0"3"4976,31 4 4579,-4 2-1701,33 4 0,-7-1 0,6 1 1</inkml:trace>
  <inkml:trace contextRef="#ctx0" brushRef="#br0" timeOffset="62332">30380 3131 23189,'-48'-10'-1315,"1"8"1553,13-7-957,-18 9 1204,14 0 138,-18 0-345,37 20-228,-11 6 80,28 13-1241,16 17-867,-8-19 1188,26-5 1,5 0-676,-8 2 727,3-11 1,3-1-273,16 13 29,-16-11-333,7 8 1540,-19-20-473,-11 0 4,-29-9 999,10-15-669,-45 9 0,45-24 1,-19 10-1</inkml:trace>
  <inkml:trace contextRef="#ctx0" brushRef="#br0" timeOffset="62698">30862 3284 22740,'-50'26'2384,"3"-1"-1593,23-7-1037,-7-1 546,28-6-2190,-11 1 1951,14 0-1776,0 0 119,0-1-642,0-1 137,0-1 96,23-3 848,-18 0 610,38-4 261,-15-1 1797,19-1 85,-10-16 1211,6-6-123,-22-11-1327,1-2-1380,-16 13 684,-6 2-2158,0 26-463,0 7-806,0 24-1030,0 1 3107,16-2 0,-12-14 0,11-9 0</inkml:trace>
  <inkml:trace contextRef="#ctx0" brushRef="#br0" timeOffset="62965">31315 3308 23459,'0'-15'-5846,"0"3"4258,-15 4 1791,-2 25 1347,-1 6-811,5 22-1225,41-5-575,8-6-402,16-15 2269,1-8 495,-14-11-473,3 0-658,-3 0 133,-3-19 1156,-4 14 700,-5-36-1237,-7 22-309,-8-21-1524,-5 6-841,-7-17-384,0 11 182,-19 8 0,-6 2 1629,-6-1 1,-3 13-1,-3 2 1,-10 0-1</inkml:trace>
  <inkml:trace contextRef="#ctx0" brushRef="#br0" timeOffset="63818">21843 4864 24089,'0'-13'-5846,"-17"-2"4198,-1 7 2236,-12 57 90,2-14-608,21 6 1,2 3-684,-13 9 571,16 2-1405,-4 3 1519,5-19 1,2-1-279,-1 20-303,9-14 0,1-1-1204,-5-2 103,28 16 677,-29-34-283,10 1 350,-2-16 1093,0-4 767,16-18 1355,-8 10 161,12-29-680,-11 8 234,15-14-208,-15 14 38,4-1-841,-10 24 147,-2-7-1457,-2 9-21,-2 0 360,-2 15-1718,1-12 1221,-2 29-1214,-3-8-170,-1 8-235,-2 7 298,-22-12 1210,2 1-2162,-21-13 3187,9-8 0,5-21 0,3-4 1</inkml:trace>
  <inkml:trace contextRef="#ctx0" brushRef="#br0" timeOffset="64002">22432 5342 22560,'7'19'-8902,"-1"-4"5977,-1 16 2315,-2-7 237,-1-1 282,-1 0 22,0 0 187,-1-2-2075,0-1 2047,0-4-84,0-1 68,0-1 1,0-7 0,0 0 0</inkml:trace>
  <inkml:trace contextRef="#ctx0" brushRef="#br0" timeOffset="64149">22430 4989 22290,'0'-16'-7285,"-9"3"7169,7 24 1,-7 9 0,9 22-1</inkml:trace>
  <inkml:trace contextRef="#ctx0" brushRef="#br0" timeOffset="64486">22870 5503 22740,'1'6'-7007,"0"-1"3741,2-2 2339,-1-1 1182,2-1 990,1-1 231,1-17-1226,9-4-542,-1 0 1700,12-28 153,-8 29-851,-3-9 0,-1-3-201,1 2-423,4-11-507,-11 2 187,-4 11-680,-1-12-34,-3 22 59,0 1-166,-13 30 1647,10 14-1163,-11 32 195,14-8 146,-2-14 1,4 0-188,24 5-492,-19 12 134,45-24 887,-30-4-2337,27-7 1769,16-8 1026,-12-5-260,-3-4 0,1-4 1,9-22-1,-20 9 0,0 1 1</inkml:trace>
  <inkml:trace contextRef="#ctx0" brushRef="#br0" timeOffset="64674">23717 5175 22470,'0'-43'-4677,"-22"-14"1119,-2 15 2994,2 12 1,0 3 96,-1 2 702,-6-1 10,26 17-818,-18 4 528,19 18 375,-7 16 974,9 28-948,0-4-345,7-12 0,2 0-543,9 9-194,-8-18 1,0 2-205,5-3 0,1-2-1604,3 15 1247,-3-11 0,2-2 1026,0 0 1,4 5 0,-12-18-1</inkml:trace>
  <inkml:trace contextRef="#ctx0" brushRef="#br0" timeOffset="64797">23505 5327 22290,'24'-35'-2950,"-18"13"3335,45-10 1,-28 19 0,25-1 0</inkml:trace>
  <inkml:trace contextRef="#ctx0" brushRef="#br0" timeOffset="65065">22897 4840 22380,'-2'-19'-6758,"0"0"4643,30-5 4588,-21 7-2416,45-7 1835,-17 13-508,22-1-833,-10 9-852,-8 1 555,-5 16 40,-10-11 1,4 11 0,-12-14 0</inkml:trace>
  <inkml:trace contextRef="#ctx0" brushRef="#br0" timeOffset="65231">23410 4204 23099,'0'-10'-6295,"0"3"4166,-14 3 3236,10 26-1695,-10-1 706,14 25-2449,-13-3 2245,10 11 1,-11 7-1,14 6 1</inkml:trace>
  <inkml:trace contextRef="#ctx0" brushRef="#br0" timeOffset="65832">25033 5214 23009,'-20'-17'-3808,"-10"-5"2416,9 7 1092,-19-7 215,15 12 443,-8 0-9,11 8 303,-1 2-652,1 0 1312,-5 19 127,8 10-1777,2 26-189,11-9-768,17-14 1,5-2-1009,8 4 2114,0-12 1,4-2-1,18 1 1,4-2-1</inkml:trace>
  <inkml:trace contextRef="#ctx0" brushRef="#br0" timeOffset="66183">25457 5274 22830,'-31'-6'-666,"6"-3"-619,-28 8 1973,14-4-650,-1 5 316,4 0 259,0 0-424,-4 14 654,13 4-73,-2 15-181,15-14-914,8 11-627,2-13-155,26 2-601,-17 4-533,41-21 1208,-25 7-377,38-9 1599,-19 0 103,-5-8 1,0-1 1492,5 5-881,-9-11 1,-1-3 1119,-2-1 828,3-12-2834,-17 13 484,-8-3-1532,-3 35-1309,-17-2 1980,11 19-1538,-11 1 706,14-5-1017,0-1-655,0 10 761,0-12 2054,26 5 1,5-14 0,25-2-1</inkml:trace>
  <inkml:trace contextRef="#ctx0" brushRef="#br0" timeOffset="66353">25982 5274 22380,'-14'-6'-1804,"10"23"-373,-10 5 2253,14 23-2299,0-12 441,0-1 1521,19-1 0,3-9 1,19 6-1</inkml:trace>
  <inkml:trace contextRef="#ctx0" brushRef="#br0" timeOffset="66532">26072 5028 22830,'-7'-6'-7929,"2"2"7962,-5 1 0,4 2 0,2 1 0</inkml:trace>
  <inkml:trace contextRef="#ctx0" brushRef="#br0" timeOffset="66748">25518 4411 22740,'31'-16'2125,"18"3"-1490,-31 7 0,28 3-1130,-29 19-1929,11-12 1343,-26 57-1850,7-28 2672,-6 4 1,-6 2-1,-16 15 1,-5 3-1</inkml:trace>
  <inkml:trace contextRef="#ctx0" brushRef="#br0" timeOffset="67469">26785 5194 23819,'0'-5'-5756,"0"0"3718,0 23 973,0 9 427,0 13 212,0 2 122,0-6-14,0 1-1998,16 2 691,-13-1 435,13-3-549,-6-2 1560,-7-3 1,18-4-1,-8-2 1</inkml:trace>
  <inkml:trace contextRef="#ctx0" brushRef="#br0" timeOffset="67648">26895 4970 23369,'-11'-9'-7668,"8"3"7209,12 18 1,-4-9 0,15 14 0</inkml:trace>
  <inkml:trace contextRef="#ctx0" brushRef="#br0" timeOffset="68048">27607 5278 22650,'-59'3'1357,"4"2"-1060,11 2 445,-16 7-341,16-2 52,12 1 0,1 0 63,0 5-323,6 7-193,10-7-276,13-1-1414,-4 1 445,6-1-800,22-3 203,-17-2 777,25-5 0,7-5 213,-7 4 464,14-3 1,3-3 400,3-18 861,-6 7 1,0-4 641,4-23-643,-17 18 0,-2-3-319,-5-5 1,-5-3-111,7-19-691,-11 1 0,-4-2-68,-6 18 1,-4-1-115,-8-26 0,-3-1-598,8 25 1,-2 1-182,-14-10 0,-4 1 126,9 7 0,1 3-1272,-13-10 1580,-8-10-384,20 40 817,-2 25 2200,6 28-1067,9 15-349,20 9-1098,-10-24 1,0 0 216,1-8 0,2 1-963,11 22 1,0-1 1370,-3 8 1,3-22 0,2 0 0,6 12 0</inkml:trace>
  <inkml:trace contextRef="#ctx0" brushRef="#br0" timeOffset="68532">28408 5121 23369,'6'16'-8725,"-2"7"6797,-3 26 1378,0-7 271,-1 23 139,0-25 40,0 12 25,0-20-1521,0-4 2226,0-3-289,0-5-275,0-5-1470,0-4 1134,14-23 1939,-10-13-1252,13-2 0,2-3 710,-6-20-597,6 14 0,1 2 776,-2-8-324,6-7 166,-9 21 134,-2 5-1839,-2 6 1114,-1 8-10,-1 4 901,-1 5-798,0 0 144,-1 0-76,0 21-2238,2 8-132,-2 10-157,9 16-1217,-6-22-963,14 24 1082,-6-26 2500,8 4 0,-2-16 1,1-2-1</inkml:trace>
  <inkml:trace contextRef="#ctx0" brushRef="#br0" timeOffset="68869">29053 5264 23459,'0'-22'-5756,"-17"4"3756,13 1 228,-32 1 2752,19 8-392,-16 0 171,9 28 383,11 4-1670,4 25 790,9-12-333,0-1 296,0-14-1265,17-1-258,-13-4-371,30-8 787,-29 4-922,29-12 2962,-11 5-78,14-22 1329,-5-6-127,-9-20-947,-11 9 548,-6-9-2759,-6 15 1612,0-2-2245,-13 15 107,10 26-1577,-10 11 1328,13 20-208,17-9-407,-13-2 2167,30-11 0,-30-9 1,14-4-1</inkml:trace>
  <inkml:trace contextRef="#ctx0" brushRef="#br0" timeOffset="69149">29517 5215 23369,'0'-17'-5756,"0"2"3898,-18 0 1486,-5 7 1273,-11 2 12,3 21 884,18 6-1544,3 18-1473,10-8 1220,28-8 174,-6 2-426,26-22 730,-9 24-1275,20-20-110,-13 5 960,-9-9 1,-2-1 995,0-2 457,11-19 348,-33 0-1444,1-19-2758,-40 8 737,-8 3 1477,-14 12 1,0-3 0,12 8-1</inkml:trace>
  <inkml:trace contextRef="#ctx0" brushRef="#br0" timeOffset="69333">29105 4805 23279,'19'-22'-734,"-3"1"120,17 3 1859,-6 2-821,1 4-87,18 4-591,-8 4 161,-4 1 1,2 4 0,10 19-1,-15-8 1,0 1 0</inkml:trace>
  <inkml:trace contextRef="#ctx0" brushRef="#br0" timeOffset="69915">30983 4755 23279,'-31'-21'-4036,"6"3"2363,-30 2 2321,12 5-261,-4 5 110,-2 0 7,-15 6 397,20-3-919,-14 23 1834,40 4-877,1 27-1293,17-10-750,26 7-633,-19-12-53,47 2 711,-16 14-652,10-12 698,-12-6 1,-4 1-266,-11-4 353,27 15 1032,-40-32-726,7-2 660,-31-8 1391,-8-3 352,-19-14-1015,10 10 666,13-21-1109,27 22 1874,24-15 341,10 16-1066,7-5-1631,-9 3 257,1 2 540,2-7-91,16 0 1452,-14-2-2070,-10 0 1,-2-2 212,5-3 490,10-18-481,-25 10-377,0-8 55,-15-3-1325,-3 7 6,-3-15-459,-20 21-134,14-3-386,-30 15 1791,17 4 268,-11 18 1500,12 11-344,7 10-432,10 5-782,0 8 66,23-12-169,-18 11-1371,43-19 606,-42-1 898,46-4 0,-31-3 0,24-2 0</inkml:trace>
  <inkml:trace contextRef="#ctx0" brushRef="#br0" timeOffset="70198">31190 4452 21750,'26'-7'1929,"8"3"-1664,-17 2-130,13 2-241,-14 19-2158,10-15 2349,-11 31-1913,5-11 296,0 6-703,-7 3-247,2-11 341,0 1 243,12 6 2016,-5-9-1383,21 2 2221,-13-15-431,11-2 303,-8-5 516,3 0-701,1-23 0,1 17 0,1-17 0</inkml:trace>
  <inkml:trace contextRef="#ctx0" brushRef="#br0" timeOffset="71465">22058 7151 22110,'-23'-8'-1907,"-18"6"2614,23-6-1752,-20 8 1674,8 0-120,1 14 483,0-11-533,5 25-569,1-25 1235,7 28-1573,6-10 532,5 8-1336,5-2-345,0-10-605,25-1 954,5-7 815,14-3-244,-3-6 1132,-10-20 638,1 16 374,-2-38-330,1 22-350,-13-7 1,-1-4-309,6-10-569,-8 3 1,-3-1-627,-3-11 103,-5 6 1,-1-1-957,0-12 1115,-11-2 0,-2-1-1089,6 1 568,-13 9 0,0 3-569,14 16 1056,-13 0-657,16 49 954,0-1 75,0 31-7,10-16 0,1 1-179,-6 23 66,12-5 0,2 0-890,1 11 483,-6-22 0,2-2-416,13 10-169,-7-2 1103,-1-6 1,1-4 0,-3-3 0</inkml:trace>
  <inkml:trace contextRef="#ctx0" brushRef="#br0" timeOffset="71624">21977 6929 22290,'0'-14'-6655,"20"0"9069,-14 1-1966,25 3 1,7 3-262,-5-3 0,4 3 0,2 2 1,8-2-1</inkml:trace>
  <inkml:trace contextRef="#ctx0" brushRef="#br0" timeOffset="71835">22775 6922 22830,'-56'0'1259,"13"0"-1169,0 0 270,14 0-1,-6 0-359,18 14 139,-12-10 84,26 28-1663,-7-16 716,10 16-1412,0-6-270,24 1-236,-18 1 2437,27-7 0,6-2 1,-7 9-1,4-9 1,1-1-1</inkml:trace>
  <inkml:trace contextRef="#ctx0" brushRef="#br0" timeOffset="71992">22712 7609 22650,'-12'-18'-4167,"2"-4"0</inkml:trace>
  <inkml:trace contextRef="#ctx0" brushRef="#br0" timeOffset="72249">23962 6968 23369,'-53'-3'382,"17"2"0,0 0-301,-11 1 133,5 7 1,0 1 385,-3-4-327,10 10 0,5 3 96,8 5-612,-7-2 173,27 17-2056,-4-22 581,29 16-1120,-17-10-461,54-2 1131,-28-3 1832,1-12 1,2 0-1,25 6 1,2-3 0</inkml:trace>
  <inkml:trace contextRef="#ctx0" brushRef="#br0" timeOffset="72605">24460 6961 22920,'-19'-8'-2007,"-7"3"2063,-23 2 502,8 3 62,-10 16 808,33 3-1363,-21 1 591,35 12-2007,-19-28 2533,21 32-2389,-4-23 557,6 15-1216,20-17-300,11 7 823,12-11 134,17 4 2116,-19-7-1573,21-21 2778,-29-2-909,6-20 444,-17 20-388,-10-16-426,2 16-871,-13-13-1149,2 7 454,-3 9-1382,0 25-1,0 8 199,0 24-276,0-9 722,0 2-1401,14-2 2760,-11-8 1,24 4-1,-9-13 1</inkml:trace>
  <inkml:trace contextRef="#ctx0" brushRef="#br0" timeOffset="73019">24920 7016 22560,'0'10'-4497,"0"7"2279,0 15 1243,0 1 337,0 9 212,0-7 122,13 25-346,-9-24-1040,9 21 1153,-13-28 627,7 7-493,-5-14 62,6-8-1252,-8-2 1143,0-24 782,0-11-238,0-12 173,0-4-177,0 4 471,12-21 1,7-6 400,-2 12 0,1-1-240,3-11 0,3 2-213,-2 21 0,2 10 856,19 17 822,-10 22-1332,14 13-228,-30-1-1282,1 18-1320,-11-25-863,-3 29 896,-3-19 1592,0 6 0,-1-11 0,0-3 0</inkml:trace>
  <inkml:trace contextRef="#ctx0" brushRef="#br0" timeOffset="73214">24080 6476 23009,'28'-30'-349,"24"0"1901,-27 2-2232,27 2 1627,-12 4-561,1 4-753,13 7-314,-14 5 491,6 5 0,-20 29 0,-3 6 0</inkml:trace>
  <inkml:trace contextRef="#ctx0" brushRef="#br0" timeOffset="73359">24392 7595 23099,'0'3'-704,"12"0"1,-10-2-1,10-1 1</inkml:trace>
  <inkml:trace contextRef="#ctx0" brushRef="#br0" timeOffset="73802">25920 6915 23729,'3'-4'-498,"0"2"606,-1 22-3453,-2 5 1499,0 13 693,0-2 419,0-9 26,0 2-888,0-2 169,0 0-91,0-2 1406,15 5-494,-11-12-503,23 3 1248,-15-16 602,12-19 1200,-7 9 425,8-49-1268,-9 29-313,-2-8 0,-2-2 739,2 1-110,6-14-978,-12 31-56,3-9-1636,-7 24 1166,2-6 619,-3 29-1833,6 4-569,-4 13-488,10 5 130,-4-17-342,7 6 2386,-2-20 1,3 7-1,1-6 1</inkml:trace>
  <inkml:trace contextRef="#ctx0" brushRef="#br0" timeOffset="74183">26490 6475 23369,'-13'-13'-4796,"9"25"4233,-9 16 908,13 15-1590,0 11 414,0-9 328,0 6 58,0 2-1151,16-1 833,-13 1 171,13-4-881,-3-1 967,-10-5 4,19 6-322,-8-17-548,11 5 605,-4-25 1882,0-2-261,-7-10 1256,1 0-8,-1-21-721,6-5 734,-6 0 49,8-16-816,-12 18-1183,2-2-46,-7-4-1211,-1 27 1384,0-10-848,-2 13 862,3 0 227,1 0 213,0 20-2866,6 4 75,-3 12-118,12 7-1121,-6-16 3175,11 6 0,-4-20 0,4-5 1</inkml:trace>
  <inkml:trace contextRef="#ctx0" brushRef="#br0" timeOffset="74386">27213 6938 22920,'-26'-15'-3726,"-11"7"3977,33-3-3784,-31 10 5063,12-5-1160,-12 6 437,14 20-581,9 2-1589,12 20 113,18-3-1181,9-5 2785,23-7-1511,-8-14 1212,1-6 1,-8-7 0,2 0 0</inkml:trace>
  <inkml:trace contextRef="#ctx0" brushRef="#br0" timeOffset="74748">27318 7021 22650,'0'-33'-5396,"0"5"3267,0 31 795,0 9 426,0 25 212,16-17-89,-12 8 43,29-24-249,-3 16 1066,9-18 1149,21 6 203,-21-8 79,12-17 707,-16 13-110,0-32-61,-4 18-1163,-2-20 333,-2 5-1021,-5-3 290,4-21-877,-10 12-14,-6 7 0,-2-1-566,-3-4 411,-1-20-1502,-4 33 780,0-3 322,-15 16-128,11 29 890,-23 13 1321,24 18-1485,-8 7 669,11 12-439,0-14-202,-2-6 0,4-2-470,19 6-310,-20-11 1,3-2-559,36 3 1236,-36 3 0,28-17 1,-15-4-1</inkml:trace>
  <inkml:trace contextRef="#ctx0" brushRef="#br0" timeOffset="74881">27713 6806 22200,'27'-17'340,"-20"2"23,48 0 1,-32 3 0,25 1-1</inkml:trace>
  <inkml:trace contextRef="#ctx0" brushRef="#br0" timeOffset="75150">26970 6547 23909,'21'-25'-319,"-15"1"-2500,39 3 4935,-39 1-3369,43 3 2397,-14 1-480,13 7-1498,11 2 167,-25 7 355,11 34 0,-24-9 0,2 30 0</inkml:trace>
  <inkml:trace contextRef="#ctx0" brushRef="#br0" timeOffset="75314">27167 7589 23729,'0'23'-5486,"0"-4"3447,0-4 1065,0-3-834,14-5-682,2-2 2810,19-3 0,-8-2 0,4 0 0</inkml:trace>
  <inkml:trace contextRef="#ctx0" brushRef="#br0" timeOffset="75704">28783 6320 24898,'20'-22'274,"-16"1"-2542,44-10 3967,-41 12-2517,43-9 1940,-37 19-469,19 2-64,-14 5-293,0 2-117,9 18-174,-8-14-856,4 36-316,-7-4-1549,-8 12 1020,-3-11 1,-2 0-1605,-2 11 28,-1 14-33,-19-19 3415,15-1 1,-33 0 0,14-1 0</inkml:trace>
  <inkml:trace contextRef="#ctx0" brushRef="#br0" timeOffset="75853">28955 7157 24808,'13'5'-3497,"-10"-2"3538,17-1 1,-12-1 0,8-1-1</inkml:trace>
  <inkml:trace contextRef="#ctx0" brushRef="#br0" timeOffset="171157">25185 8243 22110,'2'12'-7047,"-1"11"4981,-1 11 1286,0 7 313,0-5 155,0 5 179,0 1-34,0 3-1430,0-1 1808,0 0-84,0 0-397,0 0-90,0-4-90,0 0-269,0-4 719,0-2 0,0-4 0,0-1 0</inkml:trace>
  <inkml:trace contextRef="#ctx0" brushRef="#br0" timeOffset="171631">24750 8324 22470,'0'-13'-6206,"0"2"4078,0-1 1243,0 7 247,0 17 212,0 16 122,0 12 136,7-6 1,4 0-2096,7 14 1954,-1-4 1,-1 0-395,1 9 391,-5-18 0,-1-1-354,-9 11 462,16-2-957,-16-3 637,11-1-174,-11-3 847,4-3 0,-6-1 1,0-2-1</inkml:trace>
  <inkml:trace contextRef="#ctx0" brushRef="#br0" timeOffset="172032">24503 8805 21750,'17'-4'2023,"2"45"-8607,21-14 5559,-21 12 0,0 3-1226,14 0 1762,-11-5 1,-2-1-459,5 9 665,-4-10 0,1-2-1666,5 4-328,8 6 2949,2-11-333,-6-11 862,25-1 4,-19-15 605,14-3 244,-11-21 515,3 1-42,1-20-790,3 0-214,-1-8-1024,-22 22 1,-1-3-582,8-15 0,-2-2-319,-7 11 1,-1-1 296,6-12 0,-2 1 0,-11 13 0,-2 2 0,13-30 0</inkml:trace>
  <inkml:trace contextRef="#ctx0" brushRef="#br0" timeOffset="172697">22580 10354 22920,'-43'22'2416,"-1"-2"-1438,-3 22-1671,1-6 480,2 5-153,3 0 85,7 5-348,6-2 140,9-1-841,9-2-347,4-4 297,6-4-309,29 6-139,-22-16 1187,29-7 1,5-5 577,-10-4 171,5-2 1,0-5 658,5-18 1111,0 14-247,-4-40 13,-5 21 416,-6-25-1122,-13 8-1408,3-21-278,-14 14-865,4-12-522,-32 20-156,19 8 445,-31 15 0,-7 5 1733,14-2 0,-7 8 1,-2 3-1,2 2 0</inkml:trace>
  <inkml:trace contextRef="#ctx0" brushRef="#br0" timeOffset="172898">22308 11824 23099,'18'-24'-1209,"4"-24"-469,3 21 2119,7-31-1004,7 8 606,-18 23 0,2 0-78,2 0 0,2-1-679,15-11 1,1-1 734,-9 11 0,0 1 0,12-10 0,0 2 1,-13 13-1,-1 0 0</inkml:trace>
  <inkml:trace contextRef="#ctx0" brushRef="#br0" timeOffset="173348">23590 10092 23999,'-7'-15'-8881,"1"3"6127,1 5 1975,0 3 1136,1 2 766,2 30-1099,1-4-275,1 28-1346,0-4 2199,0 6-67,0 7-254,0 4-370,0-17 0,0 0-422,0-11 0,0-1 290,0 11 1,0-2-380,0 15-29,0-4 89,13-4-310,-9-4 352,9-7-564,-13 5 1062,0-15 270,-23 5 1207,17-23-331,-38-3 1510,13-7-230,-10-3-513,-12-19-276,23-2-1232,-10-21-382,26 10-2098,1-12 90,13 15-1032,27-7 3003,-21 11 0,52 0 1,-19 1-1</inkml:trace>
  <inkml:trace contextRef="#ctx0" brushRef="#br0" timeOffset="173785">23922 10296 22380,'-21'18'804,"2"12"-2082,-20-17 2952,4 16-1560,6-9 0,0 0 157,-16 14-239,8-3 1,1 2-98,-3 4 34,-4 13-134,23-18 100,9-2-1414,5-3-90,5-1-825,1-6-269,29-1 2568,16-6 1,18-5-1,-29-6 1,0 1 0</inkml:trace>
  <inkml:trace contextRef="#ctx0" brushRef="#br0" timeOffset="174197">24193 10059 22470,'-9'22'-2946,"0"27"788,-2-28 1880,7 12 0,2 4-907,2 6 736,0-1 0,0 1-192,0 13 313,9-20 1,-1 2-555,-7-1 0,3-1-107,25 18 510,-26-11 1,-3-2-91,13 2-70,-5 16 369,-6-34 115,6 2-523,-8-16 306,0-5 456,5-2 859,6-46-426,0 18 119,1-12 1,0-2 249,2 5 257,16-16 507,-13 32-117,6-9-24,-1 24-60,-6-5 273,11 30-2142,-13-18-4,0 24 1,-2 5-1061,3-10 40,5 34-1196,-4-25-192,1-1 2348,3-3 1,3-4-1,1-4 1</inkml:trace>
  <inkml:trace contextRef="#ctx0" brushRef="#br0" timeOffset="174499">24947 10634 23189,'-18'-12'-4267,"-7"3"3840,-12 9 1736,3 21 103,18-1-1506,6 21-856,10-10-516,25-3-262,2-13 1812,24-7 393,-7-26 594,-7-3-910,-9-15-188,-14 5 301,-3 15 916,-8 5-702,3 34-1932,5 4-1440,-2 14 2151,12 6 0,-5-21 0,6 7 0</inkml:trace>
  <inkml:trace contextRef="#ctx0" brushRef="#br0" timeOffset="174731">24745 10044 22290,'0'-19'-6386,"24"2"9103,-18 0-3664,43 2 2801,-14-1-545,13 7-726,10 1-200,-26 8-1012,13 36 361,-24-12-365,-2 33 0,-6-18 0,-5 2 0</inkml:trace>
  <inkml:trace contextRef="#ctx0" brushRef="#br0" timeOffset="174998">26075 10048 23279,'-19'27'-1563,"14"22"-1573,-14-24 3719,1 28-1272,13-8 348,-10-9 0,-1 1 202,13 21-252,-4-10 0,1 0-1219,6 8 707,-2-22 1,4 1-446,18 26-1123,-14-18 2226,14 8 1,-20-23 0,0-1-1</inkml:trace>
  <inkml:trace contextRef="#ctx0" brushRef="#br0" timeOffset="175131">25832 10761 22740,'-15'-35'-9176,"3"2"6160,12 6 2781,0 1 148,22-4 1423,-16 1-1455,28 7 0,7 0 435,-7-11 0,5 11 0,2 1 0,9-10 0</inkml:trace>
  <inkml:trace contextRef="#ctx0" brushRef="#br0" timeOffset="175667">26563 9883 23279,'-16'-10'-4249,"12"1"473,-12 5 5325,16 21-2485,0 15 253,0 13 195,0 8 122,0-6-506,6-10 0,1 2 8,-4 20 1021,12-8 0,0 0-1801,-11 6 1494,8-11 0,1-1-413,-2 2 114,0 10 163,4-25-183,-13-7 614,6-6-700,-8-6 308,5-5-156,-4-28 915,5-10 282,-2-15-227,7-16 495,-2 24-411,12-17 783,-9 26-497,13 6 1320,-12 12-534,12 32-1836,-8 10-594,7 13-178,-5 4-285,-1-9-195,3-1 67,-1 0-801,3-2-210,0-6 1731,15 3 1015,-10-19 340,26 6 747,-24-20 614,21-11 372,-26-16-368,7-8-200,-13-5-754,-3 7-103,-2 0-492,-3 0-650,-1 3-817,-3 4-593,-1 4 656,-3 4-251,4 9 1516,-4 1-345,4 22-1665,-1-11 1246,1 34-609,-1-19-1017,9 36-531,-3-19 2238,14 23 1,-7-26 0,6 7 0</inkml:trace>
  <inkml:trace contextRef="#ctx0" brushRef="#br0" timeOffset="175831">27423 9676 26428,'-15'-23'-7657,"-10"3"4259,17 9 3782,-8 4 1,10 33 0,3 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25:19.78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2307 2778 23369,'-32'-13'-3188,"1"9"3587,14-21-3613,-8 22 3913,16-21-3054,-13 6 1767,13-7-796,-4-3-920,12 5 1412,-4-4-816,5 0 2012,0-13-1666,19 9 3132,1-17-1228,2 22 1427,11-3 303,-29 13-1670,27 3 2011,-27 3-1948,23 2 1427,-15 4-979,11 2-1,-6 2-903,-6 18-2316,-4-14 2168,-4 32-2491,-1-5 1662,-2 9-222,-8-6 0,-1 1-553,4 11 811,-11-3 0,-3 0-35,-7 12 1469,9-19 1,-2 0-455,-7 2 0,1-2 1008,-6 17-694,6-9 1,0-2 184,1 1-578,3-10 0,3-2 549,5-7-638,-3 5 81,37-25 172,-15-15-300,32 7 796,-10-9 439,9 3-74,5 7-541,10-7 427,-9 10-1873,6 0 1,2 0 867,7 0 1,-12 0-1,-1 0 1,7 0 0</inkml:trace>
  <inkml:trace contextRef="#ctx0" brushRef="#br0" timeOffset="701">3812 3122 24988,'-9'4'250,"0"-2"1,8-1 0,-2-1 0</inkml:trace>
  <inkml:trace contextRef="#ctx0" brushRef="#br0" timeOffset="5283">4920 2232 22200,'0'-10'-5576,"0"2"3537,0 0 975,0 3 426,0-1 392,0 3-58,16 19 117,-12 6-1674,30 2 2266,-16 29-1040,3-31 478,-6 9 1,-2 2-568,1 0 60,8 8 119,-1-3 25,-11-11 143,6 11-742,-9-20 1131,1 2-429,-4-12 639,-1-2-350,-1-2 51,-2-22 546,0-27 263,0-4-375,0 6 0,0-1 356,0-6 17,0-16-228,0 5 290,0 19-170,17-16-146,-12 32-154,25-1 1237,-27 17-961,11 3 1693,-2 4-289,0 2-215,13 24-1667,-10-17 235,1 39-1345,-2-14-1363,-4 11 1298,0 0-1620,-4-13 195,-1-3 411,-1-2 1602,-1-3-753,0-3 1643,0-3 133,0-1-371,0-7-359,-1 1 121,0-7 1528,3-14-521,-1 10 1191,4-32-1360,1 16 337,1-19-278,2 6 515,5-13-216,-3 11-1580,9-14 698,-12 24-1212,10 1 1981,-13 12-589,6 6 1391,-3 2-421,-1 3-427,8 18-1672,-7 4-725,11 21-64,-10-8-578,5 0-146,0 2-1484,-3-8-602,12 15 3851,-7-20 1,6 2-1,-6-11 1</inkml:trace>
  <inkml:trace contextRef="#ctx0" brushRef="#br0" timeOffset="5651">6018 2162 22560,'0'-11'-5936,"-20"0"5726,14 4-1658,-27 0 2777,30 2-2141,-24 1 2292,10 3-287,-11 15-206,3 4 1260,8 18-1615,7 1 571,6-1-1722,25-4 708,-2-9-1403,22-11 1275,-7-5-599,0-7 727,-15-20 863,5 15 937,-21-30-1626,13 15 1726,-14-15-1467,4 6-742,-6 6-666,0 27-480,0 8-1428,20 22 2562,-1 0 0,5-14 0,-9-3 0</inkml:trace>
  <inkml:trace contextRef="#ctx0" brushRef="#br0" timeOffset="6304">6315 1990 21930,'18'24'-7016,"8"-11"7126,-23 12-1979,10-13 1409,-3 12-955,-7-4 891,13 10-151,-15-6-1024,7 7 1437,-7-9-584,4-1 680,-3-2-49,3 6 482,-2-10-157,2 7 407,-3-14-620,1 0-180,0-7 1233,0 0 629,3-17-758,-2 12 1217,9-44-1187,-2 26-249,0-9 0,0-3 518,5-2 317,13-21-1443,-10 25-264,7-5 492,-7 16-1005,2 2 1288,3 5-111,8-2 0,-3 7 1,5 0-1</inkml:trace>
  <inkml:trace contextRef="#ctx0" brushRef="#br0" timeOffset="6633">7090 1695 22020,'-4'-3'-3147,"0"22"1021,21 6-113,-12 12 870,13 0 40,-4-9 536,2 17 9,2-12-1413,2 24 971,-9-26-520,8 20 470,-3-22 1165,-4 4 1,-4-13 0,-1-2 0</inkml:trace>
  <inkml:trace contextRef="#ctx0" brushRef="#br0" timeOffset="6850">7457 1839 23009,'-24'15'1654,"-13"2"-481,23 20-3554,-6-8 1641,10 4-518,2-8 377,5 2-239,-5-1-794,8 1-1602,19-1 2989,-15-2 0,39-1 1,-12-2-1</inkml:trace>
  <inkml:trace contextRef="#ctx0" brushRef="#br0" timeOffset="8353">8697 1990 22110,'5'-6'-140,"2"-4"-643,-7-1-1470,3-6 1030,-3 9 8,-17-4 715,13 6-388,-31 2 564,14 2 326,-19 2 500,11 19 1370,2-14-190,9 28-607,2-14 63,6 12-273,3 0-1810,30-7-476,-1-11 277,24-6 482,-4-21 865,-6 10 604,11-42-720,-20 25 1142,8-29-460,-13 17 354,-6-2-790,-1-4-927,-1-19-1181,-5 10 1120,-4 8 0,-2 0-458,0-6-509,-3-11 461,0 24 30,0 7 256,0 4 162,0 9 439,0 4 62,0 24 48,0 33 62,0 0 102,-1-14 1,2 1-64,13 9-502,-11 3 426,10-1-432,-5-12 0,1 0-837,11 15 1338,1-8 0,2-2 1,11 4-1,-15-16 1,1 1-1</inkml:trace>
  <inkml:trace contextRef="#ctx0" brushRef="#br0" timeOffset="9133">9473 1868 22920,'-35'-4'-672,"6"1"394,-9 3 560,16 0-112,-14 16 828,18 1-1005,-6 2 117,12 9-833,4-24 1559,3 28-1976,4-11-315,1 6-141,21 5-970,-15-17 362,32 7 1010,-16-12 1241,-1-1-1490,15-4 2455,-21-4 296,20 1 184,-11-2 411,3-13 958,-10 10-1450,0-23-1230,-9 23 1369,1-22-2209,-3 22 1574,-1-13-1811,-1 14 1543,-2-3-2050,0 5 1037,1 0 860,1 16-3325,2-12 2660,2 12-2739,1-1 1997,0-2-1655,4 12 1256,-3-13-526,1 0-290,-1-11 3391,-2 4-1430,3-5 2038,-1 0-138,1 0-81,2 0 371,5-19-472,-4 14 820,9-28-2495,-10 13 1084,6-12-1316,-11 13-247,3-2 30,-7 19 1101,0-7-836,-2 4-1169,0 4 2623,2-4-843,0 19-1790,4 1 121,-1 2-170,0 10-1040,5-6 1284,-5 6 187,7 7-1647,-6-17 738,4 8 2058,-5-14 89,2-1 378,1-7 927,-2-3 448,7 0 93,-5-20-261,10-4 309,-8-11-639,9-7-78,-11 17-449,3 2-808,-5 3-956,-1 10 742,-2-3 26,-1 7-128,-1 6 1215,1 17-2133,2-12 561,-1 26-697,3-28 1294,0 27-3082,12-10 1511,-2 0 1439,7 6 1,-1-24 0,1 9 0</inkml:trace>
  <inkml:trace contextRef="#ctx0" brushRef="#br0" timeOffset="9521">10407 1433 22470,'-12'20'-1173,"2"10"-691,10 13-322,0 6 964,0-11 348,0 23 249,0-15 157,19 13-1738,-14-21 881,30 0 709,-31-4 483,28 9 8,-10-13-147,12 11 272,-13-23-115,13 1 1342,-25-14-526,24-22 1342,-19 12 558,13-36-1252,-9 13 143,8-10-135,-10-3-710,-1 26 242,-6-9-715,-2 22-179,-3-6-1299,5 8 1766,-5 0 95,5 21-2389,-2 3 529,-2 1-594,0 15 467,-4-23-1919,2 18 942,-2-11 1993,-1-2 0,1-1 1,0-1-1</inkml:trace>
  <inkml:trace contextRef="#ctx0" brushRef="#br0" timeOffset="10033">11890 1702 22830,'-21'-14'-4477,"16"3"14,-42 5 6155,26-3-1467,-41 8 795,24-3-355,-23 20 500,31 4-832,-2 1 1252,21 29-530,6-30-1892,5 44-50,24-32-880,3 23-192,3-22-170,12 4 364,-18-5-329,2-11 2428,4 5-626,-27-16-1075,9 0 1188,-29-8 1172,13-17-1000,-29-1 1,29-4-1,-11 8 1</inkml:trace>
  <inkml:trace contextRef="#ctx0" brushRef="#br0" timeOffset="10400">12212 1808 21750,'0'29'-5936,"-23"2"7009,18-6-2056,-36 1 2804,37-6-2603,-31 1 2015,31 0-1951,-24-1 1117,25 7-199,-8-8-259,11 7-382,0-15-1506,19 0 1893,3-8-624,22-1 1816,-21-17-1045,15 11 1589,-23-27-1886,17 10 2336,-12-15-968,-5 5-514,-3 5-985,-11 9-868,6 9 619,-6-7-1112,2 9 1849,-2-4-1955,3 22 195,0-8 803,3 26-531,0-27 1681,2 30-2926,3-29 1819,11 38 553,-1-36 1,9 31 0,-6-23-1</inkml:trace>
  <inkml:trace contextRef="#ctx0" brushRef="#br0" timeOffset="10583">12720 1913 22470,'-22'-18'-4746,"-16"7"4976,19 6 194,-15 5 611,17 18-453,7 2-1222,10 20-1950,21-4-278,10-2 2964,11-15 0,4-1 0,-11-11 0</inkml:trace>
  <inkml:trace contextRef="#ctx0" brushRef="#br0" timeOffset="10955">12993 1351 23189,'-9'21'-2482,"2"10"640,3 15 1077,3-10 0,1 0-381,-4 12 640,4 18-182,0-19 330,19-1-1959,-15-3 1292,28 14 101,-16-17 31,9 19 302,-10-32-95,3 8 167,-16-23-812,7 1 1879,-4-29 665,3-4 55,1-21-132,5 6 257,-6 13-132,1 2 72,-2 18 1161,-4-5-1523,0 25-1864,-1-13-481,-1 30 561,0-10-1029,-1 9 1660,0-2 1,0-4 0,0-1 0</inkml:trace>
  <inkml:trace contextRef="#ctx0" brushRef="#br0" timeOffset="11153">12435 1056 23279,'-34'23'1212,"3"-17"-619,4 44-2289,3-28 1642,3 25-2065,2-9 27,3 6 1853,3 3 0,4 4 1,3 1-1</inkml:trace>
  <inkml:trace contextRef="#ctx0" brushRef="#br0" timeOffset="11666">14200 1660 23369,'-25'-9'-2389,"-12"0"2324,33 3-3024,-32 2 4028,13 2-294,-10 1-32,3 16 472,10 6-1226,-1-2 497,11 32-1770,1-31 1893,26 28-4154,18-14 3481,11-10 1,11 1-1,-9-11 1</inkml:trace>
  <inkml:trace contextRef="#ctx0" brushRef="#br0" timeOffset="11989">14715 1755 22740,'-19'-8'-2388,"-6"2"2082,-22 6 1226,0 12 654,4 3-462,18 12-1286,9 1-548,16-1-1144,26-12 1390,-19 3-1528,44-17 1675,-31 6-754,25-7 285,2 0 1062,-11 0 230,8-17 2008,-14 1-798,-9-4 1037,1-4-2564,-15 11-166,-3-8-1654,-4 26-673,0 7-1170,16 23 2947,5-17 1,13 8 0,0-11 0</inkml:trace>
  <inkml:trace contextRef="#ctx0" brushRef="#br0" timeOffset="12183">15442 1721 22830,'-39'0'359,"2"0"-179,5 20 603,13-3-2019,9 21-1911,35-8 2933,12-5 0,13-10 0,3-7 0</inkml:trace>
  <inkml:trace contextRef="#ctx0" brushRef="#br0" timeOffset="12352">15760 992 22740,'-32'-4'-933,"-2"1"759,0 17 1796,-19 17-1181,15 10-1097,11-15 1,2 2 458,-6 22 1,4 6-1,1 2 1</inkml:trace>
  <inkml:trace contextRef="#ctx0" brushRef="#br0" timeOffset="13049">16298 1640 23999,'5'-9'-1724,"0"1"891,-1 3 1460,3 1 813,-2 2-369,9 1-754,-6 21-2586,3-15 1492,0 47-576,-3-32-751,6 42-668,-6-30-726,2 9 36,-4-15 215,0-4 3283,0-2 0,0-4 0,-1-1 0</inkml:trace>
  <inkml:trace contextRef="#ctx0" brushRef="#br0" timeOffset="13198">16373 1426 21750,'0'-7'772,"13"3"0,3 1 1</inkml:trace>
  <inkml:trace contextRef="#ctx0" brushRef="#br0" timeOffset="13719">16865 1506 21930,'6'12'-8019,"0"-9"8695,-1 25-2410,3-7-51,1 9 1101,3 8-155,0-14 379,0 16-1727,-2-17 2102,-1 6-1180,2-6 1010,-2-6 305,4 5-126,-4-13 147,5 1 720,-4-9 981,4 0 305,2-17 65,0-6-287,10-24 12,-10 9-87,10-12-798,-12 22-513,1 4-579,-8 4-648,-1 16 1712,-3-12-1778,-1 29-327,2-2-198,-1 21 220,2-17-384,0 12-24,1-24 1442,2 18-2921,3-20 3612,2 7-47,2-9 1485,10 0-265,-5 0 437,17-16 436,-15 12-1348,6-29 888,-11 29-1255,-1-29-281,-1 29-23,0-26-1295,-5 20 767,0-6-1286,-7 26-1355,-2 10-704,-1 21 2572,0-1 0,24-15 0,7-5 1</inkml:trace>
  <inkml:trace contextRef="#ctx0" brushRef="#br0" timeOffset="14150">18027 1563 22200,'-35'0'180,"16"17"-33,-12-13 520,27 24-2837,-20-26 2902,21 23-2092,-6-8 1083,9 10-1320,23-2-57,1-9 421,22-7 592,-10-5 1774,-6-4-1344,-13-16 1562,-8 0-1321,-9-13-120,0 8 327,-14 9-436,10 20-125,-10 17 15,14 9-1198,0 4 53,0-7 420,0 2 1124,19 13-816,-2-11-37,5 7-675,2-16 683,-21-3 445,15-3 317,-16 0-207,6-7-173,-8 1 560,-24-10 1374,-11-1-472,-15-3-769,-1 0 1,11-14 0,-1-4 0</inkml:trace>
  <inkml:trace contextRef="#ctx0" brushRef="#br0" timeOffset="15099">18848 1161 23279,'5'-12'-2543,"0"1"1856,2 4 1655,-1 1-391,-1 4 850,0 20-3613,2-13 1325,-1 42-983,-1-25 607,0 28 155,0-10-520,0 4-124,0 1-736,0-1 2731,2 16-560,-2-16 127,-1 10 488,-1-12-240,-3-13 84,0 7-195,0-21-1373,0 0 1536,17-48 973,2 27 1450,1-53-1483,15 43 1596,-14-24-1674,18 17 1138,-7 6 33,-7 9 84,-8 8-1465,-4 15-2881,-4-12 2422,1 26-2997,-4-26 2372,0 30-2119,-4-9 169,1 17-23,-3-9 672,0-5 1632,-17-9 432,13-5 592,-12 0-1072,-3-4 1455,14-1-870,-27-4 0,29-2 0,-10-2 0</inkml:trace>
  <inkml:trace contextRef="#ctx0" brushRef="#br0" timeOffset="15302">19728 1568 22290,'20'13'-4469,"-3"-9"5168,-1 23-3745,-3-24 3670,-3 23-2572,2-11 1080,-6 7-128,1 5-1197,-4-11 1081,0 10-1113,0-10 2262,0 6 0,-1-10 0,0 2 1</inkml:trace>
  <inkml:trace contextRef="#ctx0" brushRef="#br0" timeOffset="15500">19728 1059 22470,'-3'16'-3277,"16"6"0,7 19 0</inkml:trace>
  <inkml:trace contextRef="#ctx0" brushRef="#br0" timeOffset="17367">19992 2082 24269,'-5'3'2838,"1"0"-1399,1-3-1609,0 0-5815,0 0 5256,1-10 1,2 7 0,0-7 0</inkml:trace>
  <inkml:trace contextRef="#ctx0" brushRef="#br0" timeOffset="17723">20730 1375 24539,'13'-12'1453,"-9"4"-3241,16 1 3780,-13 5-1089,12 1-941,-6 20-2174,5-14 1987,-3 33-2188,3-21 883,2 19 129,18 7-1538,-8-9 980,0-6 0,1 0-411,9 3 1625,-5-6 1,0-1 611,9 1 0,10 6 0,-18-12 0</inkml:trace>
  <inkml:trace contextRef="#ctx0" brushRef="#br0" timeOffset="17921">21345 1347 22920,'-32'-5'-991,"-21"2"1028,11 2 441,1 17 0,-1 4 479,-10 5-752,16 3 1,0 3-363,-14 9 227,2 2-269,6 4 157,19-16 1,1 2-1,-3 15 1,-1 13 0</inkml:trace>
  <inkml:trace contextRef="#ctx0" brushRef="#br0" timeOffset="18271">22007 1559 22470,'-49'14'2140,"11"-11"-2383,-1 11 1349,14 5-1144,-6 3 80,17 12-1152,-2 4 125,16-14-611,19 12-969,-14-19 161,55 4 1091,-33-16 1060,9 0 0,1-5-29,0-14 1825,18-7-76,-28-10-833,-9 2 1,-4-1 756,-3-5-1030,-15 1 1,-4 0-1821,3 5-155,-35-8-12,35 18-2279,-37 4 3599,19 3 1,-14 7-1,7 2 1</inkml:trace>
  <inkml:trace contextRef="#ctx0" brushRef="#br0" timeOffset="18633">22505 1531 22650,'-36'17'3414,"14"-1"-3677,8 16-1851,14-6-558,20-2 555,7-6 1072,22-8 1197,0-5-350,-4-5-341,-9-14 1059,-12 11 633,-12-22-384,-7 39-1245,-5-1-266,0 31-1003,0-7-1092,0-2 2304,0-6 1,21-15-1,6 0 1</inkml:trace>
  <inkml:trace contextRef="#ctx0" brushRef="#br0" timeOffset="18789">23058 1027 23369,'-39'-3'-1723,"6"1"1964,-18 24 0,15 9 0,11-4 0,1 0 0</inkml:trace>
  <inkml:trace contextRef="#ctx0" brushRef="#br0" timeOffset="19516">5967 3827 23819,'0'-4'-5396,"0"16"3357,0 9 975,0 11 336,0 3 392,14-3-818,0 18-71,3-11-1954,8 13 1577,-22-18 239,22-4 1270,-22-2 0,20-5 0,-9-2 1</inkml:trace>
  <inkml:trace contextRef="#ctx0" brushRef="#br0" timeOffset="19689">6030 3544 23819,'-7'-2'-3583,"-3"1"2586,9 19 73,19-13 1,-13 32 0,17-14 0</inkml:trace>
  <inkml:trace contextRef="#ctx0" brushRef="#br0" timeOffset="20100">6798 3923 22830,'-25'11'2906,"-19"1"-2491,26 1-859,-9 3 724,-5 1-22,13 12-1133,-5-5 815,10 17-901,14-16-1250,0 5 197,0-11 236,22-2 37,-16-4-1024,38-5 2883,-15-5-372,25-17 1722,-13 10-361,-15-20 0,-2-5 234,0 4-760,-6-13 1,-3-4-250,-5-6 192,-4 14 0,-2 0-1358,-4-20-270,0 0-460,-18-2 479,7 18 1,0 0-552,-12-18 706,6 18 0,1 2-362,0 3 320,-3 2 511,-2 22 1294,19 23-518,-7 20 684,9 32-786,11-34 1,2 1-104,-11 4 0,2 0-641,17-7 0,0 0-667,-17 31 286,16-30 1,2 0 678,-3 32 1,0-32 0,2 0 0,-6 0 0,0 1 0</inkml:trace>
  <inkml:trace contextRef="#ctx0" brushRef="#br0" timeOffset="20717">7573 3754 22830,'0'12'-5397,"0"6"3359,16 2 575,-12 35 680,11-32 31,-1 30 84,-10-24 370,10-2-1735,-1-1 1427,-10 5 411,18-8 415,-13 6-568,2-17 77,-2 1 66,-6-10-217,4-1 1732,-3-2 802,3-16-1268,0 12 1037,5-46-871,-2 28-403,0-10 0,0-2 405,0 2 486,6-17-1796,-8 32-483,2-10 749,1 25 340,-3-6 574,7 24-1550,-4-12 968,8 46-1536,-4-28 159,4 29-2364,6-5 1060,-3-12 1865,10 8 1,-2-18 0,1-3 0</inkml:trace>
  <inkml:trace contextRef="#ctx0" brushRef="#br0" timeOffset="21067">8438 3919 22830,'-43'21'2560,"4"-16"-2703,22 32-1775,-12-33 2503,24 32-2507,-21-21 2684,23 16-1949,-6 0 91,9-10-1208,23 10-29,8-21 2209,15 1-897,2-11 2204,-10 0-1700,1 0 1870,-2-19 187,-2 14 323,-4-31-151,-5 13-994,-3-10-250,-13-7-1125,-1 16 26,-9-5-875,-16 7-579,12 7-380,-12 21 3200,16 12-5316,40 25 4345,-29-3 1,19-22-1,3-3 1,-4 13-1</inkml:trace>
  <inkml:trace contextRef="#ctx0" brushRef="#br0" timeOffset="21369">9158 3918 23549,'-50'0'810,"11"12"810,5-9-1583,13 10 795,1 2-782,2 3-294,8 16-1029,2-8 275,8 0-598,29-9-48,-22-1-872,51-1 1507,-34-4-60,28-1 582,-12-5 1220,16-2 152,-16-2 681,18-1-619,-31-19 1386,0 0-2180,-19-19-1127,-23 4-1930,10 6 2686,-52-2 0,31 13 0,-32-2 0</inkml:trace>
  <inkml:trace contextRef="#ctx0" brushRef="#br0" timeOffset="21551">8488 3628 23009,'23'-12'1921,"-18"0"-4584,32 3 3707,-33 0-3157,45 3 1964,-27 2-536,31 2 587,-18 2 1,5 16-1,1 4 1</inkml:trace>
  <inkml:trace contextRef="#ctx0" brushRef="#br0" timeOffset="21916">10635 3806 23549,'-40'-9'-1733,"-3"2"1417,-21 0 454,13 3-39,11 3 1,1-1 106,0 1 27,-6 20 735,25-15-520,9 31-1026,25-12-1123,-8 8 862,25-8 1,7-2-45,-6 5 307,14-2 1,2-1-158,0 4-169,-19-10 1,1 1-710,17 14 1469,-18-9 632,4 13-404,-25-17-1752,-2 9 238,-27-14 2141,15 0-1411,-38-7 1018,17-3 1,-2-2 0,8-2 0</inkml:trace>
  <inkml:trace contextRef="#ctx0" brushRef="#br0" timeOffset="22103">10940 3905 21660,'23'0'90,"-1"0"-90,-3 16-2626,-3-12 2517,-4 12-1745,-1-16 2561,-1 10-1565,-1-7 404,1 7-1023,-3-10 1477,4 0 1403,-4 0-928,8 0 1179,-3 6-3090,7-4 1686,9 8 1,-6-6-1,8 5 1</inkml:trace>
  <inkml:trace contextRef="#ctx0" brushRef="#br0" timeOffset="22700">11127 3932 22650,'14'2'-860,"7"-1"1190,-12 0-561,16-1 491,-8 0-87,9 0-49,9-13 664,-7 10-564,27-21 738,-23 8-310,20-12 149,-25 4-748,3 0 106,-15 8-304,-7-2-1307,-2 1 252,-5-7-961,-1 7 88,-20-7 156,-7 16 1379,-24 0 176,12 8 747,-14 15 1092,26 6-170,-9-1 778,16 33-1287,9-32 198,2 43-1655,9-30-735,17 7-1155,-13-12-591,36-2 1266,-35-1-1560,45-3 2660,-29-2 729,27-4 0,-14-2 1,2-3-1</inkml:trace>
  <inkml:trace contextRef="#ctx0" brushRef="#br0" timeOffset="22983">11237 3416 22020,'20'-14'1883,"5"-4"-1371,1 7 588,30-5-743,-35 11-147,30 0-426,-26 4-93,1 1 309,-2 0-313,10 17-810,-10 3-848,15 17-51,-16-18-120,6 10-133,-9-26 1194,1 19-1555,-1-20 2575,2 7 0,0-9 0,1 0 0</inkml:trace>
  <inkml:trace contextRef="#ctx0" brushRef="#br0" timeOffset="23618">12695 3440 24988,'-7'-36'-8021,"3"4"5658,-1 8 1262,3 2 573,0 31 988,0 1-198,2 31-503,0 22-1355,14-8 1633,-12-3 0,0 1 52,4-19 0,2-1-97,-1 11 1,-1-2-23,-2 17-410,18-7-625,-20-2 978,21 10-625,-19-18 838,18 12-841,-19-30-1473,5 0 1542,-7-32 850,-1-21 401,0-8-428,17-25 1151,-13 30-822,31-9 1782,-31 19-1768,32 9 2558,-32-2-2716,33 13 1341,-23-6 507,17 8-959,-2 23-1036,-6-18-130,9 39-615,-15-19-1963,-2 11 1270,-7-13-1042,-5 4 37,-1-10 374,-2 12 1117,-21-10-881,-2-9 2137,-24-6 1,24-4 0,2 0-1</inkml:trace>
  <inkml:trace contextRef="#ctx0" brushRef="#br0" timeOffset="23821">13533 3795 22380,'10'20'-8655,"-1"12"5918,-2-9 1452,-2 7 818,-3 15 449,-1-20-32,-1 10 139,0-13-2225,0 0 1961,0-5 311,0 3 1,0-9-1,0 1 1</inkml:trace>
  <inkml:trace contextRef="#ctx0" brushRef="#br0" timeOffset="23999">13440 3372 23729,'-7'-9'-7355,"3"2"2498,1 3 4746,3 18 1,-1 12-1,1 17 1</inkml:trace>
  <inkml:trace contextRef="#ctx0" brushRef="#br0" timeOffset="24139">13453 4726 23099,'0'0'0</inkml:trace>
  <inkml:trace contextRef="#ctx0" brushRef="#br0" timeOffset="24555">14357 3469 24898,'0'-11'-4586,"0"0"2727,0 3 975,17-2 3808,6 6-1297,24-1-467,-7 5-1205,-2 21 0,-1 6-1263,6 1 1114,-1 15 0,-1 3-411,-3-3-138,-9-3 1,-1 0-2657,1 8 1663,-12-18 0,-1 0-1680,1 11 2983,-2-5 0,-5-3 0,-2-2 0</inkml:trace>
  <inkml:trace contextRef="#ctx0" brushRef="#br0" timeOffset="24769">14967 3449 23279,'-46'0'90,"11"15"1842,-4-12-2060,8 32-432,-2-15 930,-6 20-699,-3-1 102,-1 4 183,-2 2-298,16-10 1,2 0-1688,-12 17 1851,13-9 0,4 0 0,7 2 0,1 12 1</inkml:trace>
  <inkml:trace contextRef="#ctx0" brushRef="#br0" timeOffset="25100">15448 3846 22200,'-55'15'2059,"11"-12"-2288,3 26 369,13-26-121,13 30-1343,-9-9 1141,22 8-1460,7 4-539,30-17 645,8-4 408,9-8 430,-11-7 452,1 0 823,0-20-35,-3 16 1111,-3-33 86,-6 33-691,-5-35-1018,-5 9-142,-11-11-788,-20-13-999,7 21-504,-41-7 738,22 16 98,-26 5 4,10 3 1575,-1 5 1,3 6-1,0 1 1</inkml:trace>
  <inkml:trace contextRef="#ctx0" brushRef="#br0" timeOffset="25483">15923 3768 22380,'-34'25'1372,"14"-4"-1948,6 0-238,1-3 486,9 0-1134,-9 0 1441,13 0-1257,0-1-318,0-1-164,26-2 953,-20-3-908,43-3 1853,-31-2 426,22-3-434,2-2 1470,-9-1-4,13-18 819,-22 14-578,1-28 459,-12 13-2209,-7-13-721,-1 5-389,-5 5-487,-17 11 410,12 21-715,-13 13 599,18 9-687,0 2-655,0 5 1091,0-12 1250,23-1 0,-18-4 0,17-5 1</inkml:trace>
  <inkml:trace contextRef="#ctx0" brushRef="#br0" timeOffset="25682">16408 3101 24449,'-35'-2'-340,"4"0"113,2 24 818,-8 10-470,10 13-837,-8 3-498,12-9-599,4 4-563,4 0 2090,6 3 1,4 0-1,4 1 1</inkml:trace>
  <inkml:trace contextRef="#ctx0" brushRef="#br0" timeOffset="25833">17087 4255 21660,'3'0'0,"0"0"0</inkml:trace>
  <inkml:trace contextRef="#ctx0" brushRef="#br0" timeOffset="26516">16765 3374 24808,'9'-4'3115,"6"0"-2739,-6 2-46,3 1-665,2 1-231,-2 0 226,2 0 265,1 13-1370,1-9 311,2 22-1172,1-22 1399,2 26-1185,-2-16 816,-3 19-774,-3-6-1448,-6 24 1196,-3-8 2140,-4 20 1,-29-13-1,-7 3 1</inkml:trace>
  <inkml:trace contextRef="#ctx0" brushRef="#br0" timeOffset="41853">2607 6349 23099,'-14'19'-1299,"10"20"-1908,-10-18 3624,14 23-1991,-12-6 1437,9 3-606,-9 1 760,12 19-1524,0-14 281,0 13 1050,0-18-986,0-5 1252,0 1-685,15-5-203,-11 0 40,11-6 339,-15 6 419,9-13-341,-6 5 243,6-16 117,-9 1-199,0-22 746,0-9-345,0-10 198,0-20-329,0 16 431,0-12-243,18 16 527,-13 2-595,28 4 1710,-10 0-465,16 10 760,3 3 135,-2 9-602,-11 18-1011,-3-11-431,-10 23-910,-2-24-15,-3 23-1417,1-10-444,-7 12-16,-1-6 261,-4-3 1678,-18 0 639,14-5 1004,-29 2-343,29-4-9,-27-3 706,27 0-850,-28-3 0,15-3 0,-15-1 0</inkml:trace>
  <inkml:trace contextRef="#ctx0" brushRef="#br0" timeOffset="42289">3458 6634 22920,'-42'-1'394,"-5"1"-414,12 15 1371,-2-11-1266,12 25-489,0-25 515,2 26-460,4-16 546,0 22-741,10-15-277,2 14-1110,7-19 43,0 6 504,21-12 284,-16-3-575,36-3 1101,-11-2 1111,9-1 368,13-20 887,-24 14 314,16-29-324,-23 16-674,2-1 1132,-15-8-2917,1 24 2037,-8-19-2915,4 14-440,-5-5-1190,0 33 684,0-1-277,0 19 2339,0-12 1,0-7-1,0-1 1</inkml:trace>
  <inkml:trace contextRef="#ctx0" brushRef="#br0" timeOffset="42816">3753 6700 23009,'0'36'-6115,"16"-16"3494,-12 8 1229,11-14 1075,-3 1-268,-9 6 54,9-14 930,-3 3-2193,-7 1 1299,12-8 1824,-10 3-1402,5-5 1140,-5-1 801,3-16-865,-2-3-939,6-18 610,-5 18 310,5-15-1483,-7 21 1453,3-5-1412,-4 9-276,1 9 1608,4 0 232,-1 0 14,7 14-1783,-3 1-164,8 14-144,-7-15 122,1 9-360,-2-13-278,-4 2-629,6-1 702,-5-10 2760,2 3-277,-1-4 888,-2 0-265,13-37-189,-9 28 26,10-45-255,-13 38-591,2-3-922,-6 0-84,0 17 989,-1-5-1419,1 7 1373,3 14-2725,1-11 2082,5 22-1750,-4-8-121,3-2 614,-3 14-2436,-2-26 3352,0 24 0,-3-24 0,-1 10 0</inkml:trace>
  <inkml:trace contextRef="#ctx0" brushRef="#br0" timeOffset="43068">3262 6431 22470,'-21'-21'-6052,"4"-1"3352,8 0 560,5 1 1548,3-10 420,20 7 1686,6-15-638,-1 17-860,20-5 2044,-25 11-243,19 3 1088,-2 0-312,-10 7-580,6 1-2232,-3 5-18,-7 19-94,12 1 1,-14 3 0,4-7 0</inkml:trace>
  <inkml:trace contextRef="#ctx0" brushRef="#br0" timeOffset="43251">3922 5902 23459,'-22'49'-3678,"-6"-5"2962,25 3-2385,-8-5 2782,11 5 1,0 5 0,0 2 0</inkml:trace>
  <inkml:trace contextRef="#ctx0" brushRef="#br0" timeOffset="44087">4770 6627 24269,'-13'-1'-840,"-2"0"846,14 15-2597,-3 7 1389,18-1-398,-10 19 470,28 3 86,-17-1-1339,16 16 301,-18-37 195,5 5 749,-11-13 117,6-5 1556,1-22 1091,-5-12-608,10-28 411,-7 9-231,7-16-220,-8 28-100,1-6 120,-6 20-945,0 10-409,-1-2 859,0 11 1074,0-5-426,5 26-2355,-2-14 1112,10 43-1040,-7-32 224,6 25-914,-5-20 488,1 2-1308,1-4 500,5 4 2438,-2-12-1051,10 6 1496,-11-17 465,12 5 600,-12-6 342,6-20 43,-3-2-459,-5-3-95,4-8-874,-12 16-386,2-9-956,-5 11-155,-2 24-1322,0 10 389,-1 19 247,15-19 75,-11 16-378,25-18 1209,-12 9-669,9-11 605,5-8 1947,-11-7 35,14-20 630,-16 15 549,5-32-688,-11 33 275,-4-33-1016,-2 33 462,-2-32-2034,-2 20-767,-1 14 411,-1 13-1331,0 29 1047,18-8-1986,0 3 1707,24-12-226,-12-6 1212,6-8 624,-8-9-40,4 0 1,1-15 0,0-4 0</inkml:trace>
  <inkml:trace contextRef="#ctx0" brushRef="#br0" timeOffset="44305">6050 6296 23639,'0'-23'-5756,"0"3"3628,-15 4 1092,11 5 508,-10 3 1240,14 21-942,0 13 81,0 30-1538,0-4 1749,-2-2 0,4 0-130,17 6-398,-12-2 0,2-1 312,13-4-1307,-10-11 0,-2 0 127,3 2-157,0 8 50,4-22 1277,-15-5 1,5-4-1,-7-1 1</inkml:trace>
  <inkml:trace contextRef="#ctx0" brushRef="#br0" timeOffset="44453">5907 6680 23009,'-7'-12'-8425,"5"-2"6374,-4 4 714,6-1 1055,25 1 2876,-19 0-2554,46-2 552,-31-1-413,26-1 1,-11 1 0,2-2-1</inkml:trace>
  <inkml:trace contextRef="#ctx0" brushRef="#br0" timeOffset="44650">5987 5739 23189,'-18'21'-835,"-1"18"-916,1-18 1415,-3 23-1455,2 0 1596,-1 6 1,4 9-1,-2 3 1</inkml:trace>
  <inkml:trace contextRef="#ctx0" brushRef="#br0" timeOffset="45016">6825 6592 24359,'-5'-8'-7808,"1"0"4891,25 4 6248,-15 21-5281,39-12 3096,-13 48-2637,13-29 1109,-23 1 1,0 3-1533,3-2 0,0-2 2003,12 13 0,-13-12 0,0-1 0,9 7 1</inkml:trace>
  <inkml:trace contextRef="#ctx0" brushRef="#br0" timeOffset="45233">7167 6549 24449,'-26'-7'-1686,"1"2"1295,0 3 670,0 0-4,1 2 39,-15 21 588,10-16-659,4 20 1,1 4-922,-3-7 171,5 9 0,3 3-640,1 0 919,0 20 0,13-24 1,4 7-1</inkml:trace>
  <inkml:trace contextRef="#ctx0" brushRef="#br0" timeOffset="45599">7538 6594 23549,'-21'17'1174,"-17"2"210,21 20-3341,-6-9 1538,11 1-641,4-7 309,5 6-489,-5-7 305,25 10-1453,7-18 660,21 1 1756,-5-11-142,2-2 753,1-17 1002,-11 11-59,15-30-356,-26 6 541,3-22-1293,-17 7-1003,-2-10-561,-22 23-800,13-7-634,-30 10 828,15 10-1362,-17 1 1524,8 11 1835,10 19 0,9-11 1,9 11-1</inkml:trace>
  <inkml:trace contextRef="#ctx0" brushRef="#br0" timeOffset="45966">8135 6647 23549,'-30'29'68,"12"-3"-1089,8 0-345,10-9-671,0-1 500,18-4 827,-13-6-960,30 0 1169,-10-4 274,9-2 455,-11-15 979,8 11 628,-27-23-1494,30 7 1505,-19 3 224,6-15-1836,-10 17 36,-7-11-1589,-4 34-648,0 14-48,0 36 1314,0-12-1877,20 1-1800,3-6 4136,2-15 1,13-1 0,-11-18 0</inkml:trace>
  <inkml:trace contextRef="#ctx0" brushRef="#br0" timeOffset="46137">8863 5713 24988,'-46'-3'-751,"-8"18"1158,7 13-458,11 0 1,3 4-1,11-5 1,2 2 0,-8 4-1,-1 0 1</inkml:trace>
  <inkml:trace contextRef="#ctx0" brushRef="#br0" timeOffset="47616">2332 9153 24629,'0'10'-3957,"0"5"1828,0 12 1065,0 1 425,0-2 34,0 3 31,0 3-644,9 18-1920,-6-11 1758,6 13-59,-9-16 179,0-3 1213,0 0 1,6-4 0,0-2 0</inkml:trace>
  <inkml:trace contextRef="#ctx0" brushRef="#br0" timeOffset="47789">2357 8875 24449,'0'-10'-546,"-13"1"1,29 6 0,-4 0 0</inkml:trace>
  <inkml:trace contextRef="#ctx0" brushRef="#br0" timeOffset="48167">2812 9253 23279,'0'13'-5666,"0"0"3538,0 0 1154,0-1 245,0 0 393,0-1 32,0 0 76,0-2-1368,0 1 1596,0-1-90,0 3-90,0-4-899,12-1 1037,-1-4 1120,9-24 404,-1-7-333,-6-12-444,5-14 96,-7 22 193,3-19-364,-7 34-262,0-11-602,-3 25 1350,-2-6-1411,0 9 1725,4 0-454,-3 15-1884,10 5-56,-5-1 164,1 14 1,1 0-603,2-8-909,-1 14 1,-1 1 143,1-9 1603,6 12 0,-4-17 1,2-1-1</inkml:trace>
  <inkml:trace contextRef="#ctx0" brushRef="#br0" timeOffset="48616">3525 9304 23819,'0'33'-6026,"0"-4"3898,0 3 1153,0-4 337,0 18 212,0-9 122,13 25-335,-9-27-1143,9 8 1092,-2-9 78,-8-11 287,15 8-404,-17-20-194,6 0 343,-7-32 992,0 3-407,-16-23-199,13-19 588,-29 9-597,23 2 0,3-3 256,-3 20 0,-1-1-63,-1-32 0,4 0 363,5 3-273,-3 10 1,2 3-54,3 15 1217,15-4 175,-11 23 175,29 5 1204,-18 7-395,17 23-1558,-18 2-1107,7 23-223,-13-10-56,2 14-978,-4-19 90,-6 9-1916,0-14 356,0 0 1112,0-3 2162,0-1 0,-14-4 0,-4 0 1</inkml:trace>
  <inkml:trace contextRef="#ctx0" brushRef="#br0" timeOffset="48850">3947 9114 23009,'3'18'-7846,"0"3"5538,-3 18 1699,0-8 333,0 0-57,0-8 248,0 1-135,16-2-1997,-12 4 1974,26-10-479,-8 3 627,4-13 438,1-2 1,-11-4-1,0 0 1</inkml:trace>
  <inkml:trace contextRef="#ctx0" brushRef="#br0" timeOffset="49033">4210 9209 23009,'4'-21'-2927,"-2"25"-826,0 3 1659,13 28 497,4 2 690,23-2 868,-8-14 123,8-2-1558,-8-17 1901,3 3 765,3-5 623,2-17 564,-1 13-1744,0-36 0,-2 22 0,0-20 0</inkml:trace>
  <inkml:trace contextRef="#ctx0" brushRef="#br0" timeOffset="49216">4823 8874 23909,'0'-25'-5216,"0"3"3087,0 5 1065,-14 4 1890,10 5-2067,-11 21 3025,15 25-2197,0 5-491,8-7 1,2 0 410,-6 6 286,14 14-753,-1-16-181,-13-1 607,25 0-3795,-13 12 2849,4-15 1384,0 8 1,-9-19 0,0-1 0</inkml:trace>
  <inkml:trace contextRef="#ctx0" brushRef="#br0" timeOffset="49373">4732 9127 23819,'0'-15'-6296,"0"1"4168,0 4 1064,0 1 425,23-4 2822,-18 5-2694,46-4 129,-26 6 442,26 1 1,-9 0 0,2 1-1</inkml:trace>
  <inkml:trace contextRef="#ctx0" brushRef="#br0" timeOffset="49988">5760 8667 23369,'-1'-11'-5665,"1"2"4245,-1 2 1993,0 3-1562,0 18 924,19 20-633,1 4 422,-1-6 1,0 0-1904,-1 6 1670,9 13-803,-9 1 298,7-11-55,-10-8 1,-2 0-930,2 4 725,2 10 109,-8-18 1204,-3-2 1,-2-1 0,-1-1 0</inkml:trace>
  <inkml:trace contextRef="#ctx0" brushRef="#br0" timeOffset="50150">5712 9128 23729,'-4'-27'-7187,"1"6"4694,22 5 5017,-15 4-2427,31 3 1432,-31-1-3584,49 0 1857,-29 3 255,31 0 1,-20 5 0,1 0-1</inkml:trace>
  <inkml:trace contextRef="#ctx0" brushRef="#br0" timeOffset="50533">6425 9068 23279,'7'14'-8447,"-1"10"5691,0-16 1842,0 6-274,-1 0 422,0-7 615,1 5-263,3-2-1438,0-4 2278,11-1 893,-6-4-129,18-15 1588,-10 10-177,9-27-614,-2 6 655,-9-8-489,5-13-1187,-16 20-691,-1-13-266,-7 18-1584,-20 4-4,15 28 931,-27 18 678,28 12-968,-10 9 547,13-7-304,0 6 251,0 3 307,0 3-20,0 2-650,21 2-1377,-15 0 1898,11-16 1,1 0-344,-9-10 0,-1 0 238,7 20 1,0-1-431,2 5 162,-5-22 0,-1-2-1106,-9 6 736,15-7-346,-15-5 1352,8-10 1,-9-5 0,3-5 0</inkml:trace>
  <inkml:trace contextRef="#ctx0" brushRef="#br0" timeOffset="51000">7237 9039 23729,'2'22'-6528,"1"9"4621,0-5 761,2 6 384,1 24 397,1-19-134,-1 15 265,-1-14-1647,0 0 1839,0-3-45,-1-2 58,0-4 98,0-3-167,-2-5 269,1-3-364,-2-5 156,0-4-712,-1-3 38,0-21 727,-15-14-404,11-13 422,-12-9-197,9 16 0,1-2 91,3-22 55,-4 3 1,0-1 85,7 23 1,0 1 56,0-12 0,0 1-36,0-12 428,0 5-67,15 8 1425,-11-1-780,26 19 1703,-16 1-1426,16 19 801,-16 26-2394,10-1 165,-14 15 0,-2 5-324,11 4-256,-8 1 0,-4 1 179,-4-2-594,-2-6 1,-1-2-380,0 5-1477,-22 7 2887,17-18-593,-18-6 830,6-3 256,12-6 1,-13-6 0,18-1 0</inkml:trace>
  <inkml:trace contextRef="#ctx0" brushRef="#br0" timeOffset="51387">7865 9016 22560,'16'0'719,"-2"0"-539,-1 0-90,0 0 0,-1 0 0,9 0-90,-6 0 90,18-11 583,-11 8-406,16-19 207,-14 7-90,7 2 302,-4-21-864,-7 22 1035,8-26-1023,-16 22-643,-1-9-295,-8 12-430,-3-5-363,-17 12 856,-4-1 868,-21 6 0,1 18 1231,16 5-500,-8 24-204,30-8-439,-11 18 485,14-22-1281,0 11-994,39-5-979,-11-11 2631,15-10 0,5-3 0,10-4 0,-16-7 0,0 0 0</inkml:trace>
  <inkml:trace contextRef="#ctx0" brushRef="#br0" timeOffset="51816">9225 8735 23909,'39'0'899,"4"0"-899,-11 0 0,4 16-1271,-9-12-411,15 26-1027,-9-27 2651,10 21 0,-14-22 0,-1 8 0</inkml:trace>
  <inkml:trace contextRef="#ctx0" brushRef="#br0" timeOffset="51986">9380 9209 24359,'47'1'-1750,"-7"0"274,7-16 1668,-6 11 1,3-11-1,2 15 1</inkml:trace>
  <inkml:trace contextRef="#ctx0" brushRef="#br0" timeOffset="52689">10568 7929 26248,'-26'-18'-4688,"6"3"3295,7 6 880,10 3-1334,-18 5 3178,19 22-1738,-6 25 198,8 14-590,0-23 1,0 2 631,0-5 0,0 0-72,0 1 1,0 1 100,0 3 0,0-1 411,-1 0 1,2-1-1090,8 1 1,1 0 522,-8-3 0,1 1-147,13 11 1,3 0 105,-9-13 0,-1 0 17,6 17 0,0-3-447,3 1-198,3 8-294,-18-29 808,14-6-335,-16-6-776,10-5 2090,-10-23 167,5-13 488,-3-13-342,3-3 470,9-18-390,-5 25 216,13-18 52,-12 41 594,8 2 409,-9 9-1021,7 20-1287,-7 5-909,5 0 85,3 27-223,0-34 268,15 33-1284,-9-37 39,23 12 809,-16-24 2642,13 8 418,-12-10 146,0 0 385,0-19-239,-4 15 237,-1-32-1396,-5 32 1642,2-31-2236,-11 16 1068,0-13-2082,-27 30 400,11 17-1301,-11 31 248,14-5-399,0 15-1072,0-25 343,0 7-62,20-17 2331,-15-5 0,15-2 1,-20-3-1</inkml:trace>
  <inkml:trace contextRef="#ctx0" brushRef="#br0" timeOffset="52867">11200 8429 24269,'0'-11'-9354,"0"3"9301,0 21 1,23-10-1,6 14 1</inkml:trace>
  <inkml:trace contextRef="#ctx0" brushRef="#br0" timeOffset="53300">11895 8733 24449,'-25'-16'-2704,"-7"4"2405,-15 12 1589,0 0-569,-4 0-241,10 20 597,-18 3-256,31 2-663,4 14 328,10-13-533,13 10-1828,18 5-877,-11-21 1660,22-5 0,6-4-433,-8-4-45,33-1 1207,-22-6 777,-2 0 173,1-22 1144,6-7 671,-12-14-1867,-13 12 0,-2-1-588,1-12-240,-11-2 1,-3-1-712,4-16 709,-16 4 0,-2-1-413,10 23 0,-1 0-271,-16-11 0,1 2-1269,14-16 1374,-26 8-442,26 7 715,-21 2-8,22 17 494,-15 4 147,16 38 734,-5 3 758,7 24-1401,0-1 7,8-3 0,1 2-417,-5 25 104,12-5 1,2 2-517,-10-25 1,-1 0-856,9 24 0,0-1 288,-9-25 1,0-3 991,5 10 1,0-2-1,-1 11 1,10-4 0</inkml:trace>
  <inkml:trace contextRef="#ctx0" brushRef="#br0" timeOffset="53816">12492 8652 23459,'0'-9'-6205,"0"0"4076,-19-1 2370,1 4 479,-21 0 307,11 5 25,-9 1-222,13 19-658,-3-15 1844,11 33-1304,2-33 979,8 37-2414,0-13-169,6 12-617,0 2-88,24-21-193,3 2 19,25-16 2288,1-2-1316,-13-27 2481,10-5 63,-25-13-1174,-5 12 0,-1 0 593,0-10-417,0-18-337,-8 12-1187,-8-5-487,0-4 615,-2 10 1,-2-1-168,2 10 1,-2-2 545,-8-26 1,-5 0-365,4 25 0,-1 3 83,-2-12 1,-1 1-531,-14-8 194,25 8 603,-10 8-426,1 10 108,10 7 974,-10 8 143,12 21 42,0 21 49,18 13-765,-13 17 144,27-4 5,-29 9 61,9-32 1,1 3-1263,-5 16 1,-2 1 287,0-14 0,2 1-700,3 25 1,1-2 1546,-5-28 1,-1-2 0,4 10 0,1-3 0,6 11 0</inkml:trace>
  <inkml:trace contextRef="#ctx0" brushRef="#br0" timeOffset="54133">12907 8803 24179,'8'-11'-1246,"0"8"3228,2-16-3396,0 17 2148,2-16-1261,1 16 969,3-16-698,13 5 871,-5-6-101,8 1-661,5-4 1158,-9 6-1175,16-15 835,-18 13-841,-2-7 268,-13 7-1101,-6-1-195,-4 1-327,-1-2-242,-17 0-100,13 1-391,-30-2 1000,14 7 721,-14 1 295,4 10 1286,13 19 210,-1-11 899,16 35-2048,-5-21 1081,7 21-1582,0-9-849,0 17-802,0-14-2026,17 21 3599,5-28 1,0 4 0,-3-14 0</inkml:trace>
  <inkml:trace contextRef="#ctx0" brushRef="#br0" timeOffset="54467">13447 8666 23909,'4'0'360,"2"0"-360,-4 0 90,8 0-90,-5 18-2957,10 1 1429,-5 3-171,9 9-330,-10-12 1,6 1 62,-8 3-75,1-21 1303,-2 11 628,0-11 1570,-1 2-554,4-18 635,-1 11 1259,9-28-1521,-2 4 415,6-8-1486,6-12 1796,-6 21-1301,13-9 932,-14 24-692,3-1-1049,-10 12 793,0 0-160,0 20-1914,-1 12-385,-1 10-2244,-4 23 310,-3-23 3174,-1 14 0,-3-19 0,0-1 0</inkml:trace>
  <inkml:trace contextRef="#ctx0" brushRef="#br0" timeOffset="74170">15637 8303 23639,'0'-5'-5576,"0"0"4527,-15 3 2628,11 15-1792,-11 14 731,15 9-1254,0 9 26,0-6-796,0 4 1596,0 3-180,0-2-1142,14 16 264,-10-18-95,10 20 533,-4-33-44,-7 4 329,7-15-119,-4-6-471,-4-3 456,7-6 1664,0-18-36,1-11-195,5-9 403,6-23-625,-1 22-121,-4 5 0,0 2 844,5-1-36,1-2-1462,-6 21 945,-5 0-177,1 10 153,-4-3 438,1 4-697,0 0-112,3 14-1914,-1 4-481,7 19-1514,-8-7-416,7 3-128,-6-10 3230,4 2 1,1-2 0,2 0 0</inkml:trace>
  <inkml:trace contextRef="#ctx0" brushRef="#br0" timeOffset="74567">16602 8579 24269,'-18'-6'-879,"-20"2"1275,20 0-623,-44 1 587,31 2-134,-20-1-5,31 15 337,-3-9-282,14 24-760,2-12-185,5 16-584,18-3-939,8-4 440,7-6 716,3-7-60,-13-7 382,-1-3 1531,-8-20-369,-1 14 1792,-8-28-1613,0 28 729,-2-20-1703,1 22 968,0-6-1530,0 8 1087,1 0 263,0 0-1265,7 0 1758,-2 16-4751,14 0 3119,-7 4-2177,6 4 2854,-4-21 1,0 22 0,2-11 0</inkml:trace>
  <inkml:trace contextRef="#ctx0" brushRef="#br0" timeOffset="74949">16907 8499 24539,'2'40'-6573,"14"3"2710,-12-10 2881,10 2-344,0-1 386,-11-9 717,21 14 69,-17-20-2240,5 4 1188,-3-14 1911,-5-2-1182,9-24 2473,-3-9-498,13-27-430,-8 10-48,7-3 665,-7 15-104,-1 5-670,-1 4 952,-1 1-1888,-1 11 1159,1 1-26,-7 9-45,6 16-2368,-6-12 660,4 28-832,-2-28 767,1 32-1111,-1-22-2216,8 26 416,-5-18 3185,8 4 0,-7-17 0,2-2 0</inkml:trace>
  <inkml:trace contextRef="#ctx0" brushRef="#br0" timeOffset="75134">17495 8639 21750,'16'17'-6239,"-12"4"3009,30-19 5288,-5 5-1549,9-7 236,7 0-225,-9 0-261,17 0 0,-12-18 0,11-5 0</inkml:trace>
  <inkml:trace contextRef="#ctx0" brushRef="#br0" timeOffset="75283">17965 8436 23099,'-41'0'1619,"-3"0"-1349,9 16 1111,0-12-1098,11 30-969,2-7 360,10 8-684,2 2-143,10-10-2693,38 11 433,-6-9 3172,2-11 1,4-2 0,23 4 0,-27-11 0,0 0 0</inkml:trace>
  <inkml:trace contextRef="#ctx0" brushRef="#br0" timeOffset="75604">19047 8562 25978,'-10'-1'-565,"1"-2"-937,5 1 364,0-2-3032,23 2 2766,9 0 1462,26 16 1,-8-11 0,2 11 0</inkml:trace>
  <inkml:trace contextRef="#ctx0" brushRef="#br0" timeOffset="75749">19060 8930 23459,'0'10'-5936,"0"-1"3808,0-3 1064,0-2 425,19-2 889,19-1-1008,11-1 1056,18 0 0,-11-13 0,5-3 1</inkml:trace>
  <inkml:trace contextRef="#ctx0" brushRef="#br0" timeOffset="76449">20342 8389 24179,'0'41'-5936,"0"-5"3897,0 2 975,0-5 426,0 21 392,0-13 4,0-7 0,0 0 14,0 2-1189,0 15 1507,0-27 0,0 1 180,0-13-360,-10-6 2064,8-23-2243,12-17 858,-5-13-384,34-6 1040,-34 7-1132,37-3 66,-28 15 0,1-1-125,23-14-1376,-14 12 0,-3 3 1688,2 2-115,5-2 1,-10 24 0,-2 5 0</inkml:trace>
  <inkml:trace contextRef="#ctx0" brushRef="#br0" timeOffset="76755">20890 8766 23369,'4'3'-4569,"2"0"4198,0-3 2011,8-18-1188,-1 13 1135,13-44-2009,-8 28 477,-4-10 1,0-2-706,1-1 1126,-4-2 0,-2-1-608,-3 0-1152,0-27 335,-6 39-1121,-21-8 1030,16 21-587,-36 1 1968,24 27 460,-15 14 355,17 10-707,6 24-518,9-20-628,-2-7 1,4-1-213,21 7-257,-18 10-1594,44-22 2479,-26-3 1,25-5 0,-10-1 0</inkml:trace>
  <inkml:trace contextRef="#ctx0" brushRef="#br0" timeOffset="77355">21728 8460 23459,'-17'18'1128,"3"6"-2449,14 13-1441,0 0 1195,0-8 462,0 1 316,0-1 197,0 0-1095,0-3 191,0 6 535,0-10 871,0 5 90,0-17-539,0-1 359,10-23 1378,2-12-319,13-24 103,-6 6-179,8-16 22,-11 26-52,3-4 230,-8 18-59,-3 10-715,-3-3-118,2 12 1110,-3-5-401,4 24-2282,-1 7 163,2 23-159,-1-7 239,-1 1-459,-2-12 551,0-2-1325,-2-3 969,2 0 1717,-3-13-252,5 5-367,-4-15 1534,9 3-89,-1-26 190,6 15 1267,9-51-1543,-3 33-176,-4-11 0,-1-1 669,4 1 188,7-17-1451,-17 35 702,3-10-778,-10 40-3080,0 2 1615,-2 34-67,-2-7-118,5 19-748,0-26-402,5 11-665,4-18 3069,2-2 0,7-4 1,2-2-1</inkml:trace>
  <inkml:trace contextRef="#ctx0" brushRef="#br0" timeOffset="77650">22745 8547 24359,'-55'0'899,"9"20"994,1-15-1881,13 34-774,2-34 1006,5 45-1114,2-32 1062,11 26-1370,3-16 13,9-7-1163,26 1 542,7-8 1102,30-8 2,-13 0 705,11-28 242,-29 17 1062,-2-38-922,-9 13 792,-18-9-1522,10-15-239,-13 24-1642,-21-14-505,-2 29 2351,-22-8 1,22 22 0,3-6 0</inkml:trace>
  <inkml:trace contextRef="#ctx0" brushRef="#br0" timeOffset="77954">23092 8475 24898,'0'39'-6115,"0"6"3986,0-7 1155,0 2 335,0-10 214,0-1 121,16-3-308,5 7-1272,0-12 1932,15 4 386,-8-18 659,9-3 364,12-19 530,-20 12-1103,-5-21 0,-1-5 434,0 3-1022,-6-12 0,-2-2-581,-2-4-367,-2-14 423,-6 6 1,-4 16 0,0-8 0</inkml:trace>
  <inkml:trace contextRef="#ctx0" brushRef="#br0" timeOffset="78233">23895 8749 21840,'29'4'-213,"-7"-2"367,15-24 1284,-18 17-297,5-39-1768,-13 27 364,-1-21-307,-5 8 123,-2-14-359,-3 9-125,-21-19-1569,15 26 257,-35-8 1552,15 25 461,-20 0 888,2 38 914,10 12-302,15 14-1894,12-14 1,6 0-688,26 9 1344,-5-5 1,4-2-1,3-17 1,3-3-1,3 8 1,0-1 0</inkml:trace>
  <inkml:trace contextRef="#ctx0" brushRef="#br0" timeOffset="79149">24987 8288 23819,'0'-19'-6116,"0"-3"4078,-20 6 2232,-2 0-279,-25 11 1229,13 21 851,-2-11-982,11 40-1553,-4-5 1698,15 12-843,3-17 1,3 0-157,6 5-564,-2 21-834,29-30-1167,-19 1 184,41-17 2259,-16-8-128,22-3 918,-3-23 1176,-10-2 437,-20-17-1708,-9 4 370,-11 8-731,-14 10-1320,11 52-18,-11-5 552,6 16 0,3 5-1792,2 7 1267,-7-17 0,0 2 582,9 0 0,0-2 173,-5-10 1,0 2 251,3 17 1,-1-1 101,-5 5-176,1-14 1,-1-2-293,-1-2-964,-9 13 464,9-31 201,-2-2 963,6-13 1,2-2-1,1-2 1</inkml:trace>
  <inkml:trace contextRef="#ctx0" brushRef="#br0" timeOffset="80066">25640 8330 23189,'-21'-6'-1395,"-2"3"1385,-23 1 408,10 16 1316,2-10-1306,8 26-685,5-26 677,1 34-1047,9-21 759,-4 21-642,13-11-841,-6 11-548,8-10 210,17 11-292,9-22 278,-3 1 1085,23-14 870,-27-1 264,22-3 592,2-20 628,-13 15 199,16-34 415,-26 13-1352,4-19-324,-17 10-1697,-1 4 335,-6 11-708,-19 9-204,15 21 557,-15 13 708,19 12-866,0 5 255,17-8 181,11-2 269,8-12 1250,7-11-70,-8-7 80,3-15 257,1 12 691,0-33-814,-10 18 1,-1-1 1553,13-27-1751,-9 8 0,-2-1-114,1-11-674,-10 2 1,-3-2-816,-2-12 110,-7 18 1,-3 0-526,-3-21-49,-2-1-316,-1 0 393,-17 3-54,13 4 536,-13 2-241,-3-6 25,15 21 548,-28-7 60,30 31 47,-9 3 364,12 33 536,0 20-281,0 15 112,-1-4 0,2 2-182,6-16 1,0 2-133,-4 7 0,-4 6 0,3-4 87,5-2 0,1 0-66,-3 13 0,-1 2-62,0-2 1,1-3-85,-1-14 0,2 2-109,6 22 0,0-1-280,0 1 279,6-15 0,3-3-486,3-3 358,-1-15 0,3-4 520,8-7 295,13-3 125,8-33 1796,-12-1-1374,-6-7 0,0-5 1164,6-13-1183,-15 13 1,-2-1 613,8-23-1175,-19 26 0,-1 0-414,-1-4 1,-1-1-223,-3 0 1,-1-1-699,0-2 0,-3 0 44,0 0 1,-1-2 419,-2-15 0,-1-1-227,1 15 1,-2-1 419,-8-20 0,-1 1-902,5 1 512,-15 25 1,0 2-313,14 1 129,-16 8 550,8 7 306,10 7-630,-11 20 2394,6-8 528,6 44-1795,-11 12-159,10-22 0,1 2-222,-1 7 0,0 0-73,1-8 1,0 0 19,2 0 0,0 1 89,0-1 1,0 2-1432,-2 13 1,4 1-502,7-15 0,2 1 50,-2 21 0,1-2 1472,14 2 0,-10-24 0,1-2 0,5 7 0</inkml:trace>
  <inkml:trace contextRef="#ctx0" brushRef="#br0" timeOffset="80400">27032 8522 23099,'-20'-4'-1032,"21"3"677,22-3 1431,24 4-942,-7-13 868,6 10-987,-13-22 42,14 8 515,-14 2 338,14-26-560,-28 24-316,-2-36-956,-14 26-845,-3-10 122,-20 15-151,14 2-778,-34 5 1877,17 4-20,-18 6 465,18 22 1463,-8-12 420,18 56-1211,-3-34 643,6 35-269,10-24-1962,0 1-227,0-2-1922,23 14-388,-17-16 3216,39 8 0,-26-20 1,20-1-1</inkml:trace>
  <inkml:trace contextRef="#ctx0" brushRef="#br0" timeOffset="80687">27608 8337 24089,'0'-11'-5846,"0"3"3807,-14 3 3020,11 17-1039,-11 11 582,14 10-1223,0 5 107,0 11-1094,0-10 1633,7-4 1,1-1-409,-4 3-672,12 11-20,-16-21 169,0-4 1164,0-5 90,8-3-751,-6-5 281,12-4 1068,-4-45-513,5 11 157,-5-3 0,0-3-508,7-11-12,4-3 9,0-3 224,-4 15 1,0 0-1,10-16 1,-10 18-1,0 0 1</inkml:trace>
  <inkml:trace contextRef="#ctx0" brushRef="#br0" timeOffset="81133">28138 8382 22740,'0'14'-6116,"0"2"4077,0 19 975,0-11 516,-14 23 837,10-25-614,-11 13 579,15-17-2300,19 3 1673,-15-11-765,29-3 2159,-13-5 333,13-2-361,-13-16 566,5 11 16,-12-26-396,0 8 527,2 4 700,-14-18-2908,8 25 451,-9-20-959,3 17-223,-3 19-686,-14 19 2342,11 34-1455,-11-3 353,14 10 520,0-12-875,0 4 987,0 1-256,11-15 1,2 1-260,-7 22-181,14-11 0,4-1-31,0 5 653,-5-7 0,2-3-551,11-7 37,-15 17-2199,-8-45 1196,-38-3 2015,-2-8 0,0-9 0,-3-3 0,-26-11 0</inkml:trace>
  <inkml:trace contextRef="#ctx0" brushRef="#br0" timeOffset="81783">19733 7602 24629,'0'-5'-5397,"0"1"3359,-19 2 3730,14 21-2109,-28-14 1737,15 46-1848,0-32-61,-10 39-769,25-29-50,-9 15 1241,12-22 1,26 2 0,6-10 0</inkml:trace>
  <inkml:trace contextRef="#ctx0" brushRef="#br0" timeOffset="81901">19850 7641 24359,'-14'8'2031,"10"3"-6638,-10 31 1045,14 0 3072,0 11 1,0 7 0,0 5 0</inkml:trace>
  <inkml:trace contextRef="#ctx0" brushRef="#br0" timeOffset="82588">28782 7272 24718,'7'0'1350,"-1"0"-990,0 19-4609,0-14 2973,0 26-413,1-27 1797,-2 28-1082,1-15-1325,-1 17 363,1 8-289,-2-9 611,-1 24 18,-1-25-437,-1 18 1837,0-26 0,-1 5 1,0-12-1</inkml:trace>
  <inkml:trace contextRef="#ctx0" brushRef="#br0" timeOffset="82704">29047 7477 23999,'21'0'-1692,"-7"19"1,-35 15 0,-13 22-1</inkml:trace>
  <inkml:trace contextRef="#ctx0" brushRef="#br0" timeOffset="84099">5865 11192 24898,'0'-16'-5845,"0"2"3806,0 3 1065,0 2 1145,-13 4 827,9 16-900,-9 19 268,30 10-2562,-13 12 1947,11-15 0,2 1-385,4 24 408,-12-21 0,1 0-187,8-11 1,-3-1-988,-11 25 657,28-4-443,-15 9 1431,1-21-243,4 9 7,-14-31 32,4-2 615,-4-11 610,-6-20-1085,0-14-934,-1-28 328,2 3-294,0 16 0,2 1 310,3-7 730,7-8 1,0 25 0,4 5 0</inkml:trace>
  <inkml:trace contextRef="#ctx0" brushRef="#br0" timeOffset="84483">6823 11436 23909,'-43'-11'-885,"2"2"762,-12 9 847,12 0-480,5-2 1,1 4 151,-5 17 426,-5-14-563,18 33-734,8-23 1147,7 18-1056,6 4-813,6-9-534,21 20-828,-16-24-199,42 6 1277,-26-17 457,25-7 524,-12-2 1110,18-4 677,-15-17 937,19-4 763,-30-1-770,7-13-989,-23 13-561,4-1-1023,-13-6-876,3 18 261,-4 11-1343,0 12-349,17 18-852,-13 0 70,29-3 3219,-29 1 0,33 1 0,-12-2 0</inkml:trace>
  <inkml:trace contextRef="#ctx0" brushRef="#br0" timeOffset="85309">7652 11669 23189,'14'-41'-3065,"-1"-1"1778,5-7 1119,-6 11 0,0-3 11,6-23 60,-6 20 1,-1 1-150,2-19 209,-2-2-950,-2 3 1086,-6 18 0,-2-1-365,2-19 97,-3 13 1,0 2-392,0-2 186,-10 17 1,0 1-790,6 4 410,-16 2 277,8 19 791,9 20 76,-20 24 626,21 10-854,-7-1 0,1 3 19,6-16 1,2 2 43,-2 16 1,-1 7 0,1-5-27,1-10 1,2 1-181,3 9 0,4 5 1,0-8-579,2-14 1,1-2-298,10 18 0,1-1-1345,-2-1 1236,6-12 0,0-5 7,-8-8-213,37 2 1547,-34-24 980,15-22 1275,-16-7-653,5 2 375,-10-20-1011,-3 26 314,0-20-347,-2 8-1350,-3 15-87,0-9-1384,-5 22 2035,1-7-1349,-1 29-37,1-15-745,0 39 995,5-25-766,-1 20 264,10 2-125,-4-11-1131,14 6 1601,-7-13 936,16-12 1234,-11-1-430,6-10 1244,-7-14 192,-1 10 187,-3-31-895,8 3-23,-12-12-1183,-5 11 1,-2 1-587,-3-10-21,-2-25-1278,-3 34-562,-1-7 870,0 20 48,0 28-348,19 13 22,-8 14 0,0 5 100,9-12 0,2 1-572,1 17 1,0-2 1750,14-1 0,2 8 1,-11-20-1</inkml:trace>
  <inkml:trace contextRef="#ctx0" brushRef="#br0" timeOffset="85650">8988 11572 23369,'39'0'90,"0"0"-90,-18-20 120,12 15 528,-29-32-2422,19 23 2636,-21-16-1944,7 7 644,-9 2-618,0-12-541,0 13 256,-23-7-153,17 14 1306,-36 6-387,19 3 1747,-18 4-284,6 36 619,14-14-1041,12 14 0,6 2-291,3 2-664,0 18-506,27-17-2650,-4 0-232,28-4 3602,-7-4 0,7-3 1,5-3-1</inkml:trace>
  <inkml:trace contextRef="#ctx0" brushRef="#br0" timeOffset="86435">10053 11165 26068,'39'15'-2747,"-18"9"-718,23-21 4237,-24 18-3323,24-12 2057,-11 9-872,1-4 463,-3 3 568,7 9 1,-12-1-1,3 9 1</inkml:trace>
  <inkml:trace contextRef="#ctx0" brushRef="#br0" timeOffset="86566">10168 11736 24089,'-17'5'2424,"3"-1"-1722,33-2-1788,13-1-199,12-1-819,8-15 2157,-7 12 0,6-12 0,4 15 0</inkml:trace>
  <inkml:trace contextRef="#ctx0" brushRef="#br0" timeOffset="89549">11677 10380 23729,'3'-8'-1496,"0"1"1981,-1 5-692,-1 17-1732,0 4 700,-1 11 351,0-1 200,-12-7-57,9 3-741,-9 10 666,12-9-1311,0 14 1708,0-19 49,0 3-76,0-11-90,15-3-397,-11-4-368,23-2 1842,-9-3 924,14-18 951,-6-8-33,4-23-763,-17 7-550,0-2-688,-6 14 963,-7 2-2191,3 4-182,-3 1-1200,-17 11 416,13 24 306,-13 15 600,17 15 769,0-1 1,0-7-1,0 0 1</inkml:trace>
  <inkml:trace contextRef="#ctx0" brushRef="#br0" timeOffset="92916">12600 11041 24359,'-20'-13'-4465,"-6"10"5163,24-20-3383,-7 6 507,9-5 1443,0-2 210,0 7 131,17-1 261,-13 1-32,26 2 1045,-26 1-193,25 3 2144,-25 3-1892,26 3 1082,-16 1 94,11 4-2023,-11 18-694,0-14-527,-12 34 539,8-22-2242,-10 19 2122,3-5-1418,-3 1 12,0 3 471,-17 0 2803,13 0-1939,-28-1 2368,8 16-257,-6-14-48,7 10-347,-8-19 508,18-4-583,-18-3-243,7 0 764,7-8-1109,-6-2 1124,13-7-831,1-16-1619,5-2-1056,3-15 1067,18 15 677,-13-7-984,33 21 1218,-16-8 181,24 10-529,1 0 2483,-8 18-1495,19 0-501,-23 3-209,17 7 1,-17-25-1,2 11 1</inkml:trace>
  <inkml:trace contextRef="#ctx0" brushRef="#br0" timeOffset="93533">13233 10606 23999,'0'-4'-5036,"0"21"3087,0 9 1065,17 13-895,-13 4 1387,25 16-411,-26-10 656,7-5 0,0 1-1873,-8 10 2008,1-20 1,1 1-210,2 14-9,-5-1 973,5 2-964,-3-1 690,-2 0-220,2 0-119,-3-15 1,0 1-365,0 18-510,0-10 0,0-1-196,0 2-350,-13 11 1452,9-25 0,-9-4 1,13-4-1</inkml:trace>
  <inkml:trace contextRef="#ctx0" brushRef="#br0" timeOffset="94967">13892 10860 22110,'-4'-3'-5739,"0"-2"3655,2 2 80,0 0 1496,0-2-537,1 3 809,1 0-151,15 1 484,6-9 2104,12 8-295,-1-8 794,-5 10-828,-4 0 507,-6 15-1684,-4-11 1061,-7 26-3961,-2-15-467,-2 15 794,-2-5-282,-20-6 2145,15-1-1048,-15-9 3002,4 2-1006,12-3 88,-26 3 1641,27-3-2250,-18 2 1516,19-4-3184,-5 1 2162,7-1-3215,0 1 335,0 0 1104,0 0-1414,0 1 1477,20 6-998,-15-2 492,27 10 201,-16-6 1239,-1 3-199,10 4 208,-10-6-17,8 14-183,-9-14-93,-2 12 384,-10-14-251,2 10-357,-4-12 813,0 4-299,-20-2 1747,-1-4 548,-23 9-123,22-10 561,-29 5-648,33-7-118,-26-2-1103,23-3-146,1-2-2092,3-1 822,4 0 0,1-16 0,3-3 0</inkml:trace>
  <inkml:trace contextRef="#ctx0" brushRef="#br0" timeOffset="95849">14695 10644 23369,'0'11'-4856,"0"7"2817,17 14 166,-13 2 1044,13-3 19,-5 3 89,-9 4 608,9 1-2050,-12 1 2253,10 23-503,-7-15 541,6-5 0,-1 0-263,-6 9 289,1-7 1,0 1 359,-3 8-526,0-18 0,0-1 219,0 15-837,0-3 53,0-2-893,-14 11 1663,10-18 0,-11 7 0,15-21 0</inkml:trace>
  <inkml:trace contextRef="#ctx0" brushRef="#br0" timeOffset="97156">15720 10796 23999,'-16'-3'-1272,"13"0"-1280,-22 3 3843,13-1-769,-6 18 204,0-13 140,4 28-1548,0-19 863,1 14-443,0-3 968,0 2-1358,3 2-162,-2 2-67,4 0-636,-1 16 1097,4-9-284,3-2 0,0 1-62,1 2-141,1 26-24,0-35 250,20 11-618,1-19 703,20 7 448,-21-15 37,33 1 933,-36-9 218,41-3 472,-37-2 85,6-15 999,-10 11-672,-5-12-1007,-1-1-274,-4 12 203,-4-23-1736,-1 16-384,-2-9-952,-18 10-773,-2 3 2988,-23 8 0,3 17 1,-6 5-1</inkml:trace>
  <inkml:trace contextRef="#ctx0" brushRef="#br0" timeOffset="98000">16453 10547 22650,'-5'-7'-6464,"0"-4"3711,2 3 1204,-2-5 661,5 6 1103,-2-3-292,2 6 673,0-2-2192,14 19 2064,-10 5-258,26 0 1030,-27 17-790,26-18 102,-26 18-458,19-9-741,-12 9-603,1-9-1137,1 10 1355,-7-18 719,3 4 0,-3-13-1,-1 0 1</inkml:trace>
  <inkml:trace contextRef="#ctx0" brushRef="#br0" timeOffset="98199">16740 10440 23009,'7'0'720,"0"0"-630,-1 18-4522,0-13 3094,-3 43 107,-2-26-829,-1 41 112,0-25 1549,0 11 0,0-12 0,0-1 0</inkml:trace>
  <inkml:trace contextRef="#ctx0" brushRef="#br0" timeOffset="100694">16670 10462 23099,'0'-4'-4046,"0"15"2097,0 6 975,0 11 335,0 3 213,0 17 212,0-7 145,0 0 0,0 0-1617,0 11 1686,0-17 0,0 1 45,0 1 0,0-1-45,0 20 0,0-9 0,0 0 0,0 7 49,-5-9 0,0 0 184,2 8-227,-7 12 306,10-3-312,0-19-180,0-8 0,0-1-180,0 2-719,0 11 441,0-27 579,0 1 1,0-14 0,0-2-1</inkml:trace>
  <inkml:trace contextRef="#ctx0" brushRef="#br0" timeOffset="101734">17522 10607 23189,'0'-7'-5216,"0"-1"3447,0-1 975,0 0 515,0-2 33,0 1 122,0 0 76,-14-6-1603,-2 6 2124,-10-4 120,-2 9 683,6 1-8,-5 4 149,5 0 269,0 18 62,1-13 318,0 32-1547,6-20 269,2 17-1363,7-5-392,3 17-673,2-10-367,23 27-676,-16-26 198,35 10 1310,-37-16-593,35-2 1286,-22-1-395,27 9 781,-19-8 0,16 17 706,-22-19-674,9 14-243,-16-17 39,0 5-754,-8-1 1040,-2-9-498,-1 14 493,-18-15 1480,-2 13-105,-1-14 676,-25 12 350,38-16-559,-32 2 762,37-29-2781,9-27 555,16-4-724,-13 12 1,2-1 282,17-3 1,0 0-286,-16 6 0,-1-1-241,11-5 1,4-2-1,-3 2 92,-5 3 1,-1 0 287,13-23 0,0 0 1,-14 25-1,-1 1 1,6-9-1,-1 0 1</inkml:trace>
  <inkml:trace contextRef="#ctx0" brushRef="#br0" timeOffset="102566">18498 10245 22920,'6'-19'-3204,"0"0"2130,0 3 758,-1 1 18,1 2 720,-1 4-167,0 1 324,0 4-378,1 2 1911,4 1-976,-3 19-2500,8 6 480,-5 11-684,4 12 192,-5-16-314,-3 7-590,-3-3-388,-3-11 233,0 12 2591,0-18-299,0 1 330,0-9 98,0-3-908,0-3 1017,0-19-229,20-21 912,-15-4-512,20 8 1,3 1 1247,-6-3-438,28-8 796,-8 9-228,-10 12 185,18 2 176,-25 14-1267,4 5-122,-15 0-862,-2 23-1928,-5-4-1334,-3 25 95,-3-7 2744,-1 6 0,-20 5 0,-5 2 0</inkml:trace>
  <inkml:trace contextRef="#ctx0" brushRef="#br0" timeOffset="169349">20165 11140 22650,'0'-6'-5037,"0"1"3449,0 1 1153,0 0 336,0-1 123,0 1-148,0-2 76,0 1-1459,0 1 1687,0 1-270,0-1 90,0 2 0,0-2 90,17 2 1665,-13 0 451,31 1-656,-8 1-178,9 0-45,1 0-1,-9 0-89,-1 0-270,0 0-1665,-1 17-1698,0-13 1396,-2 25-1371,0-26 699,6 20 1289,-11-6 0,6 5 0,-14 1 1</inkml:trace>
  <inkml:trace contextRef="#ctx0" brushRef="#br0" timeOffset="169500">20333 11460 23009,'-10'2'2251,"27"-1"-3045,19 0 870,-2-8 1,1-1 463,24 4-997,-18-11 1,-1 0 211,11 11-152,-18-9 1,0 0 469,13 10 1,3-8 0,1 11-1</inkml:trace>
  <inkml:trace contextRef="#ctx0" brushRef="#br0" timeOffset="169886">22280 10693 22920,'-57'-7'-1000,"2"2"1183,18 3 1,0 3 160,-21 15 154,7-4 0,0 0 82,-6 9-295,15 6 0,4-1-81,4-6 223,4 28-794,24-10-652,29-10-753,17 20-416,12-21 1480,-11-5 1,1-1-817,10 3 926,-16-9 0,-1-1-576,9 3 942,-2-1 856,-7 0 301,2 2-93,-14-6-854,-4 4-441,-14-8-624,-5 6 238,-24-6 1939,18 4-1493,-46-3 1021,30 2 272,-26 0-540,0 0 0,14-3 0,-8 0 0</inkml:trace>
  <inkml:trace contextRef="#ctx0" brushRef="#br0" timeOffset="170149">22705 10564 23099,'10'-9'105,"-1"1"360,-4 4 355,-3 16-4084,-1 14 1539,-17 9 1481,12 27-627,-27-17 547,27 18-1178,-11-18 602,3 1-424,9-3 1763,-9-2 164,12-2-1952,-6-2 458,5 10-769,-5-13 1067,6 15-859,0-25 1328,0 2 0,0-15 1,0-1-1</inkml:trace>
  <inkml:trace contextRef="#ctx0" brushRef="#br0" timeOffset="170416">22482 11046 21750,'0'-24'-6295,"0"-1"4256,0-6 1065,17 8 2231,7-9-226,-2 16 293,32 0 10,-34 10-783,29 2 1197,-12 4-152,-9 15-901,19 4-1159,-21 0-364,12 10-504,-16-10-588,1 0 560,-3 9-208,-8-17 298,6 4 947,-9-7-460,6-8 2025,-7 0-248,7-19-252,-6 14 841,5-34-1024,-1 21-383,11-32-310,-6 19 389,6-7 1,-6 16 0,-1 2 0</inkml:trace>
  <inkml:trace contextRef="#ctx0" brushRef="#br0" timeOffset="170599">23413 10963 22200,'0'32'-5846,"0"-1"3718,0 10 1063,0-12 427,0 17 212,0-24 122,0 8 76,0-13-1728,0 0 1326,0-2-539,0 2 1105,0-6 0,14 0 1,4-6-1</inkml:trace>
  <inkml:trace contextRef="#ctx0" brushRef="#br0" timeOffset="170738">23528 10749 22380,'0'-17'-6566,"-13"3"4182,10 3 206,-11 2 2763,14 2 1,17 4-1,5 1 1</inkml:trace>
  <inkml:trace contextRef="#ctx0" brushRef="#br0" timeOffset="171084">23973 10965 22110,'2'18'-6567,"-1"0"4676,0 10 1000,-1-9 386,0 14 169,0-16 96,-14 11 963,10-14-1752,-10 2 2611,14-7-2020,0-2 401,0-19 37,16 11 1745,6-33-632,-1 7-630,17-9 988,-12-9-1753,0 21 2039,10-6-35,-21 20 284,10 3-1588,-9 7 156,-4 15-2064,-6 6-650,2-1 144,-1 33-387,0-32-867,8 40 236,-2-31-392,6 5 3000,0-14 1,1-4 0,3-2 0</inkml:trace>
  <inkml:trace contextRef="#ctx0" brushRef="#br0" timeOffset="171466">24567 11077 22830,'-18'-8'-2682,"13"18"1690,-12 7 2002,2 3-884,11 8-1406,-11-12 1680,15 13-1603,20-15-11,-15 3-124,30-15 2008,-13 6-1122,13-8 1134,-3-20 1804,-5-4-1804,-15-19-145,-5 3-294,-7 6 394,-14 16-2340,11 62 916,-11-12 177,12 18 0,4 3-1478,-2 0 1206,7-5 1,4 0-104,11 10 484,-12-22 1,3 0-150,18 10 545,-28-4-214,11-4-1386,-4 5 450,-8-13-1190,-22 10 3056,-5-22 0,-30 2 0,10-9 0</inkml:trace>
  <inkml:trace contextRef="#ctx0" brushRef="#br0" timeOffset="176233">25897 11020 22920,'-10'0'719,"1"0"-449,2 0 809,2 0-989,24 0-90,10 0-90,14 0 0,6 0 90,-7 0-539,4 0 269,2 0-180,-2 0-90,-2 15-1289,15 1 599,-18 3 1044,9 5 1,-22-21-1,-1 9 1</inkml:trace>
  <inkml:trace contextRef="#ctx0" brushRef="#br0" timeOffset="176408">26008 11304 22380,'-11'2'1902,"3"0"-1397,26-2-1512,13 0 295,1-5 1,3-1 708,22 3 1,6-8 0,-16 11 0</inkml:trace>
  <inkml:trace contextRef="#ctx0" brushRef="#br0" timeOffset="176700">26447 10708 22470,'-27'-8'-2217,"4"2"1544,3 1 888,6 0-478,29 3 1239,-14 19-2586,51-12 1941,-29 32-2288,27-22 1922,-12 18-381,-12-12 1,0 0-382,11 13 309,-8-2 0,-5 1-1536,-7 8 1684,-2-5 1,-3 1-1777,-10 9 2120,6 14-1817,-8-15 768,-21-2 772,15 2 439,-31-5 1,34-1 0,-13-2-1</inkml:trace>
  <inkml:trace contextRef="#ctx0" brushRef="#br0" timeOffset="177340">27377 10972 22560,'1'-3'-4119,"-1"18"1283,0 6 1427,0 21 707,0-10 175,0 2 60,0-4 274,0-8-1403,0 4 1119,0-12 571,0-1-543,14-6 921,-11-17-20,24-13 1249,-9-9-828,18-20 322,-7 17-464,-7 4 1,-1 0 434,6-5 296,7-6-635,-3 11 258,-11 13-1157,9 2 1307,-17 11 45,3 5-967,-11 18-1715,2-13 350,-5 35-391,0-21-154,-1 20 58,0-8-569,0 11-187,-17-11 1705,13 12 1197,-13-21 102,17-2-835,0-27 276,19-13 1257,7-12-709,-2 6 0,3 1 892,14-7-1094,-9-2 0,-1 1 879,1 3-1156,-5 8 1,-1 2 1681,-4 7 115,9 7-1418,-16 2-6,2 27-2415,-8-17 687,0 42-733,-1-29-516,5 37 18,-2-22-1380,9 24 543,-4-27-36,8 8 2297,-2-18 1020,6-4 0,1-7 0,4-4 0</inkml:trace>
  <inkml:trace contextRef="#ctx0" brushRef="#br0" timeOffset="177699">28667 10933 22650,'0'-22'-5936,"0"2"4077,0 4 885,-26 5 1926,-2 2-252,-16 4 353,4 3-260,10 19-219,-1-13 1287,3 33-494,-9-6 355,12 10-1444,-5 13-362,20-21-676,2 16-391,8-26-1109,24 11-79,2-24 2001,27 2-241,-15-12 1127,10-20 730,-22-4 246,12-19-167,-18 3-414,-1 8 381,-11 7-1542,-5 31-2054,-3 8-674,0 24-55,0-2 654,17-16 1999,-13 8 1,23-25 0,-13 10 0</inkml:trace>
  <inkml:trace contextRef="#ctx0" brushRef="#br0" timeOffset="178036">28957 10975 23099,'0'37'-5845,"0"2"3716,0-4 1065,0 0 425,0-9 124,0-4 211,0-7-554,0-3-828,10-4 1934,2-23 997,5 10 907,-2-33-1374,-3 22 517,1-16-533,-1 8 186,-1 2-46,0 10 520,-2-10-1894,-2 19 543,3-10 447,-4 13-126,4 21-1774,-4-15 517,0 38-682,0-25-1033,-1 19 913,2-8 946,5 10 0,-1-12 0,6 7 0</inkml:trace>
  <inkml:trace contextRef="#ctx0" brushRef="#br0" timeOffset="178422">29498 10997 22830,'0'-12'-6206,"0"1"4257,-16 7 3023,12 18-1234,-23-10 1833,25 29-2385,-9-10 506,11 14-1391,0-2 1418,17-8-202,3-8-666,14-10 1648,-7-21 176,-4-9 1007,-8-19-1985,-8 5 631,2 13 874,-8 1-748,4 19 1640,-1 17-3631,0-10 106,0 25 1,-2 8-365,3-6 1234,-3 3 0,0 2-78,3 10-427,-2 1 766,-1-1-2122,1 16 2497,-2-19-673,1 17-179,-2-34-734,0 3 1805,-19-21 1,14-2 0,-14-7 0</inkml:trace>
  <inkml:trace contextRef="#ctx0" brushRef="#br0" timeOffset="178649">28585 10040 23729,'28'-20'392,"0"1"1,0 0 0,1 1-2,1 1 0,0 2 223,31-12-68,-2 7-211,-2 7-373,-21 8 0,-1 3-239,14-1-33,-17 20 1,-5 7-1917,-9 6 120,-6 16 1,-8 5 686,-13-19 1,-2 0 1196,10 14 0,-4 0 0,-18-8 0,-4-1 0,9 1 0,-1 1 0</inkml:trace>
  <inkml:trace contextRef="#ctx0" brushRef="#br0" timeOffset="178949">30627 11248 22830,'-18'0'0,"4"0"0</inkml:trace>
  <inkml:trace contextRef="#ctx0" brushRef="#br0" timeOffset="184233">19272 13531 22920,'18'12'-4174,"-13"9"334,36-18 5693,-20 8-2090,23-3 999,-5-6 3,4 6-449,3-8-218,-12-8 0,0 0 1544,18 4-451,-10-10 0,-2-2-339,3-4 765,7 3-614,-23-16-1165,-7 19 843,-3-14-1536,-6-1-532,-6 7-116,-2-13-646,-29 17 260,-6-5 60,-17 15 1690,2 2-438,-10 25 1760,14-15-337,5 26 1,1 4 288,-3-3-491,10 15 0,3 4 38,3 4-591,12 6 1,4 2-1116,3 0 294,12-3 1,8-4-2184,20-8 977,-3-12 1,3-3 822,-4-15 0,1-3 1005,2 4 1,-1-2 0,21-1-1,1-3 1</inkml:trace>
  <inkml:trace contextRef="#ctx0" brushRef="#br0" timeOffset="184452">20317 13499 22290,'20'-3'1882,"-14"15"-8399,53 9 6516,-33-2-377,2 0 1,3 0-106,26 9 386,-12 11-427,-5-14 0,0-1-1130,10 3 1434,-9-7 1,1-1-1,6-1 1,14 4-1</inkml:trace>
  <inkml:trace contextRef="#ctx0" brushRef="#br0" timeOffset="184654">20885 13342 22380,'-22'-22'-5999,"1"3"4474,0 4 1036,-1 6 958,-1 5 370,-2 2 4,-1 2-66,-1 25-742,-2-3 628,5 13 1,2 4 238,-13 15-538,11-14 0,2 1-322,7-10 0,3-1-288,-1 2 0,2 2-893,1 11 0,1 0 904,4-11 1,1 0-1,0 8 1,2-1-1,2 11 1</inkml:trace>
  <inkml:trace contextRef="#ctx0" brushRef="#br0" timeOffset="185149">21557 13487 22020,'11'-5'2571,"0"1"-1284,-5 20-6618,-2 15 2865,-1 11 1065,-3 11 928,0-17 0,0 0-147,0 21-223,0-19 0,0 2-266,0-1 1,0-2-1146,0 20 2621,0-12 0,0-2-104,0 3-159,0 17-104,0-34 90,0 0 90,0-17-270,0-4 0,0-25 0,0-16 0,0-2 1,0-5 44,0 6 0,0-1 0,0-8 0,0 0 45,0 7 0,0 0 0,0-4 0,0-1 0,0 1 0,0-3 0,0-18 0,0-1-8,-1 18 1,2-1 66,3 0 0,3-2 0,-1 4 192,-2-20-51,12 26 0,1 4 775,-14 5-616,33 10 1775,-20 9-59,18 5-142,-8 2-329,0 20-1414,10 12-359,-9 11-472,-8-8 1,-3 2-239,-4 11-1764,-1 17 226,-11-17 589,0 0 137,-23-1 1426,9-14 1,-3-1 402,-28 14 241,23-16 1,1-2-1,-10 4 1,1-4 0</inkml:trace>
  <inkml:trace contextRef="#ctx0" brushRef="#br0" timeOffset="185516">22002 13715 22200,'20'0'270,"0"0"-180,1 0-90,0 0 0,1 0 0,12-34-105,-6 11 34,-3-12 1,-1-4-428,5-4 241,-5 0 0,-1-1-399,1-12 206,-7 17 0,-3-1-450,1-17-209,-2-4 105,-5 1-104,-4-1 417,-2 3-226,-2 3 626,0 19 1,0 2-586,0-15 180,-16-15-279,12 40 330,-13 0 88,17 39 420,0 21 62,0 17 75,0-5 0,0 1 45,0-13 0,0 1-75,0 6 0,0 4 0,0-3 273,0-2 1,0-1-365,-1 3 1,0 4 0,3-5-57,9-6 1,-1-2-231,-9 9 0,3-2-645,21-9 1,2-3 1073,-6 8 0,28 3 1,-17-24-1</inkml:trace>
  <inkml:trace contextRef="#ctx0" brushRef="#br0" timeOffset="185788">22905 13468 23099,'2'-24'-5507,"-24"9"4268,-6 28 4399,-25 17-1733,13 11-1090,2 3-271,22-11-474,-7-1 32,19-1 434,-9-1 460,13-5-2863,0-1 384,0-5 326,23-5 730,6-7 1092,14-2-8,-2-26 1654,-12 15-725,0-40-23,-5 25 563,0-24-785,-13 9-859,7 0-395,-16-14-1011,7 16-589,-9-11-854,-19 30 2792,0 1 0,-4 14 1,9 0-1</inkml:trace>
  <inkml:trace contextRef="#ctx0" brushRef="#br0" timeOffset="186218">23865 13415 22290,'-47'47'59,"23"-8"-454,-1-10 1,-2 1 409,-3 5 90,7-7 1,1-2 71,-4 2-119,15 5-843,11-17-722,21-5 615,7-6 827,28-21 734,-11-10-376,-13 2 0,-2-3-32,4-22-405,-8 11 0,-2-1 493,0-16 4,-13 18 1,-2-1-611,4-23-599,-12-6-163,2 33 1,0-2 142,-1-17 0,-4-1 50,-6 14 1,-1-1 467,9-26 0,-4 3-310,-15 29 1,0 2-19,10-15 0,0 3-140,-15 5-1,12 0 230,1 26 432,8 31 683,-8 2-169,8 12 1,6 5-80,16 15-197,-12-10 1,-1 8 0,1-5-332,5-5 1,-1-1-220,0 12 1,-2 6-1,0-6 154,-2-13 1,0-1 260,6 23 0,3-2 0,5 4 0,-10-24 0,-1 0 0</inkml:trace>
  <inkml:trace contextRef="#ctx0" brushRef="#br0" timeOffset="186518">24228 13624 23549,'15'4'-1312,"1"1"625,14 0 728,-6-2 66,26 0 160,-18-3 62,28-14 375,-24 10-512,12-22 772,-16 23-227,0-24-313,-3 24 92,5-39-740,-12 25 409,2-36-1416,-17 23-99,-3-21-600,-22 21-236,13-8 224,-32 13 1079,14 10 331,-16 3-261,7 35 1980,14-2-252,9 26-619,9 12-17,20-10-1105,-14 17-704,25-34 0,4-2 45,-3 14 1382,14-12 0,4-3 1,6-1-1,-19-13 0,1 1 1</inkml:trace>
  <inkml:trace contextRef="#ctx0" brushRef="#br0" timeOffset="187628">18472 15038 22650,'0'-17'-6206,"0"0"4347,23-2 4544,-17-1-1778,26 4 1,7 1 1135,-6-10-1248,18 2 1,5 1-215,-24 10 1,3 0-328,8 1 1,9-1 0,2 1 0,-6 1 722,12 0 0,4 1-612,-13 2 0,9 0 0,3 1 0,-1-1 0,-7 2-349,5 1 0,-6 1 0,8 0 61,-11 0 0,6 0 0,4 0 0,0 1 0,-2-1 1,-5 1-263,4-1 1,-4 1-1,0 0 1,6 0 130,-6 0 0,5-1 0,3 1 0,2-1 0,-1 0 0,-3 1 0,-4-1-79,13-1 1,-5 1 0,-1-1 0,4 1 85,-11-1 0,1 1 0,3 0 0,0 0 0,0-1 0,0 1 27,1-2 0,2 0 1,-1 0-1,1 0 0,-3 0 1,-1 0 41,-1 1 0,-4-1 0,0 1 1,2-1-1,4 0-17,-5 0 0,4-1 0,3 0 0,2 0 0,0 0 0,-2 0 0,-3 0 0,-5 1 17,5-2 0,-5 2 0,-2-1 1,1 1-1,3-1-1,1 0 1,2-1 0,3 1-1,-2-1 1,-1 1 0,-5 0 9,8-1 1,-5 1 0,-1 0 0,0 0-9,0 1 1,0-1 0,-1 0 0,0 1-4,-2 0 1,0 0 0,-1 0 0,0 0-10,15-2 0,-1 1 0,0 1-40,-4-1 0,-1 2 0,-1-1 50,-4 0 1,-1 0 0,2 1-41,-7 1 0,2 0 1,0 0-1,-4 0-7,0-1 0,-4 1 1,3 0-6,19-1 1,3 0 0,-7 1-13,-15 0 0,-2 0 2,21 0 0,-5 0-44,-6 0 3,6 1-14,-32 2 11,-9 0-47,-4 0-2594,-5 0 2073,-18 0-1164,1 0 1720,4-7-1807,7 5 2013,11-8 0,-8 9 0,-8-2 0</inkml:trace>
  <inkml:trace contextRef="#ctx0" brushRef="#br0" timeOffset="198565">20103 15920 21750,'0'-13'-5756,"0"2"3988,11 0 4043,-8-1-2478,8 2 1617,-11-2-2211,7 1 1434,-5 1-1369,7-5 1710,-8 7-619,2-4-1272,-3 28 437,0 19-1095,0 14 1571,0 14-1101,0-6 776,0 3-653,0 4 889,0-22 0,0 1-489,0 19 623,0-16 0,0-1-45,0 1 0,0 18 0,0-34 0,0 3 0,0-16 0,0-5 0,0-3-359,0-4 179,0-20-270,-14-14-331,10-13 407,-8 5 1,0-1-319,9-20 568,-2 17 1,0-3 109,4-9 1,2-1 12,-2 12 0,2-2 32,4-5 0,3-3 0,0 3 212,3 6 0,1 1 220,2-1 1,2-3 0,0 6 189,0 8 1,1 3 151,0-8 1,0 4 447,7 1 147,1 10 419,0 9 143,2 7-316,2 4-536,-1 24-1546,17 17-291,-14 13 63,-4-8 1,-1 2-244,-12-16 1,-2 2-205,7 23 0,-2 1-265,-9-22 1,-3 0 244,2 9 1,-2 0-906,-3 17 1659,-2-1 185,-18-3 578,4-15 0,-1 0 26,-10 17-345,-9-11 0,0 0 708,10-1-432,-5-17 0,0-3 0,2 1 1,3-4-1</inkml:trace>
  <inkml:trace contextRef="#ctx0" brushRef="#br0" timeOffset="198883">20707 16446 22020,'26'-4'1087,"0"3"-1172,1-5 671,-1 4-621,-1-4 436,11-5-109,-10 2 187,17-12 26,-17 5-460,11-14 39,-16 10-539,1-7-41,-11 7-497,-3 0-357,-4 2-391,-2-6-262,-2 8 359,-20-3 296,14 12-317,-32 2 1681,33 21-522,-26 6 1689,27 20-1456,-10-8 766,14 2-1392,18-2-502,-14-9 1437,33 5 0,-33-20 1,15-2-1</inkml:trace>
  <inkml:trace contextRef="#ctx0" brushRef="#br0" timeOffset="199400">21610 16193 21121,'-15'-2'1324,"3"2"-1425,12-2-2881,-13 1 3656,-1 14-211,-8-9 296,11 20-1283,1-22 988,6 15-1376,-3-15 1640,2 6 266,-2 0-809,2 1-761,-5 4-66,0 2 890,0-5-779,-5 7 1514,6-4-1923,-1 13 531,6-7-723,2 17 289,2-10-428,22 6-284,2 2-261,2-11 582,10 8 294,-32-13-305,30-1 1551,-31-3-859,23-1 1355,-23-3-1002,7-3 845,-2-1-322,-5-1-1233,5-1 1881,-8-1-3253,-23-1 2823,3-2 0,-21 0 1,8 0-1</inkml:trace>
  <inkml:trace contextRef="#ctx0" brushRef="#br0" timeOffset="199698">22088 15840 23729,'0'56'-6116,"0"-8"3988,0 3 1064,0-8 515,0 3 33,0 0 212,0 20 76,0-18-662,8-10 0,1 0 255,-4 1-25,12 9-462,-7-20-99,-7-3 477,7-2-996,-10 3 1740,0-9 0,0 2 0,0-9 0</inkml:trace>
  <inkml:trace contextRef="#ctx0" brushRef="#br0" timeOffset="199984">21897 16386 21930,'0'-20'-6385,"17"0"7992,-13 0-2793,34 1 3348,-5-10-1401,10 10 414,17-9-313,-24 16-159,19 1 1193,-25 8-1431,7 2 792,-16 18-3120,0-13 1399,-3 30-2307,0-30 1765,-3 34-1988,0-22 1126,3 25-458,-4-18 863,4 4 1219,-10-8-1535,2-10 2322,-7 6-2036,0-14 2959,-2-16-1553,-1-11 333,0-13-716,0-16 431,0 18 243,20-13 23,-15 13 1,29 5 0,-16-1 0</inkml:trace>
  <inkml:trace contextRef="#ctx0" brushRef="#br0" timeOffset="200332">22998 16149 22560,'-45'0'629,"-1"0"-539,23 20-52,-14-15 444,33 36-2411,-27-24 2702,27 18-2108,-15 5 620,18 0-718,-5-1 43,6-8-271,22-16 145,2-1 1898,25-9-1099,-3 0 1856,-9-25-88,-4-6 566,-9-12-977,-12 2-12,5 5-151,-16 1-1091,4-1-583,-5-13-213,-20 12-2058,0-13 294,-4 24 2976,9 0 1,1 13-1,-5 3 1</inkml:trace>
  <inkml:trace contextRef="#ctx0" brushRef="#br0" timeOffset="200865">23402 16119 21750,'-18'28'-1837,"4"4"471,14-8-958,16 2 267,-13-6 726,26-1 1345,-11 4-793,-1-6-1031,24 4 1253,-24-13 266,24-1 1399,-6-6 833,-8-1 39,17-19-175,-19-3 355,11-21-567,-17 11-283,3-18-1014,-15 26-776,-1-10-310,-6 18-627,-18 9 236,1 0 507,-5 24 1044,9 7-356,13 10-839,0 2 286,0 6 252,0-7 287,20 28-1503,3-24 278,2 13-1145,11-15 1471,-21 2 173,16-1 583,-9 0-295,-3 0-107,0-1 643,-5 13-207,0-13 0,-7 17-88,0-28 439,-7 4-99,-21-14 2116,15-3-967,-43-2 974,5 1-351,-13-5-1865,14-4 0,0 0 262,-9-1 1,19-8-1,1-3 1,-8-10-1</inkml:trace>
  <inkml:trace contextRef="#ctx0" brushRef="#br1" timeOffset="401622">25240 2682 7173,'-10'-19'630,"1"4"-181,1 3-179,2 10 90,1-21-180,3 20 270,0-17-181,1 8 1,1-5-90,0 1-180,0 7 90,0 0 0,0 3-180,0 1 450,0 1-360,0 22 90,14 9-90,1 15-123,2 4 123,5-4 90,-11 3-90,3-10 0,0 1 0,6 21 0,-5-9 0,0 0-647,4 9 692,-8-21 0,1 0-135,1 12 90,3-4 0,-4-2 90,6 8-90,-7-16 360,6 8-180,-8-25 108,2-2-378,-2-11 841,1-23-661,15-27-90,-1-14-1071,-5 20 1,4-6-1,-1 3 1116,3-6 0,2-2-45,-1 6 0,4-7 0,2 0 0,-2 4-353,-3 4 0,0 4 0,6-4 353,0 3 0,6-5 0,3-2 0,1 0 0,-1 3 0,-4 5-385,9-7 0,-3 5 0,6-2 190,-7 6 0,6-3 0,3-2 0,0 0 1,-2 4-1,-5 6-315,6-3 0,-5 6 1,5 0-208,-6 2 0,5-1 0,2 0 1,-2 1-1,-5 3 701,2 1 0,-4 3 0,2 0 0,10-4 1,2 0-1,-4 3 0,0 4 0,0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32:15.93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2518 2212 6993,'0'0'0</inkml:trace>
  <inkml:trace contextRef="#ctx0" brushRef="#br0" timeOffset="1148">2438 2042 7533,'-15'15'449,"-6"7"-449,19 12 0,-6 2 0,2-3 90,5 3-180,-4 1 180,5 3-180,0 1 180,0 1-90,0 2-269,17 19-181,-13-15-90,11-9 0,0 0 296,-12 1 1,20 9 0,-10-21 0</inkml:trace>
  <inkml:trace contextRef="#ctx0" brushRef="#br0" timeOffset="1315">2250 2419 6723,'22'-10'0,"-16"0"-270,38-1-269,-38 1 539,40-1 0,-26 3 0,21-1 0</inkml:trace>
  <inkml:trace contextRef="#ctx0" brushRef="#br0" timeOffset="1923">2765 2282 6633,'-9'0'90,"3"0"-90,0 0 0,-6 13 0,5-10 0,-6 23 0,10-8 0,0 15 0,2-5 0,1 8 90,16-16-90,-12 4 0,26-5 0,-10-7 0,14 2 0,-4-10-90,-2-1 90,-8-3 90,0 0-180,-2-16 90,0 12 0,-3-25 0,-3 26-90,2-24-270,-7 10 91,0-14 269,-7 6 0,0 4 0,0 5 0</inkml:trace>
  <inkml:trace contextRef="#ctx0" brushRef="#br0" timeOffset="2722">2878 2314 6633,'-13'-9'360,"-10"6"-360,11-6 0,-8 9-90,1 0 90,7 0 90,-7 0-180,7 16 180,-6 3-180,7 10 180,-2-1-90,7-6 0,2 1 0,3 0 0,1-3 0,0-1 90,17-2-90,3-1 90,1-7-90,10 0 0,-9-8 0,15-14 0,-6 9 0,-5-23 0,-4 10 0,-7 1 90,3-14 0,-12 11 90,2-15 0,-7 9-90,1 2-1,-2 6-178,0 5 178,0 1-89,0 27-89,0 2 89,0 22-1440,14-5 1440,0-6 0,3-11 0,-6-10 0</inkml:trace>
  <inkml:trace contextRef="#ctx0" brushRef="#br0" timeOffset="3043">3302 2241 7443,'-34'0'90,"13"16"-90,0 4 90,19 18-90,-7-9 90,9 7-90,0-15 90,22 9-1,0-13-89,22-3 0,-5-7 90,-7-24 0,4-9 0,-16-9 0,-3-3-90,-3-3 0,-12 9 0,5-19-90,-7 24-539,-21-9 629,0 24 0,-20 0 0,6 12 0</inkml:trace>
  <inkml:trace contextRef="#ctx0" brushRef="#br0" timeOffset="3220">3218 2781 8432,'-32'2'-203,"13"-15"1,5-4 0,14-14 0</inkml:trace>
  <inkml:trace contextRef="#ctx0" brushRef="#br0" timeOffset="3815">3953 2163 8252,'-14'30'180,"10"6"-270,-11-7 90,15 6 0,0-5 90,0 0-180,0 0 90,0 0 90,0-3-90,14-1 0,-10 2 0,22-10 90,-23 3-180,10-13-270,-4-1 270,-7-22 180,7-12-90,-9-10-45,0-2 0,0 0 135,0-3-45,0 0 0,0 1-45,0 8 180,13-11-90,-9 25-90,21 4 90,-12 28-90,14-9 0,-1 32 0,-6-9 0,2 19 90,-12-9-180,3-4 180,-7-21-90,-1 8 0,-2-17-180,2 14 180,-2-16-180,5 4 180,-4-19 0,5 10 0,-3-27 0,3 26 0,1-34 0,0 23 90,-1-19 0,-1 22-90,0-11 90,-2 14 0,1-5-90,-3 7 0,0 8 0,1 0 0,-2 20 0,3-15 0,2 35 90,1-23-180,1 17-270,9 6-89,-4-11-631,23 18 540,-13-25 540,13-1 0,-9-11 0,2-5 0</inkml:trace>
  <inkml:trace contextRef="#ctx0" brushRef="#br0" timeOffset="4098">4752 2213 8432,'-23'-9'180,"18"-1"-90,-31 9-90,17-2 0,-14 3 0,14 20 0,-6-15 90,22 30 0,-8-14-90,11 15 0,0-3 0,20-13 0,-16 0 0,32-18-90,-16 7 180,13-9-180,-4-15 90,-13-2 0,-5-15-90,-11 2 90,-19 14-720,15-6 91,-34 19-810,33-11 1439,-26 13 0,28-4 0,-9 5 0</inkml:trace>
  <inkml:trace contextRef="#ctx0" brushRef="#br0" timeOffset="4281">4967 2212 7533,'3'12'629,"0"2"-629,-3 12 0,0-6 0,0-1-359,0-2-541,0-1 900,14 1 0,-11 0 0,10 0 0</inkml:trace>
  <inkml:trace contextRef="#ctx0" brushRef="#br0" timeOffset="4465">5207 2142 8432,'0'-8'-2642,"-14"2"2642,11 20 0,-10-11 0,13 12 0</inkml:trace>
  <inkml:trace contextRef="#ctx0" brushRef="#br0" timeOffset="4706">4495 1966 7533,'20'-3'539,"-3"0"-539,21 16 0,-7-10-90,-3 20-179,-11-10-1261,1 12 1530,-16-5 0,5 0 0,-7-5 0</inkml:trace>
  <inkml:trace contextRef="#ctx0" brushRef="#br0" timeOffset="4899">4995 1559 8882,'-19'15'-1079,"0"11"1079,0 4 0,1 3 0,0 25 0,4 7 0</inkml:trace>
  <inkml:trace contextRef="#ctx0" brushRef="#br0" timeOffset="6598">5958 2528 8612,'-2'-6'1079,"-1"3"-899,2-2 0,1 3-90,0-3 0,19 1 0,-14-3-90,38 1 0,-20-3 0,26 0 45,-14 1 0,0 0-45,26-3-720,-6 0 0,1 1 585,-21 6 1,0-1-496,10 1 0,5-1 1,-5 1 314,-10 2 0,0 0-450,25 0 1,-4 0 569,-13 2 1,3 17 0,-22 5 0</inkml:trace>
  <inkml:trace contextRef="#ctx0" brushRef="#br0" timeOffset="6766">6297 2791 8162,'-15'1'1080,"4"1"-1170,5-18-180,27 1-180,12-18-90,15 19-1336,3-14 1157,-10 24 719,5-22 0,0 16 0,1-11 0</inkml:trace>
  <inkml:trace contextRef="#ctx0" brushRef="#br0" timeOffset="7072">6580 2008 8252,'-35'-10'360,"4"0"-360,3 4 270,4-1 0,7 2 449,5 2-719,31 1 0,2 2 0,13 6 0,5 1 0,16-3-240,-16 9 0,3 2 285,7-7 0,-1 0-90,-11 5 0,0 1 45,23 3 0,-2 0 90,4 7-45,-18-1 0,-4 3-135,-4 8 90,-5 16 0,-23-17 0,-8 1 0,-29 24-1545,3 0 1,-6 1 1139,-2-19 0,-4-1-495,-2 7 1,-3 6 0,3-6 899,-1-1 0,1-2 0,7-6 0,-2 1 0,2-2 0,-2 1 0,0 0 0</inkml:trace>
  <inkml:trace contextRef="#ctx0" brushRef="#br0" timeOffset="10565">8147 1765 6903,'0'38'450,"0"-5"-450,-14 1 270,11-2-270,-10 5 0,13 6-601,0 8 601,0 7 0,0 9 0,0-10 0,0 3-729,0-13 1,0 1 728,0-4 0,0 2 0,0-2 0,0 7 0,0-2 0,0 1 0,0 0 0,0 0 0,0 2 0,0-5 0,0 1 0,0-1 0,0 6 0,0-1 0,0 15 0,0-2 0,0-23 0,0-2-315,0-3 1,0 0-91,0-3 0,0-1 256,0 26 0,0-10 0,0-4 0</inkml:trace>
  <inkml:trace contextRef="#ctx0" brushRef="#br0" timeOffset="11136">8190 2026 7353,'28'11'450,"16"-8"-181,-22 8 1,21-11-225,-8 3 0,1 1 45,27-3-1693,-20 1 0,6 1 0,-2-2 1648,3 0 0,1-2 15,-4-4 0,3-2 0,-1 1 30,12 5 0,-1-2-90,-17-7 0,1-2 0,1 3 60,2 6 0,2 4 0,-1-3-90,3-6 0,0-3 0,1 1 60,2 5 0,1 2 0,0-2-1,1-3 1,1-2 0,4 0-12,-9 4 0,3 0 0,2 0 0,0 0 0,-3 0-18,1 0 0,-3 1 0,2-1 0,5 0 15,1 0 0,6-1 0,4 1 0,0 0 0,-3 0 0,-5 0-315,0 0 0,-5 1 1,0-1-1,6 1 300,-9 1 0,5-1 0,2 1 0,2-1 0,-2 1 0,-2 0 0,-5 0-167,9-1 0,-4 1 0,-2 1 0,3-1 185,-2 0 0,3 1 0,1-1 0,-1 1 0,0 0-18,-3 1 0,1-1 0,-1 1 0,-2 0 0,-2 0-230,-1 1 1,-3-1 0,1 1-1,3 0 194,10 0 0,4 0 0,3 0 0,-3 0 0,-7 0-24,0 1 0,-5-1 1,3 2-49,-7 2 0,4 0 0,1 1 0,-2 0 0,-7-1-72,1-2 0,-6 0 0,2 1 20,9 7 1,1 2 0,-2-2 159,11 0 0,-5-1 0,-18 0 0,-1-1 0,9 0 0,0-1 0</inkml:trace>
  <inkml:trace contextRef="#ctx0" brushRef="#br0" timeOffset="11632">8633 3525 8162,'60'1'990,"3"1"-810,-3-19-1317,-24 16 1,2-2 1181,7-14 0,1-2-689,6 10 1,1 1 643,5-9 0,5-3 22,-15 7 1,6 1-1,1-1 1,-3 1-221,6-2 1,-2 1 0,7-2 182,-12 4 0,5-2 0,4-1 0,1 1 0,-3 0 0,-4 1-385,3-1 1,-4 2 0,0 0-1,6-1 387,-6 1 0,4-1 0,3 0 1,2 0-1,-1 0 0,-3 0 0,-4 2 35,11-2 1,-5 1 0,0 0-1,9-1-12,-17 3 0,6-1 0,5-1 0,2-1 0,0 1 0,1 0 0,-3 0 0,-3 1 0,-6 1-187,9-1 0,-7 1 0,-2 0 0,3 1 0,6-2 177,-8 2 0,6-1 0,4-1 0,2 1 0,0-1 0,0 1 0,-3 0 0,-4 1 0,-5 1-18,4-1 0,-6 2 0,-3 1 0,1 0 0,6-1 30,3 0 1,6 0 0,2 0 0,2 0 0,-2 0 0,-3 0 0,-5 2-168,11-1 1,-7 2-1,-1 0 1,4-1 169,-13 2 0,3-1 0,1 0 0,0 0 0,-2 1 0,-4 0-100,6 1 1,-3 0 0,-2 1 0,0 0 84,-2-1 0,0 1 0,0 0 0,0 0 30,13 0 0,0-1 0,2 2-120,-5 2 0,3 2 0,0 1 0,-3-2-90,0-3 0,-2-1 0,4 3-54,-10 2 0,6 2 0,0 1 0,-2-1 1,-6-2 222,0-3 0,-5-2 0,3 2 11,3 3 0,5 3 0,-2 0 0,-6-3 0,3-3 0,-2-1 0,10 4 0,1 1 0</inkml:trace>
  <inkml:trace contextRef="#ctx0" brushRef="#br0" timeOffset="11900">14405 1923 8882,'-33'-13'0,"2"2"0,3 3 0,3 2 0,3 3 360,5 2-180,4 1 0,4 42-180,6-13 44,10 30 1,3 6-90,-9-32 1,3 2-977,12 12 1,8 6-1,-4-4 616,-7-8 1,0-1 404,11 6 0,4 4 0,-2-3 0,-7-4 0,-1-1 0,7 14 0,0 0 0</inkml:trace>
  <inkml:trace contextRef="#ctx0" brushRef="#br0" timeOffset="12453">9958 2412 7803,'6'-11'1079,"-5"0"-899,9 4-180,-9 0 180,6 4 90,-5 1-91,1 1-179,1 22 0,0-16 0,1 41 0,2-6 0,1 14-1125,0 2 1035,-1-12-809,-1-3-254,0-2 253,2-3 900,-1-5 0,2-3 0,-1-2 0</inkml:trace>
  <inkml:trace contextRef="#ctx0" brushRef="#br0" timeOffset="12615">10040 2353 8072,'-9'-10'-90,"7"1"90,-11 4 0,9 2 0,0 2 0,1 0 0</inkml:trace>
  <inkml:trace contextRef="#ctx0" brushRef="#br0" timeOffset="12984">10563 2392 7803,'8'17'269,"-4"-13"91,2 26-270,-4-13 0,0 6-90,-2 1 0,0 15 0,0-13 0,0 25 0,0-27 0,14 11 0,-10-17-180,10 2-180,-14-11 1,0-5-91,8-1 450,-1-3 0,6-22 0,4-9 90,-7-13 360,12-14-271,-9 23-118,3-8 119,-7 28 0,-2-8 0,-2 20 0,2-9-90,-3 12-90,2 0 0,0 0 209,5 19-209,-2 5-90,5 11-540,-1 0-89,1-8-91,3 0 810,8 11 0,-3-11 0,8 6 0</inkml:trace>
  <inkml:trace contextRef="#ctx0" brushRef="#br0" timeOffset="13365">11213 2525 8342,'5'15'450,"-1"-11"-450,-2 28 270,0-16-90,1 17-270,2 10 90,0-9 0,3 21 0,-2-25 0,0 6 90,-1-17-90,-1-2 0,0-5-540,-2-2 90,-1-27 180,-17-14 270,13-16-519,-13-5 519,16 6 0,0-5 0,0-3 0,0-4 90,0 1 0,0 3 270,0-12-180,0 22 180,15-12-360,-11 36 0,10 1 90,1 16-90,1 16 0,1 8-90,3 21 90,-17-8-1170,5 14 271,-6-21 899,-2 17 0,6-22 0,-3 6 0</inkml:trace>
  <inkml:trace contextRef="#ctx0" brushRef="#br0" timeOffset="13701">11567 2390 8162,'0'33'450,"0"3"-540,0-1 90,0-7-360,0-2-179,0-7 179,20-5 180,3-3 180,23-6 0,-12-21 0,0 12 270,-11-29 0,-1 29 89,-4-31 1,-2 31 0,-5-27-360,-1 27 0,-4-9 180,-2 6 0,-2 5-180,-1 13 90,3 10-180,-1 1-450,14 40 0,-2-41-359,23 34 269,-12-37 630,29-8 0,-18-19 0,14-10 0</inkml:trace>
  <inkml:trace contextRef="#ctx0" brushRef="#br0" timeOffset="13869">12313 2173 9242,'0'-20'449,"0"2"-449,0 7 90,-15 2 270,11 4-270,-25 3-90,26 25 0,-11 8-90,5 15-410,6 0 50,-6-8-180,9 2-89,0-1-1,0-1 720,20 13 0,-15-14 0,15 9 0</inkml:trace>
  <inkml:trace contextRef="#ctx0" brushRef="#br0" timeOffset="14004">12130 2536 8432,'0'-27'0,"28"-7"-180,-3 10-180,28-5-225,-17 12 1,0 2 265,24-7 1,-19 8 0,0 1-1,19-3 1</inkml:trace>
  <inkml:trace contextRef="#ctx0" brushRef="#br0" timeOffset="14698">12818 2608 7443,'25'-23'899,"-1"-2"-719,-5 0 180,-2-4 90,4-18-270,-8 9-736,0-12 736,-7 17 89,-3 1-48,-2 1-311,-1-3 90,0 12 0,0-4 0,0 34 90,0 16-180,16 38-90,-13-1-135,11-13 1,2 1 237,4 13-463,-7-10 1,2 0-461,2-22 0,0-2 730,-6 7 0,-1 1-1169,17 22 1439,-17-19 0,2 7 0,-8-19 0</inkml:trace>
  <inkml:trace contextRef="#ctx0" brushRef="#br0" timeOffset="14802">13030 2749 7623,'0'-28'0,"0"1"-270,0-2-90,22 0 90,-16-1-359,35 2 629,-36 0 0,39 2 0,-14 1 0</inkml:trace>
  <inkml:trace contextRef="#ctx0" brushRef="#br0" timeOffset="14998">13425 2247 8522,'-18'17'360,"4"0"-360,14 20-90,0-2-270,0-4-180,0-4 91,0-10 89,17-8-809,-12 7 1169,28-10 0,-29 4 0,12-7 0</inkml:trace>
  <inkml:trace contextRef="#ctx0" brushRef="#br0" timeOffset="15131">13462 2081 8342,'-15'-28'0,"-5"10"-2552,18-3 2552,-6 33 0,8-13 0,0 18 0</inkml:trace>
  <inkml:trace contextRef="#ctx0" brushRef="#br0" timeOffset="15398">13767 2453 8792,'0'-39'270,"0"6"-180,0-4 0,0 7-90,0-6 0,0 0 90,0-4-90,0 1 0,0-21 180,0 15-91,0 9 1,0 2-179,0-2 89,0-4 89,0 17-268,0 11-181,0 47-360,0-8-171,9 6 1,1 2 81,-5 6 89,14 1 720,-3 2 0,-13-2 0,13 1 0</inkml:trace>
  <inkml:trace contextRef="#ctx0" brushRef="#br0" timeOffset="15653">13950 2476 8342,'4'4'720,"1"-1"-720,0-3 90,6 0-90,0 0 0,6-20 0,6 0 0,-2-4 90,11-20-90,-15 28-90,7-33 90,-16 27 0,0-6 0,-7 9 0,-1 2 0,0 1 0,-18 1 0,-2 6 90,-17 1-90,7 25-540,12 10-449,7 11-541,11 3 1530,0-8 0,32 1 0,8 1 0</inkml:trace>
  <inkml:trace contextRef="#ctx0" brushRef="#br0" timeOffset="16215">18647 1565 9602,'-10'-5'719,"3"2"-719,3 23 90,1 3 0,3 25-596,0 5 596,8-4 0,4 3-743,1-9 0,-1 1 653,0 18 0,1 0 0,10-13 0,-3-2-45,-17 2 0,0 1 90,19-2 0,3 3-195,-14-5 0,-2 2 0,1-2-210,9 7 0,2 0-210,-5 0 1,-1 5-1,-2-6 165,-2-9 1,-1-1 404,6 18 0,-2-4 0,-1-8 0,2 6 0</inkml:trace>
  <inkml:trace contextRef="#ctx0" brushRef="#br0" timeOffset="16702">18903 1523 7982,'21'-39'0,"-2"3"180,20 4 0,-4 3 0,8 3-1081,6 3 1081,8 3 0,3 3-135,-27 10 0,0 0 0,1 1 0,3 1-45,16-1 0,1 0-45,-12 3 0,2 1 45,3 0 0,4 1 0,-4-1-458,-3 2 0,-2 0 458,13-1 0,-2 2-45,-15 7 0,-3 0 135,-1-7 0,-1 2-90,0 12 0,0 0 0,27-12 0,-4 29 0,-3-17 90,-21 5 0,-1 3 400,15 6-490,-16-1 0,-2 2 0,-1 6 45,-11 1 0,-2 1-45,0 9-599,-6-13 1,-1-1 418,3 18 0,3 0 90,1 2 0,1-14 0,1 0 90,-1-9 0,1 0-186,14 22 0,2-1 186,-10-21 0,1 1 0,8 9 0,4 6 0,-2-6 45,-7-7 0,-1 1-15,5 5 0,2 4 0,-5-5-30,6 16 179,-16-13 1,-3-1 1176,-5 0-1266,-37 18-90,-1-33 95,0-8 0,-5-3-50,-11-2 0,-1-3 168,6-2 0,-2 0-213,-10-1 0,-6 0 0,4-1-133,-1-2 0,-2-1 110,8 0 1,-7-1 0,0 0-1,4 0-630,6-1 1,3 0 0,-3 0 472,-14 1 0,-4 0 1,4-3-46,-6-8 0,3 0-135,-1 9 0,1-3-90,3-13 1,0-3 449,11 11 0,-2 2 0,4-1 0,-3-3 0,2 0 0,-10 1 0,0 1 0</inkml:trace>
  <inkml:trace contextRef="#ctx0" brushRef="#br0" timeOffset="17132">22762 1597 9062,'32'-2'809,"-13"23"-899,12-16 180,-17 46-90,20-24-135,-10 9 1,-1 4-510,-2-14 0,1 1 14,19 19 1,2 0-296,-14-18 0,-1-1 475,10 7 0,0-1 450,-9-11 0,-1-3 0,27 16 0,1-2 0</inkml:trace>
  <inkml:trace contextRef="#ctx0" brushRef="#br0" timeOffset="17315">23430 1667 9961,'-35'0'0,"-1"0"0,1 9 0,-1 0 0,1-8 0,0 2-206,1 19 0,-2 4 116,-10-2 0,0 3-584,13 3 0,0 5 104,1-2 0,-1 2 1,4-2-514,7-1 0,3-1 1083,-4 10 0,3 0 0,7 11 0,6-1 0</inkml:trace>
  <inkml:trace contextRef="#ctx0" brushRef="#br0" timeOffset="17636">24210 1893 10231,'-45'20'-450,"-4"3"450,1 22-90,17-11 90,0 0 0,28-12-89,-8-1-181,11-2-540,26-8 540,11-2 90,16-9-354,1-17 444,-13 12 90,-1-36 0,-3 22 0,-3-25 0,-17 10 90,9-3 180,-23-17-270,10 16-81,-32-22 81,14 32-180,-32-2-1259,16 21 1439,-13 29 0,15-14 0,6 19 0</inkml:trace>
  <inkml:trace contextRef="#ctx0" brushRef="#br0" timeOffset="17987">24810 1846 9602,'-18'-8'449,"-5"2"-269,0 23 90,-10-12-360,29 27 180,-10-13-180,14 13 0,22-4-90,5-13 0,25-5 180,-11-10 0,8-17 90,-21 13 450,3-30 269,-13 13-539,-8-14-540,-3 5-359,-7 29-271,-11 10-989,8 27 720,-8-5 1169,32-12 0,-15-6 0,15-13 0</inkml:trace>
  <inkml:trace contextRef="#ctx0" brushRef="#br0" timeOffset="18138">25150 969 9961,'-32'-4'-90,"0"0"0,3 25-719,-1-16-271,11 29 1,3 7 1079,-7-2 0,11 3 0,4 3 0,2 14 0</inkml:trace>
  <inkml:trace contextRef="#ctx0" brushRef="#br0" timeOffset="18281">26125 2076 11221,'0'11'-870,"0"-2"1,0-2-1</inkml:trace>
  <inkml:trace contextRef="#ctx0" brushRef="#br1" timeOffset="20115">22587 2713 24089,'13'0'989,"-1"0"-719,4 0-180,3 0 0,5 0-180,31 14-212,-5-11 268,-12 4 1,2 1-133,-5-3 1,2-1 99,5-3 1,2 0 49,5 4 1,5 0-4,4-4 0,6-2 0,-1 1-9,-11 0 0,-2 0 1,6 0 63,0 0 0,6 0 0,3 0 0,-1 0 0,-6 0 98,9 0 0,-5 0 1,6 0-85,-15-2 0,5 0 0,3-1 0,-1 0 0,-2 0 0,-4 1 40,0 2 1,-5-1 0,0 1-1,2-2-8,12-4 0,2-2 1,0-1-1,0 3-150,-5 4 1,1 3-1,-2-1 1,-3-2 67,1-6 1,-2-1 0,4 2-121,4 5 0,5 2 0,0 1 0,-9-2 118,9-4 0,-4 0-129,-3 5 1,4 0-1,-8 0-44,-14 0 1,-3 0 23,18 0 0,-6 0-136,-14 0-1122,3 13-284,-34-2 1826,-31 10 1,-6-11-1,-25-3 1</inkml:trace>
  <inkml:trace contextRef="#ctx0" brushRef="#br1" timeOffset="20581">25930 1103 24269,'0'45'-5666,"0"-6"3717,0 5 885,0-1 425,0 6 214,0 7 286,-1-10 0,2 2-40,7-10 1,1 0-773,-8 14 1,2 0 799,13-13 0,-1-1-24,-13-2 0,-1 4 10,10 5 1,5 5 0,-4-4-88,-9-2 0,0 2-130,7 6 0,4 7 1,-3-9-230,-4-13 0,-2-2-195,3 20 1,1-1-365,1 3 1212,-6-23 0,-2-1 0,-2 2 0,2-3 0</inkml:trace>
  <inkml:trace contextRef="#ctx0" brushRef="#br1" timeOffset="21201">26288 1017 21210,'-23'-22'-5802,"-19"1"5665,22 0-1302,-24 2 2098,9 1-462,-4 0-77,-3 2 65,8 5 0,-2 0-769,-23-6 1077,4 4 0,-2 0-222,19 6 0,1 0 308,-13-2 1,-3 1-295,-7 2 1,0 2 118,13 1 0,-2 1-145,-8 0 1,-6 0-1,4 1 9,3 1 1,-1 0-99,8 3 0,-6 0 1,0 1-1,5 1 184,-16 2 0,1 1-152,8-3 1,-4 0 0,4 2 92,-8 7 0,2 0-66,-3-7 0,0 0-140,23 2 1,-1 0 0,-3 1 13,0-1 1,-4-1-1,0 1 1,2-1 13,0 0 1,1 0-1,-4 1-33,-6 1 1,-7 2 0,0 0 0,8-2-69,10-2 1,5-1 0,-4 1 19,-4 1 0,-5 1 0,1-1 0,6-1-43,-6 1 1,3-1-6,-13 1 1,4 0-11,24-4 1,3-1-8,-27 0-261,8-2 38,-7-2-87,21 0 91,-10-14-706,30 11 301,-3-26-1503,16 16-162,-1-13 932,6 8-33,0 26-88,0 17 889,0 8 0,0 4 130,1-3 1,-2 1-69,-4 26 0,-2 2 813,6-18 0,0-1 150,-6 18 0,2 0-204,4-13 0,2 0-170,-1 1 1,0 0 15,-5 1 1,0 4-237,4-4 1,1 4-1,-1-3-171,-8 10 0,1 2 358,5-12 1,1 5 0,0 1-1,0-6 1,-2-6 0,0-3 0,0 1-1,1 14 1,-1 0 0,1 0 0</inkml:trace>
  <inkml:trace contextRef="#ctx0" brushRef="#br1" timeOffset="22815">8063 5395 23099,'11'-7'1229,"-1"0"-447,9 3-295,-1 1-367,12 1-231,13 2-67,-2 0 44,0-1 0,2 2 180,18 11-326,-2-10 0,2-1 95,-20 6 0,-2-1-101,17-5 0,-1-2 164,-13 1 1,-2 0-52,0 0 0,4 0 143,4 0 0,5 0 0,-4 0-31,-2 0 0,1 0 106,7-3 0,5-2 1,-8 2 119,-16 2 1,-2-1-58,18-3 1,-1 0 228,2 5-347,-14 0 1,-1 0 9,1 0 0,7 0 8,-17 16-1096,-3-12 686,1 12-804,14-1 354,-6-3 520,-1 0 0,2 0-199,15-2 319,-16-5 1,0-2 35,26 1 1033,3-3-695,-29 1 1,1 1 333,19-3 1,2 0-208,-15 0 0,3 0-38,6 0 0,6 0 0,-5 0 14,-5 0 1,1 0-130,7 0 1,4 1 0,-5-2 7,-4-4 0,-2 0 26,15 3-1,-1 1-30,-20-4 1,-3 0 44,-1 5 0,0 0-196,-2 0 1,0 0 56,9 0 0,-1 0-135,19 0 131,-16 6 0,-1 1-710,4-4-262,-7 9 0,1 0-607,13-9 846,-17 3 0,0-2 723,-5-10 1,1-3 0,3 7 0,1 1 0,3-7 0,1 1 0</inkml:trace>
  <inkml:trace contextRef="#ctx0" brushRef="#br1" timeOffset="22966">13442 5010 24269,'51'0'1439,"-1"21"-3261,-3-16 1458,-12 24 1,1 2-1195,21-9 1470,-10 2 1,8 5 0,-3-6-157,-6-11 1,2-4-124,3 3 1,7 2 0,2-1-1,-6-4-161,-6-5 1,-5-3 0,4 0 144,1 3 0,3 0 0,1 0 1,-3-1 474,8 0 1,-3-2 0,1-2-1,5-3 1,0-2 0,1 0-1,1-2 1,1 1 0,0 0-1</inkml:trace>
  <inkml:trace contextRef="#ctx0" brushRef="#br1" timeOffset="23615">18762 4877 23819,'11'-12'50,"7"2"1775,-10 6-902,3 18-4029,-1-10 2384,-9 43-743,3-18-1,-1 31-227,-2-7 988,0-12 1,1 1-1593,-2 23 797,0-11 0,0-1 1011,0 7-936,0-16 1,0-2 473,0 2 1013,0 3 1,0-24-1,0-3 1</inkml:trace>
  <inkml:trace contextRef="#ctx0" brushRef="#br1" timeOffset="24115">18990 4564 22290,'20'-35'-2065,"-15"1"-462,41 4 4557,-22 1-1664,27 4 948,-6 1-509,7 2-2,5 2-499,5 8 0,4 1 147,-25 4 0,3 1 22,9 1 1,7 0 0,-7 1-539,-13 2 1,-1 2 148,24 7 0,-2 1-722,6-4 204,-27 12 0,-2 0-870,7-12 605,-7 35-1087,-6-22 660,-5 21-877,-7-12 473,-2 4-273,-4 16-12,-5-8 377,-3 28-162,-4-24 1381,1-7 0,0-1-830,5 10 921,7 10-270,1-24 0,1-1 381,16 18 203,1-6 0,3 0 29,-11-15 1,0 1-82,20 17 0,1 1-18,-18-17 1,-1-1 8,6 8 1,-1 2 29,-5-1 0,-3-1 252,7 20-341,-11-11 0,-5 1-364,-6 5 254,-15-10 1,-3 0 440,3 4-26,-19-17 1,-4-3 1314,-1 9-808,0-19 1,-3-1 1807,-21 11-1261,9-9 1,-2-3-34,9-3 1,-1-1-718,-7 0 1,-5-1-1,3-1-18,1-3 0,-1 0-352,-8-1 1,-5 0-1,4-1-357,1 0 1,1-2-83,7-4 0,-4-2 0,4 2-336,-6 4 1,3-3-223,-1-12 1,-1-1-58,3 14 0,-1 2-320,-15-14 1,0-2 969,18 8 0,1 1 0,-9-2 1,3 1-1,-10-5 0</inkml:trace>
  <inkml:trace contextRef="#ctx0" brushRef="#br1" timeOffset="25015">22950 4537 21840,'0'-14'-5666,"-11"3"3880,8 0-240,-15 1 4014,16 4-3097,-6 20 2075,8 4-1271,0 26-1381,0 2 1776,0 11-59,0-24 0,0 2 182,0 0 1,0 3-479,0 19 0,0 0 547,0-14 0,0 1-823,4 1 0,0 4 1,0-4 208,-2-7 1,-1-2-426,5 21 1,0-3-166,-6 0 382,7 9 482,-5-31 0,6-7 0,-8-5 0</inkml:trace>
  <inkml:trace contextRef="#ctx0" brushRef="#br1" timeOffset="25648">22967 4544 22740,'19'-33'-1723,"-14"1"-731,36 6 4534,-16 0-1377,27 7 625,5 1-895,-23 11 0,1 2-265,6-1 0,2 2-80,3 0 0,4 1 155,4 1 1,5 1 0,-1 0 171,-11 0 0,-2 1 0,5-1-470,-1 1 1,7 0 0,1-1 0,0 1-1,-6 0 30,8 0 1,-4 0-1,5 0-147,-2 0 1,7 0 0,2 0 0,-1 0 0,-7 0-94,9 0 1,-6 0-1,4 0 105,-4 0 0,4 0 1,0 0-1,1 0-1,-13 0 0,1 0 0,0 0 0,-1 0 0,-2 0 142,1 0 0,-2 0 1,0 0-1,3 0-23,-1 0 0,2 0 0,2 0 0,-2 0 0,-4 0 34,14 0 1,-5 1-1,0-2 73,0-3 0,-2-1 0,4 0-57,-4 2 1,4-1 0,0 1 0,-4-1 47,0-2 0,-3 1 1,4-1 7,3 1-1,5-1 1,0 1 0,-9 1 9,7-1 1,-4 0 65,-13 2-1,1-1 1,-5 0-5,-6 1 1,-4 0 133,23 3-285,-16 0 72,-5 21-1203,-20 8-919,-2 14-211,-14 2 625,-19 12 604,-1-9 534,8-16 0,1 3 85,-6 3 1,2 0-475,12 24 741,-6-8 1,2 1 999,7 11-595,9-10 1,4 0-520,-1-23 0,3 0-166,-1 8 1,2 6 0,2-6-172,4-9 1,1 0-43,-1 27 0,-2-2-682,3-10 1018,-8-12 0,-3-2-588,-10 0 805,9 4 201,-11-17 593,0-5-196,-26-2 2336,-18 1 191,-15-6-1784,7-1 1,-3-2-31,18-2 1,-3-1-600,-10 0 0,-6 0 0,3-1 435,-1 0 0,0-1-507,5 0 0,-4 1 0,3-1 267,-13 1 0,2-1-1085,-4 0 1,-1 1 120,19 0 0,-2 0 0,1 0 59,-3 0 1,1 1-1,-2-1 67,-1 1 1,-1 1 0,-1-1 39,0 1 1,0 0-1,-4 0-28,-1 1 0,-5 1 0,0-1 0,3 1 37,-2 0 1,2 0 0,-5 0-39,6 0 0,-7 1 0,-2 0 0,3 0 0,5 0 51,-3 0 0,5 0 0,-2 0-12,2-1 0,-2 1 0,0 0 0,4 0 29,1-1 1,3 0 0,0 1-12,0-2 1,0 1 0,0 0 18,1-1 1,0 1 0,-3-1-83,3-1 1,-4 0 0,0-1-1,4 0-88,-2 0 0,3-1 0,-1 1-165,-13-1 0,-1 0 0,5 0-208,5-1 1,4 0-54,7 0 0,2 0 426,8 1 0,2-2 1,-14-17-1,12-5 1</inkml:trace>
  <inkml:trace contextRef="#ctx0" brushRef="#br1" timeOffset="26033">24188 4998 24089,'43'45'-6112,"-18"-7"2805,15 2 2219,-22-5-84,8-9 0,2 0 247,8 13 928,-4-7 1,1-1 0,8-1-1,14 6 1</inkml:trace>
  <inkml:trace contextRef="#ctx0" brushRef="#br1" timeOffset="26214">24782 4933 22740,'-46'0'269,"-1"0"104,11 7 1,-1 6 671,-19 18-844,8-3 0,1 5-308,21-7 1,1 1-645,-11 11 0,2 0-508,5 8 1025,4 10 0,20-22 0,5-2 1</inkml:trace>
  <inkml:trace contextRef="#ctx0" brushRef="#br1" timeOffset="26550">25578 5011 23369,'-31'14'3378,"-26"-10"-3548,29 28-652,-28-14 1455,12 15-676,4-4 165,3-2-205,6 1 148,14-3-1145,-7 0 844,21-4-888,-9-1-21,12 1-560,22-10 491,10 3 156,11-13 868,19-18 1143,-23 12-593,11-38 1055,-9 13-615,-21-12 136,9-8-613,-26 23-1133,5-10-320,-8 21-2241,-18 3 716,13 22 490,-12 10 1533,17 17 1,23-16 0,5-2 0</inkml:trace>
  <inkml:trace contextRef="#ctx0" brushRef="#br1" timeOffset="26865">26093 5093 23099,'-36'0'90,"1"0"-90,16 18-67,-9-13 577,25 27-3069,-11-16 2061,39 9-1066,8-10 670,13-7 440,2-8 454,-13 0 33,2 0-343,0-20 2364,-2 15-1177,-5-32 1164,-6 20-610,-2-2-643,-12-4-1522,0 36-1151,-26-19 969,12 40-2006,-13-7 478,17 15 2108,0-3 1,0-18 0,0-10 0</inkml:trace>
  <inkml:trace contextRef="#ctx0" brushRef="#br1" timeOffset="26998">26397 4541 23459,'-32'-3'-2568,"-17"1"3019,9 28 0,-16-4 0,16 23 1</inkml:trace>
  <inkml:trace contextRef="#ctx0" brushRef="#br1" timeOffset="33215">11752 8431 23909,'2'-22'-2589,"20"9"5525,-17-49-5218,29 16 2668,-30-9-842,11 24 1,3-1 313,-11-2 0,0-2-34,8 0 0,0-1-337,-4 0 0,-3-1 564,-2-1 0,-1 1-877,4 0 0,0 1 880,-8 1 0,0 0-561,6 2 0,0 1 473,-6-26-638,3 8 249,-4 10-327,0 8 397,0 10-21,0 9 116,-14 6 758,10 26-515,-10 21 650,14 16-706,0-21 0,0 3 26,0 13 0,0 1 90,0-11 0,0 2-375,0 5 0,0 5 1,0-5-66,-1-4 1,2 0-425,4 2 0,3 3 0,1-4-10,1-6 1,4-1 651,9 21 1,4-3-1,-9-24 1,1-2 0,1 8-1,1-1 1</inkml:trace>
  <inkml:trace contextRef="#ctx0" brushRef="#br1" timeOffset="33502">12543 8310 22830,'-20'-7'-2178,"-1"0"1663,-20 7 1458,20 18-268,-10 2 87,17 2-1052,-2 14-271,5-12-245,11 9-156,0 2-169,25-23 61,5 8-187,28-18 767,-15-12 1407,-2 6 36,-26-36-1146,11 2 1478,-22-10-1133,5 12 0,-3 2-635,-23-5-1533,-6-20-1767,-21 32 3470,2 3 0,14 17 1,10 7-1</inkml:trace>
  <inkml:trace contextRef="#ctx0" brushRef="#br1" timeOffset="33955">13298 8102 22290,'-66'0'0,"15"0"275,17 8 0,3 3 952,-4 10-882,-5 20-813,27-4-808,3 2 34,34-10-501,7-7 537,25-12 694,-13-6-357,-3-4 443,-15-18 904,3-4 786,-8-23-640,-5 12 723,-8 0-1354,-7 5-1070,-17 7-540,-2 4 179,-1 64 505,6-10 277,12 17 1,4 4-67,-2 4 323,8-7 0,4-1 23,-3-20 1,1-2 151,1 10 0,1-2-139,14 13-374,-23-4-154,9-4 118,-12 11 839,0-17-18,0 6 50,0-21-100,-17-2-89,-9 0 809,4-9 0,-19-2 1,17-10-1</inkml:trace>
  <inkml:trace contextRef="#ctx0" brushRef="#br1" timeOffset="34149">13822 8316 22200,'9'0'0,"-1"0"0,-3 21-4260,-1-16 2001,-1 47 972,-1-30 465,0 28-151,2-8-1431,0-10 1912,1 5 0,1-15 0,0-3 0</inkml:trace>
  <inkml:trace contextRef="#ctx0" brushRef="#br1" timeOffset="34321">13858 7876 22470,'-9'-9'-1310,"7"24"0,-7 9 1,9 24-1</inkml:trace>
  <inkml:trace contextRef="#ctx0" brushRef="#br1" timeOffset="34536">14452 8028 22560,'-43'0'2068,"-2"0"-1798,22 18 79,-20 15-111,20 10-718,5-8 1,0 0-251,-1 10-26,9 15-979,10-19-671,18-4-2314,17 10 4456,10-17 0,-16-13 0,0-1 0,20-2 1</inkml:trace>
  <inkml:trace contextRef="#ctx0" brushRef="#br1" timeOffset="34965">15808 8158 23549,'23'15'-3177,"3"-3"2381,18-12 1925,-4-15-364,11 12-774,-10-12-598,-7 14 1,1 2 629,5-1 0,11 0 1,-19 0-1</inkml:trace>
  <inkml:trace contextRef="#ctx0" brushRef="#br1" timeOffset="35116">16143 8529 22020,'0'4'-6385,"24"-1"7237,3-1-901,17-18 517,-5 12 1,-6-24-1,0 12 1</inkml:trace>
  <inkml:trace contextRef="#ctx0" brushRef="#br1" timeOffset="35314">16233 7982 22650,'-22'40'-2468,"2"1"1408,1-5 678,4 7-338,0 3 199,7 6-230,2 3 89,5 3-1334,1-1 1768,-2-16 0,4 0 1,22 19-1,-9-22 1,1 0-1</inkml:trace>
  <inkml:trace contextRef="#ctx0" brushRef="#br1" timeOffset="35751">17195 8151 23639,'1'-7'-5431,"1"2"5334,0 4 2213,3 18-4657,-2-12 939,1 36 647,0-23 105,1 23-977,-2-12 1375,5 14-910,-3-12-1216,6 12 2339,-6-22-14,3-5-304,-3-5-4,-1-9 1612,2 3-729,3-5 1530,0-21-796,6-8 398,-4-12-211,8-15 277,-7 22-57,2-8-1206,-5 18 546,-2 0-1660,0 12 1321,-2 2-574,4 27-936,-2-13 1081,9 48-1328,-5-29-115,6 32-877,1-9 379,-1-12 1621,14 15 1,-7-33 0,10 1 0</inkml:trace>
  <inkml:trace contextRef="#ctx0" brushRef="#br1" timeOffset="36131">17775 7658 22920,'0'-12'-4857,"-13"4"4241,3 30 1233,-5 0 102,8 26-1434,7-4-44,0 8 441,0-9 0,0 2-470,-1-11 0,2 1 694,7 25 1,4-1-388,-3-26 1,0-1-229,2 9 1,2-2-949,12 8 762,-22-7 751,19-7-351,-19-1-220,14-14-41,-15 0 978,6-36 1069,-3 14 1201,-4-42-2018,12 7 412,-7-10-344,12-14 516,-10 31-341,8-6 269,-9 27-566,4 2-672,-4 9 1794,1 17-2838,1-13 1875,5 51-1608,0-30 282,-3 11 1,-1 3-1003,6 2 255,-2-7 1,1-1-1482,7 1 85,8 6 3168,-4-21 1,2-9 0,3-4-1</inkml:trace>
  <inkml:trace contextRef="#ctx0" brushRef="#br1" timeOffset="36765">18463 8192 22830,'0'-15'-5666,"-23"2"5260,17 4-1593,-41 1 3395,25 5-540,-18 22 820,10 8-1055,14 11-1456,5-1 1376,11-10-1333,0-1 875,0-3-1813,0-2 12,18 2-922,3-12 1547,16 0 1361,-2-27 1401,-5-6 438,-8-18-630,-9 0-702,-7 4-191,-6 5-506,0 34-730,0 10-376,17 30-2009,-13-11 674,27 0 1180,-15-8 98,9-12 1220,7 7 241,-12-18 997,12 5-119,-15-28 762,3 17 341,-10-34-1729,0 34 2516,-5-30-3428,-1 15 115,-4-13-1160,0 10 75,0 28 65,0 11-1003,0 26 1450,15-1-2687,4-3 2405,18-17 1050,-7-8 634,2-13 937,-10 0-1,-1 0 0,1-19 137,-3 14 1113,0-35-1321,-4 23 480,3-30-1555,-7 17-655,1-14-762,-8 29-193,-1-14-988,-2 47-925,-1 1 2742,19 37 0,-15-8 0,15-1 0</inkml:trace>
  <inkml:trace contextRef="#ctx0" brushRef="#br1" timeOffset="36898">19650 8403 24718,'7'0'-554,"-4"-7"0,1 6 0,-3-5 1</inkml:trace>
  <inkml:trace contextRef="#ctx0" brushRef="#br1" timeOffset="85914">27878 1946 22470,'0'-11'-4947,"0"-2"3359,0 1 973,-16-3 514,12 1-802,-12 0 1074,16 0-16,0 2-1571,0 1 1416,0 1 0,0 1 0,0 0-168,0 4 606,-15 1 548,-5 20 667,-11-11 298,-1 34-705,2-19 586,-2 22-737,-1-6 285,-1 1-113,-2 15-1274,12-14-903,2 19-228,16-29 102,4 4-838,23-15 865,-16-5-1316,44-6 2041,-2-3 573,14-3 42,-15-9 1,-1-6 1144,10-14-643,-11 2 1,-1-4 992,3-13-1150,-18 21 1,-1 1 1739,2-7-2220,-3 1 172,-8 3-803,-3 4-576,-5 2-82,-2 10 747,-4-4-845,-1 32-938,-16-21 1870,9 43-968,-9-25 1246,13 18-1208,0-8-854,0 13 66,0-10-160,20 20 813,3-22 1010,1 10 0,14-12 0,-13 0 1</inkml:trace>
  <inkml:trace contextRef="#ctx0" brushRef="#br1" timeOffset="86320">27533 1372 20941,'-53'21'3662,"-1"0"-3389,13 10 0,0 3-536,10-11 1,0 3 68,-9 12 1,-3 7-1,5-4-104,9-6 1,1 0 97,-3 10 0,-1 5 0,5-5-164,11-12 1,3-1-174,-2 22 0,3 1-1557,5 5 577,11-11 1,7-2 1248,8-19 1,3-3 0,2 8 0,3-2-1,7-10 1,-1-1 0</inkml:trace>
  <inkml:trace contextRef="#ctx0" brushRef="#br1" timeOffset="86620">28902 1472 23549,'12'-3'3104,"2"0"-2776,0 3-703,17 0 141,-6 14-1297,29 7 609,-19 9-378,15 5 700,-25-12 1,-2 2-1602,10 18 1039,-8-3 0,-4 2-1634,-7 15 1327,-3-3 0,-7 1 891,-15-19 1,-7 1 592,1 5 1,-5 8 0,-1 0 0,-1-6-1,-2-6 1,-1-4 0,-2 3 0,-1 7 0,-1 0-1,1 1 1,0-1 0</inkml:trace>
  <inkml:trace contextRef="#ctx0" brushRef="#br1" timeOffset="87532">28328 4744 22920,'0'-36'-5307,"0"1"3988,0-6 525,0 10 65,17-10 1567,-13 22-803,12-1 988,-3 15-345,1 25-884,14 37-473,-12 2 459,-7-6 0,-2-1-39,-3 8-212,-1-9 0,-2 0-546,-1 9 218,0-23 0,0-1-1655,0 10 2480,0-4 473,0-4-509,0 6 179,0-14-242,0 6-140,0-21-956,0-3 1169,0-26 0,20-11 1397,0-26-669,4 8-193,-8 13 0,0 2 484,5-3 249,1-5-33,6 25 1178,-25-7-1993,19 16 343,-10-7 307,5 9-363,4 16-1531,-11-12 527,7 31-1368,-8-31-6,1 38 862,-2-24-1585,-1 22 270,-2-13 176,-2 1 1426,-1 8-449,-2-11 1254,-17 15-869,13-20 671,-34 3 658,32-11 1,-43-5-1,13-1 1</inkml:trace>
  <inkml:trace contextRef="#ctx0" brushRef="#br1" timeOffset="88070">28102 4155 21031,'-46'0'359,"2"0"-89,2 0-90,0 0 360,-16 21 717,14 6-974,8 1 1,2 4-320,-3 21-147,13-22 0,1 3-103,7 8 0,2 1-212,3-9 1,1 3-109,0 26 1,3 1-137,3-24 1,2 0-196,0 4 1,0 3 0,5-3-346,8-4 1,3 0 153,-4 2 0,0 4 0,4-5 901,11-4 0,2-2 0,-1 9 0,1-2 0,-5-15 0,0 0 0</inkml:trace>
  <inkml:trace contextRef="#ctx0" brushRef="#br1" timeOffset="88364">29508 4397 24718,'7'-17'-3893,"-2"2"3144,-4 6-192,0 2 37,-1 22 6,23 12 254,3 13-162,16 10-816,-6-4 680,-6 7-201,-2 6 718,-9-13 0,-2 1 18,-8-11 1,-1 2-352,7 26 0,-3 1 205,-9-27 0,-4 1-204,-3 4 1,-3 4 0,-2-4 898,-2-2 0,-4-2 0,-13 14 0,-3-1 0,6-16 1,-1 0-1</inkml:trace>
  <inkml:trace contextRef="#ctx0" brushRef="#br1" timeOffset="91131">2255 10638 21480,'-47'31'1596,"0"0"-1081,2-7 9,1 3-339,4 1-170,4 2-237,6 3-2,6-1-127,9-1-594,7-1-478,4-3-312,4-2-272,0-3 148,28-3 570,-21-5-731,52-2 1972,-12-6 507,15-2 154,-19-12 0,-2-1 1142,9 5-249,-9-21 0,-2 0 708,-4 16-49,9-37 128,-36 34-2284,-2 15-1127,-6 21-1180,0 11-350,0 6-365,0-18-30,0 0 2378,18-2 1,-14-1 0,14 0 0</inkml:trace>
  <inkml:trace contextRef="#ctx0" brushRef="#br1" timeOffset="91414">1742 10350 22020,'-54'17'2597,"0"17"-2192,5-17 32,15 9 1,0 4-840,-14 10 225,10 1 1,3 2-340,-1 13 80,13 6 1,4 2-87,10-31 1,4 0-745,8 30 1,5-2-1226,-3-5 654,28-12 0,6-2-578,-5 5 2164,2-19 0,4-2 1,10 5-1,1-3 0</inkml:trace>
  <inkml:trace contextRef="#ctx0" brushRef="#br1" timeOffset="91666">2675 10448 23099,'10'-4'3005,"1"0"-2240,0 4-1154,10 15-1965,-4-12 1846,18 48-1489,-12-26 1138,-3 22 1,-1 5-1420,1 1 906,-7 1 0,-3 2-1225,-4 0 1210,-3-6 1,-2 0-55,-1 10 1367,-10-8 0,-4 0 0,0-21 0,-2-1 0,-10 10 0,-1 1 0</inkml:trace>
  <inkml:trace contextRef="#ctx0" brushRef="#br1" timeOffset="91948">3853 10893 25438,'-13'-4'-4714,"-1"-1"2133,0 2 2581,4 0 0,0 1 0,6 2 0</inkml:trace>
  <inkml:trace contextRef="#ctx0" brushRef="#br1" timeOffset="92070">3852 11211 21840,'0'0'0</inkml:trace>
  <inkml:trace contextRef="#ctx0" brushRef="#br1" timeOffset="93104">5070 10659 23549,'0'-6'-5486,"0"0"3807,0 2 615,0 22 426,0 7 212,0 12 212,16 0-702,-13 2-783,24-8 1615,-24 16-31,16-23-23,-17 3 175,6-13-81,-8-4 763,6-1-228,-4-6-701,5 0 1226,-4-3 696,0-15-1168,5-12 153,-1-8-4,6-8-1001,6-14 519,-1 13-518,-1 7 1,1 0-438,6-1-1209,19-12 2313,-15 29 0,8 3 1,-9 11-1</inkml:trace>
  <inkml:trace contextRef="#ctx0" brushRef="#br1" timeOffset="93431">5888 10696 23999,'-17'-21'-5382,"12"-6"2499,-33 14 3992,19 0-1406,-22 3 1020,5 10 393,5 17 353,6-13-1323,8 37 665,9-21 275,-3 20-1517,10-9 97,-5-2-539,6 2-813,18 5-1036,-13-10 554,32 3 1622,-10-14 359,11-6 921,10-3 532,-18-6-105,12-16 1075,-27-6-1089,8-19-56,-20 8-1801,5-1-1840,-25 4 2229,-4 3 0,0 7 0,5 8 0</inkml:trace>
  <inkml:trace contextRef="#ctx0" brushRef="#br1" timeOffset="93764">6355 10592 22830,'-19'39'-2497,"3"-6"1582,16-1-1335,0 8 900,0-9 540,0 18 167,0-23 251,18 4-1278,-14-9 540,30-8 1417,-31 0-854,26-10 1869,-16-2 116,2-17-69,19-28-59,-23 0-838,8 3 1,-1 0 420,-6-4-1915,-2 8 1,0 1 1117,-4-1-332,4-6 1,-7 20-1,1 3 1</inkml:trace>
  <inkml:trace contextRef="#ctx0" brushRef="#br1" timeOffset="94731">5397 10942 21570,'25'11'-2964,"2"7"956,-6-16 2939,4 12-1626,0-11 1224,15 3-122,-9-4 89,22-1-429,-23-1 854,15-15 875,-24 11-1157,3-27 95,-14 26 414,-2-26-1900,-4 18 196,-2-21-889,-2 14 28,-20-15-1173,15 17 305,-29-12 1335,16 16-1181,-1-2 1864,-9 8 661,11 4 631,-11 1 359,2 23 828,9-14 471,6 35-2407,8 2-300,3-1-149,6-8 0,5-2-1521,17-2 1093,-2-5 1,3-1-821,21 3-49,5 5-571,-11-14 1837,3-3 226,4-4 359,0-4 0,0-4 0,0-1 0</inkml:trace>
  <inkml:trace contextRef="#ctx0" brushRef="#br1" timeOffset="95631">6355 10670 23369,'0'33'-5936,"17"-15"3733,-13 18 765,13-18 926,0 19-710,-12-9 742,24 2 467,-26-2-1710,18 13 1085,-19-12 495,14 6-159,-13-15-7,8-3 673,-10-3-199,3-4-1096,-2-4 83,-1-2 409,2-2 1139,-2-1-5,2-24-458,0 17 684,0-43-727,2 25 938,1-25-163,3 8-223,5-18-843,-3 15 518,11-19 199,-9 34-352,10 0 966,-8 16 464,19 8-39,-14 21-1620,23 11 9,-22 11-1015,16 13 53,-17-17-357,5 9-396,-11-12-648,-1-3-228,-2-2 1610,3 3-199,-5-10 1082,0 5-419,-4-15-32,-3-1 323,-1-25 804,-1-20-5,0-4 63,15-21 501,-11 29-159,32-14 1229,-31 25-1063,26 2 1425,-28 9-1955,20 10 1054,-9-5 676,8 6-1363,-2 15-819,3 6-1323,-6-2 447,14 34-2304,-14-30 1775,6 29-2550,2-9 171,-6-11 3138,9 8 1,-6-17-1,1-3 1</inkml:trace>
  <inkml:trace contextRef="#ctx0" brushRef="#br1" timeOffset="95948">7697 10722 23369,'-15'-5'-1852,"-8"0"1973,3 24 472,-14-14 258,30 32-2419,-22-21 2476,23 18-2081,-9 3 89,12-8 265,0 16-501,0-20-176,24 8-613,1-22 2674,3 3-1901,14-13 2725,-25 2-754,19-3 871,-4-19 517,-10-8-832,5-24-26,-19 7-1565,-2-1-121,-6 11-1039,-18 3-225,13 0-813,-32-3-24,14 10-151,-17-1 2694,17 14 0,7 6 1,16 2-1</inkml:trace>
  <inkml:trace contextRef="#ctx0" brushRef="#br1" timeOffset="96250">8125 10647 24539,'19'25'-7394,"1"29"3738,2-31 3323,11 27-381,-18-20-206,16-1 1138,-9-3-307,10 5-1422,-7-12 2166,13-2 825,-15-12-299,6-5 744,-10-15 439,1 11-656,-2-36-774,5-1-395,-8-12-897,-6 13 0,-2 1-955,0-9 1088,-4 11 1,-2 1 0,0-3-1,-1-7 1</inkml:trace>
  <inkml:trace contextRef="#ctx0" brushRef="#br1" timeOffset="96564">8940 10863 23459,'8'2'-947,"0"-1"927,12-1 554,-1-20-459,26-5 754,-13-13-920,14 0 294,-12 7-164,-2-2 271,0 0 124,7-19-587,-14 16 231,-9 6 1,-2 0-1309,-6 0 288,-1-11-375,-7 25-229,-21 2 392,-6 11 1081,0 20 880,-18 13 35,21 10-839,9-5 0,2 0-454,-5 15-439,24-6 1,7 1-665,11 10 367,-3-20 0,4-1 1040,1-11 1,2-3-1,3 0 1,1-1-1,3-1 1,1-1-1</inkml:trace>
  <inkml:trace contextRef="#ctx0" brushRef="#br1" timeOffset="97698">12262 10019 23639,'0'-9'-5846,"0"2"3808,0 21 1063,0 17 427,0 12 212,0 11 32,0-8 166,0 5-1548,0-1 1686,0 1 0,0-5 89,0-1-89,9-4-505,-7 7 505,13-15-1145,-13 10 890,11-25-208,-12 2 138,6-12 174,-5-3-727,2-2 1490,0-2 824,1-1 675,6-21-988,-3 16 1172,11-31-1115,-7 17 43,4 0 1320,-2-7-1854,-2 24 268,9-9-389,-8 29-1776,15 6-579,-10 10 935,5-2 0,2 0-847,2 5 249,5-1 1,1-1-228,3-6 1376,20 5 0,-7-23 0,5-4 0</inkml:trace>
  <inkml:trace contextRef="#ctx0" brushRef="#br1" timeOffset="97915">13547 10177 23189,'0'-31'-5396,"0"5"3268,0 5 1423,0 4 427,-19 9 871,3 27 666,-19 35-690,20 5-1248,7-11 0,2 0 717,6 4-623,0-11 0,0-1-44,0 4-1,17 8-1439,-13-21-418,12-4 2092,-2-4 0,-10-5 0,10-1 1</inkml:trace>
  <inkml:trace contextRef="#ctx0" brushRef="#br1" timeOffset="98050">13253 10494 23279,'-24'-23'-5088,"10"2"1779,2-1 1463,43 12 4991,-4-1-2700,14 9 0,3 2-309,17-3-40,-3 2 0,1 1 0,-21-1 0,0 2 0,11-1 0,0 0 0</inkml:trace>
  <inkml:trace contextRef="#ctx0" brushRef="#br1" timeOffset="98664">14253 10120 23639,'-13'52'-3810,"10"-7"1508,-11 5 1830,4-7 211,7 5-449,-7-1 563,0 1 1,8-2-1348,-8-4 1452,10 10-103,0-17-451,0 13 132,0-28 267,0 3-1215,0-17 936,11-20 1572,1-13-689,16-26 519,-8 11-115,6-2 302,-8 17-60,-1 1 124,0 6 266,1 1-985,-6 10 683,4 2 230,-8 7-765,3 20-2109,-5 5 17,2 13-175,-3-2 90,2-6-308,1-2-834,3 14-378,-1-12-25,8 17 2513,-6-24-210,10 8 443,-10-19 624,5-1 1,-7-9 0,0-2 0</inkml:trace>
  <inkml:trace contextRef="#ctx0" brushRef="#br1" timeOffset="98864">14723 10462 22380,'9'-11'-219,"2"0"983,-3 7 765,5 1-750,-6 3-745,10 17-1954,-5 3 152,11 20-346,-7-9 231,6 3-1263,0 4 44,-3-8-1021,13 20 3665,-12-23 0,6 6 0,-8-12 0</inkml:trace>
  <inkml:trace contextRef="#ctx0" brushRef="#br1" timeOffset="99232">15460 10613 22560,'0'-40'-6386,"0"6"4348,22-8 2441,-11 3 1,2-1-51,9 14 0,2-1-153,-4-27 0,-3-2-190,5-2 216,-9 7 0,-4 0-933,-7-13 1080,2 23 1,0 0 265,-4-14-1126,0 5-305,0 4-263,-20-2-222,15 17 355,-27 3 872,29 44 310,-10 5 634,1 28-435,9-1-247,-9 8 101,5 9 80,6-30 0,0 1-589,-3 17 0,1 0-353,1-13 0,4 1-575,5 25 0,6-2-211,1-26 0,3-3 1199,3 10 1,3-2 0,1-15 0,0-2 0,15 24 0</inkml:trace>
  <inkml:trace contextRef="#ctx0" brushRef="#br1" timeOffset="100350">18275 10512 22560,'-22'-10'-3111,"4"1"1851,-2 2 1375,15 2-1698,-35 1 2519,23 2-310,-20 2-23,8 0-603,-1 22 1068,1-16 228,1 38-1124,5-25 1592,3 20-2276,8-8-81,5-2-444,4-1-352,3-4-453,0-1-43,25-10 1404,7 4-605,16-15 1459,-14-7 1,-1 0 795,12 0-263,-15-17 1,0-3 580,14-1-647,-23 1 0,-1-3 380,18-19-604,-3-4-75,-5-5-1235,-5-4 204,-11 14 0,-2-3-273,-4 13 0,-1-3 875,-1-13 0,-1-7 0,-1 7-756,-2 10 1,-1 1 104,1-22 0,-1 4-770,-1 9 50,0 9 296,-16 5-409,12 18 595,-11 25 2686,15 36-2033,0 15 98,0-22 1,0 3-438,0 13 0,0 0 148,0-11 1,0 3-226,0 3 0,0 5 0,0-4 485,-1-4 1,2-2 46,3 2 0,3 4 0,1-6 0,2-6 1,2-2-1,8 9 0,0 1 0</inkml:trace>
  <inkml:trace contextRef="#ctx0" brushRef="#br1" timeOffset="100651">18973 10522 23099,'-17'-8'-3222,"12"-5"-1583,-32 12 6654,10-6-1370,-9 7 486,1 0-276,4 20 153,16 5-1403,-11 23 741,24-11 401,-7-1-1798,9-11 14,25-3-225,-19-3-765,43-9 1481,-29 3 110,23-11 1150,1 5 623,-11-21 632,4-7 273,-13 2-467,-12-21-438,-1 22-1338,-11-20-265,0 11-1177,-20-11-579,-6 8-1506,-18-14 3221,19 23 1,-7-4-1,15 12 1</inkml:trace>
  <inkml:trace contextRef="#ctx0" brushRef="#br1" timeOffset="101000">19400 10442 22470,'0'13'-5666,"0"8"3627,0-5 1065,0 18 335,-11-13 1445,8 18-1036,-8-15 611,11 5-1978,0-10 1597,0-2 0,0-2-180,0 1 90,0-6-1193,16 0 1538,5-22 958,16-8 945,-7-11-718,-2-5 47,-6 6 243,7-15-329,-9 12 35,9-12-707,-17 26-1355,3 2 0,-10 12 448,0 5 468,-2 17-1941,1-13-885,4 46 257,-2-29 1836,11 41 1,-4-29-1,5 10 1</inkml:trace>
  <inkml:trace contextRef="#ctx0" brushRef="#br1" timeOffset="101366">20137 10644 22740,'38'12'-1528,"-7"-9"1991,-1 8-1244,-7-11 1564,2 0-112,2-14 383,-1 10-556,0-27-741,-3 27 1805,5-55-2007,-13 37 567,-5-10 0,-4-2-1267,-4 7-254,-20-13-1289,-10 20 1112,5-1 478,-28 15 441,29 3 1103,-24 3-404,4 24 859,9 9-661,7 13 382,13 2-793,32 4 1,-14-10-1,14 11 1</inkml:trace>
  <inkml:trace contextRef="#ctx0" brushRef="#br1" timeOffset="102048">16222 10493 23189,'-8'-2'-1403,"1"0"977,3 0-489,2 0-181,1 1-719,1-1 1017,20 1 1692,24 0-1316,2 1-14,-6 6 1,0-1-122,6-2 583,14 8 228,-18-1 1,-3-8 0,-1 7 0</inkml:trace>
  <inkml:trace contextRef="#ctx0" brushRef="#br1" timeOffset="102256">16410 10887 23549,'47'1'-398,"-7"-1"-271,-1-13 481,12 9 294,-9-20 1,14 21 0,-14-7 0</inkml:trace>
  <inkml:trace contextRef="#ctx0" brushRef="#br1" timeOffset="102722">16848 10345 22740,'-15'-5'-850,"2"2"998,-1-3-776,6 2 399,-2-3-470,6 5 21,0-1 76,20 14-623,2-8 1495,2 22-1502,13-22 1913,-16 25-1771,17-17 1502,-4 12-432,2-5 334,1-1-4,3 0-946,13 10 1306,-13-7-1379,14 18 1417,-29-14-1651,-1 10 212,-15-7-286,-3 4 329,-35 3 1474,3 2-341,0-16 0,-3 0 143,4 0 0,-1 2-467,-20 10 1,-2 0 407,12-7 1,0 1-577,-5 2 1,-5 2 0,6-1 357,6-3 0,2 0 0,-10 7 1,1 0-1,18-11 0,0 1 1</inkml:trace>
  <inkml:trace contextRef="#ctx0" brushRef="#br1" timeOffset="103736">20310 10715 20941,'35'0'0,"5"-14"1807,-10 11-1706,4-24-128,-10 23 225,-2-26-730,-2 18 762,-4-15-516,-7 6-334,2 2-528,-10-3-358,5-8 329,-6 5-522,-46-19 651,21 24 543,-14 4 1,-3 4 784,7 6 380,-28 3-184,27 20 1673,-17 9-251,27 11-613,-4 3-169,20-7-1024,3 2-691,4 2-519,24 15-1005,-16-13 266,31-8 1,8-2-490,1 1 1794,3-10 1,5-4 48,-14-6 0,0-2 616,4-1 1,1-1 0,4-2 0,2 0 0,1-2 0,0 1 0</inkml:trace>
  <inkml:trace contextRef="#ctx0" brushRef="#br1" timeOffset="105431">1592 13032 22650,'0'-6'-5306,"0"2"3267,0 18 975,0 14 425,0 11 303,0 9 32,16-5-634,-12 6-62,10-11 1,0 1 328,-11 22 537,8-22 1,1 2-95,-5-3 0,-1-1 11,7 19-61,-3-14 0,0-2-184,0 3 721,7 15-402,-6-31 125,-5 3-17,-1-15-623,-3-7 306,1-1 194,-3-30 637,1 17 465,0-42-391,3 7 350,-1-11-393,4-4 314,5 4-24,-2 15 291,12-12-381,-6 29 222,5 4 803,3 12-149,-6 4-17,14 22-1406,-14-17 460,12 51-1693,-12-34 88,2 29-997,-5-10-454,-7-11 86,0 17 330,-5-23 1429,-3 7-445,-21-10 3108,16-2-1657,-41-2 1457,9 5-77,-13-7-1168,-1-1 1,12-9-1,1-4 1</inkml:trace>
  <inkml:trace contextRef="#ctx0" brushRef="#br1" timeOffset="105831">1458 12819 21480,'-15'21'-905,"0"-16"3104,0 38-4024,-12-1 1352,7 12 104,5-19 0,0-1-176,-5 23-15,1 7 38,11-32 0,0 3 90,0 14 1,1 1-559,2-12 0,1 0 720,0 25 1,2-1-227,-1-27 1,5-1-296,11 8 0,7 4 0,0-6 635,-6-9 0,4-3 1,20 16-1,4-3 1,5-5-1</inkml:trace>
  <inkml:trace contextRef="#ctx0" brushRef="#br1" timeOffset="106116">2753 12882 23099,'8'-3'2978,"0"1"-2579,12 0-632,-4 2-36,23 19-1185,-9 8 589,-4 1 0,-1 2-603,7 20 430,-4 6 1,-3 4-473,-13-26 0,-2 1 710,1 12 1,-2 7 0,-1-5-265,-4-10 1,-3 0 314,-5 5 1,-4 3-1,2-3 73,5-4 1,-2-2 361,-18 13 0,-1-1 474,17 15 1,-19-33 0,-3 0-1,10-2 1,0 1 0</inkml:trace>
  <inkml:trace contextRef="#ctx0" brushRef="#br1" timeOffset="106844">3962 13360 23099,'-8'0'-90,"2"-7"-4779,1 5 4419,3-6 1,0 8-1,1 0 1</inkml:trace>
  <inkml:trace contextRef="#ctx0" brushRef="#br1" timeOffset="106984">4090 13801 22020,'3'2'-2194,"-1"0"0,-2-1 1</inkml:trace>
  <inkml:trace contextRef="#ctx0" brushRef="#br1" timeOffset="109514">5868 13216 23189,'0'-4'-5845,"0"0"4436,-18 2 3390,0 1-855,-4 15 352,-10-10-628,17 30-1219,-16-15 680,7 20 744,2-4 38,3 3-1603,9 1-521,-1 1-866,10-1-231,-2 0 1055,23-3-1840,-14-1 1693,34-9 0,8-2 479,-8 3 358,19-6 1,3-4 861,-5-10 10,-8-2 0,0-5 1030,6-15-604,-19 15 0,-2-3 1604,8-30-68,-4 28-884,-6-35-222,3 14-441,-13-12-545,1-1-369,-17 18-1360,-3-7-239,-24 14 382,-1 4 152,-20 21 1743,8 12-543,4 16 134,13 3-719,7-6 278,10-8-443,23-15 543,8-7 536,13-6-938,0-18 864,1-6 457,-11 2-309,-10-5 0,-2 1 461,-5 7 702,6-25-1150,-22 19-1556,4 7-34,-5 22-1179,16 14 22,2 29-667,1-8 1234,3-11 1,1-2-770,-4 7 2206,30 8 0,-20-17 1,3-1-1</inkml:trace>
  <inkml:trace contextRef="#ctx0" brushRef="#br1" timeOffset="109931">7210 13465 22470,'0'42'-5576,"0"-6"3447,0 1 1065,0-4 425,0 3 214,0 3 211,0 1-104,16 0-1995,-13 1 2216,13-2-640,-5-1 177,-8-3 315,16 6-369,-17-14-72,12 8-758,-12-43 2169,4-12-155,-6-24-292,0 5 1,0-1 281,0-20-348,0 4 1,0-2 139,0 22 0,0 1-202,-1-11 1,2-1 618,6 6 0,0 3-306,-3-16-224,12 18 1,2 5 981,0 5 91,18 4 754,-7 18-186,-7 16-1138,-2-9 325,-7 27-2154,1-3 176,-4 7-746,-1 21-262,-6-21-824,-3 13 23,0-14 1103,-23-1 1662,18-2 0,-43-1 1,18-2-1</inkml:trace>
  <inkml:trace contextRef="#ctx0" brushRef="#br1" timeOffset="110131">6048 12869 22740,'32'-15'2496,"12"1"-1679,-39 3-3113,36 1 2828,-23 4-84,18 2-626,-7 3-1008,10 19-832,-9-13 1438,7 41 1,-16-18 0,-1 26 0</inkml:trace>
  <inkml:trace contextRef="#ctx0" brushRef="#br1" timeOffset="110276">6583 14270 22470,'3'6'-3000,"-3"-2"0,2-2 1</inkml:trace>
  <inkml:trace contextRef="#ctx0" brushRef="#br1" timeOffset="110748">8503 13359 24089,'-20'13'1188,"4"8"-2330,0-3 717,12 21-1766,-11-21 2322,15 22-1620,-10-1 842,8-9-704,-8 15-333,10-22 267,0 4-434,0-11 1211,0-5-2004,13-4 2832,-9-23-530,22 12 1939,-23-40-1957,21 20 1057,-14-11 0,-1-3 90,14-14-137,-7 7 1,0 0 91,2-6-185,-5 16 0,0 1-50,0 6-1442,1 3 2099,-5 20-117,-1 5 302,1 0-514,8 20-1539,-1 11 97,0-1 0,0 2-694,3 22 402,0-15 1,1 0-1415,2 7-893,10 12 409,-8-25-80,0-4 3049,3-8 0,3-9 0,2-6 0</inkml:trace>
  <inkml:trace contextRef="#ctx0" brushRef="#br1" timeOffset="111131">9270 12780 23189,'0'-16'-4766,"0"2"2637,0 28 1155,0 3 605,0 22 124,0 21 30,17-8-106,-15-16 0,0 2-734,14 6 0,-1-1 877,-12-10 1,-2 1-15,11 22 1,3-1-219,0 8 114,-2-17 0,2-2-598,4 1-411,6 17 541,-14-41-146,11 2 1249,-10-36 1411,14-14 234,-9-10-593,10-6 312,-9 8-8,1 2 121,-3 2-272,-2 4-203,-2 13-1210,-2-6-516,1 17 1635,-4-8-1254,7 11 672,-5 19-2281,8 9 273,-4 11-590,3 2-729,-1-8 707,1-1-1197,3 1 259,13 9 2566,-3-14 0,11-2 0,-7-18 1</inkml:trace>
  <inkml:trace contextRef="#ctx0" brushRef="#br1" timeOffset="111664">10197 13300 22920,'-41'-11'-1333,"0"4"1207,2 18 1779,2 12-900,15 21-1599,8-7-64,14 2-473,0-11-573,18 8 36,-13-10 127,34 10-301,-8-24 815,24 1 1437,-9-13 738,-3 0 700,-4-22 475,-12-10-993,-8 5 0,-2-2 553,0-20-223,1-9-1507,-10 27-519,-2-6-740,-3 20 118,-1 3-581,2 7 1555,-2 3 183,5 20-1178,1 10 127,5 9-114,2 5 227,3-6 77,3 0 118,3 1-677,5-4 551,2-4 1670,24-5 546,-13-4-400,-4-11 0,1-5 1243,8-13 512,13 7-495,-20-39-401,-5 18 171,-5-26-1435,-12 19 1,-2-2-240,5-20 194,-10 5 0,-3-1-974,-2-9 10,-5 11 1,-1 1-1078,0-1 196,0-8-547,-18 24 464,14 13 200,-14 18 2234,18 28-1327,8 13 0,3 4-133,-2-11 0,2 2-392,8 25 1,0 0-578,0 2 414,2-11 0,0 0-221,-8 3 1277,5-20 0,-1-2 1,-8 5-1,-2-4 1</inkml:trace>
  <inkml:trace contextRef="#ctx0" brushRef="#br1" timeOffset="111802">10775 13286 23009,'0'-22'-6475,"0"1"4257,25 3 4657,-2 0-1495,26-1 188,-6 1-853,4 0-87,4 2 0,-1 3 0,0 1 0</inkml:trace>
  <inkml:trace contextRef="#ctx0" brushRef="#br1" timeOffset="112031">9928 12857 22830,'35'-24'1607,"18"2"-90,-32 1-2410,23 2 1547,-12 1-805,-1 5 213,0 2-603,-2 5 588,0 3 1,-5 2-1,-1 1 1</inkml:trace>
  <inkml:trace contextRef="#ctx0" brushRef="#br1" timeOffset="112182">10188 14228 24179,'13'13'-7136,"-10"-2"473,10-6 7058,-2-2 0,-8-2 1,8-1-1</inkml:trace>
  <inkml:trace contextRef="#ctx0" brushRef="#br1" timeOffset="112697">12432 12853 23729,'-5'21'-4782,"3"21"2473,0-18 1158,2 24 707,0-14 0,0 0-327,0 21 109,0-17 1,0 0-555,0 15-1640,17 0 2669,-13-3 1,12-4-1,-16-2 1</inkml:trace>
  <inkml:trace contextRef="#ctx0" brushRef="#br1" timeOffset="112881">12570 12658 23729,'-15'-6'-3335,"3"1"1864,12 18-2566,20 6 3813,6 0 0,12 18 0,0-12 0</inkml:trace>
  <inkml:trace contextRef="#ctx0" brushRef="#br1" timeOffset="113438">13268 12928 22740,'4'30'-6306,"-2"0"4331,-1-5 1229,0 3 291,0 2 82,0 3 203,2 18-112,0-10-1422,2 24 1856,-1-29-230,3 14-114,-2-28-214,1 3 17,-1-15-466,-1-4 498,3-3 817,8-19 1005,-1 11 940,14-55-1294,-9 30-429,-1-14 1,-1-3 448,4-3-432,-8 17 0,0 1 457,3-7-932,-3 6-673,1 6-69,0 7 1029,-3 10 359,5 3 758,-6 7-611,7 15-1554,-6 9-834,3 8-68,1 16-81,-5-18-423,10 23-615,-8-24-1372,10 17 1378,-7-23 539,18 6 2262,-13-19 699,17-1 755,-15-30 581,11-11 267,-13-10-604,6-4 94,-12 14-414,-1 0-480,-3 6-739,-2 3-405,-3 12-517,0-7 409,-2 16 733,0-7-850,-1 9 1184,1 0-237,2 13-2045,0 3 75,3 1-275,-1 13 558,1-13-1156,2 17-464,4 9-614,-2-8-1045,10 27 4243,-6-22 1,4 7 0,-4-14 0</inkml:trace>
  <inkml:trace contextRef="#ctx0" brushRef="#br1" timeOffset="113694">14443 13067 20851,'0'0'0</inkml:trace>
  <inkml:trace contextRef="#ctx0" brushRef="#br1" timeOffset="114265">14045 12942 23729,'0'44'-5936,"16"-7"1904,-13 9 3110,13-5-487,-16 8 1495,0 3-88,0 5-37,4-13 0,0 1-826,-3-11 1,0 1 809,3 23 1,0 0 637,-4 6-545,0-23 0,0-2 754,0 7-882,0-5 180,0-7-194,0 0-214,0-14-112,0-3 381,0-62-40,0 13 44,0-20 0,0-3 45,0-12 47,7 3 0,0-2 27,-6 23 0,1 0 46,6-4 1,2-4 0,-3 4-29,-6 3 1,1 2 89,10-12 0,2 1 186,-4 7 1,1 3 35,3 12 0,1 0 411,7-12 1,0 3 456,8 4-458,-3 14 1,0 4 921,7 4 393,11 4-180,-17 8-693,1 2-198,-4 20-1537,4 10-311,-11 12-1305,0 17-306,-14-20-118,-3 26 342,-20-27 1373,14 9-683,-36-17 3007,35-1-1637,-42-4 687,18 6 71,-12-11-58,6 1 1,23-14 0,3-3 0</inkml:trace>
  <inkml:trace contextRef="#ctx0" brushRef="#br1" timeOffset="114848">14663 12888 22920,'8'0'989,"0"17"-6671,3-1 3298,-2 5 501,1 5 679,-3-5 206,-2 7 633,2 10-1593,-2-17-221,4 14 1986,-2-18-610,14 8 1086,-8-17 749,16 1 662,-9-9 224,15-20 415,-10-4-288,5-14-117,-7 5 13,-4 7-377,-2 3-508,1 2-472,-8 1-1066,3 10 210,-8 1-233,2 9 698,-4 16-1641,3-12 727,5 46-977,0-30-183,5 32 265,9-8-812,-2-13 1717,1-6 0,3-3-788,13-8 2615,15 2-682,-10-16 1593,2 0 146,-1-19 636,0 14-547,-2-44-697,-4 24-901,-15-10 0,-2-3-555,7-11-152,-11 5 0,-4-2-825,-3-9 376,-8 19 0,-1 1-1112,-2-17 368,-1 3 586,-17 1-1266,13-10 737,-27 19-23,27-4 492,-10 24 209,14 7 338,0 32 315,0 16-152,0 18 294,9-12 0,0-1-578,-5 16 11,11-7 0,2 0-665,2 8 390,-11-19 0,2-3-601,21 11 198,-27-3 239,25-6-397,-13 6-246,4-17 1313,-6 2 1,-11-21-1,-3-3 1</inkml:trace>
  <inkml:trace contextRef="#ctx0" brushRef="#br1" timeOffset="114982">15455 12918 23279,'-27'-26'-5352,"6"1"2884,9 2 285,7 1 1146,5 2 794,19-4 1475,21 8-786,-4 6 1,4 2-700,-4 4 0,2 2 439,18-2 0,-2 4 0,-20 7 0,-2 2 0,12 1 0,-1 0 0</inkml:trace>
  <inkml:trace contextRef="#ctx0" brushRef="#br1" timeOffset="115348">17573 12580 24629,'-10'-19'-7746,"4"4"4811,-1 5 2551,7 4-50,-3 22 1143,21 12-1162,5 13 140,-2-5 1,1 0-1996,0 15 1637,-1-3 0,-2 1-62,1 12 248,-9-21 1,2-1-783,14 14-463,-24-3 788,15-6 978,-17-3 1,5-6 0,-6-3 0</inkml:trace>
  <inkml:trace contextRef="#ctx0" brushRef="#br1" timeOffset="115497">17400 12966 23099,'0'-25'-6115,"20"1"7634,-15 4-2524,50 2 3107,-24 3-1673,14 6 0,4 2-416,17 0-583,-6 2 0,2 2 573,-25 3 0,-1 0 1,13 0-1,-2 0 0,16 0 1</inkml:trace>
  <inkml:trace contextRef="#ctx0" brushRef="#br1" timeOffset="115884">18405 12935 22650,'-22'8'3854,"4"0"-2761,5 3-1827,10 1-1546,-9 2 2000,1 10-581,9-2-588,-9 26 180,11-23-1381,20 22-476,5-29 1748,0 3 886,20-12 242,-27-5 624,22-2 804,-12-2-89,-2-17 866,-1 13 841,-4-49-2449,-1 29 122,-14-12 0,-3-2-1264,5-3 371,-8-12-451,0 17-451,-17 6-977,12 2 71,-13 6 1353,1 5 302,13 5-145,-24 6 1623,25 20-255,-8 20-34,11 12-175,0 15-37,0-4-257,0 8-154,-1-14 0,2 3 203,6-14 1,1 3-596,-7 5 0,-2 4 1,5-5 4,11-4 0,1-2 109,-13 4 0,-4 2 1,4-4 43,10-7 0,0-3-44,-10 8 1,-3 0-1248,9 19-52,-9-21 1810,0 8 1,-19-33-1,-5-1 1</inkml:trace>
  <inkml:trace contextRef="#ctx0" brushRef="#br1" timeOffset="116320">18998 12888 23189,'10'-7'2414,"-1"3"-713,-3 2-1065,1 2-993,0 16-2855,0 11 947,1 31 906,-5-3 462,-1-9 0,-1 1-1058,-1 15 873,0-20 0,0 0-1111,0 17 597,0-3 2230,0-4-137,1 8-274,-1-20-485,2 7-772,-1-29 723,0-27 535,-1-8-404,-15-28-650,11 5 604,-3 1 1,-2-3 40,2 9 0,2-2 73,3-31 0,1-1 132,-6 25 1,1 0 10,3-5 0,3-4 1,3 5 182,7 5 1,1 1 47,-10-10 0,3 0 617,14 10 1,4 4 810,3-14-709,-2 18 0,2 5 792,14 6 686,-3 5-5,-9 14-1012,-4 2-100,1 24-1742,3 11-804,-10 14 321,-9-10 1,-2 0-1134,-2 12 97,-13-4 1,-1 1-792,5 7 1551,-14-19 0,0 0-838,15 9 2178,-35-2 1,34-8 0,-15-2 0</inkml:trace>
  <inkml:trace contextRef="#ctx0" brushRef="#br1" timeOffset="116636">19432 12958 23099,'30'0'630,"1"0"-360,-1 0 90,3 0-360,1 0 180,21-5-95,-10 1 45,-6 0 0,1-1 106,7-3-69,-7 1 0,-1 0 200,5-6 100,13-4 86,-25 3 4,-4-1-180,-7 0-432,-5-11-600,-8 8-310,-4-15-646,-26 16-65,-4-9-128,-1 16 633,-17 1 601,14 7 312,-18 22 1566,9 4-97,19 26-725,9-10-641,11 4-550,23-12-1457,-17 1-363,43 0 2317,-6 9 1,12-12 0,-25-12 0,1-1 0</inkml:trace>
  <inkml:trace contextRef="#ctx0" brushRef="#br1" timeOffset="116881">20890 12753 26158,'0'-5'-6116,"0"1"3987,0 0 1065,21 2 3101,-16-1-1083,44 3-1008,-28-1-160,27 1-1495,2 0 1866,-13 0 55,8 19 0,-30-14 0,-4 14 1</inkml:trace>
  <inkml:trace contextRef="#ctx0" brushRef="#br1" timeOffset="117020">20653 13236 24359,'-5'10'-2085,"4"-2"-706,14-4 2346,16-2 752,10-9 0,2-4 0,19-7 0,-20 1 0,1 0 0</inkml:trace>
  <inkml:trace contextRef="#ctx0" brushRef="#br1" timeOffset="117632">21928 12038 23459,'-30'24'1307,"3"-1"-865,0 26-1487,13-5-420,-6 4 863,17 4-609,-7 5 496,10 2-881,0 0-148,0-2 134,17-3-81,-12-3 1194,12-18 0,4 0-770,2 14 747,-4-8 0,0-2-373,3-6-1642,2 12 2053,-22-54 1017,9-8 1178,-11-30-1128,0 11 60,0 0 928,0 14-767,0 0-161,16 12 1839,1 0-1013,18 32-1885,-10-15 1632,2 39-1630,-8-23 389,1 23-499,1-10-4,10 16-1945,-5-13 1294,-6-9 0,2-2 467,7 0-444,17 1 2122,-17-18 92,5-5 904,-10-4 69,-1-18 191,-2 14 585,4-49-1362,-10 33 463,3-38-1791,-12 32-611,-2-9-630,-2 41-956,-2 13 323,0 20-526,0 7 868,0-9-2539,17 24 1730,-12-25 1987,13 13 1,-3-38 0,5-4 0</inkml:trace>
  <inkml:trace contextRef="#ctx0" brushRef="#br1" timeOffset="117798">22582 12446 23909,'-15'-19'-7183,"3"5"4944,5 3 234,6 6 166,-6 20 1963,26-11-309,-15 34-65,29-19 1,-29 20 0,11-7-1</inkml:trace>
  <inkml:trace contextRef="#ctx0" brushRef="#br1" timeOffset="118215">23058 12787 23369,'-23'-28'-5449,"0"1"3483,-27 11 3005,14 5-415,-2 11 695,10 0-532,2 14 326,2-10-1047,9 28 0,4 5 632,-2-8-540,3 14 0,7 1-1125,23-10-832,9 16-518,11-28 1319,1-3-292,-7-13 839,-1-6 1475,3 0-125,11-18 1217,-13-13-1196,-7 3 0,-4-4 796,-1-23-1634,-8 23 0,-2 1-229,-6-20-789,0-3-565,-6-5-96,0-3-717,0-4 1574,0 33 1,0-3 389,1-15 1,-2-1 12,-7 14 0,1-1-106,5-21 1,0 2 211,-13 0 188,15-6 313,0 36 0,0 13-523,7 44 0,3 17-203,8 1 233,-11-1 1,-1 9 0,1-5-269,6-13 0,-2-1-22,-9 14 1,-1 0 228,8-15 1,1-1-362,-9 1 0,0-1-95,9-1 0,0 0 771,-2 29 1,11-3-1,-5-4 1</inkml:trace>
  <inkml:trace contextRef="#ctx0" brushRef="#br1" timeOffset="118636">23770 12692 23999,'-24'-18'-4699,"-5"-5"3249,0 8 1653,-4 7 0,0 1 566,8 2-306,-36 3 220,30 18 447,0-12-785,6 33 514,1-5 80,13 10-1330,2 18-611,9-24-387,24 20-1005,5-27 343,1 4 147,22-18 1785,-30-6-239,27-5 1094,-1-4 571,-12-16 790,17-11 823,-27-11-2457,-8 7 1,-3-2 358,-1-15-1091,-6 16 0,-2-2-253,-2-20-740,0-3-227,-4-5 537,0 16 1,0-1 19,0 11 0,0 0 740,0-23 1,0 2-669,0-2 604,0 18 1,0 2-111,0 6 566,0 2-307,0 46 92,0 3 17,0 26-2,0-1-90,0 6-360,0 7-684,7 2 1,0 1 645,-6-21 0,1 0 429,5 9 0,3 6 1,0-8-1,4 20 1,0-24-1,-1 0 1</inkml:trace>
  <inkml:trace contextRef="#ctx0" brushRef="#br1" timeOffset="118981">24130 12896 24898,'19'-9'2557,"5"1"-1783,23 8-1561,-10 0 404,0-5 416,-12 2-67,-2-5 368,-2-4 113,1 1-516,-11-6-1023,3 0 801,-13-3-1211,3-2 56,-4-15-260,0 8-112,-19-19-860,15 24 187,-29-3 1450,30 13-572,-11 6 2276,14 1-984,-9 6 1579,7 15-956,-7 12 1075,9 9-1997,0 24-151,0-18 86,5-6 0,4 1-1456,9 5 2019,1 10 1,11-18 0,-10-1 0</inkml:trace>
  <inkml:trace contextRef="#ctx0" brushRef="#br1" timeOffset="119314">24698 12776 25348,'10'0'630,"-1"0"-540,8 13-2715,-5-9 2310,12 25-1514,-10-7 173,9 16 431,-12-7-1110,3-3-356,-6-8 290,-3-10 482,1 4-147,-4-13 2693,4 4-31,0-21 462,5 12 1890,1-31-1454,3 19 936,4-19-171,12-2 261,-6 9-837,12-7 27,-15 23-28,8 1-1770,-11 11 1104,1 0-864,-5 15-1352,-1-12 502,0 29-3956,1-6 870,-5 7 3150,0 3 0,-6-7 1,-2 0-1</inkml:trace>
  <inkml:trace contextRef="#ctx0" brushRef="#br1" timeOffset="119434">25475 12939 21750,'1'-6'-2613,"0"1"0</inkml:trace>
  <inkml:trace contextRef="#ctx0" brushRef="#br1" timeOffset="127514">8527 15631 21750,'2'-7'-4000,"1"2"6078,-1 0-2503,1 23-1398,-2 12 665,-1 14 532,0 7 436,1-18 0,-2 1-1261,-12 20 1343,11-8 0,1 0-1043,-13 6 834,14 11 591,0-26-266,0-5 171,0-6-156,0 0 11,0-12-325,0 1 130,0-29-418,12-11 1278,-9-14-551,21-23 565,-21 18-581,21-17 594,-14 18-262,11 1 10,-4 12 1,0 0 742,5-4-989,23-12 1213,-25 37 291,17 3 149,-15 6-921,15 23-927,-17 8-1417,3 13-97,-7 17-111,-7-22-362,0 25-574,-7-29 469,-1 5 390,0-20 1065,-1-4 679,2-3 139,-1-7-143,1 0-308,-1-5 1321,3 1-226,1-2 721,10-21-354,-2-9-325,7-13 154,-4-2-30,1 8 313,0-1-1515,-2 2 308,-1 3-577,0 4 585,6 1 340,-4 10 388,14 3 608,-12 12-301,8 3-399,-7 15-1139,2-12 824,0 31-1755,9-2 15,-9 10 3,-2-10 0,-2 0-2023,1 9 1111,-2-6 0,-1 1-1134,3 5 3105,6 10 0,-6-19 0,-1-3 0</inkml:trace>
  <inkml:trace contextRef="#ctx0" brushRef="#br1" timeOffset="127822">9792 15959 23549,'0'-16'-5486,"-23"1"4662,18 3-1420,-34 3 3562,34 2-2341,-33 4 2214,21 1-237,-20 2-954,8 17 2048,-1-13-596,-10 47 425,13-30-1802,10 11 1,4 1 970,3-1-1943,5 10-249,5-10-541,18-9-664,8 2 551,12-17 1693,0-1-94,-5-7 1075,0-17 772,15-9 10,-14-11-91,6-4-16,-20-9-964,-9 12-1982,-5-25-394,-6 28-1424,-18-12 2492,13 25 1,-12-1 0,17 12 0</inkml:trace>
  <inkml:trace contextRef="#ctx0" brushRef="#br1" timeOffset="128664">7080 15780 22200,'-4'49'-4955,"0"-7"3071,4 6 754,0-6 349,0 3 261,0 3 148,0-1 93,0-1-1317,15-2 845,-11-2 331,12-4-321,-16-6 921,10 6-351,-7-15 579,7 3-948,-3-18 362,-1-1 861,5-28 444,-3 16 1608,1-42-2359,11 2 940,-4-12-937,2 11 1,1 0 649,4-11-1221,-2 9 0,1 2 315,4-5-573,-9 20 0,0 2 288,6-1 0,1 6 0,-1 5 1</inkml:trace>
  <inkml:trace contextRef="#ctx0" brushRef="#br1" timeOffset="128986">7655 16223 23999,'5'2'-2097,"1"-16"850,2 11 3255,4-29-3156,12 4 1454,-1-8-645,8-6 429,-7 10-456,-1-1 545,-3 0 163,1-9-1512,-10 11 1571,-1-17-1433,-10 23 18,-23-10-645,17 20-127,-36 0 1489,19 11 354,-15 20 1431,4 13-458,15 27-781,8-4 108,11 2-766,0-11 335,26-2-2207,-20 0 2106,33-12 0,6-2 1,-6 14-1,6-14 1,0-1-1</inkml:trace>
  <inkml:trace contextRef="#ctx0" brushRef="#br1" timeOffset="129648">10077 15875 24629,'0'38'-6386,"20"-6"3288,-14 7 1748,33-6 1401,-35 2-616,21-9 1,2 1 474,-7 13-26,8-10 1,1-1-1403,-3 1 1521,13 7 480,-19-26 365,6 0-276,-9-11 1634,2 0-796,0-23-371,9-12-331,-5-13-710,-4 11 0,1-1 82,1-13-61,-3 7 0,-1-1 0,0-7 1,-6 19-1,1 0 0</inkml:trace>
  <inkml:trace contextRef="#ctx0" brushRef="#br1" timeOffset="129938">11010 16162 23099,'15'0'630,"-1"-15"-604,3 11 1049,1-30-2115,0 17 1130,0-20-635,-2 9 192,-2-3-226,-3-1-95,-4-14-459,-4 12-522,-20-19 129,12 27-301,-34-5 1312,20 18 7,-22 6 1098,7 5 68,-2 2 657,1 21 546,2-16-600,17 26 0,3 5-253,-9-6-1336,11 15 0,9 2-1074,22 2-189,-10-15 0,5-2 47,10-9 0,5-2 1387,-4 0 1,1-1 0,5 0 0,1-2 0,2 1 0,1-1 0</inkml:trace>
  <inkml:trace contextRef="#ctx0" brushRef="#br1" timeOffset="133518">12413 15617 23279,'0'49'-6025,"0"-7"3896,0 7 1245,0 14 245,0-12 426,0-8 0,0-1-1,0 6 11,8-7 1,1-1-1825,-4-5 1881,22 16-367,-24-38 25,14-1 903,-8-10 692,4-22 123,0 15 1153,-2-42-1412,7 7 80,-2-12-400,-3 15 1,0 1 611,5-6-763,-4 9 1,0 3-750,5 0 331,5-1-1036,-6 21 2648,1 5-319,1 5-390,13 17-994,-7-13-135,-3 23 1,0 5-989,5-4 524,-9 4 1,-1 1-1172,7 10-947,0 1-474,1-1 364,1 0 960,2-1 133,2-3 1833,-5-15 0,1-2 1,17 9-1,-15-14 1,1 1-1</inkml:trace>
  <inkml:trace contextRef="#ctx0" brushRef="#br1" timeOffset="133738">13722 15715 23549,'-21'-17'-4763,"16"3"824,-16 5 5304,8 2-1077,9 24-495,-9 8 713,13 13-1078,0 5-1025,0-8 1214,18 20-14,0-12-815,1-8 0,-1 1-683,0 4 476,-3-6 0,-3-1 1091,-9 2 0,8 9 1,-11-17-1</inkml:trace>
  <inkml:trace contextRef="#ctx0" brushRef="#br1" timeOffset="133897">13293 16098 23099,'-6'-20'-8796,"1"0"6190,5 1 2287,0-2 127,20 2 2039,14-8-618,11 8-1014,-10 6 0,0 1-126,11 1 0,18 2 0,-18 6 1</inkml:trace>
  <inkml:trace contextRef="#ctx0" brushRef="#br1" timeOffset="134432">14038 15927 22920,'6'0'539,"1"0"-359,0 0-90,1 15-3321,5 9 970,-2 7 568,3 3 215,0 6-704,-5-10 0,6 21 26,-7-23-7,3 11 2287,-6-20-214,1 0 207,-4-9-502,0-6 391,-2-21 601,1-11 4,-1-31-45,0 10 25,18-4 790,-13 16-410,13 4 589,0 4 359,-13 6-1292,23 3 1460,-16 11-273,10 2 470,6 22-2259,-10 6-290,4-2-612,-10 19-712,-2-22 820,4 24-1761,-5-25 337,2 16-505,-6-21 987,0 5 1095,-1-8-303,1-7 3125,0-20-1356,9-5 765,-3-13-653,16-13 659,-12 20-167,9-8 352,-4 10 88,-2 16-1646,7-5 1036,-9 17-506,7 19-1124,-7-13-315,0 42-1585,-3-26 72,-2 23-573,1-10 2126,0 2 0,0 0 1,0 1-1</inkml:trace>
  <inkml:trace contextRef="#ctx0" brushRef="#br1" timeOffset="134731">15135 16158 21930,'42'-47'79,"-9"8"-134,-4 1 0,-1-2-314,8-12 199,-7 3 1,-1-1-37,-12 18 1,-1 0 39,4-11 0,-2-1 40,-6 12 0,-2 0-191,-1-2 0,0 0 132,-1 2 0,-2-2 127,-1-13 1,-2 0-1062,2-19 609,-2 17 1,-4 4-547,-16 6-333,14 0 391,-31 28 1513,31 24-194,-24 24 708,25 12-938,-8-4 0,0 2 335,9 19-480,-6-6 0,5 0-36,12-24 1,4 0-986,-1 10 0,3 6 1,2-7-325,5-9 0,2-1 1217,6 17 0,0-2 1,7-4-1,3-4 1</inkml:trace>
  <inkml:trace contextRef="#ctx0" brushRef="#br1" timeOffset="134847">16145 16121 24718,'12'0'-1529,"-2"0"-539,-4 0 2068,-1 0 0,-3 0 0,1 0 0</inkml:trace>
  <inkml:trace contextRef="#ctx0" brushRef="#br1" timeOffset="182581">27503 8902 21570,'-14'-7'-2456,"10"1"-1693,-11 2 5151,15 1-2148,0 1 502,0 0 1225,0-1-1022,0 17-1155,15-11 2165,3 37-768,1-20-390,4 7 0,-1 4 338,-3 7 50,7-2 0,2 1 2,1 10 42,-4-7 0,0 0-307,7 7-280,-12-18 0,2 1 1241,21 19-248,-11-16 197,-5-10 0,0-2 364,3-6 352,30-1 650,-20-39-577,-10 12 0,1-3-58,-3-13 1,-1-4-377,3-1 1,2-1-59,2-5 1,2-6-440,-8 8 0,2-5 0,0-1 0,-2 2-22,4-5 0,-2 3 1,3-7-225,-1 0 0,2-6 1,2-3-1,-1 2 1,-4 5-243,-4 7 0,-3 4 1,0 0-1,3-4-461,0-1 1,2-4-1,2-3 1,-1 0-1,0 3 1,-3 5-171,8-13 1,-2 5-1,2-1 801,-3 3 0,3-3 0,-1 2 0,-1 5 0,0 4 0,-1 5 0,0 0 0,0 1 1,1 1-1,0-1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6:28.6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6790 2545 7083,'0'27'720,"0"0"-631,0-6 271,0 4-180,0 13-180,0-7 360,0 4 0,0 2 0,0 3-887,-4-6 1,-1-1 616,3 7-90,-7 4 45,8-9 0,2 1-45,-1 21 269,0-4 1,0 1-270,0 11 60,-1-18 0,0 6 0,3-5 210,5-9 0,0 0-300,-5 11 0,-2 6 0,2-6 75,5-12 0,0-1 0,-6 29 0,-2 1-45,1-27 0,0 1 0,0 5 0,0 4 0,0-3 0,0-4 0,0 2 0,0 16 0,0 9 0,0-7 45,0-11 0,0 0 157,-3-4 0,-2 7 1,1 0-1,0-8-112,3 4 0,-2-1-90,-4 5 0,-3 5 0,1-5 0,3-4 0,-1-1 30,0 5 0,-1 3 0,1-4-1124,0-6 0,1-2 1094,-3 14 0,2 1 0,6-4 0,1-3-219,-3-13 0,0 2 219,2 3 0,2 4 0,-1-4 45,0-5 0,0 0-45,0 7 0,0 4 0,0-4-446,0-4 0,0 0 446,0 15 0,0 0-45,-1-17 0,2-3 90,5 3 0,1 0-45,-5-2 0,0 3 0,4 18 0,1 1 0,-2-16 0,0 2 0,-5 4 0,0 4 0,2-4 45,7-5 0,-1-1-45,-7 15 0,0-2 0,6-17 0,0-2 0,-4 0 0,-1-1 0,3 2 0,0-1 0,-1-1 0,-1 1 0,0 0 0,1 0 0,-1-1 0,1 2 0,-1 19 0,0 0 0,-1-14 0,0 2 0,0 6 0,0 4 0,-1-4 0,0-3 0,0-2 0,0 18 0,0-2 0,-1-16 0,0-3 0,0 1 0,0 0 0,0-1 0,0 3-423,0-5 1,0 3-1,0-3 378,0 8 1,0 2 73,1 3 1,-1 5 0,-1-5 516,-5-6 1,-1 2-547,6-4 0,2 8 0,-1 0 0,-3-7 45,-7 6 0,0 0-376,7-5 0,3 8 0,1-1 0,-2-7 376,-3 4 0,0-1-45,2 9 0,1 5 0,0-5 0,-1-4 0,0-1 30,0 7 0,0 5 0,1-6 100,-1-6 0,1 1-108,0-3 1,1 8-1,1 0 1,-1-7 604,0 6 1,0 1-583,0-7 0,2 7 0,-2-1 0,-2-7-90,-7 3 0,-2-2 90,6-10 0,1 5 0,0 1 0,-1-6-45,-7 11 0,1 1 44,4-11 1,0 5 0,0 0 0,1-6-721,-3 13 0,-1-2 706,3-9 0,-1 2 0,-1 1-30,-3-2 0,-1 1 0,1-3 555,0 8 0,1 1-525,-3 5 0,0 5 0,0-7-30,0-6 0,0 0 60,-1 5 0,-1 5 0,0-5-341,1-6 0,0-2 251,2-7 0,-1 3 0,1-3 75,-1 2 0,1-3-45,-1 2 0,0 0 0,2-2 0,-1 3 0,-5 17 0,1 1 0,4-16 0,1 1 0,-2 4 0,-1 5 0,1-5 0,2-5 0,0 0 0,-4 14 0,0 0 0,4-18 0,1-2 0,-1 0 0,0 1 45,1 1 0,-1 0-45,0-1 0,1 1-45,0 0 0,0 1 45,0-2 0,-1 2 45,-4 18 0,1 1-45,3-15 0,1 0 0,-1 4 0,0 5 0,0-5 0,2-5 0,1-1 0,-2 15 0,0-2 0,3-17 0,1-2 0,0 1 0,1 1 0,1-2 0,-1 2 0,0 18 0,0 1 0,1-14 0,1 1 0,0 3 0,-1 5 0,1-4 0,1-5 0,0 0 30,0 3 0,0 6 0,1-6-30,0-2 0,1-3 0,-2 15 0,0 2 0,0 1 0,0-1 0,0-15 0,-1 2 0,1 4 0,-2 6 0,1-6 0,-2-5 0,1-1 0,-1 5 0,1 4 0,-1-6-45,0-5 0,0-1-165,1 0 0,0 4 1,-1-5-151,2-7 0,-1-1-90,0 6 1,1-1-2638,-3 19 1198,4-23 2412,-1 1 0,4-25 1,0-5-1</inkml:trace>
  <inkml:trace contextRef="#ctx0" brushRef="#br0" timeOffset="2383">7378 2728 7263,'33'12'0,"2"0"0,0-1 0,1-1 0,2-3 0,-1-1 0,2-2 90,4 0-673,2-1 493,3 0 180,2 0-180,3-2-969,3 0 1059,2-1 45,-13 0 0,2 0-90,-11 0 0,2 0 90,28 0 0,1 0-45,-25 0 0,-1 0-792,15 0 0,-1 0 1016,-15 0 1,-1 0-180,1 0 0,0 0-273,1 0 0,2 0 273,19 0 0,1 0-45,-13 0 0,1 0-713,5-4 0,6-2 0,-5 2 713,-2 2 0,-1 0 30,-8-2 0,2-1 0,0 0-215,3 0 0,0 1 0,-2 1 185,8 1 0,3 1-156,-12-1 0,6-1 0,-1-1 0,-4 1 201,14-2 0,1 0-45,-12 2 0,7 0 0,0 1 0,-5-2-108,-6-1 1,-3-1-1,4 0 85,12 0 1,5 0 0,2 1-1,-7-1 106,-6 1 1,-5 0 0,3 0-84,-2 0 0,3 0 0,0 0 0,1-1 45,-1 0 0,2 0 0,-2-1 0,-1 2-15,4-1 0,-3 1 0,5-1-30,-5 0 0,6-1 0,1 0 0,-2 0 0,-5 1 30,4 0 0,-5 0 0,5 0-48,-3 1 0,5-1 0,2 0 0,-1 0 0,-6 1 48,5-1 0,-6 1 0,7-1-30,-5 2 0,7-1 0,1 0 0,-1 1 0,-6 0-172,7-1 0,-6 1 1,3 0 193,-4 1 1,3-1-1,1 0 1,-1 1-23,0 0 0,1 0 0,-1 0 0,-3 0 218,4 0 1,-4 0 0,5 0-219,-5 0 0,4 0 0,3 0 0,-3-1 0,-5 2-22,2-1 1,-4 1 0,4 0 21,-5 0 0,4-1 0,3 0 0,-2 0 0,-6 0 0,4 1 0,-5 1 0,5-1 18,-5 0 0,6-1 0,1 1 0,-1-1 0,-5 2-138,5-1 0,-5 0 0,2 1 120,-3-1 0,3 0 0,0 0 0,0 0 22,1 1 1,0 0-1,-1-1 1,-2 1 170,2-1 0,-2 1 0,5-1-193,-5 1 0,5 0 0,1-1 0,-2 1 0,-4 0 0,1 0 0,-4 0 0,4 0 0,10-1 0,5 0 0,1 1 0,-7-1-104,-10 1 0,-4 0 0,2 0 104,14-1 0,4 0 0,-4 0 0,-17 1 0,-3 0 0,0-1 0,3 1 0,-1 0 0,1 0 0,-1 0 0,0 0 0,3-1 22,1 1 1,4 0-1,0 0 1,-3-1-23,3 1 0,-2 0 0,5-1 0,-4 1 0,4-1 0,3 0 0,-3 1 0,-4 0-30,3-1 0,-5 2 0,5-2 48,-4 1 0,5-1 0,2 0 0,-2 0 0,-6 0-18,5 1 0,-6 0 0,3-1 0,-3 0 0,3 0 0,0-1 0,-4 1 0,0 1 0,-3-1 0,0 1 0,1-1 0,0-1 0,1 1 30,-1 1 0,0-1 0,2 1-30,1-1 0,3 0 0,0 0 0,-3 0-30,4 1 0,-3-1 0,5 0 30,7 0 0,7 0 0,0 0 0,-7 1 30,-10-1 0,-4 1 0,5-1-48,4 1 0,6 1 0,4-1 0,-3 0 0,-8 1 48,-2-1 0,-6 0 0,6 1-48,-1-1 0,7 1 0,3 0 0,-4 0 0,-8 0 63,15 0 0,-3-1-45,-13 1 0,4-1 0,1 0 0,-7 0-45,12 1 0,-3-1 45,-8 0 0,1 0 0,-2 0 0,2 0 0,-3 1 0,-1-1 0,3-1 30,4 1 0,5 0 0,-4 0-75,-4 0 0,1-1-146,7 1 0,6 0 0,-9-1 236,-20 2 0,-1 0-45,17-1 0,-3 1 1367,1 0-1367,-15 0 0,-2 0 0,-3 0 1028,4 0-1028,-13 12 1874,-8-9-1874,5 19 0,-10 0 3392,1 5-2942,-5 13-450,-1-3-1053,0 9 1053,0 9 0,-2 6 0,0-27 0,0 3 45,-1 21 0,0 4 0,1-13 0,-1 3-45,0 11 0,0 7 0,0-5-624,1-2 0,-2 5 624,-1-11 0,-1 9 0,0 4 0,-1-1 0,0-8-623,-2 2 1,0-5 0,0 7 622,0-8 0,0 9 0,0 3 0,-1 1 0,2-4 0,-1-8 0,1-4 0,1-7 0,0 0 0,-1 6 119,1 1 1,-2 5 0,1 3 0,0 0 0,0-2 0,1-6-30,1 0 0,0-6 0,0 1 0,0 4-45,0 0 0,1 5 0,-1 2 0,0 0 0,1-2 0,0-6-15,-2 14 0,1-6 0,1 8 0,1-9 0,1 9 0,0 3 0,0 0 0,0-3 0,1-8-30,-1-5 0,0-6 0,0 0 0,0 6 15,-1 6 0,1 7 0,-1 3 0,1 1 0,0-5 0,2-7-646,2 8 1,1-7 0,0 2 652,-4-1 1,-1 4-1,1-1 1,0-5-23,4 0 0,0-3 0,-1-1 0,-3 2 0,-1-1 0,-1 5-220,1-1 1,0 4 0,0 0 0,0-2 189,0 3 0,0-2 0,0 2-13,1-4 0,0 2 0,-1 1 0,-2 0 88,-1 0 0,-2 0 0,-1-2 0,0-2-45,-1 4 0,-1-2 0,-1 4 36,1-6 0,-1 6 0,-1 2 0,0-3 0,0-5 26,-2 3 0,-1-5 0,0 5-44,2-5 0,1 6 0,-1 1 0,0-1 0,1-6 12,-2 3 0,1-6 0,-1 6-30,1-5 0,-2 5 0,0 3 0,0-3 0,1-5-8,0 3 1,0-5-1,0 2 30,0-3 1,0 2 0,-1 0-1,1 0 23,1-2 0,-1-1 0,1 0 0,0-3 198,0 3 0,-1-2 1,1 4-222,-2 7 1,0 6-1,-1-1 1,3-6-53,1-10 0,1-4 0,1 4 52,-1 7 1,-1 6-1,1 0 1,1-6-23,1-10 0,2-3 0,0 1-7,-2 13 0,1 2 0,1-4 7,0 3 0,2-4 0,0 2 0,1-2 0,0-2 0,0 1 30,2-6 0,-1 2 0,1-1 15,-1 4 0,1 3 15,0 3 0,0 5 0,0-6-60,0-5 0,0-2 0,0-7 0,0 1 0,0-2 45,0 3 0,0-2-45,0 0 0,0 1 0,0-2 0,0 1 90,0-1 0,0 0-90,0-1 0,0 0 45,0-1 0,0 2 178,0 16 1,0 2-179,0-17 0,0 3 14,0 1 1,0 5 0,0-4-15,0-5 0,0-1-45,0 11 0,0 2 0,0-1 0,0-2 0,0-13 0,0 1 30,0 4 0,0 3 0,0-3-30,0-5 0,0-1 30,0 5 0,0 4 0,0-4-75,-1-4 0,2-2 45,7 14 0,1-1 45,-7-15 0,0-2-45,7 0 0,-1 1 0,-8-1 0,0 0 637,8 0 0,0-1-592,-7 1 0,1-1-90,6 0 0,0 1-378,-1 12 1,-1 1 422,-5-12 0,1 0 0,9 24 0,2-1 486,-7-26 0,-1 0-486,3 11 0,0 5 0,1-5 0,-2-10 0,0-1-45,3 31 0,-1-1-45,0-7-405,-1-12 1,1 0 655,2 4-1600,-2-13 0,0-1-360,2 0 1981,2 2 1,-7-21 0,0-4 0</inkml:trace>
  <inkml:trace contextRef="#ctx0" brushRef="#br0" timeOffset="3600">6115 16569 10501,'16'-30'1979,"11"6"-1709,11 10-90,9-1-90,-2 7 0,11-4-1326,-23 6 0,0 0 1326,5 1 0,2 0-45,0 1 0,4-2-15,17-1 0,8-1 0,-4 1-75,-1 0 0,3 0 63,-17 2 0,6-1 0,3-1 0,-2 1 0,-6 0-18,-1 1 0,-6 0 0,6 0 22,11-2 1,7 0-1,1-1 1,-5 1-707,-6 1 1,-3 0-1,2 0 684,0 0 0,3-1 0,0 0 0,-3 1 0,5-1 0,-2 1 0,1 0 30,3-1 0,2 0 0,0 0-504,-15 2 1,1-1-1,0 0 1,0 1 473,2 0 0,1 0 0,-1 0 0,1 0-317,2 0 1,-1 0-1,1 0 1,0 0 360,0 0 1,0 1 0,1-1 0,4 1-121,-7 0 1,3 1-1,3-1 1,0 1-1,-2 0 1,-2 0 93,-1 0 0,-3 0 0,0 1 0,1 0 0,6-1-37,-6 1 1,5 1 0,3-1 0,2 0 0,-1 0 0,0 1-1,-4-1 1,-4 1 18,5 0 0,-5 1 0,-2-1 0,3 1 0,7 0 0,-10 1 0,5-1 0,4 2 0,2-1 0,2 1 0,0-1 0,-1 1 0,-2-1 0,-4 1 0,-5-1 0,15-1 0,-8 1 0,-3-1 0,4 1 0,6 0 0,-14 1 0,4 0 0,5 0 0,1 1 0,2 0 0,0 0 0,-2 1 0,-3-1 0,-4 0 0,-4 0 0,9 1 0,-7 0 0,-3 0 0,1 0 0,6 1 0,-4-1 0,3 0 0,3 0 0,2 1 0,-1-1 0,-1 1 0,-3 0 0,-4 0-18,4 1 0,-6 0 0,-1 1 0,1-1 0,5 0 30,2 0 1,5-1 0,3 1 0,1 0 0,-1-1 0,-4 0 0,-4 0 49,7 1 1,-7-1 0,1 0 0,8 1-75,-12-2 1,7 1 0,4 1 0,2-1-1,0 1 1,-1-1 0,-5 0 0,-6-1 11,12 2 0,-6-2 0,-2 1 0,5 0 0,-3-1 0,5 1 0,3 0 0,-1 0 0,-4-1 0,-7 0 0,-3 0 0,-6-1 0,-2 0 0,1-1-60,16 1 0,-1 0 0,5 0 24,-17 0 0,4-1 0,1 0 0,-1 0 0,-3 0 36,-1 0 0,-3 0 0,1-1 0,4 0-72,-1 1 0,4-1 1,3 0-1,-1 0 0,-2 0 1,-5-1 41,15 1 0,-6 0 0,5-1 12,-6 1 0,6-1 0,2-1 0,-2 1 0,-6 0 18,5 1 0,-6-1 0,3-1 129,-5-1 0,2-3 1,1 1-1,-1 1-129,-2 2 0,0 2 0,-1-2 0,-3-2 224,2-5 0,-2-3 1,4 1-225,6 5 0,7 1 0,-1 1 0,-6-1 129,-11-2 1,-5 0-1,2-1-99,12-2 0,3-1 0,-5 3-30,4 6 0,-4-1 90,0-10 0,0-1-90,-1 8 0,0 1 90,-2-6 0,0 0-45,0 4 0,0 0 45,-2 1 0,1 0-31,-5 2 1,4-1 0,-4 1 577,7 0 0,0 1-607,5 0 0,5 0 0,-7 0-30,-7 1 0,-1 1 30,4 0 0,5 0 0,-6 0-30,-6-1 0,-2 2 45,12 5 0,1 1 45,-4-6 0,-3 2-90,-13 9 0,0 1 0,25-6 0,-1-2 0,-28 2 0,0 0 0,23 1 0,0 0-45,-25-3 0,0 0-135,13 0 0,5 0 1,-4-1 89,-9 1 0,1 0 30,9-3 0,5 0 0,-5-1 105,-12-1 0,0 0-180,23 0 0,-1 0 45,8 0-45,-16 0 0,0 0-135,3 0-225,-6 0 1,-1 0-136,-3 0-28,-6 0 0,-2 0-961,-10 0 1908,8 0 0,-18 0 0,0 0 1</inkml:trace>
  <inkml:trace contextRef="#ctx0" brushRef="#br0" timeOffset="5937">9488 4130 8792,'-8'17'810,"1"1"-810,7 21 89,0 2 181,6-3 0,1 4-537,-5-9 0,-1 3 297,3 7 0,1 5 0,-1-3-794,-4 0 1,0-2 808,0 17 0,0 0 0,0-16 0,0-2 45,0 1 0,0 0-1,0-1 1,0 2-90,0 16 0,0 2 45,0-17 0,0 1 45,0 3 0,0 5 0,0-5-90,0-5 0,0-1 45,0 12 0,0 1-45,-2 0 0,4-2 45,6-13 0,1 2-15,-7 4 0,-3 5 0,5-5 15,14-2 0,1-1-15,-11 6 0,-4 5 0,2-5-30,5-3 0,1 0 60,-3 4 0,-1 6 0,-1-6-60,0-5 0,-1 1 0,1 14 0,1 8 0,0-8 0,1-12 0,0 0 30,-3 11 0,-1 7 0,-1-8-30,0-16 0,0 0 0,-1 4 0,0 5 0,-1-5 90,-1-5 0,1-1 149,-2 5 1,1 4 0,0-4-150,0-5 0,-1 2-90,1 16 0,-1 9 0,0-7 0,0-10 0,0 1 0,0-4 0,0 6 0,0 0 0,0-7 45,0 4 0,0-2-15,0 5 0,0 5 0,0-6-30,0-4 0,0-1 0,0 4 0,0 4 0,0-4-45,0-6 0,0-1 135,0 16 0,0-2-45,0-17 0,0-3-45,0 3 0,0-1 45,0-1 0,0 2-90,0 17 0,0 1 90,0-15 0,0 2-15,0 4 0,0 5 0,0-4 15,0-3 0,0 0-75,0 5 0,0 6 0,0-6 75,0-2 0,0-3-90,0 15 0,0 2 135,0-2 0,0-2-90,0-15 0,0 1 30,0 4 0,0 5 0,0-5-75,0-6 0,0 0 75,2 4 0,1 5 0,0-6-30,1-5 0,-1 0 0,1 4 0,1 4 0,-1-4 0,-1-5 0,1 0 0,0 13 0,1 7 0,-1-6 0,-1-11 0,0 0 0,2 10 0,0 6 0,-1-6 45,-1-14 0,-1-1-75,1 4 0,-1 5 0,0-4 30,0-5 0,-1-1 0,1 5 0,-1 4 0,1-5 45,-2-3 0,1-1-45,0 12 0,0-1 0,-1-15 0,0-1 0,1-1 0,0-1-45,1 1 0,-1 1 90,3 14 0,0 0-29,-2-11 1,1 1-17,4 26 0,-1-1 0,-2-26 0,-1 1 0,4 26 0,1 1-498,-3-26 0,-1-1 498,0 12 0,0 2 45,1 1 0,0-2-45,-3-11 0,1 1 30,1 3 0,-1 4 0,1-3-75,0-4 0,0 0 45,-1 3 0,-1 4 0,1-4 0,-1-5 0,0 1 30,0 3 0,0 4 0,0-5-75,-2-4 0,1 0 45,-1 12 0,1 5 0,-1-5 45,0-11 0,0-1-75,0 9 0,0 5 0,0-7 30,0 18 45,0-10 0,0-1-135,0 7 135,0-21 0,0 0-45,0 13-90,0 2 180,0-2-90,0-1-633,0-1 633,0-1 282,0-15 0,0 0-192,0 16-90,4-8 0,0 1 0,-2 4-45,3-7 0,1 1-45,-5 5 180,5 13-180,-4-5 0,1-14 90,-2 22-90,-1-29 61,0 20-240,0-23 684,0 16-955,0-22-2420,0 11 2960,0-23 0,0 1 0,0-12 0</inkml:trace>
  <inkml:trace contextRef="#ctx0" brushRef="#br0" timeOffset="7639">7358 5820 9332,'-28'-23'1439,"4"11"-1349,0 1 90,4 11-270,2 0 90,2 20 90,3-15-90,0 38 0,1-23-90,3 22 180,1 4-90,5-9 0,0 19 0,3-26 0,18 10-90,2-24 90,2 1 90,9-12-90,-12-3 0,13-19 0,-15-5 0,3-20 359,-18 9-89,5-6-270,-7 13 0,0 1 0,0 27 0,0 16-359,0 29-451,14-6-1709,-10 17 720,22-24 1799,-24 10 0,20-18 0,-10-1 0</inkml:trace>
  <inkml:trace contextRef="#ctx0" brushRef="#br0" timeOffset="8287">7357 5935 8792,'-5'-13'899,"1"3"-629,-2-2 0,1 2 180,-4-5-450,4 6 90,-4-3-180,1 8 90,-1 0 0,-1 1 0,-7 1 90,4 1-180,-11 17 90,10 4 0,-3 22 0,11-7 0,2 2 90,21 4-180,-12-11 90,33 20 0,-10-21 0,-3-6 0,-1 0 0,6 1 45,-1-2 0,-4 1-45,-17-3 90,23 16-90,-31-22 0,0 10-90,-23-11 180,-7 10-180,-12-11-630,7-3 1,1-1-541,-1-2 1260,-26-2 0,46-18 0,-2-5 0</inkml:trace>
  <inkml:trace contextRef="#ctx0" brushRef="#br0" timeOffset="8470">7590 6048 9332,'5'0'539,"0"-1"-539,-4 21 0,0 18 0,-1 3-809,0 17-271,0-28 1080,0 12 0,0-20 0,0 2 0</inkml:trace>
  <inkml:trace contextRef="#ctx0" brushRef="#br0" timeOffset="8650">7577 5843 9242,'-15'-9'-90,"-7"0"90,14 6 0,-3 16 0,5 7 0</inkml:trace>
  <inkml:trace contextRef="#ctx0" brushRef="#br0" timeOffset="9116">7923 6075 9422,'-40'0'1529,"1"0"-1349,3 15-180,7-11 0,-9 40 0,17-24 0,-3 39 0,11-25 90,7 10-90,1-12 0,5-4-180,20 8 0,-14-13-180,32 4-450,-10-19 451,7-2-1,15-25 270,-22 14 135,-5-25 0,-2-7-45,3 7-603,-13-5 1,-2-3 602,5-10 0,-13-3 180,4-3-401,-3 15 1,-4 0 580,-17-21 134,9 11 1,-2 0-315,-11-3 0,4 19 0,3 2 90,11-3-270,-27 4 0,29 6 0,-21 3 180,22 10 1008,-8 16-1278,10 24 180,0 11-423,17 14 333,-13-5 0,26 6-183,-27 4 183,10-16 0,2 1-45,-5-11 0,1 1-405,7 20 0,2-1-449,9 6-271,-9-15 1,-1-2-540,3 1 1709,9 5 0,-10-24 0,1-3 0</inkml:trace>
  <inkml:trace contextRef="#ctx0" brushRef="#br0" timeOffset="9440">8290 6431 8972,'-19'11'-90,"22"-8"90,19 7-90,0-30 0,20 15 90,-24-33-90,21 22 0,-12-17 90,-1 6 0,-4-1 0,-10 0-90,5 0 270,-15 0-90,7-1 630,-9-9-630,-27 9 449,-3-10-359,-2 20-270,-15 0 90,20 13 90,-17 3-90,20 25 0,10 8-270,14 13-629,0 1-1710,22 8 2609,14-13 0,-15-12 0,2 0 0,26 9 0</inkml:trace>
  <inkml:trace contextRef="#ctx0" brushRef="#br0" timeOffset="9983">7697 7192 10321,'0'-18'720,"0"2"-810,0-2 360,0 4-180,0 48-180,18-14 90,-13 42 90,25-16-90,-27-10 0,19 20 0,-13-27 0,10 9-90,-9-21 0,3-3-540,-7-6 360,4-7-180,3-14 360,-1 9 90,4-32 0,-1 18-89,0-18 89,20-13 0,-13 20 89,17-14 91,-22 33 180,3 2-90,-10 8 180,-2 20-90,-7 4-271,-20 34-89,14-20 0,-31 17 0,12-39 0,-17 14-809,15-20-1170,-9 4-809,17-6 2788,-7-23 0,11 12 0,9-12 0</inkml:trace>
  <inkml:trace contextRef="#ctx0" brushRef="#br0" timeOffset="10335">8243 7203 9332,'-20'33'809,"14"-6"-809,-14 3 0,6-9 0,10 12 0,-10-9 90,14 7 0,0-4-180,0-7 90,17 6-360,7-13-449,20-1 539,-8-8-270,19-1 450,-28-22 270,12-1-180,-20-3 270,-7-9 90,-2 10 539,-6-14-719,-4 5-270,-17 8-449,13 30-991,-12 10 361,16 25 1169,0-10 0,0-11 0,0-11 0</inkml:trace>
  <inkml:trace contextRef="#ctx0" brushRef="#br0" timeOffset="10602">8625 7287 10051,'0'37'360,"13"-7"-270,-9 4 0,9-7-90,-13 0 0,13-1 90,-10-2 450,16 1-271,-17-7-269,10-5 0,-7-8 0,11-21 0,-5-15-90,5-9 1,-5-12-451,0 6-90,-3 10 1,1-1-361,3-21 990,-2 10 0,0 0 0,2-7 0,-6 21 0,1-1 0</inkml:trace>
  <inkml:trace contextRef="#ctx0" brushRef="#br0" timeOffset="11450">6860 3922 8072,'32'10'0,"-2"0"45,1-4 0,4 0-2676,27 3 2676,-25-4 0,1 0 134,5 0 1,2-2-135,1 1 0,5 0-45,2-1 0,5-1 0,-2 0 60,-11-1 0,-1 0 0,5 0-559,1 0 1,5-1 0,3 1-1,-1-1 1,-5 1 498,9-1 0,-5 0 0,6 0 15,-10 0 0,4 0 0,4 0 0,0 0 0,-2 0 0,-4 0-241,2 0 0,-4 0 0,0 0 1,3 0 297,1 0 0,4 0 0,0 0 0,0 0 0,-4 0-50,0 0 0,-3 0 1,-1 0-1,1 0 0,1 0 1,1 0 0,-1 0-1,1 0-236,0 0 1,-1 0 0,3 0 0,2 0 228,-5 0 0,4 0 0,1 0 0,1 0 0,-1 0 0,-3 0-156,0 0 0,-3 0 0,-1 0 0,3 0 0,5 0 141,-3 0 0,4 0 0,4 1 0,2-1 0,0 0 0,-2 0 0,-2 0 0,-4-1 18,8-2 0,-6-1 0,-1 0 0,2 0 0,6 1-18,-10 2 0,3 1 0,5 0 0,1 0 0,1 0 0,0 0 0,-3 0 0,-1-1 0,-6-1 15,6-2 0,-6-2 0,-3 0 0,1 0 0,5 1 0,6 0 0,-12 3 0,6 0 0,3 0 0,3 1 0,3 1 0,1-1 0,0 1 0,-1-1 0,-1 0 0,-3 0 0,-4-1 0,-4 0-89,9-2 0,-6 0 0,-4-1 1,0 0-1,0 0 0,5 0 1,5 1 79,-11 1 1,4 1 0,3-1 0,3 1 0,2 0 0,1-1 0,0 1 0,0 0 0,-1 0 0,-2 0 0,-3-1 0,-4 1-1,-3-1 6,9 0 1,-5-1 0,-4 0 0,-2 0 0,1 1 0,3-1 0,6 0 27,-6 1 1,3 0 0,4 0 0,2 0 0,1-1 0,1 1 0,-1 0 0,-1 0 0,-2 0 0,-3 1 0,-4-1-41,7 0 0,-4 0 0,-4 0 0,0 1 0,1-1 0,2 0 0,6 1 0,-7-1 0,4 1 0,2-1 0,4 0 0,0 1 0,1-1 0,-1 1 0,-1-1 0,-2 1 0,-3-1 0,-4 1-13,6 0 0,-4 0 0,-3 0 0,-1 0 1,0 0-1,4 0 0,4 0 37,-7 0 1,4 1-1,2 0 1,3-1-1,1 1 1,0-1 0,-1 1-1,0 0 1,-3 0-1,-3 0 1,-4 0-25,6 0 0,-5 0 0,-2 0 0,-1 0 0,-1 1 0,2-1 0,3 1-12,2-1 1,2 1 0,1-1 0,0 1 0,1-1-1,0 1 1,0 0 0,-2 0 11,-2-1 0,-1 1 0,0 0 0,-1-1 0,1 1 0,0 0 0,-1 1 0,1 0 0,1 0 0,0 1 0,0 0 0,0 1 0,1 0 0,-1-1 0,0 1 0,-1 0 0,0-1 0,0 1 0,1-1 0,-1 1 0,-1-1 0,0 1 0,0-1 0,-1 1 0,4 0 0,0 0 0,-1 0 0,0 0 0,-2 0 0,-1 1 0,-4 0 18,5 3 0,-4 0 0,-2 1 0,0-2 0,1-1-18,12-2 0,0-4 0,-1 1 0,0 3 0,-1 4 0,0 2 0,-1 2 0,0-4 0,-3-2 0,1-3 0,-1 1 0,-1 0 0,0 3 0,-1 1 0,-1 0 0,0 0 0,-1-2 0,-1 0 0,-1-1 0,0 0 81,-2 0 0,-1 0 0,1 0 0,2 0-99,-2 0 0,3 0 0,0 1 0,-1-1 0,-2 0 48,13 1 0,-2-1 0,4 0-120,-10-1 0,5 0 0,1 1 0,-3-1 0,-5-1-30,0 0 0,-4-1 1,3 0-196,7 0 0,5 0 0,0-1 0,-7 1 7,-10-1 0,-5 0 0,2 0 308,11 1 0,2-1 0,-5-1 0,0-6 0,-3-1 0,-3-1 0,1-1 0</inkml:trace>
  <inkml:trace contextRef="#ctx0" brushRef="#br0" timeOffset="12316">12265 2745 11760,'0'-16'-90,"0"3"180,0 6-90,-13 25 0,9 25 0,-9 14-1124,13-20 1,0 0 1123,-11 27 0,9-30 0,1 0 0,-5 0 0,1 2 0,4 11 0,2 1 164,-1-14 1,0 1-165,0 16 0,0-3 0,0 0 0,0 5-90,0-28 0,14-7-90,-10-7-450,10-5 2330,-1-21-1700,2-11 0,10-11 0,-3-4 0,-3 10 0,11-13 180,-6 14 399,13-7-490,-16 19 1,18 9 0,-18 26-180,19 16 90,-21 13 45,-2-13 0,1-1-135,3 9-405,-2-6 1,2-1-316,6 4-629,5-7 0,3-3 1439,4-4 0,-7-9 0,-1-3 0,7-8 0</inkml:trace>
  <inkml:trace contextRef="#ctx0" brushRef="#br0" timeOffset="12649">13062 3430 10051,'-18'-13'0,"13"2"180,-12 3-270,36 18-270,5-9-89,22 13 269,-10-14 0,-2 0 90,-11 0 90,-3 0-90,-2 0 90,-1 0 0,-4-15 270,-6-1-180,-3-13-90,-21 15 270,13-8 179,-31 19-359,10-15-90,-16 16 0,-3-5 90,21 21-90,-7-11 90,27 27-90,-10-3 0,13 7-270,23 15-359,-17-19-586,23-7 1,5-2 1214,-7 2 0,3-10 0,2-2 0,7 2 0</inkml:trace>
  <inkml:trace contextRef="#ctx0" brushRef="#br0" timeOffset="12985">13682 3354 10141,'-38'-2'90,"16"21"90,-2 4-270,22 23 180,-7-13-90,9 0-360,26-9 90,4-5 180,15-5-179,-5-7 179,-11-7 0,0 0 0,-3-15 90,5-6 0,-6-17 180,-7 6 179,-4 1 1,-13 7 0,3 3-450,-4-3 90,0 6 90,0 22-270,0 12-539,0 29-91,0-9-179,23 1 989,4-13 0,15 2 0,-4-2 0</inkml:trace>
  <inkml:trace contextRef="#ctx0" brushRef="#br0" timeOffset="13355">14445 3308 9242,'-51'-5'719,"-2"0"-629,10 5-1198,1 15 1108,13-11 156,3 30-156,4-30 180,0 49-180,11-33 250,2 37-250,9-34-450,25 8 1,9-21 89,16-1-227,3-9 407,-10-16 1,3 12 89,-13-23 0,0-5 180,15 3-90,-10-14 0,-3-3 0,1-5 134,-13 5 1,-3-1 225,-7-11-225,-6 21 0,-3-1 360,-1 0 0,-6 3 134,-18-18-314,8 12 0,-1 2-315,-13 0 0,-14-9 90,25 30 448,-15 19-448,17 30-180,5 13 90,9 14-315,-2-19 0,4-1-584,21 23 899,-12 2 0,5 0 0,9-31 0,2-3 0,-2 18 0,1-1 0</inkml:trace>
  <inkml:trace contextRef="#ctx0" brushRef="#br0" timeOffset="13655">14897 3525 9602,'17'3'89,"10"-1"-178,23-2 133,-10-14 1,0-1-45,16 7-45,-14-19 1,-2-2-274,-4 14 318,5-23 78,-17 18-78,-8 0 0,-6 0-89,-6-4 268,-4 5 1,-16-7 0,-9 15 149,-19-2-329,-1 11 90,4 21-90,19 6 0,8 24-540,14 0-179,19-11-271,-15-4 990,50-13 0,-31-11 0,29 0 0</inkml:trace>
  <inkml:trace contextRef="#ctx0" brushRef="#br0" timeOffset="13933">15535 3220 8972,'0'11'450,"0"3"-360,0 20 0,0-1 179,16-14 91,-13 6-360,25-22 0,-25 14 0,18-16 0,-8 6-90,7-33 180,-1 20-90,-2-49-506,2 29 596,1-28-90,3 7-90,0-2 90,1-3 90,0 2-270,2 2 90,-1 4-1169,11-1 179,-10 16 1080,7 6 0,-13 17 0,-1 6 0</inkml:trace>
  <inkml:trace contextRef="#ctx0" brushRef="#br0" timeOffset="15055">10365 14958 8882,'14'-12'630,"-1"2"-361,-3-2-179,0 3 180,-1 0 0,0 2 90,5-2-180,0 4 0,19-2-180,-4 5 45,4 1 0,2 0-45,22 1-743,-7 0 0,10 0 0,-4 0 698,-5 0 0,3 0 135,0 0 0,8-1 0,1 1 0,-7 1 29,-11 3 1,-3 0 0,4 0-53,13-2 1,6-2 0,1 0-1,-5 1-824,-5 3 1,-4 0 0,2 0 756,0-3 0,2-1 0,1-1 0,-3 1 30,3 0 0,-2 0 0,0 0-30,2 0 0,0 0 0,5 0-369,-10 0 1,3 1-1,2-1 1,0 0-1,-3-1 369,2-1 0,-3-2 0,1 1 0,3 1-174,-1 1 0,3 0 0,1 1 1,1 0-1,0-1 174,3-1 0,1-1 0,0 1 0,-1-1 0,-3 2-72,2 0 0,-3 1 0,0 1 0,7-1 72,-9 0 0,6-1 0,3 1 0,1-1 0,-1 1 0,-2 1 0,-6 0 0,-1 1 0,-5 1 0,-2 1 0,2 0 0,6-1-12,-4-1 1,5 0 0,4 0 0,1 0-1,0-1 1,-2 1 0,-2 0 0,-4 1 5,6 0 1,-4 1-1,-2 0 1,1 0-1,3 0 21,2 0 0,4 1 0,1 0 0,0 0 0,-2-1 0,-4-1-33,-2-2 0,-4-1 0,-1 0 0,0 0 0,0 2 18,2 3 0,0 1 0,0 2 0,1-2 0,-1 0-60,0-2 0,-2-2 0,2 0 0,1 1 1,3 1 59,-4 0 0,2 2 0,3 0 0,1 0 0,-1 1 0,-1-1 0,-3 0-2,8 0 1,-4-1 0,-1 1-1,3-1 1,6 1 1,-15-1 0,5 1 0,3-1 0,1 1 0,1 0 0,0 0 0,-2 0 0,-3-1 0,-5 1 0,14 0 0,-6 0 0,-2 0 0,2 1 0,6-1 0,-14 0 0,4-1 0,3 1 0,1 0 0,2 1 0,-2-1 0,-1 0 0,-3-1 0,-5 1 0,14 0 0,-5 1 0,-3-1 0,1 0 0,3 0 0,-9 0 0,2-1 0,0 1 0,2 0 0,-1 0 0,0-1 0,-1 1-30,9 0 0,0 1 0,0-1 0,-1 1 0,-1-1 0,-3 0-24,-1 0 0,-4 0 0,0-1 0,1 1 0,5 0-3,-7-1 1,4 1 0,3 0 0,2 0 0,-1 0 0,-2 0 0,-2-1 0,-6 0-12,17 2 1,-6-1-1,-2 0 1,7 0-113,-13-1 0,5 1 0,2 0 0,1 0 0,-1-1 0,-3 1 1,-6-1-46,6 0 0,-6 0 0,0-1 0,6 2 225,-6-1 0,5 0 0,4 1 0,0 0 0,-1 0 0,-4 0 0,-7-1 0,16 2 0,-9-2 0,4 1 0,-7 0 0,-1 0 0,0 0 0,0 0 0,0-1 0</inkml:trace>
  <inkml:trace contextRef="#ctx0" brushRef="#br0" timeOffset="15718">13300 16183 10861,'-5'-40'1259,"2"-2"-1079,20 6 0,-13-1-180,29 6 0,-10-16 0,-2 10 0,-3 4 0,0 1 0,1-5 90,3-10-90,5 8 90,-16 14-180,8-10 90,-11 23 0,-3-1 90,-5 35-90,-17 26-90,13 4-544,-4-18 1,0 0 3,8 12-179,0 3-647,0-14 1,0 0 106,0 18 1349,0 12 0,0-23 0,0-2 0</inkml:trace>
  <inkml:trace contextRef="#ctx0" brushRef="#br0" timeOffset="15883">13480 16379 10411,'-11'3'360,"8"-14"-900,11 9-269,-4-28-900,57 4 719,-31-7 826,2 13 0,3 2 0,10-12 0,2 0 0</inkml:trace>
  <inkml:trace contextRef="#ctx0" brushRef="#br0" timeOffset="16190">14092 15829 9961,'-39'14'360,"7"0"-270,12 20 0,0 8 0,18-10-90,11 12 0,-5-26 0,33 8 0,-10-17-180,9 0 0,3-8 180,-12-1-90,-1 0 90,9-16-90,-12-4 180,5-19-180,-20-3 90,-1 8 0,-7 2 0,-24 11-90,-2-2 180,-2 6-539,-14 0-1081,18 12 1530,-14 2 0,16 19 0,9 4 0</inkml:trace>
  <inkml:trace contextRef="#ctx0" brushRef="#br0" timeOffset="16503">14577 15835 10501,'-56'0'810,"13"0"-721,3 17 91,7 1-90,8 18-90,5-4 0,10-2 90,37-13-90,-21 3 0,26-17 0,6-4 0,-10 9 0,11-7 0,1-2 0,0 1 0,7-14 0,-21 11 90,-11-24-90,3 23-180,-16-26 180,7 10 0,-30-16-719,-8 8-91,-24 2-449,11 17 180,13-5-451,-2 13 1530,27-5 0,-14 5 0,18-1 0</inkml:trace>
  <inkml:trace contextRef="#ctx0" brushRef="#br0" timeOffset="16734">15265 15558 11490,'2'-5'1440,"-1"-1"-1350,-15 25-90,10 10 90,-11 16-849,15 4 669,0-5 90,0 22-180,0-13-450,-1-10 1,2-1-181,13 6-719,-5-4 0,0-2 450,9-2 1079,-3 15 0,-15-35 0,0-4 0</inkml:trace>
  <inkml:trace contextRef="#ctx0" brushRef="#br0" timeOffset="16867">15032 15926 9871,'-24'-29'-90,"4"3"180,9 5-180,4 4 90,7 3-179,0 4-1890,27 2 719,8 5 1350,17 1 0,-2 18 0,-11 4 0</inkml:trace>
  <inkml:trace contextRef="#ctx0" brushRef="#br0" timeOffset="17149">15550 16064 10411,'15'7'810,"0"0"-631,9-4 1,-3 0-180,18-25 0,-10 16 0,-5-19 0,1-4 0,7 9-45,-3-15 0,-2-2-45,-3 4 45,-6 4 1,-4-1 44,-8 4 89,-3-8-178,-27 18 89,-5 3 0,-27 10 0,16 22 0,-8 6 89,22 25-89,5-11-719,12 15-271,9-25-179,25 9 270,-19-15-630,46-2 1477,-31-4 0,27-3 1,-12-4-1</inkml:trace>
  <inkml:trace contextRef="#ctx0" brushRef="#br0" timeOffset="17433">16103 15887 10771,'-14'-8'989,"11"16"-989,-11 12 0,14 9 0,14 0 0,-10-5 0,11 1 0,-3-2 0,-9 0 0,9-2 180,-2-3 0,-7-2 90,7-5-360,-2-2 90,-1-25 0,3-12-90,-2-37-90,-3 8 90,-3 24 0,0-1-540,0-2 1,1 0-271,2-17-134,-1 11 0,1 3 1034,3 1 0,4-3 0,-1 23 0</inkml:trace>
  <inkml:trace contextRef="#ctx0" brushRef="#br0" timeOffset="17583">16997 16070 10771,'-23'-18'-1080,"17"-13"1,-17 27 0,23-13-1</inkml:trace>
  <inkml:trace contextRef="#ctx0" brushRef="#br0" timeOffset="22650">12555 6719 9512,'-28'32'0,"0"0"179,-3 2-358,2 4 179,8-10 0,0 2 90,-7 20-135,5-5 0,3 0 45,3 8-405,7-10 0,3-2-494,3 2 899,23-15 0,6-2 0,6-5 0,3-10 0,1 0 0</inkml:trace>
  <inkml:trace contextRef="#ctx0" brushRef="#br0" timeOffset="22900">13047 7075 9062,'-47'-8'450,"-6"2"-360,9 6-1,-15 18-89,25 1 0,-5 18 0,13-19 90,14 11 0,-1-15-90,37 10 0,7-11 0,14-5 0,0-8 0,-11 0 0,8-21 0,-12 15-449,-4-35-91,-16 16-90,-10-10 91,0 1-181,-20 12-506,15 0 1226,-43 5 0,26 0 0,-23 2 0</inkml:trace>
  <inkml:trace contextRef="#ctx0" brushRef="#br0" timeOffset="23250">13377 6911 7713,'3'17'719,"-2"15"-629,3-4-90,-4 9 0,-8-2 0,-2-1 0,6 3 0,-6-4 0,2-1 90,8-6-90,0 8 0,0-19 90,0 1-180,19-11 180,1-25-180,22 15 90,-21-24 0,-2-4 90,15 7-135,-14-12 0,-2-2 45,5-1 0,-8 8 0,0 0 180,2-1-90,-1-6 90,-1 21 0,-5 9-90,8 5-90,-7 22 0,12 13 0,-11 9 0,7 7-248,-5-8-921,-1 2-630,3 1 1799,-2-3 0,5-3 0,0-4 0</inkml:trace>
  <inkml:trace contextRef="#ctx0" brushRef="#br0" timeOffset="23455">14232 6629 9961,'-22'-12'180,"-7"4"-180,27 26 0,-10 40 0,12-2 0,0-4 0,0 1-262,0 5 82,0-8 0,0 1-720,0 8-134,0-10 0,0-1 1034,0 5 0,0 11 0,0-26 0</inkml:trace>
  <inkml:trace contextRef="#ctx0" brushRef="#br0" timeOffset="23583">13903 7192 8972,'0'-20'0,"0"1"0,0-1-1349,21-9 539,19 8 653,12-5 1,-19 17-1,0 2 1,22-7-1</inkml:trace>
  <inkml:trace contextRef="#ctx0" brushRef="#br0" timeOffset="23861">14837 7203 8972,'0'14'270,"0"-21"-270,0-9 90,17-4-90,-12-31-90,29 31 90,-30-38 180,12 30-180,-16-14 90,0 21-180,-18-6 90,-2 18 0,-17 1 0,18 23 0,-5-11 90,21 29-90,-7-8-270,10 8-1169,21 11 1439,8-20 0,25 10 0,3-12 0</inkml:trace>
  <inkml:trace contextRef="#ctx0" brushRef="#br0" timeOffset="24200">15212 6971 8612,'0'42'0,"0"2"0,0-3 0,0-1 0,0-9 90,11-15-360,-8-1 90,14-14 90,-11 4 90,5-20 0,-1 11 90,7-45 0,-2 26 180,9-27 0,-1 9-90,-6 14 180,9-8-270,-13 24 0,7 2-90,-8 9 89,12 33-178,-12-25 133,1 24 1,-1 4-134,0-15-946,2 9 1,1 0-723,4-3 1757,12 4 0,-6-20 0,3-5 0</inkml:trace>
  <inkml:trace contextRef="#ctx0" brushRef="#br0" timeOffset="24399">15927 6594 9961,'0'-21'720,"-14"7"-540,10 29-90,-10 22-90,14 17 0,0-11 0,0-1 0,0 14-45,8-8 0,1 0-1742,-5 7 1247,11-20 1,0-2-361,-12 10-269,10-3 1169,-13-5 0,0-5 0,0-3 0</inkml:trace>
  <inkml:trace contextRef="#ctx0" brushRef="#br0" timeOffset="24515">15768 6970 9422,'0'-31'0,"29"3"0,-5 3-630,30 2-764,-19 10 0,0 1 1152,23-2 1,-19 7 0,1 1 0,16 4 0</inkml:trace>
  <inkml:trace contextRef="#ctx0" brushRef="#br0" timeOffset="25150">12505 5930 8522,'-26'29'0,"0"0"90,2 31-2089,1 0 1999,12-26 0,0 1 0,0 5 0,1 2 0,1 0 0,-1 5 0,0 13 0,-1 7 0,2-5 0,0-2 0,0 1-652,3-7 0,-1 6 0,1 0 0,1-9 652,0-1 0,2-4 0,0 13 0,1-2 0,1-22 0,0 0 0</inkml:trace>
  <inkml:trace contextRef="#ctx0" brushRef="#br0" timeOffset="25650">11957 6138 8252,'0'-11'90,"0"1"1709,0 1-1349,0 22-270,0 3 90,0 23 44,5-4 1,2 2-225,-5 28-707,2-22 1,1 5 0,-2-3 661,-2 1 0,-2 2-45,1 0 0,0 8 0,0-1 0,0-5 0,1 5 0,-2 0 22,-2-6 1,-2 5-1,0 0 1,1-7-23,2-3 0,0-1 0,-3 2 0,-2 3 0,2-5 75,4-7 1,2-1-211,-1 18 0,0-1-764,0 0-586,0-12 1,0-4-494,0-7 1978,0 3 0,0-27 0,0-4 0</inkml:trace>
  <inkml:trace contextRef="#ctx0" brushRef="#br0" timeOffset="26283">11913 6378 8522,'0'-26'720,"0"1"-1,0-9-359,26 9 270,17-21-540,-14 30 0,4 2-1356,24-16 1,1 1 1265,-14 9 0,4 1 18,-3 3 0,8-2 0,5 0 0,-1 1 0,-6 2-420,3-1 0,-3 3 1,6 0 401,-4 1 0,6-1 0,5 0 0,0 1 0,-3 0 0,-6 3-321,13-1 1,-7 3-1,6 0 336,-13 1 0,5 0 0,3 0 0,0 1 0,-2-1 0,-5 2-358,2 0 1,-5 0-1,1 1 1,5 0 357,1 0 0,6 0 0,3-1 0,0 1 0,-2 1 0,-6-1-15,1 1 0,-5-1 0,0 2 0,9-1-12,-10 1 1,6 0 0,5 0 0,1 0 0,1 0-1,-2 0 1,-4 1 0,-6-1 33,14 0 1,-9 0-1,1 0 1,6 1-35,-15 1 1,6 0 0,3 0 0,2 0 0,-1 1-1,-2 1 1,-5 0 0,-6 0 11,5 3 0,-8 0 0,-1 1 0,4 2 0,6 0 0,4 2 0,1 1 0,-2 0 0,-8 2 30,0 4 0,-6 1 0,1 0-30,10 3 0,1 0 0,-6 2 0,-3 4 0,-5 1 0,-4 1 0,-2 1 263,-3 0 1,-2 4-219,4 12 0,-3 2-90,-8-12 0,-2 2-22,-3 2 1,0 4-1,-3-3 67,-4-3 0,-2-1 0,3 12 0,-2-1 404,-5-13 1,0-2-360,0 2 0,0 0-45,1 0 0,0 0 0,1 0 0,0 0-45,3 1 0,1 0-90,0-2 0,2 2 0,12 16 0,3-1 45,-8-13 0,4 0 30,4 4 0,3 2 0,-1-4 60,-1-5 0,-1-2 210,11 11 0,-1-2-210,-12-15 0,-2-1 0,-1-3 0,-1 0 226,18 22-316,-2 3 270,-21-17 1704,-2 4-1884,-52-24 45,3-7 0,-4-1-45,-8-2 0,-4-4-153,-9-4 1,-4-2 152,8 1 0,-4 1 0,1 0-30,10 0 0,2 0 1,-6-1 29,1-1 0,-6-2 0,-3 0 0,2 0 0,4 2-55,-7 2 0,5 2 0,-7-3 37,1-2 0,-6-2 0,-4 0 0,2-1 0,6 3 40,9 2 1,5 2 0,-1 0-1,-8-1-45,5 1 1,-6 0-1,-5-1 1,-3 0 0,0 0-1,2 0 1,3 1-1,6 0-425,-3 0 0,7 1 1,1 0-1,-2 0 0,-6 0 448,-1 0 0,-7-1 0,-3 0 0,-3 1 0,1-1 0,1 0 0,5 1 0,7 0 0,-12 1 0,9 0 0,0 0 0,-6 0-13,9 0 0,-4 0 0,-4 0 1,-1 0-1,2 1 0,3-1 0,4 1 13,-8 0 0,5 0 0,1 1 0,-6-1 0,11 1 0,-5-1 0,-3 1 0,-1-1 0,1 1 0,4-1 0,4 1-395,-7 1 0,5-1 0,1 1 0,-2-1 305,1 1 0,-3-1 0,0 1 0,1-1 0,2 1-540,-5 0 1,1 0-1,2 0 1,4 0 555,-2-1 0,4 1 1,-1 1-1,-8-1 0,-1 0 1,7 0-1,6 0 0,1 0 1</inkml:trace>
  <inkml:trace contextRef="#ctx0" brushRef="#br0" timeOffset="27399">11567 9278 9242,'0'-17'539,"-24"1"-269,18 1-180,-41 3-90,28-1 0,-20 2 0,8 3 0,1 3 0,-1 3-90,2 2 90,2 0 90,2 14-90,4-11 0,2 29 0,6-27 90,3 35-90,6-23-90,2 21 270,19-2-90,-13-10 0,35 3-90,-6-12 0,11-9 0,21-2 0,-25-31 0,-7 8 0,-1-4-1433,3-32 1433,-15 24 0,-2 0-90,1-20-898,-5-4 898,-7-3 135,-5 11 0,-1-1 45,0 12 0,-2-2 180,-5-28 0,-5-1-136,1 27 1,-1 1 0,1-13 0,-1 1-90,-6 17 0,2 3-45,11-26 0,-23 10 90,24 3 0,-18 22-90,19 20 0,-6 21 0,5 10 0,6 5 90,13 18 350,-14-14 0,0 2-485,14 7 0,0-2 45,-14-10 0,0 0-315,10 24 1,2-1-226,-7-26 0,-1-2-360,4 19 1,1-2 0,0 2 899,-6-13 0,-2-2 0,-3 1 0,0 6 0</inkml:trace>
  <inkml:trace contextRef="#ctx0" brushRef="#br0" timeOffset="27550">11347 9012 9062,'-5'-46'360,"4"1"-91,-3 1-179,27-15-90,-18 15-754,20 17 0,3 2 754,-2-5 0,28 5-855,-21 12 1,1 1-765,19-2 1619,-17 7 0,-1 2 0,15 3 0,-1 2 0</inkml:trace>
  <inkml:trace contextRef="#ctx0" brushRef="#br0" timeOffset="27835">12097 9061 8972,'-24'17'540,"-16"2"-540,35-5 0,-31 1 0,32-1 90,-26-2-1,26 1-178,-17 1 178,20-2-89,-6 3 0,28-6 0,6 4 0,-1-8 180,22 0-270,-19-4 90,19-16 0,-21-6 0,-10-18 0,-17 3 0,-10 4 0,-7 2-269,-19-4-586,5 4 1,-3 2-496,-15 6 1350,16-2 0,2 14 0,9 1 0</inkml:trace>
  <inkml:trace contextRef="#ctx0" brushRef="#br0" timeOffset="28169">12412 9007 8702,'4'9'1079,"0"0"-809,-4 10-180,0-4-90,0 7 0,0 4 0,0-7-90,0 15 180,0-17-90,0 12-270,0-14-269,0 4 269,0-9-270,0 0-1439,0-5 2069,12-16 270,-9-13 539,21-23-539,-12 6-180,7-3 0,-1 5-180,-7 21 270,3-17-270,-7 32 90,3-10-90,-4 13 0,5 41-360,-2-18 360,1 13 0,0 1 0,6-4 0,7 12 0</inkml:trace>
  <inkml:trace contextRef="#ctx0" brushRef="#br0" timeOffset="28507">13058 9075 9871,'-53'0'0,"3"20"0,3-3 90,20 22-180,11-10 90,16-3 90,23-11-90,9-7 0,11-8 0,1 0 0,-14 0 180,0-14 630,-1-9-181,-14-8 1,-1-12-270,-14 15-360,0-11 0,-19 24 90,14-8-90,-27 21 0,29 8-90,-22-2 90,22 33-450,-18-4-270,19 11-1438,-14 17 808,13-24 1350,-9 22 0,8-29 0,-4 10 0</inkml:trace>
  <inkml:trace contextRef="#ctx0" brushRef="#br0" timeOffset="28667">11818 8868 10141,'-29'-34'0,"4"2"0,10-3-90,8 12-539,32-3-1170,9 19 1799,17 2 0,-3 24 0,-11 5 0</inkml:trace>
  <inkml:trace contextRef="#ctx0" brushRef="#br0" timeOffset="28816">12382 9827 11131,'2'8'-810,"1"-3"-719,-2-2-630,2-3 2159,3 0 0,6-23 0,2-5 0</inkml:trace>
  <inkml:trace contextRef="#ctx0" brushRef="#br0" timeOffset="31269">15747 9967 11490,'19'0'1260,"-8"22"-1080,-5-2 0,-6 22 89,0-4-715,3 6 626,0 1-34,3 1-56,7 17 0,3-17-110,8 8 200,1-23-90,3-6 90,4-6-90,3-8-90,2-5 0,22-26 0,-14-3-45,-4-11 0,-2-6-779,-15 10 1,-2-2 508,8-13 1,-1-2-91,-8 9 0,-3 0-135,-1-1 1,-1 0-361,0 0 1,0-2 899,1-12 0,-2 1 0,-4 14 0,-1 1 0,2-9 0,0 1 0</inkml:trace>
  <inkml:trace contextRef="#ctx0" brushRef="#br0" timeOffset="31487">16820 9962 10051,'4'12'720,"-1"-2"-270,-2 3-450,-1-6 90,0 14-90,0-6-90,0 22 90,0-9-450,0 12-360,-12-8-269,10-1 89,-10 0 990,12 8 0,0-10 0,0 6 0</inkml:trace>
  <inkml:trace contextRef="#ctx0" brushRef="#br0" timeOffset="31632">16735 9601 9242,'-7'-41'-900,"5"5"-359,-6 7 1259,8 11 0,0 7 0,0 7 0</inkml:trace>
  <inkml:trace contextRef="#ctx0" brushRef="#br0" timeOffset="31921">17115 10104 8612,'20'34'1079,"2"-1"-809,0-5 0,27 2-270,-16-15 0,0-7 0,1-2 90,4-5-180,26-19 90,-27 14-270,18-27 90,-29 13 90,0-15 1,-19-1 178,-24 5-178,-15 13 178,-29 6-89,9 10 0,17 9 0,3 0-813,-3-4 903,-6 33-90,28 23 0,5-12-135,15-11 0,7-2-2473,21 11 2608,10-14 0,6 7 0,-11-17 0</inkml:trace>
  <inkml:trace contextRef="#ctx0" brushRef="#br0" timeOffset="32119">18002 10036 9961,'4'-5'540,"2"2"-540,3 2 180,12 16-270,-1-12 90,24 46 90,-15-26-135,-9 2 0,0 4-675,1 0 1,-2-1-720,12 17 1439,-5-7 0,0 0 0,6 5 0,-11-16 0,0-1 0</inkml:trace>
  <inkml:trace contextRef="#ctx0" brushRef="#br0" timeOffset="32333">18765 9907 10321,'-21'-6'90,"-10"1"-90,-10 25 45,5 3 0,3 5-135,-4 22 45,3-7 0,2-1 135,4 2-315,7-10 0,2-1-494,2 3-900,-2 11 269,13-27 1350,0-3 0,4-12 0,0-5 0</inkml:trace>
  <inkml:trace contextRef="#ctx0" brushRef="#br0" timeOffset="32489">18347 9969 9871,'18'-18'540,"-3"2"-270,-1 8-90,-10 0 180,25 7-270,-15-3-90,16 4 0,-3 21 89,21 7-178,-10 12-638,-2-12 0,0 0-623,8 7-269,-6-3 0,0 1 1619,6 4 0,-14-14 0,-1 0 0,10 7 0</inkml:trace>
  <inkml:trace contextRef="#ctx0" brushRef="#br0" timeOffset="32684">19662 9843 10411,'-26'-14'0,"-7"4"-90,-15 4 180,-13 25-90,22-14-45,4 25 0,1 6 45,-1-8-990,3 22 1,4 4-900,11-5 1889,1-11 0,4 0 0,11-1 0,-2-1 0</inkml:trace>
  <inkml:trace contextRef="#ctx0" brushRef="#br0" timeOffset="33066">19907 10033 11850,'6'-4'720,"0"-1"-630,-4 2-90,0-4 0,-2 3 0,-17-2 0,-3 4-90,-17 0 0,7 1-180,10 17 270,9 4-90,30 19 90,-15-7 0,40 2 0,-6 2 0,11-9 0,-17-5 0,-2 1 90,4 2-90,6 24 0,-27-26 0,-32 18-90,-7-24-270,-12-2 0,-4-2-809,-15 1-1238,2-5 1,-2-1 2406,21-5 0,0-1 0,-11 1 0,1-1 0,-18-2 0</inkml:trace>
  <inkml:trace contextRef="#ctx0" brushRef="#br0" timeOffset="33821">15468 9184 7533,'-23'18'359,"1"8"-89,5-23 180,-2 18-270,7-15-180,-2 4 360,7 0-180,1-7 449,0 9-539,1-1 540,-3 23-360,0 0-46,-2 25 1,0 8-583,3-25 1,-1 2 379,1 1 1,-2 8-1,1 0 1,0-5 66,-4 9 1,1 1-45,2-10 0,-2 6 0,1 0 0,0-4-509,-2 10 1,0 1 463,3-12 0,0 4 0,0 0 0,3-6-1126,-1 11 0,2-3 1126,-1-8 0,1 1 0,6-1 0,10-3 0,7-2 0,-1-1-230,1 6 0,6 0 230,4-10 0,8 2 0,2 0 0,-2-5-202,13 8 0,5-3 202,-6-7 0,8 2 0,2-1 0,-4-5-174,-5-3 0,-2-5 0,6 1 192,-2-2 0,6 1 0,2 0 0,-1-2 0,-4-2-107,9 1 1,-4-4-1,4 0 66,-4-1 1,4 0 0,1-1-1,2-2 23,-9-4 0,2-1 0,1-2 0,-1 0 0,-2 1-240,2-1 0,-2 1 0,0-1 1,7-2 226,-9-1 0,6-2 0,2 0 0,2-1 0,-1 0 0,-2 0 1,-6 0 34,13 0 1,-7-1-1,0 0 1,7-2-49,-11 0 0,6-1 0,3-2 1,1 0-1,-2 0 0,-2 0 1,-6 0-20,10 0 0,-6-1 0,-1 1 0,6-2 19,-11 1 0,4-1 1,3-1-1,1 0 0,-2 0 1,-2 0-1,-6 1-128,7-2 0,-5 1 0,-2-1 0,4 0 154,-3 0 0,2-1 0,0 0 0,0-1 0,-3 0 0,5-3 0,-3-1 0,-2-1 0,-3 1 116,0 0 0,-5 0 0,2-3-139,-1-4 1,3-3 0,-3-1-1,-8 2 68,-1-6 0,-7-5-45,-6-5 0,-3-6 0,-6 2 45,-5 1 0,-6-1-15,-7 6 0,-3-3 0,-3-2 0,-5-7 0,-3-2 0,-2 2 187,-1 9 1,-2 2 0,-2-5-146,1 2 0,-3-5 0,-2-2 0,1 2 0,1 4 96,-6-7 1,1 5-1,-5-4-114,2 4 0,-4-6 0,-3-1 0,1 2 0,2 5-52,-6-4 0,2 6 0,-3-3-2,4 4 0,-2-2 0,-3 0 0,-1 3-23,-4 3 1,-2 3-1,-1 1 1,2 3-187,8 7 1,2 3 0,0 0 0,-4 0 208,-11-6 0,-4-1 0,-1 2 0,2 5 0,-4 2 0,1 6 0,-1 1-78,13 6 0,0 0 0,-1 2 0,-5 0-27,4 3 0,-5 1 0,-1 1 0,-2 1 0,1 0 1,3 2-8,0 1 0,3 1 0,0 1 0,-3 2 0,-8 1-101,14 0 0,-6 1 1,-3 1-1,-4 0 1,-2 1-1,0 1 1,-1 0-1,2 0 1,3 1-1,3-1 0,4 0-13,-12 4 1,6-1 0,3 1-1,0 0 1,-4 2 0,-5 1 225,9-3 0,-5 2 0,-4 1 0,-2 1 0,-2 1 0,0 0 0,1-1 0,1 1 0,3 0 0,5-2 0,5 0 0,-8 3 0,7-1 0,3-1 0,2 1 0,-2 0 0,-3 2 0,-4 1 0,-1 0 0,1 1 0,-1-1 0,0 1 0,1-1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51:34.5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1533 2111 12660,'22'-42'539,"-17"5"-494,19 14 0,3 0-810,-1-20 765,12 4 0,3-2-1430,-13 8 0,-1-1 1430,12-13 0,-1-1 0,-8 12 0,-2 0-419,0 0 0,0-1 419,-2 1 0,0-3-445,8-14 1,-3-2 444,-9 15 0,-2-2 0,-1-1 0,-2-5 0,-2 5-90,-6 5 0,-3 2 90,1-11 0,-2 2-90,-4-10-150,-19 7 330,14 9 1267,-35 4-1357,7 18 0,-26 20 0,10 1 0,23 17 0,3 7 0,1 0 0,2 2 0,4 5 0,3 4 333,-6 20 1,3 1-334,10-23 0,1 1 0,-1 10 0,2 3 45,1-3 0,4-3-45,5-10 0,3 0 0,0 19 0,1-1 1038,10 6-1893,11-6 1,0-2-135,-6-1-1,15-7 1,3-4 90,-1-10 899,-3-9 0,2-4 0,9-5 0,-17-6 0,0 1 0</inkml:trace>
  <inkml:trace contextRef="#ctx0" brushRef="#br0" timeOffset="338">2582 1695 9961,'-21'-13'1529,"16"-3"-1349,-37 15-90,24-4-90,-6 24 0,-1-14 0,22 33 90,-15-15-90,16 18-180,12-4-269,13-7 179,26-13-90,-9-8 360,5-9 0,-12 0 0,12-18 0,-12-10 45,-10 4 0,-2-2 225,-1-18 449,-4-9-539,-11 24-90,-5-4 270,0 14-360,0 30 0,0 20-90,0 12-1709,0 22 720,17-32-1,-12 7-179,27-16 1259,-29-4 0,28-3 0,-11-2 0</inkml:trace>
  <inkml:trace contextRef="#ctx0" brushRef="#br0" timeOffset="616">2985 1621 9422,'0'-15'1529,"0"3"-720,0 2-809,17 23 90,-13 2-90,27 5 0,-28 9 0,18-25 0,-19 30 0,12-17 0,-7 3 360,3 3-270,-2-16-90,-5 4-270,6-28 0,-2 12-1169,11-51 720,-5 32-271,0-8 1,1-3-630,3 4 1619,8-10 0,-8 19 0,2 1 0</inkml:trace>
  <inkml:trace contextRef="#ctx0" brushRef="#br0" timeOffset="997">3708 1548 10321,'-35'-19'810,"3"3"-720,17 38 0,6 9-90,9 13 0,0 0 0,18-10 0,-13-3 0,29 10 0,-15-12 0,0 3 0,9-13 0,-16-5 89,14-7-89,-5-17 0,-6 6 0,-2-37 0,-6 20 0,1-24-89,-2 7 89,0-4 0,1-20 89,-2 14-134,0 11 1,0 0 44,2-1-360,6-12 90,-3 29-180,3 4-269,-1 14 89,2 3 90,2 0-899,13 16 309,-4 8 1130,11-3 0,-8 21 0,3-14 0</inkml:trace>
  <inkml:trace contextRef="#ctx0" brushRef="#br0" timeOffset="1264">4537 1493 10321,'-44'-28'1529,"-1"2"-1529,3 15 90,8 4 90,-2 7-180,22 16 0,-8-12 0,20 28 90,-10-28-90,11 44 0,-2-30 0,19 14 0,3 0 0,-10-5-45,24-3 0,4-3-135,-18-5-719,43 5 359,-35-12 90,11-1-1529,-5-6 810,-10-2 1169,6 0 0,-14 0 0,0 0 0</inkml:trace>
  <inkml:trace contextRef="#ctx0" brushRef="#br0" timeOffset="1964">4748 1502 8612,'-4'-13'990,"-1"1"-1,-10-10-809,1 9 90,-16-11-90,11 14 89,-18 2-89,13 6-90,-20 1 0,17 18-90,-25 6 90,28 22-90,-12 1 0,28-7 0,1 3 0,7-21-270,38 16 0,-28-22-179,49 8 359,-34-17-90,16 0 0,-6-4 180,-9-2 0,-12-17 90,-4-1 90,-9-20 90,3 10 0,-4-3 179,0 1-359,0 9-180,0-7 90,0 16-449,0 23-1350,21 6 449,6 7-89,-1 9 1439,16-19 0,-26 15 0,19-9 0</inkml:trace>
  <inkml:trace contextRef="#ctx0" brushRef="#br0" timeOffset="2360">5075 1726 8972,'0'0'0</inkml:trace>
  <inkml:trace contextRef="#ctx0" brushRef="#br0" timeOffset="2548">5053 1400 6723,'0'0'0</inkml:trace>
  <inkml:trace contextRef="#ctx0" brushRef="#br0" timeOffset="3015">5120 1308 9422,'0'-4'1259,"-12"0"-989,9 2-90,-9-1 0,12 0 809,0 0-899,0 22 450,39 21-450,-30 4-610,21-17 1,1-1 609,-13 7 90,18-1-6,1 6-84,-10-11 90,8 1 0,-12-14-90,-1-8-90,0-1 0,8-5-90,-7-23-270,9-11-90,-16-12-270,-7 11 1,0 1-180,-4-10-181,1-16-1258,-6 6 809,0 16 1529,0-8 0,0 26 0,0 2 0</inkml:trace>
  <inkml:trace contextRef="#ctx0" brushRef="#br0" timeOffset="3531">5687 1603 9602,'19'15'539,"1"-2"-449,9-5-90,-6-4 90,17-20-180,-16 12 90,3-22 0,-1-3 90,0 9-90,-2-11 0,-3-2 0,-5 5 90,-1-18 0,-10 21-180,-4-10 180,-1 19-180,-16-1 180,-4 11-90,0 23 0,-6 6 0,23 21 0,9 0 90,-2-10-90,30 1 0,-8-24 0,23 7 0,-8-16 0,18 4 180,-25-21-90,13 12-90,-3-43 0,-12 24 0,-6-11 0,-2-3 0,-1-7 0,-6 2 0,-2-3-317,-5-12 452,-3 4 0,-3-1-1446,-2-12 1581,-1 23 0,-2-2 0,-8 3 0,-3 2-90,-7-16-180,1 12 0,-2 4 629,-8 10-449,4 13-90,12 53 0,4 14-707,7-17 1,2 2 706,-1 27-90,11-29 0,1 1-45,-11 2 0,3-1-90,21 0 1,3 0-136,-14 0 0,0-2 0,12-1 0,6-1-1439,9 10 0,2-2 584,-8-12 1,2-1 1124,14 7 0,1-4 0,-10-13 0,0-3 0,1-1 0,0 0 0</inkml:trace>
  <inkml:trace contextRef="#ctx0" brushRef="#br0" timeOffset="5547">8590 1368 10681,'0'-32'1169,"0"1"-899,0-1 0,-19 4 90,15-1-270,-35 5 0,34 2-90,-35 3 0,34 6 0,-33 3 0,35 3 0,-33 3-90,22 2 180,-5 23-180,10 5 0,10 12 90,17-3-90,-12-9 0,40-2-90,0 3 90,13-14-1872,7 0 1962,-15-13 0,-2 0 504,-3 0-594,9-19 90,-18 14 270,8-30 0,-31 14-90,0-13-180,-13 4 1368,-19 14-1368,15 29 0,-15 26 0,19 13 0,0-9 0,0 1-708,0 13 393,-1-19 0,2 2-1034,8-2 0,1-2-630,-6 19 1979,5-19 0,1-2 0,2 11 0,3 0 0</inkml:trace>
  <inkml:trace contextRef="#ctx0" brushRef="#br0" timeOffset="6264">9538 1151 9332,'0'-29'1259,"0"0"-899,0 3 0,0 0-181,0-2-179,0 8 270,0 0-270,0 32 0,0 16 0,0 14 0,0 6-826,0-7 736,0 0 180,0-1-1,19-4-178,-15 6-1,34-15-180,-15 5 180,11-23-270,9-1 360,-16-23 0,6 11 0,-2-45 0,-11 26 90,-6-9 0,-2-2 90,-2 0 180,-2-21-181,-5 28-358,-3-6 269,0 15 736,0 31-736,0 7-270,0 20-179,20-2-361,-14-10-809,29 9 719,-12-19-719,18 15 1529,-4-30 0,0 10 0,-10-13 0</inkml:trace>
  <inkml:trace contextRef="#ctx0" brushRef="#br0" timeOffset="6619">10247 1138 9871,'0'46'360,"0"-8"-360,0-5 0,0-10 0,21-10-90,-15 11-180,33-20 180,-35 20 0,35-21 90,-22 6 0,20-9 0,-1 0 0,-10-16 90,11-6 90,-22 1 90,-1-19 450,-10 24-360,-4-26-450,-16 15 269,12 2-268,-24 11 178,25 35-89,-10 2 0,13 27 45,8-16 0,1 1-135,-5 24-437,15-6 0,0 0 527,-13 13 0,15-25 0,-1-2 0,-15 13 0,29-7 0,-30-5 90,19 5-180,-21-18 180,6 6-180,-8-23-1259,-18 0 449,-5-10 900,-23-44 0,4 15 0,20-4 0,0-1 0</inkml:trace>
  <inkml:trace contextRef="#ctx0" brushRef="#br0" timeOffset="7215">11412 1004 10141,'6'-19'810,"-2"3"-810,-3 1 90,-1 3 0,0 5 179,-26 1-358,-1 4 89,-24 22 89,25 12-44,7-4 0,4 3-45,11 21 0,-6-17 0,5-2 0,24 4 90,-15 9-180,41-23 90,-21-10 0,26 3 0,9-15-90,-11 7 90,-11-14 0,0-7 0,4-18 0,-12 3 0,-3-3-466,0-23 466,-4-5 45,-15 23 0,-3 1 45,-3-22 45,-7 6 0,-1 1 315,3-10-135,-11 11 0,-4 2-315,-2-2 0,-1-9-90,-7 24 90,26 16 90,-10 1-90,13 34 0,0 16 90,0 11-90,7-5 0,3 1 0,8 14-847,0-4 0,-1 0 847,1 11-315,-5-14 0,0-1-20,1 4 65,0 8-1169,6-20 719,-14-13-449,4-1 1169,-24-17-90,-14-17 270,-25-14 90,6-8 89,-4-5 181,24 13 0,2 0 1338,-14-13-1653,11 6 0,3 0-45,0-1-90,5-17 0,14 24-450,37-10-269,-6 18 346,29-4-1516,11 10 359,-12 4 1319,-18 4 1,1 1-1,14 2 1,-1 0-1</inkml:trace>
  <inkml:trace contextRef="#ctx0" brushRef="#br0" timeOffset="7380">12122 920 9152,'0'6'1079,"0"1"-989,0-1-180,0 0 180,0 0-180,0 0 90,0 3-450,0 2-449,19 0-2069,-14 6 2968,31-3 0,-32 4 0,13-5 0</inkml:trace>
  <inkml:trace contextRef="#ctx0" brushRef="#br0" timeOffset="7530">12078 674 9422,'-6'-16'0,"1"3"-90,5 6-2609,0 4 2699,23 2 0,-17 1 0,18 0 0</inkml:trace>
  <inkml:trace contextRef="#ctx0" brushRef="#br0" timeOffset="7880">12530 945 8972,'3'7'1259,"1"3"-719,-1 5-450,-1-3-90,-1 8 0,-1-11 0,0 4 0,0-8 0,0 1-900,0-4 810,0-16 90,0-6 0,0-10 0,15-1 180,-11 6-90,11 1 360,0 0-270,-11 6 180,24 2-91,-14 9-179,14 19-90,-7-8 45,0 30 0,-2 6-45,4-9-90,0 16 0,-1 1-359,1-7-1151,6 9 880,-10-22-89,2-4-1440,7-6 2249,-4-8 0,6-4 0,-7-6 0</inkml:trace>
  <inkml:trace contextRef="#ctx0" brushRef="#br0" timeOffset="8166">13015 588 9691,'0'-23'900,"0"5"-91,0 8-539,22 28-180,2 16 90,2 15-971,12 5 701,-23-10 180,18 4-90,-10 0 0,-1-2-90,7 12 180,-7-19-42,15 11-48,-16-31 0,14-3-90,-16-13 90,7-23 270,1-9-90,-7-10 270,13-13-540,-16 22 180,6-11 0,-12 27 500,0 1-590,-4 13 153,-2 0-1143,0 19-719,-3 15 1709,-2 0 0,0 1 0,0 29 0,0-27 0,0-1 0</inkml:trace>
  <inkml:trace contextRef="#ctx0" brushRef="#br0" timeOffset="8314">12395 1846 12300,'-8'0'-6027,"4"-15"6027,18-5 0,-10 1 0,13 1 0</inkml:trace>
  <inkml:trace contextRef="#ctx0" brushRef="#br0" timeOffset="10300">14515 1221 10501,'24'-46'1619,"13"6"-1529,-32 2-1497,27 5 1497,-20-3-3158,14-2 3068,-8-4 180,0 0 735,-2 0-915,-1 2 270,5-23-180,-9 28-180,3-19 90,-12 42 575,0-1-575,-2 27 3416,0 18-3416,0 14 0,0 5-45,0-14 0,0 4-1129,-2 15 1,1 7 0,4-7 723,8-14 0,1-1-300,-3 9 1,-2 6-1,3-9 210,4-13 1,1-2 539,4 18 0,-1-2 0,-3 0 0,16 10 0</inkml:trace>
  <inkml:trace contextRef="#ctx0" brushRef="#br0" timeOffset="10447">14705 1521 9422,'-18'-32'719,"-2"0"-539,19-3-180,-5 7-180,24-23-270,15 21-360,-1 5 1,3 0-1165,-4 11 1,1 0 1973,6-4 0,-1 1 0,19-3 0,4 1 0</inkml:trace>
  <inkml:trace contextRef="#ctx0" brushRef="#br0" timeOffset="10630">15392 845 9961,'0'-6'1350,"-13"2"-1350,10 23 0,-10 7 0,13 13-90,19 13-810,-15-18-269,31 11-1350,-20-6 2519,4-10 0,1 3 0,-8-13 0</inkml:trace>
  <inkml:trace contextRef="#ctx0" brushRef="#br0" timeOffset="10782">15317 597 9871,'-9'-16'540,"7"2"-1799,-7 29-270,26 7 1529,-13 18 0,32-1 0,-13-7 0</inkml:trace>
  <inkml:trace contextRef="#ctx0" brushRef="#br0" timeOffset="11130">15723 1154 9422,'3'6'1619,"2"0"-1080,-2-2-89,10-2-360,-2-1 0,17-15-90,-6 10 0,24-27 0,-14 5 0,-3 3 0,0-2-90,6-19 45,-3 7 0,-2-1 45,-5-5 0,-7 2 0,-4 0 90,-9 1 0,-3-26 0,-23 32-90,15-8 0,-31 14 810,21 11-541,-16 3-179,17 29-90,2 17 45,10 10 0,6 4-45,7-13 0,4 0-2191,-1 27 1,4-3 1695,4-26 0,3-3-1304,8 19 0,2 0 1692,-12-21 0,1-2 0,10 7 0,0-3 1,18 7-1</inkml:trace>
  <inkml:trace contextRef="#ctx0" brushRef="#br0" timeOffset="11580">16577 1226 9422,'16'0'2158,"-4"0"-1978,6-14-180,-4 10 180,18-28-270,-9 5-1031,11-9 1211,-9-3-90,-2 10 90,0 1 0,-2-11 90,-7 10-2,-2-11-88,-9 20 0,-19-2 90,-5 15-270,-20 21 180,3 18-180,14 11 853,9 6-2832,15 8 0,0-13 1973,20 14 1,4-21 0,20-2 0</inkml:trace>
  <inkml:trace contextRef="#ctx0" brushRef="#br0" timeOffset="13963">17987 595 10051,'7'-20'1529,"-1"5"-1529,-1 5 90,-2 3 270,-1 2-360,-2 16 0,0 13 0,0 8 0,0 8 0,0-4 0,0 4-540,0 6-764,-6-1 0,-1 2 494,3 15 45,-1-4 1,-3-1 630,-3-4 1,8 11-1,-8-24 1</inkml:trace>
  <inkml:trace contextRef="#ctx0" brushRef="#br0" timeOffset="14597">17733 1134 8522,'-5'-27'270,"2"2"-180,1-14-90,21 14 90,10-17-180,12 21-135,-8 7 0,0 2-135,14 1 90,-4 6 1,1 1-1754,10 2 1933,-18 0 1,0 3 44,-1 7 0,-1 1 45,17-5 100,-12 11 1,-2-1 438,1-10 1,11 8-270,-29-12 899,-1 0-1169,-32 0 0,-5 0 0,-19 18 1376,17 7-1376,5 11 0,15 1 0,0 4-90,0-10 90,26 14-90,3-28 45,6-3 1,2-2 44,8-10 0,-10-8 0,-2-2 0,-4 3 44,-6-24 1,-2-4 45,-1 8-124,2-34 484,-16 25 0,-2-2-270,-4 2 180,0-10-360,0 13 0,0-8 0,0 22 0,-14 4 0,11 33 0,-10 7 90,30 27-90,1-14-360,20 8 90,-9-31 270,2 15 659,-8-29-929,1 10 90,-1-13 90,5 0 180,-7 0-90,3-18 90,-13-5 360,-1-19 0,-8 7-361,-1 4-89,-1 11 90,0-1 0,0 30-180,0 6-629,19 22-2070,2 13 990,2-18 1597,14 10 1,-20-17 0,19 1-1</inkml:trace>
  <inkml:trace contextRef="#ctx0" brushRef="#br0" timeOffset="14764">19508 888 10141,'0'-17'-1169,"-13"7"-2055,10 21 3224,-11 8 0,14 2 0,0-7 0</inkml:trace>
  <inkml:trace contextRef="#ctx0" brushRef="#br0" timeOffset="14947">18592 645 11311,'-22'-27'809,"4"2"-719,9-1-90,3 8-90,32-6-180,-19 13-1844,38 4 1,10 4 2113,-13 0 0,9 1 0,2 1 0,3 1 0</inkml:trace>
  <inkml:trace contextRef="#ctx0" brushRef="#br0" timeOffset="15346">19758 873 11490,'-17'-17'90,"3"2"-90,14 3 0,0 21 0,17-9 0,-13 36 0,13-17 0,-3 20 0,-10 4 0,22-10 90,-24 6 90,19-11-270,-19-8-90,11-5 180,-11-9 0,5-6 0,-4-18 0,7-10 0,-2-10 0,4-4 90,-2 7 0,0 3-270,-1 2 360,2 6-90,-3 2 0,1 11-90,-2 2-90,5 33 90,-3-18 90,5 45-719,2-10-451,0 13-134,-2-18 0,2 0-876,6 5 2090,10 9 0,-2-23 0,1-3 0</inkml:trace>
  <inkml:trace contextRef="#ctx0" brushRef="#br0" timeOffset="15747">20548 997 9602,'-39'0'89,"1"0"181,19 19-270,5 0 90,14 21-90,0-5 90,21-4 0,5-7 0,18-12 90,0-6-90,-21-24 90,7 14 0,-27-36 269,16 23-179,-18-21-90,5 9-90,-6-1 0,0 2-90,0-4 90,-16 10 90,-2 27-180,-1 35 0,5 23-768,12-5 0,4 2 768,6-18 0,1 1 0,0 7 0,0 6 0,2-5 90,7-2 0,1-2-135,2 14 0,2 0 90,2-5 0,2-3-45,-7-14 0,1-1 179,13 18 1,1-3 374,4-2-464,-13-19 0,-2-3 0,-6-5-720,-2-6-179,-37-13-1890,-23-23 810,-11-7 1648,20 8 1,-1-2 0,6-1-1,-1 1 1,-1 3 0,-1-1 0</inkml:trace>
  <inkml:trace contextRef="#ctx0" brushRef="#br0" timeOffset="16592">21100 996 13020,'44'0'134,"-8"1"1,1-2-135,20-15-60,-7 6 0,9-1 1,1-2-1645,-13 2 1,1-2 0,0 0-1,3 1 1704,6-1 0,3 1 0,0 1 0,-1 1 0,-8 2 0,0 0 0,-2 1 0,-2 2 0,-1 1 0,1 1 0,-1 0 0</inkml:trace>
  <inkml:trace contextRef="#ctx0" brushRef="#br0" timeOffset="17230">23010 730 10591,'-7'-8'809,"0"1"-898,1 0 89,2 4 899,0 0-899,3 24-90,0 12 0,1 13-1384,0 8 844,0-10 0,0 2-449,0 0-540,14 13 629,-10-19 990,10 7 0,-14-23 0,0-4 0</inkml:trace>
  <inkml:trace contextRef="#ctx0" brushRef="#br0" timeOffset="17822">23187 801 9781,'-33'-19'1080,"14"3"-1080,-9 6 180,-2 0-180,1 5 90,-17 1 179,25 21-269,-16 6 0,18 11 90,-7 15-90,16-17 90,0 9-180,8-2 180,2-11-180,17 11 90,9-21-269,28-1 89,-6-12-823,6-3 1003,-13-2 0,1-22 0,-2 16-139,-14-19 1,-2-3 138,10 8 135,-12-8 0,-3-2-45,-3 1 540,-4-19-540,-9 20 0,-3-3-90,0 7-90,0 9 90,-14-2 963,10 26-963,-10 11 406,33 12-856,0 16 1,3-16-1440,6 23 989,-8-24-89,-2 7 989,19-7 0,-25-12 0,17 4 0</inkml:trace>
  <inkml:trace contextRef="#ctx0" brushRef="#br0" timeOffset="18167">23610 832 10141,'0'-21'540,"0"3"-360,0 3-180,0 24 0,18 8 0,-1 23 0,4-9 0,2 11 0,-9-19-90,6 10-630,-4-16 540,-5-4 90,-2-8 90,-2-22 0,0 13 0,4-45 90,0 29-90,8-40 270,-5 32 180,8-9-270,-8 14 0,2 11-180,-3 1 90,-1 11-180,0 0 180,6 19-90,-5 11 0,12 27-90,-11-5-405,0-16 0,0-1-738,3 5 333,8 11-179,-4-23 1079,2-5 0,2-10 0,1-6 0</inkml:trace>
  <inkml:trace contextRef="#ctx0" brushRef="#br0" timeOffset="18532">24405 562 10231,'0'-26'270,"0"4"809,-14 5-989,10 35-90,-10 8 0,14 22 0,9-16 0,0 1 0,-4 10 0,11-7 0,3-1 0,-1 6 0,3 7 0,3-11 0,-13-14 0,8 4-90,-5-19 90,-4-2 90,-2-6 0,6-22 0,-3-4 90,21-24-90,-15 7-90,16 8 0,-18 15 0,10 10 0,-10 25 0,11 12-180,-12 9 0,4 6-629,-6 8 89,-3-11-1079,-2 24 720,-4-31 1079,-3 12 0,-17-30 0,-5 1 0</inkml:trace>
  <inkml:trace contextRef="#ctx0" brushRef="#br0" timeOffset="18730">23473 420 10231,'-4'-24'1169,"0"-8"-1079,30 12 0,32-12 0,-2 21-593,-10 4 0,-2 1 323,-2 5-1304,-10 18 0,-2 5 45,2 3 1439,-6 36 0,-15-20 0,-11 3 0</inkml:trace>
  <inkml:trace contextRef="#ctx0" brushRef="#br0" timeOffset="19214">21215 1273 8432,'0'-7'1080,"0"2"-721,-13 0-89,10 1-90,-9 0 2069,12 0-1889,0 23-91,16 5-179,15 14 0,9 0-90,-4-15 0,2 1 0,14 14-936,1-3 1,3-1 755,-20-13 0,2 0-510,8 3 1,5 2-1,-4-3-30,0 0 1,-1-1 209,-6-4 0,2 2 1,-2-1 509,4 2 0,-3 0 0,0-1 0,0 1 0,-1 0 0,1 1 0</inkml:trace>
  <inkml:trace contextRef="#ctx0" brushRef="#br0" timeOffset="20497">23200 2109 9781,'-11'-8'1260,"0"1"359,3 3-1709,27 14 180,13 12-90,15 10-1778,1 4 1778,-12-3 0,-8-6 0,0 0 186,14 19-141,-10-6 0,-2 2-45,1 8-570,-14-18 0,-1 0 570,-1 11 0,-6-5 90,-4-2-270,-5 8-179,-24-14-1440,-9 10 90,-15-26 1709,14-5 0,1-5 0,-11-18 0,-12-7 0</inkml:trace>
  <inkml:trace contextRef="#ctx0" brushRef="#br0" timeOffset="20681">23332 1772 10951,'11'-4'-90,"-2"1"90,-4 1 90,0 1-1080,8 1 181,-3 0-990,17 0 270,-3 14 1529,14-10 0,-4 10 0,3-14 0</inkml:trace>
  <inkml:trace contextRef="#ctx0" brushRef="#br0" timeOffset="20947">24148 1815 11490,'-35'0'180,"15"14"90,-12-11-360,27 28 180,-26-15-180,28 17 180,-11 10-180,14-9 180,29 25-90,-22-24 0,20-13 0,6 0-90,6 16 180,14-12 540,-5 10-540,-14-20-90,-17 1-270,0-12-450,-45-1-539,4-4-450,-13 0 0,-4 0 1709,-15 0 0,14 0 0,0 0 0,-23 0 0</inkml:trace>
  <inkml:trace contextRef="#ctx0" brushRef="#br0" timeOffset="21617">21167 1689 10051,'26'51'1529,"-20"-8"-1394,19-18 0,3-1-1690,-4 19 1555,1-19 0,1 1 45,-4 1 0,1 4 0,14 15 0,1 3-45,-8-10 0,3 4 0,0 3 0,6 8 0,1 1 0,-6-5-1071,-6-8 0,-4-4 0,2 3 1071,5 6 0,2 4 0,0 0 0,-4-5 45,6 14 0,-4-4 100,0 2 0,1 2-145,-3-5 0,1 3 0,-2-3-265,-7-12 1,-2-2-1,3 3 242,1 5 1,2 4 0,1-1-1,-4-5 68,5 8 0,-2-2-75,1 1 0,1 3 0,-2-7 75,-5-8 0,-1-2-270,4 10 1,-1-2-586,2 8-539,-4-3 285,-5-7 1064,0 10 0,-6-17 0,2 8 0</inkml:trace>
  <inkml:trace contextRef="#ctx0" brushRef="#br0" timeOffset="22048">23810 3620 10771,'2'-19'1349,"-16"3"-989,-11 9 0,-9 3-270,-5 4 0,4 0-90,-4 20 0,-3-15 0,-1 36 0,-11-11 0,16 11 0,14-12 0,3-1 0,6 7-450,6 0 0,7-1-270,27 0-629,-8-4 0,4-3 0,32-8 1291,6 1 0,-8-15 0,2-2 0</inkml:trace>
  <inkml:trace contextRef="#ctx0" brushRef="#br0" timeOffset="22349">24213 3707 11400,'0'-19'720,"0"6"-450,-19-7-270,14 11-90,-33 0 90,20 6 0,-14 2 0,17 19-180,6 2 180,34 22 0,-19-10 90,45 2-180,-31-9 90,24 0 180,-12-1-360,1-1 720,3 5-180,-18-9 179,14 6-539,-29-15 90,10 1-90,-13-7 0,-44-1-270,18-3-720,-13 1 1,-2-2-720,5 1 1709,-20 0 0,37 0 0,-2 0 0</inkml:trace>
  <inkml:trace contextRef="#ctx0" brushRef="#br0" timeOffset="22511">25028 3793 12930,'18'0'-180,"-4"0"-720,-6 0 900,-4 0 0,-24 0 0,-7 0 0</inkml:trace>
  <inkml:trace contextRef="#ctx0" brushRef="#br0" timeOffset="23863">21247 2187 8342,'0'-11'450,"0"0"-180,0 3-90,13-1 90,-10 3-1,11 0-89,-14 0-90,0 2-90,0 1 630,0 1-630,0 17 90,16 16 0,-12 13-321,12-15 1,0 1 410,-12 29-135,12-25 0,3 2-1010,-10 3 1,-1 2 1009,8 3 0,2 2 0,-3 1 0,0 3 45,-1 1 0,1 3 0,0-1 0,3 8 0,1 5-54,-4-15 0,3 9 0,0 2 0,0-1 0,-2-7-6,1 1 0,-3-5 0,3 5-30,1 3 0,3 8 0,0 3 0,0-4 0,-3-7 30,0-3 0,-2-7 0,2 5-30,-1-4 0,3 6 0,0 1 0,0-2 0,-2-5 0,1 3 0,-1-5 0,2 4 0,3 6 0,2 7 0,1-2 0,-3-6 0,-4-11 0,-2-4 0,1 3-338,6 14 1,2 6 0,1 0-1,-5-7-202,2 1 1,-2-1-338,-3-8 0,1 6 0,0-1 0,-4-8 877,-1-1 0,-2-4 0,3 12 0,0-2 0,-7-18 0,0 0 0</inkml:trace>
  <inkml:trace contextRef="#ctx0" brushRef="#br0" timeOffset="24830">22863 5885 10861,'-8'0'809,"2"-13"-449,3-7-180,20 3 90,-13-18-180,43 20-1084,-20-19 1084,28 6-90,-21 7 0,1 0 90,16-10-90,-7 5 0,-1 2 180,1-2 90,10-4-270,-27 14 0,-6 3 239,-11 0-239,2 0 0,-11 1 0,-18-2 0,12 5 0,-39 2 0,13 4 0,-9 2 0,0 18 0,7 9 0,8 26 0,5-6 0,12-11 0,7-1 395,22 9-1070,-6-6 0,3-2-404,27 4 494,-20-15 1,2-1-721,6-4 1,1-2 1179,19 5 1,-16-9 0,0-3 0,15 0 0</inkml:trace>
  <inkml:trace contextRef="#ctx0" brushRef="#br0" timeOffset="24997">23755 5707 10771,'-21'-14'270,"4"1"449,17 2-629,0 2 0,0 3-90,28 2-540,11 3-269,18 19-585,-7-10 0,0 5 719,-22 8 0,1 0 523,16-10 0,-1 0 0,0 27 0,0-16 0</inkml:trace>
  <inkml:trace contextRef="#ctx0" brushRef="#br0" timeOffset="25167">24135 5562 10321,'-29'-13'0,"0"3"90,1 5-180,-11 2 90,13 27 0,-16 16-540,22 15-159,8-25 0,0 3 699,5 6 0,2 1 0,-2 22 0,5-20 0,0 0 0</inkml:trace>
  <inkml:trace contextRef="#ctx0" brushRef="#br0" timeOffset="25446">24775 5661 11490,'0'-13'0,"0"2"90,-21 2-90,1 5 0,-24 1 0,6 24 90,14 6-809,-10 27-181,31-12-1348,-13 14 539,16-25 1709,17 8 0,-13-18 0,13-1 0</inkml:trace>
  <inkml:trace contextRef="#ctx0" brushRef="#br0" timeOffset="26047">24877 5713 10681,'0'30'-180,"17"4"0,6-6 0,12-9-90,0-7 270,8-6-180,-10-4-89,23-13 269,-26 7 0,-6-19 0,-3-4 90,0 4 89,-5-19 1,-4-4-90,-3 0 180,-3 0 0,-2 0-90,-4 1 0,-8 10 0,-1 0-90,4-1-270,-29-12 180,29 28 90,-26 2-90,28 30 90,-11 15-180,14 12 135,8-6 0,1 1-45,-5 12-222,12-15 0,1 0 222,-13 13 90,38-3-90,-22-4 0,9-15 0,3-2 0,9 6-45,-3-12 0,1-4 45,10-4 45,-9-15 0,0-4-135,6-7 90,-11-8 0,-2-6 0,2-9 0,-15 11 0,-1-2 0,-7-4 0,-3 0 0,1-24 45,-5 7 0,-2 0 90,-1 21 0,-4 0 179,-8-24 1,-6 0-135,3 25 0,-3-1-30,0-6 0,-3-5 0,-1 8-195,-4 9 0,0 2 180,3-15 0,1 5-135,-12 19 0,17 20-90,6 17 270,5 46-180,3-9-174,-2-16 1,1 3 173,11 11 0,0-1-153,-7-11 1,1 1-208,6 4 0,5 5 1,0-5-136,1-6 0,1 0-285,0 3 1,2 3 0,1-5-121,4-6 1,1-1 593,0 9 0,0-2 1,13 8-1,2-3 0</inkml:trace>
  <inkml:trace contextRef="#ctx0" brushRef="#br0" timeOffset="27031">22860 6437 9602,'41'0'-900,"-8"0"540,1 0-90,-5-16 1,7 13 449,-5-12 0,2 0 0,21 11 0,-16-3 0,0 0 0</inkml:trace>
  <inkml:trace contextRef="#ctx0" brushRef="#br0" timeOffset="27169">24260 6501 9332,'46'16'270,"-3"-7"-360,-2 6-180,-3-9 270,-3 3 0,1 0 0,10 1 0,-9-4 0,-1 1 0</inkml:trace>
  <inkml:trace contextRef="#ctx0" brushRef="#br0" timeOffset="27331">26477 6388 11325,'42'-6'270,"1"1"0,-2-1 0,-2-1-225,-3 3 0,1-2-45,5-1 0,-1-1 90,17-2-720,-15 3 1,-2 0-991,4 1 1620,-11 4 0,-1 0 0,5 1 0,7 1 0</inkml:trace>
  <inkml:trace contextRef="#ctx0" brushRef="#br0" timeOffset="27497">28625 6278 13649,'31'-5'-450,"-5"3"-719,-5-7-450,-9 4-1979,-3-5 3598,-4 5 0,-2 1 0,-2 4 0</inkml:trace>
  <inkml:trace contextRef="#ctx0" brushRef="#br0" timeOffset="29697">8300 3207 12480,'0'-19'899,"0"1"-809,-21 3 90,15 1 180,-31 5-180,10 3-270,-7 4 180,-7 23-180,10-15 180,0 40-90,2-24 0,4 22 0,12-10-180,-1 2 0,12-4-270,-4 1-495,33-10 1,9-2 135,4 5-849,22-10 0,4-4 1478,-30-7 0,0-5 150,6-5 0,5-4 1,-3 3 29,-2 4 0,-2-2 44,12-15 1,0-4 315,-8 11 0,-3-2-135,-12-4 0,-1-2 269,8-1 1,-5 1 45,-10-3-180,-4-9-90,-37 14-91,-5 5-268,-22 5 178,21 24 1,-16-13-90,25 44 90,-6-27-90,11 38 0,31-30-90,-15 9 180,45-17-90,-22-3-90,31-8 135,-22-5 0,0-2-45,22-2 0,-11-7 0,-1 0 1825,5 3-1915,6-30 0,-29 30 90,-14-37-179,-6 24-361,-8-33-90,0 21-1079,-30-21 630,-11 24 1079,5 5 0,-1 3 0,-20 0 0,3-4 0</inkml:trace>
  <inkml:trace contextRef="#ctx0" brushRef="#br0" timeOffset="29896">9315 2637 11311,'0'-10'269,"0"2"-179,0 1-90,-16 3 0,13 27 0,-13-4-899,7 24-2609,7 17 3508,-7-10 0,8-15 0,2 0 0,-1 17 0</inkml:trace>
  <inkml:trace contextRef="#ctx0" brushRef="#br0" timeOffset="30130">9968 2859 11940,'-18'15'450,"-7"12"-540,22 9 90,-7 10-521,10-7 521,0 7-270,0 0-585,-2-12 1,4 1-136,15 15 91,-13 13-990,13-9 1889,-17-16 0,0 5 0,0-18 0</inkml:trace>
  <inkml:trace contextRef="#ctx0" brushRef="#br0" timeOffset="30247">9802 3384 10321,'0'-31'0,"0"2"-90,0 9-90,0-1-359,21 0-1800,29-22 905,2 16 1358,-17 6 0,-1 0 0,10-3 0,1 1 0</inkml:trace>
  <inkml:trace contextRef="#ctx0" brushRef="#br0" timeOffset="30764">10328 2865 11311,'-14'16'629,"3"9"-629,11 13-90,0 4 180,0-5-1566,15 5 1386,-11 1 180,24 1-90,-25 1 467,24 15-557,-13-16-540,-2-6 0,1-3 128,0-5-38,1 8-629,-13-28 1079,5-24 180,-6-9-90,0-12 923,0-4-923,14 9 270,-10 0 180,10 1-1,-1 4-359,-9 1 180,23 11 319,-12 3-499,18 28-90,-9-14 90,3 35 0,6-11-90,-6 9-135,-1-13 0,2-3-45,6-6 0,-3 2 0,1-4-89,5-10 269,-1 5 0,-2-5 0,-1-23 0,13-7 89,-34-11 181,-4-12 180,-6 19 180,-25-19-540,-1 23 0,-3-5-180,-10 21 180,33-4 269,-26 13-179,27 10-270,-9 18 180,12 8-450,18 24-449,-13-22-406,30 1 1,6-1-225,-10-3 1350,7-7 0,3-5 0,-5-10 1,0-4-1</inkml:trace>
  <inkml:trace contextRef="#ctx0" brushRef="#br0" timeOffset="30969">10785 2868 9781,'-4'-2'540,"19"1"-1080,7 1-1079,24 14 180,2-11 1439,-9 23 0,-3-24 0,-13 10 0</inkml:trace>
  <inkml:trace contextRef="#ctx0" brushRef="#br0" timeOffset="31148">11290 2569 9781,'24'-7'720,"0"1"-540,-3 6-180,3 20 0,-8-1-900,2 42-629,-11-16-127,-4-12 0,-1 1 1656,-1 22 0,-1 4 0,0 2 0</inkml:trace>
  <inkml:trace contextRef="#ctx0" brushRef="#br0" timeOffset="31647">12050 2820 11850,'-37'-23'1080,"4"1"-900,9 4-1,8 0 271,5 5-90,6 4-360,22 29 0,6 39-90,-2-29 0,3 3-867,-1 23 0,-3 0 732,-7-23 0,0-1 0,7 10 0,-3 1-315,-8-3 1,-2-2-1,13 19 0,-7-15 1,-4-2-1,-7-1 0,8 4 271,-10-22 179,0-6 90,0-4 270,-16-6-1,-3-2 721,-17-22-450,17-9 269,-12-26-809,16 7 334,-2-3-334,7 13-90,10 3-180,0 1-809,0-7 629,26 13-719,11-9 629,17 23 540,-16 5 0,1 1 0,16 4 0,-19 2 0,0 0 0</inkml:trace>
  <inkml:trace contextRef="#ctx0" brushRef="#br0" timeOffset="32115">12710 3110 9961,'0'20'90,"0"0"0,-21-6-180,15 11 180,-29-7-90,31 21 0,-10-18-450,14 12 181,0-19-361,24 0 360,4-9 0,27 0 270,-16-5 0,7-19 540,-19-1 449,-6-17-449,-9 3-630,-12 4 360,0 8-180,-14 10 0,10 27-90,-10 9 0,14 23 90,21-10-90,-16-1-270,32-14 0,-14 5 0,9-15 0,10 7 270,-17-17 0,15 3 0,-20-25 90,4 15 0,-13-33 270,-2 34-180,-4-34 809,-2 13-629,-2-8 90,-1 3-270,0 8-540,0 33-1439,14 1 450,3 35-180,1-13 1529,10-1 0,-24-21 0,10-3 0</inkml:trace>
  <inkml:trace contextRef="#ctx0" brushRef="#br0" timeOffset="32264">13445 3024 10141,'0'-6'-629,"0"1"629,0-1 0,0 4 0,0 0 0</inkml:trace>
  <inkml:trace contextRef="#ctx0" brushRef="#br0" timeOffset="32463">12888 2476 11131,'18'-12'359,"6"4"-449,21 5 270,-21 24-719,18 15-721,-22 13-2431,3 10 3691,-7-5 0,-16 5 0,0 5 0</inkml:trace>
  <inkml:trace contextRef="#ctx0" brushRef="#br0" timeOffset="32881">14058 3031 11940,'-22'-33'360,"5"4"-180,4 2 90,7 7-180,27 8-90,-15 24 0,42-7 0,-30 23 0,-2 3 0,27-6 45,-14 12 0,-3 1-45,4-2 269,-8-9 1,-1-1-90,6 1-270,-2-6 0,-9-11-539,-5-30 89,-3 16-1439,1-55 630,-1 31 1349,-1-10 0,-2-2 0,3-1 0,3-12 0</inkml:trace>
  <inkml:trace contextRef="#ctx0" brushRef="#br0" timeOffset="33164">14703 3200 9961,'22'22'1709,"-2"-3"-989,-1-6-180,8-6-450,-8-2 0,14-20-90,-16 12 0,11-30 0,-16 6 0,3-9-90,-11-1 0,-1 12 90,-3 1 0,0-4 0,0 9-90,-20-3 90,15 11 0,-31 5 0,32 18-90,-11 14-90,15 9-810,17 22 181,-13-21-361,13-5 1,4-1-450,8 2 1438,10 5 1,2-25 0,-13-3-1</inkml:trace>
  <inkml:trace contextRef="#ctx0" brushRef="#br0" timeOffset="33381">14747 2826 11221,'-17'-17'719,"3"0"-449,7 1-180,3 3 90,25-3-180,-16 7 0,26 0 0,7 3-270,-12 0 0,13 1 0,2 2-359,-7 2-1080,22 16 539,-25-12 1170,10 25 0,-21-11 0,0 14 0</inkml:trace>
  <inkml:trace contextRef="#ctx0" brushRef="#br0" timeOffset="33530">15018 2648 10231,'23'-14'450,"-18"2"-450,39-1 90,-39 4-630,40 3-1439,-11 3 360,12 3 1619,3 0 0,-14 23 0,1 6 0</inkml:trace>
  <inkml:trace contextRef="#ctx0" brushRef="#br0" timeOffset="33797">15997 2510 13379,'0'-11'90,"0"3"-90,0 21 0,14 17 0,-11 13 0,25 12-1018,-25-6 479,18 5-361,-18 2-225,4-15 1,3 0 135,-2 19-360,-2-10 0,-1-1 1349,2 2 0,-7 10 0,0-25 0</inkml:trace>
  <inkml:trace contextRef="#ctx0" brushRef="#br0" timeOffset="33930">15852 3100 11400,'0'-31'90,"0"0"-180,17-9-359,-12 9-811,35-12 541,-5 22-1350,27-4 2069,-10 18 0,0 1 0,-17 6 0</inkml:trace>
  <inkml:trace contextRef="#ctx0" brushRef="#br0" timeOffset="34230">16353 3022 10411,'2'18'1079,"0"1"-809,4-3 0,1 0-90,2-1-180,2-1 90,1-1-90,3-1-90,12 3 0,-5-5-270,21 1 90,-15-8 1,20 0 89,-21-3-90,6 0 180,-16 0 90,-4-17 90,-4 13-90,-4-26 450,-2 10 89,-3-16-359,-20 6-180,15 4 270,-27 8-270,29 26 0,-9 9-720,28 32-179,4-6-270,-1 0-1710,16-5 2879,-10-13 0,-2-2 0,-3-16 0</inkml:trace>
  <inkml:trace contextRef="#ctx0" brushRef="#br0" timeOffset="34447">16515 2659 11221,'0'-15'269,"0"5"-269,21 5 0,-16 25-179,32 3-181,-33 23 0,23-11-180,-24 1-1169,8-6-360,-11-7 2069,0 4 0,0-18 0,0-1 0</inkml:trace>
  <inkml:trace contextRef="#ctx0" brushRef="#br0" timeOffset="34580">16480 2478 10771,'22'-27'270,"17"4"-180,-34 3-180,42 7-360,-25 3-360,23 6-1888,11 1 2698,-13 29 0,18-6 0,-18 23 0</inkml:trace>
  <inkml:trace contextRef="#ctx0" brushRef="#br0" timeOffset="35467">17707 2423 11041,'0'-9'629,"0"1"-629,0 19 90,0 18 0,0 33 0,0 1-1769,8-15 1,1 1 1678,-5 14 45,11-10 0,0 1 658,-12 7-703,7-7 0,0-2 0,-2-4 45,-3-12 0,0-4-45,1-13-180,-6-4 90,0-34 1,-17 14 89,13-34 0,4-9 0,-17 12 0,14-18 0,6-2 0,-3 8 44,-2 11 1,4 3-45,18 1 90,-14 0 0,28 23 2474,-16 6-2474,12 28-90,-12-4 0,5 40 0,-16-21 90,3 14-90,-5-15 0,-5-3-180,0-3 0,0-4-629,0-5-900,0-5 1709,-13-4 0,10-6 0,-11-3 0</inkml:trace>
  <inkml:trace contextRef="#ctx0" brushRef="#br0" timeOffset="35731">18173 2706 10141,'16'0'1080,"-3"15"-901,-2-11 91,-1 31-90,2-8-180,-4 13 90,4 15-90,-8-17 0,-1 0 0,1-1 0,-3 0 0,3 23 180,-4-39-180,1 2-450,-1-36 180,0-10-269,0-17-1080,0-23 449,0 22-1439,0-16 2609,0 19 0,0 2 0,0 2 0</inkml:trace>
  <inkml:trace contextRef="#ctx0" brushRef="#br0" timeOffset="36065">18672 2946 10861,'-41'-35'539,"2"1"-628,2 17 178,3 4-178,4 13 89,14 19 89,6 10-178,10 10 89,0 3 0,25-12 0,-19 0 44,31-7 1,4-4-45,-12 0 45,12-1 0,2-5-45,-10-11 90,13-11 0,-26 5-270,-2-58 90,-12 36-360,-15-13 1,-3-1-181,6 6-135,-13 7 1,-4 1-225,-6 0 989,-18-10 0,19 20 0,8-2 0</inkml:trace>
  <inkml:trace contextRef="#ctx0" brushRef="#br0" timeOffset="36267">18772 2810 11400,'17'-12'540,"2"18"-810,22 14-179,-11 12-1260,20 12 719,-18-15 990,-3-1 0,1-2 0,5 5 0,12 9 0</inkml:trace>
  <inkml:trace contextRef="#ctx0" brushRef="#br0" timeOffset="36631">19445 2775 11221,'0'-17'0,"-20"6"-90,0 5 90,-18 25 0,6 10 0,7 11 0,-5 14-270,14-21-630,-6 18 541,14-27-1081,-2 5-179,8-13 1529,0-24 180,2-10 630,0-16 89,0-19-449,0 16 360,0-28-360,0 25-1,0-9 631,0 11-451,0 14-449,16-1-90,2 18 0,1 18 90,12-7-270,-2 47-179,6-26 44,-15 1 0,0 3-1574,20 23 810,-7-15 1079,-7-7 0,1-1 0,5 1 0,10 6 0</inkml:trace>
  <inkml:trace contextRef="#ctx0" brushRef="#br0" timeOffset="36797">19807 2715 10951,'-17'-13'0,"1"6"0,-4 22-180,-3-10-450,21 40-1529,-30-7 450,21 11 1462,-11 4 1,11-17 0,5-1 0</inkml:trace>
  <inkml:trace contextRef="#ctx0" brushRef="#br0" timeOffset="37314">19952 2728 10681,'-20'-20'180,"16"2"-270,-16 4 90,20 2 0,-14 4 90,11 4-90,-11 16-90,14 12 180,0 10-90,0 5 0,17-5 0,-13 1 0,29 3 0,-29-2 0,29 1-90,-16 13 90,2-14-450,2 15 0,-19-28 91,6 4-1,-8-15 180,0-3-90,-24-3-90,-3-2 270,-19-2 180,21-19-180,9-3 90,16-20 0,23-1 0,11 8 0,-5 13 0,3 3 0,20-3 0,-19 5 0,-1 0 90,5-1-90,17-11 180,-26 13 180,7-24-90,-23 17 539,0-25-359,-12 24 450,-22-15-721,-2 17 1,-3-3-270,-10 10 180,32 3 90,-25 4-180,16 2 90,0 22-90,4 9-450,10 26-89,20-9-361,-15 2-269,32-14 0,-32-2-450,34-1 1619,-33-3 0,35-2 0,-16-2 0</inkml:trace>
  <inkml:trace contextRef="#ctx0" brushRef="#br0" timeOffset="37603">20395 2762 10681,'0'11'1259,"0"10"-1349,0 24 180,0 1-90,13-10 0,-9 0 0,9-1 0,-5-3 180,-6-4 630,12 2-720,-12-12-90,7-2 0,-7-11 0,3-23 0,-1 13 0,0-41-90,6 1 0,0-14 0,0 17 0,1 0-90,5-7-495,-3 10 1,1 2-316,4-1 990,20-13 0,-18 35 0,12-2 0</inkml:trace>
  <inkml:trace contextRef="#ctx0" brushRef="#br0" timeOffset="37733">20963 2973 14189,'16'10'-405,"-7"-5"0,0-1 0,-8-4 1</inkml:trace>
  <inkml:trace contextRef="#ctx0" brushRef="#br0" timeOffset="39313">1925 5531 12030,'-13'0'720,"2"0"-360,2 0-181,3 0 1,0 19 0,4-14-270,-2 59 90,3-32 0,0 2 0,1 4 0,0 0 0,0-1-1130,0 24 230,8-5 1,3 0-684,-2-22 0,1-1 953,1 12 1,1 1-880,2-1 1,-2-2 1288,-10 23 0,5-25 0,-2-2 0,-5 13 0</inkml:trace>
  <inkml:trace contextRef="#ctx0" brushRef="#br0" timeOffset="39430">1733 6280 10141,'0'-44'-450,"26"-4"-179,-20 5-1164,31 10 1,6 2 263,-5-13 1529,4 15 0,2 3 0,13-8 0,0 3 0</inkml:trace>
  <inkml:trace contextRef="#ctx0" brushRef="#br0" timeOffset="39980">2338 5520 10411,'-18'17'1079,"3"13"-1079,15 14 0,0 11-2270,19-6 2270,-15 7 0,14-28 0,3 2 0,-6 14 0,-2 2 0,-1-13 0,2 3 0,3 7 0,1 5 0,-3-5 0,-4-11 0,0 0 0,10 20 0,0-4 90,-4-17-745,-2 1 655,-14-43 0,4-30 0,-5-6 0,0 6 0,0 1 90,0-1-115,0-11 384,21 23-89,1 3-180,23 13 0,-13 3 90,10 49-180,-15-11 45,-4 12 0,-2 4 399,4 6-444,-8-17 0,-1 0 90,3 13-90,0-5 0,-3-4 0,5-1-180,-6-18 246,9 4-246,-11-21 0,9-14 180,-10-17 0,4-10 0,-8 6 0,-2-1 360,5-10-91,-4 4 1,-2 1-180,1-5 180,1-19 0,-4 35 0,9 4-180,-4 18-180,15 25 180,-5 16-135,-1-3 0,0 2-225,5 25-1079,-1-17 0,1-1-1113,3 4 2462,9 11 0,-9-25 0,0-3 0</inkml:trace>
  <inkml:trace contextRef="#ctx0" brushRef="#br0" timeOffset="40147">3132 5777 11670,'-25'-23'90,"4"2"-90,2 4-90,4-1-180,6 9-3148,3-2 3418,29 9 0,6 1 0,24 1 0</inkml:trace>
  <inkml:trace contextRef="#ctx0" brushRef="#br0" timeOffset="40297">3320 5595 10051,'21'-15'-1709,"9"5"-450,15 6 2159,3 18 0,-6-11 0,4 11 0</inkml:trace>
  <inkml:trace contextRef="#ctx0" brushRef="#br0" timeOffset="40763">4262 6002 11221,'0'33'0,"0"3"0,0-5 0,7 0 0,3 2 90,13 20-1262,-12-15 0,1 0 1217,8-9 0,-2-1-45,-13 26 512,34-2-512,-30-18 0,-1 0 90,14 13-90,-10-14 0,-3-1 0,-7-2-540,7 3 180,-29-23 90,14-21 180,-36 6-45,27-26 1,0-5-46,-26 2-430,13-16 0,4-6 565,8 24 0,2-3 285,0-15 0,1-9 0,2 6-195,3 9 0,4 0 254,4-9 1,3-7 0,1 9-210,-4 16 0,4 3 45,16-15 0,5 5-45,11 6 613,-6 16 1,2 5-614,16 7 90,-5 3 179,-18 23-269,-2 7 0,-11 23-90,-2-8 0,-32 15 0,17-25-801,-44 7 171,26-15-179,-28-5-361,11-7-988,-22-4 808,16-6 1350,-10 0 0,22-26 0,3-7 0</inkml:trace>
  <inkml:trace contextRef="#ctx0" brushRef="#br0" timeOffset="41613">4398 5465 10501,'34'-4'989,"1"0"-629,-2 4-180,-2 17-90,-3-13 90,-1 37 0,10 0-90,-8 14-1915,-5-11 1,-2 1 1824,4 13 45,-11-20 0,0 2-451,-1 0 0,-1-2 406,5 19 228,-3-14 1,-2-1-319,-1-1-180,7 9 0,-12-32 1591,5-3-1411,-8-12 1750,5-25-1660,1-10 0,1-12 90,-1 11 0,0-1 180,5-10-90,-4 8 0,1 1-180,1-5 843,5-3-663,-1 21-180,-2 5 0,11 9 0,-8 3 0,14 26 0,-12 8-135,-2-2 0,1 2-405,3 18 0,8 2-809,1-3 630,-7-12-451,18 12 631,-17-30-271,17 4 630,-18-19 630,7-14 359,-13 9-89,-2-38-90,-6 21-181,-2-23 91,-5 9 90,-2-1 359,-20-14-809,15 14 270,-35-14-360,13 27 0,-17-1 0,2 16 0,8 20-90,15 13 0,7 8-180,11 3-1080,25 15 721,7-21 224,-3-6 0,2-2 135,17-2 180,12-10 0,-26-2 90,15-8 540,-26-20 89,2-6-269,-18-22 180,-1 1-450,-6 9-180,-21 3 0,16 17 90,-30 4 0,31 22-180,-10 14 90,37-3-270,-17 22-540,37-12 361,-15 10-798,11-4 797,0-16 0,-11-8 180,-2 4 91,8-13 179,-10 5 0,12-22 179,-21 12 631,3-46-450,-14 27 180,0-29 449,-4 8-809,0 12 797,-18-12-528,14 22-538,-14 20-1171,33 28 91,2 9-720,-1-7 0,1 0 1889,0 1 0,14 8 0,-11-15 0</inkml:trace>
  <inkml:trace contextRef="#ctx0" brushRef="#br0" timeOffset="41768">6070 5468 10591,'0'14'-810,"0"-1"1,0 20-1</inkml:trace>
  <inkml:trace contextRef="#ctx0" brushRef="#br0" timeOffset="41969">5365 4937 10411,'28'-18'720,"17"3"-630,-16 8-90,22 20-360,-11-9-540,-6 43 900,-19-12 0,-3 4 0,-3-4 0,0 3 0,1 12 0,0 0 0</inkml:trace>
  <inkml:trace contextRef="#ctx0" brushRef="#br0" timeOffset="42463">6753 5534 12750,'-24'-18'90,"10"3"-90,-3 2 90,37 28-90,1 12-90,7 14-345,17 4 525,-39-13-90,35 12-90,-20-14 17,15 13-1546,-10-22 1349,-11-19 270,-9-33-90,-6-9 135,9 4 0,0 0-45,-4-4 360,11 4 0,3 2-181,0 4 1,19-6-180,-11 30 90,7 24-90,-14-13 0,-3 23 0,-3 5 0,4-4-900,-1 19 1,-1 3-270,2-5-270,-1-5 0,1-3 1316,4-9 0,5 1 0,-3-17 1</inkml:trace>
  <inkml:trace contextRef="#ctx0" brushRef="#br0" timeOffset="42797">7585 5493 11131,'-27'-14'1349,"-13"5"-1259,19 4-90,-14 25 0,7 8 90,14 25-180,6-11 180,8 0-270,17-7-90,-13-10 0,34 2 90,-11-18 0,24-3 180,-12-6-90,-3-17 180,-9-8 270,-7-16-90,-4-1-270,-10 5 90,-6 9-90,0 29 0,0 16-270,0 17-1169,0 15 450,18-17-990,3 15 360,1-22 1619,10-5 0,-29-4 0,13-6 0</inkml:trace>
  <inkml:trace contextRef="#ctx0" brushRef="#br0" timeOffset="43297">7960 5534 11311,'4'-8'449,"-1"2"-449,1 6 90,1 0 180,3 20-270,0-14 0,6 32 0,-4-13 0,6 16 0,-7-16 0,1 6-270,-1-21-449,-4 4 359,2-7 180,-5-7-450,3-23 450,-2 18 180,3-26 0,0-4 0,1 13 450,11-43-180,-9 43 180,7-7-90,-6 20-271,6 1-89,-4 8 180,12 33-180,-11-25 0,1 24 0,0 4 90,0-16-180,11 38 90,-10-35-180,12 5 1,-11-14-1,4-7 0,-1-2 180,-6-21-90,7-7 0,-8 2 450,1-37-90,-6 36-343,1-32 252,-6 28-104,1 0 15,-2 5 450,1 1-450,0 10-180,1 2 180,0 8 252,4 21-342,2-15 0,4 38-74,3-22-331,0 6 0,1 2-404,9 9-271,-2-8 1,1-2-90,4 2 1169,9 6 0,-13-26 0,0-3 0</inkml:trace>
  <inkml:trace contextRef="#ctx0" brushRef="#br0" timeOffset="43513">7417 4969 11490,'-4'17'0,"1"4"-449,29 0-271,-20 11-495,28-20 1,4-1-674,-8 17 1721,3-13 1,3-3 0,6 4-1,0-1 1</inkml:trace>
  <inkml:trace contextRef="#ctx0" brushRef="#br0" timeOffset="43667">7772 4996 11400,'17'-7'-269,"-13"0"-541,40 1-179,-19 2-361,28 1 1350,-7 2 0,7 1 0,5 0 0</inkml:trace>
  <inkml:trace contextRef="#ctx0" brushRef="#br0" timeOffset="44163">10187 5155 12030,'-17'-20'630,"0"2"-180,-1 9-271,0 3 1,-2 6-180,-1 0 180,-10 37-180,8-13 0,7 11 0,3 4 0,3 0-90,2 12 180,8-17-90,24-5-90,-18-4-45,29-12 0,7-3 135,-6 7 0,14-11 0,3-2-90,1 2 90,-13-11 0,-1-6-269,0-9 179,4-20 0,-30 8-90,-5 0-810,-27 0-179,-19 8-46,3 8 1,-3 2-322,3 7 0,0 3 1536,-5-1 0,2 1 0,-20 4 0,-1 0 0</inkml:trace>
  <inkml:trace contextRef="#ctx0" brushRef="#br0" timeOffset="44365">10133 4898 10681,'6'-7'90,"-1"2"-90,4 3-90,2 2 90,-2 20 90,7 3-270,-5 2-180,3 14-1169,-1-14 719,-4 0 810,4 9 0,-6-23 0,2 13 0</inkml:trace>
  <inkml:trace contextRef="#ctx0" brushRef="#br0" timeOffset="44530">10278 4661 10231,'19'-41'1080,"-15"15"-811,26-3-269,-17 22 0,10 16-90,-4 22-1124,-9 1 0,-1 2-585,4 29 1379,-7-25 1,-1 0 0,5 20 0,-1 3 0</inkml:trace>
  <inkml:trace contextRef="#ctx0" brushRef="#br0" timeOffset="45064">11235 4846 10681,'-16'23'90,"4"11"0,12 15-90,17 4 90,5 8 0,0-13-90,-4-9 0,1-1 0,5 3 0,-4-7 0,0-1 0,2 1 90,2 20-90,-22-27-90,6 5 180,-8-10-180,0-8-270,0 3-270,-18-12 540,0 0-269,-3-26 269,-2-4-90,20-30 90,-7 12 90,9 9 0,2 0 90,-1-8-90,0 4 0,0-1 0,0-6 0,17-15 0,-13 4 0,29 15 359,-16-19 1,2 30-90,15-7-180,-22 23 360,28 2-270,-24 34 0,12 11-1,-17 14-44,-2-14 0,-1-1-45,-2 8-90,2 24 0,-6-31-449,-24 17-451,16-28-1619,-53 7 721,35-18 1633,-32-4 1,22-3-1,-1-4 1</inkml:trace>
  <inkml:trace contextRef="#ctx0" brushRef="#br0" timeOffset="45447">11963 4860 10051,'0'26'1260,"0"0"-1171,-13-4-89,10 0 0,-11-3 0,14 2 0,0 8-89,19-7-361,0 13 270,4-18-180,10 3 180,-9-12 180,17-4 0,-9-17 0,-4 10 540,-5-29-180,-8 7 809,3-17-1079,-12 3-180,-2 9-450,-4 36-269,0 12-1440,0 33 450,16-13 1799,-12-1 0,11-23 0,-15-5 0</inkml:trace>
  <inkml:trace contextRef="#ctx0" brushRef="#br0" timeOffset="45865">12377 4516 10681,'0'-4'1529,"0"30"-1349,22-2 0,-17 30-45,15-18 0,2 1-554,-8-7 1,-1 2 373,9 25 0,2 0-439,-4-22 0,-2-1 484,0 10 0,-1-2-89,5 13 89,-3-7 89,-3-5 393,1 1-482,-7-16-629,2-1 359,-9-42 0,-20-31 180,12-8 45,-5 8 0,1 0 45,9-6 0,0 10 0,0 1 0,0-1 0,0-7 690,19 27-421,2 10 1008,18 5-1187,-19 29 89,10 11-179,-16 11 45,-3-5 0,1 1-135,-1 1 45,-4-3 1,-8-2-406,-19-6-1709,-6 12 360,1-24 1818,-19 3 0,17-15 0,-24-2 0</inkml:trace>
  <inkml:trace contextRef="#ctx0" brushRef="#br0" timeOffset="46407">13390 5173 10411,'13'11'720,"-3"-2"-91,-3-9-179,-4-18-450,-3-7 180,-14-26-270,10 8 90,-4 8 0,1 0-90,7-10 135,0 3 0,0-2-718,0-11 718,0 19 0,0-1-135,0-18 180,-13 0-180,10-3 405,-13 16 0,-1 0-136,4-20-224,-7 13 1,0 2 44,0 0 359,-9-9-269,17 38-180,0 3 270,8 56-180,3-7-560,8 18 1,2 5 604,-7-19 0,0 1-45,7 8 0,3 5 0,1-4 0,0-2 0,2 1-30,4 12 0,4 5 0,0-7-60,1-13 0,2-2-60,-1 4 0,3 5 0,-3-8-119,15 6-1,-7-17 0,1-4 0,5-6 135,-5-9 0,0-8 45,-1-19 180,15-13 180,-32-10 450,-1-17-181,-10 20 181,-3-21-720,-2 29 510,0-10-870,0 42-179,0 7-1081,14 31 181,-10-9-270,10 0 2029,0-14 1,-10 1 0,10 0-1</inkml:trace>
  <inkml:trace contextRef="#ctx0" brushRef="#br0" timeOffset="46563">13810 4706 11221,'0'-11'-3329,"16"22"3329,2 8 0,18 23 0,-3 2 0</inkml:trace>
  <inkml:trace contextRef="#ctx0" brushRef="#br0" timeOffset="46783">14270 4787 11580,'-17'-14'2159,"-4"2"-1889,-18 12-180,3 25 0,15-5-180,-3 24 90,22-8 0,-8 4-540,10 23 91,28-14-2165,-21 16 2299,22-43 0,4-3-674,-3 18 867,0-20 0,4-2-1677,10 0 0,1-2 1799,-8-5 0,1-2 0,15 1 0,2-2 0,-13-5 0,0 0 0</inkml:trace>
  <inkml:trace contextRef="#ctx0" brushRef="#br0" timeOffset="46873">15433 5033 11940,'-50'17'-780,"-1"-13"1,-4 12 0</inkml:trace>
  <inkml:trace contextRef="#ctx0" brushRef="#br0" timeOffset="85696">1197 8291 7982,'-14'-4'360,"0"1"-180,3 1-180,-3-2 180,4 2 0,-3-1-180,2-2 180,-1 1-180,1-1 180,1-2-180,0 1-90,2-2 90,0 3 90,2-2-90,0 2-90,1 0 0,2 1 180,0 0 0,1 2 539,1 0-539,22 11-90,-1-7 0,27 8 90,-12-10-90,24 0-90,-16 0 270,19 0-180,-23-9 0,0-2-239,24 6 239,-2-12 0,1-3-211,-24 9 0,2 0 211,17-5 0,10-3 0,-7 2-488,-9-1 0,1 1 488,-4 4 0,7 0 0,0 1 0,-6 1 45,5 0 0,-1 1-45,6-1 0,6 0 0,-6 1 0,-5 1 0,0 2 0,4 0 0,6 0 0,-6 1 45,-7 2 0,0 1-68,-3 0 1,7 1 0,0 0-1,-6 1 23,3 0 0,0 0 0,12 0 0,7-1 0,-8 4 45,-16 6 0,-1 1-75,6-8 0,5-1 0,-4 3 120,-1 11 0,-2 1-1251,16-13-1,1-2 1252,-16 6 0,0 0-90,1 0 0,1-2 0,1-3 0,4 0 30,-2 3 0,5 2 0,-3-1-30,-12-2 0,-2-1 0,4 1 0,10-1 0,7 1 0,-1 0 0,-5-1 60,-9 1 0,-3-1 0,3 0-38,11-1 1,7 0 0,-1-1-1,-5 1-22,-9-1 0,-5 0 0,3 0 0,-2 0 0,3 0 0,0 0 0,-4 0 30,2 0 0,-4 1 0,1-2 0,2-5 0,0-1 0,0 1-30,1 4 0,0 2 0,3-2 0,3-6 0,3-2 0,1-1 0,-3 4 0,4 4 0,-2 3 0,5-1 18,-4-3 0,7-2 0,1 0 0,-1 0 0,-6 1-48,6 0 0,-5 2 0,5-1 30,-15 1 0,4-1 0,3 0 0,0 0 0,-3 0 0,-4 0-632,16-2 1,-6 1 0,4-1 653,-5 1 1,2 1-1,2 0 1,-1-1-1,2 1 1,0 0-1,-1 0 1,-2 0-23,-11 0 0,-4 1 0,2-1 0,4 1 15,1 0 0,6-1 0,2 0 0,1 1 0,-3-1 0,-5 1-15,1 0 0,-6 0 0,1-1 0,5 1 15,1 0 0,5 0 0,3 1 0,0-1 0,-2 0 0,-6 1 7,-1-1 1,-6 1-1,1 0 1,7 0-23,-1 0 0,7 0 0,4 0 0,2 0 0,-1 1 0,-4-1 0,-7 1-324,5-1 0,-7 1 1,0 0-1,4 0 339,-3 0 0,5 0 0,3 0 0,-2 0 0,-2 0 0,-6 1-45,15-1 0,-7 1 0,1-1-99,0 1 1,0-1-1,4 0 129,-13 0 0,3 1 0,2-1 0,-1 0 0,-3 0-31,-1 0 1,-3 1 0,1-1 0,5 0 45,0 0 0,5-1 0,3 1 0,-1-1 0,-1 1 0,-7-1-28,1 1 0,-5 0 1,-1 0-1,4 0 31,-2-1 0,3 1 0,1-1 0,0 0 0,0 0-18,2 1 0,1-1 0,0 0 0,-2 0 0,-2 0 37,2 0 0,-4 1 0,1-1 1,6 0-51,-9 0 0,4 0 0,4 0 0,0 0 0,0 0 1,-3 0-1,-5 0 13,9-1 0,-5 1 0,0 0 0,5-1 12,-8 1 1,4-1 0,3 1 0,1-1 0,-1 0 0,-2 0 0,-6 1-93,10-1 0,-5 0 0,-1 0 1,3-1 79,1 1 0,2 0 0,2-1 0,-2 1 0,-4-1-49,-3 1 0,-2 0 0,-2 0 0,1 0 49,1 0 0,0-1 0,-1 1 0,1 0 81,-1-1 0,0 1 0,0 0 0,4 0-99,2-1 0,5 0 0,0 0 0,0 0 1,-4 0 13,0 1 1,-3-1-1,0 1 1,6-1 15,-11 1 1,4 0 0,3-1 0,1 0 0,-1 1 0,-3-1 0,-5 1-13,10-1 0,-6 1 0,0-1 0,2 1 0,0-1 0,2 1 0,2-1 0,-2 0 0,-4 1 25,-2 0 1,-3 0 0,-1 0 0,0 0-49,1 0 1,0 0-1,-1 0 1,1 0 44,-1 0 1,1 1-1,-1-1 1,0 1-23,17-1 0,-1 0 0,0 0 0,0 0 0,0 0 0,-1 1 0,-1 0 0,-1 0 0,3 0-23,-2 0 1,4 0-1,0 0 1,-4 1 82,2-1 0,-3 1 0,5 0-60,-8 0 0,6 0 0,1 0 0,-1 1 0,-7-1 0,3 1 0,-5-1 0,3 1 0,-4 0 0,3 0 0,-1 0 0,-3 0-30,-2 0 0,-3 0 0,0 0 60,1 0 0,-1 0 0,0 0 64,-1 0 0,-1 0 0,3 0-72,0 0 1,3 0-1,0 0 1,-3 0 111,1 0 1,-1-1-1,3 2-112,9 1 1,6 1 0,0 1-1,-7-2-52,-10-1 0,-5 0 0,5 0 30,9 2 0,6 0 0,-1 0 0,-5-1 107,-9-1 1,-5-2 0,3 1-78,13 0 0,3 0 0,1 0-30,-17 0 0,2 0 0,-2 0 0,-1 0-30,4 0 0,-2 0 0,5 0 30,-5 1 0,6-1 0,2 1 0,-1-1 0,-6-2 0,5-2 0,-4-2 0,5 2 0,-4 3 0,5 1 0,3 0 0,-2 0 0,-6-3-30,5-5 0,-6-2 0,8 2 15,-7 4 0,7 2 0,5 1 0,0 0 0,-4-1 0,-6-1 15,11-5 0,-7-1 0,7 1 15,-10 3 0,8 2 0,3 0 0,-1-1 0,-3 1 0,-7 0-15,8-3 0,-8 0 0,7 0 0,-4 1 0,7 1 0,3 0 0,-3 0 0,-6 1 30,7-1 0,-7 1 0,7-1-60,-16 1 0,5 0 0,3-1 0,0 1 0,-3 0 0,-5 0 52,1 1 1,-6 0-1,0 0 1,8 0 2,-2 0 1,7-1 0,5 1 0,0 0-1,0-1 1,-4 1 0,-6 1-18,4-1 1,-6 0-1,-1 1 1,8 0 29,-5 0 1,7 0-1,3-1 1,1 1-1,-1 1 1,-4-1 0,-6 0-17,1 1 1,-6-1-1,-1 1 1,5 0-23,1 0 0,5 0 0,2 0 0,0 0 0,-2 0 0,-5 0-187,0 0 0,-4 0 1,-1 0-1,3 0 187,0 0 0,2 0 0,1 0 0,-2 0 0,-2 0-125,11-1 1,-3 1-1,0 1 125,1 2 0,-1 2 0,1-1 30,-1-2 0,1-2 0,-1 1-30,1 3 0,-1 1 0,1-1-30,0-3 0,-1-2 0,1 1 30,-1 0 0,0-1 0,3 2 0,0 0 0,5 1 0,0 1 0,-4-2 22,-13 0 1,-2-1 0,0 1-1,5-1-22,-2 1 0,5 0 0,3 1 0,-1-1 0,-2 0 0,-5 1-81,17-1 1,-7 1-1,4 0 81,-5-2 0,4 0 0,0 0 0,-5 1 30,-1 0 0,-3 1 0,0 0-30,1-2 0,0 0 0,1 0 0,-2 0 0,0 0 0,4 0-22,1 0 1,3 0 0,1 0 0,-3 0 51,2 0 0,-4 0 0,7 0 78,-6 0 0,6 1 0,2 0 0,-2-2 0,-7 0 49,4-4 0,-6-1 0,6 1-121,-6 2 0,6 0 0,3 1 0,-3-1 0,-6 0-36,3-3 0,-6 0 0,8-1 0,-7 1 0,7 0 0,4-1 0,1 1 0,-4-1 0,-7 2 30,11 0 0,-6 2 0,6-3-45,-10 1 0,7-2 0,3-1 0,0 0 0,-4 1 0,-7 1 45,7 0 0,-7 1 0,5-1-48,-5 2 0,6-1 0,2 0 0,-3 0 0,-5 1 18,2-1 0,-5 1 0,6 0-252,1-1 0,8 1 0,2-1 1,-3 1-1,-8 1-138,-5-1 0,-6 1 0,5 0-282,-3 0 0,6 0 1,1-1-1,-4 1 1,-7 0 671,6 0 0,-5 0 0,10-1 0,-2 0 0,7-1 0</inkml:trace>
  <inkml:trace contextRef="#ctx0" brushRef="#br0" timeOffset="87746">1930 10125 11490,'23'-27'0,"0"1"0,15-21 0,-16 15 0,0-1-1523,-3 5 1,-1 0 1567,1-4 0,0-1-90,2 0 0,-1 0 45,0-2 0,-1 1 0,-1 0 0,0 0 0,-1 1 0,0 0 128,-3 2 0,-1 1-128,12-28 0,-7 6 0,-4 3 0,-7 5-90,-3-9 90,-4 19 305,-18-6-305,-7 29-90,-22 20 180,21 10-90,-3 11 0,3 4 0,8 19 30,3-8 0,-2 8 0,4-3 335,4-8 0,4 2-365,0 12 0,1 5 0,1-6 0,2-13 0,2-2 0,11 24 0,2-2 0,-8 4 45,17-26 0,6-2-135,10 15 180,16-18-180,-16-15 0,1-4 90,12-6-45,-8-14 0,1-3 45,8 2 0,-9-24 0,-2-6 0,5 3 0,-19-2 0,-2-4 45,-4 4 0,-2 2-45,6-17 180,-9 11 0,-2 2-180,-4 1 632,-1-3-542,-8 19 272,-1 28-362,-1 10 0,0 31 0,0-6-624,0 2 624,16-13 387,-12-4-387,28-3-269,-10-5 269,-2-2-90,27-9 90,-31-2 0,30-29 0,-28 16 0,2-40 0,-9 10 90,-6-10 179,0-11-359,-5 27 832,0-6-742,0 48 435,0 7-435,17 41 0,4-16 0,-2-15 0,3-4 0,11-7-629,22 18 449,-25-34 90,22 11 0,-29-14 180,8-37-90,-17 12 90,-2-30 539,-9 5-449,-2 13-90,-1-18-90,0 29 90,-14-3-90,10 42 0,7 3 0,16 28 0,2-12 0,23 7 0,-27-25 0,25 11-90,-18-23 180,-1 5-90,-1-7-90,5 0 90,-11-21 180,3-5-180,-13-23 360,-3 1-360,-17 4 0,10 11 0,-11 37-1080,34 30-89,-15 11-135,12-11 0,3-2-495,2 0 1799,0 6 0,8-19 0,-15-2 0</inkml:trace>
  <inkml:trace contextRef="#ctx0" brushRef="#br0" timeOffset="87979">3050 9615 9961,'-34'-16'990,"13"6"-630,0-13-360,18 14 0,21-16 0,-13 13 0,35-4-90,-35 5 90,35 2-1170,-17 4-1258,13 18 561,-15 16 1867,-10 9 0,-11 11 0,0-7 0</inkml:trace>
  <inkml:trace contextRef="#ctx0" brushRef="#br0" timeOffset="88447">4637 9773 9871,'-28'-18'540,"20"3"-270,-49-1-180,35 5 0,-26 2 90,-2 5-360,11 1 225,1 11 0,1 4-45,1 14 0,10-3 0,3 4 0,11 11-90,6 13 90,25-24-450,15 7 270,9-14 135,0-14 0,1-2 45,2 6 45,-3-15 0,-2-5 315,-9-9 270,6-17 89,-26 0-629,-2 1-90,-10 6 0,0 30-90,0 16 90,0 18-809,0 19-1,15-20-899,5 19 1079,-1-24-539,12 5 1169,-13-22 0,11-2 0,-3-10 0</inkml:trace>
  <inkml:trace contextRef="#ctx0" brushRef="#br0" timeOffset="88762">4783 9935 9691,'0'-29'1350,"0"3"-1260,-15 2-90,11 4 359,-12-1-269,16 32 0,17-16-180,1 58 90,2-33-45,0 12 0,-3 1-45,-12-1-179,26 1-181,-28-16 360,9-16 90,-8-17-90,4-16 90,-3-11 135,0 8 0,0 1-45,2-10 45,0 8 0,0 2 45,0-1 89,8-4-179,-4 23-90,3 6 0,0 6-90,0 20 180,2-12-90,10 51 0,-4-29-45,-3 11 0,0 1-873,4 0-341,9 9 0,-9-19-360,1-13 1619,1 4 0,0-17 0,0 7 0</inkml:trace>
  <inkml:trace contextRef="#ctx0" brushRef="#br0" timeOffset="89096">5413 9264 11131,'0'-15'1709,"0"4"-1260,0 31-359,18 30-90,1 4 45,-1-9 0,1-1-1948,-1 5 1903,-2-18 0,-1 1-169,2 26 169,6-18 90,-1 16-180,-13-33-270,2 2 270,-7-20 90,-2-18 0,0-18 0,1-26 0,0 4-45,1 18 0,1 1 45,2-4 0,9-4 0,-5 28 1300,6 7-1300,3 7 683,-5 16-683,10 15-90,-13 8-1529,3 25 179,-11-22 1440,-2-8 0,0-1 0,-2 2 0,0 8 0</inkml:trace>
  <inkml:trace contextRef="#ctx0" brushRef="#br0" timeOffset="89284">4320 8902 11131,'-11'-20'269,"3"4"-269,5 7 90,27 4-90,-18 19-90,43-11 1,-29 42-541,22-18 630,-20 13 0,-3 4 0,-4-13 0,-1 0 0,4 12 0,0 0 0</inkml:trace>
  <inkml:trace contextRef="#ctx0" brushRef="#br0" timeOffset="90096">7228 9232 9961,'-6'17'0,"-1"-13"90,2 31-90,0-30 0,2 45 0,1-28 0,0 42 0,2-30 0,0 17 0,0-22 0,0 2 0,0-14-270,14-5-89,-10-3-541,10-5 810,-14-25 90,8 15 90,0-58 180,2 36-90,4-35 450,-3 8-451,4 15 1,4-18-90,-8 31 270,7 0-360,-7 19 180,3 3 0,-3 5-90,0 15 0,0-11 0,6 48-90,-6-29 0,-2 11 0,-2 2 0,0 0 90,1 21-180,-7-29-360,0 12 180,0-45 90,0 15 90,4-65 90,-1 30 0,4-18 0,1-2 90,2 6 90,0 5 0,1 4-90,1 15 180,12 0-270,-9 15 0,8 0 90,-6 26-90,2-19 0,-1 46 0,9-12 0,-7 14-45,-3-17 0,0 0-495,2 8-495,-1-10 1,1 0-435,4 1 1469,10 3 0,-7-23 0,2-5 0</inkml:trace>
  <inkml:trace contextRef="#ctx0" brushRef="#br0" timeOffset="90429">8153 9331 10321,'0'-18'270,"0"2"539,-23 2-449,-4 7-360,-17 20-90,8 13 180,18 10-90,6 3 0,5 5 0,5-8-45,8-3 0,1-1-45,-2-1-539,32 12 269,-14-30 270,17-5 0,-17-22 180,12-9-90,-20 2 405,-2-12 0,-1 0-226,0 11 1,-6-37-180,-6 34 90,0 8-180,0 24 90,0 16-809,0 17-2070,20 15 811,8-22 1818,12 8 1,2-18 0,-7-2 0</inkml:trace>
  <inkml:trace contextRef="#ctx0" brushRef="#br0" timeOffset="90613">8837 9260 11041,'-48'0'1529,"0"0"-1439,20 19 0,-14 6-90,28-1 0,-7 29-180,12-33-1709,32 34 450,17-31 1439,-4-8 0,3-3 0,-5-7 0,0-1 0,3 0 0,0-1 0</inkml:trace>
  <inkml:trace contextRef="#ctx0" brushRef="#br0" timeOffset="90830">7853 8902 10951,'-13'14'-360,"3"-10"-2428,24 10 2788,19-14 0,13 0 0,8 0 0</inkml:trace>
  <inkml:trace contextRef="#ctx0" brushRef="#br0" timeOffset="91002">8208 10311 11580,'-14'12'-585,"6"-3"1,2-5-1,6-4 1</inkml:trace>
  <inkml:trace contextRef="#ctx0" brushRef="#br0" timeOffset="91498">10282 9054 11670,'-50'-6'90,"0"1"180,-2 3-135,17 0 0,0 3-135,-17 15 0,8-1 0,6 5 90,11 17-90,4-8 0,5 1 90,17 1-90,22 16-180,21-24-1410,13-2 1500,7-9 0,-13-10-90,0 3 30,-16-14 1,0-1-30,14 5 134,-13-21 0,-2-6 45,-3 5 0,-10-11 0,-5-5 0,-5-6 0,-5 15 0,-1 0 0,-3-19 90,-20-2 179,16-6 226,-25 16 0,-3-1-225,19 11 0,0-1-121,-10-1 1,-4-2 0,3 4-150,-10-22 0,18 24 0,0 2 90,-12 0-90,24 12 90,-21 9-180,23 31 90,-5 5 45,15 12 0,3 6-135,-6 21-622,5-24 0,5 5 0,-1-3 442,1 0 0,0-2-45,3 13 1,3 1-1112,6-5 1,0-3 1065,-11-13 0,0 0-880,8 15 0,-1-3 430,0-2 810,3 6 0,-18-31 0,-2-3 0</inkml:trace>
  <inkml:trace contextRef="#ctx0" brushRef="#br0" timeOffset="91613">10163 9173 9602,'-34'-39'1169,"4"0"-1169,4-4 0,13-1-45,4 3 0,2-1-675,5-8-315,18 5 1,8 4-764,8 12 1464,3 12 1,3 4-1,13 3 1,1 3-1</inkml:trace>
  <inkml:trace contextRef="#ctx0" brushRef="#br0" timeOffset="91780">10963 9112 10231,'-25'10'0,"5"-1"0,20 2 0,0-2 90,0 1-180,0 0-989,0 6-1,0-4 1080,0 12 0,0-11 0,0 4 0</inkml:trace>
  <inkml:trace contextRef="#ctx0" brushRef="#br0" timeOffset="91946">11007 8864 10681,'-13'19'-750,"22"-1"1,15 18-1</inkml:trace>
  <inkml:trace contextRef="#ctx0" brushRef="#br0" timeOffset="92413">11168 8910 9602,'38'36'2608,"-6"-6"-2518,-2 1 180,-16-10 0,8 0-270,-13-3 0,14 12 90,-11-4-90,4 11 0,-7-10-90,-1 2 90,1-1 90,-1 8-90,-1-12 0,1 7 0,-5-19-180,2-2 0,-2-8-90,0-1 0,2-16 0,0 11 270,6-42-90,-2 24 90,-1-10 0,0-2 0,5-4 360,5-26-270,-6 30 90,2-5 90,-2 19-270,-1 10 0,6 3 0,-5 7 0,10 23 0,-7 5-450,3 4 0,0 1-359,5 9-496,-1-14 1,2-5-135,2-10 1439,10-1 0,-10-12 0,2 0 0</inkml:trace>
  <inkml:trace contextRef="#ctx0" brushRef="#br0" timeOffset="92734">11928 8501 11490,'-17'-34'1080,"3"4"-451,14 11-359,0 24-180,0 11-90,16 45 0,7-12-197,-13-13 1,1 2 240,18 5 1,-1-1-90,-16-10 1,-1 1 44,22 18 0,3-1 0,-3 1-90,-6-15 0,-1-2-180,3-4-438,20 0 619,-26-21-1,15-20 180,-20-17 269,9-28-89,-7 6-135,-8 14 0,1 2-135,1-2 270,4-17-270,-11 38 0,4 12 0,-7 8-900,2 56-359,-3-28-540,-2 13 0,-1 4 1497,0 8 0,-7-19 0,-4-1 0,-11 17 1</inkml:trace>
  <inkml:trace contextRef="#ctx0" brushRef="#br0" timeOffset="92880">11302 9841 13469,'-21'-19'-3867,"8"-1"3867,2-24 0,9 24 0,2-1 0</inkml:trace>
  <inkml:trace contextRef="#ctx0" brushRef="#br0" timeOffset="93712">13587 8657 12120,'-7'19'0,"2"8"90,5 13-90,0 4 0,0-7 90,20 0-180,-15 0-180,28 4 0,-12-11-449,14 1 629,-5-14-540,7-9 450,-18-1 180,10-22-90,-16-6 180,1 2 360,-9-33 0,-2 33-1,-2-37-538,-1 34 178,0-6-89,0 38 0,0 25 0,0 10 0,8-7 0,1-1-89,-5 1-271,13-9 0,3-3-270,7 0-1708,33 2 1618,-19-20-362,15-26 1028,-32 12 262,-5-24 0,-3-5 1052,0 8-271,-6-11 1,-3-2-181,-2 0-269,-2-10-360,-3 11-180,0 13 539,0-1-269,0 36-270,0 14 90,0 32-90,0-7 0,7-14 0,3-1-90,11 6-225,-1-11 1,1-2-226,11 1-90,1-5 181,-10-8 89,0-12 90,-2 6 180,7-25 0,-9 13 270,7-46 0,-15 30 989,-1-41-719,-7 30-180,-1-6-90,-2 8 0,0 8-91,0 22-89,0 17-89,0 31-271,0-8-630,19 11 91,-14-25-990,45 5 1889,-30-14 0,29-9 0,-19 0 0</inkml:trace>
  <inkml:trace contextRef="#ctx0" brushRef="#br0" timeOffset="94329">15017 8839 9961,'-26'-2'180,"-9"2"-450,22-2 360,11 2-90,-4 10 0,5-8 0,-3-3 90,-30-2 0,17-16 0,-12 18 0,-3-7-90,10 8 270,-17 0-180,13 0-90,-16 0 0,15 14 0,-14 2-90,19 1 90,-7 7 90,8-8-90,6 7 270,-3 3-270,12-9 0,1 8 90,5-11-90,19 14 0,3-15 0,23 6 0,1-15-90,-8 0 90,-4-4 0,-13-14-90,3 11 180,-5-27-180,-4 11 180,-8-17 0,-7 11 539,-21-10-269,15 16-180,-15-6 90,1 12-270,16 0-90,-16 3 630,6 1-450,11 22-90,-11 9 0,34 16-90,-15 2-540,35 6-90,-9-11-674,-5-7 0,3-1-1942,18-1 3336,1 5 0,-14-21 0,1-4 0</inkml:trace>
  <inkml:trace contextRef="#ctx0" brushRef="#br0" timeOffset="94584">14848 8253 12120,'-5'-17'630,"2"1"-630,0-3 90,3 6 0,21 0-90,0 8-90,20 3-90,-22 19-1619,9 10 360,-25 13 1439,5 5 0,-4 2 0,-34 12 0,12-11 0,-1 0 0</inkml:trace>
  <inkml:trace contextRef="#ctx0" brushRef="#br0" timeOffset="95166">15988 9348 11490,'14'-29'540,"3"-31"-540,0 33-1556,9-32 1556,-14 19 90,12 0-180,-6-2 135,-6 10 0,0-1-135,7-17 90,-5 4 0,-2 0 0,0-11-45,-5 7 0,-2 0 45,-2-10 303,-1 22 1,-3 0-304,-7 3 0,-1 3 0,5-13-45,-13 14 0,-1 3 135,14 6-90,-27 3 540,15 31-540,-12 21 90,13 9-90,4 13 0,7-18 0,1-1 90,1 22-171,10-9 0,1 0-278,-4 7-541,15-11 1,6-2-271,7 1 585,-12-16 1,4-3 584,8-6 0,2-3 0,9 4 0,16 2 0</inkml:trace>
  <inkml:trace contextRef="#ctx0" brushRef="#br0" timeOffset="95516">16785 8836 10411,'-21'-6'810,"16"-3"-271,-33 8-359,15-2-180,-18 3 0,-3 21 0,8 3 0,13 13 0,4 18 0,17-25-270,13 21 90,-6-31-269,30 4 449,-12-16-90,19-2 90,-1-24 270,-6-6-1,-10-21-89,-14 9 180,-5-1 270,-6 1-450,0 8-180,0-4 0,0 15-540,0 2-1169,0 45 540,18-3 89,-13 28 1080,31-8 0,-12-31 0,18 4 0</inkml:trace>
  <inkml:trace contextRef="#ctx0" brushRef="#br0" timeOffset="95779">17102 8765 11670,'0'10'90,"0"11"-90,0 17 0,16 3 0,-12-9 0,26 14 0,-13-14 540,12 13-450,-5-21-90,-5-6 0,-5-34-180,-5-5-360,0-44-89,-5 20-451,-1 2 1,0-2-1648,-1-11 2727,0 20 0,0 0 0,1-11 0,0 3 0</inkml:trace>
  <inkml:trace contextRef="#ctx0" brushRef="#br0" timeOffset="96179">17658 8670 10771,'-15'-18'989,"2"23"-989,-5 28 0,9 10 0,5 6 90,3-12-180,-4 1 180,5-4-90,0-1 0,0-5 0,0-4 0,18-5 0,-13-4-360,23-9 270,-11-19 90,7-29 0,2-1 0,-14 5 0,-2 0 0,8-3 0,-7 7 0,-1 0 180,1-1-90,4-7 0,0 23-90,-2 8 0,10 6 0,-10 22-899,12 12-271,-10 9-2158,14 21 3328,-12-23 0,7 11 0,-8-17 0</inkml:trace>
  <inkml:trace contextRef="#ctx0" brushRef="#br0" timeOffset="96797">17915 8742 10141,'-20'-5'360,"-1"3"90,-3-3-180,0 5-91,-3 0-89,3 0-90,-12 15 90,11-11 180,-12 26-270,21-9 0,1 27 90,11-14-90,28 12-90,-18-26 135,24-7 0,4-3-45,-9-2-180,11-4 0,0-1 90,0-3 90,26-17-90,-41-1 90,18-17 270,-36 0-180,6 7 90,-9 1 360,-17-4-450,-3 14 0,-1-8 180,6 16-360,15 29-360,0 9-1439,20 6 0,5 2-450,1 12 2213,6-18 0,3-4 0,2-1 0,3-2 0</inkml:trace>
  <inkml:trace contextRef="#ctx0" brushRef="#br0" timeOffset="97246">18472 8600 12750,'-7'-7'989,"0"0"-1079,2-3 720,1 4-630,3 20 0,16 28 0,-11 2 45,13-14 0,1 1-135,-13 10 180,33 1-90,-9 12 0,9-16 0,4 5 90,3-16-90,-10-14-270,18-1-270,-24-12-989,12-15 360,-22-12-1710,2-26 1260,-15 6 1619,-2-5 0,-4 15 0,0-2 0</inkml:trace>
  <inkml:trace contextRef="#ctx0" brushRef="#br0" timeOffset="97728">18933 8724 10051,'15'26'180,"-11"-1"-180,25-3 90,-18-1-90,14-10 360,4 9-180,-6-11 90,16 4-360,-16-6 180,8-7-180,-12 0 90,0 0 90,-3-18-180,3-1 90,-6-2 0,-1-11-90,-8 10 180,-20-16 0,12 9 0,-30 4-180,12 9 90,1 3 269,-11 6-269,20 20 180,-5 12-180,27 34 0,18-17 0,-2-10 0,4-3 0,19-4 0,-11-8 0,-1-2 0,12-5-45,-7-4 0,1-3-45,8-3-45,-4-20 1,-1-7 134,-2-1-180,-9-15 0,-5-4 180,-10-2 0,-10 4 0,-4 0-380,-2-13 1055,-14 7 0,-2 0-1680,7-9 1095,-16 21 0,-3 1 45,11 6 0,-1 3 135,-13-12 809,-10-6-989,33 57-90,-12 0 0,16 39 0,0-2-1135,26 10 596,-19 9-766,26-17 1,5 1 0,-23-11 0,0 0 1304,19 10 0,2-2 0,-13-15 0,-2-2 0,2-1 0,0 0 0</inkml:trace>
  <inkml:trace contextRef="#ctx0" brushRef="#br0" timeOffset="102447">21023 8769 8972,'-15'0'1619,"-1"0"-899,-2 0-181,0 0-269,2 0 180,0 0-90,5 0-180,-1 0-91,4 0-89,0 0 0,4 0 540,1 0-540,22 0-90,10 10-360,15-8-359,5 18-361,-14-14 1,1 0-670,21 11 1839,-4-7 0,2-1 0,9 3 0,-21-6 0,0 1 0</inkml:trace>
  <inkml:trace contextRef="#ctx0" brushRef="#br0" timeOffset="102630">21100 9001 10411,'-18'0'810,"2"0"-810,9-12 0,32 9 0,-1-10-450,32 2-1491,-9 8 502,8-8 1439,-9 6 0,2 2 0,-12 2 0,1 0 0,13-3 0,0 0 0</inkml:trace>
  <inkml:trace contextRef="#ctx0" brushRef="#br0" timeOffset="102895">21517 8619 10591,'-34'-12'315,"1"-1"0,-13-3 314,-9-8-449,37 15-180,4 0 0,31 6 0,16 3 0,10 15-90,9-12 135,-21 20 0,0 4-45,15-3-45,-10 12 0,-4 4-458,0 4 458,-17-14 0,-3 3-315,-6 1 0,-4-1-629,-2 22-540,2-9 0,-4 0 1529,-22 7 0,21-19 0,-1-1 0,-20 11 0</inkml:trace>
  <inkml:trace contextRef="#ctx0" brushRef="#br0" timeOffset="103400">22778 8438 10591,'-14'-2'1079,"1"0"-989,-5 2 180,-5-1-270,1 1 0,-16 0-90,10 18 180,-18 2-90,18 2-45,7 7 0,3 1 45,5-5 0,13 14 0,4 1 0,1-1 0,25-4 0,5-1-323,-5 5 323,14-5 0,3-3-1388,0 2 1388,-16-12 0,-1-1-386,19 11 386,-17-9 90,2 8-90,-23-20 106,-4 5-106,-7-11 340,-28-1-1509,-7-1-450,-15-1 1619,6-18 0,4 13 0,2-13 0</inkml:trace>
  <inkml:trace contextRef="#ctx0" brushRef="#br0" timeOffset="103629">23270 8218 10321,'20'-7'1979,"-7"3"-1259,5 19-630,-10-11-90,1 39 89,-4-19-178,-1 26 178,-2-5-89,-1-9 0,-1 2-255,0 21 210,0-6 0,0 0-225,0 10-495,0-12 1,0 0-1583,0 6 1807,8-23 0,0 0-2236,-4 23 2776,13-19 0,-6 6 0,3-21 0</inkml:trace>
  <inkml:trace contextRef="#ctx0" brushRef="#br0" timeOffset="103779">23053 8808 10141,'-13'-31'90,"4"2"-180,5 0 0,4 2-359,17-13-91,15 11-135,-3 5 1,2 2-1332,26-1 2006,-26 10 0,0 0 0,16 2 0,1 3 0</inkml:trace>
  <inkml:trace contextRef="#ctx0" brushRef="#br0" timeOffset="104268">23790 8738 10321,'2'-26'360,"-1"0"-630,-1 9 540,0 3-270,0 19 0,0 5 0,0 13 0,0-2 0,0-1 0,0 13 0,0-7 180,0 14-90,0-20 90,0 2 89,0-10-179,0-3 0,0-3 1529,0-2-1619,0-11 0,0 5 0,0-7 0</inkml:trace>
  <inkml:trace contextRef="#ctx0" brushRef="#br0" timeOffset="104645">23962 8612 11041,'-23'-10'1259,"4"-1"-1079,3 2-180,13 0 180,-24 3-180,24 1 0,-22 3 90,4 1-90,-8 20 90,-9 12-180,17 11 90,5-10 0,2 1 90,4 11 0,0 13-90,10-3 0,20-16-90,6 18 180,0-29-90,3-9 0,2-3 0,-9-1 0,17-6 0,2-6 0,-7-15-90,24-12 180,-36-8-180,2-21 90,-16 17-90,-2-29-180,-6 27-810,-9 4 1,-5 3-810,-11 3 810,-24-8 1079,13 30 0,2 4 0,10 3 0</inkml:trace>
  <inkml:trace contextRef="#ctx0" brushRef="#br0" timeOffset="105000">24303 8650 11221,'0'-15'179,"0"3"-179,-14 0 0,11 2 0,-11 4 90,14 16 0,0 14-90,0 10 90,0 5-90,14 12 0,-10-11 45,9-6 0,0-1-45,-10 3 450,18 14-90,-19-28 180,13 3-540,-12-18 0,4 0 0,-3-28-90,-2-10 0,3-14-270,-2 11 0,1 0-450,3-11-89,2-17-990,4 8 900,-1 14 989,12-14 0,-7 30 0,8-3 0</inkml:trace>
  <inkml:trace contextRef="#ctx0" brushRef="#br0" timeOffset="105378">24898 8685 10141,'0'-35'1080,"-19"16"-1080,14-9 90,-30 25-180,32-18 90,-30 19 0,9-7 90,-13 9-180,1 22 180,18 7-90,1 24 0,15-12 0,-2-3-450,28-6-270,3-7 540,28-4 180,-4-11 0,-9-10 0,-6-18 90,-8 13 900,-8-54-631,-5 36 1,-9-9 0,-5-2-360,-1 7 0,0-10-90,-16 24 180,12-5-270,-13 34-270,17 5-1888,0 31 719,0-7 1619,22 4 0,-17-15 0,17 0 0</inkml:trace>
  <inkml:trace contextRef="#ctx0" brushRef="#br0" timeOffset="106112">25797 8530 9961,'-35'-2'0,"1"0"0,-19-1 0,17 12 0,1 1 270,-4-5-270,9 20 0,3 3 0,8-6 45,3 9 0,4 1-45,10-1-450,40 22 360,-10-30 0,16-5 1,3-4 89,1-8 0,-5-3 0,-1-1-606,3-2 606,10-19 0,-28 14 360,-5-30 197,-12 9-107,-3-8 0,-7-2 280,0 0-460,-22 9-180,1-11-90,-5 21 270,-5-2-181,27 28-89,-20-8 0,22 39 90,-6 1-90,8 14 0,7-13 0,3 1 308,9 12-353,-2 1 0,1-1 45,-1 0-270,-3-7 0,-4-2-539,-7-12-810,8 9 629,-28-25-1818,-19-18 2828,10-26 1104,7-9 0,7-5-674,34-18-1008,-7 8 1,3 4 737,26 2-45,-20 16 0,0 2-178,12-4 223,2 5-90,0 5 0,0 5 0,-2 4 0,0 2 270,13 4-180,-14 3 89,23-1-179,-28 2 180,17-5-180,-22 0 90,4-5 90,-6-10-90,-8 2 180,2-24-91,-11 15 181,-2-26-270,-4 22 0,-19 3 0,-6 2-180,0 5 45,-11 6 0,-2 3-45,6 9 90,-19 28-180,26-18 90,11 26 0,5 6-90,1-10 1355,8 39-1985,18-38 1,5-3-450,9 16-765,15-10 0,6-3 1679,-21-13 1,1-2 0,14 4-1,1-2 1,-12-6 0,0-1-1</inkml:trace>
  <inkml:trace contextRef="#ctx0" brushRef="#br0" timeOffset="106238">27368 8779 12930,'0'0'0</inkml:trace>
  <inkml:trace contextRef="#ctx0" brushRef="#br0" timeOffset="126380">15422 4800 8882,'17'14'360,"-13"9"-270,26-19-180,-27 19 180,26-13-180,-17 11 180,16-2-90,3 15 0,-6-6 90,10 14-450,1 2-270,-8-8 90,-4-6 1,1-2-451,3 8 782,9 7 1,-15-14 0,-1 0 0</inkml:trace>
  <inkml:trace contextRef="#ctx0" brushRef="#br0" timeOffset="126636">15888 4819 7982,'-14'-3'90,"0"1"-90,-2 2 0,0 0 0,-4 14 90,-2-10-90,-5 29 0,-1-15 0,2 9 0,-1 3-431,-17 13 431,0 1 0,-1 1-373,16-16 0,0 1 13,-4 3 0,-4 4 1,3-3 208,3-2 0,1-2 0,-10 10 0,2-1 0,13-12 0,-1-1 0</inkml:trace>
  <inkml:trace contextRef="#ctx0" brushRef="#br0" timeOffset="128216">27418 8522 8702,'6'-4'630,"0"1"-450,-2 0 179,1 0-179,-2 0-90,0 0 360,-3 1-180,2 0 449,-2 0-719,17 1 0,-12 14 0,28-10 0,-29 19 0,29-9 0,-6 5 0,19 8-90,-6-9-359,-4 5-1440,1 0 899,-11-7 990,16 8 0,-18-13 0,6 2 0</inkml:trace>
  <inkml:trace contextRef="#ctx0" brushRef="#br0" timeOffset="128414">27865 8429 9691,'-35'-1'90,"2"-1"-90,-2 2 0,8 19-90,-24 10 180,17 11-450,4-9 1,0 0-631,-5 12 990,7-5 0,1 0 0,-1 8 0,11-16 0,0 0 0</inkml:trace>
  <inkml:trace contextRef="#ctx0" brushRef="#br0" timeOffset="129566">27302 8164 8612,'-17'0'540,"0"0"-360,1 0 0,-2 0-180,1 0 0,2 10 0,1-8 0,1 8-90,1-10 270,-5 9-180,6 4 89,-9 15 91,9-4-180,-14 28 0,14-22 0,-10 31 0,16-31 90,-2 23 0,6-21-180,0 24 90,18-22 0,-12 9 0,32-14 90,-31-2-90,43-1 0,-7 8 0,13-8 45,-16-6 0,-1 0-45,8 2 0,-3-4 0,0-1-90,9 1-598,-16-5 1,0-1 597,17 2 180,0 0-90,0-1-45,-15-4 0,-1-1-45,20 5 135,-12-4 0,0 0-204,7 0 159,-12-2 0,0-2 0,5-1 90,9 0-180,-2-4 90,-16 0 90,24-19-90,-28 14 0,16-29 180,-23 9 90,10-19 0,-18 3-91,-1-3 271,-10-10-270,-4 8-180,-12 4 0,-1-1-337,5-10 337,-25 5 0,-6 1 138,20 18 0,-1 1-138,-20-9 0,-3 2-45,11 11 0,1 1-45,-3 0 0,-1 0-270,-1 3 0,-3 0-360,-19-6 1,-3 3 134,12 6 1,-2 3 584,-6 2 0,-6 1 0,4 2 0,2 3 0,1 2 0,7 3 0,0-1 0,0 0 0</inkml:trace>
  <inkml:trace contextRef="#ctx0" brushRef="#br0" timeOffset="148335">2368 12105 10771,'-30'-30'719,"-15"2"-719,40 4 0,-36 4 0,11 4 0,-12 7 270,-15 21-270,17-8-45,-4 30 0,0 6 45,-3-6-656,5 13 1,4 3 655,10-8 0,11-10 0,3-2 72,5 1-72,2 3-90,7-12-450,25-12 450,11 0 1,15-10 89,5-15 0,-21 2 0,-1-2-237,21-20 237,-10 6 0,0 0 0,4-8 90,-15 7 0,-3 0-90,-1 1 180,1-5-90,-18 23 859,-5-3-949,-3 12 258,-3 13-348,-2 20 180,-16 30-90,12-4-1376,-12 7 1376,2-17 0,11 2 232,-10-4-232,0 17 89,-3-18-89,2-9 0,-2-1 0,-9 2 90,-10 17-180,14-28-179,-8 2-1530,8-13 2222,5-7-423,0-2 0,10-30 0,2-6 0</inkml:trace>
  <inkml:trace contextRef="#ctx0" brushRef="#br0" timeOffset="148512">2583 12217 8972,'8'0'809,"1"0"-629,0 0-90,-2 15-180,-1-11 90,0 27 0,-2-7-90,8 19 180,-5-6-3688,17 17 3598,-9-30 0,9 11 0,-10-24 0</inkml:trace>
  <inkml:trace contextRef="#ctx0" brushRef="#br0" timeOffset="148663">2797 11835 9152,'0'-13'-23,"-12"5"1,27 16-1,-3 9 1</inkml:trace>
  <inkml:trace contextRef="#ctx0" brushRef="#br0" timeOffset="149212">3297 11855 9602,'-45'0'1169,"-2"18"-1079,10-13-557,-2 39 467,12-22 0,9 8 0,0 3 0,-8 9 0,3 13 0,6-5-90,15-13 90,-6 15 0,25-27-26,4 8-154,1-23-180,28 1 270,-30-10 0,28-21 90,-15-7 90,-9-10-90,9-13 0,-21 20 167,6-14-77,-14 29-90,4-11 0,-5 45 0,-3-5 0,0 32 0,0-13 0,0 6 90,15-25-394,2 12-145,15-24 449,0 8-90,-14-25 90,12 11 0,-19-29 0,11 28 90,-3-48-90,-8 33-90,5-33 90,-9 38 0,-1-12 270,-3 25-270,-1-9 0,1 11 0,-1 0 90,4 21-180,-1 4 180,9 22-450,-2-13-1169,13-2 629,-6-9 900,7-11 0,-4 0 0,2-12 0</inkml:trace>
  <inkml:trace contextRef="#ctx0" brushRef="#br0" timeOffset="149347">3858 11901 9332,'0'12'-720,"0"3"-449,15 30 1169,-11-13 0,11 1 0,-15-12 0</inkml:trace>
  <inkml:trace contextRef="#ctx0" brushRef="#br0" timeOffset="149711">3452 11402 9332,'-19'-13'0,"-2"-1"90,10 4-90,-2-3-90,11 6 90,-1-1 0,3 2 0,0 0 0,22 0 0,-1-3 0,4 2-90,6-2 90,-13 5-180,14 1 180,-7 3 0,-4 0-90,-7 0 180,-5 0-180,-3 0 180,-3 0-90,0 10 0,-1-8-180,3 17-450,-3-6-269,0 6-540,-1 2 1439,-1 1 0,0 1 0,0 2 0</inkml:trace>
  <inkml:trace contextRef="#ctx0" brushRef="#br0" timeOffset="150263">5168 11697 10051,'-21'-15'360,"-16"2"-360,32 3 0,-39 2 0,23 3 225,-15 1 0,-4 6-225,-2 20 0,0-9 0,1 1 0,4 14 0,11-1 0,2 0 0,4-8 0,3 35 0,14-31-90,28 10 90,7-22 0,31 1 0,-13-12 0,13-18 90,-28-9-976,6-9 976,-19-1 269,-11 10-89,6 1 180,-11-6-540,5 7 90,-22 30 0,7 31 0,-23 22-204,25-23 0,1 2-651,-11 8 1,0-1 179,10-10 1,1 2 674,-5 23 0,1 0 0,5 5 0,0-24 0,0 0 0</inkml:trace>
  <inkml:trace contextRef="#ctx0" brushRef="#br0" timeOffset="151651">5217 12092 10141,'7'-7'0,"4"-2"90,1-5-90,10-11-90,-4 8 90,19-20 0,-15 11 90,17-21-90,-17 19 0,8-18 0,-16 21 270,2-7 0,-10 8-270,-2 8-90,0-2 90,-4 12 0,1 19 0,-1 7 0,0 23 0,0-10-180,17 0 0,-12-5-360,24-8 361,-13-3 89,10-10 90,2-22 90,-5-7 179,-5-18 1,-7 6-180,-6 11 90,-2-3-180,-3 11 0,1-3 0,5 6-90,1 12 180,10 21-90,-2 4-180,3 3 0,3 1-269,4 6-271,26 6 450,-23-23 270,18-9 0,-18-1 0,10-26 90,-18 13 90,0-33 270,-10 33-180,-5-34 269,-1 23-269,-4-17-360,0 6 90,0 6-90,0 25 180,0 8-90,0 29 0,15-21 0,-11 10 0,25-27-90,-26 19 0,34-21 180,-24 7-180,22-8 90,-21 0 0,1-17 360,-11-1 180,-1-19-360,-3 6-180,-16 3-90,1 14 180,-3 23-90,7 21 0,11 28 90,0-5-180,0 4 90,0-16 0,0-2 0,0 12-360,0-15-630,0 24 631,0-36-91,0 8 270,-13-26 270,9-24-180,-9-11 90,33-15 90,-15 1-135,22 16 0,4 1 45,-7-12 45,11 4 0,3 2-45,1-2 45,-6 7 0,-1 1-38,5 0 173,6-7 0,-17 14 0,-3 0 0,-6 1 90,2-8 0,-9 5-180,0-14 179,-7 15-89,-2-5-90,-1 10 173,0 1-263,0 2 0,0 2 0,-14 1 0,11 5 179,-11 17-358,14 9 269,20 22-90,-14-7 0,33 0-270,-8-8 90,8-15-180,22 0 360,-23-14 0,1-10 0,-1-3 0,1-6 0,-5-7 0,-4-4 0,-9-8 45,-9 4 0,-2-2 225,-4-9-1,-4 8 1,-1-1 180,-1-5-225,-7 5 0,-5 2-225,-6 4 0,-5-12 0,10 60 0,13 13 0,0 23 0,0 5-45,0-20 0,0 0 45,0 19-675,7-8 1,0-1-136,-3 3 180,8-13 1,0-1-91,-9-2 271,7 4-1,-10-22-270,0-4 810,-17-6 450,-2-3 269,-20-19-449,20-5 270,-15-23-270,19 8-180,-4-1 0,8 11-180,11 1 0,0 3 89,0-5-89,24 14-989,3-7-720,25 18 1709,-6-4 0,-19 20 0,-7 4 0</inkml:trace>
  <inkml:trace contextRef="#ctx0" brushRef="#br0" timeOffset="151867">6182 11448 9422,'-18'0'90,"4"0"-90,31 0-360,12 0-2159,36 0 2519,-13 0 0,6-13 0,-16-2 0</inkml:trace>
  <inkml:trace contextRef="#ctx0" brushRef="#br0" timeOffset="152035">6715 10862 9961,'0'-11'90,"0"3"-180,0 26-3058,0 16 3148,0 16 0,0 8 0,0-9 0</inkml:trace>
  <inkml:trace contextRef="#ctx0" brushRef="#br0" timeOffset="152551">8355 11025 9871,'0'-13'180,"0"2"540,0 1-630,0 28-180,17 31 90,-13 8 0,13-7 0,3 0-488,-1 9-97,1-8 1,-1-1-196,-1 8 780,3-5 0,0-1 0,-8-8 0,4-13 0,0 1 0</inkml:trace>
  <inkml:trace contextRef="#ctx0" brushRef="#br0" timeOffset="152711">8323 11364 9242,'-8'-28'90,"6"3"-180,-6 4 90,8 4 90,0 4-180,27 3-450,40 3 360,-35 5 0,2 1-1442,27 0 1,-1 0 1306,-26 0 1,-1 2 314,14 7 0,-1 0 0,18-4 0,-31 4 0,-1 0 0</inkml:trace>
  <inkml:trace contextRef="#ctx0" brushRef="#br0" timeOffset="153178">9198 11274 9152,'-44'0'360,"-4"16"-270,3 5-90,5 20 0,17-7 0,10 2 0,13-10 0,0 0 89,0 0-89,21-3 0,-16 0-89,38-4-91,-38-4-360,59-1 270,-39-8 90,16 0 0,1-6 270,-9-21-90,20-3 90,-40-23 180,-1 11-180,-12 1 450,0 2-630,-22 19 90,1-15 0,-5 42 90,10 4-90,16 29-450,17 10 90,11-14 0,12-13-269,21-7 449,-18-19 180,-8 3 0,0 0 0,8-6 360,16-21-91,-29-8 451,-1-28-630,-20 9-646,-3-2 826,-6 12 90,-21 1-90,16 2-491,-40-12 221,10 16-45,7 10 0,-3 3 45,-16 5 90,5 2-214,17 11 34,4 0 90,10 16-1888,-4 11-1,13 7 1889,-5 6 0,7-9 0,0 0 0</inkml:trace>
  <inkml:trace contextRef="#ctx0" brushRef="#br0" timeOffset="153361">9240 12298 10411,'-20'11'270,"1"-3"-3598,2-3 3328,9-22 0,0 12 0,8-13 0</inkml:trace>
  <inkml:trace contextRef="#ctx0" brushRef="#br0" timeOffset="154282">9513 11116 7533,'-6'0'359,"-2"0"-359,3 0 270,-8 11-180,6-8 0,-8 16 0,9-17 90,-3 14-180,1-3 0,5 4 450,-4 14-450,6-8 0,-1 24 90,2-14-180,0 10 90,0-10 0,15-3 0,-11 0 0,25 8 0,-26-11 90,25 12-90,-24-20 180,20 5-180,-14-15 90,6 0-180,-1-7 90,-6-2 0,2-14 0,0-9 0,-1-10 90,1-22-180,-7 18 45,-2 3 0,-1 0 45,-1-5-180,0-11-630,-17 11 91,13 11 719,-25-8 0,26 22 0,-9-2 0</inkml:trace>
  <inkml:trace contextRef="#ctx0" brushRef="#br0" timeOffset="154833">10405 11238 8792,'-6'18'360,"23"8"-360,-9 5 0,3 3 0,27 12 45,-23-11 0,-2-1 225,2-3 449,5 13-269,-17-24 269,12 0-719,-13-35-89,4-15-91,-6-18-765,7-2 1,5 0 44,9-8 654,-2 2 1,2 1-1,10 5 1,-16 20-1,0 0 1</inkml:trace>
  <inkml:trace contextRef="#ctx0" brushRef="#br0" timeOffset="155233">11278 11284 9062,'-26'-13'809,"-11"10"-449,14-10-450,-30 0 90,16 9 0,-15-9 0,31 13 0,-3 23 90,11 7-90,6 13 90,2 12-180,23-22 0,9 19 0,-3-28 90,8-8 0,1-4 0,-8-3-90,37-4 90,-18-20 90,-12 12-90,10-33 0,-28 7 540,6-29-90,-19 11 44,4 10 1,-4 2-495,-17 1 0,13-12-90,-13 30 90,16 25-1349,17 13 1349,2 14 0,3 4 0,-1-11 0,0-1 0,7 11 0,1 0 0</inkml:trace>
  <inkml:trace contextRef="#ctx0" brushRef="#br0" timeOffset="156162">12308 11347 11400,'28'-20'990,"3"-7"-900,-6-12-180,1-1 180,-5 9-180,-2-3 180,5-12-90,-10 9 90,-4 3 0,-1 0 90,-4 0 0,0-21-270,-5 35 90,0-5 0,-15 17 0,11 21-90,-10 20 0,14 14-495,0-7 0,0 1-404,0 17-661,-2-5 0,4 1 1110,5-21 1,0-1 539,-5 12 0,0-2 0,13 16 0,-15 0 0</inkml:trace>
  <inkml:trace contextRef="#ctx0" brushRef="#br0" timeOffset="156299">12438 11775 9781,'-11'-36'810,"2"-3"-810,26 9-90,-13-3 90,36 7-360,-18 0-1215,23-2 226,-5 3 1349,5 0 0,3 3 0,5 1 0</inkml:trace>
  <inkml:trace contextRef="#ctx0" brushRef="#br0" timeOffset="156561">13572 11182 11400,'-27'-13'270,"-11"0"0,34 5-90,-46 1-180,30 3 0,-38 18 0,28-10 0,-5 30-90,8-1-90,10 8-1349,4 23 360,10-26-1800,26 22 2969,15-31 0,13-2 0,5-20 0</inkml:trace>
  <inkml:trace contextRef="#ctx0" brushRef="#br0" timeOffset="157062">13923 11121 10501,'-24'-14'630,"18"3"-181,-42 5-359,17 3-90,-11 3 0,1 0 0,16 20 0,-5 5 0,16 11 0,-1-1 0,15-8 0,0 0-180,0-1-629,26 10 179,-20-12 91,46-2 89,-29-7 180,22-13 180,-9 5 90,12-7 0,-15-19 720,16-5-361,-27-21-89,-2 9 540,-14 1-360,-6 8-361,0 5-89,-17 6 0,1 8 0,-4 46 0,8-16 0,12 32-89,17-15-91,5-11-540,19 7 270,-7-13-269,15-11 629,-18-1 0,12-10 90,-14-15-90,-1 12 270,-3-30 90,3 5 89,-10-8 541,-2-14-630,-11 22 179,-4-16-449,-1 23 0,0-5 90,-16 19-180,13 21 90,-13 14-179,16 14-2340,19 12 990,2-18 1328,2 7 1,16-15-1,-11-2 1</inkml:trace>
  <inkml:trace contextRef="#ctx0" brushRef="#br0" timeOffset="157246">14428 10967 10591,'-7'0'0,"1"0"0</inkml:trace>
  <inkml:trace contextRef="#ctx0" brushRef="#br0" timeOffset="157415">14445 10233 10681,'-28'0'0,"0"20"0,6 0-90,4 10 0,1 6-1799,-9 18 1492,5 2 1,2 3-1,9-20 1,0 0 0,-1 13-1,-1 1 1</inkml:trace>
  <inkml:trace contextRef="#ctx0" brushRef="#br0" timeOffset="157912">15930 11045 9871,'0'-25'1440,"0"8"-1081,0-7-359,0 14-90,0-1 90,-17 25 0,-3 5 0,-16 23 0,17-5 0,4 2-90,15 4 180,0-11-90,0 9 0,17-15-90,-12 0 90,39-1 90,-7 7-180,13-8 180,6 9 0,-34-17-180,16 6 180,-34-13-90,12-1 0,-16-2 0,-18-4 0,-12 2-809,-10-3-1350,-22-1 900,24 0 1259,-20-19 0,38-8 0,-3-19 0</inkml:trace>
  <inkml:trace contextRef="#ctx0" brushRef="#br0" timeOffset="158321">16233 10568 9602,'11'-5'1798,"1"1"-1438,-6 18 0,0-10 90,-2 48-360,-1-24-45,0 13 0,0 3-695,0 8 650,0-16 0,1 1 0,0 18 0,3 1 0,1 2 0,-1-18 0,0 1 0,2 20 0,0-14 0,1-3 0,-1 2-90,6 11-179,-8-33-91,1-3-1169,-5-15 989,-1-19 450,-1-12 45,7-16 0,1-4 135,-5-10 180,11 0 0,0 4-180,-11 17 359,30-11-359,-19 37-90,24 37-90,-19-5 830,4 30-1730,-9-20 1,-1-1 269,8 10-225,-1-3 1,2-2 944,5-9 0,8 3 0,-7-19 0</inkml:trace>
  <inkml:trace contextRef="#ctx0" brushRef="#br0" timeOffset="158578">17005 11136 10231,'0'-23'270,"0"2"-180,-23 4-90,17 4 0,-36 7 0,24 26 90,-14-14-90,16 44-90,6-14 90,10 14 90,0-1-90,22-3-90,11-15-1651,13-8 0,6-4 1741,9-6 0,-15-3 0,-3-6-135,1-24 225,-17-6-180,-2-12 90,-29-2 0,-6-1 0,5-1-228,-17 5 1,-4 2-222,4 9-361,-28 4-269,14 7-270,-3 6 1349,6 0 0,2 7 0,4-3 0</inkml:trace>
  <inkml:trace contextRef="#ctx0" brushRef="#br0" timeOffset="158895">17345 11046 9422,'-19'15'0,"5"9"0,14 8 0,17 2 90,-12-7-180,13 0 90,-1 0 0,-13-2 0,13-4 449,-4-1 1,-9-5-360,16 0-90,-18-27 0,6-12 0,-8-19 0,0-4-360,0 6-269,0 0-811,0-20 181,0 18 1259,0-13 0,0 23 0,0 3 0</inkml:trace>
  <inkml:trace contextRef="#ctx0" brushRef="#br0" timeOffset="159161">17777 10578 11760,'0'-15'180,"-14"3"-180,10 2 450,-10 4-450,14 30 0,0 14 0,0 17 0,-1-13 0,2 1 0,16 12 0,-9-7 0,1 1-90,11 5-495,-7-10 1,-1-1-1221,5 2 815,5 9-1437,1-16 2427,-14-15 0,4 1 0,-8-14 0</inkml:trace>
  <inkml:trace contextRef="#ctx0" brushRef="#br0" timeOffset="159281">17652 10923 11311,'0'-28'449,"0"0"-539,0 4 90,0 3-90,23 3-539,-17 4-91,48 3-449,-28 5 1169,9 4 0,2 1 0,8 1 0,15 0 0</inkml:trace>
  <inkml:trace contextRef="#ctx0" brushRef="#br0" timeOffset="159781">18513 10856 11311,'-11'0'0,"1"0"0,3-4 359,1 3-359,3-3 0,-1 19 90,3 9-180,0 10 90,1 3 90,0-7-180,0 0-269,20 8-271,-15-11-899,36 9 809,-9-24-449,25 5 719,-7-16-815,0 2 1265,-16-17 90,-1 10 360,-4-27 1259,2 8-1350,-11 1 631,-2-16-451,-13 17-539,-3-12-89,-2 9 994,-17 12-1355,12 23-179,-12 7 89,37 2-629,5 7 449,0-15 720,38 3 0,-38-6 0,36-9 0</inkml:trace>
  <inkml:trace contextRef="#ctx0" brushRef="#br0" timeOffset="160161">19200 10883 9691,'-21'-18'270,"-9"6"-270,27 25 90,-10 7-90,33 2 0,-16 9-90,41-27 90,-22 21-270,24-22 91,-4 7-378,2-10 467,6 0 0,0 0 90,1-18 0,-1 13 45,-18-20 0,-2-4 45,15 4-45,-14-11 0,-5-4 135,-2-3 90,-4-16 0,-17 16 90,-3-2 89,-1 1 91,-10 12 0,-4 0-91,-16-14-359,4 9 0,-1 2-90,-1 0 0,-13-10 0,25 29 205,-4 22-205,9 51 0,11-1-590,9-1 1,6 0 589,-3-24 0,4-1-180,4 10 0,4 3 0,-1-4-90,-1-9 0,1 0-495,9 20 1,0-3-135,-4-10-1170,11 10 2069,-26-26 0,0 1 0,-13-10 0</inkml:trace>
  <inkml:trace contextRef="#ctx0" brushRef="#br0" timeOffset="160278">19538 10807 11311,'0'-29'179,"0"1"-538,38-10-541,-6 10-2279,14 4 0,6 3 3179,-19 7 0,-1 3 0,15-4 0,-1 1 0,-12 5 0,0 0 0</inkml:trace>
  <inkml:trace contextRef="#ctx0" brushRef="#br0" timeOffset="161494">21098 10255 10771,'5'-11'90,"-2"3"0,-2 24-90,-1 3-90,0 25 90,0-3 0,0-3 0,0 1-483,0 25-686,0-7 0,0 0-144,0-22 0,0-2 469,-2 10 1,4-2 843,14 12 0,-12-9 0,12-2 0</inkml:trace>
  <inkml:trace contextRef="#ctx0" brushRef="#br0" timeOffset="161667">20963 10803 9871,'-15'-27'360,"2"0"-360,13-9-90,0 10 90,42-14 0,-13 21-405,13 6 1,4 2-226,3 4-225,7 3 1,1 2 314,1 2 540,-4 7 0,-3 5 0,-11 6 0,9 17 0</inkml:trace>
  <inkml:trace contextRef="#ctx0" brushRef="#br0" timeOffset="161798">21577 10761 7892,'0'14'720,"0"-1"-810,0 4 180,0-3-90,0 4 90,0-9-270,0 4-180,0-8-1529,43 2 1889,-19-6 0,35 0 0,-30-1 0</inkml:trace>
  <inkml:trace contextRef="#ctx0" brushRef="#br0" timeOffset="161931">21847 10647 9871,'0'-14'180,"0"0"0,-17 8-180,13 19 0,-12 14-540,16 11-899,18 3 1439,2 6 0,1-12 0,-5 11 0</inkml:trace>
  <inkml:trace contextRef="#ctx0" brushRef="#br0" timeOffset="162845">21932 10410 8612,'0'26'0,"9"1"90,-6-5-90,6 0 0,-9-6-180,0 1-539,0-1-91,0 0 810,0-1 0,0-2 0,0-1 0</inkml:trace>
  <inkml:trace contextRef="#ctx0" brushRef="#br0" timeOffset="163062">22007 9989 9422,'15'-5'269,"2"-1"-269,4 3 90,1 1-719,18 2-1260,-6 0 1889,12 21 0,-11-16 0,1 16 0</inkml:trace>
  <inkml:trace contextRef="#ctx0" brushRef="#br0" timeOffset="163697">23215 10482 10501,'-24'-28'-90,"1"4"0,-4-1 180,11 9-90,-6 3 0,14 7 90,-2 23-90,7 12-90,1 28 180,2-6-90,19-4 0,3-1 0,-12 3-45,20-3 0,4-2 135,-8-7-45,-5-9 0,0-2 135,3-2 0,-11 5-90,-6-16-90,-5-4-1260,6 0 1260,-25-5 0,-6 1 0,-17-5 0</inkml:trace>
  <inkml:trace contextRef="#ctx0" brushRef="#br0" timeOffset="163927">23862 10250 9422,'21'-1'1529,"-9"16"-990,2 12-539,-12 9 0,0 8 0,-2-5 90,0 4-90,0 2 0,0-11 0,0 0-180,0 19 135,0-9 1,0-1-676,0 6-315,0-4 1,0-2 584,0-3-1708,0 19 2158,0-43 0,0-2 0,0-11 0</inkml:trace>
  <inkml:trace contextRef="#ctx0" brushRef="#br0" timeOffset="164315">23685 10777 9961,'-9'-33'540,"7"0"-540,-7 0-90,9 1 180,19 2-90,-15 2-180,44 3-495,-16 9 1,3 1 404,-3 6 0,3 1-1802,22-2 1,-2 2 1892,3 4-46,-11 3 0,-1 2 135,5 12 108,10-10-107,-24 10 890,-5 3-441,-7-12 989,0 22-809,-11-24 1781,-3 17-2141,-7-11 911,-19 2-1001,-5 9-180,1-9 180,-12 14-90,11 6 0,0-4 0,-7 22 90,25-17 0,-9 20 90,11-23 90,20 20-270,-15-28 180,34 6-90,-14-21-90,18-3 0,-17-20-90,5 14 90,-28-36 0,9 22-90,-12-20 90,0 7-270,0-2-90,0 0-989,-24-13 359,18 14 990,-35-13 0,22 26 0,-16-3 0</inkml:trace>
  <inkml:trace contextRef="#ctx0" brushRef="#br0" timeOffset="164617">24605 10644 10141,'4'-11'0,"1"9"90,-3-9-90,0 11 0,0 0 0,0 0-90,1 14 180,0-10-90,0 29 0,-2-15 0,0 16 0,-1-4 0,0-1 0,0-1 0,0 8 0,0-12 270,0 4 180,1-19-450,0 3 0,2-10-180,5-20 0,-1-14-720,2-9 1,0-3 89,0-15 810,0 11 0,0 3 0,0 5 0,2-9 0</inkml:trace>
  <inkml:trace contextRef="#ctx0" brushRef="#br0" timeOffset="164995">25142 10630 10141,'-51'0'180,"-1"0"-180,11 0 180,2 0-270,17 16 180,2-12 0,18 32-180,-5-12 180,7 10-90,18-3-270,-13-13-90,34-1 270,-9-3 0,24-6 90,-12-2 0,8-6 0,-34-15 180,15-3 90,-28-21 540,8 0-810,-11 4-90,0 0 90,-14 14-990,10 23 1,-10 16-1,14 18-719,18 4 1709,-14-7 0,28 1 0,-14-2 0</inkml:trace>
  <inkml:trace contextRef="#ctx0" brushRef="#br0" timeOffset="165428">26115 10519 9871,'-34'-4'450,"7"1"-450,-32 3 90,-4 15-180,17-11 225,11 20 0,3 1-135,0-16 0,7 52 0,34-45-720,25 20 630,11-16 0,-7-14 1,1-2-2308,15 6 2397,-20-10 0,-1 0 0,12 0 131,-6 0-131,-6 0 604,-7-17-424,-4 1 360,-11-18-181,-23 5 707,-12 2-976,-20 5 506,6 11-596,4 22 0,16 16 0,7 9 0,11 9 45,0-8 0,0 1-135,0 14 90,8-3 0,1-1 0,-5-4-180,11-11 0,0-1-360,-11-1-629,10 11 719,-14-26-1529,-22-1 1979,2-36 0,-5 16 0,10-18 0</inkml:trace>
  <inkml:trace contextRef="#ctx0" brushRef="#br0" timeOffset="165695">26267 10739 8702,'51'-11'90,"-13"4"180,24 2-180,-30 5 90,21 0-90,-27 0 0,8 0 0,-14 0-90,-1 0 0,-3 0 89,3 0 1,-6 0 0,1-14 0,-10-8 180,-2-15-270,-2 5 180,-23-6-180,0 17 0,-26-5 90,25 13-180,-17 6 180,20 2 0,-3 24 0,-1 8-180,23 11-1529,14 15 360,-7-20-1870,45 10 3129,-24-16 0,30-3 0,-10-1 0</inkml:trace>
  <inkml:trace contextRef="#ctx0" brushRef="#br0" timeOffset="165997">27433 10571 13020,'51'-8'-360,"-7"-2"-360,4 9-1618,15-2 988,-10 3 1067,-6-2 1,0 4 0,10 14-1,-20-5 1,0-1 0</inkml:trace>
  <inkml:trace contextRef="#ctx0" brushRef="#br0" timeOffset="166297">27802 10472 11490,'-16'-18'0,"8"3"-90,-2 0 180,9 1-90,-3 1 0,4-1 0,26 4 0,7 2 0,16 6-1088,1 0 1178,-9 2-180,4 0 90,1 16 0,18 1 90,-17 2-90,-12 2 0,-3-1-90,-2-2 180,0 34 0,-21-23-180,-29 34 90,15-29-540,-17-1 0,-5-2-899,-5-1 1439,4-8 0,-1 0 0,-2 2 0,7 5 0</inkml:trace>
  <inkml:trace contextRef="#ctx0" brushRef="#br0" timeOffset="167195">28920 10387 11400,'0'-10'0,"0"2"0,0 28 360,0-3-270,-10 26-90,7-8 90,-7 4-90,10 4 0,0 1 0,0 17 0,0-16 0,0-10 0,0 0 0,0 1 180,0 14-90,0-28-180,0 2-270,0-40 270,0-11-180,0-19 270,0-4-1304,0 7 1214,-15-7 90,13 11 0,0-1-45,-5 7 0,-1 1 90,7-11 0,2 1-45,-1-17-732,0 5 732,0 6-47,0-5 47,0 22 90,17 1-90,2 22 90,15 20 927,-4 12-1017,-13 21-90,-5-6 90,-12 12-270,0-20-2428,0 12 179,-17-27 2721,12 11 0,-12-24 1,17 7-1</inkml:trace>
  <inkml:trace contextRef="#ctx0" brushRef="#br0" timeOffset="167545">29417 10212 9781,'18'17'1080,"-3"-12"-810,1 12 179,-1-3-359,-4-10-180,2 24 180,-7-15-90,0 16-90,-4-11-269,0 14 89,-1-18-90,-1 9-540,0-15 900,17-4 0,-13-23 180,27-4 180,-27-24 90,19 14-540,-20-6 180,6 16-90,-9 30-900,0 27-89,0 13-495,7-13 0,4-2 1484,17-3 0,8-1 0,2-18 0</inkml:trace>
  <inkml:trace contextRef="#ctx0" brushRef="#br0" timeOffset="167945">29823 9917 9871,'0'-9'630,"17"21"-450,5 14 0,-1 14-644,14 6 554,-31-8-180,33 5 90,-32-1 0,31 1 0,-25-1 0,14-2 0,-10-4 0,-7-3 90,5-6 271,-8 3-361,3-12-88,-5 0-451,-22-14 179,14-22-180,-31-10 540,32-14-90,-13-13 90,17 20 360,17-19-90,10 26-90,2 11 0,2 4-91,14 2 91,16 24-180,-33-8 90,10 47-180,-25-31 180,1 41-90,-14-32 281,0 10-1451,-25-6-539,19-10 1709,-43 5 0,43-15 0,-18-1 0</inkml:trace>
  <inkml:trace contextRef="#ctx0" brushRef="#br0" timeOffset="168462">30545 10336 8792,'23'19'360,"-2"-4"-270,-2-15 90,5 0-180,-7 0 0,8-21 0,-13 15 0,-3-25 0,-3-6 0,-1 10 0,-3-13 0,0-3-90,-2 3 90,1 3 0,-2 0 180,-16-7 44,16 5 1,-2 1-135,-29-8 450,28-12-90,-23 4-540,24 18 90,-10-15 0,13 30 0,-7 1 90,5 38-90,-6 3 90,8 26-180,15-3 135,-14-6 0,2 2-285,11-9 1,2 2 284,-7 23 0,-2 1 0,1-24 0,2 0-45,9 19 0,-1-1 0,-2 1-516,2-21 0,1-2 336,4 4-141,2-8 141,-1-4-539,9-6 539,-9-7 90,13-4 0,-19-21 616,7-5-77,-14 0 2596,2-37-2865,-9 34-210,0-29-510,-4 52-1708,0 12-631,14 29 2879,-10-4 0,25-12 0,-11-7 0</inkml:trace>
  <inkml:trace contextRef="#ctx0" brushRef="#br0" timeOffset="168611">31097 9936 11131,'-11'-12'-1080,"9"1"-2967,-9 5 4047,11 20 0,17-10 0,3 14 0</inkml:trace>
  <inkml:trace contextRef="#ctx0" brushRef="#br0" timeOffset="168817">31477 10012 11311,'-17'-13'1169,"13"-6"-989,-30 17-90,16-6 0,-17 23-90,18 15 0,-8 26 0,16-2-90,2-15 0,1 0-810,-1 11-989,14-10 0,8-1 1607,21 4 1,-13-17-1,3-2 1,29 3-1</inkml:trace>
  <inkml:trace contextRef="#ctx0" brushRef="#br0" timeOffset="168944">32308 10298 12660,'6'0'-1642,"-2"0"1,-3 0-1,0 0 1</inkml:trace>
  <inkml:trace contextRef="#ctx0" brushRef="#br0" timeOffset="178083">22853 11298 8342,'-4'0'450,"-1"0"-360,2-7 0,0 5-90,2-10 0,16 10-90,-11-4 180,32 3-180,-16 0 180,23 0-90,0-3-461,8 2 461,9-1-336,-26 2 1,2 0 335,23-2 0,3 0-541,-12 0 0,3 0 541,9-1 0,8 0 0,-4 0-482,-21 2 0,-3-1 1,4 0 503,11-1 1,7-1-1,1 0 1,-6 0-566,-6 0 1,-3 0 0,3 0 542,-4 0 0,3 0 0,0-1 0,1 0 22,1 0 1,2-1-1,-1 1 1,-3 0-23,3-1 0,-2 0 0,5 0 0,-4 0 0,5 0 0,2 0 0,-2 0 0,-5 1 0,3 0 0,-4 0 0,4 0 0,-5 1 0,6 0 0,1-1 0,-2 1 0,-5 0 0,2 1 0,-5 0 0,6 0 0,1 0 0,7 0 0,3-1 0,-3 2 0,-8 0 0,-3 0 0,-6 1 0,5 0 0,11-1 0,7 1 0,-1-1 0,-9 2 0,-4 0 0,-3 0 0,2 2 0,5-1 0,-6 1 45,-8-1 0,-1 2-75,3-1 0,3 1 0,-6-1-283,-5 1 0,-2 0 358,9 0 0,2-1-85,-7 1 0,-2 0 40,21 0 265,-15 0 0,-2 0-265,2 0-810,19 0 451,-36 10-91,5-7 1636,-20 7-1186,-3-10 0,-7 0 0,-1 0 0</inkml:trace>
  <inkml:trace contextRef="#ctx0" brushRef="#br0" timeOffset="180616">10040 13271 10051,'0'37'0,"0"1"90,0-7-90,0 6-392,-13 4 392,10 6 90,-9 3-180,12 3 277,0-1-187,0-17 0,0 1 90,0 16-630,0-10 1,0-1-541,0 4-134,-2-10 0,4-1 1214,12 3 0,-11 6 0,11-18 0</inkml:trace>
  <inkml:trace contextRef="#ctx0" brushRef="#br0" timeOffset="180945">9737 14008 8522,'-11'-22'630,"4"0"-180,3-13-450,4 7-90,0-7 90,24-1 0,11 12 0,-5 6 0,4 2 0,21 4 0,-18 5 0,-1 2 0,9 4 45,-7 9 0,-1 6-45,3 15 0,9 12 0,-28-13 0,-3 1-90,8 7 135,-9-4 0,-2-1-45,0 2 89,-3 25-89,-7-35 540,-4 8-630,-1-22 180,-16-5-90,13-19-90,-26 10 90,25-35-360,-18-10-179,20 0-136,-3 8 0,1 1-134,4-1 633,21-10 1,-16 20 0,16 1 0</inkml:trace>
  <inkml:trace contextRef="#ctx0" brushRef="#br0" timeOffset="181331">10602 13915 9062,'-21'13'-180,"5"-1"180,16-6 90,0 6 0,0-4-180,0 16 90,0-8 0,17 9 0,-13-6 0,27 1 90,-28 1-180,27 5-180,-14-9-450,16 7 451,-16-16-181,5 1 450,-14-9 0,4 0 0,-3-23 0,-5 18 90,1-41 539,-2 11-359,0-10 0,-1-18 0,1 27-558,0-9 288,0 19 90,1 5 0,1 4-90,1 3 90,2 8-90,2 1 0,-2 21 90,8 7-180,-4 10 558,4 4-648,3 7-810,-3-10 990,15 22 0,-11-27 0,7 7 0</inkml:trace>
  <inkml:trace contextRef="#ctx0" brushRef="#br0" timeOffset="181767">11082 13942 8162,'0'32'0,"0"4"0,19-19 90,1 17-90,3-16 0,20 12 0,-26-13 0,31-2 0,-27-14 180,1 4 270,-9-21 180,-8-5-361,-1-20 361,-26-3-270,17 9-270,-17 3-180,5 13 90,12 0 90,-25 9 0,27 21-90,-10 24 0,33 13-635,-15 10 635,34-7 0,-25-10 0,-1 0 0,4-10 0,2 2 0,6 22 0,-2 0 0,-9-23 0,-2-1 180,4 19 0,0 0-90,5 4 90,-10 10-394,3-14 124,-12-17 180,-17 12-180,10-26 90,-36 2 0,8-14-360,-10-2-540,-3-5-449,13 0 0,0-22 1349,-6-10 0,12-13 0,-4-2 0</inkml:trace>
  <inkml:trace contextRef="#ctx0" brushRef="#br0" timeOffset="182065">12153 13829 10771,'2'-20'540,"0"2"-540,-2 2 0,-18 9 0,-1 18 0,-21 17-90,21 11 90,-16 2-90,20 9-450,-5-13-1529,11 29 1260,33-44 809,11 19 0,15-39 0,1 8 0</inkml:trace>
  <inkml:trace contextRef="#ctx0" brushRef="#br0" timeOffset="182394">12467 13781 10051,'0'-22'720,"0"3"-630,0 3 270,-18 8-270,0 2-90,-16 24 0,18 6-90,-8 22 90,21-9 0,-8 9 0,11-19-810,24 17 540,0-29 180,26 11 0,-9-25 180,-16-13-90,9 7 0,-30-30 0,21 30 90,-23-34 360,6 23 180,-8-26-720,0 15 180,0-2-90,0 32 0,0 15-810,0 33-179,0-8-1080,22 18 528,3-25 1324,14 6 1,-7-18 0,-8-3-1</inkml:trace>
  <inkml:trace contextRef="#ctx0" brushRef="#br0" timeOffset="182784">12943 13827 9871,'0'4'270,"0"17"-270,0 22 90,19 10-270,-15-6 225,12-11 0,2 0-45,0 20 0,-3-2 0,0-1 450,2-3-46,-6-9 1,-2-3-405,-7-12-89,6 2-1,-29-35 180,2-28-270,-19-7 45,22 0 0,4-2-236,-4-11 371,10 3 0,2-2-927,4 20 0,0 1 882,-1-12 1,2 1 133,21-14-1128,-17 6 1039,37 5-323,-12 3 413,9 18-90,11 5 90,-24 18 190,6 26-280,-14 9 0,-8 14 0,-2 2 0,-8-11 1585,0-1-1764,-17 13-811,-6-14-1439,-21 13 2429,7-32 0,-2 7 0,11-15 0</inkml:trace>
  <inkml:trace contextRef="#ctx0" brushRef="#br0" timeOffset="182961">12067 13552 9781,'-16'-26'0,"8"-9"0,2 8 0,24-14 0,15 22-1978,27-7 1978,-4 18 0,4 1 0,-16 7 0</inkml:trace>
  <inkml:trace contextRef="#ctx0" brushRef="#br0" timeOffset="183106">12340 14630 10951,'-10'7'-23,"4"-1"1,14-2-1,12-3 1</inkml:trace>
  <inkml:trace contextRef="#ctx0" brushRef="#br0" timeOffset="183578">14352 13626 11221,'-11'0'269,"3"0"1,3 0-719,27-12-2250,25 9 1170,6-9 1416,10 12 1,-24 0 0,1 0-1</inkml:trace>
  <inkml:trace contextRef="#ctx0" brushRef="#br0" timeOffset="183728">14540 13999 10051,'-15'6'810,"3"-3"-990,-5-16-1079,32 10-450,-10-28 1709,45 27 0,-25-22 0,26 14 0</inkml:trace>
  <inkml:trace contextRef="#ctx0" brushRef="#br0" timeOffset="184795">16880 12885 10591,'0'-28'809,"0"1"-629,0 3 0,0 2-180,0 4 0,-14 2 0,10 5-90,-22 4 180,6 4-180,-6 2 180,-3 22-180,10-15 180,0 39-180,10-23 90,-6 21 90,12-8-180,-5 1 90,8-1 0,23 1-219,-17-1 219,43-1 90,-26-3-90,23-1 0,-10-3 0,-3-1 0,10 10-90,-16-13 180,9 13 0,-26-17-180,0 3 180,-10-6-180,0-2 180,-23 1-90,-7 6-90,1-6 90,-4-4 0,1-1 90,9 0-500,-40 2-670,32-10-1708,1 1 2788,16-16 0,28 9 0,13-9 0</inkml:trace>
  <inkml:trace contextRef="#ctx0" brushRef="#br0" timeOffset="185862">16698 12861 8972,'0'-6'450,"0"2"-450,0 15 90,14 1-90,1 15 0,2-7 0,5 2 0,-4 8-90,5-5 180,1 10 0,-6-7-180,2 1 90,0 1 0,8 17 90,-6-12-90,-7-4 0,0 0 0,0 4 179,5 19-179,-14-23 0,0 5 180,-5-13 90,-1-4-180,0-1-90,-17 4 180,12-8-180,-29 6 90,29-13-90,-42 2 0,32-7-90,-30 0 90,28-2-450,-9-14 180,14 10 180,-5-26 90,12 26 0,-1-37 0,5 25-89,19-11 89,-14 11 629,31 15-539,-17 15 0,13 14 0,-3 26 0,-15-7-45,-3-15 0,-1-1-135,-3 10 90,3 25 0,-5-26-709,-4 10 709,0-16 0,0-1 0,0-2-1889,-17 12 720,13-15 1169,-13 15 0,17-25 0,0 4 0</inkml:trace>
  <inkml:trace contextRef="#ctx0" brushRef="#br0" timeOffset="186450">17632 12801 8432,'9'18'900,"5"-13"-810,-12 36 90,8-21 179,-6 41-359,0-19 0,-2-3 0,-1 1 0,-1 7 45,0-7 0,0-1-45,0 3-90,0 11 180,-16-11-180,12-14 270,-23 7-270,24-22-90,-19-1-89,14-9 269,-8-20 0,9-8 0,4-11 0,3-1-90,0-2 90,0 12 359,17-10-269,1 26 0,14 52-90,-15-11 0,-6 16 0,-3 3 90,-1 0-135,-1 2 0,0 2 135,4 2-135,-6-4 0,0-2 135,0-2-225,-1-9 0,-1-1-854,0 7-495,0-9 0,0-2 1484,1 5 0,0 7 0,-1-16 0</inkml:trace>
  <inkml:trace contextRef="#ctx0" brushRef="#br0" timeOffset="187395">18913 13278 9422,'-26'-9'629,"-13"0"-449,35 2 360,-50-2-450,31 7-90,-29-3 0,19 21 0,1-12 0,-1 35 0,-4-2 0,12 8 45,13-11 0,3 0-45,3 3 0,6 22-90,29-29 0,-22 2-180,50-17 0,-34-7 180,24-4 0,7-4 180,-14 0-180,22-15 90,-31-6 360,3-19-180,-17 18 629,-8-15-719,-2 19-90,-7-13 0,0 30 0,0 15 90,0 19-270,0 20-809,0-18-1709,21 23 769,2-27 1929,12 3 0,-2-16 0,-7-2 0</inkml:trace>
  <inkml:trace contextRef="#ctx0" brushRef="#br0" timeOffset="187694">19528 13222 10681,'-20'-11'630,"14"2"-451,-49 5-269,34 1 90,-37 3 90,33 18-90,-5 4-90,20 24 90,2 7 0,34-5 0,-11-15 0,4-2 0,28 8 0,-16-8 0,-2 0-303,5 0 393,-2 9-105,-2-19 285,-26-2-360,24-4 180,-26 3-90,8-7 0,-34 3-90,18-9-1529,-55-1 90,39-2 1529,-32-2 0,20-20 0,-2-4 0</inkml:trace>
  <inkml:trace contextRef="#ctx0" brushRef="#br0" timeOffset="187998">20098 13163 10411,'-48'-1'90,"19"18"-90,-7-13 0,18 41 0,-4-19 90,9 17-90,13-10-90,26 3 90,-19-7 0,25-5 0,5-2 0,-12 4-569,5-9 0,0-2 569,1 5-20,-3-1 20,-5-2 180,-1 4-180,-11-7 0,-2 6 0,-9-11-630,-20 3-269,-12-8-270,-10-2 1169,-20-2 0,25 0 0,-11 0 0</inkml:trace>
  <inkml:trace contextRef="#ctx0" brushRef="#br0" timeOffset="188328">20442 13472 8612,'31'0'360,"-1"11"-270,-1-8-90,5 8 0,-9-11 0,9-20 0,-15 15 0,1-34 0,-12 14 0,-2-11 0,-6-13-90,0 18 270,-21-18 0,-4 21 0,-25-12-180,25 22 0,-20-2 90,21 15-90,-15 19 0,12 14 89,13 24-89,8-4-45,12-15 1,5-1 44,18 7-270,12 10 0,-10-28 0,2-3-180,12 8-90,-6-11 1,2-2-747,8-5 1286,14-2 0,-20-6 0,-3 0 0</inkml:trace>
  <inkml:trace contextRef="#ctx0" brushRef="#br0" timeOffset="188678">21075 13026 9152,'-16'-38'1439,"12"2"-540,-31-4-629,30 12-90,-27-6-180,29 21 360,-10 1-360,5 10 90,3 25-90,-4 12 0,6-1 0,0 3 0,3 24-45,-1-15 0,0-1-570,1 12 615,-2-21 0,4 0-450,18 12 0,-15-2-450,11-14 1,0 0 269,-13 7-179,10 15 629,-13-38 0,0-3 540,-21-8-270,-3-23 360,-14 14 539,-8-34-629,17 9-90,6 5 0,2-3-91,-1-15 1,3-11-180,12 23-180,7-7-89,28 14-361,-3 3-270,28 2-674,-15 8 0,0 0 1322,24-3 0,-17 6 0,0 1 0,21 0 0</inkml:trace>
  <inkml:trace contextRef="#ctx0" brushRef="#br0" timeOffset="188961">21935 12605 11850,'-19'-11'360,"14"1"270,-45 3-271,31 4-224,-11 16 0,-2 7-45,-1 8-1567,0 14 0,0 5 1477,12-17 0,2 2 0,-3 7 0,0 5 0,3-2-45,4 1 0,3-1-90,-3 15 1,4 1-631,5 3 0,7-2 0,11-15 1,4 0 164,-2 2 1,2 2-1,4-5 15,11-6 1,4-4 584,6 9 0,0-4 0,-6-15 0,0-3 0,3-1 0,0 0 0</inkml:trace>
  <inkml:trace contextRef="#ctx0" brushRef="#br0" timeOffset="189512">22528 12619 9961,'-18'0'0,"-2"0"-90,-4 0-90,5 0-2158,-4 11 2338,14-8 0,1 8 0,8-11 0</inkml:trace>
  <inkml:trace contextRef="#ctx0" brushRef="#br0" timeOffset="189661">22673 12586 9961,'0'31'-90,"0"9"-1079,0-6-450,0 9 1619,0-8 0,0 2 0,0 0 0</inkml:trace>
  <inkml:trace contextRef="#ctx0" brushRef="#br0" timeOffset="190013">23052 12991 10591,'-10'-18'1529,"8"1"-1349,-13-6-180,14 9 0,-8-3 0,6 14 0,-4 0-90,2 20 90,-4 25 0,7 2 45,-1-4 0,0 0-45,3 5-45,8-6 0,4 0 45,13 3 45,-2-9 0,0-2-45,2-1 0,24 16-3328,-42-30 539,1-18 2789,-27-21 0,-4-16 0,9 0 0</inkml:trace>
  <inkml:trace contextRef="#ctx0" brushRef="#br0" timeOffset="190228">23475 12689 9691,'19'0'1620,"-1"0"-1441,-4 15 181,-2-11-90,-3 26-270,6-3 0,-7 9 0,7 25 0,-7-20-45,-2-3 0,0 0-670,1 11-95,3 14-809,2 1 720,-3-18 134,-1-10 1,-1-2-226,-1 1 953,3 2 0,-8-19 0,2-3 0</inkml:trace>
  <inkml:trace contextRef="#ctx0" brushRef="#br0" timeOffset="190347">23425 13184 10141,'-19'-34'270,"7"1"-360,5-23-90,7 22-450,18 5 1,6 3-271,5 8 900,14 7 0,5 3 0,4 2 0,-16 4 0,0 0 0</inkml:trace>
  <inkml:trace contextRef="#ctx0" brushRef="#br0" timeOffset="190630">24245 13039 9961,'-53'0'1439,"8"0"-1259,1 0-180,9 0 0,-1 0 0,1 0 0,3 0 90,-6 16-180,10 8 180,5 8-90,14 1 0,9 2 0,25-8 0,-19 6 0,47-14-90,-29-10 90,26 3 0,2-10-90,-10 3 90,16-27-90,-28 17-269,2-47-91,-22 34-90,-2-25-809,-29 10 450,16 9 899,-23 6 0,-4 2 0,9 1 0,-33-2 0</inkml:trace>
  <inkml:trace contextRef="#ctx0" brushRef="#br0" timeOffset="190945">24410 13019 9422,'0'38'90,"0"3"-90,0-13 0,0 2 0,0-11 0,0-1 1079,0-2-449,0-1-540,0-23-180,0-9 0,0-19-1080,10-18 541,1 18-181,0 4 1,1 0-361,5-5 1170,3-10 0,-4 20 0,2 3 0</inkml:trace>
  <inkml:trace contextRef="#ctx0" brushRef="#br0" timeOffset="191316">24955 12965 10861,'-34'-14'0,"-2"2"0,18 33 0,-14-16 0,28 34 0,-23-35 0,24 34 0,-8-15 0,11 9-360,0-4 0,18-8-90,5-6 271,18-2 179,1-9 0,-4-39 90,-8 27 449,-14-44 91,-9 31-630,-7-13 0,0 5 90,-18 14-630,14 29-359,-14 11-1,18 13-179,0-4 1079,18-9 0,-14-1 0,14-2 0</inkml:trace>
  <inkml:trace contextRef="#ctx0" brushRef="#br0" timeOffset="191762">25358 13020 9242,'-47'0'90,"21"15"-90,-9-11 90,23 24-630,-5-10 360,34-2-180,-11 7 90,47-21 180,-29 7 90,28-9 0,-12 0 0,17-16 180,-15 12 180,-13-19 0,-3-1 0,1 17 539,-8-49-449,-12 43-270,-26-26-180,-3 24 0,-20-3 90,6 12-90,3 1 180,16 26-180,6 7 0,11 33 0,16-12-365,-3-8 0,1 0 275,8 11 135,2-16 0,0 1-135,-7 13 90,21-1 0,-13-2 90,-3 11-90,0-18 0,-10 15 0,-3-31-90,-9 2 180,-29-15-450,7-5-269,-29-4-1440,-10-1 630,12-1 1219,15-11 0,1-1 1,-10 6-1,0-17 1</inkml:trace>
  <inkml:trace contextRef="#ctx0" brushRef="#br0" timeOffset="192544">25985 12913 9961,'15'0'900,"4"0"-900,4 12-90,17-9-90,-22 10 90,20-13 0,-12 0-90,10 0 90,-13 0 0,5-15 90,-20-4 0,-2-11 0,-27 3 90,-13 13 0,-12 6-45,13 4 0,-1 2-45,-9 1 0,8-4 0,1 4 90,-2 22 90,-7 4-180,29 13 90,4-2-450,10-8-629,32 2-630,-5-2 1344,2-13 0,3-2 0,21 12 0,7-2 0</inkml:trace>
  <inkml:trace contextRef="#ctx0" brushRef="#br0" timeOffset="193448">26648 12254 7713,'6'-1'449,"0"1"-269,-2-1 0,1 1-90,-1 0 180,-1 0-180,-1 0 180,0 0-270,1 0 0,-2 0 0,2 0 0</inkml:trace>
  <inkml:trace contextRef="#ctx0" brushRef="#br0" timeOffset="193847">27063 12078 11311,'-14'-6'179,"11"2"181,-22 2 270,13 16-450,-15 16-135,11-1 0,1 3 0,1-3 0,-1 3-1077,-7 20 1,1 1 986,7-18 0,1 0 45,-5 13 0,-1 3-778,0 2 1,0-1 642,5-11 0,0 0-1266,-3 4 0,0 4 1,1-4 635,2-5 1,0-1 764,-7 24 0,1-1 0,9-28 0,2-1 0,-3 7 0,1 1 0</inkml:trace>
  <inkml:trace contextRef="#ctx0" brushRef="#br0" timeOffset="194301">27458 12059 11311,'-11'-3'0,"-4"1"0,8 1 0,-3 21 0,3 6 0,3 12 0,1 14-180,2-18-1439,1 19 719,0-24-89,0 5 989,0-16 0,0-2 0,0-3 0</inkml:trace>
  <inkml:trace contextRef="#ctx0" brushRef="#br0" timeOffset="194444">27620 12105 10141,'12'-6'90,"-1"4"-90,-1-4 0,-1 6 0,-1 15 0,-4 12-450,-1 9-854,-3-3 0,0 2 1304,0 11 0,-8-12 0,-3 0 0,-12 16 0</inkml:trace>
  <inkml:trace contextRef="#ctx0" brushRef="#br0" timeOffset="195518">28418 12819 9961,'11'-1'1439,"-3"1"-1439,-2-2 0,-2 20 0,1-14 0,1 28 90,2-28-90,6 40 0,-2-29 90,7 24-90,-3-28-90,1 7 180,4-15-270,10 11 91,-6-12-1,19-14 180,-19 8-180,14-44 180,-20 27 89,-5-16 1,-4-3 90,-2 3-90,-4 2 0,-1 2-90,-3 5-90,-17-8 0,13 20 0,-12 22 90,16 18-180,0 28-360,0-6-1439,0 16 900,15-25-1530,5 20 2519,-1-27 0,18 4 0,-11-15 0</inkml:trace>
  <inkml:trace contextRef="#ctx0" brushRef="#br0" timeOffset="195795">29027 12795 10861,'-16'-7'-90,"12"-6"90,-23 11 0,24 9 0,-9 13 0,12 19 0,0-9 0,0 2 90,0-4 719,13-4-719,-9-1-180,9-28 180,-6 6-180,-6-37-899,10-9 359,-6 1-315,1 8 1,2 1-225,1 0 1169,7-7 0,-5 17 0,2 2 0</inkml:trace>
  <inkml:trace contextRef="#ctx0" brushRef="#br0" timeOffset="196178">29408 12906 10321,'20'-23'0,"-15"-13"90,35 21-90,-12-31 90,9 16-2085,2-14 1995,-11 11 0,-3-4 35,5-18 55,-17 12 135,-2-2 0,-1 0 314,-9-2-359,-7 5 0,-1 2 0,3 6-360,-36-10 450,19 26 163,-17 3-343,10 37-90,15-1 0,3 24 90,10-6-360,0 25-360,0-13-539,14-7 0,0-1-1821,-6 7 2990,19-19 0,3-2 0,-7 9 0,26-2 0</inkml:trace>
  <inkml:trace contextRef="#ctx0" brushRef="#br0" timeOffset="197030">28108 13058 11850,'-1'-23'-450,"1"4"450,0 23 0,0 8 0,0 15-89,0 0-541,0-11 630,12-5 0,-10-22 90,10-9-270,-12-9 180,-14 1-540,11 32-899,-11 4 360,14 24 1079,19-16 0,-14 6 0,14-11 0</inkml:trace>
  <inkml:trace contextRef="#ctx0" brushRef="#br0" timeOffset="197744">30108 11778 13020,'22'-5'0,"8"2"-90,-16 1 180,13 2 0,1 0 89,18 23 91,-7-4-225,-5 11 0,-1 5-1645,5 13 1600,-15-13 0,-1 2 0,-8-6 0,-3 1 0,-1 1 0,-1 3 0,0 19 0,-2 2 0,-2-13 0,-3 2-23,-9 1 1,-5 6 0,-3 1-1,1-7-157,-3 7 0,-5-2-1192,-4-2 0,-7 5 0,-1 0 0,2-7 157,-8 2 1,-2-4 1174,5-4 1,-2 2 0,0-4-1,-7 3 1,0-3 0,-2 1-1,1-1 1</inkml:trace>
  <inkml:trace contextRef="#ctx0" brushRef="#br0" timeOffset="198884">31013 11731 10231,'0'39'450,"0"-5"-450,0 4 90,0-5-180,0 4 180,0 1-90,0 21 0,-14-13-664,10 13 664,-11-19 90,15-3-180,0-1 90,0 10 90,0-12-90,20 12 0,0-24 127,21 3-217,-22-15 90,14-3 110,-17-5 69,12-21 1,-14 1-180,-5-16 0,-27 9 90,-3 11 428,-14 5-429,1 9-89,8 15 90,11 18 0,6 7-420,9 15 330,0-6 0,0-10 0,0 1-90,0 23-726,7-20 1,2-1 815,-5 17 0,12 0-1260,-1 1 1260,-11-1 0,11-1-90,-15 2-513,0-20 1,0 1-477,0 18-180,2-13 0,-4-1 1259,-18-2 0,15 5 0,-15-25 0</inkml:trace>
  <inkml:trace contextRef="#ctx0" brushRef="#br0" timeOffset="199594">31823 11636 9152,'7'-1'629,"-1"0"-89,-1 1 360,1 21-451,-1-15-359,0 52 0,-1-32-90,-1 33 0,-2 1 90,0-12-90,0-7 0,-1 1-266,1 5 266,-1 15 90,0-7-90,20-15 0,-2 18-90,5-29 16,8 9 164,-9-21-180,9 0 90,3-11-90,-14-2 0,7-3 90,-14-1 263,2 0-263,-10-16 77,-2 0-77,-1-18 0,-2 5 0,-15 1 180,-2 13-180,-13 6 90,14 30 0,-10-16-90,16 35 0,4 8 0,-15-8 45,12 19 0,5 3-373,-1-3 328,14-9 0,2 0-738,-6 7 693,13-20 0,0-2-135,-14 8-180,28-3-179,-28-5-360,29 3 629,-14-13-269,12 6 809,-7-22 629,-8 1 450,-8-23-58,-5-4-1291,-3-8 0,0 9 0,0 9 0</inkml:trace>
  <inkml:trace contextRef="#ctx0" brushRef="#br0" timeOffset="199745">32247 13130 6094,'-45'0'0</inkml:trace>
  <inkml:trace contextRef="#ctx0" brushRef="#br0" timeOffset="201745">18455 14465 9422,'21'11'809,"0"-8"-629,2 8-90,1-11 90,6 0 0,29 0-180,-6-14-1337,3 13 0,3-1 1337,-20-12 0,4-1 22,3 10 1,10 2 0,0 1-1,-5-2-22,10-9 0,1 0 0,-3 7 0,8 3 0,0 1 0,-8 0 0,7-3 0,-2 1 112,-12 3 1,5 1-1,1 1 1,-6-1 67,10 0 0,-1 0-203,-12 0 1,4 0-1,0 0 1,-6 0 112,8 0 0,1 0-45,-6 0 0,7 0 0,0 0 0,-7 0-45,3 0 0,-1 0-30,9 0 0,7 0 0,-9 0 30,-16 0 0,-2 0 0,2 0 0,5 0 0,-6 0 0,-4 0 0,-1 0 0,25 0 0,-1 0 0,-27 0 0,-1 0 0,10 0 0,0 0-85,-7 0 0,-3 0 85,16 0 480,14 0-480,-37 0 0,3 0 0,-18 0 1381,-3 0-7663,-5 0 6497,-17 0 0,11 0 1,-12 0-1</inkml:trace>
  <inkml:trace contextRef="#ctx0" brushRef="#br0" timeOffset="202763">18293 14648 9062,'12'-3'450,"0"1"-91,3-1 361,19 2-450,-8-1 90,38 2-270,-20 0-664,4 0 1,3 0 573,-15 0 0,3 0 30,10 0 0,8 0 0,-4 0-75,2 0 0,4 0 63,-10-2 0,9-1 0,3 0 0,-2-1 0,-7 0-488,2 0 0,-5-1 1,6 0 487,1-1 0,9 1 0,2-2 0,-3 2 0,-8 0-48,-5 0 0,-6 1 0,5 0 52,7-1 1,6-1-1,0 1 1,-7 0-68,11-1 0,-2 1 45,-15 0 0,5 0 0,-1 0 0,-5 0 0,8 0 0,-2 0 0,-11 0 0,3 1 0,-2 1 0,14 1 0,-4 0 0,-14-1 0,-1 0 0,23 0 0,-3 1 0,2 1 0,-16 0 0,-2 0-123,-3 1 123,6-1 90,-28 1-90,-4 0 0,-5 0 1026,-3 0-1026,-2 0 0,-3 0 0,-1 0 0</inkml:trace>
  <inkml:trace contextRef="#ctx0" brushRef="#br0" timeOffset="203478">13870 16688 9691,'22'19'720,"16"-7"-630,11-6-1043,9-6 953,-10 0-89,1 0 89,3 0-630,-3 0-90,0 0-89,-4 0-91,-3 0 900,7 0 0,-17 0 0,6 0 0</inkml:trace>
  <inkml:trace contextRef="#ctx0" brushRef="#br0" timeOffset="203644">14207 16978 9422,'-25'8'1169,"4"-3"-629,8 3-181,-2-7-269,13-16-90,16 10 0,-9-27-225,33 21 1,6 1-586,-10-24-270,17 16 1,2 4-1494,-6-3 2573,15 6 0,-20 4 0,-1-1 0</inkml:trace>
  <inkml:trace contextRef="#ctx0" brushRef="#br0" timeOffset="203894">14482 16641 9062,'-46'-30'1259,"12"8"-719,-12-14-360,31 17-90,-5-4 0,18 10-90,-2 2 0,4 2 0,28 3 90,6 3-135,-1 0 0,1 4 135,17 22-90,-17-7 0,-2 3-556,3 32 556,-12-24 0,-3 3 0,-7 7 0,-3 0 0,11 24 0,-14-7 0,-3 2-630,5 9-719,-18-8 0,-3-1-720,6 7 1918,-14-22 0,0-2 0,16 13 1,-15-3-1</inkml:trace>
  <inkml:trace contextRef="#ctx0" brushRef="#br0" timeOffset="204478">15700 16897 10051,'32'-23'990,"20"4"-810,-31-24-90,22 7-90,-18 6 0,-2-2 0,11-18-719,-5 6 0,-2 0 719,-1-10 0,-9 20 0,-2 1 0,-6-13-403,5 4 403,-12 4-115,6-12 115,-8 16 0,-22-15-90,17 28 90,-31-5 90,18 18 905,-15 2-905,15 22-180,-10-11 135,21 25 0,3 6 45,-11-1-90,9 16 0,4 4 260,2 8-485,9-5 0,5 0-315,0-24 1,5 0-631,5 8 1,5 5 0,-1-7 1169,1-10 0,1-2 0,10 14 0,-2-4 0,7-8 0</inkml:trace>
  <inkml:trace contextRef="#ctx0" brushRef="#br0" timeOffset="204745">16530 16581 9781,'-49'-17'720,"-3"7"-810,7 4 180,17 24 0,-9-13 0,34 34 0,-22-11 0,23 10-90,11 10 0,-5-22 0,38 5 0,-6-14 90,10-9-90,16-2 0,-27-6 0,6-20 0,-14-5 0,-13-34-180,-2 20-180,-31-18-270,-9 33-989,-23-3 540,8 11 1079,3 8 0,13 2 0,3 6 0</inkml:trace>
  <inkml:trace contextRef="#ctx0" brushRef="#br0" timeOffset="205044">17052 16531 10321,'-28'-9'630,"-13"7"-181,37-13-179,-34 14-270,18-6 180,-17 7-90,4 0-90,11 21 0,8 5 180,9 26-180,5-10 0,26 13-90,-20-24-180,48 5-359,-12-18 89,15-8-135,-16-6 1,0-2-136,10-2-90,-10-8 1,-1-6 603,3-14 1,9-13-1,-21 0 1</inkml:trace>
  <inkml:trace contextRef="#ctx0" brushRef="#br0" timeOffset="205710">17682 16502 9332,'-21'-17'809,"-1"-6"-719,-24 20 0,24-12-90,-20 14 0,27-5 90,-19 6-90,13 0 90,-1 21-90,5-16 0,1 34 180,4-14-270,7 9 90,1 9-540,26-19 270,8 7 91,11-21 179,1 4-90,2-13 90,-12 3 90,15-24 89,-20 0 1,-7-18 0,-10 8-180,-10 4 360,-15 11-270,11 26-90,4 7 0,4 13 0,48-16 90,-28-6-135,10-6 0,1-6 45,3-18-45,-6 6 0,-2-2 45,6-27 0,8-3 0,-11-10 0,-11 12 45,-9 5 0,-3-1-135,-2-8 135,-4 7 0,-4-1-449,-17-5 584,13-17 90,-31 23 0,31 0 0,-33 4-270,32 3-90,-33 5 90,34 5 0,-27 6 90,28 7-90,-9 27 90,12 3-180,0 48 90,23-14-158,-21-15 1,1 3 157,15 7 0,3-1 0,-8-11 0,-1 2-180,7 24 1,2-2-451,-3-25 0,-1-2-719,3 19 0,-1-3 1190,6 1 0,2 5 0,-8-23 0</inkml:trace>
  <inkml:trace contextRef="#ctx0" brushRef="#br0" timeOffset="206095">18502 16147 10321,'4'-5'540,"-1"2"-1,1 1-359,-1 2-90,-1 20-90,-1 7 90,0 27-180,-1-10 90,0 19 0,0-23 90,0 10-180,0-6-90,0-11-629,0 10 539,0-22-1079,0-1 1349,15-33 90,1-9 90,15-26 449,-2-1-359,-13 10 360,16 1-540,-23 26 0,15-1 0,-6 13-90,-5 0 90,11 22-180,-10 10-707,3 13 707,-4 5-90,1-11-809,0 2-1,3-1-359,3 0-450,3-6 1658,4-2 0,2-6 0,3-4 1</inkml:trace>
  <inkml:trace contextRef="#ctx0" brushRef="#br0" timeOffset="206378">19547 16394 10681,'-20'-15'540,"15"2"179,-37 6-539,9 3-90,-9 4-90,-4 0-90,6 17 180,9 2 0,-6 18-180,24 0-180,22-1 0,42-5 180,-2-15 180,-6-8 0,-1-6-444,0-17 354,9 12 0,-23-26 0,-7 7 0,-9-14-90,-5 5 0,-33-1-449,-10 20-361,3 0 1,-3 3-361,-21 7-567,1-7 1827,17 9 0,9 0 0,2 0 0</inkml:trace>
  <inkml:trace contextRef="#ctx0" brushRef="#br0" timeOffset="206661">19757 16437 10591,'-8'-18'180,"-6"3"-180,-6 29-90,3 2 180,40 15-180,1-5 180,21 1 0,-7-7-180,-17-2 180,2-8-270,-21-3-1079,-14-4 449,-18-2-449,-14-1 1259,-1 0 0,9 0 0,1 0 0</inkml:trace>
  <inkml:trace contextRef="#ctx0" brushRef="#br0" timeOffset="206890">20012 16038 10861,'14'0'989,"-4"0"-899,-4 14 0,-3-10-180,0 40 180,1-25 0,0 41-180,0-26-501,2 13 501,-2-15-270,1 1-269,0-3-720,0 12 719,-1-13-1079,-1 13 1709,-2-21 0,-1-5 0,0-8 0</inkml:trace>
  <inkml:trace contextRef="#ctx0" brushRef="#br0" timeOffset="206982">19962 16366 10411,'0'-24'0,"0"0"-90,0 1-360,0 3-359,24 1-540,-18 5 1349,42 6 0,-29-1 0,20 5 0</inkml:trace>
  <inkml:trace contextRef="#ctx0" brushRef="#br0" timeOffset="207282">20780 16296 12570,'0'-5'-1259,"0"0"1259,0 1 0,0 2 0,0 0 0</inkml:trace>
  <inkml:trace contextRef="#ctx0" brushRef="#br0" timeOffset="207445">20818 16503 7623,'0'-15'0,"0"4"0</inkml:trace>
  <inkml:trace contextRef="#ctx0" brushRef="#br0" timeOffset="207679">21007 16207 11940,'14'17'-1417,"7"-14"0,-18 30 1,7-15-1</inkml:trace>
  <inkml:trace contextRef="#ctx0" brushRef="#br0" timeOffset="207814">21170 16447 12570,'-18'0'0,"4"0"0</inkml:trace>
  <inkml:trace contextRef="#ctx0" brushRef="#br0" timeOffset="208711">21818 15826 10681,'0'-16'360,"0"1"-360,-17 1 180,-1-2-90,-3 7-180,-12 0 180,7 7-90,-10 2 0,1 19 0,11-14 0,3 32 89,3-11-89,9 10 0,2 13 0,27-21 0,10 23 0,-4-22 90,25 10-180,-17-3 90,12-8 90,4 16-90,-33-19 0,15 16 0,-29-17 0,10 21 0,-13-21 90,-19 17 90,-2-26 180,-20 6-270,20-13-270,-11-2 270,19-5-180,-4-41-90,8 12-135,14-15 1,8-2-496,16-8-360,-4 3 1,2-1-186,-4 20 1,0 0 1354,1-10 0,-1-1 0,8-11 0,1-1 0</inkml:trace>
  <inkml:trace contextRef="#ctx0" brushRef="#br0" timeOffset="209148">22252 15970 10591,'-19'-11'270,"-8"8"-90,13-9 0,-9 12-90,-3 20-90,10-2 0,-3 20 0,8-5 179,1 2-179,5 3 90,2 19-90,2-16 45,13-9 0,1-1-135,-7 0 135,22-11 0,4-5-45,-9-3 0,17-4 0,3-7 0,-7-20 45,-1 7 0,-2-3 45,-9-22 0,5-17-90,-20 19 0,-3-29 0,-6 24-180,-18-23-180,-6 29-359,2-4-271,-18 19 91,34 5-1710,-31 6 2609,23 5 0,-5 3 0,9 0 0</inkml:trace>
  <inkml:trace contextRef="#ctx0" brushRef="#br0" timeOffset="209496">22652 16003 11760,'-19'-14'90,"15"-3"0,-28 15-90,17 15 0,-1 12 0,5 12 0,11-1-90,21 4 90,-15-11-45,22-6 0,5-3 135,-7-5-135,11-2 0,3-3 135,3-8-90,13 5 180,2-24-90,-17 12 90,-7-18 0,-1-4 90,-1 5-270,-8-11 0,-3-2 0,-5-4-45,-5-3 0,-8-1 45,-27-1-315,8 4 0,-3 2-404,-31 9-406,17 10 1,0 3-135,-8 6 1259,-25 2 0,32 26 0,-8 5 0</inkml:trace>
  <inkml:trace contextRef="#ctx0" brushRef="#br0" timeOffset="209829">23407 15825 11670,'-15'-11'180,"-1"23"-90,-5 16-90,-12 12 0,29 3 0,-14-11 0,18 3 0,0-2 90,0-2-90,26 8 90,11-14-45,-3-7 0,4-3 45,23-6 135,-17-4 0,0-1-808,10-4 628,-20-8 0,0 0-45,12 4 90,-4-35 0,-3 20-45,-17-9 0,-3-3-135,-1-9-90,-5 3 0,-6-2-180,-27-8-1439,-12-1 0,-9 3 854,10 21 1,-4 3 858,-19-11 0,-2 3 0,18 18 1,2 3-1,-4 1 0,1-1 0</inkml:trace>
  <inkml:trace contextRef="#ctx0" brushRef="#br0" timeOffset="213611">24750 15961 10501,'16'0'2519,"5"-37"-2429,30 28-135,-22-18 0,0-3 45,22 8-405,-14 2 0,-1 0-494,10-1-406,-6 6 1,2 4-2211,8 9 1783,15-8 1732,-23 10 0,-3 0 0,-3 0 0</inkml:trace>
  <inkml:trace contextRef="#ctx0" brushRef="#br0" timeOffset="213777">25173 16035 9871,'-23'4'1440,"9"-1"-631,-6-1-899,18-16-450,51-4-539,-12-18-915,19 17 1,4 4 464,0-6 1529,-18 5 0,0 3 0,16 9 0,1-9 0</inkml:trace>
  <inkml:trace contextRef="#ctx0" brushRef="#br0" timeOffset="214028">25450 15545 9961,'-45'-17'450,"3"-2"-90,7 6 90,6-1 89,8 0-449,11 4 0,29-3-90,-13 7 0,30 2 0,8 3 0,-9-1 45,26 9 0,1 6 45,-7 17-788,-6-1 0,-4 4 698,-14 22-45,-15-11 0,-4 1-45,-4 14-1034,-6-6 0,-4 0 449,-9-20 1,1-1-181,9 10 0,-3-1 855,-17-13 0,1-2 0,15 23 0,-15-4 0</inkml:trace>
  <inkml:trace contextRef="#ctx0" brushRef="#br0" timeOffset="214477">26522 15572 11580,'0'-18'180,"0"2"450,-16 2-450,12 4-270,-11 20 180,35-8-90,-14 34-90,31-18 180,-32 17-90,32-4-90,-22-1 90,26 12-180,-17-12-180,13 12 180,-16-24 0,13-3 270,-14-10-180,4-5 90,-4-15 0,-8-9 90,4-22-90,-12 6 360,-1-17-180,-3 24-180,-14-18 0,10 26 90,-11-3 0,15 36-180,16 28-630,-12 7-558,13-13 0,-1 0-521,-12 10-450,31 1 2249,-31 0 0,33-2 0,-15-2 0</inkml:trace>
  <inkml:trace contextRef="#ctx0" brushRef="#br0" timeOffset="-214398.73">26462 15477 10591,'-14'-16'720,"0"3"-720,4 1 89,0 5 901,3 1-990,3 24 90,1-1-45,11 22 0,4 6-45,6 7-793,2 5 0,-2 1 793,0 2 0,-3-9 0,1 0 0,3 5 0,-3-12 0,1-2 0,6 1-55,-1 15 55,-12-32 0,1-1-180,-7-15 90,-2-27 0,-19-11 90,13-18 45,-12 10 0,1-1 835,11-16-880,-3 17 0,1-3-45,5-3 0,2 0 90,-2 9 0,2-1-90,9-20 0,1 0 135,-5-6 0,22 15 0,3 4-90,-7 1 90,15 13 0,4 6 0,-7 6-145,29 18 145,-40 1-90,3 47 0,-14-27 45,-9 11 0,-4 2-135,3 2 90,-12-5 0,-5-1-90,-14 5-359,1 8-541,-5-27 1,1-2-450,8 7 1439,-9-8 0,-1-3 0,6-3 0,-5 0 0</inkml:trace>
  <inkml:trace contextRef="#ctx0" brushRef="#br0" timeOffset="-213952.73">27253 15351 11760,'6'16'540,"1"-12"-540,-3 29 90,6-7-90,-4 9 0,7 14 0,-7-19 90,9 18-90,-4-21-180,6 4 90,7-10 0,-4-8-180,16-1 270,-14-9-90,15-16 180,-15 9-180,3-31 180,-9 18-180,-4-21 180,-1 6 450,-2-18-360,-4 11 90,0-21-360,-4 31 270,-1-7-180,0 42 0,0 9 0,20 19-450,2 16-450,2-16-629,9 9-90,-29-14-540,30-3 2159,-21-3 0,16-4 0,-8-2 0</inkml:trace>
  <inkml:trace contextRef="#ctx0" brushRef="#br0" timeOffset="-213446.73">27865 15011 12480,'18'40'450,"-14"-4"-450,14-2 90,-4 16-90,-10-9-565,10 18 475,-3-17 180,-8-1 94,8-1-184,-2 11-89,-6-16 89,12 12 89,-13-27-265,4 2-363,-6-15 449,0-22 180,0-12 106,0-13-196,21-18 0,-15 22-713,34-12 713,-36 20 0,35 4 90,-23 11-90,27 0 90,-18 11 0,15 13 180,-20-6-90,8 44-180,-15-29 90,0 28-90,-9-11 0,-1-8 713,-23 16-713,15-22-540,-51 12-270,32-19 810,-16-6 0,-3-2 0,6-2 0,-22-2 0</inkml:trace>
  <inkml:trace contextRef="#ctx0" brushRef="#br0" timeOffset="-212718.73">28357 15594 12030,'18'-21'630,"6"-32"-630,2 29 135,4-12 0,-1-4-616,-7-5 526,11 3 0,1-1-45,-4-10 45,-5-5 0,-1-1-45,-3-4 45,-6 3 0,-2 2 135,-7 6-135,-3 10 0,-1 2-45,-2 1 96,0-13-96,0 31 185,-15 3-185,11 32 0,-20 22 0,21 15-514,-2-3 0,1 2 469,3-15 0,2 0 45,-1 29 0,0 0 0,-1-26 0,2-1 0,8 10 0,0-1-90,-4 11 0,27-7 257,-28-6-257,29 3-90,-11-18-180,20 4 360,-10-24 0,5-2-90,-18-21 180,12-7 0,-18-19 360,4-5-270,-14 8 0,0 4-180,-3 8 1150,0 9-1150,0 17-360,17 31-359,-12 5-496,9-4 1,3-2-405,2 4-270,0 10 1889,11-18 0,-26-1 0,11-2 0</inkml:trace>
  <inkml:trace contextRef="#ctx0" brushRef="#br0" timeOffset="-212562.73">29062 15132 11041,'0'-26'0,"0"3"-90,-7 6 0,5 4-270,-4 3 360,6 5 0,17 1 0,6 2 0</inkml:trace>
  <inkml:trace contextRef="#ctx0" brushRef="#br0" timeOffset="-212350.73">29495 15109 11400,'-20'-15'630,"15"-8"180,-29 14-91,16-4-539,-15 6-180,-2 29 0,3 9 0,18-1 0,3 3-180,-3 20-449,10 5-1080,31-4 179,-20-12 1530,30-11 0,6-4 0,-6 0 0,4-12 0,0 0 0</inkml:trace>
  <inkml:trace contextRef="#ctx0" brushRef="#br0" timeOffset="-212228.73">30233 15319 13289,'7'0'-1259,"-1"0"1259,-2 0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0:47.8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2253 1878 9512,'0'48'629,"0"3"-539,0-4-1006,0 7 1096,-14 7-180,11 4 45,-5-15 0,2 2 0,4-13 0,4-1-45,7 13 0,0-2 90,-4 14-90,27-6 90,-28-6 270,25-8 90,-25-7-99,22-7-441,-23-31 271,9-7-181,-12-33 0,0 5 0,0-1 0,0-29-30,-5 24 0,-3-4 0,2 2-400,5 1 0,-2-1 430,-7-5 0,-3-5 0,3 4 0,8 5 0,1 0 30,-5-2 0,-1-4 0,6 5-30,12 7 0,2 2 45,-12-11 0,4 3 0,27 12 0,4 4 45,-9-9-1,11 16 1,3 7 519,-2 6-519,-3 25 0,-2 7-180,-3 6 135,-10 14 0,-6 4-45,-9 2-45,-15-4 0,-3 0 135,6 7-405,-27-11 0,-5-1-2013,7 3 1563,-4-17 1,-4-3 606,-17 7 0,17-16 1,-9 0-1</inkml:trace>
  <inkml:trace contextRef="#ctx0" brushRef="#br0" timeOffset="346">2942 1562 10051,'24'0'1619,"-7"14"-1259,4 8-360,-13 10 0,4 4 0,-6-5 90,-1 3-90,1 0 0,0 1 90,3-1-180,2-2-360,11 6 180,-3-12-719,22 6 539,-12-23 270,8 0-89,7-27 269,-13 13 134,-5-24 1,-2-7 405,0 6-1,-8-15 1,-4-2 0,-3-1-315,-5 9 0,-1 2-225,-3 1 720,0-10-720,0 48 0,0 28-360,0 12-450,-2-3 1,4-1-990,21 1-228,-18 10 2027,42-22 0,-29-5 0,23-2 0</inkml:trace>
  <inkml:trace contextRef="#ctx0" brushRef="#br0" timeOffset="730">3917 1173 10951,'0'15'2968,"0"14"-2878,0 16-980,17 9 980,-13-5-90,26 3-90,-27 3 180,25 0-90,-18-16 0,-1 1 0,11 17 0,-3-12 0,-2-1 90,-11 1-90,17 6-72,-20-21-918,5-13 958,-6-29-238,-17-6 180,12-29 45,-10 5 0,1 0 45,11-14-45,-4 0 0,1 2 590,6 5-275,21-13-180,-1 42 90,24 1-270,-9 46 180,-4 17-90,-13 14-135,-12-14 0,-3 0-495,-3 12-629,2-9 0,-4-1-91,-14 5 1350,14-14 0,0-1 0,-14-2 0,16 7 0</inkml:trace>
  <inkml:trace contextRef="#ctx0" brushRef="#br0" timeOffset="1200">4567 1953 10501,'23'-8'989,"0"6"-809,-2-7-90,-2 0-90,-1 1 90,-1-10 0,0-1-90,0-3 180,7-25-180,-4 7 0,-5-1 0,0-1-634,3-14 679,-8 17 0,0 1 45,1-20-90,-2-1 180,-4-2 0,-3 19 0,-1 1 0,-1-21-180,-8 16 0,-1 2 0,5 2-264,-12-8 354,1 35 0,11 22-90,-10 14 90,14 25-135,0-8 0,0 2-130,0-8 1,0 3 174,-2 28 0,4 1 0,7-25 0,3-1-45,0 24 0,2-1-254,4-27 1,2-3 118,-2 7 0,0-1-450,24 15 181,-8-19 134,-4-14 0,0-4 373,6-5-238,23-3 180,-28-32 135,-4 3 0,-4-3 404,-3-25-44,-8 12 0,-2 3-225,-6 1 0,-3-15 179,-1 26-6,0 19-443,0 18-6,0 26-894,0 3-179,14-17-270,-11 9 0,25-31 1349,-8 22 0,-2-24 0,-1 8 0</inkml:trace>
  <inkml:trace contextRef="#ctx0" brushRef="#br0" timeOffset="1347">5422 1242 11131,'-17'-21'-810,"4"4"-809,13 22 720,0 13-91,19 2 990,-14 19 0,34-34 0,-14 16 0</inkml:trace>
  <inkml:trace contextRef="#ctx0" brushRef="#br0" timeOffset="1518">5862 1312 11940,'-17'-13'2069,"-3"3"-2069,-17 35 0,17-7 0,-7 24-90,25-11 0,-9 4-360,11 0-1529,25 13 540,-2-14 1439,12-9 0,7-3 0,19-7 0,-16-7 0,-1 0 0</inkml:trace>
  <inkml:trace contextRef="#ctx0" brushRef="#br0" timeOffset="2529">5958 4661 11670,'-23'-26'270,"3"4"-90,-24 8-90,7 6-90,-3 6 0,1 2 90,-2 26-650,7-19 560,3 49 154,7-32-109,16 9 0,4 3-45,-2 7 0,25-5 0,8-1 90,9 7-1105,2-16 0,4-3 1015,-13-6 0,0-3 0,4-1 0,-1-1-531,0-1 1,0 0 665,0-2 0,0 0-476,26 8 881,-7-3-547,1 0 7,-27-6 1549,-1 3-1549,-24-8-90,-30 2-270,6-2-180,-30-3 843,11 1-3631,-20-2 1529,17 0 1955,-9-16 0,36 11 0,6-11 0</inkml:trace>
  <inkml:trace contextRef="#ctx0" brushRef="#br0" timeOffset="3378">6573 4104 12030,'-9'-21'1439,"6"2"-1169,-11 5-180,13 2 720,-5 4 179,4 3-899,0 22 0,1 23-90,1 15-727,8-4 0,1 2 637,-7-16 0,0 1-150,9 7 0,3 4 0,-4-3-120,-8-4 1,1 1-301,10 10 1,7 6-1,-4-7 300,-8-13 0,1-1-90,6 5 1,3 3-1,-3-8-269,2 8-852,5 10 1481,-16-34 630,1-4 449,-28-29-359,-6-16-90,1-9-46,4 7 1,0 0-225,-4-9-180,7 6 0,0 0-90,-4-3 0,13-19-270,10 26-270,21-3-989,10 11 540,14 8-226,-11 6 1,0 1 1214,16 3 0,-16 2 0,-1 0 0,18 0 0</inkml:trace>
  <inkml:trace contextRef="#ctx0" brushRef="#br0" timeOffset="3650">7333 4642 11131,'-17'-16'1439,"12"-7"-630,-29 20-539,8-8-90,-17 28-270,-2 11 180,18 10-90,-1 6-90,25-7 90,-7 1 0,33 16 90,-17-16-225,26-7 0,5-4 135,-6-1-180,20-9 0,4-4 91,-5-5-1,-6-11 0,-2-7 90,-9-18-270,2-27 270,-24 5-225,-15 13 0,-3 0-45,2-7-855,-28 1 1,-5 3-45,11 1 1169,-6 8 0,-3 5 0,1 12 0,0 2 0</inkml:trace>
  <inkml:trace contextRef="#ctx0" brushRef="#br0" timeOffset="3946">7545 4643 9961,'11'0'1170,"-3"0"-1080,-2 0-90,-3 0 179,5 16-179,-1 10 180,4 11 0,4 19-180,-2-16 0,-1-7 0,0-1-90,2 4 180,8 17 90,-9-28 630,4 7-810,-9-21 0,0-1-90,-7-25 90,0-16-90,0-9-135,0 2 0,0-1-225,3-17-1079,1-7 0,1 0 899,-3 29 1,1 1 629,2-17 0,1 3 0,1 6 0,1 5 0</inkml:trace>
  <inkml:trace contextRef="#ctx0" brushRef="#br0" timeOffset="4362">8265 4780 11490,'-22'-13'1440,"7"4"-1440,9 1 90,6 4-180,19-3 0,3-1-270,24-9 360,-11 1-689,2-7 689,-10 3 0,-2-1-334,2-10 334,-13 6-106,6-6 106,-19 13 0,4 1 0,-5 3 180,-17 3 89,-7 5 393,-21 2-572,20 28-45,-3-1 0,3 4-135,18 25-45,-9-10 0,1-1-585,15 1-809,19-6 0,5-2-899,6 2 2224,3-13 0,4-2 1,13 5-1,2-1 0</inkml:trace>
  <inkml:trace contextRef="#ctx0" brushRef="#br0" timeOffset="5746">9440 3669 12210,'0'16'1709,"0"6"-1439,-22 25-2909,16 7 2729,-13-24 0,-2 3-45,8 22 0,4 5-45,-2-14 0,0 3 30,-1 5 0,0 5 0,2-4-75,3-4 0,0 0-45,1 1 0,1 5 0,-2-7 0,-2-6 0,1-1-150,6 2 0,3 4 1,-2-8 43,-5 13 61,5-17 0,2-6 434,-1-18-389,15-6 90,-11-36-90,12 1-422,-16-34 512,14 5 141,-12 22 1,-1-1-142,6-2 0,0-3 0,-2-2 0,-2-3 0,-1 1 0,-1-7 0,0-2 119,5-5 1,1-5 0,-1 6 15,-3 7 0,1 1 75,3 2 0,1-3 0,0 6-30,0 11 0,1 2 0,1-5 0,3 5 955,17 8-1045,-4 11 90,20 44-270,-16-1 135,-4 14 0,-2 5-180,-10-16 0,0 1-728,0 6 1,1 6 0,-2-4 412,-2 0 1,-1 0-901,2 14 1,0 6 0,-2-6 494,-2-12 1,-1-1 854,3 24 0,-2-4 0,-5-8 0,-2-2 0</inkml:trace>
  <inkml:trace contextRef="#ctx0" brushRef="#br0" timeOffset="5895">9330 4559 11400,'-9'-30'540,"1"-1"-450,8 3-90,0 0 0,26 2-360,19-6-449,12 9-1621,-10 8 1,0 1 540,14 2 1889,-20 5 0,1 2 0,17 2 0,0 2 0</inkml:trace>
  <inkml:trace contextRef="#ctx0" brushRef="#br0" timeOffset="6179">10312 4318 11580,'-39'-17'1080,"1"4"-1080,2 13 0,8 17-90,12 10 90,8 9-90,8 6-90,0-9 90,24 3-90,10 13 270,15-11-90,-17-11 0,0 0 180,6 0 180,10 8-360,-19-20 0,-14 2-360,-23-12-180,-31 0-359,-13-5-361,7-6 1,-2-1-1811,-14 4 3070,18-2 0,1-3 0,-14-7 0,1-4 0</inkml:trace>
  <inkml:trace contextRef="#ctx0" brushRef="#br0" timeOffset="7129">11823 3248 10777,'-29'-18'1259,"-26"5"-809,26 7-1,-31 4-89,18 27 0,1 7-1066,8-11 0,-1 5 766,-5 17 0,-3 11 0,5-4-456,2-1 0,2 2 396,9-7 0,-1 6 0,1 1 0,4-4-509,-1 15 1,4-1 448,4-8 0,2 3 0,2-3-120,3 4 0,7-2-180,14-1 1,6 0-136,-4-2 0,4-2-90,15-2 1,6-3-496,-5-1 1,3-4-270,4-2 0,4-4 1349,3-3 0,2-3 0,3-4 0,3-2 0,0-3 0,0 0 0</inkml:trace>
  <inkml:trace contextRef="#ctx0" brushRef="#br0" timeOffset="14945">12810 3124 10501,'-26'25'0,"-15"-11"-360,36 8-179,-26-7-271,28 6-90,-8-2-89,11-7 989,0-3 0,0-4 0,0-2 0</inkml:trace>
  <inkml:trace contextRef="#ctx0" brushRef="#br0" timeOffset="15084">13017 2975 9602,'-15'15'719,"11"9"-899,-23 16-809,25 1 989,-10 10 0,12-12 0,0 14 0</inkml:trace>
  <inkml:trace contextRef="#ctx0" brushRef="#br0" timeOffset="15646">13658 3571 12210,'0'40'450,"0"-5"-450,0 7 0,0-4 45,6 2 0,2 0-135,11 12-90,-2-4 0,1-2-180,12-9 90,9 15 90,-15-30-449,19-2 539,-19-15 180,8-3-180,-3-24 180,-9-12 45,-4 3 0,-3-2 134,-2-22 136,-4 16 0,-1 2-45,-3-8-180,-1-9-180,-2 21 90,0 7 359,0 5-89,0 6-360,0 43 0,19 13 45,-10-8 0,0 2-45,2-2 0,1 0-45,2 7 0,-1 0-300,3 23 30,-2-8 0,0-2-134,9 8-136,-10-13 0,-1-1-134,4 2-1,-4-14 1,0-2 269,4-3-450,1-1-809,-1-21 1709,-7-5 0,3-20 0,-6-5 0</inkml:trace>
  <inkml:trace contextRef="#ctx0" brushRef="#br0" timeOffset="16234">14068 3708 9691,'-3'-3'1260,"0"0"89,1 3-1079,1 14-90,0 4-180,21 20-90,-15-5 180,33 16-180,-33-18 90,18 2 0,4-1-270,-10 1 0,8-3 0,0-2-180,-5-4-629,10 6 539,-14-16-719,8-3 540,-12-8 719,13-17 0,-13-9 0,8-15 0</inkml:trace>
  <inkml:trace contextRef="#ctx0" brushRef="#br0" timeOffset="16696">14420 3663 10681,'0'39'1259,"14"5"-989,-10-7-270,10 5 0,-4-9 0,-7 3 90,14 1-90,-15 3 0,13 2 0,-8 2 0,1-10 0,1 1 0,3 19 45,-3-7 0,1-1-135,2 6 90,-1-10 0,1-2 0,2 0 90,4 6-180,-1-19-180,-7-12-270,5-1 271,-9-10-271,1-25 450,-4-14-225,-2-15 0,-1-5 225,1 17 0,-2-2-1092,-4-7 1,-2-6 0,1 6 1181,5 6 0,-2 1 30,-7-7 0,-5-4 0,3 4-102,4 4 1,1-1 281,0-10 0,0-6 0,0 7-165,1 14 0,2 1 225,3-26 0,2 6-90,-1 22 269,19 0-179,6 28-270,22 24 90,-21 3 0,4 18 0,-4 5-90,-18 6 0,9 2 0,-2 1 0,-15-1-90,2-8 0,-4-2 2805,-18 2-4784,-4 20 630,-1-34-287,-14 2 1726,34-18 0,-32-7 0,16-2 0</inkml:trace>
  <inkml:trace contextRef="#ctx0" brushRef="#br0" timeOffset="17046">15105 3860 9871,'10'13'720,"1"-3"-270,9-27-270,-3-15-1,11-11-89,-9 4 0,0-2-546,-4 12 1,1-2 500,11-24 0,0-3-331,-10 22 1,-2-1 285,7-25 0,-1-2 45,-11 27 0,-1-1 90,1-23 0,-3 1 45,-4 25 0,-2 2 129,1-8 1,-3 1-265,-9 7 0,-1 2-45,6-8 180,-39-9 0,26 36-180,-21 50 0,14 1-809,15 17 0,5 6 809,-1-23 0,2 0-60,3 7 0,2 5 0,-1-4-120,-1-3 0,2 1-300,5 0 0,3 5 1,2-6 189,4-6 1,4-2-701,6 5 1,4 2 0,0-6 359,-1-10 0,2-3 630,7 12 0,-1-5 0,7-14 0,0-3 0</inkml:trace>
  <inkml:trace contextRef="#ctx0" brushRef="#br0" timeOffset="17312">15805 3623 11041,'-24'13'899,"5"3"-899,39 13 90,12-13-180,10 7 90,5-20 0,-12 7 0,0-10 0,11 0 0,-14-20 0,9-3 0,-27-13 0,-2-8 0,-12 15-135,-20-2 0,-7 0 45,0 1-315,-12 4 1,-3 4-316,5 7-1618,-18 2 2338,26 25 0,5 6 0,14 15 0</inkml:trace>
  <inkml:trace contextRef="#ctx0" brushRef="#br0" timeOffset="17662">16452 3482 10861,'-18'-14'1259,"-7"-5"-1169,-20 17 90,6-5-180,2 26-90,4-14 180,17 33-180,-14-34 180,27 33-90,-10-22 0,13 16-90,0-11-180,18-3 0,10 4 180,10-12-90,19 1 180,-22-10 90,11 0-90,-17-16 0,-3 12 0,-4-28 180,-3 8 90,-10-15 0,-2 7-360,-25-1 90,13 14-90,-31 5 90,20 6-720,-5 24-1348,10 6-1440,11 18 3508,19 0 0,-14-16 0,14-5 0</inkml:trace>
  <inkml:trace contextRef="#ctx0" brushRef="#br0" timeOffset="17862">16905 3452 10681,'-36'17'809,"-2"2"-809,8 21 0,10-10-90,9 3-269,11-11-1440,22 15 989,-16-16 135,23-3 1,5-5-46,-9-6 720,36-2 0,-27-5 0,0 0 0</inkml:trace>
  <inkml:trace contextRef="#ctx0" brushRef="#br0" timeOffset="18212">17138 3444 10141,'-19'-18'810,"14"3"-91,-28 2-629,19 28 90,-3 8-180,7 32 0,26-13-826,-12 2 916,30-18-498,-30 1 408,31-6 90,-11-1-180,8-10 0,7-3 0,-17-24 90,12-12 0,-14-11 0,0-6 0,-6-17 90,-7 13-187,-4 4 0,0-1 187,-2-12 180,-9 9 0,-1-1 89,5-9-179,-11 12 0,0 1-180,11-2 0,-10-7 977,5 25-797,7 14-180,-7 32 0,29 27 0,1 18-450,-1 3 0,3 0-191,-2-28 1,0 1-230,-5 11 1,-1 5 0,1-6-114,2-12 0,0-3 983,2 11 0,-1-1 0,12 7 0,4-3 0</inkml:trace>
  <inkml:trace contextRef="#ctx0" brushRef="#br0" timeOffset="18734">18193 3325 10681,'0'-7'450,"0"2"-1,-21 1-359,-2 2-90,-27 2 0,15 21 0,-13 5 0,24 12 0,1-2 0,9 4 0,12-10 0,14 18 0,23-23 0,-3-6 0,2-2 0,30-1 135,-13-3 0,0-2 135,-1-3 0,-14-2 0,-2 0-360,-8-3 0,-14 1-90,-2-2-810,-30 1-89,-9 0 1079,-6-1 0,-2-1 0,-12 0 0,-14 0 0</inkml:trace>
  <inkml:trace contextRef="#ctx0" brushRef="#br0" timeOffset="18979">18905 2513 12390,'0'-5'1259,"0"22"-989,-18 4-90,8 14 0,1 4 0,-13 21-947,12-18 0,-1 6 1,0-4 766,-1 1 0,-1 1-210,0 8 0,-2 6 0,1-5-195,-4-4 0,2-1 45,5-7 0,1 2 1,0 0-1485,-3 20 0,0-1 1844,3-15 0,1-1 0,-3 14 0,1-1 0,4-20 0,0 0 0</inkml:trace>
  <inkml:trace contextRef="#ctx0" brushRef="#br0" timeOffset="19612">17373 3399 9512,'-6'-3'989,"-1"0"-269,-3 1-451,1 0 91,-7-2-360,6 1 180,-12 1-180,9 1 90,-19 21-180,17 5 90,-7 11 0,13-1 0,2-8-360,3 2-449,1 0-271,3 0-2787,0 9 3867,26-10 0,-20 5 0,19-12 0</inkml:trace>
  <inkml:trace contextRef="#ctx0" brushRef="#br0" timeOffset="20562">19307 3297 11131,'0'-5'1619,"0"17"-1439,0 15 0,0 10-1,0 12-642,0-7 463,0 6 0,0-14 0,0 2 0,0 17 0,0 13 0,0-12 0,0-18 90,0 12-90,10-29-179,-7 0 0,7-30 180,-10-16-181,0-30 180,-15-1-45,13 11 0,0-1-344,-12-17 344,12 7 0,4 0 45,-3 23 0,2 1-45,11-31 0,2 2 135,-7 6 0,25 12 0,4 5 0,-10 19 45,10 8 0,2 8-135,-2 18 269,14 15-89,-26 8-90,-4 8-90,-7 7 90,-12-13-270,5 22-179,-30-29-1351,-2 11-719,-24-21 1,7-5 2428,7-9 0,16-7 0,8 0 0</inkml:trace>
  <inkml:trace contextRef="#ctx0" brushRef="#br0" timeOffset="20830">19758 3090 10141,'28'0'1170,"-3"0"-901,0 16 181,3 6-270,-9 10-90,5 14 90,-12-14 0,1 23-90,-8-25 180,1 23-1,-5-30-179,2 8-180,-3-46-89,0-8-541,-14-37 360,11 10-315,-4 13 1,1 1-136,6-8-45,0 9 1,0 1 135,0-2-541,20-4 1260,-15 22 0,32 5 0,-16 4 0</inkml:trace>
  <inkml:trace contextRef="#ctx0" brushRef="#br0" timeOffset="21129">20377 3115 12210,'-18'-29'360,"-8"13"-360,-14 19 0,-3 22 0,23 8-90,-6 6 180,23-9-180,-6 12 90,9-10 0,22 20 0,-17-30 0,32 6 0,-22-22-270,13-20-360,-13-8 181,-4-21-181,-11 8-90,-19-2-89,15 11-1710,-29-6 2519,15 11 0,0 3 0,5 12 0</inkml:trace>
  <inkml:trace contextRef="#ctx0" brushRef="#br0" timeOffset="21879">20847 3029 10231,'-20'-4'1529,"-7"1"-1439,-12 3 0,0 0-90,-5 18 0,12 4 0,-8 22 0,17-10 0,10 13-90,3-21 0,10 7 90,21-9-449,5-8 269,27-2 90,-10-10 0,13-4 0,-23-22 0,6 16 90,-11-52 0,-13 32 0,-3-11 0,-3-4 90,-7-6-90,1 3 0,0-1-12,-3-13 327,-7 6 0,-3-1-1777,-9-11 1642,9 25 0,-1-1-180,-4 6 0,3 2-90,9-11 180,-22-9 89,23 35-89,-10 29-180,12 31 180,21 18-183,-18-25 0,0 2 93,13 10 0,4 0 0,-10-11 0,1 2 45,6 26 0,2-2 299,-3-27 1,0-2-345,-2 9 0,0-2-269,7 5 25,-1-6-116,0-9-89,8-1-1,-10-15-360,14-1 631,-17-11 536,6-23-357,-9 15 0,0-37 946,-4 23-586,3-35-180,-6 20 180,2-20 0,-5 27 179,2-6-539,-1 22 0,2 17 90,2-2-90,2 46 0,-1-28-90,0 10 0,1 1 0,3 0-629,15 18 269,-9-33-629,28 13 899,-20-28 0,20-7 180,-25 1 90,5-31 90,-16 5 90,2-8 179,-11-1 91,0 11-180,-1 3-180,0 2-270,0 2 180,0 2-180,-12 9 0,9 23-270,-10 13-180,13 12-179,0 1-900,18-3 1619,5-8 0,25 6 0,1-12 0</inkml:trace>
  <inkml:trace contextRef="#ctx0" brushRef="#br0" timeOffset="22096">21877 2971 9961,'-15'-4'1979,"-3"0"-1889,-11 4 90,13 20-270,5 4 180,11 12-90,0 12-90,0-20-540,21 21 1,9-25-630,26 7 449,-8-15-135,-7-9 1,1-5 314,1-12 525,-9 10 0,-1-5 1,-1-34-1,-2 11 0</inkml:trace>
  <inkml:trace contextRef="#ctx0" brushRef="#br0" timeOffset="22320">22308 2659 9781,'0'-49'1799,"-15"4"-1619,11-6 180,-12 20 630,16-2-990,0 46 89,0 3 1,0 29-90,0 19 0,0-9-702,0-4 0,0 2 792,0 12-315,5-11 1,2 0-46,4 5 256,-5-23 0,1 0-1335,7 19 809,-7-18-1169,0 8 809,-1-26 900,-6 0 0,-22-14 0,-6-1 0</inkml:trace>
  <inkml:trace contextRef="#ctx0" brushRef="#br0" timeOffset="22446">22065 3058 9961,'-9'-32'1439,"-7"1"-1259,14 0-90,-6 2-90,8 0 0,22 4-180,-16 3-45,26 9 1,6 2-406,-4-5-180,13 6 1,3 3-91,5 1 900,-10 4 0,1 0 0,8 2 0,-20 0 0,0 0 0</inkml:trace>
  <inkml:trace contextRef="#ctx0" brushRef="#br0" timeOffset="22730">22857 2785 11221,'-14'-11'629,"10"-3"-539,-22 13-180,16-5 90,-4 25 90,7 5 0,7 10-180,21 13 90,-15-16 0,32 21 0,-17-20 180,12 17 90,-13-23 0,0 16-270,-17-26-360,5 9-90,-28-16-1529,-12 7 360,-10-8 1619,7 0 0,0-1 0,-10-1 0,-18 2 0</inkml:trace>
  <inkml:trace contextRef="#ctx0" brushRef="#br0" timeOffset="23879">22558 1976 10951,'16'-5'719,"9"2"-719,-10 1 90,11 2-180,-7 19 180,-4-14-180,-6 31-1169,-1-13 90,-4 7-1440,0 11 2609,-3-18 0,-1 6 0,0-11 0</inkml:trace>
  <inkml:trace contextRef="#ctx0" brushRef="#br0" timeOffset="24012">22803 2023 11400,'20'0'180,"-9"16"-360,3-12-269,-8 37-361,5-15-1835,-3 27 936,0-3 1709,-1 7 0,-2 8 0,-3-31 0,0 1 0</inkml:trace>
  <inkml:trace contextRef="#ctx0" brushRef="#br0" timeOffset="31844">23540 3248 11850,'46'9'1080,"-7"-1"-990,-1-4 0,-6-3-1,1 11 1,1-6 0,1 8-90,-4 0 0,-3 1-359,-1 14-451,-14-4-3328,-1 30 4138,-30-15 0,13 18 0,-13-14 0</inkml:trace>
  <inkml:trace contextRef="#ctx0" brushRef="#br0" timeOffset="33612">25568 2550 9602,'-28'0'1259,"0"0"-989,-4 20-180,0-15 0,1 32-180,1-33 90,3 32 0,0-8 90,12 9-90,3 9 89,9-20 1,31 13-90,-21-21-45,36-5 0,9-6 45,-14-2 0,18-14 0,1-3 180,-6 7 90,-12-15 0,-1-4 90,1-2 359,11-17-449,-31 18-270,0-5-629,-15 21-181,-2 14-89,-2 13-271,17 17-1888,4 14 3058,0-16 0,16 11 0,-11-13 0</inkml:trace>
  <inkml:trace contextRef="#ctx0" brushRef="#br0" timeOffset="33765">26445 2732 9781,'0'-7'-315,"0"1"0,0 2 1,0 2-1</inkml:trace>
  <inkml:trace contextRef="#ctx0" brushRef="#br0" timeOffset="34082">26788 2409 10411,'0'30'540,"0"7"-360,0-4-90,0 9 0,17-3-823,-13 6 733,29 4-521,-29 5 521,15-27 0,2 0 338,-4 27-338,6-17 0,2-1 90,3 16 360,-7-15 0,-2-1-1,-4-3-449,7 5-179,-20-24-240,-20-4-1200,-40-25 270,-2-11 1261,8 0 1,1-3-1,22 4 1,2 0 0,-10-3-1,-1-1 1</inkml:trace>
  <inkml:trace contextRef="#ctx0" brushRef="#br0" timeOffset="34262">26918 2192 10501,'8'0'0,"-2"0"0</inkml:trace>
  <inkml:trace contextRef="#ctx0" brushRef="#br0" timeOffset="34684">27448 2261 9961,'0'26'990,"0"3"-810,-12-5-180,9 4 90,-10-1-90,13 6 90,0 27-1,0-9-1143,8-14 0,0 0 1054,-4 20 90,13 3-90,3-1 0,-10-18 0,0 1 388,14 16-343,-10-14 0,-4-1-45,-7-3 179,7 10-179,-10-33-89,0-1 89,-16-13-90,-7-26-90,2-10 135,-1-1 0,1-3-45,9 7 0,0-3 60,-2-10 0,0-6 0,0 4 632,2 6 0,2-1-572,4-9 0,1-6 0,2 6-30,2 14 0,2 1 135,11-16 0,1 3-135,-7 2-13,16 17 0,6 5 193,1 6 0,35 2-180,-23 13 90,2 21-180,-23 6-989,-10 24-91,-1-11-1438,-9 13 2608,0-21 0,-19 5 0,-4-13 0</inkml:trace>
  <inkml:trace contextRef="#ctx0" brushRef="#br0" timeOffset="35080">28212 2148 11580,'-47'-1'270,"-4"19"-270,4-13 0,-10 29 0,25-12 0,4 8-270,8 8 90,18-18 1,20 10 89,4-17 90,29-1 0,11-8 90,-11-4-1,-7-6 1,0-4 180,6-10 45,-14 1 0,-1 0 45,-2-2 359,6-27-719,-26 34 0,-2 6 0,-26 6 0,11 53-180,-11-29 0,14 11 1,2 3-1,-1 7-270,0-8 0,0 1-179,0 5-1170,0 18 809,0-27 990,0 14 0,0-21 0,0 4 0</inkml:trace>
  <inkml:trace contextRef="#ctx0" brushRef="#br0" timeOffset="35702">24578 1726 10951,'-20'33'0,"-16"-13"-990,31 9-629,-27-10 450,29 14 359,-9-4 810,12-8 0,20-8 0,5-9 0</inkml:trace>
  <inkml:trace contextRef="#ctx0" brushRef="#br0" timeOffset="35829">24650 1795 10051,'0'35'-3598,"0"1"3598,0-1 0,0 5 0,0 3 0</inkml:trace>
  <inkml:trace contextRef="#ctx0" brushRef="#br0" timeOffset="36312">29133 1236 12840,'11'24'-540,"-8"15"180,8-21 0,-11 21-179,0-5-181,0 2-179,0 4-91,0-3 181,0-1-1,0-5-191,0-3 1001,0-6 0,0-4 0,0-3 0</inkml:trace>
  <inkml:trace contextRef="#ctx0" brushRef="#br0" timeOffset="36429">29307 1446 11670,'12'-21'0,"-2"9"-90,-2-6 360,1 16-360,-1-7-2608,1 50 1259,-1-12 1439,0 37 0,-1-17 0,-1 4 0</inkml:trace>
  <inkml:trace contextRef="#ctx0" brushRef="#br0" timeOffset="36945">29943 737 11490,'0'-8'360,"0"1"0,26 1-180,7 3-135,0 18 0,1 4 135,21 7-1783,-14 14 0,-2 6 1603,-14-16 0,-1 1 45,7 12 0,0 5-376,-11-9 0,-2 3 0,-1-2 376,3 9 0,-1 2-693,-1 10 1,1 6 0,-4-4 647,-3-4 0,-2 1 0,-5-10 0,1 6 0,-2-1 0,-1-4-198,2 11 1,-6 1 53,-7-15 0,-5 7 0,-3 2 0,-1-2 0,3-7-74,0-1 0,1-5 0,-5 4-718,-6 2 1,-5 5-1,-2 2 1,-1-4 0,3-6 906,0-4 1,1-6 0,-2 1 0,-10 11 0,-2 0 0,1-3 0,-7 0 0,1-1 0</inkml:trace>
  <inkml:trace contextRef="#ctx0" brushRef="#br0" timeOffset="37446">31293 1637 14009,'5'17'-6386,"-3"-4"6386,4-13 0,-3 0 0,0 0 0</inkml:trace>
  <inkml:trace contextRef="#ctx0" brushRef="#br0" timeOffset="37667">31598 2471 12300,'18'33'1349,"3"-5"-719,1 0-270,3-7 89,-1-2 631,13 7-720,-16-14-450,5 7-540,-21-16-539,-4 1-181,-32-2-269,3 0 1619,-19 1 0,-6 0 0,13-1 0,0 1 0,-19 0 0,1 1 0</inkml:trace>
  <inkml:trace contextRef="#ctx0" brushRef="#br0" timeOffset="39062">2318 8700 13379,'25'-8'630,"5"1"-585,2 1 0,3 0-45,23-1-405,-10-2 0,1 1-459,-16 3 0,0 1-126,27-2 1,1 0-617,-24 3 0,-1 2 1156,10-1 1,2 1-586,-6-1 1,-3 4 972,19 15 0,5-12 0,-27 12 0</inkml:trace>
  <inkml:trace contextRef="#ctx0" brushRef="#br0" timeOffset="39212">2903 8974 12120,'-31'13'630,"4"-3"179,1-4-809,32-18-809,35-5-1,13-19-1873,-4 16 1,2 2 1827,-22 2 1,-1 1 854,12 0 0,-1 1 0,21-5 0,1 2 0</inkml:trace>
  <inkml:trace contextRef="#ctx0" brushRef="#br0" timeOffset="39512">3328 8148 12210,'-42'0'270,"4"0"-270,5 0 360,6 0 89,8 0-179,9 12-180,27 5-90,28 10-180,15-3-1013,-4-8 0,1-2 1193,-17-5 0,1 1 0,5 1 0,5 2 0,-5-2-823,-3-1 1,-2 1 822,11 3 0,-1 4-407,-11 0 1,-5 3 316,11 15 135,-23 0 0,-6 4-45,-6 16-180,-31-2 0,-9 2-45,11-18 0,-4-2-135,-19 15 1,-5-1-271,12-12 0,1-2-270,-4 1 1,-1 0-180,1 1 0,-1-1 1079,-1 0 0,1-1 0,-1 1 0,1 0 0,0 1 0,-1-1 0</inkml:trace>
  <inkml:trace contextRef="#ctx0" brushRef="#br0" timeOffset="40862">5712 8681 11760,'32'-21'1080,"-1"3"-810,-6-26-226,-6 12 1,0-2-507,-4 5 0,0-2 507,13-29 0,-2-1-1302,-10 20 1,-1 1 1256,5-14 0,0-2 90,-6-2 0,-1 2 87,-4 13 0,0 0-87,-3-3 0,0-5 0,-2 6 0,0 5 0,-3 2 90,3-22 0,-5 2-90,-21-1-90,21 24 0,-3 2 0,-33-10-90,18 16 90,-14 3 0,6 34 399,11 5-399,6 23 0,6 9 0,1 4 0,1-17 0,2 3-258,1 12 1,2 8 0,3-6-13,6-8 0,4-1-240,-1 6 1,3 4-1,1-5 14,4-5 1,1-1-375,0 2 1,0 2 0,0-4 194,1-6 0,0-3 553,7 8 0,2-4 0,18 4 0,0-7 0</inkml:trace>
  <inkml:trace contextRef="#ctx0" brushRef="#br0" timeOffset="41140">6685 7987 11490,'-51'-7'810,"23"25"-630,-11-12-180,35 46 90,-28-26-135,28 11 0,4 3 225,-15 10-225,12-7 0,6 0 45,16 4 45,-5-12 0,5-3-1367,24-1 1322,7-4-180,10-16 180,-14-10 0,-8-14 0,-1-5-90,2-9 90,-14-11 0,-4-5 0,1-8 0,-14 16 0,-4-1-225,-10-3 0,-2 1 136,3-20-361,-24 12 0,-5 3-359,8-3-316,-11 15 1,-2 4 1124,5 5 0,-14 3 0,17 15 0</inkml:trace>
  <inkml:trace contextRef="#ctx0" brushRef="#br0" timeOffset="41479">7483 7824 12030,'-23'-9'900,"-10"3"-720,-11 6-180,-14 19 89,27 6-89,5 5 0,4 2 90,7 12-90,-3 19 90,18-35-270,27 11 1,6-22-1,15-1 0,-3-9 180,-13-6 0,-1 2-180,8-3-360,-11-20 180,7 1 360,-23-22 0,5 12-269,-16-1-1,5 8-270,-6-1-90,0 3-179,-17-2-1620,13-5 2429,-25 8 0,25-1 0,-9 8 0</inkml:trace>
  <inkml:trace contextRef="#ctx0" brushRef="#br0" timeOffset="42282">7562 7876 12120,'-37'-1'990,"-2"0"-901,5 1-89,6 0 0,1 18 0,11-13 0,1 37 0,3-21 90,5 41-180,3-20-962,4 13 962,0-17-360,27-1 184,-20-4-769,28-12 1,5-3-405,-8 6 1439,16-10 0,4-3 0,4-4 0,-18-5 0,1 0 0</inkml:trace>
  <inkml:trace contextRef="#ctx0" brushRef="#br0" timeOffset="42896">8117 7803 11760,'-44'-2'1080,"9"0"-990,4 19 0,10-13-90,-7 29 0,9-5 0,-6 23 0,18-5 0,0 1-720,7 0 360,20-13-809,5 16 899,0-28-629,33 2 449,-36-17 135,17-10 0,1-7 405,-7-15-45,-3 2 0,-3-3 225,-13-15 719,7-17-359,-20 26 0,4-9-361,-5 16-179,0 5-90,0 1 180,-16 11-180,13 20 0,-13 13 0,35 11 0,-14 0 0,33-9 0,-34 2 90,39-4-360,-7-2 180,13-4-45,-13-13 1,-1-2-226,11 3-382,-15-17 1,-1-6 651,13-8 45,-21 0 0,-1-4-198,18-18 333,-15 6 0,-1-3-135,-7 11 0,-1-3-487,5-25 1,-4-2 621,-9 25 0,-2-2 120,0-11 0,-1-6 0,-5 5-30,-10 9 0,-4 0 119,4-9 1,1-5 0,-2 7-75,-4 12 0,-2 2-90,-8-20 0,0 2-225,-3 2 225,7 15 0,-2 9-45,-2 29-90,11 7-90,15 41 180,11-5 0,2 2 174,-11-9 0,2 4-294,14 8 0,7 7 0,-3-5-515,-10 0 1,2 0 214,10 7 0,5 4 1,-3-5-121,-5-6 0,-1 0-787,0-4 0,4 5 1,-1 0-1,-2-6 1237,2 0 0,-1-2 0,0 1 0,1 3 0,-2-8 0,11 16 0</inkml:trace>
  <inkml:trace contextRef="#ctx0" brushRef="#br0" timeOffset="43345">9335 7279 13199,'-11'-4'180,"2"27"-90,45 31-90,-27 6-1626,20-20 0,2 0 1626,-15 10 90,21 4-132,-19-17 0,-2 1-48,8 18 45,-3-7 0,-2-1-45,-2-7 116,7 17-386,-18-45 180,1-3 90,-5-31 0,5-14 90,-2-15 45,0 10 0,1-1 573,3-14-618,-3 18 0,0 1 443,7-24-173,-3 22 54,7-2-235,-5 28-89,9 5 0,-6 32 0,5-4 0,-3 25-89,2-8-181,0 5-315,-4-9 0,0 0-494,9 19-46,-3-10 1,1-2 550,8 2 574,10 5 0,-8-28 0,2-4 0</inkml:trace>
  <inkml:trace contextRef="#ctx0" brushRef="#br0" timeOffset="43613">10235 7536 11940,'0'-19'270,"-15"3"90,11 5-180,-21 5-180,22 22-90,-8 17 180,11 28-90,0-6 0,12-19 0,2 0-180,-8 4 180,25-11 0,5-4 0,-11-7-90,18-3 0,4-4 90,-7-9 45,-2-7 0,-3-6-45,-9-23-45,-12 3 0,-3-3 45,-4-22-180,-7-3-360,-20-1 91,-16 15-361,8 11 1,-5 2-181,-25 1 990,23 13 0,0 3 0,-2 5 0,-8 6 0</inkml:trace>
  <inkml:trace contextRef="#ctx0" brushRef="#br0" timeOffset="43917">10812 7397 11311,'-47'-9'89,"18"-3"1,-1 10-180,15-2 180,-2 18-90,6 7-90,29-3 90,-13 23-89,38-22 89,-19 24 0,8-19 0,4-1-141,9 15 141,-7-6 0,0-1 90,3 5 314,-12-4 1,-2 0-405,0-3 0,-5 20-180,-15-32-585,-35-3 1,-11-3-585,0-3 264,-7-3 1,-3-1 1084,-2-4 0,0-18 0,1-5 0</inkml:trace>
  <inkml:trace contextRef="#ctx0" brushRef="#br0" timeOffset="44182">11083 6943 12030,'4'-3'1080,"4"1"-1080,0 2 179,12 20-179,-2 11 0,7 12 45,-9-9 0,-2 0-45,11 13-45,-6-4 0,0 0-45,2 7-315,-4-7 1,-1-2-774,0 5 458,4 10-1169,-5-11 900,-4-13 1022,-2 11 1,-5-25 0,-4 2-1</inkml:trace>
  <inkml:trace contextRef="#ctx0" brushRef="#br0" timeOffset="44314">11103 7449 11760,'0'-24'540,"0"-12"-630,20 11-360,17-20-269,10 21-226,-10 5 1,1 1 224,9 0 720,-7 8 0,0 1 0,6 3 0,12 3 0</inkml:trace>
  <inkml:trace contextRef="#ctx0" brushRef="#br0" timeOffset="44532">11940 7205 13379,'0'0'0</inkml:trace>
  <inkml:trace contextRef="#ctx0" brushRef="#br0" timeOffset="44653">12082 7455 7892,'0'0'0</inkml:trace>
  <inkml:trace contextRef="#ctx0" brushRef="#br0" timeOffset="45651">12855 6773 12300,'0'-17'899,"-16"1"-719,13 2-90,-26-2 0,25 1-90,-21 1 0,16 3-90,-5 2 90,-2 4 0,8 3-90,-4 0 0,4 26 0,7 7 90,1 15 0,22 3-89,-16-7 133,12-10 1,4 0-45,5 20 0,-5-8 0,0 0 0,16 8 0,-18-10 0,-3 0 0,3 3 0,-7-10 0,-3-1 0,-1 2 0,-2 6 90,-7-18-90,0-5 0,0-4-90,-22-4 90,2-6 90,-17-24-180,20 0 90,5-22 0,12 5-89,0-6-91,0 4 0,0-2-180,0-25-1154,8 5 1,5-1 928,0 24 1,3 1-1080,9-24 0,3 1 1664,-7 27 0,0 2 0,1-8 0,-2 2 0,6-7 0</inkml:trace>
  <inkml:trace contextRef="#ctx0" brushRef="#br0" timeOffset="46016">13357 6662 12750,'-23'-13'180,"-6"10"-180,17 5 0,-2 27 90,5 8-180,9 12-226,0-7 406,0 4-135,9-14 0,5 0-135,13 16 258,2 9-78,1-33 0,0-4 0,-6 9 45,11-9 0,3-5-45,-4-5 90,12-1-90,-18-9 0,-2 0 0,-4-18 0,-3 13 0,-6-37 0,-5 20 0,-4-40-90,-3 19-90,-8 5 0,-5 1-359,-15-8-361,3 9 1,-3 2-822,-16-3 552,13-6 1144,-6 15 1,18 13 0,-20-1-1</inkml:trace>
  <inkml:trace contextRef="#ctx0" brushRef="#br0" timeOffset="46362">13775 6724 12030,'-39'0'450,"15"21"-450,10-2 90,14 20-90,0 12 90,21-11-90,-9-2 0,3 0-2541,26 5 2541,-21-16 0,1 1-45,5-5 0,1-2 993,16 10-948,-5-10 0,2-3 90,7-3 90,-7-7 0,-1-3 232,4-1-232,21-4-270,-35-21 90,5 15-90,-22-50 90,-5 31-180,-14-11 0,-3-4-90,5-4-405,-24 2 1,-6 0-316,6-8 173,-4 17 1,-3 2-353,-6-9-630,1 5 1743,2 5 0,6 5 0,2 3 0</inkml:trace>
  <inkml:trace contextRef="#ctx0" brushRef="#br0" timeOffset="46696">14372 6613 12120,'0'4'360,"0"17"-270,0 20-90,0 10-526,0-10 526,0 2 173,24 0-84,4 13 91,14-17-90,-17-10 0,0-3 90,5-1-90,19 0-90,-23-18 87,5-3-87,-6-23 0,-9 14-90,0-56 180,-11 30-270,-12-15 0,-4-3-913,6-9 733,-20 19 1,-4 0-901,1-18 405,0 28 1,-4 1-225,8 0 0,1 0 1079,-2 1 0,-2 2 0,0 2 0,-2 2 0,1 1 0,-1 0 0</inkml:trace>
  <inkml:trace contextRef="#ctx0" brushRef="#br0" timeOffset="47345">15605 5956 12750,'4'-3'539,"1"0"-449,-2 3 90,-1 23-90,-1 0-45,0 12 0,-2 4-45,-16 22-1176,10-19 1,0 6-1,0-3 906,-3 2 1,-2 2-541,0 8 1,-1 7-1,1-5-887,-1-2 0,1-2 1697,0-6 0,0 1 0,0-2 0,0 2 0,2-1 0,5 0 0,0 0 0</inkml:trace>
  <inkml:trace contextRef="#ctx0" brushRef="#br0" timeOffset="48246">16247 6409 12120,'0'-33'360,"0"2"-360,0 10 0,0 3 0,-17 8 0,-3 4 0,-20 25 0,0 13-45,19-2 0,4 3-1090,-5 20 1225,9 5-811,13-1 721,19-13 0,-5-9 0,3-2 0,26 4 0,-13-9 0,1 0 90,8 2-90,-8-6 0,0 0 0,2 2 0,4 4 90,-14-5-90,-13-10-360,0 7-179,-10-15-1924,-19 3 2463,-2-8 0,-19-19 0,3-6 0</inkml:trace>
  <inkml:trace contextRef="#ctx0" brushRef="#br0" timeOffset="48467">16798 6022 10771,'26'-14'1619,"-4"3"-810,7 5-539,-10 3 180,11 25-360,-10 11-90,-5 0 0,-1 2 0,7 26-187,-8-27 1,-1 2 141,3 5 0,-1 1-529,-3-9 0,-1 0 349,6 12 0,-1-1-405,5 17-89,2-1-361,-8-20 1,0 0 0,8 17 1079,-6-9 0,-1-3 0,-5-5 0,2 14 0</inkml:trace>
  <inkml:trace contextRef="#ctx0" brushRef="#br0" timeOffset="48611">16742 6684 10771,'-9'-32'540,"3"0"-540,6 3 0,17 0-900,21-12-269,10 10-1222,-4 7 1,2 1 2390,17 1 0,-20 9 0,1 1 0,19-2 0</inkml:trace>
  <inkml:trace contextRef="#ctx0" brushRef="#br0" timeOffset="48962">17682 6392 11760,'-21'2'720,"5"14"-720,16 18 0,0 9 0,13-8 0,-9 3 0,9 0 0,0 0 0,1 8 0,9-14 270,2 10-270,-10-26 180,20-2-180,-18-27 0,14-13 0,-18-10 0,1-24 0,-9 18-45,-3 3 0,-1-1-45,-1-9-315,-20 1 0,-3-1-314,12 1-541,-28 6 1,-2 4-90,21 11 1235,-31 0 1,26 20 0,0 4 0</inkml:trace>
  <inkml:trace contextRef="#ctx0" brushRef="#br0" timeOffset="49295">18073 6231 11041,'-14'-9'359,"11"24"-269,12 3 0,-3 22 0,35-7-90,-19 19 90,0-10-90,-6-8 0,0-1 180,-1 3 900,9 20-1080,-11-34-90,-6-14-90,-7-31-630,-14-33 1,10 3-406,-3 11 1,0-1-1435,7-10 2649,0 17 0,0 1 0,0-10 0,0 0 0</inkml:trace>
  <inkml:trace contextRef="#ctx0" brushRef="#br0" timeOffset="49683">18883 6135 12390,'-52'-14'630,"-3"10"-540,14-10-180,0 14 90,14 0 0,1 20 0,4 6 0,-2 12 0,13 0-180,0 7-90,11-10-270,25 23 270,-19-29-269,41 12 359,-16-29 90,10 5 0,2-16 90,-16 4 0,1-5 90,2-19-90,-8-8 539,0-24-359,-15 9 720,-2-14-810,-5 23-90,0-5-90,-17 12 90,13 9-630,-12 19 180,16 20-854,16 10 0,4 3 135,2 15 1169,11-12 0,5-3 0,4-5 0,-13-13 0,-1 0 0</inkml:trace>
  <inkml:trace contextRef="#ctx0" brushRef="#br0" timeOffset="50114">19502 6121 10861,'-21'-13'270,"16"2"-180,-35 5 89,19 2-179,-13 4 90,15 20-449,9 3-91,29 19 180,11-4 180,10-17 0,-8-6 0,-1-3 90,8-9 0,26 13 0,-32-15 90,4 4 360,-17-21 90,-5-4-91,-7-22-179,-2 8 450,-6-17-270,-24 20-181,18-16-269,-33 26 0,35-4 0,-21 18 90,22 27-180,-6 17 180,26 16-90,-5 1 0,-1 2 0,0-24 0,1 1-1131,-1 9 1,0 6-1,-2-5 1221,4 20-1269,-1-11 0,-1-2 1269,1 5-196,-7-16 0,-2-1 16,-3-3-270,0 3-809,0-19-990,-22-8 2073,-3-3-1353,-19-32 1439,20 5 0,-3-26 0,14 11 0</inkml:trace>
  <inkml:trace contextRef="#ctx0" brushRef="#br0" timeOffset="50435">19893 6307 10321,'23'0'990,"-1"0"-901,-4 0 181,-1 16 450,1-13-540,-5 13 180,7-6-360,-8-8 0,6 8 0,4-10 0,-1-15-90,20-8 180,-14-9 0,-3 7 0,0 1-1,4-11 46,-6 4 0,-2-2 45,-2-8 180,-4-5 0,-4-1 90,-4-2-91,-3 3 1,0 2-180,-3 7-270,-17-14 90,13 29 0,-12 1 90,16 15-180,-12 3-270,9 17-179,-9 16-541,29 29 271,-13 0-1073,19-14 1,3-1 262,-3 11 135,13-12 0,4-2 1346,8 0 0,-13-17 0,1-2 0,21 1 0</inkml:trace>
  <inkml:trace contextRef="#ctx0" brushRef="#br0" timeOffset="50749">21750 4694 13289,'-12'-17'90,"1"4"0,2 7 0,1 29 0,-10 33-90,11-22 0,-1 3-1289,-3 8 1,-3 5-1,1-2 1199,-1 1 0,0 3-203,1-6 1,-1 5 0,-1 1 0,2-5-293,-5 14 1,1 0-136,2-9 1,-1 4-1,1-1 720,0 0 0,1 0 0,1-2 0,-3 9 0,1 1 0,3-9 0,-1 0 0,1 0 0</inkml:trace>
  <inkml:trace contextRef="#ctx0" brushRef="#br0" timeOffset="51978">22027 5511 11670,'-4'-20'1260,"0"1"-1080,-1 3-180,2 2 719,1 6-719,1 16 0,18-7 90,-13 37-90,27-17-45,-18 9 0,-1 3-225,21 11-90,-8-4 1,0-1 89,9 7 0,-4-12 0,0-1 0,9-2 45,-6-12 1,0-5 44,6-4 180,20-6 0,-29-24 0,4 15 359,-14-55-179,-10 35 90,-4-10 0,-2-2 90,-3 1-90,-1-11 0,0 17-91,0 4-269,-19 3 90,15 2-89,-15 8-721,19 18-1079,0 12 720,23 23-1800,-2 6 2969,6-10 0,6-2 0,-12-14 0</inkml:trace>
  <inkml:trace contextRef="#ctx0" brushRef="#br0" timeOffset="52395">22850 5516 11670,'0'-18'990,"0"29"-990,0 4 0,0 27 0,0-4 45,10-4 0,0 2-45,-5 22-2126,11-2 0,2 0 2126,-9-22 0,-1 0 0,6 25 0,0-1-315,2 5 315,-6-23 0,-2-1-68,-1 18 68,3-21-1079,-5 4 899,-5-52-90,-18-18 180,14-23 0,-14 21 0,-1-1-90,9-11 0,2-2 1181,-4 10 0,1-3-1001,1-7 0,2-5 0,2 4 196,4 1 1,1 2-107,-5-17 0,1 0-90,4 19 0,2 1 45,-1 1 0,0 1 45,-1 3 0,2 1-90,16-29 360,-13 12-270,37 10 432,-8 9-432,12 16 0,11 22-90,-25-1 0,6 40 90,-24-19-90,7 27 90,-18-7-90,9 20-450,-11-13-809,-8-11 0,-4-2-630,-10 3 1889,-2 7 0,-12-22 0,13-4 0</inkml:trace>
  <inkml:trace contextRef="#ctx0" brushRef="#br0" timeOffset="52745">23520 5516 9781,'24'0'720,"1"0"179,9-17-449,-7 13-45,-1-23 0,-1-6-225,7 3-90,-4-12 0,0-4-1526,2-5 1481,-11 17 0,-1-1 135,3-16-90,-4-3 90,-4 1-45,-9 14 0,-1-1 45,2-20 0,-3 10 0,-3 1 179,-18-7-269,19 13 0,-4 3-180,-32 1 90,31-5 392,-13 25-302,7 8 160,8 36-250,-8 3 0,9 32 0,4 9-135,-2-28 0,0 1-447,4 3 1,2 5-1,-1-5 357,-4 0 0,2-3-90,12 0 1,2 1-496,-3 13 1,0-1 224,3-14 0,2-2-854,9 18 0,1-4 1439,11-1 0,-14-24 0,2-3 0,15 2 0</inkml:trace>
  <inkml:trace contextRef="#ctx0" brushRef="#br0" timeOffset="53001">24448 5176 12300,'-18'-25'270,"-7"12"-180,-10 1 0,12 28-180,-1 11 180,21 26-90,-9-7 0,12 4-180,29-2 90,5-14 90,-2-7 0,2-3 0,17-3-90,10 2 90,-26-17 0,2-2-270,-12-26 180,-15-3-360,1-13-179,-30 2-541,-12-5 271,-10 9-664,11 7 0,-1 1 1563,-5-1 0,2 4 0,21 13 0</inkml:trace>
  <inkml:trace contextRef="#ctx0" brushRef="#br0" timeOffset="53383">25190 5106 11311,'-27'-6'629,"20"-2"-539,-52 8 0,35-3-90,-9 2 0,-1 2 0,-4 14 0,-11-11 90,21 28-180,3-28 180,12 34-270,-2-22 0,13 19-90,-6-10-449,26 7 449,-13-10-450,54 1 540,-33-16 180,22-2 0,2-5 0,-5-17 45,-10 17 0,-2-4 45,-2-29 270,-8 29 720,1-44-541,-14 29 271,0-37-630,-10 31-270,0-11 0,-16 19-360,13 23-90,-13 16-989,35 33 630,-15-11-470,35 2 199,-19-17 1170,19-2 0,-4-5 0,2-3 0</inkml:trace>
  <inkml:trace contextRef="#ctx0" brushRef="#br0" timeOffset="53778">25710 5040 11131,'-19'-25'449,"15"2"-449,-32 3 0,32 5 90,-28 6 90,19 3-90,-4 21-90,7 11 0,10 10 0,0 6-180,10-9 0,4-2 90,18 9-477,-11-9 0,2-2 387,20-5 270,-12-4-180,12-5 0,-12-7-89,12-2 89,-23-24 180,3-9-90,-13-11 0,-4-4 180,-3-16-90,-3 12-45,-7 1 0,-2-2 224,5-11 1,-12 5 0,1-1-412,11-10 277,-3 21 0,-1 1-135,-2-13-90,7 5 270,-7 8 936,10 2-1026,0 19 92,18 4-271,-14 40-91,31 19-180,-10 16-672,-15-23 1,2-1 806,8-4 1,0 0-316,-6 32 290,0-30 0,2 0-1010,-2 12 1,0 0-540,7 18 1698,-8-23 1,1-1 0,6 3 0,1-2 0</inkml:trace>
  <inkml:trace contextRef="#ctx0" brushRef="#br0" timeOffset="54079">26503 4790 11760,'-28'-9'0,"-12"3"0,19 3 0,-16 3 0,4 19 0,13 6-360,9 23 91,11-9-1,28 16 270,-21-24-715,20-10 0,5-1 715,-6 7 0,30-2 0,-16-1 269,18 4 91,-19-9 355,8 8-625,-22-16-180,-12 6 180,-2-9-180,-32 3-90,16-3-269,-48 1-271,24 2-809,-11-2 0,-3-1 1637,-13 6 0,19-6 1,0 1-1,-12 1 0</inkml:trace>
  <inkml:trace contextRef="#ctx0" brushRef="#br0" timeOffset="54395">27170 3914 14819,'0'56'89,"0"-3"-89,9-20 0,1 1-1790,-8 0 1,0 2 1744,8 4 0,-1 2 45,-8 4 0,-2 2-135,1 0 1,0 4-436,0-1 0,0 4 1,0-3 164,0 7 0,0 3-450,0-14 1,0 6-1,0 0 1,0-6 854,0 11 0,0-3 0,0-8 0,0 1 0,0-2 0,0 0 0,0 0 0</inkml:trace>
  <inkml:trace contextRef="#ctx0" brushRef="#br0" timeOffset="55096">27783 4775 12390,'0'-33'809,"0"4"-898,0-3 89,0 13 449,-12 1-449,9 34 0,-10 2 0,13 26 90,0-3-90,0-3 0,0 1 90,0 24-135,7-7 0,1-1 135,-4 7-90,3-15 0,0-2 90,-7-2 180,9 4-90,-7-26-810,7-6 540,-9-24-180,-17 10 180,13-42-269,-29 0 179,29-13-585,-13-11 675,8 10 0,7-3 180,-7-8-90,7 16 0,4 0 0,7 12 0,1-1 45,0-26 0,2 3-45,-1 28 0,1 2 44,6-15 1,2 3 135,6 8-90,9 1 0,-2 26 0,-12 6-90,-2 20 180,5 18-180,-10 8 0,-4-5 0,-3 1 90,-2 12-405,-1 2 0,-5-1-404,-20-2-586,12-7 1,-1-4-585,-15-13 1889,11 2 0,-1-20 0,-5-3 0</inkml:trace>
  <inkml:trace contextRef="#ctx0" brushRef="#br0" timeOffset="55365">28220 4537 11400,'22'0'360,"0"0"-360,-1 20 0,-2-15 90,-3 36 90,-2-22 0,1 20 0,-3-8-180,0 1 0,-3 12-90,-2-14 270,0 15-90,-3-26 270,-1 3-540,-2-35 0,0-9 0,-1-18-630,0-26 181,0 21-136,0 3 1,0 0-396,0-10 261,0-14 899,17 9 0,-13 18 0,13-8 0</inkml:trace>
  <inkml:trace contextRef="#ctx0" brushRef="#br0" timeOffset="55681">28877 4501 11490,'5'7'810,"-1"3"-720,-23-6-90,-5 7 0,0 0 0,-18 14 90,16-4-90,3 9 0,2 1 0,-4 5-90,15 1 0,5 1 0,5-3 90,22 18 0,13-27-1428,12 1 1428,7-17 89,-13-4 249,2-3-338,14-3 90,-16-20 0,14-3 0,-37-13-180,6-13 90,-23 15-90,4-13-180,-35 14 0,23 0 0,-20 17 0,-6 2-1799,-11-24 810,-11 13 1259,20 8 0,2 1 0,1 3 0,-7-1 0</inkml:trace>
  <inkml:trace contextRef="#ctx0" brushRef="#br0" timeOffset="56295">29463 4365 10771,'0'-6'360,"0"1"-91,-51 3-179,24 1-90,-8 9 0,0 2 90,2-6-180,2 34 180,2-8-90,0 10 0,14 14 0,2-22 0,13 5 0,24-7 90,12-12-90,-3-9 0,3-2 0,21-2 0,-18-3 0,-1-4 0,4-21 0,-8 9 0,-4-4 0,-8-26-90,11-3 90,-31-13 0,7 12-863,-21 2 1,-4 0 1132,9-12 179,-18 8 1,-3 0-1401,1-9 1131,13 20 0,-2 2-297,-26-9 117,37 3-90,-25 8 90,27-1 270,-7 16 1308,10 19-1578,16 31 0,-12 14 0,30 14 45,-21-19 0,-1 1 499,5-9 0,1 1-544,8 24 0,-2 1-90,-8-25 0,0-1-180,12 19 0,1-2 0,5 1 225,-13-20 0,2-2-225,16 10 90,-13-16-89,13 1 179,-21-18 374,5-21-284,-10 12 135,-3-28 0,-2-6 135,-1 10 44,-2-13 1,-1-1-45,-3 7-270,0-16 0,-1 27-90,0 25-360,16 39 91,-12 6-80,12-14 1,-1-1-191,-11 5-271,29-1 1,-29-2-181,34-5-89,-22-4-360,19-10 1643,-11 2 0,2-13 0,-2 4 1</inkml:trace>
  <inkml:trace contextRef="#ctx0" brushRef="#br0" timeOffset="56662">30270 4250 11670,'0'-25'720,"-17"-4"-720,13 12 90,-27 3 0,18 32-90,-3 12-180,7 28-90,9-10-270,0 13 271,21-25-181,-16 6-360,36-14 540,-12-13 91,21 3 89,-11-17 90,6-13 0,-24 8 359,6-55 1,-18 35 135,-5-13 0,-2-2 44,-2 3 271,0-24-810,0 29 90,0-11 0,0 26-90,0 16 0,0 23-270,21 24-90,2-5-1086,2 1 726,12-15-89,-20-1-181,17-6-1528,5 2 2518,-8-14 0,8 0 0,-11-9 0</inkml:trace>
  <inkml:trace contextRef="#ctx0" brushRef="#br0" timeOffset="56914">30913 3462 11221,'0'-8'899,"14"3"-539,-10 25-360,10 12 90,-14 14 0,5-11 0,0 0-90,-3 12-45,6-3 0,1 1 45,0 8-90,1-7 0,0 0-270,6 6-90,-5-9 1,-1-1-1591,4 4 1321,1 10-818,-3-14 368,-7-14 1169,2 5 0,-7-23 0,0 0 0</inkml:trace>
  <inkml:trace contextRef="#ctx0" brushRef="#br0" timeOffset="57051">30873 4077 11670,'-13'-23'90,"3"1"-90,10 1 0,0 3 0,0-1-90,19 2-90,-15 1-89,39 3-1081,-6 0 361,12 7-91,-14 3 1,1 0 1079,7 2 0,13 1 0,-18 0 0</inkml:trace>
  <inkml:trace contextRef="#ctx0" brushRef="#br0" timeOffset="57329">31340 3990 12120,'-10'-17'450,"-3"-7"-360,-5 22 0,1-8-90,10 31 0,2 5 0,22 13-90,-13-1 180,31 9-90,-7-11-387,-5 13 387,21-17 0,-38-1 0,33 7 0,-23-12 0,5 3-270,-9-10-90,-12-6-1079,-19 3-180,-11-9 1619,-26 1 0,6-6 0,-2 1 0</inkml:trace>
  <inkml:trace contextRef="#ctx0" brushRef="#br0" timeOffset="57629">31712 3139 13199,'10'24'90,"-2"-6"0,-2 24-180,-5 14 90,5-4 45,-13 1 0,-2 3-521,8-19 0,-2 1-4,-8 8 1,-3 4-1,3-4-1544,8-2 1,1 0 538,-8 14 1,0 0 1484,3-17 0,1-1 0,5 0 0,-1-1 0,-4 0 0,-1 0 0</inkml:trace>
  <inkml:trace contextRef="#ctx0" brushRef="#br0" timeOffset="58279">32358 3765 13559,'-6'-17'-90,"-6"-4"90,-3 7 0,-22-1-90,13 9 180,-27 22-90,23 12-270,3 5 1,1 3 89,2 13-45,8-10 0,3-2-45,5-5 0,6 15 90,22-26 180,4 1 90,24-16 90,-3-19 270,-2-9-90,-10-22 90,-15 10-1,-10-11-359,-10 21-180,0-7-1169,0 15-270,0 22 360,0 13 1169,0 27 0,0-5 0,0 1 0</inkml:trace>
  <inkml:trace contextRef="#ctx0" brushRef="#br0" timeOffset="58429">32597 3950 12750,'-17'-9'-1012,"4"0"0,13 6 0,0 0 0</inkml:trace>
  <inkml:trace contextRef="#ctx0" brushRef="#br0" timeOffset="58713">32758 3600 11850,'0'41'1080,"0"-5"-541,18 22-359,-13-12-985,8-2 1,3 1 804,1 14 0,-2-8 0,1 1 0,9 10 0,-12-23 0,-2 0 0,3 12 90,-1-5-90,-4-4 218,-5 2-578,-1-14-89,-3-2-1601,-21-18 251,-6-6 1799,-26-19 0,10-12 0,-1-18 0</inkml:trace>
  <inkml:trace contextRef="#ctx0" brushRef="#br0" timeOffset="58877">32683 3266 11311,'17'0'-1889,"-5"14"1079,0-11-89,-4 11-541,0-1 1440,0-10 0,1 23 0,-1-11 0</inkml:trace>
  <inkml:trace contextRef="#ctx0" brushRef="#br0" timeOffset="59311">32990 3470 11850,'10'21'270,"1"15"180,6-6-180,-1 12 44,-1-7 1,0-1-315,4 14-419,-7-16 0,1 2 419,-2 1 0,-1-1 0,6 18-45,-4-9 0,-1 0 45,0 2 300,0 11-210,-6-15-90,-3-15-117,-1 6-152,-1-23-1,-18-1 0,13-27-180,-33-11 180,18-13 45,2-5 0,-2-2 180,4 19 1,1-1-249,4-11 1,3-7-1,0 5 338,-2 7 0,2 0-75,2-5 0,1-4 0,1 4 120,2 3 0,0 1-135,0-10 0,0 1-235,2 7 1,0 3 368,0-12 181,16-11-90,-13 41 90,29 4-180,-17 14 0,3 27-90,4 8-90,-19 14-683,8 3 413,-11-11-269,0 2 699,0-1-3218,0 13 3148,0-15 0,0 7 0,0-19 0</inkml:trace>
  <inkml:trace contextRef="#ctx0" brushRef="#br0" timeOffset="59717">33362 3298 12210,'-30'15'-450,"12"1"90,7 20 1,11-7-1,18-11 90,-13 6 90,29-21 90,-29 17 90,32-18 0,-13 6 0,18-8 720,-9-35-360,-14 4 179,-20-4 1,-5-1-540,2-1 0,-27-1 90,27 22-90,-27 8 0,16 28 0,-4 17 0,8 16 0,11 2 45,8-22 0,0-1-135,-4 18 135,10-8 0,4-2-135,2 4-270,-4-4 0,-1-2-269,5-4-721,-9 20 451,-11-37 899,-27 1 0,-9-13 0,-26-1 0</inkml:trace>
  <inkml:trace contextRef="#ctx0" brushRef="#br0" timeOffset="60001">33453 2591 9961,'14'-17'360,"0"3"0,-3 5 90,0 4 179,3 2-449,-5 2 90,6 1-180,-7 14-90,1-10 0,1 26 90,3-4-90,-3 6 0,9 26 0,-11-30 0,5 27 90,-7-34-540,-3 19 0,0-23-1079,-3 11 630,0-17-1980,0 4 2879,0-8 0,0 3 0,0-5 0</inkml:trace>
  <inkml:trace contextRef="#ctx0" brushRef="#br0" timeOffset="60716">33690 2401 12210,'17'-9'450,"6"0"-450,-13 3 90,9-3 0,7-1 0,-8 3 90,9 0-180,-12 6 0,-10 42 0,-10 31 0,-1 4 0,2-17 0,1-1 0,-1 1 0,1 0 0</inkml:trace>
  <inkml:trace contextRef="#ctx0" brushRef="#br0" timeOffset="61712">5180 7206 10231,'-16'18'0,"12"13"-180,-30-27-269,30 35-181,-26-23 0,27 19 91,-9-12-1081,12-3 1620,0 3 0,0-13 0,0 2 0</inkml:trace>
  <inkml:trace contextRef="#ctx0" brushRef="#br0" timeOffset="61828">5262 7179 11400,'4'4'-4047,"0"7"4047,-4 32 0,0 6 0,0 7 0</inkml:trace>
  <inkml:trace contextRef="#ctx0" brushRef="#br0" timeOffset="65011">1023 5362 10861,'0'-9'180,"-25"-2"179,19 4-269,-42-1 90,42 0-180,-36 4-180,25 1 90,-16 3 90,17 12 90,30-9-90,-7 26 0,45-25-90,-8 35-1323,14-27 1458,-28 4 0,0 1 135,30 7-122,-18-5 346,-10-4 1,-3 1-315,-4 1 0,-2 6 0,-17 1-90,-6-4 0,-19 12 0,-16-12-270,-4-2 0,-3-1-269,-20-2-901,17-4 1,1-2 270,6-6 1169,-13-2 0,27-22 0,-2-5 0</inkml:trace>
  <inkml:trace contextRef="#ctx0" brushRef="#br0" timeOffset="65227">730 5102 11041,'0'-7'270,"-13"2"899,10 0-1079,-9 23 180,45 28-270,-25 3-296,16-15 1,2 3 340,-14 1 0,-4 0-135,13 24-405,-1-6 1,0 1-1,-13-23 0,0 0-809,13 25 0,3 0 162,-12-25 0,0-2 1142,4 13 0,0-2 0,9 13 0,-1-1 0</inkml:trace>
  <inkml:trace contextRef="#ctx0" brushRef="#br0" timeOffset="65711">1438 5292 11311,'7'21'0,"2"17"-90,-3-19 180,2 23-90,4 16 0,-1-8-196,-4-16 1,1 2 240,2 3 0,1-1-45,6 22 0,-1-13 0,0-2 0,3 6 0,5 9 0,-1-11 90,-9-17 0,6 10-180,-14-26 96,0-1-95,-5-26-181,-21 8 180,15-35-90,-33 0 0,11-13 6,10 21 0,-1-1 174,-7-7 0,2-1 90,9 8 0,1-2-45,-8-22 0,3-2-271,10 24 1,2-1 405,-4-18 0,1 2-180,8-4 358,-3-4-89,23 21-179,5 18 0,21 1-90,0 14 90,-4 26 0,-17 8 0,1 29-180,-23-12-450,3-8 1,0-1-541,-5 0-1348,-17 26 2428,13-41 0,-12 2 0,16-12 0</inkml:trace>
  <inkml:trace contextRef="#ctx0" brushRef="#br0" timeOffset="66033">1972 5267 11580,'5'19'900,"-19"-14"-810,10 37-180,-32-22 180,32 20-180,-27-6 90,27 26 0,-10-24-360,14 25 360,0-41-270,19 3 180,4-14 90,19-4 90,-3-21 180,-6-7-90,-14-23 360,-9-3-360,-10 9-90,0-6-180,0 23-630,-16-6-269,12 36-361,7 8 91,2 18 1259,21-10 0,3-1 0,-7 9 0,30 8 0</inkml:trace>
  <inkml:trace contextRef="#ctx0" brushRef="#br0" timeOffset="66279">2402 4810 11131,'0'37'719,"0"-4"-719,18 21 0,-1-14 0,-1-2 0,0 2-270,-2 8-899,1-6 0,0 0 179,-4 6 990,6-9 0,0 0 0,0 4 0,5 12 0</inkml:trace>
  <inkml:trace contextRef="#ctx0" brushRef="#br0" timeOffset="66428">2267 5422 11131,'-20'-11'90,"8"-1"-90,5-7-90,7 0-180,0 3-1080,31-4 1,9 0 90,2-7 1123,7 4 1,2 1-1,4-6 1,1-1-1</inkml:trace>
  <inkml:trace contextRef="#ctx0" brushRef="#br0" timeOffset="66847">2707 4752 9781,'0'-3'1530,"-14"-2"-1530,11 19 89,-10 11-89,34 31 0,4-2-216,-13-22 0,2 1 216,7 6 0,0-1 0,6 22 45,-5-10 0,1-1-135,2 5-415,-8-21 1,-4-2 684,-9 5-244,16-8 64,-18-6-1799,6-3 1529,-8-32 554,0-11-284,-14-22 0,10 0 0,-10 7 1312,14 0-772,0-13-270,0 15 449,19-10-450,0 31 1,20-3-270,-2 18 0,2 19 90,-8 8-90,3 25 0,-16-11 0,8 9-90,-14-23-180,2 6-1528,-6-10 1078,-3-11-449,2 6 1169,-5-16 0,1 5 0,-3-6 0</inkml:trace>
  <inkml:trace contextRef="#ctx0" brushRef="#br0" timeOffset="67578">3855 5134 12480,'18'0'989,"2"0"-899,5 0 0,1 0-90,5 0 0,1 0 0,6 0-539,4 0-1094,4 0-256,4 0-270,-2 0 2159,6 0 0,-2 0 0,3 0 0</inkml:trace>
  <inkml:trace contextRef="#ctx0" brushRef="#br0" timeOffset="67728">4222 5500 13919,'-12'14'540,"-6"-2"-270,16-6-540,11-2-810,30-3-1214,-1-9 1,4-2 2293,-2 1 0,1-1 0,9-1 0,-1 1 0,-9 3 0,0 0 0</inkml:trace>
  <inkml:trace contextRef="#ctx0" brushRef="#br0" timeOffset="69618">6447 9441 8882,'45'-23'0,"1"-8"0,-8 28 90,6-24-90,2 23-1084,7-27 1174,4 18-447,-24 0 0,0-2 357,2 4 0,2 0 90,1-1 0,3 0-90,1-1 0,3 0 0,-1 0 45,7-2 0,4 0-23,-8 2 1,6-2-1,1 1 1,-5 1-278,14-3 0,2 1 569,-10 3 1,7-2 0,0 1 0,-5 1-724,-6 2 0,-3 2 0,4-1 409,-1 1 0,6-1 0,2 0 0,-2 0 0,-4 2 0,7-2 0,-4 2 0,8-1 0,-12 1 0,7 0 0,5-1 0,1 0 0,0 0 0,-4 0 0,-6 1-333,7 0 1,-7 0-1,1 0 1,7-1 343,-10 1 0,5 0 0,5-1 1,1 0-1,1-1 0,-2 1 1,-4 1-1,-6 0-298,13-2 1,-9 1 0,1 0-1,6-1 287,-7 1 0,5-1 0,4 0 0,1-1 0,-1 0 0,-3 1 0,-4 1-188,-2-1 0,-5 2 0,-1-1 0,2 0 0,5-1 188,-4 1 0,5-1 0,3 0 0,1-1 0,1 0 0,-2 1 0,-2 0 0,-5 0-74,7-1 0,-4 1 1,-2 0-1,0 0 1,4 0 73,1-1 0,4-1 0,1 1 0,0-1 0,-2 1 0,-3 1-58,-4 0 1,-2 0 0,-1 1 0,-1-1 0,0 1 57,2-1 0,-1 1 0,1-1 0,-1 1 0,1-1-28,-1 1 1,0 1 0,0-1-1,2 0 1,2-1 27,-4 2 0,2-1 0,3-1 0,-1 1 0,1-1 0,-2 1 0,-2 1-18,8-2 0,-4 2 0,-1-1 0,3 1 0,5-2 40,-7 2 1,5-1-1,4 0 1,1 0-1,-1-1 1,0 2-1,-4-1 1,-5 2-6,5-1 1,-5 1 0,-2 0 0,2 1 0,6-1-18,-7 1 0,5-1 0,3 0 0,1 1 0,1-1 0,-3 1 0,-2 0 0,-5 1-18,5-1 0,-4 1 0,-3 0 0,0 1 0,4-1 18,1 1 0,1-1 0,2 0 0,0 1 0,0-1 0,-1 1 30,-2 0 0,1 0 0,0 1 0,-1 0 0,-1-1 0,-2 1-30,-2 0 0,-2 0 0,-1 0 0,2 0 0,4-1 0,1 1 0,6 0 0,2-1 0,2 1 0,-2 0 0,-3 0 0,-5-1-23,10 1 1,-8 0-1,1 0 1,6-1-30,-11 1 1,4 0-1,4 0 1,1 0 0,-2 0-1,-3 0 1,-4 0-39,9 0 0,-6 0 0,-1 0 0,3 0 18,-1 0 0,3 0 0,0 0 0,1 0 0,-2 0 0,-2 0 0,1 0 0,-1-1 0,-1 1 0,-3 0 49,0 0 1,-3 1 0,1-1-1,4 0-7,-1 0 0,5-1 1,3 0-1,0 0 0,-3 1 1,-5-1 51,-2 1 1,-6 0-1,1 0 1,5 0-68,-1-1 0,6 0 0,3 0 0,-1 0 0,-2 0 0,-6 0 22,0 0 1,-5 0-1,0 1 1,4-1 7,1-1 0,5 0 0,3 0 0,-1 0 0,-2-1 0,-6 1 15,-1 1 0,-5-1 0,0 1 0,6-2-13,0 0 0,6 0 0,5-1 0,0-1 1,0 1-1,-4-1 0,-6 2 35,3-1 1,-7 1-1,1-1 1,6-1-36,-3 1 0,6-1 0,3-1 0,2 0 1,-2 0-1,-3 1 0,-8 0 13,2 0 0,-7 1 0,0-1 0,5 0 0,1 0 0,6-2 0,2 0 0,1 0 0,-3 1 0,-6 0 0,1 0 0,-6 1 0,1 0 0,4-1-30,1 0 0,4-1 0,4 0 0,-1 0 0,-2 1 0,-6 0 75,1-1 0,-5 2 0,-1-1 0,4 0 33,-2 1 1,2-1-1,1 0 1,1 0 0,-1 0-115,1 0 0,1-1 0,0 0 0,-1 0 0,-2 1 65,1-1 1,-2 2-1,0-1 1,6-1-165,-1-1 0,7-1 0,2 0 0,1 0 0,-3 0 0,-6 1 22,2 0 1,-6 0 0,0 1-1,6-1 95,-9 1 1,5-1 0,3-1-1,0 0 1,-1 1 0,-2-1 0,-5 2 17,11-3 0,-6 1 0,-1 1 0,4-2 0,-1 1 0,4-1 0,1 1 0,-2-1 0,-3 1 0,-3 0 0,-3 0 0,-1 1 0,1-1 0,1 1 0,0-1 0,0 1 0,0 0 0,0-1 0,-1 1 0,1-1 0,4 0 0,3 0 0,4-1 0,1-1 0,0 1 0,-4 0 0,1 1 0,-4-1 0,1 1 0,6-1 0,-10 1 0,4 0 0,4-1 0,0 0 0,0 0 0,-4 1 0,-4 1 20,10-3 1,-7 3 0,0-1 0,7-1 120,-11 1 0,6 0 1,2-1-1,1 0 1,-1 0-1,-2 1 0,-6 1-172,10-2 1,-6 1 0,0 1-1,3-1 31,-1-1 0,2 1 0,1-2 0,1 1 0,-1 1 18,-2-1 0,1 0 0,0 1 0,-3-1 0,-1 1 59,0 0 1,-3 0-1,1 1 1,4-2-78,-1 0 0,6 0 0,2-1 0,0-1 0,-3 2 0,-6 0-39,-1 1 1,-5 1-1,0 0 1,5-2 68,0 1 0,5-1 0,3 0 0,0-1 0,-3 1 0,-6 1-30,1 0 0,-7 2 0,1-1 0,8-1 101,-10 2 0,7-2 0,3 0 0,3 0 1,-1-1-1,-1 1 0,-3 1 0,-6 0-56,12-1 0,-7 0 0,0 1 0,7-2-12,-12 2 1,5 0 0,4-1 0,2-1 0,-1 0-1,-1 1 1,-5 1 0,-5 0 11,8 0 0,-8 0 0,0 1 0,6-1-30,1-1 0,5-1 0,3 0 0,0 0 0,-2 0 0,-6 2 7,-1 0 1,-5 1-1,1 0 1,7-1 89,-9 2 0,6-2 1,4 0-1,2-1 1,0 1-1,-2-1 1,-3 2-1,-6 0-67,13-1 0,-8 0 0,1 1 0,6-1-45,-5 0 0,7-1 0,3 0 0,1-1 0,-1 1 0,-5 0 0,-8 2 0,0-1 0,-8 2 0,0-1 0,5 0 0,-1 0 0,5-1 0,2-1 0,0 0 0,-3 1 0,-4 0 10,13-2 0,-5 1 0,2-1-55,-4 1 0,3 0 0,-1-1 1,0 0 44,-4 0 0,1 0 0,-3 0 0,-6 2 0,5-1 0,-4 1 0,13-5 0,0 1 0</inkml:trace>
  <inkml:trace contextRef="#ctx0" brushRef="#br0" timeOffset="94485">15683 5555 10051,'0'18'270,"0"-1"-270,0-2 90,11-3-90,-9-1 90,9-2-90,-11 1 0,6 6 0,-5-2 90,8 9 0,-7-9-90,4 11 0,-3-11 0,0 6 90,0-7-90,-2 2 90,3 0-90,-2 8 0,2-6 0,1 13 0,-2-12 0,6 17 0,-6-17 0,6 14 0,-5-16 90,3 8-180,-3-8 90,3 10 90,-4-10-90,4 16 0,-3-15 0,3 15 0,-3-16 0,4 11 0,-4-11 90,5 9-180,-5-10 90,2 4 90,-2 0-90,0-5 0,2 10 0,-4-10 0,5 11 0,-5-12 0,3 11 0,-3-11 90,2 7-180,-1-2 90,2-3 180,1 9-180,0-10 0,2 11 0,-3-10 0,2 4 90,-3-4-90,0-1 0,-1 0 0,3 6 0,-4-6 0,4 11 89,-3-10-89,3 11 0,-3-9 0,2 4 0,-1 2 0,0-6 0,2 13 0,-2-13 0,2 13 0,-2-13 0,1 17 0,-1-16 0,0 13 0,-2-16 0,2 8 90,-1-9-180,2 8 180,0-10-90,-1 4 0,2-2 0,-4-1 0,4 6 0,-4-6 90,3 7-270,-2-7 270,2 9-90,-2-9 0,0 4 0,2-3 0,-2-1 0,5 5 90,-5-5-90,4 6 0,-4-7 0,2 4 0,-2-5 0,0 2 0,0 0 0,0 8 0,-2-4 0,2 12 0,-3-11 0,2 10-90,-1-11 90,0 4 180,2-1-270,-2-6 90,2 8 0,-2-11 0,2 8 0,-2-9 0,2 11 0,0-11 0,-1 8 0,1-10 0,-2 5 0,-1-6 0,0 6 0,0-8 0,0 2 0,0-2 360,0-3 270,0 2-630,-13-3 0,1 0 0,-13-1 90,4 0-90,4 0-90,-7 0 180,10 0-180,-14 0 90,13 0 0,-10 0 0,-1 0 0,2 0 0,-19 0 0,15 0 0,-24 0 0,19 0 0,-6 4 0,0 2 0,-6 2 0,-1 0 0,0 1 90,-6 2-504,5-4 0,-1 0 504,-14 5 0,20-4 0,-1 0 0,-21 7 45,32-7 0,-2 1-106,-8 2 1,-6 1 0,5 0 15,0-1 0,-1 1-45,-9 2 0,-5 2 0,7-2 0,13-4 0,3-1 0,-23 7 0,1 0 0,-4 1 0,23-6 0,0-1 0,-10 5 0,1-1 0,0 1-45,14-4 0,-3 0 90,-3 2 0,-2 0-45,1 1 0,0 0 0,-1 0 0,1 0 90,-20 9-180,1-1 90,-3-1 90,-1 1-135,31-12 0,0 1 45,0-1 0,0 0 90,-31 9-90,19-6 0,0-1-45,11-4 0,-1 1 90,-21 4 0,1 0-135,-8 0 90,23-5 0,1 0 0,-15 2 90,0-2-90,-1 1-90,-2 1 180,-2-1-180,0 2 90,13-3 0,-2 0 45,13-2 0,-2 1-90,-26 5 0,0 1 45,26-6 0,0 0 45,-11 3 0,-1 0-90,-1 1 0,2 0 90,10-3 0,-1 0-75,-4 1 0,-4 2 0,4-1 30,4-1 0,-1 0 30,-14 3 0,-6 2 0,5-1-30,11-3 0,1 1 0,-10 2 0,-6 0 0,7-1 45,13-3 0,1-1-90,-22 5 0,0-1 45,25-5 0,0 0 0,-20 2 0,0 0 0,-7 2 0,-2 0 0,1-1 0,-3 1 0,4-1 0,1 0-90,4-1 135,8-1 0,0 1-45,-10 0 0,10 0 0,-1-1-90,-9 2 90,-3-2 0,-1 1 0,-3-1 0,2-2 0,2-1 0,0-1 0,9-2 0,1 0 0,-10 2 0,20-3 0,2 1 90,-14 3-180,0-1 90,2 2 0,16-1 0,0 0 0,-16 4-45,9-2 0,0 0 135,-5 4-180,-12 1 180,19-3-180,4 0-6,-4 0 96,4 0 0,-2 0 0,3 0 90,-16 5-180,13-2 90,6-3 0,-1 1 0,-5 3 0,-14 3 0,17-5 0,-2 0 0,1-1 0,-18 5 0,13-3 0,6-3 0,0 0 0,-8 2 0,7-2 0,0 1 90,-6 0-180,-12 4 90,3-2 0,13-2 0,-26 4 0,26-6-45,5-2 0,0 0 45,-8 0 0,-11 1 0,3-2 0,9-3-90,-24-1 90,24-1-90,-26 0 90,24 0 0,5 0 0,0 0 0,-7 0-45,-3 0 0,-1 0 45,-1 0 0,2 0 0,2 0 0,2 0 90,-22 0-90,27 0 250,-8 0-160,14 0-370,1 0 280,3 12 0,-12-10 0,12 16 0,-19-11 0,22 1 0,-18 1 0,20-5 0,-8 1 0,11-2 644,1-2-644,-1-1 310,-9 0-399,5 0 178,-20 0-89,16 0 0,-26-13 0,22 10 90,-13-10-180,3 2 90,11 8 90,-15-7-180,22 4 90,-10 4 0,17-8 90,-15 7-90,19-3 0,-15 1 0,16 2 0,-8 0 0,8 2-90,-8-3 90,7 3 0,-5-1 90,-4 0-90,4 0-90,-13-3 90,12 2 90,-12-3-180,11 3 90,-6-1 0,5 0 0,-1-1 0,-1 1 0,-10-4 0,6 4 0,-14-6 0,19 6 0,-11-5 0,17 5-89,-3 0 89,8 1-180,1 1-90,4 1-180,0 1-989,3 0 1439,-2 0 0,4 0 0,-1 0 0</inkml:trace>
  <inkml:trace contextRef="#ctx0" brushRef="#br0" timeOffset="95589">5328 7470 7353,'0'-8'180,"0"1"-90,0-3 0,0 0 0,0-2-1,0-5-89,0 4 90,0-7-90,0 10 630,0-9-540,0 12 540,0-9-540,0 10 0,0-4 0,0 5 89,0 0 1,0 0-180,0 0 180,0 1 270,0 0-360,0 1-180,0 13 90,0 4 0,0 10 0,0-1 0,0-1 0,17 3 0,-13 3 90,23 19-90,-11-10 0,-2-4 0,1 1 90,10 6-135,-9-4 0,-1 0 135,5 7-90,5 14 0,-11-25 0,-2 0 90,8 17-90,-4-4 0,1 0-233,2 9 233,-5-6 0,1-1 0,2 8 180,-1 3 0,-1 0-90,1 1 45,0-2 0,-1-1-472,0-2 427,-1-9 0,0 1-90,2 9 0,-1-10 0,-1 1 90,3 6-90,-1-1 0,0 0 0,0 0 45,-1-5 0,-1-2-45,-2-4 90,8 20-90,-10-28 0,1 7 0,-3-17 0,-2-2 0,0-2 227,0 8-227,-2-12 0,-1 5-180,-2-14-827,-1-1 1007,0-2 0,0-1 0,0 0 0</inkml:trace>
  <inkml:trace contextRef="#ctx0" brushRef="#br0" timeOffset="97494">5273 7358 7083,'0'5'270,"14"-2"-270,2-1 180,9-2-180,-4 0 0,-5 0 0,-5 0 90,-1 0-90,2 0 0,-4 0 0,8 0 0,-6 0 0,8 0 90,-5 0-180,8 0 180,-6 0-90,9 0 0,-8 0 90,5 0-1,1 0-178,-5 0 89,13-12 0,-12 9 179,12-8-269,-12 2 90,14 7 0,-13-13 90,7 14-90,2-11 0,-6 8 0,19-8 0,-15 6 0,21-4 0,-18 6 0,10-3 0,-11 3 0,0 1 0,1-1 0,11-1 0,-11 2 0,22-2 0,-24 3 90,8-2 0,-13 2 0,1-1 0,-1-1-90,13 0 90,-8-1 0,21-4-180,-17 2 0,20-5 180,-17 4-90,10-2 0,3-2 0,-9 4-90,24-8 180,-25 7-90,26-7 0,-26 6 0,2 0 0,0-1 90,1 1-90,-1-2 0,0 1 0,-1 0 45,-4 0 0,0 0-135,7-3 90,5-2 0,2-2 0,2-2 0,2 0 0,-1 0 90,-1-2-90,-8 5 0,1 0 0,5-3 0,-8 5 0,0 0-999,5-3 909,14-2 180,-2 0-90,-12 6 0,-6 1 0,2 0 0,6-3 0,-3 3 0,0 0 0,9-3 0,-17 5 0,1 1 0,18-6 0,2 0 90,5-1-90,-17 5 0,1-1 0,-10 4 0,1-1 0,26-6 0,0 0 0,-24 6 0,-2 1 0,12-4 0,-1 1 0,-14 4 0,-2 0 45,1-1 0,0 1-45,0 0 0,1-1 0,0 0 0,-1 0 0,2 0 0,0 0-45,-1 0 0,1-1 90,17-4 0,1-1-45,-13 4 0,2-1 0,5-1 0,4-2 0,-4 0-45,-3 2 0,1 0 75,5-3 0,4 0 0,-4 0-120,-2 2 0,-1 0 90,14-3 0,2-1-45,3 2 0,-3 2 45,-14 3 0,2 2 0,4-1 0,4 1 0,-4 0 0,-6 3 0,0 0-60,4 0 0,6-1 0,-6 1 105,-6 1 0,1 0-75,12-2 0,8-1 0,-8 2 75,-13 1 0,0 0-135,10-1 0,5-1 0,-8 1 45,-16 2 0,-1 0 45,26-4 0,-2 0 45,-27 4 0,0-1-90,22-3 0,0-1 45,5-2 0,-23 5 0,1-1 0,-4 0 0,-1 0 0,18-1 0,-10 0 0,-1-1 90,5 1-90,-8 1 0,0 0 0,5 1-183,-8 1 1,-1 1 92,5 1 90,11-3 180,0 1-180,-9-1 0,-4 0 0,1 0 0,9-3 0,-11 3 0,-1 0-1048,18-1 1048,5 0 0,1-2 90,1 3-180,-1 0 90,-1 1 0,-16 0 0,0 1-316,22-4 316,-11 3 0,0-1 0,6 1 44,-12 2 1,-2 1-134,5 1 89,9 1 89,-11 0-89,-13 0 0,17 0-89,-23 0 1000,18 11-911,-21-8 90,32 15-90,-27-16-90,35 11 90,-33-12 0,29 9 0,-26-6 90,28 7-90,-27-6 347,12 1-347,2 0 0,-11-3 45,-5 0 0,-1 0 135,7 0-1,-6 0 1,0 0-90,5-1 370,13 2-460,-17-1 90,0 0 453,0-1-453,13 0 0,-12-1 0,23 0-180,-29-1 90,22 0 0,-24 0 90,12 0-90,-12 0 0,2 0 0,0 0 0,16-12 0,-11 10-90,27-10 180,-25 12-180,26-8 180,-26 5-180,13-11 90,-2 8 0,-11-1 0,22-4 0,-26 7 0,21-9 0,-24 8 0,31-7 0,-31 7-180,25-6 0,-32 8-180,11-5 180,-17 6 378,6-4-468,-12 5 91,1-1-181,-6 0-360,0 2 720,-2-1 0,0 1 0,-2 0 0</inkml:trace>
  <inkml:trace contextRef="#ctx0" brushRef="#br0" timeOffset="98144">10407 5655 9691,'-4'-4'630,"1"1"-180,0 0 359,3 1-809,22 0 90,7 1-180,31 1 270,-9 0-270,-14 7 0,-1 0-324,10-4 144,12 21-180,-21-22 0,-1 20-89,-5-19-541,10 21 541,-14-10-451,14 10 91,-22-8 899,3-5 0,-11-4 0,-2-2 0</inkml:trace>
  <inkml:trace contextRef="#ctx0" brushRef="#br0" timeOffset="98283">10980 5581 9961,'-43'18'180,"9"-13"-180,0 33-450,9-18-449,-2 19-630,-1-4 1246,3 1 1,-1 6 0,1 1 0</inkml:trace>
  <inkml:trace contextRef="#ctx0" brushRef="#br0" timeOffset="115027">9832 9816 9691,'5'16'-269,"3"15"179,2-14 90,2 18-90,2-9-90,14 21-270,-4-12 90,10 15-899,3-6 1259,-9-13 0,11 5 0,-12-17 0</inkml:trace>
  <inkml:trace contextRef="#ctx0" brushRef="#br0" timeOffset="115177">10307 9743 10591,'-39'0'-90,"-3"0"-90,-5 31-1482,-6 1 1152,24-2 1,-2 7-1,1-1-2007,-8 5 0,0 2 2517,4-3 0,-2 3 0,2 0 0,-6 11 0,3 0 0,11-16 0,0 0 0,1-1 0</inkml:trace>
  <inkml:trace contextRef="#ctx0" brushRef="#br0" timeOffset="120414">15690 5633 9062,'0'29'360,"0"2"-360,0-1 0,0-4 0,0 1 180,0 0-180,0-6 0,0 16 0,0-17 0,0 23 89,0-23-89,0 19 0,0-23 0,0 15 90,0-12-90,14 17 0,-10-13 0,10 26 0,-6-25 90,-6 21-90,11-25 0,-9 16 0,4-16 0,-4 7 0,0-9 0,-1-1 90,4 11-180,-3-9 180,3 10-180,-4-16 180,1 6-90,-3-9 0,2 7 0,-2-8 0,-1 3 0,0-2 0,0-1 0,0 2 0,0-5-2878,0 0 2878,1-4 0,-1 0 0,1-2 0</inkml:trace>
  <inkml:trace contextRef="#ctx0" brushRef="#br0" timeOffset="122896">16452 7574 7443,'12'0'270,"-2"0"-180,-2 0-1,-2 0-89,2 0 90,6 0 0,-2 0-90,6-9 90,-5 7 0,4-7 0,8 3 0,-4 0-90,14-4 90,-13 3 90,14 0-180,-14 2 0,8 1 0,-2 0 0,-3 2 180,12-2-180,-12 2 180,13-2-180,-13 0 180,12-1-180,-12 1 90,6-1-180,2-2 180,-7 1-90,20-4 0,-18 2 90,23-4-90,-20 3 0,14-3 0,-11 3 90,4-2-90,2 0-45,-7 2 0,0-1 135,21-5-1171,-4 1 1,1 0 1080,10-4 0,-4 4 0,0-1-426,-23 6 1,-1 0 425,12-3 0,0 0 0,16-3 0,0-1 0,-3 0 0,-18 6 0,1 0 0,19-6 0,-9 4 0,-1-1 0,9 1 0,-22 3 0,1 0 0,13-2 90,-1 1-180,2 1 90,-16 3 0,1 0-155,22-1 200,-9 1 0,0-1-45,10 1-300,-20 2 0,-1 0 300,16-1 90,0 1 0,3-1-135,-15 2 0,1-1 45,-10 1 0,2 0 134,25-4 1,0 0-225,-22 3 1,0-2 119,3 0 0,5-1 0,-4 0 14,-1 0 1,-1-1-90,11-1 1,1-1 44,2-1 0,-1 0 0,-12 2 0,0 0 0,5-2 0,4 0 0,-4 1 44,-4 0 1,0 0-45,4-1 0,5-1 0,-5 0 0,-3 2 0,0 0 0,5-2 0,4-1 0,-4 1-211,-2 1 1,-2 0 210,14-4 0,3 0 0,4 0 0,-2 0 6,-16 4 1,3 0-7,5-2 0,6 0 0,-6 1 0,-5 1 0,-1 1 0,6-2 0,4 0 0,-4 1 45,-7 0 0,1 1-75,3-1 0,5-1 0,-5 0 75,-5 1 0,-2 1-45,15-4 0,2 0 0,-2-1 0,-1 1 0,-13 3 0,2 0 0,3-1 0,5-2 0,-5 2 0,-4 1 0,-1 0-691,15-4 1,0 0 645,-18 5 0,-2-1 45,1 1 0,1-1-79,-1 0 1,1 1 78,1-1 0,1 0 0,-1 1 0,1-1 0,1 1 0,2-1 0,-5 1 0,4-1 0,-2 1 45,8-1 0,2 0-75,3-1 0,6-1 0,-5 1 279,-5 2 0,-2 1-249,-7 0 0,2 0 0,-1 0 0,0 2 0,-1 0 0,-2 0 0,7-2 0,2 0 0,3 0 0,5 0 0,-5 0 45,-7 1 0,0 0-75,3-1 0,6-1 0,-6 1 30,-6 2 0,0-1 30,15-2 0,7-2 0,-7 1-30,-12 4 0,0-1 0,12-2 0,7 0 0,-8 0 0,-13 3 0,-1 0 0,6-1 0,6 1 0,-5-1 45,-4 1 0,1 0-45,6-1 0,5-1 0,-5 1 0,-5 1 0,2 0 0,-3 0 0,7-1 0,0 1 0,-7 0 0,6-1 0,0 1 0,-8 1 0,7-1 0,-1-1 0,-8 2 0,2 0 0,-2 0-30,4-1 0,4 0 0,-5 1 120,-4-1 0,0 1-120,3-1 0,4-1 0,-3 1 30,-4 0 0,-1 0 0,13-2 0,0-1 45,-15 3 0,-3 0-90,2 0 0,0-1 90,0 1 0,2 0-45,20-4 0,0-1 0,-15 4 0,2 0 30,5-2 0,4 0 0,-4 0-75,-4 1 0,-1 1 90,15-3 0,-2 0-90,-18 3 0,-1 1 45,-1-1 0,1 1 0,-1 0 0,-1-1 0,0 1 0,0 0 45,-2 0 0,0 0-90,-1 0 0,1 0 90,14-3 0,1 1-45,-16 1 0,2 1-30,2-1 0,4 0 0,-4 1 224,-6 1 0,0 0-194,25-3 0,-1 0 0,-24 5 0,0 0 0,12-2 0,5 0 0,-4 1 0,-8 1 0,0 1 30,11-2 0,6-1 0,-7 2 620,-10 1 0,0 0-650,5-1 0,5 0 0,-5 0 0,-3 2 0,0-1 0,4 0 0,5-1 0,-5 0 52,-4 1 1,-2 0-98,14-1 0,-1 0 45,-17 0 0,-3 1 0,3 0 0,0 0 45,-3 0 0,2 0-90,16-2 0,0 0 45,-13 1 0,0 0 0,5-1 0,3-1 0,-3 1 45,-5-1 0,0 1-45,5-2 0,3-1 0,-3 1-45,-5 0 0,0-1 90,13-2 0,-1-1-45,-15 3 0,-2-1 45,1 1 0,0-1-45,0 1 0,2-2 90,15-3 0,1 0-45,-11 2 0,1 0 15,4-2 0,4-1 0,-3 2-15,-2 0 0,0 0-297,14-3 0,0-1 297,-16 6 0,-3 0-45,2 0 0,-1-1-38,-1 1 1,2 0 127,15-5 0,0 1-90,-14 3 0,0 0-186,3-1 1,3-1-1,-5 2 231,-3 1 0,-3 1-90,11-4 0,0-1 90,-2 3 0,-3 1-45,-11 2 0,0-1 0,10-1 0,-1 1 0,13-2 719,-1 0-674,-8 2 0,2 1-45,12-2 282,-3 1 1,-2 1-283,-4 2 0,-20 2 0,1 1-474,29-3 474,-16 2 0,-9 1 0,1 1 0,3-1 666,9-1-756,-20 3-272,-4-1-88,-3 1 966,1 1-2765,-10 0 2552,-20 14 0,4-10 1,-15 10-1</inkml:trace>
  <inkml:trace contextRef="#ctx0" brushRef="#br0" timeOffset="125127">16677 7769 7803,'15'0'449,"9"0"-359,-5 0 90,21 0-180,-12 0 90,8 2 0,2-4 0,8-11-45,1 12 0,2-2-45,5-24-45,-5 20 0,0 1-264,12-10 399,-8 6 0,-1 1-90,11-3 30,-22 3 0,7 0 0,-6 0-30,-7 0 0,0 1 30,8-1 0,5 1 0,-6 1-30,22-5 0,-10 2 0,1 0 0,9-2 0,-10 2 0,0-1-1514,12 0 1514,-25 2 0,-1 1 0,18-3-90,-1 0 180,-2 0-585,-14 4 0,0 0 495,18-3 45,-8 1 0,0 0-135,9 1 90,-9-1 0,0 1 0,11 0 45,-20 2 0,-1 0-45,19-4 0,4 2 0,1 0 0,-17 2 0,1 0 0,-11 2 0,1 0-45,25-4 0,1 0 90,-26 4 0,-2 0-45,13-3 0,-2 1 0,17-2 0,-2-1-242,-3 0 287,-19 3 0,1 1-45,21-6 0,-11 3 0,1 0 0,10-3 0,-9 1 0,0-1-213,-21 4 1,-1 0 212,10-3 0,1 1 0,1-2 0,-2 0 0,-9 4 0,2-2 0,24-5 0,1-1-45,-24 6 0,0 0 75,5-1 0,5-1 0,-4 1-30,-2-1 0,0 1 0,12-3 0,3 0 0,4-3 0,0 1 0,-14 4 0,3-1-30,5-2 0,6-1 0,-4 1 30,-6 1 0,1 0 0,6-2 0,6-1 0,-6 1 227,-5 2 0,0-1-227,4-1 0,6-2 0,-6 2 0,-6 2 0,2 0 0,-4 1 0,7-3 0,-1 0 0,-5 3 45,4-2 0,0 0-68,-6 2 1,6-1-1,-1-1 1,-6 3 67,3-1 0,-2 1-45,5-2 0,5 0 0,-4 1 0,-2 1 0,0 0-30,8-2 0,6-1 0,-5 1-751,-1 1 1,-1 0 780,-7 1 0,3 0 0,0 0 0,4 0 0,0-1 0,-2 1-247,-10 2 0,-2 1 0,4-2 247,7-1 0,6-1 0,0 0 0,-6 2 0,-7 0 0,-4 2 0,4-2 0,7-1 0,6-1 0,0 0 0,-6 1-232,-9 2 0,-3 1 0,1-1 232,14-3 0,2 1 0,-4-1 0,3 0 0,-2 1 45,1 0 0,1 0-45,-2 0 0,2 0 0,-5 1 0,4 0 0,-3 1 0,8-2 0,3 0 0,-14 2 0,5 0 0,1-1 0,-6 2 0,12-2 0,0 1 22,-12 1 1,4-1-1,1 0 1,-6 1-68,12 0 0,-3-1 75,-8 2 0,1-1 0,0 0-30,-3 1 0,0 0 0,-3 0-45,7 0 0,2-1 75,1 0 0,4-1 0,-5 2-30,-7 0 0,-1 1-30,2 0 0,5-1 0,-5 0 243,-7 2 1,0 0-274,12-2 0,8 1 0,-8 0 15,-10 1 0,-1 1 240,10-1 0,7 0 0,-8 0-240,-12 3 0,-1-1 45,6 0 0,5 0 0,-4 0 0,-3 1 0,0 0 0,6-1 0,4 0 0,-3 0 280,-4 0 0,1 0-280,16-2 0,8-1 0,-7 0 0,-12 1 0,0 0 30,-4 0 1,6-1 0,-1-1-1,-6 2-30,2-1 0,-1-1 0,7 0 0,4-2 0,-5 1 0,-4 0 0,0 1-30,6-2 0,6-1 0,-5 1 30,-5 1 0,0 0 0,-6 0 0,2 0 0,-3 1 45,5-1 0,-1 0 0,2 0 0,2 0-90,-2 0 0,3 0 75,-3 1 0,4-1 0,-3 0-75,8 0 0,1 0 67,-11 1 1,4 0 0,1 0-1,-6 0-22,11-1 0,0 0 0,-12 1 0,5 0 0,-1 1 0,-4-1 0,10-1 0,-3 0 0,-8 2 0,2 0 0,-1 0 30,-2 0 0,-1 0 0,-2 0-75,6 0 0,1 0-514,1-1 0,5 0 0,-6 0 559,-6 2 0,-2 0-30,3 0 0,3-1 0,-5 0 581,-5 2 1,-1 0-552,10-1 0,6-1 0,-6 1-110,-10 1 0,0 0 110,19-2 0,-1 0 89,2 2-89,-3-1-406,-16 3 0,1-1 496,19-1-45,-9 1 0,0 0 1078,8 0-1213,-20 1 0,2 0-173,0 0 0,-1 0 263,21 0 45,-9-1 0,-1 1-135,8 0 135,-2-1 0,-1-1-45,-1 2 0,-5-2 0,-1 0 0,-7 1 382,22-5-382,-28 3 0,30-8 0,-33 7 90,29-9-90,-33 8 90,17-5-90,-18 3 2483,5 0-2483,1-1 0,-8 4 90,18-6-90,-16 6 0,8-3 0,-10 4 0,1 1 90,1-1-90,13 0 0,-9 2 90,11-2-180,-12 2 90,-1-1 0,1 0-450,8-2 90,-10 2 146,14-2-1225,-20 2 1439,4-2 0,-13 2 0,-1 0 0</inkml:trace>
  <inkml:trace contextRef="#ctx0" brushRef="#br0" timeOffset="126111">22628 7660 11490,'-3'-20'1170,"0"0"-720,-1 2 89,2 0 91,-1-3-540,2 7-180,1-2 450,-1 11-360,1 21 0,-1 28 0,1 15-854,4-7 1,2 9 0,-1-4 808,-4-4 0,2 1-203,2-1 1,4 6-1,0 1 1,-4-7-203,-3 3 1,0-1-541,4 2 1,2 4-1,0-6-948,-2-8 1,1-3 1937,0 10 0,2-2 0,10 8 0,-5-6 0</inkml:trace>
  <inkml:trace contextRef="#ctx0" brushRef="#br0" timeOffset="126394">23167 7227 14009,'0'-9'90,"-16"3"0,12 25 90,-22 3-90,24 26-749,-9 0 749,11 12-135,0-26 0,0 3 90,0 22 0,0 3-451,-1-14 1,2 2 315,4 7 0,3 5 0,2-4-894,5-5 1,1-1 893,-2-6 0,0 2 0,1-3-45,6 3 0,0-3-90,-4 0 0,-2-1 0,0-2 0,2 1-360,5 11 1,1-1 44,-7-15 1,0-1-766,6 20 1,-1-4 1094,-2 0 0,-4 7 0,-12-27 0</inkml:trace>
  <inkml:trace contextRef="#ctx0" brushRef="#br0" timeOffset="126728">22247 8101 12030,'0'-9'0,"0"3"180,16 22-90,-12 3 45,14 14 0,1 5 45,-14 21-1772,16-14 0,1 2 1547,-12-5 0,-1-1 90,11 4 0,1 0 0,-5 2 0,1 2-45,1-4 0,2 3 0,0-2-60,2 6 0,2 0 150,4 2 0,3 3 0,0-7-514,-3-6 1,2-3 467,8 10 1,1-4-45,-9-19 0,-1-3 0,1-2 0,0-2 45,0-4 0,3-2-90,15-3 0,3-3-90,-13-1 1,3-6-76,4-10 0,4-8 0,-4 0-60,-2 0 0,-2-6-150,5-13 1,1-10-1,-4 1-623,-4-1 1,-3-1 772,-6 3 0,0-3 0,-3-3-300,-3-9 1,-3-4-1,-3 3 570,-4 10 0,-2 1 0,-1-2 0,0 2 0,0-4 0,-1 1 0,-2 3 0,-2 0 0,-1 0 0,1 0 0</inkml:trace>
  <inkml:trace contextRef="#ctx0" brushRef="#br0" timeOffset="128194">19215 11709 10501,'2'-23'1619,"1"-1"-809,0 2 179,2-15-719,-3 10 270,2-19-271,-4 18-89,1-14-270,-1 18 90,-21-6 0,15 11 0,-38 3 0,22 4 0,-10 8 0,-3 2 0,-14-1 0,3 10 0,-1 6-550,-9 20 370,11-3 0,2 3-210,21-6 1,2 2 389,-5 1 0,4 0-270,4 13 90,8 0 0,6-1 90,24-13 0,7-1 0,10 14 60,-1-20 0,7 1 0,-2-3 30,-2-2 0,2-1 0,7 1 0,5 1 0,-4-3-703,-4-1 1,0-1 702,12 4 0,0 0 45,-11-2 0,-4 0-45,15 8 45,-21-7 0,-5-1-45,-12 1 0,-2 5 276,-39-10-951,-9-1 1,-4-2-496,-28 0-359,4-2 0,-1-4-282,-6-17 1811,23 14 0,2-4 0,10-17 0,4-5 0,-27-12 0</inkml:trace>
  <inkml:trace contextRef="#ctx0" brushRef="#br0" timeOffset="128394">18855 11073 11580,'15'-14'1979,"5"4"-1619,11 5-90,-11 21-90,6-11-90,-16 24 0,-1 7-90,16 1-233,-12 3 1,-2 5 232,1 9 0,-1 0-517,-3-10 1,0 3 156,1 10 0,2 7 1,-2-5-895,-1-1 1,0-1 953,0-6 0,0 3 1,0-4-646,0 6 1,-1-3-91,1 3 1,0-1 1034,0-1 0,1 1 0,-1-1 0,1 0 0,0-1 0,1 0 0</inkml:trace>
  <inkml:trace contextRef="#ctx0" brushRef="#br0" timeOffset="131932">19290 10777 12390,'-31'-23'540,"1"1"-1,-17-8-269,9 9-180,4 5 0,0 3-90,-7 0 90,-12 3-90,5 7-90,14 3 90,-16 17 0,29-13 90,-5 47-180,17-27 0,2 31 90,6 4 0,0-9-45,9-6 0,1 1-227,-5 12 227,12-9 0,3 1-245,-6-18 0,1 0 245,11 22 0,3 0-941,-5-20 1,-1-1 985,3 9 0,1 0-90,1 0 0,0-3-34,-6-10 1,2 0 123,12 15 0,1-2 0,2 3-516,7 4 516,-21-20 0,-7-8 444,-3-3-444,-8-5 1690,-3-2-1600,-3-2 211,-23 1-301,17-4-360,-60 1 90,38-5 268,-35 1-268,24-2 90,1-19 0,1 14-84,12-20 1,1-5 263,-10 4-90,9-10 0,3-4 180,1-2-90,11 7 0,3 0 180,2-2 180,5-7 90,19 23-1,7 9-359,26 5 0,-7 28-45,-11-2 0,-1 5-119,-12 2 1,-1 4 73,9 11 0,4 7 0,-5-4 53,-6-5 0,-2 1-83,7 11 0,2 5 0,-5-5 75,-9-12 0,-3-1-135,3 4 0,0 3 0,-2-4-90,-3-5 1,-1-1-541,5 22 0,-2-2-629,2 3 752,-7-23 1,0-1 596,8 11 0,-1-18 0,5 0 0</inkml:trace>
  <inkml:trace contextRef="#ctx0" brushRef="#br0" timeOffset="132548">20188 10742 12930,'-19'-4'90,"14"22"-90,-32 16 90,17 12-2247,-10 6 2246,4-12-89,6 2 0,2-1 0,-7 14 0,6-14 75,2-10 0,0 0-165,-5 1-900,-21 19 541,22-31 640,-10 4-191,22-20 0,1-18 0,7-14-90,1-8 90,0-8 90,24 8 1182,-18 2-643,37-10-359,-19 23 0,24-11 0,-8 30 90,15 36-90,-21 1-697,-3 17 1,-1 7 515,-12-21 1,-2 0 0,8 16 0,-3 1-90,-7-11 0,-2-2 45,0 2 0,-1 0-90,-2 0 0,-1 2 90,1 15 0,-1 1-90,-2-16 0,-2 0 45,-1 0 0,-1 4 0,0-6-90,-1-6 0,-1-3-45,2 18 1,-4-3-136,-18-3-360,15 2-809,-15-25 989,5-12 270,11-20-90,-10-11 181,14-44 89,0 13-321,0 1 0,0-1 501,0-10 623,5 21 1,4 2-84,12-16-720,18 22 0,-6 5 90,1 20-90,3 26 0,-6 12-491,7 12 41,-13 5-809,-1-10 479,-2 2 780,10 18 0,-10-17 0,7 12 0</inkml:trace>
  <inkml:trace contextRef="#ctx0" brushRef="#br0" timeOffset="133544">19977 10834 9871,'-8'-16'1709,"1"0"-1349,-1 2-180,1 2-90,2 1-180,1 2 450,3 4-360,17 23 90,5 12-90,0 16 45,10 0 0,1 1 45,-10 10-1786,11 0 0,0 1 1696,-12 1-1090,-7-11 1,-3 0 1089,-2 9-231,-5-22 1,-1-1 230,-3 11 90,0-4-90,0 19 90,-18-26 1906,-4 17-2086,-1-36-90,-12 3-90,11-14 2534,-8 1-2444,-4-5 91,24-15 1140,-11-3-1051,21-20 0,-7 8 0,29-1 270,10 11-90,12-2 0,5 11-180,-10 1 270,2 10-270,0 16 90,19 17 90,-16 9-657,-7-5 1,-1 2 476,3 12 0,-8-5 0,-1 2 90,1 8-135,-11-20 0,-2 1-180,-3-1 0,-2 0-584,5 17-720,-6-7 0,-1 0-450,-4 6 1979,0-18 0,-2-2 0,-1 12 0,0-3 0</inkml:trace>
  <inkml:trace contextRef="#ctx0" brushRef="#br0" timeOffset="134032">21430 11235 11850,'-21'-31'360,"16"0"-360,-30 6 180,31 2-90,-28 6 180,17 4-180,-32 6-90,14 23 0,2 1 0,0 4 0,-6 29-2107,8-4 1,3 2 2151,13-16 0,3 1-45,-3 11 0,3-1 678,5 18-678,4-6 90,19-4-180,10 6 90,12-21-90,-9-15 0,1-3 90,12-8 0,18-3 0,-18-7 0,1-23-90,-4 17 135,-14-26 0,-2-4-45,9 7 135,-10-12 0,-5-4 225,-3-1-135,-8 8 0,-3 1-225,-2-5 0,-3-6 733,0 19-733,0 38-180,0-2-359,0 36-856,8-4 1,4 1-315,9 12 1709,0-1 0,3-1 0,10-5 0,3 9 0</inkml:trace>
  <inkml:trace contextRef="#ctx0" brushRef="#br0" timeOffset="134344">22143 11046 12120,'-24'-5'630,"-19"0"-540,10 4-90,-12 1 90,4 22-90,15-17 0,6 38 90,8-25-90,5 35 0,7-18 0,13-2 0,1 0 0,-7 6 0,29-5 0,4-1-841,-11 4 841,4-13 0,2-2 90,13 15-90,-16-12 360,10 7-360,-30-17 203,0 2-203,-12-10-1259,-22 9-90,-11-10-1979,-27 6 3328,11-10 0,4-1 0,17-1 0</inkml:trace>
  <inkml:trace contextRef="#ctx0" brushRef="#br0" timeOffset="134644">22512 10954 12570,'-42'-1'0,"18"12"0,-6-7 0,26 21 0,-10-3 90,14 17-90,0-3 0,19-10 0,5-1 0,4 5 0,21 3 0,4-1-90,-7 0-115,-8-7 1,-2 0 204,-4-1 0,-3 0 90,-5 7-90,-2-8 0,-11 10-90,-2-15-1079,-25 11 90,-9-15-2111,-21 3 3190,-3-13 0,19-19 0,8-6 0</inkml:trace>
  <inkml:trace contextRef="#ctx0" brushRef="#br0" timeOffset="135177">22910 11203 10051,'49'0'540,"-12"0"-360,27 0-90,-27 0 90,25 0-90,-27 0-850,9-12 760,-18 8 212,-2-23-302,-3 23 357,-4-31-357,-4 19 270,-3-18 90,-6-5 0,-2 9 269,-20-22-179,-10 22-671,-10-5 311,-3 14 0,10 5 112,0 3-112,4 5 0,-7 3 90,12 25-180,4 9 180,11 15-283,7-1 103,27-8-360,12 15 181,16-15-91,-14-8 0,1-2 0,13-4 0,-7-7 1,1-4-1,7-3 90,-12-11 0,-1-3 180,2 4 822,4-34-732,-16 0 0,-15-12 135,-8 10 0,-2-1 9,-4-15 440,-12 6 1,-3-2 45,7-15-91,-15 21 1,-7-5 0,6 4-315,15 10 0,-1 0-431,-13-5 0,-6-4 0,5 8 206,4-8 996,-6-5-996,10 62 0,29 47 0,-7-26 0,2 4-399,2 5 0,1 5 1,-1-5 263,-2-6 0,0-1-165,6 5 0,3 3 0,-4-4-60,-7-4 1,0-2 44,14 10 0,1-2-314,1 11-181,0-6-179,-3-5-1735,5 4 1105,-11-16 1799,1 2 1,-14-18 0,-2-4-1</inkml:trace>
  <inkml:trace contextRef="#ctx0" brushRef="#br0" timeOffset="135311">23563 10919 12210,'-8'-35'450,"6"0"-360,-6-7-180,38 9-360,-7 8 0,3 3-180,5 8 1,4 3-4180,16-4 0,0 1 4809,-17 8 0,-1 2 0,11-1 0,0 2 0,17 2 0</inkml:trace>
  <inkml:trace contextRef="#ctx0" brushRef="#br0" timeOffset="135734">25135 9650 12390,'17'-30'1799,"-13"3"-1349,13 8-270,-17-1 179,0 11-179,-20 26 90,-10 36-225,10-18 0,-1 2-1259,-1 11 0,2 2 1259,3-5 0,2 0-90,0 5 0,1 2 90,5 1 0,1 4-285,0-4 0,1 2 1,1-1-31,2 5 0,6 2-897,6 1 1,4 5 0,3-7 446,0-9 1,7-3-1575,12 1 0,10 1 0,-1-7 2294,0-7 0,2-6 0,-2-5 0,3 0 0,-1-5 0,10-3 0,-1-1 0</inkml:trace>
  <inkml:trace contextRef="#ctx0" brushRef="#br0" timeOffset="136294">25975 10078 12840,'16'20'0,"-12"39"-180,27-30-315,-21 15 0,-4 3-584,12 2-226,-2-5 1,-1 0-764,-4 3 1740,18 14 0,-13-26 1,0-1-1</inkml:trace>
  <inkml:trace contextRef="#ctx0" brushRef="#br0" timeOffset="136462">26053 9788 11760,'-16'-16'-2698,"7"5"629,-10 2 2069,16 4 0,-10 3 0,13 0 0</inkml:trace>
  <inkml:trace contextRef="#ctx0" brushRef="#br0" timeOffset="136995">26405 10033 10321,'15'30'540,"-1"3"-270,0 3 179,4 20-269,-3-12-180,-3-6 0,-1-1-90,2 5 135,-3-9 0,-1-1-45,1-2 0,3 11-270,-8-25-1079,1-1 1079,-5-28 180,0-13 90,-1-30-179,0 4-727,0-8 1176,0 12-91,0 0-830,0 1 741,0 3 59,0 6 121,0 7 0,0 8-270,14 11 1017,3 6-1017,1 33 90,13 12-90,-20 13 0,15 5 90,-9 5-90,-7-16-45,-2-11 0,-1-1 940,-1-2-1165,6 9 665,-9-29-1024,9 0 539,-6-30-90,10-12 270,-4-11 0,-2 6 0,1-1 180,3-13 89,-2 6 1,0-1-1391,-1-4 1211,4-11-7,-6 22-83,-2 14-90,2 4 90,-3 14-540,8 52-180,-3-21 72,-3 7 0,0 1-701,7 1-270,1 1 1529,4-3 0,5-3 0,2-2 0</inkml:trace>
  <inkml:trace contextRef="#ctx0" brushRef="#br0" timeOffset="137428">27487 9894 11850,'-31'-3'90,"-1"1"0,-8 2-90,12 15 90,-8 5 0,25 17-90,0 0-90,31-4 90,9-6 0,27-13 0,-7-7 0,0-7 180,-4-20-180,-11-2 180,-6-14 180,-14 4 359,-14-7-359,0 9-90,0-8-270,-20 8 0,15 9 90,-28 4-90,30 27 0,-10 23 90,13 10-1562,0 14 1562,25-4-90,-9-9 0,3 1 0,4-11 0,4 1 0,-2 4 0,1 4 0,-1-5 0,0-4 0,2 0 0,3 0 0,2 3 0,-3-4 0,-3-5 0,-1-2 45,7 7 0,-1-3-172,0 3 127,-4-5-180,-9-7-179,-9-5-631,-3-7 181,-30-5-451,1-2-359,-25-2 1619,10-9 0,-2-5 0,8-3 0,-1-3 0,-15-10 0,0-1 0</inkml:trace>
  <inkml:trace contextRef="#ctx0" brushRef="#br0" timeOffset="137778">27803 8756 11670,'0'-6'630,"0"0"-450,0 3 360,0 0 719,0 2-809,17 0-181,11 17-89,13-12-90,-4 24 0,0 5-1174,19 2 1084,-16 2 0,1 7 120,-11-12 0,1 1 0,-1 0-75,4 8 0,1 3-45,3 7 0,2 6 0,-5-4 0,-3-3 0,-3 1 30,0 6 0,1 6 0,-4-6-165,-5-6 0,-3 0-285,-1 4 0,-1 5 1,-3-6 59,-4-6 0,-3-2-90,2 12 1,-4 1-991,-13-7 1,-3-3 225,11-13 0,-3 0 1214,-22 8 0,-4-1 0,-2 7 0,0-26 0,0 0 0</inkml:trace>
  <inkml:trace contextRef="#ctx0" brushRef="#br0" timeOffset="138628">28743 8171 9152,'0'-10'0,"0"2"90,0 4 180,0-1-1,0 2 1620,0 0-1529,11 1-180,-1 0-90,9 2-90,-4 18 0,4 7 0,-6 12 90,11 22-90,-9-14 45,-2-3 0,0 2-45,3 13-543,-3-8 1,0 1 632,3 11-90,-6-21 0,1-1-90,3 16 90,1 0 90,2-2-135,-3-16 0,0-1 7,7 17-7,-1-13 0,1-2-45,5 0-45,-4-12 0,1-2 45,5-3 90,6 1-90,-2-14 90,-8-3 0,8-4 1081,-16-18-721,-3-6-1,-9-20-89,-3 9 132,-20-1-132,14 11-180,-34-5-90,34 8 0,-29 3 90,22 31-90,-4 51 0,8-1-1696,15-2 0,3 1 1651,-9-26 0,2 0-360,14 27 1,4 0-88,-5-26 0,1 0-453,10 23 1,3-3 224,-4-24 1,0-2-91,0 7 0,-1-1 810,14 5 0,-2-8 0,0-3 0</inkml:trace>
  <inkml:trace contextRef="#ctx0" brushRef="#br0" timeOffset="139144">29488 7983 13289,'-2'-16'0,"1"4"0,1 5 0,0 4 360,21 1-180,3 23-180,22 13 0,-13 15-570,0 5 570,-9-4 45,-7-12 0,0 2-45,-5-7 0,0 0 45,8 24 0,-2 1-90,-9-24 0,-1 1 45,4 23 0,0 1 0,-7-26 0,0 1 0,4 30 0,1 1 0,-1-3-45,0-8 0,3-2-135,1-13 0,17 16-89,-7-31-61,24 5 240,-16-19 0,28-2 180,-24-8-90,12 0 90,-4-17 180,-12-2 449,12-16-359,-24 17 565,4-7-835,-16 23 154,-1-16-244,-5 31 90,-16 15-180,11 7 90,-10 15 0,14-17 0,0 3-1079,0 15 180,0-11-91,0 10-1888,14-2 899,4-13 1979,0 8 0,10-19 0,-10-1 0</inkml:trace>
  <inkml:trace contextRef="#ctx0" brushRef="#br0" timeOffset="139278">30590 9548 13739,'10'0'1080,"-2"0"-1080,1 0 0,-5 0-1080,0 0-2968,-3 11 4048,0 5 0,-1 8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8:35.1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3670 2657 12750,'19'5'1979,"1"-20"-1710,16-18-179,-8-12-2489,-4-9 2489,-2 8 0,-1-5-90,1-3 26,-2-1 64,0-3 0,-2 2 0,-1-4 45,-9 20 0,-1 0-45,2-20-45,-6 16 0,0 2-45,-2 3 661,-1-7-661,0 51 0,0 5 0,0 33-90,0-7 0,0 3-135,0-6 0,0 1-197,0 30 1,0 2 61,0-25 1,0 1-301,0 14 0,0 7 1,0-7 209,0-11 0,0-1-90,4 11 1,2 5-1,-2-8 90,-2-13 1,0-2-406,5 22 1,0-2-226,-7 2 1080,0-24 0,0-1 0,0 2 0,0-4 0</inkml:trace>
  <inkml:trace contextRef="#ctx0" brushRef="#br0" timeOffset="117">3822 3044 9512,'-12'-27'1079,"-7"5"-989,17-25 0,-7 10-500,9-4 320,0-3 90,26 2-450,-7 8 0,3 2 45,5 7 1,4 1-1793,16-19 0,0 0 1477,-13 18 1,-1 1 719,14-6 0,0 0 0,-11 9 0,0 1 0,1 1 0,1-1 0</inkml:trace>
  <inkml:trace contextRef="#ctx0" brushRef="#br0" timeOffset="450">4862 2062 10681,'-23'-5'1709,"-2"2"-1619,-27 0 0,-1 24-90,11 6-90,1 11 180,19 13-90,-3-20 0,15 20 0,-1-24-90,36 12 0,-19-19 0,32-9 0,6-5 0,-14-1 135,17-8 0,0-8-45,-10-16 90,-7 2 0,-4-3 180,-6-20 179,-4 13 1,-2 0-90,-12-6-90,8-9-180,-10 12-180,0 13 0,-14 0 90,10 34-270,8-10-539,1 34-271,32-29-3057,-3 49 4137,13-32 0,-19 3 0,0 1 0,19 1 0</inkml:trace>
  <inkml:trace contextRef="#ctx0" brushRef="#br0" timeOffset="1200">6408 2295 10861,'17'-30'1259,"-12"-1"-899,32-5-90,-16-20-90,4 8 44,-12 7 1,-2-1-1070,-3-9 1115,3-14 90,-5 6-270,-6 20 192,-17-16-371,12 33 290,-29-1-201,30 43 0,-13-1-90,17 29 90,0-14 0,0 1-90,0 25-720,11-4 1,2 1 584,-12-22 0,4 0-225,14 10 0,7 5 1,-4-5 134,-11-10 0,-1 0-345,10 6 1,4 4-1,-6-5-419,-4 18-53,-5-14 1,-2 0 1131,-7 5 0,0 9 0,0-22 0</inkml:trace>
  <inkml:trace contextRef="#ctx0" brushRef="#br0" timeOffset="1301">6392 2734 9691,'-16'-42'180,"3"0"-180,13 10-90,0-5-89,25-1-316,-7 10 0,2 1 90,5 6 1,2 0-5,14-12 0,1 0 0,12-3 0,-16 14 0,-1 0 0</inkml:trace>
  <inkml:trace contextRef="#ctx0" brushRef="#br0" timeOffset="1667">7293 1959 10861,'-16'-8'1439,"-9"3"-1439,4 26 0,-7 1 0,3 3 0,17 24 0,-14-10 0,2-1 90,17 2-90,-7 20-180,10-28-180,44 8 270,-32-21 0,18-10 0,5-3 90,-9-2 0,18-27 90,-18-8-45,-9 2 0,-3-3 405,-5-17-180,6-1 90,-9 6-360,-6 14-90,0-3 360,0 18-540,16 28-90,9 7-180,-2 3 1,2 2-451,19 10-269,-11-11 0,1-2-1965,10 3 3224,15 3 0,-15-18 0,1-3 0</inkml:trace>
  <inkml:trace contextRef="#ctx0" brushRef="#br0" timeOffset="1818">8127 2054 11580,'0'-9'-4317,"20"4"4317,14 2 0,12 14 0,7 3 0</inkml:trace>
  <inkml:trace contextRef="#ctx0" brushRef="#br0" timeOffset="2220">9118 1338 13020,'0'-23'359,"0"3"-269,0 8 180,0 5 180,0 3-360,0 20-90,14-12-90,-10 40-270,27 2-90,-27 16-540,19-3 1,1 1-590,-16-26 0,-1-1 1084,12 20 0,0-2-494,-3 1-113,-1-2 1102,0 13 0,-6-19 0,0 11 0</inkml:trace>
  <inkml:trace contextRef="#ctx0" brushRef="#br0" timeOffset="2484">9128 1884 10321,'0'-32'90,"0"1"-90,0 1 0,17-10 90,-12 11-90,22 8 0,6 3 0,-3 2 0,12 7 0,3 4 0,4 2 0,17 3 45,-33 7 0,-1 4-45,16 11 90,-10-1 0,-2 0 90,1 1 404,-8 4 1,-2-3-731,-7-16 57,5 31-721,-39-55 180,11-3-1349,-14-37 990,17 9-427,0-6 1416,0 16 0,0-1 0,0 1 0</inkml:trace>
  <inkml:trace contextRef="#ctx0" brushRef="#br0" timeOffset="2852">10318 1637 10771,'0'17'899,"-26"-3"-809,20-5 0,-41-1-90,41 4-90,-38 4 90,20-1 0,-16 19 0,18-14 0,9 18-90,13-20-269,19 10-91,-14-16-90,37 3 360,-11-11 0,12-1 0,9-3 1,-24-18 179,12-1 269,-20-23-89,-4 10 270,-9-3 90,-7 10 89,0-8-629,0 9-90,-14-1 90,11 10-359,-11 27-1081,30 5 361,5 26 90,0-9 989,34 2 0,-27-22 0,32-1 0</inkml:trace>
  <inkml:trace contextRef="#ctx0" brushRef="#br0" timeOffset="3184">10960 1485 11131,'-19'-5'629,"3"0"-719,-6 20 90,0-11 0,19 26 0,-16-6 0,17 7 0,-5 4 0,7-9 90,0 0-180,22-1 90,5 9 0,1-9 0,2-6 0,0 0-90,-8 0 135,10-6 0,-2-1-45,-12-1 90,16 2-180,-23-9 630,4 1-360,-7-3-270,-8 0-270,-18-1-1169,-1 0 270,-21-1-1979,0 0 3238,7 0 0,0 0 0,12 0 0</inkml:trace>
  <inkml:trace contextRef="#ctx0" brushRef="#br0" timeOffset="3619">11443 1024 11400,'0'-4'720,"0"22"-540,0-1-90,0 23-90,14-5 0,-10 7 0,10 5-292,3 4 292,-8-12 0,0-1-1290,12 20 1290,-6-20 0,-2-2 0,-9 10-194,22-2 194,-18-5 0,12 6 0,-10-15 90,1 7 89,-7-24-714,-2-1-5,-1-30 1900,-1-10-1450,0-14 90,23-17 0,-17 22 135,13 7 0,4 2-45,1 1 90,10 2 270,6 19-180,-17 6-180,14 14 0,-17 14-180,13 26 90,-15-5-855,1-4 1,1-1-945,0 0 1799,3-2 0,1-3 0,3-8 0,12 8 0</inkml:trace>
  <inkml:trace contextRef="#ctx0" brushRef="#br0" timeOffset="3767">13623 1867 6183,'0'0'0</inkml:trace>
  <inkml:trace contextRef="#ctx0" brushRef="#br0" timeOffset="4618">4142 4494 10681,'-26'-16'360,"-14"3"-360,36 2 0,-35 6-90,13 1 90,-12 4 90,15 16-180,10-1 90,36 3 0,-18 3 90,32-19 269,-20 8-359,12-10 0,-12 0 0,-6 0 0</inkml:trace>
  <inkml:trace contextRef="#ctx0" brushRef="#br0" timeOffset="4984">3775 5084 11131,'-1'11'1619,"1"-2"-1439,-1-27-90,26-1 89,-19-24-89,39 2 0,-29 4 0,-2-2-269,6 7 0,1-1 224,5-27 0,-2-1-227,-10 24 1,-1 0 361,6-25 0,-3 0-861,-9 28 0,-2 1 771,4-9 0,-2 1-480,-6-17 390,5 20 67,-6-3-157,0 28 631,0 22-586,-6 21 0,-1 7 135,4 25-335,-1-18 1,-1 6 0,1-5 244,4-4 0,0 0-270,0 7 0,-1 5 0,2-5 15,7-4 1,-1-1-106,-5 3 0,-2 3 0,2-4-45,5-7 1,1-1-634,-7 11 0,-2-2 49,1 11-90,0-5-313,0-6 1392,0-7 0,0-6 0,0-4 0</inkml:trace>
  <inkml:trace contextRef="#ctx0" brushRef="#br0" timeOffset="5120">3932 5260 10051,'0'-23'900,"16"0"-900,-12 0-90,31 0 90,-4-12-360,9 11-495,-6 1 1,0 0-315,13-2 943,-1 1 1,2 0-1,-16 8 1,-1 1 0,13-6-1,-1 0 1</inkml:trace>
  <inkml:trace contextRef="#ctx0" brushRef="#br0" timeOffset="5473">5138 4392 10591,'-22'-5'1799,"-8"1"-1709,-27 20 0,10-12-1191,0 37 1101,14-22 0,12 9 0,1 3-90,-8 5 135,11-4 0,2 0-135,6 3 393,2 18-213,24-27-180,-13 4-180,33-13 180,-9-8 90,24-3 0,-11-22 0,10-10 0,-25-11 45,-8 9 0,-2-1 135,-5-11 283,0-13 167,-11 1-540,0 16-270,0-14 180,0 29 90,-14 4-90,10 34-180,-10 1-90,30 23-719,8 15 179,-3-8-1761,8-4 1,2 0 2570,-2 8 0,3-19 0,2-1 0,10 8 0</inkml:trace>
  <inkml:trace contextRef="#ctx0" brushRef="#br0" timeOffset="6019">6732 4608 11400,'20'-38'540,"-15"-2"-270,38-5 90,-37-2-315,25 12 0,1 1 135,-22-20-45,19 10 0,2 0-2056,-15-2 2101,8-13-90,-13 29 532,-11 2-712,0 6 418,0 4-418,0 5 90,0 5 0,-18 5 1060,14 21-1060,-30 21-269,31 11-136,-6-4 0,2 2-1089,7 17 1044,-1-19 1,2 2-631,7 2 1,0-1 584,-6-11 1,0 0 494,15 26 0,3-1 0,-8-27 0,2-3 0,8 12 0,1 0 0</inkml:trace>
  <inkml:trace contextRef="#ctx0" brushRef="#br0" timeOffset="6152">6918 5056 10051,'0'-39'180,"0"0"-90,0 3-899,25-24-91,-19 12 553,29 4 0,6 0 0,-8-9 1,6 18-1,-1 1 0</inkml:trace>
  <inkml:trace contextRef="#ctx0" brushRef="#br0" timeOffset="6517">7748 4091 10501,'-39'0'1619,"-5"20"-1619,-1 5 0,8 14 0,2 0 0,14-6 0,-2 17 0,12-11 0,0 23-180,11-28-180,0 6-269,22-10 269,-17-11-360,37-2 540,-16-12 91,22-22 89,-12-14 44,-13 3 1,-5-3 225,-5-23 270,13-2 539,-23 4-809,6 15-90,-9-11 90,0 26-270,0 20-1259,35 35 179,-26 5-449,26-2 0,5-2 1382,-10 1 1,2-10 0,2-1 0,11 8 0</inkml:trace>
  <inkml:trace contextRef="#ctx0" brushRef="#br0" timeOffset="6689">8523 4182 10501,'0'-5'-2788,"23"1"2788,24 3 0,2 1 0,14 0 0</inkml:trace>
  <inkml:trace contextRef="#ctx0" brushRef="#br0" timeOffset="7090">9408 3976 10951,'-7'-29'899,"2"3"-359,3 7 180,1 0-451,1 9-269,25 1 90,2 23-270,28 13-89,-14 9-848,-10-5 0,-2 0 128,6 13-585,-3-6 0,1 0 1574,5 7 0,-11-17 0,0-1 0,12 7 0</inkml:trace>
  <inkml:trace contextRef="#ctx0" brushRef="#br0" timeOffset="7450">10400 3926 11760,'-52'0'540,"22"22"-360,-18-17-180,27 35 45,-9-26 0,-3 0-45,-6 21 0,5-10 0,0-1 0,-4 4-315,9-8 0,1-1-225,-1 0-179,-2-3-630,11-6 809,9-9 90,0 3 180,9-25 270,0-8 0,2-13 0,18 0 180,-13 9 0,12-1 90,2 2 809,-2-9-449,5 12 359,2-2-629,-8 15-270,8 9 0,1 1 0,-6 6-90,3 0 0,8 22 0,-4 3-90,-3-1 0,1 2-180,6 10-450,-4-13 1,2-1-450,7 2-360,10 5 1529,-9-19 0,1 7 0,2-7 0</inkml:trace>
  <inkml:trace contextRef="#ctx0" brushRef="#br0" timeOffset="7633">10908 3859 11400,'-14'-5'810,"11"17"-810,-11 12 0,14 10 0,0 3-180,0-3-180,0-1-449,0 4-450,0-3-1800,16 12 3059,4-15 0,1 6 0,-5-16 0</inkml:trace>
  <inkml:trace contextRef="#ctx0" brushRef="#br0" timeOffset="7798">10957 3518 12480,'-15'-3'-113,"-4"2"1,18-1-1,-6 2 1</inkml:trace>
  <inkml:trace contextRef="#ctx0" brushRef="#br0" timeOffset="8317">10517 3767 11670,'0'-6'180,"0"21"-270,-14-12-449,11 42-811,-10-20-539,13 27 1380,0-6 0,0 5 1,0 4-1</inkml:trace>
  <inkml:trace contextRef="#ctx0" brushRef="#br0" timeOffset="8817">11292 4255 9422,'0'-14'-90,"17"-4"90,-13 1 0,25-21 90,-9 8 44,-4 0 1,0-1 135,5-7-45,-6 5 0,-3 0 45,-3-6 90,3-10 89,-5 18 91,-7 0-360,0 6-180,0-3-90,0 11 270,0 0-90,0 27-90,0 16 0,0 34 0,18-1-651,-10-11 1,2 1 605,0-17 0,1 0-315,3 24 1,-1 1-1,-4-23 0,0-1-45,3 9 1,1 0-620,0-3 1,0-1 394,0 17-1,-7-13 0,-2-2-179,0-2 809,-4 5 0,0-26 0,0-3 0</inkml:trace>
  <inkml:trace contextRef="#ctx0" brushRef="#br0" timeOffset="8917">11520 4613 9242,'-12'-40'1169,"9"-13"-1259,-9 17 90,12-30-360,0 26-675,9 1 1,5 0 225,18 0 553,-11 10 1,2 1-1,22 1 1,-12 0-1</inkml:trace>
  <inkml:trace contextRef="#ctx0" brushRef="#br0" timeOffset="9084">11968 3818 10951,'0'39'180,"0"6"-360,0-3 270,0 4-360,20-11-180,-16-1-269,31-2-271,-31-2-179,31-2 1169,-30-5 0,33-3 0,-15-3 0</inkml:trace>
  <inkml:trace contextRef="#ctx0" brushRef="#br0" timeOffset="9252">12012 3248 12210,'-7'-4'-3418,"-2"0"3418,8 24 0,-2 10 0,3 23 0</inkml:trace>
  <inkml:trace contextRef="#ctx0" brushRef="#br0" timeOffset="10402">4408 7140 11940,'-16'0'-2338,"4"0"1168,2 0 1170,5 0 0,2 0 0,3 0 0</inkml:trace>
  <inkml:trace contextRef="#ctx0" brushRef="#br0" timeOffset="10533">6112 6981 10411,'36'0'-390,"1"0"0,9 0 1,0 0-286,-12-1 0,-1 2 444,8 3 1,-1 1-1,18-2 1,1 6 0</inkml:trace>
  <inkml:trace contextRef="#ctx0" brushRef="#br0" timeOffset="10683">10252 6875 11850,'66'0'-360,"0"0"0,-5 0 1,-2 0-271,-8 0 1,-3 0-730,-9 0 0,-2 0 1359,20 0 0,-15 0 0,-8 0 0</inkml:trace>
  <inkml:trace contextRef="#ctx0" brushRef="#br0" timeOffset="13317">16990 1467 12300,'15'-20'360,"-5"1"-180,-5 2 0,-5 1-180,-29 0 179,3 2-1334,-28 4 1155,7 5 0,-5 3-90,-6 2 180,-2 16-180,0-12 45,31 14 0,1 2-45,-22-1 0,8 19-90,10-6-90,15 2-83,8 2 353,9-1-90,0 2 90,27-1 0,1-1-90,27 1 180,-1-3-488,-25-16 1,2-1 397,0 0 0,1 0 0,0-2 0,2 1 0,9 5 0,0-1 90,17 9 90,-18-9 0,-5 1-180,-12-2 0,-2 7 820,-23-13-910,-25 2-719,-18-3-271,-13-4-269,13-4 0,1 0 210,-10-2 1139,-12-17 0,24 12 0,4-12 0</inkml:trace>
  <inkml:trace contextRef="#ctx0" brushRef="#br0" timeOffset="13501">16527 1224 10771,'0'-18'629,"0"6"1350,14 6-1529,-11 20-360,23 15-45,-17 11 0,-4 4-90,2-10 0,0 2-1831,4 29 0,-2 1 1606,-6-28 1,-1 1-421,4 4 0,1 5 1,-1-4-546,-1-2 1,1-1 1234,2 6 0,2 3 0,1-3 0,0-5 0,1-1 0,6 14 0,-1 0 0</inkml:trace>
  <inkml:trace contextRef="#ctx0" brushRef="#br0" timeOffset="14936">18055 1684 9602,'-13'-6'1439,"-3"2"-1349,-8 2 90,2 0-180,5 2 0,-2 0 0,1 0 0,0 0 0,-7 15 0,6-12 0,-7 25 0,13-10 0,1 15 0,8-5-90,2 4 180,22-14-270,-14 3 90,35-7 90,-12-6 90,21 1-90,-11-7 90,3-1-90,-16-1 0,-8-14 90,1 10 179,-12-26 1,4 12 90,-4-13-360,-5 6-90,-1 6 90,-1 21-450,0 7 91,0 19-811,0 1 631,15-2-631,-11 8 451,10-14 719,-3 12 0,-8-17 0,8 5 0</inkml:trace>
  <inkml:trace contextRef="#ctx0" brushRef="#br0" timeOffset="15434">17813 1506 12030,'-1'32'360,"16"-13"-360,-11 10 0,26-6-270,-26 11-90,24 0-179,-24-7-721,25 2 271,-18 0-1,14 0-359,-6 0 1349,-1 0 0,1-3 0,-2-1 0</inkml:trace>
  <inkml:trace contextRef="#ctx0" brushRef="#br0" timeOffset="15619">17823 1147 11221,'-5'-16'-2159,"2"2"-1080,26 24 3239,7 10 0,15 14 0,-3 2 0</inkml:trace>
  <inkml:trace contextRef="#ctx0" brushRef="#br0" timeOffset="15854">18405 1579 11490,'-29'17'180,"4"6"-180,12 11 0,-2 2-90,14-5-179,-6 3-91,7 0-540,0 1 271,0-4-361,24 1 1,-17-4 989,23-11 0,6-3 0,-8 5 0,35 0 0</inkml:trace>
  <inkml:trace contextRef="#ctx0" brushRef="#br0" timeOffset="16136">18855 1635 10771,'-25'-14'989,"-11"1"-989,17 5 0,-15 2 0,5 3 0,12 22 0,0 4 0,16 21 0,-6-9 90,31 11-90,-17-19 0,36 13 90,-16-22 180,19 5-270,-5-16-90,-9-1 0,-17-24 90,-7-2-540,-25-23-809,-5 12 360,-24-8-91,10 26 1080,-3-14 0,7 18 0,-2-10 0</inkml:trace>
  <inkml:trace contextRef="#ctx0" brushRef="#br0" timeOffset="16467">19052 1703 9602,'4'14'989,"0"7"-629,2-12-180,0 14-180,-1-7 0,0 4 90,1-5-180,-1 0 90,2 1 0,5 5 90,-2-6 0,5 9-90,-3-13 0,-2 3 0,-1-10-90,-1 0 0,0-3-90,4-1 90,-2-17 90,9-10 0,-8-11 314,1 0 1,1 0-405,0-3 90,-1 3 0,-2 2 0,-2 10 180,3 3-180,-7 15 90,9 8-90,-2 20-3058,21 28 1079,-9 1 1919,-5-16 1,1-1 0,10 11-1,0 1 1</inkml:trace>
  <inkml:trace contextRef="#ctx0" brushRef="#br0" timeOffset="17002">20330 1154 11850,'-25'-12'-90,"4"2"270,5 3-90,3 4 0,4 24-90,1 21 90,4 12-45,0 7 0,1 2-276,2-28 1,0 1 230,0 8 0,0 4 0,0-5 23,1 19-23,0-17 0,0-1 0,0-1 0,0 13 0,0-35-270,0 1-359,0-16 629,0-43 0,12-13 0,-10 12 0,-1-2-651,10 1 0,0 1 921,-9-27-135,6 31 0,0 0-80,-6 0 0,-2-1 79,7-11 1,0 2-135,-1-19 225,-1 21 0,1 4 45,0 7-90,0 6-180,-2 20 0,3 5 45,4 28 0,1 11-135,4 2-533,-4-2 0,2 8 0,-2-4 443,-3-10 0,1 1-630,6 25 1,1 0 166,-8-25 0,-1 0-347,6 18 1,-1-1-360,1 1 1349,3 9 0,-7-30 0,0-5 0</inkml:trace>
  <inkml:trace contextRef="#ctx0" brushRef="#br0" timeOffset="17134">20302 1747 11221,'-22'-27'0,"8"6"-180,8 5-450,6 5-1169,24-3 630,-18 3 1169,42-3 0,-27 6 0,22-1 0</inkml:trace>
  <inkml:trace contextRef="#ctx0" brushRef="#br0" timeOffset="17405">20873 1579 9871,'0'24'990,"0"3"-990,0-6 0,0 3 0,0-5 90,0 3-180,0-1 90,0 0 0,0 0 0,0-2 180,14 2 179,-11-8 721,10 3-1350,-13-28-180,0-8 1,0-17-901,0-26 451,0 17-181,0-19 1080,0 30 0,0 2 0,0-17 0,0-13 0</inkml:trace>
  <inkml:trace contextRef="#ctx0" brushRef="#br0" timeOffset="17673">21217 1577 8792,'2'28'270,"1"0"-90,-2-1 0,0 0-180,1 0 90,-2-3-90,2 1 90,0-4 89,4 6 361,-1-11 539,1 5-539,-2-13-540,-2-2 0,-1-18 0,0-11-90,-1-24-180,18 5-270,-17 8 1,2 0-271,27-10-269,-22 7 0,-1 0 1079,7-4 0,13-8 0,-8 19 0</inkml:trace>
  <inkml:trace contextRef="#ctx0" brushRef="#br0" timeOffset="19500">22242 1548 8882,'38'0'-630,"-5"0"1,6 0-1</inkml:trace>
  <inkml:trace contextRef="#ctx0" brushRef="#br0" timeOffset="19633">22633 1667 9691,'0'5'-2518,"0"0"2518,23-4 0,-18 0 0,17-1 0</inkml:trace>
  <inkml:trace contextRef="#ctx0" brushRef="#br0" timeOffset="20100">24173 624 11940,'-36'-18'90,"-2"0"-135,8 6 0,-2-1-2457,-20-6 2502,18 7 0,-3 1 0,-5 2 0,0 2 0,10 0 0,-2 2-45,-24-1 0,-1 1 435,26 2 1,-1 0-526,-23 1 0,2 1 45,9 0 601,-13 0-421,49 20-180,23-14 90,-8 33 0,51-4 0,-32 11 140,12-8 0,3-1-140,0 13 30,-13-11 0,3 7 0,-5-4-30,-6-7 0,-2 2 0,1 11 0,2 6 0,-6-5 45,-6-9 0,-5-1-45,-4 5 0,-4 4 0,2-3 0,4-5 0,-5-1 0,-11 4 0,-6 3 0,2-4 0,8-7 0,-1 0-30,-13 5 0,-5 2 0,5-5-60,2 15 90,-5-12 0,5-3 0,20-13 0,-10 5 0,14-18 0,49 0-180,-14-8 0,3 0 0,6-1-450,2-1 1,0 0 16,-8 0 0,3 0-167,5 0 1,5 0-1,-4 0 617,-1 0 1,-1 0 0,14 0 0,-2 0-1,-17 0 1,1 0 0</inkml:trace>
  <inkml:trace contextRef="#ctx0" brushRef="#br0" timeOffset="21501">22337 1643 9062,'0'-4'1529,"0"0"-1169,0 1 0,0 1-271,0-2 901,0 3-900,0 11-360,13-8-180,-10 22-269,29-21-91,-14 21-1259,34-10 1350,-13 6-1367,14-1 2086,-12-6 0,0 0 0,0 0 0</inkml:trace>
  <inkml:trace contextRef="#ctx0" brushRef="#br0" timeOffset="21785">22230 2233 11400,'38'0'-359,"8"0"-901,-7 0-179,8 0-360,-8 0 1698,4 0 0,4 0 0,2 0 0</inkml:trace>
  <inkml:trace contextRef="#ctx0" brushRef="#br0" timeOffset="23403">18420 13928 12930,'-6'0'2428,"2"-9"-2518,23 6 90,6-6-90,13-5-90,16 11 180,-16-11-90,27 14 1,-26 0 89,19 0 0,-28 0 0,9 18 0,-24-1 89,0 4-89,-11 20 0,-3-21-45,-10 10 1,-3 3-46,7 8 135,-16-2 0,1 2-1709,14 13 1619,-10-18 0,0 2-90,13 5 0,3-1 90,-6-8 0,0 2-90,5 25 1,2 1 89,-2-24 0,2 1-15,4 4 0,3 4 0,-2-4-596,-5-1 0,2-3 611,17 13 0,0 0 45,-18-15 0,2-3 0,18 0 0,1 0 0,-13-1 0,-2 2 45,11 10 0,1 0-45,-3-12 0,-2 0 0,-2 19 0,-2-2 0,8 4 89,-10 8-82,-9-26 83,0-5 0,0-6-90,-19-4 90,15-7-180,-38-3 90,3-4-90,-13-2-270,12-3 1,0-3 737,-12-15-693,18 16 0,-1-4-630,-1-19 1,2-2-225,-17 2 1169,10-10 0,2-3 0,0-3 0,16 13 0,0 0 0</inkml:trace>
  <inkml:trace contextRef="#ctx0" brushRef="#br0" timeOffset="34485">20862 3444 12120,'0'33'-1260,"0"4"1,0-6 0,0 2 0</inkml:trace>
  <inkml:trace contextRef="#ctx0" brushRef="#br0" timeOffset="34635">21083 3447 11940,'-30'14'-3598,"13"13"1619,-3 10 1979,18 10 0,-5-4 0,7 4 0</inkml:trace>
  <inkml:trace contextRef="#ctx0" brushRef="#br0" timeOffset="35335">26283 3308 12930,'16'-1'-270,"4"0"-990,-18 18 181,5 6 90,-7 11-1,0 1 1,0-6 989,-13 13 0,10-10 0,-11 6 0</inkml:trace>
  <inkml:trace contextRef="#ctx0" brushRef="#br0" timeOffset="35466">26453 3409 11940,'25'-31'630,"-12"2"-630,12 14 0,-21-10-90,20 22-270,-22-18-360,11 20-2967,-12 25 3687,2 3 0,-3 32 0,0-11 0</inkml:trace>
  <inkml:trace contextRef="#ctx0" brushRef="#br0" timeOffset="35823">26948 4221 13739,'0'-13'-90,"15"3"540,-11 3-450,11 25 0,-6-16-90,-6 43-450,6-18-270,-6 13 1,-6 5-505,-7-12 1,0 0 548,9 16 1,-4 0-181,-20-9 1,-3-1 814,13 2 1,-2 1 0,-14 1 0,-3 0 0,6 1-1,-1-1 1</inkml:trace>
  <inkml:trace contextRef="#ctx0" brushRef="#br0" timeOffset="36607">21202 6395 11311,'-9'-17'1978,"0"1"-1528,8 8-90,-3-2-360,2 5-450,1-1 360,-1 4 180,0 2-270,-3 12-539,-3 9 449,0 7-450,-6 17 271,6-15-631,-3 19 451,7-23 539,0 3 180,4-38 89,13-11 181,-9-19 0,19-2 0,-20 6 0,7 2-270,-10 0-360,0-4-1709,0 13 450,0 20 1529,0 17 0,0 25 0,0-1 0</inkml:trace>
  <inkml:trace contextRef="#ctx0" brushRef="#br0" timeOffset="37683">26550 6419 12840,'0'29'-900,"0"-1"360,0-6-269,0-2-540,0 0 809,0-6 360,0 3 810,19-11 269,8-19-449,13-3-90,1-15-180,-11 17-810,-7 3-359,-12 34-720,-5-4 1709,-6 26 0,-17-4 0,-3 6 0</inkml:trace>
  <inkml:trace contextRef="#ctx0" brushRef="#br0" timeOffset="38517">21210 8956 11670,'13'15'540,"-3"2"-540,-25 19-90,11-5 0,-12-6-270,16 1-89,0-3-181,0-1 180,0-3 90,0-3-269,0-2 449,0-2 90,19-6 90,-3-2 630,6-25-91,3-6 91,-22-12 359,11-8-629,-14 19-2699,0-9 630,0 51 1709,0-3 0,0 39 0,0-10 0</inkml:trace>
  <inkml:trace contextRef="#ctx0" brushRef="#br0" timeOffset="39066">26197 8375 14279,'11'-8'-540,"3"2"630,-10 3-630,2 18 1,-3 11-631,-20 23 361,13-5-990,-24 14 1259,25-24-719,-8 11 1169,35-25 899,4-3 1,26-37-90,-14 14 89,-1-41 720,-3 29-1259,-12-26-360,9 15 180,-19 7-180,1 10-360,-9 12-1978,0 15 719,-3 16 1709,1 8 0,-1 12 0,-1-9 0</inkml:trace>
  <inkml:trace contextRef="#ctx0" brushRef="#br0" timeOffset="39317">27093 9187 11041,'-17'-15'1259,"13"20"-1079,-13 20-270,17 11 90,0 6 0,0-6 45,0 2 0,0 2-135,0 12-616,0-10 1,0-1-284,0 7-361,0 2-179,-17-1-540,13 2 2069,-17-26 0,-3 0 0,0 24 0,-1-24 0,0-1 0</inkml:trace>
  <inkml:trace contextRef="#ctx0" brushRef="#br0" timeOffset="40018">21390 11276 12930,'4'-5'-180,"-1"0"270,-2 4-90,2-1-90,-2 18 90,0 5-360,-16 11 180,11 0-450,-12 4 361,16-10 89,0 11 270,20-26 449,-2-12 181,20-19-360,-10-16-450,-4 3-810,-12 5-1348,-5 29 179,-7 19 2069,0 17 0,0 8 0,0-9 0</inkml:trace>
  <inkml:trace contextRef="#ctx0" brushRef="#br0" timeOffset="40616">26360 10866 14459,'7'0'-90,"0"0"180,-3 0-90,0 0 0,-3 0 0,2 15 0,-1 1-720,4 19 91,-2-9-271,7 12 360,-1-16-179,9 13 269,-6-17 180,5 3 90,1-8 270,-2-5 180,9 0 180,-9-7 629,6 0-809,-11-1-180,2 0 0,-7 0 90,-2 0-270,-1 0-2429,1 13 720,-1 11 1799,1 6 0,0 7 0,0-6 0</inkml:trace>
  <inkml:trace contextRef="#ctx0" brushRef="#br0" timeOffset="40867">27382 11650 13110,'0'11'269,"0"1"-269,0 7 0,-19-1 90,0 20-90,-4-8 0,-6 9 0,-2 4-90,5 7-649,0-16 1,-5 4-1,2-5 469,6-6 1,0-1-901,-21 20 1,-2 0 269,14-20 1,0-1-316,-11 9 1,-2-2 1214,9-11 0,0-2 0,-3 1 0,-1-1 0,-1 0 0,0-1 0</inkml:trace>
  <inkml:trace contextRef="#ctx0" brushRef="#br0" timeOffset="42533">17780 3653 8972,'-28'0'899,"0"0"-719,4 0-90,-3 0 0,-7 0 0,-1 18-90,-3-13-90,-1 27 90,2-28 90,3 28-180,-6-12 90,16 10 360,1-5-90,18-5-180,26-6-90,13-3 90,13-8-961,4-21 961,-11 13-304,-13-20 0,-1-3 214,11 6-140,-15-9 0,-2-1-129,1 2-2790,-10-16 1530,-4 21 1529,-32 5 0,19 12 0,-19 8 0</inkml:trace>
  <inkml:trace contextRef="#ctx0" brushRef="#br0" timeOffset="42950">17512 5825 12120,'15'-38'450,"-11"6"-450,12-5 0,-5 5 0,-2-24-90,4 13-1149,-2-17 1239,-10 22-90,4 2 115,-5 6-295,0-2 270,0 13 0,-16 3 0,12 29 0,-11 26 0,15 9-108,0 0 0,0 2-117,0-15 0,0 1-405,0 13 1,0 3-810,0 6 0,0 0 1439,-1-12 0,2 0 0,7 16 0,4-1 0,1-17 0,0 0 0</inkml:trace>
  <inkml:trace contextRef="#ctx0" brushRef="#br0" timeOffset="43667">17550 8902 10861,'-6'-14'629,"2"-2"-539,0 5 180,3-9-90,23 13-180,-16-3 180,37 9-180,-27 0 0,8 23 0,-4 9 0,-17 14 0,3-1 0,-3 1 0,-21 6-90,6-1 0,0-1-90,-11-5-45,3-14 0,4-1 136,12-2-2970,-12-1 555,53-19 2504,0-22 0,-1 12 0,2 1 0,-5-7 0,-1-1 0</inkml:trace>
  <inkml:trace contextRef="#ctx0" brushRef="#br0" timeOffset="44200">17767 10979 10321,'39'-11'0,"8"1"0,-9 10 0,6 0 90,-12 0-90,0 0 180,-3 21 0,-3-16-90,-5 33 90,-2-23 0,-10 16-180,2 5 0,-9-8-90,2 8 90,-4-13-90,0-2 180,-17-2-90,13-2-90,-13-2 90,17-2 90,0 3-90,0-2 269,20 6 181,-15-7 540,29 10-720,-31-7-181,23 7-89,-23 11-89,-9-2-451,-11 1 0,-6 0 45,-1-9 1,-4 1-1118,-5 5 1,-5 3 0,2-2 1611,-4 0 0,0-1 0,3-3 0,-3 1 0,3-2 0,-7 3 0,1-1 0</inkml:trace>
  <inkml:trace contextRef="#ctx0" brushRef="#br0" timeOffset="46699">4477 9627 11850,'-7'-20'270,"0"4"-180,4 5 180,0 4-270,3 26 90,23-1 0,-18 25 0,35-5-1909,-36 9 1908,29 6-89,-29 8-45,12-29 1,-1 0 44,-11 34-92,8-34 1,0 1 91,-6 12 0,-2 0 0,8 17 90,-6-17 0,0-2-90,-5-5 0,4 4 0,-5-48-180,-17-45 0,13-9-720,-5 18 0,-3-5 1,4 4 449,6 3 0,1 0-390,-3-6 1,-1-5 0,2 6 74,3 4 0,0 3 765,0-11 0,0 2 0,0-4 0,0 6 0</inkml:trace>
  <inkml:trace contextRef="#ctx0" brushRef="#br0" timeOffset="47101">5238 9689 10771,'-43'0'899,"-3"0"-899,9 0 0,0 15 0,13 4 0,3 15 0,2 2-90,10 1 180,-4 3-90,12 13 0,-5-12-90,26 16-90,5-29-179,23 7 359,1-24 90,-2 0-90,-19-26 0,7-9 90,-22-7 134,-4-1 1,-1-1 45,1-4-180,-8 2 0,-2 1-90,1 5-180,0-2 180,-14 16-90,10 28-180,-11 10-179,15 16-1350,18 18 1079,-14-22-719,28 21 1439,-11-27 0,12 6 0,2-12 0</inkml:trace>
  <inkml:trace contextRef="#ctx0" brushRef="#br0" timeOffset="47417">5428 9882 9422,'0'12'809,"0"9"-719,17 20-180,-12 0 90,12-5 90,1-2-90,-1 13 90,5-14-90,0 14 90,-10-26-90,5 2 0,-6-13-360,0-5 360,-8-24 0,7-14 0,-5-16 90,0 12 0,-1 0 0,1-14 90,0 7 0,-1 2-90,1-2 180,3-18-180,-2 44-90,5-1 90,-3 33-180,9 15-180,-4 7-675,1-6 1,0 1 44,6 11-609,9 12 1509,-4-17 0,4-4 0,2-4 0</inkml:trace>
  <inkml:trace contextRef="#ctx0" brushRef="#br0" timeOffset="47803">6250 9671 10591,'-44'0'1079,"3"0"-989,1 35-90,11-9-337,10 3 1,3 2 336,-3 12 0,3 2 0,9 2 0,1 15 0,6-16 156,20 15-66,-16-32-270,31-15 1,6-5 89,-10-1 0,17-24 0,2-9 90,-4-5 0,-7-16 0,-3-6-165,-16 22 0,-2-3 210,9-26 0,-5-2-45,-13 24 0,-3-1 449,1-12 1,0-6 0,-6 7-136,-8 10 1,-3 2-135,0-31 0,-3 5-270,-8 16 45,2 17 0,3 2 45,12 6 90,-24 4-90,25 37-180,-8 21-179,28 16-181,-5-6 0,1 2 51,4-16 1,2 0-292,1 8 1,1 4-1,0-4 285,0-3 1,3-2 494,4 3 0,5 2 0,-2-5 0,-1-7 0,1-3 0,10 9 0,0-1 0</inkml:trace>
  <inkml:trace contextRef="#ctx0" brushRef="#br0" timeOffset="48085">7335 9516 11311,'-31'-24'89,"-16"5"1,27 5-90,-21 5 0,8 6 90,-14 2-90,12 19 90,-18 11-90,27 11 0,-1 20 0,19-20 0,3 10 0,25 0 0,-15-14 45,14-9 0,5-3-135,8-1 90,23 0 0,-10-17 0,10-3 0,-36-26-719,18 0 359,-35-21-360,8 13-2338,-10 3 3058,0 4 0,-16 12 0,-5 0 0</inkml:trace>
  <inkml:trace contextRef="#ctx0" brushRef="#br0" timeOffset="48389">7293 8903 11940,'-27'0'360,"-14"23"-270,10-3-745,-9 27 655,14-2-788,3 10 788,12-24 0,3 3 0,-1 19 0,3 3 0,0-13 0,4 3-90,5 5 0,4 6 0,-2-4-45,-4-6 0,3 0-225,14 5 0,7 4 1,-2-6-181,-10-6 0,3-1 540,17 8 0,9 3 0,-5-6 0,-8-13 0,-1-2 0,17 15 0,0 0 0</inkml:trace>
  <inkml:trace contextRef="#ctx0" brushRef="#br0" timeOffset="49021">8457 9244 9871,'-21'-9'1440,"-9"2"-1261,-13 4-44,11 18 0,1 6-45,-10 8-90,14 6 0,0 10 0,4-3-461,5-8 1,3 2 460,-1 9 0,2 7 0,3-6 90,5 19 45,17-15 0,5-3-45,6-4-90,12-18 0,5-5 0,10-7 0,11-24 0,1-8 0,-29 6 0,-1-4-30,7-9 0,3-5 0,-8 0-15,-11 4 0,-6-3-90,4-19 0,-5-1 45,-7-7-270,-25 13 1,-7 2-451,-5 0 329,-1 16 0,-6 4 481,-23-3 0,14 12 0,-12 3 0</inkml:trace>
  <inkml:trace contextRef="#ctx0" brushRef="#br0" timeOffset="49217">9198 9848 10861,'33'21'629,"7"7"-539,-15-7-90,10 14 90,-19-12-180,0 9-449,-11 8-361,-3-7-1528,-22 27 629,15-24 1799,-33 12 0,34-19 0,-14-1 0</inkml:trace>
  <inkml:trace contextRef="#ctx0" brushRef="#br0" timeOffset="49616">10015 8825 12570,'20'-6'0,"-1"1"0,14-2 0,-8 3 0,22 0 0,-19 2 90,21 2-180,-26 19 0,11 8 0,-23 11 90,2 1-90,-11 12 90,-1-12 0,-1-4 0,0 0 0,0 5 0,0 25 90,0-31-860,0 11 770,27-16 0,-21-1 90,48 1-258,-21 7 528,12-11 270,1 12-630,-30-18 90,0 12-180,-16-10-180,-25 10 0,-2-3-1684,-26 4 1235,-2 5-1215,9-7 0,-2 1 1934,9-8 0,0 0 0,-13 8 0,-1-2 0,17-10 0,-1-1 0</inkml:trace>
  <inkml:trace contextRef="#ctx0" brushRef="#br0" timeOffset="50433">11608 7772 14009,'34'-25'0,"1"5"0,3 7 90,1 7-45,-7 15 0,0 4-135,21 13-1831,-15 0 1,-1 5 1965,-8-1 0,-2 2 0,1 6 0,-1 2 0,-1 4 0,-1 4-15,-6 2 0,0 6 0,-3-3-1,-2-9 1,-2-3 0,-1 6-75,-1 9 0,-1 7 0,-1 1 1,-2-7-76,0-7 0,-2-3 0,-3 3-240,-6 12 0,-3 6 0,-3 1 1,0-7-647,1-7 1,-1-4 0,-3 1 375,-3 0 0,-2 2 1,-1 0-1,-1-3 630,-1 2 0,-1-3 0,-2-1 0,-1 2 0,-1 0 0,0-1 0,-3 1 0,1 0 0,0 1 0</inkml:trace>
  <inkml:trace contextRef="#ctx0" brushRef="#br0" timeOffset="51667">3013 10652 10681,'50'0'-180,"-9"0"180,12 0-270,-9 0-630,-5 0 1,3 0-3049,20 0 3948,-18-6 0,0 0 0,17 3 0,-1-10 0</inkml:trace>
  <inkml:trace contextRef="#ctx0" brushRef="#br0" timeOffset="51821">3458 10914 10681,'0'8'-270,"0"-2"-360,23-3-359,-18-14-180,43 7-630,-27-10 1799,24 1 0,-9 10 0,1-10 0</inkml:trace>
  <inkml:trace contextRef="#ctx0" brushRef="#br0" timeOffset="52083">3517 10324 9242,'-7'-8'809,"18"23"-719,13 9 90,-3 13 0,19 1-90,-23-7 0,28 18 0,-20-12-45,-7-5 0,-3 0-225,-3 3-450,-6 2 1,-2 1-271,-4 1-225,-10-2 1,-8-1 1124,-21-3 0,12-12 0,-2-1 0,-28 6 0</inkml:trace>
  <inkml:trace contextRef="#ctx0" brushRef="#br0" timeOffset="53733">1052 10916 11580,'-32'0'1350,"-6"0"-1170,21-11-91,-21 8 91,23-18 0,-18 19-90,10-19 0,-13 3-90,10-8-90,-7-2 90,9-8-90,10 8 0,2-21 90,8 20-270,24-20 181,-14 30 89,31-3-90,-14 20 90,-3 27 0,0 9 0,17 4-1388,-23 19 0,-6 6 1388,-1-28 0,-1-1 0,-4 13 0,-4 1-27,-7-12 0,-1-1 27,10 1 0,-4 0 45,-17 0 0,-3 1-45,5 11 0,1 0 0,-5-11 0,-3-1-45,-9 23 0,5-2-45,8-9 90,-4-12 0,11-11 0,30-32-90,12-17-225,6-3 0,5-2 45,-4 4 0,2 0-1174,20-9 1,1 2 858,-20 14 0,1 3 585,12-2 0,0 1 0,-14 6 0,-1 1 0,1 2 0,0 1 0</inkml:trace>
  <inkml:trace contextRef="#ctx0" brushRef="#br0" timeOffset="55599">26407 8200 12660,'-22'-57'-90,"17"-1"90,-18 29 0,-4 0-853,-1-30 988,-11 16 0,-6 2-489,13 9 1,-2 0 413,-10-2 0,-6 0 0,1 3-407,-2 3 1,-4 4 346,4 5 0,-6-1 0,-2 2 0,4 2-572,3 3 1,3 2 0,-7 1 589,1 2 0,-8-1 0,-2 1 0,0 2 0,6 0-18,7 2 0,5 0 0,-2 2 0,-7 2 11,3 1 0,-6 1 1,-6 2-1,-2 0 0,0 1 1,1 1-1,3-1 0,6 0-387,-3 1 0,6-1 0,1 2 0,-2 0 0,-7 2 376,6 0 0,-6 2 0,-4 0 0,-2 2 0,-1 0 0,0 1 0,3-1 0,4 1 0,6-1-221,-8 2 1,7 0 0,2 1 0,-1 1 0,-6 2 276,6-1 0,-6 2 0,-3 2 0,-1 0 1,1 2-1,0-2 0,4 1 0,5-2-184,-5 2 0,5 0 0,2-1 0,-1 1 1,-5 4 138,7-4 0,-5 3 0,-1 1 1,-2 1-1,0 1 0,3-1 0,2-2 1,5-1-79,-3 2 0,5-2 0,3-1 0,-1 1 0,-2 1 67,-9 5 0,-1 1 0,-1 1 0,1 0 0,4 0 0,-1 3 0,2 1 0,3-1 0,4-1 0,1-1 0,3-1 0,2 5 68,3 0 0,-1 5 0,4 0 0,7-4-68,3 6 0,11 1 30,12 1 0,8 4 0,4-4-30,8-5 0,7-3 0,2-4 0,5-1 0,1-2 0,13 2 0,2-3 0,7 0 0,3-2 0,-17-10 0,3-1 0,4 0 0,5-2 0,5 1 0,2-2 0,-3-1 75,6 1 1,-2-2-1,7 0-90,-12-5 0,5 1 0,5 0 0,0-1 0,-3-1 0,-4-1-7,4 0 0,-6-2 0,2-1 0,6 0-17,-6 0 0,6-1 1,3 0-1,2 0 1,0 0-1,-4-1 1,-4 0 38,-1 0 0,-4 0 0,-2-1 0,2 0 0,2 0 0,4 0 0,3 1 0,2 0 0,-1-1 0,-1 0 0,-4-2-80,-3-1 1,-3-1 0,-1-1 0,-1 0-1,1 2 98,2 2 0,0 1 0,-1 0 0,1-1 0,0-2-46,-1-2 1,-2-3-1,2 0 1,0-1-1,4 3 28,-6 1 0,4 1 0,1 1 0,1-1 0,0 1 0,-2-1 0,-3 0-1,7-2 1,-4-1 0,0-1 0,1 1 0,6-1 0,-8 1 0,4 0 0,3 0 0,2 0 0,0-1 0,-3 1 0,-2 0 0,-6-1 38,4 1 0,-7 0 0,-1-1 0,1 0 0,6-2-16,-2 0 1,5-2-1,3-2 1,2 0-1,0 0 1,-3 0-1,-4 0 1,-6 1-23,9-2 0,-9 1 0,-1-1 0,6-3 0,0-1 0,6-3 0,3-2 0,-2-1 0,-6 1 0,-8 1-30,-3-2 0,-8 1 0,0-5-15,4-5 0,2-6 0,-3 0 0,-8 1 45,0-10 0,-8-4-23,-8 8 1,-1-5-1,-4-1 1,-9 4-68,-15-14 0,-17 0-18,0 12 0,-9-6 0,-5-1 0,-3 2 0,2 8 40,0 9 1,0 6 0,-3 2-1,-7-2-56,7 5 0,-5-2 1,-4-1-1,-2-1 1,-2 2-1,2 1 0,1 4 1,4 3-123,-8 1 0,5 4 0,0 4 0,-3 1 0,-6-1-11,8 3 0,-5-1 0,-3 1 0,-3 0 0,-1 0 0,0 2 0,2 1 0,2 0 1,3 3 256,-7 0 0,3 3 0,2 2 0,0 0 0,-1 1 0,-4 0 0,5-2 0,-2 1 0,-3 0 0,0 1 0,-1-1 0,2 2 0,2 0 0,2 1 0,-2 4 0,1 0 0,-1 0 0,1 0 0,-1 0 0,1 0 0</inkml:trace>
  <inkml:trace contextRef="#ctx0" brushRef="#br0" timeOffset="72451">7153 13683 13739,'14'-28'0,"-10"-22"90,23 24 0,-24-30-1142,20 4 1232,-21-5-629,17-6 539,-13-2-90,0 33 0,0-2 0,-1-13 0,-2 0 45,-1 12 0,0-1 45,0-18 0,-1 2-90,-1 0 0,0 16 0,0 3 90,0 5 321,0 3-411,0 51 0,0 15 0,0 6-507,0-2 1,0 11 0,0-6 551,0-8 0,0 1-345,0 18 0,0 8 0,0-6-60,0-11 1,0-2 149,0 3 0,0 3 0,0-7-105,0-8 1,0-4-136,0-1 0,0 2-720,2 12 1,-4-1 762,-7-14 1,-2 1 406,2 20 0,-1-3 0,-13 1 0,16-22 0,0 1 0</inkml:trace>
  <inkml:trace contextRef="#ctx0" brushRef="#br0" timeOffset="72583">6880 14069 10771,'0'-36'180,"0"-3"-180,0 0 0,27-5-656,-20-1 341,30 10 1,6-1-414,-25 8 1,1-1 247,14-4 0,8-2 1,-4 2-1057,-4 3 1,0 1 1535,12-10 0,0 2 0,-11 11 0,0 1 0,0 1 0,1-1 0</inkml:trace>
  <inkml:trace contextRef="#ctx0" brushRef="#br0" timeOffset="72918">8008 13039 11760,'-50'0'810,"21"16"-630,-18-11 0,28 32-180,-23-18 0,14 19 0,2 11 0,-3-13 0,15 29-180,0-29 90,14 10-90,0-19 0,17-3 0,-13-4 90,31-5 180,-30-4-90,33-6 0,-15-3 0,2-19 270,7-9 0,-21-12 449,5-17-449,-9 18 0,-7-9-270,0 8 0,0 13-90,0-1-629,0 36 179,17 10-90,-13 16-225,18-9 1,5 0-405,-6 7 1259,11-3 0,2-2 0,3 1 0,13 8 0</inkml:trace>
  <inkml:trace contextRef="#ctx0" brushRef="#br0" timeOffset="73099">8588 13158 12390,'0'-21'630,"-17"4"-990,13 8-1259,11 5 180,27 1-181,17 18 1193,6-12 1,-4 12-1,3-15 1</inkml:trace>
  <inkml:trace contextRef="#ctx0" brushRef="#br0" timeOffset="74345">9777 12948 11940,'13'12'1799,"4"5"-1799,3 15-540,16 2-269,-17-9-181,20 5-2076,-8 0 1267,4 1-360,2-2 2159,4-1 0,1-2 0,1 0 0</inkml:trace>
  <inkml:trace contextRef="#ctx0" brushRef="#br0" timeOffset="74516">10318 13014 12480,'-39'-10'90,"-2"3"0,-3 7-842,-2 17 752,-5-13 0,25 17 0,-1 5-90,-12-1 0,-1 1-270,9 5 0,1 4-1149,-1-2 0,-2 3 1,4-3 518,5-1 1,1-1 989,-4 11 0,2-1 0,2 11 0,6-3 0</inkml:trace>
  <inkml:trace contextRef="#ctx0" brushRef="#br0" timeOffset="74733">10742 13062 11490,'27'-4'1530,"-2"3"-1351,4-3-89,-8 4-180,16 20 180,-15-15-539,21 28-91,-14-11-675,6 3 1,2 1 135,4 9-181,0-8 1,1-4 1259,0-7 0,11 0 0,-17-11 0</inkml:trace>
  <inkml:trace contextRef="#ctx0" brushRef="#br0" timeOffset="74866">11295 12938 12300,'-34'-22'180,"-3"5"-270,-3 8 90,-6 5-45,8 12 0,-2 4-724,9-3 0,-3 3 19,-6 9 1,-4 7-1,3-2-887,1 3 1,0 2 946,5-2 1,-3 3-1,3 0 690,-4 7 0,2 0 0,-1 2 0,1 2 0,1 1 0,-1 0 0</inkml:trace>
  <inkml:trace contextRef="#ctx0" brushRef="#br0" timeOffset="75506">5868 12632 11670,'0'-14'270,"0"0"0,0 1-180,0 3-540,0 1-1259,0 19-450,0 7 720,-13 18 1439,10-7 0,-11 1 0,14-8 0</inkml:trace>
  <inkml:trace contextRef="#ctx0" brushRef="#br0" timeOffset="75652">5987 12534 11400,'6'-11'90,"-5"23"-90,5 9-765,-12 11 1,-3 4-675,5 17-125,-3-14 0,0 2 1564,7 22 0,0-28 0,0 0 0,0 0 0,0 0 0</inkml:trace>
  <inkml:trace contextRef="#ctx0" brushRef="#br0" timeOffset="76099">11898 11512 12390,'23'-14'90,"-3"0"0,-2 6-90,-3 1 90,-3 4 0,-1 1 0,-1 2-90,5 21 0,-5 10-450,3 33-270,-9-9-1259,-2 1 1,-1 1-1689,-1 4 3667,1-11 0,-2-1 0,-16 4 0,-3-2 0</inkml:trace>
  <inkml:trace contextRef="#ctx0" brushRef="#br0" timeOffset="76235">12005 11969 12570,'12'-12'-2339,"-9"28"900,9 10-810,-12 30 1987,0-2 0,0 10 0,0-28 0,0 0 1</inkml:trace>
  <inkml:trace contextRef="#ctx0" brushRef="#br0" timeOffset="88970">5445 15867 12930,'0'-40'1439,"0"1"-989,0 3-361,0 3 271,0 0 90,0 13 0,0 3-360,16 36-180,5 14-180,0 1 0,0 3-277,-3-7 0,-1 2-488,6 17 1,0-1-451,-10-16 1,0-1 494,3 9 1,0 1 989,0-2 0,-2-2 0,8 17 0,-9-20 0,1-1 0</inkml:trace>
  <inkml:trace contextRef="#ctx0" brushRef="#br0" timeOffset="89154">5488 15432 12300,'-18'-34'899,"-5"-5"-899,8 12-2968,-1 0 180,31 38 2788,10 11 0,15 21 0,1 1 0</inkml:trace>
  <inkml:trace contextRef="#ctx0" brushRef="#br0" timeOffset="89350">5952 15720 11311,'1'-28'1888,"-1"1"-2697,0 34 179,0 14-269,0 24-1,18 6-1348,7 8-1023,9-13 3271,-15-16 0,-1-2 0,13 6 0,3-2 0</inkml:trace>
  <inkml:trace contextRef="#ctx0" brushRef="#br0" timeOffset="89632">6628 15716 11580,'-22'-30'1170,"17"1"-810,-38 7-1,37 4 91,-52 6-270,36 6-90,-14 11 0,-1 7-180,9 16 90,5-2 0,3 1 0,10 16 0,0 12 0,10-24 0,27 17-180,7-25 180,14 4-180,15-15 180,-27-6-180,22-3-90,-31-20-269,6-5-91,-24-23-989,-26-4 450,11 7-451,-25 14 1,-4 3 1619,10-5 0,-5 11 0,-1 2 0,0-6 0</inkml:trace>
  <inkml:trace contextRef="#ctx0" brushRef="#br0" timeOffset="89982">6857 15661 10681,'4'22'1439,"1"6"-1349,-2-10 90,5 13-180,-5-13 0,6 13 0,-4-13 0,2 5-90,0-2-180,0-5-90,5 5 180,-5-10 1,5 1-1,-7-9 90,3 0 90,-5-3 90,0-21-180,-1 16 360,1-59-1,0 35 1,0-12 0,0-2-290,1 0 380,4-11-90,-2 26 0,2 3 0,2 8-1,2 7-89,10 4-270,-5 6 470,9 0-560,-6 24-1439,16 11 0,-7 13-2428,11 5 4047,-6-12 0,1 2 0,2 1 0</inkml:trace>
  <inkml:trace contextRef="#ctx0" brushRef="#br0" timeOffset="90401">8690 15575 12480,'-17'0'719,"2"0"-359,8 0-180,2-13-270,23-4-180,18-16-944,-2 13 0,4 2-894,-3 1 1,1 2 2107,5-2 0,0 2 0,-8 5 0,0 1 0,0 1 0,1 0 0</inkml:trace>
  <inkml:trace contextRef="#ctx0" brushRef="#br0" timeOffset="90566">9162 15822 12390,'-11'-20'90,"29"-4"-1439,16-24-900,18 12-1993,2-2 4242,-7 13 0,6 1 0,1 3 0</inkml:trace>
  <inkml:trace contextRef="#ctx0" brushRef="#br0" timeOffset="91182">10318 14886 10861,'0'-22'989,"-7"-2"-719,5 9 180,-5 2-450,30 9 90,-18 27-90,38-17 45,-29 26 0,-1 4-135,25-7 90,-20 2 0,0 4-225,3-8 0,0-1 45,11 13-45,-4-11 0,0-2 45,2 0-359,18 0 269,-24-18 180,6-4 180,-14-4-90,-4-24-90,-3 18 360,-5-60 0,-1 40 44,-1-10 1,-4-1-225,-17 1 0,14-5 0,-14 18 0,19 3 0,-11 11-270,8 26-270,9-11-494,3 24 0,2 4-316,9-7-93,-1 2 0,-1 2 1353,-1 4 0,18-2 0,-10 0 0</inkml:trace>
  <inkml:trace contextRef="#ctx0" brushRef="#br0" timeOffset="91466">11065 14834 10321,'0'11'1349,"0"10"-1349,19 13 45,-10 2 0,2 0-45,30 3 0,-21-1 0,-2-1 90,4-6 450,9 8-450,-18-22-90,8-3 0,-10-37 0,-7-2-90,-4-25 45,1 15 0,-2-1-225,-15-22-1451,15 7 0,-1 0 461,-27-9 540,27 24 1,1 1 719,-11-6 0,12 7 0,0 3 0</inkml:trace>
  <inkml:trace contextRef="#ctx0" brushRef="#br0" timeOffset="91799">11717 15119 10141,'8'-16'1080,"2"13"-811,-1-39 1,1 17-45,-2-10 0,-1-3-45,4-14-1045,0 1 1,-1-1 954,1-11-30,-5 17 0,-1-5 0,0 4-15,-2 10 0,-1 0 165,1-10 0,0-4 0,-4 5-121,-7 12 1,-2 2 135,1-19 0,-2 1-225,-11-3 0,-7-5 0,25 29 734,-11 10-644,2 9 251,10 34-341,-9 23-90,12 15-1366,7-11 0,6 0 1186,0-17 0,3-1-90,4 12 1,3 0-51,-1-12 0,2-3-445,-4 0 1,0 0-1,1-1 1,1-1 854,2-1 0,0 0 0,2-3 0,0 0 0,2-1 0,-1 0 0</inkml:trace>
  <inkml:trace contextRef="#ctx0" brushRef="#br0" timeOffset="92183">12948 14321 11850,'-24'-10'900,"18"1"-720,-40 6 269,0 17-449,0-10 45,11 20 0,2 4-45,2-4-45,12 10 0,3 2 45,4 1-90,5 10-89,7-17-91,0-3 180,0-3-270,23 1 270,4-10 0,20-2 180,-1-10-180,-23-21 180,10 13-90,-30-34 180,18 22 90,-19-20 90,6 10 89,-8-7-359,0 9-270,0-5-449,0 40-541,18 18 91,4 13-226,-2-11 1,1-2-315,12 0 1619,-2 4 0,-9-14 0,-1-2 0</inkml:trace>
  <inkml:trace contextRef="#ctx0" brushRef="#br0" timeOffset="92516">13183 14448 10321,'3'-12'990,"-1"-1"-721,1 12-89,1-4 0,8 18-180,-4-10 0,12 23 0,-11-9-90,9 13 90,-9-13-450,6 7 91,-9-16-1,1 2-450,-2-4 541,-1-6 179,3-15 90,-1-11 90,4-24 89,-2 6-832,1-4 923,-2 17-114,0 1 294,0 6 90,1 4-180,-1 9-180,1 5-1,8 6 459,-3 15-548,13 13-90,-7 7 0,6 9-720,4 6 90,-5-10-629,-4-9 0,1-1-540,4 2 1799,8 3 0,-10-24 0,-1-4 0</inkml:trace>
  <inkml:trace contextRef="#ctx0" brushRef="#br0" timeOffset="92882">13830 13638 11131,'0'17'2338,"18"-1"-2248,-14 29 90,30-3-180,-31 4 0,18-9 0,1 1-503,-6 21 503,7-11 0,1-1-90,-3 5-45,-4-15 0,0-3 45,1-2 255,4 1-345,-6-20 84,-4-6 6,6-22 90,-8 10 90,11-51-90,-10 31 180,4-17 0,0-1 89,0 7 91,15-15-270,-18 40 75,10 4-75,-9 7-270,10 55-270,-12-25-225,-4 15 1,-1 2-495,-4-8-2519,-1 22 3688,-25-30 0,17 4 0,-17-16 0</inkml:trace>
  <inkml:trace contextRef="#ctx0" brushRef="#br0" timeOffset="93116">12740 13282 11311,'0'-44'1259,"31"0"-855,-9 16 1,4 3-639,4 5 1,4 2 278,13-9 0,-1 3-135,13 5 0,-12 8 0,0 3-90,4 5-180,8 27-989,-17 24 180,-22 15-1052,-6-5 0,-3 2 2221,-8-18 0,-5 0 0,-6 18 0,-5 0 0,-3-16 0,-1 1 0</inkml:trace>
  <inkml:trace contextRef="#ctx0" brushRef="#br0" timeOffset="93499">9945 16489 11490,'-46'25'900,"8"-4"269,12-8-809,35-27 0,13 11-225,4-20 0,6-7-1341,23 1 1,6 1 1265,-26 4 0,0-2 0,6-1-42,3 2 0,6-2 0,3 0 0,0 0 0,-4 2-421,-3 2 1,-2 1-1,1 0 1,5-2 389,-3 1 0,5-2 0,3-2 0,2 0 1,-1 1-1,-1 0 0,-5 3-322,4-2 1,-5 3 0,0 0 0,0 0-1,4-1 320,2-2 0,2-1 0,1 0 0,2 0 0,0-1 0,1 1 27,-6 3 1,2-1 0,1 0 0,0 1 0,-1 0 0,-1 0 0,-1 2-220,-3 0 1,-1 0 0,-2 2 0,0-1-1,4 0 1,3-1 236,-2 1 0,4-1 0,3-1 0,3-1 0,-1 1 0,1 0 0,-3 1 0,-2 1 0,-4 1-58,2 0 1,-5 2 0,-1 0 0,-1 1 0,3 0 0,4-2 17,-2 2 0,4-2 0,2 0 0,2 0 0,1 0 0,-1 0 0,-1 0 0,-4 2 0,-3 1 10,12-4 0,-6 3 0,-2 1 0,3-1 0,7-2 0,-13 5 0,6-2 0,3-1 0,4 0 0,0 0 0,1 0 0,-1 0 0,-4 1 0,-3 1 0,-5 1-4,3 0 1,-6 1 0,-4 1 0,1 0 0,2 0 0,6-1-47,0 0 0,5-1 0,4-1 0,3 1 0,-1-1 0,0 1 0,-4 0 0,-5 2 0,-6 1-11,13-2 1,-9 1-1,-2 2 1,5-1-195,-6 1 0,5 0 0,1 0 0,0 0 0,-4 1 1,-6 0 44,9 0 0,-7 2 0,2-1-487,-1 1 0,5-1 0,-3 0 0,-7 2-352,-2-1 1,-5 2 1048,6 0 0,-7 0 0,-18 2 0,-13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49:23.51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860 7664,'0'-27'9830,"0"1"-1747,0 0-5405,0 3-1090,0 1-769,0 6-234,0 4-236,0 4 822,0 2-1171,0 3 0,0 25 0,0 3 0,0 28 0,0 3 0,0-23 0,0 2 0,0 5 0,0 1 0,0 3 0,0 2 0,0 3 0,0 0 0,0 3 0,0-1 0,0-2 0,0 4 0,1 4 0,0 4 0,-3-3 0,-6-4 0,-1 0 0,7-2 0,3 4 0,-5-8 0,-11-12 0,0-4 0,12 26 0,-20-9-949,20-9 372,-18-9-1178,8-7 737,-14-11-1255,6-23 376,-1-8 1454,6-24 1,3-7-39,-3-14 581,8 16 0,0-8 0,2 5-178,3 6 1,2-2 403,7-7 0,2-5 0,-1 4 117,-6 3 0,4 1-84,11 3 0,9-6 1,2 1-1,-5 5 376,-4-1 0,3 1-742,15-7 1,9-2-1,-5 8-455,-12 19 0,1 4-53,17-9 1,2 5-1116,4 8-463,11 6-358,-25 33 1088,-6 5 1151,-10 28 1,-5 10 557,-8-24 1,-1 3 22,1 15 0,0 7 0,-6-5 475,-10-10 1,-4-1-297,3 4 0,-1 5 0,-3-5 189,-6-6 1,-3-3 3,-1 12 1,-1-2-386,6-19 0,-1-2-705,-1-1 0,0-2-1062,-18 21-352,12-20 0,0-1 1372,-9 7 1,-9 3 0,19-21 0</inkml:trace>
  <inkml:trace contextRef="#ctx0" brushRef="#br0" timeOffset="1433">3708 1628 4246,'-27'0'450,"6"0"-270,2 0-180,4 0 90,-2 0-90,-8 15 1174,5-12-954,-13 29 1367,16-9 167,-7 18 379,16-8 442,0 9 147,7-23 95,23 7-2406,5-16-301,27-6-1354,-11-1-458,15-3-342,-26-17 622,22-5-199,-32 0 883,9-4 700,-26 15 1467,1 15-593,12 5-425,5 24 855,11-16-1683,0 7 326,-4-22-2016,3 7 608,5-9 977,2 0 1,3 0-1,0 0 1</inkml:trace>
  <inkml:trace contextRef="#ctx0" brushRef="#br0" timeOffset="1649">4595 1011 5865,'0'-35'9830,"1"4"-3040,-1 9-4204,1 5-924,-1 7-804,0 23-245,0 4-154,0 24 2703,0-1-3162,16 6-609,-12 6 562,12 4-514,0 2 49,-12-1 378,25 0-742,-20-20 1,-1 0-252,9 19 181,0-11 0,-1-2 205,-6 4-533,15 12 1258,-15-26 1,-2-1 0,-2-5 0</inkml:trace>
  <inkml:trace contextRef="#ctx0" brushRef="#br0" timeOffset="1816">4542 1530 4696,'-9'-15'8555,"3"-2"-4868,6 6-581,23-8-4071,-17 8 729,57-5-1998,-38 10 195,36 0 2057,-22 5 1,4 1-1,2 0 1</inkml:trace>
  <inkml:trace contextRef="#ctx0" brushRef="#br0" timeOffset="2154">5530 1493 4786,'-50'0'810,"-4"0"-720,10 15 1051,1-12-1127,15 27 1875,3-27-1916,11 31 1963,-9-20-866,20 17 1713,-10-1-748,13-8-298,26 14-514,-19-18-1537,23-5 0,4-2 432,-9 0-1794,34-3 694,-7-6-1797,-13-2 924,24-18-222,-31 0 2627,12-18-173,-24 18 1038,0-8-1893,-14 17 408,-3 12 533,19 13 1,-17 14-1,17 2 1</inkml:trace>
  <inkml:trace contextRef="#ctx0" brushRef="#br1" timeOffset="3849">6653 885 11041,'0'-28'539,"0"2"-449,0 4 810,-15 2-810,1 27 0,-5 16-90,9 20-1291,0 15 1201,7-2 90,-13 5 0,13-28 0,1 2 0,-5 16 0,0 0 0,4-13 0,0 0 0,-2 23 0,1-2-135,3 3 135,-1-18 0,1-2 0,1-2 0,0 2-360,0-24-1079,0-7 1529,17-49-90,-13 12-442,11-7 0,-1-1 532,-10-9-180,28-3 1213,-15-1-1123,7 17 0,2 1 0,8-13 0,-5 19 0,0 2 90,5 0-180,19 11 180,-25 20 52,6-6-142,-10 57 90,-10-33-45,-6 13 0,-2 3-45,-3 1 0,-15-7 0,-1 0 0,6 3 0,-35-1 0,-7-3 0,14-5 0,-16-4 0,-3-5 120,9-9-1200,9-7 1,0-1-180,-2-4 1259,-8-1 0,23-21 0,3-5 0</inkml:trace>
  <inkml:trace contextRef="#ctx0" brushRef="#br1" timeOffset="4233">7380 1470 9242,'-19'12'270,"-4"9"-270,-23-7 0,9 6 90,11 2-180,-6-4 90,28 0 0,-28 9 0,30-8 0,-10 11-360,38-15 0,-19 1 90,49-8 90,-31-5 90,26 0 90,6-3 90,-15 0-90,-7-8 0,-2-3 360,2-8 719,12-17-449,-27 19-270,3-9-450,-14 16 90,-4-3 0,-2 23-1619,-2 7 360,-1 18-361,24-19 1620,-18 9 0,46-22 0,-18 8 0</inkml:trace>
  <inkml:trace contextRef="#ctx0" brushRef="#br1" timeOffset="4749">8245 1333 9781,'-16'-11'0,"12"3"90,-31 3-90,12 4 0,-17 22-90,8 8 180,12 12 0,10 2-90,10 6 0,0-9-226,24 11 226,-18-15 0,39-4 0,-40 0 0,36-5 0,-36-3 90,28-2-90,-29 0 0,19-8-360,-20-2-359,-14-8 539,-12-21 90,-18-2 0,20-18 90,-6 19 226,24-14-226,14 7-90,-6-3 135,24 11 0,4 4-225,-8 5 90,14 1 0,2 1 0,2 4-90,-5-1 1,1 1-1,6 0 90,-1 0 0,1 0 90,0-2 0,-4-3 0,-2-1 180,-5-5 179,11-17-179,-23 10 630,-2-23-810,-14 17 180,-3-11 359,-27 7-449,18 9 0,-56 1-90,37 13 45,-10 12 0,-1 2-45,0-3 0,14 21 0,2 4 0,-3-3 0,12 35-1439,22 0-180,-6-13 1501,20-16 1,5-1 0,3 10 0,0-22 0,0 1 0</inkml:trace>
  <inkml:trace contextRef="#ctx0" brushRef="#br1" timeOffset="5234">10205 806 10411,'-19'-17'180,"-9"6"0,11 3-90,0 22 0,-6 27-90,11 9-863,3 1 1,0 3 907,2-18 0,2 2-75,1 15 0,0 8 0,2-6 75,0-10 0,3 0-765,3 9 1,2 5-1,-1-7 270,-3-16 1,0-1 449,6 19 0,2-1 0,3 0 0,-6-20 0,1-1 0</inkml:trace>
  <inkml:trace contextRef="#ctx0" brushRef="#br1" timeOffset="5532">9810 1510 8252,'-6'-31'0,"2"0"0,4 4 0,18-7 0,15 13-1187,10-1 1277,10 14-90,-9 5 0,5 1 0,-13 11 0,1 0 0,22-4 44,-10 19 1,-1 3-134,8-4 133,-13 9 1,-2 2-45,3 1 0,5 10 270,-23-17 360,-5-3 373,-6-3-1093,-6-6 0,-3-3 180,-26-30-180,14-14 0,-15-17-360,13 11 1,2-1-181,3-14-90,-6 8 1,5 0 477,28-6 1,-18-10 0,19 24 0</inkml:trace>
  <inkml:trace contextRef="#ctx0" brushRef="#br1" timeOffset="5949">11097 1450 9602,'-48'0'0,"-6"0"89,11 0-178,-3 0 178,12 18-89,0-14 0,14 21 0,0 3 0,-8-4 45,11 9 0,5 3-45,2 0-90,4 21 90,30-26-269,-17 5-91,44-17-180,-26-5 180,24-7-449,13-3 629,-14-4 135,-8-10 0,-1-1 45,2 6 270,-10-21 0,-4-4-1,-4 8 271,-2-30 180,-16 9-450,-5 12 89,0-15-359,-19 24 0,14-2 0,-25 16 0,27 21 0,-8 12 0,11 11-269,17 15-541,-13-18-539,27 21 359,-12-26 990,-1 5 0,14-17 0,-13-2 0</inkml:trace>
  <inkml:trace contextRef="#ctx0" brushRef="#br1" timeOffset="6284">11417 1565 8792,'1'-11'180,"2"2"-180,0 9 0,1 15 90,3 5-90,-1-1 0,6 29-90,-5-30 180,5 35-180,-5-31 180,2 6-90,-2-19 90,-1 5-90,0-12 90,1 6 0,-2-8-90,8-17-90,-5 12 90,10-48 0,-7 29-361,6-31 721,-6 20-180,0 0 0,-1 4-180,0-3 0,-2 12 180,1 3-180,-5 14 0,2 21 720,-3-12-630,1 34-180,4-3 90,0 11-810,11 18-359,-2-26 1169,0-7 0,2-2 0,10 1 0,12 8 0</inkml:trace>
  <inkml:trace contextRef="#ctx0" brushRef="#br1" timeOffset="6608">12467 1397 10141,'-29'-19'90,"-15"3"90,13 3-180,-10 7 0,-16 3 0,24 18 90,-17 8-90,26 8-90,3 4 180,14-7-180,7 2 90,0 2 0,25 16 90,-19-9-90,17-7 0,3-2 0,5 4 45,-7-7 0,0-1 45,5-1 450,2 4 89,-28-11-629,10-7-90,-34-3 0,-9-5-359,-13-18-361,-1 11-179,12-11-990,2 0 1979,-4-1 0,18-13 0,-1 4 0</inkml:trace>
  <inkml:trace contextRef="#ctx0" brushRef="#br1" timeOffset="7015">12810 1565 9422,'0'-10'809,"-19"1"-629,14 1-180,-52-4-90,30 6 180,-29-1-90,24 27-90,15 5 90,7 24 0,10-10 0,0 1-360,23-4 180,8-9-45,-3-9 1,4-2 224,18-4-45,-16-4 0,0-1 45,7-6 90,8 3-180,-20-4 180,-5-20-90,-5 14 90,-4-45 359,-7 32 361,-4-39-270,-4 29-181,-17-17-449,-2 25 180,-2-6-90,-9 19-90,26 19 90,-11 17 0,15 10-449,0 18-631,22-21-89,-17 10-270,23-23 0,3-3 1439,-6 8 0,31 5 0,-20-14 0</inkml:trace>
  <inkml:trace contextRef="#ctx0" brushRef="#br1" timeOffset="7236">13525 1521 10501,'-18'-21'810,"14"4"-721,-32 5 271,32 4 360,-33 4-630,17 1 0,-17 25-180,10 9 90,5 11 0,14 19 0,1-22 0,13-5 0,6-1-360,16 4-1576,10 9 947,8-21-181,-9-4-89,4-4 1159,22-5 0,-12-6 0,-18-5 0,0 1 0</inkml:trace>
  <inkml:trace contextRef="#ctx0" brushRef="#br1" timeOffset="7632">14255 957 10861,'-26'-20'360,"5"3"269,4 10-359,1 2-270,-5 24 90,1-1 0,7 42-90,1-13-580,2 0 1,2 3 579,5-17 0,0 1 45,-1 23 0,0 0-45,2-22 0,0-2-45,1 9 0,2 0-405,8-5 1,1-1-91,-6 16-45,6-14 1,-1-2 44,-9-1-719,0 12 629,0-29-359,0 3 1978,-20-16-359,-4-20-180,-20-12-270,20-11 947,-12-3-768,32 7-89,-23-3-270,25-1 0,-9 0 0,11 1-90,0 4 90,0 2 90,23-3-90,-17 12-180,56-2-449,-37 18 89,11 1 0,2 5-89,3 14-946,10-10 1575,-14 25 0,-1-26 0,1 12 0</inkml:trace>
  <inkml:trace contextRef="#ctx0" brushRef="#br1" timeOffset="7798">14572 1506 8882,'6'4'540,"-1"3"-450,-3-4-90,1 4 0,-2 0 0,0 10 90,-1 0-180,0 8 90,0 7 0,0-8 90,0 20-450,0-20-1259,15 13 179,-11-18 1440,10 2 0,5-10 0,4-1 0</inkml:trace>
  <inkml:trace contextRef="#ctx0" brushRef="#br1" timeOffset="7966">14700 1084 9602,'-13'-19'-90,"10"3"90,-9 5 0,12 6-90,0 17-540,0 11-539,23-3 89,-17 26 1080,38-25 0,-39 23 0,15-11 0</inkml:trace>
  <inkml:trace contextRef="#ctx0" brushRef="#br1" timeOffset="8250">15170 1464 9602,'-20'-18'809,"-3"4"-359,-21 14-450,0 0 0,19 17 0,-13-13 0,25 45 0,-6-29 90,10 39-180,9-29 90,0 8 0,23-5 90,3-12-180,25 5 90,-14-13 90,0-6-90,-7-1 0,-6-25-90,-6-8-630,-9-24 91,-9 7-721,-23-16 451,-2 26 899,2 6 0,0 2 0,-1-1 0,5-5 0</inkml:trace>
  <inkml:trace contextRef="#ctx0" brushRef="#br1" timeOffset="8598">15400 1466 8882,'9'18'989,"-1"0"-719,-2 13-270,-3-6 0,0 23 0,-2-17 0,1 19 0,1-21 0,-1 4 90,3-16-90,-3-1 0,4-4 90,-2-3-180,1-4-180,4-2 270,-2-3-90,11-20 90,-2-6-90,6-13 270,10-18 90,-8 19 90,-2 5 0,0 1 89,3-2 1,15-14-360,-20 33-90,4-1 0,-7 16 0,-4 0-90,4 17-809,-8 11-4138,-1 23 5037,-4-6 0,-3 2 0,0-14 0</inkml:trace>
  <inkml:trace contextRef="#ctx0" brushRef="#br1" timeOffset="8715">16915 1693 11850,'28'-7'-1170,"-5"5"1,-11-5 0,-5 7 0</inkml:trace>
  <inkml:trace contextRef="#ctx0" brushRef="#br1" timeOffset="13374">16872 1246 11400,'-16'2'-1079,"1"-1"-90,0-1-270,2 0 1439,4 0 0,4 0 0,3 0 0</inkml:trace>
  <inkml:trace contextRef="#ctx0" brushRef="#br1" timeOffset="14736">18482 1176 9512,'-15'-6'0,"11"1"90,-11 26-90,15-1 0,0 25 89,0-2-89,-3-3 0,-1 2-637,3-8 0,0 1 637,-3 14 0,1-1 0,2-12 0,2-2 0,-1 1 0,0-2 0,0 32 44,-1-25 1,2 0-45,13 17-104,-12-16 1,0-3 103,13 0 88,-15 13-88,0-34 0,-16 2 0,-2-17 0,-2-17 0,-12 11 828,27-33-828,-30-1 0,16-13 0,4-7 0,1-3 34,5 26 0,2-1-64,1-12 0,2-6 0,6 5 30,10 11 0,4 0-45,1-24 0,4 1 90,4 28 0,4 2 90,17-19 0,0 4-225,3 12 180,-5 11 0,-2 5-90,-8 14 0,2 17 2,-14 12 88,-13 22-90,1-5 0,-10 4-90,-24 0-900,18-11 990,-13-8 0,-5-2 0,0 0 0,-21 3 0</inkml:trace>
  <inkml:trace contextRef="#ctx0" brushRef="#br1" timeOffset="15306">19218 635 9602,'0'50'1619,"0"2"-1440,0-3-1265,-8-3 1,-2 3 1085,8-10 0,-1 1 0,-12 14 0,-1 4 0,14 0 0,1-1 0,-5-14 0,-1 1 0,6 0 0,2 4 0,-1-5 0,0-6 0,0-2 0,0 18 0,0-3 0,0 0 0,0 6 806,16-29-806,-12-9 383,11-5-473,-15-6 90,8-3 0,4-27 0,9-8-90,-1-15 448,-1 1-358,-1 10 0,-1 2 0,1 2 0,5 6 0,-7 0 0,11 14 0,-11 0 0,5 11 0,1 21 894,-7 8-894,16 27 0,-13-10 0,-1-15 0,1-2 0,1 4-90,21 13 90,-15-31-359,11 10-91,3-24 540,-7 7-180,21-29 180,-24 16-45,-5-21 0,-3-4 405,2 7-46,-8-13 1,-1-1-495,-5 15 270,1-23-180,-9 58 90,-1 5-90,0 19 0,-13 10 0,10 5-90,-9-13-1799,12 25 540,0-34 1349,17 14 0,3-26 0,18 2 0</inkml:trace>
  <inkml:trace contextRef="#ctx0" brushRef="#br1" timeOffset="15468">20050 1203 9062,'-16'-31'-90,"13"4"90,-13 5 0,6 10-450,7 25-359,13 15 89,-4 16 720,11-13 0,4-1 0,3 12 0,-3-15 0,0 1 0</inkml:trace>
  <inkml:trace contextRef="#ctx0" brushRef="#br1" timeOffset="15722">20368 1748 8162,'18'13'540,"1"-2"-360,7-2-90,-4-4-90,14-3 90,-16-19 0,13-3-90,-16-1 90,3-24 0,-13 27 0,-1-23-90,-6 11 0,0 9 0,-22-8 0,2 19 0,-22 0 0,9 10 0,12 22 0,-3 8-270,22 26-450,-8-10-1259,30 13 1979,-15-26 0,33 6 0,-16-15 0</inkml:trace>
  <inkml:trace contextRef="#ctx0" brushRef="#br1" timeOffset="16065">20840 1709 8792,'0'38'0,"0"3"0,0-11-90,0-1 90,0-12 0,15 0 90,-11-1-90,21-3 0,-14-4-90,13-5 180,-9-27-90,11-6 0,-11-15-569,10 1 659,-10 10 180,2-2 0,-1 4-90,3-4 629,-4 18-629,0-8-180,-8 23 0,3 11 929,-4-5-1019,5 34 90,-3-19 0,2 21 90,1-7-2249,9 19 540,-2-11 1538,10 12 1,-3-18-1,4 0 1</inkml:trace>
  <inkml:trace contextRef="#ctx0" brushRef="#br1" timeOffset="16515">20208 1394 8882,'28'-28'720,"-21"0"-271,51-1-269,-30 0-135,19 3 0,4 0-45,6-7-2099,-2 4 1,-1 2 2098,-5 8-90,-10 8 0,-1 2 839,1 4-2818,15 27 90,-32 0 1934,-3 27 1,-15-3 0,-4 5 0</inkml:trace>
  <inkml:trace contextRef="#ctx0" brushRef="#br1" timeOffset="17282">22615 1418 9062,'0'-11'-90,"0"0"360,-18 5-90,14 0-270,-33 5 90,5 0 90,-11 17-135,11-4 0,2 0 45,-6 9 45,7 5 0,4 1-45,8-8 0,0 13 0,9 2 0,28-8-180,12 12 180,18-24 0,-9-10 0,1-1 0,14 2 45,-9-13 0,-1-3-1016,6 7 926,-22-11 0,-1-3 1034,10 2-629,-16-13-360,-4 5 0,-14 4 0,-27 6 0,-3 8-90,-13 2 180,16 19-90,1 7-90,18 9 180,-7 3-90,10-5 0,0 4 0,0 1 0,0 14 0,0-11 0,13 16 0,-10-25 0,11 10 0,-14-22 1061,0 1-5379,0-8 4318,0-23 0,0 13 0,0-17 0</inkml:trace>
  <inkml:trace contextRef="#ctx0" brushRef="#br1" timeOffset="17582">23122 1443 8882,'0'38'90,"0"5"-90,0-9 90,0 4-90,0-8 0,0 0-90,0 12 90,0-10-1529,0 14 359,0-23 1170,0 2 0,0-15 0,0-2 0</inkml:trace>
  <inkml:trace contextRef="#ctx0" brushRef="#br1" timeOffset="17738">23318 1161 9062,'0'-21'-180,"-17"4"180,13 5-1349,-13 22 1349,33 10 0,7 25 0,16 4 0</inkml:trace>
  <inkml:trace contextRef="#ctx0" brushRef="#br1" timeOffset="18068">23655 1428 9332,'0'6'90,"-15"3"0,11 2 0,-24 3-180,25 0 90,-24 3 0,12 10 0,-1-3 90,-4 16-90,18-16 0,-6 15-180,25-18-270,-13 4 0,35-11 180,-19-3 0,21-4 180,-7-3 1,2-4 89,0 0 0,10-18 179,-13-7 721,4-25-270,-18 9-613,-9-2 613,-2 13-271,-8 4-359,0 1-90,0-1 90,-17 14 0,13-4-180,-12 31-989,16 5 90,0 25 359,0-8 720,21 13 0,9-24 0,22 8 0</inkml:trace>
  <inkml:trace contextRef="#ctx0" brushRef="#br1" timeOffset="18332">24313 1537 10231,'-20'-14'0,"14"-4"0,-29 17 0,19-5 0,-1 25 0,5 7 90,12 10-90,0 1 0,0-11-90,23 0 180,-17-2 0,42-3-90,-13 0 90,10-11-90,11 0 0,-27-10 0,5-21-90,-23-4-90,-2-22-360,-9 12-2698,-18-7 3238,-3 16 0,-2 5 0,7 10 0</inkml:trace>
  <inkml:trace contextRef="#ctx0" brushRef="#br1" timeOffset="18965">25113 1576 9871,'-51'-12'90,"-1"3"-90,12 29 90,-1 9-90,27 11 0,-1 2 0,15-11 0,0 2 0,0-3 0,24 9-90,-17-13-225,23-9 1,5-4 134,-9 1 45,19-7 0,2-7 45,-7-14 90,-2 3 0,-2-5 0,-7-23-45,-8 8 0,-1-2 45,-1-12 45,-7 0 0,-3-2-45,-1-14 569,-5 16 1,-1-6 0,-1 4-469,0 8 0,-1 1-101,1-8 0,-2-4 0,1 6 0,0-10 315,0 18 0,0 4-225,0 11 180,0 27-225,8 22 0,1 9-135,-5 29-557,9-6 1,0-1 646,-10 5 45,6-11 0,0-1-135,1 6 45,-6-23 0,2-1 135,9 7-180,-7-5 473,7-7-473,-3-4 0,-1-7-180,0-3 180,4-5 0,-5-4 1427,11-3-1337,-9-21-89,14-6 178,-10-11 1,9 1-90,-1-2 90,-5 11 0,6-7-180,-13 12 270,0 9-270,-8 22 90,-3 16 0,-1 11-270,0 11-719,0-19-1530,2 17 990,1-23 1529,3 3 0,1-12 0,2-4 0</inkml:trace>
  <inkml:trace contextRef="#ctx0" brushRef="#br1" timeOffset="19116">25938 1355 9602,'0'-21'-90,"0"4"180,0 5-90,0 5-1350,0 2 631,0 24 719,17 5 0,5 2 0,16-6 0</inkml:trace>
  <inkml:trace contextRef="#ctx0" brushRef="#br1" timeOffset="19316">26333 1528 9422,'-20'-30'1799,"-1"0"-1799,-19 14 90,4 4-90,2 28 0,5 16-90,12 8 180,8 9-956,9-10 596,0 0-1650,18 13 841,-13-16-360,33 6 1439,-33-21 0,41-10 0,-13-3 0</inkml:trace>
  <inkml:trace contextRef="#ctx0" brushRef="#br1" timeOffset="19665">26597 1095 9691,'2'-26'1530,"1"6"-1261,-2 10 91,2 6-90,-1 4-180,0 22 180,0-1-270,-1 12 0,0 3 0,0 16-551,0-1 0,0 2 641,-1 13-135,1 0 0,1 0 45,0-4 0,1-8 0,1-5 0,3-15 0,7 7 0,-3-27 0,4-3 0,-1-10 0,1-1 90,3-16 0,0 12 179,3-32 1,-1 31 1102,7-32-1372,-10 18 90,5-4-90,-14 1 0,-1 20 0,-4-7-90,-1 9 90,-1 14-629,0 8-271,-1 9-2338,0 20 1259,0-16 1811,-21 14 0,15-14 0,-15-1 0</inkml:trace>
  <inkml:trace contextRef="#ctx0" brushRef="#br1" timeOffset="19799">25985 2194 12030,'-6'0'-450,"0"0"-3687,2 0 4137,2-15 0,0 11 0,2-11 0</inkml:trace>
  <inkml:trace contextRef="#ctx0" brushRef="#br1" timeOffset="26516">8318 5767 8252,'0'6'1799,"0"-2"-1349,0 0-180,16-4-90,-12-14-180,31-5 90,-12-22-180,2 10 90,9-3 0,-30 9 0,25 0 0,-20 2 90,12-9 180,-9 11-270,-2-12 0,-5 20 179,-2-3-269,-3 30 90,0 10-89,0 16-1441,-13 23 91,10-20 1439,-10-1 0,-2 2 0,-3 10 0,3-18 0,-1 1 0</inkml:trace>
  <inkml:trace contextRef="#ctx0" brushRef="#br1" timeOffset="26684">8335 6280 9871,'39'-21'990,"2"-15"-1035,-8 21 0,0 1-512,20-23 557,-5 12 0,0 1-1889,10-6 1889,-5 6 0,2 3 0,-22 8 0,-1 2 0,13-3 0,-1 0 0</inkml:trace>
  <inkml:trace contextRef="#ctx0" brushRef="#br1" timeOffset="27168">10063 5128 10591,'0'-6'630,"0"0"-630,0 29 0,-12 10 0,10 16-45,-5-12 0,2 1-405,5 12-765,0 5 1,0 3 495,0 0 719,0-3 0,0-2 0,0-6 0,0 12 0</inkml:trace>
  <inkml:trace contextRef="#ctx0" brushRef="#br1" timeOffset="27299">9827 5713 8072,'0'-37'90,"23"8"-449,-18 5-541,59 10-89,-37 0 880,36 7 1,-22 2 0,1 5 0</inkml:trace>
  <inkml:trace contextRef="#ctx0" brushRef="#br1" timeOffset="27650">10628 5580 9062,'-15'-11'450,"-6"2"-450,-17 9-90,16 17 180,-11 5-90,21 10 90,-4 11-90,7-15 89,32 22-178,-17-27-46,23-5 0,6-5-45,-8-6 135,11-3 0,3-2 45,1-2 0,-9-8 0,-1-4 90,0-11 45,-10-4 0,-4-2 224,-6-7 361,-1-18-630,-11 32-90,-19-10 0,1 18 0,-5 18-360,10 11-539,13 27-181,17-9 1080,10 13 0,8-21 0,4 6 0</inkml:trace>
  <inkml:trace contextRef="#ctx0" brushRef="#br1" timeOffset="27915">11332 5597 10051,'-18'-11'90,"-1"2"-90,-2 23 0,7 5 0,14 16 0,20-15 0,-15 13 0,37-30 0,2 20 90,1-21-90,15 6 0,-43-23-90,13-3 90,-27-16-180,8-1-3598,-61 3 3778,23 13 0,-8 12 0,-1 3 0,-1 4 0</inkml:trace>
  <inkml:trace contextRef="#ctx0" brushRef="#br1" timeOffset="28050">10923 6205 6094,'14'0'0,"-3"0"0</inkml:trace>
  <inkml:trace contextRef="#ctx0" brushRef="#br1" timeOffset="28704">12560 5405 9332,'-2'-25'-90,"1"2"719,1 6-269,0 4 720,0 4-811,17 5-269,-13 16 270,29 12-270,-19 25 90,4-7-135,-7-9 0,-3 1 45,-6 5 90,7 15-90,-9-5 0,0-14 90,0 17 0,0-27 0,0 4-180,-18-18 180,13 0-90,-27-9-90,15-17 90,0-10 0,5-29-90,12 4-398,0-11 398,0 11 90,23-3 90,-17 0-135,16 27 0,0 0 45,-17-23 0,38 6 0,-17-4 0,12 17 0,5 2 0,-21 20 0,5 5 0,-12 21 0,-4-14 0,-5 36 90,1-7-90,-6 9 0,2 14-90,-23-25-90,15 13-2518,-34-23 847,35 4 1851,-26-17 0,27-1 0,-8-7 0</inkml:trace>
  <inkml:trace contextRef="#ctx0" brushRef="#br1" timeOffset="28999">13238 5286 9602,'0'35'1169,"0"-4"-1169,0-2-90,0-9 180,-12 2-90,9-8 90,-10-2-90,13 3 360,0-6 179,0 1-539,-7-7-90,6-16 90,-6-8-90,7-24 0,15 7-359,2-22-181,1 23-179,12-10-1350,-8 5 630,10 16 1529,-1-5 0,-8 19 0,1 1 0</inkml:trace>
  <inkml:trace contextRef="#ctx0" brushRef="#br1" timeOffset="29332">13965 5331 10051,'-24'-31'1619,"1"14"-1619,-5-8 0,-10 23 0,21-10 0,-20 12 0,8 0 0,-12 18-90,11 7 90,-12 22 0,28-8 0,0 0 0,14-13 90,0-2-180,0-3 90,25-3 0,6-1-90,28-9 90,-11 0 0,7-31 0,-24 18 90,-5-38-180,-8 13 90,-15-10-809,6-12 179,-32 22-1169,-3-15 630,-3 23 1169,-9-1 0,34 15 0,-14 3 0</inkml:trace>
  <inkml:trace contextRef="#ctx0" brushRef="#br1" timeOffset="29915">14287 5293 9512,'-19'10'359,"-3"-1"-359,-20 11 0,21-4-90,-11 14 270,29-10-270,-19 7 90,20-8 0,-7-2-90,9-1-359,21 1 89,6-6-360,24-1 630,-1-8 90,-9-18 0,-5 12 0,-15-32 180,3 3 90,-13-9-90,0 8 0,-2 0 90,-8-11-1,3 3 1,-1 0 180,-3-11-90,0 10 0,0 0-639,0-5 279,-14-8-90,10 19 180,-10 15-90,14 23 0,0 29 0,6 13 0,4 4 0,0-15 0,2 1 0,6 22 0,0-3 90,4-3-135,-2-11 0,-2-1 45,-6 1-270,26 12-89,-22-28-1,3-1-810,-2-12 1179,-7-6-9,8 0 90,-9-21 0,8-3 270,-8-2 180,5-11-271,-6 29-89,-2-27-180,0 28 90,-4-18 0,0 37-90,0-4 0,-2 29-90,14-9-1709,6 8 720,-1-18 1079,17-1 0,-19-4 0,17-4 0</inkml:trace>
  <inkml:trace contextRef="#ctx0" brushRef="#br1" timeOffset="30115">15172 5173 10051,'-15'-4'720,"-1"0"-540,-1 20-180,-6 6 0,21 23 90,-9-8-180,11 2 90,0-11-360,0 9-360,26-13-1169,9 6 900,15-13 897,0-9 1,-11-1-1,1-7 1</inkml:trace>
  <inkml:trace contextRef="#ctx0" brushRef="#br1" timeOffset="30299">15703 4898 9691,'-15'-7'-1079,"11"19"-1350,-12 2 2429,16 20 0,0-10 0,0 2 0</inkml:trace>
  <inkml:trace contextRef="#ctx0" brushRef="#br1" timeOffset="30748">15743 5172 9961,'-36'0'90,"-1"0"-90,21 16 0,-10-12 0,19 25 0,-10-9 0,12 5-180,1 4-989,23-3 270,-15-6-1,38 2 900,-21-10 0,23-6 0,-9-3 0</inkml:trace>
  <inkml:trace contextRef="#ctx0" brushRef="#br1" timeOffset="31015">16143 4793 8882,'-15'20'360,"2"7"-270,13 13-90,0 1 0,0-4 90,0 3-180,0 2 90,0 22 0,16-17 90,-13 15-180,24-7 90,-24-15-630,8 15 270,-1-29 90,-8 2-1079,8-16 450,-10-3 899,0-4 0,0-2 0,0-2 0</inkml:trace>
  <inkml:trace contextRef="#ctx0" brushRef="#br1" timeOffset="31138">15995 5258 8432,'-8'-16'270,"1"-1"-270,7-5 0,0 5 0,20-7-270,6 13-1529,23 0 1799,-8 8 0,1 1 0,-10 2 0</inkml:trace>
  <inkml:trace contextRef="#ctx0" brushRef="#br1" timeOffset="31433">16738 5116 9602,'-39'-8'269,"3"2"-269,14 23-90,-7-13 90,26 28 0,-9-7 90,12 6-180,0 3 90,0-11 90,26 0-90,-20-1-90,48-2 180,-31-2-90,23-1 0,-14-4 450,-3-1 450,-5-3 449,3 1-1529,-14-4 90,0 1-540,-13-5-629,-30 1-540,2-1-540,-30 1 2212,5 3 1,-8 1 0,27-2 0,1 0 0</inkml:trace>
  <inkml:trace contextRef="#ctx0" brushRef="#br1" timeOffset="32116">9167 7252 11400,'0'7'90,"0"-1"-90,0-3 0,21-1 0,5-2-90,16 0-899,20 0-360,-16-15 189,-13 13 1,1 1 1159,17-14 0,3 15 0,2 0 0</inkml:trace>
  <inkml:trace contextRef="#ctx0" brushRef="#br1" timeOffset="32382">9727 7040 10141,'-37'-20'1259,"0"1"-809,-8-2-450,13 4 0,-1-3 0,18 10 0,7 2 0,22 5 0,18 2 0,12 1 0,1 17 0,1 4 0,5 0 0,-3 12 0,-3 3 90,-10-3-135,-12-1 0,-4 2 45,-7 8 0,-15-4 0,-2 2 0,0 7-225,-16-16 0,-7 2-1079,6-1 0,-3-2-460,-5-7 0,-1 0 1764,-3 8 0,2-2 0,-13 8 0,0-1 0</inkml:trace>
  <inkml:trace contextRef="#ctx0" brushRef="#br1" timeOffset="32965">10687 7614 8702,'42'0'810,"-9"-15"-810,2 12 90,-8-33-1,1 17-178,0-20 268,1 6-739,-4-3 1010,-1-4-270,-6 0 0,-5-3-1,-3 0 181,-5-22-90,-2 15-180,-12 10 0,-2 0 0,7-4-45,-12 12 0,-2 2-135,1 1 262,-1 0-172,-6 18 139,13 7-139,-2 38 0,5-5 45,7 13 0,2 5-734,-1 14 824,9-5 0,2 1-735,-10-21 0,2-1 195,18 10 0,1-1-315,-2 13-269,22-6 180,-8-6-354,-9-20 1,1-2 1162,16 6 0,12 0 0,-15-19 0</inkml:trace>
  <inkml:trace contextRef="#ctx0" brushRef="#br1" timeOffset="33134">11427 7363 10591,'-19'-16'450,"-5"7"-360,-22 3-90,8 6 90,-6 20-90,14 7 0,8 10-180,10-1-1349,12 6 179,23-16 721,10 14 179,11-31 450,13 0 0,-23-9 0,10 0 0</inkml:trace>
  <inkml:trace contextRef="#ctx0" brushRef="#br1" timeOffset="33272">11510 7462 9332,'0'-34'899,"-16"14"-899,12 25 90,-13 17-180,17 11-360,20-2-359,-15-7-1170,35 5 1979,-12-15 0,11 11 0,1-14 0</inkml:trace>
  <inkml:trace contextRef="#ctx0" brushRef="#br1" timeOffset="33634">11853 7423 9691,'-20'20'90,"4"-1"0,16 21-90,0-8 90,20-5-90,2-11 0,22-8 0,-3-24 180,-4-4 810,-9-19-541,-14 0-269,-7 7-270,-7-1 180,0 15-90,0 22 90,0 24-90,0 18-1255,16 12 1165,-13-9 180,13 6-498,-8-16 0,-2 0 408,-2 23 0,8-14 0,0-1 0,-9 3-90,7 9-1259,-10-20 630,0-16-1620,-16-1 1170,-6-17 1169,1-24 0,-20 1 0,11-20 0</inkml:trace>
  <inkml:trace contextRef="#ctx0" brushRef="#br1" timeOffset="33815">11263 7093 10141,'-16'-25'900,"6"3"-720,4 6-90,23-5-90,-13 6 89,41-2-178,-6 4 89,14 6-90,-17 3 0,-1 1-630,7 2-405,-8 6 1,-1 5-45,4 7 1169,9 1 0,-18 11 0,0-10 0</inkml:trace>
  <inkml:trace contextRef="#ctx0" brushRef="#br1" timeOffset="33968">12110 6803 10231,'-16'-9'0,"12"21"-270,-13 19-989,17 12-2371,0 8 3630,0-8 0,0 6 0,0 0 0</inkml:trace>
  <inkml:trace contextRef="#ctx0" brushRef="#br1" timeOffset="34170">12947 7364 10411,'-43'0'90,"4"18"0,6 3-180,16 19-360,-4-10-449,18 1-181,-6-10-359,9 0 1439,0-2 0,0 0 0,0-3 0</inkml:trace>
  <inkml:trace contextRef="#ctx0" brushRef="#br1" timeOffset="34333">12945 7033 9871,'0'-15'-3238,"0"3"3238,0 26 0,16-12 0,3 18 0</inkml:trace>
  <inkml:trace contextRef="#ctx0" brushRef="#br1" timeOffset="34702">13583 7213 10411,'-52'-8'450,"0"6"-450,-2 9 90,15-3-90,4 46 0,13-27 0,11 29 90,1-3-90,10-12-180,20 19-90,9-29-450,25 1 451,-8-15-934,0-7 933,-12-3 270,-2-20 90,18-24-90,-23-2 0,-6 4 0,-4 0 270,-9-9 315,-4 5 0,-2-1 314,-2-8-764,0 18 0,0 1 45,0-7-353,0 5 353,-14 7 629,10 9-809,-11 28-89,15 7 89,0 16 0,0 5-1260,0 18 231,7-16 1,1 4 1028,-6 6 0,0 0 0,5-10 0,0 0 0,-7 12 0,0 0 0</inkml:trace>
  <inkml:trace contextRef="#ctx0" brushRef="#br1" timeOffset="35315">14422 7372 11400,'13'-15'0,"-3"3"90,-10 5-90,7 4 90,-5 18-180,6 18 180,-8 7-180,0 14 135,-7-20 0,-1 1-45,4 19 0,-9-6 0,-1-1-482,12 6 482,-5-20 0,2 0 0,5 19 0,-9-18 0,7 5 0,-7-50 0,9-42-90,0-10-1452,0 3 1,0 0 1541,-1 24 0,2 0-45,8-28 0,2 0-58,-10 26 0,3-1 133,10-9 0,6-5 0,-5 6-75,-12 13 0,1 1 225,23-23 0,2 6-180,-14 21 180,33 1-180,-28 22 679,14 21-499,-21 16-180,-2 5 0,-2 4 0,-6 17-45,1-12 0,-2-3 45,-2-3-270,-20 15-629,15-27-2339,-30 0 1349,31-14 1889,-24-7 0,26-2 0,-10-4 0</inkml:trace>
  <inkml:trace contextRef="#ctx0" brushRef="#br1" timeOffset="35599">14893 7128 9242,'17'0'539,"-3"0"-179,8 14-360,-7-10 90,3 30-90,-6-17 0,-3 20 0,0-6 90,2 16-90,-5-9 0,5 22 0,-7-27 0,2 4 720,-2-19-91,-2-2-719,1-6 0,0-4 90,-2-3 0,2-25 0,-3-10 0,0-33 0,0 9-45,0 15 0,0 0-44,0-9-316,7 8 0,0 2-405,-3-1-1168,21-16 628,-22 34 1350,24 1 0,-15 16 0,15 4 0</inkml:trace>
  <inkml:trace contextRef="#ctx0" brushRef="#br1" timeOffset="35932">15752 7210 9961,'0'-31'1709,"-22"0"-1619,-2 1-180,-26 14 180,13 3-90,-3 13 0,13 0 0,1 0-90,4 18 180,1-14-180,11 37 90,-3-22 0,12 20 0,-5-10 0,27 11 90,-16-11-180,38 11 180,-9-27-180,11 9 180,1-21-90,-13 7 0,7-8 0,-12-21 0,5-3 90,-22-13-90,-3 3-90,-8 6 90,0 1-90,-27 0 0,21 2-1079,-45-6-990,19 10-89,-19-5 2248,9 18 0,18 1 0,12 7 0</inkml:trace>
  <inkml:trace contextRef="#ctx0" brushRef="#br1" timeOffset="36649">16153 7164 10321,'-17'-17'630,"-5"3"-720,-23 14 180,9 15-90,-9 3 0,16 21 0,7-9 0,10 4 0,12-10 0,17 9 0,-13-9 0,36 5 0,-35-13 90,45-4-180,-29-6 180,40-2-180,-25-4 180,21-20-180,-28 15 90,-8-27 0,-3-6 0,-3 9 0,-7-15 0,-3-3 0,-2 2 45,-11 5 0,-1-1 225,5-8-270,-4 9 0,-1 1 0,-5-1 359,11-18-449,-10 60 90,13 31 0,17 20 45,-8-4 0,-1 0-1522,13 6 1477,-7-20 0,-1 1 0,-4-3 0,1-2 0,16 14 0,-9-12 0,-1-1 0,3-3-90,13 8 180,-14-27-90,4-1 0,-9-9 1477,0 0-1477,-3-22 0,4-4 0,-6-13 0,1-7 360,-5 19-450,-1-8 90,-2 15 90,-1-1-180,0 28 180,0 7-180,0 19 90,18 1 0,-13-7-270,26 10-89,-28-11-361,20 7 270,-8-13 360,10-9 180,-4-3-90,7-25 90,-15 12 360,5-43-90,-13 30 179,-1-35-629,-4 25 90,0-2 0,0 33-899,0 13-1350,0 30 900,0-9 1349,22 0 0,-17-13 0,18-2 0</inkml:trace>
  <inkml:trace contextRef="#ctx0" brushRef="#br1" timeOffset="36865">17257 7312 10411,'-30'-24'1529,"-15"-8"-1439,16 11 90,-24-6-90,10 18-90,5 1 0,5 8 0,12 17 0,2 11 0,11 10 0,8 20-360,28-21-315,-9-6 1,3-2-697,34 2 831,-27-13 1,1-1-721,4-7 1,0-3 1259,19 2 0,-18-5 0,0-1 0,14-3 0</inkml:trace>
  <inkml:trace contextRef="#ctx0" brushRef="#br1" timeOffset="37188">17577 7021 10681,'0'-24'360,"-19"4"-450,15 5 539,-25 4-449,26 23 0,-7 13 0,10 16 0,0 7 0,0-8 0,8-8 0,3 1 0,9 14-135,0-7 1,0-1-586,-1 2 450,-3-11 0,-1-1 180,-4-1-539,5 2 89,-9-17-90,-7-3 630,-19-6 810,-6-17-720,-25-8 450,-1-19-450,19 7-422,-7 0 242,35 8 90,-13 4-90,17 1 180,0-3-180,0 8-1259,23 1 629,5 10 720,28 4 0,-13 0 0,2 0 0</inkml:trace>
  <inkml:trace contextRef="#ctx0" brushRef="#br1" timeOffset="37410">18268 7350 9961,'-36'0'0</inkml:trace>
  <inkml:trace contextRef="#ctx0" brushRef="#br1" timeOffset="38606">8312 9374 9691,'-33'0'180,"7"0"-90,-3 0-90,7-14 90,-1 10-180,1-10 90,2 1-90,2 9 90,4-21 0,4 7 0,4-6 0,4-8 0,25 13 0,5-9 90,0 15-90,19 2-90,-28 7 180,33 4 0,-23 18-180,7-14 360,-24 38 180,10-7-270,-14 13-180,-1-15 0,0-1 0,-2 9 0,-24 12 0,14-18 0,-38 0 0,37-3 0,-25-12 0,-4-1 0,10 9 0,-9-10 0,-2-3 0,6-2-180,-14-4 180,21-30-90,4-7 180,11-13 0,8-7 0,24 30 0,7-19-90,14 33 0,1-11 0,10 15 90,-10 19-90,-4-4 0,1 3-90,-17 2 0,0 2-3147,22 13 1,1 0 3236,-19-13 0,-1 0 0,11 8 0,-1 0 0,-12-9 0,1-1 0</inkml:trace>
  <inkml:trace contextRef="#ctx0" brushRef="#br1" timeOffset="38869">8948 9509 10951,'-24'-3'0,"1"1"90,6-1-180,4 0 180,4 2 0,6 19-270,1 6 270,18 26 0,-12-9-720,6 2 0,-4 1-539,-23 9 1169,1 2 0,-3 0 0,-2-24 0,-2-2 0,-4 10 0,0 1 0</inkml:trace>
  <inkml:trace contextRef="#ctx0" brushRef="#br1" timeOffset="41632">10242 8885 12120,'1'38'90,"-1"-5"-90,0 8-90,0 15 90,0-11-45,0-2 0,0-1-2782,0 9 2377,0-17 1,0 0-540,0 13 648,0-1-1278,0 14 590,0-15 973,-17 7 0,13-22 0,-13-4 1</inkml:trace>
  <inkml:trace contextRef="#ctx0" brushRef="#br1" timeOffset="41765">10015 9446 8702,'-2'-29'180,"1"1"-90,1 1-90,0 1 0,17 2 0,29-13-180,2 16-675,-2 4 1,2 4 446,10 5 1,-17 5 0,1 0 0,20 2 0</inkml:trace>
  <inkml:trace contextRef="#ctx0" brushRef="#br1" timeOffset="42099">10993 9237 9781,'-27'-11'1440,"-12"8"-1081,14-9-359,-18 32 0,0 1 0,9 22-90,14-13 90,10 1 0,10-9 90,0-3-90,0 2-269,20 3-181,13-8 90,30 2 270,-7-14-1133,2-1 1044,-17-3 179,-4-16-512,-3 11 602,-7-30-90,-3 8 270,-13-23 90,-2 10 90,-27-7-360,14 24-270,-30-4 180,19 18 709,-5 37-1519,9-8-988,35 42 358,-18-32 1440,40 8 0,-26-14 0,21-1 0</inkml:trace>
  <inkml:trace contextRef="#ctx0" brushRef="#br1" timeOffset="42349">11565 9257 10231,'-24'-18'900,"4"-1"-720,-25 5-180,9 4 0,2 21-90,8 8 180,12 20-90,8-2 0,27-13 0,-16 8 89,36-29-89,-36 20 0,37-20 90,-19 5-180,15-8-89,-17-16-1171,-10-5 91,-11-17-90,-24 17 1349,18-10 0,-44 28 0,18-11 0</inkml:trace>
  <inkml:trace contextRef="#ctx0" brushRef="#br1" timeOffset="42500">10918 9873 8342,'35'0'-2428,"-5"-19"2428,0 14 0,-5-34 0,2 14 0</inkml:trace>
  <inkml:trace contextRef="#ctx0" brushRef="#br1" timeOffset="42802">11987 9200 9691,'5'-4'1170,"1"2"-720,6 19-271,-2-12-179,5 31 0,0-31 0,-1 38 0,4-23 0,9 34 90,-7-20 0,15 21 0,-15-26 360,10 13-450,-14-29 90,4 6-90,-7-18 0,-1 3 0,1-4-90,5-25 90,-4-11 0,-1 3 0,0-2-90,0-23-1259,2 9 0,-1 1 269,-1-2 1080,0 6 0,1 3 0,-1 10 0,6-5 0</inkml:trace>
  <inkml:trace contextRef="#ctx0" brushRef="#br1" timeOffset="43115">12943 9193 11311,'-55'0'539,"-6"0"-539,16 0-738,1 0 738,16 15 269,4-12-269,11 28 137,-6-27-137,16 43 0,-6-30 0,35 36 0,-19-31 0,46 5 0,-31-18-90,25 3 180,-11-11-90,12 5 90,-13-6 242,5-20-332,-15-5-90,-13-13 90,-2 3 0,-10 7-180,0 0-269,-20 0-1,14 2-360,-33 2-1618,15-4 719,0 10 1709,-10 2 0,30 6 0,-10 4 0</inkml:trace>
  <inkml:trace contextRef="#ctx0" brushRef="#br1" timeOffset="43448">13187 9257 9781,'9'8'1260,"-1"6"-990,-3-9-181,-1 4 91,-1-3-270,2 4 90,-2-1 90,1 5-180,1 2 90,-1-3 0,3 9-269,-2-9-1261,2 8 1081,-3-10-181,2 2-539,5-6 719,-4-3 270,13-19 180,-7 11 810,15-45-541,-10 28-560,5-25 381,-7 21-180,-1 2 629,-2 11-269,4-7-180,-7 16-90,5-7 0,-7 10 472,6 17-382,-4 6-360,6-2-809,-4 17-720,5-33 1799,3 33 0,4-34 0,3 13 0</inkml:trace>
  <inkml:trace contextRef="#ctx0" brushRef="#br1" timeOffset="43782">14005 9132 10051,'-19'-9'1170,"-2"3"-1080,-17 2-90,7 21 0,14-1 0,6 17 89,31-18-178,-16 9 89,35-21 0,-34 16 0,33-17 89,-14 6 1,13-8 810,-6-16-540,-17 0-360,-6-16 90,-8 41-90,0-2-90,0 36 90,0-5 0,0 4-1201,15 6 1201,-11 2-315,4-13 0,-1 0-455,-7 18-310,0-11 1,0-1-450,0 2 1529,0 7 0,0-26 0,0-4 0</inkml:trace>
  <inkml:trace contextRef="#ctx0" brushRef="#br1" timeOffset="43948">12842 8863 11400,'-38'-40'450,"13"-5"-450,12 15-90,63-8-180,-8 25-3245,20 5 1,6 2 3514,-25 4 0,-1 2 0,18 8 0,0 4 0,-16 0 0,1 1 0</inkml:trace>
  <inkml:trace contextRef="#ctx0" brushRef="#br1" timeOffset="44334">14817 9418 10321,'-11'-21'0,"3"2"-90,8-21 270,0 6-270,25-3 90,-19-1 0,16 9 0,3-1-90,-4-16 90,-1 7 0,-1 0 90,0-7 270,-11 4 0,-4 0-450,-4 3 90,0-20 90,0 45-90,-16 1 90,12 32-90,-11 19 90,4 11-135,9 5 0,1 3 45,-10 7-2281,17 1 0,8-1 1022,13-4 1259,-1-12 0,2-2 0,16 2 0,-20-18 0,0-1 0</inkml:trace>
  <inkml:trace contextRef="#ctx0" brushRef="#br1" timeOffset="44670">15503 9258 10231,'-23'-8'900,"3"-5"-541,-33 11-269,19-4-90,-9 21 90,15-11 0,4 30-90,1-8 0,13 9 90,0 2-180,10-2 90,27-9-270,5 10-89,15-23 89,-2 0 0,3-13 270,-12 0-180,20-18 270,-29-8 0,3-22-90,-14 7 899,-8-11-809,-2 22 90,-6-5-270,0 16 0,0 2 90,0 25 0,0 9-2248,0 45 1168,0-19 1080,-2-7 0,4-3 0,21-2 0,4 8 0</inkml:trace>
  <inkml:trace contextRef="#ctx0" brushRef="#br1" timeOffset="45082">15958 9325 10771,'0'-22'719,"0"27"-719,0 16 0,0 21 0,0 12-715,0-9 715,0 3 0,0-14 0,0 1 0,0 17 0,6-11 0,0-1 0,-3 0 233,9 15-1223,-12-35 929,-16-24-209,12-11 0,-13-28-89,5-17 179,9 6 135,-4 3 0,1-2-81,5 19 1,2-1 170,9-25 0,0 0-969,-9 24 0,3 2 924,14-9 0,4 0 0,-8 7 0,1 3 90,22-12 225,-13 15 0,0 4-45,3 8 359,10 2-539,-16 36-90,-5 8 0,-8 11 0,-8 14 0,0-23 425,-17 17-1055,12-21 689,-27-6-59,17-5 0,-16-14 0,3 4 0</inkml:trace>
  <inkml:trace contextRef="#ctx0" brushRef="#br1" timeOffset="45250">15432 8689 9422,'35'6'-675,"1"0"0,14 10-314,-17-8 0,-2 2 989,8 22 0,-1-16 0,0 16 0</inkml:trace>
  <inkml:trace contextRef="#ctx0" brushRef="#br1" timeOffset="45406">15557 9887 10591,'-5'9'0,"1"1"0,4-7 0,0 1 0</inkml:trace>
  <inkml:trace contextRef="#ctx0" brushRef="#br1" timeOffset="45782">17498 8966 11221,'-15'-8'1079,"-1"1"-629,3 4-360,1 2 0,0 1 90,-2 19-180,4-14 0,-4 48-90,10-31 0,-1 43-540,33-32-1191,-4 9 292,26-16 90,-9-3-270,3-4 1709,3-10 0,2-3 0,0-6 0</inkml:trace>
  <inkml:trace contextRef="#ctx0" brushRef="#br1" timeOffset="46152">17992 8647 10501,'-16'-10'1439,"3"1"-989,2 4 0,8 20-180,-8 15-181,11 13-89,0 11 45,0-1 0,0 2-45,0-21 0,0 3-1447,0 9 0,0 6 0,0-5 1447,0 19 0,-1-13 0,2-2 859,11 2-859,-11-16 0,1-3 0,10-3-89,-12-1-541,0-20 360,7-5 180,2-27 3482,4 17-3482,0-45 180,0 29-90,1-25-90,3 11 180,1-3-90,1 4-90,0 2 180,3-3 0,-7 19-180,5-7 180,-12 21-180,4 12 90,-6 15 0,2 10-809,-1 5-271,1-7-539,4 1 1619,10 13 0,1-13 0,9 8 0</inkml:trace>
  <inkml:trace contextRef="#ctx0" brushRef="#br1" timeOffset="46416">18713 9159 11400,'-24'-18'0,"-13"8"0,33-3 90,-30 11 0,16-4-90,-13 25 0,14 9 0,6 21 90,11-7-180,21 7 90,13-21 0,-4-11 0,3-3-90,21 3 135,-18-12 0,0-1 45,1 2-180,9-6 90,-24-20 0,-10-8-90,-5-24-89,-7 8-1351,-30-14 451,-10 24 87,13 11 1,-1 3 991,-28-6 0,15 3 0,-2 3 0</inkml:trace>
  <inkml:trace contextRef="#ctx0" brushRef="#br1" timeOffset="46915">19690 9440 8612,'16'-16'-405,"-13"-7"0,13 20 1,-16-7-1</inkml:trace>
  <inkml:trace contextRef="#ctx0" brushRef="#br1" timeOffset="47384">19997 8825 11221,'0'-5'269,"-19"-1"-179,5 5-90,-7 18 0,11 7 0,10 11 0,24-1 0,-18-4 0,41 0 0,-27 2-220,22 1 220,-10 1 0,0 0 269,-4 2-89,-2-2 270,-5-1-90,-3 6-360,-9-12 0,-2 11 0,-7-23 0,-27 2-540,21-12 90,-46-2-359,31-3-900,-38 0 899,23-22 450,5 10 1,1-4 179,-1-26 270,3 3 0,3-2 359,9-6-89,-1-4 0,3 0 221,13 0-42,-4 6 1,4 0-90,25-5-1,-10 11 1,4 2-450,29-2 0,-6 10 0,2 3 90,6 5-900,1 8 1,0 3-990,1 8 1799,-9 11 0,0 2 0,7-6 0,13 16 0</inkml:trace>
  <inkml:trace contextRef="#ctx0" brushRef="#br1" timeOffset="47815">21223 9219 11760,'-21'-24'90,"15"-1"-90,-39 3 0,12-3 180,-12 13-180,-12-7 90,24 18-90,-20 10-90,27-5 180,-10 29-180,25-7 90,1 9 0,10 10-90,21-21 180,7 6-270,-1-15-90,35-7 270,-39-3 45,15-10 0,1-8-45,-10-9 90,15-19 270,-34 1-360,-1 4 0,-9 9-90,-14 35-90,11 15 90,-10 18-1079,13 0-270,0-11 0,0 0 1439,18-4 0,-13-3 0,13-2 0</inkml:trace>
  <inkml:trace contextRef="#ctx0" brushRef="#br1" timeOffset="48182">21567 9072 10681,'0'-16'989,"0"3"-539,-14 6-360,11 25-90,-10 13-90,13 12 180,0-1-180,0 4 180,0-13-180,14 9 0,-10-11-719,26-11 179,-11-3 540,12-13 0,-6-24 90,11-26 0,-15-1 45,0 6 0,0 1 45,-1-4 270,-2 9 0,0 1-271,0-2 541,9-11-630,-16 32 0,9 1-90,-12 39 90,8 10 0,-8 15-45,0-15 0,0-1-854,6 9-1086,5 10 276,0-20-449,4-7 2158,4-4 0,0-11 0,2-5 0</inkml:trace>
  <inkml:trace contextRef="#ctx0" brushRef="#br1" timeOffset="48536">22432 8499 10771,'0'16'1619,"0"15"-1529,0 14-1742,0 10 1742,0-8-90,0-10 0,0 0 0,0 18-45,0-8 0,0-2 45,0 4 0,6-12 0,2-2-90,-5-1 222,22 8-132,-23-26-180,15-2 437,-9-11-347,5-20 180,9-8-90,-4 3 45,-1-7 0,2 2 45,4 19-90,9-45 813,-13 48-723,0-21-90,-3 24 0,2-7 0,-7 27 0,2 10 0,-11 10-630,2 21-359,-4-21-360,0 10 1349,-20-8 0,16-22 0,-16 3 0</inkml:trace>
  <inkml:trace contextRef="#ctx0" brushRef="#br1" timeOffset="48765">21905 7565 10951,'35'-30'0,"10"4"0,-9 14 0,14 24 0,-24 8-450,-9 12 0,-5 5-1349,-2 20 1487,-6-14 1,-2 3 0,-2-8 0,0 0 0,0 3-1,0 0 1</inkml:trace>
  <inkml:trace contextRef="#ctx0" brushRef="#br1" timeOffset="52296">11737 10732 11760,'6'20'90,"-1"7"-90,-5 12 0,0 4-1267,0-5 1087,0 5-720,-17 3-359,13 1-270,-13 0 1529,17-3 0,-11-1 0,-3-3 0</inkml:trace>
  <inkml:trace contextRef="#ctx0" brushRef="#br1" timeOffset="52482">11507 11039 9512,'0'-23'809,"0"-1"-629,0 3-180,18 1 90,-13 1-90,31 1 0,-31 3 0,36 4-90,-7 3-360,12 4-450,-12 1 1,0 3 180,10 16 719,-4-16 0,0 3 0,9 30 0,-17-22 0,0 0 0</inkml:trace>
  <inkml:trace contextRef="#ctx0" brushRef="#br1" timeOffset="52815">12200 10940 11311,'-19'-14'539,"1"3"-449,-14 11-90,16 20-90,-4-15 0,18 35 180,-8-22-90,10 18-90,0-7-270,0 8-179,0-9-361,19 14-89,5-21 719,21 4 90,-7-18 180,-2-2 0,0-20 90,-13 11 180,6-30 90,-13 8 449,-7-20-359,-2 8-90,-7 4-270,0 13-90,0 0 0,-14 6 0,10 24-900,-10 11-1079,32 27 1979,5-5 0,26-2 0,3-7 0</inkml:trace>
  <inkml:trace contextRef="#ctx0" brushRef="#br1" timeOffset="53056">12860 10940 10231,'-18'-20'990,"-8"9"-900,-16 2-1,3 9-178,17 18 178,-3 6-89,22 19 0,-9 0 0,30-19 90,5 7-90,-1-22 0,17 6 0,-15-10 0,14-22-449,-8-4-1530,-14-17 899,-9 3 1080,-28 16 0,-3 5 0,-21 14 0</inkml:trace>
  <inkml:trace contextRef="#ctx0" brushRef="#br1" timeOffset="53215">12372 11572 10231,'-2'17'270,"2"-3"-2159,-2-3-450,22-6 2339,-16-20 0,35 10 0,-15-14 0</inkml:trace>
  <inkml:trace contextRef="#ctx0" brushRef="#br1" timeOffset="53648">13735 10904 12030,'0'50'180,"0"-16"-180,0 29 0,14-31 0,-10 8 0,10-6 90,-14-12 360,0 3-450,7-12 0,-5-21-90,11-12 90,-9-13 0,9-28 0,-3 20-405,0 2 0,-1-1-404,3-8-361,-1 10 1,0 0-180,1-1 1349,4-9 0,-3 26 0,0 2 0</inkml:trace>
  <inkml:trace contextRef="#ctx0" brushRef="#br1" timeOffset="54016">14397 10935 10681,'-47'-27'1439,"2"1"-1349,1 12 0,4 4-270,8 10 270,5 16-90,10 11 0,8 7 0,1 4 90,8-11-180,19 11 0,-15-12-90,38 6 90,-8-15 0,11-8 90,18-1 0,-26-8 90,19-19-90,-27-8 0,-9-2 0,-5-4 360,-2-10 90,-3-19-450,-10 34-90,0-1-270,0 37-1259,0 18-540,0 17 2159,0 3 0,0-9 0,0 2 0</inkml:trace>
  <inkml:trace contextRef="#ctx0" brushRef="#br1" timeOffset="55388">15923 10693 10591,'0'10'1619,"0"13"-1529,0 14-5660,0 9 5749,0-4-179,0 4 611,0 3-611,0 1 311,0-16 0,0 0-311,0 15 0,0 12 90,0-16-180,0-15 90,0 7 0,-15-26 2879,2-16-2879,-15-20 0,16-11-90,-5-21 90,16 15 0,-5-8 0,5 0-90,22-6-137,-21 11 0,5 2 137,41 1 351,-26 2-261,8 17 0,3 2 0,7-6-90,22 0 180,-27 21-90,10 22 0,-22-11 0,-5 35 0,-10-21 0,-6 20 90,0-9-270,0 14-180,-20-10-1349,0 16 360,-4-25 1738,-6 4 1,16-19 0,-13-2 0</inkml:trace>
  <inkml:trace contextRef="#ctx0" brushRef="#br1" timeOffset="55665">16317 10729 9332,'16'0'1349,"-4"0"-1169,1 17 90,-6-12-90,-2 28 89,4-9-269,-5 9 0,3 15 90,-4-18-90,-2 19 0,0-24 360,-1 7 0,0-17 0,0-3-360,0-4-90,0-3 90,-13-22 0,10-9-180,-9-15-180,12 0-719,0-10 359,22 13-225,-12 6 1,2 0-225,14-2 1169,9-6 0,-20 20 0,16 3 0</inkml:trace>
  <inkml:trace contextRef="#ctx0" brushRef="#br1" timeOffset="56015">16962 10877 10051,'-22'-17'810,"-10"13"-181,28-26-539,-26 17-90,16-2 0,-10-3 0,6 16 90,-2 17-180,5-10 180,-2 41-90,3-10 0,6 11 0,1 12 90,5-25-90,23 11 0,-16-23 90,33-4-270,-10-12 270,7-6-90,16-18-90,-22 13 135,-5-20 0,-2-4-45,-1 6-90,-2-30 180,-14 22-180,-5 1-269,0 1-1171,-16-4 811,12 10-1170,-33-2 1889,10 18 0,0 2 0,5 5 0</inkml:trace>
  <inkml:trace contextRef="#ctx0" brushRef="#br1" timeOffset="56616">17550 10902 9871,'-21'-11'450,"16"-7"0,-38 16-450,13-10 0,-12 11 90,-11-4-90,20 24 90,-6 4-90,13-1-90,12 19 90,3-15-180,33 17-90,12-8 90,4-24 0,4-5 180,17 5-224,-21-9 1,-3-4 133,3-19 90,-4 16 0,-13-21 0,-2-3 0,6 5 0,-10-10 0,-2-4 90,-1-3-180,-5-15 90,-4 16 180,-3-3-180,0 0 450,0 0-90,-20 1-270,15 4-247,-15-6 247,8 15 450,10-2-540,-10 42 0,12 15 0,7 6 0,1 3-90,-4 23-329,11-12 1,2 0 328,-2 9 90,0-9 0,0-1 0,-1 4-90,8 8-235,-11-17-125,6-14-539,1 0 719,-8-18 61,8-3 209,-5-23 90,18-5-90,-14-22 630,14 0-450,-19 17 89,5-9 181,-10 23 90,2-10-450,-5 13 766,0 22-856,-1 24 309,1 3-939,5 24-719,1-28-774,3 9 2123,1-16 0,1-4 0,4-2 0</inkml:trace>
  <inkml:trace contextRef="#ctx0" brushRef="#br1" timeOffset="57002">18410 10887 10231,'-23'-16'1529,"-9"6"-1439,16 5-90,0 23 0,-4 2 0,12 2-90,-1 27 180,3-31-540,15 14 1,4 1-1,-7-8-539,35 15 449,-12-29 0,26-2 450,-8-9 45,-3-8 0,-1-5 45,-5-9-235,-5 11 1,-3-3 504,-13-22 539,-4 10-359,-6-8 0,-4-6-270,-3 18-90,0-2-90,-17 15 90,12-1-1,-27 9-89,29 11 650,-22 12-650,22 18-90,-8-6 90,11 0 0,0-9-630,24-2-269,-18-2-1530,40-2 2429,-15 0 0,13-9 0,1-1 0</inkml:trace>
  <inkml:trace contextRef="#ctx0" brushRef="#br1" timeOffset="57251">19223 10473 10141,'-14'-4'1709,"11"16"-1619,-11 11-90,14 11 0,0 5-90,0-6 90,0 7 0,6-2 0,2 1 0,-5 13-675,9-4 1,-1-2-46,-9-5-719,15 17 720,-14-30 719,5 7 0,-8-21 0,0 2 0</inkml:trace>
  <inkml:trace contextRef="#ctx0" brushRef="#br1" timeOffset="57366">19058 10908 10141,'0'-19'270,"0"2"-360,19-1 0,-15 3 90,37 0-270,-20 2-809,20 4 1079,13 1 0,-13 5 0,15 0 0</inkml:trace>
  <inkml:trace contextRef="#ctx0" brushRef="#br1" timeOffset="58384">20252 10712 10591,'-19'-7'1349,"-11"1"-1169,12 3-180,-16 3 0,9 0 90,-5 21-180,15 4 180,-4 37-180,13-21 90,2 16 0,30-34 0,2 5 0,17-19 90,4-1-180,-18-8 90,-5-18 0,2-6 180,-14-12 0,5-10 270,-9 15-181,-10-15-269,0 22 90,0-6-90,0 39 90,-13-12-90,10 52 0,-11 2 0,13-18 0,2 2-944,-1 16 1,0 0 943,0 13 0,0-24 0,0 1-332,0-3 0,0-1 332,0 17-90,2-13 1,-4-3-451,-18 2-2040,15 9 2580,-32-30 0,33-1 0,-13-15 0</inkml:trace>
  <inkml:trace contextRef="#ctx0" brushRef="#br1" timeOffset="59216">20885 10785 11940,'-39'0'180,"-1"0"-180,21 16 0,-16-12 0,31 25 0,-27-26 0,28 24 0,-9-14 0,12 12-180,0 2-180,0-7-179,17 7 269,11-18 270,9 1 0,4-10 0,-10 0-90,0 0 180,8-20-90,-12 16 90,8-32 0,-23 12 809,-2-17-719,-10 9 0,0 3-270,0 10 180,-16 6-180,13 18 0,-13 12 90,16 26 0,0-9-809,21 10 449,5-20-90,28 4 450,-13-10 0,25-10 0,-24 0-90,16-8 180,3-15-90,-17-9 0,-8 2 0,-1-3 0,-1-19 0,-8 10 0,-2-1 0,-4-12-577,-7 16 1,-3-2 576,-5-15 0,-1-2 0,-4-3-239,2 14 0,-4 0 778,-19-23-314,10 13 0,-1 0-225,-14-4-45,9 21 0,4 3-242,10-3 467,-22 8 90,22 9-360,-16 32 90,17 23 180,-6 17-662,7-7 0,2 1 482,-2-16 0,2-1 0,6 14 0,1 1-208,-7-14 0,2-2 208,3 1 0,2-1 47,2-2 1,0 2-48,0 9 0,1 0 0,13 17 0,-1-15 0,-1-3-90,-3-1 45,16-13 0,4-5 45,-3-6 0,2-14 0,-1-5 0,0-1 0,-6-20 0,-2-6 0,2 2 377,-11-2 0,-4-3-287,2-11-90,-5-4 0,-5-2 940,-4-3-850,-1 1 450,-3 0-315,-10 19 0,0 1-225,5-13 89,-30-10 181,31 34-183,-21 5-87,22 28 0,-7 21 0,10 8 0,0 13-225,0-18 1,0 0 479,0 23-1425,10-8 1,0 1-619,-5 6 663,12-21 1,0-1 1124,-13 8 0,27-4 0,-8-4 0</inkml:trace>
  <inkml:trace contextRef="#ctx0" brushRef="#br1" timeOffset="59532">22210 10923 10501,'-19'-6'0,"3"0"-90,16-4 180,0 2-180,0-4 90,16 2 0,3-10-90,1 7 270,13-9-270,-12 7 90,11-10 0,-12 8 0,-9-6 0,-11 5 0,0-2 0,0-1 810,-17-10-631,12 10-268,-27-11 178,15 18-89,-1 2 0,-6 8 0,21 18 0,-8 12 90,11 10-269,0 24-451,0-20-675,8-4 1,5-1-1342,14 5 2646,12 10 0,-3-21 0,-7-2 0</inkml:trace>
  <inkml:trace contextRef="#ctx0" brushRef="#br1" timeOffset="59832">22622 10709 10501,'0'-17'0,"-12"3"0,9 3 450,-9 4-270,12 25-180,0 20 0,0 6 0,0 8 0,0-23 0,0-1 0,0-3 719,0 2-719,0-6 0,11-5-180,0-31 180,9-15-359,-4-13-271,-2-2-539,3-9 269,-2 11-90,-3 8 1,1 1 819,3-5 0,5-7 1,-7 17-1</inkml:trace>
  <inkml:trace contextRef="#ctx0" brushRef="#br1" timeOffset="60269">22978 10614 10141,'0'7'0,"0"0"0,0-3 0,0 9 0,0 0-90,0 16 90,0-9 0,16 14-270,-12-14 1,11 3-91,5-11 270,-16-2 0,28-2 90,-15-5 0,8 0 0,-9-20 180,-2 13 270,-13-30 179,4 10 1,-5-10 179,0-10-629,0 18-180,0-9 0,-14 23 270,11-8-180,-10 41-90,13-7-90,0 31 180,0 20-90,0-9-1073,7-4 0,1 1 1073,-4 13-45,11-11 0,0-1-410,-12 7 455,5-22 0,-2-2-90,-6 9 180,0-4-90,0-7 0,0 2 0,0-15-3058,-23-1 1439,-2-15 1619,-2-23 0,-10 12 0,14-13 0</inkml:trace>
  <inkml:trace contextRef="#ctx0" brushRef="#br1" timeOffset="60638">24112 10419 10141,'11'0'1170,"-11"12"-1081,31-9-89,-14 10 0,12-13-89,-2 0 89,0 0 0,5 0-270,24 0-540,-11-15-539,-5 14 0,0-2 1266,6-25 1,10 25 0,-22-10 0</inkml:trace>
  <inkml:trace contextRef="#ctx0" brushRef="#br1" timeOffset="60898">24337 10525 10681,'-1'6'1169,"0"7"-989,1-2-180,0 20 0,0-5 0,16 13-90,-13 17 90,13-11-135,-15-5 0,-2 1-1426,1 8 302,0 12 0,0-20-271,0-5 1530,0-3 0,0-3 0,0-2 0</inkml:trace>
  <inkml:trace contextRef="#ctx0" brushRef="#br1" timeOffset="61036">24272 11111 10951,'20'-13'0,"-14"-7"-270,42 14-180,-22-9-2506,30 4 1787,-9-2-630,8 0 1799,-1 0 0,3 0 0,-1 1 0</inkml:trace>
  <inkml:trace contextRef="#ctx0" brushRef="#br1" timeOffset="61628">25357 10396 13379,'-12'-6'90,"2"0"-180,10 26 180,0 13-180,19 14-45,-17-12 1,0 1-316,17 10-315,-12-7 1,-2-1-46,-3 6-719,10 20 1079,-12-32-89,0 5-451,0-16 810,-17-7 1439,-6-4-719,-21-8 0,9-18-270,0 12-90,9-29 269,0 28-89,3-34-270,3 21-270,7-31 180,1 19-360,7-17-359,1 22-900,21-8 1619,8 19 0,27 2 0,6 9 0</inkml:trace>
  <inkml:trace contextRef="#ctx0" brushRef="#br1" timeOffset="61918">25767 10778 10141,'21'16'1080,"-2"-2"-451,4-2-359,-10-3-180,7-4-90,-12-2 0,7-3 0,-6 0-90,1-18-90,-2-1 0,-3-3 0,1-9 180,-5 8 0,1-15 0,-2 8 0,0 4 0,-17 11 0,13 2 0,-12 4 0,16 22 90,0 8-90,0 13-180,0 25-629,19-27-990,0 25 630,4-35 1169,14 4 0,-31-14 0,17-1 0</inkml:trace>
  <inkml:trace contextRef="#ctx0" brushRef="#br1" timeOffset="62240">26170 10709 9781,'3'-6'720,"-1"0"-720,1 25 90,-3 0-90,0 21-90,0-5 180,0 0-90,0-6-90,14-15 180,1-5-270,12-9 180,-13-21 0,7 16 0,-4-33 90,4 13 270,12-25 269,-15 23-539,11-9-90,-16 34 90,6-8-90,-10 10-90,7 14 90,-10 7 90,1-2-449,-4 29-631,-2-30 990,0 32 0,-1-25 0,0 5 0</inkml:trace>
  <inkml:trace contextRef="#ctx0" brushRef="#br1" timeOffset="62740">26440 10789 9961,'-16'-11'0,"13"-7"360,-13 12-180,16-5-90,18 6 90,-14 0-180,14 2 180,-1-1 0,-13 0-90,22-1-90,-24-3 90,15 2-90,-14-1-180,8 2 0,-10 1 180,3-2 0,-4 5 0,0-2 0</inkml:trace>
  <inkml:trace contextRef="#ctx0" brushRef="#br1" timeOffset="63232">26478 10704 8882,'-19'-6'1169,"4"4"-809,-1-4-90,2-2-270,-1 7 180,-1-10 90,-2 10-1,0-2-89,-4 3 0,1 0-180,-12 0 0,7 14 0,-7-10 90,5 23-90,9-7 0,-7 14 90,18-3-90,-1 9 0,9-15 0,19 17-90,6-21 90,27 5-90,-12-19-90,17-3 180,-24-4 0,16-18-90,-24 14 180,6-45-90,-21 31 0,-1-32 90,-9 27-90,-17-9 0,13 14 270,-12-3-180,16 12-90,0 19-90,0 7-1439,15 22 180,-11-2-90,21-6 1439,-23-5 0,9-8 0,-11-1 0</inkml:trace>
  <inkml:trace contextRef="#ctx0" brushRef="#br1" timeOffset="63754">26673 10708 10231,'0'-6'1709,"0"19"-1619,0 2-90,0 22-90,0-11 180,0 0-180,0-8 90,10-1-270,-8 4 90,8-7-449,-5 3 539,0-12 0,4-1-90,-1-4 180,4-20 0,-3 15 90,11-32-180,-6 11 270,4-6 450,1-11-271,-7 20 181,8-5-270,-10 10 90,3 9-360,-7 1 90,-1 8-90,-2 0 0,-2 19 0,1-14-90,-1 32 90,1-12-360,3 17 90,-3-7 0,4-7 0,-3-10 0,3-4 1,1-6 89,2 4 180,0-11 0,0 5 0,6-6 90,-4 0 449,10-13 1,-9-4 180,8-12-540,-8 12 89,2-5 1,-3 19-270,-5-14-90,6 15 0,-8-5-809,4 7-2249,-3 18 3148,-2-1 0,0 19 0,-3-3 0</inkml:trace>
  <inkml:trace contextRef="#ctx0" brushRef="#br1" timeOffset="67692">13337 12313 8792,'0'-4'0,"0"0"0,-20 3 0,16-2-90,-16 2 90,10 0 0,7 14 0,-7 5 0</inkml:trace>
  <inkml:trace contextRef="#ctx0" brushRef="#br1" timeOffset="68149">13478 12341 10591,'0'-13'1259,"-17"-5"-1079,12 3 0,-28-6-90,11 12-90,2-2 0,-19 10 0,22 0 0,-19 1 0,2 16 0,8 8 0,-2 23 0,17-7 0,4 18 0,7-20 0,0 11 0,23 2 0,0-12 45,-3-8 0,0 0 135,0 3 90,5 14-270,-23-23 0,10 4 0,-12-16 0,0-2-90,-24-7-720,-1-2-809,-24-2-540,9-19 810,16-3 1349,8-12 0,16 3 0,0 7 0</inkml:trace>
  <inkml:trace contextRef="#ctx0" brushRef="#br1" timeOffset="68532">13728 12472 11400,'-23'18'900,"18"7"-810,-35-23-90,17 18 0,1-8 0,-13 12-90,19-6 90,-4 0-90,9-6 0,11 1-90,0 0-449,19 2 179,-15-2-360,39-1 540,-9-7 1,28-2 269,-12-3 90,-1-20-180,-8-3 269,-13-2 361,2-26 0,-15 33 449,-8-38-629,-2 33-180,-5-5 360,0 11-181,-14 9-359,10 25 0,-10 13-89,14 15 89,0-1-90,0 5-720,18-12-179,-13 11-361,12-19-179,0-2-270,-13-4 1799,24-5 0,-25-3 0,9-4 0</inkml:trace>
  <inkml:trace contextRef="#ctx0" brushRef="#br1" timeOffset="68800">14175 12454 9422,'0'16'2878,"0"6"-2788,0 15 90,0-2 0,0 3-90,0-8 0,13 18 90,-10-24 89,21 10-269,-12-23-90,15 0 90,-8-11 0,4 0 0,5-22-90,-6-8-540,-3 2 1,-1-1-450,3-17 89,-6 15 1,0 1-1,1-3 990,4-17 0,-10 28 0,2-3 0</inkml:trace>
  <inkml:trace contextRef="#ctx0" brushRef="#br1" timeOffset="69082">14672 12658 8882,'15'37'540,"-1"-2"-450,-1-2 719,6 6-359,-8-13-360,6 2 0,-5-18-90,2-3 0,1-5 90,1-2-180,1-15 90,4 11 0,9-46 0,-5 27 45,-6-10 0,-3-2 225,2-1-91,-3-10 91,-10 17 180,-4 2-270,-1 3 180,-17-2-180,-2 14-180,-18-1 0,5 56-90,13-14-90,10 13 0,5 3-989,4 0-1350,20-3 0,7-2 2519,9 4 0,2-15 0,4-2 0,-14-10 0,1-1 0</inkml:trace>
  <inkml:trace contextRef="#ctx0" brushRef="#br1" timeOffset="75565">8367 14549 8792,'-14'-11'2519,"3"3"-2519,23-3 89,-10 17-178,25-3 178,-11 21 1,14-12-90,-10 2 0,-3 3 0,-8-15 90,-1 17-90,-2-11 90,-1 8-90,-1-4 0,-2 0 0,-2 1 0,0 7 90,-23-7-90,2 10-90,-5-11 180,-3 0-90,25-3-90,-21-5 90,22 2-90,-8-4 90,2 1-90,7-2 90,-7 1 0,9 3 0,0 1 0,23 4 0,-17 1 0,38 3 90,-27 1-90,32 14 0,-18-5 90,-4-1 0,0 1-180,3 10 270,-6-5 0,-2 1 180,2 8-90,3 11 90,-15-3-1,-5-11-179,-3 17-90,-26-26 0,-9 11-90,-11-21 0,3-6 0,1-1 0,-3-4-90,0-11 0,1-2 90,3 4-495,8-22 1,1-4-316,-2 5-674,9-11 0,4-3-675,2 1 2159,3-13 0,10 21 0,2 0 0</inkml:trace>
  <inkml:trace contextRef="#ctx0" brushRef="#br1" timeOffset="76448">9408 15070 8432,'-5'-6'450,"0"-1"-360,0 0-90,1 0 180,-1 0-360,0 1 180,0 0 0,0 0 0,2 2 270,0 1-90,23 2 89,-15 19-179,28-14 180,-30 31 270,22-9-180,-14 8 89,3 16-269,2-20 0,-14 22-90,4-25-90,-21 24-90,-6-26-90,-23 16-449,10-22-2070,-18 9 630,24-13 2069,-9 1 0,18-9 0,1-1 0</inkml:trace>
  <inkml:trace contextRef="#ctx0" brushRef="#br1" timeOffset="76765">10807 14537 11760,'-41'-2'990,"2"19"-990,8 13 0,13 11 0,-6 6 0,21-6 0,-15 3-180,14-10 0,3 1-360,-7 18-719,5 3 0,3 0 539,0-2-135,0-4 1,0-2-1087,0-10 1941,0 7 0,0-20 0,0-4 0</inkml:trace>
  <inkml:trace contextRef="#ctx0" brushRef="#br1" timeOffset="77248">10275 15099 9332,'0'-41'0,"0"-2"0,21 2 0,6 0 0,7-11-223,1 13 1,9 2-48,11 10 0,0 6-392,-19 7 1,2 2 361,9 0 0,5 1 1,-6 3-149,-11 4 0,-2 2 313,11 0 0,-2 1 45,13 1 0,-3 0 90,-5 19-246,7-1 426,-17 3 1079,8 4-540,-28-23-174,-1 20 714,-11-20-503,-20 15-306,13-5 578,-35 6-848,20 10 311,-6-6-580,-2 18 89,22-16 89,-9 8-178,12-2 89,0-7-270,21 11-180,-16-16-539,37 2 629,-10-11-90,0-4 0,2-3 360,14-15 90,12-8 90,-36 3 90,2-23 0,-14 23 360,-6-23 179,0-2-449,-5 10-90,2-7-180,-3 10 180,0 12-90,-15 3-180,11 26 0,-10 14 90,14 7-360,0 6-629,20-8-1530,6 12 2519,13-11 0,-2 6 0,-8-15 0</inkml:trace>
  <inkml:trace contextRef="#ctx0" brushRef="#br1" timeOffset="77516">11897 14788 10591,'-17'-13'1439,"-5"2"-1079,-15 6-270,3 16 0,7 7-90,12 15-90,7 1 180,27-1-180,6-6 90,20-11-90,4-8 180,-22-26-180,13 14 90,-36-32 0,24 31-90,-26-33-720,9 16-1888,-11-16 2698,-21 18 0,-4 6 0,-21 14 0</inkml:trace>
  <inkml:trace contextRef="#ctx0" brushRef="#br1" timeOffset="77665">11373 15614 9242,'0'7'90,"0"-2"-900,19-2-539,-3-3 1349,6-17 0,10 13 0,-7-14 0</inkml:trace>
  <inkml:trace contextRef="#ctx0" brushRef="#br1" timeOffset="80440">13218 14251 11940,'0'16'450,"-15"14"-450,11 15-790,-12 8 790,16-7 0,-12 2 0,9 3 0,-10-1 0,13-1-180,0-3-719,0 15 179,0-19-678,18 20 948,-14-34-717,27 5-182,-28-22 2158,-9-20 91,-17-12-91,-20-27-539,21 12 0,1 7 0,1 1 90,-1-6 305,-3-10-485,-2 7-180,17 13 261,-3-9-351,6 19 180,26-5-270,13 12 180,11-1-322,7 7 232,-5 0-270,1 1-135,-9-1 1,1 2 44,20 12 45,-8-12 0,-1 1-45,9 23 0,-12-23 1,0-1 449,4 20 0,11-18 360,-28 6 719,-3-2-539,-9-6 1439,0 6-1530,-13-20 271,-25 9-180,-10-9-450,-27 13 0,15 0-90,-12 0 0,21 18 412,-11 1-502,20 17 0,5-4-90,9-4-359,23-5 269,6-5 180,23-9-90,-11-4 180,2-5 90,-13-13-90,-2 9 90,-1-24-90,-5 25 90,-7-28 0,6 27 180,-13-29 359,10 15-449,-11-10-360,2 34-989,18 22-90,-15 14-405,11-12 0,5-2 1664,6 0 0,11 7 0,3-15 0</inkml:trace>
  <inkml:trace contextRef="#ctx0" brushRef="#br1" timeOffset="80900">14468 14558 10051,'-26'-13'1439,"-15"1"-1079,36 4 90,-39 3-180,26 3-90,-22 2-90,-1 0-90,10 20 0,-16 3 0,26 2-90,1 25 90,14-33-90,6 26-270,19-14-90,-15-9-179,53 4 269,-34-12 180,13-8 0,1-2 90,0 3 90,0-12 0,-1-5 0,-5-8 270,19-21-180,-37 5 719,-2 7-539,-8-2-180,-3 14-90,0-1 180,-14 8-180,-1 26 90,-2 8-90,-3 16 0,18 1 90,-7-5-90,9 4-90,0 2 135,0-8 0,0 0 45,0 19 0,0-7 0,0 0 0,0 7 0,0-13 0,0-1-796,0 1 706,0 6-90,0-20-989,-15-11-1350,-2-2 720,-15-11 1709,15-24 0,-8 17 0,11-16 0</inkml:trace>
  <inkml:trace contextRef="#ctx0" brushRef="#br1" timeOffset="81618">15430 14365 12030,'-26'-3'360,"-7"0"-180,8 2-90,-11 22-90,19 9-90,-4 28 90,15-9-973,2 2 883,4-18 90,22-1-125,-17-3-190,25-12 0,6-2-135,-6 6 45,12-9 1,3-3 134,5-3 180,-7-2 0,-1-5-304,8-18 394,12 14 0,-24-32 0,-4 32 450,-6-34 719,3 13-629,-14-10 0,2 5-91,-15 9 259,-1 30-798,-3 3 90,0 28-180,0-5 65,20-6-65,8-13 0,11-7 90,2-8 90,4-20 0,-12 15 0,19-36 180,-26 14 0,7-18 0,-20 10-90,0 6 180,-7 13-360,-4 24 0,-1 7-90,-1 28-719,0-10-1080,0 9 719,21-18 1260,2 8 0,15-21 0,-3 1 0</inkml:trace>
  <inkml:trace contextRef="#ctx0" brushRef="#br1" timeOffset="81936">16610 14431 11041,'-24'-9'1889,"-15"4"-1530,17-4-359,-17 6 0,8 17 0,14 2 0,7 16 0,10-3-269,17-1-1,5-7 90,23-8 180,1-7 0,-2-6 0,-5-18 0,-20-1 270,-1-20-270,-16 5 0,5 4-180,-7 7 90,0 28-270,0 13-360,0 14-269,0 4-360,0-7 1349,17 12 0,3-11 0,18 6 0</inkml:trace>
  <inkml:trace contextRef="#ctx0" brushRef="#br1" timeOffset="82215">16197 13808 10411,'26'-24'900,"20"-7"-631,16 10-2268,-13 6 1,1 1 1998,15 5 0,-10 3 0,-2 2-225,6 3 225,-23 12 0,-1 1 732,4-7-642,-6 45-359,-8-26-181,-14 11 0,-3 5-90,1 12-315,-5-2 1,-3 2-1447,-1 11 2301,-10-20 0,0-1 0,4 14 0,-14-1 0</inkml:trace>
  <inkml:trace contextRef="#ctx0" brushRef="#br1" timeOffset="82547">17968 14217 10951,'-27'-14'809,"20"1"-719,-51 5-90,31 1 45,-9 5 0,-1 1 45,-9-1-90,7 9 0,3 6-90,10 10 90,-8 24 0,55 6 0,18-10-461,-7-11 0,3-3 416,-4-11 0,0-1 135,7 11 0,-2 1-1,4 1 181,6 5 90,-20-12-360,-14-8-90,-1 0 90,-11-9-809,-23-3-1260,-7-2 630,-26-1-180,13 0 1872,1-13 0,27 10 0,4-9 0</inkml:trace>
  <inkml:trace contextRef="#ctx0" brushRef="#br1" timeOffset="82964">18230 14353 10681,'9'20'719,"-2"9"-269,0-9-180,-3 8 0,3 17-270,-4-12 0,0 26 0,-1-23-820,-1 11 820,1-17 73,1-2-73,0-3 0,1 4 0,-1-11 0,1 6 0,-1-14 253,-1-1-882,-1-24 403,-1-11-44,-17-34 90,-1 5 45,0 9 0,0-2-93,8 16 0,2-1 228,-8-27 0,4-1 0,10 24 0,1 0 0,-6-24 0,1 1-1273,6-3 1318,-2 25 0,4 1 3,17-11 222,10 18 90,24 2-90,-8 21-430,14 3 340,-25 26-90,7-17-90,-16 40 0,-6-27 0,-8 22-90,2 5-90,-11-9-2159,-16 27 540,9-26 1799,-39 10 0,24-15 0,-20-1 0</inkml:trace>
  <inkml:trace contextRef="#ctx0" brushRef="#br1" timeOffset="83098">19140 14256 7083,'16'0'0,"-2"0"0</inkml:trace>
  <inkml:trace contextRef="#ctx0" brushRef="#br1" timeOffset="84881">8572 16872 10771,'3'-6'809,"0"1"-449,-2 3-90,0-1-180,-19 2-90,14 18 0,-27-12 0,27 27 0,-24-29-90,24 29 180,-25-28-180,25 30 180,-19-30 0,21 21-90,-6-17 0,32 3 0,-1-5 0,25-6-1276,0-20 1186,7 16 0,-25-14 0,3-3-495,14 7 1,1 2 44,-12-6 1,1 0-541,22-4 1,-1 3-540,4 4 1619,-24-1 0,-2 1 0,10 12 0,-6-12 0</inkml:trace>
  <inkml:trace contextRef="#ctx0" brushRef="#br1" timeOffset="85065">9178 16667 9602,'-20'-8'1529,"5"2"-1080,-18 0 181,0 1-360,8 3 360,-20-1-630,24 26 89,-11 14-89,21 14-90,5-6 1,1 0-643,2 19-123,1-3 1,2 0-1136,0-22 1,0-1 639,0 12 1,0-1 1349,-1-14 0,2-2 0,6 0 0,3-1 0,0 0 0,1-1 0</inkml:trace>
  <inkml:trace contextRef="#ctx0" brushRef="#br1" timeOffset="85632">10157 16851 11221,'0'-16'269,"0"1"-179,-14 4 270,11 4 90,-10 2-360,13 28 270,0 33-360,0 2-748,0-18 1,0 0 747,0 9 90,0 0-180,0-3 90,0 12 90,0-18 0,0 13-90,0-31-90,0 1 180,10-17-90,-7-22 1315,7-3-1945,3-41 0,3 14-988,0 2 0,0-3 179,10-13 1439,-9 9 0,-1 0 0,6-7 0,-8 21 0,0 0 0</inkml:trace>
  <inkml:trace contextRef="#ctx0" brushRef="#br1" timeOffset="85948">10605 17082 8882,'7'26'1259,"2"-1"-359,2 0-630,0-13-181,13 4-89,-6-16-89,23-12 178,-12 8-134,-1-18 1,1-3 44,7 5-45,-1-14 0,-1-2 45,-3 4 0,-7 3 0,-3 0 90,-12 4-1,-3-13 1,-6 18 90,-23-4 0,18 11 0,-38 3 0,39 5 90,-49 3-270,34 16-90,-36 11 180,40 9-831,-16 7 561,28-7-359,-9 4-181,12 3-2158,24 15 505,-18-12 2373,19-17 0,4-2 0,-4 8 0,28-3 0</inkml:trace>
  <inkml:trace contextRef="#ctx0" brushRef="#br1" timeOffset="86415">11542 16879 11041,'-52'-5'1259,"4"2"-989,12 3-90,0 19-90,0-14-45,12 22 0,0 5 45,-8-7-90,11 11 0,5 2-90,4-1 90,5 22-270,7-29-540,28 12 271,10-28 89,-2-3 0,2-2-1484,23-8 1574,1-11 90,-2-14 401,-16-10-131,-11 7 0,-3-2-90,-2-11 135,-11 2 0,-4-1 45,-6-11-583,-4 16 1,-1-1 762,-2-15 90,0-3 359,0 3-179,-10 16 0,-3 0-180,-10-13-320,3 13 1,0 2 409,1 4 849,-4 1-1029,20 35-180,-7 22-90,10 12 45,-2-2 0,4 1-45,19 19-45,-10-6 0,0 1-95,1-21 0,1-1 140,5 23 0,-2-1-602,5 7 377,-6-23 0,1-2-225,11 10-502,-8-6 322,-2-5-1037,7 4 768,-6-15-990,10 0 990,-9-17 989,2-5 1,-8-3-1,0 0 1</inkml:trace>
  <inkml:trace contextRef="#ctx0" brushRef="#br1" timeOffset="86550">11953 17243 9961,'3'-22'1529,"-1"-7"-629,-2 19-990,0 14-360,0 8-2968,18 24 3418,0-3 0,13-4 0,-4-1 0</inkml:trace>
  <inkml:trace contextRef="#ctx0" brushRef="#br1" timeOffset="86727">11997 16847 9871,'-4'-7'-45,"3"2"0,-3 2 0,4 3 0</inkml:trace>
  <inkml:trace contextRef="#ctx0" brushRef="#br1" timeOffset="87098">12545 16834 11400,'-19'-8'900,"14"-4"-810,-14 8 0,10-1-90,7 23 0,-7 12 0,9 12 0,0 4-784,0-7 784,0 2 0,0-1 0,17-2 0,-13-3-341,13-3 431,-17-3 90,10 0-180,-7-11-90,13-18 90,-15-24-180,4-30 0,-5 3-270,3 12 0,1 1 396,0-12-1655,4 0 0,1 0 1709,-2 0 0,-1 13 0,1 3 0,2 1 0</inkml:trace>
  <inkml:trace contextRef="#ctx0" brushRef="#br1" timeOffset="87431">12940 17051 10141,'3'8'1170,"0"-1"-1081,1-4 1,-2-1 0,2-1-180,3-1 180,2-15-180,1 11 90,9-23 90,-6 8-180,15-13 0,-15 4 90,8-6 0,-13 13 90,0-11 0,-6 12 180,-1-5 90,-1 7-180,-18 6 360,14-1-360,-32 9-180,20 18 0,-14 7-90,7 25 90,11-8-720,4 18 90,8-23-1798,24 23 809,-18-25 1463,41 6 1,-28-16 0,22-4 0</inkml:trace>
  <inkml:trace contextRef="#ctx0" brushRef="#br1" timeOffset="87648">13627 16871 11490,'-31'-9'1889,"-14"4"-1529,17 2-180,-20 18-180,4 3-90,19 18-180,9 2-179,16-7-91,0 0 0,25-11-179,-19 1-181,49-2-89,-28-4 44,9-8 1,4-3-406,9 1 1263,-16-2 1,1-2 0,11-1 0,2 0-1</inkml:trace>
  <inkml:trace contextRef="#ctx0" brushRef="#br1" timeOffset="87865">14092 16470 11580,'0'-19'2249,"-17"2"-2159,1 8 0,-4 46-180,9-8 90,10 4 0,2 2-429,-1 9 159,0 3 84,0 0-309,9-12 1,3 0-136,7 18-225,-1-11 1,0-1-135,-2 3-630,6 19 539,-19-34 1080,7 1 0,-10-16 0,0-3 0</inkml:trace>
  <inkml:trace contextRef="#ctx0" brushRef="#br1" timeOffset="87982">13978 16945 10411,'0'-24'720,"0"-10"-630,0 10-360,20-14-90,-16 20-1349,57-2 270,-34 12 1173,36 4 1,-24 2 0,1 2 0</inkml:trace>
  <inkml:trace contextRef="#ctx0" brushRef="#br1" timeOffset="88115">15135 17055 8702,'6'4'-390,"-2"-1"0,-2-3 1</inkml:trace>
  <inkml:trace contextRef="#ctx0" brushRef="#br1" timeOffset="91437">4402 4155 10321,'0'32'90,"-15"1"-90,11 2 90,-25-3 0,26 3 90,-22-4 180,23 1 89,-9-3-89,1-5 180,7-4-540,-7-29 0,26-14 0,-13-18 0,17 5 0,3-2 0,-3-16-647,9 4 0,3 0 602,-14 19 0,0 1-630,16-19 1,-1 1-585,5-1 629,-14 20 0,1 1-719,3 1 1349,-2 8 0,-3 9 0,-1 4 0</inkml:trace>
  <inkml:trace contextRef="#ctx0" brushRef="#br1" timeOffset="91748">4728 4373 9062,'0'7'1169,"25"-3"-1079,-19-22-90,44 12 0,-28-33 0,9 24 0,4 1-90,9-23 135,-6 11 0,0 2-45,5-5 45,-11 7 0,-2 0 225,-3-2-90,3-10-90,-23 17 90,-1-2 0,-6 10 269,-18 4-449,-7 3 90,-25 19-90,-3 7-90,9 11 90,7 14-539,13-17 89,12 8-540,1-13-89,11-1-360,19-1 1439,-15-3 0,45-4 0,-11-1 0</inkml:trace>
  <inkml:trace contextRef="#ctx0" brushRef="#br1" timeOffset="92098">5760 3979 10051,'-43'-2'1799,"-4"22"-1709,7-15-608,-1 40 518,13-26-90,1 22 180,4-11-90,10 0-180,-2 11 180,13-13-190,12 13 10,-5-23 0,25-8 0,6-4 90,-10-1 135,13-10 0,0-7-45,-8-15 0,-6 4 0,-2-3 90,-7-17 450,13-12-180,-27 24-95,8-5-175,-10 11 180,0 9-180,0 26 173,-20 4-263,16 29-90,-28-5-1475,30 7 845,-21 5-809,17-9 0,1 1-450,-8 23 1979,5-22 0,2-1 0,5 14 0,-4-1 0</inkml:trace>
  <inkml:trace contextRef="#ctx0" brushRef="#br1" timeOffset="92535">6065 4176 8702,'19'-30'1079,"0"2"-629,-3 0 270,1-7-540,-7 8 179,-1-12 91,-6 22-360,-3 23-90,0 23 0,-6 13 0,-2 3 0,5 18-135,-5-11 0,2-2-45,6-4-45,6-10 1,5-3-46,9-2-450,19 4 360,-7-25 181,0-4-1,6-23 270,-8 12-90,-6-19 0,-1-5 0,3 7 89,-9-8 1,-2-2 450,-1 3-360,-3-8 0,-8 17 719,-3-2-1258,0 30-271,0 7-180,15 21-269,-11 1 1079,25 5 0,-5-12 0,16 10 0</inkml:trace>
  <inkml:trace contextRef="#ctx0" brushRef="#br1" timeOffset="92832">6902 4305 9512,'0'-10'809,"16"-2"-809,-12 2 90,33-3-90,-32 1 90,43-4-90,1-20 0,0 12 180,-15 1 0,-5 0 180,-13 2-181,8-10-179,-22 15 270,5-8-180,-32 11 0,19-1-90,-55 7 90,37 4-90,-42 2-90,33 22 0,-6 5-270,16 13-359,11-3-181,4-6-89,8-2-270,18 1 1259,-14 0 0,41-4 0,-12 0 0</inkml:trace>
  <inkml:trace contextRef="#ctx0" brushRef="#br1" timeOffset="93106">7610 3964 10861,'-16'17'989,"4"4"-989,12 12 90,0 12-90,0-14 0,15 25 90,-11-22-180,12 21 180,-3-25 0,-10 13-90,11-22-90,-14 1-180,0-9-90,0-6-2158,-17 0 539,-5-6 1979,1-20 0,-9 14 0,16-14 0</inkml:trace>
  <inkml:trace contextRef="#ctx0" brushRef="#br1" timeOffset="93287">7887 3795 11490,'9'16'1080,"-1"7"-1080,-4 21 90,-1-7-180,-1 5-270,-1-10-360,1 1-89,1 0-1170,6 11 1259,-3-10-1438,6 15 2158,-5-26 0,-2 5 0,-3-15 0</inkml:trace>
  <inkml:trace contextRef="#ctx0" brushRef="#br1" timeOffset="93398">7808 4154 9422,'0'-39'539,"0"8"-629,26 1-539,22-1-810,14 11 1129,-23 7 1,1 2-1,26 1 1,-31 6 0,-1 0-1</inkml:trace>
  <inkml:trace contextRef="#ctx0" brushRef="#br1" timeOffset="95532">7207 5654 7892,'-16'16'810,"-9"7"-630,8 7 90,-14 17-90,6-17-135,8 1 0,2 3 45,-6 12-31,6-7 1,-1 8 0,0-4-551,2-5 0,-1 2 640,-2 13 1,-3 7 0,2-6-368,2-9 0,1-1 277,-1 6 1,-2 6 0,2-6-15,1-3 0,0-1 75,-1 5 0,-1 4 0,2-4-918,2-5 0,0-2 843,-4 13 0,0 2-45,0-2 0,1-2-260,3-13 1,0 2 289,-2 3 0,-1 4 0,2-3-30,0-5 0,1 0 30,-3 5 0,-1 5 0,2-5-358,1-2 0,1-2 328,-5 15 0,0 0 0,6-16 0,1-2 45,-1 1 0,1 1-90,-1-1 0,0 1 90,-5 19 0,0 0-45,4-15 0,-1 1 0,-1 4 0,-1 4 0,1-5 0,2-5 0,-1 0 0,0 3 0,-1 5 0,1-6 0,2-4 0,1-2 0,-4 13 0,1-2 45,5-15 0,1-3-90,0 1 0,0-1 45,0-2 0,-1 2-45,-2 13 0,-1 0 140,2-12 1,1 1-96,-7 26 0,1 0 0,5-26 0,1-1 249,-2 13 0,-1 0-249,4-14 0,0-1 0,1 1 0,-1 0 163,1 0 1,-1 2-164,-3 16 0,-1 1 0,3-14 0,-1 2-19,-1 4 1,0 4 0,0-4 18,0-6 0,0 1 0,-2 13 0,-1 5 0,1-5 45,4-11 0,-1 0 45,-1 7 0,0 6 0,1-7-90,4-12 0,0-1 45,-3 23 0,1-1-7,4-24 1,0 0 6,-2 23 0,2-1-90,1-22 0,1 0 75,0 13 0,-1 6 0,1-5-75,1-6 0,0 0 75,-1 11 0,0 6 0,0-6 427,1-11 1,0 0-458,-1 5 0,1 4 0,0-4-759,1-4 0,0-2 759,0 16 0,0-2 0,0-15 0,0-3 228,0 1 1,0 0-229,-1-2 0,2 2 0,6 14 0,1 0 0,-6-13 0,0 0 0,7 4 0,3 4 0,-2-5 0,-2-4 0,1-1 0,7 28 0,3-1-45,-7-27 0,1-1 90,0 11 0,1 2-45,1 0 0,-1-2-45,-2-10 0,0 1 45,2 5 0,1 3 0,-1-4 45,0-2 0,0 0-75,2 4 0,1 5 0,-1-5 75,-1-1 0,0-2-661,5 14 1,-1 0 660,-5-15 0,0-3-90,0 1 0,0 0 136,1-2 1,2 1-92,4 16 0,1 1 0,-5-14 0,1 2 160,0 2 1,1 4 0,-1-4-161,-1-5 0,-1-1-30,2 4 0,1 4 0,-1-5 75,-2-4 0,-1-2-45,5 12 0,0 1-45,0-5 0,-2-1 45,-5-10 0,1 2 0,7 20 0,-1-1 216,0 9-216,-5-9 0,0-1 0,0 8-45,-1 2 0,0 1 135,0 2-135,-3-3 0,0 0 45,-3-5 0,-2-9 0,0 0 0,0 7 0,-1 0 0,0 0 0,0 2 0,-2-3 0,0 0 0,0-3 0,-1-7 0,0-1 0,2 7 0,0 13-90,2-21 90,-3-1 0,1-1 0,2 1 0,0 10 0,1-1 0,2-1 0,0-3-45,1-10 0,0 0 45,1 5-45,1-7 0,-1-1 45,2 5 1699,4 15-1789,-3-1 90,-5-11-360,7 21 270,-8-29-270,7 12 90,-5-25 262,3 2-621,-2-12 1101,0-2-1911,-2-2 1540,1-2 1,-2-2-1,1-1 1</inkml:trace>
  <inkml:trace contextRef="#ctx0" brushRef="#br1" timeOffset="108331">27772 9078 7623,'-5'-9'539,"1"1"-89,-1 1-180,2 1 0,1 1-90,0 0 90,0 2 1618,1-1-1348,1 22-450,0 9 0,0 15 0,7-3 0,0 1-1086,-4 24 1041,4-15 0,-1 2-630,-5-6 1,-2 0 539,1 6 0,0 2 90,1 3 0,-2 5-45,-4-2 0,-4 6 0,3-2-465,4-12 1,1-3-1,-2 5 465,-3 10 0,-4 5 0,0 1 0,1-6 0,1-10 0,1-4 0,-1 6 0,-1 4 0,-1 7 0,-1 4 0,-1-3 0,1-7 30,-3-2 0,1-7 0,-2 7-30,2 2 0,-1 7 0,0 2 0,0-2 0,1-9 0,1-3 0,0-7 0,-1 5 18,1-4 0,-2 5 0,0 2 0,0-1 0,2-6-78,-1 3 0,1-4 0,-1 3 15,-2 8 0,-2 5 0,1-1 0,1-7-45,4-10 0,1-5 1,-2 4-316,-3 12 0,-3 7 0,1-1 1,2-9-91,-2 3 0,1-3-315,-3 9 1,-2 5-1,2-11 810,6-19 0,0-4 0,-3 8 0,2-2 0,-4 7 0</inkml:trace>
  <inkml:trace contextRef="#ctx0" brushRef="#br1" timeOffset="109003">28940 10180 10321,'1'-38'1349,"0"2"-899,-1 3-90,0 2 0,0 2-270,-18-1-90,13 12 90,-28 2-90,12 13 0,-9 22 0,-1-15 0,6 44-90,0-22 90,8 9 0,1 4 90,-6 9-135,7-6 0,3 0-45,3 4-45,4-10 0,3 0 45,1 0 90,1 6-90,0-20 90,21-5 0,-16-6-90,30-5 90,-17-4 0,15-22 0,-3-7-90,-5-25 180,-11 8 90,-7-14-180,-7 24 0,0-14-90,0 27 180,0-2-90,0 36-450,0 19-269,0 7-1260,0 20 809,0-30-1247,15 17 2417,-11-22 0,23 2 0,-11-11 0</inkml:trace>
  <inkml:trace contextRef="#ctx0" brushRef="#br1" timeOffset="109349">29055 10192 9602,'4'0'629,"0"22"-719,-2-17 180,1 41-180,-2-10 90,2 10-180,-3 17-179,1-29-271,2 17 540,0-27-270,1 2-90,-1-19 91,2-2 89,-2-5 90,4 0 180,-2-19 0,9-10 180,-4-13 269,12-19-89,-8 21 90,2 0 0,0 1 179,-1 4-179,12-16-450,-15 40 180,4 5-270,-7 24 90,5 12 90,-7 9-270,4 4-719,-3 5 359,0-14-719,2 19 89,-1-35 1170,0 13 0,0-29 0,1 9 0</inkml:trace>
  <inkml:trace contextRef="#ctx0" brushRef="#br1" timeOffset="109705">29637 9757 8792,'0'-16'2788,"0"23"-2518,0 21-90,0 16-90,0 13-1562,0-7 1561,0 7-89,0 0-181,0-17 0,0 1 181,0 19 0,0-10 0,0-2 0,0-7-180,0 17 0,0-45-449,0-1 539,18-9 90,-13-20-90,32-7 90,-18-23 0,3 10 0,7-10 90,-12 30 1250,13-12-1160,-8 27 764,-2-8-1034,-12 32 90,3-17-90,-8 51-179,0-36-1440,-2 40 719,-1-33 181,-19 8-181,15-16 990,-29-2 0,29-8 0,-10-2 0</inkml:trace>
  <inkml:trace contextRef="#ctx0" brushRef="#br1" timeOffset="109965">29322 8884 9871,'17'-3'1440,"1"0"-1530,14 3 180,-15 20-90,8 3-180,-19 14-1439,11 16 629,-14-13-180,-2-1 1,-1 1 815,0 15 0,0-18 1,0 0-1,0 18 1</inkml:trace>
  <inkml:trace contextRef="#ctx0" brushRef="#br1" timeOffset="110298">30438 10082 11490,'4'-32'360,"-20"12"-270,-2 9-270,-5 33 0,10-4 180,13 21 0,0-6 0,0 3 0,0 4 0,19 19 0,-14-14 0,14-10 0,0-1 0,-15 3 270,15 16-180,-19-28 180,0 8-270,-19-19 0,15-1-450,-36-9-629,11-2 179,-20-2 91,19-18-1260,-6-4 2069,32-11 0,-10 2 0,14 7 0</inkml:trace>
  <inkml:trace contextRef="#ctx0" brushRef="#br1" timeOffset="110565">30868 10226 10861,'4'27'1349,"-18"-10"-1349,10 1 90,-30-6-180,29 7 90,-12 1 0,6-3 90,8 2-90,-8 2 0,11-2 0,0 1-90,17-1 90,-12-2-90,30-3 90,-30-3 0,37-2 0,-12-6 90,10 0-180,-3-3-270,-10-17-539,-6-6 89,-5-21-1618,-9-4 719,-7 8 1709,-23 1 0,17 12 0,-17 2 0</inkml:trace>
  <inkml:trace contextRef="#ctx0" brushRef="#br1" timeOffset="110783">30647 9827 10051,'20'-21'1529,"-15"0"-269,47-17-1080,-33 13-135,9 3 0,1 1 44,-1 2-89,19-6-89,-19 15-91,16 1-180,-19 6-90,6 3-1709,-4 21 810,-8-16 1349,13 34 0,-16-18 0,5 19 0</inkml:trace>
  <inkml:trace contextRef="#ctx0" brushRef="#br1" timeOffset="110965">31578 9387 11760,'-13'42'-1169,"10"-6"-270,-11 8-899,14-4 2338,-10 5 0,7 5 0,-7 2 0</inkml:trace>
  <inkml:trace contextRef="#ctx0" brushRef="#br1" timeOffset="111301">31845 9994 11580,'16'-5'180,"-3"3"0,1-2 0,-3 4 0,0 0-90,6 0-180,-5 0 90,3 13-630,-6 9 181,-4 7-541,2 15 630,-5-14 1,8 30 269,-3-30 180,19 20-270,-8-31 539,23 6-89,-15-13 720,18 7-541,-21-9-179,3 5-90,-15 1-180,-5-2-1169,-24 20-450,-20-13 1619,1 0 0,-3 0 0,3-9 0,0-1 0,-5 3 0,-1 1 0</inkml:trace>
  <inkml:trace contextRef="#ctx0" brushRef="#br1" timeOffset="112067">28340 11663 10771,'0'12'450,"0"9"-360,0 12-90,0 6 179,0-5-269,0 21 180,0-13-225,0-1 1,0 0-136,0-1-270,0 25 360,0-42 0,0 3-809,0-17 899,12-3-90,12-37 360,3 23-90,-5-23 0,0 0 90,3 24 179,13-38 1,-17 34 0,3-5-180,-11 8 90,0 8-90,-4 0 359,1 20-359,-5 6-90,-2 22 0,-3-10 0,-23 9-90,18-20-90,-36 4-360,15-6-269,-8-10-1170,-11 3 989,21-12 900,-13-2 0,25-4 0,-4 0 0</inkml:trace>
  <inkml:trace contextRef="#ctx0" brushRef="#br1" timeOffset="112248">28818 11982 9152,'9'20'539,"-2"13"-359,-1-19-90,0 5-90,-3 5-90,0-5-269,0 8-1350,0 3 539,-1-13 1170,-1 1 0,0-7 0,0-1 0</inkml:trace>
  <inkml:trace contextRef="#ctx0" brushRef="#br1" timeOffset="112401">28948 11530 9871,'0'-11'-2878,"0"19"2878,0 15 0,0 13 0,0 5 0</inkml:trace>
  <inkml:trace contextRef="#ctx0" brushRef="#br1" timeOffset="112571">28703 12602 8792,'0'0'0</inkml:trace>
  <inkml:trace contextRef="#ctx0" brushRef="#br1" timeOffset="112981">29320 12354 11041,'38'-37'629,"2"0"-449,-2 4-2735,3-4 2555,4-6-90,4-2-126,-15 11 1,1-1 260,-9 9 0,0-2-90,12-19 0,-2 0 45,1-8 45,-17 19 0,-2-1 90,-6 2 0,-3 0 44,1-15 162,-6 11 1,-2 2-432,-2 3 360,-20-9-270,-2 31 1333,-19 15-1243,20 28-90,4-1 0,1 2 90,-4 31-50,7-15 1,0 0-221,-5 15-180,13-10 0,3 0-180,2 8-764,8-4 0,1-1 404,-5-3 90,10-8 1,3-4 809,3-12 0,8 2 0,2-17 0</inkml:trace>
  <inkml:trace contextRef="#ctx0" brushRef="#br1" timeOffset="113232">29995 12191 11580,'5'-33'720,"-2"7"-630,-19 11 0,12 27-180,-23 13 90,24 10-90,-8 12 0,28-18-180,5 26 270,20-31-90,2 12-90,0-28 180,-5-2-90,-18-26 0,-9-7-449,-12-24-1,0 9-269,-19-2-811,-3 2 631,-1 11 989,-11-4 0,30 15 0,-12 4 0</inkml:trace>
  <inkml:trace contextRef="#ctx0" brushRef="#br1" timeOffset="113449">30430 12169 11760,'0'8'90,"0"5"-90,0-2-90,16 16-449,-12-7-1620,27 21 900,-28-16 1259,22 16 0,-11-18 0,11 4 0</inkml:trace>
  <inkml:trace contextRef="#ctx0" brushRef="#br1" timeOffset="113608">30870 12018 11670,'4'-6'-1079,"-2"-2"-2159,-1 24 3238,-1-1 0,0 6 0,0-7 0</inkml:trace>
  <inkml:trace contextRef="#ctx0" brushRef="#br1" timeOffset="113865">30178 11896 13559,'21'-7'450,"-16"0"-450,32 2 0,-33 1 0,31 1-1169,-12-2-810,16 4 180,-4-2 1799,-4 3 0,-11 16 0,-5 3 0</inkml:trace>
  <inkml:trace contextRef="#ctx0" brushRef="#br1" timeOffset="114098">30723 11715 10411,'10'-7'1709,"-1"3"-1079,0 4-1,1 0 1,4 0-540,-3 0 90,7 15-180,-6-11 90,13 23-180,-10-25-990,16 10 361,-13-12-1980,21 0 810,-13-21 1889,13 16 0,-10-38 0,3 14 0</inkml:trace>
  <inkml:trace contextRef="#ctx0" brushRef="#br1" timeOffset="114315">31613 12429 9872,'0'10'-630,"0"-4"1,0-2-1</inkml:trace>
  <inkml:trace contextRef="#ctx0" brushRef="#br1" timeOffset="141698">22570 5001 11850,'-46'0'1529,"0"14"-1439,-3 3-180,11 11-986,3-2 1076,14-1 166,10 0-436,-9 3-90,17-1-180,-8 3-89,11-2-181,0 0-179,21-2 89,-16-2 1,45-5-990,-1 0 1889,15-10 0,-28-5 0,0-1 0,18-3 0</inkml:trace>
  <inkml:trace contextRef="#ctx0" brushRef="#br1" timeOffset="141948">22993 5189 10231,'11'-19'1799,"-5"-7"-1169,-2 19-360,-26-6-270,-4 9 0,-3 25 90,-13-16-180,18 32 0,-3-15-180,-3 16 270,27-3-180,-8-6 180,32-13 0,8-6 0,13-10 0,17-21 0,-23 16 0,-5-21 0,-4-4-488,-6 7 488,16-30-450,-33 20-180,9 0-539,-13 1-1620,0-13 2789,0 12 0,0-11 0,0 15 0</inkml:trace>
  <inkml:trace contextRef="#ctx0" brushRef="#br1" timeOffset="142132">23517 4162 11131,'-41'15'-540,"1"8"-270,18 11 91,-13 4-91,30-5-269,-23 1 1079,25 2 0,-8-2 0,11 2 0</inkml:trace>
  <inkml:trace contextRef="#ctx0" brushRef="#br1" timeOffset="142415">23908 4659 10681,'6'4'1349,"-3"-1"-1079,-2 4-90,-1-1-180,0 4 90,-17 1-90,13 4 0,-27 2 0,13 14 0,1-7-90,-12 20 0,17-18-90,-5 8 0,9-2 180,8-7 0,0 11 0,0-18-180,0 6 90,0-14 0,0 2 90,0-8-180,-24 1-989,-11-2 450,-12-2-1530,-15 1 810,26-2 1439,-5 0 0,27 0 0,5 0 0</inkml:trace>
  <inkml:trace contextRef="#ctx0" brushRef="#br1" timeOffset="142787">24047 4884 9512,'16'18'1259,"-4"7"-989,-2-22 89,-2 20-269,-4-4 0,3 19-90,-5-5 0,1 3 0,-1 3 0,-1-9 0,1 15-90,0-21 270,-1 6-360,2-17-89,-1-1-271,0-8 540,-1-2-90,1-24 0,0 16-450,3-57 360,-3 34-69,1-4 1,0-2 248,2-13-682,4-6 682,3-3 0,0 15 0,2-1 0,-3 11 0,1 0 225,11-19 0,2 2 135,7-1 89,-5 16 1,2 5-180,3 5 90,7 5 0,-15 15 90,-3 4-181,-3 0 91,1 18-540,-9 3-359,-1 23-721,-7-8 1260,-25 5 0,-8 0 0,-6 10 0,-4-9 0,-1 1 0</inkml:trace>
  <inkml:trace contextRef="#ctx0" brushRef="#br1" timeOffset="143819">22870 6205 9152,'-7'0'629,"-1"0"-359,-1 0-180,-1 0-90,0-13 270,1 10-180,0-10 0,-2-1-90,3 0-90,1-14 180,5 2-180,0 6 90,2 1-90,0 7 180,18 0-90,-13 1 180,12 4-90,0 2-90,3 3 0,1 22 90,5 10-90,-23 30 0,7-7 0,-19-13 0,-3-1-90,7 8 90,-24-7 0,-4-1-90,6 3-45,-10-8 0,-4-3-45,0 0 90,5-6 0,1-1-180,10-5 180,-20 3 180,42-37 0,17-5 90,15-19 360,28 8-450,-13 14 0,16 6-180,-23 11 270,24 18-180,-25-13-765,-2 21 1,-1 4-226,1-10 990,-4 9 0,-2 1 0,-3-6 0,6 7 0</inkml:trace>
  <inkml:trace contextRef="#ctx0" brushRef="#br1" timeOffset="144217">23680 6388 10141,'-19'-6'1349,"-3"3"-1259,-25 1 90,13 20-180,-5-14 0,11 32 0,-7-13 0,8 0 0,-1 13-180,12-16 180,8 11 0,3-8-90,5-8-179,17-5 179,3-5 180,21-2-180,-21-19 90,18-3 90,-19-1-90,13-10 0,-15 12 90,0-9-180,-12 11 539,6 7-449,-6 9-90,0 0 90,-1 15-1259,3 6 270,0 10-1080,5 12 621,-4-16 1448,4 8 0,-4-15 0,0 1 0</inkml:trace>
  <inkml:trace contextRef="#ctx0" brushRef="#br1" timeOffset="144565">23857 6476 9152,'8'0'629,"0"14"-449,0-10-180,-1 26 0,3-9 90,-2 10-180,0-2 90,-1-7 0,-3-2 180,2-2-180,-2-1-180,1-1 90,0-8 0,-1 0 0,-1-8 90,0-19 0,3-5 90,2-12 90,7-14-180,-4 17 270,11-19 270,-10 25 179,12-5-629,-11 23-90,10 1 0,-7 30 90,8 3-180,-7 1-989,9 29 269,-11-34-1079,0 12 1,0 0 1888,0-14 0,11 14 0,-11-26 0</inkml:trace>
  <inkml:trace contextRef="#ctx0" brushRef="#br1" timeOffset="144931">24570 5924 10051,'5'-5'1170,"-1"1"-541,8 25-449,-4 12 90,7 30-270,-6-6 0,3 0 0,-3 1 0,-2-17 0,6 21 0,-6-32 0,7 8-180,-8-21 0,2-2-90,-4-10 90,2-2 90,4-18 90,2 12 0,13-29-89,-6 8 268,15-18 1,-14 17-180,4-8 180,-6 30-90,-1-9-90,-2 12 0,-1 24 0,-6-18 0,0 46-180,-2-30-720,-3 16 1,-2 2 90,1 1-316,1-4 1,-4-2 1124,-20-7 0,16 2 0,-16-14 0</inkml:trace>
  <inkml:trace contextRef="#ctx0" brushRef="#br1" timeOffset="145121">23858 5813 9332,'20'-26'1169,"-15"2"-989,37 4-180,-11 0 90,11 9-90,14 1-450,-22 8-2158,14 23 2608,-31 13 0,10 14 0,-17 6 0</inkml:trace>
  <inkml:trace contextRef="#ctx0" brushRef="#br1" timeOffset="145771">25982 4422 10951,'26'-3'1259,"-3"1"-899,-1 24-90,-3-3-91,-2 15 1,0 4-90,10 20-1136,-10-19 0,0 6 1,-1-1 1090,-3 1 0,-1 3-45,0 8 0,0 6 0,-3-5 0,-2 0 0,-2-1 0,-1-7 0,-1 2 0,0-2 45,-2 5 0,0-3-45,0 2 0,-2-1 0,-8-1 0,-3 3-120,2-5 0,-1 3 0,-1-2-15,-9 8 0,-3 1-158,7-12 1,-1 5 0,0 0 0,1-5-293,-5 11 0,-1-1-157,5-12 0,-3 4 0,1-1 0,2-5 742,-3 8 0,1-3 0,-3 12 0,1-2 0,10-23 0,-1-1 0</inkml:trace>
  <inkml:trace contextRef="#ctx0" brushRef="#br1" timeOffset="146201">27475 5142 10591,'0'-36'899,"0"0"-539,-19 4 90,-5-13-180,0 15-225,-4 7 0,-1 3-45,4 3 0,-33 3-491,19 9 491,1 5 132,3 0-42,-7 17-90,16 2 66,2 19-66,18-6 90,28-12-180,17-8 135,-5-11 0,3-2-45,29 1 90,-22-8 0,-3-4-180,7-16-90,-15 6 0,-3-3-1506,-3-18-743,-5 8 2429,-38 17 0,-18 28 0,-24 16 0</inkml:trace>
  <inkml:trace contextRef="#ctx0" brushRef="#br1" timeOffset="146353">27000 5593 10591,'26'10'450,"12"-3"-450,-10-3-720,25-20-179,-4 12-496,-11-11 1,0-3 1027,13-4 0,-14 11 1,0 1-1,18-8 0</inkml:trace>
  <inkml:trace contextRef="#ctx0" brushRef="#br1" timeOffset="146665">28552 4917 11131,'1'-6'719,"-1"0"-179,0 2-450,-17 1 0,-7 17-90,-34 7-180,18 19-135,15-15 0,2 1 45,0 15-719,10 13 359,3-25-989,30 13 720,-15-22-1,45-4 900,-24-12 0,29-4 0,-9 0 0</inkml:trace>
  <inkml:trace contextRef="#ctx0" brushRef="#br1" timeOffset="146931">28858 5003 10051,'5'-23'1529,"-1"2"-1259,-4 4 180,0-2-270,-25 6-180,-2 2 0,-22 8 90,4 22-90,8 0 90,16 18-90,8-5 0,34-3 0,9-12 0,13-6 0,13-11 0,-22 0 0,18-17 0,-34-3-270,15-18-180,-30 1-1439,9-1 720,-12 9-1957,-23-1 3126,-2 16 0,-2-2 0,8 6 0</inkml:trace>
  <inkml:trace contextRef="#ctx0" brushRef="#br1" timeOffset="147119">29292 3950 11041,'-19'22'-360,"15"18"-360,-15-18-179,2 24-271,13-4-1533,-13 6 2703,17 3 0,0 3 0,0 1 0</inkml:trace>
  <inkml:trace contextRef="#ctx0" brushRef="#br1" timeOffset="147351">30092 4415 11400,'9'21'270,"-1"36"-270,-7-28-45,0 15 0,0 3-1115,-1 8 440,1-5 1,-2 0-725,-19 9 994,19-22 1,-2 0 449,-15-2 0,1-3 0,13 16 0,-12 11 0</inkml:trace>
  <inkml:trace contextRef="#ctx0" brushRef="#br1" timeOffset="147485">29683 5042 9871,'-4'-27'180,"0"-2"-270,29-12-90,-1 10-495,20 5 1,6 4-45,8 7 346,1 3 1,1 4-1,-1 8 1,-21 0-1,0 0 1</inkml:trace>
  <inkml:trace contextRef="#ctx0" brushRef="#br1" timeOffset="147815">30578 4903 11041,'-21'-14'449,"-5"3"-359,-12 11-90,15 14-90,-1-11-89,21 27-1,-10-7-180,13 8 90,0-1 0,0-10-180,20 3 450,3-11 0,18 8 0,-2-19 0,-4 6 0,-15-22 180,1-5 270,-14 1 360,2-17-720,-4 15-450,-5-16-720,0 34 271,0 13-91,0 23-629,0 0 1529,20-7 0,-15-3 0,15 0 0</inkml:trace>
  <inkml:trace contextRef="#ctx0" brushRef="#br1" timeOffset="148182">31103 4831 10591,'-17'-10'1349,"13"23"-1349,-26 12 90,27 11-180,-9-2 90,12-9 0,0 17 90,0-17-180,22 13 90,2-29 0,25 0-90,-6-9 180,-17-18-180,9 13 270,-31-34 0,22 8 180,-24-9 90,7-13-450,-9 26 629,0-10-629,0 47 0,0-2 0,0 34 0,0 15 0,0-8-180,0-5 0,0 0-770,0 11 320,0 11-359,-11-21-540,8-5-180,-19-1 1709,11-4 0,-12-2 0,3-2 0</inkml:trace>
  <inkml:trace contextRef="#ctx0" brushRef="#br1" timeOffset="149099">27145 6437 11670,'0'46'540,"0"-5"-540,0 2 0,0-4-45,0 0 0,0 0 45,0 10-180,0-5 0,0-3 90,0-9-359,0 9-1,-10-27-180,7 1 720,-7-36-90,10-11 45,8-1 0,1-2 135,-5-22 0,10 16 0,4 2-180,3-7 404,-4 13 1,2 2-135,2 4-180,9 3 90,-12 19 0,5 20 90,6 14-180,-13 10-45,-4-7 0,-1 1-45,-2 10 0,-3-1 0,-1-2 0,-3-1 0,1 13-810,-3-33 720,0-24-90,0-12 180,18-31 0,2 3-45,0 13 0,1 0 45,7-5 180,1-16-180,-6 36 90,-7-9 0,5 24-180,-11-4 90,10 25 0,-8 8-360,10 25-269,-8-8-766,1-7 1,1-2 225,4 0 1169,13 17 0,-8-39 0,2-4 0</inkml:trace>
  <inkml:trace contextRef="#ctx0" brushRef="#br1" timeOffset="149631">28095 6620 11221,'-19'-20'539,"15"2"-179,-32 3 90,10 4-270,-20 5 0,0 16-270,3 14 180,14 19-180,13 9 90,9-11 0,7-2-180,21-8-90,6-10 90,26-2 90,-10-14 0,13-5 90,-25-16 90,7 11-90,-16-32 0,-4 31 0,-8-38 270,2 17-360,-10-11 90,4 2-90,-6 42 90,0 10-90,0 36 0,0-9-629,23 8 359,9-33-45,7 0 0,4-4 225,12-11 135,-8-4 0,-3-1 45,-2-2 90,-8-21 0,-2-4 0,0 5 45,-8-12 0,-4-4 315,-3-1 314,-8-5 1,-3 0-405,-3-2-270,0 6 0,-5 3-180,-14 9 539,13-4-449,-23 47 0,24 29-90,-8 10-270,9-8 1,2 0-515,-1 1 154,15 16-269,-11-23 89,11-2 91,-15-4-1646,13 4 2455,-10-13 0,11-1 0,-14-12 0</inkml:trace>
  <inkml:trace contextRef="#ctx0" brushRef="#br1" timeOffset="149748">28390 6573 10411,'-7'-16'-180,"6"2"-360,-6 0-989,28 4 450,11 3 1079,11 3 0,1 4 0,-11 0 0</inkml:trace>
  <inkml:trace contextRef="#ctx0" brushRef="#br1" timeOffset="150005">28100 5906 10321,'-5'-12'630,"2"2"-360,3 4 89,21 4-359,6 1 0,24 1 0,-10 14-180,11-11 1,-22 26-901,17-16 271,-23 5-1890,10 0 2699,-18-9 0,2 2 0,-9-4 0</inkml:trace>
  <inkml:trace contextRef="#ctx0" brushRef="#br1" timeOffset="150481">27793 6230 11580,'27'-23'405,"0"0"0,17-16-315,4 7 0,-10 6 0,-10 8 0,1 1 0,13-9-45,-7 6 0,-2 2 45,1 0 179,14-6-179,-28 14 180,3 1-270,-14 6 0,-1 2 90,-5 1-180,4 18-180,-1 4-89,1 12-271,1-5-360,1-5-449,-1 0 0,2 0-450,0 0 1889,2-2 0,1-2 0,0 0 0</inkml:trace>
  <inkml:trace contextRef="#ctx0" brushRef="#br1" timeOffset="150699">28830 5848 11580,'0'-10'720,"0"2"-810,0 2 90,0 0-360,-16 3-539,-4 0-540,1 20-270,-20-12 1709,21 32 0,-20-19 0,10 18 0</inkml:trace>
  <inkml:trace contextRef="#ctx0" brushRef="#br1" timeOffset="151321">30215 6434 11400,'-53'0'360,"6"0"-180,12 0 180,3 0 0,-1 0 0,1 0-270,1 0-90,2 0 0,-12-14-90,12 0-270,-14-16 180,24 17 0,1-15 0,13 4 270,4-8-90,26-13 0,-19 17 0,26 5 0,5 2-90,-9-3 225,17 9 0,2 4-135,-6 3 180,17 29-90,-33 2 0,-17 10 0,-3 5 90,4 10-91,-5 0 1,-8-1 0,-22 11-90,2 0 0,-4-2-165,1-28 1,-2-3 164,-15 20 0,1-3 0,-4-12-180,9-10 0,1-3 90,-3-4-360,-16-1 270,30-11 90,-1-1 0,19-21 90,3-5 0,12-6 0,6-3 0,18-8-191,-12 14 1,2 3 280,24 2 0,-11 11-90,20-3 0,-15 14-45,-5 10 0,0 2-135,3-4-405,-7 25 1,-1 4-676,6-8 495,-15 3 1,-1 3-1423,10 3 2187,-3 0 0,3-2 0,0-1 0</inkml:trace>
  <inkml:trace contextRef="#ctx0" brushRef="#br1" timeOffset="151549">31030 6415 8972,'-21'16'0,"-11"-12"-270,28 28-1709,-23-18 1979,25 13 0,-10-15 0,12-4 0</inkml:trace>
  <inkml:trace contextRef="#ctx0" brushRef="#br1" timeOffset="152217">29418 5923 11400,'0'-14'810,"24"1"-630,-18 2 90,24 2 0,7 4-1,-7-1-134,11 1 0,2 2-135,2 3 45,-7 5 0,-2 5-45,4 15 0,-4 7 0,-3 5-90,-4 16 180,-8-4 0,-4 0-180,-10 3 90,-16-7 0,-3 1-410,6 5 230,-30-10 1,-5-2-1375,9 2 1419,-4-17 0,-3-2-438,8-5 1,2-2 212,-13 2-1619,-18 3 1260,28-15 904,37-14 174,44 6-179,12-9 0,-13 17 0,-2 7 795,0 14-885,-17-8 0,-2 2 270,8 20-90,-7-6 89,-4 1 361,-2 16-450,-13-13 741,1 18-921,-31-26 0,-9 9-90,-12-22-90,0-5 0,0-3-360,-7-5-450,-2 1 1,0-5-450,3-16 1349,9 6 0,2-4 0,0-19 0,-7-3 0</inkml:trace>
  <inkml:trace contextRef="#ctx0" brushRef="#br1" timeOffset="152781">30772 6444 12210,'0'-13'180,"0"2"180,-17 5-360,-5 2 90,0 22-90,-15-14 0,13 55-90,-9-31-494,17 1 1,3 2 493,-2 7 389,6-5-569,1 10 270,7-15-449,-2 4 269,23-16 0,2-7 180,22-3 90,-4-35 0,-1 21 179,-5-39-179,-16 25 868,0-13-958,-11 14 90,1 2 0,-3 37-180,-5 1-90,0 18 0,0-1-989,0 2 539,0-11-3148,0 15 3778,17-29 0,-13 5 0,13-18 0</inkml:trace>
  <inkml:trace contextRef="#ctx0" brushRef="#br1" timeOffset="153083">30923 6573 10321,'5'-17'900,"-1"8"-721,-1-4-89,0 12 0,1-6-90,0 7 90,3 16 0,-1-12-90,7 43 90,-4-27-270,6 41 0,-6-31-179,2 10-181,-4-16 90,0-4 0,-1-3-539,3-4 539,-4-6 1,7-2 449,-5-5 89,9-17-89,-6-5 1350,15-34-901,-12 19 1,10-18 180,-12 40-180,1-14-450,-6 27 90,4-8-1,-4 28-268,12 18-181,-7 3-1259,13 21 269,-11-32 1350,14 7 0,-10-12 0,9-1 0</inkml:trace>
  <inkml:trace contextRef="#ctx0" brushRef="#br1" timeOffset="153464">31645 6103 12030,'8'0'1259,"-2"25"-719,1 0-360,-2 11 0,0 5-180,4 18-1348,-5 0 0,1 2 1393,-2-22 0,1 0-75,-3 4 0,1 4 0,-1-4 75,1-6 0,0-1-45,1 9 0,1 0-301,-1-10 0,0-2 211,4 13 475,1 11-835,-1-35-90,1-1 270,1-16 1179,1-21-999,8-12 1235,-1-11-1145,-1 7 0,2-1 0,6-10-1224,6-17 1224,-10 21 0,-1 5 180,-3 4-180,4 7 0,-7 11 90,2 5-90,-8 7 0,-2 21-270,-2 5-180,-3 23-270,-17-13 1185,13-2-4512,-45-8 4047,28-6 0,-29-5 0,21-8 0</inkml:trace>
  <inkml:trace contextRef="#ctx0" brushRef="#br1" timeOffset="153665">30797 5759 11041,'32'-17'539,"0"1"1,-1 1 0,0 1-1,19-8-2781,3 6 2512,1 7-180,0 3 694,-5 4-784,-17 11 0,-1 5-360,10 6-899,-12 11 0,-4 6-990,-3 14 292,-12-13 0,-2 2 1957,-5-5 0,-2 0 0,-1 4 0,0 0 0,0 2 0,0 1 0</inkml:trace>
  <inkml:trace contextRef="#ctx0" brushRef="#br1" timeOffset="153819">32540 7276 14189,'26'8'-2249,"-3"-1"-719,-11 0 2968,-3-4 0,-7-2 0,-1-1 0</inkml:trace>
  <inkml:trace contextRef="#ctx0" brushRef="#br1" timeOffset="159148">22023 4122 7982,'-3'9'180,"-11"-7"-180,11 18 0,-18-7 0,19 7 0,-18-1 0,13-2 90,-15 7 0,8-4 90,-5 6-180,3 3 0,3-7 90,-5 19-90,8-15 90,-1 22-90,7-17 90,1 25 90,3-20-180,0 13 90,0 9 0,0-11-90,0-4 0,0 1-493,0 11 493,0-19 0,0 0 90,0 16-90,0-1 0,0 0 90,0-16 0,0 0-180,0 18 135,-5-10 0,-1 0 45,3 6-90,-2-8 0,-1 1 90,-2 8-180,6 13 180,-6-16-180,3-3 90,4 2 0,-4-13 0,0 0 0,3 21 45,-2-8 0,0 1-45,0 12-45,0-8 0,1 0 225,-2 9-225,2-20 0,1-1 45,-2 14 0,-1-3 90,2-3-180,-2 18 180,3-17-90,0-9 0,1-1-90,0 5 135,-1-1 0,4-1-45,13 0 0,-15-4 0,4-2 0,27-5 0,-14 19 90,3-23-180,5 16 180,-12-19-180,15 25 180,-10-23-90,4 20 0,-11-25 0,6 12 0,-4-15 0,10 10 90,-6-12-90,7 2 89,10-2 91,-5-5-90,33 5-90,-18-8-100,-2-2 0,3-1 100,15-1 45,-3-2 0,2 0-45,-20-1 0,-1 0 0,13 0 0,2 0 0,7 1 0,-2-2 0,-12-5 0,3-1 30,4 6 0,6 1 0,-4-2-833,-3-5 1,-2 1 832,-5 5 0,1 1 0,-2 1-30,5-1 0,-3 0 0,3 0 0,-1 0 0,-2 0 0,3 0 0,-4-1 0,3 1 0,-3 1-45,7 6 0,1 0 75,4-6 0,5-1 0,-5 3-30,-5 10 0,0 1-30,4-8 0,6-2 0,-5 1-15,-4 6 0,-1 0 15,-7-4 0,2 0 0,-2-1-15,5 1 0,-1 0-90,1 0 0,1 0 180,1 0 0,3 0-952,-2-1 0,5 1 1,-2-1 906,-12-1 0,-1 0 0,5-1 0,10 2 0,6 0 0,1-1 0,-6 0-366,-7 0 1,-4-1 0,5 0 365,-2-1 0,4 0 0,3 0 0,-2 0 0,-6-1 30,5 1 0,-5 0 0,7-1-45,-6-1 0,6 0 0,4 0 0,0-1 0,-2 1 0,-7 0-15,10-1 0,-7 1 0,7-1 15,-9 1 0,5-1 0,4 1 0,0-1 0,-4 0 0,-6-2-157,7-2 0,-7-1 1,6 0 171,-3 4 0,6 1 0,1 0 0,-1 0 0,-5-2-123,6-6 1,-6-1 0,6 1 68,-3 4 0,6 1 0,2 2 0,-1-1 0,-7 0 84,7-2 0,-5-1 0,3 1-53,-4 0 1,4-1-1,0 1 1,-1 0 22,1 1 0,1 1 0,-2 0 0,-2 0-62,4-1 1,-2 0 0,5-1 78,-7 2 1,7-1 0,2-1 0,-2 2 0,-6-1-18,4 1 0,-6 0 0,6-1 0,-5 1 0,5 0 0,2 0 0,-1-1 0,-7 1-151,4 0 0,-5 0 0,3 0 128,-4 0 1,3 1-1,0 0 1,-5 0 22,-1 0 0,-3 1 0,-1 0 0,0-1 0,0 0 0,-1 1 0,-1 0 0,-1 0 0,2 0 0,15 0 0,4 0 0,-4 0 0,-15 0 0,-4 0 0,5 0 0,5-1 0,6 1 0,-1-1 0,-6 3 178,10 4 0,-1 0-156,-15-5 1,5-1 0,-1 0-1,-4 2 352,10 10 0,-2-1-374,-9-9 0,1-2 0,1 1-30,-2 6 0,1 1 0,-2-1-105,8-6 0,1 0 45,3 5 0,5 1 0,-5-1 90,-6-2 0,-1-1 0,1 2 0,5 1 0,-6-1 0,-5 1 0,-3-1-45,10 0 1,1 0-361,-3-1 0,-4 0 45,-12-2 0,0-1 360,11 3 0,-2-1 0,12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52:52.7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5453 1877 8972,'-4'0'899,"0"0"-719,2 0 0,0 0 0,0 0 90,0 0 90,0 0 89,-1-14-89,-1 11 270,0-21-270,0 12-1,2-1 91,0-4-180,0 8-180,1-2 180,0-1 359,0 10-629,1 14 0,-1 17 0,1 10 0,0 10 0,7-15 0,1-1-415,-4 20 415,2-17 0,2-1-90,6 11 90,-10-2-291,18 10 291,-20-14-90,12 22 180,-12-37-1260,4 9 900,-6-45 90,-17 12 1,13-45-1,-12 17 90,7-12 0,3-6 89,2-19 1,-7 1 0,0-1-207,9 23 0,1 1 177,-1-5 0,-1-3 1,0 4 29,2 6 0,2 2 0,16-27 0,1 3 0,-9 8 44,22 13 1,2 6-45,-13 15-89,23 4 178,-18 12-89,-1 2 6,11 19-6,-8 14 90,-4 8 0,-1 6-90,-10-14 0,-2 1 0,7 25 0,-3-1-261,-3 2 261,-5-10 0,-2 0 0,0 4 0,-1-10 0,-4-3 0,-18 3 271,14 9-1081,-33-12 181,11-13-1350,-20 11 720,19-23 1259,-12 0 0,23-11 0,-17-2 0</inkml:trace>
  <inkml:trace contextRef="#ctx0" brushRef="#br0" timeOffset="699">6410 1654 9512,'0'-3'2068,"0"17"-1888,0 12-180,0 13 90,0 23-90,0-18 0,0 4 0,0 0 0,0 1 0,0-4 0,0-2 0,0-11 0,0 15 90,0-28-180,0 4-270,0-16 181,0-22 89,0-17-90,-15-14 135,14 7 0,-2-2-639,-22-15 684,23 16 0,2-2 0,-11-18-90,11-2 90,0 2 0,10 20 0,1 1 0,-6-16 0,13 14 0,5 5 0,6 3 180,22-2-180,-10 26 0,-4 3 0,-5 22 90,-11 13-420,6 26 330,-18-5 45,-4-15 0,-1-1-135,-3 5 180,2 10-489,-24-11 40,16-12-271,-29 8 450,31-19 0,-11 2 90,14-10 825,0 4-645,0-4 803,16 14-534,3-8 451,1 14-630,-5-13 144,-15 10-414,0-10 90,0 5-180,-24-7 1,18 0-1081,-36 1 271,20-4-1260,-11 3 2249,13-4 0,9-1 0,11-2 0</inkml:trace>
  <inkml:trace contextRef="#ctx0" brushRef="#br0" timeOffset="866">7162 1924 10411,'-36'0'-690,"15"0"1,8 0-1</inkml:trace>
  <inkml:trace contextRef="#ctx0" brushRef="#br0" timeOffset="1019">7217 2240 9691,'0'6'-359,"-19"-1"359,3-3 0,-5-1 0,10-1 0</inkml:trace>
  <inkml:trace contextRef="#ctx0" brushRef="#br0" timeOffset="2434">8143 1489 11490,'-16'-28'630,"3"2"-360,-13 3-360,9 4 90,8 1 0,-5 3 270,12 6 0,-9 4-270,11 21 0,-3 19 0,3 11-537,0 13 537,16-7 90,-12 4-90,4-16 0,0 0-90,3 19 90,-9-23 0,-1 0 0,10 6 0,-11-4-40,0 6 40,0-14-90,0 8-270,0-22 0,0-1-359,0-9 449,-12-3 180,9-22 624,-10-6-624,32-23 180,-15 14-47,34 10-43,-33 3 90,50 18-90,-35-9 90,39 34 90,-34-3-1,10 36-89,-22-19 0,-2 2 0,-1 1-90,-8-2-90,5 29-90,-29-43-2878,-6 9 1709,-22-18 1349,9-3 0,15-8 0,13-3 0</inkml:trace>
  <inkml:trace contextRef="#ctx0" brushRef="#br0" timeOffset="2766">8477 1979 8342,'21'17'180,"0"-13"-90,0 29-90,-1-30 90,2 23 0,-1-23-90,0 17 360,11-14-360,-8 3 90,19-5-90,-20-4 0,8 0 0,-12-15 0,-1 11 180,-4-27 269,-1 7-269,-7-8 630,0-13-540,-6 18-1,-17-12-179,12 20 90,-34-1 0,17 13-90,-20 18-90,11 16 0,5 23 0,13-4-630,20-8 1,3-2-450,-5 2-226,26-6 1,7-3 1304,-8-8 0,4-11 0,3-2 0,8-3 0</inkml:trace>
  <inkml:trace contextRef="#ctx0" brushRef="#br0" timeOffset="3383">9598 1891 10681,'0'-20'630,"0"1"-541,-23-2 91,17 7 0,-36 1-90,13 9-90,-25 24 0,7-15 0,-1 38 90,6-14-180,15 13 0,-3 7 0,21-21 0,5 3 0,4-13 90,0-4-90,20-1 90,0-7 0,22-1 180,-9-5 90,-2-16 90,-14 0-360,-7-13 90,-10 3-90,0 32 90,0 14-90,18 21 0,-14 6-45,15-18 0,0 0 135,-14 14-90,11-6 0,2-1 0,-4 1 90,3 20-90,1-31-270,-16 10 180,6-23-3058,-29 1 1889,-2-11-360,-3-17 1619,-13 10 0,34-34 0,-16 9 0</inkml:trace>
  <inkml:trace contextRef="#ctx0" brushRef="#br0" timeOffset="3566">9793 1951 9961,'9'15'450,"-3"-11"-450,1 23 0,0-12 0,0-1 0,1 11-360,1-7-269,-3 6-1440,5 5 540,-6-14 1529,3 3 0,-5-8 0,1-2 0</inkml:trace>
  <inkml:trace contextRef="#ctx0" brushRef="#br0" timeOffset="3733">9823 1604 9242,'0'14'-765,"21"3"0,-16 3 1,16-4-1</inkml:trace>
  <inkml:trace contextRef="#ctx0" brushRef="#br0" timeOffset="4050">10117 1927 9691,'0'13'990,"0"1"-360,0 10-541,0-7 271,0 17-360,0-14 0,0 6-90,0-2 180,0-8-90,0 9-90,0-15-719,0 3 719,14-9 0,-2-40 270,15 12 134,-15-12 1,-1-3-45,8 2 0,3-22 360,-10 27-91,9 0-539,-9 20-89,14 24 89,-13-8-1080,16 56-539,-12-33 1619,1 14 0,0 3 0,8 2 0,-8-15 0,0 0 0</inkml:trace>
  <inkml:trace contextRef="#ctx0" brushRef="#br0" timeOffset="5806">10820 1377 11490,'0'-11'540,"22"0"-630,-16-1 180,36 0-90,-25-4 0,21 0-90,-4-1-360,3 1-179,3 1-900,15-1 719,-11 5-1107,10 3 928,-16 6 989,-6 2 0,-1 0 0,-3 0 0</inkml:trace>
  <inkml:trace contextRef="#ctx0" brushRef="#br0" timeOffset="6032">11223 1471 9152,'-9'9'1619,"-6"0"-1259,12 3 179,-11 7-539,9 0 90,-3 20-90,3-10 0,3 29 0,1-19-753,0 13 753,1-15-360,0-1-89,0 0-991,0 12 451,14-13-810,-10 18 1799,10-28 0,-2 4 0,2-13 0</inkml:trace>
  <inkml:trace contextRef="#ctx0" brushRef="#br0" timeOffset="6316">11285 1904 10321,'4'-7'540,"1"1"-90,-2 6-361,0 0-89,0 0 0,1 0-89,2 0 89,3 20 89,-2 3-89,5 23 0,-5-14 0,3 12 0,-5-21 0,0 7 0,-3-15 180,0-2-180,0-3-90,-1-3 0,1-23-89,-2-10-181,0-16-90,0-4-719,20-12 539,-14 12-135,11 7 1,4 2-1730,7-4 2494,8-9 0,3 23 0,-11 3 0</inkml:trace>
  <inkml:trace contextRef="#ctx0" brushRef="#br0" timeOffset="6733">11988 1819 9242,'-25'-13'1529,"-12"9"-1529,19-10 180,-3 5-180,-6 7 0,11-8 0,-6 26 90,3-12-90,8 30-90,3-29 90,1 35 90,4-23-540,1 29 0,2-20-179,20 12-91,-1-18 90,21 3 540,-7-15 90,2-2 0,-16-25 180,6-5 180,-14 1 630,2-29-451,-5 34 181,-8-27-720,0 18 539,0 7-628,0 26-91,0 14-720,16 34 91,-12-11-91,13 1-1528,2-4 2428,1-12 0,12 4 0,-5-14 0</inkml:trace>
  <inkml:trace contextRef="#ctx0" brushRef="#br0" timeOffset="7066">12273 1891 10051,'-19'16'900,"3"3"-810,16 20-180,0-2 0,0-5 90,0-5-180,15-11 270,-11-2-900,11-1 720,-7-6 180,-6-16-90,16-15 0,-12-8 360,13-21-180,-9 21 90,9-23 0,-10 27 269,11-10-539,-8 26 0,8-1 0,-6 28-90,10 9-269,-8 7-1350,12 18 539,-10-17-359,7 12 1529,-3-15 0,4-2 0,3-3 0</inkml:trace>
  <inkml:trace contextRef="#ctx0" brushRef="#br0" timeOffset="7354">13108 1793 10861,'-17'-12'629,"13"1"-539,-32 5 0,31 0 90,-30 5-180,17-1 0,-10 22 0,12 5 0,7 23 0,9 2 0,16-9 0,-12-5 0,13-4 0,-3-11 0,-10 8-989,11-16-540,-34-3-270,-5-5 1799,-20-19 0,4-3 0,0-14 0</inkml:trace>
  <inkml:trace contextRef="#ctx0" brushRef="#br0" timeOffset="7750">13557 1868 10051,'-23'-16'1349,"17"-5"-1079,-33 19-180,15-6-90,-18 8 0,-1 19-90,8 3 90,15 20-270,10-11-269,10 5-91,20-16 90,4 7 540,22-13-89,-2-4 89,-7-6 89,-4-4 181,-13-16 450,2-1 449,-7-18-809,-4 3-360,-6 1 0,-5 8-450,0 30 90,0 10-629,20 7 0,-15 15-91,29-34-449,-30 34 1529,35-35 0,-19 25 0,21-14 0</inkml:trace>
  <inkml:trace contextRef="#ctx0" brushRef="#br0" timeOffset="7966">14312 1766 10861,'-28'-11'1349,"-15"2"-989,38 4 90,-39 2-360,26 2 89,-20 1-179,12 0 0,-7 19 0,10 4 0,-3 24-90,17-12-359,3 3-631,30-3 271,-18-7-226,24-8 1,6-3-45,-8 1 1079,13-9 0,2-3 0,2-2 0,14-4 0</inkml:trace>
  <inkml:trace contextRef="#ctx0" brushRef="#br0" timeOffset="8350">14653 1401 11041,'-17'-14'809,"12"1"361,-13 2-1170,6 6 269,10 16-269,-10 18 0,5 29-90,5-1 45,-1-4 1,0 0-316,3 3 135,-2-5 0,4-2-315,14-9-1741,-9-5 1,1-3 1920,11-4-359,-8 9 269,-11-26 90,0-5 630,-17-2 449,-8-22-269,-19-5-90,1-20 0,17 9 3482,-4 1-3753,27 10-89,-9 3 0,4-3-359,6 6-361,13-3 360,19 10-89,10 3 89,5 5-180,-8 2-629,20 0 359,-12 13 600,11-9 0,-17 10 0,-4-14 0</inkml:trace>
  <inkml:trace contextRef="#ctx0" brushRef="#br0" timeOffset="8499">15015 1802 9242,'2'5'360,"1"0"-181,-3 2-89,2-2-180,-2 5 180,0 5-180,0-2-449,0 13-91,0-9-1349,14 10 1979,-11-12 0,11 3 0,-14-7 0</inkml:trace>
  <inkml:trace contextRef="#ctx0" brushRef="#br0" timeOffset="8656">15015 1548 10231,'-12'-15'-90,"2"1"180,10 6-270,0 1-2158,0 3 1168,20 2 1170,-16 18 0,36-11 0,-14 11 0</inkml:trace>
  <inkml:trace contextRef="#ctx0" brushRef="#br0" timeOffset="8966">15487 1723 11311,'-23'-13'899,"-12"10"-899,17-9 0,-17 12 0,18 17 0,-8-13 90,22 30-90,-8-9-90,11 9 0,0 1-270,17 8 180,-13-18 90,29 16 90,-12-28 0,13-2-90,-1-8 90,-15-18 0,0 11-359,-16-28 179,5 6 0,-7-9-540,0-13 181,0 20-901,-21-17 451,16 24 989,-16-3 0,9 12 0,-3 3 0</inkml:trace>
  <inkml:trace contextRef="#ctx0" brushRef="#br0" timeOffset="9302">15728 1723 11760,'14'18'90,"-10"14"-180,10-11 180,-1 9-180,-9-4 0,9-8-90,-13-2 1,7-2-721,-5 1 180,6-5 720,-8-24 360,0-24 180,15-6-360,-11-21 180,30 35 179,-19-9-539,6 19 0,0 8 0,-9 4-90,7 8-1349,5 23 90,-8 7 1349,16 27 0,-12-12 0,8 1 0</inkml:trace>
  <inkml:trace contextRef="#ctx0" brushRef="#br0" timeOffset="9620">17202 1212 11580,'-35'-29'360,"-1"4"45,4 15 0,-1 3-225,-20-2-1132,1 17 0,0 7 997,18-3 0,2 3-45,-13 12 0,2 3 0,12-3 0,3 1 0,0 2 0,2 2 45,3 0 0,2 4-135,-1 15 0,4 2-135,7-15 0,2 1-405,-3 26 1,8-1 44,16-28 0,4-2-180,-5 9 1,5-3-316,11-12 1,3-5 1079,-1 0 0,0-2 0,3 0 0,3-2 0,2-1 0,0 0 0</inkml:trace>
  <inkml:trace contextRef="#ctx0" brushRef="#br0" timeOffset="10000">17910 1301 10321,'21'-20'1169,"10"3"-719,-27 6-90,26 2 0,-17 7 0,22 0-270,-15 24-1,13 15-89,-16 13 0,-7-7 0,-2 0-179,-2 17-931,-9-17 1,-4 6-1,1-5-1128,5-6 1,-2-3 2237,-20 23 0,-3-2 0,-2 2 0,0-29 0,0 0 0</inkml:trace>
  <inkml:trace contextRef="#ctx0" brushRef="#br0" timeOffset="12372">5700 3726 12210,'1'38'360,"0"2"-360,-18 0-1663,12 7 1663,-12 7 0,17 5-135,-6-14 1,-2 2-91,6-13 0,1 1-720,-7 26 1,2-1-135,6 7-181,0-13 1,0 0 1259,0 3 0,0-22 0,0-2 0,0 8 0</inkml:trace>
  <inkml:trace contextRef="#ctx0" brushRef="#br0" timeOffset="12683">5485 4371 9422,'0'-40'899,"0"3"-629,0 0-90,0 4-90,22 5 0,5 2-90,1-5 0,14 6 0,3 4 90,-2 9-90,-5 6 0,1 2 0,7 2 45,-7 9 0,0 6-45,5 16-281,-16-9 1,-2 2 280,7 25 0,-5-9 90,-6 3-180,0 16 180,-9-14-1,-1 20-89,-9-32 0,-2 3 90,-1-18-180,-18-9 90,0-3-89,-3-27-361,-5-14 0,11-13-180,7 11 1,0 0-784,-3-14 918,10 17 0,2 0 495,-1-14 0,0-1 0,0 1 0</inkml:trace>
  <inkml:trace contextRef="#ctx0" brushRef="#br0" timeOffset="13184">6523 4119 9332,'-15'15'1169,"11"-1"-719,-12-3-270,16 1 269,0 3-449,0 0 90,0 23-90,0-14 0,17 30-90,-13-25-629,27 20 269,-15-22-449,13 13 449,-7-20 0,-2-1-359,7-11 449,-4-4 90,18-24 270,-13 14 180,-6-20 0,-1-5 179,3 7 181,4-29 90,-13 22 89,-3 1-359,-3 4 0,-3-4 0,-3 10 359,-1-2-719,1 15 90,-1 26 0,3 0-90,0 12 0,0 4 0,6 12 90,-2 0 0,2 2-484,3 13 439,-2-7 0,1 0-45,1 9 45,-2-1 0,0 0 135,-3-1-180,-3-8 0,-1-1 90,-4-9-90,-19 18 0,-11-33 0,-6-8 0,-4-5-90,-15-4-270,7-4 0,2-4-359,1-21-226,8 4 1,2-3-226,0-23 1170,13 5 0,4-2 0,5-15 0,9 15 0,-1 1 0</inkml:trace>
  <inkml:trace contextRef="#ctx0" brushRef="#br0" timeOffset="13866">8312 3511 9602,'0'-5'1169,"-13"1"-719,-3 19-271,-8 13-89,10 11-362,6 7 272,3-5 90,4 23-180,-3-12 135,3-7 0,2-2-45,-1 7 0,8-9 0,1-1 0,-4 2 45,4-5 0,0 0-45,-9-5-235,0 17-35,0-33-360,0-1 91,-19-10 269,1-2 180,-15-24 180,17-5-90,-4 0 451,18-23 359,-7 29-214,33-11-507,-1 18 91,5 34-90,6-1 90,-14 42 90,0-13-778,-3-2 0,-2 1 508,-3 14 0,-2-9 0,-2 1 0,1 7-45,-7-21 0,-4 0-270,-6-2 0,-1-1-494,5 18-451,-13-11 1,-3-1-630,-8 2 1889,3 11 0,-15-25 0,18-2 0</inkml:trace>
  <inkml:trace contextRef="#ctx0" brushRef="#br0" timeOffset="15189">6057 12284 10141,'-37'-1'1439,"15"21"-1259,-6 7-180,24 12 90,-10 2-90,4-9 0,8 2 0,-8 0 0,10 0 0,0-4 0,19-1-180,1 8 90,3-13 0,12 9 90,-11-21 0,18-2 0,-9-8 0,-5-2 0,-6-17 90,-12-7 360,5-20-180,-14 8 180,4-18-540,-24 35 180,15-22 0,-35 39-90,15 9 0,-1 12 0,-1 10 0,3 4 0,7 15-178,-4-12 0,-1 3 88,7 7 1,3 0-136,1-8 0,1 2-225,-2 4 0,0 5 1,1-3-486,1-1 1,-1 0-146,-2 5 1,-1 6 0,0-5 777,-1-3 1,0-1 0,-4 15 0,-1-1 0,5-20 0,-1 1 0</inkml:trace>
  <inkml:trace contextRef="#ctx0" brushRef="#br0" timeOffset="16283">8930 6784 10231,'29'11'810,"3"-8"-540,5 18-91,8-18-1246,10 16 1157,-23-18 0,2 0-520,6 8 1,1 0 474,6-4 0,1-2-515,6 3 0,1 0 515,4 1 0,5-1-23,-15-3 1,4-1-1,1-1 1,-2 1-708,6 2 1,-3 1 0,4-1 684,-1-1 0,3 0 0,1-2 0,-4 1 0,4 0 0,-3 0 0,0 0 0,3-1 0,0 1 0,0-1 0,-2 1 0,1-1 0,3 1-383,-2 0 0,3 1 0,1-1 0,-4 1 293,1 0 0,-4 0 0,4 0-90,-9 1 0,5 0 0,0 0 0,-2 0 1,-6 1-28,-3-1 1,-4 1-1,1 0-513,20 3 1,4 1-1,-8 0 90,-14 0 1,-4-1 629,9 2 0,-3 0 0,2 3 0,-9 0 0</inkml:trace>
  <inkml:trace contextRef="#ctx0" brushRef="#br0" timeOffset="16732">8915 7725 8972,'35'-14'90,"1"-5"629,28 11-359,-9-2-1791,-16 6 0,1 1 1701,26-2-135,-31 4 0,1 0-90,2-2 0,3-1 45,2 2 0,3 2 0,-1-1-135,8-1 0,4 0 67,-7 1 1,6-1-1,2 0 1,-6 1 7,-4-1 0,-3 1 0,4 0-48,1 0 0,5-1 0,2 1 0,0-1 0,-6 1-618,8 0 1,-4 1 0,3-1 612,-2 0 1,2 0-1,1 1 1,0-1 22,2 1 0,0 0 0,0 0 0,-3 0 30,3 0 0,-2 0 0,5 0-48,-6 0 0,5-1 0,2 1 0,-2 0 0,-6 1 48,3 3 0,-5 1 0,4-2-30,-6-1 0,6-2 0,1 0 0,-3 0 0,-4 2 30,2 1 0,-6 1 0,3 1-60,12 0 0,3-1 0,-2 1-30,-4-1 0,-1 0 0,-4 2 63,9 6 0,0 1-453,0-3 0,4 0 0,-7 0 45,-12 0 1,-1 1-136,-3 2 0,3 1 1,-6 0 539,-9-2 0,-4 1 0,5 3 0,-4 1 0,2 6 0</inkml:trace>
  <inkml:trace contextRef="#ctx0" brushRef="#br0" timeOffset="17149">9252 8817 9781,'34'0'480,"0"0"0,16-7 0,1 0-346,-12 5 1,3 0-1902,10-5 0,8-4 1,-3 3 1901,5 6 0,1 0-105,-7-5 0,5-3 0,1 1-300,-8 4 1,3 1 0,-1 0-1,-1-1 270,4-4 0,-1 0 0,5 0-88,-3 2 0,8 0 0,2-1 0,-2 1 1,-7 0 87,-9 2 0,-4-1 0,-1 1 0,6 0-155,-1-1 1,5 0 0,3 0 0,0 0 0,-3 1 0,-6 0 124,15-1 0,-7 1 0,7 0 0,-11 2 0,6-1 0,3 1 0,0 0 0,-3 0 0,-8 1-30,6-1 0,-7 2 0,5 0 42,-2 2 0,6 2 0,1 0 0,-4 0 1,-8-1-388,8-1 0,-4 2-45,1 6 0,3 3 1,-6 0 89,-8-2 0,-3 2 15,21 6 0,-4 4 345,0 10 0,-25-16 0,-1-1 0,2 8 0</inkml:trace>
  <inkml:trace contextRef="#ctx0" brushRef="#br0" timeOffset="21366">9178 10508 9512,'12'-3'2518,"7"2"-2338,-17 17 90,11-12 0,-8 41-180,3-20 90,-2 29-1875,-1-7 1785,0 8-90,-3 3 0,0 2 0,-1 1 0,-1-22 0,1 0 0,-1 9 0,1 5 0,-1-6 0,0-13 0,0-1 0,2 19 0,-4-1 395,-14 2-395,16-15 0,-3-3-270,-23-2 90,23 1-270,-15-22 91,5-5-181,-9-4 1480,3-27-1120,2 18-270,6-47 270,3 27-445,1-28 356,3 6-1186,2-3 1275,1-8 225,0 15 0,2-2-90,8 10 0,2-1 135,1-25 0,2 1-45,5 25 0,2 2-1,-1-10 1,1 3 315,14-7 0,4 8 0,2 11 359,20 9-629,-14 10-45,-10 11 0,0 8 101,2 22-57,-11-2 1,-3 3 90,-2 28-135,-10-27 0,-2 0-45,-6 4 0,-3-1 0,2 19 0,-11-11 0,-3 0 0,6 6-90,-22-12 0,-3-1 141,5 3-996,-20-5 1,-5-3-46,4-3-179,-1-7 0,1-4 1169,4-10 0,-8-2 0,17-6 0</inkml:trace>
  <inkml:trace contextRef="#ctx0" brushRef="#br0" timeOffset="22049">10063 10705 10231,'6'23'720,"-1"19"-450,3 0-91,-3 13-134,1-13 0,0 1-1261,0 13 1216,-2-20 0,0 3 0,-2-1 0,0-1 0,0 19 0,0-12 0,-1-2 0,-1 1 404,0 17-404,0-33-232,0 3-397,-16-22 269,-2-25 360,-12-15-90,13-16-45,1 2 0,2-2 135,6-10-568,-4-1 0,0-1 568,7 0 0,3 9 0,0 1-90,2-5 135,10 12 0,0 0 5,-5 1 130,22 8 0,4 3 0,-11 6-90,10 8 0,2 5-90,-5 7 180,14 23-270,-19-13 90,7 45 90,-16-28-180,-3 26 0,-7-6-90,-3-10-270,0 18 360,0-23-180,-16 12 270,12-19 0,-13 2 0,17-11 1681,0 0-1681,0-3 269,20 6-89,-15-2 360,29 13-360,-31-6 540,10 20-451,-13-15 1,0 12-90,0-2-90,0-6-90,-24 10-90,-8-16-540,-29 4-89,15-12-900,9-6 0,3-2 1619,3-2 0,-16-1 0,29-3 0</inkml:trace>
  <inkml:trace contextRef="#ctx0" brushRef="#br0" timeOffset="22333">10915 11162 11490,'0'-29'900,"0"6"-1260,0 8-3778,0 6 4138,0 25 0,0 2 0,0 22 0</inkml:trace>
  <inkml:trace contextRef="#ctx0" brushRef="#br0" timeOffset="22469">10995 11466 10591,'-36'1'-653,"6"-13"1,15 9 0,6-10 0</inkml:trace>
  <inkml:trace contextRef="#ctx0" brushRef="#br0" timeOffset="22770">11302 11210 10771,'-14'7'-113,"10"2"1,-10-9-1,14 4 1</inkml:trace>
  <inkml:trace contextRef="#ctx0" brushRef="#br0" timeOffset="22929">11385 11462 10231,'-21'8'135,"4"0"0,17-4 0,0-1 0</inkml:trace>
  <inkml:trace contextRef="#ctx0" brushRef="#br0" timeOffset="23238">11965 11028 12570,'-36'-1'270,"16"15"-180,-11-10-90,19 29 0,-13-16-90,1 33-180,9-14-1349,-3 26 359,13-24-1618,1 19 2878,25-28 0,-15 5 0,15-15 0</inkml:trace>
  <inkml:trace contextRef="#ctx0" brushRef="#br0" timeOffset="23533">12340 11153 11580,'-41'0'810,"19"16"-720,-16-11 0,33 26-90,-29-27-90,30 31 180,-22-18-90,23 18 0,-7-9-90,10 0-90,0-2 90,0-1-180,23 3 180,6-9-180,26 2 270,-13-13-330,-1-3 240,-14-3-92,-2-15 2,-2 11-359,-4-41 269,-3 25-270,-8-38-90,-3 27-449,-26-18 180,-7 22-541,1-2 1440,-23 14 0,30 9 0,-24 1 0</inkml:trace>
  <inkml:trace contextRef="#ctx0" brushRef="#br0" timeOffset="24132">12867 11133 10321,'8'-5'990,"0"3"-541,-3-3-359,0 5 180,-2 20-180,0 5 0,1 27 0,-3-12-180,2 16 90,-3-23 0,0 8-90,0-9 90,0-13-270,0 4-449,0-14 179,12-3 270,-10-24 90,22 12 180,-21-38 0,27 9 0,-21-11 180,7 14 0,1 2 0,-3-5-180,5-7 270,-9 19 179,-2 5-269,-2 9 90,2-1-270,-4 9 90,3 13 0,-4-8-90,0 28 0,-2-4 0,-1 6 0,0 14 0,0-21-90,0 13-540,0-18 271,0-22 89,14-32 360,-10-8-135,8 5 0,3 1 45,0-4 180,14-22-180,-13 27 270,8-4 179,-12 14-359,5 12-90,-2 0 0,-6 11 0,0 23 0,-4 8-90,0 13-359,-3 1-451,-1-10-179,0 1-360,2 1-597,-1-3 2036,4-1 0,1-4 0,2-2 0</inkml:trace>
  <inkml:trace contextRef="#ctx0" brushRef="#br0" timeOffset="24749">13638 11129 10501,'6'21'630,"-1"-16"-450,-1 33 89,-2-22-179,1 16-90,-1-5 90,1 25-90,-2-21 0,3 24 0,-3-34 0,0 4-449,-1-13 359,1-23-90,1 9 0,3-38 90,4 4 90,-1-10 0,1 12 0,1 0 0,2-7 45,0 7 0,0 1 45,3 0 0,2-9 539,-3 17-449,-4 12-90,8 1 90,-11 12-180,8 19 0,-10 9 0,3 12 0,-5 3 0,-1-8 0,-1 1 0,-1 14 0,0-14-360,2 18 90,0-30-269,3 7 269,-2-22-630,6 0 721,-2-9-1,3 0 90,8-22 90,-5-5 180,15-27-180,-11 13 449,13-10 1,-15 26 719,13-9-719,-12 23-360,2 1-90,-7 10 0,-5 16 90,2-12-180,-3 30 180,2-29-90,-1 36-90,-1-23-180,0 21-719,4 1 269,-2-8-1079,10 15 180,-5-23 1619,5 2 0,-1-15 0,0-3 0</inkml:trace>
  <inkml:trace contextRef="#ctx0" brushRef="#br0" timeOffset="25133">14378 10837 9691,'0'29'-922,"0"-2"0,12-14 0,3-3 1</inkml:trace>
  <inkml:trace contextRef="#ctx0" brushRef="#br0" timeOffset="25432">14420 11196 11131,'0'7'1349,"0"0"-1169,0-3 90,0-1-90,0 0-91,0 1 1,0 2-90,0 3 90,0 10-90,13-1 0,-10 21 0,9-13 0,-12 13 0,8-11 0,-5 1-90,5 0-449,-8 13 179,0-14-989,3 19 179,-2-26-1168,3 14 550,-4-20 1788,0 3 0,0-11 0,0-1 0</inkml:trace>
  <inkml:trace contextRef="#ctx0" brushRef="#br0" timeOffset="25883">14875 10863 11490,'0'-14'2159,"0"3"-2069,14 4-90,-10 41 0,23-9-45,-24 12 0,-3 4-135,14 5-715,-7 15 355,-5-15 1,5-2-50,-7-2-1030,0 16 900,0-18-361,0 21 631,0-31-181,0 5 270,-17-18 270,12-3 1259,-30-9-179,18-1 539,-14-21-495,15-7 135,-3-20-629,17 8-270,-7 1-180,9 4-90,18 7-360,14-11-180,11 18-629,-9 3 0,1 3-720,11 3 1805,16 0 1,-20 8 0,1 0 0</inkml:trace>
  <inkml:trace contextRef="#ctx0" brushRef="#br0" timeOffset="26220">15870 10586 11490,'-21'0'900,"-10"-1"-720,8 19 0,-15 13-90,17 12-90,7-6 0,1 2 0,-1 14-784,7-3 1,1 0 334,2 10-766,12 1 1,6-1 45,20-2 1169,-3-7 0,5-4 0,20-14 0,-25-14 0,-1 1 0</inkml:trace>
  <inkml:trace contextRef="#ctx0" brushRef="#br0" timeOffset="26466">16363 10722 11580,'27'-19'900,"-1"2"-540,3 8-1,-2 4-89,2 3-90,-1 2 180,-1 0-360,-3 24 0,1 7 90,-12 14-90,0 18-180,-11-21-180,-20 17-90,2-25 1,-4 0-366,-2-7 0,-4 1-205,-2 5 1,-5 3 0,2-2-744,-3-2 0,-1-1 1763,2-2 0,-2 2 0,0-2 0,-8 3 0,0-1 0,-4 2 0,1 0 0</inkml:trace>
  <inkml:trace contextRef="#ctx0" brushRef="#br0" timeOffset="28232">7105 12807 10141,'-26'-7'1349,"-15"3"-899,10 2-180,-12 17-180,-4-11-869,8 32 869,-1-14-90,0 21 0,3-4 0,2 1 0,7 5-90,7-1-360,10 4 0,5-2-1079,27 17 630,-16-17-406,29-11 1,7-3 1304,-2 1 0,4-14 0,3-3 0,13 3 0</inkml:trace>
  <inkml:trace contextRef="#ctx0" brushRef="#br0" timeOffset="28584">7665 13062 9691,'-23'-10'1440,"-6"4"-1350,-28 3 89,11 18-1900,-1-11 1721,15 29-348,-9-9 258,15 9-339,-5 10 69,21-19-540,2 16 450,8-21-89,22 0 89,-16-9 563,39-9-203,-14 4 180,11-29 768,-1 18-364,-20-24 1,-4-3 45,0 9-1,2-10 1,-3-2 90,-13 4-1,10-14-90,-13 21-449,0 22-90,-12 22 90,10 40-180,-10-6 0,20-12 0,3-1-1554,-6 6 1419,12-15 1,4-1-1927,7 18 1251,10-17 900,19 3 0,-18-25 0,13-4 0</inkml:trace>
  <inkml:trace contextRef="#ctx0" brushRef="#br0" timeOffset="28783">8283 12637 10141,'0'-16'1529,"-17"3"-1439,13 27-90,-24-12 180,25 46-270,-8-24 90,10 12 0,2 3 0,-1 12-315,0-5 1,0 1-406,0 10-90,8-11 1,1-1-640,-5 6 370,13 11 1079,-17-24 0,14-3 0,2-2 0</inkml:trace>
  <inkml:trace contextRef="#ctx0" brushRef="#br0" timeOffset="28934">7993 13118 9332,'-6'-19'449,"1"3"-449,28 4-269,-18 0-361,46 11-270,-28-3 900,11 3 0,3 2 0,10-1 0,19 0 0</inkml:trace>
  <inkml:trace contextRef="#ctx0" brushRef="#br0" timeOffset="29182">9183 12984 10411,'-42'-17'1529,"-4"6"-1439,11 18 0,0 2-180,-14-4-262,17 14 1,3 2 261,-1-3 348,2 20-438,6 10-90,7-10-540,7 24 91,22-28-1080,16 13 450,12-27 1152,6-2 0,-5-15 0,1-3 1</inkml:trace>
  <inkml:trace contextRef="#ctx0" brushRef="#br0" timeOffset="29566">9505 12425 10681,'-18'19'1349,"4"12"-1259,14 15-90,0 7 0,0-7 90,8-11 0,1 1-90,-5 23 0,3-10 0,2 0 0,3 10 0,-11-12 0,1-2 0,10 6 0,-11-13 0,-2-2 180,1 0-270,0 5-360,0-17-629,0-11 1079,0-47 0,0 9 0,0-38 90,0 31 270,0-11-91,20 14-89,-2-6-180,5 18 90,5 9-90,-11 2 0,8 26-360,3 9-89,-12 12-1440,10 18 450,-12-19 1228,6 13 0,-5-18 1,0-1-1</inkml:trace>
  <inkml:trace contextRef="#ctx0" brushRef="#br0" timeOffset="29833">10563 12446 12030,'-27'-4'720,"5"1"-360,-23 3-1,9 23-756,1-4 576,-2 25-89,1-4-90,13-5 0,1 3 0,6-9 0,1 3 0,-6 25 0,4 2-333,10-25 0,2 2-117,-4 26 1,7 1-278,14-26 1,0-2 231,-11 12 1,4-1-226,21-14 1,4-3-720,-3 27 629,2-29 0,4-1 810,-7-3 0,0-1 0,3-3 0,2-1 0,0-1 0,0 0 0</inkml:trace>
  <inkml:trace contextRef="#ctx0" brushRef="#br0" timeOffset="30882">11412 12541 10231,'0'-5'2159,"0"20"-2159,0 15 0,0 11 0,0 10-744,0-6 474,0 6-42,0 2-453,0-13 1,0 1-225,0 20-181,0-11 1,0-2 1072,0 3 0,0 10 0,0-26 1</inkml:trace>
  <inkml:trace contextRef="#ctx0" brushRef="#br0" timeOffset="31066">11465 12672 10231,'0'-19'540,"0"0"-540,19 3 0,-15 1 0,41 0-720,-6-3-89,14 8-136,-15 5 1,1 2-997,10 2 1941,14 1 0,-22 0 0,-1 0 0</inkml:trace>
  <inkml:trace contextRef="#ctx0" brushRef="#br0" timeOffset="31254">11448 13032 9602,'-13'7'1259,"5"0"-1259,4-3-90,26-1-360,11-2-359,14-1-91,5 0-1169,11-12 1639,-13 9 1,14-10-1,-21 13 1</inkml:trace>
  <inkml:trace contextRef="#ctx0" brushRef="#br0" timeOffset="31433">11537 13427 9422,'-20'12'899,"9"-1"-359,-3-5-450,13-3-630,14-2-359,19-18-361,11 13-884,9-25 2144,-6 26 0,3-21 0,3 8 0</inkml:trace>
  <inkml:trace contextRef="#ctx0" brushRef="#br0" timeOffset="31686">12318 13064 10681,'14'-3'270,"12"13"-180,19-7-90,4 20-874,-8-20 605,3 19-91,3-19-180,1 19-90,2-19-45,-16 7 1,0 1 45,18-2 629,-13-1 0,-1 0 0,-1-1 0,7-2 0</inkml:trace>
  <inkml:trace contextRef="#ctx0" brushRef="#br0" timeOffset="31916">12868 12974 9062,'-30'-16'719,"2"2"-449,9 0 90,0 2 270,-7-4-450,8 4 269,-11-5-359,14 9-90,-1 0 180,6 3-180,2 3 0,0 0 0,3 1 90,1 1-180,0 0-989,-4 13 89,3-10-2068,-5 9 3058,8 1 0,-2-10 0,4 10 0</inkml:trace>
  <inkml:trace contextRef="#ctx0" brushRef="#br0" timeOffset="32549">12358 13023 10501,'16'0'1529,"-2"0"-1439,-1 0 0,1 15-5660,31-1 5570,-10 16 0,27-16 1408,-18 13-1498,1-13 1,3 0-46,-18-1 0,1 2-495,26 7 0,-1-1 501,-4 1-906,-14-4 1,-2 1-405,3 3 1338,4 5 0,-20-11 0,-4 1 0</inkml:trace>
  <inkml:trace contextRef="#ctx0" brushRef="#br0" timeOffset="32783">13113 12952 11940,'0'-7'540,"-9"1"-450,1 2-90,-6 1 0,1 3 90,-2 18-90,-6-14 0,-8 37-90,-6-18-789,3 10 1,-2 4 698,6-12 0,0 0-300,-5 6 1,-2 3-1,3-2-105,1-2 1,2 0-136,-8 9 1,2 1 719,12-14 0,2-1 0,-12 24 0,2-3 0</inkml:trace>
  <inkml:trace contextRef="#ctx0" brushRef="#br0" timeOffset="33300">13403 13296 10321,'20'18'540,"2"-4"-540,27-14 0,-12 0 90,8-14-180,-12 10 90,5-27 0,0 26 0,-10-17 0,0-3 0,12 6 45,-9-7 0,-3-1-45,-3 1 0,2-6 180,-17 3 89,-6 8-269,-2-5 0,-21 11 360,14 3 0,-33 3-270,7 4 0,-32 20-90,16-10 0,20 20 0,4 3 0,-3-5-90,18 11 0,3 3-270,-6 1-540,8-4 1,6-1-360,16 3 1259,11 22 0,11-33 0,4 6 0</inkml:trace>
  <inkml:trace contextRef="#ctx0" brushRef="#br0" timeOffset="33600">14160 13044 10681,'-21'-9'1079,"4"0"-1079,17 5 0,0-2 360,0 3-180,0 14-90,0 2 90,0 20-270,10-1 180,-7-3-90,7 2 0,-10-8 90,0-2-90,0-7 0,0-7 0,0-4 0,0-3 0</inkml:trace>
  <inkml:trace contextRef="#ctx0" brushRef="#br0" timeOffset="34020">13825 13123 11490,'-6'-17'1170,"0"4"-720,-5 13-271,2 0 91,-11 0-180,6 0-90,-9 23 0,6-18 0,1 43-90,4-12 90,7 12-629,1 15 179,4-27-809,25 19 89,8-26-1418,13 3 1059,3-15 1529,-12-6 0,6-5 0,0-4 0</inkml:trace>
  <inkml:trace contextRef="#ctx0" brushRef="#br0" timeOffset="34450">14185 13118 8252,'0'32'990,"20"-14"-900,-2 7 0,21-22 0,-13 16-90,2-18 0,-7 6 0,0-7 0,1 0 90,-1 0-90,8 0 0,-9-18 89,3 13 91,-10-27-90,-8 16-90,1-15 180,-28 2 450,-4 1-360,-25 10-90,11 6-1,-1 8 181,2 4-360,11 18 180,-11 4-180,20 20 0,5-9 90,8 3-270,6-10 0,0 1-179,19-1-181,-14-2-1169,33 7 450,-9-12 1259,22 7 0,-5-19 0,-1 0 0</inkml:trace>
  <inkml:trace contextRef="#ctx0" brushRef="#br0" timeOffset="34933">14655 13097 11131,'-18'-8'1169,"4"16"-1169,33 14 0,-15 9 0,15 8 90,-1 12-90,0-8-90,3 17 180,2 2-180,-14-14 135,-1-10 0,0-1-45,1 3 90,-5 16-90,-4-31 0,0 2 0,0-17-270,0-4 180,-14-3 0,10-23 90,-23-9-270,24-32 270,-9 9-488,11 9 0,2 0 488,-1-14 0,8 18 0,3-1-45,1 0 0,2 1 45,10-19 45,8 14 0,1 2 45,-7 1 0,12 14 0,3 6 89,-3 4 1,12 5-90,-17 11-332,-4 1 422,-2 23-33,1 6-57,-10 14 90,4 12-90,-16-21-90,-1 11 0,-5-17 0,0 0-90,-20-3-450,-9 2 90,3-8-90,-8-8 1,0-2-540,6 0-136,-12-5 1,-2-3-405,5 2 1829,-10-18 1,21 11 0,1-11 0</inkml:trace>
  <inkml:trace contextRef="#ctx0" brushRef="#br0" timeOffset="35549">16155 12333 12570,'-33'-12'-90,"0"4"180,1 3 180,2 3-180,3 2 90,3 16-91,1 15-89,11 31 0,1-4-590,10-14 0,2 0 410,-1 9 90,9-18 0,0-1-270,-5 10 262,32-2-667,-26-8 0,0 1 316,23 6-1,-22-5 0,-3-2 0,4-7-179,-12 9 359,0-19 180,-25 2 180,19-12 90,-45-1 180,30-5-1,-26-1 1,13 0 180,-14-16-360,14-5 829,-16-18-919,27 1-90,3 6 0,14-1-90,29 13 0,12 4-225,-1 8 1,2 3-136,23 4 90,-16-1 0,0 0 91,9 2 313,-9 6 1,-1 2-416,5-5 371,10 26 359,-12-16 91,-14 5 450,10 3-451,-24-7 181,3 14-360,-14-6 90,-1 12-360,-4-16 0,-1 17-180,0-20 12,0 10-282,0-13-629,0 7 179,0-10-269,0 0 1169,18-7 0,-13-1 0,13-1 0</inkml:trace>
  <inkml:trace contextRef="#ctx0" brushRef="#br0" timeOffset="35699">16492 12692 10501,'0'-20'0,"0"2"-180,-12 5-2428,9 0 1258,-9 23 1350,28-12 0,-13 34 0,13-11 0</inkml:trace>
  <inkml:trace contextRef="#ctx0" brushRef="#br0" timeOffset="35982">16825 12946 10231,'0'8'810,"-21"1"-630,16-1-1,-16 1-89,4 9-90,0-2 0,-3 20 0,8-8 0,12 23-90,0-18 180,0 11-90,17-7-90,7-10 1,22 6 89,-8-23-90,19-1 0,-27-9-270,29-21-90,-36-4-539,6-26 269,-24 11-989,-5-16 1709,-17 21 0,13-10 0,-13 15 0</inkml:trace>
  <inkml:trace contextRef="#ctx0" brushRef="#br0" timeOffset="36351">17212 12931 9781,'4'9'720,"5"-1"-450,-5 9-90,5 6-180,-4-5 90,0 18-180,-1-15 90,-2 8 0,-1-11 0,0-3-270,0 1 90,3-2 0,-1-4 0,2 1 180,-1-9-180,7 1 270,-2-20-180,6 13 270,8-44 90,-3 27 90,-1-9 0,0-1-1,3 0 271,15-15-450,-18 24 0,16 3-180,-19 13-90,11 26-180,-15-15-1079,6 57 629,-7-34-449,0 13 0,1 2-1907,7 1 3076,10 15 0,2-22 0,3-1 0</inkml:trace>
  <inkml:trace contextRef="#ctx0" brushRef="#br0" timeOffset="37032">18560 12025 11131,'16'-10'1979,"17"-3"-1620,-4 5-134,3 4 0,3 1 45,11 1-225,-1 7 0,0 6-1432,12 24 1432,-20-14 0,0 5 45,-1 18 0,-4 4-135,-8-15 0,0 3 45,-2 6 0,1 5 0,-4-2 45,-4-3 0,-4 2-45,-2 5 0,-1 6 0,-2-5-45,-1-4 0,-6 0-315,-12 0 0,-9 6 0,-3 1 1,3-7-226,-2 6 0,-4-2-382,-6-3 0,-8 4 0,-2 0 0,4-7 784,-3 1 0,0-4 1,5-4-1,-3 0 0,3-2 1,-5 0-1,0-1 0</inkml:trace>
  <inkml:trace contextRef="#ctx0" brushRef="#br0" timeOffset="38222">19980 12321 12750,'-13'-14'1079,"-6"0"-719,13 3 0,-7-2-360,6 2 90,2 0-180,0 5 90,2-1 0,0 5 0,1-1 90,1 23-90,0 12 0,1 14-674,0 8 674,0-5-1085,12 3 995,-9 3 90,10 1 0,-13 0-90,10-2 0,-7-1-29,15-2-61,-8 14 0,0-19 0,3 9-90,-9-18 180,2-12 319,-3 4-498,-3-19 1521,-16-1-1252,-1-9 37,-16 0-37,16-17-90,-11 13 180,16-24 0,-8 25-90,10 14-90,6 51-90,4-2-1021,0-3 1,0 1 120,0 6 450,0-20 1,0-2-900,0 16 1529,-19-1 0,15-4 0,-15-2 0</inkml:trace>
  <inkml:trace contextRef="#ctx0" brushRef="#br0" timeOffset="39082">5422 17090 11850,'-10'21'270,"3"0"0,7 21-180,-3-2 0,3 7 0,-1 2-90,-2 14-739,11 1 0,2-2 739,-5-8-135,20-13 0,4-4-45,-5 1 90,2-16 0,4-5-490,22 0 401,-10-10 89,-8-12 0,0-2 180,5 3-135,-10-21 0,-2-4 45,-1 2 135,-11-11 0,-4-3 134,-4-4-89,-3-14 0,-28 3-180,17 17-103,-13 13 1,-6 4 102,-7 6-180,-27 21-360,7 17-625,25-3 1,3 4-185,-14 24 449,19-21 1,2 3 899,-1 1 0,2 1 0,-2 3 0,1 0 0,1 1 0,0 0 0</inkml:trace>
  <inkml:trace contextRef="#ctx0" brushRef="#br0" timeOffset="40666">8618 15108 11400,'-12'13'1080,"9"19"-900,-10 13-958,13 15 778,-6-5 45,5-11 0,1 1-45,-3-11 0,0 2 0,2 24 0,2 0 0,-1 6 0,-1-25 0,2 1 0,6-6 0,1-3 0,-4 14 20,3-13 0,2-2-20,0-4-678,-6 4 588,6-41 90,-9-38-90,0-9-448,-6 3 0,-2-3 538,6 24 0,1-3 0,-4-13 0,0-8 0,1 6 0,3 9 0,2-1 30,-3-7 0,1-6 0,4 9-30,15-15 90,-6 18 0,4 5 90,21 7 34,18 3-124,-21 22-45,5 33 0,0 12 45,0 2-30,-14-3 0,0 8 0,-4-4-60,-6-10 0,-2 0 90,5 23 0,-3 1-680,-1 8 590,-9-23 0,-1 0 90,-2 10-180,-2-3 90,-23-3 0,-8 10-270,-13-17-225,13-9 0,-1-3-314,-9-2-585,6-8 0,-2-2-855,-3-5 2249,-9 0 0,20-9 0,1 0 0</inkml:trace>
  <inkml:trace contextRef="#ctx0" brushRef="#br0" timeOffset="41204">9362 15601 10231,'-8'0'270,"0"0"-270,1-13-90,0 9-540,2-9-449,1 13-270,1-10 1349,0 8 0,2-7 0,0 9 0</inkml:trace>
  <inkml:trace contextRef="#ctx0" brushRef="#br0" timeOffset="42032">9503 15183 10591,'-14'-3'1529,"3"16"-1439,11 15-90,0 12 0,0 10-926,0-4 926,0 5 0,0 5 0,11 1 0,-8 0 0,8 0 0,-10-18 0,-2 0 0,1 18 0,0-13 0,0 0 0,0 0 0,0 18 0,0-34 479,0 1-1109,0-15 693,-9-7-423,6-25 360,-6-14-180,6 0 1,1-3 179,1-23-45,-3-3 0,0-1 90,3 27 0,1-2-1048,-1-11 0,-1-7 1,1 6 1002,1 9 0,0 1 0,0-14 0,0 1-560,0 15 0,0 2 560,-1 0 0,2 0 45,7 1 0,0 2-45,-4-30-695,11 7 695,5 7 15,-16 9-15,30 7 180,-30 8 2590,35 5-2590,-24 10 1156,28 3-1246,-23 24 90,14 10-180,-18 11 1206,5 5-1117,-12 12-178,-4-12 178,-3-7 1,-1 0-180,-1 6 45,-7-10 1,-4-1-226,-10 4-270,-18 16 0,17-28 420,-9 5-60,17-12 180,-3-6-90,7 3 180,10-7 0,19 6-180,8-3 90,13 7-218,3-1 218,-7 3 90,1 2 180,1 2 180,-3 2-270,-4 1 360,3 14-271,-13-11 1,-4 18-180,-11-23 0,-6 4 0,0-11-90,-25-2 0,19-1 0,-58 3 0,38-4-270,-11-4 0,-2-1-359,-3 0-586,8-3 1,0-2-315,-4 0 1583,-7-3 1,19 0-1,3 0 1</inkml:trace>
  <inkml:trace contextRef="#ctx0" brushRef="#br0" timeOffset="42342">10452 15691 12570,'-24'-8'0,"4"0"0,20 3-810,-14-3 810,11 4 0,-11 0 0,14 2 0</inkml:trace>
  <inkml:trace contextRef="#ctx0" brushRef="#br0" timeOffset="42520">10437 16038 11490,'-17'-17'-3687,"-4"13"3687,18-26 0,-5 27 0,8-9 0</inkml:trace>
  <inkml:trace contextRef="#ctx0" brushRef="#br0" timeOffset="42874">10713 15766 12210,'-16'-13'60,"2"9"0,14-9 0</inkml:trace>
  <inkml:trace contextRef="#ctx0" brushRef="#br0" timeOffset="43016">10797 16084 11670,'0'6'-2248,"-14"-1"2248,0-3 0,-3-1 0,7-1 0</inkml:trace>
  <inkml:trace contextRef="#ctx0" brushRef="#br0" timeOffset="43433">11568 15610 12390,'-15'-3'90,"-8"1"0,20 21 0,-7 9-90,28 11 0,-13 2 0,13-8 0,-1 18 0,-2-11 45,-1-7 0,0-1-45,-2 5 270,2 17-1,-12-27-89,4 5-90,-6-14-90,0-6 0,-18-21-90,13-16-269,-25-32 179,27 7-225,-4 9 0,1 1-1128,6-11 634,0-15-1260,0 7 900,20 18 1259,-16-7 0,35 23 0,-15 4 0</inkml:trace>
  <inkml:trace contextRef="#ctx0" brushRef="#br0" timeOffset="43770">12175 15670 12570,'-17'-15'540,"13"-8"-540,-13 11 89,4-2 1,-2 21-90,0 22 0,-6 9 0,19 8 0,-7-8-90,9 0 90,0 26 0,23-24-179,-18 15 179,35-34 0,-35-4 0,28-9 0,-29 2-90,29-9 180,-13 3-180,1-21-90,5-8-90,-18-11-540,3-15 271,-5 15-879,-23-11 429,12 14 0,-30 2-127,30 3-553,-38 3 1669,25 4 0,-10 5 0,15 3 0</inkml:trace>
  <inkml:trace contextRef="#ctx0" brushRef="#br0" timeOffset="44420">12500 15947 10051,'4'1'270,"5"0"-270,-2-1 270,14-19-180,-7-6-90,16-23 0,-12 10 0,15-20 0,-13 20 0,0-8 0,-2-2 90,-1-5 0,-2-1 0,-3-1 16,-7-2 119,-2 7 0,-1 0-45,-2-10 0,2 10 0,-4 0-1194,-14-6 1014,12-10-203,-12 18 203,16 19 180,-11 0-90,8 49-1,-8 4-89,11 32-376,0-2 376,0 7 45,-1-27 0,2 2-45,8 18 0,2 1 0,-9-14 0,1 2-30,6 1 0,4 4 0,-1-4 120,-2-7 0,2 0-135,5 19 0,3-3 135,14 3-135,-18-24 0,1-2-135,24 9 1,-7-16 493,-2-10 1,0-3-405,8-5 45,-5-11 0,1-1 45,7 3 0,-3-26 0,-1-4 0,-2 5 45,-5-13 0,-6-4-135,-7 1 135,-9 4 0,-2-1-45,-3-10 269,-2 7 1,-4 1-180,-18-9 486,14-13-127,-30 10-359,15 18 180,-13-10-90,14 31 0,-5 3-180,11 30 90,0 18-90,-3 12 476,15 9-521,-2-19 0,1 1-225,2 21-1005,10-6 1,4-2 645,8 10-91,2-13 1,0-2-1527,-3 5 1571,-1-19 1,0-2-1069,-4 5 1743,18-4 0,-8-7 0,1-1 0</inkml:trace>
  <inkml:trace contextRef="#ctx0" brushRef="#br0" timeOffset="44918">13870 15365 12660,'-20'-16'0,"3"3"450,17 4 179,-10 2-539,7 29-90,-7 25-90,10 7 135,7-10 0,2-1-45,-6 6 0,6-9 0,-2 0-305,-7 4 125,8 11 0,-6-22 91,6-4-91,-8-5-90,0 1-90,0-10-899,0 0 899,0-31 360,0-24 0,0-3 45,0 8 0,0 0-45,0 2 180,18-19 0,-1 35 269,19-11-449,-3 25 305,-6 11-125,1-4-90,-10 34 90,7-3-90,-10 9 180,7 17-270,-13-26 180,-2 9-90,-5-17-90,-2-4 0,0-1 90,0-6-90,-16-3-90,12-3-630,-27-6 90,8-1-1438,-8-3 808,-10-20 1260,9-6 0,10-13 0,5 1 0</inkml:trace>
  <inkml:trace contextRef="#ctx0" brushRef="#br0" timeOffset="45366">14435 15727 12210,'-44'0'180,"5"0"-180,3 0-90,18 18-270,7 3 90,11 18-89,0-8-91,0-3 90,16-10-90,-12-2 1,31-7-1,-31 6 360,39-13-180,-26 10 360,23-11-90,0 3 180,-10-4 180,13-14 269,-22-3-89,1 0 629,-12-14-719,-6 8 360,-2-19-451,-2 11 91,0-4-360,-16 19-180,12-1 180,-12 8-270,16 22 0,0 7-269,0 13-1890,18 27 1080,5-27-271,-2-2 1,2-1 1529,14-5 0,1 5 0,-8-14 0</inkml:trace>
  <inkml:trace contextRef="#ctx0" brushRef="#br0" timeOffset="45600">15413 15720 11490,'-28'-14'1170,"-21"1"-541,43 2-89,-43 4-90,29 1-90,-32 3-450,21 1 180,-6 2-90,17 0 0,8 15 0,-3-12-270,12 26-90,-5-6-360,25 18 181,10-5-181,-3-14 1,4-2-91,20 4-269,5 3-1890,8-9 2969,-13-10 0,15 0 0,-18-8 0</inkml:trace>
  <inkml:trace contextRef="#ctx0" brushRef="#br0" timeOffset="45833">15903 15208 12210,'-18'15'1349,"3"9"-1349,33 13 90,-14 24-180,14-17 0,-9-4 0,-3 0-179,-2 9-136,8-8 0,0 1-315,-10 4-314,3-10 0,0-1-226,-5 1-449,0 7 1709,4-20 0,-2-3 0,2-3 0</inkml:trace>
  <inkml:trace contextRef="#ctx0" brushRef="#br0" timeOffset="46100">16178 15460 11850,'0'-11'540,"0"1"-450,0 4 0,0 2 90,0 2-90,-15 1 0,0 0-90,-19 1 0,19 15 0,-15-11-90,20 24 180,-14-6-90,15 6 0,1 15 0,8-16-630,20 21 0,-15-21-764,27-1 0,6-1 135,-9-3 1147,5-5 1,2-3 0,0-2 0,-1-2-1</inkml:trace>
  <inkml:trace contextRef="#ctx0" brushRef="#br0" timeOffset="46416">17117 15111 12390,'-39'-2'1349,"5"16"-1349,5 11 90,16 9-90,-8 6-90,19-4 90,-7 3 0,9 2-180,0-1-180,0-1-449,19 13 179,-14-15-315,21-9 1,5-1-315,-6 0 1259,12-7 0,3-3 0,3 0 0,16 1 0</inkml:trace>
  <inkml:trace contextRef="#ctx0" brushRef="#br0" timeOffset="46682">17558 15123 11580,'0'-21'720,"21"3"-360,-16 5 90,35 4-361,-16 6 91,10 0-180,-12 22 90,2-14-45,-16 30 0,-4 6 45,13-9-90,-11 17 0,-4 2-90,-2-3 90,-10-5 0,-6-2-887,-15 8 662,16-16 1,-2-2-496,-33 8-359,32 1-361,-22-5-2594,5 10 4034,17-14 0,-14 3 0,17-15 0</inkml:trace>
  <inkml:trace contextRef="#ctx0" brushRef="#br0" timeOffset="48349">17368 10730 11760,'-6'3'-449,"0"-1"-361,3-2 810,-1 0 0,3 0 0,0 0 0</inkml:trace>
  <inkml:trace contextRef="#ctx0" brushRef="#br0" timeOffset="48599">17600 11139 10231,'1'7'1799,"1"0"-1349,2 0 180,4 2-541,0 0 91,4 1-180,3 7 90,0-4-90,6 9 0,-7-8 90,2 5-90,-10-9-360,1 3-269,-7-7-1,-22 1-2068,-24 1 809,-16-2 1611,23-2 0,-1-1 0,3 0 0,0-1 0,-3 1 0,1-1 0</inkml:trace>
  <inkml:trace contextRef="#ctx0" brushRef="#br0" timeOffset="49438">18425 15098 12570,'5'0'-1215,"-1"14"1,-3-10 0,-1 10 0</inkml:trace>
  <inkml:trace contextRef="#ctx0" brushRef="#br0" timeOffset="49684">18342 15614 11490,'24'9'1979,"9"1"-1439,-15-5 270,10 2-541,-12-5-89,-5 1-90,-11-1-180,0 0-629,0 2-91,0 0-1259,-43 9-179,13 0 55,-5-4 0,-3 2 2193,-17 10 0,22-10 0,0 1 0,-2 0 0,0 0 0</inkml:trace>
  <inkml:trace contextRef="#ctx0" brushRef="#br0" timeOffset="58932">15712 5555 8252,'0'-4'1260,"0"14"-1170,0 5-1,12 19 91,-10-5-180,10 6 0,-12-4 90,9 3-90,-7 5 90,7 6-90,-8 7 0,-2 3 0,1-18 0,0 2-658,0 11 0,0 6 1,0-6 657,0-9 0,0-1 30,0 5 0,0 5 0,0-5-30,0-4 0,0-2 45,0 13 0,0-1 0,0-16 0,0-2 44,0 32 311,0-2-400,0-20 0,0 0 0,0 21 0,0-13 0,0 0 90,0 8-90,1-13 0,-2 1 0,-9 6-507,9-19 1,-1-1 506,-8 11 0,10 0 0,0-3 90,0 20-180,0-18 90,0-6 0,0-1 1358,0 7-1313,0 1 0,0 0-135,0 2 135,0 0 0,0-2-45,0-1 0,0-7 0,0 1 0,0 7 0,0-7 0,0 0 90,0 8-90,0 3 0,0 2 0,0 1 0,0-1 0,0-1 90,0-2-180,-6-7 0,0 0 444,3 6-354,-2 1 0,-2 0 0,1-1 0,6-3 0,-1-1-90,-8-5-90,6 18 0,-1-26 785,1 14-1054,0-20-271,1 3-719,0-6 270,1-7 1169,0 2 0,0-7 0,1-1 0</inkml:trace>
  <inkml:trace contextRef="#ctx0" brushRef="#br0" timeOffset="59399">15305 8278 9422,'-3'15'1259,"1"11"-1259,2 12 90,19 8-2298,-14-3 2298,28 4 90,-29 8-90,27 2-46,-19-15 1,-2 1-45,0-11 0,2 1 45,8 21 0,-1-1 45,-7 5-90,4-12 0,1-2 0,-4 3 208,-3-12 1,-2 0-299,1-1 180,2 6 563,-2-14-563,-3-10 270,3-1-270,-4-10 1138,13-3-1228,-1-25 0,14 2-90,2-25-1525,4 3 1300,-14 19 0,1-4-854,13-19 0,2-3 314,-8 9 1,0-1 854,-4 4 0,2-2 0,-3 1 0,3-7 0,-2 1 0,0-2 0,0 0 0</inkml:trace>
  <inkml:trace contextRef="#ctx0" brushRef="#br0" timeOffset="92182">19388 1730 7982,'6'0'630,"0"-10"-180,0 7-180,2-7 89,3 2-89,-5-1-90,5-1-90,-2-2-90,0 6 90,3-4-90,-7 4 90,5 2-180,-5 4-270,14 18 90,-6-14-719,18 30 269,-13-11-449,15 18 1169,-12-9 0,7-3 0,-8-12 0</inkml:trace>
  <inkml:trace contextRef="#ctx0" brushRef="#br0" timeOffset="92306">19890 1661 9871,'-26'-10'180,"3"2"-180,-27 8-1805,5 0 96,-9 16 1550,22-7 1,-1 2 0,-4 9 0,-2 2 0,-3 0-1,0 0 1</inkml:trace>
  <inkml:trace contextRef="#ctx0" brushRef="#br0" timeOffset="119251">18410 5352 9691,'-35'0'0,"-1"12"-89,2-9-1,0 18-180,2-19 180,4 21-270,4-11-90,7 22 270,8-13 90,29 15 180,-14-16-45,31-3 0,7-3 225,-8 5 45,14-3 0,2 1 45,-4 4 44,-12-2 1,-4 3 135,-9 5 89,11 9 1,-32 3-450,9-10-90,-32 18 0,-10-22-90,1-6 0,-1-1-90,-21 1-1260,10-6 1,1-1-90,0-4 1439,-16 2 0,36-25 0,3-4 0</inkml:trace>
  <inkml:trace contextRef="#ctx0" brushRef="#br0" timeOffset="119632">18778 5541 10501,'-54'18'810,"-2"2"-721,17 2-89,12 15 0,-1-7 90,13 9-269,-4 12-1,9-25 0,10 9 0,18-15-90,-14-1 90,34-6 90,-33-4 0,38-5 90,-15-3 90,12-17-90,-5 12 180,-12-47 90,2 28 0,-12-32 449,4 3-359,-15 12 180,2-25-450,-4 30-180,0-9 180,0 26 0,0 0-90,0 30-90,0 10-900,0 28-89,0-6-1350,14 21 810,0-26 1619,3 12 0,8-19 0,-7-2 0</inkml:trace>
  <inkml:trace contextRef="#ctx0" brushRef="#br0" timeOffset="119901">19250 5602 9781,'-18'18'900,"4"6"-810,14 23-90,0-10 90,0 2 90,0-12-90,0-2 90,15 8-180,-11-12 89,29 4-89,-12-18-89,19-28-91,-10 0-180,-11-9 0,-2-3-180,2-9-180,-6 6 1,-3-1-90,1-7 809,-4-21 0,-3 32 0,-3-5 0</inkml:trace>
  <inkml:trace contextRef="#ctx0" brushRef="#br0" timeOffset="120182">19662 5925 7892,'9'-22'720,"-1"-19"-630,-2 24 180,-1-21 90,-3 12 629,-1-15-719,-1 11 0,-16-23-180,12 30 90,-29-7-180,20 39 0,-5 15-270,9 13-360,9 9-989,0 10 630,0-12-1108,24 13 2097,-17-20 0,40-3 0,-18-2 0</inkml:trace>
  <inkml:trace contextRef="#ctx0" brushRef="#br0" timeOffset="120633">20305 5662 10051,'-20'49'630,"3"-8"-540,17 5-1481,0-5 1391,0 5 90,0-10 0,0 2 0,0 20-45,0-9 0,0-1-45,0 4 0,0 12 180,0-28-1,0-8 226,0-5-674,0-6 436,-20-31-256,15-19-1,-27-21-1607,29-9 1697,-10 8-90,13-6 474,0-4-384,0 17 0,0-2 0,0 14 0,0-2-45,-2-23 0,4 2 225,19-4-45,-10 18 0,1 2 224,14 5-179,4 16 0,1 4-180,-11 6 90,39 29-90,-39-11 0,-6 25 0,-4 5 0,-1-8 45,-5 11 0,-1 2-135,-3-1 0,0 10-629,-21-10-1,16-14-2698,-30 9 3418,18-25 0,-1 0 0,6-10 0</inkml:trace>
  <inkml:trace contextRef="#ctx0" brushRef="#br0" timeOffset="120900">20580 5496 9961,'9'24'540,"3"-18"-360,-11 45 0,4-31-180,-5 25 0,0-11 90,0 2 0,0 0-180,0 8 90,0-11 360,0 10-1,0-23-449,0 0 0,0-28-449,13-29 269,-10-3-90,8 1 0,2 0-269,3-6-316,1-3 1,2 0-136,9 1 1080,-11 12 0,-1 2 0,6 5 0,-1 4 0</inkml:trace>
  <inkml:trace contextRef="#ctx0" brushRef="#br0" timeOffset="121215">21110 5602 10231,'-38'0'720,"-1"-13"-630,2 10-180,-1-10 90,8 13-180,13 17-90,2-12-270,14 31 270,-4-11 91,5 9-181,20-2 360,1-7 90,20-6 90,-6-5 269,-6-7-179,-12-26-180,-8 0-90,-9-20-90,0 7-360,-16 13-1079,12-5 810,-11 15 719,4-3 0,9 6 0,-9 6 0</inkml:trace>
  <inkml:trace contextRef="#ctx0" brushRef="#br0" timeOffset="121766">21483 5482 9422,'-38'0'180,"1"0"-91,6 20-89,13 1-179,7 20-1,11-7 90,18-3 90,4-15 0,15-6 0,-2-10 90,-16-18-90,6 14 270,-23-35-181,15 21 1,-15-20 180,5 8-90,-7-2-90,3-1 270,-2-1 90,3-13-450,-4 11 269,0-15 181,0 28-270,0-1-180,16 18 0,-13 21 0,26-10 0,-26 42 0,19-3 0,-20 15-405,10-7 1,1 1-136,-9 3 45,8-5 0,1-3 226,-7-8-181,13 12 180,-9-30-180,6-1 540,-6-16-90,2-3 270,-2-17-90,-2-5 540,3-19-361,-6 18 271,4-16-540,-7 21 540,1-10-630,-2 12-270,4 24-270,-1-6-899,7 29 539,-3-10-179,2 9 1079,-1-2 0,0-9 0,2-1 0</inkml:trace>
  <inkml:trace contextRef="#ctx0" brushRef="#br0" timeOffset="122132">22268 5570 9332,'-23'-8'809,"0"2"-719,-21 25-180,9 2 90,6 20-180,12-10-269,8-1-1,9-8-450,20 8 451,-15-8-361,36 9 540,-11-17 180,24-2 90,-10-9 180,-3-3 450,-16 0-1,-3-17-89,-3 13 540,-3-28-1,-8 13-449,-3-15-630,-5 3 179,0 6-538,0 31-901,0 21 541,23 11-720,4 13 629,14-36 810,-2 14 0,-6-26 0,-1 9 0</inkml:trace>
  <inkml:trace contextRef="#ctx0" brushRef="#br0" timeOffset="122453">22963 5373 9909,'-22'-30'630,"4"-3"-180,6 11-90,9 3 64,-10 27-514,13 18 180,0 30-269,0-2-181,0-13 0,0 0-769,0 10 949,6-17 0,1 0-270,-3 10-90,9-2 1,-13-2-17,8 8-73,-6-16-466,6 8 735,-8-27 1799,-15-1-449,11-32-271,-32-8-449,18-13 360,-6-16-360,11 18-46,12 5 1,2 0-314,-1-8-181,28 3 0,7 3-720,-1 2 990,18 9 0,3 6 0,-8 10 0,17 4 0</inkml:trace>
  <inkml:trace contextRef="#ctx0" brushRef="#br0" timeOffset="123132">18448 6922 11490,'5'-13'630,"-2"1"-540,-2 2 0,-1 2-90,0 2 90,-21 1-90,-5 3 0,-25 16-270,-1 9 90,5 21 90,18-5-90,13 1 0,16-12 90,20 13 90,-15-11 0,25-5 0,5-3 90,-5 3-135,19-3 0,4-2 225,-7-1 135,-5-4 0,-4-1-225,-17-5 0,11 4-90,-29-9 0,7 1-180,-31-4-630,-8-1-179,-25 0-1619,12 0 2608,-4-12 0,30 9 0,0-10 0</inkml:trace>
  <inkml:trace contextRef="#ctx0" brushRef="#br0" timeOffset="123502">19115 7115 11221,'-44'0'539,"-2"0"-539,22 16 0,-17-12 0,36 23 0,-28-24-90,29 18-359,-9-5-1,13 9 270,0 1 0,20-7 270,0-7-90,21-6 90,-5-6 90,-14-18 0,7 13 449,-15-29 1,2 11-540,-1-12-90,-14 5 540,6 14-540,-4 8 0,2 8-90,0 14 90,0-10-990,11 54 181,-6-35-91,8 36 1,-7-30-990,7 6 540,0-11 1349,8 3 0,-5-19 0,2-3 0</inkml:trace>
  <inkml:trace contextRef="#ctx0" brushRef="#br0" timeOffset="123732">19548 7203 11041,'0'7'1169,"0"8"-989,20 25-90,-1 1 0,20-4 0,-5-15-90,-4-9 0,-1-13-90,-9 0 90,-1 0-630,7-19 90,-9-8-809,8-24 540,-17 7-990,1-10 629,-8 25 1170,0-7 0,-1 25 0,0 2 0</inkml:trace>
  <inkml:trace contextRef="#ctx0" brushRef="#br0" timeOffset="123982">19948 7332 8972,'17'26'719,"10"-1"-449,-16-5 180,18-5-180,-14-6 449,12-5-449,-14-18-90,6 11 270,-7-28-180,-3 4-90,-3-18-90,-4 7 180,-19-7-181,13 23-178,-46-11-1,26 23-180,-12 21-810,11 23-89,23 11-270,11-12 0,4 0 1439,14 7 0,1-12 0,4-2 0,17 9 0</inkml:trace>
  <inkml:trace contextRef="#ctx0" brushRef="#br0" timeOffset="146565">21452 7112 10681,'7'-7'360,"-2"-8"-90,-1 13 629,-3-9-809,0 26 90,-1 6-270,0 14 90,0 4 90,0-5-180,0 22 90,0-12 45,0-6 0,0-1-353,0 8 308,0 8 0,0-18 90,12-4-90,-9-4 0,9 3-90,-12-11-3058,0 2 359,-19-15 2789,15-23 0,-31 11 0,16-16 0</inkml:trace>
  <inkml:trace contextRef="#ctx0" brushRef="#br0" timeOffset="147082">21498 6977 10411,'-15'-11'1259,"0"1"-989,0 2 0,-4 0-180,2 2 90,-12 0-90,7 3-180,-16 2 180,15 17-90,-13 6 0,17-1 0,-4 17 0,12-21 0,4 18-90,4-9-90,0 7 90,3-8-270,21 10 360,-2-20-90,19 5 90,-10-15 90,0 0-90,-14-20 0,6-2 90,-13-1 180,1-13-90,1 11-360,-9-13 360,3 7-180,-3 33-90,0 14-180,0 18-270,14 2-89,-11-9-271,10 0-89,-13-1-1889,14 10 2878,-3-11 0,5 6 0,-8-14 0</inkml:trace>
  <inkml:trace contextRef="#ctx0" brushRef="#br0" timeOffset="147598">21790 7042 11940,'-35'-1'90,"16"17"-90,-14-12 0,29 27 0,-30-27 0,30 28 0,-22-27-90,23 31-90,-7-13 0,10 8 0,0 3 1,19-16-91,-14 1 270,35-10-90,-21-5 90,18-2 270,-10-21-270,-11-3 359,7-33-179,-17 22 90,11-16-180,-12 37-90,1-14 90,-4 18 0,3-2-90,-2 4 0,1 21 0,1-11 0,0 27 0,4-7-90,-1 7-1079,2 14 269,-3-20-1169,2 16 450,-3-20 1619,1 3 0,-2-12 0,0-3 0</inkml:trace>
  <inkml:trace contextRef="#ctx0" brushRef="#br0" timeOffset="148316">21995 7249 10141,'39'-14'270,"5"-6"-270,-13 2 0,3-19 0,-7 20 0,-2-21-879,1 10 969,-3-4-90,7-15 0,-11 9 224,-5 4 1,-3 0-45,-3-7 0,0-15-90,-7 18 180,-1-2 0,0 2 90,-20-10-360,15 14 312,-28-9 48,29 26-200,-19 3-70,20 27-90,-7 6 0,3 17 0,5 5 0,-4 6 0,5-6 0,2 1-369,-1 24 369,-2-9 0,4 0 0,6-24 0,0-1-45,-8 20 0,4-2-134,30 4-136,-20-8 0,0-3 135,18-5-45,-9-9 0,1-4-45,0-14-89,23-1 89,-19-10 180,21-36 0,-21 12 90,-11-3 0,0-4 0,12-29 180,-9 10-135,-6 4 0,-2-2 45,-1-10 179,-5 8 1,-2 0 0,-2-7-501,-2 21 1,1 1 590,-1-8-180,0 6-90,-16 5-90,12 1 180,-11 12 90,3 5 69,9 31-339,-19-12 0,19 47 90,-7-25 686,4 30-866,5-6-180,-4 1-225,5-15 0,0 1-224,0 20-91,0-15 1,0 0-181,0 4-89,18 5 1079,-14-21 0,14-6 0,-18-1 0</inkml:trace>
  <inkml:trace contextRef="#ctx0" brushRef="#br0" timeOffset="148648">22722 7231 9512,'34'0'-90,"-1"0"-90,2 0 0,-8 0 90,-2 0 0,-5-15-90,-4 11 180,0-23 0,-5 23 90,-1-24-90,-5 15 360,-1-26-180,-4 13 359,0-20-89,-14 19-270,10-8-180,-11 16 0,15 1 180,0 7 270,-10 3-450,7 26 90,-7 10-90,10 17-90,0 0-833,0-7 473,15 1-90,-11 0 1,12-2-1530,-1 13 2069,2-15 0,10 7 0,-5-18 0</inkml:trace>
  <inkml:trace contextRef="#ctx0" brushRef="#br0" timeOffset="148965">23237 7040 8702,'0'42'360,"0"-9"-270,0 3 0,0-11 180,0 12-270,14-10 90,-11 6 179,11-4 1,-5-11 360,-7 3-450,7-13-270,-9-2 90,0-18 0,0-9-135,0-11 0,0-4-45,0-13-225,8 3 1,1 0-316,-4-1-180,13 8 1,0 2-360,-13-2 1259,27-5 0,-29 22 0,9 5 0</inkml:trace>
  <inkml:trace contextRef="#ctx0" brushRef="#br0" timeOffset="149165">23492 7121 9062,'0'7'90,"0"-1"0,0 2-90,0 2 0,0-3-450,0 8 180,17-8-629,-13 7 179,33-7-179,-32 1 899,29-4 0,-30-1 0,10-1 0</inkml:trace>
  <inkml:trace contextRef="#ctx0" brushRef="#br0" timeOffset="149399">23752 7079 10501,'2'-14'720,"0"-3"-720,-1 39 0,-1 1 0,0 19 0,0 1 90,0-10-90,0 4 0,13 15 0,-10-12 179,11 24 181,-14-31 90,0 8-360,0-19 0,0-4-90,0-5-180,-16-4-360,-6-4-449,-12-3-450,-2-19 1439,-19-6 0,8 1 0,14 13 0,1 0 0</inkml:trace>
  <inkml:trace contextRef="#ctx0" brushRef="#br0" timeOffset="150415">18623 8273 11221,'0'-17'719,"-19"2"-719,14 6 360,-33 0-180,11 6-180,-21 0 0,9 22-646,2-14 646,16 35 179,0-11-269,11 20 0,2-9 90,35 2 0,11-21-45,-3-8 0,2-1-283,22 4 238,-1-8 90,-21 5 0,-3-10 0,-7 4 180,1-1-90,-17-3 443,6 3-533,-16-3 0,3 1 0,-21-1 442,12 1-442,-33 0-270,7 1-270,-9-1-2968,-10 0 3508,17-3 0,8 0 0,11-1 0</inkml:trace>
  <inkml:trace contextRef="#ctx0" brushRef="#br0" timeOffset="150782">19137 8302 9781,'-17'32'1080,"-4"1"-990,-16-3-180,17-5 90,-7 6 90,24-12-90,-9 13 0,12-17-180,0 6 90,0-14 90,17-3 0,5-3 0,0-17 0,15 12 0,-33-27 90,31 27 270,-19-28-1,2 9 1,2-8-180,-18-3 270,5 14-360,-3 5-90,0 7 0,6 29-180,0 8-450,9 29-179,-5-10-451,9 3-1708,4 0 2968,-3-13 0,9 7 0,-6-17 0</inkml:trace>
  <inkml:trace contextRef="#ctx0" brushRef="#br0" timeOffset="151215">19753 8461 11311,'-10'0'1439,"-2"-2"-1439,26 1 0,-1 0 90,24-9-90,-8 8-90,2-8 180,-8-1-90,0 8 0,4-18 0,-10 8 90,4-8-180,-16 4 180,1-3 0,-6 8-180,0-3 270,-20 6-91,15 1 181,-32 3-180,13 2-90,-16 17 0,3 10 0,16 22-90,8-4-90,13 4-1349,0 4 270,19-12-180,-4-8 0,3-1 1439,25 0 0,6 6 0,-11-15 0</inkml:trace>
  <inkml:trace contextRef="#ctx0" brushRef="#br0" timeOffset="151548">20580 8028 10501,'2'17'1439,"1"11"-1259,0-24-180,2 24 90,0-14-90,2 14 90,3 14-90,-3-8-225,0-1 0,0 0-314,1 7-181,4 13-809,-2-1 629,-1-15-1348,2 21 2248,-7-29 0,-1 5 0,-3-15 0</inkml:trace>
  <inkml:trace contextRef="#ctx0" brushRef="#br0" timeOffset="151732">20475 8334 9152,'41'0'-450,"-7"0"-360,-5 0-269,-7 0 1079,0 0 0,2 11 0,-1 2 0</inkml:trace>
  <inkml:trace contextRef="#ctx0" brushRef="#br0" timeOffset="152350">20940 8302 9691,'-16'17'180,"-7"3"-180,12 1-90,-2 21 0,6-26-269,7 23-451,19-12 450,-14-7 1,48 6 538,-23-14 1,29-2 630,-10-24-180,-18-6-271,-8-19 451,-17 1-450,-6 7-91,0-3-988,0 16-810,0 22 449,0 12-449,19 9 1529,-15 13 0,30-23 0,-14 17 0</inkml:trace>
  <inkml:trace contextRef="#ctx0" brushRef="#br0" timeOffset="152799">21653 8345 10231,'-38'17'180,"14"1"-90,3 2 0,19 10-180,-6-16 90,8 14 0,19-1-90,-14-7-90,34 7 180,-12-17 0,18 4 90,0-13 90,-11 3 450,-14-22 179,-11-2-179,-9-21-270,0 5-360,-15 4 90,1 14-90,-12 43 90,14 0-180,4 34-338,8-16 518,0 3-90,0 4 0,9-14 0,0 0 90,-4 19-45,2-11 0,3-1 135,5 3 89,-11 20-269,11-35 0,-41 7 0,19-22-90,-48-3-539,0-9 359,22-3 0,-3-2-1412,-23-9 1,0-1 961,21 10 1,-1-3 719,-7-12 0,-4-6 0,4 3 0,3 7 0,2 0 0,-13-15 0,-1-1 0</inkml:trace>
  <inkml:trace contextRef="#ctx0" brushRef="#br0" timeOffset="156532">25167 5784 9961,'17'-30'1350,"-2"13"-1171,2-18-179,-1 15 0,1-21-395,2 8 575,1-4-180,-1-1 180,0-3 270,3-20-181,-7 14 136,-6 2 0,-2 1-315,-3 4-21,-2-16-69,-2 38 270,0 6-189,-16 5-81,12 45 0,-13-10 45,16 14-1,2 5-765,-10 7 721,7-17 0,1 1-180,-5 1 0,3-2-89,20 18-46,-6-11 0,1-2-135,11 3 90,-4-11 1,3-2-1,7 0-135,2-9 0,4-5 315,8-5 270,18-1-90,-38-27 477,12-7-27,-22 2 359,3-16-449,-13 15-180,0-14-90,-3 9 549,0 28-639,0 9-149,0 24-211,0 0 1,17-13-1,-12 9-180,26-20 270,-12 4 270,15-7 90,-8-8 90,3-18 90,-15 13-90,-1-29 1169,-5 14-1079,-7-15-270,2 6-90,-3 6-989,0 31-720,0 4-900,15 24 2699,3-4 0,0-13 0,-4-6 0</inkml:trace>
  <inkml:trace contextRef="#ctx0" brushRef="#br0" timeOffset="157053">26297 5702 11760,'1'22'90,"-1"2"-90,0-2 0,0-3-90,0-2 0,0-5-180,0 0 1,18 1-1,-13-6 90,29 2 180,-17-7 180,15-1-180,-10-17 180,-3 11 449,-4-24-359,-6 12-90,1 2-180,-8-8-360,0 14-899,-2 16-1260,0 3 631,0 26 1888,14-19 0,-10 13 0,10-11 0</inkml:trace>
  <inkml:trace contextRef="#ctx0" brushRef="#br0" timeOffset="157271">25695 5502 9602,'-5'-4'809,"2"1"-809,23 2 0,3 0-540,2 14-1708,10 2 2248,-12 1 0,0 12 0,-4-7 0</inkml:trace>
  <inkml:trace contextRef="#ctx0" brushRef="#br0" timeOffset="158851">24962 7529 9781,'33'0'630,"-15"-21"-630,17 15 90,-18-36 0,19 24 0,-7-21 90,12-7 0,-8 9 89,-9 5 1,-1 0-180,3-8 135,-9 5 0,-2 1 135,0-7-270,-2-11 0,-10 19 0,-1 4-90,-2 4 90,0 2-90,-16 12-90,12 24 180,-25 43-180,26-1 90,-4-5 0,1-1-180,6 1-90,10-8 0,2-1 0,-7 3-90,15-11 1,5-2-181,3 0-90,13 4-449,10-16 719,-19-10 90,18 0 180,-22-9 450,14-20 0,-22-2 899,6-20-629,-16 21 269,-2-13-629,-6 19 90,-2-10-450,0 28-90,-12 10-629,9 23 179,-9 0-539,28-3 539,2-14-629,18 0 989,4-17 90,-8 6 270,2-8 270,-13 0 989,7-19-809,-9 0 449,5-19-629,-15 20-180,1-18-630,-8 49-90,18-29-179,-16 47-630,28-19 719,-7 3-218,20 2 0,-5-16 0,0 7 0</inkml:trace>
  <inkml:trace contextRef="#ctx0" brushRef="#br0" timeOffset="158965">26352 7370 10861,'7'0'90,"1"-10"90,-4 8-450,0-7-450,-2 9-719,0 0-450,1 15 1889,1-11 0,1 23 0,1-13 0</inkml:trace>
  <inkml:trace contextRef="#ctx0" brushRef="#br0" timeOffset="160386">24762 8870 11490,'39'-36'720,"-15"5"-630,10-1 0,-10-11-90,10 8 0,-3-14 0,1-4 0,-9 11 45,-6 5 0,-2 1 225,1-8-46,-6 9 1,-2 0-135,-1-3 0,-2-12-90,-4 30 90,-1-1-180,-17 17 180,-1 28-180,-2-4 180,-6 27-90,13 12-180,-2-10-540,8 14 1,4 3 90,3-5-244,8-9 0,0-2 63,-4-13-719,32 3 900,-6-12 550,25 5 1,-8-22 0,0-2 0</inkml:trace>
  <inkml:trace contextRef="#ctx0" brushRef="#br0" timeOffset="160685">25365 8805 11041,'20'-11'-90,"-14"17"-810,26-2 361,-9 19 179,7-20 0,6 6 180,-8-9 180,3 0 0,0 0 0,-1 0 270,-2 0 539,5-14-359,-11 11 90,4-23-360,-18 23 899,0-8-1079,-6 11 0,4 0 0,1 15-629,9-1-91,-4 4-180,7 2-719,10-8 720,-3 1 899,26 1 0,-18-13 0,13 5 0</inkml:trace>
  <inkml:trace contextRef="#ctx0" brushRef="#br0" timeOffset="160815">26258 8844 10321,'8'0'540,"0"0"-360,-1 0 179,-1 0-359,4 0-89,-3 0-451,6 0-899,-2 0-810,5 0 2249,1 0 0,4 0 0,2 0 0</inkml:trace>
  <inkml:trace contextRef="#ctx0" brushRef="#br0" timeOffset="167982">19463 10036 13829,'2'48'0,"-17"1"90,11 4-1721,-13-24 1,-1 0 1675,16 5 0,0 0-45,-18 3 0,-1 0 0,18 0 0,1 0-45,-19 0 0,2 1-90,16-3 1,1 1-181,-13-2 0,0-1 36,13 31-530,-10-7-271,12-4 1,0-4-696,0 5 1775,17-18 0,-13 0 0,13-19 0</inkml:trace>
  <inkml:trace contextRef="#ctx0" brushRef="#br0" timeOffset="168165">19597 10574 11580,'0'-17'90,"0"4"0,0 5 90,-17 4-180,-3 3-90,-19 22-90,18 6-989,-14 26 449,21-12-89,-6 1-1350,11-3 2159,29-11 0,-14 5 0,14-14 0</inkml:trace>
  <inkml:trace contextRef="#ctx0" brushRef="#br0" timeOffset="168667">19768 10860 11221,'17'12'-540,"7"-3"180,20-9 180,-8 0-180,1-14 270,-14 11-179,0-12 179,-6 2 90,-1 0 90,-2-2 809,-7-5-539,-1 6 180,-6-7-181,-17 2-269,13 25-90,-22-7 90,24 34-90,-8-9 0,10 8-90,17 11-90,-13-20-539,28 7 449,-6-11-540,21-9 451,-3 0-672,1-10 1031,-10 0-90,0-21 90,-3 16 0,-10-20 0,-2-4 180,7 6 90,-6-10 0,-5-3 90,-3-4 179,-6 5 1,-2 1-90,-3-8-91,-2-11 91,-17 8-450,12 16 180,-13-8 0,3 27-270,11 19 90,-20 19 0,22 13-630,-5-3 1,0 1-91,6 4-405,-3-2 1,2 0-45,2-5 1359,0 8 0,0-17 1,0-3-1</inkml:trace>
  <inkml:trace contextRef="#ctx0" brushRef="#br0" timeOffset="168832">20243 10781 10861,'-9'-26'180,"2"1"-360,7 11 0,0 3-270,21 6-90,-15 0-179,39 2-1440,-13-1 2159,10 2 0,-1 0 0,-13 2 0</inkml:trace>
  <inkml:trace contextRef="#ctx0" brushRef="#br0" timeOffset="169087">19643 10482 9781,'-18'-19'1350,"7"-6"-991,5 6 91,28-11-450,14 12 90,9-3-90,-9 13 0,-1 2 0,8-3 45,-6 5 0,0 1-135,1 1-270,20 18 90,-31-13-1169,10 25 540,-20-12-1,1-1 900,-9 9 0,-3-14 0,2 9 0</inkml:trace>
  <inkml:trace contextRef="#ctx0" brushRef="#br0" timeOffset="169235">20360 9985 10321,'6'21'-899,"0"16"-361,-6 13 1260,-8-7 0,0 0 0,4 17 0,-4-18 0,1-1 0</inkml:trace>
  <inkml:trace contextRef="#ctx0" brushRef="#br0" timeOffset="169569">21202 10515 13110,'-6'-11'719,"2"3"-719,-2 21 0,21 17-90,-10 11-360,12-7 1,1 1-451,-13 12-225,8-4 1,2 0-405,-3 8 449,1 14-359,2-23 1439,-13-2 0,10-4 0,-5-1 0</inkml:trace>
  <inkml:trace contextRef="#ctx0" brushRef="#br0" timeOffset="169699">21168 11024 10321,'0'-33'-450,"0"-6"-89,24 13-901,11-18 451,11 17 989,6-9 0,-13 14 0,4-1 0</inkml:trace>
  <inkml:trace contextRef="#ctx0" brushRef="#br0" timeOffset="170376">21618 10420 10411,'0'-4'1349,"-12"2"-1169,10 19-180,-10 12 0,12 10 0,0 9-372,0-6 372,0 4 0,0 3 0,0 1-90,17-1 92,-13-1-227,10-17 0,0 0-135,-11 13-180,19 18 271,-19-36-1,15 2-90,-17-17-180,10-6 450,-4-2 281,3-3-101,1-18 270,2-6-90,-2-11 539,8-10-539,-9 18-180,2-7 629,-3 10-539,-4 12 0,4 0-180,-5 12 0,7 20 0,-2-15 45,2 26 0,0 6-135,1-13-90,1 13 0,0-1 1,-1-11-541,10 10 360,-9-25-359,12 1 719,-10-11 0,7 0 0,0-14 180,-5-8 449,10-20-89,-13 8-90,4-7-271,-9 26-179,-1-11 540,-5 24-450,0-7-180,0 22-90,1 2-809,3 14 359,2-13 1,2 7-91,2-20 90,1 7 181,1-3-361,11-5 810,-5 5 810,12-21-91,-15-5 361,7-17-631,-15 17 811,2-22-811,-8 28-629,-3 4-1888,-1 39-811,18 12 2879,2-5 0,1-5 0,-5-15 0</inkml:trace>
  <inkml:trace contextRef="#ctx0" brushRef="#br0" timeOffset="170565">22848 10802 11221,'-38'0'1259,"-2"13"-1259,5 4-90,6 17-180,14-4-360,7 0-269,8-8-270,0 0-1890,22 5 3059,7-6 0,12 1 0,1-10 0</inkml:trace>
  <inkml:trace contextRef="#ctx0" brushRef="#br0" timeOffset="170739">22998 10072 10501,'-15'55'-2788,"-1"-1"2788,-2-10 0,0 2 0,-1 1 0</inkml:trace>
  <inkml:trace contextRef="#ctx0" brushRef="#br0" timeOffset="171116">24078 10493 13919,'-24'-1'90,"9"22"-180,8 11 90,7 13-225,0-11 0,0 1-134,0 12-271,7-5 0,2-1-89,-5 8-136,10-10 1,2-2 134,-3 4-539,3 17 269,3-30 990,-17 2 0,8-17 0,-10-3 0</inkml:trace>
  <inkml:trace contextRef="#ctx0" brushRef="#br0" timeOffset="171355">24063 10921 9781,'20'-23'90,"3"4"-180,25 5 90,-11 7 180,2 7-270,-11 16 180,-1-12 90,-2 32 0,7-10 90,-12 10-180,9 8 0,-17-20 719,4 9-629,-10-22-629,0 6-721,-4-33-89,-2-16 449,0-10-135,0 7 1,0 1 944,0-7 0,19-11 0,4 16 0</inkml:trace>
  <inkml:trace contextRef="#ctx0" brushRef="#br0" timeOffset="171782">24967 10904 11490,'-21'-16'720,"-7"-6"-720,-11 19-90,2-7 180,11 10-90,0 0 0,-8 0 0,11 0 0,-11 18-180,21 4 0,1 18-180,10-8-89,2-3-91,20-17 0,-14 10 1,37-19-541,-10 18 810,10-19 180,16 4 90,-27-6 630,19-19 90,-28-3 539,6-19-270,-21 4-899,0 5-90,-8 7 0,-14 14-270,10 25-809,-10 9 90,14 21-181,0-12-269,0 0 1439,0-13 0,19-9 0,4-2 0</inkml:trace>
  <inkml:trace contextRef="#ctx0" brushRef="#br0" timeOffset="172099">25248 10908 10771,'0'36'270,"0"1"-360,0-4 0,0-4-450,0-6 360,17-11 180,-12-23 0,27 6 0,-28-32 0,26 20 270,-16-13 0,-2-2-270,15 0 450,8-19-181,-20 26-179,6 13 0,-10 0-180,7 27-89,-10-11-991,4 25 1,-1 6-270,-2-9 1439,1 7 0,-1 1 0,3-3 0,1 1 0</inkml:trace>
  <inkml:trace contextRef="#ctx0" brushRef="#br0" timeOffset="172423">26213 10757 10681,'-33'0'0,"0"0"0,2 0 0,1 17 0,5-12 90,1 27-90,13-7 0,2 18 0,9-4 0,17 12 0,7-23 0,-1 10 0,15-8 360,-20-9 89,4 6-449,2-16 0,-22-1-539,-13-7-631,-12-18 361,-23 12 269,23-30 540,-14 15 0,32-16 0,-12 4 0</inkml:trace>
  <inkml:trace contextRef="#ctx0" brushRef="#br0" timeOffset="172785">26670 10844 11670,'0'-5'1170,"-19"-1"-1170,14 4 90,-34 0-90,11 1 0,-21 1-90,3 15 90,10-11-90,17 26-540,10-15 270,27 13 90,11-9 180,10-9 1,4-3 178,22-7-89,-28 0 90,23-13 360,-37 9 180,0-26-1,-10 14-629,-3-13 0,-10 8-359,-16 11-271,13 23-899,-13 9-1080,16 21 2609,19-6 0,9-1 0,20-4 0</inkml:trace>
  <inkml:trace contextRef="#ctx0" brushRef="#br0" timeOffset="172989">27275 10838 11580,'-27'-15'900,"-7"6"-720,-28 4-90,13 5-90,2 0 0,30 18 0,-7-13-270,22 30-270,-6-11-1169,35 19 450,-21-7-344,26-14 1,4-2 1602,-10 2 0,35 3 0,-24-11 0</inkml:trace>
  <inkml:trace contextRef="#ctx0" brushRef="#br0" timeOffset="173531">27738 10408 12750,'-38'-23'1259,"16"7"-539,-5-1-541,13 12-179,0 22 90,-4 14-90,16 14 0,-4 3-449,6 12-91,0-15 90,-2-7 1,4 0 89,12 3-540,-10 22 540,24-32-210,-25 6 210,9-18-90,-12-3-89,0-3-91,0-2 720,0-5 270,-23-1 89,-7-4 631,-29-18-541,15 12 392,1-27-841,10 13-90,10-15 0,5 2-270,10 5 0,31 4 0,-18 8-179,42 4-451,-11 5 540,10 3 180,2 1-179,0 2 269,-12 15 90,24 2 0,-29 1 359,18 13-89,-30-9 0,7 9 0,-17-4-90,-1-9 90,-2-2-90,-2 5-180,1-6-90,0 5 0,-2-10-810,2 1 91,-3-6-91,4-2-89,-1-2-270,2-1 1259,0 0 0,1 0 0,3 0 0</inkml:trace>
  <inkml:trace contextRef="#ctx0" brushRef="#br0" timeOffset="173683">28000 10591 11490,'-23'-19'990,"4"2"-810,19 2-90,-14 0-180,10 6 90,-11-1-2789,15 6-359,0 19 3148,0 2 0,19 4 0,5-8 0</inkml:trace>
  <inkml:trace contextRef="#ctx0" brushRef="#br0" timeOffset="173998">28180 10777 11670,'-34'0'1170,"13"-12"-1080,-3 10 0,16-10-180,-6 27-90,8 3 90,6 14 0,19 0 180,0-6-90,19-9 0,-19-3 0,8-12 0,-16 3 90,3-19-180,-6-7 90,-8-20-180,-17 6 180,12-3-180,-34 9-270,33 2-269,-40-1-361,27 4 1,-21 2-90,15 5-361,11 1 1530,-10 4 0,20 6 0,-10 2 0</inkml:trace>
  <inkml:trace contextRef="#ctx0" brushRef="#br0" timeOffset="174315">28248 10631 10861,'18'12'1169,"-2"5"-719,4-11-270,-9 3-90,0 2 0,-5 1 0,-5 2-180,3 12 0,-4-10-90,0 17-90,0-13 0,-14 5-360,10-4 361,-10-8-271,14 3 450,17-10 270,3-3 899,23-18-449,0-4-180,-4-1 89,6-12-89,-21 13-180,11-9-5127,-18 12 4857,-3 26 0,-7 8 0,-7 17 0</inkml:trace>
  <inkml:trace contextRef="#ctx0" brushRef="#br0" timeOffset="174437">29085 10881 15718,'39'0'-360,"-2"0"-359,-10-15-181,-6 11-89,-11-11-3599,-5-1 4588,-22 12 0,13-21 0,-16 12 0</inkml:trace>
  <inkml:trace contextRef="#ctx0" brushRef="#br0" timeOffset="185882">19602 1596 7982,'0'-8'3418,"0"3"-3418,0 19 0,0 2 90,0 22-90,16-10-90,-12 1 1,12-6-181,2-1-720,1 10 361,11-9-91,-4 7 180,-5-12-89,2-2 629,14 3 0,-10-7 0,11 2 0</inkml:trace>
  <inkml:trace contextRef="#ctx0" brushRef="#br0" timeOffset="186098">20047 1668 9691,'-41'-1'720,"6"1"-630,3 0-90,4 15-180,-4-12-90,-4 27-1072,-5-26 263,-2 31-181,-4-18 1260,-2 20 0,-2-6 0,-1 2 0</inkml:trace>
  <inkml:trace contextRef="#ctx0" brushRef="#br0" timeOffset="195753">26298 1491 7623,'-44'0'359,"-4"0"-359,0 0-603,-3 15 693,5-12-90,1 12 90,9 1-90,7-12 258,14 21-78,0-22 175,13 15 185,17-8-91,21 10-89,11-3-513,6 0 423,-11-2 90,0 1-1,-1 1-179,-3 3 180,-4 1 370,2 11-460,-18-7 180,8 22-360,-24-24 0,7 9 0,-9-18-180,-23 0 90,-2 0-90,-3-4-290,-10 0-880,15-7 244,-17-1 27,17-16-180,-4 10 1169,18-30 0,-4 5 0,7-22 0</inkml:trace>
  <inkml:trace contextRef="#ctx0" brushRef="#br0" timeOffset="196515">26328 1530 8522,'-18'-6'1259,"-9"0"-989,1 2 270,-20-1-270,15 3 0,-25 1-90,22 20-1,-10-14-179,1 45 90,12-30-90,8 10 0,1 2 0,0 2 0,-6 26 0,16-26 90,2 9 0,7-8-180,3-10 180,20 8-90,9-18 0,30 0 0,-8-10 0,-3-12 0,1-2 0,3 5 0,-1-19 0,-2-4 0,-8 5 0,-9-8 0,-3-3 0,-2-4 180,-8 7 0,-3-1-180,-5-3-180,-1-19 540,-8 31-360,-2 17 0,-14 29 0,11 35 90,-10-6-90,7-4 0,3 1 0,1 3 45,-3-3 0,1 0-135,4-4 90,0-8 0,0-1 90,-6 4-180,5 10 180,-8-20-180,5-3 180,-3-5-90,-5 2 0,3-10-360,-13 4-180,7-15-1618,-15 1 628,10-5-179,-5 0 1709,10-21 0,4 16 0,3-15 0</inkml:trace>
  <inkml:trace contextRef="#ctx0" brushRef="#br0" timeOffset="196891">26898 1315 9871,'-17'-5'990,"12"1"-540,-35 3-271,14 21-179,-23 8 0,12 12-1276,4 1 1366,12-7-90,10 1 303,-8 1-393,17 13 90,-8-10 0,10 21 0,0-27 0,21 16 0,5-26-89,26 4-1,-10-20-389,2-1 479,-12-6-342,-1-14 342,0 10 796,2-28-796,-10 5-180,-2-18 180,-14 6-359,-3 3-811,-4 6 181,0 9 1138,-20-6 1,15 18 0,-15-1-1</inkml:trace>
  <inkml:trace contextRef="#ctx0" brushRef="#br0" timeOffset="197615">26950 926 9422,'-8'-7'1439,"2"1"-540,-2 3-629,4 1 90,-4 24-90,4-1-180,-1 22-90,2-3-1010,1 7 1010,0 5 45,1-10 0,0 1-45,-1 23 0,0-22 0,-1 5 0,1-4 44,0-10 1,-1-1-45,-3 29 0,-1-3 90,-4-8-90,1-14 0,0-1 0,-6 0-37,-7 11-143,8-26-90,-4-2-90,11-13-449,-2-25 539,8-12 180,0-14 0,23-4 90,3-9 0,2 11-138,-5 16 0,-1 1 138,-3-9 90,18 5-143,-11 6 323,9 7 90,-8 4-91,16 9 1,-19 20 0,15 14-180,-19 12-803,5 3 713,-9-6 0,-5 1 90,0-1-371,-4 15-79,-3-13-809,1 18 449,-2-27-1259,7 11 1080,1-23 1066,9 2-167,1-15 0,4-2 0,3-2 0</inkml:trace>
  <inkml:trace contextRef="#ctx0" brushRef="#br0" timeOffset="197902">27505 1643 10051,'0'-13'900,"0"-1"-361,-19 8-359,-1 17-180,-18 14 0,18 10 90,-7 3-90,24-8 0,-17-2 90,19 1-90,-6 6 90,7-10-180,24 9 90,9-23 90,12 4-90,3-14-90,-14 3 180,4-4 0,12-15-180,-16-9 180,7-22-90,-21 4-90,-10-20 90,-4 22 0,-6-11-719,-25 7-91,3 15-1978,-24-7 2788,14 25 0,13 1 0,7 10 0</inkml:trace>
  <inkml:trace contextRef="#ctx0" brushRef="#br0" timeOffset="198201">28145 1583 10501,'-45'0'899,"7"0"-809,3 17-180,18 8 90,7 9 0,10 1 90,0-8-90,0 3 0,18-1 0,-14 0 0,31-1 90,-14 6-90,1-10 450,8 6-360,-27-17-720,11 0-89,-37-10-1530,1-30 1170,-22 20 1079,24-56 0,4 40 0,16-28 0</inkml:trace>
  <inkml:trace contextRef="#ctx0" brushRef="#br0" timeOffset="198431">28478 1324 9871,'11'18'2969,"-3"1"-2969,-8 23 0,0-10 0,0 17 90,0-19-360,0 22-90,0-20-540,15 17 271,-11-22-181,28 5 1,-28-13 89,12-2 270,-3-2-1528,-10 2 1978,10-8 0,-13 1 0,0-5 0</inkml:trace>
  <inkml:trace contextRef="#ctx0" brushRef="#br0" timeOffset="198683">28297 1616 9871,'22'-13'90,"22"10"-90,-22-10-90,24 3-1169,14 7 180,-14-8 1079,-5 10 0,0 2 0,3-1 0,11 0 0</inkml:trace>
  <inkml:trace contextRef="#ctx0" brushRef="#br0" timeOffset="199529">25758 2089 9332,'-7'0'2248,"1"0"-2068,30 0-180,11 0 90,22 0-1857,5 0 1947,1 0-135,-30 0 0,6 0-45,16 0 0,8 0 0,-3 0 45,1 0 0,2 0-45,-2 2 0,7 2 0,2 0 0,-9-2-327,-13-1 0,-4 0 1,4 1 348,10 2 1,7 3-1,1 0 1,-7-1-53,-7-2 0,-4 0 0,4-1 30,9 2 0,7 0 0,0 1 0,-7-1-808,-9 0 1,-4 0-1,2-1 808,12 0 0,3 0 0,-1-1 30,-6 2 0,-1-1 0,-2 1-339,7-1 0,1 1 309,-3 1 0,5 0 0,-8 0 0,-9 0 0,-3-1-45,21 6 0,-3 0 45,-2 0 0,-13 0 0,-4-1 0,-8-1 706,14 5-706,-38-10 1040,1 0-1040,-9-2 3025,0-2-3205,-2 1 1107,-1 0-1556,-1 1-271,0-1 450,0 1 1,0 0 179,-10-2-90,7 2 360,-7 0 0,10 1-90,-7-1 90,6 1 0,-9-1 0,9 0 0,-2-1 0,3 0 0</inkml:trace>
  <inkml:trace contextRef="#ctx0" brushRef="#br1" timeOffset="-66530.73">7702 1846 3617,'-4'-9'9830,"2"-2"-5430,1 7-2161,1-4-312,0 4-612,-1 1-849,1 1 252,-1 1 471,0-1-440,-1 2-3090,1-1 608,-1 1-1249,1-1 1157,-1 1-606,1 0 147,-1 0 1185,-1 0-1778,2 0 2740,-2 0-770,1 0 907,-2 0-1246,-1 0 952,1 0-854,0 0 1238,2 0-630,1 9 2429,1 1 46,0 6-1167,0-2 0,0-7 0,0-2 0</inkml:trace>
  <inkml:trace contextRef="#ctx0" brushRef="#br1" timeOffset="-65774.73">7605 2387 4516,'-1'18'3276,"0"-4"1,0-14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3:01:22.1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3787 1282 10141,'10'23'810,"-2"-2"-361,-8 25-359,6-4-2121,-5 9 2121,7 6-1,-7 8-134,1-31 1,0 1 88,0 0 1,0 0-45,0-1 0,1 0 617,3 31-572,-2-23 0,1 0-45,2 17 0,-1-15 0,0-3 0,1-3 573,2 11-573,-4-32 0,-1-25 0,-4-32 0,0-18-641,-8 6 1,-2-2 640,7 16 0,1-1-30,-3-8 0,-2-5 0,1 3 30,-2 4 0,2 0 0,5-14 0,-1 0-726,-5 4 0,1 4 726,5 14 0,2 0-532,-4-18 0,6 4 622,20 4-194,1-9 104,4 36 90,11 5-90,-22 13 90,18 18-180,-12-12 180,7 52-90,-9-30 0,-6 13 0,-4 3 0,-3 1 0,-5-6 0,0 0 0,-3 3 1403,-20 10-2932,-1-13 540,-2-11-1260,-12-2 2662,14-16 1,-12-5 0,4-3-1</inkml:trace>
  <inkml:trace contextRef="#ctx0" brushRef="#br0" timeOffset="285">4255 1226 8162,'26'0'900,"0"0"-181,0 22-359,-9 3 0,4 33-180,-14-12-180,0 8 90,-3 7-180,-4-13 90,2-9 0,-1-1 0,-1 6 90,3 19-90,-1-34 270,5 11-270,-3-27 0,5 0 0,-2-37-90,6-18 90,-4-14-527,-2 9 1,0-2 436,1-16 90,-3 21 0,-1-3-90,-1 2 0,0 1-359,0-22-361,2 16 1,0 3-91,1 0-89,7-6 989,-2 31 0,5 5 0,2 5 0</inkml:trace>
  <inkml:trace contextRef="#ctx0" brushRef="#br0" timeOffset="617">5278 1239 9871,'-21'-13'720,"-12"10"-450,6-10-180,-9 13 0,-6 0 0,9 19-90,-1-14 0,9 23 0,2 4 0,-11-6 0,8 12 0,3 3 0,4-2 0,1 25 90,14-30-360,25 18 180,9-35 90,28 6 0,-11-23 0,13-17 0,-30-9 0,10-22-90,-28 6-90,0 1-270,-12 3 0,0 12-1079,-24-11 540,-1 25 989,-4-7 0,-5 17 0,14-3 0</inkml:trace>
  <inkml:trace contextRef="#ctx0" brushRef="#br0" timeOffset="1200">5497 1368 9062,'-52'27'989,"11"-11"-899,-4 6-90,13-12 0,0 12 0,3-3 0,3 8 90,3-6-90,11 13 0,2-17 0,30 3-90,-15-11-270,42-2-89,-24-4 224,9-2 0,3-1 135,9 0 90,-7-8 0,0-7-180,2-14 225,-9-1 0,-4-2 45,-9-21 135,-2 0 0,-3-1 224,-10-7-44,-9 0 0,-2 0 225,3 4-540,-14 13 0,-1 2-90,4 1 0,-3-4 89,7 26 271,4 8-270,6 32-90,-6 45 45,18-34 0,3 3-1072,-2 26 1,0 0 1026,2-27 0,2-2 0,3 12 0,-3-2-390,-9 13 390,28-2 0,-21-4 0,21 8 0,-14-17-270,10 8 0,-12-31-269,11-2 359,-14-13 360,7-26-180,-7 5-90,-1-25 90,0 8 90,-2-24 0,-3 14-1,-4 9 1,-2 1 0,0 1-90,-2-3 2406,0 20-2406,0 27 487,0 8-487,0 17-1439,0 28 540,18-27-810,1 27 719,2-38 990,10 3 0,-16-19 0,15-2 0</inkml:trace>
  <inkml:trace contextRef="#ctx0" brushRef="#br0" timeOffset="1351">6132 1414 10231,'-18'38'0,"4"-6"0,14 3 90,0-5-90,0 0 0,0 1-540,0-1-449,0-2-270,23-4 1259,-17-1 0,43-6 0,-15-1 0</inkml:trace>
  <inkml:trace contextRef="#ctx0" brushRef="#br0" timeOffset="1567">6578 1221 9062,'-17'-5'540,"0"1"-451,-4 21 1,-3-13 180,21 31-180,-17-4-90,18 8 0,-7 5 0,9 1 90,24-12-180,3 21-180,2-25-450,2-8 1,0 0-180,-9 0 899,11-7 0,3-3 0,-6-2 0,10 0 0</inkml:trace>
  <inkml:trace contextRef="#ctx0" brushRef="#br0" timeOffset="2184">7130 822 9152,'0'26'1889,"0"-5"-1709,0 1-90,0-2-90,0 5 0,0 8 0,0 3 0,0 11 0,0 4 0,0 0 0,0 1-405,0-7 0,0-1-764,0 5-181,0-11 1,0 0 1349,0 0 0,0 7 0,0-20 0</inkml:trace>
  <inkml:trace contextRef="#ctx0" brushRef="#br0" timeOffset="2333">6917 1308 8792,'0'-15'0,"0"1"90,23 3-180,13-3-450,13 3-450,-12 4 1,1 1 989,10 1 0,18 2 0,-20 3 0</inkml:trace>
  <inkml:trace contextRef="#ctx0" brushRef="#br0" timeOffset="2583">7697 1275 9422,'-42'0'539,"5"0"-539,15 14 0,-4-11 90,23 25-90,-9-8 90,12 8-90,0 9 0,0-14 0,26 12 0,-1-17 0,5 5 0,3-9-539,-29-4-811,10 1 361,-14-7 989,0 3 0,-29-1 0,-7 0 0</inkml:trace>
  <inkml:trace contextRef="#ctx0" brushRef="#br0" timeOffset="3517">3445 2458 8612,'26'-13'990,"21"10"-6111,-19-10 5301,30-2 90,3 12-646,-24-9 0,2-1 511,8 11 0,2 1-12,7-9 0,2-1-93,-14 7 0,2 2 0,0-1-352,4-2 1,1-2-1,2 2 322,4 0 0,1 1 0,1 1 0,3-1 0,1 1 0,1 0 22,-14 0 1,1 1-1,1-1 1,-1 1-67,2 0 0,0 0 0,1 0 0,-1 0 89,3 1 0,-1-1 0,1 1 0,0 0-162,1 0 0,0 0 0,0 1 0,0-1 117,0 1 0,-1 0 0,1 0 0,4 0-40,-7-1 1,3 1-1,3-1 1,-1 1-1,-1 1 1,-3 0 16,12 1 1,-4 3-1,0-1 1,7-1 22,-11-2 0,5-1 0,3-1 0,1 1 0,-1 0 0,-3 1 0,-6 1 0,11 5 0,-6 1 0,-2 1 0,4-3-90,0-3 0,3-3 0,1-1 0,-3 1 0,-3 2-180,-6 4 0,-3 1 0,-1 1 1,-1-3-24,0-3 1,0-2 0,-1 0-1,0 1 153,15 2 0,-1 1 0,-1-1 140,-2 1 0,-2 0 0,0 0 0,-2-3 0,-2-1 0,1 1 0,-3 3 0,1 0 0,-1 0 0</inkml:trace>
  <inkml:trace contextRef="#ctx0" brushRef="#br0" timeOffset="31100">16292 1226 10231,'-16'-14'270,"12"-4"-180,-24 17-180,25-14 90,-19 13 0,19-9 0,-16 10 0,6-2 0,-11 3 0,4 0 0,-8 20 0,9 4 0,-4 13 0,3 11 0,8-16 90,-2 22-180,11-22 180,0 15 90,3-24 0,0 9 0,16-20-180,-12 0 0,24-10 0,-15-19 0,14-12 0,-12-1 0,-3-3-90,9-26-733,-10 23 1,-2 1 822,4-25 0,-2-4 0,-6 31 0,0-1 90,0 1 0,-1-1-610,0 0 1,-1 0 789,4-30-45,-4 24 0,0 2-135,1-14-503,-1-6 413,-1 32-90,-1 8 180,-1 6 1225,0 6-1225,0 20-90,0 29 0,0 3 0,0-1 0,0 0 0,0 9-45,0-6 0,0 1 184,0 9-769,0-20 1,0 0-811,0 14-179,0-1 1619,0-2 0,0-2 0,0-2 0</inkml:trace>
  <inkml:trace contextRef="#ctx0" brushRef="#br0" timeOffset="32004">15532 1266 9602,'-14'-4'809,"10"0"-719,-22 2-90,14 1 180,-11 0-90,5 1-90,0 20 0,2-16 0,1 34 90,0-22-90,-4 32 90,8-17 0,-3 21 90,11-22-1,22 20-89,-13-27 90,35 9-180,-11-24 0,24-2 0,-9-4 0,8-18 0,-25-8 0,6-10 0,-12-19 0,-12 17 0,1-27 0,-11 25-1259,0-19 90,-22 28-270,17-4-270,-17 18 1709,5 4 0,12 4 0,-13 2 0</inkml:trace>
  <inkml:trace contextRef="#ctx0" brushRef="#br0" timeOffset="32967">15747 1219 7892,'-5'-1'630,"1"0"-630,3 12 540,1 4-630,0 17 180,0-6-90,0 6 0,0-7 0,-14 1 0,10-1 0,-10-1 0,14-1 90,-10 10-180,8-13 90,-8 10 450,10-20 899,0 1-1439,0-24 180,0-3-90,0-25-90,20 8 90,-16-6-180,28-5-270,-12 8-359,-3-9-1350,26 7 2159,-28 11 0,20-3 0,-17 12 0</inkml:trace>
  <inkml:trace contextRef="#ctx0" brushRef="#br0" timeOffset="33483">16822 1370 8612,'-29'-2'450,"-14"0"-450,8 2 90,-20 17-180,25 2 180,-4 2-90,18 9 90,7-26-90,4 28 0,4-15 0,25 11 90,4-7-90,5-14 0,2-4 0,8 2 0,-9-9 0,-2-6 0,-3-11 0,13-21 0,-28 6-90,10-19 180,-22 20-855,2-1 1,0-1-136,-4 1 900,0-16 0,0 32 0,0 2 0</inkml:trace>
  <inkml:trace contextRef="#ctx0" brushRef="#br0" timeOffset="34050">16512 1654 7623,'-1'11'989,"0"-2"-809,20-3-90,1-2 0,22-4-90,-21-17 90,20 13 0,-24-27-180,18 28 360,-1-43-270,-12 27 270,9-39-270,-21 27 0,0-11 89,-10 13 271,0 0-360,0-1 270,-24-11 90,18 11-180,-35-13-180,18 22 0,-16-2 90,3 16-90,4 23 0,10 13 90,9 12-90,7 2 0,6 7 0,17-12-360,-7-2 0,5-1-719,37-1-136,-21-7 1,2-1 1214,26-10 0,2-2 0,-14-10 0</inkml:trace>
  <inkml:trace contextRef="#ctx0" brushRef="#br0" timeOffset="35152">17220 1189 11311,'0'33'89,"0"-5"-89,16 3 0,-13-5 0,13 4 0,-16 0 0,13 12 0,-10-12 0,17 13 90,-18-23 540,5 3-360,-7-15-270,6-1 0,0-23-90,7-14 180,5-28-180,0 4 0,4 4 0,2 0-360,4 0-1214,4 0 0,2 6 315,-3 21 1349,15-12 0,-22 34 0,-1-3 0</inkml:trace>
  <inkml:trace contextRef="#ctx0" brushRef="#br0" timeOffset="35700">18215 1361 8882,'-16'0'360,"0"13"-360,0-9 0,-26 36 0,15-25 45,-1 10 0,1 2-45,5 1 0,-5 24 90,19-21-90,2 18 0,23-23-180,7 9 90,-2-21-180,24-3 90,-13-8 90,13-3 90,9-23 0,-25-9-384,6-13 384,-16-3 0,-3 8 0,-3-5 90,-2-6-90,-3-2 90,-3-5 224,-4 13 1,0-1-135,-1 12 0,0-1 359,-1-24 1,0 0-830,0-6 335,0 25 0,0 2 44,0-4-89,2 8-89,-2 8 538,2 6 177,-1 11-626,1 19 90,0 24-90,0 11 146,1 14-146,-2-6-45,0-10 0,0 2-450,-1-11 0,1 2-1079,2 23 0,0 0 501,-1-24 1,1-2 824,1 9 0,1-1 0,5 11 1,2-3-1</inkml:trace>
  <inkml:trace contextRef="#ctx0" brushRef="#br0" timeOffset="36020">18550 1582 9332,'-18'-12'-90,"24"5"180,-2 1-90,36 3-90,-35-1 180,43 0-270,-11-3 0,14 2-90,12-7 270,-29 5 0,13-18 0,-28 10 360,-3-23-180,-11 14 449,-25-15-449,-4 15-90,-1-3-90,-15 11 90,34 6-180,-33 4 90,21 3 90,-11 23-90,14 8-90,7 25-719,28-9-541,-16 1 1350,26-23 0,5-2 0,-4 9 0,4-11 0,0-1 0</inkml:trace>
  <inkml:trace contextRef="#ctx0" brushRef="#br0" timeOffset="36900">19398 993 9602,'-21'20'629,"-6"-2"-629,24 41 0,-7-15 0,9 0 0,2 0 0,-1 14 0,-2-7 0,4-1 0,17 7-270,-10-5 0,2-2-179,12-2-136,-14-11 0,-4-2 136,-5-12 179,0-2 630,-23-35-181,-8-15 136,2 1 0,0-2-340,6 4 1,0-2 294,-6-10 0,2 0-180,-2-9-90,9 9 0,3 1 0,4-1-90,3-8 180,10 23-90,0 6 0,28 4 0,14 7 0,18 2-841,-15 11 0,1 2 481,16-5-90,-7 11 1,0 3 359,-23-6 0,0-2 0,9 0 0,1 2 90,-4 6 0,-3 0 0,18 0 405,-16-3 0,-1 1-136,-4 0 1081,6-7-1236,-51-9-24,-1 0-90,-29 0 0,9 0 1167,15 17-1257,6 4 180,13 20-90,0-11 0,0 3-360,20-2 0,8-8-180,23 12 360,-10-19 90,11 1 90,-24-12-90,7-1 360,-10-4-90,-13-20 990,7-4-541,-17-20 1,4 8-810,-6-3 90,-20 24 180,16-10 0,-16 44-90,20-3 0,0 32-90,20-12 90,2 6 0,21-16 0,-10-6 90,-1-9-90,0-11 0,-10 0 0,12-14 0,-18-10 540,2-19-91,-12 4-269,-1 0-270,-4 8 180,-1 4-90,0 25-90,0 18 180,0 20-360,15 15-539,-11-21-1620,26 19 810,-27-25 1619,21-2 0,-22-8 0,8-3 0</inkml:trace>
  <inkml:trace contextRef="#ctx0" brushRef="#br0" timeOffset="37067">20348 1095 7892,'0'40'-330,"0"-17"1,0-6-1</inkml:trace>
  <inkml:trace contextRef="#ctx0" brushRef="#br0" timeOffset="37416">20615 1714 9512,'14'0'1349,"1"-17"-899,2 13-91,8-47-89,-2 26 0,-4-10 0,-1-3-180,5-8 180,-3-10 0,-2-2-136,-9 26 1,-1-1-1253,0-11 1,0-5 0,-2 5 1297,-3 10 0,-2 0 45,1-24 0,-1 1 187,-1-3-457,0 23 0,0 2 45,0 0 41,-15 8-41,11 10 0,-12 34 0,16 32 0,0-17 0,0 4 296,0 25 0,0 3-746,0-20 0,0-1-135,-2 18 1,4 0-496,10-17 1,1-2 314,-12 1 1,4-1-361,18-1 1,3-1 1124,-15-2 0,2 0 0,11-2 0,3-1 0,-4-2 0,-1 0 0</inkml:trace>
  <inkml:trace contextRef="#ctx0" brushRef="#br0" timeOffset="38368">25732 1482 10051,'-15'-31'990,"11"1"-361,-30 1-359,29 4 0,-33 0 0,21 5 0,-16 1-360,7 5 90,1 5 0,-13 3 0,11 3 90,-10 2-180,15 26 180,2-18-90,2 45 0,5-12 0,6 13 0,13-17 0,2-1 90,-4 4-90,28-8 0,7-4-90,-5 0 90,26-9 0,5-6 0,-7-3 0,-5-3 0,-2-7 0,-11-19 0,2-8 0,-22-12-180,-12-14 180,-1 19-810,-16 2 1,-7 0-540,-9 2-2460,-17-18 3809,10 38 0,16 0 0,6 11 0</inkml:trace>
  <inkml:trace contextRef="#ctx0" brushRef="#br0" timeOffset="38668">26170 1486 9512,'0'2'-180,"0"10"180,0 22 0,0 2 0,0-9 0,0 1 0,0-3 0,0-1 90,0-6 809,0-2-809,0-3-90,0-50 0,0 14-90,5-18 0,3-4-90,8-1-540,-1 6 1,3-1-270,8-6 989,-5 11 0,-1 0 0,9 0 0,8-7 0</inkml:trace>
  <inkml:trace contextRef="#ctx0" brushRef="#br0" timeOffset="39116">27023 1432 9961,'-22'-18'180,"-9"-6"-270,-11 22 135,8-3 0,1 1-135,-1 4 180,-23 18 0,42 10-90,-8 23 0,22-6 45,7-9 0,1-1-135,-2 1 90,12-4 0,6-5 0,9-7 0,23-3 0,-7-13 0,10-19 0,-26 11 45,-7-22 0,-2-4-135,1 3 90,-7-27 0,-3-4 90,-4-2-2696,-3-3 1,-3-2 2785,-3 31 0,-2 2-90,3-13 0,-4 2 1176,-14-15-1266,12 5-90,-12-5 90,3 24 0,10-2 903,-10 48-903,13 26 0,0 16-510,0-19 0,0 1 510,0 25-360,0 5-45,8-32 1,-1 0-496,-3 32 360,10-33 1,1-1-541,-12 27 1080,30-5 0,-18-7 0,16-4 0</inkml:trace>
  <inkml:trace contextRef="#ctx0" brushRef="#br0" timeOffset="39433">27365 1642 10501,'0'-23'540,"0"4"-540,0 5-90,0 1 180,18 2-90,3-7 90,1 3-180,29-9 180,-32 10-135,13-1 0,0 0 135,-15-1-90,18-19 180,-33 16-91,7-15 181,-9 12-360,-21-9 180,15 16 0,-15 0-180,3 9 90,0 18 0,-4 11 0,8 24 90,14-5-180,0 4-1259,17 1 180,-12-13-1170,27 20 2339,-7-28 0,-4 5 0,-1-14 0</inkml:trace>
  <inkml:trace contextRef="#ctx0" brushRef="#br0" timeOffset="39720">27820 1375 10141,'0'-20'-90,"0"3"0,0 3 90,-13 4 90,10 26-90,-9 22 90,12 8-135,7-10 0,2-1 45,-5 1 45,9-2 0,2-1 315,0-5 360,0 12-451,-3-28-269,-6-5 0,-2-3 0,7-21 0,-3-13 0,7-28 0,-5 6-485,7-7 485,-6 19-180,1 0-359,-1 4-1440,6-7 989,-5 16 990,10-2 0,-9 21 0,4 3 0</inkml:trace>
  <inkml:trace contextRef="#ctx0" brushRef="#br0" timeOffset="40064">28475 1433 11850,'10'12'270,"-15"-10"0,2 10 0,-11-12 0</inkml:trace>
  <inkml:trace contextRef="#ctx0" brushRef="#br0" timeOffset="50204">3722 3841 8342,'0'31'0,"0"1"-90,-15-1 180,11-1-360,-11-1-89,15 0-181,0 2-450,0-3 990,0-3 0,0-3 0,0-3 0</inkml:trace>
  <inkml:trace contextRef="#ctx0" brushRef="#br0" timeOffset="50383">3860 3497 9062,'0'-7'-1619,"0"3"1619,0 18 0,0 5 0,0 16 0</inkml:trace>
  <inkml:trace contextRef="#ctx0" brushRef="#br0" timeOffset="51150">1420 3856 9422,'21'32'180,"5"1"-270,13-10 90,14 9 0,-18-12-90,-1-3 0,0-1-180,6 4-45,-6-6 0,0-2 45,3 1-89,9 1 269,-17-9 0,-2-2-90,-3-2 270,6-1-180,-7-19 180,8-3 0,-15-1 269,-1-14 91,-9 11-90,-3-11 90,-2-4-450,-1 19 0,-17-4-90,13 13 180,-31 5-90,13 3 0,-11 23-90,1 2 0,2 2-540,-7 21-180,1-4 1,-1 0 532,3 4 1,12-13 0,1 0 0,-5 11 0</inkml:trace>
  <inkml:trace contextRef="#ctx0" brushRef="#br0" timeOffset="51496">2308 3891 9062,'-25'30'-90,"-10"-12"180,31 11-180,-12-8 180,6 8-90,7 4 0,-7-16 90,31 7-90,-1-12 0,21-3 180,-8-22-270,-2-6 180,-15-18-90,-5 0-90,-11 1 0,-16 3-270,12 10 360,-28 10 0,28 6 0,-11 7 0</inkml:trace>
  <inkml:trace contextRef="#ctx0" brushRef="#br0" timeOffset="51822">2543 3957 8882,'-18'-15'-90,"13"18"90,-13 16 90,18 12-270,18-12 360,7 2-180,20-19-90,-9 6 90,0-8 90,-12 0-180,-1-14 180,0 11-90,1-24 270,-8 9 0,-1 1 179,-11-10-629,-2 14-1529,-2-7 1709,0 25 0,0 9 0</inkml:trace>
  <inkml:trace contextRef="#ctx0" brushRef="#br0" timeOffset="52016">2873 3433 8702,'-18'-8'-180,"-12"3"180,16 2 90,-3 25-90,-6-17-989,20 41-833,-17-27 1822,18 25 0,-6-11 0,8 2 0</inkml:trace>
  <inkml:trace contextRef="#ctx0" brushRef="#br0" timeOffset="53469">4400 3802 8702,'-36'-1'630,"6"0"-630,5 1 0,7 0 0,9 12 0,2 1 0,7 8-90,0-1 90,0-5 90,0-2 0,0-5 1439,11-3-1529,-19-4 0,7 0 180,-12-11-540,0 8 360,8-8 0,0 10 0,0 0 0,2 0 0,-5 16 0,0-12 90,-2 27-270,0-28 180,-1 30 90,1-19-180,-1 16 90,4-9 90,1-1-180,4 7 90,0-8-180,20 6 0,-13-14 180,32-2-180,-18-6 180,19-3 0,-6 0 90,14-20-90,-9-4-45,-8 1 0,-2-2 45,4-14 0,-10 11 0,-1 0 90,-3-6-180,1-14 90,-14-2 0,-1 10 0,-1 6 0,-4 0 0,-19-6 270,16-21-270,-33 30-90,20-12 90,-3 28 0,7 14 0,14 36 0,0 4 0,0 15 0,14 1 0,-10-11-360,11-7 1,0 0-721,-11 5 1080,11-7 0,2 0 0,4 3 0,16 11 0</inkml:trace>
  <inkml:trace contextRef="#ctx0" brushRef="#br0" timeOffset="53667">5097 3976 9062,'11'0'-90,"7"-11"-810,-2 8 1,7-8 899,-2 11 0,3 0 0,1 0 0</inkml:trace>
  <inkml:trace contextRef="#ctx0" brushRef="#br0" timeOffset="53822">5265 4051 8342,'-10'6'90,"7"-1"0,-7-4-180,10 1-270,0 0-449,20 2 809,-14-3 0,38 4 0,-14-2 0</inkml:trace>
  <inkml:trace contextRef="#ctx0" brushRef="#br0" timeOffset="54333">6097 3666 9422,'0'19'-180,"0"-1"270,0-6-90,0 0 0,0-1 90,0 2-180,0 3 90,22 14 90,1-10-180,28 17 270,-13-22-360,17 12 270,-20-13-90,22 8-90,-26-10 449,16 6-359,-28-10-89,2 4 178,-18-9-89,-26 2-719,-6-4 269,-25 0-359,0-1 359,12-13-180,-9 10 1,25-25 629,-7 24 0,14-29 0,1 12 0</inkml:trace>
  <inkml:trace contextRef="#ctx0" brushRef="#br0" timeOffset="54426">6165 3630 7623,'15'-18'90,"-11"2"-90,27 3 0,-27 4-270,30 2-450,-12 4 720,11 2 0,0 1 0,-7 0 0</inkml:trace>
  <inkml:trace contextRef="#ctx0" brushRef="#br0" timeOffset="54816">6973 3649 9152,'-23'15'0,"1"4"0,5 21 0,7-8 90,4 2-90,6-8 0,20 8 0,-15-9 0,21-5 0,4-4 0,-4 0 0,30 1 90,-20-13-90,1-1-90,-4-3 180,19-14-90,-18 10 270,19-26-181,-28 4-89,6-24 90,-21 5 0,-1-5-180,-26-6 180,12 11-180,-21 7 0,-6 2 1,5-6-766,-10 13 0,-5 4-1490,-2 3 2345,-14 3 0,16 16 0,-1 3 0</inkml:trace>
  <inkml:trace contextRef="#ctx0" brushRef="#br0" timeOffset="57266">15567 3335 11670,'0'-19'-270,"0"1"270,0 2 0,0 2 0,0 0 0,0-2 0,0 3 0,17 0-179,-12 0 179,27 5-90,-28 0 90,18 7 0,-20 15 0,6 8 0,-8 9 0,0 3 90,0-4-180,-20 16 180,-3-11-90,2-6 0,-3-1 0,-10 3 0,0 5-90,10-16-90,0-3 90,2-3-180,-1-3-180,4-2 180,0-5 1,-1-1 358,6-3-178,0 0 89,10-17 0,1 1-90,3-15 269,20 17 1,-2 4-180,21 10 90,-11 0-90,14 14 90,-12 5-90,11 0 0,2 13 0,-11-13-809,23 14-181,-20-15-1258,24 3 2248,-19-19 0,12 6 0,-13-8 0</inkml:trace>
  <inkml:trace contextRef="#ctx0" brushRef="#br0" timeOffset="57552">16242 3294 9691,'-20'-8'810,"2"2"-810,-22 3 0,7 3 180,13 16-90,-5-12 0,22 23-90,-8-12 90,11 13-90,20-1-90,8-1 180,23-12-90,-9-6 0,-1-8 0,-12 0 0,-3 0 0,-2-20 90,2-4-180,-13-22 180,0 11-90,-13 1-90,0 10-180,-19-6-989,-3 10-450,-19-5 1709,4 19 0,16 1 0,6 5 0</inkml:trace>
  <inkml:trace contextRef="#ctx0" brushRef="#br0" timeOffset="57885">16790 3252 9512,'-43'15'629,"7"6"-629,9 16 90,3-6-90,21-3 90,-7-9-90,10-1-90,23 2 90,5-4 90,29 0 0,-11-11 0,17-1 0,-26-4 0,9-18 90,-21 14-90,-4-30-90,-10 7 0,-5-8-90,-6-5 90,-19-3-90,-14 11-1009,-11-7 829,-5 19-630,11 4-89,2 8-1530,-9 3 2519,15 5 0,3 16 0,18 3 0</inkml:trace>
  <inkml:trace contextRef="#ctx0" brushRef="#br0" timeOffset="58350">17507 3080 9422,'-21'21'180,"-5"-15"-180,23 39-90,-7-25 180,10 40-90,0-22 0,9-4 0,1-1 0,-5 4 0,14 8 0,-19-18-90,12-3 269,-9 3-179,9-9 90,-12 0-269,0-11 179,0-19 0,0-9 0,0-23 0,16 9-90,-12-2 180,12 14-180,5 2 180,-1 4-1,19 7 1,-9 4-90,-13 26 90,4-15 0,-18 34 90,12-15-180,-12-1 180,4 14-180,-6-20 0,-1 13 0,-18-14-809,14-1-1710,-32-13 2519,18 3 0,-3-21 0,8-4 0</inkml:trace>
  <inkml:trace contextRef="#ctx0" brushRef="#br0" timeOffset="58704">18010 3314 9062,'0'33'90,"-18"-14"-90,14 6 0,-14-10 0,5 7 0,9-2 0,-9-5 90,13-1-90,0 6 0,0-7 90,20 7-180,0-13 0,21-1 180,-4-5-90,2-19 0,-11 13 180,-4-27 89,-8 17-269,-5-12 0,-2 13 0,-5-2 90,-2 14-180,2 11 180,0 11-90,3-1-90,0 16-179,0-20-991,7 25 631,-3-18-91,5 4 720,3-12 0,-3-6 0,5-3 0</inkml:trace>
  <inkml:trace contextRef="#ctx0" brushRef="#br0" timeOffset="59018">18408 3435 9062,'5'0'719,"-1"15"-449,-3-11-270,2 27 0,-1-27 0,5 41 0,-3-29 0,5 32 90,-3-35-90,-1 12 180,-2-19-90,0 5-180,0-8 90,0-3-90,2-14 180,2-5-90,12-18 0,-7-1 180,13 0-90,-12 16 0,7 1 0,-7 19-90,5-5 0,-7 24 0,2-13-90,-1 29-90,-6-10-1439,5 15 629,-7-14 990,3 6 0,-5-18 0,1 11 0</inkml:trace>
  <inkml:trace contextRef="#ctx0" brushRef="#br0" timeOffset="59220">18442 2885 7982,'0'-14'630,"11"4"-540,0 6 0,3 26-180,3 12 90,-13 8 0,0 4-360,3-13 0,2 0 43,0 22 1,1-2-1,7 1 1,-7-20-1,0 0 1</inkml:trace>
  <inkml:trace contextRef="#ctx0" brushRef="#br0" timeOffset="59666">19382 3364 9871,'-26'-16'450,"-7"-5"-270,-16 19-180,15-1 0,1-1 90,-10 4-90,10 9 0,0 2 0,0-6 0,4 31-270,10-15-180,17 17-89,16-8 89,-8-4 0,45-16 180,-26 7 180,23-14 90,-10 11 0,-1-13 0,-2 3 0,-5-4 270,-4-17 90,-1 13 360,-14-29 539,0 12-1259,-11-16-90,-21 16 0,16-6 90,-36 24 0,25-7 90,-7 26 0,12 14-90,11 10 0,8 5 0,1 3 90,-5 7-90,14 0 0,1-1 0,-15-1 0,13-13 0,0-1 0,-14 1 180,11 13-180,-14-31-990,0 2-719,-17-17-629,-2-22 2338,-16-18 0,17-14 0,4-5 0</inkml:trace>
  <inkml:trace contextRef="#ctx0" brushRef="#br0" timeOffset="60169">19720 3009 9332,'7'21'449,"-1"-16"1,2 39-180,0-25-180,0 21-90,-1-6 180,1 4-270,4 20 90,-4-12 45,0-9 0,-1-1-45,1 4-90,6 18 90,-4-30 0,0 2-180,3-14 0,-3-8-270,9-1 450,-6-7 90,10-22-90,-8-5 90,14-32-90,-14 19 0,6-9 270,-12 36 0,1-1-180,-4 14 0,4 0-90,-2 21-90,3-16 180,-1 39-90,2-25 90,2 21-180,10 0 90,-4-12-90,22 5 90,-14-14 0,25-10 0,-20 0-90,10-9 270,-14-22-180,-1 17 0,-5-40 629,7 13-269,-12-10-270,5-7-90,-13 32 180,-2-14-180,-4 28 0,-1-8 0,-1 11-90,3 22-360,-1 6-2248,4 25 899,-2-13 1799,0 0 0,-1-17 0,0-1 0</inkml:trace>
  <inkml:trace contextRef="#ctx0" brushRef="#br0" timeOffset="60322">20533 2871 11221,'0'-32'-90,"-10"4"-270,7 10-2878,-7 28 3238,10 23 0,0 14 0,0 6 0</inkml:trace>
  <inkml:trace contextRef="#ctx0" brushRef="#br0" timeOffset="63983">1282 3416 8522,'-16'-9'-90,"12"2"360,-26 2 90,26 1-360,-23 1 0,10 1 0,-5 2 0,1 0 90,7 18-180,0-14 90,0 28 180,-6-4-180,5 9 0,2-4 0,0 1 0,-1 15 30,7-8 0,1 7 0,2-4-307,0-5 0,2 2 307,-1 14 0,1 8 0,3-6-361,6-8 1,3 0 352,-2 3 1,2 9-1,1 0 1,1-7-497,9 8 0,4 0 474,-4-6 0,3 8 0,1-1 0,-1-10-572,8 4 1,4-5 593,-4-11 1,5 4-1,1-1 1,-2-6-443,-1-5 0,-1-4 0,3 0 480,11 9 0,3 1 0,0-4-90,-10-10 0,-1-2 0,1-1 30,3 0 0,1 0 0,1-1 30,2-1 0,0 0 0,4-1-53,4 0 1,6 0 0,0-1-1,-3-1-253,-10-4 1,-2 0-1,1-1 1,4 1 290,2-1 0,5 0 0,4 1 0,-1-1 0,-1-1 0,-6-1-245,3 0 0,-5-2 0,0-1 0,3 1 230,0 0 0,3-1 0,0 1 0,2-1 0,-1-1 18,2-1 0,1 0 0,0-1 0,-1 0 0,-2-1-161,1 1 1,-3-1-1,1 0 1,6 0 154,-9-1 1,4 0 0,3 0 0,1 0 0,0-1 0,-4 0 0,-4 0-101,11 1 1,-7-1 0,0-1 0,7 0 125,-10-1 1,4-1-1,4 0 1,0-1 0,0 0-1,-4 1 1,-4 0-84,9 1 0,-7 2 0,1-2 0,5-2 45,-9-1 0,5-2 0,3-1 0,0-1 0,0 0 0,-3 1 0,-6 1-102,11 0 0,-6 1 0,-2 0 0,4-1 66,0-3 0,2 0 0,2-2 0,-1 0 0,0 0 54,-1 1 0,0-1 0,0 1 0,-2-1 0,-2 0 46,1 1 0,-5-1 0,2 1 0,4-3-64,-3 1 0,5-1 0,3-1 0,-1 0 0,-3 0 0,-6 1 0,-3 0 0,-6 1 0,-1-1 0,4-1 0,6-3 0,5-2 0,0-1 0,-2 0 0,-8 2 30,-1-1 0,-6 1 0,2-3-30,1-3 0,4-3 0,-2 0 0,-7 1 0,2-5 0,-5-2 45,8-7 0,-5-5-1,-17-2 1,-8 0 369,-5 9 1,-5-2-445,-6-7 0,-5-5 0,-3 4 75,-4 1 0,-6-1 107,-8-10 0,-7-4 1,1 4 27,-4 2 0,-1 2-180,2 6 0,-3-3 0,0 3 30,6 12 0,0 2 0,0 1 0,-3-2 0,-1 1 0,-2 0 30,0 0 0,-1 0 0,-5-1-38,-4 0 0,-6-2 1,-2 1-1,3 2 101,8 6 0,2 2 0,-2 0 0,-6-1-123,-3 0 0,-6-1 0,-4-1 0,-1 0 0,1 3 0,6 2-130,-6 0 1,4 3 0,-1 2 0,-3-1 129,9 4 0,-2-1 0,-3 0 0,1 0 0,0 2 0,4 2-268,-13-2 1,2 2 0,2 2-1,-2 1 250,11 1 0,0 2 0,0-1 0,0 2 0,-1 0-2,-1 0 0,1 2 0,0-1 0,-3 2 0,-2-1 7,4 1 0,-3 1 0,-2-1 0,-1 1 0,1 1 1,1 1-1,2 0-22,-9 3 0,3 2 1,1 0-1,-3 1 1,-5 1 14,14-2 0,-4-1 0,-4 1 0,-1 0 0,-1 1 0,1 0 0,2 0 0,2 1 0,5 1 20,-4 1 0,4 2 0,4 0 0,-1 1 0,-2 0 0,-5 1 0,3-2 0,-4 1 0,-2 1 0,-3 0 0,0 1 0,0-1 0,2 1 0,1-1 0,4 0-39,-1 1 1,1-1-1,3 1 1,0-1-1,1 1 1,0 0-1,0 0-96,-6 1 0,0 0 0,1 1 0,0-1 0,0 2 1,-3-1-34,3 1 1,-3 1 0,-1 1 0,0-1 0,3 1 0,3-2 0,5 0-6,-1 1 1,6-2-1,1 0 1,-5 2 172,2-1 0,-4 2 0,-3 0 0,1 0 0,2-1 0,4 0 0,-16 6 0,6-1 0,0 0 0,2-1 0,1 1 0,-1-1 0</inkml:trace>
  <inkml:trace contextRef="#ctx0" brushRef="#br0" timeOffset="65988">15668 2794 7892,'-37'6'90,"-1"1"0,-2-6 0,1 2-45,-3 13 0,0 3-1229,-2-11 0,-1 1 1319,0 8 0,0 2-90,-1-3 0,-1-1 45,1 0 0,0 1-45,1 2 0,-2 1 15,7-1 0,-2 1 0,1 0-105,-4 2 0,0 2 75,2 1 0,-4 4 0,7-2 15,7-3 0,3 2-45,-13 20 0,5 3 0,20-18 0,4 2 45,-3 9 0,4 3 0,8 6 0,3 0-45,-2-11 0,5 2 59,11 5 1,8 5 0,-1-5-60,-2 0 0,6-2 22,3-6 1,8 3 0,2-1-1,-4-3-22,10 11 0,5 0 18,-5-11 0,8 5 0,4 2 0,0-2 0,-6-5-533,2 0 1,-3-5 0,6 3 529,-6-5 0,6 4 0,4 1 0,1-1 0,-3-2 0,-6-5-347,10 3 0,-5-6 0,7 2 362,-13-6 0,5 1 0,2 0 0,1 1 0,-1-3 0,-5-2-380,2 0 0,-3-3 0,0-1 0,6 1 350,2 0 0,6 1 0,3 0 0,1-1 0,-3-1 0,-4-1 0,2-1 0,-5-2 0,1 0 0,9 0-10,-14-3 0,5 0 0,5 0 0,3 0 0,1 0 0,0 0 0,-3-1 0,-3 0 0,-5-1-144,10 0 1,-8 0 0,-1-1-1,2 0 1,7 0 163,-7 0 0,6-1 0,4 0 0,2 1 0,1-1 0,0 0 0,-4-1 0,-3 1 0,-7-1-10,6 0 0,-8 0 0,-2-1 0,2 0 0,6-1-12,-5 0 1,5 0 0,2-1 0,3 0 0,-1 0-1,-1-1 1,-3 1 0,-5-1-64,5 0 1,-6-1 0,-1 0 0,1 0-1,6 0 75,-6 0 0,5 0 0,3-1 0,1 0 0,0 0 0,-1 0 0,-4 0 0,-4 0-58,5-1 0,-5 0 1,-3 0-1,1 0 1,3-1 101,0 2 1,3 0 0,0 0 0,1-1 0,0 1 0,-2-1 12,8-2 1,1 0 0,-1-1 0,-2 0 0,-3 1-58,0-1 0,-4 1 0,0 0 0,5-2-5,-4 0 1,6-2 0,2 0 0,-1 0-1,-3-1 1,-6 2 4,-4 0 0,-5 0 0,-1 0 0,3-2 90,7-3 0,4-2 0,2-1 0,-4-1 0,-6 3-60,-1-2 0,-6 0 0,0-1 52,10-6 1,1-3-1,-7 0-82,-5-2 0,-7-2 220,-4-1 1,-4-2-221,-6 0 0,-4-3 365,-3-21 1,-10-2-321,-9 14 0,-9-2 15,-5-8 0,-7-7 0,-4 6-90,3 20 0,-4 4 0,-6-4 90,-3 0 0,-7-4 0,-4-3 0,-3 0 0,2 3 0,4 4-18,-1 1 0,3 6 0,-2 0 0,-6-4-54,6 6 1,-6-4 0,-4-1 0,-2-1-1,0 0 1,0 2 0,3 2 0,3 4-7,-3 0 0,5 4 0,1 2 0,-3-1 0,-6-1 28,8 4 0,-5-2 0,-2 0 0,-3 0 0,0-1 0,-1 1 0,2 1 0,1 1 0,4 3-43,-7-2 1,5 2-1,0 2 1,0 0 0,-3 0-1,-5 0 24,6 2 0,-5-1 0,-3 1 0,-2-1 0,-1 0 0,-1 0 0,1 1 0,1 1 0,3 1 0,4 2-43,-4-1 0,5 1 1,3 1-1,0 1 1,-3 1-1,-3 1 1,-7 0-39,14 1 0,-5 1 0,-4 0 0,-3 1 0,-2 0 0,-1 0 0,-2 1 0,1 0 0,0 0 0,1 0 0,2 1 0,3 0 0,3 1 1,4-1-184,-10 1 1,5 1-1,4-1 1,2 1-1,0 1 1,-2 1-1,-4 0 1,-4 1 272,10 0 0,-3 0 0,-4 0 0,-2 2 0,-2-1 0,-1 1 0,-1 1 0,1 0 0,0 0 0,3 0 0,1 0 0,4 1 0,3-1 0,5 0 0,-12 4 0,5 0 0,5 0 0,2 0 0,0 1 0,-1 0 0,-4 1 0,-3 2 0,0 0 0,-1 0 0,1 0 0,-1-1 0,1 1 0,0 0 0,-1 0 0</inkml:trace>
  <inkml:trace contextRef="#ctx0" brushRef="#br0" timeOffset="78354">26185 3182 13649,'15'-11'0,"6"8"0,-18-22 0,20 13 0,-12-13 0,14 3-90,4-14 180,-7 9-180,12-17 180,-19 20-180,4-5 180,-9 8-180,-1 4 90,-3 0 0,1-1 0,-3 6 0,1 0-90,-4 28 180,0 10-180,-1 14 180,0 20-180,0-18 0,0-6 0,0 1-269,0 6-271,0-7 0,0-2-269,0 4-541,1 0 1,-2 0 540,-14-1 899,7-3 0,0 0 0,-10-5 0,5 9 0</inkml:trace>
  <inkml:trace contextRef="#ctx0" brushRef="#br0" timeOffset="78499">26138 3639 9602,'35'-7'0,"0"0"0,22 3 0,-26-11 0,-2 1-2104,19 11 1564,5-24-719,-1 23-450,0-24 1709,1 25 0,-3-24 0,0 11 0</inkml:trace>
  <inkml:trace contextRef="#ctx0" brushRef="#br0" timeOffset="79104">27095 2844 10141,'0'-9'360,"0"1"809,0 1-1169,0 22 90,0 5-90,0 15 0,0 4-90,0-7 135,0 2 0,0 0-45,0 8 0,0-3 0,0-2-90,0-7 180,0 11-90,0-22-180,0 1 90,0-12 90,21-34 0,1 1 0,17-25 180,-8 20-180,-7 14 0,0 25-90,-8-5-809,8 43-270,-11-27-271,8 26-269,-5-18 1709,5 1 0,3-2 0,2-1 0</inkml:trace>
  <inkml:trace contextRef="#ctx0" brushRef="#br0" timeOffset="79670">28013 3238 10771,'-27'-18'90,"-7"7"90,-32 5-270,16 6 180,-14 16-90,29 3 0,-8 20 0,28-9 90,3 3-180,12 0 90,23-8-180,15 4 90,12-10 90,-11-14 0,1-1-544,10 4 499,-16-6 0,-1-4 135,12-15-90,-5 13 0,-2-36 0,-6 21 90,-5-23-90,-4 5 179,-12 6 1,-2-1 90,1-23 135,-5 5 0,-1 0 45,-4-13-181,2 12 1,-4 2-270,-13-3 0,11-8-90,-12 25 90,4 17 245,10 28-245,-10 9 0,12 28 0,0-9 0,0-4 0,0 1-90,0 20-180,0-7 0,0-1-89,0 6-136,6-12 0,1-2-224,-4 1-541,11 18 721,-14-32-811,0 10 1620,-19-26 270,-3-21-270,-1-21 89,4 1 1,1-1-90,-1-21 389,-4-2-659,1 1 0,20 14 0,-6-15 0,8 30 0,27-4-179,10 20-524,17 2 163,0 7-1249,-7 0 979,1 0 810,-11 9 0,0 3 0,19 10 0,-20-1 0,1-1 0</inkml:trace>
  <inkml:trace contextRef="#ctx0" brushRef="#br0" timeOffset="79808">28913 3308 10051,'1'4'0,"0"1"0,-1-4 0,0 0 0</inkml:trace>
  <inkml:trace contextRef="#ctx0" brushRef="#br0" timeOffset="81268">26022 3396 9242,'-17'-14'989,"3"10"-809,5-10 0,2 2-180,0 9 0,1-17 0,-2 18 360,-6-19-360,-1 12 90,-14-19-90,3 13 0,-29-14 270,10 11-507,13 5 1,-3 0 281,-10-1 0,-2 0-90,8 2 0,-3 1 45,-8-3 0,-7 0 0,4 1-679,0 1 0,-2-1 791,6 4 1,-5-2-1,-1 0 1,4 2-113,6 0 0,2 2 0,-6-1 36,-7 0 0,-9-1 0,-4 1 0,2-1 0,8 2-975,-2 1 1,6 0-1,-4 1 921,7 0 0,-6-1 0,0 1 0,1 0 0,7 1 48,-2 1 0,5 2 0,0-1-234,0 0 0,0 1 1,-2 0 203,-14 0 0,-3 0 0,3 1-329,15-1 0,3 1 1,-1 0 298,-12-1 0,-1 0 0,5 3-15,3 7 0,4 0 90,3-8 0,1 3 259,6 11 1,1 2-665,-3-7 0,2-1-539,-11 9-900,-3 23 809,35-26 1571,5 29 1,9-24-1,2 7 1</inkml:trace>
  <inkml:trace contextRef="#ctx0" brushRef="#br0" timeOffset="81616">23720 2686 8972,'4'-2'450,"0"-1"-450,-3 0 0,2 0 269,-3-1 1,-25 2-270,-33 1 90,-6 1-1540,4 6 0,-1 5 1450,21-2 0,0 3 60,-9 2 0,-4 1 0,4 1-406,0 1 0,-1 2 346,-2-2 0,-6 2 0,6-1 0,5-2 0,1 1 0,-5 5 0,-5 4 0,7-2 0,14-6 0,3 0-45,-18 15 0,7 1-314,22-5-1350,5 17 629,36-21 1080,4 3 0,22-13 0,-2-4 0</inkml:trace>
  <inkml:trace contextRef="#ctx0" brushRef="#br0" timeOffset="83349">26057 4701 9871,'0'37'0,"0"2"90,0 0-90,0 4-1409,0 7 1499,0 2-135,-8-14 0,0-1 45,4 18 45,-4-14 0,1-3 45,7 0 239,0 11-329,0-29-179,0 0 306,14-34-127,-11-15 0,17-2 0,3-2-90,-4-26 89,2 25 1,1 0 135,-2-5 0,-3 2 44,9-20-44,-4 13 0,-1 1 405,0 2 663,9-5-1113,-15 32 90,5 6-90,-10 28 0,2-15 90,-1 58-180,-5-34 0,-2 12 0,0 1 0,-3 0 0,0 24 0,-1-33 290,0 15-560,0-30 180,20-13 0,22-35 90,2-4-588,-16 11 1,0 0 677,4-2-180,-1 2 0,-3 11 180,4-6 0,-10 15-90,8-7 90,-15 33-180,7 3 1265,-12 1-1085,7 27-90,-8-46-90,2 42 0,-1-37 90,-1 16-180,7-18 90,-4-1 90,13-10 0,-6-15 0,9 11 0,2-44 90,-6 27-45,-5-8 0,-2-3 45,2 4 0,5-8 0,-13 13 90,-1 12-180,-6 0 0,3 33 90,-3-17-180,7 51 90,-2-34-720,6 39-179,-5-30-2429,13 19 3328,-10-33 0,6 12 0,-8-21 0</inkml:trace>
  <inkml:trace contextRef="#ctx0" brushRef="#br0" timeOffset="83499">27158 4699 9871,'-14'-25'-180,"3"2"180,2 6 0,7 3-1349,-7 7 630,9 16-541,26-5 1260,-20 25 0,45-25 0,-19 11 0</inkml:trace>
  <inkml:trace contextRef="#ctx0" brushRef="#br0" timeOffset="83784">27792 4804 10681,'-46'-16'719,"0"3"-719,0 26 0,9-10 0,12 23 90,0-23-180,21 29 180,-11-17-90,15 20 0,0-9 0,0 4 0,22-1 0,8 14 0,13-11 0,-14-7 0,0 0 0,8 0 0,7 10 90,-10-20-180,-19 2 180,12-11-2158,-25 0 538,-12-22-628,-16-3 2158,-20-23 0,19 8 0,6-1 0</inkml:trace>
  <inkml:trace contextRef="#ctx0" brushRef="#br0" timeOffset="84333">28415 4729 11580,'0'-11'0,"0"4"0,-18 1 0,-1 4 0,-20 1 0,3 20 0,2 3 0,15 24 0,7-9 0,12 1 0,0-9 0,0 2 0,23-1 90,9 14-90,12-11 0,-14-6 0,-1-1 0,6 5 135,-4-5 0,-2-1-45,-8-3-90,16 13 0,-35-25-270,-12 8-539,5-9-676,-25 1 1,-8-1-674,2 3 1873,-3-3 1,-2-1-1,-17 3 1,-1 1-1</inkml:trace>
  <inkml:trace contextRef="#ctx0" brushRef="#br0" timeOffset="84802">25748 5616 8882,'50'0'360,"3"0"179,0 0-4211,14 0 3897,-27 0 0,1 0-46,7 1 1,1-2-180,6-5 0,1-1 45,6 6 0,1-1-15,-19-2 0,1-1 0,4 1-8,4 1 1,5 0 0,1 1-1,-3 1 8,5 0 0,-3 0 0,7 0 96,-4-1 0,8-1 0,2-1 0,-2 1 0,-7 0-423,-9 3 1,-5 0-1,1 0 1,4-1 296,0 0 0,4-1 0,4 0 0,-1 0 0,-2 0 0,-6 0-291,16 1 0,-7-1 0,3 0 313,-4 1 0,1 0 1,1-1-1,-1 1-22,-8-1 0,0 0 0,-2 0 0,-3 1-171,3 0 1,-3 1-1,3 0 193,2-1 1,4 0-1,0 0 1,-7 1-68,7 0 0,-3 0 75,-1 0 0,3 0 0,-7 0-75,-10 0 0,-2 0 45,16 0 0,-4 0 959,-4 0-3208,9 0 1409,-56 0 1,-7 0-1</inkml:trace>
  <inkml:trace contextRef="#ctx0" brushRef="#br0" timeOffset="85752">25410 4503 8887,'-7'-23'1439,"0"2"-548,2 2-532,1 1 31,1-3-390,1 8 600,-1-2-600,3 32 90,-1 24-180,23 18 20,-20-21 1,1 3 158,15 15 1,2 1-618,-9-11 1,-2 2 557,3 4 0,1 6 0,-1-5-75,-2-5 0,0 0 45,5 11 0,1 5 0,-4-6-180,-6-14 0,-1-1-150,7 6 0,3 5 1,-4-7-571,-2 12-90,-1-16 1,-1-2-90,-2-2 1079,2 7 0,-5-30 0,1-2 0</inkml:trace>
  <inkml:trace contextRef="#ctx0" brushRef="#br0" timeOffset="86209">25670 4603 690,'21'-28'45,"1"0"0,5-5 338,15 1 1,4 4-384,5 7-142,3 6 1,2 2 141,-19 6 0,1 1 45,17-2 0,0 1-111,-10 3 1,-1 0 65,4 1 0,1 1 437,3-1 0,4 0-407,-1 1 0,6 0 0,-3 0 113,-11 0 1,-1 1 0,5-1-144,8 0 0,7 0 0,2 0 0,1 0 0,-9 1 0,2-1 0,1 0 0,-2 0 0,-1 0 0,6 1 0,-2 0 0,-1 0 0,2-1 121,-5 1 0,2 0 1,1-1-1,-4 1 1,-5 0-122,1 0 0,-5 1 0,2 0 22,-1-1 1,3 1-1,0 0 1,0 0 21,-2-1 1,1 0 0,-1 1 0,0 1-327,-1 2 1,1 1 0,-1 1-1,-2-2 312,9-2 0,-1-2 0,-5 5-30,1 11 0,-5 0 216,-2-13 1,1 0-82,12 19 0,-1 3 436,-16-15 0,-1 0-481,7 9 0,2 6 270,-9-2 0,0 3 0,-5-2-91,14 17-224,-3-3 0,-9 2 45,-33-3 1362,-4 21-1407,-10-23 0,-4 0-45,1 0 0,-1 1-45,-7 11 0,0-1 3080,-3 10-3035,8-7 0,3 0-62,8 10-1063,-3-10 1,0 1 1124,6-12 0,2-1 0,-1 0 0,0-1 0,0 25 0</inkml:trace>
  <inkml:trace contextRef="#ctx0" brushRef="#br0" timeOffset="123589">4237 7276 10231,'-22'-13'630,"-9"2"-720,27 1 180,-32 1-90,18 2 180,-18 2-270,8 2 180,-1 2-180,-5 1 180,1 0-180,-1 19 90,2-14 0,4 34 90,-3-11-90,13 8 0,1 13 0,14-20 0,25 17 90,-17-21-90,28-5 0,5-3-90,-11-2 135,12-5 0,2-3-45,-5-4 0,18-3 90,-27-14-180,12 10 180,-24-28 0,-1 15-180,-10-12 269,-4 6-268,0 31 89,0 4 89,17 9-808,3 21-450,1-27-1350,25 28 2519,-25-31 0,27 11 0,-18-11 0</inkml:trace>
  <inkml:trace contextRef="#ctx0" brushRef="#br0" timeOffset="123849">4862 7269 9242,'-23'13'989,"-11"-10"-989,17 10 0,-3 0 0,-7-10 0,12 18 0,-2-8 0,-1 12 0,16-5 90,-5 13-90,7-14-450,25 18-269,-19-17 89,42 5-1169,-13-9 1799,11-6 0,5-2 0,-12-7 0</inkml:trace>
  <inkml:trace contextRef="#ctx0" brushRef="#br0" timeOffset="124122">5295 7286 9781,'-33'0'1080,"0"0"-990,5 0-180,5 14 90,-6 3 90,12 10-180,-6 10 180,14-9-90,0 9 0,8-8-90,1-1-1259,25 11 449,-19-10 900,32-4 0,5-3 0,-12-3 0,8-7 0,-1 1 0</inkml:trace>
  <inkml:trace contextRef="#ctx0" brushRef="#br0" timeOffset="124449">5783 7307 9602,'0'-9'629,"-16"1"181,-2 4-720,-21 1 0,1 3-90,15 20 0,-13-15 90,32 33-90,-24-33-90,25 43 180,-8-30-90,11 34 0,0-27 0,22 3-90,-17-12-180,42-3 270,-27-7 0,22-2-90,-11-4 90,1 0 0,11-14-90,-12 10 180,10-25-90,-29 8-90,2-15 90,-14 7 0,0 2-810,-20 5-539,-7 6-1080,-22-2 2429,0 12 0,20 2 0,8 4 0</inkml:trace>
  <inkml:trace contextRef="#ctx0" brushRef="#br0" timeOffset="125199">6127 7241 8972,'0'41'0,"0"3"0,0-10 90,0 0-90,0-10 0,0 7 0,14-9 90,-11 10-180,28-17-360,-14-2 360,18-10 0,-3-21 90,-4 14 90,3-46 0,-12 29 540,6-37-630,-11 29 0,-1-5 180,-4 13-90,-6 10 0,5 2-90,-5 9 0,8 16 0,-2 10 89,5 4 1,2 3-90,6 13-45,1-9 0,2-4 45,6-2-585,-1-13 1,3-1 44,11 1 90,-2-12 1,0-3 269,9 4 135,1-26 0,-1-8 585,-4 0-181,-6-14 1,-6-4 0,-11 1 90,-12 4 0,-3-2 89,-3-7 46,-5 8 0,-1 0-1148,0-2 653,0-9-362,-17 18 542,13 13 359,-13 2-629,17 31 0,0 15 0,0 15 0,18 8-256,-14-4 166,30 3 135,-24-13 0,-1 2-124,20 19 34,-11-11 0,-1-1-315,4 3-225,-4-12 1,-1-2 44,0-3-359,3 6-1,-11-22-179,-1-6 1439,-22-21-1,-11-12-179,-13-12 45,10 9 0,0-1-261,-10-10 171,14 14 0,0-2 45,0 0 0,2 0-90,-9-10-45,10 8 0,2 1-135,6 1 1281,1-8-1191,13 20 0,57 2-90,-22 9-1080,20 12 1,3 2 1033,2-6 0,-19 13 0,0 3 1,15 1-1</inkml:trace>
  <inkml:trace contextRef="#ctx0" brushRef="#br0" timeOffset="125989">6917 7335 9152,'-1'-10'1259,"0"0"-719,1-3-270,0 2-1,0 1-269,19 6 0,2 26 90,18 9-180,-10 15 90,-3-1 0,-2 8 0,-9-13 0,8 22-90,-14-30 270,7 19-270,-11-31 0,3 2 90,-5-18 0,2-4-89,2-20-1,6-9 90,-1-12 0,2 1 0,1-1 0,3-4 0,-2 3 0,0 2 0,-1 7 90,9-1-90,-9 22 0,13 6 0,-10 6 0,7 24 0,6 8-90,-9 11-360,0-13 0,1-3-899,2 4-90,0-5 0,1-2 1439,5-9 0,12 13 0,-12-17 0</inkml:trace>
  <inkml:trace contextRef="#ctx0" brushRef="#br0" timeOffset="126234">7932 6989 9871,'0'-20'360,"-14"4"630,10 6-990,-10 22 0,5 18 0,7 10 0,-3-3 0,1 0 90,4 13-90,9 5 0,1 1-90,-6 1 135,12-5 0,0-1-495,-13-7-1079,11 21 899,-4-33-449,-7 11 269,7-24 810,-10 4 0,0-16 0,0-1 0</inkml:trace>
  <inkml:trace contextRef="#ctx0" brushRef="#br0" timeOffset="126354">7780 7488 9152,'-15'-21'90,"-3"-8"-90,17 12 0,-5-11 0,31 17 90,9-3-540,15 10-1668,0 1 678,-10 3 1440,2 0 0,1 0 0,1 0 0</inkml:trace>
  <inkml:trace contextRef="#ctx0" brushRef="#br0" timeOffset="126649">8462 7395 10051,'-23'-7'270,"-8"6"-270,13-5 0,0 24 90,-3-14-180,19 30 270,-5-19-270,7 15 90,0-5 0,26 14 90,8-8-135,7-1 0,2 0 45,11 1 135,-14-6 0,-5-1 495,-16-6-271,13 4-359,-29-14 0,8 1-539,-32-7-2700,-28 0 3239,-2-2 0,17 0 0,0 0 0,-9 0 0</inkml:trace>
  <inkml:trace contextRef="#ctx0" brushRef="#br0" timeOffset="126780">9105 7697 10681,'14'0'-420,"-5"0"0,-4 0 1</inkml:trace>
  <inkml:trace contextRef="#ctx0" brushRef="#br0" timeOffset="129287">3768 9033 9871,'-24'52'180,"-16"-7"0,35 11-1510,-30-4 1330,32 5 0,-11-25 0,0 1 0,10 32 0,-8-32 0,0 1 0,9 29 0,-7-1 0,9-24 0,2 0 0,-1 18 0,0-19 0,0-1 0,0-2 513,0 1-603,0-21 489,12-4-579,2-22 180,14-15 0,-8-12-45,-2 5 0,-1-1 135,6-10-304,-6 15 1,0 0 213,7-9 0,-1 8 0,0 6-90,8 12 180,-9 6 568,14 7-658,-17 21 180,6 26 90,-15-1-136,-5-8 1,-1-1-225,-4-2 270,-18 21-180,-2-29 0,-24 10-270,2-25-1439,4-1 720,-2-11 989,13-38 0,9 13 0,5-32 0</inkml:trace>
  <inkml:trace contextRef="#ctx0" brushRef="#br0" timeOffset="129671">4333 9521 8702,'7'24'900,"-3"2"-721,-3-1-269,-1 1 180,0-2-90,-18-1 0,14 2 0,-14-1 0,2-1 90,12-2-90,-13-2 0,17 4 0,0-6 0,0 6-90,0-12-359,18-1-91,4-8 360,23-1 90,-12-17 90,3 12 90,-15-29 0,3 9 180,-7-18 0,-4 6 179,-7 5-538,-6 6 89,-17 10 0,13 20 0,-13 14 0,17 27 0,16 1-180,-12-8-1260,27 4 901,-11-22-990,16 4 1529,-6-12 0,-3-6 0,-9-1 0</inkml:trace>
  <inkml:trace contextRef="#ctx0" brushRef="#br0" timeOffset="129983">4733 9686 8522,'2'-8'0,"-1"2"-90,1 6 360,1 0 90,-1 15-360,3-11 0,-1 27 0,1-27 0,0 31 0,0-31 0,0 33 90,1-16-90,0 1 180,-1 3-180,-1-18-90,-1 4 90,3-23 0,0-14 0,9-27 0,-4 6 0,0 14 0,1 1 90,1-5 269,5-6 361,-6 19-360,-2 7-180,7 7-180,-6 4 0,10 26 0,-8 9-720,4 6 1,0 4-1890,3 17 2540,-4-19 1,1-1-1,5 7 1,2 0 0</inkml:trace>
  <inkml:trace contextRef="#ctx0" brushRef="#br0" timeOffset="131199">3435 10967 10051,'0'-10'0,"0"1"0,0 4 90,17 2-180,-13 23 180,36-15-270,-21 42-819,24-25 999,-7 24-449,6-8-541,-10-9 1,1 1 359,-8-8 0,2 0 630,8 8 0,0-2 0,14 10 0,1-2 0</inkml:trace>
  <inkml:trace contextRef="#ctx0" brushRef="#br0" timeOffset="131383">4103 11002 9332,'-32'-5'90,"-1"1"-90,-14 4 0,10 16 0,6-4 0,0 3 0,-5 22-1170,6 2 1,2 1 1169,4 7 0,8-10 0,3 0 0,8 3 0</inkml:trace>
  <inkml:trace contextRef="#ctx0" brushRef="#br0" timeOffset="131735">4575 11084 9602,'-47'-3'449,"-5"17"-359,7-9-565,0 31 475,14-19 270,-6 34-180,20-17-90,-1-4 0,3 0 0,12 4 0,-10 9-90,13-18 180,0-4 0,24-2 66,4-4-156,26-8 0,-13-2 90,0-22-180,-2-12 180,-11-9-11,4-5-169,-16-9 90,-8 14 0,-5 4 0,-1 1 0,-2-4 0,-18-23-90,-4 31 90,-14-16 0,16 31 0,6-3 0</inkml:trace>
  <inkml:trace contextRef="#ctx0" brushRef="#br0" timeOffset="132099">5020 11107 9512,'-18'-14'269,"-3"2"-269,-18 12 0,18 17 90,-11-13-180,28 25 90,-23-26 90,24 27-90,-7-17 0,10 23 0,0-16 90,27 11-90,-21-17 0,47 3-90,-33-13-90,24-1 91,-12-3-1,14 0 90,-13-15 0,15-3 0,-26-1 899,0-29-809,-15 27 0,-21-21-90,-5 28-90,-2 27 180,7 10-900,14 22-2608,19-12 3418,-14 4 0,33-24 0,-14 0 0</inkml:trace>
  <inkml:trace contextRef="#ctx0" brushRef="#br0" timeOffset="132249">5413 10370 10591,'-39'-4'0,"-1"1"-180,-18 19-1079,12 15-245,16-12 1,2 3 1503,-10 33 0,5-9 0,2 5 0</inkml:trace>
  <inkml:trace contextRef="#ctx0" brushRef="#br0" timeOffset="156666">10815 6995 7443,'0'43'539,"-15"-5"-449,11 6 135,-2-11 0,-2 2-45,-3 23-532,11-16 1,-2 3 351,-14 11 0,-2 1-533,11-10 0,0 3 533,-8 10 0,-3 8 0,2-5-475,2 0 0,0 2 542,2-10 1,-1 7 0,-1 0-1,2-5-698,2-6 0,0-4 0,0 2 751,-2 15 0,-1 3 0,1-4-120,3-17 0,1-3 0,1 0 45,-4 21 0,0 0 0,0-3 0,0 1-75,1-7 0,-1 3 0,1-3-170,-1 6 0,-1 2 200,3-14 0,-1 4 0,0 1 0,1-6 45,-1 9 0,0 1-45,-2 4 0,0 5 0,1-6-174,2-6 0,0-3 204,1-7 0,-1 1 0,1-1-30,-3 18 0,1-3 0,2-15 0,-1 0 30,0 1 0,0 3 0,0-5 335,2-7 0,-1-1-365,-5 19 0,0-1-630,-1 1 90,-5 9-1079,3-19 1619,3-17 0,-1 1 0,5-16 0</inkml:trace>
  <inkml:trace contextRef="#ctx0" brushRef="#br0" timeOffset="183955">12960 7343 11131,'-24'19'90,"-9"-1"-90,29 19 0,-27-5 0,27 3-559,-29 5 559,22 6-528,-7 4 528,2 5 0,14-2-90,-7 0 180,9-2-450,0-2-810,0 0 1,0-5 90,21-3-181,-15-6 1241,15-3 1,-5-7 0,3-1 0</inkml:trace>
  <inkml:trace contextRef="#ctx0" brushRef="#br0" timeOffset="184117">12560 7885 9242,'-7'-14'90,"1"1"0,6-3-90,21 5-90,-15-6 90,29 7 0,10 3 90,-3-7-1657,18 1 0,5 1 982,-27 5 1,0-1 584,6 0 0,4-2 0,-4 2 0,-1 0 0,-1 0 0,13-3 0,0-1 0</inkml:trace>
  <inkml:trace contextRef="#ctx0" brushRef="#br0" timeOffset="184319">13658 7252 9062,'0'-6'540,"-16"2"-1,1 2-269,-18 25-270,4 12 90,3 15-2397,1 6 2397,6-8-45,6-8 0,0 2 37,3-10 1,-1 3-323,-3 15 0,-2 7 1,1-5-301,4-9 0,-1 1 226,-2 10 1,-3 7 0,3-8 0,5-14 0,0-3-1,-3 12 1,0 0 0</inkml:trace>
  <inkml:trace contextRef="#ctx0" brushRef="#br0" timeOffset="184849">14077 7778 8792,'-46'0'450,"20"14"-540,-16-10 90,22 27 0,-21-17-439,9 20 439,0-5 0,-8 23 90,12-10-90,11-6 0,4 1 0,3 5 0,5 9 90,5-22-90,0-6-90,24-4 324,7-9-234,15-5 0,14-20 0,-19-16 0,-2-8 0,-1-5-181,-18 12 0,-2-1 181,15-26 0,-2 1 90,-9-5 135,-6 6 0,-1 0-180,-8 24 0,-2-1 404,2-23 1,-1 1 0,-2-5-270,-3 6 0,0 2-180,-1 8-90,0-21 90,0 51 90,-13 3-90,9 27 212,-9 18-212,13 10 0,0 12 0,0-18 0,0-1 90,0 23-1088,0-7 0,0 1 728,0 6-675,0-9 1,0-1-557,0 3 871,0 12-1710,0-17 2340,0-15 0,-17 3 0,-4-18 0</inkml:trace>
  <inkml:trace contextRef="#ctx0" brushRef="#br0" timeOffset="184999">13813 7836 8702,'-9'-32'90,"1"2"-180,6-14 90,24 13 180,-16-9-180,27 24 0,7 4-90,-6-6 45,14 8 0,4 3-1018,4 1 118,-8 2 1,0 6 657,8 19 1,-22-19 0,0 1 0,11 18 0</inkml:trace>
  <inkml:trace contextRef="#ctx0" brushRef="#br0" timeOffset="185151">14528 8003 7713,'0'22'359,"0"0"-449,0 4 180,0-8-90,14 15 0,-11-18 0,10 12-719,-2-15 719,-1 4 0,3-8 0,-7 1 0</inkml:trace>
  <inkml:trace contextRef="#ctx0" brushRef="#br0" timeOffset="185303">14590 7599 8612,'-12'-9'0,"2"2"-270,27 4 270,2 43 0,21-17 0,-21 5 0,0 0 0</inkml:trace>
  <inkml:trace contextRef="#ctx0" brushRef="#br0" timeOffset="185599">14955 8081 8252,'10'11'900,"-1"0"-630,2-5-180,-2-2 0,3-2-90,-4-18 0,4-1 89,-5-2-89,1-12 90,-5 8-90,-2-7 270,-17-8-90,12 18-180,-27-13-180,28 19 270,-28-2-90,16 12 0,-5 21 0,10 8 0,10 12 0,0 0-809,0 7 179,21-9-90,-15 8-1258,32-7 1978,-14-13 0,-2 3 0,-3-13 0</inkml:trace>
  <inkml:trace contextRef="#ctx0" brushRef="#br0" timeOffset="186053">15207 8032 8792,'5'-10'0,"0"2"90,-1 8-90,4 17 90,0 6-90,7 22-90,-6-6 90,7 9 0,-7-18 0,2 1 90,-5-13 0,0-10 450,-2 5-361,0-11-179,-1 5 0,3-7 0,-1-20 0,13-22 0,-6-4 45,1 10 0,0 1-45,0-2 270,8-13-90,-11 32 90,8-8-270,-8 24 0,3-6 0,2 29 90,-2-16-90,8 36 0,-9-16 0,9 17 0,-12-17 0,7 4 0,-10-20-90,2 4 90,-1-6 0,0-7 90,7-22-90,-2 17 0,3-33 0,-5 34 0,1-27-90,-3 27 180,0-10-90,-3 14 0,0 0 0,0 0 0,1 17 0,1 6 0,0 9-630,-2 1-269,-1-10-181,-1 0 1080,-1-4 0,-1 2 0,-1-1 0</inkml:trace>
  <inkml:trace contextRef="#ctx0" brushRef="#br0" timeOffset="186251">14680 7554 9152,'-18'-29'-90,"5"3"180,5 6 0,5-1-90,26 10 0,31 0 0,1 9 45,-5 7 0,-1 6-1266,5 15 1221,-7-2 0,-1 3 0,-19-4 0,-3 1 0,9 2 0,0-1 0</inkml:trace>
  <inkml:trace contextRef="#ctx0" brushRef="#br0" timeOffset="186932">15327 7276 9242,'-23'-22'270,"6"1"179,9 0-269,4-1 0,4 1-180,27 0 90,-20 3 90,52 3-609,-34 3 429,29 3 0,-15 5 0,-2 1 0,10 3-90,-16 24-1799,7 13 630,-26 13 1259,-3 8 0,-28-7 0,-5 5 0</inkml:trace>
  <inkml:trace contextRef="#ctx0" brushRef="#br0" timeOffset="187316">16852 7776 12120,'-11'-27'90,"2"2"-90,9 8 90,20 1-90,12 9 90,12 0-180,5 28 90,11 7-2225,-14 14 2135,-16-21 0,2 1-720,0 4 1,-1 1 134,17 14-360,-10-6 1,0 1-315,6 4 1164,-19-16 1,-1-1 0,5 4 0,-3-4 0</inkml:trace>
  <inkml:trace contextRef="#ctx0" brushRef="#br0" timeOffset="187483">17432 7825 10231,'-19'-20'0,"-5"2"-90,-11 9 90,-15 3 0,17 23 90,-15-13-90,17 27 0,0 5-923,-20 0 353,22-4 0,-3 7 1,4-3 74,2-5 0,1-1 495,-12 23 0,3 0 0,3 5 0,14-21 0,-1 0 0</inkml:trace>
  <inkml:trace contextRef="#ctx0" brushRef="#br0" timeOffset="187823">18043 8014 9332,'-52'15'90,"18"-6"0,2 1-90,-12 9-701,-11 17 521,16-18 270,3 15 257,8-7-347,-1 4 89,16-7-89,0 8 0,13-16 131,23 0-41,10-9-90,28-4 0,-10-19 0,-2 12 0,-25-19 0,-4-4 90,0 5-90,0-9 0,-3-3 0,-14-1 0,10-9 313,-13 16-313,0 2-179,0 4-1171,-23 0 1350,-1 12 0,-3 17 0,9 15 0</inkml:trace>
  <inkml:trace contextRef="#ctx0" brushRef="#br0" timeOffset="188183">18437 8055 9602,'-42'0'0,"0"0"0,3 14 179,4 2-269,15 15 180,8-4-90,12 3 0,24-4 0,6-5-90,14-10 90,-5-6 0,-11-5-89,-1 0 178,-2-15-89,-1 12 540,-4-25-360,2 10-270,-8-8 90,-2 30-90,-8 6 180,-4 30-90,0-3 0,0 22 0,0-11-675,-1-9 1,2-1-316,14 2-449,-11 5 1439,26-24 0,-26-10 0,11-4 0</inkml:trace>
  <inkml:trace contextRef="#ctx0" brushRef="#br0" timeOffset="188369">18843 7449 10051,'-37'17'90,"7"-13"-90,1 37-1439,-4 15 719,14 1 79,5-8 1,3 0-1,6 4 1,3-18 0,1 0-1</inkml:trace>
  <inkml:trace contextRef="#ctx0" brushRef="#br0" timeOffset="188785">19712 8059 9691,'-50'0'180,"9"0"-180,-7 19 90,-7 10-90,14 10 45,9-11 0,3 0-471,7 5 426,-13 12 0,32-18 90,-10-1 50,13-4-140,0-4 161,0-3-161,23-2 0,6-7 0,14-2-90,14-4 90,-22-22 44,13 3-134,-19-21 0,-2 7 90,-3-5 0,-11 7 0,0-2 0,4-24 90,-6 5 0,-3-3-57,-4 20 0,0 0 462,-1-25 0,0 0-406,-2 25 1,0 1-135,0-22 1,0 4 133,0 10 91,0-8-180,-1 59 250,0 20-250,0 37 0,0-1-540,-1-21 0,0 5 1,3-4-1012,7-6 0,1 0 831,-9 23 1,3-2 719,14-28 0,1-4 0,-2 27 0,17-3 0</inkml:trace>
  <inkml:trace contextRef="#ctx0" brushRef="#br0" timeOffset="189149">20277 8102 10951,'-43'-10'0,"1"4"0,1 1 0,17 23 0,-6-14 90,19 42-180,-4-27 0,7 33 90,8-26 0,24 13 0,-18-21-180,35 0 90,-15-8 90,18-9 0,-18-12 0,10 8 0,-20-47 180,3 28 270,0-28-271,-17 10-268,4 12-1,-3-8 90,-3 44 90,2 10-1080,15 37-179,-12-10-136,17-16 1,4-2 1304,-6 1 0,28-2 0,-17-17 0</inkml:trace>
  <inkml:trace contextRef="#ctx0" brushRef="#br0" timeOffset="189381">20897 7690 11311,'0'-22'89,"0"5"541,0 8-540,0 24-90,0 36 0,0 1-1274,0-2 1,0 1 1273,0 9-45,0-20 0,0 0 254,0 17-478,15-3-361,-11-3-270,10-19 1,0 0 89,-12 12-1386,10 14 2196,-12-32 0,0-3 0,0-14 0</inkml:trace>
  <inkml:trace contextRef="#ctx0" brushRef="#br0" timeOffset="189521">20722 8039 10321,'0'-28'-90,"0"4"90,0-3 0,0 13 0,0-3-180,19 12-449,8 3-271,10 2 900,-1 17 0,-1 1 0,3-9 0,-7 9 0,1-1 0</inkml:trace>
  <inkml:trace contextRef="#ctx0" brushRef="#br0" timeOffset="189716">21340 8056 10231,'-20'-12'0,"-1"3"0,-14 9 0,16 14 0,-1 5 0,17 21-90,-7-7-270,10 4-359,0-10-1,18 0-179,-13-2-450,32 0 1349,-33-3 0,36-3 0,-13-1 0</inkml:trace>
  <inkml:trace contextRef="#ctx0" brushRef="#br0" timeOffset="189839">21642 8220 10321,'0'39'0</inkml:trace>
  <inkml:trace contextRef="#ctx0" brushRef="#br0" timeOffset="189983">22378 8231 13020,'12'-21'-1327,"-4"-1"0,-4 0 0,-4-3 1</inkml:trace>
  <inkml:trace contextRef="#ctx0" brushRef="#br0" timeOffset="191035">21645 8178 9871,'-41'-17'1979,"-3"0"-1889,10-3 90,-1-8 180,-8 10-270,11 0-180,-26-7 0,27 15 90,-15-6 90,24 8-90,-1 4 0,11 4-90,3 20 180,0-15-90,4 58 0,1-34 45,3 14 0,0 3-135,1 0 90,9-7 0,6-1-430,14 2 430,14 7-90,12-16 90,-19-12-90,25-1 180,-25-14-241,20-1 151,-25-24 90,19-2 90,-29-22 90,10 4-180,-21 8-90,0 1 90,-5 21-90,1-5 0,-2 15-386,17-4-1323,-6 19 1709,24 3 0,-16 0 0,9-3 0</inkml:trace>
  <inkml:trace contextRef="#ctx0" brushRef="#br0" timeOffset="191187">22100 8456 12300,'0'0'0</inkml:trace>
  <inkml:trace contextRef="#ctx0" brushRef="#br0" timeOffset="193757">11075 10322 10591,'0'19'989,"0"8"-989,0 16-1054,0-1 1054,0-8-90,0 2 90,0-2 41,0-1 49,0-4 174,0-3-264,0-5 0,0-3 0,0-5 574,0-3-574,0-22 265,14 11-355,-10-38 180,25 20-180,-7-39 90,6 20 0,-9 7 0,-2 0-90,1-1 180,9-3-180,-14 19 90,2 8 90,-1 21-90,-4-9 0,4 52 180,-7-30-225,-3 11 0,-1 2 45,-1 0 90,0 24-90,-2-32 90,0 5-90,0-17 0,0-29-90,0-10 180,0-36-90,0 10 0,0-17-90,0 28 0,0-15 180,12 29-180,1 3 180,10 33-180,-6 15 180,3 29-90,-8-8-495,-1-17 1,1-1-1167,5 7 942,6 6-1051,7-11 1320,-4-13-413,21-4 413,-16-12 360,18-6 450,-23-20 449,7 15-269,-16-37 0,-1 37-360,-8-40 449,-2 27-179,-4-20-180,-2 12 1249,0-6-1519,0 11 464,-14-5-464,-4 18 62,-1 19 28,-7 12-180,15 21 90,-3-9 90,6 0-90,8 4 0,20-12 0,-15 6 0,34-22 0,-22-7 0,14-25 0,-16-4-180,-5-13 180,-10 4-450,0 8-449,0-9 179,-17 9-1798,13-3 2518,-27 10 0,28 10 0,-10 1 0</inkml:trace>
  <inkml:trace contextRef="#ctx0" brushRef="#br0" timeOffset="193955">12192 10661 8612,'0'6'1079,"0"0"-1079,0 2 270,0 0-270,0 0 0,0 8 0,0-4 0,0 16-449,0-12 449,0 24 0,0-20 0,0 13 0</inkml:trace>
  <inkml:trace contextRef="#ctx0" brushRef="#br0" timeOffset="194133">12532 10501 11041,'-30'0'-4678,"13"14"4678,-4-11 0,18 26 0,-6-9 0</inkml:trace>
  <inkml:trace contextRef="#ctx0" brushRef="#br0" timeOffset="194333">11810 10236 9871,'-9'-16'90,"4"3"-90,0 5 270,4 0-450,19 6-1169,4-2-90,2 19 1439,11-11 0,-20 11 0,18-15 0</inkml:trace>
  <inkml:trace contextRef="#ctx0" brushRef="#br0" timeOffset="194516">12232 10016 9062,'4'0'2428,"-1"-3"-4047,20 2-180,5 10 1799,15-6 0,1 9 0,-6-12 0</inkml:trace>
  <inkml:trace contextRef="#ctx0" brushRef="#br0" timeOffset="194933">13360 10599 10681,'-18'14'0,"4"-1"90,14 6-180,0-4 90,0 4 0,0 3 0,0-4 0,0 11 0,0-13 180,0 6-180,0-12-1080,0 0 990,0-23 90,11-10 0,-9-10 0,19-3 90,-18 7-180,18 0 180,-8-6 180,5 11 360,0-1-360,-9 17 0,2 3-270,-5 19 90,1-10-1,4 28-178,-3-4 89,8 21 0,-5-7-1799,8 11 539,-4-26-179,7 6 1439,-2-17 0,2-7 0,3-4 0</inkml:trace>
  <inkml:trace contextRef="#ctx0" brushRef="#br0" timeOffset="195371">14045 10606 9062,'-39'0'450,"19"14"-450,-17-10-90,32 20 180,-38-9-90,28 4 90,-25 11-90,29-12 0,-1 12 0,12-13-630,20 9 360,-15-17 0,34 3 360,-14-12-90,17-20 90,-3-3 270,-10-22 0,-14 12 269,-9-9-359,-6 19-360,0-11 180,-17 16-90,12 19 0,-13 22 90,18 33-90,0 0 45,0-13 0,0 0-787,0 14 697,10-19 0,2 1 90,-4 0 0,2-3-45,14 21 90,-10-15 0,-5-1 0,-6 1 0,7 10-90,-10-31-2159,-17-2 2159,-3-33 0,-16-15 0,1-22 0</inkml:trace>
  <inkml:trace contextRef="#ctx0" brushRef="#br0" timeOffset="196035">14488 10564 10681,'-17'15'450,"13"8"-450,-34-8 180,20 11-270,-7-3 180,1-9-90,21 2 0,-8-11 0,11 6-90,0-4-630,23-2 540,2-2 180,26-1 0,-3-19 90,-9 13 90,2-26-180,-27 14 180,12-9 360,-20 11-540,5 27 0,-6 13 0,-5 13 0,0-5 0,21 2-450,2-11-180,28 8-89,-13-22 179,25 0 540,-22-11 0,3-7 0,-1-4 90,-3-14 180,-4 4 0,-4-3 359,-14-13 271,3-7-990,-17 15 90,-1 1 90,-17 15 0,10 28-180,-10 6 0,14 20 90,20-21 0,-16 13-90,36-29 0,-22 23 90,32-25 0,-17 8 90,23-10 0,-25 0 0,11 0 0,-23-13 269,-1 10-359,-13 6 0,-2 23 0,-3 10 0,0 20 0,0-20-90,0 12 270,-14-6-360,11-14-3148,-21 9 1709,9-22 1619,-7-3 0,1-8 0,3-4 0</inkml:trace>
  <inkml:trace contextRef="#ctx0" brushRef="#br0" timeOffset="196182">14497 10259 10501,'22'-21'0,"1"5"0,27 5-2024,4 6 0,4 5 2024,-19 7 0,1 1 0,25-6 0,1 0 0,-27 7 0,0 0 0</inkml:trace>
  <inkml:trace contextRef="#ctx0" brushRef="#br0" timeOffset="197299">17067 10325 10411,'0'-15'-90,"0"-1"0,0 4 90,-24 3 0,-3 6 0,-32 18-90,15-11 90,11 18 0,2 4 90,-2-4-90,6 14 0,4 4 0,7-2 0,15-3 0,3-1 0,3-5 0,24-5 0,7-2 90,-3 2-135,13-5 0,3-2-1199,1 2 1334,12 2-295,-18-5 294,-22-6-89,9 2 0,-29-8-89,-20-1-361,-17-2-90,-18-1 1281,5 0-1730,-1-12 978,12-5 101,6-13-90,38-5 0,-2 8 90,50 0-90,-1 2 44,-19 16 1,3 0 0,16-4 0,0 1-243,-19 6 1,-1 0 332,25-1 0,0 1-135,-25 3 0,-1 1 90,33-2 0,-1 2 90,-5 0 224,-7-1 1,-4 0-135,-14 0-180,9-6-90,-28 3-90,-3-9 180,-11 6-180,-2-7 270,-19-1-180,-5 4 450,-22-9-450,22 11 0,-19-1 0,20 8 575,-14 1-575,11 20 0,13 5 90,7 11-180,23 13 90,-12-15-450,19-4 1,4-2-361,-4 2-947,32 7 858,-20-17-360,3-7 1226,2 1 1,-2-10-1,0 4 1</inkml:trace>
  <inkml:trace contextRef="#ctx0" brushRef="#br0" timeOffset="197566">18115 10440 10411,'0'-19'360,"0"4"-360,-14 5 90,10 24-180,-10 12 180,14 12-90,0 1-90,0-7 180,19 1-90,-15 11-90,15-13 1259,-9 17-1169,-8-30-90,8-12 90,-10-43-90,0-5-90,0-17-989,18-4 360,2 15-1008,2 6 0,0 2 558,-1-6 1259,1 18 0,0 2 0,-5-3 0,19 5 0</inkml:trace>
  <inkml:trace contextRef="#ctx0" brushRef="#br0" timeOffset="197985">18738 10349 10321,'-16'18'0,"2"12"0,14 10 0,0 7 90,0-11-180,0 3 90,17 12 90,-12-14-135,18-6 0,5-3-45,-9-4-90,40 4 0,-30-23-179,22-27 179,-22 17 180,-5-23 0,-1-4 0,0 7 135,-3-18 0,-2-3 44,-2 6-134,-4 3 0,-3 1-45,-4 9 540,-1-6-540,-4 43-90,0 10 180,0 21-90,17 20-270,3-23-810,2-4 1,2-1-1051,12 3 2130,7 8 0,-9-21 0,1-2 0</inkml:trace>
  <inkml:trace contextRef="#ctx0" brushRef="#br0" timeOffset="198184">19635 10345 9242,'-14'12'90,"3"6"-90,11 20-270,0-7-450,0 4-89,0-9-630,0 0 1439,18-2 0,-14-2 0,14-3 0</inkml:trace>
  <inkml:trace contextRef="#ctx0" brushRef="#br0" timeOffset="198343">19602 10068 8612,'-5'-8'-248,"1"2"1,4 2 0,0 2 0</inkml:trace>
  <inkml:trace contextRef="#ctx0" brushRef="#br0" timeOffset="198767">20032 10368 10321,'-24'-3'180,"-10"0"180,16 2-360,-13 1 0,13 20 90,-7-15-180,22 34 90,-8-22-180,11 19-1349,0 5 180,0-8-181,28 7 1530,-21-14 0,49-4 0,-20-1 0</inkml:trace>
  <inkml:trace contextRef="#ctx0" brushRef="#br0" timeOffset="199066">20333 10633 9332,'43'0'90,"2"0"-90,-9 0 90,6 0 269,-16 0-269,4-17 450,-20 2-90,0-17-360,-31 4 269,16 4-269,-33 4-180,20 7 180,-3 1-180,-3 6 180,21 21-2248,20 24 269,18 5 1548,-10-16 1,2-1 0,25 8-1,-10 0 1</inkml:trace>
  <inkml:trace contextRef="#ctx0" brushRef="#br0" timeOffset="199533">16177 10947 9781,'-8'0'2609,"24"0"-2339,49 0-180,-33 0 0,5 0-1702,12 0 0,7 0 0,-3 0 1657,2 0 0,0 0-45,-3 0 0,5 0 0,-2 0 30,-8 0 0,-1 0 0,1 0-60,4 0 0,1-1 0,1 2 60,3 3 0,1 1 0,4 0-48,-8-4 0,5 0 0,1-1 0,0 0 0,-3 1 40,3 2 1,-4 1-1,2 0 1,5-1-23,-7-1 0,6-1 0,3 0 0,1 0 0,-1 0 0,-2 0 0,-6-1-316,14 1 0,-7-1 0,0 0 0,7 1 303,-9 1 0,5-1 0,3 2 0,2-1 1,-2 0-1,-2 0 0,-6-1-88,-3 0 0,-4-1 0,-2 0 0,1 0 0,2 1 56,1 0 0,2 0 0,1 1 0,0 0 0,0 0 0,-1-1-310,8 0 0,0 0 0,-2 0 0,0 1 0,-4-1 197,-1 1 1,-4 0 0,1 0 0,4 0-292,-6 0 1,5 0-1,2 0 1,0 0-1,-4 0 1,-6-1 128,9 2 0,-6-1 0,1 0 320,12 1 0,1 0 0,-7 0 0,-6 0 0,-5 0 0,-2-1 0,-1 1 0</inkml:trace>
  <inkml:trace contextRef="#ctx0" brushRef="#br0" timeOffset="201969">21972 10810 8072,'44'-42'450,"-8"4"-270,6-1-992,-9 2 902,1-3 180,0-4 0,0-1 0,-5-2-1,-4-1-179,-4 0 360,-7 0-180,-3 1 360,-7-17-181,-2 16-404,-12 12 0,-2 2-45,6 1 410,-35-5-410,23 27 164,-15 34-164,17 5 44,5 12 1,2 4-134,7 14-473,-2-4 0,-1 0 562,5 12-720,10-3 1,7-2-1,15-5 0,-2-9 1,4-4 179,15-16 180,-14-11 1,-1-4 359,7-4 505,24-22-56,-31 10 451,10-31-630,-29 10 899,2-9-629,-16-6-360,-16 14-90,-7 5-90,-21 9 0,3 12 0,15 18 90,-6-13-90,28 30 1064,-11-10-974,14 7-270,0 9 0,20-18 63,-15 6-333,36-20 180,-36 8 1,40-15 89,-15 7 180,11-9 90,7-20 0,-24 14 899,9-31-359,-23 16-271,3-14-449,-12 6 180,2 27-269,-3 13 89,14 24-990,4 2 181,21-2-1,0-15 630,-2-8 180,11-12 90,-19 0 180,9-19 180,-16 15 270,-2-32-91,-5 31 91,0-29-720,-9 16 0,0-11 180,-6 31-90,0 10 0,0 27 90,0-3-90,19-7-90,-1-13 180,18-8 0,-8-8-90,-3-20 0,-11-4 540,1-20-540,-14 3 0,7 18 90,-7-6 0,1 43-90,-2 4 0,0 42 90,0-5-1332,0 7 1242,0-18 0,0 0 89,0-4-1708,0 11 270,0-18 1349,-19 13 0,15-29 0,-15 3 0</inkml:trace>
  <inkml:trace contextRef="#ctx0" brushRef="#br0" timeOffset="202166">22570 10187 9871,'0'-28'90,"26"-3"0,-20 9-90,25 9 0,5 4 90,-10-1-135,12 7 0,3 1 45,1 1-270,-6 7 1,0 5-901,4 11 1170,-6-2 0,0 2 0,1 12 0,11 0 0</inkml:trace>
  <inkml:trace contextRef="#ctx0" brushRef="#br0" timeOffset="202332">23480 9896 9602,'-17'-12'-90,"-1"5"90,-3 21-900,7 21-629,14 11 1136,0 14 0,0-8 0,0 3 0</inkml:trace>
  <inkml:trace contextRef="#ctx0" brushRef="#br0" timeOffset="202635">24430 10528 10051,'-40'0'-90,"18"20"180,-9-15-90,27 33 0,-9-21 0,2 17 0,8-4 0,-8 1 0,11-1 0,0 0 0,0-1 0,0-4 270,0 5 270,0-12-630,14 0 0,-10-28 90,21-15 0,-13-31-270,7 3-778,-7 11 1,-1 0 147,5-13 900,-1 9 0,0 0 0,6-6 0,-7 20 0,0-1 0</inkml:trace>
  <inkml:trace contextRef="#ctx0" brushRef="#br0" timeOffset="203000">24907 10487 10861,'-25'-12'180,"-9"9"-180,14-10 0,-14 13 90,1 18 0,14 7-90,-2-2 0,19 20 0,-5-26 0,7 20-90,0-3 180,23-11-180,2 5-270,3-12-180,12-8 360,-14 0 270,9-8-90,-4-14 0,-12 11 180,-1-30 0,-1 8-270,-5-17 90,-3 5 0,-6 33-1439,-3 32 90,0 13 1349,0 12 0,0-23 0,0-2 0</inkml:trace>
  <inkml:trace contextRef="#ctx0" brushRef="#br0" timeOffset="203435">25880 10452 9332,'-55'0'0,"3"0"0,13 0 270,-16 16-181,16 5-44,8 0 0,2 2-45,1 12 0,11-1 0,3 0 0,5 3-45,15-3 0,3 0 45,-4-6-135,23-8 1,7-4-46,-8-3-45,13-5 0,3-4 45,2-3 135,-8-8 0,-1-5 45,7-16-90,6-12 135,-28 8 0,-3 0 45,6-14-45,-9 1 0,-4-1 225,-3-13 134,-5 2 1,-1 0-607,-1 21 1,-2 2 605,-8-13 1,1-2 180,7 2 0,-3 2-540,-14 11 0,0 0-90,16-16 0,-1 4 135,-33 2-1,32-3-89,-21 34 0,22 31 0,-5 9 0,8 30-45,0-15 1,0 2-413,0-7 0,0 3-353,0 6 1,0 4-1,0-2-135,0-3 1,0 0 944,-1 3 0,0 4 0,3-6 0,8-5 0,2-2 0,1 11 0,1 0 0</inkml:trace>
  <inkml:trace contextRef="#ctx0" brushRef="#br0" timeOffset="203669">26737 10304 11670,'-25'-13'90,"-5"6"0,-16 2-90,1 25 90,-10 11-90,13 11-648,13-18 0,1-1 648,-8 14-90,1 2 90,4 1-855,10-11 1,1 0-585,-9 15 1439,8-9 0,0-2 0,1 2 0,-3 9 0</inkml:trace>
  <inkml:trace contextRef="#ctx0" brushRef="#br0" timeOffset="204007">26915 10532 10591,'-21'-4'180,"-1"1"-90,-21 18-90,9 2 0,14 19 0,7-8 0,13 5 90,0-7-180,20 15 180,-15-9-180,13-5 0,4 0 270,3 3-180,16 17 0,-16-24 360,1 9-360,-24-19 0,9 2-90,-11-11-990,-23 0-809,-2-4 1889,-21-13 0,22-3 0,5-14 0</inkml:trace>
  <inkml:trace contextRef="#ctx0" brushRef="#br0" timeOffset="204369">27342 10649 10051,'0'-5'1260,"0"-1"-991,-21 2-89,16-1-90,-37 1-180,17 0 90,-22 1 90,6 2-180,5 17 180,17 3-180,8 19 90,11 0 0,22 3 0,5-8 0,24-8 90,-5-12-90,-1-6 90,-12-7 270,-15-20-180,-8 3-270,-10-17 90,0 13-270,0 24-1709,0 10 450,0 28 1529,15 2 0,-11-8 0,12-4 0</inkml:trace>
  <inkml:trace contextRef="#ctx0" brushRef="#br0" timeOffset="204582">27972 10705 10861,'-29'-16'899,"7"2"-809,-24 6-90,16-1 0,-12 8 90,13-4 0,-11 22-90,26 5 0,1 21-90,13-8-1079,20 9 179,17-18-44,-5-10 0,3-2-1102,28 3 2136,-30-11 0,0-2 0,16 2 0,0-6 0</inkml:trace>
  <inkml:trace contextRef="#ctx0" brushRef="#br0" timeOffset="204975">28273 10133 11580,'-13'-18'810,"10"2"179,-11 8-809,14 27 90,0 41-270,0 2-819,0-4 0,0 0 819,0-24 0,0 0 30,3 12 0,2 6 0,1-5-75,2-9 0,0-1 45,1 6 0,0 5 0,0-8 0,6 14-45,-3-17 0,-1-2 45,-4-3 246,11 2-606,-11-20 0,0-6 180,-3-3 0,1-5 90,0-20 1249,5-8-1159,-2-11 90,11-17 0,-6 21-126,6-9 216,-7 19 90,-1 4-90,-1 10-180,-1-1 89,-2 10-89,1-2 90,3 25-180,-3-16 1,7 55 89,-8-35-765,-2 16 0,-1 3-674,-2-5 1439,-1 23 0,-22-46 0,-5 0 0</inkml:trace>
  <inkml:trace contextRef="#ctx0" brushRef="#br0" timeOffset="205149">28192 9334 12210,'-36'36'-2698,"2"6"1168,11 6 1283,1 11 1,12-24 0,1 0 0,0 2-1,0 1 1</inkml:trace>
  <inkml:trace contextRef="#ctx0" brushRef="#br0" timeOffset="205432">29082 10546 11670,'-26'26'180,"11"17"-180,-12-23 0,24 38 90,-13-17-180,16 15 180,0 7-180,0-15-360,9-9 1,5-2-541,9 5 180,-3-10 1,0-3-360,0 1 1169,2 1 0,-20-17 0,8-4 0</inkml:trace>
  <inkml:trace contextRef="#ctx0" brushRef="#br0" timeOffset="205571">28860 10831 11041,'-13'-25'180,"3"2"-90,10 8-90,32-6-180,-5 11-180,14 2 0,4 1-719,17 3 1079,-14 3 0,7 0 0,-4 0 0,-8 1 0,-1 0 0,3 0 0,0 0 0,0 0 0</inkml:trace>
  <inkml:trace contextRef="#ctx0" brushRef="#br0" timeOffset="205769">29688 10549 11131,'-38'-17'719,"4"9"-719,12-1 0,9 28 90,4-15-90,8 42 0,-2-24-90,3 29-900,-1-12 1,2 1-360,16 13 1349,-7-4 0,1-1 0,10-9 0,-5 11 0</inkml:trace>
  <inkml:trace contextRef="#ctx0" brushRef="#br0" timeOffset="205953">29943 10644 10411,'-21'-20'1169,"15"4"-719,-36 8-360,19 4 0,-14 25-90,16 14 0,8 10-191,13 8-79,0-11-900,0 3-539,23 0-629,-17-1 2338,45-4 0,-28-4 0,26-3 0</inkml:trace>
  <inkml:trace contextRef="#ctx0" brushRef="#br0" timeOffset="207015">16747 12707 10051,'-24'-4'0,"0"3"0,1-3-90,-1 4 180,2 0-180,0 0 180,3 16-90,1-11 0,4 11 0,3 2 0,6-14 90,1 25-90,4-17 0,21 2 0,5-5 0,25-29-90,-11 15-284,2-43 374,-11 25 90,-2-29-180,-1 11 135,-12 7 0,-2-2 45,2-20 269,-4 5 1,-2 0-270,-9-10 315,4 10 0,-4 2-315,-18-4-180,16 15 0,-2 3 90,-28 5 90,27 1 0,-10 47-180,14 27 180,0 18-808,-2-10 1,4 1 717,10-18 0,0 0-45,-10 12 0,2 2-495,15-2 1,3-4-181,-10-10 1,-1 0-855,9 16 0,2-2 1345,9-1 1,-2 6 0,-12-25 0</inkml:trace>
  <inkml:trace contextRef="#ctx0" brushRef="#br0" timeOffset="207166">16678 12419 9512,'-7'-10'-90,"1"-1"0,6 6-720,20 1 91,20 3-271,10 0 537,15 1 1,-10 0 0,5 0 0</inkml:trace>
  <inkml:trace contextRef="#ctx0" brushRef="#br0" timeOffset="207493">17562 12593 9242,'-25'8'629,"5"2"-449,-24-1-90,11 3-270,-3 1 360,3 2-270,-1 0 90,-4 11 90,12-6-90,5 9 0,14-1 0,7-7 0,19 11 0,-14-18 0,38 2 0,-23-12 0,20-2-90,3-1 180,-12-19-90,8 14 270,-10-31 90,-15 15-270,6-14-90,-18 5-270,5 35-630,-7 11-1258,0 31 2158,19-14 0,-14 3 0,14-12 0</inkml:trace>
  <inkml:trace contextRef="#ctx0" brushRef="#br0" timeOffset="207721">17468 12215 9602,'16'-5'1888,"7"2"-1618,21 1-180,-6 2-90,4 0 0,-10 0 0,2 13 0,0-9-450,14 9-629,-9-13-1979,26 0 3058,-25 0 0,10 0 0,-15 0 0</inkml:trace>
  <inkml:trace contextRef="#ctx0" brushRef="#br0" timeOffset="209499">18522 12471 8882,'8'18'630,"1"-13"-451,-4 37-89,0-19 0,-1 23-90,0-7 90,0 1-90,-1-1 0,0-1 0,-2-3 90,2-5-90,0-4 0,0-5 90,-1-6 450,1-4-540,-2-4 0,2-4 0,-1-24-90,0 16 90,1-35 0,0 22 0,2-18 0,1 3 0,9-14-90,-2 12 270,13-20 90,-9 30-90,7-3-90,1 20-90,-5 4 179,17 24-268,-16-15 133,-2 22 1,-2 5 45,-1-9-135,-3 16 0,-2 2 135,-4-7 0,0 22-180,-7-35 90,0-20-90,0-16 1,0-17 89,0-15 89,0 17-89,19-21 0,-1 25 0,5-5 90,4 21-90,-24 0 90,21 9-90,-8-4 0,-2 27 0,16 8 0,-21 11 0,17 16-539,-14-21-973,2 11 342,0-17-284,-1-4 105,6-3 1349,5-5 0,7-8 0,5-4 0</inkml:trace>
  <inkml:trace contextRef="#ctx0" brushRef="#br0" timeOffset="209853">19745 12637 10231,'0'-12'540,"-27"5"0,21-2-271,-48 8-89,33-2 90,-42 3-270,25 20 45,5-9 0,1 2-135,-1 22 135,8-5 0,3-1-45,2 4 0,3 31 0,13-36 0,31 12 0,8-23-90,-1-9 0,2-2 0,18-3 90,-7-9 0,-3-6 0,2-12 45,-5 3 0,-4-4-45,-10-12 180,3-11-90,-19 22 0,-4-14 0,-3 21-90,-4 19 0,0 17 0,0 16 0,0 6-180,0-8-630,16 2-449,-12 0-270,28-2 1529,-6 7 0,8-15 0,4 3 0</inkml:trace>
  <inkml:trace contextRef="#ctx0" brushRef="#br0" timeOffset="210083">20433 12349 11041,'-14'-6'359,"10"0"-359,-22 4 0,23 24 0,-17-3 0,18 23 0,-11-6 0,11 6-932,-2 5 932,4 3-225,0-14 0,0 0-494,0 18-46,0-13 1,0 0-136,0 1-449,17 6 1405,-13-23 0,13-6 0,-17-3 1</inkml:trace>
  <inkml:trace contextRef="#ctx0" brushRef="#br0" timeOffset="210835">20282 12577 9602,'9'-9'1259,"-1"2"-1079,9 7-180,-5 19 180,-2-14-180,1 34 90,1-21-90,1 19 0,8 9 89,-7-10-89,9 26 0,-13-28-89,2 9 178,-7-10 91,-3-9 450,0 4-630,-2-16 0,0-2-90,0-27 90,-13-20 0,10-6 0,-4 7 0,0 0 0,7-7-90,7-4 0,3 0-270,13-2-450,-1 5 1,2 1-360,15 9 1169,-10 9 0,0 3 0,11 1 0,12 0 0</inkml:trace>
  <inkml:trace contextRef="#ctx0" brushRef="#br0" timeOffset="211133">21098 12405 10771,'-20'-5'719,"8"19"-809,4 6 180,8 14-180,15 8 180,-11 15-90,28-9-2171,-24-5 1,-2-1 2170,14 8-45,-9-10 0,-2-1-130,-1 0-724,3 7-990,2-17 539,-6-11 1350,5-3 0,-1-12 0,-1-2 0</inkml:trace>
  <inkml:trace contextRef="#ctx0" brushRef="#br0" timeOffset="211332">21478 12474 11131,'0'-8'1799,"-14"3"-1799,10 23 0,-23-13 0,15 49 0,-2-31 0,5 32-540,9-2-360,0-12-584,9-6 0,6-2-315,22 2 1658,15 7 0,5-21 1,-10-4-1</inkml:trace>
  <inkml:trace contextRef="#ctx0" brushRef="#br0" timeOffset="211867">22625 12580 11760,'7'-14'1170,"-1"3"-811,-1-1 541,-2 4-810,1 2-180,-2 4 180,9 22-180,0-14 90,7 28 0,2 7-90,4-10-450,2 16 1,1 2-541,1-4-269,-2-8 0,1 0 89,6 2 1260,-4-11 0,1-2 0,6-5 0,9 3 0</inkml:trace>
  <inkml:trace contextRef="#ctx0" brushRef="#br0" timeOffset="212032">23127 12644 10861,'-27'-19'719,"6"2"-539,-22 9-90,11 1-90,-1 6 0,-1-1 0,-4 21-90,1-15 135,8 25 0,2 5-405,-16-4-1726,9 13 0,3 4 107,-2 3 1979,16-18 0,2 0 0,3 8 0,4-2 0</inkml:trace>
  <inkml:trace contextRef="#ctx0" brushRef="#br0" timeOffset="212369">23640 12703 10591,'-54'0'540,"10"0"-540,1 21 90,10-16 0,0 33-180,4-33 90,1 35 0,4-13 90,11 10-180,2 3-90,35-20 0,13 1 90,14-14-1359,4-4 1359,-9-3 180,-2-18-90,1 14-45,-16-13 0,-1-4 135,10-7-173,-14 4 0,-3-3 83,0-15-90,-9-8 90,-5 21-86,-26-4-4,14 14-630,-35 3-359,12 5 416,-21 5 663,9 18 0,15-8 0,13 11 0</inkml:trace>
  <inkml:trace contextRef="#ctx0" brushRef="#br0" timeOffset="212732">24065 12685 10771,'-52'0'180,"2"0"-270,4 14 90,13 5 90,15 16-90,10-6-90,8-1-810,26-3 630,9-8 0,-2-5 1,3-3 179,21-2 0,-18-4 0,-2-1 180,6-2-90,-9-6 0,-2-4 180,-1-7 539,3-1-269,-22-10 0,0 25-90,-10-25-360,4 16 0,-26-4-270,2 24-90,-4 17-180,8 8-449,14 1-1530,0-11 2519,0 5 0,20-15 0,5 1 0</inkml:trace>
  <inkml:trace contextRef="#ctx0" brushRef="#br0" timeOffset="212900">24430 12070 10951,'-21'-16'-180,"-13"4"-540,19 6-179,-15 3-271,4 3-359,-4 20 1529,-7-15 0,-6 40 0,-3-12 0</inkml:trace>
  <inkml:trace contextRef="#ctx0" brushRef="#br0" timeOffset="213870">25177 12352 9062,'-25'-56'1619,"1"1"-1079,3 4-91,8 20 1,0 0-360,-2-10-90,-3-10-90,11 33 720,0 2-630,4 29 90,0 18-90,21 11-90,-13 11 90,17-4 0,1 1-45,-19-17 0,-1 1-1446,8 8 1,4 5-1,-3-6 502,0 21 44,-5-13 1,-1-2-45,3 2 989,-8-12 0,-2-2 0,1 0 0,0 8 0</inkml:trace>
  <inkml:trace contextRef="#ctx0" brushRef="#br0" timeOffset="214167">24783 12600 8792,'0'-19'180,"0"1"-180,0 0 0,28-2 90,17-10-180,17 8 90,-12 5 0,1 2-353,-17 7 1,2 2 307,27-1 0,1 2 45,-25 2 0,0 3 0,24 11 0,-2 2-45,-26-12 0,-2 4 45,4 16 0,2 9 0,-4-5 0,13 3 0,-11 13 0,-7 2 90,-12-11 732,-4 16-192,-11-27-450,-3 7-270,-17-21 90,-4-18-450,1-11-989,-8-24 630,17 11 809,-2-13 0,6 19 0,7-8 0</inkml:trace>
  <inkml:trace contextRef="#ctx0" brushRef="#br0" timeOffset="214466">26315 12583 8612,'-16'12'360,"12"9"-360,-29-13 0,29 9 0,-30 2 0,15-4 90,-13 14-90,14-11 90,8 14-180,10-14 180,0 7-90,20-3-90,-15-8 180,35 7-180,-14-15 180,22 1-90,-12-6-180,8-18-180,-30-6 180,6-20-270,-20 7-449,-23-13-417,17 18 1171,-42-9 0,42 14 0,-17 0 1</inkml:trace>
  <inkml:trace contextRef="#ctx0" brushRef="#br0" timeOffset="-214675.73">26495 12688 7892,'6'11'90,"0"0"0,2 2-90,-3-3-90,3 5 90,-5-7 0,5 7 90,-4-8-90,4 4 90,-5-6-90,2 0-90,-2-4 90,0 0 0,1-15 0,0 10 0,2-26 0,-2 4 0,3-7 0,-3-3 0,1 11 0,0 3-90,-1-2 90,1 12 0,3 0 0,-2 12 90,6 21-90,-4-16-180,4 28 1,0 7-541,2-14 720,2 16 0,1-1 0,3-10 0,7 9 0</inkml:trace>
  <inkml:trace contextRef="#ctx0" brushRef="#br0" timeOffset="-214297.73">26923 12672 8342,'-12'-9'0,"9"22"0,-10 10 90,13 21-180,19-11 180,4 3-90,24-11 0,-2-7 0,-8-8 0,0-10 90,-15-18-90,-7-6 270,-5-21 270,-10 11-540,-17-7-90,13 17 90,-30 5 90,18 9-180,-3 34 90,7 16 180,12 12-225,0-7 0,0-1 45,0 16 0,5-17 0,3 6 0,-2-4-144,-4-10 1,0 0 188,8 31 0,-1-3-45,-9-9-495,0-17 1,0-1-496,0-3 990,0 0 0,0-21 0,0-2 0</inkml:trace>
  <inkml:trace contextRef="#ctx0" brushRef="#br0" timeOffset="-214047.73">27788 12284 11131,'8'0'0,"-1"17"-90,-2 9 180,-1 25-90,-2-3 0,0 3-90,-1 14 90,-1-17-405,0-5 0,0-1-494,0 7 179,0-10 0,0-1-179,0 3 899,0 20 0,0-32 0,0 5 0</inkml:trace>
  <inkml:trace contextRef="#ctx0" brushRef="#br0" timeOffset="-213914.73">27558 12738 8522,'28'-17'90,"-21"2"-180,52 2-1169,-8 2 496,-19 5 0,2 2 561,3 1 0,-1 0 1,19-2-1,0 2 0</inkml:trace>
  <inkml:trace contextRef="#ctx0" brushRef="#br0" timeOffset="-213675.73">28477 12333 8792,'-21'16'899,"-6"-12"-809,24 37 0,-16-19-135,12 11 0,2 3 135,-10 14-90,7-17 0,0 3 0,1 2 0,0 0 0,-4 20 0,2-9 0,1 0 0,0 6-540,1-12 1,2-1-271,1 2-1168,-1 15 1978,5-32 0,0-1 0,0-14 0</inkml:trace>
  <inkml:trace contextRef="#ctx0" brushRef="#br0" timeOffset="-212997.73">28768 12763 8702,'-37'0'540,"0"0"-540,3 0 90,15 17-90,-6-13 0,23 30 0,-9-13 0,11 10 0,0-3 0,18-1 0,10-15 0,23 10 0,-7-20-608,2 6 608,-16-8 90,-1 0-90,-4-14 0,-5 11 449,-8-25-89,3 24 450,-12-25-810,5 12 608,-8-10-608,-14 11 0,11 46 0,-10-3 45,11 14 0,4 4-45,-2 8-1053,0-3 0,0 1 1143,0 11-90,-2-23 0,4 1-268,6-4 1,1-2 178,-4 15 268,13 15-628,-18-37 449,0-1 0,0-40 0,0-9 0</inkml:trace>
  <inkml:trace contextRef="#ctx0" brushRef="#br0" timeOffset="-212813.73">29212 12861 8342,'9'20'360,"1"24"-450,-7-26 180,0 34-90,-1-27 0,0 8 0,0-11-630,-1 0-539,-1-2 1169,3 0 0,-1-4 0,2 0 0</inkml:trace>
  <inkml:trace contextRef="#ctx0" brushRef="#br0" timeOffset="-212247.73">29582 12886 9332,'-40'0'539,"-1"0"-629,15 0 90,0 0 90,3 18-90,8-14 0,-4 47 0,11-31 90,4 42-90,1-33 0,3 8-180,21-14 90,-15-5-449,35-8-1,-11 4 450,10-12 90,13 5 0,-23-27 0,14-4 0,-30-13 270,10 3 0,-22 7 180,4 2-1,-6-1-359,0-4-90,-17 6 0,13 1 0,-13 33 0,17 10-360,0 28-719,17-10-1619,-13 8 2698,28-19 0,-28 2 0,11-12 0</inkml:trace>
  <inkml:trace contextRef="#ctx0" brushRef="#br0" timeOffset="-211943.73">29850 13001 8342,'0'38'-90,"16"3"90,-12-10 90,13 1-90,-17-10 0,9 4 90,-6-8-270,12 3 180,-10-14 90,4-18-90,-1-12 90,-2 2 270,6-30-180,-3 34-180,7-26 90,-8 19 90,3 12-180,0 0 0,-4 12 0,7 16 90,-5-12-90,7 49-720,-5-29-269,3 32 989,0-6 0,-2-15 0,2 11 0</inkml:trace>
  <inkml:trace contextRef="#ctx0" brushRef="#br0" timeOffset="-211530.73">30437 12709 9332,'33'-1'270,"3"0"-181,-9 17-89,14 2 0,-18 2-89,14 22 178,-20-24-178,0 24 178,-11-17-178,-2 1 89,-4 0 0,0 12 89,0-11-89,-16 13 0,12-19 0,-12 6 0,16-12 0,0-1 0,0-4 0,0-2-89,20 0 89,-14 6 89,32-5 541,-33 5 0,12-6-270,-17 4-91,0 5-269,0-3 90,-17 5-90,-13 0-180,-8-5-179,-20 6-811,24-10-1708,-9 1 2878,14-5 0,15-3 0,1-2 0</inkml:trace>
  <inkml:trace contextRef="#ctx0" brushRef="#br0" timeOffset="-211145.73">31292 12784 11580,'-38'0'0,"16"16"90,-5-12-90,16 27 0,-4-15 0,-3 32 90,10-14-90,-4 30 0,6-25 0,17-8 0,3 0 0,-8 2 90,45 6-90,-16-15 0,12-9 0,16-4-90,-27-9 90,17-20 0,-28-9-90,2-23 90,-19 6 0,-2-1-359,-28-2-271,17 12-225,-23 8 1,-4 3-226,7 2 1080,-8 10 0,-2 4 0,1 2 0,-7 6 0</inkml:trace>
  <inkml:trace contextRef="#ctx0" brushRef="#br0" timeOffset="-210663.73">31833 13188 9961,'0'-34'180,"-21"6"-90,15 4-90,-35 13 0,17 27 0,-16-10 0,21 23 0,4 4 90,-4-8-45,11 11 0,5 1-135,3-2 90,17 15-90,8-27 90,24 3 0,1-18 90,3-19-90,-15 6-45,-16-26 0,-4-5 45,6 7 0,-11-15 0,-5-2 90,2 2-135,-7 5 0,-3 0-244,0-8 289,0-15 720,-17-2 0,12 17-631,-4 8 1,1 1-90,8-2 0,0-5 180,0 22-90,0 7 0,0 7-90,11 38 0,3 16 0,-8-4-533,7 12 0,-2 2 263,-11-3-270,4-14 1,0 1-361,4 19-494,4-5 0,3-2 225,3-5 1169,-5-13 0,2-3 0,7-11 0,1-2 0</inkml:trace>
  <inkml:trace contextRef="#ctx0" brushRef="#br0" timeOffset="-209897.73">32393 13130 10681,'0'-19'899,"0"-4"-809,-19 6 0,14-2-180,-28 9 180,29 3-90,-25 4 0,9 1 90,-13 21-180,6 6 90,10 11 0,9 14 0,8-18-270,0 20 91,19-24-631,3 13 720,21-23 90,-1-1 0,-7-12 0,9-25 0,-29-5 360,13-21-360,-27 3-90,5 5 180,-6 10-90,0 30 0,0 13 0,0 18 0,19 11-180,-15-15-809,30 15 629,-13-21 0,-2 2-270,22-12 540,-27-7 90,24-1 0,-22-5 180,10-34 180,-15 13 629,6-42-539,-12 35 540,-1-28-810,-3 29-180,-1 13 0,0 29 89,18 32-89,1-10-179,2 3 269,10-5-270,-8-10 0,18 8 90,-9-22 90,-2 4 0,-2-14 90,-7 3-180,10-24 180,-16 15 0,4-59-90,-13 39 314,-2-10 1,-3-1-135,-1 3-90,0-11-180,-18 21 180,13 0 0,-24 16 0,27 19-180,-20-8 180,19 41-90,-16 5 0,17 16-632,-2-13 1,0 1 631,4-18 0,0-1 0,-1 12 0,2 1 0,7-1 0,0-1 0,-6-13 0,0 1 0,6 18 0,1-3-90,4 3 135,-12-12 0,1-3-135,12-7-3868,-14 9 2339,0-46 1619,-18 8 0,13-37 0,-12 10 0</inkml:trace>
  <inkml:trace contextRef="#ctx0" brushRef="#br0" timeOffset="-209575.73">33298 13197 10321,'0'-11'1349,"0"1"-1169,0 3-180,-15 0-90,11-4 90,-12 5-180,4-3 90,10 29-269,-10 17 359,12 8-90,7-10 0,3-2 90,13 4 0,-2-5 0,0-2 90,2 5-90,14 8 539,-20-11-269,3-11-270,-8 3 0,-12-16 0,-22-2-539,-4-21-541,-26 11 1080,7-38 0,2 36 0,8-21 0</inkml:trace>
  <inkml:trace contextRef="#ctx0" brushRef="#br0" timeOffset="-209447.73">33542 13696 9332,'0'0'0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DD0-0130-BC48-A409-B8924522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86D2-FA25-1C45-AABF-A87D899D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B0B3-CE57-2841-A6A9-A73C8C8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24A-7807-E248-AB7D-1EBAF70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3B62-12A1-114F-BFD0-A0A0710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70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64-7F2E-3145-AD56-40DDFE3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E590-3366-6F4A-BE6B-6ECBEB96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E01-C352-2548-ABCA-8354AC3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E8EF-2482-8F4B-9F29-56F3661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F827-C348-1749-A199-59FCE53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AC5D-D529-2949-A1CC-8F296D1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0FD8-2CFB-7F43-B7B0-AA7E8783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C4A4-5218-664E-ADA1-AC1D9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E0DF-A52A-B042-8B87-AC719FE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A55-4CCC-7544-BC68-ACD238D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F858-E855-AB45-A475-5EC6DF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BF2-A0AE-744B-BB8C-46E5BEB7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364F-A4D1-0C46-B2E1-DCC8F1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D5A9-57C4-E34E-8E02-2915EEE4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39B2-7517-F64A-A04F-F6BD05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2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D11-A3C4-8347-8AA4-AD1AD5A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166F-4EB3-C949-89FD-38275DBB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FEC2-1B49-B049-995C-6C1F87B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7B13-9174-6B46-B33F-8712BA8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BB3-E05C-654E-814C-ECC3988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176E-068E-0C41-B5DE-397CD3F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8B4-21ED-7441-8162-61A2EA9E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503C-4836-2B40-A895-5745FF05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51E7-090F-3F4B-8CD1-59A4C2A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0E38-458C-9F40-A229-1C867C44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2B43-8365-1D4E-BEE7-FB2B1B9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9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874-8820-B64B-A56D-940220B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88D5-06A8-CA4E-B6A3-2137F8E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4A41-4E22-0D4C-9DA7-5C0615B8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EC6-FA0D-6C47-B871-21984A98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10AA1-C383-5E4D-AE84-AC871B3A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7043-17EE-944C-B2E6-BD963D0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7045-08E5-CE44-B3DD-0268417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65F6-9D91-484D-AFE2-60CCF13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3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3AD-0D16-774F-8178-DEEF91D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F734-4BF9-7545-989E-65B371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4D1D4-9D1D-A04E-97B8-754E50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3DC-9597-8541-8727-AF0AF06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329B-B309-2149-929E-EFA9997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CCCF-E02F-3247-A1ED-ED65323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7DEE-DDC9-B847-BC66-FC60EB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9B19-885A-D242-8D5E-4C39D55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C8B-2DD9-3543-99BE-18A1983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227C-91AE-8C42-9D6C-B968B26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10B9-68B4-6546-B464-BFC1248A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71C0-2884-F24F-93BB-9CBD2FE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3B8A-FD3C-8045-AFA5-1B8451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96C-8282-0442-96F0-F007582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BC6C-6DEC-284B-93EA-3FAD1DEE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9CA0-A526-A248-BBAF-F6A599AC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32F-F6D2-F740-96D7-75E9602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29CA-50F9-ED4A-BBC6-14431E6C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5A5-A5EF-0747-BA50-AF2982C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34A7-AB9C-D44F-9D4E-6F88A13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3BD4-D40D-0142-9005-C8D4AC4D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E336-584B-1747-8278-BBD5006E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3955-24E6-2944-83ED-907CD989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476-414B-9B4D-BF3A-D0AD2E25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4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14:cNvPr>
              <p14:cNvContentPartPr/>
              <p14:nvPr/>
            </p14:nvContentPartPr>
            <p14:xfrm>
              <a:off x="298080" y="211680"/>
              <a:ext cx="11869560" cy="464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195480"/>
                <a:ext cx="1190196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5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14:cNvPr>
              <p14:cNvContentPartPr/>
              <p14:nvPr/>
            </p14:nvContentPartPr>
            <p14:xfrm>
              <a:off x="605520" y="222480"/>
              <a:ext cx="11548440" cy="560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206280"/>
                <a:ext cx="11580840" cy="56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14:cNvPr>
              <p14:cNvContentPartPr/>
              <p14:nvPr/>
            </p14:nvContentPartPr>
            <p14:xfrm>
              <a:off x="1166400" y="131400"/>
              <a:ext cx="10895040" cy="55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200" y="115200"/>
                <a:ext cx="1092744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5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14:cNvPr>
              <p14:cNvContentPartPr/>
              <p14:nvPr/>
            </p14:nvContentPartPr>
            <p14:xfrm>
              <a:off x="1451880" y="80640"/>
              <a:ext cx="10631880" cy="346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680" y="64440"/>
                <a:ext cx="10664280" cy="34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14:cNvPr>
              <p14:cNvContentPartPr/>
              <p14:nvPr/>
            </p14:nvContentPartPr>
            <p14:xfrm>
              <a:off x="886680" y="124200"/>
              <a:ext cx="10831680" cy="541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80" y="108000"/>
                <a:ext cx="10864080" cy="54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14:cNvPr>
              <p14:cNvContentPartPr/>
              <p14:nvPr/>
            </p14:nvContentPartPr>
            <p14:xfrm>
              <a:off x="1538280" y="280440"/>
              <a:ext cx="9830160" cy="656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80" y="264240"/>
                <a:ext cx="986796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49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14:cNvPr>
              <p14:cNvContentPartPr/>
              <p14:nvPr/>
            </p14:nvContentPartPr>
            <p14:xfrm>
              <a:off x="1002600" y="172800"/>
              <a:ext cx="6873480" cy="291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00" y="156600"/>
                <a:ext cx="6911280" cy="29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7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14:cNvPr>
              <p14:cNvContentPartPr/>
              <p14:nvPr/>
            </p14:nvContentPartPr>
            <p14:xfrm>
              <a:off x="289080" y="178920"/>
              <a:ext cx="11860200" cy="6563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80" y="162720"/>
                <a:ext cx="11892600" cy="65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8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14:cNvPr>
              <p14:cNvContentPartPr/>
              <p14:nvPr/>
            </p14:nvContentPartPr>
            <p14:xfrm>
              <a:off x="1077120" y="146160"/>
              <a:ext cx="8789040" cy="338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" y="129960"/>
                <a:ext cx="8821440" cy="34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7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14:cNvPr>
              <p14:cNvContentPartPr/>
              <p14:nvPr/>
            </p14:nvContentPartPr>
            <p14:xfrm>
              <a:off x="1162800" y="596520"/>
              <a:ext cx="7073280" cy="43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600" y="580320"/>
                <a:ext cx="7105680" cy="44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14:cNvPr>
              <p14:cNvContentPartPr/>
              <p14:nvPr/>
            </p14:nvContentPartPr>
            <p14:xfrm>
              <a:off x="370080" y="260280"/>
              <a:ext cx="11764080" cy="649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244080"/>
                <a:ext cx="11796480" cy="65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1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14:cNvPr>
              <p14:cNvContentPartPr/>
              <p14:nvPr/>
            </p14:nvContentPartPr>
            <p14:xfrm>
              <a:off x="2146320" y="1135080"/>
              <a:ext cx="5952600" cy="446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118880"/>
                <a:ext cx="598500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2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14:cNvPr>
              <p14:cNvContentPartPr/>
              <p14:nvPr/>
            </p14:nvContentPartPr>
            <p14:xfrm>
              <a:off x="979920" y="125280"/>
              <a:ext cx="11048400" cy="594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109080"/>
                <a:ext cx="11080800" cy="59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23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14:cNvPr>
              <p14:cNvContentPartPr/>
              <p14:nvPr/>
            </p14:nvContentPartPr>
            <p14:xfrm>
              <a:off x="805320" y="85320"/>
              <a:ext cx="10992960" cy="561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120" y="69120"/>
                <a:ext cx="11025360" cy="56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86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14:cNvPr>
              <p14:cNvContentPartPr/>
              <p14:nvPr/>
            </p14:nvContentPartPr>
            <p14:xfrm>
              <a:off x="511920" y="88920"/>
              <a:ext cx="10312920" cy="341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0" y="72720"/>
                <a:ext cx="10345320" cy="34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93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14:cNvPr>
              <p14:cNvContentPartPr/>
              <p14:nvPr/>
            </p14:nvContentPartPr>
            <p14:xfrm>
              <a:off x="808200" y="265320"/>
              <a:ext cx="11379960" cy="407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249120"/>
                <a:ext cx="1141236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5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14:cNvPr>
              <p14:cNvContentPartPr/>
              <p14:nvPr/>
            </p14:nvContentPartPr>
            <p14:xfrm>
              <a:off x="884160" y="130320"/>
              <a:ext cx="10597320" cy="544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114120"/>
                <a:ext cx="10629720" cy="54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7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5AD8C-174F-E344-B06B-D5C83B6F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589149"/>
            <a:ext cx="8686800" cy="22760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3156F8-7EA8-D24B-A19B-B2D1D151905A}"/>
                  </a:ext>
                </a:extLst>
              </p14:cNvPr>
              <p14:cNvContentPartPr/>
              <p14:nvPr/>
            </p14:nvContentPartPr>
            <p14:xfrm>
              <a:off x="595800" y="913680"/>
              <a:ext cx="10807560" cy="506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3156F8-7EA8-D24B-A19B-B2D1D15190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200" y="892080"/>
                <a:ext cx="10850760" cy="51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5AC2D-0DEA-CE45-9687-081207BD4004}"/>
                  </a:ext>
                </a:extLst>
              </p14:cNvPr>
              <p14:cNvContentPartPr/>
              <p14:nvPr/>
            </p14:nvContentPartPr>
            <p14:xfrm>
              <a:off x="491400" y="319680"/>
              <a:ext cx="10950840" cy="39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5AC2D-0DEA-CE45-9687-081207BD4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00" y="298080"/>
                <a:ext cx="10994040" cy="39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8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CF85B-6F3D-9749-8B38-CD8F11E1D185}"/>
                  </a:ext>
                </a:extLst>
              </p14:cNvPr>
              <p14:cNvContentPartPr/>
              <p14:nvPr/>
            </p14:nvContentPartPr>
            <p14:xfrm>
              <a:off x="732600" y="354600"/>
              <a:ext cx="10293480" cy="573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CF85B-6F3D-9749-8B38-CD8F11E1D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00" y="333000"/>
                <a:ext cx="1033668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43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AB8560-DA0C-E444-9689-A473B4A10A69}"/>
                  </a:ext>
                </a:extLst>
              </p14:cNvPr>
              <p14:cNvContentPartPr/>
              <p14:nvPr/>
            </p14:nvContentPartPr>
            <p14:xfrm>
              <a:off x="449280" y="275760"/>
              <a:ext cx="10275480" cy="56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AB8560-DA0C-E444-9689-A473B4A10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254160"/>
                <a:ext cx="10318680" cy="56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9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14:cNvPr>
              <p14:cNvContentPartPr/>
              <p14:nvPr/>
            </p14:nvContentPartPr>
            <p14:xfrm>
              <a:off x="2036520" y="798840"/>
              <a:ext cx="6433920" cy="532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0320" y="782640"/>
                <a:ext cx="646632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3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1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4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14:cNvPr>
              <p14:cNvContentPartPr/>
              <p14:nvPr/>
            </p14:nvContentPartPr>
            <p14:xfrm>
              <a:off x="369000" y="103320"/>
              <a:ext cx="11574360" cy="612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87120"/>
                <a:ext cx="11606760" cy="61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14:cNvPr>
              <p14:cNvContentPartPr/>
              <p14:nvPr/>
            </p14:nvContentPartPr>
            <p14:xfrm>
              <a:off x="252720" y="256680"/>
              <a:ext cx="11933640" cy="42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240480"/>
                <a:ext cx="1196604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14:cNvPr>
              <p14:cNvContentPartPr/>
              <p14:nvPr/>
            </p14:nvContentPartPr>
            <p14:xfrm>
              <a:off x="224280" y="169560"/>
              <a:ext cx="9691920" cy="578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80" y="153360"/>
                <a:ext cx="9724320" cy="58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14:cNvPr>
              <p14:cNvContentPartPr/>
              <p14:nvPr/>
            </p14:nvContentPartPr>
            <p14:xfrm>
              <a:off x="799920" y="228600"/>
              <a:ext cx="11009160" cy="603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212400"/>
                <a:ext cx="11046960" cy="60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14:cNvPr>
              <p14:cNvContentPartPr/>
              <p14:nvPr/>
            </p14:nvContentPartPr>
            <p14:xfrm>
              <a:off x="1943280" y="326880"/>
              <a:ext cx="8577720" cy="605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080" y="310680"/>
                <a:ext cx="8610120" cy="60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0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14:cNvPr>
              <p14:cNvContentPartPr/>
              <p14:nvPr/>
            </p14:nvContentPartPr>
            <p14:xfrm>
              <a:off x="358560" y="236520"/>
              <a:ext cx="11716920" cy="480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220320"/>
                <a:ext cx="11749320" cy="48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9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0</Words>
  <Application>Microsoft Macintosh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2021-07-23T11:42:41Z</dcterms:created>
  <dcterms:modified xsi:type="dcterms:W3CDTF">2021-07-30T12:57:56Z</dcterms:modified>
</cp:coreProperties>
</file>