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6"/>
  </p:normalViewPr>
  <p:slideViewPr>
    <p:cSldViewPr snapToGrid="0" snapToObjects="1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2:08:56.531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2693 2597 24718,'0'-12'-4676,"0"1"2637,-14 2 2810,11 2-2346,-11 31 2843,14-1-1749,0 33 209,0 0-600,6-22 0,2 2 757,-7 3 1,1 4 10,7 1 1,2 4-1,-3-1-230,-6 8 0,0 1 482,5-7 0,3 3 1,-3-4-756,-6 6 1,0-3 556,3-1 1,2 2-7,-3-8 0,1 2 1,-2-2 89,-1 5 1,1 0 25,2 10 0,1-1 29,-2-10 1,-2-3 49,0 18-8,1-22 0,0-4 35,-2-5-247,0-4 159,-17-38 577,12-6-1140,-31-25 454,31-5-314,-22 0 1,-4-3-26,20 8 0,0-2 185,-9-11 0,-3-6 0,4 3-64,9 1 1,2-1 146,0 10 1,-2-5 0,2-1 0,1 6-263,5-13 0,2 3 516,-5 7 1,-1-2 0,5 3-92,9-2 0,2 4 377,-9 0 0,3 1 147,18 2 0,5 1 202,-4-11 1,2 3-1,4 14 0,4 2 60,12-14 0,0 6 864,7 6-627,-19 18 0,1 5 1136,18 5-453,-15 23-1419,10 20-914,-27 11-292,-11-3 0,-2 2-900,-2 20 1014,-15-6 1,-1 2-140,9-23 1,-2-1 67,-16 12 0,-4 0 248,10-4 0,1-1 456,-1-12 0,0 1 289,-7 17 1,1-2 1323,3 1-1089,6-11 0,0-2 179,-1 0-183,12 7-958,20-8-655,-15-11 211,25-3 0,6-3 14,-4 1-76,15-3 0,3-2 273,5 0 886,-7-3 1,1 1-1,8-1 1,-21-3-1,0 0 1</inkml:trace>
  <inkml:trace contextRef="#ctx0" brushRef="#br0" timeOffset="385">3712 3431 22560,'-19'-16'-5379,"4"4"3876,6-5-882,6 8 850,-6 0 3548,9 4-2042,0 22-38,0 10-1529,0 30 1322,0-4 70,0 3 616,0-13 154,0-2-568,0-4 2,0 7 90,0-17-450,21 2 145,8-21 1172,28-21 1085,-11 9-270,2-40-146,0 0-16,-14-12-978,-8 15 0,-3 0 385,-2-7-548,-8 10 1,-3 1-1003,-5-2-1328,-1-3-9,-4 21-1914,-19 5 72,-3 23 3722,0 12 1,5 14-1,17 3 1</inkml:trace>
  <inkml:trace contextRef="#ctx0" brushRef="#br0" timeOffset="982">4535 3344 25348,'0'-13'-5216,"-20"1"4444,15 2-1578,-15 2 2965,8 3 26,9 22-793,-9 14 248,12 12-1692,19 6 802,-15-10-1,14-9 1,2 0 796,7 13-904,-2-11 1,3-1-86,14-3 802,14 3 97,-25-22 1055,8-4 1180,-16-5-43,0-18 36,-5 13-1105,-6-24 0,-3-7-57,4 5-433,-5-13 0,-2-2-660,-2 0-300,-3 11 1,0 2-805,-1 2-17,0-2-535,2 23 897,5 21-160,0 21 57,13 30 142,-5-5 435,-3-24 1,1-1-365,6 1 0,0-2-64,13 16 200,-1-13 1,3-4-198,9-2 1023,-4-14 0,2-3 1272,7-5-415,-7-17 0,0-5 1934,2-7-1738,-16-1 1,-3-4-437,-5-8 0,-4-2 532,2-26-593,-8 2 0,-2-1-596,-4 22 0,-4 0-158,-6-4 1,-2-4-1,2 4-815,5 4 1,-2 2-434,-16-10 1,0 2-1277,16-7 1121,-27 10 397,28 11 854,-21 8 23,21 35 876,-8 6-547,17 20 0,5 5-178,-7 22 101,12-17 0,0 1-423,-15-8 0,2 0-6,13 1 0,0 1-129,-14 0 1,1-1-235,14 0 1,1-1-329,-16-1 0,1-1 161,13-3 1,1 1-259,-9 8 1,-1 0-381,11 13 1492,-7 10 0,-11-36 1,0-4-1</inkml:trace>
  <inkml:trace contextRef="#ctx0" brushRef="#br0" timeOffset="1120">5193 3365 25438,'-6'-31'-7581,"4"2"5702,-5 8-473,27-6 3695,-15 11-931,25 5 1,6 3 326,-6 2-756,5 4 0,2 1-1285,10 1 1709,4 17 0,-1-12 0,1 12 0</inkml:trace>
  <inkml:trace contextRef="#ctx0" brushRef="#br0" timeOffset="1424">5837 3606 25798,'23'-25'113,"-17"-8"-3317,43 29 4385,-29-26-1424,22 26 943,-12-29-610,-2 20 874,0-16-1054,-3 10 463,2-8 848,-9 7-1013,-3-15-460,-11 14-1001,-4-13 6,0 14-985,-23-2 902,-1 8 34,-22 8 1157,10 16 854,14 14-183,8 10-203,14 5-1679,27 7-339,-2-10-60,13-6 0,6-2 1804,-14-12 1,1-3 0,14 2 0,2-3 0,-11-8 0,1 0 0</inkml:trace>
  <inkml:trace contextRef="#ctx0" brushRef="#br0" timeOffset="2116">3988 3363 26877,'-14'-14'-6074,"11"-4"1819,-25 16 5006,12-6-2184,-8 8 1109,3 0 645,2 0 0,0 22 1,-2 6-1</inkml:trace>
  <inkml:trace contextRef="#ctx0" brushRef="#br0" timeOffset="4249">8360 3449 23099,'14'0'3329,"7"0"-3329,15 0 89,3 0 1,-4-9 679,5 7-738,6-8 362,7 3-117,7 5-205,-12-4 1,3-1 43,-11 3 0,2 1-67,7-1 0,5 1 0,-3-1 36,-4-1 0,0 1-252,8 2 1,5 0 0,-5 1 44,-4-1 1,-2 2-198,16-1 1,-1 1 48,-19 0 0,-2 0 19,-1 0 0,0 0-34,-2-1 0,1 2-228,12 6 1,0 1 152,-14-7 1,0 2-286,22 9 0,-3 3-419,3-2 499,-23-6 0,-1 1-837,19 11 1258,-18-8 0,5-1 0,-19-1 1</inkml:trace>
  <inkml:trace contextRef="#ctx0" brushRef="#br0" timeOffset="4656">9938 3185 23279,'-11'-11'-4360,"-6"-6"2899,5 3 980,-7-9-201,10 9 14,-3-5 52,8 9-392,-1-1-1225,4 5 1850,19 3 2270,19 19-903,5-12 453,12 26-437,-16-26 870,2 26-849,0-15-365,-11 5 1,1 3 40,14 5-1446,-8-3 1,-1 0 413,1 5-280,-10-5 1,-4 1-97,-6 6-1262,-1 11 1013,-40 12 946,-1-10-175,-12-1 0,-4 0 283,12-16 1,-2 1-529,-7 4 1,-3 3 0,2-2 653,1-2 1,1-2 0,-13 12 0,2-1 0,16-13 0,-1 0-1</inkml:trace>
  <inkml:trace contextRef="#ctx0" brushRef="#br0" timeOffset="6120">13360 2282 24629,'-17'-33'-7624,"13"6"5407,-33 1 2861,20 7-911,-19 4 1452,6 7 129,-25 19 338,9 10-1376,-2 12 1,-1 8 817,16-9 1,2 2-522,1-1 0,0 2 1,1 4-347,1 7 1,2 4 0,2-2 231,-3 10 1,3 4-543,8-13 1,0 5-1,2 1 1,3-5-498,1 11 0,3-1-163,1-10 0,1 2 0,6-5-799,13 0 1,4-3 28,-7-4 0,6 1 150,16-3 1,11 1-1,-3-5 468,-6-2 0,2-3 903,12 1 0,7-1 1,-5-8-1,-10-11 0,0-5 1,13 0-1,1 0 0</inkml:trace>
  <inkml:trace contextRef="#ctx0" brushRef="#br0" timeOffset="6365">13662 3234 23909,'0'-30'-5216,"0"3"3087,0 5 1065,-19 3 679,15 5-698,-33 3 1998,14 7-109,-19 21-11,4 10 1061,15 11-798,2 2-208,19-10-698,-4 1 792,6-2-1994,0-1-52,25-2-1055,-19-4-142,41-4 2111,-22-4-131,19-7 1065,-9-25 644,-14-13-538,-11-14-1123,-10-2-1493,-21-6 677,15 13 732,-36-9 1,37 21 0,-16 2 0</inkml:trace>
  <inkml:trace contextRef="#ctx0" brushRef="#br0" timeOffset="6772">14137 2989 23369,'6'0'719,"0"0"-179,-1 0-450,0 0 180,4 21-3170,-3-4 754,9 38 684,-4-17-642,2 19 69,-1 7 166,-5-13 875,0-12 0,-1 0-727,-1 2 2130,2 13 49,-5-30-373,1 1-622,-2-16 935,-1-25-37,0-35 31,0-3-195,0 17 0,0 0 311,0-13 127,0 2-200,0 3-20,0-4-375,0 19 411,14-1 331,-11 38-1330,18-9 2300,-18 43-1939,12-19-81,-13 27-77,16-8-743,-11-9 0,1 2-252,12 17-542,-4-12 1,1-2 1999,7 2 1,11 1-1,-4-22 1</inkml:trace>
  <inkml:trace contextRef="#ctx0" brushRef="#br0" timeOffset="6998">15010 2606 25348,'-16'-22'-6853,"13"6"4859,-13 6 2561,16 25-1034,0 24 96,0 11 251,-1-2 1,2 1-70,5-15 0,2 2-714,-3 15 0,-2 9 0,4-7 556,8-9 0,1 1-117,-6 8 1,-2 7 0,-1-8-422,1-15 0,0-2-251,2 20 0,-2-1 1095,-6-1 0,5 8 0,-7-28 0</inkml:trace>
  <inkml:trace contextRef="#ctx0" brushRef="#br0" timeOffset="7268">14720 3181 21390,'26'-31'-867,"21"5"2392,-25 4-1692,27 8 1002,-9 3-267,5 6-579,0 2-16,4 3 24,-14 8 1,-1 5-294,18 19-408,-9-3 0,-1 4 16,-19-5 0,-1 1-390,8 1 1,-1 0-1012,6 16 168,-2-3 116,-5-1 166,-1-5 647,-6-3 846,-2-5 58,-3-2-171,-6-14-48,0-1 61,-8-37 47,-1-13 53,-1-15-170,0 10 0,0 0 170,0-14 199,0 6 0,0 0 0,0-7 0,0 21 0,0 0 0</inkml:trace>
  <inkml:trace contextRef="#ctx0" brushRef="#br0" timeOffset="7582">16095 3044 24359,'-47'0'0,"-1"19"2019,8 8-1942,16 10-1274,-2 2 493,23-8-781,-7 0 526,10-1-548,0-2 1,18-4-1025,-13-2 286,32-5 1893,-15-4-273,19-6 1836,-6-28 97,-14-13-230,-9-14-672,-12-3-734,0-7 111,0 15-1367,-10 7 0,-1 1 1309,5-1 0,-15-4 1,21 18-1</inkml:trace>
  <inkml:trace contextRef="#ctx0" brushRef="#br0" timeOffset="8136">16585 3370 23009,'29'0'1440,"0"-16"152,-3-3-855,1-18-1117,-4-3-195,4-9 348,-11 7 1,-1-2-183,-3 9 1,0-3 38,-1-6 1,-1-5-1,-1 3-202,-1 3 1,-2-1-19,-1-6 1,-1-6 0,0 6-164,-2 3 1,0 2 260,-1-14 1,-1 1 37,2 18 1,-4 3-108,-10 1 0,0 1-582,6-29 600,-15 27 1,-3 2-229,1-12 383,4 18 0,0 3 64,-3 10 599,-3 1 352,14 42 455,-2-2-476,5 15 0,3 6 191,4 18-671,-1-21 1,0 7 0,1-4 141,0 0 1,2 0-246,3 8 1,2 4 0,1-4-372,5-5 0,1-2-135,-4 14 1,5 1-325,16-9 1,0-4 124,-17-12 1,2-2 212,25 17 0,5-5 333,2-4 84,-3-16 1,1-4 795,10-8-12,-20-7 0,0-4 314,-1-12 1,-1-1 1736,13 4-1354,-10-24 1,-3-7 499,-1 2-1374,-10-16 1,-3-4-226,-4-10-195,-9 17 0,-2-7 0,-1 5-482,0 9 0,-3 0-41,-5-8 1,-3-6-1,-2 9-2021,-15-14 1122,3 16 0,-1 4-702,0 5 555,-12-5 738,21 27 682,-13 24 677,19 18 1,4 6-386,-2 30-357,9-24 0,3 5 1,2-3-188,3-5 1,0-2-98,-1 15 0,2-1-337,11-15 1,0-3-86,-12 0 0,0 0-253,11-2 0,3 0 815,2 8 1,0 0 0,-6-11 0,0-2 0,7 7 0,0 0-1</inkml:trace>
  <inkml:trace contextRef="#ctx0" brushRef="#br0" timeOffset="8481">17758 3023 25078,'-13'-16'-6739,"10"-3"4402,-11 14 3345,37-4 1791,8 6-1570,14 3-575,20 0-73,-22 0-626,-5 0 0,-1 0 1820,7 0 56,22 0-1043,-32-17-791,3 13 116,-16-43-996,-11 28 501,-2-39-940,-8 27-94,-21-17-743,-3 23 457,-2-3-393,-11 17 1296,18 5 978,-15 27 927,16 2-825,11 9 1,3 5-93,4 12-162,-1-2 0,2 1-793,16 9 144,-16-17 1,2-3-1753,36 13-222,-34-5 2043,41-4 1,-26-6 0,21-2-1</inkml:trace>
  <inkml:trace contextRef="#ctx0" brushRef="#br0" timeOffset="8804">18417 2847 23729,'0'12'-5486,"14"-12"7451,-10 36-4461,11-19 1289,2 20-475,-13-6 1049,24 4 203,-14 16-1567,-1-12 2405,4 17-1713,-11-29 1531,5 2-833,-3-37 2757,6-40-1358,-2-8-482,4-1 1,2-2 207,-5 24 1,2 0 210,6-13 1,3-1-2,5-1 1,2 3-77,-8 13 0,2-1-291,18-17 1,0 3-1281,6 4 1025,-18 18 0,0 4-295,5 4 551,-1 8 1,-4 7-1,-1 4 1</inkml:trace>
  <inkml:trace contextRef="#ctx0" brushRef="#br0" timeOffset="9999">19728 3010 26248,'57'0'809,"-8"0"-809,8 0 0,-4 15-703,-11-14 0,2 1-44,-9 11 1,1 1-696,27-6 1,1-1 628,-25 0 1,0 1 766,12 5 0,-1-2 0,-14-9 0,-1-1 1,0 5-1,0 0 0</inkml:trace>
  <inkml:trace contextRef="#ctx0" brushRef="#br0" timeOffset="10332">20597 2690 24718,'-22'-3'-404,"4"0"-139,1-4-69,8 4 863,2-4-1619,31 6 2145,17 15-967,16-9-28,-24 11 0,-1 0-384,23-12 492,-13 19 0,0 4-119,21-4 151,-14 9 1,-3 4 373,-1 4-1123,-19-14 0,-5 2-206,-8 19-681,-6 3 676,-28 9 775,-4-11 1,-7 1 260,1-9 1,-6 1-459,5-7 0,-5 5 1,-1-1-1,3-3 301,-14 9 1,0-2 357,6-4 1,-2 2-1,2-3 1,-4 0-1,2-3 1,1 2-1,0-1 1</inkml:trace>
  <inkml:trace contextRef="#ctx0" brushRef="#br0" timeOffset="11066">22267 2880 22470,'0'0'0</inkml:trace>
  <inkml:trace contextRef="#ctx0" brushRef="#br0" timeOffset="11549">22355 2269 24539,'-12'-12'-6411,"9"1"2932,-9 5 5318,12 0-2388,-6 5 2010,4 24-1898,-5 25 236,4 17-508,0-2 1,1 3 690,-1-19 0,0 2 274,0 10 1,0 7 0,0-5-511,1-3 1,0 0 282,0-9 0,-1 2 0,1 0-435,-1-3 1,0-1 0,0-3 448,0 6 0,-2-1-71,1 0 1,-2 2 0,1-5 95,1-9 0,-1-3 81,-3 14 0,0-4 99,0-5-93,-2-1-301,6-24-283,1-7 759,2-24-1160,19-44 1179,-13 0-241,14 15 1,0 0 217,-15-17-291,16 30 0,1 1 142,-12-1 0,-1 0-43,9 3 0,2 0 311,5-26 551,0 9 342,9-3-441,-10 20 143,15 2 389,-20 20 211,7 5-465,-10 25-2562,-1-17 1433,-1 45-1503,5-6-687,-5 14 829,-2-16 1,0-1-1825,2 7 1011,-2-8 1,2-2-1324,5 0 1997,8 7 1303,-1-24 1,3-6 0,3-6 0</inkml:trace>
  <inkml:trace contextRef="#ctx0" brushRef="#br0" timeOffset="11902">23263 3082 24898,'0'-16'-5396,"-22"2"5072,17 4-1470,-37 5 3308,14 2-377,-10 3-147,-2 24 189,-1 8-1014,11 13 348,11-14 0,2 1-20,-5 6 784,11 15-2415,3-19 35,8-2-673,0-4-797,24 1 535,8-15 1248,27 0 945,-9-14 450,-1-19 1298,-13 14-516,0-40-87,-6 22 764,-3-23-478,-5 9-849,-4 2-439,-2-14-1193,-9 17-936,-1-13 211,-6 28 320,0 20-493,0 20-57,-13 31 605,10-6 48,-4-13 1,1-1 29,6 5-383,0 12 1325,22-15 1,-17-12 0,17 1 0</inkml:trace>
  <inkml:trace contextRef="#ctx0" brushRef="#br0" timeOffset="12432">23665 3163 24629,'3'18'-7424,"0"16"5381,1-14 385,0 19 1015,1-4 135,1 2 216,0-1-105,1 0-1661,1-3 1866,-2-4-31,0-3 109,-1-5-908,0-5 348,0-3-54,1-7 836,-1-1 46,7-28 1083,0-12-197,5-13 136,-1-7-169,4 8 460,1-3-652,-5 14 1,0 0 135,6-16-283,-2 15 0,-1 1-107,-1 4 171,4 1 5,-10 23 795,-3 4 186,-1 4-549,3 41-2398,-5-12 661,-2 14 0,0 3-554,-2 7 582,-1-8 0,0 0-714,-1 5 374,1-12 0,0-2-1495,1-5 572,0 0 1943,3-24-253,5-24 1174,4 13 1198,17-51-1192,-6 28-416,-6-2 0,0-3-52,4 1 0,-1 2 980,12-16-573,-5 11 1,0 1 971,1 2-1172,19-3-1111,-23 24 1597,7 4-564,-14 26-1845,-1-15 913,1 42-2017,5-2-58,-6 13 584,-4-15 0,-1-1-1581,0 10 791,-2-11 0,-1-1-1197,0 2 3562,2 7 1,-6-24 0,-2-3-1</inkml:trace>
  <inkml:trace contextRef="#ctx0" brushRef="#br0" timeOffset="12635">23037 2332 25168,'-4'-7'-9399,"21"-3"12952,-12 6-3161,31 0 1,10 3-712,-1-1 364,-3 2 1,9 0 0,-5 0-1,-2 0 1,-2 0 0,18 0-1,0 0 1</inkml:trace>
  <inkml:trace contextRef="#ctx0" brushRef="#br0" timeOffset="13033">26613 2387 25798,'-40'-16'-2733,"0"-1"1984,-2 5 1214,-1 2 76,-2 7 282,-1 1-319,-1 2 78,3 24 0,0 7-313,-10 6-21,22-2 1,-2 7 0,6-3-112,9-5 0,4 1-397,-3 28 1,4 2-254,7-25 1,5 0-283,8 4 0,5 4 0,1-5-457,-1-5 1,3-1-551,12 10 0,5-2-556,6-5 1,2-5 853,-7-9 0,2-2 1450,12 6 0,1-4 0,-10-11 1,-1-3-1,2-1 0,-1 0 0</inkml:trace>
  <inkml:trace contextRef="#ctx0" brushRef="#br0" timeOffset="13316">26915 2215 23369,'0'-23'-6205,"0"4"4436,27 5 5491,-20 4-2759,47 3 550,-28 3-212,23 3-963,-16 8 1,0 2-658,19-5 1046,-18 14 0,0 4-59,15 0-1649,-4 25 67,-3-6 78,-16-3 0,-3 3-289,-6-10 1,-2 3 79,2 28 0,-4 2 309,-5-24 0,-7 1 192,-12 16 0,-10 7 0,1-6 189,2-11 1,-4 0-380,-3-5 1,-7 5 0,-2-1 0,3-7 296,-7 3 0,-1-5 669,3-4 0,-2 1 0,1-3 0,-7 3 1,-1-3-1,-1 0 0,0 0 0</inkml:trace>
  <inkml:trace contextRef="#ctx0" brushRef="#br0" timeOffset="18668">24425 5911 25078,'0'-6'-5486,"0"2"3628,0 16 793,0 17 517,0 13 122,16 11-513,-13-4 689,6-9 1,-2 1-1610,-7 24 1859,0-23 0,0 0-90,0 13 90,0-4 0,0-6-90,0 7 466,0-19-2455,0 4 2342,0-44-353,0-44 90,0-6 15,7-2 0,5-1 252,-2 26 1,3 0 262,9-25 1,2 2-12,-7 26 0,1 1 340,6-14 0,-1 3 689,3 6-192,7 0 393,-1 26 354,-8 5-283,14 44-2506,-17-10-17,-4 15 1,-2 4-865,1 9 818,-7-18 0,-1 1-901,0 16-89,-2-4-602,-3-3 33,1 5 1976,-2-20 585,2 0-116,-1-21-24,3-7 267,0-4 316,4-27 277,5 3 280,3-26-390,5 6 247,4-8-415,-7 10 1,1-1 12,-4 9 1,0 0-167,10-18 0,0 2 32,3-1 279,3-5-775,-15 29 537,-2 7 133,-2 8 442,3 5 19,-6 23-2694,6 16-119,-9 13 378,-1 6 0,0 2 155,-4-23 1,1 1-18,1 9 0,0 5 0,0-6-1712,6 22 2362,4-15 0,3-3 0,11 0 0,-8-19 0,0 0 1</inkml:trace>
  <inkml:trace contextRef="#ctx0" brushRef="#br0" timeOffset="18972">26202 6191 25078,'-30'-20'-3937,"23"1"-471,-53 4 5977,33 4-1012,-29 5 632,9 4-341,-1 18-217,13-4 1,1 3 143,-15 21-131,11-8 1,3 1 1532,3 9-2316,16-6 1,4 1-271,4 6-1077,8 7-572,30-16-399,-4-6 65,30-5 1879,-18-13 1,0-3 211,22 4 486,-5-5 0,-1-4 704,6-16-92,-22 17 1,-3-3 1011,4-33-260,-10 33 287,-6-37-1944,-13 24-316,-4-19-888,-6 12-1716,-21-7-495,-6 7 3257,-17 4 1,19 11 0,7 9-1</inkml:trace>
  <inkml:trace contextRef="#ctx0" brushRef="#br0" timeOffset="19416">26797 6234 23459,'0'-24'-5666,"0"2"3448,0 7 1603,-20 1 493,-4 2 611,-23 5 595,10 2-409,12 31-629,-7-20 1766,28 48-1549,-27-31 228,28 9 0,3 3-898,-11 7-52,21-9 1,2 0-1647,-7 2 561,38 10 9,-14-31 246,22 1 2157,-11-15-343,-4 0 1100,-7-41-491,-16 11-390,1-13 1,-2-5-45,-3-10-512,-2 17 0,-2 0-617,2-25 66,-7 31 1,0-1-262,0-1 0,0 0 50,0-1 1,0 0 341,0-2 1,0 0 118,1 2 0,-2-1 216,-8-15 0,-1 0-240,9 15 0,-2 0-186,-13-17 1,1 3-438,13 2 929,-10-8-562,12 70 303,0 50-101,0-25 0,0 4-124,-1 6 0,0 5 0,3-5-10,4-5 1,1 1-785,-2 14 0,-1 8 0,1-7 486,2-10 1,2-3 579,-2 2 0,1 2 0,-2-5 0,4 21 0,9-4 0</inkml:trace>
  <inkml:trace contextRef="#ctx0" brushRef="#br0" timeOffset="19982">27107 6338 24359,'7'0'-1,"8"0"1,-2 0 90,20 0-180,-8 0 90,13 0-179,-8 0-1,4 0 0,0 0 0,18 0 90,-13 0 0,22-16 578,-29-5-63,3-11-474,-16 0-452,-8 3-381,-5-2-138,-4-5-95,-2 0-212,-19-1-1021,-4-10-177,0 15 649,-17-10 788,16 27 975,-20 2 664,11 33 1406,13 13-889,10 11-88,10 22-295,19-24-1188,-6-6 1,4-1-293,25 3 461,5 7-785,13-24 61,-10-4 1077,-6-10 1,0-6 1070,11-13-53,-11 0 1,-1-5 1906,4-24-1767,-6-4 0,-3-3-565,-20 19 1,-3-2-83,2-9 1,1-6 0,-5 4-558,-5 6 0,-4 0 30,3-27 1,-3 0-443,-2 25 1,-1 0-120,1-24 0,-4 1-440,-6 27 1,-1 2 165,8-9 1,-2 2-515,-14-5-176,4 8 307,9 8 677,-19 8 695,12 9-124,-2 31 1260,-6 4-786,11 14 0,1 4-70,-12 18 189,10-17 0,1 2-195,5-9 0,1-1-488,0 1 0,1 0-322,0 0 0,2 1-378,6 16 0,4-1-460,3-14 0,4 1 67,0 3 1,3 3 0,2-6 41,6-4 0,1-4 1052,4 11 1,1-3 0,-7-15 0,-1-4 0,3 1-1,-1-1 1</inkml:trace>
  <inkml:trace contextRef="#ctx0" brushRef="#br0" timeOffset="22732">24327 8275 24539,'0'-5'-4857,"0"0"2999,0 2 973,0 0 247,0 20 302,0 38 122,0 0 181,-9 0 0,-2 1-1305,7 9 1509,-5-23 0,-2 1 40,4-5 1,1-2 101,3 14-150,-4-15 1,0-3 572,7-2-286,0 2-792,0-21 84,0-19-444,24-42 786,6 1-324,-4-1 1,2-2 254,-6 22 0,0 0-748,4-18 0,-2 0 468,3-3 518,5-7 1,-14 29-1,-2 3 1</inkml:trace>
  <inkml:trace contextRef="#ctx0" brushRef="#br0" timeOffset="23049">24682 8870 23549,'10'8'-4030,"2"-3"3580,4-3 1671,16-18 632,-4 12-1180,2-12 1,-1-4-101,10-8-345,2-1 0,-1-3-147,-1-11 556,-7 12 1,-2 2 168,-11 3-949,-3-17-1338,-12 19 59,-21-12-1017,13 18 205,-33 0 1156,10 11 785,-9 4 186,-1 18 1297,6 12-204,7 26-553,6-4 706,10 5-820,8-13-1727,0-1-343,24 1-1103,-17-4-1047,43-2 3573,-28-4 1,26-5 0,-11-3 0</inkml:trace>
  <inkml:trace contextRef="#ctx0" brushRef="#br0" timeOffset="23283">25568 8158 24269,'0'-6'-4767,"-13"1"5556,10 21-1666,-11 12 1069,14 11-1214,0 9 293,0-3 181,17 4-2026,-13 5 2067,12 4-1714,-16-2 908,10 2-301,-10-19 0,2 0 176,15 17 1388,-15-19 1,-2-3-1,7 7 1,-7-3-1</inkml:trace>
  <inkml:trace contextRef="#ctx0" brushRef="#br0" timeOffset="23438">25275 8686 23639,'0'-21'-6295,"0"-1"4076,28 1 4926,-5 0-2046,11 6 0,5 2 255,11-6-1225,-3 5 0,2 3 389,13 3 0,-22 4 0,0 1 0,15 2 0</inkml:trace>
  <inkml:trace contextRef="#ctx0" brushRef="#br0" timeOffset="23790">26055 8657 23369,'-19'10'2917,"3"0"-2418,16 10-4186,0-4 1421,0 16 845,0-11 342,0 16 270,21-14-738,2 11-992,2-15 763,14 3 2215,-22-12-8,20-3 890,-10-3-106,13-2 403,-11-2-25,15-19 1000,-24-9-1069,6-26-551,-17 7-689,-2-2-857,-6 13-152,-1 1-443,0 2-206,0-3-892,0 14 1021,0-2 463,0 15 337,0 28-213,0 11 168,14 17-532,-7-14 0,1 0-433,9 9-148,-5-5 0,0-1 1425,4 2 0,0 9 0,-3-20 0</inkml:trace>
  <inkml:trace contextRef="#ctx0" brushRef="#br0" timeOffset="24082">26722 8611 24898,'0'-13'-4946,"0"5"2818,0 23 1153,0 10 247,19 15-407,-14 0 586,14-10 172,-4 15-1933,-11-14 2170,22 16-316,-23-26 191,16 5 103,-14-19 437,8-18 1483,-7 6 183,9-59-1329,-7 33-808,2-14 1,0-2 529,1-4-434,-3 18 0,0 0-1227,5-19 1530,-2 17 0,1-2 0,-4 18 0</inkml:trace>
  <inkml:trace contextRef="#ctx0" brushRef="#br0" timeOffset="24499">27193 8526 23639,'0'7'-5216,"0"15"2997,0 16 1245,0 8 246,17 9-449,-13-14 810,10-6 1,1-1-416,-12 1-901,20 6 1289,-21-20 64,9-5-84,-6-4-153,-1-7 1011,8-17 1564,-4-16-740,9-28-240,-6 3-108,1 11 0,1 0 264,2-10-646,-4 19 1,-1 1 746,5-7-367,-2 7-1153,-1 6 691,4 8 370,-5 8 514,9 22-1476,-9-8-525,11 59-1439,-10-30 868,-3 2 0,-1 3-1473,2 13-405,2 1 2623,0 2 0,6 0 0,1 0 0</inkml:trace>
  <inkml:trace contextRef="#ctx0" brushRef="#br0" timeOffset="25015">28597 8548 26068,'2'-5'-2722,"1"0"2218,-1 3 1569,0 1 154,4 17-3819,-1-12 1915,8 31-840,-1-6-692,14 20 867,-6-9-42,9-4-302,6-16 473,-7-1 2363,24-10-13,-19 0 580,24-28 1056,-22-16-964,9-11-126,-15-12-871,-3 9-900,-3-6-635,-11 13 1,0-1-980,3-22-175,-7 14 0,-2 1 1354,-2 0 0,-3-7 1,-1 27-1</inkml:trace>
  <inkml:trace contextRef="#ctx0" brushRef="#br0" timeOffset="25270">29368 8534 24629,'3'-12'-3905,"-1"-14"2564,0 15 733,12-7 1353,-10 33-2862,22 13 83,-12 26 244,0-10-1433,10-2 1177,-21-14 1918,22-4 0,-17-2 1,12-4-1</inkml:trace>
  <inkml:trace contextRef="#ctx0" brushRef="#br0" timeOffset="25432">29495 7894 24449,'-7'-18'-9458,"5"6"4694,-6 3 4670,8 27 1,18-14 0,4 17-1</inkml:trace>
  <inkml:trace contextRef="#ctx0" brushRef="#br0" timeOffset="25768">29752 8621 23459,'17'2'-580,"5"0"1187,19-2-231,-6 0-25,26 0 33,-25-16 435,21 12-623,-28-12 463,6 6 52,-17 7-358,-2-7 21,-6 3-160,-1-5-629,-6-4-1318,-1-11 164,-26 9 86,18-8-932,-39 8 1558,40 1-1589,-35 4 1432,34 1-824,-31 4 2700,32 2-1228,-20 3 1388,23 21-345,-6 7-1601,29 27 303,2-10-862,1-10 1,2-2 1080,11 6 188,-8-6 1,-1-1 0,7 2-1,12 8 1</inkml:trace>
  <inkml:trace contextRef="#ctx0" brushRef="#br0" timeOffset="26002">30548 8512 26787,'2'-17'-4957,"0"3"3459,0 4 1279,2 2 686,1 3 739,3 1 430,2 3-833,4 1-803,1 0 1509,16 14-1241,-6 8-870,-1-1 0,1 3-516,4 17-417,-2-9 1,-1 1-1655,5 9 1897,-9-14 0,0 0-251,1 0 0,0-2-931,14 12 2386,-5-11 0,0-2 0,5-2 0,12 2 0</inkml:trace>
  <inkml:trace contextRef="#ctx0" brushRef="#br0" timeOffset="26398">31245 8450 25978,'-18'-26'-7103,"-8"3"5933,24 5-367,-23 6 2304,15 6-260,-15 27 963,5 13-1001,0 16-1442,2 3 1956,5-11-852,2 1 509,1-1-1337,-3 10 119,4-16-1949,-4 9 1289,7-30 995,-1 2 131,4-16 1575,-2 4-318,2-5-39,0-21-1844,2-9 883,0-32-259,1 11 345,10 11 1,1 2-319,-6-7-435,14 10 0,-1 2 213,-15 1-691,25-1 2836,-13 24 245,8 4-185,8 21-1334,-9-12-664,-2 21 1,0 6-1004,6-4-193,0 21 0,1 3-119,1-3-73,-2-3 1,0-1-1584,0-6 935,-5-12 1,1-1 2054,4-3 1,9 0 0,-12-13 0</inkml:trace>
  <inkml:trace contextRef="#ctx0" brushRef="#br0" timeOffset="26549">31727 8466 26338,'6'-38'-3511,"2"5"2380,1-1 498,0 13 847,-4 3-812,-1 30-1474,-21 20 917,8 0 0,0 3-1921,-12 28 3126,4-28 0,3 0 0,9 19 0,-13 0 0</inkml:trace>
  <inkml:trace contextRef="#ctx0" brushRef="#br0" timeOffset="27248">24470 3930 25258,'27'0'1170,"-2"17"-4199,2-13 3383,-1 34-2599,22-2 1359,-8 14 353,-2-8 1,0 2 129,-14-13 1,-1 0-693,9 12 0,-1 1-79,-9-10 0,-2-2 355,1 3 0,0-1-577,-1 0 1,0 0 196,8 14 0,-1-1 1074,-7-12 0,0-1 1,6 8-1,-2-2 1,8 11-1</inkml:trace>
  <inkml:trace contextRef="#ctx0" brushRef="#br0" timeOffset="27634">24823 4702 24449,'0'16'-4587,"17"-14"6511,-12 42-4220,26-24 2096,-7 38-1651,-4-21 1446,6-4 1,1 0 113,-6 4-336,15-6 0,3-2 1074,-2-4-881,-2-8 1,0-3 1579,-2-8-399,23-23 2138,-24 12-1785,-7-24 0,-2-5-93,1 2-699,-9-2 1,-4-4-1439,-5 1 1,-3 1-1054,2-22 2019,-4 20 1,-1 0 0,0-12 0,0 2-1</inkml:trace>
  <inkml:trace contextRef="#ctx0" brushRef="#br0" timeOffset="28182">25545 6915 24359,'0'-6'-5666,"0"0"4797,0 3-106,0 24 337,16 10-591,-12 16 833,13 3-254,1-7-1624,-13 3 1898,26 2-56,-28-1-246,13-14 0,1 1-681,-6 16 490,5-10 0,1-1-536,-4 2 1423,6 23 0,-11-34 0,1 8 0</inkml:trace>
  <inkml:trace contextRef="#ctx0" brushRef="#br0" timeOffset="28549">25257 7241 25168,'24'16'-4174,"17"3"3481,-17 21-1956,14-7 2136,-7 4-310,-5-5 83,-2 0 280,1 4-1426,-1 0 1132,2 0-285,-2 0 1179,12 11-379,-10-16 594,18 17-127,-18-28 392,8 5 41,0-17 788,-7-3 57,22-29 984,-18 2-1898,-2-11 0,-2-5 114,7-15-1342,-6 2 0,-1-3 109,-11 19 1,-2 0 562,4-12 0,-1 0 0,-6 13 0,-2 1 0,0 0 0,-1 0 0</inkml:trace>
  <inkml:trace contextRef="#ctx0" brushRef="#br0" timeOffset="47252">2255 9139 26068,'4'-7'-1205,"-1"2"579,-2 1-287,-1 21-661,0 18 465,0 12 789,-6-7 1,0 2 14,3 15-406,-4-6 1,1-1-40,6 10 335,0-23 1,0 0-340,0 23 844,0-19-180,0 13-133,0-33-265,0 0-768,0-15 1026,0-20 51,0-18 281,7 0 1,2-2 389,4-31-262,1 14 1,2 1 265,3-10-168,-6 12 1,0 3 290,1 3 40,5-4 292,-7 27-49,0 9 443,0 5 443,7 21-2114,-4-12 840,13 56-1588,-11-28 413,-5 2 0,-1 2-1137,6 13-519,2 1-1126,2 2 892,-5-16 1,3-1 767,11 15 1578,-2-14 1,2-3-1,10-3 1,13 3-1</inkml:trace>
  <inkml:trace contextRef="#ctx0" brushRef="#br0" timeOffset="47566">3207 9337 25978,'0'-20'-5306,"0"2"3357,-23 6 2289,17 3-1533,-37 6 2679,16 0-500,-23 22 630,9 7-1351,2 12 1296,9 15-551,15-17-997,0 25 623,15-25-2333,21 19-608,-16-27-716,40 2 1572,-13-19 799,12-5 1050,10-22 1001,-23 12-639,-9-22 0,-3-4 406,-5 5-515,-6-12 1,-3-2-43,-5 0-1024,0-11-767,-21 10-840,15 15-2268,-29-4-883,17 20 5379,0 25 0,3-11 1,15 17-1</inkml:trace>
  <inkml:trace contextRef="#ctx0" brushRef="#br0" timeOffset="47816">3910 8910 26428,'0'-26'-5487,"0"10"3539,-16-4 529,13 43 1484,-23 36 84,24-27 1,2 3-360,-5 27 1,0 0-51,5-27 1,0 1-979,-1 24 1,2 1 743,7-28 0,-1 2-1171,-5 30 0,0 0 794,13-4 777,-14-13 0,-2-4 0,1-9 0,0-2 0</inkml:trace>
  <inkml:trace contextRef="#ctx0" brushRef="#br0" timeOffset="47949">3528 9351 24269,'0'-25'-6116,"0"3"3898,22-2 4028,-17 6-1786,31 6 0,8 4-52,-5-2 164,5 6 0,3 1 1,12 1-1,2 2 0</inkml:trace>
  <inkml:trace contextRef="#ctx0" brushRef="#br0" timeOffset="48684">4832 9894 23549,'20'-44'-1231,"-9"9"1,0 1-82,14-13 1352,0-1 0,-1-2-310,-6-13 135,7 6 0,1 1 192,-14 21 0,-2 2-84,0-12 1,-1 0-718,7-16 771,-14 2-143,10 4-80,-11 21 1,-1 0-593,3-10 145,-3-8-131,0 34 296,-16 4 296,12 39 1,-11 21 828,4 18-688,10-11 0,0 2 70,-5-17 1,1 1-136,4 6 0,2 5 0,-1-4-27,0-3 0,0-1-109,5 5 0,3 4 0,-2-5-183,-4-6 0,0-1-212,7 12 1,1 0-443,-2-6 1,-2-2-119,-2 20 431,5-16 1,-4-1-62,-25 0 1079,15 7 58,-35-27 1,36-6-1,-16-5 1</inkml:trace>
  <inkml:trace contextRef="#ctx0" brushRef="#br0" timeOffset="48783">4770 10093 22650,'-20'-39'-8461,"8"0"5639,0-2 1227,10-1 1551,-2 2-472,27-1 765,-3 13 1,3 1 267,4 6 0,3 1-462,4-7 1,1 2 0,-5 8 0,-1 2-1,2-1 1,0 0 0</inkml:trace>
  <inkml:trace contextRef="#ctx0" brushRef="#br0" timeOffset="49099">5740 9253 23729,'-24'-9'-2257,"18"2"-1005,-34 1 4706,19 3-819,-19 0-15,18 18 439,-13-11-529,31 32-1896,-23-2 1881,24 8-277,-8 22-1284,28-26 141,2-1 0,2-2-847,20-3 936,-6-8 0,0-5-477,4-10 2241,24-4-830,-29-25 1786,15-11-345,-28-11-1038,-8 4 1,-3-1 358,-4-3-1463,-13 1 0,-3 1-1195,5 6-465,-32-8 45,32 21 1901,-34 5 1,13 8 0,-22 3 0</inkml:trace>
  <inkml:trace contextRef="#ctx0" brushRef="#br0" timeOffset="49599">6148 9180 22110,'0'28'-5846,"0"-5"3808,0 0 973,0-4 517,15 10-627,-11-6 621,30 20 303,-14-19-451,5-1 0,2-2 968,6-1 296,17 11 42,-26-24 405,15 1 767,-18-7 19,12-15 645,-16 11-293,7-51-1305,-14 33-625,-4-12 1,-2-1 135,-3 4-594,-1-18-883,-19 23-665,14-7-890,-14 18 1068,7 5 1139,9 22 363,8 12-446,-1 9 179,30 5 303,-30-7-138,30 0-368,-19 0-1178,17-2-496,6 8 2211,-9-13 0,11 5 0,-14-15 0</inkml:trace>
  <inkml:trace contextRef="#ctx0" brushRef="#br0" timeOffset="49966">6980 9243 22920,'-21'-3'260,"4"18"338,17 2-3713,17 12 650,1 13 321,3-11 1216,7 22-81,-11-20-1096,14 19 296,-14-27 59,8 15 1288,-22-28 208,13 3 998,-15-14 375,7-23-25,-4-11-340,4-12 143,1-5-438,1 9 565,2-5-9,-2 13 1,0 0-214,7-18-570,-3 14 1,1 1 63,2 0 519,11-3 105,-12 26 528,5 4 332,-6 9-723,1 15-1528,0-12 243,8 50-1856,-5-27 311,-2 13 1,-2 2-1478,4 8 2749,-7-17 1,1 0-1,5 15 1,1 0-1</inkml:trace>
  <inkml:trace contextRef="#ctx0" brushRef="#br0" timeOffset="50382">8157 9110 23999,'-30'-13'-1952,"-13"3"1963,18 5 83,-12 2 259,2 18 1123,12-11-917,1 31-947,11-18-73,-9 21 590,18 7-1148,-9-9 346,11 24-790,20-28-1380,6 14 456,-1-26 1671,21-2 428,-25-13 550,21-5 1223,-12 0-437,9-15 1355,-9-12-1278,-9 1 0,-1-2 708,1-23-1248,1-8-564,-10 12-287,-4-4-563,-2-4-109,-3-4-724,-1-2 742,-2-1 649,0 22 1,0 0-514,0-16 324,-7 18 1,0 3-415,3 7 407,-10 2-251,14 44 608,0 4 62,0 28 48,0 1-382,7-4 1,3 2-280,1-11 0,2 3-617,1 7 0,0 6 1,2-5-297,3-4 0,0-2 1550,0 17 0,-2-1 1,-2-20-1,-1-3 1,0 3-1,1-1 1</inkml:trace>
  <inkml:trace contextRef="#ctx0" brushRef="#br0" timeOffset="55542">6538 9942 24629,'0'-8'-4317,"0"1"2638,0 2 705,-16 0 2191,12 3-1107,-35 21 1766,23 2-1583,-10 14 0,-1 6-509,11-11 1,-1 3 507,-5 12 0,-2 7 1,2-3 125,-2 3 0,0 2-220,5-9 0,-2 5 1,-1 2-1,-1 3-534,0-2 1,0 4-1,-2 1 1,2-1-1,0-3 105,2-2 1,1-3 0,0 1-1,-1 3-663,-3 6 1,-3 7-1,0 0 1,2-4-1,5-9 820,-3 7 1,4-6-1,2-8 1,0 2-1,2-3 1,1 0-1,0 0 1</inkml:trace>
  <inkml:trace contextRef="#ctx0" brushRef="#br0" timeOffset="58536">3442 13023 24269,'0'-16'-5037,"0"1"3449,-17 3 1528,13 3-1689,-26 0 2804,26 4-1743,-23-1 1628,7 5-1104,-7-1 1713,-5 21 459,9-14-243,-6 43-140,2-21-1087,-2 30 59,12-21 1,0 1-1000,-4 23-2,9-21 1,4-1-711,2 13-597,6-5-255,0-4 830,28 5-943,10-17 1753,-2-14 1,3-5 443,24-3 313,-9-25 0,-2-8 1249,2-4-1071,-6-14 0,-6-4 258,-12-1-1088,-14 5 0,-5 1 64,-4-5-1250,-7-10 1016,0 25 1,-31 8-1,-8 3 1</inkml:trace>
  <inkml:trace contextRef="#ctx0" brushRef="#br0" timeOffset="59132">2838 14189 24539,'55'-13'2173,"-10"10"-2468,6-27 676,-7 26-1333,6-32-107,5 20 754,-26-1 0,0-1 373,32-6 0,-29 12 0,0 0 0,1 1 0,0-1 0</inkml:trace>
  <inkml:trace contextRef="#ctx0" brushRef="#br0" timeOffset="59386">4817 13064 24629,'-32'-7'-826,"-20"1"1357,14 3-337,-15 1-7,-13 2 14,26 16 695,-17 3-526,29 1-1002,3 28-80,17-28-405,8 29-1619,31-11 149,-24-10 2456,32-7 1,7-4 0,-10-4 0,6-7-1,-1 1 1</inkml:trace>
  <inkml:trace contextRef="#ctx0" brushRef="#br0" timeOffset="59648">5147 13058 24449,'4'-8'-1554,"-1"-7"-381,-2 8 568,-22-3 1250,-1 6 627,-19 24 1002,6 7-772,16 11-1399,5 11 145,14-18-342,0 22 469,21-26-1055,10 8 146,13-18 458,-4-9 1,2-7 487,4-17 951,-3 2 1,-2-4 1062,-6-24-1306,-11 12 0,-3 1 310,-6-7-1392,-1-27 772,-14 26 1,0-9 0,0 15 0</inkml:trace>
  <inkml:trace contextRef="#ctx0" brushRef="#br0" timeOffset="59849">5207 12439 25078,'0'-7'-8904,"0"21"5696,0 16 2942,0 12 0,0 9 0,0-8 0</inkml:trace>
  <inkml:trace contextRef="#ctx0" brushRef="#br0" timeOffset="60302">6103 12885 23819,'-17'-17'-5179,"12"-5"2137,-30 20 5145,10-6-1662,-16 8 685,3 15 515,16 7-1226,9 20-1499,13-5 625,0 2 223,21 0-1923,8-12 964,24 5-54,-9-16-254,11-8 1298,-22-3 777,8-29 1445,-15 17 142,-2-47-913,-3 28-785,-8-11 0,-2-4-403,4-14 313,-8 2 0,-1-2-531,-3 19 0,-2 0 183,0-28 0,0 0-747,0 25 0,-2 2-214,-9-10 1,-1-1 561,10 10 0,-3 3-909,-30-12 522,31-5 249,-9 36 173,4 4 20,5 29 529,-5 3 824,8 42-671,0-11-464,9 1 1,0 2-109,-7-19 0,1 1-341,14 25 0,1 0 163,-16-26 1,1-1-912,17 30 0,0-1-632,-14-4 1703,9-11 1,-1-3-1,-13-12 1,5 4 0</inkml:trace>
  <inkml:trace contextRef="#ctx0" brushRef="#br0" timeOffset="60440">6000 12699 23999,'0'-25'-6476,"0"-6"4348,0 10 434,24-11 2533,13 16-412,-1 5 0,2 2-216,28 2 1,-30 3-1,-1 2 1,20 2-1</inkml:trace>
  <inkml:trace contextRef="#ctx0" brushRef="#br0" timeOffset="60832">6990 12609 25708,'-34'0'180,"13"14"826,9 3-2218,3 0 414,6 16-976,-6-18 1279,9 16-1547,23 1-129,-17-10-385,37 7 830,-39-14-92,36-1 1737,-34-4-656,34-3 870,-20-4 1306,14-15 1236,-11-13 648,-11-19-2492,-7 3 251,-5-10-2117,0 24 1542,-15-7-2335,11 47 1136,-12 14-672,34 24 346,-8-11 1,0 1-4,12 14 544,-5-8 0,-1 1-442,3 7 190,-4-11 1,1-2 66,0 3-1670,-6 8-1632,-10-16 4344,0-15 0,-20-3 0,-4-14 0</inkml:trace>
  <inkml:trace contextRef="#ctx0" brushRef="#br0" timeOffset="60982">6737 12136 26068,'20'-27'-1293,"-15"4"967,24 8 1,5 3 1217,-3-4-1238,13 6 0,4 2-982,6 3 1216,-17 1 0,-1 5 0,14 18 0,0 5 1</inkml:trace>
  <inkml:trace contextRef="#ctx0" brushRef="#br0" timeOffset="61686">3965 15088 23819,'9'-8'1859,"0"-5"-2176,-1 4 447,-5-4-1425,1 0 494,-4 4-513,0-1 328,0 1-610,-18 3 821,-3 2 963,-25 26 709,12-2-358,9 11 0,1 5-34,-4 12-18,10-13 1,3 1 222,3 17-294,1-1-931,9-2-810,-2 9-753,23-20-471,6 11 920,-1-32 881,39-1 954,-37-13 401,5-12 1,2-6 166,-3-3 0,-3-5-6,-5-3 1,-1-3-219,14-20 0,-1-3 246,-15 16 0,-2-2-378,-1-8 1,0-4 0,-3 2-291,-3 1 1,-2 1-443,0-16 1,-2-3-214,-4 1 1,-1 1-310,0 15 0,-1-1 419,-6 1 1,-3-2-1,2 5-273,5 8 1,-1 2-66,-7-6 1,-2 4-637,-2 1 224,10 11 589,-11 10 657,5 7 180,8 22 340,-8 25 86,10 13-501,-1-4 0,2 3-39,8-15 0,2 1-378,-3 6 1,0 5 0,2-3-290,9-3 0,1-1-307,-1 15 1,0-2-271,-2-18 0,1-3 134,-1 0 1,2-1-72,-1-2 0,3-1 1045,10 5 1,1-1 0,-7-11-1,1 0 1,8 2 0,0 0-1</inkml:trace>
  <inkml:trace contextRef="#ctx0" brushRef="#br0" timeOffset="62033">5053 14865 25078,'-22'-16'-3132,"-5"3"2431,-25 8 1622,11 1-184,8 21 0,1 6 93,1 2-757,6 12 0,2 4-429,5 0-325,12-5 0,2 1 11,-3 5-30,13-7 0,5-3-1804,14 1 1010,4-12 1,3-3 181,13-5 1246,-9-14 0,-1-3 918,1 0 142,-8-22 1,-2-5 617,0 4-414,-11-12 0,-3-3 746,-1-1-1485,-8 4 1,-1 1-977,1 6-710,-3-12-966,0 58-569,0 13 668,0 18 278,9-11 1,0-1-699,-4 11 2275,27 13 1,-28-21 0,11-3 0</inkml:trace>
  <inkml:trace contextRef="#ctx0" brushRef="#br0" timeOffset="62382">5415 14951 23189,'0'47'-5756,"0"-8"3628,0 4 1064,0-7 444,16-1 1,1 0-555,-8 11 732,13-6 1,3-1 99,-8-9-1925,11 8 1971,-6-27 794,0-1 160,-9-32 939,2 3 141,-5-24-523,0 4-193,0-7-177,-3 8 1,0-1 150,4-22-664,-2 11 0,0 0-539,1-3-421,4-9-175,-5 31 901,1 8 326,0 12 544,6 0 650,-4 10-164,12 11-1249,-9 19-2910,11 27 378,-12-1-128,3 5 2163,-10-14 1,-1-1 0,-2 0-1</inkml:trace>
  <inkml:trace contextRef="#ctx0" brushRef="#br0" timeOffset="62682">4865 14479 23189,'25'-12'4070,"16"2"-2900,-12-7-838,9 6 26,1-4 131,-15 6-239,0 2-205,-1 1 570,7 3-1209,-7 0-300,12 3-309,-15 15-1690,4-11 877,-8 23-2159,0-24 3567,-1 29 0,-2-18 0,-1 17 0</inkml:trace>
  <inkml:trace contextRef="#ctx0" brushRef="#br0" timeOffset="63399">5663 14296 22920,'19'-15'1300,"8"12"-518,-7-25-1603,15 15 2014,-5-2-429,6-3-186,-17 9 38,12-5 62,-19 5-428,6 4-46,-14 4 967,5 1-1794,-3 0 92,6 16-1816,-3-12 1283,18 26-933,-12-18 701,19 5 35,-16-1-1149,17-14 1585,-11 5-936,9-7 2099,-4 0-1243,1-21 1387,3 16 1,1-38 0,2 16 0</inkml:trace>
  <inkml:trace contextRef="#ctx0" brushRef="#br0" timeOffset="70222">5352 15552 24718,'0'-4'-5126,"-15"0"6188,11 2-1616,-11 21 413,13 12 0,4 9-834,5 13 0,0 3 205,-5-4 1,0 5 685,2 2 0,2 6 0,-2-11 0,-4 10 0,0-5 1,0-1-1</inkml:trace>
  <inkml:trace contextRef="#ctx0" brushRef="#br0" timeOffset="70538">5112 15887 23999,'-4'-4'-6169,"2"17"4997,1 15 99,22 10-445,-15 7 928,12-15 0,3 0 102,5 20 178,-3-7 0,2-1-1722,16 7 1950,-21-18 1,-2-1-627,10 6 475,-2-5 720,-2-6 574,5 0-584,-10-11 419,7-1-187,-13-11-555,1-42 44,-8 11-148,-1-28 1,-3-7 0,1-2 0,-1 10 0,0 1-1</inkml:trace>
  <inkml:trace contextRef="#ctx0" brushRef="#br0" timeOffset="71632">2052 17307 24269,'19'13'-3489,"3"9"921,1 14 516,17 4 1441,-20-4-516,22 4 900,-10 3-665,-8-11 0,-1 1-1951,13 16 1284,-7-8 1,0-2 1498,4 4 0,7 9 0,-14-20 0</inkml:trace>
  <inkml:trace contextRef="#ctx0" brushRef="#br0" timeOffset="71834">2840 17223 25078,'-39'20'3535,"-4"13"-3828,7 14-859,0 5 404,8-8 154,2 0 75,9-13 0,1-1-769,-7 14-93,7-11 0,2-1-942,4-1 2046,-4 9 0,11-28 0,-4 0 0</inkml:trace>
  <inkml:trace contextRef="#ctx0" brushRef="#br0" timeOffset="72032">2463 17265 23549,'22'-23'307,"-5"4"-119,-17 3-2448,14 7 3827,-2 2-400,19 4-663,-9 2-263,4 15-1220,-3-10 827,17 42-1347,-6-23 1232,-3 11 0,0 4-2674,10 5 839,-7-3 0,0 0-929,9 8 2697,-15-17 0,0-1 1,11 7-1,1-1 1</inkml:trace>
  <inkml:trace contextRef="#ctx0" brushRef="#br0" timeOffset="72216">3560 17335 24898,'-19'-6'-1092,"-4"1"866,-1 20 1670,-15-12-885,21 34-1374,-18-17 924,17 9 0,1 2-996,-8 11-415,9-4 1,1 0-271,-4 8-65,10 13 1199,2-23 1,8-2 0,0-4 0</inkml:trace>
  <inkml:trace contextRef="#ctx0" brushRef="#br0" timeOffset="72566">3548 17690 24089,'39'0'-90,"7"-15"1663,-10 11-1589,3-23 123,-13 24-277,-2-25-343,-3 14 804,-10-13-1219,5 5 1073,-14-9-1891,5 5 1219,-7-15-1072,0 19 46,-21-8-26,16 17-1086,-32 1 2772,23 8-76,-14 3 1363,15 22-893,-2-16 1736,13 54-2182,-5-34-702,16 18 0,4 3-153,-8-5-1040,14-2 1,4-3 1612,9-6 0,10 3 0,2-14 0</inkml:trace>
  <inkml:trace contextRef="#ctx0" brushRef="#br0" timeOffset="73050">4183 17173 24629,'-12'-16'-6777,"10"2"3784,-20 5 4200,20 2-2937,-8 20 2960,10 13-1606,17 11-160,-8-6 0,1 2-1630,11 10 1999,-4-12 1,-2 0-34,-10 14-837,32-1 1550,-32-2-1879,30 12 1009,-17-17 477,9 16-6,-11-29 113,-4 1-411,-11-15-786,2-4 478,-3-19 715,0-11 44,0-13 337,0-22-59,0 16-319,0-12 375,0 2-338,0 18 159,0-14-152,13 30 1194,3 3 236,14 11 352,-5 5-275,1 22-1366,-6-17 936,7 53-1879,-8-36 560,-4 10 0,-3 2-1734,1-1-371,-2 20-204,-7-27 397,-3 20 1531,-20-28 328,-2 8 1264,-3-20-281,-12-2 402,10-3-331,-10-1-722,3-20 1,11 14-1,2-14 1</inkml:trace>
  <inkml:trace contextRef="#ctx0" brushRef="#br0" timeOffset="73349">4982 17591 26428,'0'11'-3193,"0"-3"0</inkml:trace>
  <inkml:trace contextRef="#ctx0" brushRef="#br0" timeOffset="73832">5453 17261 24629,'-21'14'1818,"4"6"-2866,17 11-2203,0 4 1301,0-1 740,22 26-522,5-11 1135,-4-6 1,0 0-1418,3 6 811,-7-18 0,-2 1-564,-2 17 1201,4-14 84,-2 9-244,-15-25 803,5 0-410,-24-15 2891,13-20-2821,-27-15 638,7-15-348,5-6-113,-2 14 1,1 0 128,9 7 0,0-2-249,-7-27 0,0-1 214,7 23 1,3 1-1237,0-26 1,4 1 1467,3 27 0,2 2-250,-4-9 1,6 3 931,23-8 931,-19 11-496,44 6 1523,-19 4-327,12 11 161,9 4-600,-24 24-1232,14 12-395,-28 7-1235,2-1 1,-2 1-324,-11 2-2677,10 30 695,-14-34-1415,-23 10 4339,17-18 0,-31-5 0,19-10 0</inkml:trace>
  <inkml:trace contextRef="#ctx0" brushRef="#br0" timeOffset="74220">5890 16737 24718,'10'-4'4297,"-1"1"-3230,-4 3-1891,1 0 456,2 18-3019,0-13 2441,2 33-867,6-5-353,-3 11 692,0-9 0,0 0-1470,3 11 716,4 15 8,-3-2 2322,-5-16-764,-3-9 1,-1-2 494,0 0-191,0 11 250,-4-25-609,-3 0 1077,0-37 341,-1-28-133,0-4-87,0 10 0,0 1 451,0 1-183,0-8 63,16 15 515,2 13 323,12 3 480,0 30-1455,-9-10-1365,-3 27 1,-2 6-1332,2-8 1877,-1 12 0,-2 2 0,-1-5 0,3 10 0</inkml:trace>
  <inkml:trace contextRef="#ctx0" brushRef="#br0" timeOffset="74682">6688 16971 23369,'0'40'-5216,"0"-8"3178,0 3 1063,0-6 337,0 3 212,22 5-117,-12 0 0,3 1 192,9-13 0,2 1-594,-2 21 1,-4 0 214,7-4 477,-8-10 1,-2 0-292,-4 0-122,11 14-73,-13-25 299,-4 2 57,-5-15 586,-16-4 2287,-4-58-2788,-17 19 386,26-7 1,2-2 59,-25-9 242,29-7-296,-15-2 1,-1-3-114,18 24 1,1 0-37,-6-9 0,-1-5 0,3 8-2324,6-15 3101,10 18 0,1 2 531,-5 5-180,36-1 1224,-13 27 381,19 20-963,-9-6 35,-5 36-1606,-13-1-838,2 11-1,-15-13 1,0-2-528,4 8-1905,-7 13-507,-5-22 931,0-3 2526,0-5 0,-16-4 1,-4-3-1</inkml:trace>
  <inkml:trace contextRef="#ctx0" brushRef="#br0" timeOffset="74936">7625 16182 26248,'0'41'-5217,"0"-4"3089,0 9 1064,0-1 515,0 10 123,0 9 297,-7-12 0,-1 3 53,7-12 0,-2 1-805,-9 13 1,-1 3 137,12 2 0,0-2-7,-9-15 1,-1 1 779,7 2 1,2 4 0,-1-5 0,-5-7 0,0-2 0,2 12 0,1-1 0</inkml:trace>
  <inkml:trace contextRef="#ctx0" brushRef="#br0" timeOffset="76784">8367 16799 23279,'-21'-12'-3298,"-12"1"3301,10 6 492,-8 1-18,1 4 150,9 21-196,0-2 41,-1 18-1136,4-3 1071,-3 19-645,11-10-94,4-7 1,2 0-796,1 4-360,20 16-1024,9-29 456,27-1 1731,-7-18 547,-3-11 0,0-7 1074,3-16-425,-4 2 1,-4-4 741,-6-18-756,-13 12 0,-2-1 1404,-5-7-1519,-6 6 0,-2 1-963,-4-2-1180,0-7-721,0 16 158,0 12 112,0 26 746,18 20-357,-13 17 380,33 4-55,-23-20 1,-1 0-655,25 17 1756,-12-7 1,-1-2 0,7 3 0,-10-15-1,-1 0 1</inkml:trace>
  <inkml:trace contextRef="#ctx0" brushRef="#br0" timeOffset="77216">9243 16753 24179,'-41'-6'536,"-2"1"-659,1 27 1574,1 8-1104,16 13-1176,-1 2 225,24-7-738,-8 17 81,10-13 41,22-3 1,5-2-649,0-4 812,13-9 0,3-4 0,-4-12 1202,24-18 582,-28 6 346,-8-23 1,-4-5-186,1 0-190,-8-27 1,-5-7-340,-6 32 0,-2 0-198,1-12 0,0-5 0,-5 6-521,-8 8 1,-1 0-117,0-25 0,-1 0-432,0 26 0,-2 2-410,-5-11 1,4 3-289,10-10 740,-26 6 197,27 9 328,-19 1 226,20 17 498,-12 1-18,13 35 431,-5 2 449,22 23-1733,-12-1 560,27 6-319,-27 8-68,11-25 0,2 2-613,-4 16 0,0 2 204,3-12 0,1 1-497,-2 4 0,1 3 1,-2-4 1007,-1-3 1,0-2 0,4 11 0,0-1-1,7 15 1</inkml:trace>
  <inkml:trace contextRef="#ctx0" brushRef="#br0" timeOffset="78216">9738 16798 22830,'0'-6'-5486,"0"0"3987,0 19 884,0 0 67,0 14 482,0-8 1650,0-3-1812,0 9-1368,0 6 1596,17 9-676,-12 2 479,12-8-363,-1 0-139,-12-1 373,23-2 152,-25-3-100,18-5-198,-18 0 780,13-10-1028,-14 0 879,5-30 1013,-4 13-245,2-57-730,-1 32 0,0-3 1,1-4-94,-1 1 0,1 1 391,3-21-350,0 7 0,0 1 551,2-5-582,-1 11 1,0 2-301,2 0 996,9-7-62,-6 30 388,6 3 718,6 11-291,-6 21-1727,18 9 262,-17 12-1066,9 3 167,-13-7-632,-2 1-596,-1 2-506,-2-2 269,-4 0 1827,-1-4-196,-2 5 1010,-1-12-241,-2 3-569,-1-17 1142,0-48-64,0-3-122,0-27-123,14 3 406,-10 27-435,10-7 706,-1 20 179,-10 5-815,24 10 1833,-13 2 132,14 24-1910,-8 9-882,-2 3 0,-2 3-439,2 14 138,0-11 0,1-3-956,0-1 332,15 15-1283,-11-26-26,19-2 2728,-15-14 1067,32-22 1434,-29 13-1204,-1-22 1,-3-6 458,-5 6-700,-7-11 1,-2-3 269,-2-2-779,-5 8 1,-1 0-944,-3-2-837,0-6-774,-1 19-50,0 8 581,0 20 459,0 18 343,0 10 19,0 6-32,0-8-738,13 14-268,-10-11-1020,27 18 355,-16-25 2209,5 3 0,2-14 0,-7-3 0</inkml:trace>
  <inkml:trace contextRef="#ctx0" brushRef="#br0" timeOffset="78382">10712 16394 24089,'-6'-11'-9060,"4"-2"6567,-4 5-458,6 1 3721,21 4 0,-16 2 0,16 1 1</inkml:trace>
  <inkml:trace contextRef="#ctx0" brushRef="#br0" timeOffset="78766">11133 16537 24449,'9'0'988,"1"0"-808,2 13-2840,8 3 1416,0 1 287,13 28-308,-11-22 741,0 20 0,-2 3-1668,0 1 983,-3-1 0,-2 0-1020,-3-4 1749,1 16-165,-9-32-148,1 1 107,-4-17 889,-1-24 497,0-14 122,0-15-279,0-7-189,0 16 0,0-1 266,0-18-347,-1 17 0,2 0 526,16-23-152,-13 19-11,12-10 72,-5 36 605,-1 1-61,14 33-1125,-8-16 363,2 44-2084,-3-21-128,-3 8 1,-1 4-663,8 14 2114,-6-18 1,0 0 0,7 14-1,1-2 1</inkml:trace>
  <inkml:trace contextRef="#ctx0" brushRef="#br0" timeOffset="78942">12082 16686 25888,'-22'-13'-4528,"5"2"2411,17 3-606,-14 2 1918,11-1 661,-11 3 0,14 1 0,0 2 0</inkml:trace>
  <inkml:trace contextRef="#ctx0" brushRef="#br0" timeOffset="79420">12312 16725 24988,'7'13'-7805,"1"-9"8631,0 29-3048,7-2 710,-3 11 975,1-8 0,-1-1-348,4 10 582,-3-4 0,0 0-1931,1 6 2126,3 12-1327,-6-8 1515,-4-17 138,1 11-128,-7-26-219,0-2 239,-19-33 508,1-13-748,-3-3 0,1-2 168,2-28-123,-5 9 0,0-2-110,13 19 1,2-3 227,-7-6 0,-2-5 0,1 3-131,5 4 1,1-2 214,0-13 1,1-6-1,1 6-215,2 14 0,2 2 358,0-7 1,0-4-1,1 8 486,2-10-169,9 19 0,4 2 896,11 4 858,23-2 208,-1 24-236,-10 25-1225,2-10-798,-23 25 1,-5 5-702,8-5-219,-10 12 1,-5 4-651,-3 2-741,0 2 0,0-1-994,0-2 2715,-9-5 1,-2-3 0,6-13 0,-15 5 0</inkml:trace>
  <inkml:trace contextRef="#ctx0" brushRef="#br0" timeOffset="79816">12575 16068 24718,'0'-13'-4856,"2"2"4124,-1 4-37,6 1 2990,-2 3-702,6 1-286,-1 1-624,1 1-519,12 19 110,-5 10-582,-1-2 1,0 3-214,4 20-643,-4-13 0,0 0-1247,1 8-191,4 14 150,-10-19 119,0-5 1285,-4-2 186,4 6 392,-5-15 296,2 10 4,-5-24-103,-1 3 394,0-11 787,-1 0-35,5-25 329,-2-3 625,5-25-355,-2 14 257,2-5-424,-4 27 554,2-16-1518,-3 27 1331,4-12-1066,-2 16 397,5 15-1964,-2 7-831,3 9-265,-1 1-503,-1-5-82,2 0 2127,-2 1 1,2-2 0,0-2 0</inkml:trace>
  <inkml:trace contextRef="#ctx0" brushRef="#br0" timeOffset="80320">13277 16282 27237,'0'40'-6116,"19"-6"2699,-14 6 2200,28-4 938,-12 25-818,8-11 730,-8-5 1,-1 1-263,5 9-491,0-1 1,-1 0 302,-1-2 562,-2-8 0,0-3-275,-6-11-18,5 7 517,-13-24-87,3-1 691,-7-31 114,0 1 338,-2-24-563,-1 5-189,1 3 1,1-1 350,-1-22-331,2 5 1,1 0 413,1-10-477,1 14-1,0 0-93,2 0-127,4-7 491,-5 27-61,1 7 553,-3 8 185,4 1 82,-3 7 714,10 0 129,-4 4-436,15 17-1463,-10-12 646,14 40-1824,-12-24 224,2 25-1064,-5 1-614,-6-12-400,-2 32 619,-6-30 570,-2 28-59,-23-30 2408,17 10-1686,-34-17 2315,35-2-1620,-34-4 994,8 2 0,-10-14 0,-1 2 1</inkml:trace>
  <inkml:trace contextRef="#ctx0" brushRef="#br0" timeOffset="81316">13320 16342 24718,'0'29'-4136,"0"6"2277,19-6 513,-1 23-40,5-13 996,-9-1 0,0 1-356,7 13 438,-4-3 0,2 2-844,-4-19 0,0-1 788,0 10 0,-2 1-225,6 19 318,-1-2 342,-2-1-77,-6-18 1,0-1 272,2 15-215,-3-11 0,0-1 278,-4-3-438,2 13 109,-7-33 247,0-1 161,0-30-252,-17-16-312,12-13-27,-12 3 0,-1-1-133,2-19 63,-1 0 0,1-2 133,8 22 1,2-3 0,-4-14 1,-1-8 0,1 6-35,4 10 0,-1 1 18,-2-9 0,-1-6 1,0 8 125,2 16 1,1 2 113,0-18 1,2 2 386,1 0-214,2-6 109,2 27-51,0 6-33,0 5 187,22 0 1696,0 8 638,26-1-275,-16 8-105,14 1-550,-19 3-119,9 0-89,-11 21-1291,-2-16-881,-1 38-2121,3-11 355,-7 12 1031,-7-11 0,-2 0-1049,-2 10 1257,-4-5 1,0-1-986,-2 9 1046,-7 1 0,-5-1-912,-14 2 1276,3-3 1,-3-2 920,-17-4 1,18-15 0,0 0-1,-16 6 1</inkml:trace>
  <inkml:trace contextRef="#ctx0" brushRef="#br0" timeOffset="85299">8933 9441 22380,'6'0'1349,"1"0"-989,-3 0 539,16 0-719,-6 0 180,44 0-360,-23 0-25,7 6 1,2 3-361,9 9 85,-3 1 0,1 4-145,-19-5 0,0 2 77,5 3 1,4 3-1,-4 0-281,-2 0 0,0 3-218,3 5 1,4 6-1,-4-3-396,-3 0 0,-1-1-152,11 13 0,-1 1 1225,-13-13 1,-2-2 0,1 1 0,0 0 0,-1-1 0,0 1 0</inkml:trace>
  <inkml:trace contextRef="#ctx0" brushRef="#br0" timeOffset="88999">9998 10897 23549,'0'-16'-4676,"0"3"3267,0-1 884,0 3 67,0-1 212,0 2 32,0 0-14,0 3-1369,-12 2 2458,-5 24 582,-14 15-108,5 14-1079,10-8 1,1 0-7,-1 13-236,5-17 1,3 1-436,4 0 1,2-1-372,-1 19-405,15-12 0,2-1-1857,-8 4 2653,18-18 0,0-2 1,-18 9-1,16-4 0</inkml:trace>
  <inkml:trace contextRef="#ctx0" brushRef="#br0" timeOffset="89399">10435 11383 25258,'16'-41'-3357,"-12"5"924,26 1 3483,-10-10-1245,-3 8 107,-1 5 0,0-1 25,1-9-25,-2 6 1,-1-1-695,1-7 894,-8 6 0,-4 0 115,-3-5-1332,0-12 481,0 10-257,-20 15-319,15-8 279,-29 25 980,17 1-202,0 34 1363,-6-3 373,21 27-1498,-12 17 331,13-6-230,-2-5 0,1 1 64,2 13-1666,9-2 1,6 0 578,-2-33 0,3-1-633,11 22 1,4-4-1309,13-13 2252,-13-13 1,0-3-6,6-7 832,14-2 0,-17-10 0,0 0 1</inkml:trace>
  <inkml:trace contextRef="#ctx0" brushRef="#br0" timeOffset="89732">11003 11133 23999,'0'-25'-5036,"0"2"3267,-17 3 802,12 3-348,-13 3 1422,1 3 293,12 4-971,-24 3 220,16 18 1805,-1 4-92,-1 1-43,14 23-1129,-5-19-330,6 17-718,23-21 930,-3 1-1323,6-10 427,21 3 630,-23-21 1154,23-13 1403,-25-22-1286,-10 9 454,-8-14-1475,-4 24-230,0-11-726,0 20-177,0 20-1252,0 17-544,0 15 1013,17 0-314,-12-5-607,43 13 2800,-27-11 0,27 8 0,-17-17 0</inkml:trace>
  <inkml:trace contextRef="#ctx0" brushRef="#br0" timeOffset="90020">11638 10831 24449,'0'-7'-5936,"-18"1"6535,-2 4 199,-10 15 1309,13 9-2036,9 9-834,8 3-375,0-5-458,0 1 1506,16 17-1565,-13-13 118,13 12-1254,1-6 821,-13-11 1183,26 12 528,-27-23-85,10 8-163,-13-17-1649,0 5 2734,-20-10 0,-2 0 0,-20-4 0</inkml:trace>
  <inkml:trace contextRef="#ctx0" brushRef="#br0" timeOffset="90382">12093 10796 24539,'2'-8'-4014,"0"2"2465,-2 1-118,-19 1 2459,2 2 188,-5 15 309,10 8-1160,12 19-1726,0-5 1139,0 3 12,18 4-217,8-10 68,4 2 0,2-2-852,10 0 580,-10-2 1,-3-1-127,-5-4 1391,5 12-384,-12-19-74,-9 9 126,0-12-1142,-54 14 2076,17-12-1217,-16 0 0,-2 0 640,-6-1 1,18-4 0,-1-1-1,-15 2 1</inkml:trace>
  <inkml:trace contextRef="#ctx0" brushRef="#br0" timeOffset="92404">12110 11611 26428,'38'16'-2886,"-7"-12"3268,1 32-2912,-3-16 1674,4 20-414,5-3 589,2 4 168,5 2-231,-9-10 0,1 1 314,-9-9 1,1 1-823,21 17 1,1-1 902,-21-17 0,0-1-1058,19 15 1,-1-2 1482,-20-15 0,-1-2 1,6 5-1,-1-1 1,11 7-1</inkml:trace>
  <inkml:trace contextRef="#ctx0" brushRef="#br0" timeOffset="93049">12600 12321 23729,'-6'-6'-5104,"23"3"8375,-16 15-6134,40-8 3990,-35 27-1827,25-18 0,5-3 1148,-7 10-545,14-1 0,2 0-671,-1 1 1330,-3-5 0,-2 0-1498,6 13 1908,15-18-999,-21 4 1042,-2-13-543,-2 3 303,10-22 727,-13 13-1114,-6-23 1,-3-7-471,-2 2-301,-6-15 1,-4-4-1211,-4-9 839,-3 20 1,-1-2-1153,-3-1 0,0 2 1627,0-24 1,0 25 0,0 0 0,0-13 0</inkml:trace>
  <inkml:trace contextRef="#ctx0" brushRef="#br0" timeOffset="94038">11882 13464 23999,'-13'-8'-2704,"10"2"-1023,-10 0 4752,13 1-1778,-10 0 1093,7 0-1533,-7 1 1678,2 2-995,-2 1 1335,-5 1 1349,1 21-1816,0-1 884,-2 22-1294,-1-3 1417,2 7-1678,0 6-330,9-11 0,2 1-949,-2 22-21,1-11 0,7-1-581,21 6 780,-22-22 0,4-2 1312,26-5 0,4-5 0,-7 11 0,4-15 0,-1 0 0</inkml:trace>
  <inkml:trace contextRef="#ctx0" brushRef="#br0" timeOffset="94320">12328 13768 24269,'-23'-10'-1887,"-2"1"1221,-21 4 1320,6 3-161,17 22 81,-4-15 165,24 31-2073,-8-10 534,11 17-122,20-5-714,11 5-204,9-20 1439,-8-9 1,-1-3-375,7 2 68,27-6 2046,-32-4-485,5-3 833,-18-16 574,-11 0-1267,-3-16-2528,-31 1-579,-1 14 442,-4-12-1075,-11 25 2585,36-20 0,-37 16 1,15-10-1</inkml:trace>
  <inkml:trace contextRef="#ctx0" brushRef="#br0" timeOffset="94516">12580 13083 24179,'-27'20'735,"-11"11"-1382,33 15-1839,-8-8 1,-1 0 2109,11 16 1,-2-16-1,0 0 1,5 20-1</inkml:trace>
  <inkml:trace contextRef="#ctx0" brushRef="#br0" timeOffset="94850">12992 14118 24179,'-14'5'4050,"11"-24"-10214,-10 2 3630,13-23 1161,20-16 1294,9 8 208,-16 13 0,1-2-55,9-4 1,1 0-421,-11 9 1,-1-2-475,7-20 0,-1-1 1881,4-7-660,-16 15 0,-3 2-271,-3 0-914,0-3-129,0 28 133,-20 8 337,-2 30 1577,-3 1-793,10 13 0,4 4-352,8 13 59,-6 0 1,0 2-339,7 14-109,-1-23 1,-1 2-665,2 1 0,4-2 910,8-9 0,1 0 0,-9 10 1,1-1-1,18 16 0</inkml:trace>
  <inkml:trace contextRef="#ctx0" brushRef="#br0" timeOffset="95002">12905 14333 23099,'-9'-20'-8338,"1"-9"5745,27-11 3009,4 0 1,5 1-59,-4 16 1,3 1-162,5-7 0,3-4 0,-3 4 0,-3 7 0,-1 1 1,11-7-1,0 1 0</inkml:trace>
  <inkml:trace contextRef="#ctx0" brushRef="#br0" timeOffset="95183">13735 13510 23369,'-17'32'-2570,"4"0"908,13-4-1440,0-3 522,0-1 2359,0-5 1,0-3 0,0 1 0</inkml:trace>
  <inkml:trace contextRef="#ctx0" brushRef="#br0" timeOffset="95382">13670 12892 23549,'0'-5'-2161,"0"19"1,16-10-1,5 14 1</inkml:trace>
  <inkml:trace contextRef="#ctx0" brushRef="#br0" timeOffset="95832">14033 13880 23999,'3'7'-6858,"-1"-2"4806,2-3 2924,3-2 1347,1 0-800,4 0-405,2-20-633,4 15 137,15-50 1074,-5 30-783,-2-13 0,-1-4-372,5-6-743,-10 14 1,-1-1-190,-3-3 0,-2 0-420,7-23 540,-9 10 1,-3-2-1394,-2-9 1367,-5 9 0,0 1-822,-2-6 877,-10 13 0,0 1-1098,5 1 432,-15-6-472,6 23 399,10 10 295,-10 4 997,7 32 414,5 12-446,-2 1 1,1 4 472,3 24-535,0-13 0,0 0 599,0 15-467,6-22 0,2-1-150,-5 16-489,11-1-120,-7-19 1,-1-1 2,7 18-170,3 10 126,12-10-58,-19-18-767,25 18 902,-18-29-1036,15 7 1171,-13-19 586,4 0 193,-6-10 484,-2 0-400,4-2 1,-3 0-1,2 0 1</inkml:trace>
  <inkml:trace contextRef="#ctx0" brushRef="#br0" timeOffset="96200">14680 13742 23459,'40'0'90,"-16"-16"820,10 12-703,-17-23-1198,19 23 1213,-8-24-313,11 7 656,-10-7-507,14-11 168,-22 15-146,1-32-706,-15 27 817,-24-33-2215,11 35 1006,-35-16-871,10 24 941,-21-1 279,8 15 657,2 21 1559,26 12-1108,2 32-159,14-6-1513,20-11 0,6-2-511,8 11 1711,-2-23 0,6 2 0,-1-4 1,-4-3-1,0-3 0,13 8 1,0 0-1</inkml:trace>
  <inkml:trace contextRef="#ctx0" brushRef="#br0" timeOffset="96566">16142 12981 26338,'-14'-9'-3853,"-1"2"3032,-3 4 2250,-11 1-508,3 28-142,-22 17-356,20 16-586,9-25 0,1 0-488,-3 25 823,4 2-325,6 2-747,7-19 1,2-1-1196,0 18 48,20-15 0,7-3-1389,4-3 2287,5-17 1,3-5 1217,13-4 0,8-8 0,3-4 0</inkml:trace>
  <inkml:trace contextRef="#ctx0" brushRef="#br0" timeOffset="96782">16715 12965 26068,'-16'-14'-4291,"13"2"694,-26 4 4923,11 4-255,1 18 263,-6-10-107,12 52-1844,0-26-145,3 25 0,1 4 393,6 4-7,-2-2 0,0-1-1583,3 0 320,0-13 1,0-2-1117,0 4 2276,0 10 1,0-27 0,0-1-1</inkml:trace>
  <inkml:trace contextRef="#ctx0" brushRef="#br0" timeOffset="97099">16320 13373 23999,'0'-35'-6116,"0"1"3988,29 0 3763,-6 2-820,27 2 755,-9 2-580,5 5-485,-11 10 1,2 2 157,21-3 326,-10 7 0,-1 2 809,8 2-1776,-13 9 0,-2 5-142,4 15-612,-12-2 0,-3 2-1010,0 19-958,4 1 253,-14 0-36,-6-15 682,-1 13 654,-8-26-358,-2 1 777,-2-35 569,-14-8-128,10-16-335,-23-14 3,24 18 282,-9-14-1491,12 3 1934,0 10 0,0-5 0,0 14 0</inkml:trace>
  <inkml:trace contextRef="#ctx0" brushRef="#br0" timeOffset="97654">17602 13278 25258,'-20'-7'-1914,"16"2"-1346,-16-2 3500,6 2-116,10-1-1894,-27-1 2387,17 4-179,-11 1-543,13 20 251,-4 9 991,9 11-1836,-4 4-27,7 9 983,23-13-1260,-6-7 0,4-1-583,23-1 1027,-9-11 1,0-2 87,11-2 513,2-7 1,1-7 1097,-1-18-189,-5 4 1,-3-4 949,-10-27-1123,-11 12 0,-3 0 219,-5-11-1471,-4 4 0,-2 0-871,-1-6 1039,-20 2 1,-2 1 0,11 5 0,-10 10 0,0 0 0</inkml:trace>
  <inkml:trace contextRef="#ctx0" brushRef="#br0" timeOffset="98232">17948 13448 23009,'20'0'630,"0"-16"-79,0 12-335,-4-23 0,0-5-1259,8 3 835,-7-4 0,-1-2-319,5-11 91,-1-4-289,-1 1 292,-8 12 1,-1-1-643,4-19 872,-7 7 1,-1 0-109,-2-8 67,-2 9 1,-1 0-196,-1-3 95,-7 6 0,-3 2-878,-6 8-55,-4-14 40,-3 41 1760,20 28-371,-14 21 408,16 17-537,-2-10 0,1 0 295,2 19-98,0-21 0,0 3 69,-2 1 1,4-2-111,8-10 1,3 1-1145,-1 23 1,1-2 468,-1-26 1,4 0-305,13 14 0,0-1 263,-6-1 273,6-19 1,1-3 457,4-2 285,4-10 741,-1-6 586,16-24 1063,-12 14-1557,-8-24 1,-1-6 577,2 4-1070,-9-13 0,-3-5-92,0-4-459,-11 17 1,-2 0-551,1-17-430,-8 0-1262,1 0 1128,-1 17 0,-4 1-420,-22-16 426,12 12 0,0 2-655,-17 2 564,-9-9 354,19 28 562,-15 2 649,17 68-118,7-17-387,8 20 1,4 4 196,-2 5-598,8-5 1,4 0-443,1-24 1,0-1-244,-1 11 0,2 1-1173,16-4 0,-1-3 1883,-6 21 1,3-24-1,1-3 1,2 9-1</inkml:trace>
  <inkml:trace contextRef="#ctx0" brushRef="#br0" timeOffset="98798">18985 13513 22740,'37'0'449,"-15"-15"666,11 12-742,-19-27-1578,18 26 1652,-11-29-858,8 8 756,-11-9-900,4-3 254,-12 9-752,-5-1-180,-1 0 878,-4-1-1118,0 1 742,0 1-700,-21-5 95,-2 10 390,-19-5 600,4 19 1272,6 17 871,14 21-705,1 10-402,16 9-1896,-4 11 860,24-13-1288,-8-7 0,2 0 1489,11 1 0,-2-14 1,1-1-1,8 4 1</inkml:trace>
  <inkml:trace contextRef="#ctx0" brushRef="#br0" timeOffset="99088">19458 13159 24898,'0'9'-5576,"0"10"3448,0 17 974,0 3 605,14-6-791,-10 3 946,22 15-270,-12-12-1520,1 9 1602,5-21 825,-17-4 93,13-5-348,-14-6 350,8-5 374,-6-30 178,6-19 261,-1-17-709,-3 25 0,0-2-269,5-9 0,0-1-8,-2 11 0,1-1-648,8-25 1,2 2 180,3-3-773,-6 16 1,1 4 1244,2 6 1,1 0 0,-8 24-1</inkml:trace>
  <inkml:trace contextRef="#ctx0" brushRef="#br0" timeOffset="99586">20395 12770 26068,'-14'-14'-6361,"7"2"4013,-2 6 2618,8 27-384,33 37-949,-24 2 651,10-19 0,0 2 40,-8-1 0,-4-1-1502,-3 24 1737,10-11 1,-1 0 21,-10 4-234,3-15 1,-1-1-29,-4-4 242,0 8-988,0-31 1475,0-17-165,0-24 169,0-10-15,19-28 438,-15 23-332,14 12 0,0 1 914,-14-10-781,32 5 1402,-31 5-1381,32 6 1535,-17 12 9,17 20-1705,-11-6-592,-9 25 1,-4 6-1900,2-2 1327,-5 3 1,-1 3-1123,-1-2 1,1-2-130,6 19 1422,-2-11 0,2-1 1,7 0-1,8 9 0</inkml:trace>
  <inkml:trace contextRef="#ctx0" brushRef="#br0" timeOffset="99966">21297 13222 25618,'-24'-22'-5295,"18"5"1512,-35 3 5330,15 8-454,-20 2-74,7 21 684,3-12-856,2 52-1401,19-32 509,1 13 1,2 2 784,10 1-1609,-4-7 0,5-1-783,27 3 20,-4-7 1,3-4-914,29-7 2034,-13-6 0,-1-3 528,3-9 733,-6-16 1,-2-6 971,3-4-507,-11-11 1,-4-5 439,-1-3-36,-11-2 0,-3-2-1021,-2 2-968,-5 5 1,0 3-841,-1 15-790,-16-5-494,13 42 1305,-13 28 340,16 7-174,6-6 1,3-1-362,10 0 252,-1-7 0,1-1-168,1 0 184,19 6 1354,-24-21 0,18-7 0,-9-5 0</inkml:trace>
  <inkml:trace contextRef="#ctx0" brushRef="#br0" timeOffset="100388">21743 13328 25438,'0'-23'-5396,"0"0"3267,0 3 885,0 29 336,0 4-237,16 32-274,2-22 747,17 13-972,-17-22 1915,36 5 573,-38-8-263,37-30 1857,-36 14 676,5-53-1106,-11 32-1182,-5-11 1,-2-3-132,1-1-434,-4 3 1,0 2-1233,1 3 748,-2-11-2036,0 55 135,0 3 1406,0 29 234,19 2 43,-7-4 0,0 4 127,-1-9 1,2 2 69,3 6 1,3 6 0,-4-4-63,-5-2 0,-1 0 103,8 5 1,3 3 0,-2-4-122,-5-6 0,-1-1 48,3 12 0,0-2-261,2 10 687,-3-6 18,-7-9-184,-1 2-120,-6-18-1146,-25 0 2289,-12-22 651,-15-4-171,-4-28-2176,23 9 1,1-3 801,7-5 1,0-2-1,-5 0 1,0 0-1,-9-14 1</inkml:trace>
  <inkml:trace contextRef="#ctx0" brushRef="#br0" timeOffset="101800">23310 13093 26428,'-51'-34'-4627,"1"2"3125,6 6 906,5 5 425,4 9 462,-6 5 373,11 4-25,-13 42-707,23-12 350,8 3 1,3 3-141,2 11-475,3 3-353,4 2-222,12-16 1,1-1-1724,-7 14 1035,25-13 1,4-4-401,-10-9 1337,13-8 0,2-4 991,1-8 693,13-17 938,-1-16 307,-16-9-1172,-8 7 1,-3-2 942,-2-11-1538,-8 5 0,-3-2-353,-4-9-283,-5 6 1,-1-1-891,-2-8 391,0 21 1,-2-1-61,-9 3 0,0 2-1204,5-13 1010,-12 12 0,1 3 205,12 5 318,-9 0-222,13 35 640,0 21 81,16 13-172,-7-1 1,0 3 149,1-15 1,0 3 8,4 29 1,-1 2-72,-4-24 1,-1 0-80,-1 14 0,2-2 31,6-16 0,-1-1-217,-12-2 0,0 0-10,11-3 0,1 0 196,-6 6 1,-1-1 124,12 9-503,-2 10-240,-10-36-312,2-4 835,-5-12 502,2-23 419,-1 15 1484,5-42-1631,-1 23-5,0-12 0,1-4 415,6-10-308,-2 6 0,1 0 521,5-5-854,-4 14 0,2 2 195,4 3-953,7 4 1864,-1 20-71,-6 6-330,14 21-1203,-16-15-142,-4 23 0,-1 5-1338,1-9 610,1 16 1,0 2-1290,0-8-444,16 22-259,-18-44 1012,15 1 1932,-11-14 1386,6 0 877,-7-21-396,2 2-737,-3-15 0,0-4 893,4-4-839,-3 0 1,-1 2-468,-6 2-767,6-14-922,-12 35 207,2-7-154,-7 40-459,1-18 1268,1 45-923,3-5-93,2 13 465,-1-15 1,2-2-581,4 7-253,11 17 270,-8-32 842,6-3-319,-6-11 1028,1-11 1326,0 3-205,5-25 599,-5 16 720,5-57-1040,-10 36-855,-6-12 1,-1-3-349,-1 0-431,-2 2 0,-1 1-1652,0 3 479,0-10-460,0 59-1034,0 2 1483,0 27 156,15-8-610,-11 3 347,26 2 267,-26 0 133,17-12 0,3-1 116,-4 12 18,9-12 0,4-3 772,2-7 423,16 4 836,-11-19 446,1 3-103,2-19 2039,13-11-1067,-16-9-1144,-10 8 0,-2-2 414,-5-9-1032,-9 4 0,-3-1-582,-6-5-1074,-2-12 52,-26 8-1937,18 14 145,-37-8 1058,16 22 585,-18 3 936,3 10 764,8 23 782,15 6-679,8 29-189,10-13-685,0 16-364,21-25-1030,5 17-307,0-28 182,19 3 89,-15-19 1289,12-2 1184,5-21 1097,-22 12-241,6-36-46,-20 20-79,5-23-1044,-10 9-903,3-1-389,-3 1-468,-4 2-1312,1-5 498,-2 13 258,-1-1-294,0 37 437,0 12 382,0 14-256,14 2-1930,-10 3 1539,24-12 1404,-25 16 1,9-25 0,-12 5 0</inkml:trace>
  <inkml:trace contextRef="#ctx0" brushRef="#br0" timeOffset="102032">24375 12547 26428,'0'-25'-5397,"0"2"3539,21-3 3623,-16 9-1922,35-3 2117,-23 14-1618,19 20-1162,-20 19-2177,-3 9 1142,-13 10 595,0-9-1414,0 5 2738,-29 3 1,6 1 0,-2-25 0,1 0 0</inkml:trace>
  <inkml:trace contextRef="#ctx0" brushRef="#br0" timeOffset="108352">19790 14079 24089,'0'-5'-5666,"0"2"4887,11 2 3487,4 0-1133,8 20-1838,5 2 0,2 4-491,11 25 485,-5-14 0,8 7 0,-4-6-430,-7-5 0,0-1 728,1 3 1,2 1 0,-2-2-113,-4-5 1,-1-1-1097,-1 0 1,1 1-592,9 8 0,1 0 1009,-11-9 1,0 0 725,16 16 1,-3-2 0,3 5 0,-18-17 0,0-1 0</inkml:trace>
  <inkml:trace contextRef="#ctx0" brushRef="#br0" timeOffset="108832">20110 14789 24808,'-3'-4'-5414,"19"1"9136,-12 17-6709,52 9 3349,-28 9-613,14-5 1,4-1 239,11 9-23,-3-2 0,3-1-414,-21-14 1,0 0 977,11 6 0,3-1-1095,-1-5 0,-2-1 1341,-12-5 1,1 0-629,18 4 1,-1-3 721,2-2-590,-17-4 0,-1-3 266,-2-2-636,16-36 415,-27 6-863,-9 0 0,-3-6-1182,-2-8 0,-4 0 1596,-2 8 0,0 0 0,0-16 0,-1 0 0,-3 13 1,0 1-1</inkml:trace>
  <inkml:trace contextRef="#ctx0" brushRef="#br0" timeOffset="110236">19608 15822 24808,'0'-7'-6025,"-7"3"5474,5 22-395,-5 2 1292,1 24-853,5 0 38,-8 11 335,4 8-582,1-29 1,0 3 819,-2 18 0,2 2-304,0-13 0,1 1 205,0 3 0,0 5 0,1-6-313,0-3 1,2-2 168,-2 10 1,1 0 120,1-7 1,0-4-690,0 16 362,0 7 46,0-35-38,0-8-239,14-11 733,2-4 714,17-53 412,-7 15-740,-10-4 1,0-5-23,2 0 0,1 1 40,-4 8 0,0-2 78,9-19 0,0 0 186,3-4-180,-7 18 0,0 2-323,2 4-219,3 0 282,-9 24 879,0 4 168,0 5-664,7 17-1159,-3-13 674,15 52-1536,-14-31 444,-3 13 1,0 3-1528,0 5 560,-5-15 0,0 0-2034,4 14 356,1 0 1219,0-3 1848,14 13 0,-6-19 1,11 10-1</inkml:trace>
  <inkml:trace contextRef="#ctx0" brushRef="#br0" timeOffset="110618">20662 16499 24898,'-22'-14'-3242,"-3"-3"1995,-2 9 2045,-31-1-91,36 8-199,-14 6 1,0 6 730,2 19-1039,6-4 1,1 3-341,-1 22 665,4 4-252,11-16-851,12 0-1044,-3-4-584,25 9-1085,-15-17 2098,22-10 1,6-4 548,-6-4 845,11-14 1,2-2 934,0 3-280,-14-15 0,-1-5 798,15-15 52,-13-11-415,-12 14 1,-2 2 78,-6-6-1061,-1-24-1393,-7 31-778,0-16-279,0 29 610,-14-1-507,11 35 1509,-10 10 323,13 11-1452,8 3 0,1 0-342,-5 6 1863,11 0 1,3-1-1,2-5 1,16 10-1</inkml:trace>
  <inkml:trace contextRef="#ctx0" brushRef="#br0" timeOffset="111182">21067 16520 24718,'0'12'-4946,"19"-13"7411,-14 43-5121,30-22 2306,-32 23-864,30-8 519,-15 19-445,3-15-1169,5 11 1686,-23-22-1484,18-5 2076,-19-4-1842,7-7 1510,-6-5-143,1-29 1330,7-15 324,-1-15-226,4-5-560,-3 22 0,0 2 442,7-19-171,-3 12 0,1 1 839,0 0 459,12-10-1010,-14 33 273,11 2 544,-10 14-571,5 17-1388,3 12-568,-7 11 53,-3-7 0,0 0-729,-2 13 688,-2-7 0,-1 0-962,-2 5 617,0-8 0,-1-2-504,-2-5 1061,5 1 313,-5-23 320,2-7 2228,0-25-1395,9-14 75,0-11-153,7-7-318,-7 24 0,0 0 619,7-17-395,-2 10 1,0 1 1007,3 0-1777,15-11 1015,-17 34 92,6 0 491,-8 16-673,0 0-87,0 0-19,6 40-2203,-4-15 162,-6 14 0,-1 3-1271,2 4-759,1 16-541,-8-16 392,-1-2 86,-2 1 2921,-1-6 1,-3-1 0,0-3 0</inkml:trace>
  <inkml:trace contextRef="#ctx0" brushRef="#br0" timeOffset="111385">20482 15924 27147,'-21'-19'-5983,"8"1"3067,26-2 4039,10 7-644,13 5 1,5 3-764,-8 2 0,1 2 319,10-1 0,6 0 0,-3 4 1,3 7-1,-2 4 0,-4-4 1,1 0-1,-1 0 0</inkml:trace>
  <inkml:trace contextRef="#ctx0" brushRef="#br0" timeOffset="119502">19072 17610 21930,'-7'-9'-6779,"0"7"7791,4-8-3537,0 10 4723,0 0-792,0 0-261,0 0-219,0 0-476,-2-5-55,2 3-181,-3-3 1039,2 5-353,1-3-1924,23 3 1175,17-3-157,2 10 1,6 0-107,-4-5 0,1 0 913,10 5 0,4 0-585,-6-2 0,3 0 1,-1 0 416,12 1 1,3 1-685,-9-1 1,7 0 0,0 1 0,-5-1 397,-5-2 1,-4 0 0,2-1-399,-1 1 1,2 0 0,-1 0 0,-2-1 69,2-2 1,-3-2 0,-1 2 21,2 2 1,0 1 0,0-1-2,0-2 0,0-1 1,4 0-64,-1 1 1,4 0-1,0 1 1,-3-2-41,3 1 0,-4-1 0,5-1-5,-6 1 1,5 0-1,1 0 1,-1 0 0,-7 0 30,3 0 0,-6 0 0,3 0-36,11 0 0,2 0 0,-5 0-86,-1 0 0,-6 0 119,-4 0 0,-2 0 19,-5 0 1,-1 0 52,26 0 69,-12 0-191,-12 0 180,-7 0-90,-15 0-2159,-3 0 360,-53 0 1799,13 0 0,-20 0 0,29 0 0</inkml:trace>
  <inkml:trace contextRef="#ctx0" brushRef="#br0" timeOffset="413083">5043 1787 23009,'0'-19'-4316,"-14"2"2069,11 4 355,-11 4 2412,14 4-606,0 0-169,0 1 244,0 0-1045,0 1 1056,12 21-185,1 3 344,14 23-894,-14-12 48,10-1 461,-13-6-240,9-5 641,-7-4-371,-2-8 757,-5-8 1429,0 0-5,1-20-715,3 1-201,4-24 218,4 0-618,6-10-306,-10 24 0,2-3-1177,12-16 1,1-1-377,-7 11 0,2 0 1156,4-1 0,4-3 0,-3 6 1,-2 5-1,0 3 0,8-7 1,0 1-1</inkml:trace>
  <inkml:trace contextRef="#ctx0" brushRef="#br0" timeOffset="414350">16158 1475 21840,'1'-8'-4716,"1"-4"3059,-2 4 547,1-2 588,-1 4-78,0 2 172,0 0 1007,0 3-862,1 17 135,-1 3-177,0 21 282,0-10-100,0 9 143,0-16 0,0 13 0,0-17-1314,0 7 1337,0-14 142,0 3-255,21-33 1788,7-13-277,13-20-788,-12 9 0,-1-1-70,-9 14 0,-1 0-20,7-12 1,1-1-603,-2 1 1,-1 1 1,-4 10 0,0 1 288,4-9 0,-1 2 0,8-5 0,-1 2 0</inkml:trace>
  <inkml:trace contextRef="#ctx0" brushRef="#br0" timeOffset="415200">24523 1530 22020,'-3'-5'-6877,"-2"1"4996,3 1 1636,-1 1 801,2 18-822,0 0-17,1 16 250,0-8-574,0-2 752,18-11 324,10-20 1874,13-19-1713,-7 1 1,-1-2 99,-9 3 1,1-1-56,18-14 0,1 0-420,-19 16 0,0 1-254,7-8 0,-2 0 370,7-7 0,-4 3 0,-1 4 0</inkml:trace>
  <inkml:trace contextRef="#ctx0" brushRef="#br0" timeOffset="416133">29665 5752 23099,'-19'13'1326,"3"1"-1682,16 16-2180,0-6 1285,0-1-123,16-12 858,2-25 1582,10 9-788,0-36-1031,-4 24 973,7-18 1206,-1 8 224,3 2 170,0 2-477,-1 3-4551,18 1 3260,-12 2 0,11 8 0,-16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2:29:05.492"/>
    </inkml:context>
    <inkml:brush xml:id="br0">
      <inkml:brushProperty name="width" value="0.12095" units="cm"/>
      <inkml:brushProperty name="height" value="0.12095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1322 1587 25708,'13'-3'5659,"-10"-11"-9266,25-16 3777,-24-6-1982,35-18 1893,-24 8-272,5 4 1,1-1 51,-1-11-284,-9 20 1,-1-1-1066,6-26 1611,-9 18-1167,2-17 1137,-8 34-1327,0-4 532,-15 46 1228,10 16-1420,-24 22 935,24 9-822,-8-20 1,-1 0 502,6-9 1,2 1-630,-4 26 1,1 0 425,3-26 0,0 0 113,1 9 0,1 1-1013,3-3 1,-1-3 287,-2 22 921,2-23 0,0-1 0,-2 10 1,0-2-1</inkml:trace>
  <inkml:trace contextRef="#ctx0" brushRef="#br0" timeOffset="137">1260 2117 27237,'21'-16'1332,"20"13"-1160,-19-30-1329,24 28 1187,-4-34-563,-8 23 0,2 1 250,-6-5 0,0 0-332,8 0 0,4 1 703,3 2 0,-1 2 1,-9 4-1,1 1 1,10-2-1,1-1 1</inkml:trace>
  <inkml:trace contextRef="#ctx0" brushRef="#br0" timeOffset="2969">4205 1433 25258,'-20'-17'-4698,"-14"-2"4241,29 3-2054,-33-1 3177,20 5-745,-19 3 816,8 6 105,-2 3-932,-1 0 1489,1 25-203,0-5 1224,6 25-2199,3-10 282,6 23-1772,9-13 77,12-7 0,4-1-1638,-5 4 1264,17-16 0,7-4-1301,22 3 2015,-18-17 0,2-2 980,20 2 0,0-7 0,-19-11 1,-1-4-1,13-1 0,0-1 1</inkml:trace>
  <inkml:trace contextRef="#ctx0" brushRef="#br0" timeOffset="3501">4665 992 23729,'0'-66'-4856,"0"4"2997,0 11 795,0 8 785,-19-3-1103,15 49 3601,-15 48-2197,17-16 1,4 5-606,2 9 1,1 5-1,2-3 434,1-5 0,2 0 18,0 6 1,2 6 0,-2-5-10,-1-6 0,0-1-67,5 14 0,-2-2 389,-11-21 0,1-2-1391,10-2 0,0-1-46,-9 28 803,11-26 0,0-1-392,-7 13 373,17 9-197,-14-34 236,6-4 688,-3-14 1200,1-24 323,1 16 920,-1-43-1530,2 25-405,-4-7 1,-1-3 837,7-7-23,7-20-812,-13 32-906,1 2 157,-6 10-1077,-2 14 2887,1-7-1534,4 9 649,-2 23-2446,10 7 414,-7 15-313,15 13-173,-9-19 47,7 9-1696,7-6 1558,-7-15-352,27 4 3056,-19-21 419,31-5 461,-24-5-251,0-22 0,-1-5 1490,-1 0-1539,-5-10 1,-5-2 105,-8 8-337,2-11-983,-14 28-678,1-8-656,-7 40-1591,0 2-111,-1 16-44,0 2 398,0-9-37,0 2-156,0-4 2257,0-2 1,0-5 0,0-1-1</inkml:trace>
  <inkml:trace contextRef="#ctx0" brushRef="#br0" timeOffset="3633">5710 1196 22290,'-13'-14'-7726,"9"0"7349,-20 5 1,21 2 0,-8 3 0</inkml:trace>
  <inkml:trace contextRef="#ctx0" brushRef="#br0" timeOffset="3833">5978 766 23009,'11'-6'1542,"-1"1"-229,-1 4-1326,3 23-3744,-5-3 50,0 46 972,-4-15 2605,-3-12 1,0 1-1,0-5 1,0 0-1,0 2 1,0 0-1</inkml:trace>
  <inkml:trace contextRef="#ctx0" brushRef="#br0" timeOffset="4123">7433 1621 25528,'-46'-17'-936,"11"8"0,-1 0 490,-16-2 479,7 6 1,0 1 251,-2 1-5,-11 26 859,27-18-833,7 42-1504,11-27-8,5 37-567,27-22-12,-1-4 1,4-1 1600,29 3 1,-17-13 0,0-2 0,23 4 0</inkml:trace>
  <inkml:trace contextRef="#ctx0" brushRef="#br0" timeOffset="4385">7753 1766 25078,'0'-26'-5396,"-20"10"4262,14 0-1419,-43 14 4550,30 9 294,-12 15-1125,20 20-1667,11-6-1006,21 2 1030,-15-13-281,44-2 2103,-27-3-1603,10-11 1,2-2-557,7 2 626,-7-3 0,0-5 1410,0-16 1152,7-10 74,-20-8-2005,-13-1 1,-6-2-1397,-12-5-552,-3-3 1,-5 0-1785,-22 0 3075,8 5 0,-1 0 0,-9-5 0,13 16 0,-1-1 0</inkml:trace>
  <inkml:trace contextRef="#ctx0" brushRef="#br0" timeOffset="4550">8085 715 24629,'8'14'-7349,"-24"-10"10654,10 35-5929,-34-16 2959,36 29-536,-29-3 0,29 10 0,-13 6 1</inkml:trace>
  <inkml:trace contextRef="#ctx0" brushRef="#br0" timeOffset="5053">9223 1737 23369,'-3'-7'-7907,"22"25"6803,-15 5-236,30 17 943,-30-3-36,10-9-320,-4 1 231,-8 10-1196,8-12 1736,-10 9-99,0-21-596,0 0 645,6-10 575,-5-17 273,15 8 1822,3-45-1806,8 22 1472,4-30-1239,-3 18 320,0 0 192,-1 4-456,-1 3 73,-4 10-1713,-2 9 1933,4 1-772,-7 11 118,12 17-1360,-12 17-1185,5 13-30,-7 5-209,1-11-184,0 2-821,0-1-597,3-2 405,0-4 3141,18-1 1,-7-17 0,13-1 0</inkml:trace>
  <inkml:trace contextRef="#ctx0" brushRef="#br0" timeOffset="5436">10270 1108 25348,'0'-33'-6295,"-19"3"4250,15 12 432,-15 32 4376,10 10-2829,8 14 1,0 5-442,-8 22 425,8-2 0,2 3-725,-1-25 0,0 1 816,-1 3 1,0 5-1,3-5 74,7-6 0,-1-3 53,-7 10 1,3-2-1410,13-9 0,-1-3 317,-12 10 567,25 12-717,-26-34-82,17-2 1250,-9-31 1549,10-18-196,-1-11-668,-5 6 0,1-1 674,5-9-916,-4 8 1,0 1 1206,0 1-369,3 5-225,-10 12-1481,-1 17 1198,-2-7-265,6 35-1954,-5-20 691,3 27 1,0 6-765,3-7 405,1 12 0,1 3-1157,4 2 976,-4-17 1,1-2-2248,12 9 1212,6-4 2014,4-6 509,-5-16 1,2-2 0,20 4 0,-17-9 0,0 0 0</inkml:trace>
  <inkml:trace contextRef="#ctx0" brushRef="#br0" timeOffset="5771">11315 1716 25078,'0'-27'-4946,"0"3"2727,-17 4 1035,13 5-258,-33 3 2549,19 7-277,-17 23 799,20 9-2313,3 12 1169,12 1-1115,19 11-230,-14-19 821,36 14-1210,-9-28 711,23-9-263,-10-2 1010,5-27 1792,-26-12-654,-7-4 1,-3-2 375,-4-16-1468,-6 16 1,0 3 61,-4 7-848,0-1-720,0 40-50,0 19-1005,0 36 1230,0-3 427,0-18 0,0-1-194,0 10 407,-2-19 1,4-2-541,12 7-703,-10-2 406,24-7 1185,-13 3 1,1-13 0,-5 0 0</inkml:trace>
  <inkml:trace contextRef="#ctx0" brushRef="#br0" timeOffset="6033">11118 1064 23639,'0'-9'-6116,"0"3"4168,23 2 4869,2 2-1632,2 20-1991,26 6 494,-33 11-334,7-10 0,2-1-836,-1 9 1296,-6-3 1,0 0-60,5 6-806,2-5 1,1-1-875,0-4 1401,2-9 0,0-4-226,0-9 866,1-12 0,0-5 149,11-6 1,-12 0-1,-1-2 1,17-13-1</inkml:trace>
  <inkml:trace contextRef="#ctx0" brushRef="#br0" timeOffset="6717">13423 1858 26068,'30'-24'407,"-1"-1"0,19-17-391,-22 17 1,-1 1-186,15-19-99,-2-4 146,-14 12 1,-1-2-311,7-19 180,-16 21 0,-2 0-437,3-12-323,-14 5-453,6 5 159,-7-5-242,0 17 364,0 0 13,-19 19 520,2 34 444,-4 0 444,-4 32-701,18-17 0,1 2 91,-2-10 1,1 4-94,3 6 0,0 5 1,2-4 88,2-2 1,0-2 388,1 15 0,-2-1 0,-2-20 1,0-1-1,-1 0 0,1 0 0</inkml:trace>
  <inkml:trace contextRef="#ctx0" brushRef="#br0" timeOffset="6866">13343 2187 23639,'-14'-18'-6650,"3"-13"2874,6 8 2533,21-10 2520,-11 1-704,28 13 0,8 4 1043,-1-10-1141,5 8 1,3 2-575,-15 4 0,-1 1 795,4 0 1,1 0-312,0 1 0,0 0 0,1 0 0,0 1 0,0 0 0,0 0 0</inkml:trace>
  <inkml:trace contextRef="#ctx0" brushRef="#br0" timeOffset="7050">14448 1635 24629,'0'-5'-6026,"0"1"3807,0 1 1245,-13 3 2708,10 16-2205,-11 7 604,14 12-1493,0 1-956,15-6 1002,-11 1-895,11 11 2045,-3-13 1,-9 5 0,10-15 0</inkml:trace>
  <inkml:trace contextRef="#ctx0" brushRef="#br0" timeOffset="7200">14527 1003 24269,'-22'-43'-8647,"5"6"5311,5 9 1689,10 8 1049,-10 6-1991,12 6 2621,0 26 0,0 1 0,0 22 0</inkml:trace>
  <inkml:trace contextRef="#ctx0" brushRef="#br0" timeOffset="7533">15045 1963 23369,'11'10'-4357,"-1"-3"3617,11-20 3407,-4 9-2136,2-22 0,2-6-604,9 4 190,-8-5 0,0-1-153,12-14-356,0-5 853,-18 25 1,1-3-216,4-16 0,-2-2-793,-5 10 1,-1-2 407,-1-6 1,0-6 0,-3 4-6,-3 2 0,-2 0-62,0-6 1,-1-4 0,-1 4-176,-1 6 0,-2 2-120,3-12 0,-4 1-244,-7 14 0,-1 4-620,5-13 462,-28-2 35,18 68 2021,-2 3-109,6 43-1501,10-14 1,2 2 210,-1-8 0,0 2-93,-1 9 1,0 6-1,3-4 115,8-3 0,0-1-134,-9 17 0,3-2 55,17-21 0,-1-3-1094,-18-1 0,1-1-82,19-2 1,1-1 1339,-14-2 0,-1 0 1,10-4-1,2-1 1,4 26-1</inkml:trace>
  <inkml:trace contextRef="#ctx0" brushRef="#br0" timeOffset="7833">15672 1914 25348,'1'-17'-5535,"1"4"3786,0 1 1186,1 9 1942,10-18-1020,-1 19 915,12-13-55,13 4-948,-4-2 1682,30-8-76,-22 9-1144,0-3 1,0 0 163,-3-2-353,-4-1 0,-3-2-619,-11-2-499,1-28-767,-15 16-553,-3-15-104,-3 12 317,-24 0-872,18 2 108,-41-4 718,21 15 594,-21 0 1033,10 46 1816,15 1-266,10 31-1540,11-15 1,2 0-342,-1 27-160,10-20 1,6 1-1313,4 3 1,6-2 1866,4-11 0,2-1 0,6 11 0,1-1 0,-7-16 0,0 0 0</inkml:trace>
  <inkml:trace contextRef="#ctx0" brushRef="#br0" timeOffset="8371">18008 1489 25078,'0'-42'-5486,"0"2"3358,12 7 2415,-9-1-750,9 14 1853,-12 2-2056,0 35 166,0 20-1096,0 12 1596,0-7 0,0 0 0,0 15-383,0-8 0,0-1 37,0 5-801,0 10 1057,0-21 0,0-15-990,14-1 307,0-18 1282,3-25 841,16-18 139,-17-14-1083,2 21 1,1-1 72,1-8 0,-2 1 430,11-19-475,-5 11 1,0 2 1150,1 1-1097,9-2-615,-15 30 440,1 6 1221,-8 24-2812,0 1 36,-1 20 473,-1-6 0,1 0-1194,5 22 445,1-3 1,2-1-1209,7 10 1018,-7-22 0,3-1-1802,13 7 3645,8-7 1,2-8 0,5-6 0</inkml:trace>
  <inkml:trace contextRef="#ctx0" brushRef="#br0" timeOffset="8707">19185 1582 23819,'-27'-40'-6095,"21"3"3723,-42-5 2091,18 14 71,3 1-30,-33 19 1506,42 5-331,-11 20 1,3 8-941,12 3 529,0 15 0,2 4 296,10 4-1056,6 3 1,1 0-367,0-1 16,19-8 0,5-5-1270,-5-13 744,9-13 1,4-5 523,1-3 1071,25-25 1220,-28 14 193,6-41-275,-12 5 401,-9-12-1351,-10 17 1,-1 1-660,0-4-743,-4-13-396,-3 27-855,-1 22 588,-1 21-42,0 19-295,0 22 375,0-18 137,6-7 1,3-1 946,9 3 0,1 5 1,-4-18-1</inkml:trace>
  <inkml:trace contextRef="#ctx0" brushRef="#br0" timeOffset="9183">19717 1582 22830,'0'7'-5217,"0"9"3269,0 27 794,0-6 515,0 2 213,14-11-427,-11 5 496,11-6-2419,-6-6 1686,3-10 519,16-31 2320,-6-9-1094,0 1 0,-1-3 397,5-18 355,11-5 300,-3 9 444,-10 13 251,8-2-668,-18 22-1532,-1 23-1207,-8 20-375,-4 11 407,0 8-165,0-10-103,0 16 108,0-14-209,0 16-339,0-31 1375,0 2 365,23-21 852,3-2 177,14-26 1054,7-9-117,-18-10-1369,-5 12 1,0 1 694,-1-4-55,10-8 193,-19 14-1342,0 12 357,-6 0-1396,-4 12 464,4 20-1605,-4 11-926,11 27 370,-6-10 2054,15 12 1,-9-30 0,6 7-1</inkml:trace>
  <inkml:trace contextRef="#ctx0" brushRef="#br0" timeOffset="9400">19275 502 22200,'-18'26'-1528,"5"12"-618,9-14-19,26-1 1,9 2 790,4 14 1362,5-17 0,4-2 0,12 11 1,-26-17-1,0 1 0</inkml:trace>
  <inkml:trace contextRef="#ctx0" brushRef="#br0" timeOffset="9555">19972 518 23189,'19'-5'1498,"12"1"-2042,12 4-729,8 0 1040,-6 19 0,5-14 0,2 13 1</inkml:trace>
  <inkml:trace contextRef="#ctx0" brushRef="#br0" timeOffset="10101">22505 1453 23729,'13'-36'-2033,"-3"3"750,-10 2 269,0-8-135,0 15 474,0-5 128,-16 16 491,-7 6-591,-21 2 1337,20 28 329,-19 8 824,26 14-1390,2-9 0,6 0-42,18 2-723,6-4 0,6-4-125,27-13 366,-11-3 0,0-2-233,9-9 198,11 5-437,-22-8 1234,-7-20 239,-1-3 821,-14-22-2925,-3 0-450,-34 9 1471,-11 5 0,-13 7 0,-2 1 0</inkml:trace>
  <inkml:trace contextRef="#ctx0" brushRef="#br0" timeOffset="10323">22660 866 23549,'34'-30'867,"0"0"-760,1 1 69,0 2-27,11-3 308,-15 12-61,6 2 199,-20 13-232,-5 3-319,-4 0-23,-4 23-2128,-2 9 785,-13-1 0,-2 3-705,6 18 380,-13-17 1,-5-1 1379,-2 4 0,1 5 0,3-17 1</inkml:trace>
  <inkml:trace contextRef="#ctx0" brushRef="#br0" timeOffset="10500">23327 543 23009,'32'0'180,"-4"0"-180,-3 24-3025,-5-4 1055,-4 26 1013,-8-14 0,-2 1-568,1 26 34,-3 2 1,-2 3 1260,-2-22 0,0 1 0,0 16 0,0 1 1,0-16-1,0-1 0</inkml:trace>
  <inkml:trace contextRef="#ctx0" brushRef="#br0" timeOffset="10739">24650 1275 25888,'0'-23'-6476,"0"-1"4348,-19 13 2131,15 19 774,-29 13-322,15 22 0,4 5-704,-1-17 0,-1 1-199,-1 10 1,0 7 0,4-6-561,6-6 0,1-2 791,-7 12 1,0-2-52,6 15 234,-10-5 1,7-4-1,-1-2 1</inkml:trace>
  <inkml:trace contextRef="#ctx0" brushRef="#br0" timeOffset="10884">24220 1747 23459,'18'-46'-1553,"-2"13"0,3 1 1556,3 8 1,3 0 269,18-15 1,3 2-104,-15 16 0,0 3 86,13-7 1,1 3-34,-12 9 1,-2 1-164,1 1 0,0 0 48,29-9 242,-6 3 1,-2 0-1,-3 1 1</inkml:trace>
  <inkml:trace contextRef="#ctx0" brushRef="#br0" timeOffset="11567">25090 972 23639,'0'-27'-5036,"0"3"2817,0 2 1155,0 5 965,-13 3-248,9 33 569,-6 14 0,-1 6-173,6-3 0,2 4-502,-2 18 0,1 8 0,-1-7 504,-1-12 1,1-1 22,2 10 0,0 6 0,1-8-24,-1-15 0,1-3-188,0 19 0,1-1-240,1 0-281,0-17 1,0-3-19,0-3-100,0-1-405,15-19 1215,1-21 1853,18-17-1079,-15 1 1,-1-4 506,15-23-603,-16 24 1,0 0 674,6-13-114,-1 4-277,-5 4 63,4 1-1758,-8 17 683,3 1 612,-9 15 28,2 36-2121,-5-11 907,1 13 1,0 2-643,0 7 122,7 16-340,7-1-450,-3-18 577,4-12 1,3-2-841,6-2 2226,2-12 1,2-3 811,9-5 317,15-3 214,5-21 1029,-14-14-1172,-7 2 0,-1-3-16,-17 4 0,-1-2 134,12-14 1,-2 1-109,1-9-1238,-10 7 1,-3 1-139,-6 8-491,1 21 157,-29 64-970,10 8 717,-4-20 1,1-2-319,7 6-187,0-2 163,0-4 365,19 5-718,-15-15-877,32 1 1978,-12-19 942,10-4 134,1-22 1426,-6 13-392,-1-41-762,1 20 1240,-2-27-854,0 8-990,-10 12 0,-1-1-658,5-14-72,-5 12 1,-2 2-1058,-2 5 149,1 3 1050,-7 20 136,-1 6 572,0 17-2464,1 16-43,0 9 525,0-5 0,0 1-971,3 12 2151,-3-17 0,0 0 0,3 9 0,0-2 0</inkml:trace>
  <inkml:trace contextRef="#ctx0" brushRef="#br0" timeOffset="11768">26345 958 24539,'0'-23'-6476,"0"6"4348,0 3 1153,20 8 3788,-1 28-4423,5 2-282,-10 30-582,-14-4 2208,0 11 0,0-27 0,0 0 0,0 3 0,0-1 0</inkml:trace>
  <inkml:trace contextRef="#ctx0" brushRef="#br0" timeOffset="12783">27442 1486 24269,'-9'-10'-6889,"2"1"4838,2 4 1270,2 27 679,2 14-240,1 15 98,0 6 119,0-22 0,0-1-1471,0 20 1715,0-10 0,0-1-40,0 1-55,0 7-173,0-25-110,0-8-730,0-5 719,17-25 2118,3-15-1194,2-3 0,1-3-119,-5 6 1,-1-3-35,12-15 0,0 0 106,-10 16 1,-1 1 89,6-9 0,1-1-74,-2 5 0,-1 3 679,8-14-1345,-9 16 0,-1 4 155,-3 8 504,2 1 187,-13 38-2074,0 35-50,-6-1 728,1-5 0,-2-1-557,-16 1 724,16-10 1,-2-2-703,-13 0 471,16 11-1958,0-29 2672,20-27 2094,24-32-1336,-22 12 1,2 0-98,7-6 0,-1 1 454,8-10 41,-1 2-481,-3 2 753,9-5 92,-14 17-1644,11 2 566,-23 17 257,1 23-2202,-12 16-193,-1 10 782,-5-7 0,0 0-536,0 11 649,0-8 1,0 0-963,0 4-216,0 16-242,0-31 1978,37 0 605,-7-19 697,23-5 272,-19-28 514,4-10-313,-10-13-1023,-4 13 1,-1 0 734,1-9-122,7-14-476,-12 5-1075,-5 16-264,0-10-521,-8 31 374,-2 23-1020,-3 26 508,-1 12 885,0-13 0,0 0-758,0 8 884,-1-8 1,2-1-577,19 1-90,-16 6-273,35-21 2505,-11-5-519,9-7 395,3-3 226,-11-4 167,14-22 703,-11-7-1229,-6 2 1,-1-2 580,2-17-1245,5-1 35,-13 15-724,-3 2-61,-4 5-353,1 4-336,-6 5 234,2 7 473,-6 20-3116,7 17 532,-5 9 2551,9 6 1,-1-6-1,4 2 1</inkml:trace>
  <inkml:trace contextRef="#ctx0" brushRef="#br0" timeOffset="13000">29810 1728 24898,'0'-29'-4676,"-21"1"2017,16 3 960,-16 0 1226,-1 4 419,17 4-927,-38 4 1944,18 8-1358,-17 2 1849,10 29-211,12 10-675,13 15-805,7 1-1060,17-21 0,4-1 318,9 17 800,1-17 0,3-1 1,15 10-1,2-2 1</inkml:trace>
  <inkml:trace contextRef="#ctx0" brushRef="#br0" timeOffset="13150">29255 2384 26248,'-6'7'-870,"2"-2"1,4-3 0</inkml:trace>
  <inkml:trace contextRef="#ctx0" brushRef="#br0" timeOffset="14222">6190 3582 23999,'0'-5'-6386,"0"1"5607,0 1-15,0 17 155,0 18 213,0 9 212,0 16-14,0-4-1458,-11 8 1889,9-14 1,1 2-171,-5-12 1,1 2 72,4 26 0,2 1-161,-1-27 0,0-1 55,0 26 0,0-2 0,0-27 0,0-1 0,0 8 0,0 1 90,0 17-407,0-20-1189,0 2 1114,0-46 142,-15-8 261,11-31-444,-9 5 1,-1-2 180,12 5 1,1-2 118,-5-10 0,-3-6 1,3 3 101,5 0 0,0-2 7,-1-5 0,-2-7 1,2 6-53,1 5 1,2 1 251,4-2 1,3-3 0,-2 5-118,-6 8 1,5 3 385,15-5 0,9-2 1,-3 6 1226,6-13-951,13 14 0,4 6 1387,-6 16 247,12 4-82,-22 12-757,-1 3 41,-9 18-2060,-5-14 667,-9 36-1892,-4-18-516,-5 39-39,-28-17 1344,12-5 0,-4 1 291,-5-16 1,-3-1-455,-7 16 0,1-1 1363,-9 1 1,15-14 0,0-2 0,-8 4 0</inkml:trace>
  <inkml:trace contextRef="#ctx0" brushRef="#br0" timeOffset="14617">6910 3778 22650,'-20'12'2156,"3"6"-3116,5 11-820,9-4-95,-10 8 1211,13-13-547,21 14-432,-16-17-794,36 5 812,-23-10 268,19-1 1470,-6-5 594,17-1-107,-9-4 271,-6-7 1,0-5 1748,5-17-33,8-9-1116,-18-6-284,-4 8-381,-5 0-504,-5 0-431,-3 2-737,-6 3-927,-2-1 243,-2 10-140,-1 26 479,0 40-149,0 8 121,-1-8 0,2 0-558,14 4 1561,-7-10 0,2 0 0,8 1 1,-4 9-1</inkml:trace>
  <inkml:trace contextRef="#ctx0" brushRef="#br0" timeOffset="15117">7780 3447 22380,'0'31'-5576,"0"4"3537,0-8 1155,14 1-677,-10-6 879,10 0 137,0 2 70,-11-2-1425,11 2 1476,-3-1-155,-8-2 330,8 0 424,-5-4-505,-4-1 508,4 0-543,-6-6-501,0 0 1290,0-24 155,0-5-330,0-22 153,0 9 324,0-1-545,20 12 2224,-14 0-1744,32 11 1631,-16 1 93,11 9-518,7 15-783,-15 10-772,13 22-191,-17-3-794,-7-13 0,-2 0-172,1 8-1608,-3 12 148,-7-4 676,-3-13 725,-20 18 1555,-3-27 870,-24 8 529,10-20-1145,-16-1 208,21-9-742,-8-18 1,13 12 0,2-13 0</inkml:trace>
  <inkml:trace contextRef="#ctx0" brushRef="#br0" timeOffset="15767">8793 4016 22920,'20'-14'1470,"-16"-3"-4293,54-16 4528,-33 0-1651,13 2 0,3-2 345,1-11-447,-5 4 1,-1-1-103,4-11-64,-16 19 0,-2-3-183,-3-1 1,-3 1 958,5-21-1100,-8 9 0,-3 1-485,-3-7 334,-4 14 0,-2 1-723,-1 0 16,-21-6-583,-4 31 1750,-15 34 1469,17 8-1012,8 14 1,4 5-184,0 16 67,3-17 0,2-1-53,1-8 1,2-2 38,2 0 0,2 0 166,-1 0 0,0 0-779,0 31-652,9-33 1,2-1-426,-6 28 1151,11-21 0,4-1-425,5 16 247,-5-13 1,3-3-252,16 0 696,-1 4-156,-10-21 603,-2-8 906,2-3 19,8-7 744,-7-1 224,13-22 715,-19-5-448,9-24-791,-18 11-1017,3 1-454,-12 24-502,-1-10-653,-3 13-300,-1 13-2150,0 32 1190,0 8 597,8-6 1,0-1-936,-4 2 2193,11 10 0,3-17 1,4-2-1</inkml:trace>
  <inkml:trace contextRef="#ctx0" brushRef="#br0" timeOffset="15934">9732 3550 24808,'0'-10'-7195,"-8"2"2639,6 4 4173,14 26 0,-7-18 1,14 20-1</inkml:trace>
  <inkml:trace contextRef="#ctx0" brushRef="#br0" timeOffset="16150">10390 3736 24359,'0'-31'-3777,"-18"3"950,-3 11 2587,-23 6 1439,-2 11 222,8 21 186,11-2-562,2 19-1606,21-3 488,-10 3-217,14 25-1081,23-13-413,2-8 1,5-2 238,2-15 1,5-5 1377,12 7 0,2-2 0,-5-12 0,1-3 1,5 0-1,0-1 0</inkml:trace>
  <inkml:trace contextRef="#ctx0" brushRef="#br0" timeOffset="19269">12055 3456 24179,'-5'-3'-3362,"-1"1"3618,0 2 1012,0 0-415,1 0-164,2 14-1728,1-10 1129,1 35-1641,0-15 1150,1 27-624,0-4-277,0 9 324,0-11 0,0 1-37,-1-9 1,2 0 158,8 27 1,1 1-239,-9-27 1,2-1 166,13 25 0,0-2 352,-14-25 0,-1-2 551,6 17 0,0-2 0,-7 0 0,0 7 0</inkml:trace>
  <inkml:trace contextRef="#ctx0" brushRef="#br0" timeOffset="19400">11905 4292 23189,'-14'-42'-8507,"10"-1"6954,-17 3-10,19-16 1429,-5 12 52,14 9 1,7 1 663,23-5-685,-1 7 0,3 3-171,-5 11 0,2 1 683,4-4 1,0 1-1,-9 6 1,0 1-1,2 1 1,-1 0 0</inkml:trace>
  <inkml:trace contextRef="#ctx0" brushRef="#br0" timeOffset="19817">12865 3312 22830,'-34'18'3392,"13"18"-5447,11 10-160,3 15 520,5-5 1045,-2-10 1,0 2 174,4-11 1,0 1 68,0 12 0,0 0-334,-1-14 0,2-3-501,8 0 0,0 0-344,-4 30 1211,12-22 1,0-1-716,-12 15 620,9-14 1,1-2-312,-13-4 81,30 3 530,-16-52 2139,12-1 702,-8-32-2099,-8 14 0,0 0 884,7-19-831,-2 7 0,1 0 1057,1-5-690,7-8 586,-3 19-2105,-4 21 360,12-5 1470,-12 22-362,6 19-1056,-8-13 379,2 47-1603,1-27 282,1 29-627,0-11-512,-1 2 856,-5-13 1,1-1-1420,7 14 1631,-3-9 0,0-3-822,4-2 1175,15 6 709,-15-26 1060,5-3-291,-8-8 0,-1-22 1,1-5-1</inkml:trace>
  <inkml:trace contextRef="#ctx0" brushRef="#br0" timeOffset="19950">13680 4041 23279,'6'-27'-3365,"0"-1"2075,0 15 1507,-1 1-40,0 12 773,6 19-2493,-3 8 228,11 25-1230,-8-8 240,5-6 1,2-2 2080,-1 1 1,14 20 0,-13-31 0</inkml:trace>
  <inkml:trace contextRef="#ctx0" brushRef="#br0" timeOffset="20107">13700 3431 23459,'-8'-4'-980,"6"2"0,-6 1 1</inkml:trace>
  <inkml:trace contextRef="#ctx0" brushRef="#br0" timeOffset="20284">13877 3182 23639,'0'-9'-5396,"26"3"8484,12 16-3923,17-6 339,-25 11 1,-1 2-1493,20-1 1866,3 18 1,3-4-1,2 3 1</inkml:trace>
  <inkml:trace contextRef="#ctx0" brushRef="#br0" timeOffset="21000">14962 3786 24898,'-6'-13'-9251,"-2"2"7986,5 4-349,-2 23 2810,24 34-2326,-14 0 984,4-3 0,1 1-234,5 5-537,-13-8 0,0-1 1549,13 5-1008,-6 10 844,-7-20-1303,11-14 57,-12-1 864,4-38 850,-2-3-688,4-22 1,1-7 167,5-9 114,2-3 1,1 0 279,4-2-378,-3 14 1,1 2 826,3 0-10,6-4-749,-9 28 814,0 9 572,0 6-80,1 5-637,-1 15-1642,1-11 225,-5 25 1,-2 6-1302,7-2 746,-4 15 0,-1 2-1109,1 5 641,-7-21 1,1 0-1483,0 9 922,0-7 1170,-4-5 428,2-6 361,-2-12-260,1 1-121,5-12 1820,-2-11 188,16-24-58,-7-7-415,9-14 69,-5 8-23,2-4 265,2-1-757,-10 17 0,0 1-1105,10-14 194,-9 13 0,1 2-58,-1 5 703,10-2 137,-14 22 624,5 2-108,-1 23-2063,-4 12-719,10 28-400,-8-4 558,-1-12 0,0-2-1271,7 11 391,6-2 0,4-1-1181,8-4 3112,-7-11 1,1-4 0,9-10 0,1-2 0</inkml:trace>
  <inkml:trace contextRef="#ctx0" brushRef="#br0" timeOffset="21283">16450 3937 24988,'-27'-25'-4772,"21"2"1393,-40 3 4313,41 4-2513,-39 4 2929,25 5-775,-22 4 471,3 3-1046,10 22 1572,-5 8 590,15 14-2191,8 15 539,3-20-1446,38 10-467,-8-19-333,31-3 648,-12-6 707,-7-14 1,1-3 121,18 2 581,-9-3 0,-2-6 1159,2-17 327,8 15 461,-29-41-1109,-11 25-771,-6-23-991,-7-8-751,0 12-521,-19-22-956,-9 29-1755,-18-11 1916,17 25 2627,-8 4 1,33 11-1,-13 4 1</inkml:trace>
  <inkml:trace contextRef="#ctx0" brushRef="#br0" timeOffset="21499">17055 3760 26787,'0'42'-6925,"14"-5"2000,-10 3 3006,10-4-697,-2 2-749,0 20 3219,3-14 0,7 13 0,-7-21 0</inkml:trace>
  <inkml:trace contextRef="#ctx0" brushRef="#br0" timeOffset="21666">17415 3739 25888,'0'-24'-5756,"0"5"3627,0 4 1155,-16 1-2892,12 5-77,-25 2 4548,14 25 0,-8-14 0,2 16 0</inkml:trace>
  <inkml:trace contextRef="#ctx0" brushRef="#br0" timeOffset="21883">16132 3495 23099,'0'-16'-5486,"30"-5"8488,-6 6-1775,8 6 0,4 2-317,7 2-725,-7 1 0,-1 5-303,8 16-549,6-13-313,-10 47-23,-14-30-971,-10 8 1,-2 3 1252,1 0 1,-7 6-1,-2-12 1</inkml:trace>
  <inkml:trace contextRef="#ctx0" brushRef="#br0" timeOffset="22040">16903 2858 22830,'0'20'-5486,"0"1"2458,0 33 884,0-3 2037,0 9 1,0-26-1,0 1 1,0 2 0,0-1-1</inkml:trace>
  <inkml:trace contextRef="#ctx0" brushRef="#br0" timeOffset="22516">19122 3736 25078,'-53'-6'-656,"0"4"993,-3-4-577,0 6 441,3 0 114,4 25 420,8-19-360,6 46-712,8-29 259,18 9 1,4 3-1162,-3 7 573,17-5 1,4 0-1662,-8 3 1279,29-9 1,6-2-818,-7-2 1205,14-12 0,3-5 614,0-4 165,16-6 633,-35-15 1,-3-3 1136,16-8-753,-10-12 0,-4-5 564,-1-11-1475,-11 15 1,-2-1-145,-2-25-509,-9 29 1,-1-1-148,-1-2 0,-1-1-248,-1-3 0,-1 0-5,0-1 0,0 0 111,1-2 0,-2-1 614,-8-16 0,0 0-278,7 17 1,-1 1-5,-8 1 0,-4-2 0,4 6-582,7-17 741,-13 25 1,2 4-52,11 7-34,-9 34 1940,13 7-1456,0 33-202,8-11 1,1 3 153,-7-8 1,0 3-248,8 6 1,2 6 0,-3-5 2,-6 0 0,-2-2-73,5 13 1,2 1-598,-1-6 1,0-3-624,-2-13 0,2 1 281,5 18 1,-1-3 1102,-1 2 1,-2 7-1,-8-28 1</inkml:trace>
  <inkml:trace contextRef="#ctx0" brushRef="#br0" timeOffset="22654">18960 3523 24359,'-6'-38'-7504,"0"3"5043,6-8 1805,27 15 1827,16-8-200,16 22-667,-26 8 1,0 1-383,25 4 22,2 1 1,-28 8 0,1 3 0,-1 1 0,0 0 0</inkml:trace>
  <inkml:trace contextRef="#ctx0" brushRef="#br0" timeOffset="22867">20297 3581 25258,'1'-26'-4397,"-20"0"1578,-8 12 3206,-12 3 463,-1 11 356,6 0-280,-10 35-321,12-11-1720,11 22 1,5 5 456,5 0-663,19 1 0,4 0 1085,-5-2 1,19-17-1,4-3 1,5 11-1</inkml:trace>
  <inkml:trace contextRef="#ctx0" brushRef="#br0" timeOffset="23007">19868 4449 24988,'-17'5'849,"6"0"-1470,6-2 1,27 0 0,6-2 0</inkml:trace>
  <inkml:trace contextRef="#ctx0" brushRef="#br0" timeOffset="23503">21482 3637 25888,'-52'-1'332,"6"25"1452,19-4-1564,10 26-1602,17-6 433,0-3 0,0 3-535,0 21 988,-2-5 0,4 1-432,8-24 1,1 0-16,-9 10 1,1 0-372,14-4 0,2-2-1020,0 19 1654,-3-16 0,0-1 71,2-1-361,2 6-158,-18-28 882,5-24 1334,-28-52-1624,-1-2 321,8 21 0,-1-5 0,1 2 272,3 3 0,1-2 15,-1-9 0,1-5 0,3 3 103,5 2 0,1 0 5,-2 5 1,-1-1-1,1 2-65,1-4 1,4 2-751,7-2 1,1 1 1066,-10 3 1,5 0 149,14 7 1,7-1 0,-3 3 234,-8-3 1,3 1-66,11 2 0,6 1 0,-2 5 1280,19-11-745,-8 20 1,0 5 1298,3 8-736,12 27-953,-26 4-1198,-5 23-893,-6 0 273,-13-7 0,-2 2-998,1 23 799,-3-7 0,-5-1-148,-10-22 1,-3-1-815,1 27 1,-6-2 1322,-7-30 1,-4-2 963,2 16 1,2-4 0,-7-17-1,11 1 1</inkml:trace>
  <inkml:trace contextRef="#ctx0" brushRef="#br0" timeOffset="24037">22282 3031 23819,'15'-4'2701,"-3"1"-1218,7 18-4648,-6-11 2749,5 36-2055,-5-15 836,2 28 337,1-3-878,-1 6-332,-1 7 1220,-8-30 1,0 1 1015,3 15 0,0 0-396,-4-11 0,0 0 851,4 22 1,0-1 57,-1 5-228,-2-16 1,-1-4 64,0-2-146,1 4-1118,-3-23 753,-1-12-320,3-2 372,-2-23 1154,8-13 319,0-9 71,4-8 53,6-7 155,-6 14-185,9-9 282,-11 19-38,9 13-67,-8 2-334,24 29-817,-13 5-431,1 0 0,2 1-206,6 13 73,-1-11 0,1-4-68,15-4 359,-4 0 0,2-3-960,14-11 925,-21 3 0,1-1 495,0-13 0,-3-1 1457,17 5-890,-15-21 0,-5-3 630,-5 4-815,-14-11 1,-6-3-558,-5-2-897,-30-13-1088,19 17-77,-49 3 377,33 5-977,-10 3 1010,-8 7 1020,14 8 754,-18 4 748,13 47 788,15-11-1602,10 2 1,4 3-1553,2 13 643,0 3-682,0 2 1079,10-15 0,4-1 0,21 17 0,-5-20 0,-1 0 0</inkml:trace>
  <inkml:trace contextRef="#ctx0" brushRef="#br0" timeOffset="24467">23818 3726 26248,'0'-16'-6476,"0"3"4707,-16 6 2916,12 0-2617,-12 31 2657,16-6-1571,6 21 0,5 6-520,13 6-250,-5 2 0,0 2 503,4 3 265,-7-10 0,-2-1-1020,3 6 1302,-3-14 1,0-2-1765,2-3 1196,0 3 144,-13-23 741,3-31 1129,-4-1-1012,-2-14 1,0-5 136,0-15-152,0 14 0,0 0 306,0-28-263,0 32 0,0-1-78,0-1 1,0-3-32,0-15 0,0-2-647,-1 14 1,2 0 422,2-2 1,3-4 0,2 6 172,3 6 0,3 3 172,2-8 1,3 3 613,17-2 647,-7 10-15,0 10 635,16 10-123,-11 5-300,18 41-1887,-26-10-477,-9 13 1,-5 3-836,-3 6 429,-3-15 0,-5 1-27,-10-2 0,-1 0-1020,5 15-330,-13-13 0,-5-3-37,-7-3 2833,-12-2 1,-2-20-1,12-6 1</inkml:trace>
  <inkml:trace contextRef="#ctx0" brushRef="#br0" timeOffset="24634">23935 2550 23729,'-34'0'-90,"0"17"1369,0-13-1864,11 25 1,1 5-1950,-13 0 2359,14 3 1,2 4-1,-4 18 1,12-28-1,0 1 1</inkml:trace>
  <inkml:trace contextRef="#ctx0" brushRef="#br0" timeOffset="25053">25688 3068 25528,'-38'-31'-5269,"-1"5"4070,-1 9 1792,3 20 0,-1 6 1466,-7 12-1463,4 13 1,4 8-605,20-12 1,5 4-278,-6 28 1,3 2-322,9-23 1,2 0 423,-1 4 0,1 4 1,5-4-364,10-6 0,3 0-511,-7 7 0,0 4 0,6-7-356,11-11 0,3-2-358,-6 19 0,-2-5-610,6-19 1196,-11 1 295,-42-20 2834,5-19-737,-30 8 1182,11-34-1136,-8 17-656,25 2 0,-1-3 342,-23-14-603,18 10 0,1-2 279,-11-14-1639,16 9 1,5 1-44,5-3-1082,6-4 1317,29 19 1229,-16 6-427,53 7 1079,-22 4-520,0 4 0,2 0 602,28 0-887,-30-1 0,0 2 1,2 7-1,1 3 1,1 0-1,-1 1 1</inkml:trace>
  <inkml:trace contextRef="#ctx0" brushRef="#br0" timeOffset="25567">26035 3707 25618,'-24'-16'-4303,"-12"12"5242,17-11-2727,-17 15 2855,7 0-357,12 19-294,6-1-609,11 20-1403,0-3 1030,0 1-732,0 4 1039,17-1-2132,-13-2 222,35 0 839,-33-5 580,23-11 0,5-2 1173,-9 6-280,11-10 1,2-4 876,-4-3 137,12-4 957,-20-4-215,-1-16-187,-5 11 969,0-51-2428,-7 29 177,-5-12 1,-1-2-611,-1-3-135,-2 8 0,0 1-976,0-2-110,0-15-335,-1 35-49,0-1 1545,2 35-1005,7 11 241,0 10 153,7 8-133,0-9 40,0 1 371,3-7 0,1 1-127,6 5 408,-1-10 0,1-3 1156,-3-4 192,16-11 705,-21-2-154,4-24 858,-11 13 361,-3-37-1915,-2 21 698,-1-36-1286,-2 19-173,-1-23-1244,-3 28 319,-1-6-1173,-1 18-895,0 29 1697,0 14-495,0 18 326,7-8 1,4 0-964,9 10 2115,1 14 1,11-21 0,-11-2 0</inkml:trace>
  <inkml:trace contextRef="#ctx0" brushRef="#br0" timeOffset="25735">27302 3525 27057,'0'-11'-6925,"0"2"1288,-15 2 5854,11 22 1,-11 3 0,15 18-1</inkml:trace>
  <inkml:trace contextRef="#ctx0" brushRef="#br0" timeOffset="25939">26522 2767 24629,'49'-13'1988,"15"5"-2002,-25 4-547,-6 13 0,-2 6-1641,2 7 1726,-12 23 1,-4 7 0,-5 12 0,-8-10 0,-1-1 0</inkml:trace>
  <inkml:trace contextRef="#ctx0" brushRef="#br0" timeOffset="26271">28043 3676 27327,'8'-7'176,"-2"-3"-1402,-4 33-2020,-1 7 2342,7 2 0,4 2-1055,11 20 1501,7-9 0,4-3 38,10 0-271,-6-8 0,0-3-749,4-16 1472,-7-6 0,1-3 1434,6-6-621,-6-18 0,-2-5 996,6-6-1043,-14-3 1,-1-4-1257,-2-2 0,-3 0 106,-4 8 1,-1-3 389,5-22 0,-2-1 0,-9 22 1,-2 2-1,2-11 0,-1 0 0</inkml:trace>
  <inkml:trace contextRef="#ctx0" brushRef="#br0" timeOffset="26571">28892 3845 24539,'29'38'-6566,"-6"-13"4879,24-3 2616,-17-16 577,25-6-267,-20 0-517,-1-18 1,0-4 206,-1 0-1118,-3-11 0,-4-3 1512,-7 2-298,1-28-1176,-15 23-890,-27-22-1053,16 29-350,-49-3 1015,29 20 339,-28 9 1222,13 3 409,-15 25 1277,15-2-1018,16 8 0,3 3 1075,-4 10-1607,18-3 0,3 1-1258,-5 7-330,34 16-2207,-18-25 3231,51-4 1,-27-4-1,31-4 1</inkml:trace>
  <inkml:trace contextRef="#ctx0" brushRef="#br0" timeOffset="26835">29012 3080 24988,'24'-17'851,"16"-1"952,-7 0-1010,9 4 448,20-2-933,-22 9-400,13 1 5,-17 5 39,2 0-155,-5 1-760,15 15-728,-14-11-7,-9 18 0,-2 3-1809,-1-2 3018,-10 12 0,-4 2 1,-1 6-1,-4 16 1</inkml:trace>
  <inkml:trace contextRef="#ctx0" brushRef="#br0" timeOffset="27001">29955 3166 25978,'36'-14'1007,"22"4"-1326,-14 10-619,-3-2 0,-1 4-512,5 15 1057,15-12 0,-26 36 0,-2-11 0</inkml:trace>
  <inkml:trace contextRef="#ctx0" brushRef="#br0" timeOffset="27151">30650 4115 28226,'18'9'-1147,"2"-1"0,-18-2 0,5-4 0</inkml:trace>
  <inkml:trace contextRef="#ctx0" brushRef="#br0" timeOffset="41533">1383 6573 24718,'0'-9'-5216,"0"3"4437,0 0-195,0 25 335,0 10 124,0 15 300,-11 7 408,8-9-1662,-8 7 1912,2-1-89,7 2-177,-7-3 189,3-4-191,5-2-104,-5-5-172,6-4-206,0-6-316,0-5 180,0-5 265,0-5-548,0-2 461,0-22 105,12 11 1716,-9-36-1406,9 19 965,-2-18-587,-7 8-441,14 3 1173,-10-2-691,7 14 918,-7 1-2222,8 13 2181,-7 21-3371,18 9 1121,-10 13-613,9 5-261,-11-17 0,0-1-441,8 19-50,-2-10 0,1 0 1848,7 4 0,9 5 1,-6-20-1</inkml:trace>
  <inkml:trace contextRef="#ctx0" brushRef="#br0" timeOffset="41719">2282 6714 26248,'0'-31'-5936,"0"5"3717,0 6 1245,0 7 336,-16 4 971,12 20 33,-25 18-816,22 11 1,3 6-613,-4-12 1,0 2 758,3 13 1,2-1-482,3 12-206,0-3 990,0-19 0,0 0 0,0 17 0,0-21 0,0 0 0</inkml:trace>
  <inkml:trace contextRef="#ctx0" brushRef="#br0" timeOffset="41873">1938 7178 23999,'0'-23'-6386,"0"0"4258,0 1 974,28 0 3440,8-7-1103,20 10-820,-17 4 1,1 2 166,16 3-1197,-6 4 0,2 3 994,11 1 1,-21 2 0,0 0 0,18 0 0</inkml:trace>
  <inkml:trace contextRef="#ctx0" brushRef="#br0" timeOffset="42385">2827 7101 24089,'-52'0'1079,"12"0"-989,-5 0-90,14 0 0,3 16 624,0-12-393,5 25-721,1-25 875,3 39-1142,9-24-472,1 40-435,9-28-472,19 9-1543,10-5 1324,12-14 1542,5 3-610,-5-15 1783,1-5-107,-8-1 1,0-4 1022,15-22 59,-9 9 0,-2-3 1788,0-27-955,6-1-632,-22 9-103,-8 0-1265,-1 1-621,-4-8-820,-4 16-658,-1-3 35,-4 16 476,1 7 359,2 3 1021,2 28-1105,4 8-66,2 14 752,0-13 0,1 0-630,7 8 642,-1-8 1,1-1-426,6 1 238,1-10 0,1-3-255,3-1 1403,25-3 1061,-28-11 61,17-28 1277,-18-12-2054,-7 3 1,-2-3 550,1-23-668,-5 8 0,-1 1-463,-3 0-400,-3 6 1,-2 4-515,-1 14-358,-1 3-907,0 17 1400,1 5 1199,0 16-1573,2-11 448,-1 37-1614,5-3 205,-1 12 1707,0-15 1,0-2 0,2 6-1,4 11 1</inkml:trace>
  <inkml:trace contextRef="#ctx0" brushRef="#br0" timeOffset="42549">3583 6652 24988,'-12'-16'-7821,"10"3"4793,-18 3 3072,18 5-3964,-9 2 4103,10 22 0,-2-14 0,3 14 0</inkml:trace>
  <inkml:trace contextRef="#ctx0" brushRef="#br0" timeOffset="42701">3030 8319 23999,'-11'10'-341,"3"-2"0,3-7 1,4-1-1</inkml:trace>
  <inkml:trace contextRef="#ctx0" brushRef="#br0" timeOffset="43300">5327 6979 23189,'-10'-19'-7709,"0"-1"5112,0 4 1777,-3-1 743,-1 3 324,-20-1 633,9 7 64,-29 1-1195,26 22 3015,-20 7-102,24 9-1014,-9 16-227,24-15-1816,17 33-700,-4-34 0,23-4 1,6-4 166,-4-10 285,11-6 0,3-2-187,3-5 1152,-9-11 1,0-1 716,4 6 599,6-41 965,-15 18 78,-11-12-1221,0-4-1802,-15 17-539,-1 1-648,-5 32-1494,0 26 703,0 8 141,17 11-843,-12-20 1219,13 1-252,-1-4 207,4 9 1809,1-14 0,11-1 0,-13-14 0</inkml:trace>
  <inkml:trace contextRef="#ctx0" brushRef="#br0" timeOffset="43617">5803 7083 23999,'6'-12'-2750,"-2"3"1769,-3 25-1569,0 7 1333,-1 24 338,0-7 405,0 16 52,0-24-1265,0 9 509,15-14-587,-11-9 1303,24-4 1141,-11-25 1206,8 7 8,-2-35-862,-4 17 400,0-24-500,2 6 906,-2-3-115,9-17-1386,-10 15-808,-4 14 1,0 1-380,-2 3 678,4 4 86,-7 17 1234,-1 6-519,0 0 270,1 21-2408,2-1 261,2 22-189,7 15-81,-3-11-226,-1-5 1,1 1-1843,9 5 2007,-9-17 0,2-2 1228,13 5 0,3-8 1,3-3-1</inkml:trace>
  <inkml:trace contextRef="#ctx0" brushRef="#br0" timeOffset="43984">6887 6325 24898,'-23'-10'-2571,"6"19"5474,17 43-5706,0 1 1974,-2 3 1,4 2 88,6-24 1,1 0 188,-8 12 1,2 2 83,11-2 0,3-2-650,-8-12 1,0 1 454,7 16 1,0-3-2111,2-1 1857,10 13 303,-21-35 215,12-1 441,-12-15 327,-2-4 732,1-2 873,8-25-270,0 18-673,2-25 1,0-5 354,5 8-523,0-9 1,-1-1 213,2 5-24,8 4 26,-7 10-794,-7 16 550,8 13-1332,-13-5 118,4 57-1842,-8-35-8,-2 36 108,-4-27-588,-1-1-513,0-2 2938,-19-4 0,14-6 0,-14-4 0</inkml:trace>
  <inkml:trace contextRef="#ctx0" brushRef="#br0" timeOffset="44166">5820 6074 25168,'-4'-27'-7757,"0"3"5279,4 8 1614,17 4 3224,-13 26-5849,27 24 1579,-13 17 1795,-10-17 0,1 1 1,4-1-1,0 0 0,-5 2 1,-1 1-1</inkml:trace>
  <inkml:trace contextRef="#ctx0" brushRef="#br0" timeOffset="44634">8875 7056 22920,'-45'0'809,"-4"0"-629,11 0 0,-1 0-90,-22 0 73,20 8 1,1 1 341,-10-5-432,6 32 38,6-19 544,11 32-1259,10-18-44,9 20-822,8-23 226,25-7 0,6-4-248,-1-4 1123,15-3 0,0-7 38,-6-24 270,-9 6 0,-1-5 985,3-28-865,-10 7 0,-2-2 478,-6-17-61,-3 18 0,-1-2-619,-8-8 1,-3 0-158,4 11 1,0-3 270,-2-6 1,-1-6-1,-1 5-853,2 3 0,-2 0 165,-3-3 1,-2-3-1,1 5 67,3 7 1,0 4 64,-6-9 0,0 4-225,8 0 672,0 15 82,0 34 79,0 26 1,0 9-22,0-5 0,0 3 7,4 13 0,1 7 0,-1-5-394,-3-4 0,1-2 173,2-5 1,1 3-1,-1-3-117,-4 3 0,0-2-115,0-1 1,0 0-52,0-3 1,0-1 494,0-4 0,0 0 0,0 29 0,0-6 0</inkml:trace>
  <inkml:trace contextRef="#ctx0" brushRef="#br0" timeOffset="44769">8447 6701 23729,'21'-37'-3783,"2"5"3181,22 7 2036,1 6-445,7 8-1020,-6 5 1,2 5 0,-10 8 0,1 2 0,13 2 0,1 0-1</inkml:trace>
  <inkml:trace contextRef="#ctx0" brushRef="#br0" timeOffset="45133">9628 6908 23099,'-51'-30'-2763,"-2"-1"1401,14 16 1409,-10-7-127,20 20 845,-18 8 338,24-2-298,-13 51-1293,26-27 659,-3 36-351,13-24-970,0 2 92,18-3-1485,10 9 130,-5-15 1391,9-14 0,1-4 482,-8-4 716,11-5 0,2-5 1028,-5-16 1083,10 12-526,-18-38-32,-4 19 554,-5-27-687,-2-9-1340,-7 12-496,-4 10 0,-1 1-1321,-2-1-816,0-5 616,0 23 587,0 24-733,0 20 454,0 14 292,-1-5 0,2 1-303,14 11 1260,-11 15 0,27-20 0,-9-2 0</inkml:trace>
  <inkml:trace contextRef="#ctx0" brushRef="#br0" timeOffset="45467">10118 6855 24718,'0'11'-6385,"0"8"4256,0 19 1065,0 2 426,0-9 302,0 13 32,13-12-837,-10 14-861,20-26 1911,-20 2-140,14-16 1203,-8-18 245,4 8 995,0-37-1531,5 0 859,-4-12-1088,0 14 0,1 1-18,0-7 10,-3 11 1,0 2-646,-2 1-584,3 5-418,-8 12 1322,1 13 1152,-3-5-1841,7 24-1372,-2 12-958,12 26 2547,-3-5 1,6 2 0,-3-15 0</inkml:trace>
  <inkml:trace contextRef="#ctx0" brushRef="#br0" timeOffset="45884">10987 6719 25438,'-25'-17'-4723,"-12"3"4489,21 8 8,-3 25 1235,7 12-1472,12 12-686,17 0-443,-12-10-437,32-1 1561,-31-2-935,49 5 1131,-35-19-1047,37 13 1379,-34-27 1316,9 9 317,-17-33-274,-4-11-689,-5-12 369,-6-22-1320,0 24-1,-8 8 1,-1 1-1029,5-2-346,-25-11 258,25 57 796,7 43 168,-3-21 0,3 4 209,6 6 0,3 4 0,-1-4-156,1-4 0,-1-1 194,-2 13 1,3 0 61,7-16 1,0-1-190,-11 0 1,-1 0 66,8-2 1,1 0-465,-6 9 1,-1-1 282,11 14-34,-15-14 1,0-3 350,5-4-1827,-10 6 413,-28-25 2117,-10-1 0,-16-11 0,1-1 1</inkml:trace>
  <inkml:trace contextRef="#ctx0" brushRef="#br0" timeOffset="46383">12485 6876 24449,'2'-19'-4268,"-1"0"2277,-21 0 1000,-5-9 168,-1 8 686,-19-4 325,18 15 456,-21 3-988,22 27 1977,-2-2 132,25 22-1657,-7-5 356,10 6-768,19 20-895,-15-13 369,23-12 1,3-1-595,-5 0 536,3-14 1,1-4-427,5 1 1788,-1-10 31,0-3 854,10-6 893,-12-21 248,12-16-727,-22-14-1394,-10 7 1,-2-2-611,-3-19 3,-4 19 1,-2-4-234,2-10 0,-4 0-239,-8 12 0,-3-2 151,5-7 0,1-6 0,-2 6-512,-4 5 0,-1 2 374,2-3 0,0-3 0,1 7 181,4 9 1,-1 2 113,-4-17 1,-3 10-373,2 33 952,4 53 357,9 25-666,5-20 0,2 7 0,-1-5 61,-5-5 0,2-1-155,12 14 0,2 2-502,-6-1 0,0-3 172,3-15 1,1 0-373,5 23 1,0-2 751,3 2 1,-9-25-1,-1-1 1,4 7 0</inkml:trace>
  <inkml:trace contextRef="#ctx0" brushRef="#br0" timeOffset="46533">12322 6553 24089,'0'-25'-6476,"0"2"4348,0 4 884,18 4 3082,-13 2-2103,46 5 1052,-19 2-293,31 4-1151,-4 1 859,3 1 1,-28 10-1,0 3 1,1 2-1,0-1 1</inkml:trace>
  <inkml:trace contextRef="#ctx0" brushRef="#br0" timeOffset="46735">13748 6616 24449,'-17'-29'-7074,"-3"3"5082,-21 11 3163,-1 5-13,5 30 776,2-16-695,13 43-1367,10-21-1060,3 8 1,2 3 957,5 13-707,-5 15 586,31-19 0,-18-1 0,19-1 0</inkml:trace>
  <inkml:trace contextRef="#ctx0" brushRef="#br0" timeOffset="46887">13495 7514 24179,'-14'1'435,"3"0"1</inkml:trace>
  <inkml:trace contextRef="#ctx0" brushRef="#br0" timeOffset="48051">14798 6964 23189,'36'0'900,"1"0"-720,7-20 1325,2 1-393,6-22-1056,-25 23 1,1-1-16,1-3 1,0-1-106,0-1 1,0-3 69,9-15 1,-1-2-174,-10 11 1,-1-3-8,-1-5 1,0-6-1,-4 4-489,-6 3 1,-2 0-135,1-13 0,-2-2 255,-8 1 0,-2 2-300,0 13 1,-2 0-10,-8-23 1,-5 3-1184,-13-1 1017,4 20 0,-2 3-401,-2 7 443,-33 21 1898,42 28-447,-10 17 1,2 8-92,17-9 0,5 4-235,-3 11 0,0 6 1,2-4 73,2 2 0,2 0-38,5 8 1,1 5 0,-1-6-22,-4-5 1,3-3-339,8-9 0,4 2 0,-1-2-1276,1 11 1,3-3 233,2-15 1,3-1 181,10 14 0,1-3-31,8-6 796,-4-17 0,2-6 984,8-6 514,15-7 622,-2-27 1008,-16-12-1127,-12 3 0,-2-3 510,0-22-998,-11 20 0,-4 0-189,-4-4-1216,-1-7-596,-11 22-599,-1 6-737,0 4 359,0 56 256,0 6 990,-1-8 0,2 1-118,9-7 0,1-3-665,-6 15 222,36-5 884,-23-4-874,31 3 980,-14-15 195,28-2 701,-23-17 794,12-5 618,-17-16 80,-4 11-469,-2-37 551,5 2-617,-13-12-1173,-6 15 1,-3 2-840,-4-7-724,1-18-384,-8 34-787,0-3 264,-1 44 759,0 26-377,0 8 566,16-6 1,1-1-649,-9-5 973,23-10 0,2-3 475,-14-2-65,38-11 1311,-29-2-175,19-30 1289,-24 16 171,7-40 34,-11 6-507,-5-11-1355,-6 15 1,-2 0 111,-1-6-1804,-1-18 131,-4 32-1247,0-2 9,0 43 716,0 0-71,0 28-458,0 17 479,20-9 1388,-10-5 0,1 0 1,13 7-1,-16-20 0,1 1 1</inkml:trace>
  <inkml:trace contextRef="#ctx0" brushRef="#br0" timeOffset="48303">16215 6013 22920,'19'-8'2594,"-15"1"-4710,35 5 2138,-9 0 147,21 17-1058,-4 5-758,-11 35-704,-17-17 1975,-13-4 1,-4 1-1,-2-1 1,0 13-1</inkml:trace>
  <inkml:trace contextRef="#ctx0" brushRef="#br0" timeOffset="48985">16608 6792 22110,'0'26'-6026,"17"-4"3268,1 0 1538,2-7 1236,11 3 327,-27-5-1531,31 1 1908,-20 1-2152,26 6 2106,-17-6 99,19 9 272,-19-15-531,16 2 105,-16-9 1403,22-16-712,-24-6 524,21-23-605,-28 9 189,10-21-602,-15 22-261,2-24-1140,-8 28-574,1-7-665,-4 16 432,1 25-568,-1 17 1009,-1 17 134,18 13-414,-14-9 333,29 4-108,-29 0-352,20-14 0,6-1-95,-2 14 1578,12-11 1,5-3 0,7-3 0,-17-11 0,0-1 0</inkml:trace>
  <inkml:trace contextRef="#ctx0" brushRef="#br0" timeOffset="49669">18815 6458 23909,'0'-15'-6026,"-19"0"5392,14 3-1918,-32 3 3851,10 4-281,-9 2-33,0 22 440,9-14-994,4 54 393,2-31-590,11 12 1,8 1 576,16 4-1728,5-10 1,6-1-534,31 0 1028,-22-14 1,3-3-103,6-9 1,0-5 28,23 4 1081,-12-16 0,-3-2 759,3 6-313,-18-21 0,-4-5 1335,-10 8-1842,-7-18 1,-5-3-978,-9 8-986,-8 0 1,-6 3-1724,-18 6 2967,2 8 0,-2 1 0,-17 2 0,0-1 0</inkml:trace>
  <inkml:trace contextRef="#ctx0" brushRef="#br0" timeOffset="49884">18938 5914 22740,'40'-12'2865,"-1"1"-2189,9 3-649,-11 5-292,10 1 27,-25 22-1708,0-15 1468,-16 34-1516,-2-23-1217,-3 16 352,0-5 66,-1 0-164,0-1 2726,-16-1 0,12-4 1,-13-2-1</inkml:trace>
  <inkml:trace contextRef="#ctx0" brushRef="#br0" timeOffset="50050">19525 5643 23459,'49'-15'3101,"0"4"-2406,-4 4-561,-3 5-467,-3 2 48,9 15-651,-16 15-535,-10 1 0,-4 4-461,-9-1 1,-3 0-224,0 10 0,-2 1 1857,-2-5 0,-1 0 0,-1 4 0,0 1 0,0 3 1,0 0-1</inkml:trace>
  <inkml:trace contextRef="#ctx0" brushRef="#br0" timeOffset="50400">21037 6599 23999,'0'-41'-6386,"0"3"4258,-23-6-34,-4 17 1864,-27 0 833,12 19 520,-14 24 656,26-11-1413,0 37 886,9-6-110,18 10-408,-8 18-496,32-25-772,-8-7 0,1-1-1304,12 4 1025,5-4 1,-4-1-424,-18-5-297,38 15 736,-45-29 328,8 2-1110,-32-10 1341,-6 1 886,-25-4 1,25 0-1,2 0 1</inkml:trace>
  <inkml:trace contextRef="#ctx0" brushRef="#br0" timeOffset="50903">20833 5846 23999,'0'-13'-5306,"0"4"4077,15 4 4967,-11 25-5483,23 22 454,-24 15 902,7-4 1,0 2 20,-9-14 0,-1 1-276,2 10 1,1 5 0,-1-3 398,-2-2 0,0 2-452,0-2 1,0 8 0,0 0-1,0-8-1021,0 5 1,0-1 1755,0-7 1,0 5 0,0-1 0,0-8 0,0-5 0,0-2 0,0 10-1,0-1 1</inkml:trace>
  <inkml:trace contextRef="#ctx0" brushRef="#br0" timeOffset="51050">20665 6726 23999,'29'-42'-1927,"-4"-1"580,29 5 1418,-15 11 0,0 1-55,-6 8 0,1 1 131,14-6 0,1 2 0,-11 8 0,-1 2 0,1 0 0,1-1 1</inkml:trace>
  <inkml:trace contextRef="#ctx0" brushRef="#br0" timeOffset="51269">21983 5767 24089,'-24'-6'225,"-8"28"1530,29-2-4042,-21 32 1722,13-2-400,-13 11 801,14-26 1,-1 2-41,-1 2 0,-1 3-230,0 0 1,0 4 0,1-2-102,-4 7 1,0 3-697,0 4 0,-2 7 1,1-7 628,2-5 0,1 0 552,0 1 0,-1 6 0,1-7 0,3-6 0,1-3 1,-3 12-1,1 0 0</inkml:trace>
  <inkml:trace contextRef="#ctx0" brushRef="#br0" timeOffset="52017">22030 6627 25348,'0'-4'-6116,"0"25"3988,0 12 1064,0 14 425,0 5 213,0-9 212,-13 1 431,10 1-1674,-9-3 1479,12 10-381,-8-16 577,6 10-679,-5-28 1122,24-3-450,2-47 207,2 6 118,4-13 0,-1-4 92,-1-7-140,1 15 0,2-1 426,2-13 22,-3 1-742,-2 7 966,5-3-1095,-10 23 214,9 1 674,-17 20-243,4 38-2617,-9-9 491,0 34 927,-4-29 0,0-1-580,0 18 481,1-8 1,1-1-921,-1 2-734,9 18 43,-3-36 1907,7 3-393,7-22 1644,-3-2 159,17-20 1168,-14-12-744,17-28-238,-16 6 60,4-8 402,-8 15-233,-4 1-1691,-2 0-368,3-4-1114,-6 15 1125,2 0 126,-7 21 558,-1 21-1668,0-7 689,-1 39 8,2-20-193,-2 25 185,3-7-15,4 17-331,0-15 346,1-11 1,1-2 511,5-2-681,19 2 1129,-11-23 1063,10-2 211,5-28 941,-9 17-1201,-3-26 0,-1-6 564,5 4-507,-6-13 0,-1-3 854,3-6-966,-6 9 1,-1-1-1037,0-4-594,2-12-971,-8 22 157,-7 16 764,0 4 116,-5 33-941,-3 21-174,0 29 296,-14 0 345,10 4-162,-4-32 0,1-2-308,7 15 1116,18 9 1,-14-27 0,14-2 0</inkml:trace>
  <inkml:trace contextRef="#ctx0" brushRef="#br0" timeOffset="52207">24167 6536 24179,'-23'-8'-1348,"-7"3"1490,-14 1 261,-7 23 1236,14 12-1464,10 10-1036,10 6-601,17-9-944,0 4 696,0 1-189,21-13 0,6-1 1630,2 15 1,6-16-1,2-2 1,6 8 0</inkml:trace>
  <inkml:trace contextRef="#ctx0" brushRef="#br0" timeOffset="52383">23305 7270 25078,'-28'10'-1504,"6"-1"-248,31-4 1,-10-2-1,21-3 1</inkml:trace>
  <inkml:trace contextRef="#ctx0" brushRef="#br0" timeOffset="52734">25923 6318 25078,'-28'-18'-2310,"0"0"1,-28-15 1696,21 14 1,0 2 175,-21-6 451,21 11 1,0 2 302,-23 3 228,21 5-36,-3 25-45,27 9-624,20 0 1,3 1-1003,-3 23 457,28-13 0,6-2-191,-7 11 331,2-18 1,5 1-58,-10-3 0,-3-1-875,14 16 790,-18-11 1,-1-1 483,5-1 761,-15 11-407,0-26-494,-13-1-404,-21-10 529,-9-4-40,-24-1 593,6-3 0,18-18 0,13-6 0</inkml:trace>
  <inkml:trace contextRef="#ctx0" brushRef="#br0" timeOffset="52957">26502 6015 25528,'8'-13'-1116,"-3"3"460,-3 22-2200,-2 4 1479,0 22 549,0 2 83,0 8 253,-14 9-563,11 6 418,-4-14 1,1 2 35,5-14 1,2 1 596,-3 12 0,4 0-386,6-17 1,1-1-514,-4 29 131,13-3-192,-8-23 1,-1-1-520,-4 14 121,10-16 0,-1-2 1178,-11-3 0,7-3 1,-10-15-1</inkml:trace>
  <inkml:trace contextRef="#ctx0" brushRef="#br0" timeOffset="53084">26283 6609 23729,'0'-46'-6385,"0"0"4256,20 5 2585,-16 1-359,24 18 0,5 3 1338,-4-7-1275,14 11 0,3 5 242,7 4-440,-4 13 1,0 2 0,10-5 0,-19 6 0,-1-1 0</inkml:trace>
  <inkml:trace contextRef="#ctx0" brushRef="#br0" timeOffset="53367">27460 6546 23999,'-24'-14'-3500,"-13"11"4366,6-11-1602,-7 14 1626,-5 0-357,14 0-152,3 26-41,-7 9-565,18 16 200,-10 0-413,23-9-262,-5 0-467,7 2-430,25 12-563,-19-14 1083,27-13 0,3-3 8,-8 0 1148,11-12 0,3-4-2,0-2 1074,10-5-100,-22-18 854,-5 11 457,-13-38-2469,3-4-134,-13-15-1030,-5 13 0,-5 0 1023,-5 18 1,-3 0 0,-3-11-1,-1 2 1,-2 12 0,1-1 0</inkml:trace>
  <inkml:trace contextRef="#ctx0" brushRef="#br0" timeOffset="53707">28073 6513 23549,'-14'5'3039,"10"15"-7243,-11 18 2939,15 8-713,0-8 659,0 2 287,0-1 326,0 11-531,0-16 1220,0 10-158,0-25-554,0-19 280,12 1 1763,-9-41-2068,34-3 1697,-20-14-1255,11 12 1,3 1 775,3-13-661,0 9 1,3 2 498,8-3 0,-15 17 1,1 2-1,13-4 1</inkml:trace>
  <inkml:trace contextRef="#ctx0" brushRef="#br0" timeOffset="54083">29180 6462 23909,'-53'0'720,"9"0"-540,1-14-1437,9 10 1182,2-10-707,-10 14 1096,13 0-77,-3 17 313,11 4-578,12 20-1110,0-8 588,9 0-1022,24 3 420,-18-10 33,30-3 1,5-3 130,-15-1 237,13-7 0,2-4 382,-11-3 1137,17-5 319,-25-24 553,8-7 492,-21-14-1850,-3 11-1,-1 0-701,-5 1-371,3-19-326,-3 64-377,0 9-732,0 26 46,0 2-925,14 8 2845,6-13 0,-2 11 0,-2-19 0</inkml:trace>
  <inkml:trace contextRef="#ctx0" brushRef="#br0" timeOffset="54500">30215 6299 24629,'-24'-15'-4375,"-8"1"3715,29 33-542,-10 8 1253,13 18-1059,23 13-604,-18-23 973,23-7 0,3-3-610,-10 1 758,30 3 58,-28-14 483,6-7 165,-7-1 888,-5-27 1277,-5-8-685,-11-12-1458,3-4 726,-4-4-1546,0 11-70,0-13-410,0 25 50,0 28-282,0 12 483,0 33 857,0 0-120,-6 11 1,-2 5 248,0-8 1,-1 1-54,0-10 0,-1 1 1,1-3-2,1 6 0,-1-4-29,-4-16 1,0-1 372,1 24-756,-17-4 591,6-8-205,-5-6 5,0-7-135,-13-3 1325,13-14-908,-6-3 1,19-9 0,5 0 0</inkml:trace>
  <inkml:trace contextRef="#ctx0" brushRef="#br0" timeOffset="54771">30367 6876 23279,'33'-21'669,"0"1"0,-1 0 1,1 1-272,-2 1 0,0 2-37,0 1 0,-1 1 183,27-10-81,-10 9 0,0 3-303,10-4-29,-7 6 0,-2 1 221,-11 3-494,18-4-56,-31 2 144,9-13-233,-20 2-818,-1-10-171,-9-28-490,-2 19 306,-1-21-204,-19 9-1102,14 24 316,-14-11 153,5 29 1746,11 19 419,-18-9 1764,19 39-1492,-5 2 102,7 14-267,-2-14 0,4 0-774,17 10 226,-19-18 1,4-1-1637,39 12 2039,-21-3 1,22-4 0,-8-2-1</inkml:trace>
  <inkml:trace contextRef="#ctx0" brushRef="#br0" timeOffset="54900">32035 6824 28316,'26'0'180,"-5"-9"1081,-6 7-6678,-7-8 5067,-3 2 0,-3 6 0,-2-6 0</inkml:trace>
  <inkml:trace contextRef="#ctx0" brushRef="#br0" timeOffset="68921">1565 10085 25978,'22'13'-4144,"20"-2"4163,-36 0-3149,44-4 4230,-29-1-1088,26-2-168,-11 0-567,6 0-550,2 0 1416,-10 0 1,2 0 0,20 1-1,-19-1 1,0 0 0</inkml:trace>
  <inkml:trace contextRef="#ctx0" brushRef="#br0" timeOffset="69100">1868 10421 24808,'25'-12'1754,"21"9"-3066,-19-9 998,26-3-473,-1 12 780,6-23 1,7 23-1,-31-2 1,0-1 0</inkml:trace>
  <inkml:trace contextRef="#ctx0" brushRef="#br0" timeOffset="69337">2402 9830 24449,'-47'-15'-2207,"6"2"1253,7 2 585,10 3 331,12 1-637,28 4 1774,6 0-290,22 26-1739,-4-17 1426,3 41-1416,1-24 718,-15 9 0,-1 5-969,10 16 664,-14-3 0,-5 4-792,-9-20 1,-6 2 133,-8 29 0,-4 1 282,7-24 1,-4-2-174,-18 14 1,-5 1 1195,9-1 1,-3-2 0,-4-14 0,-2 0 0,2 10 0,-1 0 0</inkml:trace>
  <inkml:trace contextRef="#ctx0" brushRef="#br0" timeOffset="69600">3705 9437 26787,'4'-12'-3968,"0"1"2726,-2 24-1424,0 3 1401,-2 25 660,0 3 83,-14 10 336,10 11-783,-3-30 0,0 2-48,0 20 1,1 2 367,5-15 1,-1 2 315,-4 3 1,-4 4 0,3-4 104,2-6 0,0-2 322,-4 11 0,-2-3 0,-8 13 0,-1-4 0</inkml:trace>
  <inkml:trace contextRef="#ctx0" brushRef="#br0" timeOffset="69734">3055 10265 23639,'9'-34'-2189,"1"0"0,-6-16 1712,29 9 1,7 2 1325,-2-4-1020,18 11 1,6 4 429,-27 12 1,-2 3-166,15-3 0,0 4 0,-14 6 0,0 3 1,1 1-1,-1 0 0</inkml:trace>
  <inkml:trace contextRef="#ctx0" brushRef="#br0" timeOffset="70083">4298 9989 24718,'-21'7'3188,"-17"1"-2834,33-3-1113,-36 6 1188,26 9-1217,-22-1 1175,13 19-1116,7-12 234,7 10-1688,10 5-80,17-11-558,11 19 171,9-24 1454,22 2-182,-21-18 1432,15-4 169,-17-5 915,-1-25 854,-4 6-534,-11-11 1,-3-3 385,7-9-1019,-11 3 1,-2-1-632,-4-6-764,-3-14-722,-4 26-395,0 5-305,0 8 530,0 5 78,0 24-95,0 13 87,0 14-188,19 7-167,-14-7 133,40 3 1653,-21 0 1,25-3 0,-6 0 0</inkml:trace>
  <inkml:trace contextRef="#ctx0" brushRef="#br0" timeOffset="70341">5422 9825 24629,'-23'-21'-4241,"-8"10"4676,-26 2 331,12 9 291,-10 24 486,27 6-1554,10-1 0,4 2-957,2 17 66,6-14 1,5-1 349,24 7-1280,-18 11 785,28-28 1,4-5 50,-6 9 232,11-11 0,4-4 585,-2-4 538,19-4 698,-34-25 741,-5-7-132,-16-11-1296,-8 1-3039,-18-4 2457,13 12 1,-35-7-1,11 15 1</inkml:trace>
  <inkml:trace contextRef="#ctx0" brushRef="#br0" timeOffset="70483">4462 10858 24718,'-11'23'-3934,"1"-3"4237,6-9 1,21-23 0,7-8 0</inkml:trace>
  <inkml:trace contextRef="#ctx0" brushRef="#br0" timeOffset="71085">6242 10055 25618,'31'-21'2178,"22"2"-746,-29-22-3233,25 2 1897,-10-7-363,-11 9 0,-2-3-22,-6 10 1,-1-1 75,5-9 1,-1-2-105,-7 3 0,-3 1-777,2-19 297,-7 14 1,-3 1 104,-5 1-1168,0-14 358,0 32 82,-17-1-291,2 43-339,-5 40 1419,13-26 1,3 3 583,3 29 0,2 1 1,-4-24-1,-1-1 1,0 16-1,0-1 1</inkml:trace>
  <inkml:trace contextRef="#ctx0" brushRef="#br0" timeOffset="71233">6218 10489 25078,'-3'-21'-7153,"30"16"10711,-1-42-3899,34 23 664,-34-1 1,1-1-826,5 3 0,2 2-36,3-3 0,2 0 634,2 0 1,2-1 0,2 1-1,1 0 1,1 1 0,0 0-1</inkml:trace>
  <inkml:trace contextRef="#ctx0" brushRef="#br0" timeOffset="72267">8672 9388 24449,'-52'-17'-2232,"1"1"1413,12 3 351,-23 4 752,15 4-85,-13 2 155,25 3-8,4 15 175,7-12 497,11 28-1184,5-3-270,8 10-875,24 7-601,-18-6 905,30-7 1,7-1-239,-10 18 166,15-9 1,1 0-340,-8 2 1322,-13-11 0,-3-1-398,-9-1 184,-2 2 361,-39-7 1937,19-8-1443,-30-3 1,-6-3 828,8 1-1027,-4-5 0,-2-1 21,-4-2 326,5-1-401,5-2 1,16-24 0,6-6 0</inkml:trace>
  <inkml:trace contextRef="#ctx0" brushRef="#br0" timeOffset="72651">9268 9016 23909,'6'-1'2847,"0"0"-1629,-4 19-5332,-1 14 1858,-18 11 1868,16-4 1,-2 1-664,-27 16 935,26-13 1,6 7-1,-3-4-603,-5-8 1,0 0 56,4 10 0,3 5 0,0-6-316,-1-12 1,0-1 1032,0 20 1,0-1 123,0 1-666,0-16 0,0-2-98,0-6-283,0 1-11,0-20 692,12-21 1970,1-21-1373,1 1 1,1-3 322,6-30-376,-9 27 1,0 2 298,6-16 205,1 3-26,-2 8 258,4 0-1712,-8 21 1211,8 1 300,-12 17 80,2 20-2043,-5 0-245,-2 21 461,2-4-267,0 7-139,1 4-251,1 1-428,0-13 0,2 0-1325,6 13 3305,3-11 0,2-2 0,11-4 0,12 6 1</inkml:trace>
  <inkml:trace contextRef="#ctx0" brushRef="#br0" timeOffset="72917">10063 9604 24718,'-23'-23'-5353,"-16"4"4993,10 6 415,-9 6 749,0 4 16,11 3-205,-6 51-449,4-22-454,16 14 1,4 2 489,-3-3-629,20-8 0,4 0-1018,-8 3 550,28-11 0,5-3 42,-12 0 372,12-13 0,1-3 581,-10-1 186,10-44 769,-25 14-993,-5-12 0,-3-2 368,-5-3-514,0-13-1849,0 3 129,-20 15 1314,15-5 1,-15 20-1,20 1 1</inkml:trace>
  <inkml:trace contextRef="#ctx0" brushRef="#br0" timeOffset="73234">10305 9637 23729,'0'10'-5396,"0"-3"3357,0 2 975,0 1 605,0 4 214,0 4-59,0 4 76,0 5-1369,0 3 1597,0 2 0,0 16 0,0-13 0,0 19 90,0-30 360,10 5-671,-7-15 202,7-6 411,-10-2-302,7-5 1102,3 0 370,14-41-580,-3 10-494,6-28 0,0-5 252,-12 30 1,1 0-743,4-10 1,4-5 0,-3 5-284,-5 12 0,-1 2-403,10-17 0,0 3-561,2 1 1210,7-4 1,-12 23-1,1 1 1</inkml:trace>
  <inkml:trace contextRef="#ctx0" brushRef="#br0" timeOffset="73500">11142 9156 25888,'-27'-17'-3270,"5"-1"1140,9 5 831,10 1-428,-11 24 3466,14 19-2402,0 13 165,0 16-291,-1-19 1,2 1 366,6-7 0,0 0-161,-5 27 0,0 0 258,5-23 1,0-2 130,-1 9 1,-2 1-1545,-4-4 1,2-3 657,14 19-70,-15-16 0,-1-2 1124,6-2 1,-6 4 0,0-21 0</inkml:trace>
  <inkml:trace contextRef="#ctx0" brushRef="#br0" timeOffset="73617">10908 9854 23999,'-14'-50'-7534,"3"0"6866,19 14 0,3 0 1122,-7-17-450,21 20 1,10-2 0,-3 5 457,11-14-857,-3 19 1,8 0 0,-5 5 660,18-2 1,-20 10 0,-1 1 0,14 2-1</inkml:trace>
  <inkml:trace contextRef="#ctx0" brushRef="#br0" timeOffset="74621">12142 9306 24269,'-19'-14'-4880,"-7"5"4862,6 4 439,-12 26 1230,15 0-1808,5 9 1,3 4-487,2 13 224,4 0 0,1 2-1102,2 13 1188,12-20 0,5 5 0,0-5-853,-5-10 1,2-2 478,11 6 1,6 2-1,-3-7-1686,12 3 1652,-3-16 0,0-3 752,6-6 561,-6-12 0,-2-7 1494,3-24 73,8-8-663,-27 4 1,-4-2 83,6-12-594,-8 6 0,-3-1-258,-4-5-832,-4 13 1,0 1-1260,-2 3-847,0-7 645,0 49 249,0 12 633,0 22 63,0 6 226,20-9-268,-14 1 262,36-1 504,-25-5-895,22-3 754,-9-6-102,20-4 833,-11-10-91,-4-4 1,-1-5 1476,6-22 406,13 16-851,-21-42 464,-2 26-180,-5-24 174,0-2-1709,-10 13-699,0-14-670,-11 31-627,-3-7-26,0 37 374,-1 9-558,0 34 827,0-3 268,9-15 1,4 0-1031,16 8 812,8-6 1,5-3 41,14-6 948,-5-10 1,1-6 830,3-10-154,-4-19 0,-2-6 1622,10-7-1235,-10-12 1,-2-5 40,-20 18 0,-2-3-133,15-22 0,-3-3-441,-17 21 0,-3-1-283,5-11 1,-3-2 166,-6 0 0,-4 1-783,-3 11 1,-1-2-135,0-21 1,-2 1-872,-3-7 693,-10 24 1,0 2-827,6-6 237,-16 5-240,0 9 452,14 0 331,-28 14 1319,23 22 1288,-5 11-272,8 24-657,8-2-765,0 8 75,0-7 1,0 1-346,0 24-382,9-7 1,1-1-318,-8-23 0,0-1-1302,14 21 0,1 0-1188,0 5 2181,-9-21 0,1-2-513,16 9 1459,-22-4 0,8-6 0,-11-3 0</inkml:trace>
  <inkml:trace contextRef="#ctx0" brushRef="#br0" timeOffset="74769">13633 9355 25348,'0'-44'-6206,"29"13"7984,-5-5-1622,29 15-2,-17 8 1,0 1-213,23-2 111,-2 6 0,0 2 0,-23 4 0,-1 1 0,12 1 0,-1 0 0</inkml:trace>
  <inkml:trace contextRef="#ctx0" brushRef="#br0" timeOffset="75266">16395 8793 25708,'0'-12'-6026,"0"1"3898,0 34 1565,1 11 1,-2 5 412,-6-2 1,-1 3-225,7 6 1,1 5 0,-3-4-22,-9-5 1,0-2-206,10 14 1,2 2-1200,-9 0 1,1-3 1832,7-11 0,0-1 0,-7 11 0,-1 0 0,4-18 0,-1 0 0</inkml:trace>
  <inkml:trace contextRef="#ctx0" brushRef="#br0" timeOffset="75417">15925 9507 24539,'-1'-52'-6434,"0"2"4274,22-11 2239,17 16 318,-4 14 1,5 3 183,-6 13 1,2 2-665,17-3 0,-1 3-48,13 6 149,-20 3 1,-1 2-1,19 2 1,2 0 0</inkml:trace>
  <inkml:trace contextRef="#ctx0" brushRef="#br0" timeOffset="75705">16978 9390 24179,'0'18'-5126,"-16"9"5954,12-4-1617,-32 14 2106,31-14-1865,-15 5 980,20-7-1306,0-1-723,0 0 1508,29 8-1057,-6-6 921,11-5 1,4-2-707,7 1 1044,8-6 1,1-3 22,-1-1 755,-4-12 1,-2-3 1133,-13 5-446,-11-20 0,-4-5 33,-6 6-1193,-6-10 0,-3-2-862,-4 1-654,0-6-329,-17 17-1790,13 3-910,-12 28 2901,16 7-1543,0 19 2445,18 0 1,-14-9 0,14-1-1</inkml:trace>
  <inkml:trace contextRef="#ctx0" brushRef="#br0" timeOffset="75934">17360 8829 24269,'27'-36'-580,"-5"4"208,25 6 2306,0 3-784,-12 12-312,8 1-535,-10 26-1891,-8 16-1080,-5 8-172,-11 13-1168,-9 11 3576,-18-14 1,13 16 0,-13-22 0</inkml:trace>
  <inkml:trace contextRef="#ctx0" brushRef="#br0" timeOffset="76091">17828 8461 25618,'29'-18'571,"-1"0"0,1 2 1,1 1 425,31-9-1138,-14 12 1,3 2-485,-12 4 0,1 1-385,5 0 0,4 0 1,-4 5 906,-2 8 0,-2 1 0,12-7 0,-2 1 0,-16 6 0,0 1 0</inkml:trace>
  <inkml:trace contextRef="#ctx0" brushRef="#br0" timeOffset="77034">20412 8921 23909,'0'-12'-6386,"-20"1"5899,16 3-1643,-42 5 3612,24 1-352,-27 2-204,9 21 298,-4-16-991,-1 41 1270,3-23-11,3 24 158,7-8-1756,14 1-519,7 19-609,11-14-23,21-7 0,6-2-785,10 7 1364,1-17 1,5-2-91,-13-6 1,-1-2 418,1-2 1,1 1-147,28 12 964,-3-3 871,-10-3 521,-9-3-907,-6-3-400,-17-5-839,-1-2-825,-41-6 1064,-10-1-55,-15-1-456,-1 0 660,13 0 0,4-17 0,1-4 1</inkml:trace>
  <inkml:trace contextRef="#ctx0" brushRef="#br0" timeOffset="77234">21332 8822 23819,'29'0'1080,"-5"0"-451,-8 0-179,-8 23-4069,-4 13 2966,-13-1 1,-2 4 141,6 26 319,-13-27 0,-3 1-354,7 6 0,2-1-364,0-10 1,-1 2-745,-6 25 1,0 0 537,10-25 0,2-1 1324,-3 11 1,0-2-1,-2 15 1,12-3 0</inkml:trace>
  <inkml:trace contextRef="#ctx0" brushRef="#br0" timeOffset="77401">20942 9183 23819,'59'-22'2959,"1"3"-2216,-5 5-728,5 5-154,5 3-729,-15 5 1,1 0 101,-10-1 1,0 3 678,12 8 0,-1 1 0,-14-8 1,-3 0-1,0 8 0,0-1 0</inkml:trace>
  <inkml:trace contextRef="#ctx0" brushRef="#br0" timeOffset="77707">22323 9331 23729,'-40'0'1169,"3"0"-539,-13 0-450,12 16 933,-14-12-750,24 18 0,2 3-647,-10-3 272,7 9 0,3 2-306,6 3-78,-1 25-579,18-28-493,3 8-734,31-19 276,-6-6 880,32-7 832,-22-5 1,1-4 436,21-16 370,-7 2 0,-1-4 196,-21 0 0,-2-5-115,13-11 0,-4-3 917,-4-11-1316,-17 17 0,-2-2-407,-6-29-1347,-6 18-98,-8 10 1,-1 3-2000,4 1-1510,-30 1 4881,10 20 0,2 5 0,3 4 0</inkml:trace>
  <inkml:trace contextRef="#ctx0" brushRef="#br0" timeOffset="78050">22793 9404 24808,'0'-15'-6385,"0"29"4256,0 12 1065,0 18 426,0 1 212,0-7 122,0-3 76,0 1-1279,0-4 2407,0 4-1,0-13-899,0 2-90,0-35 180,0-18-180,22-16 982,-17-10-761,16 29 0,3 0-249,-4-12 0,0-1 221,2 9 1,4 0-457,11-17 1,0 2 273,7 0 439,-15 17 1,0 3-1,13-1 1,0 4 0</inkml:trace>
  <inkml:trace contextRef="#ctx0" brushRef="#br0" timeOffset="78434">23802 9395 24539,'-23'-22'-5350,"17"-15"2409,-43 32 4922,29-30-3925,-36 22 2768,24-5-819,-9 9 669,8 9-674,10 20 1551,-2 9-38,17 13-3550,4 20 2103,24-23-1473,2 0 0,6-3 441,21-4 556,-6-8 0,1-4-425,1-12 887,-7-3 0,-2-5 436,1-22 2256,16-6 55,-38-13-872,10 4 65,-23 9-2025,6 3-172,-8 0-1170,0 1-236,0 5-1491,0 23 161,0 18 1060,0 16-626,14 6 2320,-11-7 1,31 2-1,-10 1 1</inkml:trace>
  <inkml:trace contextRef="#ctx0" brushRef="#br0" timeOffset="79117">24860 9321 24449,'-27'-15'-3441,"7"1"1871,-36 5 2462,25 5-336,-14 1 116,30 21-621,-1 4-162,16 21-2025,18 4 593,13-11 1290,3-14 0,3-2-473,15 3 556,-15-13 1,-3-1 148,-6 0-51,4-9 1336,-21-16 994,2-8-54,-12-19-2414,3 1-261,-4 4-429,-13 19-534,10 25 1466,-10 29-958,13 12-252,0 15 704,0-19 0,0 1 453,0-9 1,0 2-337,0 27 0,0 0 212,1-26 0,-2-1-59,-10 23 0,-2 0-833,7 3 712,-18-24 1,-3-3 1137,4 4-335,-24-7 832,12-8-157,-10-8 1059,16-9-294,2-32-2191,19-1-851,8-29-139,32 6 1580,-4-5-565,0 24 0,5-1 267,8-12 1,0-1-319,-9 10 0,3 1 221,3-1 1,4-2 0,-3 4 1039,-4 6 0,-1 2 448,22-10 0,-1 4 792,4 3-1532,-24 13 0,0 3 596,23-2-663,-16 7 76,21-2-359,-28 5 158,20-7-368,-25 1 351,17-14-352,-21 4 219,15-33-796,-23 19-85,1-30-667,-15 30-280,-3-15-386,-25 21-337,-3-4 42,-16 20 1452,5 2 598,-7 35 1135,12-2-656,10 10 1,3 6-230,-3 14-283,15-15 0,3 1-455,-3 22 322,20-30 0,4 0-1476,-4 1 0,3-2 1604,12 1 0,5-1 1,-2-2-1,1-1 1,3 0-1,1-1 0</inkml:trace>
  <inkml:trace contextRef="#ctx0" brushRef="#br0" timeOffset="79417">26993 9486 25978,'28'-5'1972,"21"2"-1932,-25-3 494,24 3-669,-2 1 1,0 0-739,17 0-423,2 1 0,0 0 510,-31 0 0,-1 2 718,10 8 0,0 0 0,16-4 1,0 13-1</inkml:trace>
  <inkml:trace contextRef="#ctx0" brushRef="#br0" timeOffset="79649">27575 9306 25168,'-5'-14'-8052,"2"1"5435,3 3 2609,27-3 3485,-3 6-2495,11 1 1,5 3 68,13 1-867,-2 1 0,2 1-630,12 0 1199,-21 10 0,0 0 496,13-5-181,-2 32-3487,-5-32 1042,-20 17 0,-2 4-1395,8-7 2314,1 26 0,-26-20 0,-6 1 0</inkml:trace>
  <inkml:trace contextRef="#ctx0" brushRef="#br0" timeOffset="79968">28095 9310 23189,'-7'-6'-5465,"5"1"1917,-12 1 5001,10 2-951,-6 1 868,-7 21-701,4 11-622,-4-1 1,-1 3-672,-5 22 949,0-13 1,0 0 1461,-7 10-1803,10-17 1,0-1 49,-12 14-1422,1-3-279,-1-1 1779,0-5 0,1-2 0,-2-3 0</inkml:trace>
  <inkml:trace contextRef="#ctx0" brushRef="#br0" timeOffset="80483">27582 9159 23189,'52'0'630,"-6"9"-1588,-3-6 1100,-5 6-693,1-2 400,16 2 169,-14 0-203,8 5-302,-17-7 274,-6 10-342,-2-5-268,-9 3-145,-3 2-473,-8 2-198,-2 16 426,-32-4 1393,10-3 1,-3 0 22,-5-9 0,-2-1 509,-1 6 1,2 0-458,-18 10 264,1 1 129,1 0-135,5 1 0,5-1 1,1-1-1</inkml:trace>
  <inkml:trace contextRef="#ctx0" brushRef="#br0" timeOffset="81423">28853 9268 24808,'3'-8'-2999,"-2"3"1485,1 2 3085,-1 22-3117,1 16 402,-1 15 817,-1-4 1,0 2 12,0-14 0,0 2-188,0 8 0,0 4 1,0-3 204,1-3 0,-2 1 230,-4 5 0,-2 3 1,1-4-540,5-6 1,-3 0 896,-10 5 1,-4 3 0,4-6 417,6 15-642,-9-14 1,-2-6 560,10-21 98,-8-2 588,6-34-2102,-1 0 26,6-13 1,3-3-119,-4-18 350,4-5 0,1-3 260,0 19 0,2-1-16,4-9 0,2-5 0,1 4 15,5 3 0,2 0-140,-3 7 1,1-1-1,2 2 1040,6-2 1,2 4 138,-5 0 1,2 2-200,0 4 0,4 1 440,10-5 0,3 4-79,-9 10 1,2 4 210,20-5 0,2 5 998,6 8-1394,-12 17 1,-1 5-365,0 10-415,3 23-770,-27-4-1022,-9 6-250,-5 2 1145,-16-12 0,-1 0-971,6 19 846,-26-12 0,-4-1 320,9 3-264,-11-13 0,0-3 1431,14-2 1,-22 0 0,23-16 0</inkml:trace>
  <inkml:trace contextRef="#ctx0" brushRef="#br0" timeOffset="81784">29760 9372 25438,'0'30'-5936,"-16"-13"7780,12 16-3420,-13-17 2822,17 18-2548,-14 4 1170,11-9-612,-11 9-1054,34-3 990,13-11-6,-3-8 0,2-3 1249,25-4-572,-16-2 1,-1-7 1697,10-23-29,13 4 401,-24-22-976,-5 7 1307,-6-5-1501,-12 9 0,-2-1-64,4-18-543,-7 9 1,-2 1-1196,-3-4-916,-2-13-160,-3 31 848,-1 2-549,0 38-742,0 25 825,0 8 265,8-12 1,2 0-1058,6 0 2385,5 8 0,9-19 1,-8-3-1</inkml:trace>
  <inkml:trace contextRef="#ctx0" brushRef="#br0" timeOffset="82157">30718 9012 23459,'13'-29'-1945,"-2"2"939,-2 7 927,2 7 975,-2 7 320,6 30-3098,-7 0 1235,-1 10 0,-2 5-1296,1 14 1491,-3-17 0,-1 3-5,-1 6 1,-1-1 81,0-10 0,0 1-317,0 23 1,0 1-1224,0 7 2262,-9-26 1,-1 0 636,5 8-532,-14-8 625,6-7-1022,10-1-572,-19-16 2097,13-17-396,-2-29-2059,4-11 76,7-11 604,28 6 387,-21-2-68,20 24 0,5 0 623,-11-7 0,1 0-720,5 9 1,2 2 342,7-8 1,-1 4 2309,2 7 141,15 3-519,-30 37-3436,-3 12-216,-13 13 378,-12-11 0,-7 0-946,-16 11 270,4-5 1,-1 0 1514,-5 4 1,7-17 0,-1-1 0,-3 7 0</inkml:trace>
  <inkml:trace contextRef="#ctx0" brushRef="#br0" timeOffset="82634">31313 9692 23819,'25'-26'826,"-3"0"-1053,0-5-309,-2-3 162,2-4 151,-5 8 0,1-2-13,10-17 116,-3 3 1,1 0-133,-9 17 1,-1 0 38,14-26 1,-1-2 79,-11 24 0,-1-2 195,5-14 1,2-8 0,-3 5-77,-3 11 1,-2 0 14,1-8 1,0-6 0,-2 8-329,3-17 29,-8 21 1,-2 2-294,-1 6 160,-1 1-162,-5 43-394,-20 29 1102,-5 14-69,2-1 0,-2 3 134,5-18 0,1 1-47,0 14 0,1 3-11,1 2 1,3-2-133,5-14 1,2 1-117,-4 26 0,4-2 50,5-30 0,2-1-804,-3 21 0,4-2-379,16 3-101,-8-10 0,4-2-397,32-5 1018,-22-10 1,0-3 232,16-14 1222,5-1 638,-20-10 843,4-20 514,-8-4 2,-9-1-236,1-14-1732,-9 20-117,0-4-1298,-4 0-446,2 20 1171,0-7-1734,0 9 1885,0 0 353,1 0 32,-1 0 0,3 15-2106,-1-11-826,5 41-1030,-2-25 3208,1 25 0,-2-16 1,-2-1-1</inkml:trace>
  <inkml:trace contextRef="#ctx0" brushRef="#br0" timeOffset="82800">32173 9160 24808,'2'-8'-6571,"0"0"5256,2 5 940,8-1 662,-3 4 1,10 0 0,-3 0-1</inkml:trace>
  <inkml:trace contextRef="#ctx0" brushRef="#br0" timeOffset="83001">32630 9318 24898,'-20'-16'-3192,"15"-5"-314,-35 19 5568,14-6-1593,0 25 1059,-17 8-321,24 11-1942,-5 21-680,10-18 622,14 16-479,17-26 0,5-1-2343,8 15 3485,2-15 1,4-3 0,19 5 0,5-2-1</inkml:trace>
  <inkml:trace contextRef="#ctx0" brushRef="#br0" timeOffset="88317">3403 12942 23189,'0'38'-5396,"-13"1"5243,10-1-901,-21 7 1700,21 8-1235,-14 9 514,13-20 1,2 5-1,0-2-75,-3-1 0,1 0-345,1 11 0,1 6 0,1-8 509,1-14 1,0-3-337,0 23 0,0-1 149,0 1-290,-1-23 0,2-2 481,13 12-991,-10-18 490,10-3-121,-14-39 574,0-7-56,0-27 86,0-4-23,0-14 56,0 28 0,0-1 258,0-5 1,0-3-240,0 1 0,0-5 0,0 3 187,-1-9 0,2-1-192,4-5 1,3-6 0,-2 7 5,-6 7 1,5 2 103,13-3 0,9-3 1,-3 6 225,-8 10 0,2 3 100,19-12 1,3 4 257,-14 19 1,-1 4 36,1 1 0,0 1 917,26-15-672,-19 19 0,0 3 1318,14-2-504,15 3-557,-35 30-1601,-1-11 236,-19 38-1803,-5-18 119,-2 27 848,-7-17 0,-5 0-679,-22 20 230,3-5 0,-3-2 571,6-19 0,-1-2 960,-11 15 1,2-2 0,-3-2 0,15-16 0,0 0 0</inkml:trace>
  <inkml:trace contextRef="#ctx0" brushRef="#br0" timeOffset="88718">4527 12182 23549,'4'0'1169,"0"0"-449,-3 17-3941,0 13 1449,-1 12 626,0 10 353,0-5 40,-14 4 124,12-10 0,0 0-802,-12 23 759,13-9 0,2 0 730,-1 8-22,-1-22 1,2-1-191,15 13-949,-13-3 323,13-4-829,-2 7 941,-10-19-418,22 6 279,-12-29 1041,14-17 1814,-8 2 457,2-37-1397,-4 18 918,1-25-799,2 9 199,9-15-109,-7 15-88,13-13-1671,-17 36 630,10-8 664,-14 22-245,2-5 987,-1 25-2799,-6 10-2494,12 27 324,-9-8 2913,5 6 0,-3-15 0,1 0 0</inkml:trace>
  <inkml:trace contextRef="#ctx0" brushRef="#br0" timeOffset="89139">5503 12758 24179,'5'28'-6489,"-1"16"4544,-2-25 777,3 24 569,5 19-2,0-9 405,0-3 1,0 0-175,1 14-610,-3-23 0,0 0 791,3 16 198,0-3-137,-3-4 19,0 10 166,-3-22-735,0 9 561,-4-56 439,-19-50-415,8 26 1,0-5 53,2-7 1,0-6 0,1 5 56,-2 4 0,2-1 55,6-5 0,1-5 0,1 4 113,-1 5 0,0 3-40,-1-13 0,2 0 158,8 11 1,4 3 252,15-18 374,-1 19 0,3 4 1099,14 2-589,-14 15 1,0 3 1081,3 6 57,24 26-1509,-33-12-1035,-5 24 1,-4 5-1423,-10-9 37,0 12 1,-5 3-1346,-27 2 515,11-5 1,-3 0 2056,-5-14 0,-3-1 0,2 7 1,1-1-1,-14 11 0</inkml:trace>
  <inkml:trace contextRef="#ctx0" brushRef="#br0" timeOffset="89935">7295 12488 24359,'-21'-7'-2391,"-14"2"2365,16 1-57,-21 22 1639,14-14-948,-3 35-960,13-22 349,1 18-717,7 5 26,4-9-604,21 30-776,15-33-92,8 13 88,8-29 1858,-9-5-36,22-4 965,-15-3-10,-8-8 1,-3-4 1265,2-15-506,-10 2 1,-3-2 382,-5-16-599,2-1-689,-17 1-1422,-1 13-349,-3-14-644,0 25-386,0-4 599,-13 17 1055,10 18 277,-11 15 104,14 10-2330,15 21 602,-11-19 1795,9-4 1,3-1 0,1 5 0,13 11 0</inkml:trace>
  <inkml:trace contextRef="#ctx0" brushRef="#br0" timeOffset="90250">7890 12552 23819,'4'-6'-2175,"-1"-2"911,-2 7 3573,2-2-1961,0 3 337,3 17-3032,-2-13 1188,5 44-818,-3-28 362,3 27 554,-3-17-1584,-1 0 810,1-1-91,0 6 2340,1-10-439,1 6-92,-5-21 146,1-1-397,-1-9 2389,2 0-138,0-21-993,9-16 82,-3-12-424,3 7 0,1-1 513,6-16-789,-2 7 1,1 0 345,8-8-1497,-12 22 1,3 2-539,0 6 0,1 3 1684,10-9 1,12-3-1,-13 20 1</inkml:trace>
  <inkml:trace contextRef="#ctx0" brushRef="#br0" timeOffset="90507">9145 12001 25348,'-23'-11'-2844,"-8"4"3109,28 23-1835,-10 4 1691,3 23-735,7-1-281,-13 7 711,15 7-1277,-4 3 837,5 3-1009,0 0 268,0-1-542,0-4 453,0-3 359,0-18 1,0-2 942,0 14 0,0 11 0,0-26 0</inkml:trace>
  <inkml:trace contextRef="#ctx0" brushRef="#br0" timeOffset="90651">8798 12538 23549,'0'-27'-6116,"0"3"3988,0 3 974,20-3 2174,12 9-1189,7 6 1,4 3 360,19 1 0,-21 4 0,-1 0 0,7 1 0</inkml:trace>
  <inkml:trace contextRef="#ctx0" brushRef="#br0" timeOffset="90823">9850 12440 23549,'4'15'-6310,"-1"0"3793,-21 3 5105,13 7-3048,-12-6 950,3 7-1157,10-2-858,-10-5 24,14-1 1620,0 1 0,0-1 0,0 1 0</inkml:trace>
  <inkml:trace contextRef="#ctx0" brushRef="#br0" timeOffset="90983">9732 12147 23999,'-7'-50'-6796,"5"17"4571,-4-8-2197,6 27 4789,17 19 0,-12-4 0,13 16 1</inkml:trace>
  <inkml:trace contextRef="#ctx0" brushRef="#br0" timeOffset="91301">10773 12198 23279,'-25'-12'-2506,"2"-4"453,-24 14 3401,-9-4-838,13 6 120,-18 16 481,27 10-657,8 9-864,15 6 226,11-8-138,19 24-1939,12-14 1497,-2-5 0,2 0-1036,21 3 860,-18-9 0,-2-1-645,5 0 715,4 3 680,-26-17 102,6-5 1345,-19-5-1833,-12-3 2908,5-21-3173,-41 12-219,23-21 1,0-2-580,-21 7 1627,21-3 1,2-2 0,-6 1 0,6 1 0</inkml:trace>
  <inkml:trace contextRef="#ctx0" brushRef="#br0" timeOffset="91691">11298 12379 25168,'-16'-20'-6104,"13"-7"3588,-31 24 4543,12-18-2938,-15 19 2129,5-8-1020,15 31 152,7 9-2285,10 26 1708,21-9-733,5 12-1317,1-27 1987,15 6-1575,-13-11 879,11-9 301,7-3 1033,-21-11 1101,8-4 958,-19-22 314,2-7-970,-13-11-874,-1 1 120,-3 1-1419,0 11-757,0-10-90,-12 26-114,9-7-471,-10 34 660,13 18-279,0 8-23,-1-8 0,2 1 1382,14 1 1,-11 11 0,10-17 0</inkml:trace>
  <inkml:trace contextRef="#ctx0" brushRef="#br0" timeOffset="92037">11835 12453 23549,'3'8'-7646,"-1"-11"10538,0 36-4783,1-29 572,1 33 431,1-21-87,5 29 332,-4-20-1474,9 13 2014,-6-22-2193,2 0 2054,-3-7 388,-2-8 1382,7-16 400,-3 10 1100,12-56-1464,-4 32-417,-5-2 0,-1-2 648,9-9-182,2-2-269,-2 3-1449,9-13-23,-8 20-556,9-9 1225,-16 31 384,6 1 308,-10 26-2637,4-11 963,-5 36-2256,1-17-456,2 26 2852,-1-16 1,0 0 0,10 20 0,-6-17 0,-1 1 0</inkml:trace>
  <inkml:trace contextRef="#ctx0" brushRef="#br0" timeOffset="92757">14653 12155 24718,'0'-20'-6205,"0"-5"4166,0 9 975,-26-4 975,-3 14 1148,-17 1-72,7 5-35,9 0-952,3 21 1685,0 6-59,14 13-1008,2 13-553,45-17-676,-8-6 1,5 0 96,5-10 1,3-3 69,5 6 1,0 0 41,-9-7 0,0-1-80,0 0 0,0-1 212,-2 0 0,1 1 537,7 3 1,-2 0 539,14 7-364,-22-7 0,-4-1-292,-2-2-322,-13 4-977,-27-12 2314,-26-1-996,-11-5-375,-8-1-1842,-6 0 2190,19-16 0,-12 11 1,25-11-1</inkml:trace>
  <inkml:trace contextRef="#ctx0" brushRef="#br0" timeOffset="92991">15673 11902 25708,'6'-5'2179,"0"1"-1803,-4 22-4121,-15 34 2503,10 4 656,-4-15 1,0-1-242,-5 19-85,9 2-1218,-9 1 595,8-19 1,2 1-1436,1 20 1891,-2-13 1,0-1 1015,-3 3 1,2 10 0,-5-25 0</inkml:trace>
  <inkml:trace contextRef="#ctx0" brushRef="#br0" timeOffset="93150">15315 12263 24359,'-1'-34'-6149,"0"2"3968,1 9 1273,25 3 2986,8 2-441,16 10-983,2 0-624,-7 8-929,2 17 869,4-13 213,0 35 1,0-20-1,1 20 1</inkml:trace>
  <inkml:trace contextRef="#ctx0" brushRef="#br0" timeOffset="93434">16288 12320 23909,'-49'-24'-2246,"-2"9"2024,11 8 452,3 7 488,9 0-150,4 19-5,-1 8-478,12 10-1018,2 16 612,11-18-587,20-7 0,5 0-602,4 2 884,14-7 0,2-3-177,3-2-112,15-1 534,-19-9 960,-5-7 662,-1 3 665,1-26 88,-14 17-1518,-11-24 0,-6-6-1157,-1 7-317,-15-12 0,-4-3-1295,8 0 888,-17 14 1,-3 2 1041,4-6 1,-22 6-1,11 2 1</inkml:trace>
  <inkml:trace contextRef="#ctx0" brushRef="#br0" timeOffset="93917">17228 12201 22830,'-26'-6'-1795,"7"2"1543,-34 2 715,23 2 88,-4 0-304,10 15 221,13 4-950,0 17-440,11-8-203,19 1-454,-15-9-363,31 0 914,-31-1-982,29-2 829,-16 4 38,3-9 1522,3 3 110,-20-9-789,15-2 1791,-16-17-1781,5-7 1492,-7-9-1861,0 0 772,0 7-628,0 3 26,0 3 866,0 4-3859,-10 6 3927,2 16 1,-4-7 0,7 10 0</inkml:trace>
  <inkml:trace contextRef="#ctx0" brushRef="#br0" timeOffset="94318">17142 12232 23909,'0'-5'-5216,"0"19"3087,0 8 1549,1 10 1,-2 4 167,-16 11 450,16-3 0,-3-2-244,-27 1 457,29-9 1,1-1-1712,-13 1 2584,14 3-494,0-17-223,0-7-301,0-2-577,0-7 318,16-24 633,21-30 114,-19 24 0,2-2-365,6-8 1,0 1 1008,7-12-127,4-1 167,0 1-1012,-10 16 1,1 0 459,15-13-1543,-8 11 1,1 3 481,6 2 548,-9 12 1,1 3 0,3 5-1,9 2 1</inkml:trace>
  <inkml:trace contextRef="#ctx0" brushRef="#br0" timeOffset="94750">18292 12252 25258,'-20'-21'-5430,"15"0"2207,-31 3 3974,32 0-2053,-31 4 2045,31 2-1865,-36 6 2198,23 4-1372,-28 2 1969,19 24 407,-12 9-1085,21 13 111,2 3-1353,12-13 1137,3 0-2365,0 0 85,17 7-1003,11-12 637,24 8 527,-7-26 1496,19-1 456,-27-12 673,11 0 200,-18-15 664,-4 12 410,-2-32-896,1 7-502,-9-10-1080,2-9-771,-13 21-1198,0-14-683,-5 42-699,0 9-1233,0 41 1686,0-3 2241,0 4 1,17-16 0,4-2 0</inkml:trace>
  <inkml:trace contextRef="#ctx0" brushRef="#br0" timeOffset="95484">19555 12375 23729,'0'-33'-5036,"-20"0"2144,15 4 1340,-39-9 1641,9 14 106,5 8 1,-2 3 461,-20 5 272,3 2-1175,17 6 1753,5 20 792,1 10-543,12 10-1357,3 1-849,11 5-394,23-14-742,10 19-114,12-27 1385,-2-9 0,0-3-369,3-3 747,0-3 0,-3-5 1156,-8-18 911,14-8 216,-33-9-857,7-15-169,-21 16-2007,5-7-44,-7 3-552,-23 12-284,17-3-1014,-35 19 1586,21 23 2120,-1 23-1068,-4 14 726,23 9-829,-3-22 0,1 0 265,4 22-208,-1-8 1,2-2 233,14 8-1089,-14-21 1,2-1-1307,11 8 223,-14-3 683,0-5 479,0-5 276,0-7 195,-16-5 543,-7-5 2151,-16-8-277,3-24-452,16-11-1754,8-12-14,29-1 1611,19-2-94,10 11-921,-4 7 1,3 2-408,-14 10 0,2 2 276,27-6 1,2 2 370,-23 7 0,2 2 60,12-1 0,7 2 1,-6 0 424,-11 1 0,-1 1-871,9-1 0,5 1 0,-7 0-45,-15 1 0,-1-1-265,18-2 1,-1-1-330,1-3 213,-16-1 0,-2-2 245,-6-5-228,-3-9-309,-19-11-972,-3 6-339,-20-28-623,-1 24 91,-18-18-179,19 27-243,-10-2 771,24 18-147,-22 5 2907,11 4 465,-8 23 884,3-16-1406,12 27 1,3 6-371,-7-5-273,8 4 1,2 2-857,-4 9 644,6 1-2396,21-2-774,-15-1 371,42-3-77,-24-4 2895,27-3 0,-6-5 1,3-2-1</inkml:trace>
  <inkml:trace contextRef="#ctx0" brushRef="#br1" timeOffset="95784">21438 12163 13110,'5'15'-1859,"-1"-12"0,-4 12 0</inkml:trace>
  <inkml:trace contextRef="#ctx0" brushRef="#br1" timeOffset="95903">21458 12668 11221,'0'5'-1012,"0"-17"0,0 9 0,0-13 0</inkml:trace>
  <inkml:trace contextRef="#ctx0" brushRef="#br1" timeOffset="97033">21940 12602 9242,'46'-15'1439,"-6"11"-1259,8-34 90,-5 16-315,-8-10 0,2-3-354,-7 10 1,1-1 398,3-7 0,4-3 0,-4 1-793,-1 1 1,-1-1 747,10-14 0,-2-1 45,-14 13 0,-1 0 90,-1-3 0,-2-1 44,-1 0 1,-2-1-90,-1 0 0,-2-1 0,-2 0 0,-1 0 135,-2 2 0,-1-1 0,-1-12 0,-2 1-180,-3 16 0,0 0-45,0-12 0,-1 4 690,-3 9-645,0 7 90,-16 23-90,-4 32 0,-21 25 45,23-20 0,2 4-908,-7 24 1,3 2 862,11-19 0,2 0 0,-11 16 0,3 1-255,13-15 0,1-2 255,-9 2 0,0-1-489,9-2 0,1 1 489,-3-2 0,0 0-45,3-2 0,0-1 45,-1-2 0,2 1-374,8 9 0,1-1 14,-5 18-135,12-15 1,5-5 134,9-2 90,8 5-90,6-27 90,-13-5 1717,3-6-1447,13-4 0,-12-3 539,18-20-179,-28 1 2575,8-21-2575,-22 21 1409,4-10-1140,-13 17 269,3-2-898,-6 18 0,2 0 0,2 25-180,-1-3-360,3 6-1529,4 13 900,0-20-1889,11 14 3058,-7-19 0,6 2 0,-5-10 0</inkml:trace>
  <inkml:trace contextRef="#ctx0" brushRef="#br1" timeOffset="97167">23140 12073 8252,'0'-5'-203,"16"2"1,2 2 0,16 1 0</inkml:trace>
  <inkml:trace contextRef="#ctx0" brushRef="#br1" timeOffset="97537">23607 12217 9871,'0'36'2159,"0"-6"-1619,0 2-630,0-6 90,0 2 0,0 18 0,0-10 90,0 11-180,0-4-180,0-11-270,0 15 270,0-23-899,0 4 360,0-19 719,0-18 0,26-36 180,-10-3-299,8 3 0,3-1 659,0-6-180,-3 9 0,0 1 359,2-1-179,7-5-340,-6 27-20,-7 10 0,11 5 0,-14 29-90,6 12-180,-10 13-540,-5-13 1,0 0-541,-2 11-269,5 13 1529,0-5 0,1-15 0,4 8 0</inkml:trace>
  <inkml:trace contextRef="#ctx0" brushRef="#br1" timeOffset="97769">24448 12000 10951,'0'-14'1619,"0"3"-990,0 4-539,0 20 0,0 16-90,0 11 0,0 11-611,0-5 251,0 5-315,1-11 1,-2 0-136,-14 22-269,13-10 0,0-1-91,-14 5 1170,15-13 0,2-2 0,-1-1 0,0 8 0</inkml:trace>
  <inkml:trace contextRef="#ctx0" brushRef="#br1" timeOffset="98017">24883 12289 10231,'0'-10'1619,"0"-1"-1079,-19 3-270,14-1-90,-31 2 0,13 1-90,-18 2-90,0 2 0,17 18 0,-1-13 0,22 30 0,-5-6 0,8 10-540,0 3-630,28 4 181,7-9-136,-3-7 1,3-1-1782,20 4 2906,0 6 0,-15-15 0,-1-1 0</inkml:trace>
  <inkml:trace contextRef="#ctx0" brushRef="#br1" timeOffset="98159">25598 12649 12030,'16'0'-360,"-3"0"-539,-2 0 899,-3 0 0,-4 0 0,-1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3:08:58.999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1823 796 25438,'-17'0'1619,"0"18"-1830,3-13 1851,2 38-3348,1-17 950,2 26-316,2 4 222,-1 8 250,5-28 1,0 2-94,0 23 1,0 1-19,1-15 0,0 2 19,1 4 1,0 5-1,0-5 494,0-7 0,0 0-77,1 8 1,-1 5-1,0-6 136,-1-15 1,1-2 80,0 25 0,-1-4-100,-1-19-148,-3 7 312,3-31 312,-2-19-362,5-25-121,0-8 112,20-8 811,2-7-131,2 13-57,2 9 0,1 2 599,-5 2-198,30 3 1447,-9 11-225,-10 12-331,20 16-1427,-24-10 51,5 38-1872,-15-25 63,-6 22-528,-6-9-935,-3 16 492,-23-10 1372,14 10-569,-42-17 1557,21-3 611,-27-4-1187,21-12 0,1-1 1754,-19 0-679,-15-1 0,23-9 1,0 0-1</inkml:trace>
  <inkml:trace contextRef="#ctx0" brushRef="#br0" timeOffset="399">2493 2219 22380,'26'7'-905,"0"-1"578,1-6 1040,0 0-339,0-20 450,17-17-294,-10-11-544,-4 7 1,-1-2-120,-11 14 1,-1-1 227,9-26 1,-2-2-180,-10 22 0,-2 0-276,3-12 0,-2-2 35,-5 0 0,-2 2-335,-2 11 1,0-1 54,-1-20 1,-1 0-361,-1-3 577,-1 18 0,0 1-343,0 3-12,0-2 136,-16 19-68,13 9-50,-27 4 1586,17 26 335,-4 3 173,-4 20-420,7 26-465,-5-11-246,10-15 1,2 2 10,4 4 0,0-1-39,1-11 0,1 1-1069,-2 22 0,6-2-269,10-23 1,1-2-145,-12 9 1,3-2 61,21-12 0,2-2 262,-5 21-1227,27-2 1281,-10-6-138,4-4 1182,1-6 1,4-7-1,2-2 1</inkml:trace>
  <inkml:trace contextRef="#ctx0" brushRef="#br0" timeOffset="723">3578 1837 25168,'0'-21'-4856,"0"2"2997,-17 5 1480,13 3-1278,-29 5 2955,11 2-366,-14 4 141,14 18-922,-7-14 1748,26 47-1951,-11-30 561,14 41-4,0-31-1958,23 9-769,6-9 348,26-11 1040,-12-2-311,0-14 2386,-4-25-252,-12 16 1083,7-40-458,-17 26 811,-7-23-1484,4 13-562,-13-11-1141,8 14 35,-8-8-1622,1 44-602,-2 8-13,19 40-261,4-11 1547,1-14 0,3-3 1545,15 5 0,11 5 1,-9-17-1</inkml:trace>
  <inkml:trace contextRef="#ctx0" brushRef="#br0" timeOffset="1150">4650 1794 25168,'-24'-8'-831,"-6"17"3415,-26 18-1389,14 12-1290,2 6-266,25-7-775,-11 2 736,22 0-1286,-11 17 1157,15-16-1944,22 19-458,11-31 1969,8-11 0,4-4 547,17-4 672,-9-11 0,-3-8 470,-2-26 34,-9 3 0,-3-5-346,-16 4 1,-3-3-24,7-24 1,-4-2 383,-11 19 0,-3 0-678,1-17 0,-2-3-116,-4 16 0,-2-2 0,1 3-384,1-8 0,-2 0 93,-4-4 0,-3-5 1,2 6-430,5 10 1,-2 2 92,-17-19 0,1 3-842,13 9 766,-28 0 234,31 34 436,-10 7 421,13 32-296,0 13 1,0 6-43,-1-4 1,2 3-19,8 17 0,0 0 44,-7-17 0,1-2-423,12 2 0,1 1 1,-14-1 0,-1 1-322,11 14 1,3 0-71,-5-14 0,0 0-444,7 22 1,2-3 399,-4-26 1,-1-2-406,3 15 1,-1-1 215,3-3 327,1 6 630,-8-27 1,-4-7 0,-1-4 0</inkml:trace>
  <inkml:trace contextRef="#ctx0" brushRef="#br0" timeOffset="1419">5092 2042 24898,'17'-17'1368,"14"4"509,29 13-2329,-3 0 182,6 0 163,-16 1 1,-1-2 137,12-14 167,-4 6 0,-3 0 154,-8-10 126,-14-1 0,-3-2-563,-4 4 515,-3-27-863,-15 16-608,-3-1-294,-1 0-129,-25-9-651,-8 13 1262,4 8 0,-2 3-175,-17 5 551,-7 2 982,36 25 896,-18-12 201,34 39-1904,-10-20 1008,13 27-1985,18-8-1487,-13 5 820,18-23 0,7 0 1793,-1 11 1,3-1-1,6-8 1,3-1-1,4 7 1,0 1 0</inkml:trace>
  <inkml:trace contextRef="#ctx0" brushRef="#br0" timeOffset="1933">7608 985 26158,'0'-13'-4767,"0"31"2639,0 4 1063,0 30 427,0 1 212,-14 6 415,13-25 0,-1 2-288,-11 20 1,1 1-672,9-14 0,3 2 468,-4 3 1,0 5 0,1-6-4,3-4 0,0-3 43,-4 12 0,1-2-303,1 13-82,-4-7 852,-1-8 1,1-10 0,-6-4-1</inkml:trace>
  <inkml:trace contextRef="#ctx0" brushRef="#br0" timeOffset="2067">7323 1811 25168,'-13'-48'-7349,"2"-12"4983,3 17 1204,4-14 896,4 31-410,20-1 1290,11 15 601,12 6-2191,-9 4 1,1 0 2012,14 2-716,-15 9 0,1 0 1,19-4-1,1 13 1</inkml:trace>
  <inkml:trace contextRef="#ctx0" brushRef="#br0" timeOffset="2367">8193 1939 24089,'16'10'-2518,"-2"-3"2030,1-3 1193,-1-4 231,16 0-259,-6-18 127,23-6 190,-16 1-782,8-18 778,-4 11 64,-12-12-977,2-12-487,-17 19-394,-4-21-838,-23 24-953,-5-14 256,0 24 1015,-13 1 94,18 14 1201,-13 20 1406,15 17-1068,6 28-455,11-5 125,0 7-709,27 0-970,12-14 461,-3-10 1,3-3 484,-7-14 0,2-3 541,14 6 0,0-2 0,14-7 0,-21-7 0,0 0 0</inkml:trace>
  <inkml:trace contextRef="#ctx0" brushRef="#br0" timeOffset="2855">9082 1682 25168,'-22'-19'-4877,"17"3"1022,-17 2 4439,8 7 153,10 20-654,-11 17 379,15 11-1009,0 8-1050,0-11 1423,19 21 23,-1-17-537,1-9 1,1-1-613,-2-1 129,21 11 0,-33-26 492,26-2 1369,-21-27 596,10-16 570,-4-9-1048,-5 7 1,0-1 384,4-10 54,4-14-567,-3 11 876,-4 14-1121,4-2-668,-8 24 633,5 2 1169,-6 23-2852,11 24-32,-9-1 769,0-5 1,-1 0-780,0 0-4,2 17-57,-6-33-847,1 11-574,-3-27 3500,0 9-773,1-11 2096,5 0 30,-1-25-929,14-8 429,-6-15-896,-1 16 0,0 1 711,5-7-720,5-10 1080,-10 22-2102,0 12 446,-3-6 340,5 18 347,-6-8 201,11 25-1643,-10 13-2314,11 27 367,-8-3-464,5 7-824,-5-15 3484,1-1 0,3-1 0,0-3 0</inkml:trace>
  <inkml:trace contextRef="#ctx0" brushRef="#br0" timeOffset="3255">10147 1832 25528,'0'40'-5846,"0"-5"3808,20 8-57,-14-5 1269,28 4 477,-30 0 71,10-11 0,3 1-263,1 17-519,-3-11 0,-1-1 348,2 5-12,-2 6 796,-13-22 101,4-5-620,-5-5 372,0-9 236,-19-18 1122,14-20-1481,-12-1 0,-1-3 227,15 2 1,2-2 78,-7-6 1,1 0-167,6 5 0,2 0 306,-1-3 0,0-1-248,0-1 0,0-2 135,0-20 0,0-1-433,-1 17 0,2 0 697,4 0 1,2-4 0,2 6 299,2 9 0,1 2-199,-1-6 1,3 5 735,22 2 627,-32 14-1035,32 10 1270,-20 33-2409,4 2-57,-7 12 1,-5 4-474,-6 17-10,3-2 1,-1 0-82,-3-21 1,-2-2-463,-9 11 1,0 1 1403,9-5 1,-3-4 0,-31 18 0,26-21 0,0-1 0</inkml:trace>
  <inkml:trace contextRef="#ctx0" brushRef="#br0" timeOffset="3951">10803 2032 24718,'22'0'1889,"12"-6"-748,-13-6 188,21-13-849,-22 0-1062,21-22 247,-19 13-268,8-15 93,-2-11-142,-7 10-7,-4 4 1,-1-1-812,0-14 849,-3 9 1,-2 0-128,-2-11 275,-2 14 0,-2 2-503,-3-4 521,0 13 1,-1 8-321,-1 24 46,0 49 88,0 19 486,-5-11 0,-1 2-69,5-16 1,-1 0-43,-3 1 0,-1 1 5,6-1 0,0 1-400,-1 12 0,2-1 125,10-13 1,2-1-516,1 18 1,4-3 365,3-24 0,4-3 198,10 9 0,0-5 244,15-4 479,-16-13 1,2-4 689,17-4 620,0-3 502,-1-22-233,-20 7 1,-1-3 1399,12-29-1834,-15 14 1,-4-1 451,-5-11-1359,-10 8 0,-4-1-890,-2-6-516,-23-9-1280,15 23-88,-37 4 784,37 7-95,-56 9 1592,38 5 620,-31 5 601,28 21 516,2-1 687,12 20-1574,-8 13-811,17-10 324,-4-6 0,4 0-1807,22 6 355,-7-10 1,1 0-1395,11-1 379,23 7 505,-26-22 1205,22-4 633,-14-6 717,-1-4 274,-1-3 1108,-2-16 482,4-11-638,-10-8-915,4-21-568,-13 21-1369,0-18 0,-6 36-204,0-13-481,-2 28 816,1-8-430,2 10 1614,10 20-1616,0-15 1347,22 35-1051,-9-12-191,13-4 1,3 0 676,-19-1 1,3-3-767,31-5 1,3-5 978,-27-2 0,2-1-371,5-6 1,5-2 0,-3 1 994,-1 1 1,-1-2-590,14-11 1,-1 0 291,-18 11 0,-2-4 0,-1-17 0,0-4 1,-3 11-1,1 0 0</inkml:trace>
  <inkml:trace contextRef="#ctx0" brushRef="#br0" timeOffset="4217">12972 1235 21930,'0'-64'-6385,"0"19"4436,-11-19 386,8 38 1095,-8-7-309,11 24 4027,0 0-2230,0 21-1897,0 2 1057,12 21-673,-9-7 706,10 10-637,-13-2 1156,10 5-1219,-7 6 183,5-10 1,0 2-641,-6 21 114,4-6 1,0 0 547,-2 8-9,1-22 0,0 0-675,-1-2 0,-1-3-373,2 17 1436,-1 12 0,-4-28 1,0-2-1</inkml:trace>
  <inkml:trace contextRef="#ctx0" brushRef="#br0" timeOffset="4416">12810 1472 25438,'-6'-41'-6270,"2"3"3889,4 7 1643,22-6 1984,-16 14-578,25 8 0,7 3 743,-6 5-1046,4 3 1,4 3-1029,0 8 1,-1 2 1646,25-5-799,-7 21 1,-1 4-75,-23-17 1,-1 0-922,21 23 1,-2 2-957,2 0 1394,-20-13 0,-2-1 1,3 7-1,-3-2 1</inkml:trace>
  <inkml:trace contextRef="#ctx0" brushRef="#br0" timeOffset="4681">13597 1695 23999,'0'9'-4407,"0"0"2459,0 2 1063,0-2 337,0-1 392,17 2 496,1-3 235,23 2-995,-11-5 1776,16-2 136,-17-2 14,9 0 0,-11 0 1,-2-14-207,-1 10-659,3-27-422,-10 26 531,0-38-1325,-13 26-187,-3-30-773,-19 24-43,13-4-258,-33 9 690,21 10 498,-5 40-524,9-8 198,9 14 1,8 1-1299,18 3 2216,-8-6 0,2-1 0,30 5 1,-24-15-1,1 0 0</inkml:trace>
  <inkml:trace contextRef="#ctx0" brushRef="#br0" timeOffset="4801">15672 2005 26158,'24'12'-1982,"-6"-9"0,-8 9 0,-7-12 1</inkml:trace>
  <inkml:trace contextRef="#ctx0" brushRef="#br0" timeOffset="6984">5360 4048 23459,'-23'-13'-3215,"-19"2"3518,21 5 64,-20 1 0,-4 7 541,-6 21-345,8-22 0,2 4-63,17 19 1,3 1-675,-21-3 720,6 24-228,13-13 1,4 1-492,-1 10-98,7-3 1,5-2-1047,8-5-954,26 5-407,-20-19 638,48-7 925,-31-5 833,27-4 700,-11-4 557,0-21 819,14-8 369,-17-12-969,-10 13 0,-2 0 1062,-4-5-1669,-2-18-902,-14 27-785,-4-4-946,0 35-535,0 15-391,0 19 906,10-8 0,1 2-1366,-5 10 3104,13-14 0,2 0 0,-5 9 1,16-2-1</inkml:trace>
  <inkml:trace contextRef="#ctx0" brushRef="#br0" timeOffset="7917">5480 4253 22830,'0'33'-5397,"-4"-3"4119,2 1 164,-2-9 866,4 2-287,0-7 180,0 1 20,0 8-1261,0-6 1686,16 5-541,-12-9-17,44 5 978,-29-10 142,39 1 539,-27-10 289,28-26 840,-22 18-1231,-5-22 1,0-5 687,6 9-878,-2-22 0,-1-5-526,-1 2-104,-4-3 1,-2-1-530,-7-3-171,-7 4 1,-3 0-363,-5 18 1,-3 1-110,1-12 0,-1-1 319,-2 12 0,-1 1-54,1-1 0,-2 1 88,-7-1 1,-3-1 3,-1-12 0,0 0-141,1 12 0,-2 0 77,-17-20 0,-1 2-117,3-2 555,-14 15 0,-4 5 422,-9 4 98,18 13 1,-3 5 867,-24 5-260,29 5 0,-1 3 202,-3 7 0,-2 5-252,-1-1 1,-3 2 0,1 2 523,-8 8 1,-2 4-806,9-5 0,-6 2 0,1 1 0,5-1 203,-12 9 1,1 2-515,11-5 1,-4 4-1,0 1 1,6-2 91,-7 9 0,3 0-329,7-5 1,-2 1 0,5 3-249,8-2 1,2 3 0,4-2-344,-3 6 0,5 3-81,3 3 1,3 6 0,4-5-442,2-4 0,8-1-72,12 4 1,6 5 0,1-6-392,-2-4 0,3-4 650,5-4 1,5 0 0,-1-2-423,0 0 1,1-3 184,2 1 1,3-1 33,0-1 1,2-2 1016,2-1 1,1-1 0,2-1 0,0-2-1,2 0 1,0-1 0</inkml:trace>
  <inkml:trace contextRef="#ctx0" brushRef="#br0" timeOffset="8501">7007 4410 23459,'0'-9'-5216,"0"-2"3537,20-4 4498,-15-5-3296,36-5 2335,-35-5-2406,42-4 948,-30 5 1,-1-1-990,30-17 1355,-20 6 0,-5-2 339,-6-9-1591,-1 8 0,-3-2 600,-10-7-963,2 18 1,1 0 925,-5-28-1675,0 18 141,-18-15-457,13 34 652,-12 4 483,17 37 180,0 30 268,0 14 43,-2-1 1,4 3 103,6-18 0,1 1-99,-7 8 1,-3 6 0,5-4 157,12-3 0,0-1-133,-13 16 1,-3-1 45,8-21 1,-2-3-194,-5 0 0,-2 0 101,1-4 0,0 1-173,2 10 1,-4-1 271,-14 16 432,5-19 0,-5-5 1,-21-6-1,-4 2 1</inkml:trace>
  <inkml:trace contextRef="#ctx0" brushRef="#br0" timeOffset="8600">6997 4720 22200,'0'-33'-6386,"0"-1"4168,0 1 1244,19 0 1811,-14 0-1421,50 3 1766,-23-1-985,0 15 0,4 2-92,23-16 1,-27 14 0,1 1-1,2 0 1,0 0 0</inkml:trace>
  <inkml:trace contextRef="#ctx0" brushRef="#br0" timeOffset="8916">8352 3753 23729,'0'-17'-5126,"-27"4"5462,-11 3 537,-14 6-158,15 10 0,1 1 589,-9-3-655,1 26 0,1 5-346,3-8-321,11 14 1,4 2 1022,7-6-817,11 25-1064,1-27-334,27 16-1493,8-26 1829,6-7 1,4-5 76,13-4 643,-11-1 1,-2-7 683,-4-25 424,6-8 566,-18-13-1111,-12-3 675,-2 12-1354,-9-3-1105,-21 3-1398,-12-11-49,-9 16 1216,13 13 0,1 2 1417,-5 6 1,3 3 0,18 7 0</inkml:trace>
  <inkml:trace contextRef="#ctx0" brushRef="#br0" timeOffset="9249">8820 3795 23729,'-16'-10'-4064,"12"20"3190,-13 21 838,17 9-673,-1-7 0,2 1-523,14 10 703,-14-5 1,2-2-219,28 8-944,-27 18 1346,26-30 369,-27 4-1066,10-21 912,-6-4-326,-5-35 1051,10-19 127,-5-16-494,-1 23 1,2 0 309,7-27-284,-6 29 0,2-3-165,7-15 1,3-1-20,-4 13 1,1-1 123,5-10 1,4 0-717,3 8 1,2 3 689,-9 11 1,1 2-1,7-4 1,2 2 0,10 1-1</inkml:trace>
  <inkml:trace contextRef="#ctx0" brushRef="#br0" timeOffset="9689">9812 3944 21930,'20'16'-4266,"6"-4"3879,14-12 2000,-1 0-663,-4 0-197,18-15 366,-12 12-654,-7-11 0,-1-2 278,1-7 892,10-7-234,-21-4-1561,-6 8 279,-3-27-1037,-8 20-505,-2-32-492,-25 38-546,0-12 27,-4 22 892,-7 1 1068,16 12 405,-2 19 1277,-4 16-506,19 9-1285,-2-5 1,0 2 249,5 12-112,9-15 0,1 1-1692,-5 14 1972,17-24 0,4-1 1,0 22-1,0-23 1,0 0-1</inkml:trace>
  <inkml:trace contextRef="#ctx0" brushRef="#br0" timeOffset="10099">11153 3761 24179,'-23'-16'-3232,"18"4"-936,-46 1 5715,28 6-522,-35 3-17,23 2-192,-14 16 408,23 9-1259,4 10 736,7 20 267,13-16-1775,-4-4 0,5-1-597,24 8 91,-9-8 1,1-2-1365,15 1 158,20 6 1083,-29-22 380,24-7 1548,-13-4 381,11-6 722,-10-20 1091,15-9 207,-24-12-1353,4-4-140,-15 8-218,-1-1-1078,-4 1-387,-3 2-845,-1 4-561,-3 4-238,0 0 1021,0 10-1,0 4 474,2 10 1229,1 3 369,2 16-2207,3-11 1457,4 33-1459,1-19 157,6 21-854,1-6 684,-1-8 0,1 1-1297,13 15 676,-2-9 1,3-1 1898,10 2 0,-14-13 0,0-3 0,16 4 0</inkml:trace>
  <inkml:trace contextRef="#ctx0" brushRef="#br0" timeOffset="10283">12047 3825 23909,'-23'-19'-4349,"17"4"165,-39 4 5838,20 6-553,-15 2-98,17 21 104,10 12-1437,13 9-1537,0 8 1268,0-12 688,25 3-2242,-19 0 1033,20-19 1,4-2-401,-3 17-1142,29-5 1613,-12-5 1303,2-13 1,1 3 0,1-7 0</inkml:trace>
  <inkml:trace contextRef="#ctx0" brushRef="#br0" timeOffset="10650">12528 3379 24359,'0'-43'-4317,"-17"3"387,13 8 2811,-13 0 677,7 16-111,8 27 1165,-8 10 307,10 31-2605,19-6 1466,-18-4 1,2 2 299,16-10 0,0 2-247,-8 27 1,-3 0 282,3-26 0,1-1-208,8 23 1,-2-1-999,-6 3 303,9-6 1,0-4-108,-6-7 748,-3-9 0,-2-4-331,-4-15 57,2-2 261,-5-12 1021,10-19 982,-3-13-1051,11-5 1,2-3 1071,4-16-878,2 14 1,2 2 1084,1 9 365,16-6-157,-21 25-400,15 2-1701,-19 29-1782,7-15-407,-15 24 1,-3 6 1657,8-6 1,-7 4 0,0 1 0,4 8 0</inkml:trace>
  <inkml:trace contextRef="#ctx0" brushRef="#br0" timeOffset="10783">13998 4119 26877,'14'0'-4317,"-4"0"4317,-3 0 0,-4 0 0,-2 0 0</inkml:trace>
  <inkml:trace contextRef="#ctx0" brushRef="#br0" timeOffset="11905">15307 2834 23909,'-54'-37'-3429,"0"4"2376,10 6 690,-6 8 867,-4 7 220,-4 7-4,-4 23-98,30-8 0,1 4-402,-1 9 0,2 4 390,0 0 0,2 4-223,-9 22 0,4 5-119,10-12 1,3 3-361,3 8 1,2 6-1,3-4-371,3-4 0,6 0-468,11 6 0,7 4 1,1-5-774,-2-8 1,7-2 1510,9-3 1,9 5 0,3-1 0,-5-8 0,7 5 0,2-5 0,-9-9-1,0 0 1,1 0 0,-1-1 0</inkml:trace>
  <inkml:trace contextRef="#ctx0" brushRef="#br0" timeOffset="12150">17377 2859 23549,'40'0'990,"0"0"-541,-7 30-2742,-2-3 1070,-5 31 287,-11-17 1,-1 1 166,-4-8 0,-1 3 476,-1 7 1,-3 6-1,0-4-831,0-1 1,-4 0-74,-8 17 1,-4-1-173,1-15 0,-4-2 783,-7 3 1,-4 0 714,-2 2 0,-1 0 0,-4 1 0,-1 0 1,-4 1-1,0 0 0</inkml:trace>
  <inkml:trace contextRef="#ctx0" brushRef="#br0" timeOffset="16883">8553 5976 25258,'0'-11'-5576,"0"1"3448,0 4 1063,0 2 607,-14 1 1677,11 20-1308,-11 17 402,2 13-1198,7-4 0,-1 3 475,-7 19-85,3-4 0,1 2 259,5-24 0,0 0 11,-4 10 1,-2 1-874,0-3 0,0-4 1130,-5 21 0,4-25 0,-1-2 0,-6 8 0</inkml:trace>
  <inkml:trace contextRef="#ctx0" brushRef="#br0" timeOffset="17037">8077 6684 23099,'-6'-23'-7852,"1"0"5676,4 1 1494,1-1 342,21 1 2240,10-7-560,14 8-875,-8 6 0,1 2-262,17 1 728,-16 5 0,1 1 819,25 3-271,1 1-1020,-17 1 1,2 1-441,-14 0 0,0 0 0,11 0 0,0 0 0,13 0 0</inkml:trace>
  <inkml:trace contextRef="#ctx0" brushRef="#br0" timeOffset="17332">9060 6462 22110,'4'0'1348,"1"0"-1348,-4 18-3343,1 3 1258,-2 25 876,0-11 436,0 6 125,19-10-1406,-14 0 72,28-1 5,-10 11 1163,5-13 316,14 13 308,-15-24 142,21-1 920,-16-11 820,9-22 1188,2-15-858,-13-9-639,-6 6 1,-2-1 69,-1-10-930,-7 8 1,-2 1-410,-3-2-712,-2-13-462,-4 36-1350,-3 16 1556,2 24-2091,-2 22 2545,17-8 1,-12 1 0,13-12 0</inkml:trace>
  <inkml:trace contextRef="#ctx0" brushRef="#br0" timeOffset="17516">9293 6132 22920,'-9'-15'-7570,"2"4"4911,5 3 976,20 6 4302,3-1-1564,1 18-2390,14-11 1158,-32 34 0,32-14 1,-15 22-1</inkml:trace>
  <inkml:trace contextRef="#ctx0" brushRef="#br0" timeOffset="17667">9248 7199 22650,'-4'6'-1294,"1"-3"-1432,2 1 2754,23-4 0,-16 1 1,16-1-1</inkml:trace>
  <inkml:trace contextRef="#ctx0" brushRef="#br0" timeOffset="17890">10853 6357 24988,'0'-7'-5486,"-22"3"6607,-3 1-195,-2 20 654,-11-13-822,33 34-2181,-31-3 1432,23 11-1299,3-10 0,1 0 873,-1 9-1292,33 16-1563,-17-21 2965,20-20 1,4-2 0,2 15 0,-1-17 0,0-1 0</inkml:trace>
  <inkml:trace contextRef="#ctx0" brushRef="#br0" timeOffset="18167">11635 6378 24988,'-38'21'2446,"2"7"-2640,16 12-1567,6 1 305,3-7 454,9 16-247,-9-12 594,33 0 1,9-1-872,-1-3 773,15-5 1,3-6-140,-3-9 1226,-10-8 1,0-1 336,2-5 426,5 0 399,-22-23 199,-10-6-1167,-3-28-892,-7 12-2046,-23-17-927,-8 25 3099,2 7 1,-2 0 0,-17-2-1,-2-9 1</inkml:trace>
  <inkml:trace contextRef="#ctx0" brushRef="#br0" timeOffset="18334">12067 5503 25348,'6'21'-9831,"-23"-2"10770,12 23-3688,-32-4 2790,34 8 0,-25 9 0,12 4 0</inkml:trace>
  <inkml:trace contextRef="#ctx0" brushRef="#br0" timeOffset="18800">13270 6601 24089,'21'-18'1938,"10"13"-965,-15-42-2920,12 19 2198,0-31-876,1 7 448,-13 22 1,-1 0 37,2-1 0,-1 0-161,-1 0 1,0-2 30,4-12 1,-2 0-215,-4 13 0,-2 0 672,5-17 0,-3 3-1268,-2 2 604,-2-9-368,-7 35-128,-2 29-1016,-18 35 1609,9-16 1,-1 4-638,-9 25 1,0 2 469,9-19 0,2 1 517,-2 9 0,0 5 0,1-4 0,2-4 0,1-1 1,-6 16-1,-1 1 0</inkml:trace>
  <inkml:trace contextRef="#ctx0" brushRef="#br0" timeOffset="18953">13253 7016 24449,'-1'-33'-6067,"30"15"9234,-22-20-4854,56 19 3261,-30-24-1673,-2 26 0,5 1-499,9-11 0,1-1 259,-10 8 1,1-1 409,14-8 1,-1 1 0,-12 8 0,-2 1-1,2-1 1,-1 1 0</inkml:trace>
  <inkml:trace contextRef="#ctx0" brushRef="#br0" timeOffset="19387">14615 5732 23999,'-22'-4'144,"4"17"1490,18 34-4732,0 3 2098,7 0 1,2 1-615,-6 12 1072,14-7 1,-1 1 70,-14-23 0,0-1-596,14 9 1,-1 1 256,-13-4 1,-1-3-1092,12 17 1671,-9-16 1,-2-3-14,0 0-1332,4 0 1480,-6-48 395,0-38 56,25-9 192,-9 8 1,5 2-24,2 23 0,5 2 503,10-16 0,0 3 781,10 1-688,-15 20 1,1 3 1837,29 0-632,-16 14-1279,-11 15 0,-3 6-830,2 9-541,-11 12 0,-3 4-1744,-3 6 1040,-8-18 1,-3 1-833,-3 31-447,-1-19 1330,-14-11 0,-6-2 634,-21 0 831,4-11 0,-3-3 1141,-23-5 428,1-2-598,18-12-521,2 0-292,6-18-785,5-17 0,7-10 0,4-11 1</inkml:trace>
  <inkml:trace contextRef="#ctx0" brushRef="#br0" timeOffset="19539">15555 6204 23459,'15'38'-9059,"-1"1"6119,-1 1 1574,-2-1 819,-1-1-7,2 14-268,-3-12-1423,6 19 1698,-6-29 0,3 4 1,-4-14-1</inkml:trace>
  <inkml:trace contextRef="#ctx0" brushRef="#br0" timeOffset="19716">15627 5655 23459,'-9'-20'-9267,"7"2"7382,-7 6-725,9 4 1185,20 5 1697,-15 19 1,36-12-1,-14 14 1</inkml:trace>
  <inkml:trace contextRef="#ctx0" brushRef="#br0" timeOffset="20005">16200 6489 22920,'17'17'-4803,"0"-4"3920,7-6 1859,-4-4-31,4-21 372,3-10-795,-5-11-552,-4 9 1,0-1-556,1-10 1486,3-16-476,-14 17-1089,-1-3-426,-6 0-677,0-14 315,-1 14 336,-22-14-523,2 31 499,-20 1 1010,10 36 2010,13 6-594,4 21-743,5 1-478,7-3 0,0 1-381,-7 22-11,17-7 0,3 1-716,-6 8 866,23-4 0,5-3 1,-10-7-1,5-12 1,0 0-1</inkml:trace>
  <inkml:trace contextRef="#ctx0" brushRef="#br0" timeOffset="20350">16762 6220 24179,'8'0'450,"2"20"-6085,0 14 2887,-1 10 1972,0-9 1,1 1-304,0 10 355,7 16 115,-10-23-1341,2-4-34,-3-6 2717,1 0-667,0-14-205,0-1-3,1-14 2276,7-17-231,-1-14-709,6-12 134,-1-9-81,2 7 359,2-3-719,-6 15 0,1 1 977,8-17-2017,-5 16 1,0 2-55,2 4 813,16 4 659,-19 17 190,7 31-2346,-4 15-845,-7 15 484,-4-12 0,-2-1-784,1 14 290,-4-10 0,-1 0-854,1 3 2147,-3-14 0,0-2 0,0-4 1,-1 3-1</inkml:trace>
  <inkml:trace contextRef="#ctx0" brushRef="#br0" timeOffset="20566">16413 5662 25078,'-13'-33'-8956,"3"1"6377,4 4 1776,4-5 650,25 12 2373,-18-4-1973,60 10 1168,-38 6-1891,13 5 1,2 1 2299,2 1-1635,-5 9 0,-1 0 349,6-3-232,13 23 1,-20-24-1,0 9 1</inkml:trace>
  <inkml:trace contextRef="#ctx0" brushRef="#br0" timeOffset="20720">17437 5089 24898,'0'-16'-6205,"0"3"4076,-17 6 2711,-2 30 56,-1 0-1184,-15 28 507,23-12 0,1 1 0,-1-6 1,0 1-1,3 15 0,-1-1 1</inkml:trace>
  <inkml:trace contextRef="#ctx0" brushRef="#br0" timeOffset="21220">20315 6020 25438,'-11'-32'-3759,"-1"1"1,-5-17 2332,3 11 1,-2 1 3,-5-1 1253,0 7 0,-3 3 137,-13 1 740,-18-3-327,18 22 0,0 3-855,-22-1 1271,8 13 1,1 3 1644,-3-6-1161,16 26 0,5 5 414,10-5-1203,10 3 0,5 3-584,7 13-869,37 2-598,-5 5 659,15-16 0,5-1 56,-18-8 0,0 2 67,6 0 1,5 3-1,-5-3 286,-3-4 0,-1 0 438,-1-1 1,2 3-1,-5-4 43,16 16 208,-20-17 0,-5-2 45,-7 1-532,-7-3-666,-9-4 863,-20-2 1407,-21-5-796,3-7 1,-4-2-122,4-2 1,0 0-84,-6 1 0,2-4 405,-17-18-304,1 15 90,31-16 1,2-6-527,-7 4 0,2-2 0,9-5 0,2-3 0,-3-4 0,-1 1 1</inkml:trace>
  <inkml:trace contextRef="#ctx0" brushRef="#br0" timeOffset="21404">19877 5672 23729,'23'-43'-738,"-17"4"-1470,35 8 4039,-37 5-2999,24 8 3281,-25 4-2379,16 7 1819,-11 2-773,4 19-1694,-5 17 612,-4 1 1,-1 4-625,-1-2 1,-1 3 692,0 6 1,1 3 0,-1-1-1035,1 2 0,-2 3 412,-2 5 1,-1 9-1,-1 1 1,1-7-467,3-11 1,0-5-1,0 6 1125,-3 14 0,-1 9 0,1 0 0,1-10 0,2 4 0,2-4 0,-1-8 0,0 0 0,0 0 0</inkml:trace>
  <inkml:trace contextRef="#ctx0" brushRef="#br0" timeOffset="22149">21400 6468 22920,'4'-16'-3476,"2"-1"2748,-3 0 126,5-3 810,2-3 97,1-4-27,6-2 283,4-4-816,5-4 1009,4-4-324,-5 7 1,2-2 29,-6 8 1,1-1-273,4-6 0,2-3 0,-2 2 23,-2 2 1,0-1-16,7-11 0,-1-2-79,-3-4 1,-2 1-132,-7 11 1,0-2 19,-2-3 0,1-4 0,-3 3-177,-4 5-1,-1 1-12,1-25 1,-2 2-741,-4 0 281,-2 20 0,-2 4-396,0 8 14,-23 5 32,17 43 944,-39 10 542,27 15 1,3 6-278,-5-12 0,-2 3-131,3 11 0,0 8 1,2-5-33,1 2 0,3-1-107,2-6 1,2 3 0,1 1-365,4 0 1,1 0-1,1-2-30,1 8 0,2 2-483,6 4 0,2 5 0,-2-6-442,-6-7 1,4-3 1189,10-8 1,7 1 0,-3-3 0,-6-2 0,2-3 0,14-2 0,-1 1 0</inkml:trace>
  <inkml:trace contextRef="#ctx0" brushRef="#br0" timeOffset="22405">22425 6238 24359,'-28'-22'-2177,"0"-1"0,-17-9 1527,14 15 0,0 3 606,-9 4 636,7 17 1,0 2 1061,-4-3-782,-5 44-665,21-5-1021,10 12 718,5-17 0,5-1-546,27 7 12,-8-12 1,3-2-1232,30 0 1099,-9-13 0,1-4-199,-1-6 893,-4-10 1,-4-8 1088,-7-20-352,-5-7-239,-14-9-1286,-8-6 794,-24 11 0,17-11 1,-17 18-1</inkml:trace>
  <inkml:trace contextRef="#ctx0" brushRef="#br0" timeOffset="22750">22925 6195 24988,'-22'-31'-7179,"-19"3"6462,9 7 435,-10 11 1126,0-1-243,15 11 374,0 0-154,0 41-1368,14-13 1026,4 14 0,4 3-696,5 5-202,13-15 1,5-1-1273,7 14 911,1-24 1,4-2-493,16 21 557,-10-18 1,3-2 35,19 7 850,-9-12 0,0-4 665,3-4-45,-13-5 0,-3-5 1163,-4-15 508,3-16-1400,-25-7-1018,-4-13-853,-19 20 1,-5-1-707,-6-20-29,-9 9 0,-4 1-946,-6-4 2215,14 17 0,0 2 1,-11 0-1,2 2 1</inkml:trace>
  <inkml:trace contextRef="#ctx0" brushRef="#br0" timeOffset="23416">23585 6148 23729,'5'16'-6769,"-2"1"4344,-3 20 2183,0 4 259,0 9-186,0 9 48,0 6 76,0-30 0,0 0-740,-1 2 0,2 0 944,7 0 1,0-1-39,-6 1 1,0-1-296,5-1 1,1-1 22,-2-1 0,-2 1-83,-2 28 123,8-21 1,-1-1-420,-7 16 519,5-15 0,-1-3 20,-5-3-67,2 8 59,-3-30 211,0-25 22,-16-26-793,12-18 660,-5 9 1,2-2-158,6 13 0,2-1 218,-1-14 1,0-4-182,0-11 0,0-1 96,-1 15 0,2-3-67,3-5 1,2-7-1,3 7 218,4 5 0,3 1 167,1 0 0,1-4 1,2 7 240,4 9 0,0 3 67,2-8 0,-1 3 494,13 1 470,-1 12 214,0 9 604,11 10-488,-10 6-247,14 25-1609,-26-13 202,3 40-1780,-19-23-587,-2 24-71,-6-7-152,-1 5-360,-1 2 1,-27 2 1272,9-11 1,-3 0 297,-6-8 1,-1 0 1291,-2 8 0,1 1 1,6-12-1,-1-1 1,0 0-1,0-1 0</inkml:trace>
  <inkml:trace contextRef="#ctx0" brushRef="#br0" timeOffset="23552">24718 6582 21840,'22'17'-2414,"0"-3"0</inkml:trace>
  <inkml:trace contextRef="#ctx0" brushRef="#br0" timeOffset="40600">5512 14205 23279,'-6'-5'-4078,"-1"0"3075,2-1-24,-1 0 595,-1 0 371,0-1-157,0 1 243,1-1-1758,1 1 1578,1 0-463,-1 1 721,2 0-496,0 0-65,2 2-277,-1 0 221,1 1 653,0 1 522,1-1-555,-2 2 1285,1-1-201,-1 1 750,-1 0 329,-1 0-277,-5 15-692,-3-11 314,-17 35-186,6-23-925,-21 32 62,18-25-501,-11 12-68,19-19 6,3-2 483,9-8-1138,3-3 578,3 14-1730,0-4 342,0 12-197,13 6-616,-10-3 439,21 19-422,-21-19 623,14 18-250,-6-20 918,4 5 172,1-11 457,-4 0 521,2-1-841,8 7 899,-4-9-267,19 6 1092,-15-14 28,24-2 629,-17-5-273,9-19 1103,-12 13-368,-1-34-1066,-1 20 487,6-35-1093,-10 16-496,-5 3 1,-2-2-624,-2-9 190,-5-4 0,0-1-1435,-3-2 1169,-1 6 0,-2 1-259,0 9-549,-17-11-303,13 27 672,-13 1 482,7 14 972,7 22-242,-7 15 439,3 12-268,5 4-193,-4 12 732,6-13-284,0 14-555,0-21-570,0-2 230,17-3-814,1 10 72,3-13 162,21 14 618,-24-23 179,24-1 645,-16-12 252,0-6 492,1-1 758,0-3 257,-1-18 26,-1 14-218,6-52-981,-8 30-889,-8-13 0,-3-4-473,-3-8-213,-4 16 0,-2-1-729,-3-22-362,-19-4 484,18 29 1,-2-1-46,-18-1 1,-2 0 359,12-2 1,-1 0 12,-10 0 1,-4-1 561,-7-15 0,0-1 147,8 14 0,-2 1 42,-5-2 0,-4-2 0,2 6-1,2 5 1,-1 4 440,-11-8 1,-1 4 187,10 16 0,1 3 240,-1 3 0,-1 2 43,-1 1 0,-1 5 255,-21 15 1,-1 7 210,14-5 0,-1 5-574,-5 11 1,-5 9-1,7 0 126,4 0 1,3 5-620,10-6 0,-2 7 0,1 1 0,6-4-61,-4 15 1,6 0-221,4-7 0,1 3 1,5 0-304,6 1 1,4-1 0,5-1-615,4 8 0,6 2 280,0-14 1,1 5 0,3-1-1,1-5-696,13 10 1,7-2 794,-7-12 1,5 3 0,0 0-1,0-6-278,10 7 1,6-4 443,-9-13 0,6 2 0,3 0 0,0-3 0,-6-4 101,0-2 1,-4-4 0,5-1-142,14 4 1,7 2 0,0-3-1,-8-6 236,1-5 1,-2-5 411,-8-1 0,2 0 0,-4-2 0,1-2 0,-3-1 0,0 0 0,0 0 0</inkml:trace>
  <inkml:trace contextRef="#ctx0" brushRef="#br0" timeOffset="41002">6918 14702 21840,'26'-22'174,"1"-1"0,3-13-939,14-4 1105,-39 9-2178,36-2 2493,-36-1-1779,23 0 1429,-26 0-1214,9-9-45,-11 12 321,-23-12-1508,17 23 1489,-36 1-169,17 13 1920,-19 24-219,2 15-159,22-2 1,4 3-406,-3 25-4,12-26 0,2 1-22,5 1 0,0 1-130,0 21-1239,8-12 1,5-1-1458,14 6 2044,-3-14 0,2-3 1,15 1-1,-1 5 0</inkml:trace>
  <inkml:trace contextRef="#ctx0" brushRef="#br0" timeOffset="41334">7435 14419 23639,'8'-13'-1130,"0"4"1626,4 5 1214,-3 4-1331,10 38-3240,-6-13 1790,2 21 0,-1 5-414,0-2 409,0-1 0,-1 0-557,-3-4-230,4 17-770,-8-32 32,0 0 2566,-4-16 303,0-7-617,0-19 1262,1 9 663,7-58-840,-1 30-290,1-15 1,1-4 444,5-3-180,-2 9 1,0 0 340,2-1 428,5-6-1095,-9 29-625,-1 10 1399,0 6 442,4 7-430,-3 20-3273,9 14-80,-7 12 1962,-2-9 1,1 0-1,3 12 1,-4-17 0,-1 1-1</inkml:trace>
  <inkml:trace contextRef="#ctx0" brushRef="#br0" timeOffset="41754">8783 14275 23819,'-30'-13'-1611,"3"5"1701,-31 3 875,9 5-278,-4 23 49,14-6 1,1 3-466,10 4 0,1 2-233,-8 1 0,1 2-43,9 3 0,4 1 316,-7 18-424,15-9 1,4-1-1080,3 7 173,19-14 0,1-2-2178,-7 0 1890,20-13 0,6-5 325,-4-4 249,31-4 935,-10-6 268,-15-7 0,0-4 1208,21-22-654,-12 3 1,-4-5 112,-17 5 1,-2-2-379,6-3 1,-3-1-394,-1-23-490,-12 27 0,-2-1-354,-2-3 1,-2 0-50,0-2 0,-2-2-200,-1-1 0,-1 0 37,0-1 0,-2-2 155,-8-15 0,1 1-119,6 16 1,-1 0-167,-14-18 0,0 4-270,13 9 727,-13-1-552,7 36 855,7 30 292,-7 35-16,9-22 1,2 5-486,-1 27 0,0 3 62,-1-20 1,2 1-353,4 7 1,4 5-1,-3-5-14,-4-2 1,2-2 410,7-6 0,5 1 0,-4-3-919,-11 1 1,2-2 939,18 2 0,1-1 0,-11-1 0,-1-2 0,11 1 0,0 0 0</inkml:trace>
  <inkml:trace contextRef="#ctx0" brushRef="#br0" timeOffset="42102">9458 15222 24808,'-17'-19'-6620,"3"-10"3021,14-12 2961,20-5 1503,-14 7-911,41-5 1511,-26-1-1127,25-3-548,-21 12 1,-1-2 795,-6 9 1,1-1 228,11-21 1,-2-2-345,-12 21 1,-2 1-404,4-12 0,-3 1 635,1-20-1297,-8 2 437,-3 0-850,-5 6 73,0 5-27,0 7-72,-17-1-456,12 20 437,-29 2 1086,30 41 188,-10 15 1,1 6-237,10-6 0,3 3-278,-4 10 1,0 5 0,1-4 58,2-5 1,2 0-331,-2 6 1,0 5 0,3-4 387,7-4 0,2 0 199,-9 5 1,-2 4 0,3-4 0,7-6 0,0-1 0,-10 13 0,0 1-1</inkml:trace>
  <inkml:trace contextRef="#ctx0" brushRef="#br0" timeOffset="42540">9492 15362 23099,'-14'-35'-8957,"3"-1"6259,11-1 2509,0-3 554,19 10 0,5 0 1122,7-17-1164,14 7 0,5 2 141,-22 16 1,1 1-559,9-6 1,3 1 1159,2 3 1,-1 2 160,-11 4 0,2 1-213,21-8 0,-1 0 720,5-2-1236,-11 5 0,-2 1 539,1-4-364,-5-1 0,-3-2-291,-6 0-252,-7 0 0,-4-2-664,-12 4-78,-1-17-1210,-8 21-1,-18-9-820,13 17 11,-13 1 1269,-2 8 957,4 3 697,-19 18 1178,20 13-891,-7 24 109,19-4-114,-6 3 349,9-13-1351,0-2-824,19-1-734,6 5-616,-1-13 1555,35 1 1066,-35-20 529,11-5 0,1-5 638,-2-19 903,9 14-280,-20-41-383,-3 23 343,-10-27-1262,4 10-649,-13-3-1156,5 0-964,-6-19-635,-21 17 554,10 12 1,0 0 2073,-15 3 0,-3-1 0,12 16 0</inkml:trace>
  <inkml:trace contextRef="#ctx0" brushRef="#br0" timeOffset="42853">10798 14356 23819,'23'22'-5810,"-6"-4"3736,3 22-245,-3 10 832,5-10 1004,-9-4 0,-3 0-83,-2 4 265,3 9-1367,-1-21 1675,-9-5 407,4-7-497,-3-4 403,2-6-176,4-23 1300,-1 12-935,2-25 0,-1-8-2,6 3-148,-4-4 1,-1-2-564,7-14 544,2-5-350,-1 1 193,-3 19 0,0 1 0,9-17 1,-8 21-1,0 0 0</inkml:trace>
  <inkml:trace contextRef="#ctx0" brushRef="#br0" timeOffset="43218">11603 14676 22020,'48'-20'3436,"-10"15"-3522,-2-31-606,-9 32 900,-1-31-980,-2 20 1090,-2-16-919,-4 8 340,-2-1-910,-8-1 40,2 0 459,-9-2-958,4 0 969,-5 0-1171,0-1 1199,-23-6-1051,0 9 538,-21-6 936,21 20 102,-10 1 1164,19 26 36,-4 16-91,7 11-532,11 10-571,0-8-688,0 4-167,21 3-1504,-16-2 2229,18-24 1,2-1 0,-1 21-1,1-24 1,-1 1 0</inkml:trace>
  <inkml:trace contextRef="#ctx0" brushRef="#br0" timeOffset="43600">12577 14282 24359,'-25'-20'-4020,"4"5"2599,-34 6 2694,23 5-549,-9 4 105,27 21-718,-15-16 836,25 42-2468,-21-23 2821,23 26-1470,-7-10-881,29 20-1280,-15-15 954,24-9 0,4-2 248,-4 2 20,11-11 0,5-4 1486,4-2-1108,15-3 1782,-18-13-33,-3-3 1213,-1-16 787,8-11-878,-15-10-1179,-13 7 0,-3-1-65,-2-10-542,-10 5 1,-2-1-967,-2-5-477,-3-8-687,0 14-445,0 15 124,0 20 444,0 25 124,15 15-387,-11 7 513,27-7-988,-3 20 694,8-14 1695,-14-16 1,0-1 0,15 7 0,3-3 0</inkml:trace>
  <inkml:trace contextRef="#ctx0" brushRef="#br0" timeOffset="43802">13735 14256 24269,'-30'-17'-2445,"7"6"2183,-43 4 1359,28 7-253,-24 23 651,32-17-803,3 44-1155,9-27-45,16 24-385,-7-8-567,30 15-1591,-15-12 1269,27-10 1,7-3-963,-5 0 2602,17-12 1,4-4 0,6-4 0,-21-7 0,1 0 0</inkml:trace>
  <inkml:trace contextRef="#ctx0" brushRef="#br0" timeOffset="44150">14277 13520 25528,'0'-52'-5216,"-20"5"1633,15 15 3364,-15 8 180,7 14 370,10 22 442,-10 33-233,13 12-1339,0 3 1,0 3 798,0-19 0,0 0 351,-1 20 1,2-1-281,7-15 1,0-3-120,-7 2 1,2 0-206,12-2 0,0 0-219,-13-2 1,0 0-49,14-2 1,0-1 201,-14-3 0,0 0-103,13 7 1,1 0-402,0 16 449,-4-21 0,1-3-364,1-6 249,-3-4 85,-6-20 459,4-28 1173,1 1 90,3-26 106,3 3-616,-1 6 1,2 0 825,9-20-678,-2 11 1,0 2 881,4 2-357,8 4-705,-4 21 530,-10 17-636,13 39-2316,-17-4-739,-3 16 1,-1 4-1929,0 8 4039,-4-17 0,-1-1 0,2 17 0,-1 1 1</inkml:trace>
  <inkml:trace contextRef="#ctx0" brushRef="#br0" timeOffset="44271">16127 14512 29036,'26'14'-2015,"-4"-11"0,-11 11 1,-4-14-1</inkml:trace>
  <inkml:trace contextRef="#ctx0" brushRef="#br0" timeOffset="45600">18958 5102 21300,'-8'54'-4652,"1"3"2842,1 4 848,1 0 497,0 3 102,-1-2 75,1-2 20,0-3-1052,1-5 1068,-2-3 278,0-4 134,-1 0-134,1-3 207,-2 2-814,-3 22-390,2-16 987,4-17 1,0 0-1,-1 10 1,3-1 0</inkml:trace>
  <inkml:trace contextRef="#ctx0" brushRef="#br0" timeOffset="46317">19155 4885 21300,'-18'18'1194,"4"10"-2512,14 12-1192,0 7 1167,0-4 447,0 9 397,0 4 193,0 8-358,0-30 1,0 0-3,0 1 0,0 3 428,0 19 0,0 2 322,1-13 0,-2 3 53,-3 8 0,-3 7 0,1-5 9,5-2 1,-2 2-31,-4-8 1,-4 6 0,-1 0 0,1-5 11,2-4 0,0-5 1,0 3 7,-4 13 1,0 3-1,-1-1 0,-2-1 0,-1 0 0,2-3 142,0 7 0,2 1-192,2-16 1,-1 3 0,0 0 0,2-6 68,-3 5 1,2-2-256,0-1 1,-1 3-1,2-7-381,-5 20 150,7-27 1,1-2-1386,2 3 1646,1-16 0,4-4 0,0-15 0</inkml:trace>
  <inkml:trace contextRef="#ctx0" brushRef="#br0" timeOffset="61766">22575 4432 22020,'11'-8'2030,"-2"1"-1588,-9 1-3668,0 0 1398,0 0 610,0-1 219,0 0 520,0 0-938,0 2-372,0 1 560,0 1 1589,0-1-270,0 22-180,0 15 90,0 15 125,-7-6 0,-2 3 231,6 19-270,-11-3 1,-1 2 128,7-23 1,1 0-201,0 11 0,-1 0-64,-4-14 1,1-1-144,7-2 0,0 0-83,-4-1 0,-2 1-843,2 10 1,-1 0 1124,-3 19 0,4-24 0,0-2 0,-2 8 0</inkml:trace>
  <inkml:trace contextRef="#ctx0" brushRef="#br0" timeOffset="62250">22235 3228 22740,'0'-6'-5756,"0"2"3627,0 16 1065,0 9 425,0 11 214,0 2-59,0-6-1363,0 15-649,0-11 2496,0 10 0,0-17 0,0-1 0</inkml:trace>
  <inkml:trace contextRef="#ctx0" brushRef="#br0" timeOffset="62434">22252 2662 22200,'0'-20'-7105,"0"3"7200,6 1 1,2 6 0,6-1 0</inkml:trace>
  <inkml:trace contextRef="#ctx0" brushRef="#br0" timeOffset="62820">22525 3156 21930,'1'45'-5795,"1"-1"3604,1-3 1047,0-1 442,0-3 172,-1 0 227,1-5 31,-2 1-1380,1 1 1558,-2-10 171,2 4 40,-2-18-223,0 0 271,0-31-156,0-7 135,0-18-89,0 0 72,17-11 497,-12 14-315,11 12 1,1 1 740,-3 1-157,12 1 555,-6 19 847,-3 27-2176,-3-13 739,2 52-2097,-5-35 137,3 29-1371,6-11 450,-5-11 1680,18 4 1,-11-12-1,9-5 1</inkml:trace>
  <inkml:trace contextRef="#ctx0" brushRef="#br0" timeOffset="63217">23152 3087 22470,'3'-24'-4707,"-1"2"2762,-1 0 951,-1 11 311,-15 1 716,11 31-135,-27-15 1633,27 43-2973,-12-26 2355,3 24-537,10-9-337,-11-1 712,14 12-1207,0-16 109,0 9-1516,18-28 2055,4-1-839,23-37 2246,-8 4 350,2-23-1186,-8 6-187,-12 6 0,1-2 547,11-18-641,-9 3 0,-2-2-74,1-10-253,-8 6 0,-2 0-772,-5 20 1,-2 2-13,1-10 0,-2-1 207,-1 4 1,-1 2-770,-1-15 694,2 17 0,-4 3-660,-12 6 581,10 3-297,-11 35 2291,15 21-1742,0 12 193,0 13-102,0-6-402,-1-11 1,2 1 147,8-9 1,1 0 218,-9 11 1,2-1-584,32 13-2132,-31-3 2819,31-4 0,-20-4 1,16-1-1</inkml:trace>
  <inkml:trace contextRef="#ctx0" brushRef="#br0" timeOffset="63582">23680 3154 24179,'49'0'45,"-14"0"0,0 0-45,10 0-27,-1 2 1,1-4 120,9-11 76,-18 11 0,0 0-126,13-11 430,-5 4-96,-2 7-547,5-16 960,-17 6-152,3-15-553,-24 4-1261,-2-14-84,-24 13-1244,13-10 370,-31 2 583,7 10-495,-18-9 189,7 18 1102,-6 1 1188,21 10 706,-6 2 734,5 21 165,7 8-1081,-5 28-461,14-9-563,1 18-691,7-26-214,11-2 0,5-1-1779,12 0-61,3 15-334,19-30 3056,-28-3 0,25-5 1,-14-1-1</inkml:trace>
  <inkml:trace contextRef="#ctx0" brushRef="#br0" timeOffset="63833">24500 2827 22740,'39'-1'1326,"0"14"-3067,-4-9 1756,-2 21-1751,-7-22 1991,16 36-1472,-9-23 411,2 14 1,1 1-1415,1-2 756,-2-3 0,-1-2 1344,-6-4 1,9 2-1,-14-11 1</inkml:trace>
  <inkml:trace contextRef="#ctx0" brushRef="#br0" timeOffset="63984">25145 2630 22830,'2'-27'-5703,"1"3"4105,0 4 782,-2 32 732,-22 16 0,-8 7-112,13-2 1,-1 2 259,-7 0 0,-5 2 1,2-1-1,1 3 1,0-1-1,-2 3 1,0-1-1</inkml:trace>
  <inkml:trace contextRef="#ctx0" brushRef="#br0" timeOffset="64484">22250 4445 23459,'14'-7'3424,"21"-10"-2256,-18 1-1420,9-4 0,2-1 57,5-11-219,15-14 138,-10 11 60,0-3 173,0 2-264,-14 11 0,1-1-418,10-10 588,-9 9 1,-1 1-157,-1 2 422,6-5-64,-18 21 340,-1 1 111,-6 7-466,0 0-34,0 22-1940,6 10-290,-2 15 602,1-11 1,0 1-1388,4 15 2578,0-4 1,1-1 0,5 11 0,-6-20-1,0 0 1</inkml:trace>
  <inkml:trace contextRef="#ctx0" brushRef="#br0" timeOffset="71525">24807 5616 22110,'-24'0'1169,"2"0"-719,2 0 0,2 0-180,1 0-90,3 0-91,3 0 181,4 0 180,3 0-360,1-10-2151,57-6 2649,-18-5-223,21 4 0,5 2-74,-26 5 1,0 1-124,15-5 1,1 1-72,-11 3 0,-1 2-161,2-1 0,0 0-196,0 1 1,3 0 601,17-2 1,1-1-972,-16 4 0,0-1 566,14-1 0,-2 0 1,-20 3-1,-2 1 1,-1 0-1,0-1 1</inkml:trace>
  <inkml:trace contextRef="#ctx0" brushRef="#br0" timeOffset="71840">25593 5133 23099,'49'0'540,"-6"0"-450,7-17 497,-14 9 0,0 0-137,22-11-214,-6 7 0,0 2-89,9 0-134,-15 3 1,-3 1 356,1-1-65,-1 7-215,-26 15-2160,-10 18-375,-33 8 1485,-3 16 522,2-32 1,-6 0 291,-11 15 1,-2 2-305,12-9 1,-3 1-294,-3 1 0,-5 4 1,4-3 740,7-5 1,2-2-1,-9 10 1,2-2-1,-5 10 1</inkml:trace>
  <inkml:trace contextRef="#ctx0" brushRef="#br0" timeOffset="72292">26937 4866 24089,'0'49'-6296,"0"-8"4168,0 2 974,0-7 245,0 1-326,0-1 31,0-2 1147,0 11 0,0-15 0,0 7 0</inkml:trace>
  <inkml:trace contextRef="#ctx0" brushRef="#br0" timeOffset="72450">26947 4332 23189,'0'-14'-6835,"12"3"8652,0 6 80,10 2-1905,-1 3-163,0 15 0,4-12 0,2 12 0</inkml:trace>
  <inkml:trace contextRef="#ctx0" brushRef="#br0" timeOffset="72683">27678 4161 24988,'-15'47'-3505,"11"-6"1117,-12 16 1812,-1-3 372,13 9-20,-10-31 1,0 3 62,12 15 1,1 2-342,-9-14 1,-1 2-856,9 26 0,2-1 687,-5-28 0,0-1-83,5 20 0,0-3-511,0 3 1113,0 5 0,0-29 0,0-5 0</inkml:trace>
  <inkml:trace contextRef="#ctx0" brushRef="#br0" timeOffset="72817">27300 4941 23549,'-9'-26'-9038,"0"-9"6568,5 11 1081,1-13 639,27 19 2528,-17-4-1632,28 13 1,7 4 115,-6-5 0,4 6 1,2 1-1,10 0 0</inkml:trace>
  <inkml:trace contextRef="#ctx0" brushRef="#br0" timeOffset="73124">28082 4944 22290,'4'13'-7921,"9"3"6646,-1-6 1436,17-1 1168,-7-7-38,24-2-117,-13-18-333,3 8 1,0-3-169,2-31 467,-4 21 1,-3 0 849,-7-16-1078,4-11-847,-19 19-937,-3-9-310,-6 12-1128,-17 2-170,12 1 702,-36 0 445,8 9 1064,-23 1 367,11 12 844,5 18 1020,18-11 76,8 36-1179,-5-19 946,16 25-2191,-8-8 322,11 4-2115,0 21-79,21-16-181,-6-8 1,2-2 1958,26 2 1,5 7 0,-12-20 0</inkml:trace>
  <inkml:trace contextRef="#ctx0" brushRef="#br0" timeOffset="73433">28780 4576 23279,'1'-8'-5350,"1"3"5377,2 1 1808,8 4-993,-1 20-2800,14 7 1096,-8 11 135,2 8 1,-1 1-1605,-1-1 1932,-4-2 0,-1-2-897,-6-8-247,0 5 262,-2-14 1938,-1 4-1412,-1-45 1361,-2-9-321,0-23-530,-2 12 1,4 1 142,20-17-199,-9 7 1,2-1 375,5 18 0,1 2 217,-1-8 0,-1 0 0,11-8 1,1 1-1</inkml:trace>
  <inkml:trace contextRef="#ctx0" brushRef="#br0" timeOffset="73800">29607 4435 23819,'-43'0'720,"-2"0"-720,9 0 0,0 17 1026,11-12-733,2 33-1059,-5-6 579,15 10-893,-8 3 441,19 0-886,-5-12 230,7 18-977,23-26 136,2 6 963,21-21 970,-2-1 716,-9-9 306,6-23 1172,-19-6-934,8-27 285,-16 12-481,4-9-129,-13 24-1510,3 4 139,-5 4-642,1 19 976,-1-10-395,2 12 1313,-1 24-1905,4-18 305,1 44-663,2-28-417,4 25 67,2-11 1480,5 0 0,4-3 0,1 0 0</inkml:trace>
  <inkml:trace contextRef="#ctx0" brushRef="#br0" timeOffset="74234">30328 4450 23729,'-27'-27'-5767,"-10"3"4758,33 7-1146,-24 1 2422,13 9-51,-10 1 575,12 26-257,4 6-1478,9 13 767,0-2-466,17 5 61,-13-12-381,34 15 77,-11-30 340,-1 12-544,13-25 1910,-20 8-97,12-10 783,-15-22 544,-6-5-832,-10-13-221,0-18-1480,-19 37 294,15-37-1352,-28 53 2057,29 4-807,-9 35-339,12 14 43,0 5 587,16-8-292,-8-11 0,1 1-107,10 18 202,-6-10 0,-1-1-1586,1 4 35,2 7 417,-5-22 825,-10-7 506,0-5 135,0-1-3543,0-9 3671,-16-2 1,12-24-1,-11-6 1</inkml:trace>
  <inkml:trace contextRef="#ctx0" brushRef="#br0" timeOffset="74584">30355 3646 22650,'-3'-2'-3601,"-1"0"3098,2 21-151,-1-14 1489,2 44-1307,-2 3 185,2-20 1,0 4 67,-2 21 1,1 1-491,0-20 0,0 2 676,0 6 1,0 5-1,1-4-244,-1-2 1,1-1-3,-1 13 0,0 1-719,1-2 1,-1-3 537,1-14 1,0 0-691,1 21 1,-1-4 1131,1-1 0,0 8 0,0-31 0</inkml:trace>
  <inkml:trace contextRef="#ctx0" brushRef="#br0" timeOffset="74750">30062 4455 24179,'-2'-22'-6531,"0"5"4196,2 2 1494,43-1 3916,-14 6-2404,27 3 1,5 2-253,-2 1-820,3 3 1,0 0-383,-2 1 1079,-22 7 0,-1 1 0,10-5 0,-2 12 0</inkml:trace>
  <inkml:trace contextRef="#ctx0" brushRef="#br0" timeOffset="74934">30828 4271 24179,'0'15'-5216,"0"10"2997,0 19 1155,14 2-681,-10-9 598,10 3-1942,-4 16 1453,-7-14 1195,7 11 1,-10-23 0,0-1 0</inkml:trace>
  <inkml:trace contextRef="#ctx0" brushRef="#br0" timeOffset="75086">30958 3923 22740,'0'-18'-1619,"0"2"0,0 27 0,0 7 0</inkml:trace>
  <inkml:trace contextRef="#ctx0" brushRef="#br0" timeOffset="75384">31355 4238 24449,'-19'16'748,"-13"7"-258,29 10-3469,-13 1 2163,6-4 121,7 0-418,-7 0 833,10-1-1317,0-1 331,23 5-602,-18-9 1258,39 3 283,-25-19 333,17-16 1853,-11-17-1278,-10-8 19,-6-7-1212,-9-10 280,0 12-454,0-29-352,-20 31 864,-6-17 0,1 29 1,5-3-1</inkml:trace>
  <inkml:trace contextRef="#ctx0" brushRef="#br0" timeOffset="75766">31715 4262 22110,'6'0'360,"0"0"-180,-1 0-180,1 20-3150,0-15 2050,-1 40-210,1-24-117,-2 22-336,1 9 45,-1-13 869,0-1 0,0-2-896,1-2 2025,5 13-985,-3-31 235,2-6 872,5-4 648,-2-5 547,7-17 212,7-11-105,-3-10-903,-2 6 1,1-2 1150,8-9-220,3-7 0,2 0 540,2 1-1707,-4 6 1,1 3-109,-6 15-302,14 2 604,-21 17 154,6 5-491,-1 37-1889,-7-11 493,-2 12 0,-2 4-1727,0 7 286,-3-4 1,-1 1-2249,-2 10 4198,-4-19 0,0 0 0,-3 12 0,0 0 1</inkml:trace>
  <inkml:trace contextRef="#ctx0" brushRef="#br0" timeOffset="81486">27392 3255 23099,'21'-26'-659,"-15"-16"-2539,31 23 5431,-34-20-4065,32 6 2686,-30 0-1629,32-1 1881,-24-2-1595,14 0 844,-10 0 865,-2 0-2221,-3 3 1613,-1 2-1568,-3 5 1282,0 4-1521,-2 5 1309,-3 5-817,0 5 786,-1 4 142,-1 17-1181,2-10 61,-3 34 272,3-19-831,-2 43-73,3-21 285,-3-1 0,0 0-804,3 9 1804,-1-8 0,0 0 1,3 6-1,3 14 1</inkml:trace>
  <inkml:trace contextRef="#ctx0" brushRef="#br0" timeOffset="81752">28405 3121 24359,'22'-9'3591,"15"1"-3205,-20 0 51,36-8-343,-15 4-140,18-6-1795,8 2 726,-14 5 1187,15-1 0,-20 8 0,0 0 1</inkml:trace>
  <inkml:trace contextRef="#ctx0" brushRef="#br0" timeOffset="82088">28970 2666 23099,'25'-11'3081,"14"1"-2291,-35-1-2971,38 3 2819,-24 1 341,22 1-854,-11 3 19,10 1 137,-12 2-760,10 18-1013,-22-14 1839,0 56-2878,-11-35-132,-1 34 820,-23-27 1133,15-1-674,-35 14 1149,36-15-424,-16 31-232,20-34 653,0 12-58,30-22 157,-6-4 174,12-6 1,4-3-1,12 2 1,-15-4 0,-1 0-1</inkml:trace>
  <inkml:trace contextRef="#ctx0" brushRef="#br0" timeOffset="82484">30295 2742 22110,'11'0'0,"0"-6"1635,5 5-1697,1-7 805,17 4-761,-6-2 26,16 1-957,12 1 978,-9 1 1,17 0 0,-17 0 0</inkml:trace>
  <inkml:trace contextRef="#ctx0" brushRef="#br0" timeOffset="82917">30912 2167 23729,'18'-10'1847,"15"0"-941,-21 3-392,28 0-456,-16 3 144,15 0-423,-17 3 0,2 20-1075,-15-15-152,-3 56-990,-5-37 1350,-10 11 1,-1 2-576,5-5-315,-14 21 1002,19-25-734,0 16 1319,17-21-401,-13 4 749,36-4 406,-13-7 235,17 7-25,-19-11-187,1 2 162,-23-5-1113,7 1 872,-10-2 7,0 2-925,-22 2 2109,-5 8-755,-1-4-1467,-17 13 744,18-12 669,-3 5 0,-5-10 0,18 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6T13:12:09.536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6817 1945 10051,'0'-40'900,"0"6"-810,20-7 180,-14 5-576,34-5 485,-36-3 181,35-2-90,-34-1 180,30 0-270,-31 0 90,24 3-180,-25 3 69,8 8-159,-7 5 90,-3 6 80,4 6-170,-5 25 0,0 16 0,0 16 0,0 7-719,0 18-1,0-15-887,0-4 0,0 0-102,0 6 1709,6-8 0,1-1 0,-4 5 0,11 13 0</inkml:trace>
  <inkml:trace contextRef="#ctx0" brushRef="#br0" timeOffset="366">7632 1589 12570,'-18'-10'1079,"4"2"-989,14 4-90,23 0 0,-17 2 90,47 0-90,-23-2-90,31 2-135,-17 1 0,2-1-394,-9 1 1,1 0 138,7 0 1,5 0-1,-3 1 30,-3-1 1,0 0-241,5 1 1,4 0-1,-4 0-89,-6-1 0,0 2 779,2 3 0,3 2 0,-5-1 0,-7-4 0,-2 1 0,9 6 0,0-1 0</inkml:trace>
  <inkml:trace contextRef="#ctx0" brushRef="#br0" timeOffset="615">8422 1334 8522,'-37'-13'1979,"1"2"-1709,11 0-270,2 3 360,7-1 89,4 4 271,7 1-540,28 2-90,9 21 0,16-14-304,-1 35 304,-10-36 0,-1 37 0,-2-23-90,-3 21 0,-6-9-90,-2 2 180,-13 1-719,6 17-91,-14-8-1251,6 11 262,-27-14-180,14 1 1889,-37-1 0,37-1 0,-17 0 0</inkml:trace>
  <inkml:trace contextRef="#ctx0" brushRef="#br0" timeOffset="1198">10030 1463 9871,'-26'-3'90,"-15"-1"-90,24 0 0,-20 0 0,4-1 0,-1 2 0,-2-1 0,-16-4 90,15 1-180,-19-10 90,31 3 0,-1-8 0,18 1 0,4-4 0,4-2-90,25-17 90,-19 11 0,24 5 0,4 3 270,-11-1-135,10 11 0,2 4 135,-3 4 90,14 25-180,-22 2-90,-4 23 179,-4 21-179,-14-9-622,5-3 1,-5 0 621,-22 11-135,8-9 0,-2-1 45,-12 4 0,3-22 0,-2 0-945,-7 18 1035,-14-17-449,-4 7-181,24-28 0,-3-1 450,10-12 90,10-17 0,0-12-180,9-8 270,17-18 90,-12 21 270,29-9 90,-9 12-271,21 15 1,-10 1-270,2 13 1045,-11 19-1045,1-15 90,2 37-359,17-7-91,-10 8-630,-4-11 1,0-2 121,9 5 148,-13-12 1,1 0 719,13 5 0,4-4 0,0-2 0</inkml:trace>
  <inkml:trace contextRef="#ctx0" brushRef="#br0" timeOffset="1514">10922 1338 11041,'0'-30'899,"0"5"-809,0 6 630,0 7-630,-16 6 90,12 22-180,-24 18 0,25 12 0,-10 11 0,8-18 0,1-1 90,1 21-90,-3-19 0,3-2-743,23 12 833,-14-7 0,23-16 0,5-3-180,-6 8 135,12-14 0,2-4-45,2-5 90,13-4-45,-28-24 0,-3-5-45,14-8 45,-9-17 0,-4-6 0,-13 22 0,-2-2-15,-2-7 0,-1-5 0,-3 4-75,-1 1 0,-2 0-818,0-11 1,-3 1 682,-10 16 0,-1 3-450,6-26 180,-16 32 1,-3 3-2789,-14-21 719,-9 24 2519,-3 3 0,16 18 0,2 0 0</inkml:trace>
  <inkml:trace contextRef="#ctx0" brushRef="#br0" timeOffset="1648">11880 1713 12300,'12'18'-3958,"-4"-3"3958,-5-6 0,-3-2 0,0-4 0</inkml:trace>
  <inkml:trace contextRef="#ctx0" brushRef="#br1" timeOffset="4298">1812 3795 22740,'-11'31'-1776,"1"1"0,5 33 1048,-15-32 0,0 0 1037,15 32-726,-12-31 1,1-1 594,12 32-495,-7-33 1,0 0 192,9 29-1407,-6-6 1199,8-7-162,0-6-563,0-8 725,0-6-481,0-8 878,0-5-621,0-6 401,0-21-131,0-20 286,0 0 0,0-4-45,0 2 0,0-1 30,-2-23 1,4 0 66,6 18 0,1 1 101,-8-13 1,2-2-29,13 1 1,0 2 62,-15 13 1,2-1 63,15-19 0,4 2 547,-6-3-207,13 15 0,4 5 795,-3 8-556,0 10 0,0 6 1289,-4 10 217,22 26-1725,-29 9-1209,10 28-588,-22-11 151,-1 15-499,-5-26-134,-1 7-580,0-16 109,-18-4 1935,13-3-1242,-33 3 2298,34-7-386,-27 1 1,28-9 0,-8-1 0</inkml:trace>
  <inkml:trace contextRef="#ctx0" brushRef="#br1" timeOffset="4665">2507 3609 24718,'-20'19'1314,"15"16"-4605,-31-20 5512,32 16-4046,-28-6 2569,27-1-1849,-26 1 1702,28 9-1989,-11-13 867,14 14 66,0-19-2203,16 8 2105,-12-14-1910,32 1 3078,-8-8-1019,10-1 1827,10-18-322,-19-11 700,10-24-324,-19 7-639,-8 8 0,-2 1 458,1 2-1772,-3-13-613,-4 32 92,-2 23-1656,0-9 3063,2 35-3096,6-6 267,1 8-974,16 16 925,-5-22 2423,12 6 1,-5-16-1,3-3 1</inkml:trace>
  <inkml:trace contextRef="#ctx0" brushRef="#br1" timeOffset="5048">3267 3472 23729,'0'-9'-5486,"0"18"3358,0 7 1063,0 23 427,0 8 212,0-8 122,0 10 166,17-24-1691,3 3 1493,1-12 673,11-8 800,-15-3-154,13-25 893,-14-6-698,-1-22-483,-14 10-394,5-4 182,-6 16-820,-15 7-995,11 33 868,-18 48-654,20 2 625,-2-18 0,1-1 130,3 15 296,0 2-81,0-1 148,0-3 194,0-2-712,-5-3-255,-3 10 11,-2-18-825,-10 9 1453,8-31 299,-7-6 410,7-13 1,1-4 0,1 0 0</inkml:trace>
  <inkml:trace contextRef="#ctx0" brushRef="#br1" timeOffset="5330">3568 3844 22380,'35'-3'1416,"0"2"-1441,-1-5 602,0 2-275,-1-4 501,15-8-313,-9 0 37,8-7 144,-1-11-603,-16 8 144,15-24-433,-27 21 59,1-18-1160,-14 23-510,-3-5-318,-2 10-27,0 7 518,-20 2 673,0 8 956,-18 17 1155,20 14-702,-8 8 382,23 9-729,-17-6 746,18 3-919,-6 23-1179,8-16-456,9-10 0,5-2-2438,16 2 3960,13 7 1,4-24 0,-10-4 0</inkml:trace>
  <inkml:trace contextRef="#ctx0" brushRef="#br1" timeOffset="5782">4753 3298 24359,'0'-3'-5846,"-17"0"7262,-3 2-359,-20 1-275,2 15 679,4 1-716,14 19-1322,8-8-203,12 4 600,29 6-1294,-22-7 598,30-1 0,6-1-259,-12 6 93,5-10 0,2-2-501,5 10 864,-2-2 555,-10-4 1,-1 0 567,3 6-96,-8-6 1,-4-1-153,-13-6-1427,0 4 443,-8-12 133,-26-1 2624,20-5-1882,-43-1-848,20-3 1362,-18 0-355,20-22 1,-2 16 0,16-15-1</inkml:trace>
  <inkml:trace contextRef="#ctx0" brushRef="#br1" timeOffset="5932">5238 3516 23459,'14'24'-7455,"3"14"4222,-5-10 1564,4 20 632,-8-8 423,4 7-724,-6-21-109,3 7 891,-4-14 1,1-3 0,1-2-1</inkml:trace>
  <inkml:trace contextRef="#ctx0" brushRef="#br1" timeOffset="6099">5373 3101 23549,'-14'-14'-5938,"3"3"2162,29 20 3627,5 8 1,23 23-1,2 3 1</inkml:trace>
  <inkml:trace contextRef="#ctx0" brushRef="#br1" timeOffset="6448">5853 3463 23459,'0'7'-5216,"0"1"3357,0 0 1425,0 5-25,0-2 213,25 6 384,-19-6-985,57 4 311,-36-10 1638,33 0 60,-19-4 404,0-1 120,0 0-89,11-16 184,-18 13 598,10-25-1454,-29 9-546,-2-13-877,-11 3-701,-22 0-494,15 10-310,-35 2 719,35 3-1029,-54 7 1696,38 2 452,-41 22 1543,37-12 545,-5 54-718,19-30-105,4 36-1944,7-21 983,20 2-3147,-14 1 545,25-13 1,6 0 2132,-2 16 0,4-17 0,3-2 0,-14-10 0,0 1 1</inkml:trace>
  <inkml:trace contextRef="#ctx0" brushRef="#br1" timeOffset="7649">9283 3428 24539,'0'8'-4137,"0"-4"2548,0 0 435,-12-3 3262,-5-1-769,-14 0-643,6 0-309,0 0-657,7 0 1327,0-11-811,1 8 756,2-8-2454,2-3-415,3 11 1075,3-26-1255,3 15-249,1-13 453,3 4 1327,21-10 352,-16 9 132,35-5 1905,-35 14-1971,34 6 2700,-18 4 248,17 30-1880,-17-3-799,-7 27-1643,-6-8 1193,-7-5 0,0 1-1530,7 22 1491,-15-7 1,-7-1-1147,-13 9 760,15-22 1,-2-2 1007,-35 8 1312,28-3-138,-23-5 502,13-5-298,0-7-89,4-5-1032,-7-3 553,12-8 287,-7-2-1090,20-21-1704,0-9-1051,9-9 807,0-2-117,27-3 1150,5 9 522,0 8 1,2 3 51,16 4 56,-13 7 0,-1 2 2301,7 5-1341,6 15 1,0 5-585,1 0-1034,1 9 0,0 1-1348,0-2 1803,-17-10 1,1-3 0,16-2 0,2-4 0</inkml:trace>
  <inkml:trace contextRef="#ctx0" brushRef="#br1" timeOffset="7981">10500 3114 24539,'-20'-21'-5131,"15"4"2170,-30 10 4867,14 3-524,2 27-409,-16 15-211,12 14-825,7-11 1,0 2-824,-4 12 1145,13-17 1,4 0 571,3 14-2088,0-4 98,28-4-650,-21-4 842,23-22 1,3-3 958,-3 13-140,12-16 0,5-4 887,15 3-78,-6-16 1,2-2 263,-23 7 1,-2-4 183,12-18 0,-2-4 1251,6-2-1282,-27 1 0,-3-5-782,10-19-74,-19 9 1,-4-2-665,0 10 1,-4-1-560,-20-25 0,-7 1-229,11 25 1,-4 2-286,-27-17 0,-5 6 331,21 22 0,0 4 68,-9-3 1,-3 6-499,0 6 1,2 9 1887,-16 26 0,19-15 1,2 2-1,-6 38 0</inkml:trace>
  <inkml:trace contextRef="#ctx0" brushRef="#br1" timeOffset="8115">11928 4003 26517,'11'13'-2458,"-5"-2"0,-3-5 1,-3-2-1</inkml:trace>
  <inkml:trace contextRef="#ctx0" brushRef="#br0" timeOffset="36072">1582 6327 11131,'-9'-12'90,"0"2"0,2 5 359,1 2-359,2 3 0,1 22 0,1 1-135,1 12 0,1 6 135,-1 21-1223,1-16 1,0 2 1087,-1-8 0,2-1 90,8 0 0,3 4-45,-6 5 0,-2 6 0,4-5 45,10-3 0,0 0-75,-6 7 0,-3 5 0,-1-7-398,7 12 473,-4-17 0,-2-2 45,-7-2-90,10 3 0,-11-19-90,3-14-90,-4-21 2234,-22-10-2054,8-15 0,2-4-90,-16-18-383,14 16 1,-1-5 0,2 1 517,0-1 0,2-1-45,-3-17 0,1-3-30,2 18 0,0-1 0,4 3 30,4-7 0,3-1-30,-5-3 0,0-5 0,5 7 30,9 10 0,5 2-30,0-6 0,1-3 0,3 8-105,4 15 1,4 4 224,11-15 0,0 8-90,-2 21 90,23 29-90,-28 5 0,7 25 0,-23-14 0,-3 2 0,2 22 0,-4-4 0,-1 2-45,-7-22 0,-1 0-135,3 10 0,-3 2-585,-7-4 1,-3-3-405,-11 20-226,3-15 1,-1-3 1394,-1-1 0,5 4 0,15-22 0</inkml:trace>
  <inkml:trace contextRef="#ctx0" brushRef="#br0" timeOffset="36448">2410 6257 10861,'-23'15'584,"-9"-2"1,0 5-585,5 20-45,-5-14 0,-2 2 45,9 4 0,5 2-555,-2 16 420,1-7 0,5-1 225,13 6-180,-10 9-90,39-22-89,-20-4 179,51-4-270,-9 3 360,13-13-1904,-18-6 1,-2-3 1813,7-3 45,-9-13 0,-1-1 833,1 5-743,-14-17 0,-4-4-135,2 2 180,-4-28 180,-11 11 360,1-25-450,-9 19-225,1 10 0,0 2 135,-1 2-180,-16-3-90,12 23-387,-12 22-782,16 28 3918,19 2-3244,-6-2 1,3-1-226,26 0 693,3 12 1,-6-24 0,2-1 0</inkml:trace>
  <inkml:trace contextRef="#ctx0" brushRef="#br0" timeOffset="36850">3197 6164 8702,'-37'19'270,"15"10"-270,-1 10 90,20 4-90,-7-10 0,10 0-90,0-1-540,24 6 360,6-10-180,4-8 1,4-4 269,9-4 135,-12-2 0,-3-7 135,-3-23-90,4 15 270,-22-41 0,8 24 89,-17-24 91,9 9-90,-11 1 0,0-1 180,0-9-361,0 16 91,-16-10-180,1 29 90,-3 22 0,7 32-270,11 14-38,0-21 0,0 2 173,-2 13 0,4 1-359,6-12 0,2 3 344,-3 5 0,-2 4 0,2-3-75,3-6 0,2 1 105,-2 2 0,0 5 0,-1-5-15,-2-6 0,-1-1-135,3 22 0,-1-1-90,2 5-90,-9-27 0,-2-1-1709,1 17 990,0-21 989,-16-2 0,-7-23 0,-16-4 0</inkml:trace>
  <inkml:trace contextRef="#ctx0" brushRef="#br0" timeOffset="37165">3680 6622 7173,'39'16'270,"1"-12"-270,-1 12 0,3-16-1764,0 0 1764,2 0 90,1-23-90,2 4-45,-12-9 0,0-3 45,16-10 45,-12 4 0,-2-2 45,-3-10-45,-14 17 0,-4-1 842,-5-29-347,-6 16-136,-11 11 1,-5 3-45,-17 0 540,-26 0-540,7 23-316,13 17 1,2 6-45,-6 8 0,14 2 0,3 3 0,-7 17 0,14 9 0,-6 3-135,18-12 1,2 1-181,-6-11 0,3 0-675,23 23 1,8-1-498,-12-24 0,2-3 1487,20 9 0,3-3 0,-12-13 0,-1-2 0,3-1 0,0 0 0</inkml:trace>
  <inkml:trace contextRef="#ctx0" brushRef="#br0" timeOffset="38902">5107 5974 8792,'-7'-13'1439,"1"0"-1259,1 4-180,2 1 0,0 2 900,2 1-811,0 22 91,0 1-180,17 21 90,-13 20 0,26-9-90,-26-16 0,-2 3 0,5 2 0,1-2 0,3 18 0,-8-11 0,-1-1 0,9 0 0,-5 18-90,-4-34-629,3 2 269,-4-19 180,3-3-90,0-24 270,2 13 0,2-59-89,0 29 134,0-14 0,1-3 45,4-6 0,3 2 0,1 1 269,2 8-89,0 11 0,1 5 0,0 18 90,14 4-270,-13 34 90,14 10-180,-14 15-281,6 0 461,-8-12-180,-1 0 90,0-2-809,7 10 539,-5-16-450,13 11 181,-13-29 89,7 0 270,-7-13 90,0 0 0,0-22 90,6-13 0,-7-13 135,-5 10 0,-1 0 315,-3-12-46,-4 8 1,-1 0-390,-2-4 75,0-10 271,-2 28-271,0 3 899,0 9-809,0 22-180,0 17 0,17 33 0,-13-5 265,13 6-175,-2-2-180,0-16-90,16 20-90,-10-31-90,7 9-89,-12-26 179,5 0-180,1-11 360,-5-22 90,9-15 0,-11-10 90,-4 11 0,-2-1 90,1-7-351,0-15 351,-7 25-90,-1 3 0,0 9 539,1 2-449,0 11 0,3 2 0,2 22-180,7 8 90,-4-4-90,6 24 0,-4-24 0,2 22 261,1-12-711,6 11 180,-2-12-179,11 13 179,-11-27-180,3 7 90,-7-20 180,0 5 90,1-6-89,-2-20 179,0 15 0,-2-41 179,4 9 91,-7-12 180,7-15-270,-11 29 90,2-6 180,-1 21-271,-1 3 271,5 9-360,-2 1 360,9 23-450,-4 8 90,12 21-180,-12-5 180,6-1-90,-3 1 0,-6-13 0,7 14-90,-12-23-270,4 2 180,-6-15-360,3-15 451,-5 6 89,7-48-90,-5 25 224,0-12 1,1-3-45,0-3 45,0 9 0,1 1 135,2 0-90,2-3 90,2 23-270,-1 7 90,10 23-90,-7-11 90,13 52-180,-11-32-585,-1 11 1,1 2-316,3 0 1,9 12 989,7-12 0,-5-13 0,11 3 0</inkml:trace>
  <inkml:trace contextRef="#ctx0" brushRef="#br0" timeOffset="39615">7330 5439 10051,'0'-14'1889,"0"4"-1799,16 59 0,-12-18-90,12 18 0,0 2 0,-12-1 45,9-6 0,1 0-135,-2 8 90,-1-9 0,-1-2-785,2 4 785,-1 9-180,-9-18-180,2-12-1454,-4 0 1544,-21-17-139,16-19 229,-33-16 180,33-11-90,-13-6 90,18-8 0,0 13 0,0-18 270,24 32 269,3 3-179,22 16 490,-2 33-580,-6 9-90,-16 15-90,0 1 0,-22 6 0,6-13-135,-8-8 0,-2 0 45,1 2-90,-21 19-270,-4-31-645,-1 3 105,-11-18 541,17-5 269,-14-3 0,16-24 90,6-4 0,12-22 0,24 21 0,-18-14 0,42 35 180,-12-27-90,11 21-45,-14 4 0,-1-1-45,8-5 0,12 12 89,-16-5-178,0 4 178,-1 0-89,13-6 0,-13 1 0,15-10 0,-23 4 90,2-14 90,-16 7 0,-3-8 0,-8 6 556,-1 1-557,-1-1 451,-19-4-540,15 7-90,-33-3 0,18 15 0,-3 19 0,8 14 90,14 12-720,0 19 91,16-17-136,-5-4 0,0 0-134,10 5 809,2-8 0,0-1 0,-6-2 0,24 9 0</inkml:trace>
  <inkml:trace contextRef="#ctx0" brushRef="#br0" timeOffset="39899">8277 5839 9781,'0'-21'720,"0"1"269,0 3-899,0 24 0,22 12-180,-17 18 180,38 3-533,-26-5 353,18 2 90,-10 1 0,-1-1-89,-2-1 268,-1 4 1,1-13-409,-11 1 229,0-42-90,-11-21 90,0-18-374,0-12 104,0 22 0,0 1-90,0-25-405,8 9 1,0 0-225,-4-5 989,25 13 0,5 2 0,-6 0 0,6 20 0,-1-1 0</inkml:trace>
  <inkml:trace contextRef="#ctx0" brushRef="#br0" timeOffset="40866">10328 6157 8882,'0'6'2608,"14"-2"-2518,8-2 0,6-26 360,16-9-360,-15-15-2477,11-2 2477,-11 6 90,0-1 0,-3-2 344,-2 1-254,-4 0-180,-6 2 270,1-10-270,-6 20-180,-1-10 180,-6 28 307,-1 2-397,-1 53-90,-16-13-495,14 16 1,0 5-226,-13 4-314,13-3 0,4 1-975,-2 11 1154,-2-20 1,4-2 944,20 15 0,-17-3 0,18-2 0</inkml:trace>
  <inkml:trace contextRef="#ctx0" brushRef="#br0" timeOffset="41082">11658 5963 11131,'23'18'180,"12"-4"-1080,14-14-1202,7 0 573,-10 0 1529,3-12 0,3 9 0,0-8 0</inkml:trace>
  <inkml:trace contextRef="#ctx0" brushRef="#br0" timeOffset="41431">12445 5451 9242,'59'-1'809,"-8"0"-629,5 15-90,-10-11 0,-12 10 0,-1 2-1365,15 7 1724,11 7 181,-21 17-360,-20-14 90,0 29-270,-18-21-135,-12-3 0,-2-1 135,8 10-90,-16-18 0,-2 1-303,6 24 123,-5-16-720,9 16-179,14-29-1440,42 6 900,-11-22 1619,4-3 0,2-2 0,17-3 0,5 0 0</inkml:trace>
  <inkml:trace contextRef="#ctx0" brushRef="#br0" timeOffset="41801">14160 5546 9512,'28'10'179,"34"-7"-179,-34 15-270,13-16 1,4-2-811,7 14 136,-2-13 1,0-1 0,15 6 0,-21-6-1,-1 0 1</inkml:trace>
  <inkml:trace contextRef="#ctx0" brushRef="#br0" timeOffset="42217">15573 5096 11221,'32'-10'269,"-1"0"1,1 5-180,-2-1 180,-2 5-90,-2-2-90,-2 3 0,1 21-90,-11-15-90,-1 53 90,-11-32-225,-9 11 0,-5 2-135,-15 3 1,2 13-1,3-29 0,0-2 180,4 12 90,-6 17 90,11-27 90,37 14-180,19-19 225,4 0 0,5 0 45,-15-10 0,1-1-761,20 11 1,-4 0 940,-6 0-46,-13-4 1,-4 0-135,-11 3 217,9 12-397,-27-14 0,-14 6-270,-23 2-90,-12-4-675,6-3 1,-1 0-885,-13 5 1919,6-5 0,1-1 0,-4 0 0,18-7 0,1 0 0</inkml:trace>
  <inkml:trace contextRef="#ctx0" brushRef="#br0" timeOffset="42535">17573 5706 9512,'37'-3'-540,"0"0"0,0 0 0,0 0 90,2 0 1,3 0-244,15-1 0,0 0 1,-13 0-1,-1 1 0,12-1 1,0 0-1</inkml:trace>
  <inkml:trace contextRef="#ctx0" brushRef="#br0" timeOffset="42999">19068 5035 10951,'-26'18'1259,"-11"-13"-899,21 34 0,-14-21-180,4 20-1927,-2-4 1837,0 3 0,0 2 0,5 2 200,-3 16-200,15-13 0,4-9 0,2 0-180,5 3 90,0 8 90,29-18-360,-4-5 0,29-4-179,-10-5-1,6-5-90,6-5-45,-14-2 1,1-2 224,-11-6 0,1-3-180,18 0 1,-1-1 179,1-9-45,-10-1 0,-4-3 405,-6-1 270,7-28 180,-32 20 871,-3-7-1051,-24 17 539,-2-6-449,-3 17 899,-9 2 162,17 8-1151,-12 22 154,14 9-514,-2 31-270,16-10-1376,-5 7 747,7-12-540,0 3-720,0 3 2249,0 0 0,0 0 0,0-1 0</inkml:trace>
  <inkml:trace contextRef="#ctx0" brushRef="#br0" timeOffset="43135">20148 5974 12300,'22'0'-5127,"-5"0"5127,-5 0 0,-8 0 0,-2 0 0</inkml:trace>
  <inkml:trace contextRef="#ctx0" brushRef="#br0" timeOffset="46466">9967 8776 9062,'1'9'2698,"2"-1"-1888,-2-3-630,1-4 0,-1 4 89,2-5-179,1 0-90,6-12 90,-1-5-90,11-18 90,-5 6-90,12-19 90,-10 18 0,2-11 90,-6 6-90,-4 11 0,-1-8-90,-5 19 0,-2 2-180,-1 24-719,-17 30-1,13 1-2010,-11 0 0,-3 1 1650,4 7 540,6-14 1,-2-1 642,-10 18 1,18 0 0,-8 1 0</inkml:trace>
  <inkml:trace contextRef="#ctx0" brushRef="#br0" timeOffset="46982">9952 10206 11131,'1'30'-3149,"-1"-3"2070,0 1 1079,-17 1 0,13 4 0,-13 3 0</inkml:trace>
  <inkml:trace contextRef="#ctx0" brushRef="#br0" timeOffset="47103">9782 11063 9062,'-9'28'360,"-1"-4"-450,0-1-180,-1-3-630,-1-3-539,2-2 1439,-3-1 0,2 2 0,-2 1 0</inkml:trace>
  <inkml:trace contextRef="#ctx0" brushRef="#br0" timeOffset="47265">9667 11955 8702,'0'31'450,"0"-3"-630,0 6-180,0-12-1889,0 16 2249,-16-16 0,12 8 0,-11-8 0</inkml:trace>
  <inkml:trace contextRef="#ctx0" brushRef="#br0" timeOffset="47401">9647 12774 9691,'0'21'540,"0"-4"-540,0 0-450,0-5-449,-17 0 899,1 3 0,-4-3 0,8 4 0</inkml:trace>
  <inkml:trace contextRef="#ctx0" brushRef="#br0" timeOffset="47532">9597 13261 12390,'0'21'-450,"0"-1"-449,0-4-720,0 0-900,0-2 2519,0 3 0,0 3 0,0 4 0</inkml:trace>
  <inkml:trace contextRef="#ctx0" brushRef="#br0" timeOffset="48298">9208 15499 12210,'0'13'900,"-13"-5"-2340,2-5 1081,-5-17 359,8-6 0,26-8 0,-14-3 0,35 4 0,-21-3 179,17 0-179,-7 1 450,10-6-270,-11 12 180,11 0-90,-20 16 0,3 28-270,-15 13 90,1 14-90,-7 2 89,-23 10-89,-5-13-725,8-16 0,-2 0 635,-16 9 90,8-3-270,1-1-359,-15 7 179,11-14-270,5-6 1,0-2-1,-4-2-269,-18 7 899,24-17 90,-4-1 0,15-7 180,4-1 1349,6-18 911,24-2-1541,8-2-809,24 5 0,-8 17-870,1 0 870,-10 17-90,1-13 0,-1 31-805,17-11 85,-14 9-854,-4-12 0,0-4-585,6-3 2159,14 14 0,-12-25 0,2 8 0</inkml:trace>
  <inkml:trace contextRef="#ctx0" brushRef="#br0" timeOffset="49865">12445 8372 8702,'-15'8'989,"11"-2"-809,-23-3-90,14-2-180,-15-1 90,8 0 0,-3-12 90,9 9-180,-8-18 180,8 5-270,-6-13 90,13 2 90,0-13 0,6 13-89,20-28-1,-15 31 180,29-15-1,-13 31-89,13 2 180,-13 25 90,5 13-90,-23 11-90,9 6 0,-11 13-180,0-14 135,-7-6 0,-3 0-45,-15 4-135,3-10 0,-1-1-207,-3 0 162,-19 6-90,30-19 0,-10-5 1,-1-5-271,11-4 540,-9-4 0,11-19-90,7-3 522,25-3-252,-15-6-90,34 23 180,-33-20-270,38 21 180,-11-7-270,13 10 90,15 14 90,-23-10-990,12 25 450,-14-25-89,-2 30-91,3-30-218,-4 32 128,2-23 720,-2 6 0,2 4 0,0-5 0</inkml:trace>
  <inkml:trace contextRef="#ctx0" brushRef="#br0" timeOffset="50136">13010 8673 8342,'11'-15'540,"4"-8"-450,0-9 0,12-21 0,-7 15-45,-2 2 0,1-2 45,5-9 404,-4 5 1,-1 0-696,3-9 741,2-10 89,-11 10-629,-6 18 90,-1-7 0,-6 27 21,0 19-21,-16 24-90,13 12 0,-12-6 0,1 1-90,11 14-1951,-3-4 0,0 0 1411,6 10-135,0-11 1,0 1-884,0 4 749,0 15 849,0-7 1,13-16 0,4 11-1</inkml:trace>
  <inkml:trace contextRef="#ctx0" brushRef="#br0" timeOffset="50282">13268 8818 6813,'21'0'0,"-5"0"0</inkml:trace>
  <inkml:trace contextRef="#ctx0" brushRef="#br0" timeOffset="50581">12655 9851 10321,'-12'0'-989,"1"0"89,1 16-269,-1-12 1169,1 23 0,1-15 0,0 12 0</inkml:trace>
  <inkml:trace contextRef="#ctx0" brushRef="#br0" timeOffset="50738">12710 10827 8972,'0'30'0,"-16"-9"-360,12 3-1349,-13-4 1709,17-3 0,-12 6 0,-2-4 0</inkml:trace>
  <inkml:trace contextRef="#ctx0" brushRef="#br0" timeOffset="50882">12610 11768 8972,'0'38'360,"0"-3"-360,0-4-90,-13-4-1260,9 8 181,-18-9 1169,20 10 0,-13-9 0,8 2 0</inkml:trace>
  <inkml:trace contextRef="#ctx0" brushRef="#br0" timeOffset="51032">12482 12808 10141,'-7'43'0,"1"-1"0,1 4-180,1-18-1799,0 12 540,3-22 1439,1 5 0,0-7 0,0-1 0</inkml:trace>
  <inkml:trace contextRef="#ctx0" brushRef="#br0" timeOffset="51149">12673 13747 8162,'3'35'-315,"2"-2"0,-2 0 1,3-2-1</inkml:trace>
  <inkml:trace contextRef="#ctx0" brushRef="#br0" timeOffset="52404">12255 15667 13649,'0'-5'-90,"0"1"90,0 0-90,0 0 90,-16 0-90,13-1 180,-13 0-90,3-2-90,3 1 90,-13-2 0,9 5 0,5-1 0,2 3 0,5-1-90,-2 2-1709,3-2 1350,-12 2-91,10-15 450,-22-3-180,23-20 180,-10 8 0,12-18 180,0 16-90,0-17-90,0 21 180,19-2 180,-14 9-180,30 9 540,-20 0-360,13 9 179,-5 17-269,-4 11-90,-3 10 0,-9 4 0,0 11-90,-7-12 180,2 28-270,-2-30-467,0 9 557,-18-17-92,13-4 182,-13-2-90,0-1 0,13-2 0,-26-1-90,13 4 90,1-5-89,-17 6-1,25-12 90,-15-1 0,15-5 372,2-2-552,1 0-263,2-2-2436,1-1 2250,2-13 629,35-5 0,-25 2 0,25 1 0</inkml:trace>
  <inkml:trace contextRef="#ctx0" brushRef="#br0" timeOffset="53132">11728 15400 8252,'0'-9'630,"0"0"-360,0-2-180,16-1 90,-12-1-90,26-2 89,-26 1 181,29-6-270,-9 6 0,9-1 0,-3 7 90,-9 4-90,-4 2 90,9 1-270,-12 1 270,10 0-180,-13 0 90,5 14-90,-9-10 0,3 25 0,-4-25 0,2 27 0,-1-17 90,5 29-90,-3-15 0,4 28 90,-7-24-90,0 25 90,-5-27-180,0 10 90,-1-16 90,0 0-180,-18-1 180,13 4-90,-32-6-270,19 7-90,-5-14-629,-2 2 629,15-11 360,16-19 0,12-1 0,31-5 180,-10 8 0,3 12-1,-14 0-89,1 0 630,8 18-450,-10-14 269,11 30-179,-19-11-90,1 9 0,-13 1-90,-1-9-180,-6 1 180,2-1-90,-2 1-90,-17-2 90,-7 10-90,1-11 0,-18 13-90,12-19-540,-19 5 180,9-13-179,7-3-271,10-4 91,5-1-91,-1 0-1169,-2-14 2069,6-3 0,0-1 0,7 5 0</inkml:trace>
  <inkml:trace contextRef="#ctx0" brushRef="#br0" timeOffset="54215">12995 15260 9512,'0'-5'1799,"-16"2"-1530,-2 1-89,-1 22 450,-12 11-450,9 13-90,7-8 0,-1 0 90,-17 12-135,25-4 0,4 2 134,-9 6-134,12-10 0,2-1-355,-1 4 400,21 7-180,-16-22 180,45-5-90,-25-5-45,11-10 0,5-4 45,11 3 0,-2-5 0,1-3-180,10-16 0,-11 6 0,0-4 180,4-18-670,-21 15 1,-2-1 579,5-11-90,-5-2 0,-8-2-540,-7-20 271,-7 11-1,-18 2 0,-3 0-403,6-8 43,-31 7 1,-8 1-1059,6-4 1868,-4 16 0,-4 3 0,-13-3 0,-2 4 0</inkml:trace>
  <inkml:trace contextRef="#ctx0" brushRef="#br0" timeOffset="55831">15298 8141 8882,'-5'-7'270,"0"6"90,2-12-1,0 9-179,3-6-90,0 3-90,0 0 0,17 2 90,4-1 0,20 3-90,-2 1 0,-16 22 0,10-15 90,-30 36-180,22-23-180,-23 35-90,9-17-89,-11 30 179,0-26 45,-11-7 0,0 0 225,6 0 0,-31 9 0,33-14 0,-11-8 0,14 5-90,16-11 180,3 4 0,1-6 540,23 8-450,-36-8-180,28 9-90,-33-11 90,6 12-180,-25-8-270,12 7-449,-32-3-181,32 0 1080,-41 2 0,26 0 0,-22 0 0</inkml:trace>
  <inkml:trace contextRef="#ctx0" brushRef="#br0" timeOffset="56133">16027 8633 8252,'8'-20'360,"4"-20"-180,0 5 225,1-9 0,1-3-316,2-6 181,0 0 0,-1 1 180,-3 1-1,-4 11 1,-1 0-180,-2-2-180,-1-15-90,-3 31 0,-1 1 180,0 35-180,0 18-45,0 5 0,0 3-135,0-4 0,0 4-1020,-3 9 1,-3 6 0,2-4-254,3-6 0,-1 0 1453,-4 24 0,0-1 0,5-27 0,2-4 0,-1 2 0,0 0 0</inkml:trace>
  <inkml:trace contextRef="#ctx0" brushRef="#br0" timeOffset="56465">15628 10585 10231,'-9'0'-90,"-1"0"90,3 0-360,0 0-2878,2 0 3238,2 15 0,3-11 0,0 11 0</inkml:trace>
  <inkml:trace contextRef="#ctx0" brushRef="#br0" timeOffset="56588">15708 11347 8432,'0'58'0,"0"-13"-900,2-11 1,-4 0 899,-12 7 0,10 10 0,-11-12 0</inkml:trace>
  <inkml:trace contextRef="#ctx0" brushRef="#br0" timeOffset="56750">15688 12769 9781,'0'23'-90,"0"-3"-359,0-4-541,-16 0-359,12-3 1349,-12 1 0,0-2 0,-3 1 0</inkml:trace>
  <inkml:trace contextRef="#ctx0" brushRef="#br0" timeOffset="56882">15572 13478 8522,'-17'33'-518,"13"0"1,-24-3 0,13-1 0</inkml:trace>
  <inkml:trace contextRef="#ctx0" brushRef="#br0" timeOffset="57475">15088 15213 10771,'0'14'809,"0"-2"-449,0 1-270,0-2 360,0 8-270,-18-3 90,-4 17-270,-12-10 90,-13 21-180,15-17 135,3-4 0,1 0-887,-4 3 932,-9 7-400,12-7 310,12-8 90,1 6-90,12-12 0,3 3 0,28-7 0,9 2 0,16-6-90,2-1-90,12-3 0,-15 0-592,-6-6 0,0 0 412,5 3 135,-16-3 0,-2-1-146,9-3-79,-3 7 91,-3-7-1,-3 1 270,-4 7-90,-2-7 90,1 3 90,-9 4 0,3-7 0,-14 8 420,0-2 1,-6 3 0,0 0-1</inkml:trace>
  <inkml:trace contextRef="#ctx0" brushRef="#br0" timeOffset="57982">15178 15196 9602,'0'14'719,"0"2"-449,0 0-90,0 5 360,0 24-361,0-6-89,1 1 0,-2 2-180,-11 13 90,11-5 0,0 0-1013,-11 10 923,7-21 0,2 0-450,1 12-269,-5-3-1,7-4-1743,0 10 2553,0-17 0,0 4 0,0-19 0</inkml:trace>
  <inkml:trace contextRef="#ctx0" brushRef="#br0" timeOffset="58367">15798 15399 10681,'12'-8'360,"-1"2"539,-6 3-629,-2 16-180,-23-10-90,15 33 0,-32-17 0,33 19 0,-27-5 0,27 18 0,-11-13 0,15 23 180,0-29-180,17 5-90,-13-16 180,33-5-90,-31-5-90,55-5 180,-38-3-90,11-13 0,2-1 0,-3 5 45,-6-21 0,-2-6-45,2 8-90,-5-23 0,-5-6 90,-4 2-225,-4-1 0,-3-1-315,-4 0-404,-12 11 0,-6 1-316,-17-3 1260,3 12 0,-4 2 0,-17 3 0,-2-4 0</inkml:trace>
  <inkml:trace contextRef="#ctx0" brushRef="#br0" timeOffset="59499">18742 7820 8252,'-13'18'1080,"10"11"-631,-27-17-269,16 14 0,-19-5 0,7 2 90,-4 2-553,-2 1 283,-2 1 90,-15 14-180,11-11 180,-9 10-180,18-15 160,3-1 20,2 5 179,11-8-179,3 9-180,30-16 270,-15 4-270,49-10 90,-25 0-90,33-2-405,-25-3 1,1-1-316,22 1-134,-11-1 0,0 0-1490,7 1 2434,-22 0 0,-1-1 0,9 4 0,-3-1 0</inkml:trace>
  <inkml:trace contextRef="#ctx0" brushRef="#br0" timeOffset="59699">18787 8343 9062,'-3'14'1169,"2"9"-1079,-2-2-90,3 5 90,0 7-180,0 15 90,0-7-360,14 18-1439,-10 4 720,22-13 1079,-24 14 0,21-21 0,-9-1 0</inkml:trace>
  <inkml:trace contextRef="#ctx0" brushRef="#br0" timeOffset="60037">19542 8538 9062,'12'-22'0,"1"-2"270,1-4 89,1-4-269,1-4-485,2-3 665,1-2-91,-6 9 1,0-1 0,6-20 0,-7 8 0,-1-1 360,-2-9-405,-5 20 0,-1-1 404,-1-27-449,-2 18 69,0-15-159,-18 35 171,14-1-261,-27 35 180,28 18-135,-7 4 0,0 2-225,8 32-752,-4-13 1,1 0 706,4-18 1,0 1-541,-1 23 1,0 0 449,2-23 0,0-2-45,0 10 1,0-1 449,0-2 0,0-3 0,0 18 0,0-21 0,0 0 0</inkml:trace>
  <inkml:trace contextRef="#ctx0" brushRef="#br0" timeOffset="60182">19528 8723 10231,'25'-32'450,"-4"15"-360,25-12-843,-6 17 33,6-5-179,5-7-541,-10 19 1,1 0 1439,-11-7 0,1-1 0,11 8 0,0 2 0,16-5 0</inkml:trace>
  <inkml:trace contextRef="#ctx0" brushRef="#br0" timeOffset="60599">18723 10006 10951,'0'-10'-540,"0"1"90,0 2 180,0 3-3148,0-1 3418,0 22 0,0-15 0,0 16 0</inkml:trace>
  <inkml:trace contextRef="#ctx0" brushRef="#br0" timeOffset="60749">18903 10798 8792,'0'28'270,"0"-1"-540,3 4-180,-2-7-1439,2 18 1889,-20-15 0,13 13 0,-13-12 0</inkml:trace>
  <inkml:trace contextRef="#ctx0" brushRef="#br0" timeOffset="60899">18812 12012 9152,'10'43'360,"-7"-3"-360,7-6 0,-10-6-90,0-4-450,0-1-270,0-1-89,0 0-360,0 2 1259,0-2 0,0 2 0,0-1 0</inkml:trace>
  <inkml:trace contextRef="#ctx0" brushRef="#br0" timeOffset="61032">18835 12822 8792,'0'26'360,"0"-2"-360,0-1-270,0-4-1799,0 6 2069,0-7 0,-13 6 0,-4-7 0</inkml:trace>
  <inkml:trace contextRef="#ctx0" brushRef="#br0" timeOffset="61166">18750 13596 9332,'-6'38'180,"-2"-3"-90,-1-5-630,2 2-540,0-9 1080,2 12 0,2-13 0,0 5 0</inkml:trace>
  <inkml:trace contextRef="#ctx0" brushRef="#br0" timeOffset="61649">18308 15575 9961,'-3'8'2069,"0"-1"-1169,3-1-1260,14 10 0,3 1 270,22 16 0,-7-7 0,6 5 180,-8-9-180,2 1 180,15 11-90,-12-7 45,-6-3 0,0 0-45,0 7 0,13 20 90,-23-21-323,1 7 143,-14-16 90,-1-3 0,-3-3-1259,-1-2 180,-1-7-1350,-23 0 1080,-1-5 1429,-3-16 1,-13 11 0,13-11 0</inkml:trace>
  <inkml:trace contextRef="#ctx0" brushRef="#br0" timeOffset="61766">18615 15334 8522,'24'-20'450,"-4"3"-450,20 3-180,-9 3-630,-2 4-179,1 3 989,0 2 0,1 2 0,1 0 0</inkml:trace>
  <inkml:trace contextRef="#ctx0" brushRef="#br0" timeOffset="62099">19450 15421 12750,'-19'13'180,"-12"9"-270,27 9 180,-21 7-180,22-3 90,-16 5-775,16 1 685,-5 2 0,8-2 90,20-1-180,8 9-90,12-17 270,5 2-90,-7-22 180,4-7-180,1-3 360,20-17-180,-17-17 135,-11 4 0,-4-3-135,-4-28 135,-12 13 0,-5 0-225,-4-15-90,-16 20 0,-7-1-315,-4 0 0,-4 2-222,-4 9 1,-5 2-964,0 0 1,-2-2 0,0 5 1466,-2 4 1,0 5-1,-14-5 1,-1 4-1,14 10 1,-1 0-1</inkml:trace>
  <inkml:trace contextRef="#ctx0" brushRef="#br1" timeOffset="68798">16813 663 23009,'-14'-5'-1363,"-6"2"1594,18 25-2300,-5 1 1532,7 26 52,-3 5 1,-1 2 104,2-19 1,0 1 89,-2 27 1,0-1-464,3-25 0,1-3 278,0 0 0,0 0-176,0-1 1,0-1 488,0 29-451,0-6 548,0-7 36,0 8-80,0-21 18,0 9 78,0-30-434,0-2 177,0-35 180,-17 2-165,13-27 6,-12 14 1,0-2-450,12-24 601,-4 1 1,1-2 19,7 20 0,0 1 39,0-13 0,0 0 38,0 15 0,0 2-15,-1 0 0,2 0 61,16-29 509,-6 25 0,3 1 680,21-14-494,-10 17 1,1 3 871,7 6 247,9 0 270,-4 19-6,-13 3-218,5 18-1721,-17 10-1430,-6 10-347,-3 5-81,-4-4-21,-23 1-62,-4 21-106,-1-16 592,6-8 0,1-1 1382,-1 0 1,-3 5-1,8-16 1</inkml:trace>
  <inkml:trace contextRef="#ctx0" brushRef="#br1" timeOffset="69149">17407 828 23909,'-40'39'4,"0"3"-159,21-8-935,-10-1 1077,26-8-1525,-10-4 1317,13 1-1055,0-2-500,0-1 43,0-2 71,0 1 573,21-9 436,-1 0 1157,20-20 723,-5-12 990,-15-7-553,6-15-351,-16 17-408,2-6-333,-6 11-1209,-6 32-748,0 9-2122,0 37 750,19-9 2415,6 11 1,14-27 0,2 6 0</inkml:trace>
  <inkml:trace contextRef="#ctx0" brushRef="#br1" timeOffset="69565">18083 796 22920,'0'-12'-6116,"0"1"4617,-20 6 2680,-3 2 45,-3 20 257,-11-13-545,33 33-1710,-33-18 1340,33 19-440,-24-8 1316,25 1-2391,-8 12 108,11-12-1084,0 7 196,0-18 1476,21-3-1515,-15-4 914,34-6 665,-24-1 941,5-23 609,3-6 543,-21-11-1543,9 0 499,-12 6-991,0 1 944,0 1-2073,0 4 329,0-1-928,-13 35 1991,10 16 5,-11 25-254,9-8 0,2 1 154,1 17 58,-2-8 0,0 1 39,4 8-155,7-14 1,2-1-397,-6 0-514,6-10 0,-2-3 130,-7-7-553,0 10-306,-17-31 1765,-8-1 134,-20-24 1,18 13-1,4-13 1</inkml:trace>
  <inkml:trace contextRef="#ctx0" brushRef="#br1" timeOffset="70221">18368 772 22200,'3'-6'-2912,"1"1"3507,2 2 1523,1 2-992,4 22-3917,-2-15 2100,4 51-871,-4-34 544,-3 20 1,-1 3 42,0-5 285,-2-2 1,-1-1-1609,-2-8 347,1 8 1642,-1-24-484,0-18 977,0-18 75,0-27-40,17 5 188,-8 11 1,0 0 248,12-7 307,7-10 51,-25 20-607,25 5 1413,-24 5-1023,29 10 1567,-21 4-473,12 22-1890,-12-12 25,-7 39-1237,0-21 508,-1 26-990,-1-10 1121,-1 16-1602,0-13-207,4 18 1828,-1-30-1067,9 7 817,-5-24 878,6-1 118,-2-11 1268,0 0 36,2 0 215,8-23-13,-6-6-307,9-28 240,-12 13-749,3-13-447,-11 28-1607,1-8 627,-4 13-797,-2 26-661,0 10 823,-1 32 316,0-5 201,0 16-185,19-25-889,0 15 168,3-25 978,10-2 1054,-17-12-33,16-6 0,-9 0 1,0 0-1</inkml:trace>
  <inkml:trace contextRef="#ctx0" brushRef="#br1" timeOffset="70699">19162 874 22380,'0'38'-6116,"0"-7"3988,0 6 1063,14-7-395,-10 1 875,11 0-262,-15-3 821,13 1-2231,-10-5 2189,18 4-105,-19-11-262,13-3 1072,-10-11 30,4-3 819,-1-18-566,-2 14 1570,5-44-1803,-4 27 179,9-35-81,-8 25-267,6-7-82,-3 6-1220,0 10 1137,4-1-948,-4 16 2139,5 2-35,-5 5-442,6 36-2153,-8-27 370,6 45-439,-9-32-767,5 13 93,-4-15-1208,4-2 440,-4-16 2093,3 4 1570,3-25 135,-3 14 1568,10-33-1108,-8 10-181,8-8 237,-9-5-387,2 27-1022,-7-11-236,0 23 1147,-1-7-2234,3 9 1690,-1 17-2169,5 6-133,-3 11-238,9 14-1136,-7-17 2752,7 9 1,-2-15-1,1-1 1</inkml:trace>
  <inkml:trace contextRef="#ctx0" brushRef="#br1" timeOffset="71399">19985 494 22920,'14'24'-7611,"-10"13"5580,24-9 1647,-24 9-352,22 3 131,-14 4-69,1-11 49,3 21-1519,-15-26 2467,6 6-518,-7-16 108,0-2 283,0-5 153,0-1-295,-19-6 2465,0-1-416,-4-20-1809,9-6-401,14-10 107,0-1 0,0 8-90,0-1 90,16-6-1098,9 16 1109,-3-12 1145,20 27 1137,-17-9 188,17 32-1706,-8 10-630,-16 11-837,-9 4-605,-9 4-629,0-12 685,0 8-477,-17-17 510,12-6 891,-13-3 895,1-4 826,-1-8 1271,-3-17-1892,7-10-930,36-15 1248,7 1-779,12 15 1542,0-8-1214,8 17-290,-9-3-445,15 0 1404,-16 11 578,3-8-1031,-3 6-403,19-7-781,-17 1 416,21-7 134,-33 3-62,9-11-192,-24 9 82,-2-17-1034,-9 15-102,-26-10-863,17 19-69,-52 0 1325,32 28 208,-24 6 632,30 25-883,9-9 601,11 1-227,0-11 17,0 0-27,0-3-1608,20-1-1011,-16-2 2428,36-5 1,-35-4 0,15-3 0</inkml:trace>
  <inkml:trace contextRef="#ctx0" brushRef="#br1" timeOffset="71699">21013 631 22560,'7'0'899,"0"17"-6832,1 2 2864,0 1 1378,1 31 940,0-30 466,-5 12 1,0 2 32,4-1-1764,-2 12 167,-1-6 2538,-2-13 440,0 10-484,-2-21-347,1-3 31,-2-30-295,-14-22-441,11-5-479,-10-21 105,13 32 208,0-9 109,19 18 1121,-14 3-192,30 10 1,-31-3 0,13 6 0</inkml:trace>
  <inkml:trace contextRef="#ctx0" brushRef="#br1" timeOffset="71905">21670 871 23189,'22'-11'1983,"8"3"-1742,14 8-431,14 0 1,-19 0-1,10 0 1</inkml:trace>
  <inkml:trace contextRef="#ctx0" brushRef="#br1" timeOffset="72205">22268 1017 22830,'0'-32'-4947,"0"-7"3268,0 5 795,18-4 2039,-13 5-1274,28-2 1487,-29-1-1575,25-1 292,-25 1 287,20 1 1541,-12-13-1183,0 14-795,-3-9 202,-2 20-1172,-5 3 986,4 6-500,-6 2 177,0 24-1452,0 27 824,0 7-17,0-1 0,0 0-642,0 11 127,0-6 1,0 2 1498,0 9 1,0-21-1,0 0 1,0 14-1</inkml:trace>
  <inkml:trace contextRef="#ctx0" brushRef="#br1" timeOffset="72366">22195 1302 24359,'56'1'-575,"-8"-14"1492,0 10-1836,-6-11 453,1-3 613,0 13 1,0-24 0,-3 14 0</inkml:trace>
  <inkml:trace contextRef="#ctx0" brushRef="#br1" timeOffset="73031">16552 322 23549,'-24'-7'-975,"2"0"655,6 3 951,-10-2-219,4 4 2,-16 0 49,11 20 176,-6-14-459,14 26 1,3 5-356,-8 3 48,8 21 1,3 7-346,8-22 0,2 1-318,-3 18 1,6 5-329,11-14 0,6 1 1,0-2 201,-5-9 0,-1-2 1,6 3-214,9 8 1,7 6 0,2 0 0,-1-7 945,-2-6 1,0-5 0,2 1-1,0-2 1,2 1 0,1-1-1,0-3 1,3-3 0,0 1 0,0-1-1</inkml:trace>
  <inkml:trace contextRef="#ctx0" brushRef="#br1" timeOffset="73632">23060 195 23459,'29'0'270,"-1"17"-2842,-7-13 2550,2 37-2472,17 1 1425,-7 13 681,-11-18 0,4 6 0,-4-3-167,-5-5 0,-1 2-221,3 10 1,0 7-1,-4-6-265,-8-9 0,-3-1 586,1 6 1,0 4 0,-3-4-507,0-4 1,-4-1 974,-10 13 1,-2-1-341,8 14 416,-21-34 0,-3-1 295,2 25 1,2-30 0,-2-2-1,-14 21 1</inkml:trace>
  <inkml:trace contextRef="#ctx0" brushRef="#br1" timeOffset="74132">23810 484 24718,'47'40'-4920,"-7"-8"3227,-19 3-551,12-6 1987,-15 2-1181,17 3-154,2 20 89,-10-13-631,-4-5 1,0 0 1984,3 4 1,6 11 0,-11-18 0</inkml:trace>
  <inkml:trace contextRef="#ctx0" brushRef="#br1" timeOffset="74321">24323 480 24179,'-17'-12'-4490,"12"3"49,-27 4 6155,11 21 78,-10-12-1007,7 24 1,0 5-755,-11-2-451,2 13 1,1 4-643,-8 4 1150,16-16 1,-2 4-1,4-3 1,-9 16-1,8-11 1,0-1 0</inkml:trace>
  <inkml:trace contextRef="#ctx0" brushRef="#br1" timeOffset="74565">23940 417 23009,'19'44'-8899,"-5"-7"5767,-14 0 3104,0 14-42,0-9-157,0 18-166,0-14-82,0 0-1571,-15 1 2732,11 0-427,-12-1-145,5-3 1,8-2 0,-8-2 0</inkml:trace>
  <inkml:trace contextRef="#ctx0" brushRef="#br1" timeOffset="74701">23683 951 22650,'0'-27'-6386,"23"1"7891,-18 1-2723,46-1 2787,-24 2-1306,11 9 0,4 2 0,16-6 0,-19 10 0,0-1 0</inkml:trace>
  <inkml:trace contextRef="#ctx0" brushRef="#br1" timeOffset="75365">25165 807 24718,'0'-11'-6385,"0"2"4796,0 4 525,0 21 515,-17 3 2076,13 20-1494,-10-8 0,-2 2 351,-2 23-897,3-3 1,0 1 769,6-20 1,0 1-91,-2 9 0,-2 4 0,3-4 12,6-10 0,-1-1 19,-9 25 1,-1-3-1063,6-12 787,-4 12-432,7-32 146,-3-3 440,6-14 152,-3-5 1120,0-22-2343,-1-13 553,4-1 0,0-2-117,0-29 293,2 11 0,1-1-34,-1 19 1,2 0 8,6-14 1,2 0-18,-8 13 1,2 1-390,13 0 0,0 0 1224,-15 2 1,2-1-97,19-10 0,4 2 923,-5-16-804,3 24 0,3 4 837,6 1 192,0 10 352,-2 10 102,13 6-579,-14 22-1270,15 13-948,-27 11 8,-7-8 1,-2 1-1087,-5 11 64,-2 15-1693,-25-1 859,18-16 798,-15-9 1,-4-1 1981,-2 0 0,0 7 0,5-18 0</inkml:trace>
  <inkml:trace contextRef="#ctx0" brushRef="#br1" timeOffset="75707">25883 801 23279,'16'-5'3086,"-3"3"-2421,-3 0-531,-6 20-3976,-2 7 1655,-19 10 1837,13 12-536,-13-16 185,17 7-1487,-12-3 600,9-13-291,-9 10 2934,29-23-495,-13 6-2081,32-14 2893,-16-13-110,18-9 1098,-7-20-1309,-14 6 238,2-12-1148,-17 22-671,8-10 916,-9 42-2978,3 12-2021,-4 40 3998,0-9 1,17 5 0,4-17 0</inkml:trace>
  <inkml:trace contextRef="#ctx0" brushRef="#br1" timeOffset="75965">26458 776 22740,'-26'-1'-455,"1"19"1124,12 6-1859,4 23-806,6-11 334,3 0 255,0-12 217,17-2-811,-12-3-112,27-2 637,-28-4-689,27 1 2332,-13-7 0,2-2 1,-6-5-1</inkml:trace>
  <inkml:trace contextRef="#ctx0" brushRef="#br1" timeOffset="76216">26612 908 22380,'0'-28'-4767,"0"-1"2729,0 14 884,0 0 695,0 5 33,0 45 212,0 2 145,0-4 0,0 2-1527,0 24 1686,0-25 0,0 1-1,0 19-102,6-7 1,0 1-258,-3 6 219,4-9 0,-1-2-125,-6 5 176,0-8 0,0-1 0,0-5-269,-24 17 495,18-36-1011,-39-1 2159,18-10-906,-11-3 1,4-1-1,11 0 1</inkml:trace>
  <inkml:trace contextRef="#ctx0" brushRef="#br1" timeOffset="76523">26917 1075 22470,'20'0'270,"1"0"-1,-1 0 91,1 0-90,1 0 0,9-19 183,-8 14-102,14-44-688,-19 28 148,4-25-551,-10 15-157,-6 0-273,-2-2-105,-3-14-598,-1 11 319,-25-19-333,-2 28 513,-4-5 546,-21 15 1101,33 8-10,-33 2 938,29 27 414,-8 14-140,20 14-308,-6 7-1313,16-18 1,1 0-801,-4 24-644,11-7 0,7 0 1427,2-21 0,2-1 0,4 9 1,3-2-1,0-12 0,1-1 1</inkml:trace>
  <inkml:trace contextRef="#ctx0" brushRef="#br1" timeOffset="76932">27870 701 23999,'-7'-26'-8537,"-4"1"5390,10 6 2579,-9 1-350,6 6 124,-10 1 1348,2 6 412,-15 2-1185,6 22 2365,-8-14 366,9 39-1475,1-23 908,4 25-689,3 8-1077,7-11-507,1-6 1,5 0-1103,23 6-666,-18 12 58,40-20 1526,-41 0-1234,42-3 1548,-29-1-735,10-4 804,3-2 730,-14 1-178,5-9-47,-9 2-1931,-13-12 336,-20-2 1951,0-4-423,-4-18 0,-4 13 1,11-13-1</inkml:trace>
  <inkml:trace contextRef="#ctx0" brushRef="#br1" timeOffset="77101">28233 930 23459,'24'0'450,"-1"14"-2962,3-11 2788,-8 28-2914,7-8 1458,-16 9-244,0 13 420,-8-16-963,-1 11-1158,0 0 1762,0-11 1027,0 14 1,0-21-1,0 3 1</inkml:trace>
  <inkml:trace contextRef="#ctx0" brushRef="#br1" timeOffset="77282">28372 583 23999,'-10'-12'-7394,"8"3"1894,-8 3 5409,28 21 1,-14-12 0,14 13 0</inkml:trace>
  <inkml:trace contextRef="#ctx0" brushRef="#br1" timeOffset="77616">28792 562 22830,'6'18'-8241,"-2"-13"7315,-1 30 9,-1-21 423,0 18 228,-1-5 92,1 2-23,-1 3-1411,0 1 2140,1-1-638,0 11 199,0-11-21,0 13 6,0-23-213,-1 2 101,1-14-540,-1-1 531,-1-3-286,0-2-2286,1-2 2684,-1-14 0,1 9 0,-1-9 0</inkml:trace>
  <inkml:trace contextRef="#ctx0" brushRef="#br1" timeOffset="77982">28638 604 22830,'0'-7'-5666,"22"0"9739,-17-1-2958,55-3 284,-30 6-609,22-3-166,-21 8-28,-5 19-1693,-5 7 1259,-2 24-3099,-9-7 2230,-8-9 1,-1 0-1204,-1 10 952,-8-3 0,-1 0-499,4 8 907,-11-17 0,-1 0 1176,13 9-326,-12-2 1187,5-3-1173,9 8-701,-9-12-77,11 11-581,0-21-1880,35 6 1428,-26-18 1733,45 0 1,-49-9 0,14-1 0</inkml:trace>
  <inkml:trace contextRef="#ctx0" brushRef="#br1" timeOffset="78516">29023 813 22020,'36'14'-2929,"2"2"1774,-11 4-642,1 10 101,-8-26 2080,0 29-1907,1-20 1229,2 14-1424,-2-9 993,2-2 302,-2 0 439,8 1 920,-8-6-1206,7 1 1609,-17-9 911,1 0-30,-10-19-732,1 0-1160,-3-13-666,0 6-152,0 1-177,0 4-115,18 0 1180,9 3 564,12 1 1034,17 1-219,-18 5 147,24-4 47,-27 5-349,5-2-119,-12-4-975,-15 2-906,4-13-747,-16 8-812,-21-14-378,13 12-290,-46-3 1571,12 8-23,-14 8 758,21 0 0,1 5 359,-4 19 1124,-13 12 862,33 13-1005,-11 5 669,26 18-2503,-7-13 180,16-5 0,9-1-703,1-18 1,5 0-425,15 17 1,5-1 184,-9-19 1,3-3 1347,17 14 0,0-2 1,-20-17-1,-1-2 1,11 4-1,0 0 1</inkml:trace>
  <inkml:trace contextRef="#ctx0" brushRef="#br1" timeOffset="78637">30333 1447 23369,'17'17'-2557,"5"-4"1</inkml:trace>
  <inkml:trace contextRef="#ctx0" brushRef="#br1" timeOffset="85223">15423 354 21031,'0'-18'-4317,"0"2"2278,-14 9 2262,0 2 321,-15 5 822,15 15-588,-12-11 202,14 25-1834,-11-26 2755,6 30-819,0-19-83,-4 26-882,6-15-657,-3 6 59,8-9-424,0 0 963,3 0-1228,-4 14 744,5-6-637,-5 30 435,4-18-146,2 19-41,1-12 186,2 5-105,0 1 475,2-12 0,0-1-313,0 22 365,7-11 0,3 0-514,10 8 345,-11-22 0,2-2-487,28 14 581,-19-2-497,25 0 803,-4 1-67,-18-24 1,2-2 132,1 2 0,3 0 22,16 11 1,3-1-79,-11-7 0,3 0-338,4 2 0,4 3 1,-2-3 400,-3-3 1,0-1 0,13 10-1,-1-2 1,-15-10 0,-1-1 0</inkml:trace>
  <inkml:trace contextRef="#ctx0" brushRef="#br1" timeOffset="86619">30553 329 22560,'11'-11'373,"-9"2"-2769,9-2 3475,-2 0-375,-6-2-1421,14 0 2012,-10 0-1288,6 0 322,-5 2-299,0 0 735,-1 3-969,-2 0-87,1 1 1139,-5 4-2005,2 0 1913,0 2-164,10 42-2476,-2-16 930,2 15 0,0 3-1006,4 3 1127,-6-13 0,0 0-1178,5 19 784,-4 3-870,1 4 936,-7-14 0,-1 2 1402,-2-11 1,0 3-74,-1 4 0,1 5 0,-2-4 50,0-1 1,-2-2 71,-8 15 1,0 0-17,9-16 0,-4-3 1,-17 2 1,-3 0-173,13 0 0,-2-1-205,-12 1 0,-3-1 71,3 1 1,0-1 246,-4 0 0,-2-2 1,-3 2-1,-1-1 1,-2-1-1,0 1 1</inkml:trace>
  <inkml:trace contextRef="#ctx0" brushRef="#br1" timeOffset="87282">26168 3097 24988,'0'40'-6115,"0"-4"3986,0 10 1065,0-5 425,0 8 124,0 4-239,0 3-284,0 2-1458,0 1 1597,0-2-91,0 0 1089,0-3 1,-19-3 0,-5-3 0</inkml:trace>
  <inkml:trace contextRef="#ctx0" brushRef="#br1" timeOffset="87417">25758 3681 23909,'50'-30'979,"-11"10"1,2 0-558,-10 3 0,3 1-496,7 0 1,5 0 0,-3 1-290,1 2 0,1 2 329,5 0 0,5 1 1,-5 2-1,-4 3 0,-1 1 1,13 1-1,1-1 1</inkml:trace>
  <inkml:trace contextRef="#ctx0" brushRef="#br1" timeOffset="88300">27762 3458 24269,'0'-18'-5216,"0"5"3177,-13 6 2336,10 18-349,-20 14 1378,20 7-1968,-16 8 434,17-7-3326,-17 22 2820,11-13 822,-5 11 0,4-20 0,4-3 0</inkml:trace>
  <inkml:trace contextRef="#ctx0" brushRef="#br1" timeOffset="88482">27710 2914 24089,'5'-16'-3889,"1"4"2621,11 3 3083,-2 5-1733,16 2-592,-7 17 228,12-11 1,-7 28 0,1-11 0</inkml:trace>
  <inkml:trace contextRef="#ctx0" brushRef="#br1" timeOffset="88687">28572 2865 24629,'2'44'-6155,"1"1"4017,-3-7 1220,-20 7 1656,16 3-1061,-16 4 468,12-14 1,2 2-318,-9 21-543,6-21 0,1 0 434,-2 18-259,-1-2 19,8 0-1266,-8-1 1806,3-4 1,6-3-1,-5-3 1</inkml:trace>
  <inkml:trace contextRef="#ctx0" brushRef="#br1" timeOffset="88849">28148 3568 23639,'0'-20'-6295,"51"-8"9772,-13 8-2749,19 3 1,5 3-622,-24 6 0,0 1-342,7 0 0,5 0 1,-4 2-57,-2 2 1,-1 1 284,13-1 1,-1 2 0,-18 0 0,-1 2 0,-2-1 0,1 0 0</inkml:trace>
  <inkml:trace contextRef="#ctx0" brushRef="#br1" timeOffset="89150">29167 3593 22650,'-12'5'4687,"9"0"-6803,14-3 1447,17-15 1755,13 10-933,0-21 108,-12 21-161,4-20 90,-5 20-561,-2-23 726,-4 16 513,-11-14-2274,6-1 811,-15 4-1311,7-12 735,-26 14-740,-6-7 9,-21 17 1633,-1-1-729,18 27 2058,-9 10-409,24 9-132,-6 6-264,10-8-289,8 4-416,0-1-1553,19 3-710,-15-4-615,41-1 2932,-23-2 1,25-3 0,-9-1 0</inkml:trace>
  <inkml:trace contextRef="#ctx0" brushRef="#br1" timeOffset="89432">29878 3451 23189,'0'-8'-5576,"-14"3"6270,11 22-1400,-11 10 969,14 13-1309,0 1 389,0-7 96,0 1-1035,14 0 904,-10-2-603,11 0 334,-5 5-466,-7-12 1771,15 5-1124,-10-38 2128,6 12-798,-1-44 229,-2 19-1049,13-42 611,-4 21 22,7-16 0,-4 17 0,-1 1 1</inkml:trace>
  <inkml:trace contextRef="#ctx0" brushRef="#br1" timeOffset="89823">30570 3430 23459,'-45'-20'-2682,"-1"3"2105,7 17 1482,1 0-218,17 23-524,-1-18 783,19 42-2387,-5-27 700,8 20-27,0-10-165,0-1-843,25-1-161,-19-2-183,41-3 557,-15 0 1670,11-11 219,13-2 907,-22-10 363,16-15 559,-21 12-142,2-31 699,-6 3-1436,-10-7-546,6-13-1143,-12 25-215,-1-8-393,-4 23-415,0 1 217,-2 10 1365,2 23-2446,5 8 566,1 13-639,13 16 510,-6-23 365,1-6 1,2-1 1321,5 0 1,12 5 0,-11-17 0</inkml:trace>
  <inkml:trace contextRef="#ctx0" brushRef="#br1" timeOffset="90051">31375 3029 24898,'0'-36'-6025,"-17"-2"2328,13 16 2424,-13 1 998,17 33 70,0 20 208,0 0 1,0 4-155,0 30-1007,0-15 0,0 0 618,0 12-274,13-1 1,3-2-108,-9-1 850,13-10 0,-2-3 0,-15-14 0,6 5 0</inkml:trace>
  <inkml:trace contextRef="#ctx0" brushRef="#br1" timeOffset="90199">31197 3346 23549,'0'-18'-6565,"0"2"4166,0 2 526,23-1 3974,13 5-1362,30 0-520,-8 7 0,0 2 0,-16 1 1</inkml:trace>
  <inkml:trace contextRef="#ctx0" brushRef="#br1" timeOffset="90352">31825 3476 22650,'0'13'-6296,"0"0"4258,0 0 973,0 0 337,16 6-222,-13-4-633,13 4 505,-3-6 721,-10-1 1,20-1 0,-10-1-1</inkml:trace>
  <inkml:trace contextRef="#ctx0" brushRef="#br1" timeOffset="90513">31872 2914 22920,'-7'-14'-1063,"5"4"1,15 25-1,11 9 1</inkml:trace>
  <inkml:trace contextRef="#ctx0" brushRef="#br1" timeOffset="90832">32263 3331 22830,'-19'1'1578,"-13"1"-1389,28 3-717,-25 0 1218,26 4-1950,-21 9 1500,13-1-680,-2 19-275,5-13-442,8 21-573,0-18 357,24 8-824,4-6 1597,1-8 248,3-7 0,-1-2 354,-9-3 171,42-1 641,-39-6 685,8-20 426,-17-6-404,-4-24-1104,-6 8-1358,-17 7 1,-3-1-1434,8-3 556,-14 5 0,-4 2 1446,3 5 1,-2-1-1,7 11 1</inkml:trace>
  <inkml:trace contextRef="#ctx0" brushRef="#br1" timeOffset="91199">32593 3370 23549,'6'0'270,"-1"0"90,2 15-4998,-3-11 3382,6 25-705,-5-7 673,3 6 433,-4 3-1042,-1-9 61,1 2-170,-2 7 2431,0-8-1068,0 8 846,0-16-567,14-1 1001,-4-9 600,22-23 1222,-10 12-882,-1-19 0,2-5 510,5 8 694,12-30-588,-7 13-343,-11 11-402,9-5-299,-19 15-1866,-1 9 751,-5 2 114,-4 7-293,6 15-1534,-4 7-970,5 9-1998,-1 20 749,-2-16 3492,1 14 0,-2-14 0,0-1 0</inkml:trace>
  <inkml:trace contextRef="#ctx0" brushRef="#br1" timeOffset="91332">33542 3721 28047,'7'0'-3778,"-2"-8"-1454,-2-1 4614,-3-6 1,0 7 0,0 3 0</inkml:trace>
  <inkml:trace contextRef="#ctx0" brushRef="#br1" timeOffset="105599">10053 15064 21300,'0'5'-6385,"0"0"4256,0-2 1065,0 1 426,0-2 212,0 2 122,0-3 76,0 2-1279,0-1 3486,0 0-1799,-10-1 1948,7-12-2598,-18 9 1993,8-18-1610,-6 18 1841,-7-6-658,8 8 590,-16 0-90,11 16-1545,-20 3 2679,18 0-2292,-9 17 1420,13-17-1677,0 21-153,3-4-781,2 1 25,4 6-708,2 2 508,7-10 0,1 1-744,-2 19 973,2-8 1,4-1-944,16 7 39,-13 12 530,29-24 82,-30-5 34,29-4 639,-17-6-125,15-4 667,-4-5 401,13-4 1038,-8-7-326,25-1 233,-23-23 780,10 14-650,-13-34 63,-1 20-192,-1-21-671,7-8-636,-10 7-252,-8 7 1,-4-2-564,-2-7-170,-6 7 0,-2-1-846,-4-4 265,-17-11-1320,13 20 625,-32 3 392,31 3-1695,-52-9 1432,34 12 1894,-31-7 0,23 12 1,0 1-1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5F036-62B2-1D44-8C88-9D120C568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6C0F6A-F141-9447-8F86-2C9D0317E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8D9DE-E7D8-AF46-8E2F-42E0824C3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F575D-9EB9-A449-BC5F-6625366574DE}" type="datetimeFigureOut">
              <a:rPr lang="en-VN" smtClean="0"/>
              <a:t>16/07/2021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73044-D19D-F842-A7F9-BF463D137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2E499-ACC1-0248-92F6-06BB040F8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F840-1AF3-074D-B218-E30AF95D1C7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98816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3512-2096-6640-802E-7181BB5A9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F76D67-3D0C-3745-90FF-45FE8A3A6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616F2-2456-B441-B998-E97E2E35A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F575D-9EB9-A449-BC5F-6625366574DE}" type="datetimeFigureOut">
              <a:rPr lang="en-VN" smtClean="0"/>
              <a:t>16/07/2021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1AEC6-873A-B249-9197-894940D3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0D794-5A2E-314A-BF86-E1BB5631F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F840-1AF3-074D-B218-E30AF95D1C7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72697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D64212-18B2-8643-A79C-C4A00E867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07B2A-C641-EE45-95FC-D07F0A708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B5316-CB43-3547-95C8-A07F5CF0A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F575D-9EB9-A449-BC5F-6625366574DE}" type="datetimeFigureOut">
              <a:rPr lang="en-VN" smtClean="0"/>
              <a:t>16/07/2021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1C1F2-4E4C-5543-90B1-CB9DBD5FA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790FB-AFDB-B345-A7C5-7D3A410FA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F840-1AF3-074D-B218-E30AF95D1C7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88867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E8062-161D-B848-A25E-2FE78A51C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DBDD8-4CFD-1941-BC93-CF245FA69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84138-CBD6-184E-A085-3566A6053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F575D-9EB9-A449-BC5F-6625366574DE}" type="datetimeFigureOut">
              <a:rPr lang="en-VN" smtClean="0"/>
              <a:t>16/07/2021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C1512-6A03-9F4E-8DED-437CF4C20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48E12-B5FD-2447-A228-3E7F872DC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F840-1AF3-074D-B218-E30AF95D1C7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11460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068A2-763F-D047-B52C-C037A8DF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C281D-DC11-B948-966E-BECDB9097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258B9-D0FF-7C4B-8873-018009491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F575D-9EB9-A449-BC5F-6625366574DE}" type="datetimeFigureOut">
              <a:rPr lang="en-VN" smtClean="0"/>
              <a:t>16/07/2021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43424-08E5-404B-B2C6-785BEEDB6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FB2B8-F537-6444-B801-B8D4BB7CB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F840-1AF3-074D-B218-E30AF95D1C7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99872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B6A06-56AE-4647-A4D6-00C8E3D1E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609ED-03A0-F84C-A34E-E90E1AF075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7388B-D300-9249-99CF-4F15B2713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3EEF15-A853-B041-83BF-5522E18E7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F575D-9EB9-A449-BC5F-6625366574DE}" type="datetimeFigureOut">
              <a:rPr lang="en-VN" smtClean="0"/>
              <a:t>16/07/2021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4D8FB-A42C-B642-A3F4-FB4526D7D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CC846-4458-6041-A1B3-C3BCB7816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F840-1AF3-074D-B218-E30AF95D1C7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7688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2C9D7-B50F-5445-AF06-EB2416565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EE59F-21E6-6E44-A1A0-0407D3938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97CFAD-380B-9F40-A6B6-F03880AF3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E172FB-CD5D-2448-895C-83B8679FBE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2F929B-502E-414D-B2CC-DE990DCE4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0ECF69-6AA3-FB49-BEDB-D06FD36BE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F575D-9EB9-A449-BC5F-6625366574DE}" type="datetimeFigureOut">
              <a:rPr lang="en-VN" smtClean="0"/>
              <a:t>16/07/2021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A93DE2-0DE0-9C42-9752-907691DE0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490130-0714-884E-8A3C-AE4C34E97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F840-1AF3-074D-B218-E30AF95D1C7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47506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D2A04-E8B2-6D45-B0E3-624BB61E1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390E8B-8632-7C49-A75F-F377B1574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F575D-9EB9-A449-BC5F-6625366574DE}" type="datetimeFigureOut">
              <a:rPr lang="en-VN" smtClean="0"/>
              <a:t>16/07/2021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48D935-318F-9C43-AABE-6966D7B68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FFF760-6110-294D-B1BC-D1FAA87C7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F840-1AF3-074D-B218-E30AF95D1C7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91223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F6CEF5-85E6-D84C-9ED0-30632F76F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F575D-9EB9-A449-BC5F-6625366574DE}" type="datetimeFigureOut">
              <a:rPr lang="en-VN" smtClean="0"/>
              <a:t>16/07/2021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9BFCF4-10AF-8042-B5BA-00AF9268A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FE566-2A57-8543-9DFB-DD42254BD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F840-1AF3-074D-B218-E30AF95D1C7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13245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700D4-DE2F-D145-9030-FE6A1A80D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AC247-A4A2-AC41-B69C-9C446DD32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6D3EE-D19C-0B43-B6F1-2E7FD852A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1DFDE-18DC-9B4F-8B55-FC000F24B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F575D-9EB9-A449-BC5F-6625366574DE}" type="datetimeFigureOut">
              <a:rPr lang="en-VN" smtClean="0"/>
              <a:t>16/07/2021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6FA2B-50E9-D94F-B091-7CFD103EB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64BE0-D05A-4D46-9B17-66261A246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F840-1AF3-074D-B218-E30AF95D1C7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9363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36CF0-492C-5F47-AEDE-58FB8C75B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FC85AE-AE47-9C43-9397-57972DA68F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0E726E-7361-C349-9B4A-95BE1A1DD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06FF6-E134-4A48-AC28-2618F1A1D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F575D-9EB9-A449-BC5F-6625366574DE}" type="datetimeFigureOut">
              <a:rPr lang="en-VN" smtClean="0"/>
              <a:t>16/07/2021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DFF16-5FFF-6643-B77F-3E25F34B8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0D6F7-2A73-2740-8B3C-B416D88EB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F840-1AF3-074D-B218-E30AF95D1C7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20517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84248-4758-1B4A-BD89-90D41EFE0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49992-24BB-8140-87D7-2C58E1106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BA407-A167-1341-B700-1F843CF8DA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F575D-9EB9-A449-BC5F-6625366574DE}" type="datetimeFigureOut">
              <a:rPr lang="en-VN" smtClean="0"/>
              <a:t>16/07/2021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69741-53F2-7F45-A6E0-7B522D364B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B383A-1402-404C-852C-C6800B40D8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1F840-1AF3-074D-B218-E30AF95D1C7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9012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D81B84D-5585-AE45-BABE-FD68EBBDDA5A}"/>
                  </a:ext>
                </a:extLst>
              </p14:cNvPr>
              <p14:cNvContentPartPr/>
              <p14:nvPr/>
            </p14:nvContentPartPr>
            <p14:xfrm>
              <a:off x="738720" y="387720"/>
              <a:ext cx="10698120" cy="6046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D81B84D-5585-AE45-BABE-FD68EBBDDA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7120" y="366120"/>
                <a:ext cx="10741320" cy="608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1608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21E7E1A-267E-8544-8669-97196BEBA6B0}"/>
                  </a:ext>
                </a:extLst>
              </p14:cNvPr>
              <p14:cNvContentPartPr/>
              <p14:nvPr/>
            </p14:nvContentPartPr>
            <p14:xfrm>
              <a:off x="453600" y="180720"/>
              <a:ext cx="11306160" cy="4869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21E7E1A-267E-8544-8669-97196BEBA6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2000" y="159120"/>
                <a:ext cx="11349360" cy="491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5182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FB0E8E9-5601-874A-89CE-3F15FAEEED88}"/>
                  </a:ext>
                </a:extLst>
              </p14:cNvPr>
              <p14:cNvContentPartPr/>
              <p14:nvPr/>
            </p14:nvContentPartPr>
            <p14:xfrm>
              <a:off x="605520" y="286560"/>
              <a:ext cx="11059560" cy="5274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FB0E8E9-5601-874A-89CE-3F15FAEEED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3920" y="264960"/>
                <a:ext cx="11102760" cy="531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2767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BFF89BF-68BD-9A42-BFD9-CDF4E2B3CEA9}"/>
                  </a:ext>
                </a:extLst>
              </p14:cNvPr>
              <p14:cNvContentPartPr/>
              <p14:nvPr/>
            </p14:nvContentPartPr>
            <p14:xfrm>
              <a:off x="535320" y="65880"/>
              <a:ext cx="11545560" cy="5752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BFF89BF-68BD-9A42-BFD9-CDF4E2B3CE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9120" y="44280"/>
                <a:ext cx="11583360" cy="579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7639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2974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6173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6643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417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35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0</Words>
  <Application>Microsoft Macintosh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Huu Thien (FE FPL HN)</dc:creator>
  <cp:lastModifiedBy>Tran Huu Thien (FE FPL HN)</cp:lastModifiedBy>
  <cp:revision>2</cp:revision>
  <dcterms:created xsi:type="dcterms:W3CDTF">2021-07-16T12:08:22Z</dcterms:created>
  <dcterms:modified xsi:type="dcterms:W3CDTF">2021-07-16T15:21:59Z</dcterms:modified>
</cp:coreProperties>
</file>