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9894-EDF1-0643-9FFC-B9C088D1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93E07-E08D-0143-B4D2-2DFF53EB4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3422E-17C8-3B42-919F-E1149D24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3E70-2458-2046-AD9A-F89BE0F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24ED-6FCF-F44B-BD3A-23D2FFAC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43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EA07-2041-5C4C-93C8-B5DD500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CB0F6-7093-B94B-98C0-CF0F9D1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F40D-E6FA-DC44-BE3D-16C46BDA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0C7C-F5D6-E244-BB8E-8BB0E18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2DC6-8EB9-F34B-A2ED-CD2EB080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7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29690-B150-074A-8C0A-898E446BC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A4E09-9595-914F-A318-E108EB74C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E2C-CA51-1449-BCDE-929111D8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8E79-E2E7-9042-8545-B65B554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A111-D920-AA45-94CC-D2E3BF2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008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96BB-495B-3D44-B935-62DAB7AF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5364-44CC-7142-ABDE-84D22DBF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A641-BBA3-FE48-A48C-289576B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B4F1-8A9D-7A42-AF08-BF0FD480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604C-6843-4D4B-BC28-615C150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16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35F4-3B00-8840-A8CF-75291F1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1F1F-A9FC-0C47-BD7B-DA55CF6A4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6F4-8037-AC4C-AFE2-CC3FAB42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CF1C-27E0-BA41-B9BC-B04A784E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A27A-AC40-0643-86DD-2145E945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85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405-8D68-0E4E-B443-E06E5704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0464-6F7E-AD49-B921-6D54B0DEC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18818-60AC-5C4E-A5B9-7BBFA061F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0850A-9CE5-394C-B22D-F0FF4B2F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D836-8945-954D-89EF-CC7C10E0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8B376-5CE0-974F-B603-F51E8287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76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29BF-17D4-3E43-957D-A68C562E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F5C4-6CD3-6642-AA25-737CABC2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25C3-4512-904C-A5E5-2007D13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0C996-CB9A-7B4A-BC3C-B160CACB0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439DB-532E-7444-85BA-F1D93C88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63F54-23C5-4641-9293-288C5A64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BF43-8EEE-6343-8FF4-224C3B65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9FEEC-5F4F-E54F-8089-202FEDE0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6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044E-A6CD-E64F-9899-328301BB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E138E-D04B-4B46-9C79-8B9EA8EF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0C4F-145E-1847-9300-1137D104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2A08B-A9FC-1A46-AE1D-C0282B0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3031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F2788-1E20-4648-B41E-3579ACB6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7EB5E-DE36-924B-9162-CB030318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7FD9-4B04-2A4D-B26C-6D24714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620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2B73-C512-C047-AA39-4790F4F5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B6A7-E59A-FB40-B429-B6700BA4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AA8-CA96-0243-A561-26383292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7ADF-9DBD-694F-BD31-ADD2331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410E-C26F-9543-99E2-E65005CE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CF384-D0BD-6E41-B693-34D580F0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411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7821-090D-3242-92E7-50B309F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3569F-5707-2949-996D-DEE1D6131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26CB-C05D-7445-85DD-CF2FD029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8F0A-7C76-6D44-B1E0-8CBA064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2AB1-8A80-734A-9457-0D238DC3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2037-C559-CC42-A989-EBDE8D58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20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CA5A9-AEF2-954F-B966-595F0C6D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D00BD-62C8-734D-B44E-0E143FC8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428B-1DFC-8348-A8D2-672F138A3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5432-DB09-C048-9D33-F4053BAF3366}" type="datetimeFigureOut">
              <a:rPr lang="en-VN" smtClean="0"/>
              <a:t>19/07/2021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72B0-7334-9549-AE9B-346CE6269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5F00-9C1C-2D43-A520-B9BBEBF6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15B3-F664-4A4C-A764-3A5B2C4129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005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8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5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2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66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5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1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84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9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7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1</cp:revision>
  <dcterms:created xsi:type="dcterms:W3CDTF">2021-07-19T11:39:12Z</dcterms:created>
  <dcterms:modified xsi:type="dcterms:W3CDTF">2021-07-19T11:39:34Z</dcterms:modified>
</cp:coreProperties>
</file>