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1:36:09.139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2277 2636 26697,'-23'15'1940,"6"-2"-1414,17 18-3728,0-6 1065,20 8 183,-14 3 692,37 7 914,-30-11 0,-1 1-1917,15 17 1147,-7-10 1,-3-2-1327,-5 3 2229,6 6-153,-10-22 602,-8-6 495,0-5-610,0-3 640,0-29-313,0-18 221,0-17-93,0-13 155,0 7-513,0 25 1,0 0-503,-1-1 0,2-1-652,11-16 0,1 0 236,-12 13 1,4 1 867,25-21 1,4 3-1,-9 2 1,4 22-1,1 0 1</inkml:trace>
  <inkml:trace contextRef="#ctx0" brushRef="#br0" timeOffset="352">3322 2591 26517,'-35'-12'-2088,"0"3"1743,-3 9 1110,-3 0-165,2 19 1,0 5 92,-8 3-536,6 12 0,6 4-410,17-1-200,8-7 0,3 0-109,7 4-610,27 8-857,-4-21-104,26-5 984,-6-10 849,-9-7 0,2-2 447,22-2 364,-8-7 0,-1-5 1161,6-20-693,-16 4 1,-4-2 1121,-4-23-1166,-5 0-1067,-20 17-998,-6 3-889,-20 2-1930,-13 0 651,-11 15 3168,10 8 0,1 2 0,-8 6 1,-12 0-1</inkml:trace>
  <inkml:trace contextRef="#ctx0" brushRef="#br0" timeOffset="752">3868 2450 26248,'-22'23'150,"-12"-2"1265,30 22-4426,-34 10 2756,19-9-87,7-5 1,0 0-374,-2 10 247,11-4 0,6-2-1473,22-3 637,-10-8 0,3-4-1476,29-11 3080,14-3-366,-21-12 917,22-23 744,-25-12-122,4-14-482,-24 10 0,-4-1 617,5-15-959,-9 6 0,-2-1-780,-3-9 46,-4 11 0,0 1-1224,0-2-947,0-7 611,0 28 457,-14 8 337,10 5 82,-10 6 1199,14 27-596,21 12-68,-16 15 20,34 5-84,-34-9-541,34 4-162,-23 2-971,18-2 1804,-15-15 1,-1 0 0,13 13-1,-10-17 1,-1 0 0</inkml:trace>
  <inkml:trace contextRef="#ctx0" brushRef="#br0" timeOffset="999">4807 2103 26607,'-16'-7'-1594,"12"24"-274,-11 10 2005,15 17-1667,19 7-532,-14-8 1224,27 7 90,-28 1-975,22 4 336,-23 3 340,9-17 0,1 1-1726,-2 21 995,-3-11 0,-1-1 604,1 5 1201,-7-22 0,-2-1 0,1 8 0,0-4 1</inkml:trace>
  <inkml:trace contextRef="#ctx0" brushRef="#br0" timeOffset="1132">4638 2652 24808,'0'-41'-6025,"0"2"3896,0 5 1065,24-12 1919,-18 15-1130,41-10 830,-28 21-1115,23 2-748,-10 5 1808,2 5 0,-1 3 0,0 4 0</inkml:trace>
  <inkml:trace contextRef="#ctx0" brushRef="#br0" timeOffset="1416">5270 2966 23369,'23'10'-2182,"-2"-3"2189,13-5 831,-9-22 270,20-12-339,-17-10-815,-5 10 0,-1-1 224,3-10-119,-4-5 1,-2-2 136,-5-1-275,-4 2 0,-2 2-883,-6 5-391,-19-17-1078,-4 32 1065,0-1 130,-11 18 1352,15 6 306,-2 27 427,-3-1-556,18 10 0,6 3-599,7 13-525,6-4 0,5-1-409,2-15 0,3-2-105,5 9 1,2-2 1272,-5-12 1,2-2-1,3-2 1,1-1 0,1-1-1,1 0 1</inkml:trace>
  <inkml:trace contextRef="#ctx0" brushRef="#br0" timeOffset="1628">6432 2364 27777,'-10'-6'-5651,"2"0"5353,-5 0 1,7 3 0,3 1 0</inkml:trace>
  <inkml:trace contextRef="#ctx0" brushRef="#br0" timeOffset="1760">6633 3019 28226,'-17'8'-1621,"12"-23"1,-13-6-1</inkml:trace>
  <inkml:trace contextRef="#ctx0" brushRef="#br0" timeOffset="3000">8840 2103 25258,'0'46'-5666,"0"-5"3628,0 15 973,0-11 427,0 15 551,-6-23 1,-1 0 60,4 19-29,-3-9 1,0-1-1290,6 5 1344,0 9 180,0-25 450,0-7-90,16-6-603,-12-8-723,12-5 1120,-6-21 691,9-46-389,3 3-297,-8 11 0,0 0 177,6-14 142,4-3-725,1 3-203,1 2-1400,0 8-778,1 5 2614,-2 8 1,2 7-1,-2 2 1</inkml:trace>
  <inkml:trace contextRef="#ctx0" brushRef="#br0" timeOffset="3338">9857 2197 25978,'-54'0'629,"10"0"-629,-1 0 90,11 0-180,-2 0 90,-9 31 293,12-9-370,10 16 0,5 4-609,4-1-271,0 23-304,14-30-336,24-4-57,10 5 68,15-15 1112,-15-9 1,1-3 134,11-4 795,-7-10 1,-1-5 1079,4-19-89,6-9 297,-32-4-920,-6 8-306,-10 0-1514,-20-11-919,-2 13 580,-8 13 0,-5 3-1408,-15-2 1656,17 14 0,-1 1-715,-16-3 2120,6 7 0,4 17 0,4 4 0</inkml:trace>
  <inkml:trace contextRef="#ctx0" brushRef="#br0" timeOffset="3732">10385 2236 26248,'-20'18'374,"-13"-13"332,29 32-3676,-12-19 3231,16 17-2073,0 10 608,0-9 233,0 23-625,22-25-277,6 12-391,14-24 2682,-3-3-1216,-10-13 2012,1-4 299,0-2 84,10-24 439,-12-9-1237,-7 1 0,-3-3 538,-1-21-1107,-6 16 0,-2 2-452,-2-5-689,-1-9-374,-5 25-257,-1 7-495,0 31 779,0 2 311,0 29 396,20 13-599,-15-8 671,13-16 0,4 0-1292,8 26-57,12-18 652,-8-17 0,0-3 1177,12-5 348,19-7 0,-17-7 0,0 0 1</inkml:trace>
  <inkml:trace contextRef="#ctx0" brushRef="#br0" timeOffset="3936">11332 2123 24269,'0'-61'-4677,"0"1"4279,1 21 0,-2 0-734,-17-16 452,16 18 1,-1 2 159,-14 7 338,17 1 276,0 37-1600,0 19 1596,0 15-197,8-3 0,1 1-232,-5 18 423,11-4 1,0 1-230,-13-22 0,0 0 206,9 22 0,0 0-526,-9 6 40,3-24 0,-1-1-873,-4 9 46,6-5-413,-5-6 1717,5 3 0,-6-16 0,0 3 0</inkml:trace>
  <inkml:trace contextRef="#ctx0" brushRef="#br0" timeOffset="4082">11032 2297 25168,'-18'-31'-7720,"7"1"4460,5 2 2207,6 2 941,0 3 188,29 4 2030,-21 3-1181,29 6 0,8 3-718,-10-3-172,15 4 1,4 2 587,3 1-216,-20 3 1,1-1 0,14 1 0,-1 0 0</inkml:trace>
  <inkml:trace contextRef="#ctx0" brushRef="#br0" timeOffset="4399">11873 2503 24718,'1'5'-6254,"1"0"2913,2-2 3871,2-1 526,2-2 369,4 0-240,2-16-389,5 12-478,16-28 1651,-3 9-641,-4 3 0,1-1-19,6-14-613,16-6-412,-27 15-410,0-2 95,-17 8-1430,-4 2 258,-3 2-486,-20 0 226,-13 6 1016,-26 3 69,8 5 539,17 12 0,3 1 735,-2-5 387,2 35-262,10-13 265,18 9-1570,-8 12-1108,35-22-3252,11 14 784,14-28 3569,4 11 1,-12-22-1,2 5 1</inkml:trace>
  <inkml:trace contextRef="#ctx0" brushRef="#br0" timeOffset="4672">12640 2095 25618,'-26'-10'-1890,"5"4"1416,1 0 218,3 5 747,-16-2-165,19 19-77,3 5-551,11 11-1294,0 0 674,0-5-92,22 0-314,-17 1 495,26-7 0,6 0-30,-10 9 299,13-5 0,-1 0 254,-16 2 295,22 7 448,-41-13-822,13 0 451,-17-4 242,0 1-892,-17-3 1918,12 1-747,-24-4 1,-7-3 818,6 6-2479,-14-4 1,-2-3 1640,1 0 0,-10-2 0,21-3 0</inkml:trace>
  <inkml:trace contextRef="#ctx0" brushRef="#br0" timeOffset="5270">13813 1467 26068,'-25'19'992,"-4"-2"0,0 4-692,2 28-794,-12-1 1,-2 1 174,17-14 0,0 2 128,-3 8 0,-3 6 0,2-4-78,2 0 0,1 0 82,3-5 1,-1 2-1,2-1-174,0 3 1,1-2-757,1 3 1,1 1-407,2-2 0,0 2 1434,3-5 0,1 3 0,1-3 0,0 7 0,1 0 0,-1 13 0,-1 0 0</inkml:trace>
  <inkml:trace contextRef="#ctx0" brushRef="#br0" timeOffset="5582">13707 2162 25708,'-11'-16'-7610,"9"1"5553,-9 5 2803,5 0-1859,5 23 1277,21-14 1676,-14 37-2134,27-19 0,3 1-571,-7 27 1012,13-11 1,3-1 489,4 8-1066,-17-14 1,1 0-1320,1-1 0,-2-1 1801,20 11 0,-19-15 1,0-1-1,14 3 0</inkml:trace>
  <inkml:trace contextRef="#ctx0" brushRef="#br0" timeOffset="5799">14693 2057 26967,'-39'17'3357,"-4"10"-3216,12 12-1286,-6 6 751,15-15 0,1 1-382,-13 19 528,12-17 1,0-1-432,-7 13-429,2-3-937,2-1-113,4-5 635,2-5-161,4-7 1676,3-5 1,3-6 0,1-2 0</inkml:trace>
  <inkml:trace contextRef="#ctx0" brushRef="#br0" timeOffset="5982">14268 2156 25438,'0'-32'-5846,"0"2"4257,11 8 3081,-8 5-1904,18 7 2678,-5 5-578,6 17-2134,21 14-621,-10 10 732,9 4 1,3 1-404,-19-17 0,2 1-1005,6 5 0,6 4 0,-4-4 1761,-7-6 1,0-3 0,11 5 0,-1-2-1,16 7 1</inkml:trace>
  <inkml:trace contextRef="#ctx0" brushRef="#br0" timeOffset="6149">15250 2187 25798,'-40'0'450,"-1"0"-450,-1 20 1326,0-15-1295,-1 37-333,5-21-66,2 21-1765,7-5-295,3 1 2212,8 0 1,8-1-1,5-1 1</inkml:trace>
  <inkml:trace contextRef="#ctx0" brushRef="#br0" timeOffset="6481">15418 2444 24898,'14'0'720,"2"0"-630,16 0-90,-4-21 336,32-7 459,-19-10-678,-5 12 0,2 0 131,5-6 117,-9 5 1,-2-1-105,1-4-114,2-8-38,-17 4-1053,-10 11-487,-2-10 143,-29 22-37,-4 1 305,-25 24 1398,7 15 191,17 8-758,-3 21 295,29-19-752,-10 25-305,30-27-1667,-13 7-251,38-20-587,-23-9 3209,24 2 1,-10-13-1,2 6 1</inkml:trace>
  <inkml:trace contextRef="#ctx0" brushRef="#br0" timeOffset="6931">16137 1783 25888,'-15'-5'-431,"11"18"-1537,-11 15 1933,15 10-1565,0 28 534,16-22-444,-12 20 913,11-16-1611,2 1 647,-13-1 1102,8-14 1,2-1-1197,-1 15 1386,-5-5 0,2-3-192,5-4 150,-8 9-311,0-32-128,-7-6 893,3-25 572,-3-13-13,0-35-253,0 10 12,0-10 234,20 19 380,-15-1-228,36 4 832,-10-9-781,10 19 154,-12 12 0,1 3 1198,6 7 330,26 2-490,-27 10-1008,10 21-179,-6 4-1707,-10 13-257,8 11-900,-23-18-555,-1 25-150,-11-24 1721,-26 0 0,-7 0-304,-1-1-491,-17-4 0,-3-3 2149,4-9 1,-16-1-1,24-12 1</inkml:trace>
  <inkml:trace contextRef="#ctx0" brushRef="#br0" timeOffset="7226">17103 2202 27237,'0'17'-3193,"0"-4"1</inkml:trace>
  <inkml:trace contextRef="#ctx0" brushRef="#br0" timeOffset="7833">17800 1925 28586,'2'-9'-4347,"0"0"2556,-1 4 1468,-1 17-741,0 15 294,0 9 221,0 7 137,15-4-1895,-11 2 1663,10 2-251,1 0-331,-11-1 1056,21-2-205,-13 9-104,1-15-133,5 10 603,-12-26-582,4-1 695,-6-32 1101,-4-11-1125,-16-16-162,14 8 1,0-1 230,-27-16-120,25 10 0,5-8 1,-1 5 251,-7 5 0,1-1-69,3-12 1,2-6-1,5 7 180,8 10 1,3 1-395,0-26 0,4 3 442,4 29 1,3 2 348,4-14 0,0 3 547,6 7-231,-7 16 0,0 5 1184,2 6-20,21 24-1564,-31 15-1530,7 27-535,-24-6-30,-1 4 8,-3-17-753,-24 0 137,18-2-1244,-39-5 1661,39-3 2118,-35-7 1,19-5-1,-20-3 1</inkml:trace>
  <inkml:trace contextRef="#ctx0" brushRef="#br0" timeOffset="8232">18628 1110 26697,'6'0'2069,"0"15"-7916,-3 8 4926,2 12 0,0 3-349,-1 16 876,2-1 0,0 1-90,-2 6 251,0-8 0,1 0-1537,-1 9 889,1-13 1,0-1 1364,1 2-525,2 10-81,0-17-238,-2-15-601,3 4 215,-3-20 274,1-4 721,0-5 1079,-1-21-346,1 14 1139,-1-33-1406,2 21 516,4-31-211,-1 29 620,1-24-1083,-5 29-895,1-7 359,-5 11-1274,2 10 2509,-2 21-2288,1-16 339,0 40-1924,6-8-227,-3 13-2609,8 14 5142,-6-26 0,5 5 0,-3-17 0</inkml:trace>
  <inkml:trace contextRef="#ctx0" brushRef="#br0" timeOffset="8634">19202 1741 26428,'0'17'-4587,"0"11"2548,0 17 885,0 5 606,0-7 122,0 2 122,0 2 76,0 1-1369,13-1 1056,-10-2 308,11-2-359,-4-3 101,-7-5 345,15 5-391,-16-15-1062,11 4 744,-12-40 1332,3-13-157,-4-22 181,0-9-345,0 14 0,0-1-83,0 8 0,0-3 135,0-6 1,0-6 0,0 4-96,-1 2 0,2 0 474,10-14 0,1 0-470,-11 19 1,3 3 241,18 0 0,3 2 1329,-5-26-820,7 27 0,2 2 932,6-7-761,-7 17 0,0 4 1256,4 9-176,28 22-1362,-32 18-1199,-7-4 0,-3 3-1264,-9 25 507,-16-15 0,-6-2-1799,-13 13 2995,-13-7 0,-7-1 0,11-18 1,-2-2-1,-14 9 0,0 0 0</inkml:trace>
  <inkml:trace contextRef="#ctx0" brushRef="#br0" timeOffset="17852">2333 5345 27147,'-46'38'504,"-2"0"-65,-2 3-419,6-3-88,3 1 7,11 16-745,13-14 19,7 10-418,10-20-787,23-3-1852,22 1 598,14-11 3202,-9-9 1,3-2 0,-18-4 0,0-2 0,13 0 0,0-1 0</inkml:trace>
  <inkml:trace contextRef="#ctx0" brushRef="#br0" timeOffset="18136">3212 5366 26428,'-34'21'1592,"0"-1"0,-23 2-201,4 19-1889,15-24 1130,4 19-1396,4-10 582,3 13-481,6-11 305,10 17-1201,5-22-221,25 5-184,-14-13-894,38-4 2470,-36-2 61,25-6 0,6-3 705,-10 2-197,10-7 1,0-6 943,-5-12-255,6-21 301,-26 7-853,-3-1-1801,-29 12-968,15 1-673,-48 3 3007,0 3 1,19 9-1,-2 1 1,-2 0 0,1 0-1</inkml:trace>
  <inkml:trace contextRef="#ctx0" brushRef="#br0" timeOffset="18548">3625 5306 26068,'0'33'-6296,"0"4"4348,0-5 793,0 3 517,0-6 212,0-1 212,15 2-678,-11-1-955,10 0 1392,4 9-265,-2-11 226,5 11-459,1-22-101,-19 2 689,7-30 2455,-10-26-1929,0-5 390,8 7 1,1 0 828,-4-1-391,12-8 666,-3 20-572,-11 2-419,26 12 232,-11 1 1321,17 26-1628,-8-12 242,12 28-900,-16-7-1275,10 8-1245,-10 0-150,-1-11 2242,1-11 0,0 10 1,0-6-1</inkml:trace>
  <inkml:trace contextRef="#ctx0" brushRef="#br0" timeOffset="18782">4550 4906 27327,'0'52'-6026,"0"-7"3988,0 8 883,0-6 716,9-10 1,1 1-678,-6 18 826,11-6 1,3-1-557,0 4-814,-3-9 0,0 0 97,3 0-247,2 13-23,-18-26 751,6-3-187,-8-7 1358,0-2 0,0-6 0,0-1 1</inkml:trace>
  <inkml:trace contextRef="#ctx0" brushRef="#br0" timeOffset="19049">4418 5428 23639,'0'-33'-6116,"20"1"7016,-16 2-1877,41 3 3075,-39 5-2694,47 3 2130,-32 6-595,38 3-618,-25 5 1826,27 19-1875,-27-10-23,-4 19 1,-1 5-2131,4-5 1637,-2 18 1,-1 3-2357,-3-2 1431,-3-2 1,-1-1-1197,-6-4 15,10 13 713,-13-27 497,4-1 972,-9-15 706,5-44 475,-7 10-1137,-1-13 0,0-2-94,-2-6 344,-2 7 0,0-1 0,-2-6 0,0-15 0</inkml:trace>
  <inkml:trace contextRef="#ctx0" brushRef="#br0" timeOffset="19382">5708 5214 26697,'-49'0'450,"4"0"-360,8 0 0,1 17 847,-4-13-903,3 37-273,-1-20 646,6 22-825,4-8 225,6 1-341,10 1-386,5-1-958,7 10 71,21-13-73,12 9-394,13-24 1784,3-4 38,-9-11 564,0-3 718,2-18 880,-2 14-72,-2-37-107,-6 21-57,1-34-1636,-18 20-1397,1-23-534,-16 25 1646,-19-16 1,-10 27-1,-20-4 1</inkml:trace>
  <inkml:trace contextRef="#ctx0" brushRef="#br0" timeOffset="20033">5932 5425 24718,'0'-43'-5755,"23"7"6724,-18-8-2249,18 5 1851,-3-5-367,-16-2-887,32-3 1279,-32-1-1060,10 12 0,2 1 1410,-2-20-1173,-6 19 0,0 1 649,3-13-855,-11 1-112,0 1 792,0-13-1377,-17 17-6,-1-16-209,-3 35 725,-6-1 331,24 35 636,-11 25 375,14 13-722,0-1 0,0 3 9,0-16 0,0 2 275,8 29 1,5 2-187,0-26 1,4 1-313,4 12 1,4 6 0,1-7-52,-1-10 1,3-3-96,-1 8 0,2 3 0,-1-7-146,-6-15 0,1-3 530,14 12 0,2-5 199,9-5 435,12-2 639,-18-19 675,0-5-295,-2-19-507,-10 3 1,-2-3 905,12-27-1451,-7 5 0,-2-1 386,0-17-877,-9 1 0,-3-1-261,-9 20 1,-3 0-335,2-14 0,-3 1-217,-4 11 1,-1 2-283,-1-1 0,0 0 76,1 1 0,-2-2 462,-6-11 0,-4 0-237,2 13 1,-2 1 159,-6-16 1,-2 4-760,0 3 212,5-2 299,1 31 878,10 4-571,-11 32 1807,14 19-941,0 18-213,10-7 0,0 0-8,-9-14 1,2-1-69,13 15 0,0 1-43,-15-14 0,0-1-199,13 1 0,1 0 15,-7-1 0,-1-1-802,7 0 0,1 0 73,9 27-450,1-2 21,-6-25 1,2 0-791,12 12 2163,-6-15 1,2-5 0,9-5-1,10-1 1</inkml:trace>
  <inkml:trace contextRef="#ctx0" brushRef="#br0" timeOffset="20396">7365 5169 27237,'34'0'180,"3"0"-180,2-12 1204,-6 8-1147,1-23-49,-10 23 162,-1-30-730,-2 19 758,-3-20-766,-3 11 39,-4-3-648,-6-10-64,-2 8 128,-29-16-1092,20 20 594,-42-8 162,20 20 1514,-18 1-24,9 10 665,16 23 494,11 11-768,10 27 50,25-8-607,-11-16 0,2-1-1173,28 7-116,-4 10-774,-10-20-568,0-4-128,-1-5 1238,-1-3 630,-2-6 1465,0-6 0,-2-4 0,-1-3 0</inkml:trace>
  <inkml:trace contextRef="#ctx0" brushRef="#br0" timeOffset="20699">7875 4933 25798,'0'-30'-5036,"0"10"3177,0-3 1514,18 12 2896,4 5-739,0 23-2369,10-12 989,-11 58-2642,6-34 2038,-8 14 0,-1 2-634,3 5 503,-8-18 1,1 0-2345,8 27-232,-4-19 2010,6 16-812,-12-32 1672,1 3-175,-7-20 644,1-19 1176,-2-7-380,0-18-797,0 5 0,0-2 501,3-22-475,1-1 0,1-1-55,-4 21 1,1 1-73,2-12 0,1 0-244,5-15-1336,3 5 389,0 6-2126,16-1 1366,-7 21 2036,12 3 0,-10 22 0,3 4 0</inkml:trace>
  <inkml:trace contextRef="#ctx0" brushRef="#br0" timeOffset="20915">9325 4627 28586,'-15'-11'-4825,"11"3"-2568,-10 4 6891,3 2 625,9 18 1,-16 8-1,9 16 1</inkml:trace>
  <inkml:trace contextRef="#ctx0" brushRef="#br0" timeOffset="21040">9427 5079 28946,'7'11'-6838,"-5"-3"3880,5-1 3056,-1-5 0,-5 1 0,4-3 1</inkml:trace>
  <inkml:trace contextRef="#ctx0" brushRef="#br0" timeOffset="22664">11662 4432 26428,'-28'-5'-1001,"2"1"967,-28 3 427,7 1-120,-2 25 765,-5-19-665,29 18 1,-1 5-370,-7-7 1,0-1 72,9 7 1,2 2-27,-4-1 0,4 1-94,6 26-912,7-16-307,27 16-1424,23-30 879,7-5 895,18-15 663,-12-6 510,4 0 77,2-22 1433,-2 16-832,-30-16 0,-2-5 247,6 8 1,-3 0 516,11-31-1239,-18 17 1,-4 2-591,-6-4-546,-5-18-682,-27 27-1221,15-2 19,-31 15 1694,33 4-1701,-29 5 2725,28 21-730,-13 12 819,17 14-507,7-11 0,4 0-824,14 12-293,-2 15-2061,8-31 1,1-4 3608,-5 12 0,3-14 0,0-2 0,4 4 0</inkml:trace>
  <inkml:trace contextRef="#ctx0" brushRef="#br0" timeOffset="23115">12265 4596 28226,'0'42'-6115,"0"-5"4076,0 9 975,15-5-656,-11 4 1263,10 4 37,-5-11 1,1 0 7,9 21-669,-9-20 1,2 0 512,13 14-42,-22-2 413,16-2 146,-17-6 117,10-2-179,-11-8-104,5 3-121,-5-16 475,2-1 169,-3-51-288,-21 4 492,16-37-702,-12 21 1,-1-1 130,7 8 0,2-3-64,-2-9 0,-1-5 0,2 3 104,-1 2 1,2-1-88,0-5 1,1-6 0,3 5 193,3 7 0,1 1-51,-4-14 0,2 1 214,12 13 1,0 3 636,-4-19-207,12 24 0,7 5 1088,9 8 456,28 3 490,-13 38-2222,-11 11 0,-4 7-294,-3 23-573,-5-1 1,-5 2-710,-11 8 753,-3-9 0,-5-1-1297,-22 8-476,8-13 1,-3-2-2333,-25 1 4611,13 7 1,-13-27 0,8-5 0</inkml:trace>
  <inkml:trace contextRef="#ctx0" brushRef="#br0" timeOffset="23698">13182 4218 26877,'-5'24'-4461,"4"22"2145,-3-20 1844,3 13 1,2 4-351,-1 17 455,7-3 1,4 1-77,0-21 1,0-1 132,-1 12 0,3 0-852,11-2 0,0-1 633,-15-12 1,0 0 141,15 19 1,1-2-331,-4 0 415,-7-14 1,-2-3 9,-3-4 60,4 4-3,-11-46 1037,-37-35-548,25-10-299,-26 3 0,-1-1 65,26 21 1,2 0-28,-14-12 1,-2-3-21,7-6 1,5 0 107,5 13 1,1-2 75,-2-3 0,0-3 1,2 4-342,5 5 1,2 1 352,9-19 1,0 2 967,-3 1-541,20 24 1,3 5 1786,-4 1-124,28 9 290,-13 8-39,19 6-577,-16 23-1605,-10-2 0,-2 3-323,-1 31-1105,-4 10-1135,-14-9 278,-11 4-1472,3 3-960,-27 1 132,18-1 4308,-20-30 1,-3-2 0,5 26 0,-1-28 0,-1 1 0</inkml:trace>
  <inkml:trace contextRef="#ctx0" brushRef="#br0" timeOffset="24136">14623 3747 27867,'1'13'-6670,"-25"16"8478,18 15-1927,-18-16 1,-4 2 289,8 14 1,1 1-219,-6-6 0,-2 1 81,0 15 1,3 0-153,5-11 1,1 0-861,2 0 1,0 1 432,1-1 1,0 2 401,-2 18 0,3-1 1,6-15-1,1-1 1,-1 14-1,1-1 1</inkml:trace>
  <inkml:trace contextRef="#ctx0" brushRef="#br0" timeOffset="24569">15465 3771 26967,'0'-10'-5486,"0"0"4167,0 4 705,0 17 65,0 21 123,0 11 212,0 16 100,0-18 0,0 2-684,0-9 0,0 3 753,0 27 0,0 1 0,0-26 0,0 0-855,0 26 1,0-1 44,0-28 1,0 0-1530,0 19 1,0-2 2383,0 1 0,0 7 0,0-28 0</inkml:trace>
  <inkml:trace contextRef="#ctx0" brushRef="#br0" timeOffset="24863">15907 3802 27597,'5'-7'78,"1"0"1800,0 4-391,-1 1-404,-2 21-3905,1-15 1173,3 61 341,2-31 285,-5 4 1,1 3-516,4 14-267,-1 5-701,-2 1-61,1 1 2237,-2-2-609,0-1-1024,-1-12 1,0 0 189,-2 9 788,1-15 1,0-3 1053,-3-8 0,0-5 0,0-4 0</inkml:trace>
  <inkml:trace contextRef="#ctx0" brushRef="#br0" timeOffset="25003">15485 4445 26787,'-4'-16'-8148,"1"-11"5938,35 8 4938,18-22-2434,-18 30 1,5 0-91,5-6 0,6-2 0,-5 3 1,-6 5-1,0 1 0,23-7 1,-1 0-1</inkml:trace>
  <inkml:trace contextRef="#ctx0" brushRef="#br0" timeOffset="25271">16587 3880 27597,'5'-4'1752,"0"1"277,1 2-1185,0 16-4884,8 14 1399,-5 10 777,6 9 438,-5-2-536,1 4-260,-1 6 816,-3-14 1,-1 2-1609,3 21 2129,-3-10 0,0 0-499,-1 6-208,-2-16 0,0-1 1724,-3 0 0,0 5 1,0-23-1</inkml:trace>
  <inkml:trace contextRef="#ctx0" brushRef="#br0" timeOffset="25431">16398 4403 26338,'0'-25'-6386,"0"3"4168,0-2 1243,29 2 3100,-22 0-2030,27 7 0,4 2 344,-11-6-1534,11 6 1,3 2 1172,1 2 1,10 2-1,-16 6 1</inkml:trace>
  <inkml:trace contextRef="#ctx0" brushRef="#br0" timeOffset="25671">17157 4209 26248,'-23'25'2104,"6"-4"-2398,17 26-2632,0-9 1261,0 8 494,18 4 427,-9-9 0,-1 0 222,3-9 1,0 0-587,3 12 0,-3 0-766,-9 16 389,22 1 757,-21-2 546,8-19 1,2 0-512,0 18-25,-1-14 1,2-2-747,5 0-3233,2 9 4698,-9-31 1,-1-3 0,-3-14 0</inkml:trace>
  <inkml:trace contextRef="#ctx0" brushRef="#br0" timeOffset="26164">17032 3707 27327,'29'39'-6406,"-11"-3"3151,3 8 1563,-11-1 1242,2-4 0,1 2 125,-5-8 1,0 1 219,1 13 0,0 0-34,-2-11 0,-1-1-837,1 2 0,0-1 873,-1 0 1,1 1 25,0-2 0,-1 0-299,0-1 1,-1-1-848,5 30-680,-4-23 0,-1-2 1953,1 16 0,1 7 0,-6-27 0</inkml:trace>
  <inkml:trace contextRef="#ctx0" brushRef="#br0" timeOffset="26315">17015 4701 26338,'-7'-28'-7512,"1"0"4939,30-5 4499,-18 6-1995,48-12 225,-7-4-678,-18 26 0,1 0 752,4-5 1,-2 1 0,14-7 0,2 1 0</inkml:trace>
  <inkml:trace contextRef="#ctx0" brushRef="#br0" timeOffset="26955">18060 4095 25168,'-14'20'1110,"3"4"-2343,28 13-2412,-13 2 2576,15-11 1,-1 2-77,-13 21 755,12-3 0,3 3-112,-9-19 1,-1 1-557,8 23 1,2 0 93,-6-22 0,0-1 207,0 10 0,-2 0 861,3 10-27,-1-2-199,-2-5 121,-2 9 250,-4-18 169,-3 11 135,-3-30 26,0-1-36,-17-13 1979,13-20-2522,-33-13 809,17-33-1152,-4 3 116,10 6 0,2-1 104,5 17 1,2-2 53,0-9 0,0-5 0,1 3-69,-1 0 1,1 2-928,3-17 1,2-3 1356,-2 1 0,2 3-358,7 17 0,2-1 381,-3 1 1,1-3-1,1 6 244,1 10 0,3 3 102,8-11 0,2 5 631,5 9 531,24 5 520,-15 19-1904,-15 31 1,-5 9-1266,2 2 246,-10 21 1,-3 2-1163,0 1 310,-14-20 1,-2-1-2260,6 15 3460,-33-5 1,33-6-1,-15-4 1</inkml:trace>
  <inkml:trace contextRef="#ctx0" brushRef="#br0" timeOffset="27281">19473 3371 28766,'3'-10'-4625,"-1"3"3952,1 29-1579,-1 1 948,-22 29 1435,7-10 1,0 2-85,1-6 1,-2 1 66,-10 17 1,0 3-651,14-13 1,0 0 412,-11 3 0,-1 1-442,6 0 1,2 2-566,1-3 0,0 2 1,1-2 114,-2 8 0,0-1 987,2-8 0,0 1 0,1-3 0,1 2 0,0-3 0,0 0 0,1 0 0</inkml:trace>
  <inkml:trace contextRef="#ctx0" brushRef="#br0" timeOffset="29614">20333 3633 26607,'3'-23'-4256,"-1"1"2418,-2 8 483,-17 4 1534,-1 32 919,-3 4-356,-13 28-662,20-12 0,0 3-463,-4-8 1,-1 0 646,0 17 0,3 1-91,4-13 0,3 0-43,3 1 1,2 0-273,0-1 1,1 1-539,3-2 0,0-1-143,-1-1 1,2-1-331,6-2 0,5 0-1912,3 9 0,5-2 2910,1-12 0,2-2 0,4 5 0,0-2 0,16 1 0</inkml:trace>
  <inkml:trace contextRef="#ctx0" brushRef="#br0" timeOffset="29921">21018 4051 26877,'-52'-1'874,"23"24"-384,-18-17 34,29 44-2027,-20-28 2252,11 25-1371,-4 11 175,9-12-384,4 15-91,12-19-535,6-3-391,0-4 1157,21-4-1655,-15-8 866,47-5 1404,-3-10 488,16-3 213,-18-22 0,-1-5 1217,10-4-876,-21-3 1,-3-3 620,7-8-22,-11-2-111,-13 1-2089,-8 1-687,-8 3-1023,0 2-1392,-46-7 1061,17 14 764,-13 9 0,-3 5 1835,3 4-1,-13 1 1,22 9 0</inkml:trace>
  <inkml:trace contextRef="#ctx0" brushRef="#br0" timeOffset="30297">21568 4077 25798,'0'42'-5576,"-17"-18"6976,12 15-2859,-13-22 2839,18 22-2619,0-10 353,-12 30 611,10-23-1163,-10 29 1794,12-40-1612,17 9 385,-13-20-1732,30-2 3359,-17-9 394,18-29 303,-19 7-247,14-26-331,-9-9-162,5 9 131,-9 7 1,-2 0 665,2-2-1499,2-9-72,-8 25-850,-3 11 706,0-2 77,4 14 1305,-2-6-162,10 25-1773,-7 12-635,13 24-747,-8-7-685,7 0-496,-4-14 70,0-5 2870,6-11 0,1 3 1,4-7-1</inkml:trace>
  <inkml:trace contextRef="#ctx0" brushRef="#br0" timeOffset="30801">22457 3742 26517,'0'-31'-5576,"-18"1"3079,13 10 874,-12 29 4805,17 7-3940,0 29 216,23-4-331,-18 7-250,16-20 0,-1 0 774,-15 32 382,12-28 0,1-1-177,-13 33-1115,10-32 1,1 0 790,-9 12 0,-2 1-10,3-13 0,0 1-30,-2 17 1,-4-2 416,-2 0-729,0 17 1016,-24-37 1599,18 0-1059,-42-20 1779,16-4-89,-24-23-981,11-15-1218,24 3 1,2-4-591,-5-27 167,16 16 0,2 0-1443,-5-12 1337,9 22 0,4-1-637,5 2 1,4 4-156,17-15 1128,-5 11 1,3 4 1317,18 3-106,-15 9 0,-1 2 1289,7 8-124,23 1-251,-26 8-805,8 24-1487,-2 8-624,-10 12-42,-2-13 1,1-2-1086,3 9-334,12 10 50,-13-16 694,-2-5 219,0-4 1118,-2-5 325,-1-8 979,-2-4-112,9-6 794,-7 0-173,11-34-84,-15 11-223,4-30-844,-11 19-152,-1-4-713,-3-1-931,0-3-742,-2 3-506,0 1 2221,1-10 1,-1 16 0,1-8 0</inkml:trace>
  <inkml:trace contextRef="#ctx0" brushRef="#br0" timeOffset="31199">23788 3890 26338,'-34'-20'-3932,"4"7"3251,2 7 1242,5 6 520,1 0-391,-16 23 181,10-4-704,3 9 0,1 3-400,0 9 446,9 8 1,4 1-558,3 4-159,11-2 0,9-3-1456,18-8 81,11 6-81,6-25 970,-11-10 716,3-5 776,1-6 734,0 0 278,-1-20 1003,12-11-346,-17-12-1581,-10 11 0,-3 0-608,-8-10-621,-5 7 0,-2-1-1107,-6-6-751,-22-8-772,17 19-480,-41 6 598,40 4 2946,-43 6 0,43 4 1,-19 3-1</inkml:trace>
  <inkml:trace contextRef="#ctx0" brushRef="#br0" timeOffset="31814">24048 4065 24898,'8'-21'-3038,"2"-21"1636,6 3 1136,1-12 243,-2 12 0,1 0-49,5-10 90,-2 4 0,-1-1 82,2-11-536,-8 20 0,-1-3 595,-3-2 0,-1 1-67,0-24-12,-3 11 0,-2 0-486,-1-7 130,1 23 1,-4 2-686,-17-5-431,15 7 494,-15 9 318,5 9 127,0 29 1932,-3 7-81,6 26-1243,6-6 1,2 1-53,1-6 0,1 3 158,-2 7 0,-1 6 0,3-3-185,11-2 1,1-1-77,-10 19 1,3-3-207,18-18 1,1-3-1031,-13 1 1,0 1 238,9-4 0,3 1 552,2 11 0,1-1 103,-7-13 0,2-1 77,13 17 0,2-5 218,5-2 170,-4-19 1,1-5 850,8-8 609,13-5-476,-27-25 0,-1-6 1017,14-7-1017,-6-14 1,-2-5-344,-16 21 1,-2-3-156,11-26 1,-3-3-308,-13 22 0,-3-2-336,-1-6 0,0-5 0,-2 3-374,-3 3 1,-2 1-310,1-16 0,-1 1 45,0 18 0,-4 1-153,-11 2 0,-1-1 183,12 4 1,-3 0 21,-16-6 0,-3 2-501,0-13 2,1-1 318,-8 32 1123,28 9-891,-19 6 2097,20 28-888,-8 1-100,6 12 1,2 5-60,1 18-128,-2 2 1,0 3 18,2-22 0,2-1-691,9 16 1,0-1 404,-9-15 0,3-3-964,15 0 1,1-1 173,-19-1 0,2 1-703,22 9 1,3-1-216,-5 18-499,9-16 1,3-4 60,2-4 2190,-11-15 1,0-4-1,11-2 1,3-3 0</inkml:trace>
  <inkml:trace contextRef="#ctx0" brushRef="#br0" timeOffset="32132">25323 3978 26967,'-15'-9'-3953,"11"-5"-227,-12 10 5223,33-2 1584,5 0-1138,-1 4-715,20-3-303,-21 1-55,21-1 814,3-8 1477,-12 2-1508,18-13-1304,-25 8-54,1-24-386,-17 17-558,-5-22-448,-29 22 103,-2-12-872,-4 17 693,-7-3 160,20 14 405,-11 20 2217,13 13-846,8 10-156,8 6-386,19 6-1115,-15-9-582,12-7 0,3-2-875,7 3-314,7 6 2650,4-19 1,-10-6-1,-1-2 1</inkml:trace>
  <inkml:trace contextRef="#ctx0" brushRef="#br0" timeOffset="32437">25907 3669 26607,'2'-27'-4761,"0"2"3030,2 3 1813,-1 0-442,1 12 661,3-2 243,-1 31-1801,3-14 312,1 35 321,0-18-137,9 39-83,-6-17-107,4 14-251,-1-2-451,-6-14 1891,7 15-1366,-8-30 993,0 2 118,-3-21 319,-1 0-51,-1-27 651,10-33 138,-5 1-998,3 1 0,1 1 557,1-8-914,-2 9 0,-1 1 155,3-4-408,4-11 80,-7 30 631,3 6 1,-2 7 0,3 4 0</inkml:trace>
  <inkml:trace contextRef="#ctx0" brushRef="#br0" timeOffset="32755">26770 3405 26877,'-20'-17'-5154,"-17"7"5588,32-4-3695,-38 12 4868,23-6-1448,-21 8 780,10 0-55,-9 17-265,11 10 820,-3 26-1542,22-8 525,12-5 0,9-2-2479,29 1 1651,-5-3 0,4-4-113,-4-16 1,2-4 185,15 7 0,-1-1-1042,9 0 1281,-13-4 0,-2-2 180,-2 0 869,2 12 159,-31-10-1214,-59 17 871,4-9-1536,2-8 1,-9 1-1,4 0 947,0 0 1,1 0 0,-18 5 0,0 0-1,16-7 1,0 1 0</inkml:trace>
  <inkml:trace contextRef="#ctx0" brushRef="#br0" timeOffset="34835">2185 7476 27507,'0'36'-5756,"0"3"3538,0 3 1243,0 10 427,0 12 219,9-27 1,1 0 19,-8 2 0,0 2 136,8 1 1,-1 1-730,-9 0 0,0 0 767,8-2 1,0 2 42,-7 12 1,2-1-112,13-15 0,1 0-8,-15 7 0,0-1 164,10-12 0,2-3-216,-5 11-13,3 3 78,0-30 209,-11-33 289,3-6 448,-4-31-326,-18 3-723,13-10 446,-13 6 1,0-3-108,15 14 0,1-3 39,-7-7 0,-2-5 1,2 5-138,7 5 0,1 2-49,-3-2 1,-1-3-1,2 6-104,3 10 1,0 2 217,0-5 1,0 2 741,0 3-471,0 13 109,0 10-122,17 7 2200,7 4-593,25 25-934,-8 9-1471,-10-1 0,0 2-393,-12-5 1,0 0-309,6 3 0,1-1-1572,8 15 2779,1-2 1,-2-4-1,1-2 1</inkml:trace>
  <inkml:trace contextRef="#ctx0" brushRef="#br0" timeOffset="35201">3028 7449 25618,'-20'-8'-1359,"-3"18"4235,-25 16-1884,11 11-1216,-1 4-118,12-8 39,-6 19-256,9-13-111,-6 20 673,19-29-1629,1 0 96,26-41 1971,3-32-1065,20-5 558,-20 7 1,-2 0-232,5 1 291,9-12 108,-20 22 115,11 6 685,-5 4-1020,-3 10 1597,4 3-175,0 7-337,16 0-382,-6 26-967,-1-9 1,0 4-5,6 32-492,-11-24 0,0 1-724,7 21-801,0 7 805,-15-27 1,-1 1-35,0 1 1,0 1-113,0 0 1,-1 0 321,0 0 1,0 2 1283,7 11 0,1-1 0,-5-11 0,2-2 1,5 9-1,0 0 0</inkml:trace>
  <inkml:trace contextRef="#ctx0" brushRef="#br0" timeOffset="35503">4167 7929 27147,'-28'-15'-2805,"-5"6"2738,-17 5 721,6 4 96,-5 18 543,15 16-1248,6-5 1,4 3-230,5 25-249,5-16 1,2-2 176,10 8-674,24-5 1,7-3-979,7-6 1276,18-11 1,4-6-609,0-9 1251,-7-16 0,-1-4 812,5-6-36,-16-6 1,-5-4 322,-9-9 459,-3-13-742,-22-2-1611,-32 14-360,9 10 1,-4 4-46,-4 14 0,-4 3-108,-2-6 0,1 3-1543,-16 9 2798,2-4 0,6 6 1,3 0-1</inkml:trace>
  <inkml:trace contextRef="#ctx0" brushRef="#br0" timeOffset="35951">5080 7804 25978,'-58'25'3263,"3"-19"-3623,12 43-650,1-29 1505,4 22-853,2-10 208,8-2-284,13 2-257,5 10-1167,10-13-765,21 10 195,18-27 1549,-6-4 1,3-3 464,27-5 348,-1-19 807,-6-12 447,-19-11-722,-15 7 0,-2-1 691,1-15-469,-14 2 0,-3-2-1516,3-15 654,-19 18 0,-8-8 0,0 6-778,6 6 1,-2 1 370,-12-11 0,-7-6 0,4 7-555,8 12 0,0 3 669,-2-1 0,-2-3 0,3 5-191,5 8 1,0 2 259,-4-6 0,0 4 39,3 4 798,8 9 96,0 9 523,11 27-503,-3 4-393,13 11 0,6 3-323,0-9 1,1 1 40,4 8 0,1 5 0,0-2-15,4 0 1,-1 0-33,2 15 1,-1 1-66,-7-15 1,-1-1-369,1 1 1,-1 1 181,-1-1 1,-1 2-793,8 17 1,-1 1 227,-7-16 0,-1 1 971,2 0 0,1 4 0,-2-5 0,-2-8 1,-1-1-1,4 8 0,-1 0 0</inkml:trace>
  <inkml:trace contextRef="#ctx0" brushRef="#br0" timeOffset="36513">5513 8164 26158,'4'-7'-857,"2"-1"438,17-5 1908,-4-1-918,29-20-211,-17 8-327,-3 1 0,-1-2-83,4-7-65,-8 4 0,-2-1 125,-5-5-303,-2-9-1160,-11 2-121,-3 13-267,-26-14-272,-1 24 910,-25 1 737,11 14 664,16 28 573,11 12-846,12-2 1,4 3-17,-2 22-28,12-18 0,4-1-229,6 4-14,2-15 1,2-3-599,14 2-341,4-5-19,5-11 1173,-13-7 1,2-2 1258,19-2-271,-10-16 0,-1-4 2005,6-6-1788,-14-13 0,-4-5 124,0-7-800,-15 16 1,-4-2-350,-5-21-874,-6-2-228,-4-4 274,-14 14 1,-1-1-242,13 12 0,-3-1 383,-16-7 1,-8-3 0,5 2-225,11 5 0,0 1 552,-11-6 1,-5-3 0,3 5-212,9 5 0,2 3 174,-7-11 0,0 2-86,7 11 0,1 3-87,-7-10 501,-3-4 213,16 61 1733,1 4-1591,13 41 1,7 12-246,-1-28 0,2 2-30,-3 1 0,2 7 0,1 1 0,0-5-34,7 7 0,2 0-15,-6-9 0,1 5 0,1 0 0,-2-5-70,7 10 0,2 0-185,-5-12 0,4 4 1,-1-1-1,-1-5-1389,7 8 1,0-2 614,-5-9 0,3 2 0,-2-4 1093,2-3 0,0-3 0,0-3 0,1-2 0,0-2 0,0 0 0</inkml:trace>
  <inkml:trace contextRef="#ctx0" brushRef="#br0" timeOffset="36817">6985 7481 26517,'-38'-10'-1752,"4"2"1174,8 3 502,2 2 261,1 3 161,1 0-130,2 0 104,3 20-540,8 5-215,4 23-481,34-9-550,-5 1-323,29-7 761,-10 1-294,3 3 713,-10-9 0,0 1 51,-10-7 1,0 0 531,15 17 0,-2 0 152,-2 4-77,-15-7 1,-4 0-302,-6 0-889,-5 10-134,-33-13 540,20-9 1069,-29-9 1,-7-3 0,9-2 0,-5-6 0,-1 1 0</inkml:trace>
  <inkml:trace contextRef="#ctx0" brushRef="#br0" timeOffset="37283">8633 7543 28047,'-12'9'-3794,"1"-7"3506,27 6 0,6-8 0,22 0 0</inkml:trace>
  <inkml:trace contextRef="#ctx0" brushRef="#br0" timeOffset="37409">8847 7997 27777,'-14'18'-1133,"10"-4"104,-10-4 0,14-28 0,0-9 0</inkml:trace>
  <inkml:trace contextRef="#ctx0" brushRef="#br0" timeOffset="39481">11000 7476 26787,'-27'-29'-4859,"21"8"1392,-43-5 4254,28 13-440,-22 4 459,-12 5-132,15 10 0,-1 6 68,9-1 1,0 4-478,-10 9 1,5 4 1558,12 15-171,3 2-1295,17-15-723,5-1-802,23 5-828,19-18 593,13 9 902,-20-23 1,-1-3 320,24 7 526,3-20 300,-18 1 1,-1-2 312,-10-1 0,-1-3 75,12-9 1,-2 0 1164,-6-8-1552,-6-21-590,-23 28-1062,-6-7-382,-17 18-769,-7 2 425,-17 8 966,4 27 1071,15 14-1022,11 7 1,8 3-1339,26 15-571,-7-9 1,4-3-636,29-3 3295,-21-14 1,0-1 0,18 7 0,1-2 0</inkml:trace>
  <inkml:trace contextRef="#ctx0" brushRef="#br0" timeOffset="39914">11650 7560 26338,'0'-13'-4137,"0"2"2098,0 30 975,0-3 425,0 30 214,0-7 124,10-4 1,1 2-449,-6 23-243,13-5 1,2 1 615,-9-23 0,0 1 77,7 23 0,0 0-309,3 4 340,-9-24 1,-3 1-214,-7 18 497,5-20-302,-7 3 312,0-24 636,-23-24 656,-2-51-1298,1 32 0,-2-4 52,7-17 0,2-5-169,-7-7 1,1 1-189,9 11 0,1-4 270,0-5 1,-1-5 0,3 4-145,4 6 1,1 0 78,-1-2 0,-1-4 1,3 6-436,4 9 0,1 2 697,-5-9 1,4 2 263,21-1 963,-15 8-541,38 12 1461,-9 8 1,10 11-117,17 22-754,-27-7-1074,-6 25 0,-2 5-551,0-3-425,-13 3 1,-3 4-264,3 9-1756,-11 4-628,4 0 259,-15-15 0,-2 0 2864,7 17 1,-12-21 0,-2-1 0,-1 8 0</inkml:trace>
  <inkml:trace contextRef="#ctx0" brushRef="#br0" timeOffset="40353">12318 7350 26158,'6'20'-7670,"1"-14"7207,1 58-895,0-32 790,1 17 1,0 5-75,2 8 405,-1-3 1,1 0 55,-5-22 0,1-2-787,1 12 1,0-1 1121,4 16-879,-1-4 603,1-6 86,3 10 17,-5-22-261,4 9 109,-10-34-7,0-17 2706,-4-31-2142,-19-11-699,14-16 291,-12 14 0,-4-1-123,8 9 1,0-2 127,-2-8 1,-1-7-1,2 4 5,0 2 0,0 1-4,1 5 0,-1-2 0,4 2-1209,8-2 0,0 1 1065,-10 1 1,0 1 334,10 2 0,2-1-22,-4-7 1,0 1 407,4-19-213,6 23 1,6 4 774,15 7 974,23 2 285,-7 23-39,2 22-952,-1 19-978,-11 11-488,-9-6 0,-2 2-595,-8 15 88,-1-6 0,-3 0-2151,-8 9 619,3-21 1,-4-1 1744,-22 25 1,15-18 0,-15 7 0</inkml:trace>
  <inkml:trace contextRef="#ctx0" brushRef="#br0" timeOffset="40637">13598 6429 27327,'15'-21'-1321,"-2"1"2001,-1 8-265,-7 28-3561,-1 6 1439,-24 32 1617,16 4-21,-17-22 0,-1 1-291,11 3 0,1 5 208,-7 2 1,-5 5-1,3-2-83,0 8 0,2 3-127,2-11 1,-1 7 0,1-1 0,2-5 300,-3 13 0,2-2-334,1-9 1,1 3 0,2-4-1279,3 3 0,2-3 1666,-3-2 0,1 0 1,6-4-1,0-1 1,-2-2-1,-1-1 0</inkml:trace>
  <inkml:trace contextRef="#ctx0" brushRef="#br0" timeOffset="41235">14190 6725 27147,'11'-17'-1270,"-8"36"-3155,8 26 3289,-9-11 0,-4 2 915,-7 6 1,0 3 37,8 9 0,-2 1 166,-14-12 0,0 1-65,13 3 0,5 4 0,-2-5-608,-8-6 1,1-1 210,7 19 0,2-3 722,-1-2 166,0 5-1027,0-30 235,20-14 364,-15-25 612,32-9 3,-28-11 1,-4-5-524,14-18 79,-12 9 1,-1-8 0,-1 4-67,-2 6 0,0-1-40,1-14 1,1-6 0,-1 7 25,0 13 1,-1 2-119,0-2 1,1-5 0,0 6-206,0 9 0,0 1-184,7-15 1,2 4 734,4 8 263,10-1 501,10 29 832,-6 3-1305,-2 21 1,-1 5-414,8 7-271,-13 2 0,-1 2-589,9 15-217,-4 4-955,-2 2-1069,-3-1-1244,-1-2 511,-3-6 3482,6 2 1,-5-24 0,6 0 0</inkml:trace>
  <inkml:trace contextRef="#ctx0" brushRef="#br0" timeOffset="41597">15073 6522 26428,'0'-14'-4947,"-15"4"4185,-6 29 2679,-23 15-618,8 13-1087,-4 5 44,12-12-190,0 3-643,3-2 1673,3-3-600,4 9-1566,2-17-2310,5 8 2325,2-26 1016,5-25-1691,22-19 1538,-8 2 0,2-3-129,25-17 635,-16 17 0,0 2 644,8-3-165,-2 11 0,2 3 967,1 6-136,26 18 533,-30 0-2268,-2 23 1,-2 6-798,4-3 170,-8 4 1,0 3-1002,7 12-349,1 3-464,-2 3-430,2 0 534,-3 2-26,1-3 134,-8-16 1,0-1 2270,8 16 0,-9-20 1,-1-1-1,6 7 1</inkml:trace>
  <inkml:trace contextRef="#ctx0" brushRef="#br0" timeOffset="41901">16018 7108 27147,'-42'0'630,"1"0"-540,-22 16 985,23 6-830,2-1 1,3 4-198,6 15-370,11-11 0,3 0-491,6 10-485,3 22-201,38-28-344,-7 7 642,12-27 0,4-5 66,10 3 803,-6-4 0,0-5 790,9-25 211,-14 8 0,-2-3 1021,-1-27-618,1-4 39,-26 12-939,-6-2-1780,-6 0-1153,-23-10-726,17 14 3110,-25 15 1,-3 3-1,9-1 1,-34 5 0</inkml:trace>
  <inkml:trace contextRef="#ctx0" brushRef="#br0" timeOffset="42364">16977 7056 25798,'-41'-9'-413,"8"5"0,-1 1 450,-19 3 236,6 4 0,2 6 629,-6 15-649,21-2 0,2 2-315,-3 19-382,16 17-696,4-25 492,37 10-1630,12-13 790,15-12 876,-14-10 1,-1-4-207,12-3 545,15-4 659,-23-23 1149,-3 3 94,-7-26-7,-5 5-613,-5-7-1225,-12-7-159,-5 7 1,-2-2-205,-2 9 0,-2-2 205,-6-8 0,-4-6 0,3 4-537,6 1 1,-3 1 236,-10 5 0,-5-2 0,3 3 15,6-5 1,1 3-47,-12-1 1,-1 2 226,7 3 0,1 0 193,-6-7 1,1 2-598,1-14 1018,1 24 1,0 5 73,6 13-93,-3 18 1850,6 22-506,9 22-1232,9-2 1,4 3-158,-1-6 0,2 3-49,3 11 1,2 6-1,-1-3-58,2 0 0,1 2-304,-6-10 1,0 5-1,1 1 1,-2-6-234,2 11 1,2 1-1292,0-6 0,2 7 0,1-1 0,-3-7-266,2 3 0,0-3 2078,1 0 0,1 3 0,-1-8 1,-4-12-1,-1-5 0,1-1 0,0 1 1</inkml:trace>
  <inkml:trace contextRef="#ctx0" brushRef="#br0" timeOffset="42914">17623 7323 26517,'-18'-9'-3467,"13"-2"-1463,-13 7 6324,18-3-2493,0 1 366,0-1 209,0 0 41,23-3 1182,-18-2-498,41-3 2631,-28-3-2654,21-3 1645,-1-15-219,-9 7 189,4-25-559,-22 22-2883,-3-11 1310,-8 16-1785,0 5 590,-23 3-214,-2 5 780,-23 7 751,24 22 1157,-11-10 270,31 56-1458,-11-33 1214,15 37-966,0-26-255,26 1-742,-4-3 326,10-14 1,5-2-746,12 6 850,-4-9 1,1-5 1487,13-4-639,-10-14 0,-1-2 1595,6 2-817,-19-15 1,-2-6-17,-5 3 1,-4-3-384,-5-5 0,-2-3-575,6-19 1,-3-2-107,-10 18 1,-4-1-395,2-14 0,-3-2-238,-3 12 0,-2 1-220,2-3 0,-4-1-275,-8 1 1,-4-3 684,4 2 1,0-2 0,0 2-156,-4-6 0,-2 1 336,-4-2 1,-4-4-1,4 7-330,10 9 0,-1 3 97,-18-14 1,-1 4 80,15 8-259,-12 6 736,24 55 730,-7 8-355,9 2 1,2 4-35,-1-3 1,0 2-144,-1 7 1,0 5 0,3-2-2,4 10 0,2 3-203,-2-7 0,-1 5 0,2 2 0,1-7 41,2-5 0,1-3 0,2 2-314,1 9 0,2 4 1,0 0-1,-1-6-722,6 11 0,2-4 141,-3-9 1,1 1-1,3-2-801,0-7 0,1-2 1,1-4 1609,4 5 1,2-3 0,8 7 0,1-4-1,-12-19 1,0-1 0</inkml:trace>
  <inkml:trace contextRef="#ctx0" brushRef="#br0" timeOffset="43247">19162 6823 27507,'0'-21'-6296,"0"2"4258,0-2 884,-17 8 1065,-6-2 220,-21 11 1055,8 2-265,0 24-506,9 7 1121,13 14-929,1 1-33,30 10-1480,-12-10 290,27-5 0,6-1-487,-4 7 592,15-8 0,3-3-701,-2 6 882,-17-17 1,-3 0 118,3 17-496,-16-11 820,-23 18 470,-20-20-1180,-13-2 1,-6-2 269,9-8 0,-3-1 575,-15 5 0,-2-1 0,12-5 0,1-1 0,-2 0 0,1-1 0</inkml:trace>
  <inkml:trace contextRef="#ctx0" brushRef="#br0" timeOffset="44347">2175 10217 25798,'0'-17'-6386,"0"3"5247,0 6 75,0 20 425,0 6 440,8 24 0,4 7-294,-1-17 1,2 1 153,5 23 0,2 1-822,-1-19 0,-1-3 859,-1 3 1,-1 0 25,1-2 1,1 0-36,1-2 1,1 0 136,-2-3 1,3 1 216,8 5 1,1-2 595,13 13-211,-14-21 0,0-2 700,9-2 64,-3-7 322,-4-8 18,9-4 319,-12-28 76,12-19-361,-22-16-1424,-8 6 1,-1-2-585,-6 16 1,-1-2-778,0-7 1,0-5 0,-3 3-393,-8 2 1,1 2 1428,6-17 1,-1 2 0,-5 20 0,-1 2 0,9 0-1,0-1 1</inkml:trace>
  <inkml:trace contextRef="#ctx0" brushRef="#br0" timeOffset="44600">3508 10730 26428,'3'7'-8583,"-1"0"5776,0-1 1670,0 4 890,-2 3 428,0 6 37,0 7-211,0 27-1514,0-7 1815,0-1 1,0 1 400,0 12-418,-2-20 0,4-2-420,14 12-1687,-12-5-619,27-5 2338,-12 4 0,-1-16 1,-3 1-1</inkml:trace>
  <inkml:trace contextRef="#ctx0" brushRef="#br0" timeOffset="44757">3508 10360 25618,'-19'-15'-5191,"2"3"3729,1 3 1197,8 5 515,-4 1 0,10 21 1,-4 4-1</inkml:trace>
  <inkml:trace contextRef="#ctx0" brushRef="#br0" timeOffset="45113">3980 10683 23909,'13'21'-7547,"2"5"4815,1-8 2073,1 4 168,-2-12 883,4-1 259,1-2 41,6-4-826,0-2 1973,6-1 207,13-22 317,-7 16-1194,-11-12 0,-1-5 100,0-2-350,0-20-358,-19 10-1392,-4 4 643,-23 13-1010,-9 0-365,-23 8 607,9 1 773,-8 9 142,32 24 318,-16 25 682,31 1-969,8-7 1,2-1-474,0 4-121,28-7 1,6 0-989,-6 6 472,4-17 0,3-3-1674,12 7 46,3-6 2697,3-6 1,0-7-1,0-2 1</inkml:trace>
  <inkml:trace contextRef="#ctx0" brushRef="#br0" timeOffset="45316">4748 10610 25078,'0'-6'-4137,"20"17"3617,16 6 407,9 2 135,-16-1 0,1 2-82,6-5 0,-1 2-70,-5 4 1,0 2 5,9 1 0,1-1-1388,1 2 0,-1-1 736,-10-5 0,2 0 778,17 10 1,0-1-1,3-1 1,-20-11 0,0-1-1</inkml:trace>
  <inkml:trace contextRef="#ctx0" brushRef="#br0" timeOffset="45513">5650 10428 26068,'-43'21'2932,"10"-2"-2431,-3 20-1503,11-1-122,0 1 444,0 5 136,10-13 0,-1-1-1053,-5 16-10,8-13 1,0-1-1294,1-3 2596,1-2 0,4-14 1,2-5-1</inkml:trace>
  <inkml:trace contextRef="#ctx0" brushRef="#br0" timeOffset="45680">5273 10442 23819,'17'-7'4625,"7"0"-4130,-2 30-4339,24-17 3541,-21 43-2361,25-27 2291,-18 9 0,0 3-1742,19 10-650,-7-6 0,1 1 2436,-17-17 1,-1 0 0,7 6 0,0-1 0,12 8 0</inkml:trace>
  <inkml:trace contextRef="#ctx0" brushRef="#br0" timeOffset="45854">6275 10389 26248,'-42'23'2465,"6"-3"-1902,4 22-1885,6-5 403,3 3 50,3 5-730,2 3-784,9-1-828,-3 1 2739,11-3 1,-5-3 0,6-2 0</inkml:trace>
  <inkml:trace contextRef="#ctx0" brushRef="#br0" timeOffset="46148">6862 10276 26877,'-46'-1'47,"21"16"1190,-17-12-1174,24 33-1456,-25 1 1589,26 9-699,2-10 1,3-1-330,10 10-683,17 13 375,5-31 0,6-2 223,0-5 0,4-1 282,18 11 1,1-2 501,-18-12 1,-1-1-371,19 9 1,-3-2 494,3 3 165,2 5 221,-34-10 234,-8-2-1503,-9 2-686,-32 7 1137,1-6 656,-15-2 1,-5-1-1,14-8 1,0-1 0,-14 3-1,0 0 1</inkml:trace>
  <inkml:trace contextRef="#ctx0" brushRef="#br0" timeOffset="46378">8150 10304 24449,'0'0'0</inkml:trace>
  <inkml:trace contextRef="#ctx0" brushRef="#br0" timeOffset="46531">8323 10809 28946,'-19'21'-1053,"14"-3"-4317,-31-6 5812,19-6 0,-3-3 0,7-3 1</inkml:trace>
  <inkml:trace contextRef="#ctx0" brushRef="#br0" timeOffset="47398">9748 9992 25258,'-1'-16'-6195,"1"1"5025,0 8 426,14 22 237,-11 4-432,11 23 29,0 0 256,-11 9-1072,21 7 1208,-22 5 403,8-30 1,-1 1 7,-8 0 1,0-1 6,6 1 0,0-1 61,-6 30 624,10-5-330,-10-6-168,6-8 613,-5-6-28,0-9 1,0-3-651,-2-12 382,0-47-358,0-1 82,0-5 1,0-3-108,0 8 0,0-1 107,-2-5 0,4-1-34,8-4 1,1-1-323,-9-1 0,2-2-610,8 3 1,4-2 0,0 3 62,0-7 1,0 1 875,-3 8 1,2-1 0,2 4 0,5 2-1,0 4 1,-5 1 0,0 0 0</inkml:trace>
  <inkml:trace contextRef="#ctx0" brushRef="#br0" timeOffset="47752">10760 10501 26068,'0'-35'-6296,"20"-5"6573,-15 6-1369,31-3 2394,-33 8-1922,27-1 1663,-26-2-1247,20-14-243,-21 12 952,7-10-766,-10 16 64,-19 4-1398,14 2 818,-34 1-113,10 9 1510,-16 2-429,16 25 1883,-3 13-860,28 11-1047,-9 8 554,13 11-292,27-13-1043,-4-7 1,3-2-406,5-14 1,4-4-2075,18 11 1,2-4 2948,-17-12 0,-1-2 1,13 0-1,-1-2 0,-13-7 1,1 1-1</inkml:trace>
  <inkml:trace contextRef="#ctx0" brushRef="#br0" timeOffset="48120">11690 9841 25708,'-18'-22'-6649,"0"2"4639,-3 5 1914,-16 5 1053,8 5 43,-28 24 680,24 1-1276,7 10 0,1 3-678,0 12 776,9 9 1,9 3-296,23 4-675,0-4 0,6-2-294,2-29 1,3-3 265,15 15 1,-1-1-1646,11 3 1593,-10-11 0,-1 0 266,1 1 161,4 4 388,-31-15 57,1-2 149,-14-4-958,6 4-377,-39-6 1143,-13 3-18,-17-9-1417,18-2 0,1-2 1387,-7-1 1,-13-14 0,26-4 0</inkml:trace>
  <inkml:trace contextRef="#ctx0" brushRef="#br0" timeOffset="48447">12317 9927 26068,'0'-9'-5576,"-27"3"6604,-6 1-145,-15 2-7,-9 19 495,22 10-1185,6 8 0,3 5-446,8 14-165,2-7 0,8-2 759,32-1-1125,-5-10 0,4-2-827,32 0 1216,-23-13 0,0-4-982,20-4 925,3-5 818,2-5 216,-18-10 1,0-1 1235,20 5-424,-15-22 0,-3-5 490,-3 6-1490,-15-12 1,-6-3-375,-7-4-924,-4-14-677,-32 17-1524,3 2-923,-28 3 1490,17 15 1,-1 2 2364,-21-9 0,16 15 0,1 1 0,-17 2 0</inkml:trace>
  <inkml:trace contextRef="#ctx0" brushRef="#br0" timeOffset="48865">12913 9769 25078,'2'-10'-4012,"-1"29"1254,0 2 2116,-1 23 1,0 5 11,0 6 250,8 5 1,1 0-271,-5 2 393,10-13 0,4-1-2044,8 2 713,6-13 0,5-5 982,15-10 606,-5-6 1,-2-8 1528,0-32-187,-6 7 1,-1-5 1626,0-30-1545,-12 11 1,-2 0 916,-7-13-1496,-8 19 1,-2-1 486,-4-30-1668,-3 20-251,-11 13 1,-1 2-2414,6 3 913,-35-1 1303,36 40 545,-13 31 490,36 6-1465,-6-6 0,0-1-1335,11 4 1253,-2-16 0,-2-1 1429,-2 8 1,17-5 0,-9-3 0</inkml:trace>
  <inkml:trace contextRef="#ctx0" brushRef="#br0" timeOffset="49185">13720 9792 25798,'0'-15'-5486,"0"0"3627,0 7 885,0 26 335,0 0 394,16 47-590,1-22 396,-2 11 1,2 2-1654,14 3 1726,-16-4 1,-2-1-97,4-9-137,1 18 39,-12-35 86,2 1 381,-2-21 499,-6-24 249,3-4 294,-3-22-674,0 8 1,0-1 414,0-26-470,-2 4 1,4-2 42,7 22 1,2 0-33,-10-11 1,3 1-230,13 15 1,0 1-339,-14-25-1020,26 6 949,-25 8 678,28 9 1,-20 7-1,15 6 1</inkml:trace>
  <inkml:trace contextRef="#ctx0" brushRef="#br0" timeOffset="49631">14802 9584 26428,'-23'-23'-5556,"2"4"3509,-27 5 3056,15 6-338,-3 8 406,10 0-398,3 13 356,2 7-1001,3-2 1509,8 27-1242,2-21-794,8 16-631,16-11-880,-12-12 23,26-1 653,-27 7-575,11 5-314,-25 8 2488,8 3-868,-8-5 1223,11 1-39,0 0-113,0 0-1110,0 0 819,18 11-484,8-13-2538,23 10 1180,-6-25 58,5-2 1941,-9-11 1,4-5-1,2 0 1</inkml:trace>
  <inkml:trace contextRef="#ctx0" brushRef="#br0" timeOffset="50186">15180 9854 24269,'22'0'1439,"2"0"-1079,14 0-270,-8-21 844,24-1 94,-24-3-962,10-14-89,-17 22 329,-3-18-796,-6 9 60,-6-5-511,-3 7-324,-26-8-1361,-10 21 1800,-16 0 428,0 11 182,6 20 1391,5-15-205,0 42-151,7-25-377,15 9 1,2 3 520,-1 8-1341,5-6 1,7-1-1880,30 4-782,-13-8 0,4-3 2625,36 1 0,-3 2 1,-11-16-1</inkml:trace>
  <inkml:trace contextRef="#ctx0" brushRef="#br0" timeOffset="50464">15787 9535 26248,'-20'-15'-4180,"5"4"2734,4 1 238,-2 6 1751,0 50-632,3-18-74,7 6 1,6 3-597,17 19-1509,-15-12 1782,25-10 0,5-1 255,-7 3 202,11-8 1,1-2-493,-3 2 297,7 7 224,-29-17 13,5-2 899,-18 0-663,8-3-590,-10-1 63,-22-2 78,-16 3 131,-11-6 368,11-1 0,0-2 0,-10-1 1,-14-1-1</inkml:trace>
  <inkml:trace contextRef="#ctx0" brushRef="#br0" timeOffset="50797">16933 8920 27777,'10'32'-8112,"-8"25"6696,8-8 1056,-17 3 1,-4 2 421,10-17 1,-2 0 103,-17 17 0,-2 2 0,10-12 0,0-1-161,-9 4 0,-2 0-1067,4-1 0,1 4-601,2-4 0,0 3 0,1-2 1730,-3 7 0,2 0 0,4-8 0,2 2 0,1-3 0,4 1 0,-1 0 0</inkml:trace>
  <inkml:trace contextRef="#ctx0" brushRef="#br0" timeOffset="51330">17628 9546 26877,'-13'-19'-7560,"5"8"6224,-2-1 533,8 36 765,22 14-446,-9-2 0,0 2 173,1-6 1,2 0 177,6 2 0,-2-1-1751,-1 13 1817,21-4 377,-11-6-221,15-2-6,-10-17 1233,23-3 406,-25-39-614,-4 4 0,0-3 644,-1-35-1493,-8 24 0,-1-3-3013,-3-20 0,-5-1 2825,-1 22 1,-2 0-1,2-22 1,-3 3 0,-3 4-1</inkml:trace>
  <inkml:trace contextRef="#ctx0" brushRef="#br0" timeOffset="51547">18527 9564 26787,'9'7'-2892,"-4"-2"1109,-1 11-684,-4-2 1917,0 8 123,0 5 32,0 5 167,-14 5-660,10 24 486,-10-14-379,13-7 0,2 0-16,-1 2-2801,17 20 1005,5-36 2698,0 3 0,15-19 0,-13-4 1</inkml:trace>
  <inkml:trace contextRef="#ctx0" brushRef="#br0" timeOffset="51663">18603 9124 25438,'-23'-49'-9831,"-7"-1"8962,20 20 0,-3 7 0,6 19 1</inkml:trace>
  <inkml:trace contextRef="#ctx0" brushRef="#br0" timeOffset="51997">18990 9878 25078,'12'5'-2206,"4"-2"2296,8-2 364,7-1 58,4-23 256,4 17-155,4-43-782,3 26 735,1-23-128,-15 18 1,0 1-74,9-13-330,-11 8 1,-4 0-98,-6-1-839,-3-6 18,-15 18 27,-2 6-946,-27 6 1740,-17 5-232,-12 4 489,14 6 0,0 6 573,-8 16-281,11-1 0,2 3 415,0 21 206,6 4-96,21-14-1478,10-1-937,0 2 225,20-13 1,6-2-961,7 14 181,19-11 1,5-4 236,-22-13 1,-1-2 1730,16 2 0,1-3 1,-14-6-1,-1-2 0,1-1 1,0 1-1</inkml:trace>
  <inkml:trace contextRef="#ctx0" brushRef="#br0" timeOffset="52214">19822 9372 25708,'-17'-4'1746,"25"19"-6735,26 10 4573,0 0 0,1 3 94,-4-4 0,1 0 135,3 3 1,-1 0 45,-5-5 0,-2 0-69,1 1 0,1 1-971,-1 0 1,2 2-1118,10 8 1,1 2 1511,-12-9 0,0 0 755,9 6 1,-1-1 0,8 8 0,-1-4-1</inkml:trace>
  <inkml:trace contextRef="#ctx0" brushRef="#br0" timeOffset="52414">20738 9372 26877,'-22'16'1024,"-10"3"-61,28 17-2077,-18-6 0,-1 1 673,5 21-60,-8-4 1,-1 1-751,4 11-1296,2-7 1,1-2 2316,4-5 0,-5 14 0,15-41 0</inkml:trace>
  <inkml:trace contextRef="#ctx0" brushRef="#br0" timeOffset="52580">20450 9413 25798,'-21'-34'-7510,"4"5"5727,17 6 1273,26 29 2077,12 19-1578,0 5 1,2 2-176,-7-2 1,-1-1-458,5 4 0,-2 0-1038,-8-8 1,-2 0 856,1-1 1,1 0 927,0 0 1,0-1 0,1-1 0,0-2 0,1 0 0,-1-1 0</inkml:trace>
  <inkml:trace contextRef="#ctx0" brushRef="#br0" timeOffset="52747">21630 9416 26697,'-61'-8'-93,"10"1"-152,-6 23 1692,12-12-912,19 18 1,0 3-823,-26 2 383,26 0 1,0 4-504,1-7 1,1 0-424,1 3 0,1 0-1535,-15 28-509,11 0 2453,11-3 0,9-4 0,6-3 0</inkml:trace>
  <inkml:trace contextRef="#ctx0" brushRef="#br0" timeOffset="53013">21828 9363 27867,'0'-14'-5486,"0"5"3717,-22 5 3311,-20 24 827,-5-14-1532,11 24 1,2 7-549,0-7-277,10 15 1,6 3-980,3 3 1196,6-4 0,9-2-198,33 8-925,-21-19 1,4-1-294,12-10 0,3-3-598,16 20 631,-1-3 136,-2 12 266,-7-12-945,-36-4 1,-9 1-2252,-20 10 4307,-9-12 0,-9-1 0,-5-5 0,-3-2 0,-7 2 0,1 0 0</inkml:trace>
  <inkml:trace contextRef="#ctx0" brushRef="#br0" timeOffset="71047">2498 12390 27957,'0'-12'-4497,"-15"3"3952,-6-1 1379,-10 6 354,11 16 466,2 22-1736,16 12-329,-2-1 1,0 3-333,3-13 0,2 3 670,5 6 0,2 5 0,-2-3-275,-4 1 0,1-1-273,15 14 0,0-1-239,-16-16 1,0-3-363,13 0 0,1 1 428,-14-3 0,0 2-599,12 13 1,1-1 409,-6-14 0,-2 1-1035,1 20 0,1-3-107,11 2 2141,-18 7 0,6-33 1,-8-5-1</inkml:trace>
  <inkml:trace contextRef="#ctx0" brushRef="#br0" timeOffset="71214">2158 13324 26158,'-16'-30'-7406,"-5"-10"4797,15 9 1532,-4-18 348,34 20 2639,-17-7-1383,29 17 0,8 3 488,-4-10-2648,20 4 0,5 3 2004,-26 7 1,0 2 0,15-4 0,1 1 0,-14 5 0,0 0 0</inkml:trace>
  <inkml:trace contextRef="#ctx0" brushRef="#br0" timeOffset="71583">3515 12846 27597,'-47'0'1079,"-15"0"-1079,22 18 658,7-4 1,1 3-108,-4 24-1097,-7 7 82,22-8-213,6 0-298,8 23-408,3-16-60,23 12-1862,10-10 318,10-16 1964,-9-11 1,0-2-383,10-5 1069,12-3 698,-16-11 652,-2-16 1085,-2 12 322,-4-38-721,-4 21-380,-4-26-345,-4-7-1013,-6 10 30,-6 8 0,-2 1-1280,-2-1-965,0-8 433,0 24 642,0 2-507,0 54 51,22 0 398,-8-3 0,2 1-1799,27 15 118,2-17 3032,-9-3 0,6-5 0,2-4 0</inkml:trace>
  <inkml:trace contextRef="#ctx0" brushRef="#br0" timeOffset="71864">4473 12804 27057,'-44'15'4010,"5"-11"-4387,10 36-930,-9-2 1114,10 13-352,10-5 0,2 1-518,5 2 407,18-3 1,3-3-1489,-4-11 943,31-11 0,7-6 265,-7-4 873,5-5 0,0-6 118,11-25 1203,-2 3-546,-26 0 1,0-4-12,6-6 0,-1-1 221,-9 7 1,-2-3-627,4-18 1,-4-2-954,-7-5-922,-5 13 0,-8 2-1941,-28 2-679,22-2 3895,-52 26 1,34 6 0,-27 7-1</inkml:trace>
  <inkml:trace contextRef="#ctx0" brushRef="#br0" timeOffset="72030">4243 13973 27417,'-42'22'-419,"18"-7"-771,7-20 0,36-21 0,5-21 0</inkml:trace>
  <inkml:trace contextRef="#ctx0" brushRef="#br0" timeOffset="72497">5752 11938 27147,'0'-15'-5306,"0"2"3897,0 3 435,0 5 245,0 17 304,-17 10 1543,13 12-1291,-22 18-493,14-16 1262,0 14-108,3 1-156,9-12-422,0 26 90,0-30-1964,0 9 742,0-18-1688,0-2-294,14-3 2974,-10-5 0,11-5 0,-15-2 0</inkml:trace>
  <inkml:trace contextRef="#ctx0" brushRef="#br0" timeOffset="73050">5865 12147 26248,'-22'-6'-323,"-4"2"363,-14 3 561,4 1-161,7 18 461,-11 13-502,11 12-629,8-7 1,3 2-476,2 17 415,7-18 1,3 2-678,3 19-468,3-1-162,21 0-1068,-15-3 1427,18-28 1,4 0 282,-2 20 466,13-17 1,4-2 414,14 8 101,-2-12 1,2-3 311,-21-13 0,-1-2 282,13 2 1,0-3 361,-14-2 0,-1-4 340,-1-8 1,0-1 689,28 6-867,-32-18 0,-1-3-102,17 3 524,-4-27-1399,-13 9-262,-7-1-582,-10-3-763,-6-16-743,-23 14-1183,14-8 898,-39 23-293,38 6-516,-46 6 1296,30 6 2074,-23 7 1,14 4 0,1 3 0</inkml:trace>
  <inkml:trace contextRef="#ctx0" brushRef="#br0" timeOffset="73396">6940 12249 25708,'-42'-3'-162,"19"16"1546,-10 10-1002,29 10-3067,-9 4 1834,13-3-749,0 1 468,0 2-465,0-1 109,18-1-1163,-14-4 501,34-3 2308,-10 1-907,9-10 1520,-11 0-311,0-14 732,-10-2 9,8-3 1040,-11-17-1796,-8 2-2431,-5-17 349,0 3 1286,-15 14 0,11-11 0,-10 10 1</inkml:trace>
  <inkml:trace contextRef="#ctx0" brushRef="#br0" timeOffset="73951">6853 12229 24718,'-17'-15'-3980,"-3"4"3366,-2 3 1545,-25 6 253,27-5-606,-11 15 1,-3 4 865,-2-7-935,2 25 0,1 4-609,-7-3 725,10 12 1,2 4-148,2 6-529,12-19 0,2 2-473,6 0 1,6-3-1103,15 16 165,0-11 0,5-4-1159,27-1 2178,-5-12 1,2-3-198,16-7 763,-18-5 1,1-3 467,19-3 443,0-17 1082,-4 12-633,-21-22 0,-1-4 527,12 4-1361,-16-12 0,-4-4-480,-6-3-497,-12 7 0,-2-1-1210,-5-8-388,-26-11-1825,17 21-25,-42 3 867,27 6 2666,-40 3 0,22 13 1,-13 3-1</inkml:trace>
  <inkml:trace contextRef="#ctx0" brushRef="#br0" timeOffset="74383">7482 12194 24359,'10'-5'2810,"0"0"-1364,7 20-5010,-3 14 215,9 24 867,-8-1 1694,-4-14 1,0-1-281,2 10-1132,0 14-286,-3-11-44,-4-14 2155,1 7 570,-4-24 285,1-5-447,-2-10-274,0-29 1032,0 5-192,0-25-118,3-15 198,-1 8-258,1 5 0,-1-1 238,1-9-210,0 22 0,-1 1 590,3-7-459,0 9 68,2 8 161,7 7 474,-2 9 620,18 27-1435,-9 1-633,-1 9 1,0 4-424,6 11 241,-9-13 0,0 1-967,8 16-1062,2 1-1653,0-3 3668,-8-16 1,2-2 0,15 10 0,-13-15 0,-1-1 0</inkml:trace>
  <inkml:trace contextRef="#ctx0" brushRef="#br0" timeOffset="74652">9165 11662 26877,'-20'11'3936,"15"16"-7777,-29 16 3791,30 12-1972,-10-4 1623,8-10 0,2 2-125,3-9 1,-1 1 205,-3 25 1,0 1-420,4-26 1,2 2-170,4 7 0,3 6 0,-2-6 312,-4-10 1,0 0-900,6 23 1,3-3 13,1-12-1819,-10 11 2237,10-31 1507,-31 1 1,-8-18-1,-20-1 1</inkml:trace>
  <inkml:trace contextRef="#ctx0" brushRef="#br0" timeOffset="74934">8718 12435 24629,'-23'-40'-6981,"8"1"3712,8 1 2382,7 1 848,0 2 13,28 1 1547,-2 3-804,12 10 1,4 2-61,15-8 709,-4 8 0,2 1 62,-21 10 1,-1 2-288,10-1 1,-1 1 714,17 3-177,-4 3-1519,-4 21-572,-18-6 1,-1 3-1256,13 27 500,-12-11 1,-3 1-1045,1 11 1032,-10-6 1,-2-1-1289,0 7 171,1 9 102,-7-16 1022,-6-15 2,2 0 490,-6-34 1096,0-15 228,-3-15-33,0-9-174,0 5-1069,8 9 1,1-1 307,-4-20 542,9 11 0,4 0 0,5-2 1,-4 19-1,0-1 0</inkml:trace>
  <inkml:trace contextRef="#ctx0" brushRef="#br0" timeOffset="75813">10757 12136 27417,'-64'0'719,"21"0"1,0 0-630,-12 0 97,-4 13 0,-1 8 396,21-3 1,3 3-460,-10 6 0,5 5-342,14 10 1,9 2-879,5 15 198,18-24 1,2-1-1468,-2 7 170,47-22 918,-3-6 713,-7-7 1,2-5 423,-7-9 0,-1-1 384,-1 9 0,-3-5 385,-3-23 0,-5-6 426,9-11-285,-14 11 0,-2-2 294,-9-24-1688,-2 17-394,-25-15-2631,-8 8 2125,3 26 0,-1 1-1253,-4-8-182,-14 19 2633,38 22 246,-14 12 1218,40 24-1862,15-6 1321,-7-12 0,3-3 329,23 6-110,-12-8 1,-2-2-31,0 0-655,-1-11 0,0-2 357,-6-3-302,-2-14 1,-2-7 2665,9-20-1896,-5 2 1,0-3-298,-14 6 0,-1 1-189,7-4 1,0-1-6,-2-5 1,-3 0-393,-4 8 1,-2-2 52,8-24 1,-3-2-599,-10 23 0,-3-1-121,2-26 1,-2-1 19,-5 26 0,-1 0 178,1-9 0,-2-1-126,-9 6 0,-1 2-1072,6-16 810,-14 19 1,1 3-579,14 7 599,-13 3 81,6 45 1452,7 29-715,-2-17 1,0 4 151,4 27 0,2 2-31,-2-19 0,2 2-71,2 7 1,3 7-1,2-5 38,2-3 1,2-1-201,0 4 0,3 4 1,-1-5-93,3-8 0,0-1-407,1 6 0,1 6 1,-2-8-55,-3-14 1,1-1-214,13 21 0,2-6-158,-1-20 553,12 0 551,-8-25 1042,3-2 472,4-21 1118,2-2-263,4-18-238,0-3-1232,-13 6 0,-1-4-333,-8 9 0,-1-3-446,0-5 1,1-6 0,-3 3-399,-4 1 0,-3-1 75,0-6 0,-2-5 0,-2 3-624,-3 3 1,-2 1-69,0-15 0,-1 0 177,-3 18 1,-2 2 12,1 0 1,0 1 136,2 4 0,-4-1-120,-8-6 0,-2 1-864,7-11 895,-16 19 1,1 4 20,15 11-194,-26 20 2492,28 17-1477,-20 23-26,20-5 0,3 3-62,-5-7 0,0 2-7,4 8 0,1 6 0,1-4 87,-2-1 0,2 0-324,6 5 1,3 4-1,-3-4 176,-4-6 0,1-2-1536,8 2 0,5 3 0,-1-5-22,-3-7 1,0-2-237,-2 8 1,4-3 1556,28 5 0,-27-10 1,20-3-1</inkml:trace>
  <inkml:trace contextRef="#ctx0" brushRef="#br0" timeOffset="76151">12358 12323 25348,'19'18'-4294,"0"7"1406,21-22 4842,-9 8-1641,7-11 701,-9 0-225,6-20 241,-1 15-741,6-36 1142,18 10 1008,-14-10-2347,-16 18 1,-2 1 687,5-12-955,-5-2-170,-7-1-786,-8-1 91,-5-2 149,-5-13-1077,-1 16 411,-24-15-585,-4 33 1246,-26 1 613,26 34 761,-2 10 0,4 5 307,18 23-700,-9-2 1,2 1 316,15 6-1019,9-10 1,5 0-562,14 7-1027,-2-16 0,3-2 2017,16-2 0,0 2 0,-12-21 0</inkml:trace>
  <inkml:trace contextRef="#ctx0" brushRef="#br0" timeOffset="76446">13188 12004 25258,'0'10'-4137,"22"-11"6417,-3 50-5922,6-25 2893,-10 11 1,-2 3-657,0 4 392,3 14 337,-5-17-1427,-3-3 1759,-6-1-1424,6 1 2074,-8-12 2,0-1 305,4-16-437,0-27 738,5-1 424,1-27-865,3 12 1,0-1-84,-2 5 0,1-2-36,4-6 0,2-6 1,0 4-104,-1 2 1,1 0-623,3-5 0,3-3 1,-2 5 121,-2 5 1,1 2 387,14-19 0,0 2 1,5 3-1,-16 22 1,1-1-1</inkml:trace>
  <inkml:trace contextRef="#ctx0" brushRef="#br0" timeOffset="76913">14668 11927 10238,'0'39'0</inkml:trace>
  <inkml:trace contextRef="#ctx0" brushRef="#br0" timeOffset="77063">14750 12194 26338,'-22'11'2254,"4"1"-1999,18-3-4615,0 1-271,0-4 4249,0 2 0,0-4 0,0 1 0</inkml:trace>
  <inkml:trace contextRef="#ctx0" brushRef="#br0" timeOffset="78213">15852 11787 27147,'6'25'-7980,"-1"-3"5368,1 28 1862,-4-1 523,4-5 0,0 3 47,-3-8 0,0 0 75,3 15 0,-1 0 11,-1-14 1,1-1-830,0-1 1,1 1 1038,-1-2 1,1 0-62,0-1 1,1-1-226,6 29-35,-1-5 111,-5-25 1,1-2-94,3 12-84,0 9 10,-6-35 10,-3-19 2651,-21-1-603,14-46-1703,-31 16-134,33 0 1,2-3 8,-16 2 0,0 1-8,13-6 0,3-1 137,-7-1 1,-1-3 18,2-22 1,2-3-1211,3 18 0,1-3 566,-5-3 1,0-4-1,5 5 726,12 7 1,5 2 89,-7 0 0,1-3 0,4 7 403,9 7 1,2 4 132,-2-7 1,-1 4 524,12 0 585,-2 12 36,0 10 472,-5 7-595,2 26-1855,-14 17-1579,-2 11-211,-13 9 760,0-11-604,-27 1 519,20 2-1292,-26-17 1,-3-1-768,11 14 3360,-3-19 1,0-2 0,11 0 0,5-5 0</inkml:trace>
  <inkml:trace contextRef="#ctx0" brushRef="#br0" timeOffset="78596">16500 11132 26787,'6'22'-6760,"-2"13"4705,-4 16 1471,0 8 426,-1-18 1,2 0-119,7-7 0,0 1 110,-7 28 0,2 0-115,15-24 1,0-1-691,-16 12 0,1 0 984,14-17 0,-1-1-395,-12 29 271,24-5-266,-21-22 1,-1-1 260,10 11-678,-1 12 329,-11-36-132,2 1 489,0-17 875,-4-18-366,4 10 2376,2-40-2152,4 18 67,-1-10 1,0-3 347,6-13-459,0 9 1,-1 1 712,3-3-765,5-6 226,-11 29-1672,-2 10 2115,-1 6 21,6 6-157,-6 0-134,15 22-1510,-12 11-554,0-3 0,1 3-2529,2 20-564,2 2 3685,-4-19 0,0-4 0,3-2 0</inkml:trace>
  <inkml:trace contextRef="#ctx0" brushRef="#br0" timeOffset="78995">17470 11738 26787,'0'59'-5756,"0"-9"3718,0 3 974,0-5 425,16 3-518,-12 3 805,25 2-414,-27 2-931,24-1 1361,-17-17 0,-1-1-30,9 17 133,-6-14 1,-1-2-163,-2-3 497,3 4-442,-5-24 233,-6-8 207,0-20 482,-18 8-453,7-28 1,3-6-118,-14-2-182,4-21 1,3-5 156,6 25 0,1 0 17,-4-17 1,2-1 203,2 14 0,3 0-274,5 0 0,0-1 30,0 1 0,0-2 115,-2-15 1,4 0 276,10 18 0,4-1 298,1-21 1,6 4 134,3 29 1,4 5 262,11-10 1,1 4 1149,10 10-987,-18 10 0,0 7 726,25 27-980,-19 0-980,-16 12 1,-5 5-1118,-5 16-239,-18 0 0,-3 3-708,6-20 1,-3 0 1965,-20 13 0,-5-1 1,15-13-1,-1-3 1,-15 2-1,0-1 1</inkml:trace>
  <inkml:trace contextRef="#ctx0" brushRef="#br0" timeOffset="79481">19215 11587 25798,'-26'-17'-4083,"-1"3"3281,-12 2 1165,8 7 145,-11 0 29,16 5 75,-1 26-172,0-5-267,3 27 362,1-9-108,5 7-640,10-11 0,2 1-814,-1 20 390,13-11 0,2-1-1409,-4 0 973,17-16 0,3-5-602,0-2 879,26-9 796,-8-7 545,-9-14 1,1-4 1548,17-7-1037,-7-9 0,-2-4 1073,3-12-994,-12 3 0,-3-1 223,-4-12-811,-11 21 1,-2-1-672,-6-28-1356,-3 20-635,-4-13-122,0 58 465,0 17 339,0 30 120,0-9 1,0 1-1517,0 14 2639,8-10 0,0 0 0,-4 4 1,13 10-1</inkml:trace>
  <inkml:trace contextRef="#ctx0" brushRef="#br0" timeOffset="79779">19775 11518 26068,'0'-18'-5127,"0"5"2999,0 51 1064,0-13 744,0 9 1,0 3-107,0 11 122,0 6 76,0 2-1368,0-1 1596,0-2 0,0-6 90,0-5 180,0-9 449,0-3-719,0-13 90,10-4-205,-7-28 376,7-3 739,1-21-492,-2-4-89,11-11-140,-10 22 1,-1-2-9,2-4 0,1-2-168,0 0 1,2-3-549,-1 1 1,2-2-1,0 2-256,2-5 0,0-2 675,2 0 1,1-3 0,-1 5 0,-1 8 0,0 3 0,4-8 0,1-1 0</inkml:trace>
  <inkml:trace contextRef="#ctx0" brushRef="#br0" timeOffset="80049">20740 11146 28047,'0'-34'-5397,"-14"13"2345,10 25 5156,-10 15-1186,6 20-1367,6 6 139,-5-1 1,-1 3 69,4-8 1,1 1-530,-1 16 1,0 0 680,-2-13 1,2-1-56,3 1 1,1-1-1024,-2-2 0,0 0-71,2-2 0,0 0 222,0-4 1,0 0-795,-1 25 1748,0 8 1,0-25-1,1 5 1</inkml:trace>
  <inkml:trace contextRef="#ctx0" brushRef="#br0" timeOffset="80198">20348 11719 26068,'-13'-39'-8816,"5"0"6421,23-8 3224,-11 13-139,32 8 1,8 5 334,-2-2-2130,19 8 1,5 3 1240,-29 7 1,-1 2-1,12-2 1,0 1-1,18 4 1</inkml:trace>
  <inkml:trace contextRef="#ctx0" brushRef="#br0" timeOffset="80363">21308 11624 25618,'-20'11'2918,"4"4"-3464,16 0-2992,0 6 1505,0 3 617,0 5 405,0 25 253,0-10-490,0-3 0,0 1-2629,0 7 3501,6-9 1,0 0-1,-3 3 1,10 10-1</inkml:trace>
  <inkml:trace contextRef="#ctx0" brushRef="#br0" timeOffset="80530">21413 11224 25708,'0'-28'-6386,"0"6"4258,-8 8-4932,6 7 6959,12 23 1,-6-13 0,14 15 0</inkml:trace>
  <inkml:trace contextRef="#ctx0" brushRef="#br0" timeOffset="80872">22282 11418 24808,'-9'18'-1198,"-1"-13"4085,7 28-5747,-3-6 1548,0 9 352,0 8 155,-2-7 514,-1 3-984,-5 23 936,4-14-659,3-8 1,1-1 1192,1 3-449,1 17 41,3-33-151,1 2-1624,0-15 1885,0-5 0,0-4 0,0-4 0</inkml:trace>
  <inkml:trace contextRef="#ctx0" brushRef="#br0" timeOffset="81413">22430 11502 26877,'0'-16'-5576,"0"1"3718,0 1 883,-21 1 1219,16 5-1292,-33 1 2178,7 4-172,-7 2-989,-25 22 2262,24 10-1377,7-2 0,0 4 734,-1 21-1373,15-24 1,2 0 1140,5 18-2263,6 1-211,5 0 216,7-14 1,4-1-1869,23 16 1728,-5-10 1,2-3-564,23 2 1290,-19-12 1,-4-1-393,-8-2 335,20 1 852,-39-10-853,13-5 1540,-17 3-882,-20-5 1975,-18 6-799,-10-5-703,-14 5-1831,26-8 0,2-1 1388,-18 3 0,-12-1 1,28-5-1</inkml:trace>
  <inkml:trace contextRef="#ctx0" brushRef="#br0" timeOffset="81831">23202 11558 27597,'-20'-16'-4597,"16"0"634,-38 4 5306,37 3-2911,-61 3 2955,41 3-708,-12 8 1,0 5 729,2 18-1278,-7 10 1281,17 9 35,3-4-1476,11 3 458,3-11 1,2 0-1526,5 19 293,-5-11 0,6-2-1654,27 0-262,1 14 351,4-35 1827,12-1 277,-14-16 1210,11-3 332,5-22 808,-20-8-1422,-8 3 1,-2-3 749,0-19-34,-1-1-1070,-5 3-811,-8 14-716,5-10-141,-6 29-807,2 19 435,1 28 347,1 11-176,-1-9 1,1-1-1067,2 10 2454,0-8 1,0-2 0,2 0 0,3 6 0</inkml:trace>
  <inkml:trace contextRef="#ctx0" brushRef="#br0" timeOffset="82162">23522 11620 25258,'0'9'-4227,"0"14"2189,0 17 974,0 6 425,0-8 213,0 17 122,0-15 76,0 19-1278,0-31 1866,0 1-360,0-42 90,14-19 640,6-18-151,0 9 1,1-1 615,14-13-494,-17 19 0,1 0 366,-2 6 1,0 2 289,6-9-263,14 5 570,-17 23-259,14 32-1968,-14 0-1605,6 25-2040,-13-13 0,-3 2 3934,6 24 0,-7-19 1,-1 1-1,0 19 1</inkml:trace>
  <inkml:trace contextRef="#ctx0" brushRef="#br0" timeOffset="83151">24888 11520 26787,'10'-32'-3209,"-8"12"1039,15 26 2627,-16 11-2104,12 31 116,-7-5 711,5 7 62,-3 4-1137,0 3 1476,-3-19 1,0 0-65,2 18-133,-2-18 0,-1-1 671,0-3 431,0 0-483,-2-21 109,1-7-391,1-21 1027,0 10-372,2-26 1,0-8 163,4 1-208,2-19 0,0-4-21,-3 24 0,0 2 68,4-16 1,0 1 75,-2 15 1,-1 1 177,1 1 0,0 0-365,11-27-74,-8 27 0,0 1 495,4-10-136,11 2 349,-14 29 556,15 22-1126,-12-6 215,8 41-1687,-5-19 226,-2 28-557,1-7 727,-10-13 0,-2 1-945,5 19 617,-7-13 1,-1-2-9,-3 0-112,1 11 1500,-3-33-107,0-23 467,0-11 1,0-27-212,20-17 565,2 8-506,4-4 1,2 0 523,5 1-408,-10 10 0,0 4 465,-2 21 555,12 1 414,-14 19-470,9 26-2003,-7-4-503,2 27-610,1-7 765,-7-7 1,1 1-1114,9 22-356,-5-9 1,-1 1-2314,5 5 1148,-4-12 0,2-2 3362,8-2 0,15 4 0,-9-22 0</inkml:trace>
  <inkml:trace contextRef="#ctx0" brushRef="#br0" timeOffset="83530">26672 11418 26428,'0'-40'-5127,"0"3"3359,-17 6-212,12 3 1151,-30 8 1759,5 4-469,-10 8 477,-4 5-741,16 21 0,1 5 1492,-15 6-889,7 14 0,2 5 894,-2 4-990,12-4 0,4 0-644,6 4-117,4-4 0,7-3-1172,23-7-1161,5 14 134,25-43 1799,-11-3 564,1-24 1139,0-14-132,-13-11-428,8-8-147,-22 20 1,-2-1 655,7-16-527,-6 9 0,-3 0-1370,1-2 77,-2-10-1123,-6 30 291,-1 4 604,2 13 1149,1 22-1569,2-14 1174,4 43-957,1-23 397,0 12 0,0 4-912,7 10-11,-2-5 0,0-1-1173,1 7 2358,-3-12 0,1-3 0,3-2 0,7 6 0</inkml:trace>
  <inkml:trace contextRef="#ctx0" brushRef="#br0" timeOffset="83812">27160 10834 26248,'-14'-12'-5381,"10"2"2885,-10 4 4088,14 21-2296,0 16 355,0 11 61,17 9-617,-12-3-133,12-10 1,0 1 251,-13 24 1011,4-21 0,1-1-1511,3 17 712,-9-3 379,9 1-691,-9-21 0,0 0 127,-2 19-894,2-15 0,0 0 1811,-3 2 1,0 5 0,0-18-1</inkml:trace>
  <inkml:trace contextRef="#ctx0" brushRef="#br0" timeOffset="84067">27608 11186 27327,'0'-20'-5396,"0"4"3357,-20 0 1833,-3 8 947,-28 1 251,12 6 51,-20 24 457,23 10-1609,4 7 1,3 5 1305,8 15-934,6-10 1,4-1-64,11-4-841,6-7 0,7-3-1801,23 1 276,8-7 0,5-3 630,-14-14 1,2-4 1515,24 6 1,0-4 0,-1-7 0,-20-2 0,-1 0 0</inkml:trace>
  <inkml:trace contextRef="#ctx0" brushRef="#br0" timeOffset="84380">27972 11520 24269,'-20'15'3483,"5"0"-3706,34 12-3394,1-14 2592,21-4 1421,-11-9 670,11 0-514,-16 0-192,10-15 311,-22-3-952,5-1 2472,-17-10-2532,4 12-194,-23-12-1439,-7 13 948,-22 6 532,7 10-104,-7 16 1524,30 11-1320,-13 10 1285,28 23-2453,-9-19-133,21-5 0,3-1-2170,-7 6 3598,16-14 1,3-3-1,-2 5 1,22-2-1</inkml:trace>
  <inkml:trace contextRef="#ctx0" brushRef="#br0" timeOffset="84597">28655 11052 28496,'-11'-7'-9779,"8"0"2304,-8 25 6988,27-15 1,-12 41 0,13-15 0</inkml:trace>
  <inkml:trace contextRef="#ctx0" brushRef="#br0" timeOffset="84721">28803 11698 26967,'3'20'-6780,"0"-2"3551,1-3-496,0-8 3505,-1 0 0,-2-7 1,0 0-1</inkml:trace>
  <inkml:trace contextRef="#ctx0" brushRef="#br0" timeOffset="85329">29818 10774 27327,'0'-20'-5126,"0"4"3447,-17 4 1961,12 4-1149,-28 5 2530,5 0-505,-6 22 314,-8-14-1254,12 40 446,6-23 1,-1 2-8,8 5 1,1 2-342,-7 4 1,2 0 1238,-1 21-2331,4 2-503,9 1-636,6-17 1,0 0-1146,3 20 444,7-13 0,7-3-1596,22 0 4079,-13-18 0,3-5 0,31 0 0,-10-6 0</inkml:trace>
  <inkml:trace contextRef="#ctx0" brushRef="#br0" timeOffset="85583">30117 11245 26787,'0'-19'-5216,"-26"3"4753,-1 3 686,-23 7 1006,6 1-501,19 29-9,-8-17-457,26 23 1,3 5-1550,-13-9 1618,11 12 1,5 2-648,1-2-491,26 9-1009,-19-19-5,43-14 1336,-44 8-1677,42-20 3438,-29 8-1298,20-10 1445,-7-15 806,-16-13-1327,9-25-45,-23 2-2385,6-4 1540,-27 13-3397,14 1 894,-40 1-1083,38 3 2941,-45 3 0,46 3 1,-20 1-1</inkml:trace>
  <inkml:trace contextRef="#ctx0" brushRef="#br0" timeOffset="85963">30317 11144 26158,'0'11'-4227,"0"0"2098,3-2-68,-3 5 1549,5 2-300,-3 22 821,1-5-161,1 32-1426,-3-25 1690,0-6 1,0-1-24,0 2 575,0 5-623,0-20 302,-1-5-615,0-5 576,0-23-51,21 11 1724,-15-43-1564,36 19 1822,-23-26-1411,17 6 761,-5-4-273,-2-1 16,1 2 69,-3 4-1830,4-3 1725,-12 18-1691,5 4 1239,-16 20-276,0 6 82,-5 23-1691,0-3-330,-1 25 384,0-8-465,-1 7-413,1 1-3015,-1 21 1268,0-19 3306,1 8 0,3-25 0,2-6 0</inkml:trace>
  <inkml:trace contextRef="#ctx0" brushRef="#br0" timeOffset="86183">31063 10796 26517,'6'-46'-4607,"-1"5"3155,-2 11 1234,-1 6 986,-1 10-1197,1 7 653,0 20-957,3-8-328,0 25 0,-1 9 643,5-1 47,1 17 0,0 4 115,-4-24 0,0 0-205,6 26 0,-1 0-160,-6-25 0,0 0-295,3 9 1,-1-1-94,0 12-256,-2-5-625,-1-6 1971,-3 5 0,0-16 0,-1 3 1</inkml:trace>
  <inkml:trace contextRef="#ctx0" brushRef="#br0" timeOffset="86495">30963 11241 25528,'0'-25'-5666,"20"4"7374,-16 2-2684,48 2 3275,-24 1-996,31 1-399,-10 2-606,-13 8 1,1 1-82,20-1 700,-11 2 1,0 3-771,2 14 402,12-10-1271,-17 40-1288,-12-23 985,-12 9 0,-3 3-1568,-2 4 88,-3 27 584,-7-27 1788,-4 25-1008,0-38-340,0-19 1438,0-36-83,0-17 354,0-8-166,0 11-509,8 10 1,1 0 80,-5-20-523,10 11 0,4 2 404,5-4 795,7-6 0,3 25 1,-10 3-1</inkml:trace>
  <inkml:trace contextRef="#ctx0" brushRef="#br0" timeOffset="87297">32318 11119 26877,'-45'0'1349,"-9"-14"-2683,11 10 1427,-21-10-419,27 14 617,-26 15 347,30 10-541,7 5 1,2 2-579,9 16 16,4-10 1,3 0-210,8-1-333,22-3 1,6-2-221,0-5 643,12-8 1,3-5-479,-4-9 1040,-7-13 0,1-1 978,5 4-217,-4-32 0,-2-8 29,-5 9-16,-8-17 1,-6-4-237,-8 7-670,-4 9 0,-2 1-858,1-4-644,-18-8-1075,13 16 423,-13 12 942,18-1 443,0 15 465,0 1 247,0 6 323,0 1-112,0-2 570,23-5 2077,7-1-343,24-14 50,-11 5-113,-6-10-546,-5-14-458,-18 5-880,0 2 0,-1-1 295,-6-13-1608,-1 17 1,0-1-672,-2-12-271,-4-2-344,0 8 458,0-7 547,0 19 793,0 0-208,0 38 349,-12 27 582,9 15-198,-8 0 0,1 2 5,8-16 1,1 1-28,-4 15 0,1 1-8,3-13 1,2-1-58,-1 0 1,0 1 16,-1-3 0,2 2-112,8 14 1,0-2-321,-7-15 1,1-1 96,13 19 1,3-3-547,5-3 541,4-20 0,4-4 497,10-9 322,-5-19 1,-1-8 1507,4-12-1206,-5-11 1,-1-3 831,8-15-820,-16 16 0,-1-3 48,-2-8 0,-4-1-288,-4 10 1,-1-1-482,-2-7 1,-1-5 0,-2 4-540,-3 2 1,-2 1-457,2-13 0,-4-2 116,-11 3 0,-1 3 72,9 13 1,-2 1-68,-16-17 1,-5 3-858,-5 2 539,-1 0 157,-14 28 1595,21 12 136,-16 28 1671,18 6-1762,3 26 1,3 7-200,9-23 1,1 2-192,-2 13 0,0 8 0,2-5 25,0-8 0,3 1-232,7 5 0,4 5 0,-2-5-527,-6-3 0,3-2-166,14 13 0,3 2-803,-8-5 0,0-3 679,-2-14 1,1 1 143,8 17 0,0-2-825,4-2-261,9 4-943,6-28 827,-15-14 2403,17-4 0,-15-35 1,8-5-1</inkml:trace>
  <inkml:trace contextRef="#ctx0" brushRef="#br0" timeOffset="87697">33157 11232 24898,'0'8'-4136,"0"-1"2007,0-20 1065,17-6 2819,3-21-1329,1 6 160,-4-1-375,-17 7-1538,0 0 1687,0-8-360,0 10-90,0-7-1260,-17 20 764,-7 1 268,-9 51 859,1-14-32,22 23 1,6 3-353,-6-4-63,7 1 0,6-2-675,17-3-725,-11-9 0,2-1-922,13-1-232,9 6 2235,-10-18 1,9-9 0,1-3-1</inkml:trace>
  <inkml:trace contextRef="#ctx0" brushRef="#br0" timeOffset="87997">33390 11192 25438,'0'-10'-5396,"0"16"3267,0 8 1065,17 22-553,-13-8 958,13 4 12,-6-8-154,-9 0-917,9 1 939,-2-1 170,-7 2 447,10-7 566,-11-1-115,3-11-388,-1-2 426,1-21 518,3 12 1720,1-37-1476,2 21-60,2-24-128,4 4-474,-4 10 0,2-1 895,8-19-765,-3 10 0,0 1-294,3-7-1440,7-5 1262,-8 14-1122,-6 17 1326,3 0 0,-8 15 1,1 4-1</inkml:trace>
  <inkml:trace contextRef="#ctx0" brushRef="#br0" timeOffset="88963">24393 13580 26248,'53'-25'2818,"1"2"-2585,-29 2 1,0-3-468,3 4 0,3 1 289,0-1 0,1 1-210,3-1 0,3-1 203,7 0 0,6 0 0,-4 3 0,-1 0 0,1 2 0,0 1 0,1 0 0,-1 0 0</inkml:trace>
  <inkml:trace contextRef="#ctx0" brushRef="#br0" timeOffset="89162">24652 13905 25168,'-2'7'-3234,"0"2"1533,2 11 80,17-2 760,-12 22-247,27-11 884,-28 13-928,23-7-2534,-24 3 685,8 3 2828,-2 1 0,-6 2 0,6-2 0</inkml:trace>
  <inkml:trace contextRef="#ctx0" brushRef="#br0" timeOffset="89513">25138 14132 27687,'53'0'90,"-6"0"-90,5 0 0,-3 0 144,-9-8 0,2-1 7,-9 8 1,0-3 146,21-20 1,-2-3 73,4 4-148,-24 0 0,-3-5-269,-2-20-520,-13 11-263,-29-25-1413,10 28 1209,-31 9 1,-7 4-433,5 3 879,-3 9 0,-5 3 245,8 2 1,2 5 455,-19 22 489,15-8 1,4 5 816,10 27 36,-11 5 45,34-12-2115,-6 4-187,30 0-2048,-15 1 852,20-24 1,4 0-2328,1 18 4001,1-21 1,2-1-1,22 14 1,3-3-1</inkml:trace>
  <inkml:trace contextRef="#ctx0" brushRef="#br0" timeOffset="89882">26048 13859 25438,'4'-5'-846,"1"2"2681,3 2-1027,1 1-952,5 21-2489,9 8 914,-1 12 137,8 1-478,-4 6 366,-7-8-930,3 22-124,-13-29 713,-2 10 1952,-5-25 63,-2-28 444,0-7-50,0-30 295,18-15 860,-13 12-811,10 4 0,5 1 706,5-6-115,-2-11-279,18 29 874,-36 6-1540,31 8 1750,-25 9-998,18 5 403,-8 28-2455,-3-17-764,-5 59-1538,-9-38 2882,-3 12 0,-1 1 0,0 0 1,0 11-1</inkml:trace>
  <inkml:trace contextRef="#ctx0" brushRef="#br0" timeOffset="90083">25410 13229 26607,'0'-32'-6115,"36"4"7552,-7 10 0,5 3-314,4 4 0,2 3-651,8-3 1,-1 1-248,-10 7 1,-1 1-172,1-1 1,3 4-1982,14 9 0,0 4 1814,-14-4 0,-1 2 0,10 10 0,-3 3 0,-17-5 0,0 0 0</inkml:trace>
  <inkml:trace contextRef="#ctx0" brushRef="#br0" timeOffset="90587">27373 13446 28137,'-26'-8'-2049,"5"4"1654,-26 2 797,14 20 802,-12 15-748,13 12-775,10 7 1,4 1-707,5 11-279,16-2 1,4 1-710,-2-4 110,31-13 0,6-5-403,-1 2 950,3-18 1,3-5-289,17-2 1323,0-8 550,-29-7 1,-1-1 1281,32-2-354,-33-8 0,0 0 2531,27 4-1889,-22-11 0,-2-5 655,11-9-1437,-17 4 1,-4-4-166,-11-16-1185,-2 2-518,-13 15-804,-23 1-400,17 4 1081,-25 12 0,-5 2 30,6-5 550,-10 10 1,-1 1 450,0-1 701,-17 24 1011,39 4-531,-3 21-288,22-10-1068,0-2-1043,26-11 292,5 3-342,26-7 785,-9-2-905,-9-10 663,-21-22 91,-8-5 98,-10-19-1140,0 8 1397,-21-1 1,16 11 0,-16 1 0</inkml:trace>
  <inkml:trace contextRef="#ctx0" brushRef="#br0" timeOffset="91262">28280 13570 25978,'15'-3'2629,"-3"1"-2080,-12 24-4132,0 8 1470,0 33 554,0-10 1079,0-15 1,0-1-398,0 8 78,0-10 1,0-2-1073,0 0-80,0 5 1951,12-20-291,-9-6-205,10-4 977,-5-5 379,4-24 216,5 15 1134,2-45-1612,9 7 495,-5-15-500,-7 27 1,1 2 806,8-15-803,-1 4-499,0 4 13,-3 7-1134,-2 7 1726,-3 6-291,7 9 1040,-7 3-231,12 24-1733,-11 11-1286,0 6 1,0 4-2509,1 16 3921,-4-19 1,-1-2-1,3 1 1,1-2-1</inkml:trace>
  <inkml:trace contextRef="#ctx0" brushRef="#br0" timeOffset="91796">29442 13062 27057,'-22'-10'-2405,"2"2"1951,-5 23 2748,10 3-2248,2 21-974,10 3-263,-9 11 607,12 6-215,0-26 1,0 2 418,-1 0 0,2 1-191,7 0 1,3 2-661,-1 13 0,0 2 248,1-16 1,1 3-270,-1 10 0,0 5 0,-4-6-190,-3 15 690,6-12 1,-5-5-154,-24-18 1793,15-13-264,-35-2 2075,9-12-396,-11-24-980,-1 3-704,18-9 0,3-3-320,-11-11 67,6 3 1,2-1-1726,2-12 883,10 9 0,3-1-2187,2-6 1985,16 10 1,1 2 691,-5-3 260,17 16 1,8 3 1820,23-11-829,-20 23 0,3 3 113,17-2 1,-1 2 1235,12 5-1651,-11 19 1,-1 5-115,4 5-861,-20 3 0,-3 2-676,5 10-1119,-4 2-503,-7 1 1033,-13-13 0,-1-1-1299,3 14 1074,1 19 654,-13-36 297,-1 5 211,-3-48 257,0-36-58,20-12 94,-9 6 1,3-1 192,4 23 1,1 1-931,7-25 0,0 0 463,-8 24 1,-1 3 622,7-10 1,1 3 0,11-5 0,0 6 0</inkml:trace>
  <inkml:trace contextRef="#ctx0" brushRef="#br0" timeOffset="92099">30757 13564 27057,'-48'-38'-4692,"-5"15"4260,15-2-474,-4 22 1981,11-8-1035,0 11 739,0 25-48,4-6-471,2 26 429,5-10-464,5 5 90,8 1-1397,1 17 371,6-16-886,20 9-764,-16-23 81,35-7 2002,-10-4-164,10-9 960,2-4 377,1-21 1234,-12-14-1544,-11 2 1,-1-3 582,5-23-1604,-16 14 1,-1 1-1179,4-7 32,-10-13 1116,-19 14 1,-1 15 0,-19-4-1</inkml:trace>
  <inkml:trace contextRef="#ctx0" brushRef="#br0" timeOffset="92713">30913 13747 25438,'0'4'-2967,"0"0"1378,23-22 4151,10-5-691,12-13-1330,-10 10 1,0-1 279,9-9-611,-3-1 0,-1-2-246,-17 14 1,-2 0 720,8-10 1,-2 0 600,8-20-1924,-8-1-373,-3-3 446,-12 14 0,-3-1-187,-2 11 1,-1-1 120,0-26 1,-2 0 7,-3 27 1,-1-1-64,0-19 1,0 1-694,0 1 795,-8 18 1,0 3-799,4 9 472,-25 26 1518,20 28 0,5 11-583,-3-6 1,0 4 30,0 10 1,1 7 0,0-5 37,2-4 1,0 1-43,1 1 0,0 8 0,0 0 1,0-7 45,0 5 1,0 0 86,2 9 0,0 7 0,1-10-3,-1-21 0,2-2-1046,4 24 1,6-5 212,15-12-105,-5 10-239,24-47 1390,18-31 1582,-2-2-1376,-24 1 1,4-4-1,-4 0 236,-5 1 1,-1-4-309,12-15 1,3-9 0,-5 5 317,-8 8 0,-3-3-450,-4 4 1,2-6 0,-1 0-1,-5 5 410,-3-2 0,-3 1-1008,-1-3 0,0-4 0,-4 5-716,-4 6 1,-2 1 38,5-26 0,-9 5-871,-29 8 708,15 14 0,-3 5-656,-17 18 1542,-10 3 499,17 33 840,0-1-698,6 13 1,6 4-92,11 19-327,-4 0 1,1 3 304,5-21 0,2 0-105,-1 15 0,0 0-682,-2-16 0,4-2-380,10 1 0,0-1-445,-10-2 1,2 0-843,17 10 1,4-1 578,-11-13 0,0-1-52,5 6 0,1-3 1528,18 2 1,-12-9 0,2-4 0</inkml:trace>
  <inkml:trace contextRef="#ctx0" brushRef="#br0" timeOffset="93029">32332 13486 24539,'17'31'-6508,"3"-13"5572,0 5-38,19-20 2846,-21 6-1692,23-9 999,-10 0 65,17 0-1154,-10-18 2689,19-6-576,-27-10-649,3-1-1277,-18-9-126,-7 8-887,-3-27-723,-22 27-782,13-8-126,-32 14 320,7 15 1307,-20 1 303,8 30 2099,-3 15-221,28 10-862,-10 11 875,24 12-1841,-6-13-1168,19-10 1,2 0-1723,-6 3 1409,16-17 1,4-2 1389,-5 2 1,23-6 0,-11-4-1</inkml:trace>
  <inkml:trace contextRef="#ctx0" brushRef="#br0" timeOffset="93317">32867 13262 25618,'-18'16'1453,"24"10"-6969,-1 19 3289,15 4-51,-5-10 836,-11 2 1015,10 2-376,-1-4-1404,-10 13 422,19-17 2192,-20 5 60,12-21-1,-13-6 128,8-6-216,-7-4 93,5-20 819,-2 13 588,7-60-950,0 29-245,4-15 1,1-3-184,-4 21 0,1 0 44,14-23 0,3 0-134,-11 22 1,1 1 259,6-7 1,3 0-386,3 7 1,1 4-593,20-11-1748,-5 16 0,1 4 2308,11 7 1,-19 7 0,-1 1-1,18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55:53.11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2953 1903 12030,'-47'20'674,"11"2"1,-2 1-675,7-12 0,-1 0-205,-21 19 0,-2 7 250,8 3 0,3 0-45,6-7 0,4 2-45,1 14 0,8-1-135,15-2-450,24-9 1,7 0-451,9 2-30,2-12 1,5-3-240,17 2-90,9-4 1439,-30-13 0,1-3 0,2-1 0,1-1 0,0-2 0,0 0 0</inkml:trace>
  <inkml:trace contextRef="#ctx0" brushRef="#br0" timeOffset="342">3520 2348 10771,'-19'-18'2069,"-12"6"-1889,-13 7-1,-8 5-89,9 0-90,10 7 0,-1 3 0,-14 13 0,9-1 0,3 4 0,2 12 0,13-10 0,2-1-179,9 7-181,3 7-180,26-14 0,-14-2-179,48-5-630,1-4 1169,-20-10 0,3-4 45,13-6 0,0-3-483,9 4 618,-22-15 0,-1-3 180,5 3 179,-7-9 181,-8-11 180,-12 19-556,1-23 196,-14 16 300,4-7-660,-5 13 0,-21-4 90,15 10 270,-29 7 322,31 16-952,-10 15-1259,35 20 270,9-6-360,-2-15 0,3-3 1570,20-4 1,9 8 0,-11-14-1</inkml:trace>
  <inkml:trace contextRef="#ctx0" brushRef="#br0" timeOffset="584">4330 1668 10861,'0'-27'1259,"0"5"450,-17 9-1439,13 28 0,-13 4-180,17 24-90,0-8 0,0 2 0,0 24 30,-3-15 0,-1 9 0,0-6-379,3-8 1,0 1 78,-3 9 0,0 6 1,1-6-136,3-13 0,0-2-495,0 23 1,0-2-903,0 6 1262,0-25 0,0-2-629,0 6-450,0-5 1619,0-8 0,0-9 0,0-4 0</inkml:trace>
  <inkml:trace contextRef="#ctx0" brushRef="#br0" timeOffset="722">4073 2288 10951,'-16'-40'719,"2"6"-5839,14-7 5300,0 14 1143,0-4-1323,27 15 871,-20 3-1231,51 3-179,-31 3-1032,31 2 312,-12 3 1259,-7 1 0,0 1 0,22 0 0,-19 0 0,-1 0 0</inkml:trace>
  <inkml:trace contextRef="#ctx0" brushRef="#br0" timeOffset="1036">4862 2720 11580,'24'-35'90,"10"-8"-90,12 4-1124,0-5 1124,-14 8 0,0 1 90,-4-2 179,-4-1-56,-3-13-33,-11 14-1,-1-19 1,-29 28 0,-9-7-90,-13 24 90,-13 2-180,19 24 90,-6-11-180,16 50 180,2-28-225,17 11 0,2 3-404,-5 2-541,22-7 1,4 0-720,-9 6 809,21-15 1,3-4 989,-5 6 0,31-5 0,-13-3 0</inkml:trace>
  <inkml:trace contextRef="#ctx0" brushRef="#br0" timeOffset="1501">5662 2155 10411,'-17'-4'1979,"-9"1"-1709,-8 18-90,-2-11-180,11 35 90,4-1-90,-1 10-45,16-5 0,2-1-45,-5 2-135,16-5 0,9-3-45,14-8 0,26 4 180,-12-22 180,10-2-90,-25-8 0,-3-22 180,-5-6-90,-18-12 450,9-15-270,-12 19 0,0-24-270,-20 27 0,15-5 0,-15 19 179,4 8 181,13 0-270,-21 33-3482,22 16 3482,-6 18-90,7-20 0,2 0-1060,-1 27 1015,7-29 0,1 2 45,-7 1 0,2 1 45,13 0 0,-1 0-45,-13 0 0,0 0 0,14 0 0,1 0 0,-7 14 0,-2-1-173,3-13 1,-1 0 172,4 21 0,-4-3 0,-7 3-135,4-15 0,-4-3-135,-22-1-269,14 7-91,-42-25-270,26-1-539,-27-9-1481,0-4 2920,13-24 0,2-4 0,22-19 0</inkml:trace>
  <inkml:trace contextRef="#ctx0" brushRef="#br0" timeOffset="1851">6202 2204 12120,'-24'-6'630,"-16"2"-630,13 3 0,-10 0 90,3 16-90,9-11 0,3 30 0,0-17 0,11 20 0,-4-4 90,13 15-90,-4-10-4342,24 23 4252,13-29 0,12 5 736,6-20-646,-6-5 0,1-6 0,3-2 0,-1-4 0,-1 0 0,11-26 0,-19-6 0,-15 3 0,-4-3-90,-5-19 90,-5 0-90,-8 10 0,0 3-269,-28 0-91,6 4-450,-26 4-269,11 4-2339,-16 2 3508,13 10 0,-8 2 0,19 10 0</inkml:trace>
  <inkml:trace contextRef="#ctx0" brushRef="#br0" timeOffset="2184">6510 2149 9691,'15'0'720,"3"0"-450,-6 0-90,8 16-90,-6-12 90,3 37 0,1-3-180,-4 13 0,-5-11 0,-1 0 0,0 10-2126,-4-7 0,-2 0 2126,2 4 270,-3 11 1039,-1-26-949,1-7-360,-1-7 0,0-6 90,0-54-180,0-10 45,10 11 0,1-3 827,-10 4 0,3 1-917,15 8 0,0 1-404,-15-33-1,14 33 0,2-1-674,-4-9 0,-1 1 269,5 10 1,1 1 944,1-5 0,-1 2 0,10-5 0,0 6 0</inkml:trace>
  <inkml:trace contextRef="#ctx0" brushRef="#br0" timeOffset="2376">7363 2247 10321,'0'6'1709,"0"2"-1439,0 0 0,0 5-270,0 0 0,0 2 0,0 13-90,0-3-1079,0 17-181,0-14-269,0 6-90,0-9 1709,0-1 0,0-2 0,0-1 0</inkml:trace>
  <inkml:trace contextRef="#ctx0" brushRef="#br0" timeOffset="2552">7198 1605 11041,'-12'-23'90,"3"3"0,3 5-810,2 5-449,2 29 1169,17 10 0,6 19 0,16 0 0</inkml:trace>
  <inkml:trace contextRef="#ctx0" brushRef="#br0" timeOffset="2901">7600 2440 9332,'11'5'899,"1"-2"-719,5-1-90,1-2 0,5 0 0,20 0-180,-8-20 135,-2 11 0,0-1 315,6-12-926,13-9 746,-19 27 180,1-28 0,-8 18 179,2-25-449,-14 13 90,-1-16 0,-12 16 180,-25-8-270,-9 18 0,-15 2 0,-13 11 0,23 2-90,-20 19 90,30 8-270,-8 23-90,25-7-810,14-7 1,4 1-540,-3-1-90,24-2 0,4-3 1709,-2-7 0,2-11 0,1-3 0,12-2 0</inkml:trace>
  <inkml:trace contextRef="#ctx0" brushRef="#br0" timeOffset="3152">8470 2051 11490,'0'-20'1440,"0"3"-1350,-17 10-90,13 22 0,-30 15 0,29 11-45,-4-8 0,1 1 45,8 10-2171,-2-3 0,4 0 2261,23 8-90,-19 13 35,43-19-125,-43-4-344,41-1 524,-42-5-453,32-3 363,-33-4 2350,11 5-2530,-15-10-2069,-41 12 180,9-15 2036,-3-7 0,-2 0 0,-20 5 1,-5-1-1</inkml:trace>
  <inkml:trace contextRef="#ctx0" brushRef="#br0" timeOffset="4676">4025 4483 13020,'0'51'269,"0"-5"-269,0 9-986,0-6 986,0 2 318,0 3-948,0-16 1,0-1-811,0 19-2115,9-13 1,1-1 3554,-6 1 0,31 8 0,-15-23 0</inkml:trace>
  <inkml:trace contextRef="#ctx0" brushRef="#br0" timeOffset="4852">4080 4074 10411,'-8'-12'-1709,"6"24"270,13 13 1439,-6 14 0,34 4 0,-14-11 0</inkml:trace>
  <inkml:trace contextRef="#ctx0" brushRef="#br0" timeOffset="5252">4988 4537 10411,'-57'0'1979,"10"20"-1619,0-15-270,11 33-90,-17-5-2415,14 8 2415,-6 6 90,21-12 14,10-1-104,0 2 241,12 10-331,-5-12-269,33 14 89,8-27 45,-2-9 0,3-2 135,18-5 45,-17-13 0,-3-3-45,5-8 0,6-21 90,-19-19 0,-5 8 45,-13-2 0,-3-3 169,1 18 1,-2 0-80,0-15 0,-6-1-280,-8 14 0,-1 2 280,10-1 0,-2 1 44,-17 1 1,0 2 0,17-31-180,-29 12 0,29 9 306,-21 9-126,23 16-180,-9 28 90,11 14-90,-1 13 0,2 4 0,19 19-90,-8-1 0,1 3-205,-2-21 1,2-1-666,5 6 1,3 4-1,-3-4-810,-5-4 0,-1-2 1770,16 13 0,2-2 0,-11-17 0,-1-3 0,1 1 0,0 1 0</inkml:trace>
  <inkml:trace contextRef="#ctx0" brushRef="#br0" timeOffset="5964">6535 4481 12030,'-11'-3'1080,"2"-1"-991,-3-1-178,3 0 89,4 1 0,0 1 0,5 2 0,-1 1 0</inkml:trace>
  <inkml:trace contextRef="#ctx0" brushRef="#br0" timeOffset="6094">6565 4922 12030,'0'15'180,"0"-1"-180,-19-9 0,15 0 0,-15-5 0</inkml:trace>
  <inkml:trace contextRef="#ctx0" brushRef="#br0" timeOffset="6720">7552 4483 12030,'-7'-13'1709,"2"0"-1709,-4 7 90,5 18-90,4 18-90,0 10 0,0 8-360,0-8-2068,19 18 449,-1-12 1390,2-10 1,-1 0 0,-2 3-1,0 9 1</inkml:trace>
  <inkml:trace contextRef="#ctx0" brushRef="#br0" timeOffset="6904">7482 3978 11670,'-8'-13'-90,"1"3"180,1 1-2968,3 1 809,27 5 2069,-18 20 0,48-12 0,-18 14 0</inkml:trace>
  <inkml:trace contextRef="#ctx0" brushRef="#br0" timeOffset="7272">8140 4413 9961,'0'26'1799,"0"18"-1529,0-14-180,0 28-90,0-25 0,0 11 0,0-14 0,14-1 0,-10-2-90,10-2 90,-14-2-360,10 0-269,-7 1 89,7-7-449,-6-1 899,0-11 0,1-19 90,-2 10 0,0-38 90,0 17 90,2-25 269,0 5-89,-2 11 0,1 0-90,1-15 44,-1 11 1,-1 2 765,0 6-900,17 0 0,1 63-270,1-7 90,4 14 0,0 3-404,-3 3-226,10-5 1,4-1-1290,2 4 1154,-14-17 1,3-1 764,3-5 0,0-4 0,17 1 0,-16-9 0,0 1 0</inkml:trace>
  <inkml:trace contextRef="#ctx0" brushRef="#br0" timeOffset="7519">9063 4062 10951,'-24'-49'1349,"5"6"-989,7 4 179,9 16 721,-9 4-811,12 30-269,0 21-90,0 11-90,9-2 0,0 2 0,-4 18 0,12-2 0,1 2-251,-15-23 0,-1 0 221,6 5 0,3 4 0,-2-4-572,-1-4 1,-2-2 196,0 12 0,2-1-404,15 12-181,-20-3-359,17-8-1170,-10 7 990,3-21 1529,-3 2 0,-6-24 0,-1-4 0</inkml:trace>
  <inkml:trace contextRef="#ctx0" brushRef="#br0" timeOffset="7657">8875 4476 11490,'-26'-39'1080,"6"4"-451,8 7-359,7 4-180,5 5-90,17 2 0,6 2-405,13 6 1,6 1-91,-9 1 0,2 1-2045,11 0 0,6-1 0,-3 1 2540,1 0 0,-1 1 0,-4 1 0,2 0 0,-2 1 0,4 0 0,-1 0 0</inkml:trace>
  <inkml:trace contextRef="#ctx0" brushRef="#br0" timeOffset="8163">11182 3603 12660,'-22'-28'809,"-7"2"-539,27 4 450,-10 6 359,2 4-899,8 26-90,-8 3 0,10 28 0,0 0-650,0 10 605,9-22 0,1 0-90,-8 2 0,0 2 45,16 20 0,-1 3 0,-14-15 0,-2 2-967,7 5 0,2 5 1,-1-5 966,-3-3 0,0-2-135,0 14 0,1 1-952,1-6 1,-1-1 771,-6-15 1,-1 0-271,3 17 0,-1-4-314,-2-2 899,0 5 0,0-61 0,0-7 0</inkml:trace>
  <inkml:trace contextRef="#ctx0" brushRef="#br0" timeOffset="8468">11158 3521 9961,'0'-13'720,"-7"0"-450,5 5 359,-5-2-359,7 2-90,17-5 0,9 2-180,12-3 90,3 4-118,-1 0 28,0 2 180,5 4-90,-1 1 180,1 3 0,14 22-91,-17-17-89,-10 26 0,-5 4-463,-2-4 418,-11 2 0,-3 3-45,-5 10 0,-3 2 0,-3 2 0,-26 0 0,19 1-45,-19-27 0,-6 2-270,9 9 1,-1 0-91,-6-8 0,-2-1-1034,-11 15 0,3-1-270,-5 0 809,18-15 1,1-3 899,0-1 0,12-4 0,5-5 0</inkml:trace>
  <inkml:trace contextRef="#ctx0" brushRef="#br0" timeOffset="8756">12092 3428 12120,'8'-2'990,"0"0"-451,-1 22-449,-3-15-45,0 26 0,-2 6-45,0-1-842,-1 2 1,1 3 751,1 14 90,0 4 172,2 4-217,0-17 0,1 1-90,-1-12 0,0 1-810,5 23 1,1 0-495,3 6-91,0-15 1,-1-2 1529,2-1 0,4 5 0,-7-26 0</inkml:trace>
  <inkml:trace contextRef="#ctx0" brushRef="#br0" timeOffset="9017">12648 3715 13649,'-26'15'990,"-33"10"-900,33 12-45,-3-16 0,-3 2-1,2 4 1,2 2 45,-16 19-90,9-6 0,2 2 0,3 8-45,11-8 0,3 0-975,8 8 481,2 12-1,33-21-180,0-5-89,29-4-765,-12-13 0,3-3 584,-8-6 1,1-1 903,18 3 1,0-3 0,-10-7 0,-2-2-1,2 1 1,0-1 0</inkml:trace>
  <inkml:trace contextRef="#ctx0" brushRef="#br0" timeOffset="9999">14317 3455 11670,'2'-26'1350,"0"-3"-541,-1 13-719,0 21-4341,-1 35 4430,0 15-224,0-17 1,0 1 194,0-4 1,0 0-151,1 3 0,-2 2 45,-5 1 0,-1 3-45,5 21 0,1 0-45,-6-14 0,0 0 15,6 4 0,2 5 1,-1-6-471,0-5 0,0-3 365,0 13 0,0-1 0,0-22 0,0-2-45,0 28 0,0-10-277,0-10-172,0-12-1,0-9 3336,0-28-2976,8-22 1,2-9 179,-5-28-312,5 18 1,4-7-1,-3 3 357,-9 3 0,1 1 105,6 3 0,4-3 0,-3 3 30,-8-8 0,0 2 225,12-1 0,3-2 44,-9 6 1,-2-3 0,1 3-180,7-5 0,1-1-90,-4 1 0,0-3 0,-2 7-90,0 10 0,-2 4 179,1-7 1,1 4 1310,3 1-1130,-5 19-158,8 28-22,-6 11-90,2 12 0,-1 4-90,5 18 0,-5-16 0,1 4 0,1 7 0,0-1-186,-3-10 0,1 2 186,1 4 0,2 4 0,-1-4 230,-1-3 1,1-1-456,4 13 0,0-1-90,-5-15 0,0-1-45,0-1 1,0-1-46,-1 1 0,0-1 0,0-3 1,-1 0-676,4 29-89,0-5-404,-9-22 1,-1-2 1572,1 12 0,-2 3 0,-2-24 0</inkml:trace>
  <inkml:trace contextRef="#ctx0" brushRef="#br0" timeOffset="10149">14270 4280 9961,'-5'-26'630,"2"1"-540,20-8-90,26 6-1688,10-4 1283,-16 17 0,2 3-659,-3 0 1,0 1 28,4-3 1,2 0 950,4 2 1,0-1 0,2 0 0,0-1 0,2 1 0,-1 1 0</inkml:trace>
  <inkml:trace contextRef="#ctx0" brushRef="#br0" timeOffset="10398">15408 3338 10951,'24'-17'1169,"28"-1"-1079,-23 1 0,30-2-135,-20 6 0,1 1-45,21-7-1271,-6 5 1,-1 1 191,9 1 801,-26 5 1,1 1-2421,20 1 2788,-21 3 0,3 1 0,-21 1 0</inkml:trace>
  <inkml:trace contextRef="#ctx0" brushRef="#br0" timeOffset="10582">15807 3512 9691,'-13'25'1799,"-1"0"-1259,13 7 0,-3 2-180,4 7-180,0 1 89,0 4-269,-1-10 0,2 1-523,14 21 523,-14-5 0,2-1-616,11-19 1,0-2 210,-11 12 1,-2 1-991,10 2 1,2-2 494,-4-8 1,-1-1 899,2 10 0,1 0 0,12 15 0,-7-3 0</inkml:trace>
  <inkml:trace contextRef="#ctx0" brushRef="#br0" timeOffset="10749">15758 4979 11490,'42'-23'270,"5"-16"-2011,7 20 1696,-22-1 0,2-1-730,4 3 1,1 1 99,4-2 1,1 0-675,3-1 1,1-1 1348,1 2 0,0 0 0,0-1 0,1 1 0,-1 0 0,1 1 0</inkml:trace>
  <inkml:trace contextRef="#ctx0" brushRef="#br0" timeOffset="12585">4043 7144 11221,'-22'15'989,"4"14"-899,0 11-675,13 11 495,-13-3-273,7 5 363,8 3 0,-8 1-1055,11 0 1145,0-2-581,11-20 0,1-1 491,-7 15-45,16-21 0,0-1 172,-17 1-307,31-8 479,-15-9-209,18-28-180,-8-6 90,0-25 0,-14 10 0,0-1 188,-4 6 0,0 0-143,4-12 0,-2-4 0,-1-1 0,-2 0 0,-2 14 0,-2-1-45,3-20 0,-1 3 180,1 2 1277,0-10-1457,-3 44 90,13 21-1,-7 33-89,2-2 0,1 2 0,-7-3 0,-1 2-1576,9 18 1,0-2 1395,-7-18 0,1-1-135,4 11 0,0-1-625,9 15-499,3-5 0,5-3 1439,-7-21 0,3-3 0,17 9 0,-15-15 0,0 0 0</inkml:trace>
  <inkml:trace contextRef="#ctx0" brushRef="#br0" timeOffset="12947">5210 7240 10771,'-21'-22'1529,"-19"3"-1169,7 11-90,-12 3-180,10 17 0,0 4-90,-9 7 134,7 10 1,2 5-1599,-2 10 1464,15-15 0,3 1 90,1 16-180,8-3 180,6-5-270,4 8 1,28-18-1,-21 2 0,47-24 373,-33-6-193,41-18 0,-26 10 241,14-38-241,-11-1 180,-19-14-1,-2 14 1,-4 1-90,-11-8 135,3 8 0,-1 1-225,-5 1 180,-14-21 580,10 69-850,-11-9 180,15 48-90,21-9-180,-16 5-1363,30 1 644,-32 3-675,10-16 0,4 0-45,7 14 1619,7 5 0,3-25 0,-9-4 0</inkml:trace>
  <inkml:trace contextRef="#ctx0" brushRef="#br0" timeOffset="13512">5535 7139 9961,'5'-4'1799,"-4"20"-1529,4-11 0,-1 40-180,4-4 0,-1 11-90,2 7 0,1 2 0,-4-15 0,0-8 0,-1-1 0,1 1 0,0 17-90,-3-32-540,0 1 450,-1-33 180,1 9-90,0-41 90,5-3-90,0-14-317,-1 14 1,0 0 406,4-12 45,-5 20 0,2 0 225,6-23-90,-1 20 180,5-7-90,-5 33-270,6 2 89,-7 31-89,3-15 0,-3 43 994,-2-24-994,-1 17 0,0 4 0,0 3-1741,1-2 0,0-2 1471,-1-5 0,5 5 0,-4-19-90,2-6 91,-3-8-181,3 0 0,-1-10 180,0 3 270,8-20 0,-5-13-90,13-31 180,-15 3 900,-2 24 1,0 0-721,-4-20 179,4 2-941,-7-2 582,3 7-642,-3 3 822,0 8 360,2 4-540,2 15 1393,2 21-1393,1-1 0,1 40 0,2-19-90,-1 27 1199,4-7-1244,-3-11 0,0 1-315,9 19-945,-2-9 1,2-2-1648,7 7 2952,-9-19 0,2-2 0,12 6 0,4-3 0</inkml:trace>
  <inkml:trace contextRef="#ctx0" brushRef="#br0" timeOffset="13884">6755 7370 10411,'-18'9'1619,"25"-6"-1799,21 7 0,14-10 90,1 0 0,-6-19 90,2 14 0,-13-19 0,0-3 0,10 7-990,6-27 990,-22 18 90,-11 0 418,-3-1-58,-6-13-180,0 12 89,-23-16-89,-6 26-90,-14-1 90,4 16 0,8 3-90,1 3 180,-9 21-271,12 13-44,10-3 0,3 3-45,5 23-45,15-16 0,2-1-314,-2 8-631,31-7 1,7-4-1825,1 4 1735,3-15 0,3-3-226,-15-8 1,-1-4 1304,3 1 0,1-1 0,2-2 0,-1-2 0,3 1 0,0-1 0</inkml:trace>
  <inkml:trace contextRef="#ctx0" brushRef="#br0" timeOffset="14263">8692 7014 13199,'-21'-3'180,"8"0"-180,-5 1 0,15 0-3058,-7-1 3058,10 18 0,24 1 0,7 18 0</inkml:trace>
  <inkml:trace contextRef="#ctx0" brushRef="#br0" timeOffset="14379">8880 7581 11131,'0'7'-3598,"0"-1"3598,0-2 0,0-2 0,0-2 0</inkml:trace>
  <inkml:trace contextRef="#ctx0" brushRef="#br0" timeOffset="14985">9802 6794 11940,'-1'-24'1529,"1"4"-629,-1 6-630,20 23-180,9 24 0,12 11-440,-18-16 0,0 1 350,15 18 0,6 3 45,-13-14 0,0 0-90,-6-8 0,0-1-482,6 7 0,0-1 617,7 9-90,-3-5 0,-5-5 180,4 1-91,-13-14-89,5 0 0,-16-15 399,3-26-849,-6 1 1176,3-27-1536,-4 14 1,1-2-450,4-24-628,-2 18 0,0-1 88,4-21 1799,5 6 0,-1 3 0,4 5 0</inkml:trace>
  <inkml:trace contextRef="#ctx0" brushRef="#br0" timeOffset="15381">11300 6903 12120,'-42'0'1169,"-5"0"-899,-4 0-2965,10 0 0,-2 0 2875,-22 0-180,22-2 0,1 4 1125,-15 18-1035,7-15-90,7 34 0,6-11 0,18 8-180,4 12-179,42-22-541,16 13 540,15-26 102,-24-3 1,-1-2 167,21-7-179,1 2 269,0-3 0,-18-7 0,-1-4 0,14-14 224,-15 4 1,-3-3 135,-5-14 427,-6-25-517,-15 32-90,-6-18 2483,0 29-2663,0 3 570,-14 4-660,10 30 0,-11 12-450,15 18-269,0 1-2070,18 4 1170,-14-13 1709,24-10 0,5-3 0,-5 0 0,5-11 0,0 0 0</inkml:trace>
  <inkml:trace contextRef="#ctx0" brushRef="#br0" timeOffset="15681">11838 6760 10591,'0'-21'2698,"-15"1"-2518,11 33-90,-12 13 0,16 23 0,0 6-470,0-9 380,0 1 94,0 0-94,0 17 0,14-19 90,-10 19 90,23-37-180,-24 3 90,9-19-180,-2-6 90,-8-27-90,15-1 45,-11-10 0,-2-3-225,12-18-1063,-5 2 0,-1-2 1063,-2 18 1,1 0-181,1-11 0,1-2-1250,2 1 1,0 3 1069,-3 11 1,2 1 255,8-18 0,2 3 1,7 1-1,-9 19 1,1 0-1</inkml:trace>
  <inkml:trace contextRef="#ctx0" brushRef="#br0" timeOffset="15914">12908 6589 11278,'-35'0'944,"-1"0"1,-20 0-765,-4 0-1257,17 0 1167,-3 0-1,5 0 91,-9 24-270,16-5 180,-3 36-270,25-19-89,6 11-271,23-14-270,-12-2-89,47-3-1350,4 2 1709,-21-22 1,2-2 539,20 5 0,-1-4 0,-22-5 0,0-3 0,13 3 0,-1 0 0</inkml:trace>
  <inkml:trace contextRef="#ctx0" brushRef="#br0" timeOffset="16311">13118 5892 11850,'-20'-30'720,"-5"5"-180,23 10 269,-16 8-629,16 35-90,-7-1 0,9 33-617,0-6 572,-2-7 0,4 3-330,7-10 1,2 1 284,-3 6 0,-2 5 0,2-4 0,4-4 0,1 1 0,2 12 0,1 7 0,-4-7-45,-8-13 0,-1-2-45,9 8 0,3 4 1,-3-7-181,-1 9 180,-3-16 0,2-3-180,5-7-360,-4 2 361,0-24-1,-1-3-270,7-27 540,-2-14 0,0 1 0,0-3 0,-6 6 0,1-1-162,5-12 1,1 0 251,2-7 853,4-9-494,-7 22-269,-3 20 0,4 1-90,-8 18-90,7 36 0,-6-9 0,4 32-450,4 5-449,-2-14-540,1-7 0,2-1 132,9 3 1307,-8-16 0,3-3 0,14 3 0,3-4 0</inkml:trace>
  <inkml:trace contextRef="#ctx0" brushRef="#br0" timeOffset="16693">14128 6574 10411,'-27'-18'1529,"5"4"-1259,-22 6 90,-2 3-180,12 5-90,-8 23-90,18-18 0,6 41 0,8-26-90,4 37 0,6-21-810,24 21 451,-17-27-91,44 5-90,-30-17 270,24-8-89,-10-4 269,13-6 180,-12 0 90,15-19 180,-27-10 629,4-25-179,-20 7-91,-4 7 1,-1 2-360,-3-1-180,0-27-90,-14 44 629,10-2-629,-10 34 0,14 11-180,0 31-89,0-7-2237,6-11 1,3-2 1245,7 6 181,2 10-270,8-22-450,-22-2 1799,25-6 0,-15-8 0,14-4 0</inkml:trace>
  <inkml:trace contextRef="#ctx0" brushRef="#br0" timeOffset="16996">14490 6471 10501,'0'-32'1259,"0"13"-629,0-5 0,0 18-451,0 60-179,0-21 0,6 18 0,0 3-663,-3-3 618,2-17 0,2-1 228,2 11-183,-6-2 0,6-5 90,2 5-90,0-15-90,10 4 90,-8-22-90,3-1 90,-7-27 481,6 0-751,1-42 90,0 11 180,-2-2 0,0-2-404,-4 17 1,0-1 313,2-6 0,1-4 0,0 3-1110,0 4 1,0 0 884,3-11 0,2 0-719,1 8 0,0 3-46,11-18 1080,-6 21 0,2 5 0,2 7 0,7 2 0</inkml:trace>
  <inkml:trace contextRef="#ctx0" brushRef="#br0" timeOffset="18545">16835 6278 11221,'-17'0'1619,"-2"0"-1619,-29 0-90,4-15 90,8 11 0,13-27-90,-1 17 0,20-17 90,-23-12 0,20 5-905,-5-16 815,8 13 90,4 2-41,0 1 41,23 4 0,-17 4 0,34 7 90,-14 5 0,17 10-90,-17 24 0,12 5 90,-26 23-557,7 0 467,-5 9 0,-12 6 0,3-10 0,-2 2 0,-11-13 0,-3 1 0,2 6 0,-1 3 0,0-4 0,-1-5 0,-3 0 0,-7 1 0,-5 3 0,4-4 27,9-5 0,-1-3-27,-16 8 0,-2-3-90,1 6-270,6-9-230,10-8-130,-8-6 630,14-10 1,-5-27 448,28-30-89,-9-2-225,14 19 0,-1 3 315,-14-3 381,35 6-651,-12 2 0,13 13-90,11 1 90,-20 25-180,11-12 180,-9 30 159,1-30-519,4 34-1979,21-14 900,-10 2 1349,-3-7 0,1-4 0,13-11 0,-19 4 0,0 0 0</inkml:trace>
  <inkml:trace contextRef="#ctx0" brushRef="#br0" timeOffset="18843">17728 5882 10051,'-20'-20'1260,"14"3"-811,-35 9-359,18 3 270,-10 21-360,4 13 0,19 13-2740,3-8 0,5 1 2740,19 17 0,-16-17 0,3-2 529,20-7 1,3-2-620,1 26 90,0-26 0,4 0 45,4 7 0,-1 0-45,-9-8 0,2 0 0,16 10 0,-1-1 90,1 2 45,-13-11 0,-3-1-45,-9 1 738,8-1-828,-25-12 0,5-3 0,-7-2 2035,-29-2-2935,-9-1-359,-19-2-31,1 0 31,9-18 1259,0 14 0,0-36 0,2 12 0</inkml:trace>
  <inkml:trace contextRef="#ctx0" brushRef="#br0" timeOffset="18992">17605 5886 10501,'21'-23'1349,"-16"1"-1169,40 6-270,-25 1 180,22 2-90,-8 1-90,3 2-899,5 2-90,5 1-406,-10 4 1,0 0 1484,22-1 0,-21 2 0,0 0 0,15 2 0</inkml:trace>
  <inkml:trace contextRef="#ctx0" brushRef="#br0" timeOffset="19308">18672 5780 11580,'-40'17'1799,"20"1"-1619,-17 19-90,32 0-45,-10-4 0,-1 2-822,6 23 777,2-19 0,0 1 0,2 20 0,6 1 0,23-1 0,-18-1 45,20-30 0,2-1-135,0 25 90,9-16 0,4-3 45,-13-9 0,0-1-45,20 13 0,0-2 0,9-2 0,-21-13 0,-1-3 0,6 1 90,-5-5-180,-9-4-780,-6-4 60,-11-18-359,-34 9-270,0-32 0,-29 19-943,10-20 2382,-5 6 0,-5-3 0,-1-2 0</inkml:trace>
  <inkml:trace contextRef="#ctx0" brushRef="#br0" timeOffset="19445">18545 5759 10591,'50'-27'720,"1"-1"-720,-8 12 0,1 2-350,-11 1 1,3 1 34,25-5 0,1 2-405,-24 7 1,-1 1 719,24-2 0,-1 3 0,-25 3 0,-2 1 0,8 1 0,1 0 0</inkml:trace>
  <inkml:trace contextRef="#ctx0" brushRef="#br0" timeOffset="24838">4830 9876 10681,'-61'-1'630,"1"18"-630,10-13-972,-1 34 882,1-21 180,6 23 0,4-10-3755,10 16 3575,12-12-90,9 9 86,29-16 94,2 0-194,9-9 0,5-1 194,17 9 0,-17-10 0,2 0 0,4-1 0,-1 0 90,20 8 45,-13-3 0,-1 1 487,-2 5-353,-19-2 1,-5 2 0,-6 5 2577,-7 13-2757,-34 1-90,19-10 0,-29-6 0,-6-2 1469,10 5-1559,-13-8 0,-2-2-551,4 0-1337,-7 2-1620,24-14 3598,4-4 0,11-4 0,3-2 0</inkml:trace>
  <inkml:trace contextRef="#ctx0" brushRef="#br0" timeOffset="25091">5062 9562 11311,'12'-31'1529,"-1"5"-1170,-5 6 1,0 9-90,-2 3-90,3 6 0,4 0-90,4 25 90,5-17-90,-1 29 0,-1 7 0,15-4-837,-9 7 1,1 14 0,-2-7 746,-3-10 0,-1 2 0,4 14 0,0 8 0,-4-6 0,-5-12 0,-3-1 0,2 17 0,-2-1-1370,-5-18 0,-2-3 1235,0 0 0,-2 0-225,0-3 0,-1 1-221,-1-3 1,0-1-230,0 30-359,0-7-135,-9-26 0,0-1 134,4 10 1170,-33 4 0,33-28 0,-15-4 0</inkml:trace>
  <inkml:trace contextRef="#ctx0" brushRef="#br0" timeOffset="25257">5080 10442 8544,'0'-47'899,"0"1"-539,21 2-180,-15 3-270,38 3 90,-38 4 0,44 3 90,-26 4-180,25 4-90,-11 4-989,26 0 269,-13 9 540,-17 4 1,2 2-496,2 3 1,0 1-316,19-1 1170,-18 0 0,-1 2 0,11 13 0,1 3 0</inkml:trace>
  <inkml:trace contextRef="#ctx0" brushRef="#br0" timeOffset="25605">6010 10128 11490,'-42'0'1530,"-7"0"-1351,28 17-89,-24-13-753,27 34 753,-18-19 126,12 20-126,10-5 0,-7 2-90,18 18 0,-9-16-135,22-4 0,4-1-315,-8-6 45,24-6 1,6-6 134,-7-8 45,12-13 0,4-3 135,2 4-555,-16-15 0,-1-4 645,12 1-90,-6-24 270,-5 7-45,-15 9 0,-2-1 225,0-19-1267,-6 6 0,-3 1 1267,-5-7-623,-10 13 1,0 1 262,5 4 1137,-15-3-1047,20 23 90,-13 7-270,9 25 180,-9 1-90,13 24 89,18 17-89,5-8 1313,-13-18 1,3 2-1899,16 0 1,1-1-1153,-3 17 927,3-19 1,2-4-990,10 6-800,4-8 2599,5-7 0,3-10 0,3-5 0</inkml:trace>
  <inkml:trace contextRef="#ctx0" brushRef="#br0" timeOffset="26010">7095 9342 11580,'-16'-32'1619,"13"6"-539,-13 13-900,7 31 180,7 24-360,-7 17 44,8-7 1,2 2-746,-1-18 0,0 1 746,0 14 0,0 0-90,-1-13 0,2-2 45,6 0 0,1 2-90,-6 6 0,-2 4 0,2-3-180,5-3 0,0 0-90,-2 8 0,-2 4 1,0-6-181,-1 13 90,4-16 1,-1-2-451,-5-1 270,0 3 582,-23-23-222,17-9 180,-36-5 90,13-5 90,-12-2 225,7-10 0,1-5 135,-12-16-1576,6 2 1,0-3 1575,-4-16-226,17 22 1,1 1-104,-1-13 148,10 0-179,8-1-90,35-15 0,3 12-161,14 6 1,7 4 115,-15 12 0,3 2-165,7-1 0,6 0 0,-4 2-285,-1 4 1,0 1-1,15-3 1,-1 1 89,-19 7 0,-2 1-45,0 1 1,0 1-1,-4 1 0,2 1 450,9 0 0,-1 0 0,20 1 0,-26 0 0,0 0 0</inkml:trace>
  <inkml:trace contextRef="#ctx0" brushRef="#br0" timeOffset="26356">7822 9946 10051,'-23'22'1439,"6"1"-1259,17-3 90,0 1 90,0 3-180,0 3 0,0 3-180,0 3 90,0 17-180,0-12 180,19 24-90,0-28 0,3-6 0,2-1-90,4-3-180,15 5 180,-21-23-90,16-3 180,-19-28 0,11-9-90,-16-15 90,-3-3 90,-8 19 0,-1-1 90,-1-23 135,-11 8 0,0 1-136,5-9-179,-14 14 0,1 2-550,13 2 730,-12-3 269,17 28-359,0 21-180,0 22 180,20 28-180,-16-1-680,15-25 1,0-1 319,-14 17-359,38-2-630,-25-1-181,9-18 1,4-1-90,8 11 1709,15-1 0,-8-22 0,1-7 0</inkml:trace>
  <inkml:trace contextRef="#ctx0" brushRef="#br0" timeOffset="26647">8755 9801 10771,'-28'-25'1169,"-15"4"-899,38 8 90,-37 3-180,12 6-90,-22 17-90,21 16 90,-9 10-90,32-6 0,4 1 0,-14 13-45,22-5 0,3 0 45,-2 8-45,25-9 0,6-2 45,-3 3 0,3-16 0,8 0 0,-4-3 0,17 8 90,-3-4 0,-2-3-159,-10-9 69,6 2 90,-24-11-90,-13-2-180,-3-1-180,-38-2-360,7-1-269,-29 0-5439,-11 0 6428,11 14 0,18-12 0,0-1 0,-13 13 0</inkml:trace>
  <inkml:trace contextRef="#ctx0" brushRef="#br0" timeOffset="26856">9513 9811 12120,'6'-9'0,"-1"2"-180,-2 2-1799,0 3-90,-1 2 2069,1 21 0,-1-16 0,-1 15 0</inkml:trace>
  <inkml:trace contextRef="#ctx0" brushRef="#br0" timeOffset="26991">9747 10360 12750,'5'10'112,"1"-2"0,-4-4 1,1-2-1</inkml:trace>
  <inkml:trace contextRef="#ctx0" brushRef="#br0" timeOffset="30505">11110 9604 12570,'0'-11'1619,"0"19"-1439,-16 9-180,13 21 0,-13 3 90,16 10-1921,-10 7 1741,7 4 90,-7 3-1341,9-19 0,2 0 1116,-2-11 0,2-1-405,9 10 1,0-1-1153,-4 10-17,34-4 1799,-15 6 0,0-19 0,-5 5 0</inkml:trace>
  <inkml:trace contextRef="#ctx0" brushRef="#br0" timeOffset="30671">11088 9457 9332,'-18'-38'0,"-7"5"90,22 8-2339,-11 2 2249,32 13 0,-18 0 0,19 10 0</inkml:trace>
  <inkml:trace contextRef="#ctx0" brushRef="#br0" timeOffset="31042">11643 9632 9781,'0'20'1440,"0"1"-991,0 1-179,0 4-90,0-1 0,0 6-180,0 0 90,0 22-90,0-12 0,-1-5 0,2 0 0,16 5 0,-12 13 0,24-6-90,-27-15 0,23 12-270,-22-26-179,17 1 449,-14-14 0,14-39 0,-8 5 90,0-13 0,-1-4 180,2-9-46,-1 7 1,0 1-469,1-6 694,4-7-90,-6 30-91,-1 14 1,2 5-90,6 10 0,-4 21-90,15 15 0,-12 12 0,1-8 0,0 0-90,3 11-540,0-6 1,1-1-1572,5 3 1391,-10-17 1,3-3 663,24 1 1,-7-6 0,13-6 0</inkml:trace>
  <inkml:trace contextRef="#ctx0" brushRef="#br0" timeOffset="31412">12653 9302 11041,'-30'-46'629,"5"7"361,12 6-540,10 16-91,-21 5-89,21 29 0,-7 18-270,10 13 90,0 11-90,9-18 0,3 1-257,-2-9 0,3 1 257,8 28 0,3-1 0,-7-24 0,0 0-210,0 10 0,1 7 1,-2-7-151,-3-10 0,-1-1-180,10 29 1,-3-4-271,-9-14-1708,4 15 1978,-12-39 0,2 0 630,-25-18 270,-27-21 180,-3-11-1019,17 9 1,0-3 1287,-14-22-89,1 2-1409,12 10 1,1-2 958,10 7 0,1-1 89,-12-17 1,3-1-627,11-6 267,6 19 0,7 0 90,22 2 0,8 1-180,16-13-30,-4 18 0,9 1 0,-1 2-330,2 2 1,4 2-901,11-2 1,7 0 0,-4 2 1221,-1 3 0,-1 2 1,-7 1-1,3 1 0,-4 0 1,5 3-1,-1-1 0</inkml:trace>
  <inkml:trace contextRef="#ctx0" brushRef="#br0" timeOffset="32339">15415 9509 11131,'-17'-27'1169,"13"4"-989,-33 5 90,5 3-90,-11 9-46,10 14 1,0 4-135,-10 11-1472,13 1 0,1 3 1382,-9 19 180,1 7 610,7 5-700,16-18 0,2 2 90,0 20-90,4-17 0,7-1 90,21-3-180,13 4 90,12-32-90,6-4 0,-18-23 0,0-6 0,19-9 45,-7-15 0,0-6-16,-19 17 1,-2-2 60,0-7 0,1-6 0,-4 2-45,-4 3 0,-3-3 67,-5 0 1,-2-7 0,-1-1-1,-1 6 23,0-6 0,-4 0 157,-4 5 1,-3-5-1,-1-1 1,3 9-68,2-1 0,-2 2-105,-6 2 0,-4-3 0,1 6-30,-6-22 89,8 28 1,1 4 270,-5 4-90,4 13-270,8 28 90,-8 9-90,11 26-780,10-8 0,0 3 825,-8-7 0,1 2-135,12 8 0,5 5 0,-2-4-639,-6 0 1,0-1 338,4-6 0,3 3 1,0-4-331,0 3 1,0-1-316,0 0 1,1-1-136,0-1 1,0 0 1169,1 0 0,-1-2 0,1-1 0,0-1 0,0-1 0,0 0 0</inkml:trace>
  <inkml:trace contextRef="#ctx0" brushRef="#br0" timeOffset="32636">15825 9992 11131,'-10'-20'1259,"2"3"-1169,8 1-90,18 0 90,-13-3-90,21 0 0,4 0 0,-3-13 45,1 9 0,3-1-45,-4-3 0,-1 0 0,13-16 90,-9 6 0,-4-1 90,-7-7-46,-3 8 1,-4 0 45,-10-5 0,-8 8 0,-6 2-90,-24 5 0,4 9 0,-1 5-90,-19 8 90,-7 22-90,39 16-969,-13 10 789,31 10-90,-7-9-539,9 5-900,21-14 0,5 1-360,5 20 2069,4-21 0,3-2 0,10 12 0,1-5 0</inkml:trace>
  <inkml:trace contextRef="#ctx0" brushRef="#br0" timeOffset="33103">16607 9890 10591,'0'-26'1349,"0"-3"-989,0-4 180,0-26-270,0 12-1439,7 13 1,2 0 1258,-5-16 180,35-5 90,-34 1-135,15 14 0,3 0 350,-1-19-395,-9 10 0,-1 1 0,5-6-348,-17-12 168,0 26 0,0 6 0,0 6 90,-23 1-90,0 15 1190,-23 17-1190,25 16 0,3 9 0,1 6-90,2 21-47,5-17 0,1 3-43,2 12 0,3-1-135,2-11 0,4 1-75,3 6 1,3 5-1,3-4 44,4-4 0,3-1-134,0 5 1,1 5-1,1-6 75,3-4 1,0-2 14,-8 2 0,-3 4 0,1-5 165,3-6 1,-2-3 179,-6 8 0,-2 0 45,2-10 0,-2-3 0,-6 13 179,-17-14 1,-5-5 180,-5-3-124,-13-11 1,-5-4 33,-3-3 359,-17-3 91,5-23-630,22-8 90,13 3 0,4-3-270,7-20 90,6 14 0,7 0 0,28-11-270,-14 14 0,2 1-45,13 7 1,4 2-981,-3-1 0,1-1 755,3 1 1,3-1-211,1 2 0,3-1 1,-1 2 749,6-4 0,1 1 0,-5 3 0,1 0 0,-1 1 0,2-1 0,0 1 0</inkml:trace>
  <inkml:trace contextRef="#ctx0" brushRef="#br0" timeOffset="33854">17538 9258 10771,'-27'-21'1079,"20"2"-719,-43 2-90,44 3 90,-40 3 269,27 5-539,-27 1 90,9 20-90,3 15-45,17-2 0,3 3-45,3 29 0,5-27 0,1 1-45,5 4 0,0-1 45,0 21-315,10-12 0,5-1-1157,15 5 1157,-8-20 0,2-3-135,20 3-359,-7-6 134,-2-16 1,1-2 584,12 2 45,-5-16 0,-2-8 135,-8-21 134,-9 2 1,-5-4 135,-7-23 180,-5 19 0,-2 0-1,-5-8 25,0-13-384,-20 13-180,14 17 270,-30 0-90,32 19-180,-11 27 0,15 10 0,0 15-90,0 1-180,17 2 0,9-10-629,24 10 269,-9-25 360,2-2-90,-14-13 909,-2 0-549,-2 0 0,-2 0 90,-5-21-90,-1 15 540,-5-51-360,-5 34 719,-2-43-809,-5 35-180,0-15 540,-16 26-450,12 21 0,-11 23 0,15 33 0,21-9-45,-8-17 0,3-1-679,26 0 544,1 6-449,11-25 359,-11-4 180,-4-15 0,0-4 90,7-6 0,0-19 0,-4-5 0,-2-9 135,-5-4 0,-5-3-45,-12-5 0,-7 7 0,-3-2-471,-5 21 0,-2 1 560,1-13 1,-3 1-45,-8 11 0,-1 2 90,9-2 0,-3 0 0,-15 1 0,-3-2-1,6-13 1,0 1-180,-4 13 0,-2 1 0,-6-15 0,2 3 495,-5 4-360,-13 5 180,23 29-590,2 39 320,6 1 0,12 34 0,-5-2-45,4-9 0,4 2-437,9-11 1,2 3 421,-3 6 0,0 5 0,2-4-30,10-5 0,2 0-240,-3 5 0,0 5 0,-1-6-589,-1-5 0,1-3 289,6 15 0,1-3-315,-7-19 1,-1-3-226,1-1 1,1-2-232,0-3 0,1-1 1311,24 20 0,2-11 0,2-6 0</inkml:trace>
  <inkml:trace contextRef="#ctx0" brushRef="#br0" timeOffset="34705">18088 9285 9961,'14'-11'1260,"-10"2"-811,10 0-89,-1 0-270,-9 3 0,18-1 0,-20 2 90,19 3-90,-13 0 0,12 2-180,-7 0 90,1 21 90,4 8-270,-5 13-450,2 2-629,-9-7-540,1 0-450,-2 2 2249,0-1 0,0-1 0,1-1 0</inkml:trace>
  <inkml:trace contextRef="#ctx0" brushRef="#br0" timeOffset="35055">19400 8643 12840,'7'-24'719,"-2"4"91,-1 5 89,-3 5-719,-1 23-90,0 5-90,0 23 90,0 0-90,0-4 0,0 2 0,0 24-1357,-2-3 0,4 1 1087,7-24 0,1 0-585,-9 25 1,3 0-39,13-27 0,1-1 173,-16 9 1,-1-2-541,25 9 181,-23-8-180,16-7 1259,-17-8 0,7-7 0,-9-4 0</inkml:trace>
  <inkml:trace contextRef="#ctx0" brushRef="#br0" timeOffset="35187">19262 9278 12120,'-23'-33'900,"9"2"-451,-3-13-449,15 11 0,31-9-1208,10 14 983,-1 13 1,4 2-271,-3 1 0,1-1-735,4 1 1,3 0 0,-1 1 993,9-1 0,1 1 0,-7 1 0,4 0 0,-4 2 0,4 0 0,0 1 0</inkml:trace>
  <inkml:trace contextRef="#ctx0" brushRef="#br0" timeOffset="35588">21065 8013 12840,'-36'-49'719,"8"11"-449,-1 23 0,-4 4 180,-13 0-46,9 24 1,1 9-703,5-4 0,2 5 328,-4 14 0,-1 9 0,3-1-662,3 2 1,2 4 653,8-8 0,0 7 1,2 0-1,2-4-22,-1 13 0,8 2-405,12-5 0,7 8 1,3 0-1,2-9-90,5 6 1,8-4-406,4-8 1,9 4-1,2-2 1,-2-9-1091,10-2 0,2-7 1990,-6-5 0,4-1 0,-2-3 0,6-4 0,-2-3 0,2-2 0,0 0 0</inkml:trace>
  <inkml:trace contextRef="#ctx0" brushRef="#br0" timeOffset="36079">22057 9019 12300,'-9'0'1259,"4"-17"-989,22-17 0,-12-11-1558,18 16 1,3 0 1557,-1-23-136,1 23 1,1 0-90,-5-3 0,-2 0 0,1-2 0,0-1 45,-1 0 0,0-1 135,-2-1 0,0 0-135,-1 0 0,-2 0-45,-1 1 0,-2 0 90,0 1 0,-3 0-45,2-31 0,1 8-90,-10 6 173,4 11-173,-6 9 684,0 11-774,-22 42 45,11 23 0,1 10-90,-11-8 0,-1 6-1126,9 10 0,3 8 0,1-6 901,-2-7 1,2-2 119,3-7 0,2 3 0,2-4-121,1 4 0,2-3-224,-1-2 1,0-1-181,0-3 1,0 0-1035,0 10 0,0-1 1799,0-16 0,0 0 0,0 7 0,0-3 0,0 7 0</inkml:trace>
  <inkml:trace contextRef="#ctx0" brushRef="#br0" timeOffset="36221">22105 9400 12030,'60'2'90,"-7"-15"-270,-20 12 0,2-2-3149,13-18 0,-1-3 2384,-8 14 1,0-1 944,13-12 0,1-3 0,-15 9 0,-2-1 0,1 0 0,0-1 0</inkml:trace>
  <inkml:trace contextRef="#ctx0" brushRef="#br0" timeOffset="36504">23075 7402 12390,'45'-7'1709,"1"2"-1169,-8 5 449,24 23-719,-13 13-569,-16-13 1,-1 5 388,1 15 0,-2 3-394,-9-14 0,0 2 304,0 9 0,1 5 0,-4-2-320,-4 0 1,-4 2 319,-2 10 0,-1 5 0,-2-3 0,1-2 0,-7 3-126,-9-13 0,-7 7 0,-2 3 0,-1-2 0,2-6-564,1 0 1,0-5-1,-5 3 312,-6 4 0,-7 5 1,-2 2-1,-1-3 0,4-7-584,0-4 1,1-6-1,-1 2 445,0-2 0,-2 2 0,0 0 0,1-4-263,-3 0 0,1-2 1,1-1 779,-2 0 0,0 0 0,-1 0 0,-1 0 0,-1 0 0,0-1 0,0 0 0,0 0 0,0 0 0</inkml:trace>
  <inkml:trace contextRef="#ctx0" brushRef="#br0" timeOffset="41652">4862 12695 10771,'-17'-9'1439,"12"1"-1259,-26 3-180,7-1 0,-17 4 90,3 0-90,1 18 0,9-12-90,1 34-123,0-17 213,1 22-90,5-7 90,5 1 90,8 2-90,4-3-90,4-1 90,32-5-90,-5-2 180,35-7-180,-9-2-620,10-4 710,-31-7 0,1-2 0,1 0 0,0 0 0,29 7 90,-16-3 0,-1 1-90,3 6 0,-13-2 0,-7 2 90,-19 3-90,-4 5 0,-27-5 0,15-1-90,-46 3-311,25 0-499,-28-1-426,11-3-2452,-15-2 3778,16-8 0,-7-1 0,22-7 0</inkml:trace>
  <inkml:trace contextRef="#ctx0" brushRef="#br0" timeOffset="42419">5138 12235 11131,'0'-8'2068,"0"2"-1888,0 30 180,0 16-360,19 16-724,-9-9 0,2 0 724,-1-14 0,0 1 45,7 29 0,-1 1-45,-5-24 0,-1 0 0,1 6 0,0 4 0,-1-3 0,0-4 0,0-1 0,1 12 0,-2 3 0,-8-2 0,-2-2 0,5-14 0,0 1-45,-4 23 0,-2-2 45,1 1 0,0-25 0,0-3-360,0 2 122,0-9-481,0-7-181,-15-10 720,11-33-89,-10-3 179,14-30 90,10 16 0,0-1-416,-8 7 1,2 0 415,15-13 0,-1 1 0,-13-19 45,12 34 0,2 1 45,-4-22 89,4 22 1,1 1 180,2-6 944,12 0-1124,-15 25 168,13 5-258,-15 21-90,7-12 0,-8 36 0,2-20 0,-2 23 0,5 9 0,-4-9 0,-4-7 0,0 1-340,2 5 160,6 9-270,-5-21-270,4-6 893,3-6-1882,21-8 899,-6-5 225,-1-12 1,-1-5 404,13-22-676,-7 4 0,-1-4 1080,-17 5 1,-2-1 45,7 0 0,-2-1-23,-6-1 1,-3 0 292,4-15 89,-9 9 1,-3 1-90,-5-4 568,-2-18-1018,-23 30 270,15-7 0,-34 23-1,17 1-179,-19 36 90,3 12-270,9 15 0,16-12 0,2-1 1007,-3 12-1007,10-17 0,1 1 0,-1 28 0,24-17 0,-7-10 0,3-3 90,25-4-180,3 5 262,-7-23-262,3-4 0,5-4-90,0-19 180,1 13 0,-3-39-180,8 4 180,-19-15-45,-15 17 1,-4 1-46,-6-11 90,-7-11-180,-30 20 90,5 2-180,-26 5-180,10 3-179,1 5-541,-5 6-1589,-13 9 1050,15 3 1709,-5 5 0,24 0 0,4 0 0</inkml:trace>
  <inkml:trace contextRef="#ctx0" brushRef="#br0" timeOffset="42638">6598 12791 11131,'9'-8'1259,"-2"6"-539,9-13-541,-5 13 181,8-6-270,9 8 0,-2 0-90,27 21 0,-15 8-528,-4-2 0,1 2 528,8 19-270,-14-24 0,1 2-989,0 2 0,-1-1-361,17 16 1620,-7-7 0,0-1 0,6 1 0,-15-13 0,-1 0 0</inkml:trace>
  <inkml:trace contextRef="#ctx0" brushRef="#br0" timeOffset="43035">7762 12714 11311,'-19'-12'1799,"-3"4"-1799,-23 5 89,8 19-89,-16 10 0,19 10 90,-11 4-180,4 7 1,11-11-1,8-8 0,1 0-360,1 0-1259,-4 8 899,14-26-89,-3 1 809,7-11-90,-2-20 270,4-10 0,1-27 0,0 7 203,3-3 157,0 13 90,0 1-270,0 3 539,17-8-449,-13 16 180,26-1-270,-12 20 89,18 4-359,-6 21 0,4-11 0,-10 33 0,3-19 246,0 21-246,13 8-89,-8-11-901,-6-6 1,1 0-649,5 2 109,8 7 180,-12-20 1349,0-5 0,2-7 0,1-3 0</inkml:trace>
  <inkml:trace contextRef="#ctx0" brushRef="#br0" timeOffset="43188">8265 12454 11490,'0'-11'1979,"-25"3"-1889,19 24-90,-46-11 0,34 27 0,2 4 0,-31-3-1163,18 15 1,6 4-457,3 5 1619,1-7 0,2 1 0,14 7 0,-4-21 0,1 1 0</inkml:trace>
  <inkml:trace contextRef="#ctx0" brushRef="#br0" timeOffset="43502">8710 12893 12030,'-7'-1'720,"33"1"-900,-4 0-270,34 0-989,-12 0-675,-4 1 0,1-2 1858,-8-5 1,0 0-1,13 5 1,1-1-1,-14-4 1,1 0-1</inkml:trace>
  <inkml:trace contextRef="#ctx0" brushRef="#br0" timeOffset="44335">9753 12407 11490,'6'-10'1350,"0"4"-1080,1 2-91,0 4 181,0 0 0,4 20-360,-2 12 90,9 30-90,-8-7 0,-2-14 0,-1 0-396,0 7 396,-1 15 0,-3-23 0,-2-6 0,0-3 0,-1-2-270,0-11-899,0-2 989,0-55 90,0 13 0,0-41-1263,0 22 1353,0-5 0,-1 11 0,2 0 186,14-21-186,-14 12 0,2 1 90,27-2 360,-27-13-180,22 37-90,-14 5 0,11 39-90,-1 18 0,-3 13-135,-6-11 0,-1 0-450,2 11 540,-5-18 0,-1 2-45,4 26 0,-3-17 90,2 13-180,-7-31 1034,2-2-1214,-3-16 80,0-20 10,1 9 0,2-38-90,8 0 270,-2-15 0,2 12 0,1 1-190,3-14 190,-4 19 0,0 1 0,5-11 0,0 2 180,-3 8 100,4-2-10,-6 18-90,8 2 90,-10 35-270,4 5 0,-6 19 0,3 0 0,-3-5 0,0 1 90,7 19-90,-6-17 0,2 0 45,2-1 0,1-3-45,10 17-90,-2-12 0,1-4-446,8 1 176,10 2-180,-10-21 0,0-7 1,3-4-1,-1-4 270,3-15-90,1 11 315,-10-21 0,-1-4 135,12 2 0,-8-11 0,-4-4 180,-3-3-90,1-16 90,-19 19 90,-3 1 89,-3 1 181,-24-12-360,17 15-90,-13 11 0,-5 2 179,-4 3 181,-22 1-360,9 14 90,5 20-90,13 17-90,0 7-90,17-4 0,1 1-90,-5 12 135,8-6 0,6 0-225,22 9-270,-19 11-450,24-32 1,4-4-540,-9 11-720,14-11 0,4-5 2159,3-3 0,-12-9 0,0-3 0,17-2 0</inkml:trace>
  <inkml:trace contextRef="#ctx0" brushRef="#br0" timeOffset="45169">11430 12071 12210,'0'-6'2429,"0"23"-2339,0 31-180,0 3 135,-1-3 0,2 0-45,9 6 0,-10-6 0,2 0 0,17 6 0,-14-5 0,-1-1 0,14-4 0,-7 21 0,-3-45-360,-2-4 180,-3-11-270,4-30 180,-1 6 90,2-26 1,9-14 179,-4 7-45,1 3 0,1-1 45,2-10 0,-2 10 0,0 2 0,3-5 89,-4 16 1,0 3-374,1 1 554,4 3-180,-6 21 0,0 5 0,0 4-90,5 39 0,-4-12 0,-2 14 0,-1 4 0,2 6 45,0 7 0,0 0-135,-1 2-913,-1-7 1,1-2 732,-1-11-413,7 11 53,-4-31-629,8-3 809,-4-14 1,14-18 269,-9-10 180,6-10 270,-1-21-1,-9 17 271,-5 5 0,-3 0 89,-1-4 1,2-22-540,-8 33 2242,2-8-2152,-3 24-79,0 17-101,-1-2 179,4 50-179,-2-27-45,3 19 0,2 3 135,1-4-135,1-4 0,1-2-44,2-7-181,11 6 0,-9-25 90,5-1 90,-5-12 0,0 0 0,3-17 90,7-10 0,-2-11 0,-6 7 0,-1-1 0,2-11 135,-5 4 0,-2 0-75,-2-7 210,-1-12 0,-6 22-270,-3 5 0,0 6 719,0 3-539,0 28-180,0 13 0,0 20 0,0 6 0,14-6-270,-10-2-449,10 3-2160,5 9 541,2-13 2338,13 5 0,-2-21 0,-5-3 0</inkml:trace>
  <inkml:trace contextRef="#ctx0" brushRef="#br0" timeOffset="46459">13662 12074 12750,'0'-12'539,"0"1"-539,0-2 0,0 3 0,0-1 0,0 2 0</inkml:trace>
  <inkml:trace contextRef="#ctx0" brushRef="#br0" timeOffset="46619">13817 12485 12030,'-18'14'270,"-9"-2"-270,23-3 0,-20-3 0,41-3 0,-3-2 0</inkml:trace>
  <inkml:trace contextRef="#ctx0" brushRef="#br0" timeOffset="47370">14990 11804 10861,'-11'-30'899,"-1"3"-719,8 3 1259,-1 3-1439,5 35 0,18 20 0,-13 22 0,3-23 0,1 2 0,0 6 0,0-1-371,0-8 1,1 1-665,8 20 1,1-2-855,-1 4 1889,3-15 0,-1-2 0,-5-3 0,22 6 0</inkml:trace>
  <inkml:trace contextRef="#ctx0" brushRef="#br0" timeOffset="47552">15163 11413 10501,'-17'-30'0,"-5"4"0,20 7 90,-13 5-180,13 6-630,-6 28-899,25-16-629,-13 46 2248,34-29 0,-32 27 0,15-12 0</inkml:trace>
  <inkml:trace contextRef="#ctx0" brushRef="#br0" timeOffset="47935">15667 11803 10501,'9'13'1979,"4"12"-1799,-5-7-180,9 27 0,-6-14 0,5 14 0,-5-13 0,0 2 0,-1-1 0,6 12 0,-6-13 0,7 13 90,-9-25-180,1 2 0,-4-13-270,-1-3 90,-2-4 0,4-16 180,-1 11 90,9-55 0,-1 26-45,0-14 0,0-3-705,5-9 795,-6 20 0,0 1-45,4-11 90,-1 8 180,-1 6 450,2 9-630,-2 11 90,8 26-180,-6 6 45,-1 12 0,-1 3-135,6 13 135,-6-12 0,1 2-90,0 3 0,1 0-1107,12 19 702,-10-19 0,1-2-989,13 10-90,1-4-90,6-8 1619,3-7 0,2-14 0,4-5 0</inkml:trace>
  <inkml:trace contextRef="#ctx0" brushRef="#br0" timeOffset="48189">16852 11309 11221,'0'-50'809,"-16"7"-269,12 11 179,-11 11 181,15 10-810,0 28 90,0 22-90,0 16-961,-1-21 0,2 0 871,14 28 0,-13-28 0,0 0 0,5 2 0,2 2 45,-1 16 0,1 0-90,1-12 0,0 0-15,2 3 0,0 3 1,1-4-301,0-7 0,1 0-450,1 21 1,0-3-181,1 2-42,-8-23 0,-1-2-47,4 3-85,-10-6 445,5-5 719,-6-5 0,-19-9 0,-4-3 0</inkml:trace>
  <inkml:trace contextRef="#ctx0" brushRef="#br0" timeOffset="48319">16717 12131 9961,'-39'-41'1709,"4"-2"-1349,14 13 0,3-1-90,0-17-180,6 8 0,6 0-986,27-7 896,-9 15 0,3 2-662,9 8 1,5 2 661,0-1 0,3 1-225,3 0 1,5 0-946,2 3 1,4 0 0,-2 2-1,11-3 1,0 0 912,-7 5 0,2-1 0,-1 3 0,5 0 1,-1 2-1,0 1 0,0 0 0</inkml:trace>
  <inkml:trace contextRef="#ctx0" brushRef="#br0" timeOffset="51119">18230 12091 11131,'11'0'899,"-1"0"-719,0 0 0,-2 0-90,0 0-90,2-14 0,4 11 0,6-37 90,3 16 0,4-27-547,3 7 637,1-8-90,-2-2 45,-9 12 0,-1-1-46,-6 10 1,-1 0 90,3-9 0,-1 0 0,1-13-90,-4 4-90,-3 7-90,-3-1 90,-3 19 90,0 4-90,-2 48 0,0 3-718,-8 3 0,-1 2 718,5 30 0,-4-8 0,0 3 0,7-12 0,2 3-60,-1 5 0,0 6 0,0-5-255,-1-4 0,2-1-435,5 3 1,4 4 0,-3-5-106,-5-7 0,2-3 45,16 12 1,-1-1 809,-17-19 0,0-3 0,14-1 0,3-2 0,4 29 0</inkml:trace>
  <inkml:trace contextRef="#ctx0" brushRef="#br0" timeOffset="51819">18515 11709 8612,'0'-26'1349,"0"0"-719,7-11-630,-6 11 90,6-8 0,-7 16-90,0 2 0,0 2 90,-22 1-90,-9 6 90,-14 17 0,-4-7 45,17 27 0,0 4-1357,-22 3 1222,19 1 0,1 6-45,1 0 0,3 0 90,8-11 0,2 2-1,-4 23 1,4 1 0,12-25 0,2-2 0,2 9 0,2-2-45,2 11 0,31-8 0,3-17 0,5-3 0,-3-9 0,3-5-986,5-2 0,3-3 1,-4-4 940,-6-6 0,0-5 45,4-5 0,4-5 0,-4 0-198,-5-1 0,-1-4 168,0-4 0,3-6 0,-7 2 30,-5-1 0,-5-1 0,7-11 0,-5-4 0,-13-7 0,-4 0 0,0 14 0,-3-3-370,-5-4 0,-3-5 0,-3 6 370,-7 3 0,-3 2 45,-1-13 0,-4 2-271,-1 19 1,-2 5 360,7 1 0,0 1-45,-20-23-180,6 10 90,0 8 0,8 9 2123,0 9-2033,13 35 360,1 2-271,11 34-22,0-1 23,0 12-135,7-28 0,3 2 0,0 24 0,1 2 792,-2-14 0,2 2-837,5 6 0,3 6 0,-3-5 0,-6-5 0,1 0-30,7 4 0,5 5 1,-3-7 29,-4-5 0,-1-3-315,4 14 0,1-1-1259,1-8 0,-1-2 539,-5-13 1,1-1 1034,5 8 0,0-2 0,9 6 0,2-5 0</inkml:trace>
  <inkml:trace contextRef="#ctx0" brushRef="#br0" timeOffset="52152">19063 12215 9961,'0'-8'990,"-12"1"-720,9 1-270,-10 1 90,13 2-180,0-1 90,21-2 0,19-2 0,0-2 0,3-1-45,-4 2 0,1-2-1248,21-8 0,0-3 1203,-23 8 0,-1-1 90,10-5 0,-2 0-276,9-10 186,-10-1 90,-13 0 0,-13-16 90,-9 9-45,-19 5 0,-3 0 45,7-6 45,-30 8 0,-6 3 135,6 3-225,-2 9 0,-5 4 45,7 7 0,3 4-90,-14 13 90,10 1 0,5 6-90,3 23 45,14-6 0,4 2-45,4 13-405,17-5 0,7-1-1214,8 8 24,0-18 0,4-2 1595,22 8 0,-23-23 0,1 0 0,2-2 0,0 0 0</inkml:trace>
  <inkml:trace contextRef="#ctx0" brushRef="#br0" timeOffset="52601">20003 12156 9691,'0'-18'900,"0"-1"-360,0-18-271,0 3-134,-1-1 0,2-1 225,20-15-468,-19 16 0,1-3 378,17-5 0,2 0-136,-9 9 1,0-2 45,8-26 0,1 0-544,-9 25 0,-2 1 409,-1-11 0,-4 0 135,-6-12-91,0 5-353,0-7 264,0 20 0,0 0 0,-21 26 0,3 7 0,-19 55 0,20-7-652,3 3 0,3 3 652,9-9 0,1 1 0,-4 3 0,-1 1 0,6 5 0,0 0-45,0 2 0,0 0 90,-1 1 0,2 0-90,7-2 0,3 2 15,-2-5 0,1 2 0,0-3-15,1 6 0,3 1-195,1 1 0,2 4 1,-1-6 14,-2-6 0,-1-3 135,1 12 0,2-3-31,2-18 1,-3-3 30,-12 25-668,10-6 668,-13-8-90,0-6 180,-18-7 0,-13-4 0,-10-10 0,7-7 0,0-2 1490,-11-3-1445,2-22 0,1-6-135,3 0 45,13-16 0,6-4-405,11 3-764,21 1 0,7 0-89,10-13 1303,0 19 0,5-1 0,-5 9 0,1 2 0,2-2 0,1 0 0</inkml:trace>
  <inkml:trace contextRef="#ctx0" brushRef="#br0" timeOffset="53739">20973 11231 9512,'-23'-10'2428,"-2"4"-2068,-29 20-270,13-10-2008,1 39 2008,12-17-1,2 27-89,3-5 0,1 5 90,12 4-90,-6 5 0,14-1 0,-6 2 90,8-2-90,0-3-90,9-21 0,5-2 378,14 15-828,-1-16 0,3-3-89,14-5-198,4-2 197,-13-18 450,-1-4 90,0-20 90,-3 14 0,-2-43-90,-3 21 180,-13-12 0,-3-5 270,3-12 44,-7 4 1,-2 0 479,-4-6-749,1 19 0,-2 2-135,-17-20 0,14 20 359,-14-1-401,18 53 42,0 1 45,-2 27 0,4 7-45,15 4 45,-5 2 0,0-1-45,10-4-225,7-14 0,-1-2 803,-5-2-983,10-13 0,4-5 405,-1-6-179,12-4 89,-4-30 180,-13 5-90,-9-11 0,-2-3 0,-3-11 224,-7 3 1,-2-2-50,-4-8 95,-2-15-270,-2 24-487,0 7 487,0 3 360,0 5-360,0 38 0,0 12 89,0 25-268,19 3 960,-14-12-691,33 1 346,-34-3-571,19-13 0,3-1-405,-8 10 90,8-11 1,1-3 89,0-5 180,5-2 90,-11-12 0,-3 0 90,-4 0 0,-3-18 90,-3 14-180,-4-35 764,-2 9-224,-2-8 180,0-14-540,-17 26-180,13-8 809,-13 17-719,17 28 0,0 14 0,18 10 0,3 5-90,-11 15-495,24-13 1,2-4-135,-16-5 44,7-9 0,2-4 226,-1-7 179,7 1 90,-11-14 180,-1 0 0,0-14 90,4-11 90,-8-9 179,5-24-269,-15 18-65,-2-14 64,-6 14-89,-1-2 180,0 2 90,0-2-270,0 3 0,0 2 180,0-10-180,-13 14 360,9-18-270,-9 26 180,13-7-90,0 11-1,0 0 91,0-1 0,0 1-180,0 1 270,0-2 335,14-10-515,-10 7 90,22-22-90,-24 19-90,10-14 90,-4 10-180,-6-3 90,5-3 0,-3-3 180,-3-3-90,2-2-46,-2 12 1,-2-1-45,1-18 0,-8 11 0,-1 1 0,4-1-180,-26-11 180,28 32-90,-24 4 0,12 43 0,-13 24 45,17-18 0,2 4-723,-1 22 0,2 0 678,4-18 0,2-1 0,-2 16 0,2 1 0,0-16 0,4-3 0,7 2 0,2-1 0,-10-1 0,3 2-1472,15 14 1,5 0 1381,-9-13 0,2 0-180,1 2 0,1 3 1,2-5-563,4-5 0,-1-2 292,0 9 1,-2-2-889,11 6 258,-3-7-89,-1-8 1259,10-6 0,-9-13 0,7-3 0</inkml:trace>
  <inkml:trace contextRef="#ctx0" brushRef="#br0" timeOffset="54019">22713 10788 10231,'-14'-15'2429,"3"2"-2249,11 27-180,0 15 45,8 16 0,4 5-45,-1-15 0,2 2-1151,-1 6 0,0 4 0,0-4 1196,0-7 0,-1 0-90,6 28 0,-1 0 146,-10-27 0,1 1-731,12 24 1,1-1-46,-10-28 0,-1 0-809,10 23 0,0-2 135,-3-9 1349,11 14 0,-20-44 0,0-3 0</inkml:trace>
  <inkml:trace contextRef="#ctx0" brushRef="#br0" timeOffset="54168">22650 11434 9781,'-24'-32'1170,"11"5"-900,3-2-270,10-6-90,23 9-270,23-16-720,10 22-316,-20 8 1,1 0-44,19 1 1439,3 1 0,0 5 0,-1 1 0</inkml:trace>
  <inkml:trace contextRef="#ctx0" brushRef="#br0" timeOffset="54735">23880 10545 11400,'-48'24'1530,"-1"-1"-1396,25-1 1,1 3-1086,-27 20 996,27-22 0,1 4 0,-6 17 0,3 3-45,7-11 0,3 1 45,-1 14 0,4 3-180,4 1 0,9-2-315,12-11 1,7 0-751,-1 2 1,2 4 0,5-6-629,13-4 1,6-3 1827,-11-6 0,3 2 0,-1-4 0,10-1 0,-1-4 0,4 0 0,-1-1 0</inkml:trace>
  <inkml:trace contextRef="#ctx0" brushRef="#br0" timeOffset="55836">24808 11211 12210,'0'-21'630,"0"2"-540,0 5-180,0 5 180,0 2-180,0 3 90,0 0 0,0 3 0,0-1 0</inkml:trace>
  <inkml:trace contextRef="#ctx0" brushRef="#br0" timeOffset="56193">24852 10435 10591,'-33'-14'1529,"0"4"-1259,-3 4 270,-18 20-450,11 5-45,7 8 0,1 5-1664,-7 18 1664,16-14 0,3 1 0,8-6 0,1-1-45,2 2 0,1 1 0,2 0 0,2 2 0,1 14 0,3 2 0,-1-14 0,4 1 45,8 23 0,8-2-90,0-26 0,5-2 90,10 16 0,5-4-90,-7-22 0,1-2 90,-1 3 0,0-4-135,27-5 90,-16-8-44,-7-21 0,-3-7-45,1-6 44,-7-13 0,-4-4-45,0-7 90,-10 16 0,-2-1-180,-3-3 0,-3 2-180,1-22-450,-12 11 1,-1 2-450,5-4-270,-15-9-540,0 27 2069,14 8 0,-28 6 0,16 5 0</inkml:trace>
  <inkml:trace contextRef="#ctx0" brushRef="#br0" timeOffset="56552">25283 10051 11041,'10'-20'1439,"0"3"-809,13 5-271,-4 6 1,14 4-270,13 40 0,-7-9-1917,-4 16 0,0 5 1872,-13-18 0,-1 1-15,-1 8 0,1 6 0,-3-3 32,-3-1 0,-2 3-62,-3 6 0,0 5 0,-3-4 45,-2-2 0,-3-2-45,-4-6 0,-3 3 0,-3-1-30,-3 2 0,-4-1 0,-1-2-150,-9 10 1,-5 0-631,6-9 1,-4 4-1,-2 0 1,3-5-818,-1-5 1,2-4 0,-3 1 1626,-7 12 0,-4 1 0,2-3 0,-7 3 0,0-3 0,0 0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3:17:25.712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2207 912 27957,'0'55'-5666,"-19"-6"5492,15 11-1053,-15-6 1360,19 9-420,-7-16 1,0 2 51,5-10 0,0 1 89,-5 11 0,0-1-569,7-13 1,0-3 704,0 1 1,0 0-690,0 32 668,0-23 0,0-1-608,0 20 568,-3-16 0,-3-2 87,0 2 67,-8 6 247,2-20 185,4-13 8,-6-1 586,5-15 893,-2-18-2269,-5-22-709,5-13 589,2 0 0,0-3 43,4 14 0,3-1 49,-1-10 0,0-6 1,1 4-133,1 0 1,0 1 46,0 6 0,0-1 0,3 0-653,8-21 0,4 3 1312,-2 16 1,3-1 164,2 1 1,3-4 0,0 6 211,1 7 0,2 2 35,11-19 1,3 3-3,-14 25 0,1 3 59,7-8 1,3 3 231,2 7 0,0 4 984,20-7-1029,-10 11 0,0 2 465,5 6-891,-12 1 1,-3 6-54,1 21-1252,2-3 65,-21 39-1700,-10-15 1263,-17-1 1,-7 1-557,-11 15 1059,-2-17 0,-2-2 150,5-9 0,0-1 131,-4 0 1,-1 0 250,-1-1 1,-1-1-690,-14 9 0,-1-1 1245,14-11 0,0-1 0,-9 5 0,1-2 0,-9 2 0</inkml:trace>
  <inkml:trace contextRef="#ctx0" brushRef="#br0" timeOffset="357">2933 1089 25888,'6'0'2279,"0"-1"-1877,0 1-443,-3 17-3266,1 7 1244,-4 13 930,0 20 256,0-16 78,0-2 1,0 0-1053,0 8 902,0-6 1,0 0-558,0 4 1826,0 13-61,0-23-219,0-5-40,0-4-270,0-1-90,0-11 270,0-18-90,14-30 914,3-13-215,0-16-273,-1 34 0,1-1 642,-2-34-779,-1 30 0,3-2-55,0-14 1,0 1-49,-5 13 1,2 0-289,6-20 1,1 3-256,3 2-215,-5 16 0,1 5 986,3 5 0,4 4 0,-8 15 0</inkml:trace>
  <inkml:trace contextRef="#ctx0" brushRef="#br0" timeOffset="701">4072 1288 25168,'-27'-16'-3394,"5"3"2326,-26 13 2836,-6 20 200,8-15-1302,7 22 0,2 5-393,-8-7-147,13 10 0,2 4-376,3 2 806,4 12-394,16-18-1576,7-3-1335,0-2-554,24-1 1032,15-12 1716,-5-9 0,2-2 592,26-3 211,-20-10 1,-1-5 1028,6-18-384,-16 11 1,-3-3 817,0-25-665,-11 10-137,-1-4-1007,-14-18-1488,6 14 302,-20 9 1,-3 1-2318,9-3 3060,-38-11 0,26 26 0,-15 0 1</inkml:trace>
  <inkml:trace contextRef="#ctx0" brushRef="#br0" timeOffset="952">4650 1519 24718,'-36'16'2839,"-1"2"-1914,0 4-757,-9 16-589,22-9-340,-14 25-60,34-25-1617,12 19-121,-2-27-789,46 4 435,-5-14 1257,16-5 1599,2-3 0,-18-3 0,-1 0 0</inkml:trace>
  <inkml:trace contextRef="#ctx0" brushRef="#br0" timeOffset="1401">4967 1267 23549,'-9'-41'-2121,"0"0"0,7 2 1,-1-2 1306,-16-15 1,0 0 316,16 15 0,1 2 317,-14-11 1,0 2 59,15 11 0,-1 5-15,-20-11-58,19-6-1154,-14 34 1988,16 23 444,-5 50-357,20 2-617,-11 1 1,-2 2-11,7-25 0,-1-1-132,-7 16 0,0 0 201,5-15 1,0 0-156,-3 1 0,-1-1-170,4 0 0,0-1-204,0 1 0,-2-1 210,-3-1 0,2-2 172,4 0 1,2 1-232,-3 9 1,1 0-148,7 20-164,-2-17 1,0-3-222,2-1-36,5 6-37,-4-26-53,0-6 405,-1-6 310,8-6 1462,-4-2 417,16-25 462,-14-11-1222,-3 3 1,-1-2 945,3-22-856,-6 16 0,-2 2 279,2-4-749,-1-11-1083,-4 16-385,-3 13-10,0-2 259,-2 19 302,0 15-721,1 16 280,4 24-67,0-3 209,0-13 0,0-2-803,7 8-1032,14 19 675,-5-30 227,12 3 1157,-4-23 898,4 1-153,2-9 125,2 3 0,-3-4 0,0 0 0</inkml:trace>
  <inkml:trace contextRef="#ctx0" brushRef="#br0" timeOffset="1584">5685 1577 25168,'0'-35'-4946,"0"2"3267,-16-9-764,12 16 1970,-13-2 189,17 19 262,0 19 95,0 19-1760,0 9 1687,0 11 0,0-7 555,0 24-520,0-15-482,8-9 1,4-1-984,7 5-27,2-11 0,1-2-376,9-1 1907,5 5 0,-9-21 0,2-4 0</inkml:trace>
  <inkml:trace contextRef="#ctx0" brushRef="#br0" timeOffset="1851">6298 1433 24808,'-26'-5'-43,"-6"1"489,16 4-6,-13 17 785,6-13-493,-2 31-1187,8-19 491,-7 31-618,11-13 91,-3 13-252,14-12-632,0 2-653,2-2 74,17 0-206,-12-3-320,36-4-97,-1 5 761,12-12 1919,-11-10 1,1-2 0,12-3-1,-16-5 1,-1-1 0</inkml:trace>
  <inkml:trace contextRef="#ctx0" brushRef="#br0" timeOffset="2171">7062 750 24808,'0'42'-4586,"0"-7"2637,-9 0 2031,7-5-594,-7 27 326,9-9-55,0-14 0,0 1-30,0 22-1415,0 2 1686,0 3-75,8-17 1,1 0-297,-8-11 0,2 1 17,13 22 0,-1-1-656,-11 6 561,2-13 1,2-2-580,0 3-95,-6 10 156,6-26-67,-8-5 483,0-4 869,-20 5 0,15-13 1,-15 3-1</inkml:trace>
  <inkml:trace contextRef="#ctx0" brushRef="#br0" timeOffset="2317">6750 1710 24269,'-9'-36'-7851,"3"-13"5854,3 11 1119,27-21 1730,15 28 1190,13-6-1354,-12 22 1,2 3 341,12-5-1533,-8 6 1,1 2 1990,8 3-1101,-20 3 1,-2 0-1,11 3 1,-2 0-1</inkml:trace>
  <inkml:trace contextRef="#ctx0" brushRef="#br0" timeOffset="2634">7895 1305 25348,'-16'-7'-2000,"-8"1"2046,-10 6 870,-13 15 543,19 9-1142,-13 22-430,27-4-863,-6 3 101,19-9-127,-4-3-117,24 2-1245,-14-3-394,43-1 1352,-21-2 925,10-11 1,3-2 626,14 9-134,-7-8 1,0-2 1073,6 0-593,-18-8 0,-3 0 1563,8 0-239,-9-3-791,-6-1-92,-7 1-505,-10-2-393,-23 4 880,-7-2-1888,-10 2 0,-5 0-1007,-18 3 2129,16-1 0,-1 1 1,-23 5-1,-2 2 1</inkml:trace>
  <inkml:trace contextRef="#ctx0" brushRef="#br1" timeOffset="4755">5157 4097 2399,'0'41'450,"0"0"0,0 13 467,0-7 0,0-1-917,0 9 0,0 0-45,0-16 0,0 1-944,0 19-450,0-16 0,0-1 1439,0 1 0,0 6 0,0-21 0</inkml:trace>
  <inkml:trace contextRef="#ctx0" brushRef="#br1" timeOffset="4954">5190 3797 10141,'0'-25'450,"0"2"-450,0 4-90,0 4-2698,0 6 989,0 23 1799,24-10 0,-17 37 0,17-16 0</inkml:trace>
  <inkml:trace contextRef="#ctx0" brushRef="#br1" timeOffset="5387">5998 4285 9961,'-54'17'1350,"3"-13"-1171,8 34-179,12-23 0,-1 0 180,-18 26-2965,13-10 0,2-1 2875,2 10-90,4 11 878,21-16-788,8-4 618,0-2-798,0-3-90,30-3 90,-6-3-270,9-11 0,4-3 90,9 2 135,-6-3 0,0-5 135,8-18 0,12 14 0,-27-41 0,-3 21-690,-4-28 690,-7 5 0,-8-8 90,0-8 135,-10 12 0,-1-2 90,2 12 0,0-2-46,0-4 1,-1-3 0,-4 4-45,-7 5 0,0 1 0,7-9 0,0 1 1013,-6 12 0,-2 4-1328,-5-13 449,12-3 91,-11 32 104,15 23-554,0 51 0,0 0-768,-2 3 0,4 2 768,6-26 0,1 2-240,-8 6 0,-2 6 1,5-5-301,12-1 0,0-2-495,-14 17 1,0 0-405,10-18 0,0-2 1439,-11 1 0,0 0 0,9-1 0,0 0 0,-3-1 0,-1 1 0</inkml:trace>
  <inkml:trace contextRef="#ctx0" brushRef="#br1" timeOffset="6685">7173 4133 10141,'0'-22'720,"14"2"-630,-10 4-180,10 3 90,-14 0-90,0 5 90,0 1 0,0 20 0,0 5 0</inkml:trace>
  <inkml:trace contextRef="#ctx0" brushRef="#br1" timeOffset="6842">7005 4729 8792,'-6'11'90,"0"-3"-180,4 1 90,-1-5 0,22 0 0,4-3 0</inkml:trace>
  <inkml:trace contextRef="#ctx0" brushRef="#br1" timeOffset="7273">7772 4119 9691,'7'-14'1170,"1"4"-451,-3 3-539,2 5-90,-3 0 90,3 2 0,-1 17-270,4 14 180,-1 10-90,-2-5 0,-1 0 0,3 14-721,-5-15 0,-1 0 721,1 18-90,0-2 180,-2 1-180,5 13 90,-2-20-269,6 18 179,-4-36 0,7 3 90,-4-22 0,3-2 0,-1-25 0,0 0 0,1-21 0,-2 9 0,0-1 0,5-21 45,-1 3 0,0-1 1396,2-10-1396,-2 8 0,-1 2 135,0 6 180,7-11-270,-14 46-90,2 5 0,-4 25 0,4 15 90,0 9-180,-1 11-360,5 10-539,-3-13-810,-1-10 0,2-1 1746,6 2 0,3 6 1,-2-21-1</inkml:trace>
  <inkml:trace contextRef="#ctx0" brushRef="#br1" timeOffset="8182">7640 4007 8972,'-14'13'1529,"-7"-10"-1259,19 25-90,-12-24 0,13 32 0,-4-18-1,5 20-179,0-3 0,0 3 90,0 3-90,0 4 0,8-13 0,1 1 90,-5 19-915,4-19 1,0 0 824,-8 13 0,0-1 0,0-1-91,0 18 1,0-15-1169,2-9 0,-4-2-91,-14 3-477,12 7 1812,-13-20 1,17-6 0,0-2-1</inkml:trace>
  <inkml:trace contextRef="#ctx0" brushRef="#br1" timeOffset="8416">7638 3771 9242,'0'-6'0,"0"0"-1979,12 2 1979,2 22 0,0-13 0,-4 14 0</inkml:trace>
  <inkml:trace contextRef="#ctx0" brushRef="#br1" timeOffset="9037">8593 4211 9602,'16'16'899,"-3"9"-899,-13 11 0,0 3 0,0-3 0,0 2 0,0 23 0,0-14 45,0-11 0,0 0-45,0 3-90,0 4 90,0-20 0,0-5 0,0-6-540,0-5 360,15-3 180,-11-24-90,26 15 90,-20-27 0,-2-5 90,19 2-908,-14-4 1,-2-3 727,10-13 270,-1-4-180,0-2 180,-6 22 0,1 0 89,4-17-6,-4 18 1,0 4 6,-1 4 138,8 6-408,-10 18 0,5 6 0,-3 24 0,-1-4 90,3 23-180,6 14 90,-4-11-360,-5-3 0,1 0-899,2 8-360,-1-12 0,1-1 1909,5 2 0,10 2 0,-7-21 0</inkml:trace>
  <inkml:trace contextRef="#ctx0" brushRef="#br1" timeOffset="9672">8727 3551 9062,'0'20'3508,"0"11"-3463,6 3 0,2 4-45,-5 25 0,10-27 0,0 0 45,-10 8 0,-3 0-45,6-11 0,0 2 0,-5 27 0,-2 1-1066,1-25 0,0 0 1021,0 13 0,0-1 0,0-15 0,0-1 0,0 0 0,0 0-584,0 30-136,1-22 0,-2-1-44,-14 18 314,15-18 0,-4-2 226,-27-3-1,15 6 360,-11-30 476,7-1-566,0-11 437,0-20-257,-2 15 270,4-26 0,0-6-90,-8 5-1465,2-14 1,3-3 1464,2 0-91,7 15 1,2 1 453,3-9-453,3 1 90,1 3-270,27 3-90,-18 2 45,21 16 0,7 2-90,1-6 0,2 1 90,7 5 0,5 0-808,3 0 0,5-2 0,-3 3 313,2 2 0,0 2-240,-7 0 1,3 1-1,-2 0-985,5 2 1,-1 2 1674,-1 0 0,-1 0 0,-2 2 0,-1 1 0,-1 0 0,-1 1 0</inkml:trace>
  <inkml:trace contextRef="#ctx0" brushRef="#br1" timeOffset="10967">10687 4108 9512,'0'37'809,"-21"5"-179,16 0-585,-14-1 0,0 3-1825,16-10 1,2 2 1779,-8 14 0,1 2 45,7-14 0,2 0-90,-6-1 0,-1-1 250,5 1 1,0-1-251,-5-2 0,1 0 135,5 31-90,0-23 0,0-1 0,0 18 0,8-18 0,1-1 0,-4-3 728,12 1-818,-17-23 0,0-7 90,0-22-180,-21-39-180,16-1-125,-15-1 1,1-4 349,16 21 0,2 1 180,-8-17 0,0-1-90,3 9 0,2 1 45,3-2 0,0-1 0,-4-2 0,0 0 45,4 0 0,2 1-90,8 1 0,-1 0 45,-7 3 0,3-1 45,13-8 0,4 2 245,-7 16 1,1 1 69,8-10 0,4 5-180,14 10-90,-3 3 179,-5 21-179,-7 4-180,12 37 180,-19-11-90,-6 12 0,-4 3 0,-2 6 0,-3 15-90,-4 6 90,-17-18-720,8-8 1,-1-2-810,-11 3 1529,-10 16 0,14-30 0,-15 4 0</inkml:trace>
  <inkml:trace contextRef="#ctx0" brushRef="#br1" timeOffset="11232">11322 3482 9781,'3'21'1979,"1"-16"-1709,-3 43-180,2-24 0,0 29-90,2-8 0,-2-6 0,-1 1-1510,3 24 1510,-2-21 0,0 0 0,0 20 0,0 1-89,1 0-136,0-18 0,0-1-315,-1-12 0,2 1-854,2 20 0,1-3-405,3 3 1799,5 10 0,-4-32 0,1-3 0</inkml:trace>
  <inkml:trace contextRef="#ctx0" brushRef="#br1" timeOffset="11455">11785 3990 9332,'-16'-7'1529,"-6"2"-1439,-23 3 180,-4 25-270,5 9-1410,5 14 1410,14 1 180,5-7-126,8 2-54,6 3 90,6 1-270,0 0-495,18-13 1,7-1-406,8 14-1400,16-10 1,6-2 2479,-20-16 0,1-1 0,13 4 0,2-2 0,-12-7 0,1-1 0</inkml:trace>
  <inkml:trace contextRef="#ctx0" brushRef="#br1" timeOffset="11998">12900 3765 10591,'-17'0'630,"-13"21"-361,7-3-134,-2 12 0,0 4-45,-6 16-90,1 3 0,0 4-886,12-20 0,1 1 886,-7 13 0,1 1 0,8-15 0,2-2 0,0 1 0,0-1 0,3-2 0,0 2 0,0 7 0,1 1 0,-3 13-45,7-16 0,1-3-134,1-7-489,3 0 578,19-43-90,-15-4 90,28-27 45,-21 10 0,-2-3 45,5 8 0,0-3-1516,4-30 1,-1-2 1515,-5 22 0,0 0 30,0-7 0,1-5 0,-1 5-371,0 3 0,0 2 476,3-14 0,0 1 135,-5 20 0,0 3-135,-1 1 0,0 2 134,8-23 1151,3-1-971,-5 23-269,7 3-90,-9 23 0,14 38-180,-10-6 2055,8 33-1875,-8-14-90,-1 6 0,-2 5-45,-5-13 0,-1 1 0,-2-9 0,0 0-540,2 24 1,0 1-1,-4-25 1,-1-1-226,1 10 1,0-1-630,-2 13-91,-1-3 1656,-1-8 0,0-4 1,0-5-1</inkml:trace>
  <inkml:trace contextRef="#ctx0" brushRef="#br1" timeOffset="12149">12523 4350 9332,'0'-20'1079,"27"-5"-1169,-3 5 90,16 4 0,4 1-90,-12 6 0,1 1-1554,10-1 1,6-1-1,-3 1 879,1 1 1,-1 1 764,17-2 0,0-1 0,-18 3 0,-2 1 0,2 0 0,-1 0 0</inkml:trace>
  <inkml:trace contextRef="#ctx0" brushRef="#br1" timeOffset="12399">13605 3624 9242,'29'-11'1529,"24"0"-1349,-8-7-180,16 3 90,3-4-90,-30 10 0,-2 1-180,17-5-405,-11 4 0,-2 1-134,0 1-900,13-1 719,-29 7 900,2 0 0,-16 1 0,-3 0 0</inkml:trace>
  <inkml:trace contextRef="#ctx0" brushRef="#br1" timeOffset="12535">13887 4034 7892,'-15'53'180,"5"2"-180,1-3-1059,3 2 1149,-2-3-90,2 1-450,1-1-809,3 1 1259,0-1 0,2-3 0,-1-1 0</inkml:trace>
  <inkml:trace contextRef="#ctx0" brushRef="#br1" timeOffset="12715">13633 4744 9781,'49'-15'450,"1"-7"-495,-15 13 0,2 1-1647,-6-2 0,1 0 1692,11-2 0,1 1-1035,7-2 1,-2 2-134,-11 3 1,0-1 1167,11-3 0,-1 1 0,15-2 0,-3 0 0</inkml:trace>
  <inkml:trace contextRef="#ctx0" brushRef="#br1" timeOffset="13849">5340 6047 10501,'0'-12'1889,"0"21"-1619,0 20-180,0 15 0,-16 16 0,13-4-90,-6-11 0,2 2-1960,6-11 1,2 1 2004,-1 12 0,0-1-45,0 17 739,0 0-739,0-23 0,0-1 0,0 18 0,7-15 0,0-2 0,-3-2 0,19 14-180,-20-36 762,11-18-582,-10-32 0,1 0 0,1-4 0,2-27 0,-3 28 0,1-1 0,2 1 0,0 0-90,4-15 180,-1 15 0,1 4 90,2 9 2043,11-7-2223,-10 27 285,5-5-375,3 44 90,-3-12-270,-4 12 0,0 2-540,8 3-539,-4-6 0,2 0-519,8 5 1868,13 8 0,-7-20 0,4-3 0</inkml:trace>
  <inkml:trace contextRef="#ctx0" brushRef="#br1" timeOffset="14203">6367 6626 11311,'0'-25'809,"0"3"-539,-24 3-180,18 3 180,-49 7-90,33 3-180,-29 6 90,18 0-180,-1 20 180,-12 11-90,14 11 45,11-11 0,2 0-45,7 9-90,2 13 90,10-17-270,0-3 0,23-2 90,-18-4 0,43-6 0,-28-5-90,38-8 270,-21-3 0,22-20 0,-27 12-745,6-36 655,-19 19 280,-8-22 80,1 8 180,-11-14-270,4 12-180,-5-15 0,0 26 180,-15 5-180,11 36-270,-10 31-180,14 3-495,-2-10 1,4-2 311,18 2 633,-12-4 0,4-2 0,34-4 0,-4 13 0</inkml:trace>
  <inkml:trace contextRef="#ctx0" brushRef="#br1" timeOffset="14915">6723 6747 10231,'3'-21'540,"0"3"-630,2 3 1349,-1 4-1259,-2 26 90,-2 10-90,0 16 0,0 1 0,0-9-90,0-1 180,13-2-180,-9-2 90,9 3-1259,-13-7 1259,7-6-90,-5-25-90,22-37 180,-14 2 0,6-1 0,1 0 0,0-5 90,-2 8 0,0 1 0,0-3 719,5-11-539,-11 36 90,6 1-360,-8 16 90,6 37-180,-5-12 135,-2 11 0,0 3-45,2 2-970,2 15 970,-5-17-90,1-4-180,0-2-540,6 3 181,-3-14-541,15 1 901,-8-17 89,8-3 180,-8-3 880,2-23-970,-1 18 180,2-41 90,-3 27-90,-2-21 360,3-1-181,-6 10-89,5-13 360,-10 29-180,0-9-270,-3 22 0,0-6-90,1 8 90,1 17-90,1-13-90,0 34 90,9-5 90,-3 9-90,13 18-90,-7-28 0,8 11-450,-5-19-90,4-2 91,1-5-271,18-8 630,-9-3 90,23-6 90,-26-23 180,10-7 180,-25-12 0,1-1 90,-14 9 89,-2-1 1,-2 0 270,0 1-451,0 1-179,-20 4-270,15-3 360,-30 12-180,18 3 0,-8 54-180,9-10-1651,11 14 0,3 3 1471,2 3-539,0 18-727,18-21-353,-14 0 1889,40-5 0,-21-2 0,25-2 0</inkml:trace>
  <inkml:trace contextRef="#ctx0" brushRef="#br1" timeOffset="15132">8417 6738 11760,'-19'12'-900,"7"9"1,8-5 0,4 2-1</inkml:trace>
  <inkml:trace contextRef="#ctx0" brushRef="#br1" timeOffset="15270">8577 7233 11041,'0'7'-180,"0"0"180,0-4 0,0-1 0,0-1 0</inkml:trace>
  <inkml:trace contextRef="#ctx0" brushRef="#br1" timeOffset="15782">9385 6750 11670,'10'-48'1350,"-2"3"-1171,-8 7-179,0 7-89,0 6 538,0 6 1,0 7-450,0 25 0,0 5 45,9 12 0,3 4-45,7 14-811,-7-11 1,1-1 810,18 23-89,-27 1 89,12-31 0,3 1 44,-8 8 1,1 0-81,20 15 36,-12-14 0,1-3 90,3-3-90,19 4 0,-18-27-90,10-1 90,-11-9-270,3-24-89,-1 3-181,-7-10 0,-1-3-179,9-13-451,-6 3 1,-2-2-270,1-9 1439,-6 10 0,0 2 0,1-3 0,3-9 0</inkml:trace>
  <inkml:trace contextRef="#ctx0" brushRef="#br1" timeOffset="16182">10557 6894 10861,'-29'-17'629,"-21"13"-539,17-24 0,-15 25-90,4-9 0,13 12 90,2 0-90,2 15 0,3-11 90,11 32-180,-7-18 180,17 34-90,-8-19-90,11 10-180,19-16-89,-15-2 89,41-6 0,-24-2 90,23-8 180,-10-4 0,13-5-90,-13 0 90,14-20 90,-33-8 90,12-11 360,-25-2-181,8 10 1,-10-1 0,0 3-360,0 1 90,0 5-180,0 3 90,0 3-90,0 27-180,0 9-1439,0 32 630,14-10-1620,-10 13 2699,27-26 0,-27-2 0,13-17 0</inkml:trace>
  <inkml:trace contextRef="#ctx0" brushRef="#br1" timeOffset="16464">10808 6767 8882,'0'-15'1619,"0"2"-1529,0 50 0,0-16 0,0 44 0,14-9 90,-11-14-180,4-5 0,-1-2 90,-6 3 90,9 6-1,-7-19 181,13-7-180,-14-4-270,8-8 180,-5-2-270,6-4 270,6-24-90,0 4-45,0-11 0,1-2-45,5-13-405,-5 13 1,1 0-136,8-21-179,0 0-91,0 1-135,-10 18 1,0 2 1034,9-15 0,6-5 0,-9 24 0</inkml:trace>
  <inkml:trace contextRef="#ctx0" brushRef="#br1" timeOffset="16721">11757 6898 9961,'-19'-18'1619,"-10"-13"-1529,-8 14 0,-14-12-90,23 13 270,-16 6-180,21 10-90,-5 25 0,14 8 0,5 30-540,6-13-270,13-18 1,7-3-270,21 1-91,-2-10 1,2-4 1004,26-6 1,-30-5 0,-1-2-1,17-3 1</inkml:trace>
  <inkml:trace contextRef="#ctx0" brushRef="#br1" timeOffset="17117">12098 6121 10591,'-16'-47'809,"12"-2"-89,-23 20-90,24 2-450,-15 37-90,16 4 0,-4 27-46,3-6 1,2 3-45,1-5 0,-1 1-274,-2 13 0,0 3 319,3 8 0,0-1-45,-2-13 0,1 1 0,1 3 0,0 4 0,0-4 0,0-7 0,0 0 0,8 22 0,0-2-580,-4 3 580,3-26 0,1-2 0,6 3 0,-11-8-270,10-7-180,-13-7-719,8-5 1373,-2-25-204,9-13 0,-4-14 0,2-5 420,-1 8-330,0-2-180,1 2 180,-2 4-90,-1 4 270,-2 6-90,2 5-180,-3 9 90,5 4-180,-4 26 90,5-16 0,-2 40 0,1-25-90,-1 23-1979,13 6 810,-4-11 1259,3-7 0,2-2 0,11 2 0,15 7 0</inkml:trace>
  <inkml:trace contextRef="#ctx0" brushRef="#br1" timeOffset="17484">13012 6796 9871,'-32'-15'450,"-22"4"-90,30 6-1104,-26 1 834,14 3-1,1 0-89,4 1 113,-4 21-113,18 4 90,-7 25-180,23-10 90,-5-1-3400,26-10 2770,-15-4 1,38-2 64,-21-4 205,20-9 90,-7 3 90,0-11 180,0 5 0,-1-7 360,8-21-270,-14 16 810,10-50-181,-23 34 22,-1-28-291,-9 21 12,-3 3-462,0 1 3214,-1 4-3125,-1 0-50,0 32-129,0 20-359,0 11-676,-1-8 1,2-3-135,14 3 1259,2 18 0,1-27 0,-5 6 0</inkml:trace>
  <inkml:trace contextRef="#ctx0" brushRef="#br1" timeOffset="17798">13393 6766 10411,'0'-17'90,"0"5"450,0 2 359,-13 5-899,10 20 0,-11 8 0,14 13 90,0 16-180,0-17 270,14 23-270,-10-26 90,10 6 90,-14-17 0,10-4 0,-8-5-180,8-1 90,-4-6 0,3-19 0,6 10-90,9-55 180,-4 28-90,-5-2 0,0-4-45,4-1 0,0 1-338,12-22-112,-4 8 0,0 0-584,4-2-406,-3 10 1,0 2 1223,3 3 0,12-7 1,-15 24-1</inkml:trace>
  <inkml:trace contextRef="#ctx0" brushRef="#br1" timeOffset="18319">14892 6155 10771,'-21'0'180,"4"20"269,2-15-269,7 36-180,3-21 90,4 21-90,1-4-4251,21 24 4251,14-13 45,-12-16 0,3-1 124,2-8 1,0-2-80,15 20-90,3-2 0,-6-2 0,1-4 0,-10-3 90,-4 2-90,-7-11-1169,-10 2-1440,-2-15 2609,-39-2 0,-10-5 0,5-1 0,0 0 0</inkml:trace>
  <inkml:trace contextRef="#ctx0" brushRef="#br1" timeOffset="18465">14990 6062 8792,'33'-10'-90,"3"4"270,5 3-1753,2 3 1123,3 0-180,3 0-539,2 0 1169,4 17 0,2-12 0,2 12 0</inkml:trace>
  <inkml:trace contextRef="#ctx0" brushRef="#br1" timeOffset="18765">15993 6252 9422,'-53'0'1709,"9"0"-1350,0 0-179,10 0-180,0 20 180,1-2-180,1 19 270,-6 11-270,13-8-2126,12-4 1,3 2 2125,4 8 0,6 14 626,23-19-626,-1-4-90,25-2-225,-16-15 0,2-1 226,21 5-1,-5-10 0,0-4 90,11-3-45,-14-13 0,-1-1 45,3 3 0,4-37 0,-27 18 0,-8-26-180,-9 5-180,-5 6 0,-2 0-90,-1-24-180,-11 8 1,-5 0 179,1 24 1,-3 0 449,-12-18 0,-1 3 0,-15 0 0,25 18 0,-1-1 0</inkml:trace>
  <inkml:trace contextRef="#ctx0" brushRef="#br1" timeOffset="19070">16487 6247 10141,'-48'39'810,"12"-18"-496,10 9 1,1 2-225,0-3-45,10 13 0,4 3-45,3 1 0,14-5 0,6-2 0,10 3-225,9-7 1,5-4-46,17 0 240,-10-17 0,6 0 0,-3-4-224,-9-3 1,0-2 223,7 1 0,6-1 0,-8-6 196,11-21-346,-18 8 0,-4-5-90,-11-28 0,-7 11 1,-6-1-271,-27-14 135,19 17 1,-3-1 404,-29-1 0,-6 2 0,3-17 0,-4 19 0,0-1 0</inkml:trace>
  <inkml:trace contextRef="#ctx0" brushRef="#br1" timeOffset="20149">17978 5964 9602,'0'-4'1169,"-16"1"-1079,12 21-90,-12 0 270,3 21-428,10-1 158,-19 8 90,20 7-90,-6-10 0,1 1 0,5 23 0,-1-24 0,-1 2 0,3-7 0,2-2 90,16 16 0,-16-16 0,3-2-270,33-2 270,-31 2-97,31-21 97,-32-4-180,30-6 0,-20-3-90,17-14 90,-6 10 180,12-48-180,-8 28 135,-7-13 0,-3-4-1085,2-1 1040,2-17-139,-11 6 229,-6 14-90,-2-14-90,-5 30 630,0 0-540,0 38 0,0 31 0,0 5 0,-2-6 0,4-2-180,17 3-675,-9-10 1,1-1-496,12 1 1,9 6 1349,-18-21 0,15-6 0,-7-3 0</inkml:trace>
  <inkml:trace contextRef="#ctx0" brushRef="#br1" timeOffset="20931">18745 6159 9512,'0'24'1169,"0"0"-1079,0 1 0,0 0-90,0 4 90,0 38-90,0-22-580,0-9 1,0 0 579,0 1 0,0-2 0,0 7-90,0-13 457,0 3-277,0-17-90,0-4-1169,0-3 539,0-20 450,0-27 90,18-4-273,-14-18 363,27 18 0,-27-2 0,25 1 0,-11-11 0,8 16 180,2-8 0,-14 31 89,11 3-179,-11 13 0,4 22-90,-6-3 90,0 22-180,-3-8 180,7 22-180,-7-12 135,2-6 0,-1-1-45,3 3 0,12 16-90,-7-31-180,8 3 1,-5-20 179,1-2-90,3-5 180,8-18 0,-7 13 0,10-47 180,-19 29 224,-6-10 1,-3-2-45,-2 0 0,-2-10-180,-3 17-180,-1 4 0,0 4 270,0 4-91,0 4 1156,-13 7-1335,10 16 0,-9 28-89,12 1 133,0-3 1,0 0-224,0 4-2430,14 23 990,-11-31 1619,11 4 0,2-18 0,3-4 0</inkml:trace>
  <inkml:trace contextRef="#ctx0" brushRef="#br1" timeOffset="21098">19417 5924 8522,'0'-11'-2339,"-8"4"2339,6 21 0,-5-10 0,7 14 0</inkml:trace>
  <inkml:trace contextRef="#ctx0" brushRef="#br1" timeOffset="21486">19952 6276 9961,'-41'-29'900,"-4"12"-720,9 6-90,-2 11 0,8 0 89,2 0-179,3 22 0,-6 11 0,18 10 90,-10 2-90,22-12-90,-5 0 90,6 0-449,19 8-1,8-12-360,25 9 451,-11-26 134,-5-3 0,-2-2 315,0-7-90,16-18 90,-27-10 539,-13-27-179,1 10 630,-11-14-721,0 26-449,0-6 450,-16 13-360,0 14 0,-3 37 90,6 1-135,8 15 0,2 3 45,-5 7-45,3-16 0,1 1-990,0 2 1,2-2-675,2 18 1709,0-10 0,0-2 0,0 4 0,0 12 0</inkml:trace>
  <inkml:trace contextRef="#ctx0" brushRef="#br1" timeOffset="21982">20080 6615 8972,'4'-28'270,"3"0"-90,0-1 179,3-4-179,3 0 90,0-3 0,9-17-180,-5 11 90,-2 7 0,0 0-212,1-8 302,4-9-180,-9 18-90,-1 3 158,-2 4-158,-1 2 90,-3 10 80,-1 3-260,-3 31 90,0 17 90,0 12-45,0-7 0,0 2-45,0 14-509,0-6 0,0 0 509,0 7 45,-2-12 0,4-3 83,12 0-218,1 19-89,2-40-1,8 2 270,-10-41 0,8 12-270,-5-40 270,-2 22 0,-2-26-81,1 9-9,-2-3 360,1-19-90,-4 15-225,-3 13 0,-2 1-45,-2 0 540,1-1-630,-4 47 90,0 16-90,0 18-315,0-11 0,0 0-674,0 9-1194,0 15 834,0-21 180,13-2 1259,-9-5 0,9-5 0,-13-2 0</inkml:trace>
  <inkml:trace contextRef="#ctx0" brushRef="#br1" timeOffset="22249">20687 6608 9691,'7'0'180,"1"0"-90,2-12 90,0 10 0,4-18-270,-1 11 90,7-8 90,2 2-180,20-9 180,-9 3-90,-2 3 0,-1-1 180,7-5 45,-8 2 0,-2 0 224,1-3-269,2-10 360,-15 2-90,-8 7-90,-2-16-270,-5 21 179,-22-7-89,0 19-180,-27 1 90,27 27 0,-20-14-90,32 27 0,4 5-90,-16-4-405,12 15 1,8 3-2610,26 5 1800,-13-19 0,3 0 1304,11-10 0,4-3 0,-2 0 0,0-1 0,4 0 0,0 0 0</inkml:trace>
  <inkml:trace contextRef="#ctx0" brushRef="#br1" timeOffset="23683">5340 8600 10501,'-36'-3'720,"0"2"-451,4 1-1444,-2 0 1175,-1 24 0,1-17 0,3 45 286,5-29-241,15 9 0,4 3-585,-3 9-982,5 13 263,30-17-540,-1-4 1799,28-3 0,-2-7 0,6-3 0</inkml:trace>
  <inkml:trace contextRef="#ctx0" brushRef="#br1" timeOffset="24052">5937 8719 10051,'-25'-12'1619,"-19"5"-1529,9 3 90,-12 4-180,-1 0 90,2 16-90,15 8 0,-6 19-90,19-7 180,8 1-630,4-3-269,6-9-630,26 5 629,5-13 720,26-7 90,-12-4-572,-5-6 752,-12-21 179,0-8 271,-6-24 0,-6 9 269,-9-9-809,-7 23-90,0-4 360,-18 14-450,14 34 270,-14 11-270,18 39 0,19-12-476,-15 2 206,38-19-269,-22-4-181,24-4-359,-7-7 449,5-9-89,5-5 809,-11-4 0,2-4 0,21-17 0,-21 8 0,1-1 0</inkml:trace>
  <inkml:trace contextRef="#ctx0" brushRef="#br1" timeOffset="24254">6558 8579 9062,'0'-65'1034,"-8"19"1,-1 1-811,7 12 1,-1-1 90,-21-24 0,-1 3-315,17 9 494,-12 11 1,-2 6-405,11 18 0,-2 26-90,5 8 45,7 12 0,2 4-135,-1 19-98,-1-17 0,2 2 143,8 8 0,1-1 90,-8-12 0,1 2-105,7 2 0,4 4 0,-5-4-255,-7-5 0,0-1-674,11 19 0,-1-2-246,-9 1 155,7-16 1,0-3 1079,-8-4 0,7-1 0,-9-17 0</inkml:trace>
  <inkml:trace contextRef="#ctx0" brushRef="#br1" timeOffset="24399">6237 8681 8792,'-17'-37'630,"2"-11"-540,5 12-90,21-14 0,-6 25 0,39 1-540,-20 15-719,27 5-1338,-6 3 2597,2 1 0,5 17 0,-1 3 0</inkml:trace>
  <inkml:trace contextRef="#ctx0" brushRef="#br1" timeOffset="24732">7002 9061 8612,'11'7'900,"-2"-2"-810,7-4-1,-1-1-89,5 0 0,3-15 0,4 12 90,19-27-90,-9 6-45,-5 3 0,-1-3 45,4-14 45,-11 12 0,-1 0-45,-3-5 270,-5-9-180,-11 13-90,-4 2 270,0 1-270,-23 0 90,-6 9 270,-27 2-360,12 10 180,-13 25-180,25-16-403,-5 39 403,23-24-90,-2 21 180,14-8-372,-6 17-257,28-13-856,-6-5 1,3-1 1394,25 2 0,6 9 0,-9-18 0</inkml:trace>
  <inkml:trace contextRef="#ctx0" brushRef="#br1" timeOffset="24970">7820 9028 10861,'35'8'180,"-5"-6"-90,-9 7-180,12-2-360,-5-5-899,9 5-360,-10-2 1709,0-3 0,2 8 0,1-5 0</inkml:trace>
  <inkml:trace contextRef="#ctx0" brushRef="#br1" timeOffset="25220">8585 8770 10501,'0'-5'1259,"0"18"-1349,0 8 90,0 13-90,15 0-449,-11-3-1080,10 1-180,0 2 1799,-11 0 0,18-2 0,-10-1 0</inkml:trace>
  <inkml:trace contextRef="#ctx0" brushRef="#br1" timeOffset="25432">8618 8211 10951,'-9'-8'-2879,"6"2"2879,-6 23 0,32-13 0,5 17 0</inkml:trace>
  <inkml:trace contextRef="#ctx0" brushRef="#br1" timeOffset="25849">9175 8698 9961,'-50'0'1439,"1"16"-1259,12-11-180,5 36 90,20-18-180,-6 22 180,16-8-90,-8 2 0,10-1-359,23 16 179,-17-17-135,24-9 0,4-3 45,-8-3-854,36-2 944,-25-14 90,2-6 180,-3 0-90,-1-21-90,-4 16 180,-1-43-90,1 4 270,-11-14-135,-8 12 0,-2 0 45,-5-13 45,-2 18 0,-1-1 224,-2-2 1,0 1-180,0-22-90,-9 13 0,0 2-180,4 0 285,-12-14 75,17 41-90,0 2-181,0 36-89,0 18-89,0 14 89,8-8 0,1 1-180,-5 16-1807,9-6 0,2 1-442,0 10 2429,-8-21 0,1-1 0,16 12 0,-9-1 0</inkml:trace>
  <inkml:trace contextRef="#ctx0" brushRef="#br1" timeOffset="26049">10328 8717 12030,'-9'17'-1035,"6"10"1,-6-24 0,9 12-1</inkml:trace>
  <inkml:trace contextRef="#ctx0" brushRef="#br1" timeOffset="26168">10348 9137 12210,'-18'4'0,"3"-1"0</inkml:trace>
  <inkml:trace contextRef="#ctx0" brushRef="#br1" timeOffset="26686">11080 8653 11400,'0'52'900,"0"-9"-900,0-1 0,0-7-90,0 1 90,0 2-540,0-2-1528,0 0 2068,15 7 0,-11-10 0,10 5 0</inkml:trace>
  <inkml:trace contextRef="#ctx0" brushRef="#br1" timeOffset="26868">11103 8352 10501,'-9'-18'-90,"7"3"90,-7 3-180,5 3 180,3 5 0,21 1 0,10 3 0</inkml:trace>
  <inkml:trace contextRef="#ctx0" brushRef="#br1" timeOffset="27231">11533 8639 8702,'0'24'1619,"0"0"-899,0 10-720,0-7 90,0 9-90,0 2 0,0-8 0,0 18 0,16-21-90,-12 7 90,11-13 0,-3-1-180,-9-3-630,9-2 271,-4-2-1,-6-3-360,6-2 900,-2-4-90,0-1 90,5-26 90,-1 18 90,1-44 90,2 27 0,3-23 0,6-2 90,-6 15 539,7-8-809,-12 21 90,4 8-180,-7 4 90,12 43-180,-8-13 90,0 10 0,0 3-270,0 1-765,0-5 1,0 0-315,2 3 1349,8 9 0,-5-23 0,0-1 0</inkml:trace>
  <inkml:trace contextRef="#ctx0" brushRef="#br1" timeOffset="27465">12345 8310 10141,'0'-19'2699,"0"2"-2699,0 64 0,0-17 45,0 21 0,0 5-1596,0 4 1551,0-19 0,0-1 0,0 20-90,14-2 90,-10-1-495,7-18 1,1 0-766,-10 17 46,2-13 0,1-3 224,-5 1 990,0 3 0,0-22 0,0-3 0</inkml:trace>
  <inkml:trace contextRef="#ctx0" brushRef="#br1" timeOffset="27599">12110 8782 9961,'-4'-38'540,"2"2"-540,-2 1 0,29 4-562,1 3 562,27 3-945,-11 11 1,2 0 89,-9 5 1,2 0 527,15-2 0,0 2 1,-12 5-1,-1 2 1,1 0-1,0 0 1</inkml:trace>
  <inkml:trace contextRef="#ctx0" brushRef="#br1" timeOffset="28866">13987 8598 11041,'12'-3'809,"-1"0"-719,8 24-90,-5 10 0,-8 12 0,-2 3 90,-4-9-90,0 2 0,0 1-90,0-3 90,0 10 0,0-16 90,0 3-90,0-19 0,-12-8-180,10 1 180,-10-28 0,12-7 0,21-36 0,5 8 0,-14 25 0,2-1 45,6 0 0,1 1-135,2-13 540,11-13-270,-14 32-90,-3 5 0,-11 14-180,14 44 180,-9-13-90,-1 13 0,-1 3 0,0 5-1966,-1-4 0,-1 1 1067,2 8 269,-2-17 0,-1-1-781,8 8 62,2-3 1349,6-6 0,3-7 0,3-3 0</inkml:trace>
  <inkml:trace contextRef="#ctx0" brushRef="#br1" timeOffset="29138">14802 8858 10141,'0'-35'1619,"-20"-10"-1439,15 13 90,-34-9-90,14 25-90,-20 2 0,8 12 0,2 20-90,1 9 90,10 11-90,-4 18 0,18-20-90,3 10 180,30-7-90,-17-13 45,24-9 0,4-4-135,-10-5 90,12-4 0,0-3 0,-4-1-90,17-41 90,-34 18-45,-4-12 0,-3-1-225,-8 5-1169,-24-18-90,0 24-990,-22-3 2519,23 13 0,-7 8 0,13 1 0</inkml:trace>
  <inkml:trace contextRef="#ctx0" brushRef="#br1" timeOffset="29432">15343 8277 10861,'0'-16'1079,"0"2"-359,0 5 269,0 2-899,0 30 90,0-4-180,0 32-421,0-7 421,0 10 0,-10 6 0,7 4-1403,-7 1 1403,10-1-90,0 1 0,0-4-450,0-3-90,0-3-1678,0 11 1138,0-20-719,0 15 810,0-36 1079,0 0 0,0-18 0,0-3 0</inkml:trace>
  <inkml:trace contextRef="#ctx0" brushRef="#br1" timeOffset="29565">15102 8812 9871,'-19'-42'990,"5"2"-900,5 3 0,6-9-90,3 15-90,41-11-180,-13 25-2177,25 7 0,5 5 2447,0 0 0,-9 10 0,-1 3 0,8 10 0</inkml:trace>
  <inkml:trace contextRef="#ctx0" brushRef="#br1" timeOffset="30970">15932 8626 10411,'-7'-16'630,"3"2"-450,0 2 89,1 5 1,1-2 90,-1 6-360,3 17 0,-1 18 0,1 11-298,0 10 298,0-8 0,0 4 0,7-13 0,0 0 0,-4 16 45,8-12 0,0-1-315,-9 2 360,7 3-360,0-20-89,-7-7-451,11-3-449,-9-6 1377,3-4-748,6-25 270,-2 15 360,8-44-90,-1 24-209,1-26 209,4 7 90,-5 13 0,1-1 90,9-16 0,-5 11 0,1 2 450,1 0 90,17-8-541,-23 31 1,7 2 180,-14 11-270,0 0-90,-2 24 180,1 9-90,-4 14 45,-2-14 0,-1 0-45,-1 10 0,0-6 0,0-1 0,0 3 0,5 9-629,2-15-1,4-12-449,13-4 809,-5-12 180,10-5 180,-7-20-90,0 15 90,2-40-163,-4 22 343,1-23 359,-8 9 1,-2 0-90,1-11-271,-4 5 1,-2 1-90,-8 8-360,1-3 360,-2 19 289,0 7-469,0 42 0,0-11 45,0 15 0,0 2-45,0 0 0,0 15 0,0-20-180,15 1-179,-11-7-541,25 4 540,-5-17 1,17 7 269,-6-19 90,9-19 90,-20 13-90,7-42 0,-12 27 90,-4-23 179,-5 9 451,-2-16-180,-6 12-450,1-19-90,-3 29 262,0-3-82,0 17-180,0 22 0,0 14 0,-17 14 180,13 6-90,-12 12-90,16-15-761,0 16 761,19-23 90,-15-2-360,36-5-629,-4-4 539,10-5 135,-10-10 0,0-4 225,11-12 45,-5-2 0,-1-4-745,10-21 700,-19 14 0,0-1 0,9-16 180,-7-4-90,-2-5 135,-13 12 0,-3-3-135,-4 9 0,-1-2 224,4-24 1,-3-2-180,-7 21 0,-2 1 315,2-28 0,-3 1-760,-1 26 1,-1 0 398,0-9 1,0 1 180,0-10-270,-19 7 0,15 10 813,-29 3-723,30 19-90,-25 3 270,24 41-270,-22 22 0,13 16 114,3-25 1,1 1-115,-1 9 0,2 0 19,4-10 1,2 0-20,-2 13 0,1-1 0,3-16 0,0-1 0,-1-1 0,2 0 45,7 12 0,3-1 0,0-12 0,1-1-45,-2 8 0,4-1-45,11-7 0,1-3 45,-4 11-135,11-13 0,4-4 45,2-6 0,15-2 90,-14-13-774,1-2 774,2-24-297,-2 4 297,-1-21 0,-4 5 0,-13 7 0,-1-3 90,8-21-45,-9 4 0,-2-3-262,-3-12 397,-8 20 0,-2 0 90,-3-17 0,-2 3 89,-1 5-179,-19-5 0,15 21 1153,-28-2-1243,17 28 700,-1 29-700,-5 6-90,18 27 0,-7-13 0,0 1 0,8 26 0,-3-3 0,0 1-209,4-25 0,2 0-601,6 27 1,5-1 49,1-28 1,0-1-321,-2 11 1,2-1-181,9-16 1,-1-2 1259,-2 27 0,21-6 0,-9-3 0</inkml:trace>
  <inkml:trace contextRef="#ctx0" brushRef="#br1" timeOffset="38750">5468 10705 12570,'1'42'180,"-16"-5"-270,12 9-1679,-13-3 1769,16 4 0,-7-9 0,-1 1 0,4 21-45,-3-20 0,0-1-45,7 15-1264,0-19 0,0 1-445,0 15 180,0 9 1619,0-27 0,0-7 0,0-5 0</inkml:trace>
  <inkml:trace contextRef="#ctx0" brushRef="#br1" timeOffset="38932">5465 10549 9332,'0'-17'-90,"0"3"90,0 3-180,0 6-2249,0 16 2429,0 10 0,0 10 0,0 2 0</inkml:trace>
  <inkml:trace contextRef="#ctx0" brushRef="#br1" timeOffset="39516">5955 11014 8702,'3'19'1079,"-1"0"-809,-2 2-270,0 1 90,0 17 0,0-6-90,0 14-90,0 5 90,0-10 45,0-7 0,0 0-45,0 5-4251,0 23 4341,0-33-180,0 5 769,10-21-1128,-7-5 359,7-24-180,-2-43 360,0 2-866,0 0 1,2 0 775,3-7 0,-5 21 0,0 1 2511,5-13-2511,1 6 180,-3 6 449,6-1-359,-6 18 180,10 3-360,-8 17 0,13 31 90,-10-4-180,6 25-68,-5-9 68,0 6 0,-2 3-45,-6-12 0,0 2 135,4 18-90,-5-11 0,0-1 0,2 5 0,3 13-90,-6-33-90,2-3 1805,2-18-1805,1-20 90,11-22 90,-3-9-45,-2 2 0,1-1-1453,5-17 1498,-7 20 0,-1-1 44,-1 0 1,-2 2-45,10-18 405,-8 16 0,0 3-45,2 3 80,6 1-350,-9 24-90,2 5 0,-4 5 1753,1 20-1573,2-15-225,-1 23 0,-2 6 45,7-6 0,-2 13 0,0 2-90,1 5-1086,-5-17 1,-1 0-354,9 11-90,1-2-844,5-2 2463,3-7 0,4-5 0,2-5 0</inkml:trace>
  <inkml:trace contextRef="#ctx0" brushRef="#br1" timeOffset="39870">7413 11007 10681,'-24'-11'719,"-11"1"-359,12 5-360,-17 2 0,16 20 0,-13-13 90,24 47 0,-16-28-135,21 16 0,5 4 45,-7-3-405,17-3 1,3-1-226,-5-7-539,33 5 899,-7-24 270,26-4 0,-8-22-90,-1 12 270,-26-22 0,-3-3 180,11 4 134,-13-10 1,-3-2 45,3 1-1,-11-19-539,0 28 0,-6-3 0,0 14 0,0 30-90,0 9 0,0 18 90,0 2-1259,19-8-180,-15 0-270,32 0 1709,-21-2 0,21-4 0,-6-3 0</inkml:trace>
  <inkml:trace contextRef="#ctx0" brushRef="#br1" timeOffset="40554">8125 10874 8882,'-26'15'450,"-5"-11"-360,28 28-90,-15-27-90,16 47-180,-6-32-450,25 39 450,-13-34-269,36 5 449,-8-12 539,34-9-179,-20-1 630,6-31-360,-38-4 539,0-28-629,-14 16 629,0-12-989,0 23 0,-16-13 0,12 20-90,-11 20 90,15 24-90,0 37 0,0-2 0,-1-24 0,2 1 0,6 5 0,1 0 0,-4 24 0,11-12 0,-1 0 90,-11 8-90,4-14 0,0-2 90,-7 2-180,0 5 90,0-24 90,0-6-180,-27-6-270,-5-5 0,-15-6-449,-8-18 359,23 10 180,8-20 0,4-4 180,5 4 90,0-33-90,15 22 90,0-2 90,28 3-180,18-13 90,-16 30 0,4 1-1341,18-10 1,0 2 1295,-16 10 0,-1 2 90,12-2 0,2 0-555,1 3 0,-2 0 555,-12 4 0,1-1-90,20-4 0,-2 0 45,2-2 90,-13 1 0,-3-1-90,-1-4 405,-10 1 0,-3-1 44,-3-4 181,4-29-630,-21 26 540,-2-21-450,-29 29 180,-3-4-180,-30 15 0,15 1 1779,-2 27-1869,15-16 0,13 23 0,3 6 90,-2-8-495,5 13 0,7 4-764,23 0-450,-15 18-450,46-20 2040,-22-1 1,0-22-1,3-1 1,19 18 0</inkml:trace>
  <inkml:trace contextRef="#ctx0" brushRef="#br1" timeOffset="40768">9810 10823 11400,'0'31'-870,"0"-4"1,0-1 0</inkml:trace>
  <inkml:trace contextRef="#ctx0" brushRef="#br1" timeOffset="40916">9980 11354 12480,'-38'0'-1057,"15"-15"0,9 11 0,14-11 0</inkml:trace>
  <inkml:trace contextRef="#ctx0" brushRef="#br1" timeOffset="42982">11177 10518 11850,'0'-20'630,"0"3"-270,0 5-270,0 4 0,0 29 0,0 37-1,0 0-908,0-17 0,0 0 819,0 9 90,0 1-45,7-17 0,1 1 45,-4 13-139,12 11 409,1-26-91,-13-7 1,26-5-270,-27-6 0,22-7 0,-6-3 0,7-25 1595,4 1-1910,-4-19 1,-1-5-316,9-10-932,-3 0 1,0-2 392,-3 1-91,-8 13 1,1 1 0,1 2 1259,5-6 0,-8 26 0,1 2 0</inkml:trace>
  <inkml:trace contextRef="#ctx0" brushRef="#br1" timeOffset="43370">12162 10758 10501,'-25'-15'1979,"-18"11"-1799,15-27-180,-13 27 90,-14-11 0,23 15-90,-25 0-90,27 0 180,-9 24-90,17-4 0,3 22 0,5-10 0,5 2 0,5-1 0,2 2-540,22 9 90,-15-14 45,22-8 1,6-3 44,-5-3 450,35-1-180,-3-11 90,-14-4 45,-8-9 0,-2-6-45,2-16 225,-11 2 0,-4-2 134,-3-17 271,-5-16-360,-11 29-270,-4-7-90,0 12 90,0 11-90,0 23 0,0 18-2518,0 33 898,0-9 1710,16 14 0,-12-27 0,13 8 0</inkml:trace>
  <inkml:trace contextRef="#ctx0" brushRef="#br1" timeOffset="43681">12598 10700 10051,'0'-10'1439,"-17"4"-1439,13 16 180,-13 15-270,33 7 180,-13 7-90,13-7 90,-2 21-90,-10-15 90,10 26 90,-14-32 0,0 5 360,0-17-91,0-5-538,0-3 89,0-49-360,0-9 180,-2 9 0,4-2-360,10-9 1,2 2-496,-8-16 0,28 11 1,5 0-1138,-10-6 2172,5 21 0,3 4 0,4-6 0,1 5 0</inkml:trace>
  <inkml:trace contextRef="#ctx0" brushRef="#br1" timeOffset="43915">13337 10768 11400,'-36'0'990,"-4"0"-990,8 0 0,-3 0 0,12 0 0,-9 16 0,12-12 0,-3 34 0,16-20 0,3 19-450,4-7-1169,21 9 540,-15-9 44,23-8 1,6-3 1034,-6-1 0,3-8 0,2-3 0,10-3 0</inkml:trace>
  <inkml:trace contextRef="#ctx0" brushRef="#br1" timeOffset="44333">13693 10124 10501,'0'-41'630,"-14"6"-450,11 8 359,-11 7 91,3 6-720,9 34 270,-9 42-180,10-29 0,2 2-1075,9 12 1,0 0 1074,-5 15 0,15 2 0,-11-33 0,-3 3 0,-5 12 0,2 1 0,10-13 0,1 2 0,-12 20 0,-2-1 0,12 4 0,-11-22 0,-2-3 491,1 5-491,0-6 90,0-7-90,0-7-90,0-6-180,0-6 1838,0-21-1568,0-12 0,17-11 0,-13-4-90,28 8 90,-29 0 90,29 2-90,-29 4 90,27 4-90,-14 4 0,10 9 0,-4 20 0,-7-5-90,2 47 180,-5-29-360,-2 8 0,1 3-629,3 0-1080,16 21 1079,-7-27 900,24 10 0,-13-26 0,12 1 0</inkml:trace>
  <inkml:trace contextRef="#ctx0" brushRef="#br1" timeOffset="44682">14483 10697 10771,'0'-29'1259,"-20"2"-989,15 5-180,-36-2-90,35 11 180,-31 0-180,17 11 180,1 22-180,-12 8 0,17 13-3392,-2 17 3392,5-19-90,11 9-264,0-16-6,0-4 0,24-3 180,-18-3-449,35-6 359,-15-4 360,19-5-180,2-25 180,-13 13-90,-5-38 180,-20 24 270,6-20-1,-13 9-89,5 1-270,-7 2-90,0 4 3261,0 2-3261,0 1 305,0 28-665,0 20-449,0 12-1710,19 21 1080,-15-30 1439,29 6 0,-29-16 0,10-2 0</inkml:trace>
  <inkml:trace contextRef="#ctx0" brushRef="#br1" timeOffset="45004">14848 10649 10231,'0'-12'180,"0"2"450,-17 5-1,13-1-539,-13 25 90,17 5-180,0 14-90,0 2 270,0 11-180,0-12 0,5-6 0,1 0-90,-3 4 90,8 6 90,-11-16-90,0-6 450,0-2 269,0-4-808,0-6 178,0-23-178,0-18-1,0-15 90,8 10 0,0-1-180,-4-15-668,22 4 0,4 1 399,-5-10-271,14 11 0,2 2-359,3-4 404,-15 21 1,2 2 674,-1 7 0,-1 3 0,15-2 0,13-2 0</inkml:trace>
  <inkml:trace contextRef="#ctx0" brushRef="#br1" timeOffset="45399">16057 10549 12210,'-19'-6'0,"8"-1"0,-7 2 0,15 21 0,10 24 0,14 5-1500,1 13 1410,15-22 180,-32 1 192,34-1-282,-23 12 90,6-14 0,-10 16-90,-12-27 90,0 9-180,0-19-539,-16 2-1170,-6-11 809,-19-1 181,6-3 587,0-21-228,4-7-28,16-14 478,-12-1 0,24 5 0,-7-1 0</inkml:trace>
  <inkml:trace contextRef="#ctx0" brushRef="#br1" timeOffset="45486">16042 10454 8162,'46'-28'0,"-3"1"-90,2 5-90,-7 10-449,10 3 629,3 9 0,-11 15 0,12 5 0</inkml:trace>
  <inkml:trace contextRef="#ctx0" brushRef="#br1" timeOffset="45816">16832 10540 11490,'-20'-10'1080,"-13"8"-900,14-8-180,-16 34 90,6 9-90,7 14-473,9 1 473,3-10 94,9 0-364,-2 13-179,24-13 89,-15 6 180,39-19-90,-23-5 180,23-4 0,-6-8 180,2-3-180,2-5 90,18 0 180,-17-21-180,-11 9 0,-3-3 0,-2-24 0,1-1 0,-22 7 0,-3-2 90,-4-1-180,0 1-90,-22 2-449,16 2-1620,-35-3 900,20 11 1421,-2 1 0,-5 16 0,14 3 0</inkml:trace>
  <inkml:trace contextRef="#ctx0" brushRef="#br1" timeOffset="46149">17512 10508 11041,'-42'-11'1079,"17"-4"-629,-9 14-360,11-4 90,-10 21-90,-3 11-90,23 9 0,-9 7 0,19-7 90,-5 2-90,8 2 0,19-2-270,14 13 0,11-15-69,-18-14 0,1-3 159,19 2 180,3-7 0,4-7 0,0-4-89,1-3 178,-1 0-89,-4-24-89,-2 18 89,-25-18 0,-2-5 0,24-15-90,-18-15 0,-13 17 0,-3 1-90,-6-12-270,-22-11-719,14 22-1,-46 7-89,22 5 1259,-32 6 0,9 6 0,-5 4 0</inkml:trace>
  <inkml:trace contextRef="#ctx0" brushRef="#br1" timeOffset="48099">19140 10336 11131,'0'-9'1799,"0"2"-1799,0 18 90,-18-8 0,14 41-90,-27-17 44,22 11 1,3 5 45,-10 13-2261,4-6 1,2 0 2260,7 7-90,-2-22 0,1-1 459,4 6-369,0-7-101,0-7 11,0-6 0,0-4-90,0-6 3234,16-5-3234,2-22 553,16-14-463,-15 0 0,-3-3 0,13-25 0,-14 26 0,0-1 0,0-3 0,1 2 17,5-17-17,-5 13 0,0 2 0,-1 3 90,7-2-90,-11 26 0,10 5 0,-9 23 0,6-14 0,-4 38 0,2-19-180,0 21-1350,6 12 271,-5-14-90,-1-6 0,1 0-1159,6 2 2508,9 9 0,-5-22 0,3-3 0</inkml:trace>
  <inkml:trace contextRef="#ctx0" brushRef="#br1" timeOffset="48365">19883 10623 10141,'0'-26'1709,"0"3"-1619,-20-1-90,15 7 90,-29 4-90,19 7 90,-3 23 0,-5-12-90,12 48 180,-3-29-225,8 11 0,4 1 135,2 1-90,0 9 0,19-20 0,-15-2 0,32-6 0,-14-1 0,18-8-90,-2-21 90,-6-17-270,-14-9-585,-12 0 1,-3 1-45,-3-4-181,-9 3 1,-2 1-386,5 7 1465,-34-5 0,35 16 0,-15 1 0</inkml:trace>
  <inkml:trace contextRef="#ctx0" brushRef="#br1" timeOffset="48620">20522 10054 10321,'3'-28'990,"0"4"719,-3-6-1709,0 42 0,-14 15 0,10 32 0,-4-25 0,1 1 45,6 8 0,2 1-90,-1-10 0,0 1 45,0 23 0,0 0-873,0 8 18,-2-14 1,4-2-315,14 3 0,-12 11-91,13-29 1260,-3-5 0,-11-7 0,11-2 0</inkml:trace>
  <inkml:trace contextRef="#ctx0" brushRef="#br1" timeOffset="48783">20315 10526 9422,'-21'-25'1169,"2"2"-989,4-3-90,7 9 0,3-2-90,28 8 0,-2 5-720,12 3 1,4 2-721,17 0 1163,1 0 0,2 2 1,-19-1-1,-2 0 1,14 0-1,1 0 0</inkml:trace>
  <inkml:trace contextRef="#ctx0" brushRef="#br1" timeOffset="49382">21132 10395 9961,'0'-16'1260,"0"0"-1170,0 2 359,0 4 1,0 2-450,0 20 0,0 13 0,0 11 0,0 26 0,0-16 0,0-6 0,0 0-440,0 9 350,0 11 90,10-10 0,-7-16 90,7 9-90,-10-26 0,0-1 0,6-11-90,2-23 0,4 13-90,2-39-3156,8 1 3336,-2-12 0,-6 23 0,1-1 39,10-17 51,0 0-180,1 2 90,-2 3 0,-1 6-90,-3 5 270,1 3-90,-7 15-90,7 3-90,-10 13 180,9 23-90,-10 10 44,0-2 1,-1 2-134,1 23 89,2 1-1350,0-1 3446,-4-16-4614,13 16 2518,-7-31 0,7 1 0,-4-15 0</inkml:trace>
  <inkml:trace contextRef="#ctx0" brushRef="#br1" timeOffset="50206">21828 10356 8972,'0'-7'1079,"-14"2"-719,11 26-270,-11 9-90,6 13-989,5 2 989,-5-11-89,8 2 178,0-1-188,0-2 99,0-2 0,0-4 0,18-3 0,-13-4-359,12-3 89,2-8 454,2-2-274,18-6 454,-9-21-364,-1 15-45,-14-24 0,-2-4 135,8 6-617,-7-4 1,-2-1 526,2-6 90,-1-1 360,-3 1-316,0-8-224,-5 15 720,0-9-630,-4 51 0,0 7 90,-1 26 0,0 18-180,19-21 180,-15 23-90,34-29 0,-33 6-270,45-14 90,-28-13 0,41 2 270,-26-15-2485,26-14 2485,-27-14-180,10-9-46,-20-7 226,-4 6-90,-2-4 0,-11 9 0,-1-1 90,4-21 225,-7 7 0,-1 0-46,-2-9 1,-1 13 0,-1 0-270,0 0-90,0-5 90,-16 25 360,12 9-360,-11 31 90,6 19-90,7 18 45,-3-11 0,1 1-396,4 15 306,0-20 0,0 0 135,0 13-90,0-2 0,0-5 2759,20 10-2759,0-17 0,22 9-90,-13-29-180,33-2 180,-25-30 90,2 0 0,-1-4 90,0-24-90,-7 5 0,-1-2 0,1-17-45,-7 2 0,-3-3-742,-10 21 0,-2-1 832,3-12 0,-2-4 0,-4-3 0,-2 1-111,-1 12 1,-2-2 214,1-1 1,-1-5 0,-1 6 75,2 5 0,-4 3-90,-9-19 0,-1 4-135,7 4 946,-32-5-856,19 57 0,0 7 0,-8 34-1196,17-7 0,3 2 1106,-5-7 0,0 2 0,4 14 0,1 2 274,0-11 0,1-1-274,4 2 0,1 0 45,-3 0 0,0-1-45,3 1 0,0 0 0,-1 0 0,2-1-45,10-2 0,3 2-720,1 13 1,1 0 179,-2-15 1,3-1-646,6 2 1,4 1 0,-4-4 1229,8 21 0,4-23 0,3-2 0,7 6 0</inkml:trace>
  <inkml:trace contextRef="#ctx0" brushRef="#br1" timeOffset="52988">5553 12865 9961,'0'-9'1979,"7"2"-1799,-5 27-90,4 0 0,-6 25 0,0-1-741,0 8 651,0 9-572,-6-27 1,-1 0 571,5 3 0,1 0 0,-6 0 0,0 1 0,7 1 0,0 0 0,-4-1 0,0 0 0,3-1 0,0-1 0,-3-1 0,0-1 0,-3 29 0,5-8-370,-12-7 370,13-8 0,-8-9 90,7-6 367,-3-9-457,2-5 1232,-1-6-1232,1-3 0,-3-21 0,4 0-179,-2-23-91,3-3-1234,1-17 0,0-7 1459,-1 23 0,2-2 45,2 1 0,3-6 0,1-1 0,1 6-359,5-5 1,3 1 328,1-5 0,3-4 0,0 6 75,2 7 0,0 4-614,1-13 0,-1 3 569,-7 23 0,2 3 0,16-20-90,0 9 90,10 7 0,-12 16 2653,15 4-2743,-24 39 180,8 13-90,-21 15-61,0 4 61,-8-13 0,-1 1 0,0 1 580,-7-16 0,-5 1-670,-11 18-225,0-11 1,0-2-856,-2 3-224,-4-12 0,3-2 1394,17-4 0,-41 1 0,29-17 0</inkml:trace>
  <inkml:trace contextRef="#ctx0" brushRef="#br1" timeOffset="53322">6322 12808 8432,'7'14'1529,"3"-11"-989,-5 21-270,1-8-90,2 18 0,-5-2-180,4 21 0,-5-16-970,0 14 970,-2-14-89,0 3 268,0-3-179,0 14-90,0-16 595,0 12-415,0-27 0,0-3-180,0-47 45,7-4 0,2-3-90,-1-1 0,2-3-1321,9-22 0,2 2 916,-7 27 0,1 2-918,7-23 1,0 1 1457,4-3 0,-8 21 0,-1 2 0,8-6 0</inkml:trace>
  <inkml:trace contextRef="#ctx0" brushRef="#br1" timeOffset="53534">7035 12847 8972,'0'13'1619,"0"1"-1169,0-2-360,0 5 0,0 6-90,0-1 90,0 19-90,0-13 0,0 35-90,0-30-1799,0 32 719,17-35 1170,-2 14 0,4-23 0,-8 3 0</inkml:trace>
  <inkml:trace contextRef="#ctx0" brushRef="#br1" timeOffset="53700">7113 12568 8882,'0'-28'-90,"0"5"90,-6 5 90,5 7-1529,-5 4 90,6 28 1349,19-15 0,-14 40 0,14-17 0</inkml:trace>
  <inkml:trace contextRef="#ctx0" brushRef="#br1" timeOffset="53916">7693 12856 9512,'0'9'1978,"-18"4"-1618,13 0-270,-33 5 90,34 0-90,-36 16-90,15-5 45,6-1 0,0 2-45,-3 8-45,13-4 0,5 0-765,4 8-719,0 12 90,19-20-270,-15-4 1709,44-6 0,-23-6 0,27-3 0</inkml:trace>
  <inkml:trace contextRef="#ctx0" brushRef="#br1" timeOffset="54254">8013 13090 10141,'-20'13'1349,"20"-10"-1349,26 23 90,12-23-180,4 11-89,-2-14-271,22 0 270,-11 0 225,-9-9 0,-1-4-621,3-11 576,8-4 90,-26-24 0,-12 32 450,-5-39-450,-33 32 180,-8-10-90,-15 24-90,6 3 0,0 7 180,-2 21-226,-1-5 1,4 4-45,19 22 45,0-7 0,3 0-45,15 9-360,7-3 1,1 1-990,0 7 539,18-16 1,8 0 809,-4-2 0,2-2 0,6-6 0,3-2 0,3 5 0,1 0 0</inkml:trace>
  <inkml:trace contextRef="#ctx0" brushRef="#br1" timeOffset="54518">9613 13046 11760,'-9'-6'0,"2"2"0,7 0 0,0 4 0,0-2 0</inkml:trace>
  <inkml:trace contextRef="#ctx0" brushRef="#br1" timeOffset="54644">9723 13401 11400,'0'12'720,"-14"-4"-720,10 0 0,-11-6 0,15 0 0</inkml:trace>
  <inkml:trace contextRef="#ctx0" brushRef="#br1" timeOffset="56866">11015 12716 10141,'0'-10'1799,"0"1"-1799,0 26 0,0 11 90,0 14-90,0 5-90,0-7 90,0 4-1439,0 22 0,0-14-1384,0 14 2823,0-23 0,0-4 0,0-2 0</inkml:trace>
  <inkml:trace contextRef="#ctx0" brushRef="#br1" timeOffset="57043">11028 12558 8792,'0'-17'0,"0"2"0,0 6 0,0 2-1259,17 4 1259,3 16 0,22 3 0,-1 16 0</inkml:trace>
  <inkml:trace contextRef="#ctx0" brushRef="#br1" timeOffset="57418">11432 12665 8702,'0'7'1079,"0"3"-629,0 1-180,0 10-270,0 0 180,0 21-180,0-12 0,0 13-90,0-13 180,0 1-90,17 1 0,-13-1 0,13-1-90,-5-1 90,-9 6 0,20-10-720,-14 6 1,4-18 359,0-3 360,-6-8 0,3-24 0,0 16 0,-2-43-90,2 27 135,-2-9 0,0-3 405,2-5-1,8-22-89,-12 32 90,4 3-90,-5 11-360,-1 13 270,6 17-270,-5-10 90,10 58-90,-4-36 0,2 21 0,2 3-90,3-5-495,1-1 0,2-2-674,4-6 1259,-1-10 0,2-4 0,9-3 0,13 0 0</inkml:trace>
  <inkml:trace contextRef="#ctx0" brushRef="#br1" timeOffset="57666">12405 12481 10141,'0'-18'2339,"0"5"-1889,-13 53-450,9-11 0,-3 5 0,1 4 0,5-3 0,2-1 0,-1 22 0,-2-8 0,4 0-968,19 10 968,-19-21 0,1 0 0,18 13-450,-4-2-180,-13-3-179,23-3-180,-24-4 179,7-5-777,-10 5 508,0-17 1079,0 2 0,0-19 0,0-1 0</inkml:trace>
  <inkml:trace contextRef="#ctx0" brushRef="#br1" timeOffset="57784">12232 13057 8792,'-29'-40'1169,"2"1"-89,4-14-900,3 15-90,9-10-180,25 6 90,9 12-315,13 5 0,6 3-270,-10 8 1,2 3 338,11-2 1,6 0 0,-3 2 0,2 2 0,-1 0-1,-4 2 1,0-1 0,1 1 0</inkml:trace>
  <inkml:trace contextRef="#ctx0" brushRef="#br1" timeOffset="59583">14647 12857 8432,'0'-8'540,"0"0"-450,-21 2 180,-5-1-270,0 4 0,-20-1 90,27 4-180,-22 0 270,12 0-180,1 18 90,2-13-90,1 30 89,4-10 1,-1 8 90,8 15-180,3-19 0,7 9 0,4-13 90,18-2-180,-13-2 180,32-3-180,-33-5 180,41-6-90,-7-4 0,12-22-45,-14 4 0,-1-4-45,8-24-911,-9 6 0,0-2 1090,3-11-134,-15 14 1,-2-1-356,5-17 400,-7-3 0,-1-1 90,-11 15 0,-1-1 630,3-20-316,-5 10 1,-2 1-315,0-5-90,-10 17 0,-1 1 0,6 3 123,-15 0 506,19 24-449,-13 7-180,10 26 1886,-11 4-1796,14 25-135,-3-11 0,-1 2 91,3-8 1,0 3-47,-3 29 0,1 2-579,2-25 1,2 0 578,-2 14 0,2 1-720,7-1 1,1-2-91,-8-11 1,2 1-421,6 1 1,4 3 0,1-4 1229,-1-4 0,2-2 0,3 10 0,2-3 0,1-15 0,0 0 0</inkml:trace>
  <inkml:trace contextRef="#ctx0" brushRef="#br1" timeOffset="59899">15105 13302 10321,'0'-18'540,"0"1"-540,0 5 90,0 0-180,16-6 90,16 0-2126,-4 1 0,2 0 2126,28-8-45,-28 9 0,0-1 367,15-8-322,-3 0 0,-4-1 0,-6 2-439,-9-4 439,-4 2 180,-12-18-270,-2 11 180,-23-23-90,-9 25 0,3-5-175,-24 17 445,42 6 2732,-43 5-2822,25 4-270,-14 26 180,17-3 770,11 23-860,10 14-450,0-8-854,11-3 0,6 0 341,1-16 0,3-1 963,6 9 0,3-2 0,0-11 0,-1-1 0,-5 0 0,1 0 0</inkml:trace>
  <inkml:trace contextRef="#ctx0" brushRef="#br1" timeOffset="60238">15885 13327 9422,'-22'-16'1079,"4"-5"-989,18-13 0,0 2 0,0-10 0,22 8-90,-16-10-380,36 8 560,-37 0 0,36-1 90,-25-2-180,8 0 90,3 2 0,-15-20 0,7 17-1,-14 7 1,-2-1 90,-3-1-180,0-8-180,-21 19 244,16 5-64,-16 4 168,3 6-258,1 3 0,-16 20 0,18 19-124,-10 10 34,22 15-240,-17-5 330,17 7 0,-5 5-90,8-31 0,0 1 90,-1 0 0,2 2-540,10 16 1,1 1 179,-9-14 0,0 2-360,10 3 1,3 4-1,-3-5 225,-10-6 1,-2 0-271,9 23 1,-1-2 764,-9 2 0,0-24 0,0-2 0,0 8 0</inkml:trace>
  <inkml:trace contextRef="#ctx0" brushRef="#br1" timeOffset="60370">15763 13834 9512,'-22'-50'1079,"-1"8"-899,11-13-90,1 17-135,19 5 0,3 0 45,-6-9-600,20 14 1,4 0 329,3-11-270,-1 18 0,4 2-135,-7-1 1,1 0 674,16-7 0,1 1 0,-11 6 0,1 0 0,10-5 0,1 0 0</inkml:trace>
  <inkml:trace contextRef="#ctx0" brushRef="#br1" timeOffset="61432">16782 12826 8972,'-27'-14'1709,"-9"-3"-1169,14 8-1,-19-5-449,6 10 0,0 1-90,10 3 90,1 20-90,-1-16 45,10 24 0,0 4 45,-4-6-90,6 13 0,4 3-90,3 1-1033,3 15 1033,3-20-89,24-4-91,-18-3-270,25-12 0,3-3 91,-7 6 40,11-11 1,3-3 228,1-4 180,-9-14 0,0-2 0,2 7 0,6-44 0,-15 10 180,-13-14 90,-3 16 0,-2 2 180,-7-9-226,2 10 1,-1 0-225,-2 1 0,0-7 540,0 19-540,0 29 0,0 12 0,0 20 90,0 5-180,0-10 1065,19 2-885,0 11-180,3-12 90,2-11 0,0-2-269,-4-2 333,28-2-64,-21-14-180,2-5 0,11-20 270,-7 15-90,5-39 0,-5 8 0,-13-12 45,-6 16 0,0 1 135,-4-6-180,0-16 0,-7 28 629,-3-1-539,0 37 0,0 14-180,0 15 180,0 5-90,0 8 0,0-13 0,0 13 0,21-9 0,-1-13 0,23 7 90,-13-26-180,23-16 90,-23 1 0,-2-22 0,0-5 90,-3 4-135,-6-12 0,-2-4 45,1-1 90,-8 4 0,-2 0-828,-1-7 1008,-2-10-696,-4 10 426,-1 16 90,0-4 0,0 41 0,0 12-180,0 20 180,0 5-90,0 12 90,0-13-90,5-7 0,4-1 0,11 1 0,16 18 0,-4-31 0,2-1 610,-4-12-789,2-9 179,1 4-90,20-29 90,-14 5-45,-6-8 0,-1-4-45,0-10 45,-7 3 0,-3-2-278,-3-12 323,-7 16 0,-1-1 0,-3-17 0,-3-5 0,-3-2 0,-1 13 0,-1 0 0,1 11 0,-2-1 44,-8-26 1,-1 1 0,9 26 0,-2 2 135,-14-26 0,-2 3-270,4 8 225,7 14 0,-4 6 225,-11 17-180,13 28-90,-4 8 0,5 12 0,3 4-90,-2 17-174,2-16 1,0 3 173,3 6 0,0 0-272,1-12 0,3 1 317,9 26 0,2-1-45,-10-27 0,1-1-45,15 23 0,3-1 0,-10-24 0,-1-2-270,-1 9 0,3-1-585,9-4 1,1-3-180,-3 15-136,7-13 1,3-4-262,5-3 1476,12-1 0,-9-20 0,1-3 0</inkml:trace>
  <inkml:trace contextRef="#ctx0" brushRef="#br1" timeOffset="61816">18755 12421 9691,'-22'-31'1979,"4"4"-1889,3 5-180,11 5 720,-10 4-180,14 5-270,-12 4 89,9 19-269,-9 16 0,12 9 90,0 11-135,0-16 0,0 0-516,0 20 606,-1-16 0,2-2-45,15 17 0,-13-3-90,13 0 90,0-3-90,-13-2 90,13-3-1499,-3 9 1320,-2-16-811,4 7 91,-7-24 269,-8-5 540,0-33 180,-24 14-90,18-42 315,-24 29 0,-2 0 314,8-31-494,-9 16 0,-2 0-412,3-7 457,-6-10 180,15 8-360,12 11 0,23-11 0,10 21-225,11 6 0,4 4-764,20 0-361,-13 7 1,7 1 0,-4 0 1349,-7 2 0,-2 0 0,24 1 0,-2 0 0,-2 0 0</inkml:trace>
  <inkml:trace contextRef="#ctx0" brushRef="#br1" timeOffset="62166">20032 12092 10771,'-33'-23'1439,"-12"1"-989,12 11-90,-31 2-360,18 37-1494,13-17 1,2 3 1493,6 12 0,1 2 0,0-4 0,0 1 45,0 0 0,0 4 0,-5 15 0,2 3-45,7-12 0,1 3 29,3 2 1,0 5 0,4-4-30,4-4 0,2 0-45,-3 25 1,7-2-271,12-26 0,5 0-765,1 20 1,6-3 269,4-22 1,2-3-46,3 8 1,1-2 854,22 4 0,5-6 0,0-4 0</inkml:trace>
  <inkml:trace contextRef="#ctx0" brushRef="#br1" timeOffset="62536">20820 12400 9871,'-23'-11'1260,"-13"3"-721,19 3-359,-16 4 0,2 1-180,0 16 180,-3-11-90,-2 36 0,3-18-45,11 7 0,2 3 45,-6 10-45,11-7 0,3 1-45,4 6 90,21 21-180,-8-30-881,41 4 971,-19-21 0,30-5 0,-6-7 0,-11-2 0,1-4 0,-9-8 0,0-2-45,20-3 0,-2-4-45,-23-2 0,-3-4-135,12-10 0,-6-1-135,-9-13 45,-9 15 1,-4-1-586,-8-16-269,0 0-91,0 2 1260,-29-10 0,-10 19 0,4 16 0,1 1 0</inkml:trace>
  <inkml:trace contextRef="#ctx0" brushRef="#br1" timeOffset="62820">21410 12040 11580,'21'-10'990,"3"1"-630,0 3-1,6 3-179,-3 2-90,5 1 0,-1 24 90,11 15-180,-14 16 45,-7-12 0,-2 2-45,-7 15 45,-2-3 0,-7 1-1156,-12-21 0,-2-2 1111,11 14 0,-5-1-360,-22-12 0,-3-3-270,13 2 1,-1 0-496,-15 0 1,-5 1 1124,6-2 0,-2 2 0,0-2 0,-6 7 0,-2 0 0,4-5 0,0-1 0,0 1 0</inkml:trace>
  <inkml:trace contextRef="#ctx0" brushRef="#br1" timeOffset="64884">5622 14908 11850,'1'-58'1349,"-1"17"-1349,-17-3 0,13 23 0,-13 6 0,-2 7 0,2 4 90,-5 23-90,-6-14 0,25 46 0,-21-23-1014,22 31 1014,-8-7 0,10 4 0,0 2-90,24-1 0,-18 0 90,19-31 0,4-1 0,-6 9 0,0 0 0,5-11 0,4-1 0,8 12 0,-1-3 90,5-1-240,-13-10 0,-1-2 150,-3-1 90,-5 1-90,-15-10 0,-7 0-90,-27-3 892,20-1-1837,-27 0 1,-6-1-855,11 0 1889,-12 0 0,-1-1 0,5-1 0,-11 0 0</inkml:trace>
  <inkml:trace contextRef="#ctx0" brushRef="#br1" timeOffset="65149">6338 14652 10861,'10'-8'1979,"-5"3"-1889,0 18-90,-5 18 0,0 10 0,0 15-809,0-5 809,0 7 0,0 6 0,0-30 0,0-1 0,0 1 0,0 2-45,0 13 0,0 0-135,0-13 0,0 0-630,0 20 1,0-2-360,0 0 180,11 9 179,-8-32-52,8-7-257,-11-5 1119,0-8 0,0-5 0,0-5 0</inkml:trace>
  <inkml:trace contextRef="#ctx0" brushRef="#br1" timeOffset="65317">6170 15297 9512,'-20'-52'494,"6"15"1,3 1-405,9-17 0,-4 11 0,4 1-90,21 0 0,0 9 0,4 3-180,22 7-180,-5 8 0,1 4-89,11 7-91,-6 12 0,2 3-1261,14-7 1531,-21 15 1,-1 3-361,18-7 270,-30 2 1,0 0 359,29 8 0,-2-1 0,1-1 0</inkml:trace>
  <inkml:trace contextRef="#ctx0" brushRef="#br1" timeOffset="65670">7183 15141 9961,'5'-20'1350,"-1"2"-1171,-27-20 1,-1 6-270,-25 13 180,13 5 90,-2 14-180,10 0 90,-11 22 90,9-2-180,6 7 0,3 5 90,1 11-135,9-3 0,3 0 45,4 10-980,4 13 980,0-25-179,23-4-91,-18-6 0,55-2 90,-36-13 90,12-4 0,1-7 0,2-20 90,12 14-45,-26-24 0,-3-4 225,10 1-412,-11-2 1,-4-3 411,3-11 90,-5-1 90,-9 15 0,-1 0-270,1-15 264,-3 13 0,-2 2-354,-1 2 270,0 1-270,0 46 0,18 34-90,-14 7-821,14-20 1,0-1-79,-14 9-271,38-2 344,-23-2 916,9-15 0,4-3 0,9 8 0,-12-13 0,0 0 0</inkml:trace>
  <inkml:trace contextRef="#ctx0" brushRef="#br1" timeOffset="66083">8195 14570 10411,'-19'-16'1889,"-14"7"-1259,10 3-540,-17 31 89,17-6-89,-7 26-90,26-9-397,-15 7 397,18 6 0,-2-10 0,0 1 0,3 24 45,-2-23 0,4 1-135,7 1 0,1-2 90,-5 20-225,11-14 0,0-1-314,-12 2-181,3-14 0,-1-3-179,-6-2-1,0 3 369,0-20-9,0-4 450,-21-4 90,-6-2 360,-28-24 90,10-4-1,14 1 1,0-2-1220,-4-12 950,-11-2-150,12 4 60,11 10-47,4-12-133,13 18 90,31-6 0,-3 12-225,13 6 0,4 3-494,15-1-49,-13 3 1,1 2-223,22 0 315,-30 2 1,0-1 616,33 1 1,-2 0-1,-2 0 1</inkml:trace>
  <inkml:trace contextRef="#ctx0" brushRef="#br1" timeOffset="66283">8643 14996 9332,'-17'-9'809,"12"-3"-539,-23 12-270,25 16-90,-7 10 180,10 13-180,0 0 180,18-8-90,-14 0 0,14 0 0,2-1-540,-1 8-89,5-11-900,11 7 719,-23-22 810,25-1 0,-18-11 0,7 0 0</inkml:trace>
  <inkml:trace contextRef="#ctx0" brushRef="#br1" timeOffset="66432">8863 14941 9512,'0'-20'359,"0"4"-359,0 31 90,0 1-90,0 29-90,0-9 0,0 4-629,0 0-1980,23 17 2699,5-16 0,13 8 0,-3-19 0</inkml:trace>
  <inkml:trace contextRef="#ctx0" brushRef="#br1" timeOffset="66733">9463 14839 9242,'0'-5'989,"-17"2"-899,-4 2 0,-1 22 90,-8 9-180,13 12 90,0 20-90,5-21 45,10-5 0,4 1-45,-2 6-45,9-7 0,6-2 45,13 2 90,2 8 0,14-13 449,-21-9 541,14 2-810,-17-15-450,-8 1-450,-29-8-179,-12 0-2070,-30-14 990,5 9 1889,-5-9 0,17 12 0,0 0 0</inkml:trace>
  <inkml:trace contextRef="#ctx0" brushRef="#br1" timeOffset="66950">10447 14918 12120,'0'-6'-899,"-18"2"-2160,13 22 1170,-32 7 1889,32 13 0,-15 0 0,20-8 0</inkml:trace>
  <inkml:trace contextRef="#ctx0" brushRef="#br1" timeOffset="67074">10440 15400 11131,'0'6'359,"0"-1"-359,0 0 0,0-3 0,0-2 0</inkml:trace>
  <inkml:trace contextRef="#ctx0" brushRef="#br1" timeOffset="67654">11888 14860 11490,'0'-25'1350,"0"-6"-991,0 14 1,0-3-270,0 15 0,0 23-90,0 12-90,0 17-180,0 2-1888,13 14 269,-10-11 1889,3-9 0,1-1 0,1 7 0,2 11 0</inkml:trace>
  <inkml:trace contextRef="#ctx0" brushRef="#br1" timeOffset="67833">11867 14585 10501,'0'-32'0,"0"11"-3058,0-3 3058,20 36 0,-14-13 0,14 19 0</inkml:trace>
  <inkml:trace contextRef="#ctx0" brushRef="#br1" timeOffset="68200">12435 14788 8972,'0'10'1079,"0"2"-89,0 12-720,0-4-1,0 24-269,0-14 0,0 4 0,0 1 0,0 1 0,8-1 0,1-2-90,-5-4 90,24 14-359,-25-23-1,8 1-630,-3-13 721,0-4 179,12-21 0,-8 12 90,1-24 0,-1-5 0,3 3-1337,1-11 1,-1-2 1696,2-1-180,6-9 86,-11 23 364,-2 7-360,-2 11-180,3 0 0,-4 12 0,10 20-180,-5 0 90,5 24 90,-2-10-180,1 7 90,0 1 2991,1 4-3801,2-2-444,2 0-2614,15 6 3868,-3-16 0,14-5 0,-10-19 0</inkml:trace>
  <inkml:trace contextRef="#ctx0" brushRef="#br1" timeOffset="68434">13453 14455 10591,'0'-10'2159,"-16"4"-1979,12 26 89,-12 0-179,16 22-90,0-5 45,8-4 0,1 1-45,-5 21-724,14-3 1,0 0 723,-14 12-45,12-9 0,-1 1-45,-12 6-495,4-4 0,-1-1-404,-6-4-316,0-11 1,0-3 315,0-12 1074,-20-1 1,15-18-1,-15-3 1</inkml:trace>
  <inkml:trace contextRef="#ctx0" brushRef="#br1" timeOffset="68565">13055 14979 10051,'-19'-43'1080,"7"3"-721,5 3-269,37-5-180,0 14 135,15 7 0,6 5-925,-15 9 0,2 2 10,9 1 1,6 0-1,-3 1-650,0 2 0,-1 1 1520,-5-1 0,3 0 0,-4 3 0,5 4 0,-2 3 0,0 1 0,1-1 0</inkml:trace>
  <inkml:trace contextRef="#ctx0" brushRef="#br1" timeOffset="68854">14672 14480 11490,'-28'0'990,"4"0"-450,4 17-181,-3-13-179,1 36 90,-21 2-270,14 15-236,9-23 0,0 2 236,3 10 0,3 0 0,5-11 0,0 3 0,-1 28 0,3 0-370,4-26 0,2-1-620,7 26 1,6-1 179,3-28 1,5-2 809,7 5 0,6 3 0,0-7 0,3-9 0,2-3 0,13 11 0,0-1 0</inkml:trace>
  <inkml:trace contextRef="#ctx0" brushRef="#br1" timeOffset="69382">15578 15122 10501,'-18'-17'90,"0"1"-180,-3 4 180,-4 1-90,-16 4-90,7 2 180,1 14 0,0 3-180,-3-6 135,6 21 0,3 3 45,3-9-90,6 13 0,11 3 0,33-6-270,-3 5 180,31-24 45,-19-19 0,0-2-373,23 5 418,-7-25 0,0-7-931,-20 20 0,-3-1 931,10-19 0,-4-4 0,7-10-1314,-6-3 1403,-6-2 1,-14 14 0,-4-2 0,-3 11 0,-3-2 405,2-23 0,-3 0-226,-3 23 1,-2 0 225,-10-22 0,-1 1-315,7-7-90,-14 24 0,0 3-180,15-4 90,-11 6 90,0 9 580,11 8-670,-19 7 1773,21 36-1773,-6-2 0,4 15 0,2 3 90,1 16 555,-2-17 1,0 3-736,1 5 0,4 0-478,6-10 1,1 0-468,-8 27 1,3-1 269,13-27 1,1-1-945,-9 21 0,-3-1 1709,15 3 0,-15-25 0,-2-1 0,-4 7 0</inkml:trace>
  <inkml:trace contextRef="#ctx0" brushRef="#br1" timeOffset="69536">15462 14845 11041,'-8'-43'1169,"-1"2"-899,8 4-270,-3 4 90,24 4-180,-15 5 90,48 6-270,-24 4-630,14 9 1,3 3-630,17-2 1529,-5 14 0,0 1 0,-22-9 0,-1 1 0,12 8 0,0-1 0</inkml:trace>
  <inkml:trace contextRef="#ctx0" brushRef="#br1" timeOffset="69868">16348 15378 12210,'0'-42'90,"19"7"-90,-15 1 0,35-11 0,-13 9 0,0-15 0,-6 23 0,-2 0 0,-1-15 0,-6 5 0,-2 0 0,4-6 45,-10 9 0,-6 1-45,-14-4 90,-7-15 90,3 34 0,-13-1-90,20 39-90,-14 17 0,15 11 0,6-5 0,3 1-1546,4 15 1186,-2-18 0,4 2-900,17 0 1,5-1-476,4 19 1735,14-12 0,4-4 0,-20-20 0,0-3 0,9 6 0,1 1 0</inkml:trace>
  <inkml:trace contextRef="#ctx0" brushRef="#br1" timeOffset="71017">15680 14602 9422,'-23'-6'899,"-4"1"-359,-3 2-1,-5 0-179,-22 2-270,12 1-90,-16 0 180,-1 18-1003,15 12 823,18-12 0,1 3 0,-7 25 180,6-8-180,4 23 0,12-14 90,2 15-90,11-21-90,31-4 180,-5-3-90,31-6 0,-9-6 0,8-8-45,-13-9 0,3-3 45,-12 1 0,2-2-45,22-6 0,-1-6 0,-24-1 0,-2-4 90,7-1 0,-1-3-45,-6-11 0,-4-2 0,8-13 0,-12 5 0,-5-3-180,-7-11 180,-5 5 0,-3-1 90,-3-10-90,-11 20 0,-2 2 0,7-15 180,-38 3-180,39 6 0,-30-6 0,17 18 180,-1-3-91,-4 25 132,21 19-131,-7 26 0,9 10-1285,0 15 1195,20-3 0,-11-10 0,0 2 0,1-10 0,2 2 0,2 4 0,2 5 0,-3-3-45,-5-4 0,1 1-645,7 4 0,3 4 1,-2-4-211,-3-4 1,-2-2-181,5 13 1,-1-1 1079,-6-17 0,0-3 0,8 30 0,-2-4 0</inkml:trace>
  <inkml:trace contextRef="#ctx0" brushRef="#br1" timeOffset="71883">16767 15228 12030,'-8'-20'1259,"21"14"-1169,11-54-90,0 33 135,6-12 0,-1-2-45,-6-4-90,9 5 0,0 1-804,-2-8 893,-13 18 1,-2 0 62,4-25 28,-10 19-270,-2-15 90,-7 30 223,0 0-223,-15 35 0,11 4 90,-12 27-135,7-8 0,1 3 0,6-7 0,0 3-1009,-3 8 1,-2 5 0,2-3 1008,4-1 0,2 0 45,-1 15 0,0 0-245,0-19 1,0-3 199,0 0 0,0-1 45,-1-4 0,2 1-225,6 9 0,0-1 45,-3 15-270,3-16 1,0-3 89,-7-1-360,-22 9 720,-4-26-547,-1-1 457,-20-11 0,26-6 0,-24 0 90,2-3-90,10-14 0,-10-6 0,28-19 90,0 5-270,34-4-719,2 7 2420,26-2-2691,3-3 1271,-20 17 0,2 0 0,3 0 0,0-1 1,2 1-1,0-1 0</inkml:trace>
  <inkml:trace contextRef="#ctx0" brushRef="#br1" timeOffset="72683">17783 14750 10051,'-21'-12'1170,"-12"2"179,13 4-899,-21 3-271,-1 28-179,17 0 0,2 5 0,6-1 0,3 2 45,-2 19 0,3-1-45,6 4 0,4-8 0,2 0 0,1 2-315,7-12 1,4-1 44,12-2-90,0 3-180,29-18 361,-31-9-91,40-2 180,-30-31 90,12-7 0,-21-15-808,1-1 808,-12 10 270,-5-2-90,-2 3-1,-4-11-179,0 17 90,0-5 90,0 20-90,0 23-180,0 14 180,0 14-90,0 7 0,16 9-90,-13-12-809,26 21 89,-8-33 360,14 6 91,-4-24 89,-1-1 180,-9-8 808,0-16-718,-3 12-90,8-49 180,-12 29 180,-2-10 0,-3-2 89,-3-1-179,0-20-180,-6 27 720,0-2-630,0 42-3482,-13 37 3482,10 6-90,-4-17 0,0-1-70,7 6-20,20-3 180,-16-4-90,31-5 0,-31-6 0,31-11-180,-10 3 180,9-13 0,10-10 0,-20-20-90,9-9 90,-14-9-126,-3 4 37,-2-3-1,-5-6 90,-2-1 0,-4-4 0,-2 12 0,0-1 0,-1 10 0,1-1 0,-1-27 0,0-2 269,0 28 1,0-2 120,-4-9 0,-2-7 0,2 7-345,2 12 0,0 1 0,-5-23 0,0 5 404,7 19-179,0 5-180,-10 21 3251,-1 43-3251,-7-5-90,9 2 0,2 4 45,-2 8 0,0 1-205,3-8 1,0 1 159,1 8 0,0 5 0,1-4-221,1-3 1,1 1 220,0 4 0,0 5 0,3-6-683,8-5 1,1-1 457,-9 12 0,2-3-90,16-18 0,-1-2-404,-14 23-990,29-20 0,6-4 270,-8-1 1439,6-9 0,4-6 0,2-13 0,4-1 0</inkml:trace>
  <inkml:trace contextRef="#ctx0" brushRef="#br1" timeOffset="73050">19160 14371 10591,'0'-11'2519,"-17"2"-2160,-4 4-89,0 19-180,5 18-90,8 10 0,6 12 45,-2-18 0,0 1-312,4 23 267,8-4 0,1 1-553,-8-22 1,2-1 552,12 10 0,1 2-360,-7-3 0,0-3-90,8 20-45,-4-15 1,0-2 224,1-1-1349,1 10 540,-4-34 359,-11-1 720,0-30 0,-26-13 90,-12-10 404,3 7 1,-2-1-366,5 10 0,0 0 141,0-8 0,1 1-1,-14-12-179,5 2 0,5 2 916,8-7-1006,13 12-290,29-11 110,15 21-2006,12 6 0,5 3 1511,-9 5 1,1 2-91,15-1 1,1 2 734,-9 1 0,-2 2 1,0-1-1,0 2 0,2-1 1,-1 0-1</inkml:trace>
  <inkml:trace contextRef="#ctx0" brushRef="#br1" timeOffset="73733">19947 14958 13199,'22'-44'360,"10"0"-360,-29 9 90,29-5-90,-27 0-850,30-2 1120,-22 0-225,5 11 0,-1 1 45,-5-15-45,0 10 0,-3 0-135,-7 1 186,6-5-96,-8 21 225,0 6-135,0 4-180,0 26 90,0 21-179,-14 15-181,12-7 0,1 2 90,-5-15 0,-1 0-1041,2 27 1,2 0 995,2-23 0,0-3 0,-2 12 1,-1-3-555,4 11 239,-4-5 90,-1-8 270,-3-6 270,1-7 90,-4-7 180,-9-3 0,1-8 180,-14-2-450,14-6 2200,-6-2-1661,15-1 201,2 1-560,5 2-450,3-1-1439,22 5 360,9-6 1349,14 4 0,3-5 0,-9 0 0</inkml:trace>
  <inkml:trace contextRef="#ctx0" brushRef="#br1" timeOffset="74049">19427 14066 11400,'-38'26'90,"-2"-2"90,14 11 0,1 4-1026,-17 13 891,9 2 0,1 2-90,14-22 0,3 3 45,1 15 0,1 9 0,3-6 0,1-9 0,7 0-330,13 11 0,7 6 1,2-8-541,-3-12 0,5-4 120,13 4 1,8 3 0,-2-5-425,-5-6 1,1-4 1173,12 11 0,1-5 0,-13-15 0,-1-4 0,1-2 0,-1 1 0</inkml:trace>
  <inkml:trace contextRef="#ctx0" brushRef="#br1" timeOffset="74340">20658 14184 12840,'35'0'1079,"3"20"-674,-7-8 0,1 2-136,19 28-179,-4-11 0,0 1-411,-18-10 0,-2 2 366,19 23 0,-2 1-374,-20-18 0,-3 2 374,11 27 0,-5 1-846,-15-23 1,-2-1 755,1 13 0,-3 2-180,-5-1 1,-2-1-113,1-13 0,-3 1-518,-10 22 1,-6-3 179,0-26 0,-2-1-1034,-4 14 0,-4-4 1709,-3-20 0,3-2 0,6 22 0,-4-21 0</inkml:trace>
  <inkml:trace contextRef="#ctx0" brushRef="#br1" timeOffset="74650">21837 14076 13559,'15'0'540,"4"0"-180,1 15-90,5-11-1,16 40-179,-6-20-1007,-5 13 1,-1 4 916,4 14 45,-13-17 0,-2 4-45,-7 6 0,-4 2 0,-1-11 0,-3 2-90,-6 5 0,-4 5 1,1-4-136,5-2 0,-4-1-465,-17 6 0,-10 3 1,3-4-211,8-4 1,-3-2-982,-7-4 0,-5-1 0,0-2 1881,-2 3 0,-1-4 0,-3 1 0,-2-1 0,-2-1 0,1 1 0</inkml:trace>
  <inkml:trace contextRef="#ctx0" brushRef="#br1" timeOffset="79500">5788 16899 9062,'1'-14'1349,"0"2"-809,-1 1 89,0-9-449,-16 9 90,13-9-90,-13 11-90,2-3 0,10 5 270,-20 0-360,6 5 90,-16 20-90,1 15 0,9-2 0,1 2-305,7-3 1,2 1 304,-6 2 0,2 0 0,-2 16 0,5-1-89,7-2-361,4 13 0,22-21-665,13 14 845,10-33 270,0-8 0,1-6 90,3-22-135,-2 4 0,-4-4 45,-6-24 135,-14 10 0,-3 0 134,3-10 1,-10-14 180,-3 17-90,-6 2-180,0 3-316,0-3 226,-18 13 270,13 0-450,-13 33 180,18 42-90,0 3 122,-1-14 1,2 3-168,5 1 0,2 0 45,-6-11 0,-1 3-900,6 25 1,0-1 44,-1-25 1,-1-1 854,-3 23 0,-1-1 0,10 5 0,-11-23 0,0-1 0</inkml:trace>
  <inkml:trace contextRef="#ctx0" brushRef="#br1" timeOffset="80066">6242 17278 10681,'0'-6'1349,"0"2"-1349,0-8-90,0 4 180,0-21-90,0 8 0,15-26 0,7 13-1235,-2-14 1415,17 13-90,-32 0 314,27 0-134,-28-11-270,19 14-90,-20-12 90,7 25 270,-10-2-180,0 34-90,0 17 0,0 4 0,0 3 0,0 30 0,-1-14 0,2-1 102,8-19 1,0-1-103,-7 10 0,1 0 0,14 10-90,0-6 0,-12-5 0,24-8-510,-26-6 420,20-5-359,-10-8 449,11-6 180,-4-23-180,0 11 90,-6-42 0,-1 21-90,0-28 90,-2 10 135,-6 9 0,0-1 134,1-18-89,-3 9 0,-1 1 687,-1-2-777,-1-17 360,0 37-91,0 21-359,0 30 0,15 35 0,3-7-675,-2-5 0,3-1-584,18 1-270,-15-5 0,1-3-365,15-10 1894,2 5 0,-7-22 0,-1-3 0</inkml:trace>
  <inkml:trace contextRef="#ctx0" brushRef="#br1" timeOffset="80449">7292 16976 9781,'-21'-27'1170,"16"4"-810,-34 3-1,35 5 1,-49 2-270,32 7 0,-42 18 90,34-8-1580,-8 39 1490,14-21-90,5 24 90,2-8 0,10 19-90,1-14 38,13-9 1,3-1-39,-6 2-360,35 10 90,-9-30 90,11 5 90,1-19 90,-10 4-90,-1-5 90,11-21 90,-13-9-90,-9 4 0,-2-3 0,-7-18 360,5-17-90,-16 25 224,2-9-315,-3 11-269,0 12 180,-14-1 0,10 32-90,-11 16 0,15 15 0,15 8-359,-11-5-516,27 2-24,-27 0-688,18-14 1,3 0-213,-4 13 1799,25 8 0,-18-23 0,-2-4 0</inkml:trace>
  <inkml:trace contextRef="#ctx0" brushRef="#br1" timeOffset="80883">7675 16983 8702,'0'16'2339,"0"5"-2339,0 15 0,0-2 180,12-5-270,-9 1 90,9-1 0,-3 0 0,-6-3 90,6-2 0,-1-5 179,-6 1-359,5-9-359,-7-18 359,0-18 0,0-11 90,0-7 90,0 7-180,20-23 90,-1 14 45,0 7 0,0 2 225,-2-2 269,10-11 1,-14 33-450,12 2 0,-6 14-90,-3 24 0,3 14 0,-5 13-1348,5 7 1348,-6-12 0,0 2 90,3 0-720,-6-14 0,1-1-719,10 16-90,-4-12 0,2-2 1439,6 1 0,11 3 0,-8-18 0</inkml:trace>
  <inkml:trace contextRef="#ctx0" brushRef="#br1" timeOffset="81133">8538 16492 10591,'0'-22'1349,"0"4"-719,0 6-90,-16 6-451,12 26-89,-12-1 90,16 27-90,0-4 0,0 9 0,0-7 0,0 1-209,-1-10 0,2 1 209,7 27 0,2 0-45,-8-26 0,1-2-495,14 24 1,3-2-91,-5 3-359,-5-16 0,1-2-91,7-2-449,-15 4 1529,5-23 0,-8-7 0,0-4 0</inkml:trace>
  <inkml:trace contextRef="#ctx0" brushRef="#br1" timeOffset="81268">8237 17108 9512,'-7'-29'899,"2"2"-629,5-1-270,47-12 0,-9 12-357,2 8 1,5 2-184,7 3 1,1 3-1,-10 2 0,1 1 540,6 1 0,6 2 0,-6 0 0,-4 2 0,-1 2 0,13 0 0,0-1 0</inkml:trace>
  <inkml:trace contextRef="#ctx0" brushRef="#br1" timeOffset="81466">9267 16904 9062,'0'8'1439,"-13"3"-1169,10-1 0,-10 5 89,4 11-269,6-2-180,-6 10 90,9-6 90,0 0-90,0 3-90,16 0-539,-12 1-451,12-2-1978,5 10 3058,-2-13 0,5 7 0,-11-15 0</inkml:trace>
  <inkml:trace contextRef="#ctx0" brushRef="#br1" timeOffset="81610">9230 16511 8432,'0'0'0</inkml:trace>
  <inkml:trace contextRef="#ctx0" brushRef="#br1" timeOffset="81917">9777 16798 9242,'0'-15'329,"0"6"1,0 4 0</inkml:trace>
  <inkml:trace contextRef="#ctx0" brushRef="#br1" timeOffset="82188">9803 16326 10681,'0'-7'1259,"-13"0"540,10 4-1709,-11 25 90,14 13-180,0 16 90,16 7-90,-15-20 0,2 1-193,10-7 0,1 1 193,-6 26 0,-3 1-205,2-24 0,0 0-65,2 25 0,-1 0-1025,-3-27 1,0 0 844,-1 9 1,2-2-541,8 10-655,-11-9 296,6-4 1399,-3-2 1,-2-14-1,1 0 1</inkml:trace>
  <inkml:trace contextRef="#ctx0" brushRef="#br1" timeOffset="82351">9638 16854 10051,'-4'-28'1080,"3"3"-721,-4 2-359,5 4 0,28-2 90,-3 5-180,26-1-1286,-6 6 746,4-1-89,8 5-361,0 3-89,4 1 1169,-19 2 0,0 1 0,21 0 0,-24 0 0,1 0 0</inkml:trace>
  <inkml:trace contextRef="#ctx0" brushRef="#br1" timeOffset="82767">10397 16696 9422,'0'27'1978,"-14"-11"-1978,10 20 0,-10-18 90,32 36-90,-14-24 0,35 23 90,-34-24-450,19-6 1,2-2-181,-6 1 135,11-4 1,2-4 224,-4-3 180,21 2 0,-30-12 0,5-19 90,-13-7 269,-4-11 1,-5-3 180,-3 9-90,0 0-270,-17-7-1,13 12 91,-12-4-270,5 21 270,8 16-360,-8 26 90,11 8-1359,0 17 1359,0-5 45,0-10 0,0 1-45,-1-10 0,2 1 0,7 24 0,5 0 0,0-26 0,2-1 0,8 21 0,0-2 0,4 3 45,-7-23 0,-5 0 135,-11 3-1,20-7-179,-22-4-89,6-4-91,-8-9-1709,-21 0 360,-14-10-720,-14 0 2288,-8-16 0,5 11 1,-2-12-1</inkml:trace>
  <inkml:trace contextRef="#ctx0" brushRef="#br1" timeOffset="83618">11505 16537 13199,'-15'-18'630,"1"0"-360,0 3-360,0 0 90,3 2-3778,1 2-539,32 26 4317,10 8 0,18 16 0,-1-1 0</inkml:trace>
  <inkml:trace contextRef="#ctx0" brushRef="#br1" timeOffset="83738">11772 16946 11311,'-27'16'719,"-11"0"-719,34-6 0,-12-3 0,16-5 0</inkml:trace>
  <inkml:trace contextRef="#ctx0" brushRef="#br1" timeOffset="84765">12917 16556 11400,'0'-16'810,"0"3"-90,0 4-630,0 23-90,0 17 0,0 10 0,0 11 0,0-8 0,0 2-90,13 2-141,-10-1 231,11-5 0,-5-2 0,-6-7-180,6-6 0,0-5-270,-7-8 181,13-7 179,-9-3 90,5-28 0,6-18 90,-5-14-135,-3 23 0,0-1 135,5-20-586,2-2 765,-1 1-179,-2 5 90,0 6-270,-3 9 638,4 1-188,-6 18-180,4 1-180,-4 15 0,1 26 90,1-4-90,0 27-1108,4-4 1018,1 7 180,3 6-270,2 5-585,-4-19 1,1 1 134,-3-10 0,1-1-899,10 18 0,3-2 1529,10 2 0,-13-23 0,1-3 0,13 4 0</inkml:trace>
  <inkml:trace contextRef="#ctx0" brushRef="#br1" timeOffset="85466">12545 16503 11131,'-20'0'1259,"8"21"-1169,6 11-180,6 13-1653,0 4 1833,14-7-180,-10 2 90,11 2-90,2-1-539,-13 0-451,28-1-89,-28-4-212,23-4-59,-16-3 1552,10-6 1,-6-4 0,-1-4 0</inkml:trace>
  <inkml:trace contextRef="#ctx0" brushRef="#br1" timeOffset="85650">12490 16305 9961,'-32'-20'0,"7"7"-2338,8-1 2338,38 30 0,-18-15 0,25 19 0</inkml:trace>
  <inkml:trace contextRef="#ctx0" brushRef="#br1" timeOffset="86218">13737 16207 12840,'0'46'90,"10"-7"-90,-7 8-449,7-5 449,-3 5 0,-5 4 0,15 4-180,-10-15 0,1 2-225,1-10 0,2 0-90,-1 9 1,1 2-406,1-4 1,1-1-270,5 18 1169,-3-15 0,-1-3 0,1-2 0,3 5 0</inkml:trace>
  <inkml:trace contextRef="#ctx0" brushRef="#br1" timeOffset="86366">13692 16741 9961,'-18'-40'1439,"8"3"-1079,3 3-270,7 3-90,0 2-90,54-9-539,-11 12-911,-3 12 1,9 1-1,-3 3 640,-2 1 1,0 2 899,19-1 0,0 1 0,-17 5 0,-1 0 0,1 2 0,1-1 0</inkml:trace>
  <inkml:trace contextRef="#ctx0" brushRef="#br1" timeOffset="87100">15312 16240 8252,'0'-5'-90,"-9"2"90,7 1 0,-14 2 0,10-1 0,-5 1 0,3 0 0,2 0-90,0 0-90,2 0 180,-1 16 0,3-12 0,0 12 0</inkml:trace>
  <inkml:trace contextRef="#ctx0" brushRef="#br1" timeOffset="87701">15465 16911 8702,'0'-39'900,"0"0"-631,-21 11 271,-3-12-450,-2 10 90,-16-3-90,25 14-90,-22 7 90,13 5-90,-16 3 90,12 4 90,-20 38-180,25-13 0,7 13 0,4 3-723,3 4 723,2 16-90,8-19 90,19-5-180,-14-3-135,26-19 0,6-4 225,-2 4-90,15-7 0,3-7 90,5-24 90,-7 4 0,-2-4 0,-19-3 0,-3-3 0,8-3 0,-2-3 45,-7-6 0,-4-1 45,-5 9 0,-3-2 90,1-24 0,-4-1-620,-5 24 0,-3 1 620,-1-12 0,-2 0 269,1-17-179,-11 34 0,-2-2 180,1-18 0,-3 2-450,-9 19 0,-2 2-96,5-18 0,2 5 546,-4 17-361,1 4 1,19 40 252,-5 2-342,8 27 0,0-4 45,9-4 0,0 3 265,-7-9 1,1 2-371,6 6 0,4 6 0,0-5-300,1-1 1,0 1-481,1 4 1,1 4-1,1-4-203,5-3 1,-1-2 97,0 13 1,-2-2 944,-5-18 0,0-2 0,0-3 0,-1-1 0,14 28 0</inkml:trace>
  <inkml:trace contextRef="#ctx0" brushRef="#br1" timeOffset="88022">15888 16992 11400,'0'-7'360,"0"0"-360,20 0 0,13-6 0,11 2-2216,-7-3 1,0-2 2215,15-5 0,-18 5 0,0-1 517,14-9-517,-6-2 0,-4-1-90,-6-2 180,-9 0-90,-6 1 90,-10-11-90,-3 13 180,-29-16-90,19 24 269,-40-1-179,18 16-90,-19 21 0,4 19-135,29-4 0,4 3 135,-6 27-675,13-17 1,6-2 2293,17 13-3598,-6-11 1,4-2 1825,24 5 0,-18-18 1,0-3-1,12 7 0</inkml:trace>
  <inkml:trace contextRef="#ctx0" brushRef="#br1" timeOffset="88502">16547 16990 9332,'16'15'1259,"4"-2"-1169,24-13-90,-8-21 180,7 16 180,-9-37-181,17 10-652,-14-11 742,7-4-89,-18 10-180,-7-1 180,-4-2 180,-8-17 90,-4 14-181,-11 8 1,-1 2-270,4 0-297,-31-10 387,31 26 0,-28 3-90,29 32 0,-20 25 0,21 12-585,-2-4 1,0 1 584,5-16 0,0 2 0,-1 7 0,0 5 0,3-4 0,10-2 0,0 0 0,-11 14 0,4-1-45,15-17 0,0-2 0,-18-1 0,0-1 45,12-2 0,0 1-135,-12 9 0,-1-2 502,11 16-772,-11-16 0,-2-2 45,1-5-179,-26 4-721,-1-19 991,-17-10-91,-8-2 270,17-8 0,-17-25 90,25-5-90,10 1 0,4-2 0,4-17 90,2-2-180,7 14-449,22 0-181,-17 1 810,30 11 0,8 2 0,-2-11 0,4 12 0,-1 0 0</inkml:trace>
  <inkml:trace contextRef="#ctx0" brushRef="#br1" timeOffset="89500">17568 16739 9332,'-28'-19'899,"-12"4"-629,35 2 0,-30 4 90,30 3-180,-33 2-91,16 2 1,-11 22 0,1 14-1786,22-3 0,3 3 1696,-7 25 0,10 3-360,4-16-90,17-3 0,-13-2-809,36 5 539,-10-17-269,28-4 719,-11-18 90,11-24 180,-25 13 0,5-39 180,-16 21 0,-5-24 90,-4 7 539,-2-22-449,-7 15-135,-2 8 0,-1 1-225,-1 1 0,0-11 360,0 29 2987,-13 4-3347,9 54 90,-9-13-135,19 13 0,4 3 135,-6 0-270,13-7 0,4-2-359,6 5 404,12 4-495,7-21 361,-16-12 89,20-3 270,-20-7-3392,18-23 3482,-22-9 89,4-13-103,-11-1 284,-6 11-180,-1 1 179,-5 2-269,-3 0-180,-1 7 810,-3-4-720,0 32-90,0 12-90,0 21 180,17 23-90,3-22 45,1-8 0,1-1-225,10 0-90,14 5 90,-18-23 3386,21-1-3206,-22-9-90,8-22 180,-9-8-90,-8-11 90,1-16 180,-13 20-2832,-2-24 2742,-4 26-180,0-6-90,0 18 989,-17 5-539,13 4-360,-12 25 0,16 16 0,0 13 0,16 9 3163,-12-9-3253,13 4 180,5-3-90,-17 0 0,37-7 0,-17 6 0,11-16 0,13-2-90,-19-16 0,11-6 90,-13-19-180,0 15 180,0-42 0,9 4 90,-9-13-135,-7 13 0,-3 0 45,1-11 0,-6 6 0,-3-1 0,-2-9-797,-4 18 1,-1 1 886,-3-14 0,0 0 180,0 2 0,0-14-180,0 21-90,-17-14 450,12 35 179,-12 1-539,17 32 0,0 18-90,0 13 0,0-3 0,0 1 0,0 17-396,0-1 1,0 1 395,0-20 0,0-2-45,7 12 0,1 1-315,-1-2 0,0-2 0,1-10 0,2-1-405,5 14 1,0-1-315,-3 0-270,17 0 1530,-10-27-1710,2-6 1529,2-8 0,1-3 0,0-2 0</inkml:trace>
  <inkml:trace contextRef="#ctx0" brushRef="#br1" timeOffset="89749">19428 16313 10951,'0'-6'2248,"0"1"-2068,0 20-180,0 10 0,0 9 0,0 7 90,0 13-180,16-8 90,-12 15 0,11-27 0,-1-2 0,-10 18-135,9-7 1,0-2-406,-10 4-135,5-9 1,0-1-496,-3-2 1,0 7 0,1-21-540,-4-5 1709,1-5 0,-2-4 0,-1-3 0</inkml:trace>
  <inkml:trace contextRef="#ctx0" brushRef="#br1" timeOffset="90216">19203 16633 12300,'-1'-11'180,"1"-1"-180,0 0-90,25-1 90,0 0 0,25 0-450,-3 2-809,-7 6 0,0 1-2149,27-1 3408,-21 2 0,0 2 0,20 1 0,-32 0 0,0 0 0</inkml:trace>
  <inkml:trace contextRef="#ctx0" brushRef="#br1" timeOffset="90706">20537 16544 11850,'0'-11'0,"0"2"180,-18 6 0,-4 0-90,-1 20 0,-14-13-90,13 48 90,0-29-1010,-6 30 830,27-20 270,-8-2 42,11-2-222,18 5 90,17-19-1671,-4-4 1,3-4 1490,30-7 135,-29 2 0,0-4-710,17-19 665,0 2 344,-5-22-434,-19 16 0,-2-1 0,8-16-675,-15 6 1,-3-1-675,-6-5-2069,-4-20 3508,-34 33 0,20-2 0,-20 16 0</inkml:trace>
  <inkml:trace contextRef="#ctx0" brushRef="#br1" timeOffset="91634">20042 16107 11400,'-41'0'990,"0"21"-720,7-16-2077,-1 43 1987,-2-21-180,1 29 0,3-3 45,17-23 0,2 1-45,2 2 0,3 1 0,2 1 0,2 1-135,0 0 0,5 2-675,11 15 1,7 0 314,-6-13 1,4 0-316,11 1 1,6 1-1,-1-4 0,2-7 1,2-3 809,14 6 0,2-4 0,-12-14 0,-1-4 0,2-2 0,-1 0 0</inkml:trace>
  <inkml:trace contextRef="#ctx0" brushRef="#br1" timeOffset="91900">20935 16134 12300,'56'-2'854,"-17"8"1,0 1-495,14-3-2087,-4 19 1,-1 4 1816,9-2-90,-19 1 0,-1 4 45,-6 2 0,-4 0-45,12 22-64,-16-4 0,-6 3-26,-10-18 0,-2-1-135,1 13 0,-5 1-180,-11-11 0,-4-1-45,4 1 1,-5 2-1650,-19 10 0,-12 3 1,4-3 2098,2 0 0,0-1 0,7-12 0,-4 4 0,-1-2 0,4-4 0,-9 4 0,0 0 0</inkml:trace>
  <inkml:trace contextRef="#ctx0" brushRef="#br0" timeOffset="103783">22587 3371 22650,'2'13'-4830,"-1"5"2848,-1 26 1302,0-5 308,0 10 333,0 16-91,0-9 174,-9-3 1,-1 2-711,8-21 1,-1 1 981,-12 29 0,-2 2 34,9-26 0,1 0-162,0 15 1,-1 0 21,-5-14 0,2-1-56,9 1 0,1 1 21,-9 0 0,-1 2-62,5 19 0,2 1-189,-3-16 1,-1 3 59,3 3 0,0 5 0,1-5-137,0-3 1,1-3 116,-1 16 0,0-2-123,2-17 1,0-3 42,1 1 0,0 0 9,0-1 1,0 1 14,1 0 1,-1-1-7,1 1 0,0 0-7,0-2 0,0 3 30,0 18 0,0 0 12,0-15 1,0 2 27,0 5 1,0 5 0,0-5-4,0-3 1,0-2 58,0 17 0,0 0-35,0-20 0,0-1 10,0 0 1,0 0 3,0-1 1,0 1-1,0 16 0,0 0-51,1-16 1,-2 2 154,-3 2 1,-1 4 0,0-4-47,4-5 0,-1-1 24,-7 3 1,-4 4 0,4-4 93,6-4 0,1-2-71,-6 11 1,-1 1 37,3-2 0,2-3-77,3-12 1,-1 1 9,-3 21 1,0-2-38,5 6-97,0-12 0,0-1-189,0 7 115,0-20 1,0-1-79,0 13-77,0-2 154,0 1-9,0 17 59,0-16 83,0-8 0,0 0 0,0 5 0,0-7 0,0 0-90,0 5 180,0 15-90,0-20 0,0 0 0,0-2 0,0-1 0,0-3 0,0-1-360,0 7-179,0-11-1800,0 11 720,0-20 1619,0 1 0,0-10 0,0-2 0</inkml:trace>
  <inkml:trace contextRef="#ctx0" brushRef="#br0" timeOffset="104816">24375 3797 22650,'0'-7'-6296,"0"0"4258,-21 5 3639,-2 0-490,-25 20 835,11-14-1133,-2 30-367,1-7-165,12 8 962,-4 3 84,20-10-1965,-2-1 17,11-1-1466,-4-3 681,5-2-256,0-3-216,21-5 1155,3-6 448,28-4 1103,-15-27 421,20-10 650,-25-13-1135,9-4 656,-13 10-180,-5-5-838,-1-4-375,-8 11 0,-2-1-633,5-24 253,-5 7 0,0-1-294,-7 23 1,-1 0 619,3-24 0,-1 0-1000,1-4 495,-4 23 0,0 2-157,0-3 216,0 8 383,-1 8 47,2 10 174,-3 7 34,1 41-611,-1-3 437,-1 17 1,0 4-107,0-17 0,0 0 23,0 15 1,0 2-76,0 6 1,0-1-357,0-12 1,0 2-567,0 2 1,0 6 0,0-6 126,0-4 0,0-1 982,0 13 0,0-2 1,0-18-1,0-3 0,0 1 1,0 0-1</inkml:trace>
  <inkml:trace contextRef="#ctx0" brushRef="#br0" timeOffset="105153">24727 4058 23189,'7'-6'1792,"1"-2"-2327,4 2 1629,1-3-685,6 0 167,-1-3-458,7-3 10,0-2 254,4-3 9,11-11 97,-11 4-912,14-21 56,-24 17-533,3-11-125,-17 15-247,-1-1-266,-4 3-86,0 0-146,-16 3-56,12 4 68,-30 6 1559,9 5 453,-18 24 1785,1 17-646,17 13-342,9 7-572,16-8-1000,0 1-306,0 2-1322,27-1 1995,-7-16 1,4-2 0,6-7 0,1-1 0,4 4-1,0 1 1</inkml:trace>
  <inkml:trace contextRef="#ctx0" brushRef="#br0" timeOffset="105401">25622 3326 24089,'-11'-23'-7838,"8"3"7250,-22 6 1436,15 28 808,-9 41-1597,10 3-207,7-16 1,1 1-300,1 14-1149,0 3 2116,0 0-1334,10-16 0,0-1-1269,-4 21 147,12-13 1,1 0-468,-15 2 2294,12 10 0,-16-29 1,0-5-1</inkml:trace>
  <inkml:trace contextRef="#ctx0" brushRef="#br0" timeOffset="105532">25327 3904 22920,'-10'-26'-8978,"3"-1"6349,7 1 2360,30-10 2248,-7 11-1449,14 5 0,4 2 415,12 0-712,-13 7 0,0 2 0,22 0 0,4 2 1</inkml:trace>
  <inkml:trace contextRef="#ctx0" brushRef="#br0" timeOffset="106053">26077 3662 22920,'-44'0'1169,"2"17"1079,12-12-1887,2 29-1155,16-19 120,-11 17 278,20 10-1049,-10-9 598,13 27-840,17-26-1881,12 21 722,9-27 1404,7 1 29,8-15 1081,-9-8 884,-7-1 1,-1-6 322,4-20 237,-8 9 1,-2-4 1581,1-23-1523,-11 5 0,-2 0-118,-4-3-598,-6 0 0,-3 1-1253,-3 5-538,-1-14 464,-1 27-1263,0 21 76,0 21 775,0 32 416,0-11 311,17 18-341,-13-29 553,27 8-281,-27-18 69,27-6 932,-17-7-230,26-2 1000,-12-8 296,16-19 1482,-16 12-1822,-7-20 0,-2-3 184,3 8 684,3-28-1429,-11 20 152,-4 1-1022,-1 2-606,-1-4-673,-4 16 550,0-8 254,-2 20 609,-2 16-745,2-8-594,0 40 13,2-7-357,0 11 1688,2 16 1,0-30 0,2 9 0</inkml:trace>
  <inkml:trace contextRef="#ctx0" brushRef="#br0" timeOffset="106237">26797 3424 23549,'0'-15'-6475,"-6"3"1516,4 4 4922,16 21 1,12 10 0,20 17 0</inkml:trace>
  <inkml:trace contextRef="#ctx0" brushRef="#br0" timeOffset="106567">27268 3972 23549,'14'0'180,"1"0"0,4 0-90,-1-22-360,7 16 579,-5-22 1,1-3-822,16 6 775,-3-10 1,0-4-84,7-2 117,-7 2 1,0-2-358,1-9 27,-13 16 0,-1-1 60,1-19-795,-4-2 567,-6-5-467,-4 0-147,-3 0-215,-3 3 417,-2 23 0,1 1-610,-1-13 453,-16-5-504,-3 36 909,-1 30 1864,-8 10-65,24 31-1397,-20-3 779,21 13-798,-3-30 0,1 3-492,4 21 0,2 2 460,-3-15 0,4 2-866,9 5 1,5 5 0,-1-6-1194,-2-4 1,3-3 651,4-5 1,4 0 0,-2-2 1351,1 1 1,-1-2 0,1-2-1,1 0 1,0-1 0,0 1 0</inkml:trace>
  <inkml:trace contextRef="#ctx0" brushRef="#br0" timeOffset="108634">29543 3058 24539,'0'-7'-4317,"0"28"2458,0 0 795,-15 29 1079,8-8 1,2 7 0,-1-3-49,-3-6 0,-1 2 14,-1 8 1,0 5-1,3-6-19,6-11 0,0-4-711,-6 1 0,1 0 42,5 13 0,4-1 288,-2-12 1,0 0-752,0 20 1,0-2-552,0 3 1634,0 9 1,0-29 0,0-4 0</inkml:trace>
  <inkml:trace contextRef="#ctx0" brushRef="#br0" timeOffset="108800">29237 3600 23279,'-10'-27'-8537,"8"4"7229,-8-2-647,10 9 1869,27 1 2269,10 9-2813,-1 12 0,3 1 738,25-3 0,-29 11 0,-1 2 1,19 3-1</inkml:trace>
  <inkml:trace contextRef="#ctx0" brushRef="#br0" timeOffset="109151">30052 3760 24808,'49'12'-1820,"2"-10"2033,-9 10-909,4-12 1228,2 0-236,1 0-175,-2 0 127,-1 0-338,6-15 1089,-17 12-769,4-23 709,-28 5-1565,-3-15-536,-8 3-254,-27-1 304,-8-2-260,-15 11 860,17 8 0,1 0-452,-7 3 131,-25 2 1118,32 9 779,-9 20 1238,23-13-130,7 38-1623,1-20-316,9 26-854,-3-8-450,4 4-802,10-12 0,4-1-1620,20 18 3161,-4-9 1,3-1-1,-5-16 1,0-2-1,0 7 1,1 0-1</inkml:trace>
  <inkml:trace contextRef="#ctx0" brushRef="#br0" timeOffset="109385">30897 3516 23729,'17'0'450,"3"21"-4635,0-16 4232,1 32-2499,-1-32 3011,10 46-2018,-6-28 557,-4 8 0,-2 3-2376,4 1 2740,7 23 1,-13-24 0,3 9 0</inkml:trace>
  <inkml:trace contextRef="#ctx0" brushRef="#br0" timeOffset="109633">31268 3438 24808,'-21'20'746,"-15"9"-316,32 13-3286,-35 5 2972,22-8-793,-19 4 957,8 1-510,1 1-391,1 2-841,11-15 1,2 1-842,-5 16 2344,2 13 0,12-22 0,4-1 0</inkml:trace>
  <inkml:trace contextRef="#ctx0" brushRef="#br0" timeOffset="109933">31910 3043 25258,'0'-6'-4586,"0"19"2547,0 16 1065,0 12 335,0 10 214,0-8 272,0-9 1,0 1-76,0 21-570,0-20 0,0 2 753,0 1 0,0-1-225,0 20-540,0-8 1,0-2-270,0 5 539,0-19 0,0-1-629,0 6-180,0-2 1475,-14-4 1,10-7 0,-10-2 0</inkml:trace>
  <inkml:trace contextRef="#ctx0" brushRef="#br0" timeOffset="110066">31657 3620 23909,'-2'-32'-6575,"0"3"6772,27 11 1,8 1 2433,10-8-2420,-3 14 0,8 1 0,-3 2-497,-3 0 1,-1 3 324,17 0 0,0 1 0,-17 3 1,-1 1-1,1 0 0,-1 0 1</inkml:trace>
  <inkml:trace contextRef="#ctx0" brushRef="#br0" timeOffset="113533">29403 5408 24089,'3'-8'-2578,"-1"2"1633,-2 2-828,0 1 602,0 2 1200,0-2-587,0 18 230,17 18-1713,1 4 771,2 10-77,-6-17 683,-3 2 7,-8-1 482,15 12-511,-16-13 565,10 12 209,-11-23 585,6 2-762,-6-13 574,2-18 845,-3-10-1245,0-24 601,0 5-475,0-5 145,0-6-148,0 11 176,7 5 0,4 2 426,11-4-543,-3 8 1,2 1 1048,11 2 431,-2-2-104,-8 15 401,1 7-11,5 2-320,-5 18-1895,0-11 353,-1 46-2165,-9-28 780,-2 11 0,-2 3-908,-2 1-499,2 13 348,-5-16 275,-1-3 1187,1-3-926,-2-2 1928,0-6-15,0-2-439,4-4-570,-2-5 348,10-2 1110,-1-6 883,7-18 369,0 13 236,4-31-722,0 31 764,13-51-306,-10 33-623,-5-9 0,-3-2-701,0 3-490,6-16-773,-16 22-604,0-6 1105,-6 18-1199,-2 20 82,-1 15-102,0 24 405,0-6-40,0-1 42,0-12 44,0-1-3,0-3 222,16-2 472,-12-4-847,27-3 1476,-10-3 258,18-5 686,-9-3 56,-2-21 691,-9 13 33,-1-32-891,-1 19 915,-2-16-1475,1-9-229,-5 11-264,4-21-869,-10 23-901,1-3 37,-4 14 964,1 6-135,-2 5 485,1 24-644,1 25 223,0 2 62,0 11 253,2-24-312,1 0 226,2-1-466,4-3-295,3-3 932,3-4 243,19-5 848,-6-4 143,33-5 882,-24-2-11,15-23 937,-15 14-168,-3-35-682,14 8 142,-16-12-1542,9-5-145,-25 18 1,-3 0-705,7-18 280,-6 3 0,-2-1-1264,-2-12 931,-5 10 0,-1 0-472,-1-8 257,-4 21 1,0 2-485,-1-7-80,-1 5 385,0 8 154,0 1 363,0 13 130,-13 17 1933,9 26-1586,-19 12 792,21 12-856,-6-18 0,0 2 349,6 22-385,-1-7 0,-1 0 74,4 10-204,10-13 1,0-2-2338,-5 5 2068,11-22 1,2 0-1148,4 15 573,-4-16 51,32 5 930,-30-22 462,41-2 845,-29-8 545,10-24 729,-11 17-293,-1-41-694,-1 23 505,-2-23-1458,-2 5-225,-2-4-705,-10 8 0,-1-1-655,4-23 119,-7 7 0,-1-1 138,-5 21 0,-1 1 254,0-10 1,-1 1-1166,-1-11 438,0 6 4,0 8 474,-16 3 104,12 15-190,-12 26 2826,6 32-1715,8 16-304,-3-19 1,0 0 84,5 26-177,0 5 11,-1-31 1,2 2-264,9 13 1,5 0-441,1-12 0,4 1-1488,1 0 0,2 4 1,1-5 2091,4-4 0,1-2 0,2 8 0,-1-1 0,-7-14 0,0 1 0</inkml:trace>
  <inkml:trace contextRef="#ctx0" brushRef="#br0" timeOffset="113683">32495 5925 22560,'10'0'-743,"-4"0"1,-4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1:38:58.215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1587 634 24359,'0'18'-4497,"0"-1"2548,0-1 1155,0-2 515,0 0 393,0 20-58,0 29-199,7-23 0,6 6-339,-1 2 1,2 7-1,2 1 1,-1-7 157,6 8 0,2-1 176,-5-6 1,1 5 0,0 1 0,-2-6-153,3 15 1,-3-6 17,-2-8 1,0-1 11,2 13 1,-1-5-242,-4-12 223,1 5 495,-8-26 223,-1-6-239,-3-7 264,-24-22 872,-19-36-1113,19 22 1,0-3 7,-4-10 0,1-3-219,1-5 0,3 0-10,5 10 1,0-3-116,-2-5 0,0-4 1,1 4-31,4 3 1,1 0-138,-4-11 0,1-1-340,6 2 1,2 2 482,2 12 0,1-1 127,0-21 1,2 0 340,3-7 21,12 15 1,0 1 907,-6-1-610,13 18 1,3 3 1167,3-10-224,-2 12 113,17 3 509,-17 15 201,12 6-813,14 16-1001,-24 7-900,19 21-825,-27-6-545,5 19-411,-11-20-509,-3 13-126,-5 1 716,-2-11 525,-1 19 1026,0-28 318,0 4 721,0-15 117,0-2-117,0-3-252,0-2-113,0 2-270,24-3 1014,-17 4-1625,44-1 1905,-29 2-857,28 0 645,-12 1-147,5 2 81,2-1 38,14 10-915,-14-5 767,-14-4 0,-2 2-1448,-4 4 240,-3 9-977,-18 6 217,-24-6 1159,3-3 1,-3 0 56,-29 7-623,10-6 0,-2-1-373,-15 3 623,21-14 1,-1-2 767,-11 0 0,5-8 0,4-3 0</inkml:trace>
  <inkml:trace contextRef="#ctx0" brushRef="#br0" timeOffset="500">3000 1653 25618,'0'16'-5486,"0"-28"3357,14-15 2961,-10-18-1428,10-3 895,-14 7-289,12-21 166,-10 15-1200,10-12 1590,-12 22-206,0 6-1128,0 4 707,0 5-591,-15 10 1045,11 1-1455,-12 34 2097,16 6-1421,0 36 296,0-12-14,10-12 1,1-2-1135,-6 11 292,11-9 1,3 1-816,-1 6 864,-1 13-1526,11-18 1334,-25-1 393,18 0 46,-19 17 1107,5-14 31,-6-10 0,-2 0 1007,1 1 901,-19 17-469,1-29 352,-4 3-414,-6-17 1297,25-1-1473,-10-6 593,13-21-2408,17 0 1697,-13-25-1576,29 12 1,7 1-1019,-3-23-562,5 16 1,3 0 1490,-17 10 1,-2 0 0,2 2 0,1 1 0,-1 0 0,0 1 0</inkml:trace>
  <inkml:trace contextRef="#ctx0" brushRef="#br0" timeOffset="3934">5372 1068 24808,'-11'-27'-6868,"5"8"4285,-3 0 1350,5 9 297,-1 1 448,3 3 1588,0 2-1171,1 24-1417,1 18 2321,18 15-753,-16-21 1,1 3 3,14 13 0,-1 0 39,-13-10 1,-2 3-21,6 4 0,3 5 0,-3-4 164,-6-3 0,1-3-184,8 13 1,0-2-478,-8 14-171,15-4-227,-11-4 124,0-23 1,1 0-114,1 13-1146,3 13 678,-8-35 500,1-3 1101,-27-36 570,-8-12-122,2-1 1,-2-3-276,7 6 1,0-1 401,-9-10 1,1 2-168,-5-9-452,13 18 0,0 0-12,-2-6 51,3 7-898,4-2 227,9 11-65,2 2 120,37 9 1944,-5 2 119,29 0-268,-6-2-161,7-1-725,7 0-408,-27 1 0,0 0 50,2 0 1,-1-1 30,3 0 1,-1-1 0,1 0 0,0-1 0,1 0 0,-1 0 0</inkml:trace>
  <inkml:trace contextRef="#ctx0" brushRef="#br0" timeOffset="4301">6187 1470 25798,'-48'15'3547,"5"-11"-3715,15 26-506,2-26 819,-8 41-770,11-24 436,2 29-722,9-15-122,11 1-1011,-5 3 565,6-2 0,0 1-378,24-3 300,6 8-602,15-13 1669,-16-9 1,0-3-194,11-4 1139,13-1 42,-14-11 826,2-18 985,-2 12-1043,-14-22 1,-1-4 323,9 3-823,-12-13 0,-4-4-198,-2-1-340,-10 5 1,-2 0-787,0-3-454,-22-12-1965,14 18 589,-28 14 1396,29 20-330,-10 26 1671,30 31-1470,-12-5 16,20-14 0,4-1-863,-3 5 2197,11-10 0,3-3 1,6-8-1,15 1 1</inkml:trace>
  <inkml:trace contextRef="#ctx0" brushRef="#br0" timeOffset="4556">7158 1377 26428,'-24'-3'345,"-17"3"-18,12 13 1175,-11-9-1334,0 35-396,15-20 448,10 20-1278,-10 5 541,22-12-616,-11 20 99,31-27-1485,18 5 922,8-21 1259,10-1-158,-12-8 1453,0-16 269,-3 12 268,5-32-492,-22 6-462,0-23-886,-21 11-4542,-28 4 4705,21 15 1,-56 11 0,19 3 0</inkml:trace>
  <inkml:trace contextRef="#ctx0" brushRef="#br0" timeOffset="4733">6743 2577 27327,'14'26'-8265,"-11"-4"6076,10-9 514,-13-5-3346,0-27 5228,26-11 0,-19-12 0,19-3 0</inkml:trace>
  <inkml:trace contextRef="#ctx0" brushRef="#br0" timeOffset="5217">8457 1341 26697,'-51'-5'-364,"3"2"472,-10 3 114,14 21 415,7-6 1,1 3-78,-3 26-753,10-11 1,4 0-208,7 7-283,-1 12-67,19-19-785,0-3-61,0-5-659,29-5 427,12-10 1556,-5-5 1,2-4 520,25-18 431,-20 1 1,-3-4 829,8-25-748,-17 18 1,-2-4-71,-6-6 0,-4-1-248,-4 8 0,-4-2-287,3-24 1,-5-2-440,-4 22 1,-4-2-329,-13-26 1,-2-1-500,12 26 1,-3-1 599,-18-10 0,-10-5 1,9 6-591,18 12 0,-1 2 451,-15-4 1,-7-1 0,6 7-519,4-1 131,-5 6 627,11 41 2260,13 5-1551,0 26-86,11-10 0,1 2-170,-7 28-35,7-24 1,4 6 0,-1-4-184,-2-1 1,-1 0 82,5 13 1,2 2-526,3-4 1,-1-2-881,-8-13 1,-2 2 333,9 19 1,-2-2-355,1 6 305,-8-17 1,-2-2 251,-2 1 1242,-4 14 1,-26-34 0,-5 3-1</inkml:trace>
  <inkml:trace contextRef="#ctx0" brushRef="#br0" timeOffset="5350">8227 1498 25078,'-16'-56'-8201,"7"0"5961,2-1 2057,17 18 0,1 0 779,-5-17-437,17 20 0,3 3 970,2-8-449,27 5-521,-7 5 1291,5 7-446,2 7-865,2 6 152,5 6 0,-2 3 0,4 2 1</inkml:trace>
  <inkml:trace contextRef="#ctx0" brushRef="#br0" timeOffset="5818">9670 1180 26877,'-26'-10'-1677,"-38"7"2652,33-7-1019,-11 6 0,-3 8 752,-4 17 493,-13-16-755,31 25 1,4 5-785,-11-7 260,14 12 1,6 3 32,4 1-508,7-8 0,7-1-754,26 3-973,-2 7-978,27-24 1411,-6-10 1377,6-4 324,-11-5 1,0-4 1042,23-18-69,-12 6 0,-2-3 1497,3-23-1279,-21 18 0,-2 0 1259,0-11-1434,-9-1-673,-10 3-740,-5-1-649,-5 5-694,0 3-362,-20 4 509,-2 6 466,-21 7 1174,21 18 1180,-7 19-170,26 9-1096,-8 11 614,11-7-430,19 5-800,-15 2 179,27-11 0,4-1-66,-20-8 1,2 0-94,11 3 0,7 1 0,-3-2 34,-6-3 0,1-1 689,16 16 1,0-1-131,-19-19 1,-1-1 260,15 15 0,-4-1 557,-10-6-656,7 12-558,-31-32-1083,-43-3 2089,10-6-279,-17-6 0,-4-7 0,19-2 0,2-3 0,-15-7 0,0-1 0</inkml:trace>
  <inkml:trace contextRef="#ctx0" brushRef="#br0" timeOffset="5967">9335 834 26158,'45'-26'2357,"3"5"-1113,1 2-548,2 5-606,-1 2-609,-13 7 0,0 1-2582,22 0 3025,-20 3 1,-1 0 0,16 1-1,-1 0 1</inkml:trace>
  <inkml:trace contextRef="#ctx0" brushRef="#br0" timeOffset="6600">11365 1137 25348,'-8'-18'-8272,"-1"0"5994,-4 2 2216,-1 0 174,-3 1 224,-3 3 312,-6 1 246,-3 6-1270,-23 2 2548,8 20-767,5-3 0,0 4 1020,-7 26-1604,17-18 0,3 0 501,-4 20-661,9 0-664,9 0-727,6 16-583,31-19 22,-3-12 0,4-5-895,35-7 1911,-23-9 0,1-2-150,23-8 884,4 0 19,-32-10 1,0-3 384,0 3 1,-1-2 40,1-9 0,-2-3 219,-2 5 0,0-3-335,9-14 0,-3-1-578,-10 8 0,-3-1-230,12-25 0,-6-2-367,-18 24 0,-4-1-321,5-27 0,-5-1-307,-5 25 0,-4 2-171,-8-13 0,-5 0 120,0 4 1,-4 2 105,-3 11 1,-3 0 239,-5-14 0,2 4-886,7 3 316,-24-1 1137,40 26-687,-24 6 2349,27 29-1284,9 10 1,2 5-96,-7-3 0,3 1-339,20 15 0,4 2 77,-9 0 0,0-1 41,6-11 1,2 1-215,-3 3 0,1 4 0,-1-5-84,-2-5 1,1-1-1235,2 2 0,2 2 0,-1-5 422,-4-5 0,1-2 1271,5 6 1,0-3-1,10 3 1,-2-6 0</inkml:trace>
  <inkml:trace contextRef="#ctx0" brushRef="#br0" timeOffset="6950">12380 1004 27417,'-17'-9'-2406,"-4"4"2642,-21 15 1713,8-6-1206,12 31-1243,-10-19 1430,8 33-1646,0-16 470,-4 11 656,26-14-1414,-7-1-582,9-4-863,27 6 706,-20-12 533,25-6 1,5-5 1221,-10-2-181,35-3 667,-23-19 1570,-3 12-846,2-33 439,6 8 409,-14-11-624,3-11-1302,-19 22-339,-3-5-705,-6 13-921,-2 29-717,-3 9 878,0 33-709,19-7-1900,1 12 654,2-25 505,8 4 3034,-17-22 1,14 4-1,-3-4 1</inkml:trace>
  <inkml:trace contextRef="#ctx0" brushRef="#br0" timeOffset="7287">12898 1102 26787,'0'14'-5126,"18"9"2495,-13 15 1238,26 3 501,-28-10 443,24 0 180,-24 0-37,36 13-1438,-25-17 859,20 2 1274,-21-21 471,-3-28 153,-2-11-223,-3-11-471,0-8 110,0-12-219,-1 14 84,-1 10 1,0 1-57,1 0-495,2-4-254,-1 28 752,3 5 999,2 8 50,0 0 243,5 17-1795,0-13 1169,15 54-1652,-5-32-45,-2 11 0,1 2-1892,5 0-1207,11 8-338,-11-19 3975,1-8 1,-1-8 0,1-5 0</inkml:trace>
  <inkml:trace contextRef="#ctx0" brushRef="#br0" timeOffset="7650">13603 522 26517,'-9'-9'-4286,"6"20"3148,14 17-1683,-6 13 2118,10-5 0,4 0-283,2 15 528,-4-5 1,2 0-228,12 11-408,-13-12 0,-1 0 260,3 2 316,-10-14 0,1-1 579,4-3-106,-8 2-15,3-19 680,-9-23 269,3-12 21,-4-13-220,0-1 24,20-3 845,-14 13-630,28-7 1151,-16 24-15,13 18-1158,1 23-1117,-6 8-126,-5 11-884,-11-12-1344,2 4-65,-11-3-1444,6-3 3535,-7-2 1,0-6-1,0-2 1</inkml:trace>
  <inkml:trace contextRef="#ctx0" brushRef="#br0" timeOffset="8417">12035 919 25978,'0'-35'-5666,"16"-2"5728,-13 8-1128,13 0 1650,3 7 305,-14-1-1210,32-12 1137,-14 9-983,17-15 1780,-9 23-93,3-5 119,-16 14-408,3 3-538,-2 5 729,-5 1-1504,9 18-1052,-8 1-583,2 2-1390,-3 11-1080,-1-28 602,-1 28 2948,1-28 1,-2 23 0,2-12 0</inkml:trace>
  <inkml:trace contextRef="#ctx0" brushRef="#br0" timeOffset="8649">12507 483 25708,'0'-12'-5126,"0"-1"3177,12 0 4062,-10 0-2283,27 1 2531,-15 1-1235,43 0-130,-24 4-890,1 3 0,0 2 1630,-1 2-50,10 0-1633,-12 12 364,0-9-1349,0 10-200,12-2-574,-10-8-2085,23 8 837,-22-11 2954,11 0 0,-14 0 0,-1 0 0</inkml:trace>
  <inkml:trace contextRef="#ctx0" brushRef="#br0" timeOffset="9033">13753 622 26967,'-2'31'-5594,"19"-13"3426,-12 9 215,33-15 2853,-33 12-1937,53 6 1413,-32-7-409,4-8 1,1-2-1013,9 6 792,0-6-24,2-1-545,18-4-194,-17-3 1481,13-3 1,-25-2 0,-1 0 0</inkml:trace>
  <inkml:trace contextRef="#ctx0" brushRef="#br0" timeOffset="9152">14300 733 26697,'-36'0'810,"3"15"805,3 12-2059,7 8-1533,-7 8-953,4-3-817,-8 7 3709,15-19 0,-1 0 1,-2 1-1,-1 1 1,0 1-1,-1 0 1</inkml:trace>
  <inkml:trace contextRef="#ctx0" brushRef="#br0" timeOffset="10558">15925 694 26607,'-43'18'3617,"-6"13"-3384,14 14-878,12-18 0,1 2 186,3-1 1,1 1 83,-3 4 1,-1 2 136,-2 3 0,1 1-85,-2 3 1,1 0-196,-1 2 1,1 1-774,0-1 0,0 2-630,4-4 1,0 2 0,1-1 1835,-2 5 0,1-1 0,-3 13 0,2-2 0,10-21 1,-1 1-1</inkml:trace>
  <inkml:trace contextRef="#ctx0" brushRef="#br0" timeOffset="12816">16452 796 25888,'-5'-1'-1683,"1"0"2944,0 0-2034,1 1 1498,1 17-2119,1 32 113,1 1 786,0-12 0,0 0-1101,0 19 533,0 8 267,8-17 1,1 2 154,-1-13 0,0 1-450,10 23 1,-1 0 432,-10-28 0,1 0-376,11 18 0,-3-1-688,-10 2 499,10-15 0,1-1-377,-9 0 1514,5 2 0,-7-19 0,-6-4 1</inkml:trace>
  <inkml:trace contextRef="#ctx0" brushRef="#br0" timeOffset="12974">16155 1387 23999,'-5'-21'-7186,"2"3"4559,3 0 2112,0 4 206,47-8 3092,-14 8-1769,17 2 1,5 1 220,8-1-2547,-3 2 0,2 1 1644,-24 2 0,-1 1 0,14-2 0,-1 1 0,-16 2 0,1-1 0</inkml:trace>
  <inkml:trace contextRef="#ctx0" brushRef="#br0" timeOffset="13419">16988 669 24539,'0'34'-5756,"0"1"3807,0-1 885,19 7-505,-15 6 969,15 8-273,-2 2 686,-15-13 1,0 1-774,12-12 0,1 2 732,-8 23 1,-2 0 58,2-25 1,0-1 31,2 20 0,-2-1 480,1 1-444,5 8 333,-2-30-569,-2-7 60,0-6 137,3-7 468,-2-5 652,10-26 817,-7 2-236,6-22-300,-4 6 223,2-3-98,-1-3-38,1 0-950,-1 2-440,-1 4 48,3-4 296,-5 21 693,6-8-554,-6 24 799,3-5 360,-2 7-754,-1 23-2011,3-18 1304,10 51-1627,-7-33 708,-2 10 1,0 1-1032,3 2 233,-4-6 0,1 0-2480,4 2 291,6 8 3930,4-14 1,-5-9 0,10 0 0</inkml:trace>
  <inkml:trace contextRef="#ctx0" brushRef="#br0" timeOffset="13716">17993 1281 26248,'-49'0'1439,"10"17"283,0-12-1721,13 32-988,0-20 1372,-2 32-1296,14-17 103,-6 9 189,19-15-956,-5-2-99,6-3-138,18-4 690,9-1-217,25-8 1637,-7-2 214,17-26 802,-26-9 347,9-9-460,-18-4-96,-14 11-375,7-2-263,-18-11-1844,8 12 82,-34-15-2096,18 25-1687,-35-2 4898,20 13 0,-14 6 1,2 1-1</inkml:trace>
  <inkml:trace contextRef="#ctx0" brushRef="#br0" timeOffset="14084">18332 1219 25438,'0'35'-5936,"0"0"3808,0-5 1064,0 1 515,0-5 33,0 13 212,0-9 76,17 7-1897,-13-7 1852,13-11-48,-6 5-300,2-17 1035,0-18 1306,11-32-730,-16-2-764,4 5 0,1-1 1343,-3-5-1071,-1 8 1,0 2 103,-1-2 1495,6-10-2025,-8 32-1129,7 3 1550,-7 28-1627,12 12 203,-7 7-156,7 7-851,-2-7-869,1 3-1040,1 0 3573,1-1 1,3-1-1,2-3 1</inkml:trace>
  <inkml:trace contextRef="#ctx0" brushRef="#br0" timeOffset="14333">19280 1282 27687,'0'-7'-6386,"0"0"4258,0 0 974,19 0 4152,-15-4-3019,41 1 1254,-21-3-2359,11 5 1,2 0-1635,12-4 3132,-15 5 0,0 2 1,14 1-1,1 3 1</inkml:trace>
  <inkml:trace contextRef="#ctx0" brushRef="#br0" timeOffset="14719">20150 690 26158,'0'-37'-5486,"0"14"3267,0-3 1785,0 18-25,12 1 2791,-9 28-3351,18 16 143,-11 14-175,0-7 0,1 2 669,7 16 143,-9-18 0,0 0-143,5 20-70,1-2-2327,0-2 1660,1-3-102,1-3-744,0-6 1899,5 9 0,-7-20 0,4 7 0</inkml:trace>
  <inkml:trace contextRef="#ctx0" brushRef="#br0" timeOffset="14883">20145 1256 26158,'-7'-21'-8592,"5"0"6875,-6-9 290,8 6 1310,23-20 1301,6 17 422,15-8-878,-1 13-1737,-7 1 1566,3 3 36,1 4 1,4 3 0,0 1 0</inkml:trace>
  <inkml:trace contextRef="#ctx0" brushRef="#br0" timeOffset="15069">20955 1222 26607,'0'-14'-3193,"0"3"1</inkml:trace>
  <inkml:trace contextRef="#ctx0" brushRef="#br0" timeOffset="15632">20917 873 27237,'0'30'-6206,"0"-3"4168,0 5 974,0-1 335,0 5 303,14 3-680,-10 5 900,21-3-1891,-22 2 1977,21-3-1027,-21-4-1909,30 11 876,-22-15 2098,17 4 0,-14-17 0,0-4 0</inkml:trace>
  <inkml:trace contextRef="#ctx0" brushRef="#br0" timeOffset="15837">20927 602 24539,'-3'-13'-8203,"1"0"5192,0 4 2691,0-1 0,2 7 0,0 0 0</inkml:trace>
  <inkml:trace contextRef="#ctx0" brushRef="#br0" timeOffset="16253">21470 740 24988,'9'0'450,"-2"14"-5986,3-10 5938,-3 34-2261,2-18 163,-2 23 796,0-6 244,0 1-1257,3 18 48,-4-16 2068,6 22-1520,-5-33 1218,3 7 196,-3-19-514,0-2 285,-2-5-176,1-4 829,0-3 453,1-3 916,6-21-499,-3 16 1367,10-54-1402,-7 35 233,6-31-422,-7 22-430,1 3-290,-1 2-514,-1 4 253,-1 5-809,-1 9 1818,7-1-130,-2 10 56,11 17-1354,-6-10 537,5 39-1651,-6-22-229,0 23-1988,-2-7-2039,2 3 4955,-4 0 0,2 2 1,-4-2-1</inkml:trace>
  <inkml:trace contextRef="#ctx0" brushRef="#br0" timeOffset="16991">22697 1035 26428,'-2'-3'-6826,"0"-1"3483,2-1 3097,0 0 45,0-2 66,0 2 39,20-2 2231,-16 2-2257,16-1 2334,0 1-865,4 1-4760,25 0 3834,-8 3 0,2-1 0,-9 2 0</inkml:trace>
  <inkml:trace contextRef="#ctx0" brushRef="#br0" timeOffset="17249">23892 866 27057,'-19'-16'-4291,"15"3"294,-38 1 5606,7 7-895,1 1 1,-3 3 415,-23 16-528,25-14 0,3 2 182,-17 32-542,-1-29 733,25 15 1,1 5 215,-6-7 0,2 0-334,-10 32-1284,16-18 1,5-1-782,6 6-2602,26 19-367,-10-30-116,52 2 4084,-24-21 1,0-5 0,3-2-1,23-1 1</inkml:trace>
  <inkml:trace contextRef="#ctx0" brushRef="#br0" timeOffset="17600">24235 899 25798,'0'-7'-4857,"-22"3"6068,-5 1-263,-24 22 995,4 2-699,17 13-1312,-7 6 95,33-14-1217,-13 4 2098,17-10-2307,0-3-912,20-1-80,9-7 1013,26-2 1316,-8-22 815,14-10 1264,-27 5-924,8-23 411,-20 27 796,-4-20-1206,-9 12-661,2 1-741,-10 0-1826,3 6 302,-4 24-169,0 8 137,0 29-1245,22-10-3616,3 11 6557,2-18 0,16 5 0,-13-13 0</inkml:trace>
  <inkml:trace contextRef="#ctx0" brushRef="#br0" timeOffset="18019">25365 924 26877,'21'-8'2844,"14"-8"-2036,10 1-611,-10 2 1,1 0-607,12-4-277,-16 6 1,2-1 668,4 2 1,-2 1 0,19-4 0,-19 5 0,0 1 0</inkml:trace>
  <inkml:trace contextRef="#ctx0" brushRef="#br0" timeOffset="18437">26170 748 25258,'0'16'-5936,"0"9"3898,0 20 974,0 1 425,14-7-790,-10 1 1148,10-4-629,-1 0-1300,-10-5 1999,11-4-467,-3-5 210,-8-1 31,14-12 1621,-10 0-1272,7-24 2179,-4 11 974,1-28-2225,-2 16 905,8-33-431,-2 13-620,-1 3 1,1-1-481,3-7 418,-3 9 1,0 1-859,1 0-939,3-2 1788,-3 24 431,-3 3 635,14 24-2033,-9-13 657,20 47-1460,-13-30 666,-3 10 0,0 2-1887,5 0-1012,6 11 2875,0-12 1,-10-11 0,7 3-1</inkml:trace>
  <inkml:trace contextRef="#ctx0" brushRef="#br0" timeOffset="18833">27003 365 26158,'3'-5'-1448,"-1"1"-316,2 3 4141,1 23-5164,0-16 1802,1 32 1,-2 8 1,0-11 561,2 17 0,-1 3-1363,-1-4 1142,2-8 0,1-1-259,0 6-1600,6 10 2410,0-14-6,-2-15-502,3 6-73,-7-22 102,1-2 632,-5-9 343,7-20 791,-4-7-284,12-25 324,-6 9 11,11-12 246,-11 27 208,13-9-320,-13 25 171,15-1-201,-14 31-2137,18 9 240,-11 13-1486,3-1 0,2-1-1054,3 5 2859,-8-9 1,1-1 0,5-5 0,0-1 0</inkml:trace>
  <inkml:trace contextRef="#ctx0" brushRef="#br0" timeOffset="19216">28070 720 26697,'-19'-6'-1664,"-10"2"1732,-9 3 740,-17 16 402,21-11-818,-23 26 253,24-9-327,-14 15-125,26-7-147,-1 11-614,17-23-974,19 9-1578,12-17 2064,24-3 139,-7-3 381,2-3 343,-14-18 1028,-1 14 68,-2-28 495,-5 15 1119,3-1-1146,-9-8-1641,-3 14 602,-8 13-687,-6 13-1705,0 18 165,0 16-245,17-18-3396,-13 22 1282,30-25 4033,-30 5 0,30-21 1,-13-3-1</inkml:trace>
  <inkml:trace contextRef="#ctx0" brushRef="#br0" timeOffset="19566">28385 818 26607,'0'33'-5935,"16"-15"3820,-12 14 556,13-12 792,-7 6-533,-7-2 1059,7-8 39,-3-8-1521,-3 0 1334,7-25 1557,-2-7-179,0-10 99,9-18 568,-4 16-623,6-10 530,-5 13-18,1 6 425,1 3-1065,9 7 338,-6 8 484,19 5-569,-16 21-1537,10-13 866,-11 40-2276,0-22-563,0 27-1387,-4-9-2369,0 3 5400,-4 0 1,-2-2 0,-3-2 0</inkml:trace>
  <inkml:trace contextRef="#ctx0" brushRef="#br0" timeOffset="21849">5375 3673 26967,'0'51'-5936,"0"-7"3898,0 16 1064,0-4 700,3-15 1,2 7 0,1-3-113,1 0 1,1 1 197,1 13 0,0 6 1,-1-6-25,0-14 1,-2-2-560,1 4 0,-1 3 0,-1-5 217,-1-6 0,0-2-1317,3 21 0,1-4-291,-2-1 2122,3 4 1,-7-31 0,3-6-1</inkml:trace>
  <inkml:trace contextRef="#ctx0" brushRef="#br0" timeOffset="22085">5725 3838 25798,'8'-1'2346,"-3"18"-8249,-1 11 3387,0 31 1294,1-6 351,2 10 275,1-12 27,-1 4-1297,2 2 782,-3-17 1,1 0 737,4 22-1072,-1-11 0,0-2-737,4 8 2104,-8-23 1,1-1 0,3 7 0,-3-3 0</inkml:trace>
  <inkml:trace contextRef="#ctx0" brushRef="#br0" timeOffset="22251">5452 4580 24988,'0'-18'-6385,"0"-2"4256,28 5 4314,10-9-1966,19 7-3,-16 2 0,0 2 1,15 1-1,-19 4 1,0 1-1</inkml:trace>
  <inkml:trace contextRef="#ctx0" brushRef="#br0" timeOffset="22533">6488 4396 26338,'-49'0'449,"3"21"1320,3 10-1644,10 9-481,7-11 0,2 1-183,6 7 89,3-6 0,3 1-288,10 3-767,-5 8 211,35-20-777,-20-4-493,52-5 1645,-13-8 471,14-3 474,-20-9 1,-2-5 1111,5-15 598,9-9-466,-26-18-1023,-6 20-88,-11-21-2134,-22 25 1675,7-3 0,-41 16 0,12 2 0</inkml:trace>
  <inkml:trace contextRef="#ctx0" brushRef="#br0" timeOffset="23119">6840 4383 25168,'0'32'-6205,"0"5"3986,0-9 1245,20 5-318,-15-6 398,28 0 1104,-29 4-575,22-3-1255,-10 9 871,0-11-179,8 8 119,-13-20 399,3 0-281,-3-10 1223,-10-23-224,3-23 68,-4-6 223,0 8 1,0 1-122,0-7-29,0-12 550,0 12-32,0 15-1562,18 5 1680,3 38-687,17 20-181,-17 13-834,10 1 296,-27-8 481,30 18-565,-30-14 208,11-9 0,-1 0-1588,-12-1 1066,9 12-71,-10-26 1277,0-20 893,-15-21-1588,10-32 488,-10 6-211,13 12 1,2 1 686,-1-9-607,0-12 244,0 9 7,17 17-217,-12-1 1023,32 22 1283,-15 6-140,13 21-1693,-4-13 676,-7 37-1770,0-22 730,1 24-2444,8 7-587,-8-12 2247,-4-5 0,-2 0 0,3 0 0,5 9 0</inkml:trace>
  <inkml:trace contextRef="#ctx0" brushRef="#br0" timeOffset="23539">7780 4554 26877,'-4'-5'-7379,"2"1"4396,1 1 1301,1-1 1627,0 0-42,24-1 2314,-18-1-1136,36-1-781,-13-9 2013,8 0 459,16-16-273,-23 9-778,17-16-92,-32 16-2391,10-5 716,-24 10-1777,5 0 407,-6 5-360,-26 0 747,-3 8 457,-26 20 992,9 14 425,18 11-983,12-3 1,4 1 563,10 4-876,8 0 1,6-1-1098,12-4-1410,9-8 1,5-2 2869,13-1 0,-17-12 0,1-1 0,20-2 1</inkml:trace>
  <inkml:trace contextRef="#ctx0" brushRef="#br0" timeOffset="23969">8973 3540 26787,'-21'-4'-1113,"-1"1"1150,-1 2 355,-3 1 176,-10 43-652,6-10-49,11 2 0,3 4-483,-4 19 117,11-26 1,2 1 137,0 2 0,2 2-264,2 18 0,0 1-17,0-14 1,3 0-54,11 3 1,5 2 0,0-4-283,-3-5 1,3-3 98,10 0 0,8 1 0,-3-5-235,-4-5 0,1-4-17,9 6 1,4-5 1240,4-10 1,-1-4-1,-10-3 1,-1-2-1,11 0 1,0-1-1</inkml:trace>
  <inkml:trace contextRef="#ctx0" brushRef="#br0" timeOffset="24249">9547 4141 26967,'-43'21'3119,"3"17"-3866,15-21 940,10 19-1761,-10-7 1189,16 14-868,-7-10 735,10 7-834,6-15-828,19-6 509,-15-3-849,41-8 2729,-22-3-827,25-5 1176,11-18 544,-14 14-310,-9-14 0,-3-4 1133,2-8-389,4-22 241,-28 10-2691,-3 6-518,-33 7-948,19 9 451,-27 10 0,-6 3-652,11-3 2471,-5 8 0,-1 3 0,1-5 0,1 4 0</inkml:trace>
  <inkml:trace contextRef="#ctx0" brushRef="#br0" timeOffset="24601">9983 4126 25348,'8'17'-7577,"-1"10"5348,0-23 3469,0 25-2247,2-25 1832,2 28-1870,0-18 704,2 16-1843,-1-7 2261,-1 1-134,4 5-1309,-6-10 1201,4 5-1123,-6-12 1498,0-4-603,-2-3 988,-1-3 816,-3-25-788,2 18 851,0-57-729,1 33 70,2-31-262,1 0-227,1 20 307,5-23-984,-2 36 1232,8 1-558,-4 20 1872,3 6-885,4 15-1143,-5 16-1429,14 23-1559,-14-2 2600,-1-16 1,0-1-1,0 5 1,7 12 0</inkml:trace>
  <inkml:trace contextRef="#ctx0" brushRef="#br0" timeOffset="24850">10823 3613 27507,'0'45'-6206,"0"-2"3988,0-8 1243,0 5 461,7-6 0,3 1-589,9 18 584,-1-7 1,0 0-961,0 6-918,-3-11 1,1-1 139,1 3-369,2 9 2445,2-24 0,-18-1 0,5-3 0</inkml:trace>
  <inkml:trace contextRef="#ctx0" brushRef="#br0" timeOffset="25166">10743 4084 23729,'28'-23'789,"-6"-1"-1235,29-1 1780,-15 0-1116,-6 9 0,0 1 387,14-5-317,-1 9 0,1 2-299,-4 3 87,-4 10 1,-2 5-761,-9 14-560,11 23-1003,-20-10-157,2 5-234,-9-14-170,-1 0 289,-3-1 654,-1 5 1341,-2-10 329,-1 1 147,-1-31-717,0-9-114,0-24-563,0 6 1575,0-2 0,0 13 0,0 1 0</inkml:trace>
  <inkml:trace contextRef="#ctx0" brushRef="#br0" timeOffset="26069">11930 4018 27147,'-50'-12'-1816,"4"2"1340,16 10 1071,0 0-327,3 0 60,0 0-248,3 0 48,11 21-609,-5-16 1596,16 36-2182,-8-22 417,10 17-946,0-8-1,0-4 1,22-1 0,6-1 757,25-10-126,-10-1 1948,0-11-333,-16 0 947,0-20 125,-4 15 388,-11-34-1592,6 12 339,-16-9-1917,7-9 260,-9 21-976,-19-5-451,15 8-20,-29 11 1155,30-5 30,6 14 2224,1 11-1966,34-6 1912,-12 11-532,21-15 1381,-10 0 73,4-19-718,-15-7 590,0-12-2930,-7-20 2405,-12 18-2431,-2-18 925,-5 14-1288,0-3 91,0-1-824,0-3 1061,0 1 92,-18-3 850,17 17 0,-2-1-109,-32-16-113,27 11 1,1 2 54,-12 0-256,8-4 32,2 25-80,7 6 292,-7 32 1678,9 23-1177,0 19 81,8-7 1,1 1-208,-7-16 1,1-1 51,11 15 1,3 2-103,-8 1 0,1-2 79,3-13 1,2 0-212,-1 1 1,0 4 0,1-6-663,0-6 1,2-1 468,12 16 0,2-4-287,10-1 426,5-14 1,2-5 1131,3-10-365,-1-3 1,-1-7 1131,-2-29-367,-11 10 1,-2-3 1379,5-28-853,4-1-200,-19 9-768,-6-5-902,-11 1 0,-1-3-836,0-16 249,-2 1 1,-4 0-1405,-20-2 790,18 21 0,0 0-145,-18-14-601,-2 2 495,17 4 823,-33 6 528,34 8-204,-24 5 439,26 6 210,-20 9 276,15 4-225,-4 31 1321,7-2-1134,4 22-453,0-1 90,0 6-246,0 10 159,-1-10 0,2 1-486,7-10 0,1 2 314,0 25 0,0 0-657,1-26 0,1-2-86,7 10 0,-1-1-761,1 12-384,21-5-798,-9-8 2757,-4-19 1,2-3 0,15 9 0,-14-14 0,0 0 0</inkml:trace>
  <inkml:trace contextRef="#ctx0" brushRef="#br0" timeOffset="26433">13297 4123 25978,'39'-22'2035,"-17"-13"-4128,14 31 2590,-31-29-2595,35 29 2632,-35-25-1784,33 26 1915,-25-24-1385,12 15 872,-14-12-256,1-2-679,-10 5 1375,5-14-1644,-25 14 871,13-4-1838,-31 10 2102,32 4-2925,-34 5 3307,17 3-69,-11 21 1509,14 12-1122,8 28-363,10-7-174,17 4-2252,9 1 1075,-4-14-1726,8-10 0,0-2-1078,-7 1 3320,32 2 0,-27-17 0,-1-3 0</inkml:trace>
  <inkml:trace contextRef="#ctx0" brushRef="#br0" timeOffset="26733">13730 3880 26248,'15'10'-3387,"2"5"1216,15 26 388,-8-11 688,-1 7 85,-7-13 309,3 11 56,-4-10-1281,2 9 931,-10-23 350,-1 7 70,-4-37 886,0-9-78,-2-4 0,0-3 118,0-27-91,7 14 0,4 0 505,11-13-445,-12 21 0,2 1-687,30-10 328,-22 5-2282,22 6 2739,-9 7 0,-2 8 0,1 4 0</inkml:trace>
  <inkml:trace contextRef="#ctx0" brushRef="#br0" timeOffset="27420">14677 3825 26697,'-4'14'-3236,"28"-10"3950,-1 19-1069,12-20 0,5-3 1197,14 10-704,-15-10 1,3 0-441,8 0 1,1 0-482,-11 0 1,1 0 807,4-5 1,5-2 0,-5 2-1,-3 3 1,-2 0 0,11-7-1,1 1 1</inkml:trace>
  <inkml:trace contextRef="#ctx0" brushRef="#br0" timeOffset="27601">15023 4146 25618,'-6'4'2929,"27"0"-4209,-22-25-2052,56 16 4151,-29-17 1,2-3-350,5 16 0,4 1-482,17-16 0,-1-2-563,-18 13 0,-1 0-159,10-3 0,0-1 838,15-4 0,-1-1 1,-3 1-1</inkml:trace>
  <inkml:trace contextRef="#ctx0" brushRef="#br0" timeOffset="27873">15350 3603 25888,'-26'-18'-4032,"5"2"2453,4 0 1098,6 0-912,6 4 234,2-4 558,29 9 2597,10 0-1526,14 7 748,2-1 182,5 17-492,-11 9-507,-10-1 1,-2 4 603,3 20-983,-10-10 1,-3 1-2497,-3 14 779,-10-5 1,-3 2-1513,-3 13 1082,-4-22 1,-2 1 1993,-8 0 1,0-1-1,4 24 1,-3-24-1,-1 0 1</inkml:trace>
  <inkml:trace contextRef="#ctx0" brushRef="#br0" timeOffset="29133">16795 3076 26158,'0'49'-5486,"0"-7"3357,0 19 1597,0-16 0,0 0 212,0-7 1,0 0 124,-1 14 1,2 1-28,7-14 0,0-2-15,-6 0 0,0 0-690,6-1 0,1 0 489,-3-2 0,0-1-852,-4 31-150,21-4-158,-16-23 1,1-1 1460,11 14 1,-5 7-1,-8-27 1</inkml:trace>
  <inkml:trace contextRef="#ctx0" brushRef="#br0" timeOffset="29271">16703 3890 24988,'-10'-21'-8558,"7"1"6707,-14 1 1347,16-8 103,-6 4-508,28-16 1913,15 14-532,13-7-393,-6 12 1,2 1 0,-15 4 0,1-1 0,13-5 0,0-1 0</inkml:trace>
  <inkml:trace contextRef="#ctx0" brushRef="#br0" timeOffset="29699">17353 2985 26068,'-13'25'-2174,"10"17"-648,-18-20 4082,19 21-2627,-10-2 960,11 3-459,-3 7 428,4 6-346,-2-13 1,4 0 158,8-10 0,0 0 399,-8 11 1,2-2-801,13-14 1,0-1 644,-13 28-383,25-4 230,-25-3 216,21-3-180,-22-6 649,19 9-705,-20-18 51,17 6-1129,-17-24 1342,6-30 1673,-8-16-1236,0-16 322,0-17-332,0 27 534,0-22 753,16 33 563,5 4-288,23 34-1467,-12-5 1094,5 37-1423,-16-20 227,3 21-609,-1-9 167,2-1-1217,1 0-1187,0-1-1962,14 6 4482,-8-14 0,13-1 0,-10-18 0</inkml:trace>
  <inkml:trace contextRef="#ctx0" brushRef="#br0" timeOffset="29965">18277 3571 25798,'-19'-14'-3625,"-1"6"3285,-22 3 1374,3 28 548,-1 10-997,18 13-1071,-5 0 248,24 6-1170,-7-15 1235,17-3 1,7-2-1213,14-4-31,25 3-58,-10-25 1136,9-6 859,-23-19 217,5-8 818,-22-9-1387,-2-4-210,-29-1-1487,15 8-1280,-40-16-89,9 24 2694,-10-2 0,1 18 1,16 3-1</inkml:trace>
  <inkml:trace contextRef="#ctx0" brushRef="#br0" timeOffset="30339">18612 3528 24718,'12'16'-5569,"-1"-12"6564,-4 25-3248,0-26 2830,-2 25-1752,6 6 42,-4 0 412,7 22-1150,-7-27 1525,4 18-1033,-5-22 1244,4 12-1121,-5-20 913,2 3-111,-3-13-110,-1-2 698,0-2 544,-1-20 74,1-11-88,-2-11-38,0-6-40,-1 7 134,2-1 171,-1 1-462,0-6-742,-1 16 376,1-5-187,0 24 357,1 1 269,1 8 1085,2 18-2208,0-14 799,2 35-610,2-20-170,2 21-1589,12 8-49,-2-13 164,0-6 0,2-3 1817,9-2 1,13-1 0,-9-17 0</inkml:trace>
  <inkml:trace contextRef="#ctx0" brushRef="#br0" timeOffset="30766">19327 3586 25978,'-36'0'359,"15"16"134,-10-12-141,28 30-2649,-23-6 2375,23 8-1546,-7 10 566,10-19-1684,26 4 624,7-10 358,16-11 689,-1 0 1713,-12-10-855,1 0 1514,6-22 272,-13 17 585,2-35-521,-22 15-1187,-3-10-859,-7-1-497,0 8-487,0 3-179,-23 0-549,17 5-543,-34 2 1945,23 3 57,-2 6 748,-4 3 887,21 20-788,-8 11 358,10 12-713,0 5 568,24 16-1950,3-11 1074,0-4 1,1 0-181,-6-16 0,-2-1-174,9 20 0,-2 1-117,6 7 234,-13-19 0,-1 1 286,-3-4 1,-2 0-420,0 15 811,-4-11 0,-1-1-260,-8 1 248,-20 17 177,13-28-1471,-37-4 0,-8-4 1669,14-4 0,-10-4 0,-1-2 0,3-6 0</inkml:trace>
  <inkml:trace contextRef="#ctx0" brushRef="#br0" timeOffset="31083">20268 2817 27147,'-13'25'-2535,"3"-4"1533,10 25-1104,0-6 824,0 8 368,0 6 477,10-8 1,4 2-81,-3-12 1,2 2-245,3 4 0,1 4 0,-2-4-25,-3-4 0,0 0 104,4 3 1,2 3 0,-3-4 23,-7-7 0,1 1-1662,16 26 0,2-1 53,-8-6 2189,-5-15 0,-2-3 1,-7-8-1,-1-4 1</inkml:trace>
  <inkml:trace contextRef="#ctx0" brushRef="#br0" timeOffset="31235">20157 3649 24988,'-8'-18'-9283,"2"-1"6564,24 2 5676,-13-3-3014,42 1 2454,-21 0-1121,28 0-145,-8 2-1230,2 3 1698,3 2-1192,-16 7 0,0 1 0,18-2 0,-19 4 0,-1-1 0</inkml:trace>
  <inkml:trace contextRef="#ctx0" brushRef="#br0" timeOffset="31400">20882 3475 25168,'0'41'-5306,"0"-7"3447,0-3 885,0 2 336,0-8 212,16 17-721,-12-19 414,12 4-2462,-5-10 1065,-8-2-109,8-2 2215,-11-3 1,10-1 0,2-2 0</inkml:trace>
  <inkml:trace contextRef="#ctx0" brushRef="#br0" timeOffset="31575">20772 3101 26158,'0'-13'-9714,"0"0"9176,16 35 0,5-2 1,17 31-1</inkml:trace>
  <inkml:trace contextRef="#ctx0" brushRef="#br0" timeOffset="31899">21400 3522 24359,'18'29'-6823,"-3"-1"4322,-3 0 789,-3-6 573,2 2 483,-2-4 109,-1 0 195,-3-1-1873,1 4 2114,-3-9 117,0 6-175,-1-13-1719,-1-1 1401,1-26 1206,-1-10 288,-1-14-288,0-5 333,17 6-118,-15 10 1,0-1-295,27-17 347,-27 12 1,-1 2 203,21 1 219,-20-1-1199,18 27 1947,-12 5-305,15 50-2860,-7-15-329,0 17 1,-1 3-2867,5 5 4046,-5-16 1,1 0-1,4 18 1,2-1-1</inkml:trace>
  <inkml:trace contextRef="#ctx0" brushRef="#br0" timeOffset="32906">22360 2798 26248,'-11'-13'-6025,"1"1"4205,-1 8 2859,1 1-277,-3 21 46,1 4-461,-4 25-371,0 4-970,-4 13 1329,10-28 1,1 2-77,0 3 0,1 1-506,0 2 1,2 1-69,0-1 0,2 3-244,-1 15 0,5 1-66,6-18 0,4 2-241,-1-1 0,2 3 0,3-6-541,6-7 1,5-3-988,14 16 1,3-5 2432,14-7 0,-16-18 1,1-3-1,18-5 0</inkml:trace>
  <inkml:trace contextRef="#ctx0" brushRef="#br0" timeOffset="33148">22880 2903 24449,'-24'-43'-7260,"-6"3"5758,28 5 885,-9 4-157,11 7 1192,27 5 1832,8 11-293,16 24-2559,-1 5 1138,-22 12 0,-1 4-498,-7-10 0,0 1-132,6 13 0,-4 2 51,-13-8 0,-1 0-199,3 3 0,-2 1-870,-5 2 0,-5 2 487,-4-1 0,-2 4 0,-2-2 247,-3 8 1,-5 2-187,-2-9 0,-4 5 0,-2 0 0,1-4 260,2-6 0,0-4 1,-2 3 491,-7 11 1,-3 4 0,2-5 0,-7 5-1,0-2 1,0 1 0,0-1 0</inkml:trace>
  <inkml:trace contextRef="#ctx0" brushRef="#br0" timeOffset="34848">5563 6785 26517,'0'8'-6205,"16"0"6147,-12 1-2724,25-2 4049,-16-2-740,25-3 1,8-1 400,2-1-463,1-7 1,0-1-606,7 4 251,3-11-1312,-15 6 1,1 0 1738,18-4 0,-21 3 0,-2 0 1,8 1-1</inkml:trace>
  <inkml:trace contextRef="#ctx0" brushRef="#br0" timeOffset="35025">5978 7114 25528,'-36'25'1343,"11"-8"-363,-1-4-261,44-10-1725,11-19 1314,24-4 241,2-1-2186,-19-1 0,0 0 1763,20 6 0,-18-5 1,0 0-1,15-1 0</inkml:trace>
  <inkml:trace contextRef="#ctx0" brushRef="#br0" timeOffset="35286">6055 6409 25258,'14'0'1439,"17"0"-1439,17 0 0,13 0 0,-6 13-613,4-10 508,-27 10-1,-1 1-608,30 0 364,-3 15-130,-21-7 0,-1 2-692,12 18 401,-14-2 0,-7 5-1209,-8 15 1081,-8-3 0,-5 1-267,-4-20 0,-4-2 109,-8 13 0,-4 0 988,-2-1 1,-2-2 0,2-12 0,1-1 0,1 9 0,1 0 0</inkml:trace>
  <inkml:trace contextRef="#ctx0" brushRef="#br0" timeOffset="35653">7485 6596 25618,'0'38'-6386,"0"-2"4258,0-6 1423,0 2 157,20 23-787,5-12 658,0 14 30,16-21-744,-25-3 971,19-6 1350,-4 2-721,-9-13 143,11-1 1084,-18-11 201,4-22 658,-8 14-170,-1-45-1217,-1 21-871,-2-31-985,1 7-836,-5-5 1666,-1 15 0,-1 0 0,-1-23 0,0 24 0,0 0 0</inkml:trace>
  <inkml:trace contextRef="#ctx0" brushRef="#br0" timeOffset="35885">8420 6824 26967,'0'7'-6385,"0"0"4256,0 6 1065,0 2 425,0 9 214,0 1 121,0 6 76,0 2-3348,14 24 1484,-10-15 1961,7-8 1,4-2 0,4 2-1,13 5 1</inkml:trace>
  <inkml:trace contextRef="#ctx0" brushRef="#br0" timeOffset="36064">8227 6195 26338,'-13'-19'-8029,"5"2"7610,-10 5 1,12 6 0,2 3 0</inkml:trace>
  <inkml:trace contextRef="#ctx0" brushRef="#br0" timeOffset="36420">8965 6943 24179,'13'5'-2687,"3"0"2132,2-4 1152,18 1-213,-6-2 8,11 0-202,-9-17 363,-1 13-561,1-13 1126,9 0 53,-13-1-511,8-19-372,-25 10-829,0-1 29,-10 8-1268,-1 0 461,-26 0 300,-5-4-683,-15 8 955,-6-2 368,12 13 1120,2 2-30,16 22 895,13 6-946,9 13-964,20 13-733,13-15 526,-3-6 0,3-1-1332,23 6-437,-15-8 1,-1 0 2118,8 1 1,-15-11-1,-1-2 1,11 4-1</inkml:trace>
  <inkml:trace contextRef="#ctx0" brushRef="#br0" timeOffset="36632">9713 6700 24988,'0'-4'-4047,"22"16"3498,8 6 199,14 0 545,2 20-1161,11-9-530,-11 13 271,-15-21 1,1-1-2290,14 9 3654,1-2 0,-2-1 0,-1-2 1</inkml:trace>
  <inkml:trace contextRef="#ctx0" brushRef="#br0" timeOffset="36832">10557 6546 26428,'-40'-1'234,"9"-1"-339,1 20 1003,8-14-319,0 36-1682,-2-19 1252,2 21-1147,-8 9-373,9-12-87,4-6 1,1-1-484,-3 1-727,-3 6 2510,10-21 0,-2-8 0,2-4 1</inkml:trace>
  <inkml:trace contextRef="#ctx0" brushRef="#br0" timeOffset="37015">9993 6599 24539,'-1'-24'-4848,"0"-1"3059,0 10 1397,29 3 3875,10 10-2063,19 24-1354,-13-8 1,1 3-165,-13 3 0,0 3-244,6-2 1,5 1 0,-3-2 740,-2 0 0,0 0-587,4 3 1,3 2 0,-3-2-573,-5-4 1,-1 0 479,22 12 1,-1-1 0,1-1 0,-23-11 0,0 1-1</inkml:trace>
  <inkml:trace contextRef="#ctx0" brushRef="#br0" timeOffset="37186">11167 6519 26877,'-39'47'-1428,"17"-9"224,1-12 0,-1 0-1381,0 18 2543,0-18 1,-1 0-1,3 1 1,1 1-1,0 1 1,-1 0-1</inkml:trace>
  <inkml:trace contextRef="#ctx0" brushRef="#br0" timeOffset="38290">12783 5752 25168,'0'-22'-4946,"0"3"2997,0-1 1155,0 5 245,-18 1 850,13 6-905,-30 4 2001,9 24-1194,1 1 1,0 3 498,3 6 0,2 4-380,-2 5 1,1 6 0,2-3 55,1 6 0,2 2-184,-3 9 1,0 7 0,3-4-141,4-4 1,3 1 175,0 6 0,2 5 1,1-6-823,2-8 1,4-3-39,4-7 0,4 1 1,2-2-703,9 12 0,5-5-76,2-13 0,5-2-478,3-3 0,4 0 1,0-5 1946,4-8 0,0-6 0,17 4 0,1-6 0,-13-10 0,-1 0 0</inkml:trace>
  <inkml:trace contextRef="#ctx0" brushRef="#br0" timeOffset="38854">13780 6121 26248,'0'-6'-5936,"0"21"3807,0 2 1155,0 23 335,0 0 214,0 3 121,0 8 76,13 1-775,-7-14 0,1 0 652,8 19 61,1-13 0,-1-2-395,-1 1 91,17 7 304,-12-26 13,1-6 491,1-9 868,10-5 416,-6-21 958,17-17-38,-19-11-1665,-4 6 1,-2-1 419,0-16-713,-7 18 0,-1 0-142,-1-18-367,-4 2-770,-3 4-1000,-1-7 87,0 20 908,0 0 31,0 44 240,0 6 20,0 25 270,0 20 115,0-10-811,12-5 0,0 0-1208,-6 6-24,24-12 0,6-3 2297,-8-1 1,4-17-1,1-5 1,8-2 0</inkml:trace>
  <inkml:trace contextRef="#ctx0" brushRef="#br0" timeOffset="39382">14757 6011 25618,'-44'-5'-385,"9"1"203,-8 22 1952,18 4-1900,6 12-797,11-3-336,8-4-137,25 1-273,-19 1-32,52 2 973,-30-3-301,1-13 0,3-1 247,13 13 512,-13-9 1,1-1 442,14 9 138,-14-8 1,-4 0 396,-7 0-82,5 1-949,-25-7-574,5-4-142,-7 1-165,-46-3 2111,16-2-469,-14-2 0,-2 0 585,-4-2-400,11-7 1,2-1 154,-3 5 948,5-25-1336,16 25 898,17-23-3232,13 9 1266,-6-8-601,45 2 2053,2-5-208,-20 17 0,4 0-141,14-8 0,0-1 592,-17 8 1,-1 0-497,8-4 1,1-1 745,-3 0 1,-2 0 42,15-10-316,-14 5 1,-2-1-1111,-5-5 127,2-16-660,-22 16-773,-6-5-177,-4 2-412,-23 11 109,-3-6-105,-3 16 1146,-12 3 494,16 5 626,-10 20 1376,13 10-583,11 10-617,11 25-632,0-22-361,11-2 1,5-1-2085,19 5 366,-4-9 1,3-2-884,20-2 2799,0 4 1,-14-19 0,-1-3 0</inkml:trace>
  <inkml:trace contextRef="#ctx0" brushRef="#br0" timeOffset="39665">15602 6041 25708,'-14'-17'-6863,"10"3"3673,-10 1 3594,14 5-525,0 3-199,0 22 91,19 10-264,-15 11-599,13-7 1,3 0 888,5 7 226,-4-1 1,0 1-690,3 5 213,10 11 138,-20-7-262,3-19 488,-2 10-138,-11-24-36,1-27 1348,-2-26-811,-3-15-633,0 7 1,0-1 43,0-15-535,-1 5 1,2 0 316,8 25 0,1 2 798,-9-11 0,2 3 0,29-6 1,-15 5-1</inkml:trace>
  <inkml:trace contextRef="#ctx0" brushRef="#br0" timeOffset="39999">16585 5791 26428,'-56'-11'-1058,"13"3"514,-2-1 373,13 7 415,4-6-647,2 8 743,0 23 95,13 2-1212,0 16 59,13-6-397,21-4-445,-16-1-243,46 3 1225,-26 0-1127,27 0 431,-9-1 981,-14-10 0,0 0 141,14 10 498,-13-9 0,-1-1 374,-3-1-144,-4 7-1204,-15-18 461,-46 3 1464,11-9-1733,-15-1 0,-3-1-201,-7 1 898,16-1 0,0-2 0,-12 0 1,1 0-1</inkml:trace>
  <inkml:trace contextRef="#ctx0" brushRef="#br0" timeOffset="40215">17075 6258 28676,'-16'-19'-2029,"12"3"1,-13 9 0,17 3-1</inkml:trace>
  <inkml:trace contextRef="#ctx0" brushRef="#br0" timeOffset="42083">17855 5655 25618,'0'-13'-4587,"0"1"2729,0 1 883,0 3 1146,0-1-506,0 26 31,0 19-14,0 15-1189,0 12 1462,0-21 0,0 1 56,-1-10 0,2 1-373,7 26 0,5-1-385,-2-26 1,3-1-186,3 9 0,2-2-1366,15 8 323,-11-9-324,0-8 2393,-1-11 1,-1-10-1,-1-5 1</inkml:trace>
  <inkml:trace contextRef="#ctx0" brushRef="#br0" timeOffset="42254">17753 5484 24269,'-15'-32'-7847,"4"4"4562,2 7 1588,4 4 830,1 5-177,1 4-698,25 4 1954,6 21 1,14 7 0,-3 20 0</inkml:trace>
  <inkml:trace contextRef="#ctx0" brushRef="#br0" timeOffset="42631">18660 5809 24898,'6'34'-5648,"-2"-9"3436,-2 23 1561,-2-20 303,0 10 116,0-12 66,0-2 41,0-2-1471,0-2 1952,0-4-46,0-1-250,0 1-150,0-8-450,0 2 540,0-29 0,12-29 496,3-4-233,-3 6 0,0 0 228,2-4-265,-7 10 1,-1 1 73,-1 1 314,4-4 761,-4 25-667,2 8 408,3 20-1602,1-6 119,2 23 1,-1 6-757,6-2 654,0 16 1,1 3-557,5 7-108,-8-19 0,1 1-1836,2 0 0,1-2 2674,14 17 1,-11-20 0,1-1-1,14 8 1</inkml:trace>
  <inkml:trace contextRef="#ctx0" brushRef="#br0" timeOffset="43132">19753 6171 26338,'-14'-21'-6981,"2"2"4569,12-23 1882,0 7 338,0-7 34,18-3 935,-13-2-737,13-3-853,-4 2 1949,-10-1-275,10-16-174,-14 17-487,2 13 1,-4 2-304,-16 1-1223,14-2 974,-30 17 351,31 30-69,-13 48 181,14-29 0,4 3-335,4 9 0,3 6 0,-2-4 109,-5-3 0,2-1-223,18 15 1,5 3-443,-10 0 1,1-2 225,5-15 1,1 2-518,-4 0 0,0 4 0,-3-4-120,-3-8 1,0-1-142,5 19 0,-1-3 614,-8 4 260,-2-18 0,-5-2 742,-22 0 1334,15 3-20,-25-26 0,-5-4 1926,4 2-1633,-12-4 0,-3-4 894,-1-2-1325,8-10 0,2-5 145,0-16-1375,12-7 1,5-3-1577,6-14 645,16 8 0,6 1-988,14-4 1130,9 4 0,6 1 41,-11 16 0,1 2-17,11-11 1,0 2 234,-7 10 0,-1 2 455,0-1 0,-1 1 198,2 1 0,0-1 0,-2 2 1,1 0-1,0 0 0,-1 1 1</inkml:trace>
  <inkml:trace contextRef="#ctx0" brushRef="#br0" timeOffset="43406">20535 5655 24988,'0'-10'-4226,"-25"-2"4418,-1 8 895,-27 0-253,16 25 565,-6 5-459,26 13-1391,-9 13-314,24-17 890,10 22-1103,-3-25 250,34-8 0,9-5 53,-8-4 209,21-6 1,3-3-133,-5-6 1077,-9-7 1,-1-6 600,2-15-143,-14 3 0,-5-4 1028,-5-16-1587,-23 4 1,-4 1-1492,0-2-448,-33 0 0,-9 4-962,3 5 45,-17 10 1,-4 4 2309,-2 5 1,21 7 0,0 2-1,-12 5 1</inkml:trace>
  <inkml:trace contextRef="#ctx0" brushRef="#br0" timeOffset="45470">21287 5026 24718,'15'-22'52,"-1"0"-390,14 3 1896,-3 0-706,0 3 276,4 0-356,9 9 0,2 2-351,9-1-427,5 18 0,-1 7-165,-4 7-197,-8 14 1,-2 5-567,-15-19 1,-3 3-197,11 26 0,-4 5-191,-14-21 0,-4 0-36,4 15 1,-8 4 307,-11-14 0,-6 2 0,-1-2-381,-3 11 0,-6 1 1452,-3-7 0,-7 5 0,-3 1 0,1-6 0,0-3 0,0-5 0,-2 3 0,-3-1 0,1 1 0,0 0 0,-1-1 0</inkml:trace>
  <inkml:trace contextRef="#ctx0" brushRef="#br0" timeOffset="50648">5958 8654 27057,'16'32'-8028,"-12"-3"6071,11 3 282,-15-1 1615,11 7-718,0 27 483,3-9 125,-6-20 0,0 3-819,-1 1 1,1 0 1104,10 21-679,-2-10 1,0-1-711,3 8-1076,-2-13 1,0 0 2313,1 2 1,4 13 0,-10-24 0</inkml:trace>
  <inkml:trace contextRef="#ctx0" brushRef="#br0" timeOffset="51056">5657 8870 24179,'20'-21'422,"10"1"533,-27-2-3729,33-1 3781,-16-3-1242,24-1 793,-8-1-1730,-3 7 1,2 1 1288,19-10 0,-15 11 1,0 1-1,17-4 1</inkml:trace>
  <inkml:trace contextRef="#ctx0" brushRef="#br0" timeOffset="51548">6658 8519 25708,'-7'-9'-5171,"5"-1"2332,-5 32 3198,7-5-987,0 29 239,20-4-86,-18-2 1,2 3 116,14-10 0,1 3-720,-9 28 1,-4 2 970,4-26 1,0 0 80,-1 3 1,0 3 0,-1-4-447,1-4 0,1-2 164,6 22 1,3-2-405,9 5 685,-8-10 1,0-1-259,0-7 37,-3-10 0,-2-4-400,-4-17 733,6-1 842,-9-31 307,4 14 1662,-5-43-1954,0 22 410,0-26-590,2-11-94,-2 17-453,-2 8 0,0 2-455,3-2-113,0-5-1266,1 23 2409,1 8 141,1 0 260,0 12 309,2-6 486,20 26-1643,-11-15 422,26 33-1108,-22-10-1988,8 10-1021,-10 0-678,1-11 3626,3-3 1,-1-1 0,3-2 0</inkml:trace>
  <inkml:trace contextRef="#ctx0" brushRef="#br0" timeOffset="51815">7767 9071 27057,'-46'22'3039,"10"-16"-2933,10 34-1661,-5-36 1833,27 36-2195,-27-11 1980,28 9-1320,17 12-969,19-28 600,16 4 367,-3-21 1596,6-22-164,-15 13 1429,11-33-1433,-20 11 1136,-14-10-841,-2-9-1141,-12 20-2475,-28-6 330,-8 11 2552,-15 10 1,2 0 0,13 10 0</inkml:trace>
  <inkml:trace contextRef="#ctx0" brushRef="#br0" timeOffset="52166">8155 9063 26248,'0'28'-6206,"0"-1"4077,0-4 1065,16-5 254,-13 2-9,13-5 522,0-1 360,-13 1-2238,24-2 2090,-14 1-712,0-5 1022,6-2 564,-11-5 661,8-2 65,-3-15-181,5-10 387,-4-8-1048,5-17 292,-8 19-895,1 1 2,-5 2-229,-2 23 669,-1-18-1535,-1 21 2053,1-5-958,0 22-1144,-1 11 212,1 8-711,5 24-826,3-17-2313,7 11 4576,4-15 0,7-6 0,4-2 0</inkml:trace>
  <inkml:trace contextRef="#ctx0" brushRef="#br0" timeOffset="52566">9040 9092 24988,'-32'29'144,"13"-1"-1185,8-3-466,34-12 278,8-3 994,10-10 955,2 0-316,-13 0-404,-2-15 1420,4-5 422,-17-16-1391,1-1 165,-33-4-2360,-6 15 76,-12 4 606,13 41 1156,9 1-992,13 45-1168,0-17 1553,10-15 1,6 3-200,0 7 1,4 0 781,3-9 0,3 1-174,-3 4 0,1 4 1,-2-3-405,-1-3 0,-1-1-554,9 10 0,-2 0 279,-9-15 0,-1-2 303,13 25 311,-17-18 1,-1-1-100,7 12-507,-10 9-1239,-23-18 1579,9-16 860,-27-8 0,-7-5 1,3-4-1,-3-4 1,-1 0-1</inkml:trace>
  <inkml:trace contextRef="#ctx0" brushRef="#br0" timeOffset="52831">9860 8390 27057,'11'-1'825,"0"1"-528,1 0-375,0 21-3266,3-15 2915,-2 44-1502,1-23 459,0 28 420,-3-18 1,-1 1-1223,8 23 1023,-4-6 0,1 1-304,-5-21 1,0-2 810,2 11 1,0-2-2413,6 14 1323,-1-4 1793,1-4 1,-1-6 0,-1-2-1</inkml:trace>
  <inkml:trace contextRef="#ctx0" brushRef="#br0" timeOffset="52988">9772 9033 25618,'-10'-30'-8808,"5"1"6584,1 2 1260,4 0 719,23-1 2024,-17 1-1446,29 9 0,6 1 288,-6-7-1754,16 8 0,3 3 1625,3 1 1,-20 7-1,0 1 1,16 3 0</inkml:trace>
  <inkml:trace contextRef="#ctx0" brushRef="#br0" timeOffset="53136">10495 8981 24179,'7'29'-7015,"-1"0"4700,0 1 1116,2-1 503,4 1-277,1-4 434,3 1 339,0-3-1751,14 9 2227,-12-11-1453,11 3 1375,-7-9 1,-8-7-1,4 2 1</inkml:trace>
  <inkml:trace contextRef="#ctx0" brushRef="#br0" timeOffset="53298">10383 8480 24269,'0'-20'-6476,"0"2"4348,0 7 1064,0 2-1824,22 6 3353,2 1 1,3 2-1,-8 0 1</inkml:trace>
  <inkml:trace contextRef="#ctx0" brushRef="#br0" timeOffset="53616">11070 8981 23729,'16'27'-6983,"0"0"4501,0-1 1260,1 8 228,-4-11 492,4 12-17,-8-17 223,9 7-1689,-11-17 2129,8 2 584,-8-10 1133,6-21-333,-6 16 870,2-39-1347,-3 22 76,-1-22-542,1 5 102,1-2-694,-1-2-1038,1 2 1027,3-7-1508,1 16 2390,8-1-486,-4 23 1376,5 5-8,-1 27-2173,-1-17 1009,6 44-6015,10-4 5264,-5 12 1,-12-24-1,1-2 0,6 16 1</inkml:trace>
  <inkml:trace contextRef="#ctx0" brushRef="#br0" timeOffset="54016">12812 8582 28137,'-18'-7'-2661,"-13"3"2900,-9 1 198,-4 20 1104,9-13-1020,6 42-1032,-14 1 363,17 13-699,12-15 1,3-1-608,3 10 63,15-19 0,5-1-2685,10 7-771,23-5 4561,3-8 0,8-6 0,4-4 0</inkml:trace>
  <inkml:trace contextRef="#ctx0" brushRef="#br0" timeOffset="54334">13458 8699 25708,'-22'-15'-2967,"-16"0"2533,7 7 781,-24 1 220,10 27 1011,-5 8-737,32 11-1411,-11 2 285,27-10-285,-8 0-60,10-2-1816,44 8 876,-17-14 433,15-8 0,3-4 92,1-4 1260,-6-3 1,0-4 248,5-16 1932,6 12-696,-24-30 155,-7 29 1194,-8-30-2336,-6 14-1245,-6-13-894,-17 15-210,12 29-88,-13 19-1129,38 24-1127,-16-12 3639,23-19 1,3-4 0,-6-4 0,31-2 0</inkml:trace>
  <inkml:trace contextRef="#ctx0" brushRef="#br0" timeOffset="54498">13743 7699 27057,'-17'23'-2971,"-1"2"145,1 26 2439,-1-1 0,1 7 1,-1 2-1</inkml:trace>
  <inkml:trace contextRef="#ctx0" brushRef="#br0" timeOffset="55083">14617 8429 27147,'0'-14'-6295,"0"3"4076,0 31 1245,-14 0 1094,12 14 1,1 5-724,-12 14 615,12-15 0,2 1-513,-1 20-1005,0 1 1506,0-5-107,10-20 0,0 0-397,-4 11-114,13-15 0,-1-3-219,-13-3 191,21-6 976,-23-36-61,6-3 607,-9-24-662,0-19 380,7 9-166,-5 4 1,1 0 29,8-10-152,-7 14 1,0 2-601,1 1 595,2-2-883,1 31 1723,1 6 586,11 28-1782,-4 15-263,0-3 0,1 3-208,-5-3 1,-1-1-124,5 2 0,2 1-1236,1-1 1,0-1-887,14 13 2513,8 7 1,-10-27 0,0-5-1</inkml:trace>
  <inkml:trace contextRef="#ctx0" brushRef="#br0" timeOffset="55465">15447 7832 26517,'-15'-22'-6286,"11"5"3451,-11 32 5672,15 4-3720,0 28 234,0 2 185,0 10 256,9-8 1,3 2-805,-3-12 0,1 1 946,3 6 1,2 5 0,-2-5 94,-4-4 0,0-1-1122,9 12 1,-1-2 839,-11-17 0,1-3-59,8-1 0,0-2-258,5 26 296,-7-25 0,0 0 13,5 9-244,4 7-171,-12-32 48,-2-3 694,-6-30 809,-1-12-256,-1-12 87,0-20-17,0 24-36,0-24-64,0 32-156,0-4-83,14 23 1246,3 3 526,1 32-2325,10-18 282,-16 24 1,1 5-911,20-8-621,-7 11 0,-1 2-790,10-4 2310,-11-12 0,1-3 0,14 1 0,3-2 1</inkml:trace>
  <inkml:trace contextRef="#ctx0" brushRef="#br0" timeOffset="55806">16437 8526 25618,'-26'-17'-3236,"6"3"1777,-23 7 2422,12 3-258,3 4 159,1 0-401,13 17-237,-13 12-465,17 9 388,-8 23-29,12-22-799,12-6 0,8-2-1528,17 5 300,12 4-46,19-18 1490,-22-5-258,24-8 1428,-30-4 118,13-24 1488,-33-7-1165,-1-5 0,-3-3-268,-8-11-619,3 9 0,-4 3-1119,-17 2-489,12-11-261,-12 44 2081,16 8-4044,16 36 685,6-7 412,-1 0-10,16-16 2583,-22-9 1,19 6 0,-8-5 0</inkml:trace>
  <inkml:trace contextRef="#ctx0" brushRef="#br0" timeOffset="56136">16943 8466 26248,'0'50'-5846,"0"-8"3627,20-1-44,-15-8 1390,15-2 216,-5-1-88,-11-3 596,11-2-1871,-2-6 1706,-10 1-21,17-11 1576,-13-1-955,1-24 963,10-11 572,-8-9-1301,4 5 0,1 0 1049,3-9-911,-3 5 0,0 0 463,2-1-1003,3-8 1004,-5 23-729,-4 9-4,6 6 1156,-8 25-3019,3-14 1493,-6 40-1067,1-23-1875,-1 42 460,-2-25-630,-1 13 2810,-3-8 1,-16-13-1,-5 6 1</inkml:trace>
  <inkml:trace contextRef="#ctx0" brushRef="#br0" timeOffset="56347">16073 7771 25978,'22'-28'-276,"-1"0"1,2 0-1,2 1 445,2 1 0,1 1 40,1 0 0,2 1-2,1 2 1,1 1 56,-2 2 1,1 1-8,10-1 0,1 3-396,16-2-1921,-18 7 1,-3 7 1807,-4 26 0,-5 0 0,-22 23 0</inkml:trace>
  <inkml:trace contextRef="#ctx0" brushRef="#br0" timeOffset="58672">6323 10718 25348,'0'-12'-5036,"0"4"2817,0-1 1875,0 7-205,0 15 123,0 15 122,0 12 166,0 10-1458,0-3 1596,0 5 0,17 5-655,-12 3 452,9-29 1,3 0-434,-8 14 0,0 0-260,4-12 1,1 1-1294,4 19 0,-1 0 2046,5 1 1,-8-22 0,0-1 0,3 4-1</inkml:trace>
  <inkml:trace contextRef="#ctx0" brushRef="#br0" timeOffset="58905">6758 10626 26068,'0'-15'-4407,"0"3"2368,0 25 975,0 17 426,18 16-765,-13 10 1151,12-6-515,5 2-1541,-17 4 2033,13-16 0,2 1-297,0 20-906,-4-11 1,1 0-960,2 5 788,-6-12 1,-2-2 1551,1 1 0,1 8 0,-4-23 0</inkml:trace>
  <inkml:trace contextRef="#ctx0" brushRef="#br0" timeOffset="59064">6468 11167 24808,'-23'-24'-5948,"9"7"3369,5-7 171,33 6 4992,1-3-1687,29 0-870,1 0 146,-23 11 1,1 0 0,2 0 0,1 0-1,1 0 1,0 0 0</inkml:trace>
  <inkml:trace contextRef="#ctx0" brushRef="#br0" timeOffset="59364">7515 10946 26068,'-41'0'899,"7"0"-899,3 0 0,8 0 0,1 18 205,1 7-568,10 10-619,2 2-147,9 4-378,26-9-274,-20 7-128,50-15 1128,-30-5-526,30-9 1175,6 2 856,-14-11-143,-9-7 0,0-3 1512,1 4-867,-11-20 1,-4-4 470,-8 8-1359,-1-38-277,-16 29-2201,-24-3-2918,-16 14 4937,-13 9 1,-5 3 0,15 7-1</inkml:trace>
  <inkml:trace contextRef="#ctx0" brushRef="#br0" timeOffset="59531">7610 11790 27237,'8'10'-7904,"-1"-3"8205,-7-26 0,24-6 1,5-22-1</inkml:trace>
  <inkml:trace contextRef="#ctx0" brushRef="#br0" timeOffset="59831">8355 10440 27687,'-17'-6'-1247,"0"3"1151,8 21-719,2 1 119,31 20-1249,7 17 407,14-9 1095,-16-2 0,-2 1-550,-8-18 0,0 0 58,4 10 0,-1-1-1622,10 13 144,-3-1-376,-4-3-289,2 12 3022,-7-18 1,-5 8-1,-9-20 1</inkml:trace>
  <inkml:trace contextRef="#ctx0" brushRef="#br0" timeOffset="59965">8365 11052 25348,'-25'-24'-5400,"5"-11"1919,6 7 1626,24-20 2227,-5 19-1169,27 4 1,8 3 478,-2-1 632,5 7 1,2 3-1,14-1 1,3 2-1</inkml:trace>
  <inkml:trace contextRef="#ctx0" brushRef="#br0" timeOffset="60253">9197 11176 23819,'20'8'-1642,"1"-3"1552,3-2 492,1-3 152,2-22 88,15-7-168,-9-14-448,-7 13 1,-2 1-71,3-11 346,-11 6 0,-3-1-656,-3-7 121,-4 8 1,-5 0-1137,-19-3-601,13-9-101,-36 15 1172,10 12 100,-25 1 786,13 14 709,0 43 531,28-12-862,6 12 0,3 3 400,6 2-1034,8-5 1,5-1-2178,20 6-139,-4-9 0,2-1 2426,22-1 0,0 6 0,-15-18 1</inkml:trace>
  <inkml:trace contextRef="#ctx0" brushRef="#br0" timeOffset="60598">9818 10893 24539,'15'30'-7772,"-11"3"5846,23-10 1776,-25 3-595,10-6-10,-1 1 103,-8-2 487,15 0-1336,-16-4 1976,4-1-851,-2-7-404,-2 1 437,4-7 2176,-2-16-885,1 10-230,2-28 0,0-8-39,3 8-177,2-13 0,0-1 483,-1 7 249,12-15 194,-9 38-1465,11-8 1072,-8 23 129,5 13-664,2 17-1216,-4 10-1046,-4-8 1,0 0-1467,3 10 2857,2 11 1,-8-16 0,-1-3-1</inkml:trace>
  <inkml:trace contextRef="#ctx0" brushRef="#br0" timeOffset="60831">8808 10613 26517,'0'-23'-6205,"20"-2"7620,3-4-706,27-2 923,7-3-1091,-24 17 0,1 1-67,3-1 1,1 0-82,1 1 0,0 1-92,1 1 0,2 1-677,13-1 1,0 2-633,-16 5 0,0 2 1090,10-2 0,-2 3 1,5 4-1,-3 0 1</inkml:trace>
  <inkml:trace contextRef="#ctx0" brushRef="#br0" timeOffset="61092">11057 10673 28586,'-9'-1'-364,"3"1"1</inkml:trace>
  <inkml:trace contextRef="#ctx0" brushRef="#br0" timeOffset="61218">11337 11279 27417,'2'9'-2458,"0"-3"0,-1-3 1,-1-2-1</inkml:trace>
  <inkml:trace contextRef="#ctx0" brushRef="#br0" timeOffset="61798">12262 10216 25978,'0'-7'-3867,"0"0"2008,0 22 975,16 1 356,-12 22-198,25 1 188,-26 6 228,24 10-849,-16-11 0,-2 3 945,1-11 1,-1 2 37,1 5 0,0 3 1,-2-4 5,-2-2 0,-1-3-21,4 12 1,-1 0-732,1-4 1,-3-3-428,1 20-249,-3-17 0,-2-1 398,0-3 1297,-1 4 0,-1-25 0,0-4 0</inkml:trace>
  <inkml:trace contextRef="#ctx0" brushRef="#br0" timeOffset="62164">12168 10230 25348,'0'-19'-5396,"0"1"3537,20-6 3781,8 5-833,3 3 0,4 0 583,27-6-1065,-22 8 1,2 0-228,-4 3 0,1 0-81,5 0 0,2 0 732,5-2 0,2 1-59,5-1 0,1 0-709,-15 4 0,0-1 0,1 1-278,0 0 0,2 0 1,3-1-54,4-1 1,5 0 0,1-1 0,-3 1-62,4-1 1,-3 1 0,6-1 113,-3 1 0,6-1 1,3 0-1,-2 0 0,-6 1-33,-10 3 0,-4 0 1,-1 1-1,3-1-15,13-2 1,2-1-1,2 1 1,-2 1 12,1 1 0,1 0 0,-2 1 0,-2 0-2,-14 2 1,-2 0 0,1 0 0,8 0 19,-5 0 0,8 1 1,4-1-1,3 1 0,1 0 1,-3 0-1,-4 0 0,-7 1-17,8 0 1,-7 1-1,-1 0 1,6-1 1,1 0 0,7 0 1,2 0-1,0 0 0,-3 0 1,-6 1-30,2 0 1,-5 1 0,-3 0 0,-1 0-19,4 0 1,-3 0 0,3 0 24,-4 0 1,1 0 0,2 0 0,-2 1 10,-2 0 0,1 0 0,-2 0 0,-1 0-40,2-1 1,-3 1 0,5 1-231,7 2 0,6 1 0,0 0 1,-7-1-84,-12-2 0,-3 0 0,3 1-268,6 3 1,6 3-1,-1-1 1,-5-2-169,8-3 0,-2-1 823,-10 2 1,1 1 0,-4 0 0,-1 0-1,-3 0 1,-2 0 0,0 1 0</inkml:trace>
  <inkml:trace contextRef="#ctx0" brushRef="#br0" timeOffset="62854">12842 11539 25528,'28'-17'1800,"7"10"0,1-2-1263,2-20-408,3 16 0,5 1-33,-9 0 1,-1 0 21,9 0 0,2 0-51,1-1 1,6-1-38,3 0 0,6-1 1,-2 1 119,-12 2 1,-1 1-1,6-2-186,-2 2 0,7-3 0,3 1 1,-2 0-1,-5 1 40,9-2 1,-4 2 0,6-1-30,-13 2 0,5 0 1,3-1-1,1 1 0,-3 0 1,-5 0-23,4 1 0,-5 0 0,0 0 0,3 0-14,0 0 0,4-1 0,1 1 0,-2-1 0,-3 1 16,-1 1 1,-3 0-1,-2 1 1,2-1 28,1 1 0,0-1 0,0 0 0,0 0-41,-1 1 0,-2 0 0,2-1 1,3 1 47,2-1 1,3 0 0,2 0 0,-1-1 0,-4 2-19,0-1 0,-4 0 1,1 1-1,5-1-3,-1 0 1,4 0-1,3 0 1,0-1-1,-3 1 1,-5 1 31,-2 0 0,-5 1 1,0 0-1,4 0-18,-1 0 1,4-1-1,3 1 1,-1-1-1,-2 1 1,-6 1-18,15-2 0,-6 1 0,3 0 2,-5 1 1,2 0 0,0 0 0,-4 1-16,-4 0 1,-3 1 0,0 0-44,-2 2 0,0-1 0,0 1-10,17-2 0,2 1 51,-11 2 1,2 1-1,-4-1-122,5 0 1,1 0-392,-3 1 1,3 0 0,-6 0-231,-12 0 0,-1 0-703,16 0 1,-4 0 1448,-7 0 0,4 0 1,-26 0-1</inkml:trace>
  <inkml:trace contextRef="#ctx0" brushRef="#br0" timeOffset="63187">18280 9486 24988,'-5'-1'-1276,"2"21"-1202,1 15 898,2 14 381,0 12 844,0-17 0,0 2 69,0-9 1,0 3 142,0 6 0,0 6 0,0-5-737,-1-1 0,2 0-1041,4 5 1,2 3 0,-1-4 1830,-5-6 1,2-1-1,12 12 1,1-1-1,-7-19 1,-1 0-1</inkml:trace>
  <inkml:trace contextRef="#ctx0" brushRef="#br0" timeOffset="65348">6667 13637 24539,'0'42'-5666,"0"1"3627,16-7-334,-12 7 1699,12 5-289,-16 3 851,12 4-324,-9-3-1181,9-1 1079,-2-5 135,-8-4 1034,8-5-935,-2-6 438,-6-5-108,6-5-48,-4-9-544,0-19 2102,4-27-623,-2-8-733,-1 1 1,0 0 542,2-16-347,0 6 0,1 0 74,1-7 75,-2 24 1,0 1 598,9-9-995,-2 18 530,15 4 953,-8 16 148,8 4-411,-5 24-1590,2-18 1047,1 45-1758,15-10-200,-10 14-1549,-4-16 1,0-2 2302,6 8 1,-12-18-1,0 0 1,10 5-1</inkml:trace>
  <inkml:trace contextRef="#ctx0" brushRef="#br0" timeOffset="65764">7662 13742 26338,'-44'0'809,"4"0"-719,6 18 851,3-14-646,8 22 1,0 3-1051,-9-6 591,12 11 1,4 3-679,-1-1 91,9 11-1245,27-9-906,-13-14 1419,25-11 0,5-4 440,-7-3 1063,11-3 1,2-6 371,-2-19 1147,8 17-208,-21-40-336,-14 27 1472,8-21-660,-18-1-2541,8 11 21,-11-12-1019,0 19-370,0 25 285,0 44 861,0 10 270,7-2 0,4 1-18,-1-23 1,1-2 377,-1 15 0,1-1-380,6-13 0,-2-1 101,-11 32 427,9-32 1,1 1 13,-12 9 1,-1 1 149,10 18 9,-10-14 1,-2-1 409,1 1-71,-19 15 400,15-37-1928,-30-1 1929,15-17 61,0-25-948,-7-1 1,24-25 0,-9 6 0</inkml:trace>
  <inkml:trace contextRef="#ctx0" brushRef="#br0" timeOffset="66144">8263 13576 26877,'-49'-2'473,"-2"17"1085,3 10-909,19 10-1368,-8 20-82,34-19 61,-9-4 1,1 1-88,9 3-668,-6 12-14,34-19-1053,-20-3-393,40-4 2066,-40-6-1064,39-5 2548,-27-5-229,29-4 1142,-20-17 271,9-9 222,-17-19-554,-4 5-1080,-9 0 824,-6 11-2223,0-5 16,0 6-503,-16 7-816,13 30 1131,-13 17 1301,16 11-1641,17 15-342,-13-22-982,28 9 3000,-5-13 1,18-15-1,8 0 1</inkml:trace>
  <inkml:trace contextRef="#ctx0" brushRef="#br0" timeOffset="66503">8640 13760 25348,'-16'-10'-4159,"12"19"3633,-13 14 973,17 20-2117,0-8 556,22 1-693,3-14 1113,15 0-949,11-11 2220,-16-1-387,11-10 194,-15 0 1573,-2-22 18,-4 16 1361,0-53-2391,-10 37-282,-8-11 1,-2-2-1413,-2 3-296,-3-16-552,0 22 91,0 28-289,15 49-802,-11 9 1996,15-15 1,-1-1-836,-12 14 1025,15-27 0,3 1-69,-6 29 164,5-20 1,2 1-116,1 16 77,-9-13 1,-3-1-69,-3-1-1429,-2 15 993,-9-32 1431,-59 1 0,25-19 1,-8-5-1,0-1 1</inkml:trace>
  <inkml:trace contextRef="#ctx0" brushRef="#br0" timeOffset="66665">7803 13044 26787,'47'-15'2538,"5"1"-2129,-2 4-467,-1 3 1,4 1-571,-8 2 1,0 1-758,20-2 0,2 1 1344,-11 2 1,-2 1 0,4 0 0,0 0 0,1 0 0,0 0 0</inkml:trace>
  <inkml:trace contextRef="#ctx0" brushRef="#br0" timeOffset="67014">9668 13118 25978,'-27'14'2240,"-3"13"-2813,15 6-1444,-3 26 473,17-17 573,6-2 0,6 1-784,23 12 1096,-5-9 1,4-1-169,-5-17 0,0-3-189,1 7 1,0 0 306,-3-5 1,-1-3 247,10 11 899,8 8-213,-29-23 48,-2 2-304,-12-13 88,-44 2 1690,14-7-1291,-4-1 1,-2 0 51,-9-1-206,-3 0 86,2 0-1355,-9-18 1112,29-7 0,-13-10 1,27 0-1</inkml:trace>
  <inkml:trace contextRef="#ctx0" brushRef="#br0" timeOffset="67165">10142 13486 25618,'18'42'-8135,"-7"-8"5242,-4 3 1953,-6-9 852,6 14-290,-1-11-471,7 22-1025,-4-26-2608,3 8 4489,-2-16 1,-2-3 0,0-1 0</inkml:trace>
  <inkml:trace contextRef="#ctx0" brushRef="#br0" timeOffset="67347">10173 12867 25978,'-7'-3'-5305,"1"16"1943,6 7 2453,19 0 0,-15 18 1,15-12-1</inkml:trace>
  <inkml:trace contextRef="#ctx0" brushRef="#br0" timeOffset="67698">10672 13392 24359,'8'24'-7745,"0"1"5297,0 1 1269,0 3 374,5 1 189,-4 1 173,11 17 135,-9-13-1845,11 22 2006,-11-27 192,7 12-145,-8-24 30,2 3-389,2-16 1399,-1-2 613,12-19 1091,-6-15-1767,-2 1 0,0-3 1089,5-28-1010,-5 14 1,1 2 341,2-11-666,-9 22 1,0-1-757,7-11 66,-6 17-890,7 5 1233,-7 19 1024,11 22-1664,-5 13-761,7 11 67,-4 4-206,2-5-6,0-2-2621,11 16 124,-8-15 3216,8 5 0,-9-28 0,0-7 0</inkml:trace>
  <inkml:trace contextRef="#ctx0" brushRef="#br0" timeOffset="68071">11545 12637 26068,'0'-15'-5306,"-13"3"3826,10 23 1554,-9 18 252,12 12-1165,0 13 239,21-3-543,-15 5 49,20-11 0,3 3 834,-19-12 1,0 1-64,9 4 1,4 4 0,-3-5-289,-5-3 1,-1-2-148,4 10 0,1-1 408,-4-8 1,-2-3-298,1 13 613,9 11-255,-16-36 10,7-4 710,-6-14 925,6-43 123,-2 12-793,-3-2 1,1-5-31,1 0 1,1 0 532,7-19-108,-5 12 1,1 2 574,0 2-292,9 5-1024,-10 24 989,4 9-497,6 45-1845,-3-12 360,-2 15 0,0 4-952,7 8-1336,-5-6 0,1 0 2703,-9-22 0,-1-1 1,5 10-1,0-2 1,7 11-1</inkml:trace>
  <inkml:trace contextRef="#ctx0" brushRef="#br0" timeOffset="68308">13468 12939 29036,'-13'-12'-9568,"3"-2"4732,10 5 5612,0-1 1,18 7-1,4 1 1</inkml:trace>
  <inkml:trace contextRef="#ctx0" brushRef="#br0" timeOffset="68425">13642 13341 28137,'0'21'-6386,"0"0"5854,0-8-1,0-4 1,0-6 0</inkml:trace>
  <inkml:trace contextRef="#ctx0" brushRef="#br0" timeOffset="69083">15022 12250 26607,'-8'-1'49,"0"1"-211,5 23-2342,1-1 985,1 27 344,1-2 238,0 11 554,8-7 1,2 3-575,-8-12 1,0 2 377,8 7 1,3 5-1,-1-4-334,-3-3 0,-2-1 603,3 15 1,0 1-651,3-2 0,-1-2-39,-6-16 0,0 1-243,-1-1 1,0 4-1,0-6 1222,4-8 1,-1-3 0,-7 7-1,-1-2 1,7 3 0</inkml:trace>
  <inkml:trace contextRef="#ctx0" brushRef="#br0" timeOffset="69414">15170 12485 25348,'0'-42'-6385,"0"3"4166,0 4 1245,26 3 2548,-5 0-792,26 4 710,-7-1-507,9 2-381,10 2 548,-5 8 1,4 1-94,-13 4 0,6-1-668,-5 5 0,8-2 0,4 0 0,-1 1 0,-6 1-178,5 0 0,-4 1 0,5 0-98,-5 1 0,5-2 0,3 1 0,-2 0 1,-5 2-156,11-1 0,-5 1 1,2 0-10,-10 1 0,0 0 0,1 0 0,0 0-22,1 0 0,2 0 0,-1 1 1,2-1-76,1 0 0,2 0 1,0 1-1,0-1 49,1 0 0,-1 0 0,2-1 0,5 1 74,-7 0 0,5 0 0,2-1 0,1 1 0,-2 0 0,-2-1-23,-2 1 1,-3 0 0,0-1 0,2 0 0,6 0 36,-12 1 1,5-1-1,3 0 1,2 0-1,1-1 1,-1 1-1,-1-1 1,-3 1-1,-5 0 8,5 0 1,-4 0 0,-3 0 0,0 0 0,1-1-1,4 1 7,2-1 0,4-1 1,2 1-1,-1-1 0,1 1 1,-3-1-1,-3 1 27,6-2 0,-2 1 0,-3 0 1,1 0-1,0 0-32,1 0 0,0 0 1,0-1-1,0 1 0,0 0 0,-2 0 0,0 0 0,-1-1 1,2 1-1,3 0 24,-9 0 1,3 0 0,1 1 0,1-1 0,0 0 0,-3 0 0,-2 1-12,5-1 1,-3 1 0,-1-1-1,1 1 1,4-1-22,-3 1 1,5-1 0,2 0 0,0-1 0,-1 2 0,-4-1 0,-6 2-63,3-1 1,-6 2 0,-1 0-1,3-1-210,2 1 0,3-1 0,1 1 0,-4 0 0,-6 1-367,13 0 0,-5 2-23,5-1 0,-8 1 616,-11 1 1,-23 0-1,-11 0 1</inkml:trace>
  <inkml:trace contextRef="#ctx0" brushRef="#br0" timeOffset="70031">15060 13946 23819,'44'-13'912,"0"0"0,3-10 0,1 0-502,7 10 1,6 1-266,-13-4 0,4-4 1,3 0-1,-3 1-22,8 1 1,-2 1 0,8-2-135,-12 4 0,7-2 0,4-1 0,0 1 0,-2 0 0,-4 1 7,6-1 1,-6 1 0,2 1-1,7-2 9,-14 4 0,4-1 0,4-1 0,2 0 0,0 0 0,-1 0 0,-2 1 0,-5 1 78,10-1 0,-5 1 0,-1 0 1,1 1-1,3-2-110,-7 2 0,4-1 0,0 0 1,2-1-1,-1 2 0,-2-1 0,-3 2-33,8-1 0,-3 1 0,-2 0 1,0 1-1,1 0 60,1-1 1,1 0 0,-1 0-1,1 1 1,0-1-41,0 1 1,0-1 0,1 1-1,-1 0 1,0 0 12,1 0 0,-1 1 0,0-1 0,0 0 0,0 1-15,0-1 0,0 1 0,1-1 1,-1 1-1,0 0-13,-1 0 1,-2 0 0,1 1 0,2-1-1,2 0 46,-4 1 1,3-1 0,1 0 0,2-1 0,-1 1 0,-1 1 0,-4-1-16,-2 1 0,-4 1 1,-2-1-1,2 1 1,1-1-1,5 0 14,-4 0 1,4 0 0,3-1 0,1 0-1,1 0 1,0 0 0,-3 0 0,-3 1 0,-5 0-23,11-1 0,-6 1 0,-2 1 0,1-1 0,5-1 24,-8 1 1,4 1 0,2-2 0,2 1 0,-1-1 0,-2 1 0,-3 1 0,-5 0 19,14-2 1,-7 0-1,-1 2 1,2-2-20,-3 2 0,3-1 0,0 0 1,-2 0-1,-6 1 1,7-1 1,-6 1 0,-2 0-30,-3 0 0,-1 1 0,-2 1-110,15-3 1,0 0-348,-16 3 1,1 0 0,-4 0-374,1-1 0,-3 1 858,7 0 0,-5 0 0,-11 1 0,-6 2 0</inkml:trace>
  <inkml:trace contextRef="#ctx0" brushRef="#br0" timeOffset="70381">22602 11525 25528,'-33'0'900,"14"23"-1369,6-3-167,13 27-1445,-6-5 893,5 10 121,-4 7 739,5-11 0,0 3-476,0-12 1,0 0 18,-1 13 0,2 2 26,9-1 0,0-2-127,-8-12 1,1 0-1229,13 24 0,0-1 2036,-14-27 0,-1-2 1,5 8-1,0-1 0,-6 11 1</inkml:trace>
  <inkml:trace contextRef="#ctx0" brushRef="#br0" timeOffset="70881">20760 11870 25168,'0'45'-5396,"-19"2"5417,9-13 1,-1 0-401,-12 25 379,6-2 0,2 1-140,6-21 1,1 0-8,-3 13 1,2-1-62,1-14 0,3-2-2518,5 31 567,0-3 1838,24-6 0,3-6 0,22-4 0</inkml:trace>
  <inkml:trace contextRef="#ctx0" brushRef="#br0" timeOffset="73533">21125 12066 24089,'0'36'-6206,"0"3"4078,0-11 1153,0 1 247,0-10 302,0-2 212,19 4-389,-14-7-2092,28-1 3503,-11-8 85,23-22 1497,-5-8-1484,-9 1 1,0-2 881,9-15-829,-6 10 1,-1 1 977,4-2 532,8-12-1611,-22 21-318,-3 2-183,-6 11 182,-3-3-710,-6 27-2098,-1 8 298,-4 30 240,0-2 245,0 1-126,0-14 214,0-1-415,0-4 197,0 5 347,0-13 868,0 3-588,20-18 1526,13-3 817,9-23 979,7 13 513,0-32-540,-13 10 1070,15-14-168,-28 6-1944,-4 35-661,-11 21-2411,-8 35-1874,0-5 3205,9-17 1,5-3-1,9 2 1,22 8-1</inkml:trace>
  <inkml:trace contextRef="#ctx0" brushRef="#br1" timeOffset="74453">23795 12337 11580,'7'-7'1170,"-5"14"-1170,6-26-90,9 12 180,-13-31-180,25 4 90,-26-8-1103,21-3 1103,-21-6 0,7 13 0,0-2 0,-2-23 0,-3 8 0,-1 0 0,2-11 45,-6 23 0,0 1 224,0-14-697,0 5 338,0 5 0,-16 2 90,13 15 90,-13 5-90,7 44 0,7 4 0,-7 31-272,9-3 317,0-5 0,0 3-45,0-12 0,0 2 0,0 6 0,0 3 0,0-3 0,0-6 0,0 0-450,0 21 1,0-2-552,0 2 146,8-26 1,1-3-504,-5 4 1358,13-8 0,-17-7 0,0-3 0</inkml:trace>
  <inkml:trace contextRef="#ctx0" brushRef="#br1" timeOffset="74864">23778 12018 9691,'-42'0'990,"7"0"-810,4 0 0,8 14-90,-15 3-90,10 1 0,-7 15 90,7-2-180,12 11 90,0 20-90,11-24-1260,4 27 541,31-31-900,12 13 450,20-28 1054,-26-9 0,0-3 0,28-4 1,-28-3-1,0 0 0</inkml:trace>
  <inkml:trace contextRef="#ctx0" brushRef="#br1" timeOffset="75564">24595 11888 9512,'-33'0'1169,"0"0"-6470,-7 21 5301,6 7 90,-11 13 462,16 2-552,2-7 567,4 2-567,9-2 0,4 0 0,7-3 0,21 7 90,-14-15-491,26-8 0,5-5 42,-4-3 44,12-4 0,3-6 315,1-18 2287,11 14-2197,-32-20 0,-3-2-90,9 5 270,-11-7 0,-4-3 360,-5 1 835,-4-13-1465,-8 21 652,0-3-742,-18 17 489,3 21-489,-6 8-270,10 20-1079,35-8-90,25-11 899,4-9 90,-11-22 1,-1-6 1168,6-5-2505,-8-10 1,-2-3 2684,7-11 90,-14 2 1,-2-2-1544,0-13 914,-14 20 0,-2-3 359,-6-1 1,-2 0 270,0-24-361,-1 14 1,-5 2-450,-16-7-90,17 20 0,-3 3 0,-31 6 270,31 2-270,-12 49 0,8 23 0,6 18 334,-4-11 0,4 1-379,10-18 0,1 0 90,-8 15 0,3-2-31,13-13 1,1-2-150,-16 0 0,0-1-794,16-1 1,0-1-602,-14 28-89,31-6-90,-31-6 1624,23-7 1,-25-9-1,9-4 1</inkml:trace>
  <inkml:trace contextRef="#ctx0" brushRef="#br1" timeOffset="75699">24955 11923 10231,'-8'-30'-90,"1"2"90,7 3 0,0 2-719,25-4-451,10 8 1170,-2 7 0,2 3 0,21 2 0,3 2 0</inkml:trace>
  <inkml:trace contextRef="#ctx0" brushRef="#br1" timeOffset="75964">25660 12179 9512,'20'0'809,"2"0"-719,3-19 180,4 15 89,-7-24 1,-1-5-180,14 5-45,-7-11 0,-2-4 135,2-1 0,-9 6 0,-3-1 180,-4-4-181,-3-12-269,-8 23 0,-1 3 90,-24 7 0,-6 6-90,-28 9 0,28 28 0,-19 2 0,38 11 0,4 4 0,-18 14-1220,17-15 0,4 1-309,4 20-1350,26 0 2879,-2-2 0,1-31 0,3-1 0,17 22 0</inkml:trace>
  <inkml:trace contextRef="#ctx0" brushRef="#br1" timeOffset="76831">23202 11267 9691,'-23'40'810,"4"0"-630,19-1-45,-5-2 0,0 2-1896,3-5 0,1 0 1806,-5 14 0,2 3 0,13 9 0,3-1 0,-11-12 0,4 0-45,15 7 0,8 4 0,-2-5 179,-7-4 1,3-1-135,4-10 0,7 3 0,2-1 0,-4-3-90,9 7 0,2-2 67,-6-9 1,4 2 0,2-2-1,-4-3-67,14 6 0,0-3 75,-7-5 0,2 0 0,1-3-30,5-2 0,1-2 0,-1-2-45,8 3 0,3-3 67,-11-5 1,6 1 0,0-2-1,-5-2 8,-7-3 0,-5-3 0,6 1-53,8-1 1,6-1 0,0 0-1,-5-1 53,-9-1 0,-4-1 0,5-1-53,9-2 1,5-1 0,1-2-1,-6-1-97,-9-1 0,-3-2 0,1 1-60,14 2 0,2 1 1,-1-5-241,-1-8 0,-1-5 1,-3 5 194,8 7 0,1-1 45,-15-4 0,3-3 0,-1-2 0,-5 3 90,6 1 0,-3-2 60,1-2 0,3-4 0,-7 2 120,-9 2 0,-2-1-90,9-7 0,-2-1-123,-16 7 0,-3-1 258,0 0 0,0-2 281,-2 0 1,1-3-57,11-15 0,-2-1-226,-7 9 1,-1-1-441,2-5 1,3-3-1,-4 2 531,-3 5 0,-2-2 104,0-2 1,1-5 0,-4 5-150,-3 5 0,-2 1-45,0-11 0,-3-2 450,-5 5 1,-2 2-316,-2-23-907,-21 14 1,-5 1 726,-6-4-90,-17 10 0,-6 3-158,24 18 0,-3 2 158,-8-2 0,-6-2 0,2 5 0,-1 2 0,0 2 99,4 2 1,-2-1 0,-2 2-130,-8 2 0,-3 2 0,2 1-51,9 1 0,2 0 1,-5 1-82,0 2 0,-6 0 0,-2 1 0,1 0 0,5 0 230,-9 0 1,4 2 0,-5 0-321,1 2 0,-6 1 0,-3 1 1,2 1-1,6 1-276,8 1 1,4 2 0,1 0 0,-3 0 365,0-1 0,-3 0 0,0 0 0,-1 1 1,2 2-181,-1 3 0,0 2 0,1 0 0,1 1 1,2-2 31,-1-1 1,4-1 0,-1-1 0,-1 2 309,-11 4 0,-3 1 0,2 0 0,5 0 0,4 0 0,5-1 0,0 1 0,2 0 0,0 0 0,0 0 0</inkml:trace>
  <inkml:trace contextRef="#ctx0" brushRef="#br1" timeOffset="79830">6940 16068 9691,'0'-24'2789,"0"2"-2699,0 6-180,-16 7 180,-2 5-90,-10 21-90,3-13 90,6 32 0,1-19 0,1 18 0,2-9 0,4 1 0,4-1-90,4 6 90,3-10-180,17-3 0,-12-6 0,29-12 90,-9 6 180,21-27-90,1-9 0,-11-11 0,-3-12 0,-22 19 180,0-7 90,-11 5-360,0 13 180,0-6-90,0 36 0,0 39 90,20 4-1672,-7 4 1,-1 3 1581,0-24 0,1 1 30,5 7 0,3 4 0,-3-3-311,-7-2 1,0 0 280,8 4 0,5 5 0,-4-4 0,-5-4 0,-1-2-296,4 13 1,-2-1 250,-6-18 0,-2-1 135,3 28-90,1-7 90,-11 7-180,4-22-1979,-27 5-449,-5-31 989,-28-25 1529,13-11 0,1-25 0,13 3 0</inkml:trace>
  <inkml:trace contextRef="#ctx0" brushRef="#br1" timeOffset="80019">7465 16151 10591,'8'22'1529,"-1"1"-1439,-7 16-90,4-4-90,-2-4 90,6 3 0,-4 1-809,7 14-451,0-13-2068,10 18 3328,-6-31 0,5 3 0,-6-17 0</inkml:trace>
  <inkml:trace contextRef="#ctx0" brushRef="#br1" timeOffset="80183">7422 15794 10321,'-19'-37'1169,"2"3"-1348,8 8 179,-8 6-922,11 3 0,33 51 0,17 13 0</inkml:trace>
  <inkml:trace contextRef="#ctx0" brushRef="#br1" timeOffset="80481">7827 16026 10591,'0'7'1259,"0"0"-1079,0-1 0,0 2-90,0 2 90,0 12-180,-14-3 0,11 25 0,-10-14-90,13 12 90,0-10 90,0-1-90,0-2 0,16 7 0,-12-11-270,28 4 180,-5-19-90,20-3 90,-6-22 90,13-24 0,-36 2 0,-4 4 0,-4-1-90,-10 1 90,-24-24-180,18 30-1169,-39-7-1259,15 17 2608,-18 8 0,18 1 0,10 8 0</inkml:trace>
  <inkml:trace contextRef="#ctx0" brushRef="#br1" timeOffset="80671">8180 16082 12030,'0'34'90,"0"4"-90,0-8 0,0 4-90,0-9-719,18 3 809,2 20 0,20-17 0,-1 13 0</inkml:trace>
  <inkml:trace contextRef="#ctx0" brushRef="#br1" timeOffset="80833">8582 15983 11400,'0'-15'450,"0"2"-450,0 4-90,0 1 90,0 5 0,0 0 0,0 2 0</inkml:trace>
  <inkml:trace contextRef="#ctx0" brushRef="#br1" timeOffset="81099">7738 15842 10231,'-10'-8'630,"0"-1"-540,7 6-90,0-5 90,3 4 180,20-2-270,5 4 0,20 1 0,-6 19 0,-4 1 0,-17 20-810,-7-10-449,-11 1 1259,0-3 0,0-7 0,0 2 0</inkml:trace>
  <inkml:trace contextRef="#ctx0" brushRef="#br1" timeOffset="81281">8227 15157 12120,'0'41'0,"0"-5"-90,0 8-90,-17-5-2022,12 5-226,-12 4 2428,17 2 0,18 2 0,4-1 0</inkml:trace>
  <inkml:trace contextRef="#ctx0" brushRef="#br1" timeOffset="81551">9177 15578 12660,'-15'-14'90,"11"3"180,-21 4-360,16 4 270,-3 57-270,5-20 90,16 17 0,6 3 0,6 4 0,2-8 0,-1 0-1097,-2 10 647,-4-23 0,-1-1-719,-12 10-181,21-4 181,-22-5 1122,8 7 1,-10-15 0,0 6 0</inkml:trace>
  <inkml:trace contextRef="#ctx0" brushRef="#br1" timeOffset="81837">8987 16107 11041,'-23'-28'359,"10"0"-359,-4 1 90,15-11-90,-5 8 0,28-6-90,17 0 90,12 11-1175,-8 3 1,2 1 274,15-2 135,-5 6 1,0 1 404,11 1 270,-1 7 0,0 2 180,-3 2 360,-10 8 0,-3 6-90,-16 15 539,6 21-719,-27-6 90,-1 3-252,-9-13 252,-1 0-326,0-3 56,0-2 0,0-5 90,0-1 950,0 0-1040,0-5 367,16 3-1447,-12-10 1123,29 1 0,-17-6 0,15-1 0</inkml:trace>
  <inkml:trace contextRef="#ctx0" brushRef="#br1" timeOffset="81997">9602 15432 10501,'-11'-8'-3958,"0"0"3958,28 23 0,-16-13 0,21 15 0</inkml:trace>
  <inkml:trace contextRef="#ctx0" brushRef="#br1" timeOffset="82347">10100 15926 9961,'11'17'990,"0"2"-900,-2-2 180,1 7-181,-3-6-89,5 14 0,-4-13 0,2 5 0,-2-5 90,-3-7-2158,1 2 1618,-4-28 450,1-12 0,-3-13 0,0-10 360,0-17-90,0 13-136,0 8 1,0 1-135,0-2 1529,0-14-899,14 40-630,6 2 0,22 68-90,-11-22 90,-7 14 0,-1 2 0,-2-4-945,1-8 1,-1-1-1035,2 3 1979,8 4 0,-9-19 0,0-3 0</inkml:trace>
  <inkml:trace contextRef="#ctx0" brushRef="#br1" timeOffset="82730">10560 14937 11311,'-8'-6'1709,"6"20"-1619,-6 21-90,31 12 0,-10-3 0,2 1-265,-2-14 0,2 1 265,6 6 0,2 4 0,-3-3-604,-7-2 0,0-1 604,17 12 0,2-1 45,-14-13 0,-1-3-90,0 0 0,0-1 45,16 26 0,-4-5 0,-1-4 0,-4-7-291,2 1-159,-9-16 0,2-2 360,-11-17 180,0-3-90,-2-29 0,0 6 90,0-27-90,-1 10 0,2-5 269,0-1-269,3-11 0,-4 16 540,6-2-450,-3 27 820,3 6-820,-1 7 310,2 0-310,2 23-90,1-18 0,2 44-450,-2-27-3328,6 40 3778,-8-26 0,2 12 0,-7-19 0</inkml:trace>
  <inkml:trace contextRef="#ctx0" brushRef="#br1" timeOffset="82914">10338 14433 12750,'-39'35'-945,"11"-2"1,1 2 89,3-9 1,1 3 351,-2 9 0,-1 5 0,3-3 0,1-1 0,1-1 0,-6 17 0,-1 0 0</inkml:trace>
  <inkml:trace contextRef="#ctx0" brushRef="#br1" timeOffset="83463">12263 15445 13289,'-7'0'-6386,"-2"0"6386,6 15 0,-1-12 0,4 12 0</inkml:trace>
  <inkml:trace contextRef="#ctx0" brushRef="#br1" timeOffset="83614">12502 16049 12930,'2'21'0,"1"-2"0,-3-5-990,0-4-1259,0-3 2249,0-4 0,20-2 0,6-1 0</inkml:trace>
  <inkml:trace contextRef="#ctx0" brushRef="#br1" timeOffset="84448">14052 15148 10951,'-21'-4'1259,"2"1"-989,-17 3-180,4 15 0,1-11-2216,8 24 0,0 6 2126,-10 0 0,11 3 0,4 3-82,-2 18-8,10 3 180,4 2-90,6 0 0,0-2-90,33-5 135,-9-20 0,5-4-45,4-9 0,6-2 0,19 6 0,2-5 0,-22-13 0,3-4-240,6-5 0,6-4 1,-5-1-31,-3-4 0,-1-2 0,14-7 0,0-5-1053,-6-9 0,-4-3 1188,-12 8 0,-3-3 45,-3-5 0,-1-6 0,-6 3-91,-6 3 0,-8-2-269,-8-27 0,-9-1-45,-4 27 1,-6 3 309,-9-12 1,-5 3 184,3 16 0,-3 4 0,0 2 0,-2 2 0,-2 1 0,0 1 0</inkml:trace>
  <inkml:trace contextRef="#ctx0" brushRef="#br1" timeOffset="85997">13998 15118 7623,'12'0'180,"1"0"-180,-2 0 359,8-13-179,-8 10-90,9-9-90,-10 12 0,7 0 0,-7 0 0,4 0-90,-5 0 180,-1 0-90,0 0 720,3 0-720,-1 0 0,8 0 0,-4 0 0,9 11 0,-8-8-90,3 8 180,-4-11-90,-2 0-90,1 6 180,6-4-90,-5 4 0,12-3 0,-10-2-90,12 3 180,-11-4-90,5 3 0,-7-1 0,-1 1 0,-1-1 0,2 5 0,-4-4 90,9 8-180,-10-6 90,8 2 270,-2 1-90,-2-3-180,6 6 0,-9-5 0,6 4 0,-9-4 89,3 2-89,0 2 0,-3-2 0,4 7 90,-4-6-90,4 7 0,-5-7 0,8 5 0,-6-8 0,3 3-90,0-1 90,-2-2 0,4 4 0,-6-4 0,2 4 0,-6-6 90,0 4-180,-1-5 180,-1 3 0,0-1-180,-1 5 180,-1-2-180,0 6 90,0-4 0,0 4 0,0-4-269,0 2-271,0-4-450,0 1-449,0 0 1439,0-2 0,0 0 0,0-2 0</inkml:trace>
  <inkml:trace contextRef="#ctx0" brushRef="#br1" timeOffset="86946">15343 15129 11041,'0'-5'719,"0"26"-809,0-2 180,18 25 0,-13 14-90,29-11 0,-25-4 0,-2 1-1083,13 8 1083,-8-20 0,-2 0 320,-7 7-230,17-5 0,-18-5 434,7-5-254,-3-5-270,-4-6-90,5-25 90,-23-31 0,12-3 254,-4 13 1,1 0-255,7-33 0,0 14-45,11 10 0,1 1 45,-7 0 90,33-12-90,-16 37 0,19 0 0,-5 16 0,0 25-90,7 9 180,-11 14-592,-3-13 1,0-1 501,5 11-720,-13-14 1,0-1-1260,8 13-450,-2-2 2429,2-2 0,1-5 0,0-1 0</inkml:trace>
  <inkml:trace contextRef="#ctx0" brushRef="#br1" timeOffset="87381">16427 15162 11670,'-20'-6'1080,"3"2"-1080,-17 1 90,-4 2-180,9 1 180,-24 22-180,23 6-2741,5-2 1,3 1 2830,-1 17 0,-2-2 1409,17-10-1319,4-3-180,3 0-539,26 4-1,-19-10 135,25-9 1,6-5 134,-10-1 270,13-3 0,2-7 90,-1-18 949,11 15-769,-30-21 0,-3-4 360,7 8-1,-11-9 1,-3-3-90,-4 0 539,-4-20-629,-4 24-360,-19-8 90,-1 21 3302,-2 21-3482,6 19 90,16 28-540,0-5-1844,17-9 1,1-1-135,-9 0 2518,19-8 0,2-5 0,-14-11 0,20-4 0</inkml:trace>
  <inkml:trace contextRef="#ctx0" brushRef="#br1" timeOffset="87897">16748 15091 11311,'21'39'269,"11"-5"-269,-29-2 0,27-2 0,-26 0 0,23 0 0,-24 2 0,21-4 90,-14 10 0,2-15 0,-1 4-719,-10-15 269,3-25 360,-4-12 0,0-16-45,0 8 0,0-1 135,0-12-90,0-16 0,0 5 0,0 19 989,16-5-989,6 29 0,-2 23 180,7 12 0,-1 6-180,-10 16 0,12-2 0,0 0 0,-10-2 0,-2-7 0,0 0 0,-5-2 180,6 3-90,-10-15-180,1-10 90,-3-17 0,7-21 0,-4-10-925,7-10 925,-3 5 90,3-3-90,-4 13 0,1-1-90,6-15 90,4-11 16,-5 24 74,-4 19-90,6 2 0,-6 17-59,4 21 59,-4-2 0,4 22-899,10 15-1530,-4-7 863,-8-16 0,1 0 1566,9 19 0,1-4 0,2 0 0</inkml:trace>
  <inkml:trace contextRef="#ctx0" brushRef="#br1" timeOffset="88381">18992 14846 11221,'-22'-17'449,"-7"3"-179,26 2 270,-46 4-630,29 4 270,-45 16-180,35 16-1651,5-1 0,0 4 1561,-1 25 135,11-23 0,2 0-407,0 20 452,7 2-180,3 0 135,16-20 0,0 1-45,-6 13-1090,30-13 1,7-5 1089,-7-6 0,6-12 0,3-3-289,13-6 109,7-4 90,-32-11 1,0-1-1,1 2 0,-2-2-45,0-9 0,-2-3 135,-1 5 0,0-2-180,4-12 0,-3-3-135,-9 10 0,-4-3-360,3-19 1,-6-1-675,-7-8 494,-19 20 1,-5 3 854,-13-8 0,2 23 0,-3 2 0,-24-14 0</inkml:trace>
  <inkml:trace contextRef="#ctx0" brushRef="#br1" timeOffset="89731">19993 14786 11400,'0'-7'900,"0"0"-990,0 26 180,0 11-180,0 14 180,0 7-1422,0-8 1332,0 3 0,0 1-90,0-2 98,0 11 82,0-18-90,10 4 90,-8-20-90,8-8 0,-10-2-90,0-26 90,21-36 240,-8-1-240,3 12 0,1 1 0,5-14 0,5 0 0,-1 2-90,3 5 180,-1 6-180,-1 8 17,6 3 73,-11 15 180,8 2-180,-16 11 0,8 40 0,-12-15-664,5 36 664,-6-25 0,1 4 90,2-1-180,-1 2 90,3-4-90,0-3-1046,16 4 56,-5-13-224,5-11 0,2-2 674,2-5 360,29-22 270,-35 10 0,4-32 0,-15 16 0</inkml:trace>
  <inkml:trace contextRef="#ctx0" brushRef="#br1" timeOffset="90047">20770 14981 10771,'-17'-27'1349,"13"4"-1259,-13 3-180,17 7 90,-12 2 0,9 22 0,-9 8 90,31 26-90,-14-5 0,31 15 0,-14-23-692,11 8 602,1-19-90,-6-3-89,2-10 89,1 3 180,0-9-180,2 3 270,11-24-90,-13 14 45,-3-26 0,-3-7 584,-6 10-449,-5-5 0,-2-2 270,-8 1 0,-2 2-181,-1-7-269,-1 14-90,0-4 90,0 17 692,-14 5-692,10 18 0,-10 14 0,14 8 0,21 19-449,-16-17-766,12-3 1,4-1-855,3 3 2069,-3-7 0,2-3 0,16-3 0,0 3 0</inkml:trace>
  <inkml:trace contextRef="#ctx0" brushRef="#br1" timeOffset="90380">20830 14417 10771,'-5'-9'-180,"1"1"180,2 19 0,21-10 0,-15 24 0,32-4 0,-32 5 0,24 4 90,-25-7-180,9 0-720,-3 1-2608,-7 9 3418,7-9 0,-9 6 0,0-11 0</inkml:trace>
  <inkml:trace contextRef="#ctx0" brushRef="#br1" timeOffset="90664">21003 14159 9332,'20'-19'539,"-16"2"181,39 4 89,-17 0-809,11 6 540,4 1-180,-21 6-270,12 15-90,-16 2 0,2 1 90,-6 8-180,-3-23 180,-2 9-90,4 1 0,0-10-1169,15 9-720,-3-12 1210,31-17 1,-12-9-1,-12 4 1,0 1 0</inkml:trace>
  <inkml:trace contextRef="#ctx0" brushRef="#br1" timeOffset="91368">23198 14611 11670,'0'-21'900,"0"3"-360,-17-1-361,-6 11-179,-11-1 90,-13 35-90,13-6 0,4 12 0,2 3 0,-7 10-677,11-1 1,3 2 676,7 10 45,14 1 0,4-1 45,1-2-90,28-8 0,8-5-90,-1-13 135,18-14 0,4-6-45,-26-3 0,0-4 0,27-7 0,-1-6-45,-24-2 0,-3-3 0,11-2 0,-1-4 45,-9-12 0,-4-1 0,11-12-1477,-18 4 1,-6-2 1297,-6-8-1,-7 18 0,-5 1-1639,-25-13 740,18 5-751,-33 16 1,-8 4 1829,5-6 0,-5 12 0,-4 5 0,-11 2 0</inkml:trace>
  <inkml:trace contextRef="#ctx0" brushRef="#br1" timeOffset="92318">24367 14054 12030,'-13'21'720,"-4"-16"-630,16 47-90,-5-26 0,6 31 0,0-6-402,0 4 447,9-11 0,1 1-288,-8-11 1,1 1 242,13 23 0,2-1-745,-9-24 1,-1-2 339,1 10 0,0-2-674,5 9-854,-3-4 494,-8-7 1437,8 6 1,-11-18 0,0 5-1</inkml:trace>
  <inkml:trace contextRef="#ctx0" brushRef="#br1" timeOffset="92581">24722 14316 12210,'-41'0'1619,"2"-1"-1619,1 15 0,9-11 0,1 30 0,8-15 90,2 19-457,1-4 367,3 2 0,6 20-90,3-13-225,3-7 0,4-2-584,21 3-720,-17 5-180,49-21-90,-26-7 1889,33-6 0,-8-5 0,4-2 0</inkml:trace>
  <inkml:trace contextRef="#ctx0" brushRef="#br1" timeOffset="93000">25123 13822 11311,'-10'18'899,"2"10"-719,8 12-90,0 6-90,21-3 0,-16 4 0,11-8 0,3 0 0,-2 25-887,-1-7 1,-1 0 886,-6-22 0,0 0 30,-1 12 0,1 5 0,-2-6-30,-2-9 0,-1-2 0,2 29 0,0-3 0,0-15 180,-6 14-180,0-37-218,0-1-501,0-33 539,0-16 270,20-31-90,-16 5-1516,14 15 1,3 2 1515,3-6 0,0-7 1629,12 24-1539,-24 12 180,15 4-270,-9 31 90,-1-17-90,-4 40 0,6-10-90,-5 11-462,5 1 462,-4-16 1731,-1-1-3350,1-3 1709,11 2 0,-3-15 0,8 1 0</inkml:trace>
  <inkml:trace contextRef="#ctx0" brushRef="#br1" timeOffset="93363">26123 14441 11221,'-17'-4'1349,"-3"1"-1349,-18 23 0,2 6 0,16 11 0,-6 0 0,23-9 90,-8 12-90,11-11-720,0 12 180,17-27-359,7 7 809,20-20 0,2-14 180,-8-15 180,-6-25 360,-9 9 269,-7-16-539,-4 27-180,-6-17-270,-6 28 270,0-4-90,0 34-90,0 24 0,0 6-90,0 15 90,15-19-630,-11 0-449,23-1-2249,-9 6 1349,8-12 1979,2-4 0,-4-10 0,1-6 0</inkml:trace>
  <inkml:trace contextRef="#ctx0" brushRef="#br1" timeOffset="93550">26702 14368 11940,'-48'0'1080,"20"18"-990,-9-14-90,32 36 0,-31-7 0,21 11-422,-4 3 422,8-13 139,11 1-409,0-2-540,19-2-469,-15-1-2049,36 1 3328,-9-15 0,12-1 0,4-15 0</inkml:trace>
  <inkml:trace contextRef="#ctx0" brushRef="#br1" timeOffset="93746">27495 13194 13559,'-66'-2'0,"7"30"0,27-18 0,1 2-1230,2 13 0,0 3 690,-2-6 0,-3 2-1439,0 3 0,-2 3 1,1-1 1821,-7 6 0,-1 2 0,6-5 0,-1 2 0,1-1 1,-2 3-1,-1-1 0</inkml:trace>
  <inkml:trace contextRef="#ctx0" brushRef="#br1" timeOffset="96680">11677 17313 12300,'0'41'540,"0"5"-1275,0-5 915,0 10-90,0-5 0,0 2-90,-1-9 0,2 0-636,7 15 0,1 0 681,-8-12 0,2-3-45,13 1 0,2 2 0,-6 18 0,-1 0-45,-1-15 0,1 0-105,5 2 0,2 4 0,-3-5-255,-8-7 1,1-2-406,12 9 1,0-2-1170,-3 7-540,0-10 2561,-2-10 0,1-8 0,-1-7 0</inkml:trace>
  <inkml:trace contextRef="#ctx0" brushRef="#br1" timeOffset="97232">11817 17352 9781,'0'-7'720,"10"2"-180,-7-2-270,17 1-91,-12-2-89,15 0 0,18-8 0,3 4-1786,5-1 0,4 1 1696,-13 3 0,1 2 0,17-4 0,3 2-886,-10 1 1,-1 1 840,6 1 0,1-1 45,2 1 0,2-1 45,4 2 0,1-1-45,-21 3 0,0-1 0,0 1-30,2 0 0,-1 0 0,4 1 30,1-1 0,4 1 0,0-1 0,-2 1 30,3 0 0,-2 0 0,5 1-30,-4-1 0,6 0 0,2 1 0,-2-1 0,-5 1 0,4 0 0,-4 0 0,7 0 12,-13-1 1,7 1 0,4-1 0,1 0 0,0 0 0,-4 0 0,-5 0-13,4 0 0,-6 1 0,1-1 0,6 0-13,-2-1 0,6 1 0,4-1 0,1 0 0,-1 0 0,-4 0 1,-7 0 12,3 0 0,-8 1 0,1-1 0,4-1 0,2 1 0,5-1 0,3-1 0,0 1 0,-3-1 0,-6 1 22,-1 0 1,-4 1-1,-1-2 1,5 1-23,-1-1 0,5-1 0,3 0 0,-1 0 0,-2 0 0,-6 1 0,14-3 0,-6 0 0,6-1-18,-9 2 0,6-2 0,2 0 0,-2 1 0,-8 0 18,4-2 0,-7 1 0,2 0 22,-5 1 1,2 0-1,-1 0 1,-1 0-574,5-1 0,-1 1 1,-4 0 595,4-1 0,-2 1 45,17-3 0,-7 2-447,-13 1 447,-7 2 1340,-58 4-2959,-21 20 180,-17 1 1286,13 0 1,0 0 0,-13 1-1,19-12 1,0 1 0</inkml:trace>
  <inkml:trace contextRef="#ctx0" brushRef="#br1" timeOffset="97830">12305 19049 6840,'26'-11'233,"15"7"-1392,-7-12 1,0-2 1338,22-5-90,-13 7 0,2-1 358,-9 0 0,1 0-403,4 3 0,1 1-45,2 0 0,3-2 0,0 1 0,6-2 0,-3 1-26,10-2 1,4-1 25,-10 2 0,6-2 0,2 0 0,-6 2-379,-5 1 1,-3 3 0,2-2 400,-2 0 1,3 0-1,0-1 1,1 0-1,3-1 1,2 1-1,-1-1 1,-2 1-53,5-2 0,-2 2 0,6-3 45,-14 4 0,6-1 0,2-1 0,0-1 0,-1 2 0,-5 1-38,3-1 1,-5 3-1,0-1 1,6-1 22,2-2 0,6-1 0,2 0 0,1-1 0,-2 1 0,-6 1 0,4 1 0,-5 1 0,-1 1 0,4-2 0,0 0 0,3-2 0,1 1 0,-1 0 0,-4 1-197,-1 1 1,-4 1 0,-1 0-1,1 1 219,1-1 1,-1-1 0,1 1-1,-1 0-27,-2 1 1,0 0 0,0-1 0,3 1 4,1-1 0,3 0 0,1-1 0,-1 1 0,-3 1 0,-2 0 0,-3 0 0,0 1 0,5-1 0,5-1 0,7-1 0,0-1 0,-2 2 0,-7 1 0,-1 0 0,-6 2 0,3-1-23,1 1 1,4-2 0,-1 2-1,-7 1 23,2 1 0,-4 1 45,8-2 0,-6 2-45,-3 3-90,-14 2 1194,-14 1-4612,-6 1 4080,-26 0-572,10 13 0,-34-10 0,13 10 0</inkml:trace>
  <inkml:trace contextRef="#ctx0" brushRef="#br1" timeOffset="98147">17147 16697 12030,'14'-3'990,"-10"17"-900,22-10-1,-23 43-89,18-18-45,-13 12 1,-1 6 44,2-15 0,0 2-45,4 28 0,-1 2-976,-5-24 1,-1 0 300,3 12 1,-1 0-406,-3-16 1,-1-2-1665,4 32 2789,-4-6 0,0-6 0,-2-4 0</inkml:trace>
  <inkml:trace contextRef="#ctx0" brushRef="#br1" timeOffset="98922">13352 17886 11041,'0'-12'1259,"0"1"-989,-21 3-180,16-1 0,-36 5-4432,15 0 4432,-9 4 452,0 22-632,11-17 90,-2 40 90,3-27-90,-1 34 0,12-21 0,2 21 0,34-24 0,14 13 0,15-19-802,4 2 802,-11-10 0,-1-3 0,-2-2 90,7 1 0,-17-3 2972,3 3-3062,-26-6 210,-3 3-390,-7-3 880,-26 2-2499,-7 0 630,-14-2 1169,-8-1 0,17-2 0,-8-1 0</inkml:trace>
  <inkml:trace contextRef="#ctx0" brushRef="#br1" timeOffset="99264">13657 17991 10051,'14'0'1979,"1"0"-1799,-4 0-180,-1 16 0,-2 0 0,-1 4 0,5 7 0,-2-3 0,4 3 0,3 11-90,-3-21-180,12 10-269,-11-18 269,10 0 270,-12-9 0,5-15 90,-10 11 539,0-57-359,-7 37 45,-1-12 0,0 0-315,0 9-90,0-9 180,-14 24-90,11-3 0,-11 33 0,51-3 0,-28 25-1619,44-5-360,-30-13 1979,13 4 0,-7-24 0,-5 8 0</inkml:trace>
  <inkml:trace contextRef="#ctx0" brushRef="#br1" timeOffset="99729">14092 17668 10771,'0'-7'719,"0"1"451,-8 2-990,5 22-4432,11 19 4342,-4 5-90,28 10 709,-27-19-709,23 2-90,-25-2 180,20 12-180,-12-14 90,12 15 90,-12-23-90,4 4 0,-10-16 3048,2-2-3318,-2-24 405,-3 11-135,2-33 0,4 3 0,3-9-90,8-19 180,-5 27-180,13-14 90,-13 32 0,9-9 270,-3 24-180,-3-7 180,12 9-90,-11 19-1,11 3-89,-13 1 0,2 13-90,-9-12 90,-4 8-90,-2 6 0,-3-17-629,-26 10-361,-5-16-359,-15 1-270,4-8-90,9-5 1709,4 0 0,0-3 0,5 0 0</inkml:trace>
  <inkml:trace contextRef="#ctx0" brushRef="#br1" timeOffset="100596">14778 17721 11760,'20'21'180,"-16"12"-180,32-9 0,-32 20 0,26-7 90,-27 7-90,18-22 0,-18 3 0,5-12-989,-2-5 989,-3-3-90,4-24 0,-3 14 90,0-55 0,-1 33 90,4-33-180,0 3 180,2 16-180,6-24 540,-4 34-1,7-7-269,-4 26-180,3 1 180,5 26-180,-4-11 0,15 46 0,-12-27-780,7 29 780,-9-19 0,-2-1 0,-1 1 0,1-3 0,-2-3 0,0-4 90,4 2-270,-5-13-450,6 1 451,-8-13 179,5-14-90,-8-11 180,3-9-90,-7-5 0,0 5 780,0 1-601,0-13-89,-1 15 0,0-12 270,-1 30-180,0-4-180,0 16 0,1-3 0,1 4 0,9 22 90,-2 4-90,14 27 0,-7-13-3392,16 9 3392,-11-20 0,6 3-137,-8-13-133,3-10 1,-2 3-1,12-11 270,-11 5 0,15-24 90,-22-7 0,6-23 179,-17 7 811,0-24-900,-6 34-270,0-14 3414,0 28-3324,0 29 205,0 4-295,15 30-2519,-11-2 2609,27-7 0,-18-2 0,14-9 0</inkml:trace>
  <inkml:trace contextRef="#ctx0" brushRef="#br1" timeOffset="100764">15712 17353 10681,'-7'-4'-450,"22"16"0,4-9 1,19 11-1</inkml:trace>
  <inkml:trace contextRef="#ctx0" brushRef="#br1" timeOffset="101180">16095 17188 10501,'6'-3'1889,"-1"1"-1439,0 2-180,0 0 359,10 14-449,-4 9-90,14 22-180,-13-4 135,-1-8 0,-1 1-135,0 10 90,-3-5 0,-1 1 0,0 6-819,1 11 369,-2-22-269,-2-3-181,1-5-1078,0 1 988,0-12-89,-1 0 1528,-2-28-89,-17-11 180,12-11 0,-29-1 818,29 8 81,-32-12-989,11 9-90,-10-16-360,-2 23 0,16-12 90,5 18-180,40-13-180,1 16-1979,13 2 1,3 1 2248,14-1 0,-16 6 0,0 0 0,22-3 0</inkml:trace>
  <inkml:trace contextRef="#ctx0" brushRef="#br1" timeOffset="103118">4423 9422 7982,'10'38'210,"-1"1"0,6-2 0,-1 2-75,-12 2 0,-1 1-1108,14-1 0,-1 1 1018,-12 1 0,0 0 45,13 3 0,1-1-45,-9 0 0,-1 0 45,7 1 0,0 0-45,-4 1 0,0-1-90,-1 1 0,1 0 135,-1 1 0,1 0-45,-1-1 0,0 2-75,-1-3 0,0 2 0,-1-1-507,0 6 1,0 2 566,-1-9 0,0 3 0,0-3-75,0 4 0,-1-2 315,0 2 0,-1 0-90,1 0 0,0 1-90,-1-1 0,-2 1-135,2 1 0,-1 0 90,0-2 0,-1 3 134,1-4 1,0 3 0,-1-3-135,0 8 0,0 1-75,0 4 0,1 6 0,-2-7-254,0-5 1,0-2 373,0-7 0,0 1 0,0-3 0,0 4 0,0-2-90,1-1 0,-1-1 45,0 2 0,0-1-45,1-1 0,-1 1-45,0 0 0,0 0 90,0-1 0,0 2-45,0-2 0,0 2 0,0-2 45,1 7 0,-2 2-45,-3 6 0,-3 6 0,2-6-45,4-2 0,-1-3 45,-3-6 0,-2 1 0,3-3 0,3 5 0,2-2 0,-1-1 0,0 0 0,0-2 0,0 2-998,0 16 1,0 0 952,0-18 0,0 1 15,0 1 0,0 5 0,0-6 218,-1-6 1,2-1-189,7 25 0,2-1 45,-9-27 0,2-2-45,14 10 0,1 0-45,-10-1 0,-1-1 45,2-9 0,1 0 45,2 24 0,-2-1-45,-5-21 0,1-1 0,4 25 0,2 0 0,-5-24 0,0 1-30,0 12 0,0 7 0,-2-6 75,0-10 0,-1 1-75,1 9 0,1 7 0,-1-8 30,-1-12 0,0-1 45,4 27 0,1 0-90,-4-27 0,0-1 90,5 27 0,1-1-221,-6-26 1,1-1 175,2 12 0,1-1 90,2 17-25,1-1-155,0 0 135,-2-19 0,0 2-90,-3-12 0,0 1 45,4 25 0,0 1 0,-4-24 0,-1-1 45,2 11 0,-1 0-319,-2-11 1,-1-2 183,4 32 45,-4-31 0,-1 0 0,0 0 0,1-1-45,1 33 90,0-1-135,-3-20 0,1 1 135,-1-12 0,0 1-180,0 23 1,-1 0 526,0-24 1,0-1-483,0 24 0,-1 0 90,0-23 0,1 0 45,0 10 0,1 6 0,-1-6 0,0-9 0,0 0 0,1 31 0,0-2 0,-1-7-460,-1-12 0,0 0 460,0 3-270,0 12 1664,0-22-2113,0-3-181,0-2 553,-16-4 347,12-1 0,-13-5 0,17 1 0</inkml:trace>
  <inkml:trace contextRef="#ctx0" brushRef="#br1" timeOffset="103832">703 13050 11940,'-14'-13'900,"11"4"-361,-11 1-449,14 29-90,16 18 0,-12 15-977,21-7 0,5 2 977,-18-15 0,2 0 0,9 6 0,6 2 0,-3-3 0,-3-3 0,-1-2 0,7 10 0,2-1 45,0-8 0,0-4 45,14 12-1357,-11-16 1,0-5 1355,3-7-89,1-4 0,-10-38-89,-13 4 133,-6-13 1,-3-5-224,-1-14-421,-11 11 0,-5-8 1,3 5-425,6 7 0,-2-1 1024,-9-9 0,-5-6 0,1 7 0,5 12 0,-2 3 0,-10-11 0,1 1 0</inkml:trace>
  <inkml:trace contextRef="#ctx0" brushRef="#br1" timeOffset="104070">1510 13135 12480,'4'4'719,"-1"-1"-179,-3 2-180,0 5-270,0 1-90,0 10-90,0 15 180,0-1-135,0-1 0,0 1-45,0 12-1784,0 16 1064,17-19-179,-12-3-361,24-6-2068,-17 8 3418,2-17 0,4 4 0,-7-17 0</inkml:trace>
  <inkml:trace contextRef="#ctx0" brushRef="#br1" timeOffset="104214">1327 12675 10951,'-18'-20'-2789,"7"4"2789,5 24 0,23 11 0,4 18 0</inkml:trace>
  <inkml:trace contextRef="#ctx0" brushRef="#br1" timeOffset="104579">1832 13392 9961,'0'14'-90,"0"-3"90,0-2 90,0-2 0,19-4-270,7 0-89,17-20 269,7 1-180,-15-3 270,-1-6-90,-12 7 90,-12-10 269,-1 4-89,-9 3 810,-24 1-361,17 5-179,-37-2 0,21 5-540,-1 6 449,-12 0-269,21 5-90,-5 21-180,27 24 180,-3 2-135,11-7 0,5-1-392,8 4 347,9 11-270,-9-27 0,0-3-719,8 10-990,-3-8 0,2-2 2069,5-5 0,17 2 0,-19-13 0</inkml:trace>
  <inkml:trace contextRef="#ctx0" brushRef="#br1" timeOffset="104780">2203 13118 11041,'0'-7'1619,"0"-1"-1529,22 7 90,-17 18-180,40-13-90,-6 42 180,9-28-1786,-11 10 0,-2 1 1606,8 4 45,-14-10 0,0-1-1154,10 12-690,-3 0-269,-3-2 2158,-4 0 0,-5-6 0,-2 0 0</inkml:trace>
  <inkml:trace contextRef="#ctx0" brushRef="#br1" timeOffset="104996">2948 12997 11940,'-27'16'630,"-13"-12"-540,35 41-90,-44-3 0,30 16-1058,-3-27 1,-1-2 1057,-2 16 0,3-1 394,2-4-1564,-2 7 91,7-17-1260,-1 7 1350,9-26-180,0-1 1169,0-10 0,-1 0 0,-3 0 0</inkml:trace>
  <inkml:trace contextRef="#ctx0" brushRef="#br1" timeOffset="105154">2502 13111 9871,'-5'-23'630,"1"1"719,4 8-1169,23 6-180,9 29 90,11-2-90,-12 9 0,0 4 0,9 6 0,-5-1 0,1 0-1183,8 6-841,-6-8 0,0 0 1927,5 0 0,-14-14 0,-1-2 1,11 3-1</inkml:trace>
  <inkml:trace contextRef="#ctx0" brushRef="#br1" timeOffset="105346">3392 12872 12300,'-38'20'180,"3"25"-180,11-20 0,-2 26 0,2-8-180,0 2-900,11-11 1,2 2-2889,0 18 3968,5-20 0,1-2 0,5 9 0,0-4 0</inkml:trace>
  <inkml:trace contextRef="#ctx0" brushRef="#br1" timeOffset="105646">3635 12974 12480,'0'-8'899,"0"1"-719,-16 3-270,-8 19 90,-9 10 0,11 10 0,-2 3 0,21-5 0,-10 16-90,13-11 180,0 23-90,25-28-694,-19 8 694,39-18 90,-40-2-90,31-1 0,-32 2 0,13-4-90,-17 12 0,-20-12-2608,-24 22 0,-11-15 2352,20-7 1,-1 1 0,-23 7 0,-2 0 0</inkml:trace>
  <inkml:trace contextRef="#ctx0" brushRef="#br0" timeOffset="119963">7352 8801 26428,'12'12'-5751,"2"-21"8561,8 5-1280,-3-31-2183,-3 31 1644,2-30-1571,-1 20 929,1-16-890,-2 9 1668,7-9-1835,-8 8-100,12-14 1073,-13 17-1157,5-4 1318,-8 9-826,1 3 908,-2 1-212,4-1 220,-5 6 308,9-3 230,-8 7-334,7-2-214,-6 3-220,1-1-159,-1 1-91,0 0-200,-2 0-249,-2 0-322,2 0 421,-3 0 24,4 14-1628,-4-11 671,2 27-1464,-1-18-692,-2 14-214,4-7 3060,-1 0 1,2 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1:41:07.30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1680 821 24629,'0'-22'-3867,"0"8"2188,0-2 974,0 8 247,0-1 212,0 0 122,0 2-14,0 2-20,0 3 428,0 25-270,0 10 0,0 17 180,0 6-251,7-18 1,0 1-297,-3 23 235,8-7 1,0 0-201,-9 10 228,5-25 0,1 1-99,-5-4 0,-1-2 47,5 15 0,-2-13 0,-2-2 64,-3-3 381,4 5-389,-5-18 432,0-7-1203,0-3 916,0-26 22,0-12 244,0-14-239,0 7 0,0-2 7,0-14 123,6 15 0,2 0-58,-1-1 0,2 2 321,17-16-46,-11 13 0,1 4 473,6 1 253,7 0 146,-8 21 670,1 5 172,-1 4-452,8 3-375,-9 17-1850,8-12 1050,-13 29-2196,0-28 1340,-5 34-2109,0-10-443,-6 12 262,0 11 461,-22-20 2325,14 9-2770,-36-2 3741,9-12-2707,4-6 0,-2-2 2274,-14-1 1,2 0 0,16-11 0</inkml:trace>
  <inkml:trace contextRef="#ctx0" brushRef="#br0" timeOffset="541">2473 1589 26068,'-18'-17'-5342,"3"-6"1974,15-12 2510,0-2 289,19 5 1823,-15-3-1339,15-1 807,1-21-1456,-3 15 1358,6-12 542,-1 20 22,-20 3-1021,17 4 70,-17 0-162,6 12 211,-4 1-354,-2 35-762,2 13-584,-4 14 47,0 3 660,0-9-2441,0 20 1920,0-12-414,0-10 0,0-2 1379,0 8 1,18 9-1,4-18 1</inkml:trace>
  <inkml:trace contextRef="#ctx0" brushRef="#br0" timeOffset="680">2543 1932 25348,'0'6'-5576,"-8"-2"9239,33-20-2574,3-6-1823,23-11-567,2-1 1421,-9 7 1,1 0-1,2-1 1</inkml:trace>
  <inkml:trace contextRef="#ctx0" brushRef="#br0" timeOffset="858">3538 1622 25438,'2'-27'-3277,"0"11"0,-2 6 0</inkml:trace>
  <inkml:trace contextRef="#ctx0" brushRef="#br0" timeOffset="1375">4207 1183 27507,'-17'18'562,"-8"-4"807,-13-14-1514,3 0-87,6 0 138,6 0-63,-1 0 17,-2 0-40,2 0 197,-2 0-657,4 0 550,1-11-1057,-1 0 116,8-3-416,1-17-952,9 15 341,3-29 429,26 20 1619,-19-7-1214,41 12 2862,-42 3-1584,45 4 1969,-14 7 804,13 3-645,11 19-998,-26 13-2374,7 12 880,-15 8-2391,-6-5 1447,-4 3-1371,-8 3 297,-4 0 526,-4 2 1313,-8-17 1,0 1 636,4 18-182,-14-12 1,-6-3 1420,-9 4 359,-13 5 283,3-22 25,14-6-105,3-5-331,3-7 151,10-23-2247,3-7-1255,37-1 2302,-20-11-583,26 25 1,5 2-80,-11-12 119,38 8-227,-10 11-335,-13 0 1189,-7 5 1,-2 4 27,6 13-2893,-8-4 0,0 1 1964,4 3 0,9 10 0,-14-14 1</inkml:trace>
  <inkml:trace contextRef="#ctx0" brushRef="#br0" timeOffset="2142">5412 1463 27957,'0'-7'-2002,"0"3"1,0 1 0,0 1 0</inkml:trace>
  <inkml:trace contextRef="#ctx0" brushRef="#br0" timeOffset="2292">5545 1924 28226,'8'19'-8992,"0"-3"6266,-5-8 1041,2-3 1497,-2-4-2597,3-1 3203,1 0 1,5-16 0,1-4-1</inkml:trace>
  <inkml:trace contextRef="#ctx0" brushRef="#br0" timeOffset="3312">7813 1143 25978,'0'-21'-5396,"0"1"3537,-23 2 1549,18 3-1711,-46 4 3282,29 7-442,-24 2 287,12 2-1196,0 20 2013,1-15-925,11 23 1,4 5-287,-1-6 210,2 3 0,4 1-1413,11 7-578,-7-1 99,9 2-716,24-3-676,-18 0 1217,29-12 1,7 0 754,-5 11 14,14-6 0,4-2 395,1 3 382,-20-11 1,-1-2 181,6 5 515,-5-3 86,-18-3-539,4-2-776,-20-2-567,7 1-186,-38 5 2150,6-5-791,-11-2 1,-2 0 467,-8 1-287,-15 1 19,20-8-839,4-3-907,5-2 1234,7-23 0,11 18 1,4-18-1</inkml:trace>
  <inkml:trace contextRef="#ctx0" brushRef="#br0" timeOffset="3691">8150 1340 26697,'10'0'1170,"-3"17"-7156,-4 0 3651,-3 21 1391,0-11 375,0 16 162,0-16 12,0 20-1381,21-21-460,2 13 2213,3-20 458,11 3-136,-20-12 46,20-4 827,-12-2-4,15-4 398,-12-17 703,16-11 99,-21-9-1323,2-21-353,-17 19-460,-2-13-910,-6 15-220,0 2-398,0 4-693,0-3-1,0 12 1302,-14 1-456,10 31 1421,10 11-1055,-2 12 316,36 4-323,-10 5-356,12-11-229,-12-7 0,1-2-288,11-7 2057,15 2 1,-14-17-1,3 0 1</inkml:trace>
  <inkml:trace contextRef="#ctx0" brushRef="#br0" timeOffset="4108">9087 888 26068,'-14'-8'-2506,"10"1"-584,-10 2 4200,14 23-2048,0 0 433,0 22 273,6 1 1,3 1-539,13 16-339,-5 3 0,0 1 523,-6-30 0,0 0 620,3 22 1,-1 0-1400,1 6 1131,-1-11 0,-1-1-342,1 2 118,-1 9 198,-9-21 662,2-14-1848,-4 1 1440,-1-40 291,0-14 272,17-20 568,-13-4-663,11 19 0,3 2 952,8-18-839,-6 11 1,2 1 1131,14 2 629,2-3-444,-18 27 400,5 6-660,-11 6-187,-2 20-2678,-2-15 1077,0 57-1203,-5-36 296,-1 11 0,-5 2-1169,-16-1-1399,-7 24-332,2-30 3979,-25 8 0,27-17 0,-23-2 1</inkml:trace>
  <inkml:trace contextRef="#ctx0" brushRef="#br0" timeOffset="5262">10037 1196 25888,'32'-2'2173,"-3"21"-5274,0 10 780,-10 12-230,1 2 950,-8-10 350,0 3 328,1 0-1362,-3 1 95,0-4 1153,-1 0 465,-2-3 808,-2-4 20,2 7-212,-6-14-267,2 2 552,-16-62-531,9 15 323,-3-6 1,1-3 12,6-23 361,0 13-207,8 7 0,5 2 704,7-2 205,4-7 324,4 26 1058,-12 8-272,10 20-925,0 22-1573,-7 9-530,-1 11-492,-7-9-238,0 1-5,0 0-897,-3-4 89,2-1 805,-3-7 1124,2-5 212,0 0 28,-2-14-119,3 3 48,-3-15 1352,5-19 325,0 13 1061,4-45-1522,8 7 562,-3-12-921,-5 14 0,2 0 530,3-5-593,-6 10 1,0 3-906,1 1 700,6-2-1410,-9 24 2318,0 5 100,6 26-2099,-7-16 271,3 24 1,0 6-1076,3-6 827,5 20 0,2 3-856,2-5 732,0-5 0,2-3-1208,2-7 782,-4-11 0,2-3 1536,7-5 443,12-2 911,-13-10 220,0 0 271,0-19 311,11-9-301,-15-11-1592,-9 11 1,-2-1 385,-4-7-483,3-23-817,-14 27-905,0-6-61,-5 19-209,0 2-587,0 67 763,0-27 411,7 14 1,2 2-1078,-5-7 213,12 0-684,1-5 2304,2 7 1,1-14-1,-6 5 1</inkml:trace>
  <inkml:trace contextRef="#ctx0" brushRef="#br0" timeOffset="5444">11530 924 26697,'-10'-5'-3777,"7"-1"-4669,-13 5 7935,14 14 1,14-10 0,10 12 0</inkml:trace>
  <inkml:trace contextRef="#ctx0" brushRef="#br0" timeOffset="5692">12005 759 27057,'0'-7'-4317,"0"1"2369,0 22 884,0 11 425,15 34-500,-11-7 714,13-22 1,1-1-491,-13 18-1427,35 1 1382,-26-1-125,5-15 1,1 0-516,2 17 223,-5-11 0,-2-2 127,1 3 1252,0 17 0,-12-31 1,-1 6-1</inkml:trace>
  <inkml:trace contextRef="#ctx0" brushRef="#br0" timeOffset="5808">11898 1370 26158,'-9'-25'-8813,"2"-1"6099,26-16 4064,6 9-1232,16 3 0,7 1-166,-12 8 0,3 3 283,18-5 0,2 1 1,-11 6-1,0 1 1,3 2-1,-1-1 0</inkml:trace>
  <inkml:trace contextRef="#ctx0" brushRef="#br0" timeOffset="6208">13237 931 26607,'-8'-6'-5370,"0"0"3964,3 3 804,-2 0 835,3 2 487,-4 1 24,2 15-911,0-11 621,3 30-548,3-16-247,17 16-638,-12-9-273,30-11 799,-31 2-2395,26-11 1751,-26 6 771,19-6 1,-21-3 0,8-2 0</inkml:trace>
  <inkml:trace contextRef="#ctx0" brushRef="#br0" timeOffset="6716">12867 1603 25798,'-9'4'2277,"3"-19"-9247,31 12 8623,-18-43-1728,29 21 1,5 1 355,-26-7 1,0-2-295,21-4 0,2 1 173,-16 7 1,-1 2-243,1-3 0,0 1-200,-1 0 0,0 0 1381,-2 0 1,1 0-1328,16-27 635,-6 5-486,-13 20 0,-1 0-222,5-11-267,0-10 327,-15 33-400,-3 28-1190,-22 32 1531,14 18-135,-4-8 1,-1 1 103,4-16 1,1 1 54,3 6 1,2 4 0,-1-3-88,-5-1 0,1-2-25,11 13 0,5 1-105,0-1 1,1-2 629,-3-12 1,3 0-728,6 2 1,2 3-1,-3-4 94,-7-6 0,0 0-174,21 19 0,2-2 102,-5 3-227,-1-8 0,-1-1 91,-10-7-12,3-8 0,-4-4-740,-12-12 1738,-19-3 2038,-17-24-894,-15 8 221,-1-29-778,-8 3 239,17-10-1024,15 9 1,3-2-42,7-11-896,7 5 0,7 0 619,21-9 0,4-14 0,19 19 0</inkml:trace>
  <inkml:trace contextRef="#ctx0" brushRef="#br0" timeOffset="7141">14083 1224 23099,'0'-13'-5845,"0"-3"3716,0 0 1425,0-5 155,0 3 213,0-2 122,0 1-14,0 1-1368,0 4 1596,0 1 0,0 6 2428,0 0-2158,-17 19 1695,-2 4-168,-11 11-153,-7 13-189,13-12 49,-7 12-220,13-10-152,2 0-262,9 0-2227,1-3 75,6 0-362,0-6 188,29 2 227,-22-10 933,31-6 1,7-4 813,-9-1-143,4-12 1,1-1 1226,9 6-313,-4-41 148,-2 25 690,-8-22-1134,-8 9-577,-12 0-1949,-2-16-460,-13 12-1849,-15-21 236,-19 29 3387,-10-2 0,-7 17 0,11 5 1</inkml:trace>
  <inkml:trace contextRef="#ctx0" brushRef="#br0" timeOffset="7457">14595 1008 24988,'4'-10'-3133,"-1"2"2740,-1 24-1883,-1 7 975,-1 12 537,0 22 127,0-15 228,0 15-1098,0-14 852,0-3-313,0 13 1198,0-16-108,16 5-815,-13-16 313,26-11 1032,-14-3-679,11-45 1134,-6 6-182,-3-35-1202,-7 27 0,-1 0-113,4-24-272,-2 8 1,-2 0 775,1-9 1,-5 23-1,-1 2 1,1-10-1</inkml:trace>
  <inkml:trace contextRef="#ctx0" brushRef="#br0" timeOffset="7962">15218 1052 25888,'8'0'1889,"-1"0"-1709,-3 0-180,-2 0 90,1 19-2641,0 9 887,1 25 443,0-8-529,0-1-24,0-13-170,-1-2 19,2-5-137,1 4 1888,-2-11-705,3 1 103,-4-12-25,4-3 1726,-3-25-290,10-5 528,-6-14-411,12-11 277,-9 18 374,9-15 176,-10 31 21,1-9-1385,0 25 1380,-5-6-1192,7 31-1250,-7 9-249,8 25 9,-7-11 27,8 10-455,-7-29 109,3 7-1548,0-24 1705,-2-2 1451,13-8 1683,-6-19-32,9 14 423,-4-40-922,2 23 732,0-26-488,10-4-396,-10 12-323,-5 10 0,0 3-1052,-1 8 410,10-10-629,-12 27 1398,3 11-1852,-5-5 414,-1 40-3258,1-20-1963,-3 29 5284,0-8 1,-3 6 0,-1 2 0</inkml:trace>
  <inkml:trace contextRef="#ctx0" brushRef="#br0" timeOffset="9610">16938 1348 26338,'-7'-3'-1690,"2"0"274,2 1-250,3 0 390,0 0 1063,0 0 0,0 10 1,0 2-1</inkml:trace>
  <inkml:trace contextRef="#ctx0" brushRef="#br0" timeOffset="10643">16833 1505 23729,'19'-15'1678,"9"11"-1011,-25-29-3646,28 16 4096,-27-18-2779,30 3 2188,-19-2-1016,16-6 370,-7-2-630,-2-3-45,-3-1 1355,-3-2-1794,-1 0 1319,-9 13 1,-1 0-1304,3-18 1128,-5 9 1,-2 1-1064,-1-3 336,-22-10-501,1 13-87,-5 14 804,-4-5 208,12 24 761,-7 1 507,8 36 283,2 15-503,8 17-156,3-11 1,1 0-131,-1-14 0,2 0-372,11 27 0,2 0-128,-10-25 0,3 0-485,14 9 0,7 6 0,-3-7-580,-10-10 1,1-2-293,9 6 1,6 3-1,-3-6-1126,11 8 2590,-13-17 1,0-1-1,11 2 1,0-1-1</inkml:trace>
  <inkml:trace contextRef="#ctx0" brushRef="#br0" timeOffset="10963">17515 1491 24718,'4'0'1620,"3"0"-1530,-1 0-180,5 0 90,2 0-90,5-15 193,4 11 217,4-24-427,4 25-396,15-26 507,-10 7-182,16-18 364,-26 7-580,0 3 42,-18 10-800,-4 1-34,-3 1 183,-26-5-573,19 8 1079,-24 4 1,-4 5 116,12 0 528,-43 3 22,46 18 926,-20-11 465,35 30-1408,-12-17 1292,17 18-1960,0 9-798,0-11-1026,20 24-1059,10-27 371,12 6 2849,-10-23 0,0-4 1,11 2-1,15-2 1</inkml:trace>
  <inkml:trace contextRef="#ctx0" brushRef="#br0" timeOffset="11325">18175 1158 24898,'4'-2'3995,"8"22"-10205,-3-15 5055,13 48-1542,-5-30 1958,-2 8 1,1 2-436,4 4 371,7 9-1232,-9-15-790,0-2 2856,-2-2-1024,4 2 1360,-7-11-478,3 2 438,-9-15 381,-1 0-35,-4-5 1199,1-20-1082,0 15 299,1-57-631,-2 32-249,1-12 1,0-2 130,0-2-17,1 9 0,1 1-124,-1 0-1203,5-5 1408,4 23 124,-1 8 1094,11 5 317,-9 28-2532,11 7-143,-10 15-1502,-2-7 0,-1 0 28,-1 4 1989,5 21 1,-11-34-1,0-3 1</inkml:trace>
  <inkml:trace contextRef="#ctx0" brushRef="#br0" timeOffset="11545">17750 951 23909,'0'-19'-5126,"21"-13"6052,-16 9-1925,38-20 2254,-10 20-700,-5 4 0,1 2-387,20 1-468,-3 1-699,-13 12 1259,-2 3 1,-1 18 0,0 3 0</inkml:trace>
  <inkml:trace contextRef="#ctx0" brushRef="#br0" timeOffset="12040">19392 919 26068,'0'-10'-5396,"0"2"3987,14 4 4600,-11 21-5220,25 12 1140,-25 13 89,20 7-261,-21-7-647,20 3 1105,-4 16 31,7-16-1906,2 8 2229,-6-24 21,1-5 363,-1-6 598,2-8 204,-3-2 293,20-7 900,-15-19 193,18-10 190,-28-11-1560,3-2-116,-10 9-592,-3-2-771,-2 2-92,-2 0-895,-1 6-323,0 1-24,0 6 1417,0 2-463,0 27 455,17-12 1799,-13 41-2922,27-9 265,-10 9-3001,15 14 4295,-4-24 1,-2 6 0,-6-14 0</inkml:trace>
  <inkml:trace contextRef="#ctx0" brushRef="#br0" timeOffset="12341">20315 959 25888,'0'-6'-5036,"0"1"2907,0 20 1155,0 8 335,0 12 124,14 17-387,-10-20 625,20 25-2097,-21-28 2292,14 8-511,-15-19 486,6-3-450,-2-5 94,-3-5 534,4-1 997,-4-21-70,-1 13 226,2-47-574,-2 26-991,3-17 0,0-2 45,0 3-828,0 6 1,2 2 1435,0 9 1,4 5-1,0 12 1</inkml:trace>
  <inkml:trace contextRef="#ctx0" brushRef="#br0" timeOffset="12682">21120 811 23999,'-16'-12'-3694,"-10"3"3611,-16 3 933,6 4-277,3 2 44,21 15-417,-10-12 497,13 29-1749,-4-13 1864,7 18-1413,24-4-1328,-14-3 267,34-15 899,-33 4-1135,28-17 1521,-30 11-541,9-9 984,-4 1-22,-5-1 1,5-3-1,-8 0 1</inkml:trace>
  <inkml:trace contextRef="#ctx0" brushRef="#br0" timeOffset="13223">20842 1334 25978,'0'-42'-5846,"20"8"6428,-15-10-1791,28 6 2358,-30-4-1992,26-3 1281,-25-4-1163,27-1 309,-27-2 561,24-1-199,-25-2 35,19 2-481,-19 14 0,-1 0 610,8-18-366,-8 20 0,-1 2 412,-1-11-977,0 7 766,0 4-817,-17 0 189,12 14 134,-24 0 1038,17 16 163,-12 23 1287,13 17-1526,2-2 0,2 3 172,0 28-449,3-14 1,0 1 682,-1 14-580,5-21 0,0 2-422,-1-1 0,2-2-315,9-8 0,2 0-642,-2 20 1,4-1 455,5-24 1,3-1-71,7 16 1,2-1-602,13 0-860,-8-20 1,7-1-1,-3-4 2376,-6-5 0,1-2 0,21 4 0,-1-2 0,9-8 1</inkml:trace>
  <inkml:trace contextRef="#ctx0" brushRef="#br0" timeOffset="13778">22135 1063 28406,'0'-4'-9084,"0"0"8552,0 2 0,0 0 0,0 1 0</inkml:trace>
  <inkml:trace contextRef="#ctx0" brushRef="#br0" timeOffset="13925">22252 1519 29036,'0'5'-9831,"0"-1"8451,0-16 0,0 9 1,0-11-1</inkml:trace>
  <inkml:trace contextRef="#ctx0" brushRef="#br0" timeOffset="14624">23757 434 25888,'18'-5'4205,"-3"17"-8212,-15 16 1462,0 12 1053,-19 14 1313,15-3 114,-16-22 0,-2 0 157,12 4 1,1 1-504,-11 2 0,-1 1-162,4 0 0,1 3 684,-10 19 1,1 0 19,5-14 0,0 1-673,-1 3 0,-2 5 0,2-6-561,3-5 1,1-2 1116,-5 13 1,2-1 0,8-19 0,1-2 0,1 0 0,1 0 0</inkml:trace>
  <inkml:trace contextRef="#ctx0" brushRef="#br0" timeOffset="17907">24455 908 25888,'0'-14'-5576,"0"4"3537,-27 3 3365,-11 4-126,-16 22 711,-3-14-1216,13 41-366,-3-22-175,24 0 0,0 2 1235,-18 16 132,6 1-1346,9 3-668,12-3-1205,6 1 295,8-4-100,28-1 477,-5-14 0,5-2 539,3-6 0,5-1 112,20 9 0,1-2 203,-21-11 1,1-1 148,24 5 0,-1-1 668,5-1 123,-21-4 0,-3-1 661,-4-1-128,-8 2-861,-21-3-979,-8-1-1073,-24 5 2025,-16-3-1404,3-2 1,-3 0 414,6-4 0,0 0 677,-2 1 1,2-1 0,-12-1-1,3-1 1</inkml:trace>
  <inkml:trace contextRef="#ctx0" brushRef="#br0" timeOffset="18325">24833 602 27597,'0'37'-5756,"0"-3"3627,0 7 1065,0-1 516,0 6 335,0-9 0,0 1-91,0 23 107,9-22 1,2 3-862,1 0 0,0-1 793,0-9 0,0 0-113,8 9 0,-5-1-350,-11 15 582,26-4-377,-23-17 1,-3-1-121,12 14-174,-8 9 606,-4-17 466,-3-13-1457,2-1 1465,-3-37-117,0-16 539,0-17-491,0-7 517,23-9 165,-18 16-73,11 10 1,3 3 1102,-3 4-376,10-3 21,-1 22 582,-2 25-1574,-5-11 377,7 56-2417,-11-36 28,-2 10 0,0 2-1701,3 0-345,5 8 3110,-1-19 1,3-5 0,2-4 0</inkml:trace>
  <inkml:trace contextRef="#ctx0" brushRef="#br0" timeOffset="18613">25857 1182 25978,'-23'-4'-141,"-8"16"2749,-13 11-1865,-6 10-506,14 17-1099,9-16 375,11 22-640,16-25-469,0 4 327,22-15-902,17-3 1593,-5-12 1,3-1 14,27 3 769,-21-15 1,-1-2 607,4 6-9,-7-21 0,-4-5 817,-11 10-1136,-7-10 1,-4-3-365,-13 3-1555,-20 4 1,-5 1-811,-4-6 76,-14 8 1,-2 2 1892,0 1 0,-12 3 0,23 12 0</inkml:trace>
  <inkml:trace contextRef="#ctx0" brushRef="#br0" timeOffset="19158">26202 1144 27687,'18'15'-4544,"1"8"1578,20-8 3548,-10 7-1142,1 2-163,-3-3-1631,15 11 540,-6-4-1248,11 7 3082,-13-9 0,0-1 0,1-2 0</inkml:trace>
  <inkml:trace contextRef="#ctx0" brushRef="#br0" timeOffset="19381">27080 1000 26158,'-57'20'2961,"14"-14"-3239,-2 41-558,16-24 790,-3 25-803,4-10 373,-1 0-179,3 2-352,3-2-1982,-1 9 1190,8-13-908,-1 10 2429,10-25 1,2 0 0,3-10 0</inkml:trace>
  <inkml:trace contextRef="#ctx0" brushRef="#br0" timeOffset="19558">26697 1084 23459,'0'-14'-4317,"0"1"2909,16 6 5056,4 3-1795,0 23-3340,11-15 1823,-18 34-1945,16-22 416,-7 18 768,3-7-1846,13 14-1757,-8-9 3563,11 7 0,-11-14 1,1-2-1</inkml:trace>
  <inkml:trace contextRef="#ctx0" brushRef="#br0" timeOffset="19742">27612 1085 26517,'-38'0'720,"17"15"112,-7 7-845,8 11-2601,-14 18 123,4-14 157,2 12 2172,11-13 1,2 0 0,2 0 0</inkml:trace>
  <inkml:trace contextRef="#ctx0" brushRef="#br0" timeOffset="20015">28095 1102 28316,'43'0'-539,"1"0"269,-3-18 1066,6 13-1754,1-13-478,5 2-1259,-1 12 2668,-1-12 0,-2 16 0,-4 0 0</inkml:trace>
  <inkml:trace contextRef="#ctx0" brushRef="#br0" timeOffset="20408">29105 610 25708,'0'-14'-5396,"0"1"3897,0 4 1964,9 2 1940,-7 23-3578,7 15 725,-8 12 1,-2 4 257,1-14 0,0 2-698,0 26 0,0 0 438,0 1-339,8-9 1,1-2-626,-5 6-1291,12-13 0,-1-1 676,-11 0 1946,10 7 1,-2-24 0,3-4 0</inkml:trace>
  <inkml:trace contextRef="#ctx0" brushRef="#br0" timeOffset="20542">28992 1189 25888,'-10'-26'-9091,"8"-1"7523,-8 0-351,10-3 1899,18 0 1396,-14-4-1560,39 1 858,-18-2-2679,24 1 2338,-5 0 169,1 0 1,1 2 0,0-1 0</inkml:trace>
  <inkml:trace contextRef="#ctx0" brushRef="#br0" timeOffset="20943">29603 467 27867,'0'34'-5037,"0"-4"2999,0 4 974,0-3 425,0 5 303,0 25 32,0-11 190,0-5 0,0 1-1572,0 12 1672,6-21 0,0 0-309,-3 13 118,16-2-616,-17-3 19,12 8 30,-5-17-432,4 10 38,-3-28 294,-4-1 253,-4-13 161,2-2 1699,0-2 257,8-23 25,-2-8-443,12-30 218,-7 12-99,11-12 988,-10 30-242,3-4-1200,-2 18-760,-5 9 1044,12 3 418,-10 25-2329,6-15 1317,-4 39-2022,-1-25 556,1 14 1,0 4-1519,5 1-98,0-3 0,0-1-1465,3-8 3723,8-2 1,-5-11 0,1-6 0</inkml:trace>
  <inkml:trace contextRef="#ctx0" brushRef="#br0" timeOffset="21177">30398 992 26607,'0'-16'-5576,"-21"8"6001,15-4-2891,-30 11 4458,15-4-1258,-17 20 959,1 7-633,4 19-1436,16-7 1214,6 0-1120,11-12 652,0-2-2349,22-2 814,-17-1-2449,37-7 2207,-14-3 734,15-7 802,-15-20 573,0 14-21,-25-44-1384,8 29 674,-11-37 0,0 25 1,0-8-1</inkml:trace>
  <inkml:trace contextRef="#ctx0" brushRef="#br0" timeOffset="21543">30615 910 25078,'8'15'-7492,"-1"2"4040,-7 9 3378,0 4-79,0-10 51,0 15 30,0-11 17,0 5-1721,0-8 2255,0-2 257,0-3-1096,0 4 0,0-8-719,0 2 989,16-11 1226,1-42-145,2 16 514,4-35-385,-20 30-581,15 0 1060,-15 2-1086,15-5 1159,-12 15-1860,10-9 400,-10 23 767,1-7-312,-4 27-1056,1-14-932,-1 37 774,1-5-1298,0 9-1963,5 16 334,-1-28 2737,6 7 0,0-17 1,3-4-1</inkml:trace>
  <inkml:trace contextRef="#ctx0" brushRef="#br0" timeOffset="21941">31128 986 26248,'-37'0'0,"16"14"889,-2-11-1006,21 25-3731,-6-12 2621,28 1-453,-15 4-153,31-19 1724,-14 6-313,15-8 234,-5 0 619,-13-16 1835,-3 12-195,-15-27-1826,4 17 932,-5-11-2395,-15 13 595,-3 22 1135,-1 18-944,4 9-430,8 5-891,5-7 1775,-5 21-562,7-10 479,9-7 0,4 1-842,7 6-1877,6 14 852,6-23 1115,-28-3 144,27-3-86,-28 1-601,18-10-743,-19 2 1220,5-16 1590,-25-2 0,14-4 0,-14-2 0</inkml:trace>
  <inkml:trace contextRef="#ctx0" brushRef="#br0" timeOffset="22191">31543 951 26607,'0'-13'-5935,"28"-1"9633,-5-1-2721,13 4 1,3 0-81,12-7-526,-1 5 0,1 1-88,10 0-423,-23 6 1,2 1-1305,-5 4 0,-2 0 567,13 0 731,10 1 1,-24 0 0,-2 0-1</inkml:trace>
  <inkml:trace contextRef="#ctx0" brushRef="#br0" timeOffset="22574">32365 504 25348,'0'-24'-6385,"0"1"4346,0 5 1694,0-2 696,0 9 753,0 0-1318,0 26 165,10-12-413,-8 35 518,8-17-269,-6 11 1,0 3 21,3 15 58,-2-14 0,-1 1-124,6 21-67,-6 3 194,4 1-565,-2-18 1,0 0 456,5 19-189,0-13 1,3-2-533,5 0-1200,2-9 0,2-3 255,2-9 2064,12 8 1,-20-29 0,-2-2-1</inkml:trace>
  <inkml:trace contextRef="#ctx0" brushRef="#br0" timeOffset="22777">32143 794 26248,'-2'-24'-6975,"21"-7"7835,-14 5-1676,40-11 2531,-9 15-202,14-3-911,-14 15 0,0 1 171,12-1-1169,-6 3 1,-1 2 1040,11 2-1447,13 1 1036,-3 2 1,-17 16-1,12 3 1</inkml:trace>
  <inkml:trace contextRef="#ctx0" brushRef="#br0" timeOffset="22985">32888 944 27057,'14'16'-7390,"-3"0"2801,-11 19 4387,0-9 1,0 7 0,0-7 0</inkml:trace>
  <inkml:trace contextRef="#ctx0" brushRef="#br0" timeOffset="23175">32875 669 27327,'0'-13'-6475,"0"4"3716,0 0 2493,0 4 0,0 13 0,0 7 0</inkml:trace>
  <inkml:trace contextRef="#ctx0" brushRef="#br0" timeOffset="23545">33185 803 26248,'10'18'-6937,"6"-13"8498,-6 29-3365,15-9 1287,-14 5-839,10 16 477,-13-19 315,0 9-1460,-5-10 2201,-2 1-1333,0-1 1502,0 6-665,-1-8 668,0 6-78,0-18-545,0-1 701,0-25-196,0-8-109,14-12 1001,-10-16-672,25 16 1387,-14-27-1002,4 26 378,2-7 1055,-10 13-867,1 10 564,6 4-882,-12 11 869,20 20-2884,-11 8-932,14 25-689,-15-7-1086,2 7-1713,-7-15 4991,-4 4 0,-1-4 0,-1 2 1</inkml:trace>
  <inkml:trace contextRef="#ctx0" brushRef="#br0" timeOffset="29893">3528 3558 25978,'0'-8'-4587,"0"0"2908,6 4 4372,-4-1-2375,4 0 1246,-6 17-2672,0 12 278,0 15-767,0 8 1687,14-1-797,-10 3-395,9-11 1,0 1 17,-10 20 87,2-21 1,1 1 854,-1-3 1,-1-1-81,-2 17 148,3-13 0,-1-2-54,-4 2 835,0 12-158,0-27 75,0-2-554,0-13 213,-13-5 1986,10-20-2498,-9-15-458,0-14 89,9-10 312,-9 5-525,12-6 361,0-4-179,0 1-1713,-1 17 0,2 2 1079,18-17 1559,-8 16 1,1 2 0,12 6 0,-5-5 0</inkml:trace>
  <inkml:trace contextRef="#ctx0" brushRef="#br0" timeOffset="30257">4165 4003 26428,'0'6'-5666,"0"0"3537,0-19 1065,28 11 3169,-5-31-1403,26 28 368,-9-31-229,2 21-143,1-18 1012,11 0 304,-17 7 42,3-13-2128,-27 17 25,-5-4-920,-30 7-243,17 6-1401,-40 3 2048,14 7 256,-23 22 673,13-15-100,14 38-191,6-10 467,18 12-1575,-8 14 1267,30-23-5628,15 20 1493,12-28 3543,9 7 0,-4-20 1,2-2-1</inkml:trace>
  <inkml:trace contextRef="#ctx0" brushRef="#br0" timeOffset="30625">5287 3690 26967,'-48'40'1657,"8"-20"-251,2 26-2332,8-27 1393,13 22-1891,-12-8 1230,17 12-938,-6-10 34,10 15-463,30-27-881,-17 3 398,60-18 1388,-39-4 1091,12-9 0,0-7 312,0-14-104,-10 2 1,-2-2 9,-7-18-55,-4 7 1,-2 1 399,-11-3-617,2 4 1,0 1-1536,-4 8 521,-17-8-2005,13 46 1469,-13 46 608,16-26 1,2 3 120,-3 31 0,4 0-266,4-27 0,1-1 36,-5 15 1,-1 0-118,6-15 0,0-1-244,-7 1 1,0 0 214,5-1 0,0-1 685,-4 0 0,1 0 0,3-2 0,0-1 0,-5 33 0</inkml:trace>
  <inkml:trace contextRef="#ctx0" brushRef="#br0" timeOffset="31107">5757 4139 23279,'12'-35'-2944,"3"0"3031,-1-1 0,0-2-482,6-8 662,-5 0 1,-1 0-141,-3 7-75,2-20-338,-7 32-790,-2-7 1283,-2 22-726,-2 28-196,0 18 11,0 17 416,0-13 0,0 0-276,0 11 268,8-7 0,1 1-722,-5 3 515,29 10-713,-10-16 509,8-22 905,13 6 156,-17-23 1074,7-14 1049,-11 8-112,0-37-1227,-2 20 863,-1-25-772,-3 10-789,-2-3 451,0-18-1626,-7 15-1040,1-20 210,-7 33 1049,0-1-366,-1 22 333,0 3 52,1 6 1388,4 19-2130,1-15 906,10 56-1238,-4-34-315,0 13 0,1 1-1052,4 0 2776,7 11 1,-5-19 0,1-2 0</inkml:trace>
  <inkml:trace contextRef="#ctx0" brushRef="#br0" timeOffset="31440">6840 3919 25798,'11'-4'3736,"0"0"-2909,5-6-888,2-1 22,5-4-61,2-3-58,6-1 161,18-16 268,-10 7-490,-6 3 1,-2-1-208,1-4-35,9-19-71,-26 21-282,-3-16-331,-11 20-351,-30-8-306,-6 19 1070,-17 1 528,-11 10 138,25 24 824,-19 11 440,37 13-1071,2-12 1,3-1 470,13 11-818,-9 13-1959,31-2-1352,12-15 562,-2-11 1,3-2 2721,27-1 1,-27-12-1,1-1 1,19-1 0</inkml:trace>
  <inkml:trace contextRef="#ctx0" brushRef="#br0" timeOffset="31674">7723 3550 26248,'-20'38'-1835,"-10"-17"3446,27 20-4341,-10-23 2963,13 20-1698,0 3 354,17-11-294,11 21-654,-4-23 984,26 5-359,-44-12 779,40-3 193,-42-2-474,26 1 1067,-27-5-1495,-22 4 2208,-5-8-531,-12-3 1,-3-2 0,-12-1 0,16-1 0,-1 0 0</inkml:trace>
  <inkml:trace contextRef="#ctx0" brushRef="#br0" timeOffset="31893">7937 3150 26158,'14'0'2428,"-1"17"-6578,7 19 1304,-6 4 1826,1-3 1,0 0-413,1 7 912,1-1 1,1 1-436,1 10-718,-1-5 1,1 0-1432,0 10 1253,0-1 1,1-1 281,-4-1 1615,-1-7 0,-3-2 0,-6-12 0,0 7 1</inkml:trace>
  <inkml:trace contextRef="#ctx0" brushRef="#br0" timeOffset="32024">7825 3728 26158,'23'-35'-1897,"7"0"2009,16 12 0,6 1 74,-12 4 0,4 1-116,11-2 1,7 1-1,-3 1 1,-1 3-1,0 1 1,-5 2-1,1 0 1,-1 1-1</inkml:trace>
  <inkml:trace contextRef="#ctx0" brushRef="#br0" timeOffset="32992">9420 3258 26248,'15'27'-7428,"6"-5"6037,-19 28 892,5-16 0,2 1-597,0 23 863,-2-4 1,1 1-100,3 10 209,-6-12 1,-1-1-1636,2 3 1968,-5-21 0,1-2-265,0 5 258,-2-8 257,2-4-721,-1-7 134,0-7-59,-1-26 347,-15-15-553,11-16 134,-12-2-52,16 6 233,0-2 252,0-22-135,0 17 250,10 11 1,0 2 528,-5 1 190,15-2 484,-1 26 1238,3 5-409,18 28-1688,-9-2-567,-10 8 1,-3 3-728,5 11 116,-5-4 0,0 0-387,1 8-818,2 11-1241,-5-12 179,-8-16 752,4 2 668,-7-17 644,2-7 1092,1-23 1014,11-17 340,-2-13-411,9-9 261,-4 5-130,2-5 175,0-3-484,-7 15 1,0 0-718,-3 13 0,-1-1 197,8-17 1,1 2-297,2 2 744,22-2-136,-22 32 476,18 45-1736,-21-3-277,-4 15 1,-1 3-791,4 8 454,-2-3 0,0-1-1254,3 10 928,-7-22 1,2 0-1558,2-5 0,1-3-2319,12 14 5131,13 4 0,-8-25 0,2-5 0</inkml:trace>
  <inkml:trace contextRef="#ctx0" brushRef="#br0" timeOffset="33340">10733 3680 25528,'0'23'-6116,"28"-9"5946,7-5 833,19-9 264,-2 0 51,-10-15 446,3 12-1028,-14-12 0,-1-2 162,18-6 1723,6-10-692,-20-11-1153,-18 18-426,-3-19-776,-13 22-780,-47-9 168,18 21 1049,-14 4 0,-3 3-253,0 4 249,-15 20 1449,10 11-191,26 11-627,5-9 0,3 0 529,14 10-1680,15-5 1,6-2-1847,16 5 1312,2-15 1,3-3-166,-7-8 0,1-3-416,3-1 1,2-2 1886,3-3 1,1-2 0,1 0 0,0-1 0,3-3 0,-1 0 0</inkml:trace>
  <inkml:trace contextRef="#ctx0" brushRef="#br0" timeOffset="33574">11885 2963 28047,'0'54'-5397,"0"-12"3359,0 15 1354,9-21 1,4 1-939,11 24 917,0-6 0,2-1 110,-8-22 0,-1 0-322,8 21 0,-1-1-2037,3 4 2021,-10-20 0,-1 0-966,3 7-8,-6-4 155,-5-5 1880,-5-4 1,-3-4 0,0-2 0</inkml:trace>
  <inkml:trace contextRef="#ctx0" brushRef="#br0" timeOffset="33708">11760 3621 24988,'23'-23'-542,"-17"-1"-2771,51 0 5085,-25-4-1641,-1 14 1,3-1 298,20-17-632,-25 16 1,0 0-117,1 0 0,-1-1 411,1 1 1,0 1 0,25-17-1,-2 0 1</inkml:trace>
  <inkml:trace contextRef="#ctx0" brushRef="#br0" timeOffset="34073">12302 2787 24089,'-17'-6'640,"4"27"-682,13-2-2221,0 29 977,0-4 489,20 10-643,-14 6 1062,13-11 1,4 2-723,-8-11 0,0 0 293,3 13 1,2 1-86,7-1 0,-1-2 572,-11-12 1,-1 1-80,11 22 0,-1-2-14,-11-27 0,-1-1 237,7 15 0,0-3-176,0-1 258,3 4-662,-12-23-410,-3-10 733,-3-20 2442,-3-22-1222,-1-11-157,0-11-31,0 7 98,0-4 5,0 1 137,21-13 737,-15 19-2436,32-4 2287,-14 30 625,19 6-6,-6 26-1460,0-13 500,-11 41-2115,0-22-111,1 23-2035,9 8-242,-6-16 2906,10 11 1,-10-23 0,4-3 0</inkml:trace>
  <inkml:trace contextRef="#ctx0" brushRef="#br0" timeOffset="34341">13607 3438 25978,'-46'-5'960,"-1"0"-1128,24 28 553,-19-18 295,36 45-2478,-32-27 2563,34 42-2162,-12-25 556,16 25-703,24-32-326,16 11 118,14-29 880,7-2 1830,-13-13-1365,0 0 1791,-2-16 50,-3 11 261,-5-34-301,-9 19-200,-6-38-2064,-12 19-424,-17 4 1,-7 0-2434,-13-5 1956,2 12 0,-3 3 1353,-22-5 0,-4 4 1,-4 4-1</inkml:trace>
  <inkml:trace contextRef="#ctx0" brushRef="#br0" timeOffset="35307">14517 3475 24988,'-43'0'1170,"8"0"-900,-6 0-270,9 0 89,-1 0 1,1 16 513,1-12-419,5 33-564,3-21 664,7 21-1106,8-10-190,4 2-247,4 11-338,22-11-852,10 15 460,10-27 1508,5-1-453,-11-13 1495,2-3 540,-1 0 159,1-23 657,-5 18 340,1-46-980,-1 7-748,-11-15-699,-12 16 0,-2-1-839,-3-15 415,-3 20 0,-4 0-729,-16-19-809,14-1 1063,-14 30 0,-1-1 423,6-7 1,2 1-1369,-12-16 1610,3 19 1,5 2 59,11 7 52,-22 3 631,24 38 494,-7 4 442,9 22-677,25 1-593,-19 9-522,14-9 1,4 2-60,-10-11 1,-1 2-991,3 4 1,1 3 0,1-3 1441,5-5 0,-1-1 1,1 9-1,-1 0 0,12 13 1</inkml:trace>
  <inkml:trace contextRef="#ctx0" brushRef="#br0" timeOffset="35657">15792 3365 28137,'47'0'-1979,"-7"0"-270,-3 0-360,-3 0 2609,0 0 0,6 0 0,-1 0 0</inkml:trace>
  <inkml:trace contextRef="#ctx0" brushRef="#br0" timeOffset="35807">15903 3904 26787,'0'13'-6385,"22"-5"6581,2-4 40,10-10 0,4-2-1296,23 4 1196,-18-11 1,1 0 0,-7 12-1,-1 2 1,2-8 0,0 1-1</inkml:trace>
  <inkml:trace contextRef="#ctx0" brushRef="#br0" timeOffset="36574">17652 3338 26967,'3'26'-7038,"0"-2"4904,-3 23 1594,0-4 369,0-6 0,0 1-117,0 24 185,0-18 0,0-1-51,0 19-1352,0-1 1781,0-2-187,-1-19 1,2 0-152,16 16-114,-16-14 1,2-2 147,13-3-1171,-16 9 121,0-32 719,-16-21 727,-2-27-1266,-2-16 354,4 6 0,1-1 328,6 13 1,-1-4 101,0-19 0,0-9 0,0 4 280,1 8 1,1-1-114,4 2 0,1-6 1,1-1-1,0 8-34,1-5 1,2 2-39,6-2 1,4-4 0,-3 7 639,-7 7 0,4 4 227,20-9 0,4 5 1306,-6-2-598,29 14 1004,-13 11 124,17 13-518,-13 20-1709,-8 4 1,-3 5-19,3 23-776,-10-5 0,-2 2-1228,-5 12 856,-9-18 1,-2 0-1566,-3 12-55,-4-3 307,0-5 263,-24 12 1389,-15-14 61,4-8 1,-3-2 477,7-12 1,0-1 416,-1 3 0,2-2 0,-10 0 1,2-2-1</inkml:trace>
  <inkml:trace contextRef="#ctx0" brushRef="#br0" timeOffset="36923">18825 3121 28047,'-62'-3'246,"11"19"1396,1-12-1106,24 21 0,1 3-1340,-9-5 637,10 11 0,5 3-777,6 2 414,4-5 0,7-1-946,31 4 602,-9-8 1,4-3-1334,37 0 1460,-28-12 0,1-1 147,21-4 342,2-4 745,3-4 14,-19-10 0,0-2 1391,16 6-853,-15-23 1,-3-4 612,-7 6-1606,-14-14 0,-6-4-674,-5-4-324,-17 15 1,-2 0-1581,7-13 889,-21 24 1,-5 1-935,-1-17 389,-12 15 1,-4 3 2052,-10-3 1,19 11-1,0 2 1,-11 6 0</inkml:trace>
  <inkml:trace contextRef="#ctx0" brushRef="#br0" timeOffset="37240">19625 3019 26428,'-24'-21'-5130,"-1"9"4613,-27 4 1484,7 8 59,17 21-143,-8-15-107,32 39-2008,-10-24 838,14 22-100,26 8-646,-3-11 334,10-6 0,4-1-520,12 5 592,-6-8 1,1-1-693,5 1 1887,-5-4 1,-4-2-778,-13-3 733,19 9 407,-44-22-1662,6-1-974,-34-5 1501,-13-1-409,-14-1 899,-3 0 1,14-15-1,0-4 1</inkml:trace>
  <inkml:trace contextRef="#ctx0" brushRef="#br0" timeOffset="37507">20260 2479 26967,'8'16'-7322,"-2"-12"7243,1 34-1498,1-16 120,10 41 541,-2-13 623,0-3 0,1 0-250,4 14-715,-3-9 1,0 0 853,4 9-492,-6-11 1,-1-1 55,0 6 611,-5-22 1,-2 1-1495,-2 20 1228,-1-15-1336,-3 12 2217,-28-28 1,20 2-1,-19-13 1</inkml:trace>
  <inkml:trace contextRef="#ctx0" brushRef="#br0" timeOffset="37624">20002 3170 24898,'30'-19'554,"1"0"1,2 0-1,1 0-312,-4 0 0,1 0-34,6 0 0,1 1-19,1 1 1,2-1-1008,20-4 0,2 2-213,-16 5 0,0 1 1029,13-2 0,0 0 0,-22 8 0,-3 1 0,0 1 1,0 0-1</inkml:trace>
  <inkml:trace contextRef="#ctx0" brushRef="#br0" timeOffset="37806">21548 3501 24539,'16'0'-898,"-5"-17"0,-1-4 0</inkml:trace>
  <inkml:trace contextRef="#ctx0" brushRef="#br0" timeOffset="40723">16742 2343 22740,'0'12'-4047,"0"-2"1828,0 11 1245,-9-14 2592,7 22-3121,-7-7 733,2 4-433,5 4 886,-4-9 1,2 2 0,-1 0 0</inkml:trace>
  <inkml:trace contextRef="#ctx0" brushRef="#br0" timeOffset="40892">16977 2343 23729,'-44'44'-1094,"19"-8"-1087,-14 2 2077,33-6 1,-33 4 0,17 2 0</inkml:trace>
  <inkml:trace contextRef="#ctx0" brushRef="#br0" timeOffset="41557">21345 2174 24988,'20'17'-4902,"-15"12"1545,28-25 5063,-29 26-3381,22-19 989,-22 15-1434,20-8 693,-21 2 878,19-1 1,-19 1-1,8 2 1</inkml:trace>
  <inkml:trace contextRef="#ctx0" brushRef="#br0" timeOffset="41728">21623 2135 24179,'27'-6'4039,"-6"1"-3319,2 5-1325,-9 17-2615,0-12 2118,-4 28-2744,-4-29 670,-1 34 2749,-4-19 0,0 21 1,-1-9-1</inkml:trace>
  <inkml:trace contextRef="#ctx0" brushRef="#br0" timeOffset="48022">7257 5447 27147,'0'-47'-4766,"0"14"3357,0 0 1424,0 19-474,0 31 213,0 2-73,16 33 1,4 10 4,-16-24 1,1 2-382,11 18 1,5 9 0,-2-5 446,-7-7 0,-2 1 114,-1-8 1,1 4 0,-1 1-1,-1-4-259,3 14 0,-1-1 22,-1-9 1,-1 2 0,-2-3-189,-5 4 0,0-3 122,6-1 1,0 0-174,-6-5 1,-1 2-1400,5 10 1,1-2 2063,-5-16 1,1-3 0,2 9 0,1-4 0,0 7-1</inkml:trace>
  <inkml:trace contextRef="#ctx0" brushRef="#br0" timeOffset="48264">7888 5291 27597,'1'-14'-3589,"1"6"2322,-2 30 42,1 0 303,-1 28 396,0-3 355,-2-6 1,4 2-201,7-8 1,2 1-788,-10 12 1,3 0 516,15-10 0,0-2-203,-17 1 0,1 0 217,16 1 1,3 1-814,-10 14 1,0 1 461,6-15 0,1 2-210,-6 1 1,0 4 0,-3-5 1164,-3-7 0,-1-2 0,4 10 0,0-2 0,-3 6 0</inkml:trace>
  <inkml:trace contextRef="#ctx0" brushRef="#br0" timeOffset="48426">7537 6266 25978,'-19'-30'-7117,"7"0"3630,6 4 2316,6-3 1152,41-13 1969,-7 10-1276,0 11 1,5 1-866,6 3 0,1 1-121,-10 4 1,3 1 590,6 1 1,5 2 0,-4 1 0,-3 2 0,0 1-1,14 1 1,0 1 0</inkml:trace>
  <inkml:trace contextRef="#ctx0" brushRef="#br0" timeOffset="48690">8765 6149 25618,'-39'12'4043,"16"-2"-2747,-13-1-1047,30 0-1825,-35 3 1975,16 14-817,-9-4 358,14 5 1,4 2-540,3 2-1018,-1 28-381,33-33-631,16 11 1421,9-23-120,11-1 945,-10-11 152,1-2 740,1 0-15,11-23 1293,-18-5-1060,-18 0 1,-3-2-213,-6-14-2749,-6-17 69,-32 26 1808,19-8 0,-49 19 0,18 2 0</inkml:trace>
  <inkml:trace contextRef="#ctx0" brushRef="#br0" timeOffset="49274">9048 5981 25798,'3'17'-6352,"-1"14"4808,2-14 170,-3 18 1027,5 27-74,-1-18 257,0 1 1,0-1-83,1 2-786,0-9 0,1-1 776,-1 3-241,6 9-13,-2-13-154,-3-11-560,2 0 498,-5-17 196,2-18 1689,-2 7 625,3-38-1237,-2 17 363,3-29-155,-1 8 256,2-8 77,1 0-72,1-1-942,-3 20 0,0 0-774,6-14 1324,-2 14 0,1 3 96,4 6 306,5 2 329,-5 20 593,1 4-532,1 15-1395,1-11 810,-2 39-2086,3-17 683,-8 7 1,-1 4-1162,7 11 648,-5-6 0,-2-1-1567,1 6 516,0 12 1386,-5-24-876,-2-5 1811,-2-5-647,0-2-218,-1-13 709,-1-23 674,-2-8-181,0-22-184,0 4 16,8 6 1,1-2 434,-5-20-382,10 9 1,2 0 1116,2-5-459,-5 15 0,3 4 64,12 9 718,-1 19 248,-7 25-2322,-4 7 1,-2 5-936,5 16 536,-1-3 1,0 2-1400,6 10 395,-2-8 1,0-2-1641,4 5 1096,-8-19 1,1-3 1634,6 7 0,1-6 0,-1-3 0</inkml:trace>
  <inkml:trace contextRef="#ctx0" brushRef="#br0" timeOffset="49590">10215 6396 27507,'50'0'90,"-7"0"-90,-2 0 90,-6 0-180,18-20 963,-12 15-579,-9-20 0,-1-3-474,1 8 170,-13-9 1,-5-3-738,-3 0-114,-5-10-282,-6 11-274,-26 2-755,19 1 1218,-28 10 1,-5 2 392,10-4 435,-12 9 1,-2 3 642,3 4 268,15 24 1,3 5 384,-5 7-671,19 1 1,4 6-713,-3-3 1,6 0-522,33 21-1740,-8-8 0,5-1 336,5-19 1,4-3 2022,4 8 1,0-1-1,-5-11 1,-1-3 0,3 0-1,0 0 1</inkml:trace>
  <inkml:trace contextRef="#ctx0" brushRef="#br0" timeOffset="50173">11772 5588 27597,'0'-34'-5036,"0"1"3267,0 2 974,-23 3 167,18 5-95,-40 6 1714,26 7-206,-22 6-808,7 4 1799,-3 25-743,6-3 0,2 4-300,6 5 0,1 2-49,-8 6 0,2 5 18,5 10 0,5 3-955,6-11 0,3 2-201,0 6 0,1 4 0,5-4-591,10-3 1,4-2-321,0 4 1,2 3-1,3-6-562,7-6 0,4-3 279,3 0 0,4 2 1,0-6 136,-1-8 1,2-4 1488,12 6 0,1-4 0,-11-15 1,-1-3-1,1-1 0,-1 0 0</inkml:trace>
  <inkml:trace contextRef="#ctx0" brushRef="#br0" timeOffset="50424">12340 6174 26967,'-19'-18'-4500,"14"1"1660,-34 9 4639,10 2-770,-9 6 233,-2 18 438,4 13-1093,19 8-956,-1-8 0,4 1 964,11 8-383,12 26-1972,-4-31 1,47 7 150,-25-20-709,28-5 1639,-11-7 860,19-5 222,-19-5 579,19-17 1097,-43-11-868,1-9-868,-21-7-967,0 9-1040,-19-4-2291,-17-17 610,-9 15 3056,18 15 0,-1 0 1,-12-2-1,-2 0 1</inkml:trace>
  <inkml:trace contextRef="#ctx0" brushRef="#br0" timeOffset="50794">12625 6096 26787,'15'19'-5724,"-4"-15"6189,-2 33-2606,0-8 560,0 8 634,7 20 71,-5-22 194,8 25-1622,-9-27 1502,4 8-1292,-2-11 1582,-5-9-215,5 3 66,-8-17 307,9-1 1444,-7-23 45,11 13 1515,-3-40-1420,4 19 614,0-26-940,-5 15 0,1 0 834,8-19-882,-6 8 0,1 2-350,1-2 80,4-6-1558,-9 30 1762,-2 10-351,2 7 1252,-2 6-709,1 17-1937,-3-13 355,-1 26 1,-1 6-597,4-4 21,0 15 0,0 3-1408,2 2 906,-4-17 1,0-1-3077,5 12 4191,3-5 0,1-4 0,4-3 0</inkml:trace>
  <inkml:trace contextRef="#ctx0" brushRef="#br0" timeOffset="51178">13743 5496 29216,'10'24'-7510,"-1"8"4894,-1 16 2311,-2-10 1,-1 1-131,3 17 287,-2-16 0,0 0-56,2 20-38,3 1-2138,-1 3 2079,2-2-314,1-1-289,0-1 60,-4-22 0,0 0-234,5 16 36,-6-17 0,1-2-307,-1-3 260,-2 0 1462,-4-19 1,-22-6 0,-6-3 0</inkml:trace>
  <inkml:trace contextRef="#ctx0" brushRef="#br0" timeOffset="51474">13582 6261 25348,'-29'-56'-7292,"3"15"5938,29 0 0,9-1 2066,7 1 51,20 1 0,9 3 185,-17 19 0,2 3-330,7-1 0,4 0 1,-3 1 70,-2 4 0,-1 1-494,12-2 0,1 2 1016,-7 6 1,-3 1 1010,20 0-1684,-17 10 1,-5 7-731,-1 21-731,-14-1 1,-4 4-1823,-4 26 1531,-9-15 0,-2 0-966,-2 10 1207,-3-21 0,0 0-536,0 24 349,0-22 491,0 12 724,0-60 283,0-12-214,0-29-523,0 10 1,0 0-347,0-15-352,-2 6 0,4 0-112,11-7 594,-12 19 1,1 3 753,22-7 1,-21 7 0,7 5-1</inkml:trace>
  <inkml:trace contextRef="#ctx0" brushRef="#br0" timeOffset="51776">15170 5970 27777,'-23'-15'-2858,"-25"11"4307,21-10-2417,-28 14 1965,9 0-574,12 7 0,-1 1 575,-18-4-661,20 16 0,1 4-149,-5 2 1204,8 28-1870,14-9 433,9-11 0,2 1-1532,4 17 366,19-10 0,5-2-1245,6 1 1373,15-13 0,5-4-65,6-4 676,-16-10 0,-1-3 752,15-4 605,-1-3 422,-6-18 1083,7-11-149,-20-10-2138,-15 6 0,-4-1-461,-6-12-844,-16 2 1,-1 0-1323,3-9 871,-16 18 0,-5 1 1258,-11-20 1,-11 19-1,2-5 0</inkml:trace>
  <inkml:trace contextRef="#ctx0" brushRef="#br0" timeOffset="52356">15410 6219 24179,'21'0'899,"0"0"-449,2-21 222,11-16-716,-7-11-168,-8 19 0,0 0 12,8-20-81,1-2-230,-1-4 309,-10 14 1,-1 0-109,-4 8 0,-2 0 35,5-26 0,-3 0-147,-7 23 0,-1 0 327,0-28 1,-2 0-220,0 26 1,-4 1-186,-9-13 0,-1 2-716,6-14 546,-17 34 0,1 0-280,17-20 125,-34-2 403,20 21-166,-16 5 985,18 43 1318,-7 31-348,13 15-906,4-23 0,0 4-255,0 13 0,1 1-36,4-13 0,3 3-177,5 6 0,3 5 0,-2-5 104,-6-4 1,4-1-442,13 4 0,7 5 0,-3-6-761,-11-6 1,2 0 292,13 7 1,8 5 0,-4-8 314,-10-14 0,2-2 76,5 2 0,4 1 1,-2-8 28,14-5 522,-3-12 0,1-7 1015,11-25 129,-8 2 0,0-5 21,-16-2 0,-2-6-653,6-8 0,2-7 0,-5 3 126,-7 5 1,-3-3-387,3-12 0,0-8 1,-6 6-58,-8 11 0,-3-1-298,-1-6 0,0-5 0,-2 5-431,0 4 0,-3 3-636,-11-15 0,-1 2 18,11 20 1,-2 4 138,-19 1 0,1 1-280,17-19 721,-34 3 499,21 18-418,-16 6 921,18 36 1482,-2 7-411,16 23-886,-5 4-255,7 9-392,0-24 0,0 0-56,0 3 0,0 1 111,-1 1 0,2 2-859,9 17 0,1 0-576,-9-14 0,1 1 207,7 2 0,5 3 0,-2-5 194,0-5 0,0-3-368,-4 11 0,5-3-36,8-18 1,0-2-1090,-2 19 2410,22-11 1,-8-10-1,1-6 1</inkml:trace>
  <inkml:trace contextRef="#ctx0" brushRef="#br0" timeOffset="52691">16637 6030 27687,'17'37'-8125,"3"-1"5533,20-11 3340,-8-10 27,3-6 164,9-9 343,-11 0-321,29-20-442,-28 15 848,-6-20 0,-2-5 551,2 8-1519,-12-10 0,-4-2-453,-2-2-456,-4-12-216,-27 0-1435,15 12-425,-33-14 309,20 27 1029,-3 1-65,-7 16 1805,26 17-442,-11 20 555,14 6-412,0-2 0,0 1-263,0 11-550,7-4 0,5-1-541,13 7-670,-1 10-1493,13-24 1346,-33-5-1033,32-6 3194,-20-8 0,16-8 0,-7-4 1</inkml:trace>
  <inkml:trace contextRef="#ctx0" brushRef="#br0" timeOffset="52984">17237 5878 26428,'0'-15'-4407,"0"3"2638,18 5 5608,1 27-5451,18-14 1474,-19 23 1,-4 3-1550,5-8 1173,-6 10 1,-3 3-1630,0 1 1859,-4 1 1,0 0-6,0-3-2655,-6 21 2794,0-41-443,-15-4 2911,11-26-2432,-12-18 62,16-12 183,-1 3 0,2 0 138,19-18-178,-7 4 1,4-1 18,2 23 0,3 1-515,9-21 0,0 1-445,-11 24 0,1 3 1094,4-8 1,1 4-45,9 0 346,-3 9 1,-3 10-1,-1 6 1</inkml:trace>
  <inkml:trace contextRef="#ctx0" brushRef="#br0" timeOffset="53740">18417 5839 27507,'31'0'899,"2"0"-719,-4 0-180,8 0 0,7 0 0,8 0-90,5 0 0,6 0-449,3 0-310,-20 4 0,0 1 235,-13-4 1,1 0-528,16 3 1,-2 2 119,0 1-360,2-5 1133,-32 15 0,-10-9 1,-6 8-1</inkml:trace>
  <inkml:trace contextRef="#ctx0" brushRef="#br0" timeOffset="53892">18608 6185 26338,'-25'22'1583,"10"-2"-1965,5 1-786,10-6-889,43 3 1702,-12-11 407,3-3 0,4-2-284,2-1 1,-1 0-604,25-1-523,-7-6 1,-1-2 474,8-7 613,-23 8 0,-2-3 814,9-18 1,-8 14 0,-4-14 0</inkml:trace>
  <inkml:trace contextRef="#ctx0" brushRef="#br0" timeOffset="54156">18933 5478 26248,'-5'-14'-7338,"4"2"5924,-4 4 840,5 3 784,27 4 2042,11 0-695,17 21-985,3-15-651,-9 33 1183,1-22 96,3 16-270,-1-2-265,-3 3-1927,-3 4 503,-20-6 1,-3 3-344,7 18-40,-14 0 0,-5 3 575,-6-20 1,-5 0-37,-9 8 0,-5 4 1,0-3 105,0 0 0,-2-2-27,-16 16 0,-3-2-272,9-13 1,-1-3-288,-2 0 0,-1 0 1315,-2 0 0,-1-1 0,2-1 0,-1 0 0,0-1 0,0 0 0</inkml:trace>
  <inkml:trace contextRef="#ctx0" brushRef="#br0" timeOffset="55992">20922 5758 26517,'9'-7'2538,"-3"0"-3207,-2 0-581,-3 1-526,-1-2 156,-24 1 1700,-7 2 164,-16 1-411,0 3-183,9 16 1156,-1-12-38,2 34 557,-9-3 581,24 12-2131,8-11 0,4 1-579,10 11-245,30 6 0,11 0 176,-20-24 0,4-2 143,17 8 0,10 3 0,-6-6 69,-8-9 1,-1-2 366,2 1 0,2 1 0,-3-2-253,-7-5 1,-1 0 514,5 2 1,-3-1 110,-2 1 1152,-15-4-1538,-24 3 654,4-7-703,-26-3 0,-8-2-232,4-3 669,-13 2 0,-2-6 1,4-26-1,17 10 1,-1 1-1</inkml:trace>
  <inkml:trace contextRef="#ctx0" brushRef="#br0" timeOffset="56406">21288 5270 26248,'0'-16'-5037,"0"3"4438,0 7-285,0 24 425,0 1 213,0 24-58,0-2 166,0 10-1368,0 8 1506,0 7 14,-1-13 1,2 1-147,11-12 0,2 2-8,-5 4 1,-1 6 0,4-5-180,9-2 1,1-2-44,-2 14 1,-2 0 14,-4-18 0,-1-1-59,0-2 0,0 1 41,-1-3 0,0 1-171,-2 9 0,0-1 193,10 17 123,-13-19 1,-1-3-143,4-7-1618,-7 2 1966,-3-44 466,0-21-222,0-3 0,0-5 12,-1 5 1,2-1 190,6-20 1,0 0 524,-3-11-619,10 23 1,1 0 635,-6 7 1,-1 4 323,9-12-5,7-1-62,-10 32 609,12 20-994,-5-5 127,11 53-1851,-13-26-413,3 21 0,0 2-1098,3 0 58,-1-7 1,2-2 2103,3-9 0,13 1 1,-8-19-1</inkml:trace>
  <inkml:trace contextRef="#ctx0" brushRef="#br0" timeOffset="56672">22440 5943 25978,'0'-23'-5306,"0"1"4077,-24 6 1253,-3 8 1016,-16 3 13,-7 23 674,19 13-1082,-8 11-786,26 8 661,-8-8 291,18 1-1231,-8 19-499,41-16-103,-10-14 0,3-2-58,5-14 0,5-4 811,9 1 1,0-3-42,11-4 1136,12-6-131,-26-20 1231,-7 16-551,-16-42-498,4 6-411,-17-14-1357,-6 17 1,-5 1-1679,-29-9-334,-8 6 1,-6 4 2781,15 22 1,-1 1 0,-12-8 0,2 2 0,-4 11 0</inkml:trace>
  <inkml:trace contextRef="#ctx0" brushRef="#br0" timeOffset="57423">22755 5830 27957,'49'-1'1203,"-10"1"-1071,3 14-1504,-9-11 1368,5 22-1414,3-22 812,-11 16 1,1 3-1158,16-1 687,-17 1 0,0 2-2004,12 8-95,0 1 2988,-2 1 1,-1-2 0,-2 1 0</inkml:trace>
  <inkml:trace contextRef="#ctx0" brushRef="#br0" timeOffset="57822">23875 5786 26787,'9'-15'88,"-1"3"-585,-6 25-2605,-44 30 4082,31 3-1032,-22-14 1,-3 1 44,18-3 0,2 0-423,-30 15-14,20-11 1,3 0 186,0-3-1990,-4 9 3152,15-29-1004,5-16-547,3-26-887,4-10 630,0-9-436,0 8 517,0-4 965,0 4 1,0-1-1313,0-9 738,0 8 0,0 2 617,0 13 767,0 1-594,21 20 1974,5 24-1826,13-11 850,-1 39-1514,13-4 266,-11 11-699,-3-12 1,0-1-525,7 8-388,-4-7 1,2-2-2733,7 1 4251,-15-14 1,0-2 0,18 0-1,1-4 1</inkml:trace>
  <inkml:trace contextRef="#ctx0" brushRef="#br0" timeOffset="57990">24727 5725 25798,'0'-19'-4677,"-20"4"3452,-8 6 1990,-12 5 282,-3 23 830,6-1-1835,7 11 1,0 3-430,6-10 0,1 3-1780,-16 22 1,3 3 2321,15-18 1,3 0 0,-4 12 0,3-1-1,-1 20 1</inkml:trace>
  <inkml:trace contextRef="#ctx0" brushRef="#br0" timeOffset="59410">25303 5057 24179,'0'-37'-4407,"0"0"3088,0 0 615,0 1 425,0 3-57,0 5-58,0 6 346,0 5-199,0 7 427,20 59-916,-16-13 691,5 25 1,2 6-90,-2-27 1,-1 0-12,-6 18 0,0 1 50,6-14 1,1-1-37,-2 1 1,-1 1 63,-6-1 0,3-1-93,9 0 0,1-1 323,-8-1 1,0-1-205,5-1 1,1 0-112,0 11 0,1 0-11,-4-15 0,1-1 58,4 17 0,1-3 29,-2-4-308,1 3-161,-9-29-270,-1-6 182,-2-23 606,-16-34-624,11-5 184,-14-1 0,-1-3 355,16 19 1,1 1-90,-15-14 0,-2-3 68,10-8 1,1-1 231,-1 14 1,0-3-20,1-7 0,0-6 0,3 5-157,4 4 1,0 0 326,-1-3 1,-1-6-1,1 7-24,0 6 1,4 2 255,8-10 1,5 2 496,0 13 1,3 5-74,4 10 1,4 4 472,9-5 0,2 4 1190,11 9-1433,0 19 0,1 6 175,12 12-806,-20 1 1,0 3-389,-12-4 0,-1 3-308,1 1 0,-2 3-362,-1 2 1,-1 1-436,-1 1 1,-1 1-175,-2 1 0,-2 1 26,-2-1 0,-1 2 234,0 15 0,-3 2 307,-5-15 0,-2 2 382,1 2 1,-2 4 0,-5-5 266,-13-3 0,-4-2 185,6 12 0,-4-3 122,-11-13 1,-5-4 381,6 1 0,0-1-47,-4-1 1,-1-1-44,-1-1 0,-1-1-230,0-2 0,-1 0-211,1-2 1,0-1 137,-7 2 1,2-1-1,-15 6 1,-6 1 0</inkml:trace>
  <inkml:trace contextRef="#ctx0" brushRef="#br0" timeOffset="60055">26542 5625 26338,'0'-13'-5936,"0"3"3897,0 2 1155,0 3 425,-22 2 1679,-2 3 84,-22 22 160,6 7-1136,16 13 511,8 15-383,16-22-636,0 22 90,23-29-1443,6 4 57,14-17 217,-1-7 768,5-3 861,-12-27 1078,21-7 687,-27-13-1280,-9 12 0,-2 0 786,-1-8-562,-2-16-1446,-10 21-715,-2 3-204,-3 7-618,0 3-321,2 10 1498,3 28-960,3 14 253,3 14 215,2-1-25,2-12-128,3-2-423,14-4 1217,-4 2-1522,25-15 3295,-18-1-640,25-33 1873,-24 1-41,9-19-41,-17 3-599,-1-3-585,-3-6-210,-10 9 1,-1-1-767,3-23 222,-5 3 0,-3-1-997,-5 21 0,-1 1 163,0-13 1,0-1 132,-1 1 1,-2 2-272,1 12 1,0 0 90,0-14 1,0 3 763,0 6 136,0 1-613,0 51 132,0 6 41,0 30-30,0-1 12,8-5 1,0 3-88,-6-10 0,0 1-23,6 7 1,4 3 0,-4-2-112,-6-6 0,-1 1-450,10 25 0,0-1 263,-9-30 1,-1-1-44,4 9 1,-1-1-551,-4 8 201,0-8-2352,0 13 2165,0-25 1321,0 5 0,-17-27 1,-6-3-1</inkml:trace>
  <inkml:trace contextRef="#ctx0" brushRef="#br0" timeOffset="60189">27083 5514 25258,'20'-33'-1879,"-15"0"-969,43 5 4987,-20 3-1656,29 2 683,-7 6-861,4 3-688,3 5-538,-16 6 1,0 1 979,22 1 0,-24 6 0,-1 4 0,10 9 0</inkml:trace>
  <inkml:trace contextRef="#ctx0" brushRef="#br0" timeOffset="60543">28095 5484 25708,'-49'-12'145,"20"-1"-1054,-26-1 970,34 4-622,-43 10 1267,33 0-202,-9 13 515,15-9-756,2 35-397,5-18 700,4 40-1399,6-24 226,3 24-1117,5-29-322,23 13-1030,4-24 1446,27-1 1532,-11-14-6,1-3 1113,2-23 833,-12 14-762,-7-21 1,-2-4 495,1 6 923,3-34-1464,-16 24-1133,-1-1-610,-4 4-294,-3-4-937,-2 15 54,-2 22 1052,-1 26-1278,0 16 395,0 7-439,0-11-334,0 4 2276,17 13 1,-12-16-1,12 10 1</inkml:trace>
  <inkml:trace contextRef="#ctx0" brushRef="#br0" timeOffset="60706">28777 5688 27867,'10'0'0,"0"0"0,-4 0-360,-1 0 360,-2 0 0,-1 0 0,-2 0 0</inkml:trace>
  <inkml:trace contextRef="#ctx0" brushRef="#br0" timeOffset="61106">29097 4446 25798,'-19'-34'-8742,"2"4"6101,-2 7 2097,1 6 1094,-5 8 514,5 4 558,-14 26 290,11-2-1722,2 11 0,0 3 1554,-6 14-963,9-12 1,0 1 343,-7 26-737,11-26 1,0 0-480,1 2 0,0 3-232,-3 21 1,2 2-415,4-15 1,1 2 355,1 5 0,1 5 0,2-5-52,-1-5 1,5-1-49,8-4 1,4 6 0,3 0 0,-3-7-388,2 2 0,2-2 25,12 7 0,8 4 0,-4-10-66,-7-17 1,1-5-776,18 12 1,2-6 1800,8-7 1,-21-12-1,0-4 1,11-3-1</inkml:trace>
  <inkml:trace contextRef="#ctx0" brushRef="#br0" timeOffset="61326">29920 4389 28047,'51'-22'4044,"0"8"-3368,1 7-676,-3 7-147,-18 19 0,-2 7-1927,12 11 1155,-17 1 0,-3 5-21,-8-10 0,-5 1-74,-1 3 0,-2 1-335,0 4 1,-3 0 4,0 4 0,-3 0 234,-10 2 1,-2 1 225,12 0 0,-4 3 261,-17-4 0,-10 3 1,3-2-2,9 8 1,-2 1 788,-5-12 0,-7 5 1,-2-2-1,4-3 0,5-7 1,3-4-1,-3 2 0,-8 11 1,-1-1-1,1 1 0</inkml:trace>
  <inkml:trace contextRef="#ctx0" brushRef="#br0" timeOffset="64075">9223 8673 26338,'0'-16'-4767,"0"31"2729,0 2 883,0 29 607,0-6 122,0 5 288,-1-10 0,2 0-148,13 20-672,-13-20 0,1-1 855,11 10-477,-13-3 490,8-6-234,-6-5 203,5-6-1199,-7-3 1284,4-36 823,3-21-224,1-25-176,-2 26 1,0-3-180,2-10 1,1 0 314,-2 11 1,1-2-164,7-25 0,0 2 266,-5 27 1,0 2 54,7-13 1,0 3-296,4 6 321,5 7 511,-9 23 803,0 7-788,-1 20-1804,7 20-381,-6 9 133,-3-6 0,-2 0-1131,3 13-209,-3 1 0,0 1-1101,2-3 2661,-1-8 0,2-4 1,1-15-1,7 3 1</inkml:trace>
  <inkml:trace contextRef="#ctx0" brushRef="#br0" timeOffset="64462">9933 7987 25798,'0'-35'-5036,"0"6"3627,-13 12 671,10 6-689,-11 25 3229,14 5-2153,0 24 21,0 6-1087,0 10 1339,9-7 0,3 2-87,-3-12 1,1 2 37,3 5 0,2 5 1,-1-4 186,0-5 0,0 0-780,0 2 0,0 4 0,-1-6 485,-1-5 1,0-2-174,5 10 0,-1-2-449,5 11 69,-1-7 120,-3-8 79,1 3 66,-6-17-404,1 1 529,-9-21 502,1-3 360,-3-20 542,2 12 1377,-1-38-1436,7-1 339,-4-10-760,1 15 0,1 1 669,1-3 294,4-15-883,-6 37 12,3 0-1391,3 17 2228,-1 16-2178,10 15-90,-5 10-402,-2-8 0,1 0-1231,6 10 528,1-8 1,1-1 1742,6 3 1,15 3 0,-11-18 0</inkml:trace>
  <inkml:trace contextRef="#ctx0" brushRef="#br0" timeOffset="64806">10992 8661 25978,'-23'-15'-3550,"18"2"-601,-40 7 5992,27 3-675,-22 3 96,-4 18 333,12 13-1444,11-3 0,2 3-572,-7 22 806,14 3 710,0-17-1920,12-2-722,0-4-319,24-1-1015,-18-8 729,43-4 1468,-14-6 469,13-7 1199,10-3-206,-25-25 1228,9-8-31,-29-13-882,6 0 808,-18-6-2430,4 12-26,-5-18-771,0 28-35,0-2-555,0 40-689,0 25 1357,17 9-613,-9-9 1,1 0 76,11-2 1678,0-6 1,-2-1 0,-3-2-1,22 6 1</inkml:trace>
  <inkml:trace contextRef="#ctx0" brushRef="#br0" timeOffset="65141">11402 8765 25438,'4'0'1168,"0"0"-1077,1 16-4376,-1-12 2626,8 43-149,-3-26 357,11 40 301,-8-28-1234,4 8 66,-5-15-88,-1-3 2306,0-4-719,-1-9 1001,-3 3 37,-1-12 1313,2 5-562,-2-24 246,8-12 358,-5-12-850,1 9 1,0-1 427,3-10-405,4-15 441,-6 20-1486,0 3 883,-1 8-291,4 5-36,-2 11 827,12 5 684,-9 29-2650,6-2-485,0 40-534,-7-19 190,-2-4 1,-1 1-753,-3 6 2221,-2-8 1,-2-2-1,-1 2 1,-1 7-1</inkml:trace>
  <inkml:trace contextRef="#ctx0" brushRef="#br0" timeOffset="65356">10348 8322 25708,'20'-32'-1424,"27"-12"2162,10 12-85,-3 6 0,2 2-164,-19 11 1,0 3-736,15-4 0,-1 3-309,-15 6 0,-1 3-271,0 0 1,-1 1 692,31 1 1,-9 26 0,-3 7-1</inkml:trace>
  <inkml:trace contextRef="#ctx0" brushRef="#br0" timeOffset="65491">11172 9759 21210,'0'0'0</inkml:trace>
  <inkml:trace contextRef="#ctx0" brushRef="#br0" timeOffset="65941">12885 8678 26158,'-23'0'-1,"3"0"2,3 0-1,4 0 0,6 15-880,2 4-25,5 13-424,21-13-111,-16 6-549,29-14 1402,-31 9-1235,22-4 607,-11 4 186,0-5 619,7 5 481,-12-11 34,7 1 796,-6-8-753,-4-14 1143,-3 9-418,-2-28-1251,0 15-266,-1-14-507,0 3 440,0 3-517,0 4 938,0 4 1,0 8 0,0 0 0</inkml:trace>
  <inkml:trace contextRef="#ctx0" brushRef="#br0" timeOffset="66538">13078 8565 25348,'-14'-10'-4084,"0"1"2886,-13 2 2043,4 3 124,-18 2-203,7 2-149,-15 17 600,13-13-983,-2 36 832,3-21 559,1 23-1391,6-7-202,6 2-358,10 19-949,5-13 127,12-8 0,7-2-1561,30 1 1280,7 5 507,-1-28 0,3-5 829,-18-1 1,0-1-218,28 1 1,1-5 559,-27-7 0,0-3 403,21-3 0,-3-3 1480,0-23-1060,-10-1 1,-5-4 86,-9-6-1109,-9-5 0,-4-2-781,-11-5 50,-13 3 0,-1-2-253,7 23 0,-1 0-301,-16-14 0,0 1 142,17 14 1,0 1 145,-20-1 0,1 0 148,19 2 1,-2-1 286,-23-10 1,-1 1-493,20-19 701,-16 20 1,0 3 193,11 5 279,-6 1-148,10 53 1510,9 4-815,0 33-414,10-12 0,3 1-350,-2-8 0,2 2 16,2 8 0,3 6 0,0-4-121,1-1 0,-1 0 153,0 4 1,0 5-1,-1-5-69,-1-5 0,0-3-782,5 14 1,1-2 436,-8-20 0,0-2-56,0-1 1,0-1-43,12 24-276,-10-23 0,1-1 26,8 9-1404,14 7 2417,-19-32 0,7-3 0,-11-12 0</inkml:trace>
  <inkml:trace contextRef="#ctx0" brushRef="#br0" timeOffset="66690">13775 8762 24898,'1'-9'-3967,"0"16"485,3-3 2895,2 29-547,8-6 75,-1 9-528,14 12 433,-6-21-1509,8 6 364,7-14 2183,-8-9 407,11-2 1,-10-8 0,0 0 0</inkml:trace>
  <inkml:trace contextRef="#ctx0" brushRef="#br0" timeOffset="66973">14175 8673 25168,'0'-16'-4856,"0"26"2727,0 8 1065,0 18 426,0 1 212,17-10-752,1 11 130,3-12-1709,9 5 2402,-11-12 195,8-10 953,6-1 334,-15-8 649,12-21 731,-17-7 65,4-23-1339,-12 11-893,-1 13-171,-3-1-987,-1 16-197,0 9-1121,0 22-450,17 16-1680,1 19 1157,2-22 2911,8 11 1,-25-17 0,11-1 0</inkml:trace>
  <inkml:trace contextRef="#ctx0" brushRef="#br0" timeOffset="67222">14093 8087 25258,'17'-11'2307,"5"3"-930,20 6-1729,-20 25-2741,20-17 2946,-36 44-1777,34-28 1317,-35 24-1462,27-9-1314,-22 12-67,4-11-860,-7 12 4277,-7-27 0,0-3 0,0-14 0</inkml:trace>
  <inkml:trace contextRef="#ctx0" brushRef="#br0" timeOffset="67389">14350 7750 24988,'0'-17'-4226,"15"3"6524,1 10-122,10 1-1353,-2 24-2629,11 8 612,-6 10-384,-1-11 0,1-2-2277,7 4 4002,15 9 1,-13-25 0,0-5 0</inkml:trace>
  <inkml:trace contextRef="#ctx0" brushRef="#br0" timeOffset="68023">15337 9187 25438,'29'-21'717,"23"3"528,-27-23-2944,25 2 1640,-7-7-241,-22 20 1,0-1 39,1-2 1,0-1-63,0 1 1,-1-3-30,7-17 1,-1-2-134,-8 12 0,-1-3 3,-2-5 0,-1-4 0,-3 2 462,-4 3 0,-3-1-455,1-12 1,-2-3 316,-1 2 0,-6 3-522,-7 15 1,-2 0-112,2-19 0,-2 5-433,-15 5 129,-4 4 275,14 34 1811,3 42 0,1 15-566,-3 7-325,10-3 1,2 10-1,5-6-103,6-9 0,3 0 46,-1 7 0,1 5 0,3-6-105,5-6 0,4-1 10,-1 3 1,1 3-1,0-5 10,-2-7 0,1-2-1197,8 9 0,-1-3 238,10 7 170,1-6 830,-4-9-475,13 1 905,-17-15-47,9-4 667,-18-11 415,-1-3 318,-2-18-70,-1 13 515,-1-35-1233,-1 21 856,2-31-1574,-7 21 332,3-12-878,-10 28-653,1-1 62,-2 14 384,1 0 1307,2 21-2780,2-15 1547,1 38-1864,8-14-504,-3 10 2578,15-2 1,-8-11 0,8 0 0</inkml:trace>
  <inkml:trace contextRef="#ctx0" brushRef="#br0" timeOffset="68189">16370 8015 20491,'0'31'-3193,"0"-6"0</inkml:trace>
  <inkml:trace contextRef="#ctx0" brushRef="#br0" timeOffset="68825">16892 8910 25888,'14'0'-90,"-3"0"0,16-18 642,-9-7-1299,8 1 598,-4-19-610,-3 25 653,-1-22-833,-3 12 380,-6 0-388,-2 1 252,-5-11-173,-2 12-738,-21-13 625,16 22-890,-35 2 2118,23 11-77,-6 25 894,11 8-730,12 27-541,0-10 118,19 16-83,-14-26 303,37 7-1624,-9-10 168,12-13-161,17 3 1408,-24-16 1064,24-3 473,-27-26 1165,18-7 96,-27-12-1319,-8 7 0,-2 1-142,-6-1-1102,1-26-809,-11 38-604,0-4-204,-17 18 316,13 20-301,-12 13 1456,16 10-882,18 11-498,-14-18 276,34 8 1020,-9-11 208,12-12-44,0 0 194,-10-13 165,-3 0 1146,10 0 716,-11-23-17,9-5-429,-21-13-1055,-2 1-804,-10 10-618,-3 1-896,0 1-179,0-1 0,0 8-208,0 20-1068,0 18 1116,15 27-887,-11-5 2595,27 9 1,-11-21 0,15 6 0</inkml:trace>
  <inkml:trace contextRef="#ctx0" brushRef="#br0" timeOffset="69056">16773 8035 26517,'51'-39'1440,"1"2"-1058,-12 11 0,3 1-85,-11 7 1,2 1-61,26-8 0,1 2-183,-26 12 0,-2 2-362,11-1 0,-1 2-2168,18 4 886,-20 24 1106,-1 1 1,-28 22 0,-5-2 0</inkml:trace>
  <inkml:trace contextRef="#ctx0" brushRef="#br0" timeOffset="69189">17158 9377 25978,'0'27'-8994,"13"-2"8123,-10-10 0,10-6 1,-13-5-1</inkml:trace>
  <inkml:trace contextRef="#ctx0" brushRef="#br0" timeOffset="70056">7578 11495 27147,'-14'-6'-2066,"2"1"1318,12 3-1224,0 0 681,0-1 430,21-2 2579,-15-3-907,28 1 0,9 0-701,0-4-177,-4 3 0,9 0 0,-4 1 105,-3-1 0,-1 1 74,16-2 0,0 0 158,-16 3 0,-2 2-170,0-1 0,0 2-174,-3 1 0,0 0 0,29 1 0,-5 1 0</inkml:trace>
  <inkml:trace contextRef="#ctx0" brushRef="#br0" timeOffset="70207">7915 11842 25618,'-14'13'858,"-9"-4"1080,39-4-3483,-24-26-2229,60 16 4606,-22-41-1190,14 28 1,4 1 24,-15-5 1,1-2 402,6 3 0,5-1 1,-3 2-1,-2 1 1,-1 1-1,14-7 1,-1 1-1</inkml:trace>
  <inkml:trace contextRef="#ctx0" brushRef="#br0" timeOffset="70504">8250 10838 25618,'-17'-6'-696,"0"1"63,36 3 1944,16 15-2007,21-10 640,-22 13 0,-1 0-449,24-12 473,-26 14 1,0 3-1004,33-2 1046,-19 8 1,-1 2-164,-12-10 1,0 0-571,15 18 1,-3 1-10,-2 13 45,-16-4 1,-5 3-735,-7 14 644,-8-19 0,-2 0 193,-2-11 1,-4-1-5,-12 3 0,-1 0-18,13 0 1,-3 0-957,-32 15 0,-4 1 1688,27-14 1,-1 1-1,-19 10 1,-1-1-1,16-16 1,0 0-1</inkml:trace>
  <inkml:trace contextRef="#ctx0" brushRef="#br0" timeOffset="71239">9593 11018 27057,'-4'-6'-6937,"20"26"4850,9 10 1147,14 18 406,5 1 425,-14-19 1,0-1 141,-6-6 0,1-1 7,10 7 1,-1-2-1360,14 9 2304,0-6 25,-6-5-78,9-5-7,-16-10 318,12-4-107,-25-29 121,3 1 55,-11-25-1468,-3 4-367,0-6-236,-2-8-524,-3 0-896,-1-2-237,-4 18 0,-1 0 2124,1-16 0,-1 20 0,0 2 0,0-6 0</inkml:trace>
  <inkml:trace contextRef="#ctx0" brushRef="#br0" timeOffset="71440">10812 11046 25888,'14'10'-2378,"4"3"862,-8-5 748,1 10-1036,-5-5 349,-4 9 850,1-1 118,-2 3-1183,1 3 445,4 17 38,1-11-1851,9 21 1261,-4-24 1949,15 5 0,-7-20 0,6-3 0</inkml:trace>
  <inkml:trace contextRef="#ctx0" brushRef="#br0" timeOffset="71591">10803 10525 25798,'-17'-16'-6095,"7"2"5433,-5 5 1,33 24 0,0 6 0</inkml:trace>
  <inkml:trace contextRef="#ctx0" brushRef="#br0" timeOffset="71939">11315 11160 23999,'7'14'-7898,"-1"0"5023,0-2 1707,3-4 1561,0-3 433,5-4 737,0 1-499,4-2-974,13 0 2132,-6 0 1,17-18 538,-18 14-1004,1-14-305,-11 4-1415,-7 10 1166,-3-25-1983,-2 11-389,-2-6 382,-24-7-1322,0 16 730,-22-6 312,24 12 1037,-11 2-858,19 5 1960,-5 16 628,9 8-825,10 9-698,18 20-1589,-14-16 220,22-3 0,5-2-408,-6 5 285,4-13 0,3-1-3350,24 11 4446,-11-11 0,13-3 1,-17-13-1</inkml:trace>
  <inkml:trace contextRef="#ctx0" brushRef="#br0" timeOffset="72139">11940 10963 25168,'0'-6'-3597,"22"3"6521,4 2-1868,1 17-2251,19-12 1656,-24 28-2262,23-28 2062,-11 32-2481,0-20 2096,0 18-3240,0-9-1843,11 12 5138,-11-10 1,7 7-1,-13-14 1</inkml:trace>
  <inkml:trace contextRef="#ctx0" brushRef="#br0" timeOffset="72341">12908 10796 27237,'-50'20'4290,"8"-15"-4561,-3 37-425,9-24 729,10 7 1,0 2-524,-11 7 30,8-7 1,1 0-469,3 3 76,-7 5-1930,14-10 456,6-9 2338,-3 1 1,5-12 0,0-1 0</inkml:trace>
  <inkml:trace contextRef="#ctx0" brushRef="#br0" timeOffset="72510">12350 10743 25798,'48'24'-2613,"3"7"1065,-7 14-373,2 0 932,-8-10 292,1 1-82,1 1-640,-1-1-1485,2 1 1026,0-3 1843,-13-12 1,0-1 0,15 8 0,9 6-1</inkml:trace>
  <inkml:trace contextRef="#ctx0" brushRef="#br0" timeOffset="72656">13402 10867 26428,'1'42'-7910,"-21"-8"6511,14 6 1332,-30-4 1,32 3 0,-11 3-1</inkml:trace>
  <inkml:trace contextRef="#ctx0" brushRef="#br0" timeOffset="73372">14825 10065 27237,'-45'0'1169,"-1"17"900,-4 6-1795,23-2 1,2 3-361,-3 1 0,1 2-152,0 4 1,0 2-70,2 5 1,1 1 23,-1 4 0,2 2-111,1 1 0,2 4 84,4-4 0,0 4 0,2-1-663,-1 6 1,2 1 264,3-8 1,2 3 0,1-4-264,3 3 1,2-2-87,0 0 1,3 0-264,9-1 1,5 0-1676,6 14 0,6-1 2854,3-17 0,4-2 1,8 10-1,2-5 0,-6-19 1,0-1-1</inkml:trace>
  <inkml:trace contextRef="#ctx0" brushRef="#br0" timeOffset="73873">15635 10603 27327,'0'-6'-6116,"13"2"9836,-10 26-6786,9-2 1049,-12 26 1195,0 16 325,0-9 244,-1-18 0,2 2-703,7 0 1,3-2 265,14 16-824,-2-13 1,3-2 1197,15-5 475,-12-12 1,1-3 311,6-8 666,25-19 805,-25 6 201,6-38 243,-9 1-415,-12-13-1204,-9 15 1,-1 1-273,-3-7-508,-5 10 0,-1 1-1008,-1 0-904,-1-7 96,0 49 44,0 12-38,0 25 525,17 4-784,-13-11 68,29 2-67,-29-3 2061,36-4 0,-18-4 0,21-4 0</inkml:trace>
  <inkml:trace contextRef="#ctx0" brushRef="#br0" timeOffset="74172">16938 10539 25528,'-54'-5'407,"11"2"-541,-3 17 1582,10-10-1140,4 33-685,1-16 735,14 23-1309,-4-7 377,18 4-731,-7-1 370,10 3-1183,28-1-83,-3 1 1447,11-15 1,4-1-695,11 15 1248,-5-11 0,0-1-341,7 2 807,-21-15 1,-2 0 222,4 2 467,-16-7-151,3-1-775,-19-3-2321,-12-4 3361,-21-1-838,-12-3-192,-4-14-362,9 10-120,-12-26 363,16 6 0,3-8 1,21-3-1</inkml:trace>
  <inkml:trace contextRef="#ctx0" brushRef="#br0" timeOffset="74425">17010 10828 23909,'44'-10'2815,"1"1"-2167,-2 2 143,9 3-726,-14 1 93,14-1-291,-26 1 173,5-2 260,-6-6-13,-6 1-236,10-14-245,-14 6-185,5-17-364,-13 13-307,0-9-206,-7 13-379,0-1-705,0 5 143,-17-4 557,12 9-31,-30 1 1777,18 25 849,-3 9-101,8 12-306,12 4-728,0-6-90,0 3-1421,16 17 444,9-15 1008,-4-9 0,3-2 0,15 0 0,1 5 0</inkml:trace>
  <inkml:trace contextRef="#ctx0" brushRef="#br0" timeOffset="74729">17760 10591 25348,'-19'-10'-1219,"5"3"140,31 22-516,3 9 63,0 15 82,16 17 554,-11-18 265,9 14-1320,-3-15 1155,-12 0-429,-9-2 501,8-4 381,-11-1 466,8-6 33,-6 4-172,-4-12-255,0 3-157,-4-31 959,1 12 1830,-1-45-1907,4 19 190,4-30-232,3 2-340,3 8 1,1-2 16,-3 9 1,1-1-802,4-5 0,3-3 1,-1 3 842,1 5 1,0 1 0,6-13 0,2 2-1,-8 18 1,0-1 0</inkml:trace>
  <inkml:trace contextRef="#ctx0" brushRef="#br0" timeOffset="75395">18568 10963 28226,'-19'-12'-3908,"-10"9"2778,26-16 0,5 17 1,17-6-1</inkml:trace>
  <inkml:trace contextRef="#ctx0" brushRef="#br0" timeOffset="76239">19578 10219 25798,'0'30'-5036,"0"-4"2997,0-3 1245,15-1-314,-11 2 357,28 18 433,-27-6-127,16-3 0,2 0-1437,-8 8 1624,9-8 1,2 0 105,0 3-129,10 8 357,-12-20 121,0-6 121,0-6 1101,1-6-13,1-4 514,-1-17 241,11-15-183,-10-9-1267,-5 4 0,-2-1 353,-2-12-766,-6 14 0,-3 0-207,-4-14-595,-2 0-569,-2 5-758,0-8 45,-19 17 186,15 1 286,-29 23 1786,29 29-685,-10 18 494,14 15-792,0 3-928,22 7-741,-17-17 19,24-11 1,6-2 2310,-6 0 0,3-15 0,3-3 0,8 2 1</inkml:trace>
  <inkml:trace contextRef="#ctx0" brushRef="#br0" timeOffset="76789">20615 10086 25618,'-19'-21'-6298,"-9"2"6507,25 1-2152,-21 9 2935,22 23-1264,-9 6 903,11 42-1179,0-14-361,10-15 0,0 2 511,-6 19-392,31 0 974,-31 1-840,11-19 0,3 1-403,-1 16 219,-7-12 0,1-2 134,12 3-279,-21 14 738,8-29-969,-10 2 1122,-19-16 1718,15-5-1160,-33-4 1512,14-2-145,1-21-1374,-14-10-43,32-11-31,-5 8 0,1-1-415,8-7-1457,0-17 997,24 22 339,-17 0-902,46 6 3614,-13-6-765,13 16-295,-17 5 0,-2 3 1462,7 6-1912,-7 1 0,-1 2 881,5 2-1429,8 0 755,-4 0-1649,-11 0 224,19 0-519,-23 0 164,15-19 842,-22-5-805,10-34-77,-21 20-419,1-20-90,-10 33-434,-22-11-402,0 24 941,-23-1-200,24 31 1620,-14 15 109,22 10-467,3-6 1,1 1 21,1 13-179,6-17 0,4 0-103,17 14-1902,-15-4-192,38-2-845,-37-5-497,44-5 3571,-29-4 0,24-6 0,-12-3 1</inkml:trace>
  <inkml:trace contextRef="#ctx0" brushRef="#br0" timeOffset="77106">21538 10156 25168,'0'-14'-5306,"0"4"4617,0 2-196,0 22 337,0 13 212,15 10-807,-11 9 953,23-6-1695,-24 26 1793,23-15-150,-23-7 0,-2-1 209,12 4-178,-8-12 1,-3-1 48,0-3 871,6 4-599,-8-18-2,3-9-589,1-2 702,4-26 326,8-18 674,0-14-881,0 3 0,3-2 4,-7 16 1,1-4-384,7-18 0,3-9 0,-3 6-34,-2 10 1,1 0-497,3-10 1,2-6 0,-2 9 216,-6 18 0,0 4 403,4-9 1,-1 4 0,5 0-1,-1 7 1</inkml:trace>
  <inkml:trace contextRef="#ctx0" brushRef="#br0" timeOffset="77377">22343 10325 28137,'-15'-2'-934,"5"0"52,5-1-957,5 0-1333,51-4 2677,-18 3 619,17-1 0,4 0 1,7 3-1,-20 0 1,1 1-1</inkml:trace>
  <inkml:trace contextRef="#ctx0" brushRef="#br0" timeOffset="77738">23240 9985 27597,'0'52'-6296,"0"-11"4168,0 9 1063,0-10-23,0 3 303,0 1-599,13-3-862,-10-3-3017,20 11 5156,-9-17 0,7 4 1,0-19-1</inkml:trace>
  <inkml:trace contextRef="#ctx0" brushRef="#br0" timeOffset="77891">23113 9599 24539,'-8'-8'-6996,"1"1"4031,7 4-121,18 2 3585,4-1 1,1 2 0,-6 0 0</inkml:trace>
  <inkml:trace contextRef="#ctx0" brushRef="#br0" timeOffset="78239">23688 10230 24449,'9'23'-7599,"-1"-1"4774,2-2 1722,-1-2 597,-1 1-261,1-3 635,-2 2-280,2-1-1705,0 1 2139,2 7-3,-3-7 25,2 4-228,-4-9 140,0-2 100,0-2 238,-2-2-179,1-3 822,0-2 304,7-2 974,-1-20-547,16-13 385,-8-13-613,8-11 404,-5 7-104,-2-3-897,1-1-475,-8 19 0,-1 1-1113,5-14 772,-4 16 1,-1 2-305,-2 7 526,6 2 60,-7 18 1227,2 3-1551,6 23-2128,-3 8-452,0 0 1,1 2-1560,0 21 3820,7 5 1,-11-15 0,0-2-1</inkml:trace>
  <inkml:trace contextRef="#ctx0" brushRef="#br0" timeOffset="78607">24852 10395 26877,'-26'-57'-7795,"5"8"6777,19 10 1,4-1 1149,-2-15-107,0 2 1,0-2 36,0 21 0,0 0 0,-1-12 1,2 0 119,8 12 1,1 3-1036,-6-34 1907,15 3-383,-12 23 1,-2 1-495,-2-15-159,4 18 1,-1 2 426,-6 6-320,0 4 140,-1 50 1,2 14-984,17 8 575,-11-1 1,-2 11-1,2-6-396,3-6 0,2 0-44,2 10 1,3 7-1,-3-6 51,-4-3 0,-1-2 59,5-7 1,3 2 0,-1-1-456,3 17 1,-2-3-98,-4-15 1,0 0 303,-1-1 0,0 1 0,-2-3 308,-4-9 1,-2-1-295,4 15 0,-5-3 375,-21-2 861,13 5 47,-43-24 1,21-6 0,-27-4-1</inkml:trace>
  <inkml:trace contextRef="#ctx0" brushRef="#br0" timeOffset="78729">24663 10880 25168,'-29'-36'-5965,"4"1"3349,13 7 538,5-3 1200,7 0 852,27-2 786,-2 7 1,5 1-123,3 5 1,4 1-1008,3-3 0,4-2 1,-2 2 969,0 2 1,1 1 165,15-7 1,0 0 80,-16 8 1,-2 2-464,1-1 1,-1 0 0,-1 0-1,0 0 1,-1 0 0,1 0-1</inkml:trace>
  <inkml:trace contextRef="#ctx0" brushRef="#br0" timeOffset="79005">25777 9854 26068,'0'-23'-5127,"0"2"3449,-23 3 1923,0 3 24,-4 6 769,-23 3-19,29 25-52,-26-14-694,29 24 0,3 4 568,-9-5-295,8 14 0,4 4-332,2 2-274,3-6 1,6 0-968,21 5-225,3-5 0,5-4-722,24-5 1104,-4-9 1,1-5 995,5-12 110,-5-13 0,0-1 1244,4 3-676,-11-24 0,-3-6 548,-2 0-500,-16 0 1,-4-7-945,-10 0 0,-3 0-373,0 8 0,-3-1-1233,-7-24 0,-7 0-245,-4 23 1,-3 2 1618,-2-9 1,-3 3-1,-5 15 1,-1 4-1,-18-20 1</inkml:trace>
  <inkml:trace contextRef="#ctx0" brushRef="#br0" timeOffset="79711">26037 8723 26158,'0'-23'-4407,"20"5"7302,3 5-554,26 6-864,4 4-835,-3 11 1,2 3-605,-10-2 1,1 2-174,7 8 0,5 5 0,-5 0-291,-4 2 0,-3 2 571,-6-3 1,2 2 0,-4 4-723,-4 5 0,-3 3 0,-4-1-619,4 8 1,-5 5 326,-7-7 0,-2 7 0,-1 0 1,-3-3-429,1 17 1,-8 2 541,-9-9 1,-7 6 0,-2 1 0,0-5 107,2-6 1,-2-4 0,-3 2 86,-5-1 0,-3 3 0,-3-2 0,1-2-225,-1 0 1,-1-3 0,-2-1 927,-2 1 1,-1-1 0,-2-1 0,-1 0 0,-2-1 0,-1-1 0,0-1 0,-1 1 0,0-1 0</inkml:trace>
  <inkml:trace contextRef="#ctx0" brushRef="#br0" timeOffset="80931">5775 14012 27687,'8'0'991,"-12"-14"-6629,51 11 7333,-18-11-266,32-1-1076,-1 11-573,-26-8 0,1-1-229,3 12 1,1 0-192,2-9 1,1 1 6,1 7 1,0 1 803,1-3 1,1-1-188,-3 5 0,0 0 0,-2 0 0,0 0 0,-3 0 0,0 0 0</inkml:trace>
  <inkml:trace contextRef="#ctx0" brushRef="#br0" timeOffset="81093">6323 14286 26697,'-45'17'3721,"3"-1"-2578,10-8-874,7 0-41,42-22-989,17 0 0,7-1 170,-1-2 0,2-1-309,17-6 1,3 0 990,-1-1 0,-2 1 0,-11 5 0,-1 0 0,-6 2 0,1 1 0,-1-1 0</inkml:trace>
  <inkml:trace contextRef="#ctx0" brushRef="#br0" timeOffset="81347">6637 13472 26248,'-27'-15'-3000,"5"2"1967,10 3 61,6 3-94,6 2 489,23 3 2206,19 1-1196,-2 8 0,3 5-720,-4 1 0,1 4 365,-1 2 0,2 2 1,-3 2-142,-1 5 1,-1 3 13,9 10 1,4 6-1,-7-3-54,-10-6 1,-3 3-451,4 12 1,0 7-1,-8-5-1204,-13-12 0,-5 0-13,0 6 1,-1 4 0,-2-4 1663,-3-6 0,-2-1 1,-8 14-1,-5-2 0,1-18 1,-1 0-1</inkml:trace>
  <inkml:trace contextRef="#ctx0" brushRef="#br0" timeOffset="82106">7775 13250 27777,'-10'-14'-7540,"0"4"6159,1 3 1728,-2 34 270,8-1-831,0 15 0,1 4-204,2 21 184,-2-19 1,4 2-667,9-10 1,1 0 914,-10 1 0,2 0-378,16 0 0,3 1-335,-9 14 0,-2 1-11,-1-16 0,2 1-249,15 21 1,-4-2-218,-16 1 582,13-19 1,1-2 128,-12-6-673,6 1-951,-9-21 2241,-7-27 310,0-32 452,0-4-284,0 5 0,0 1 346,0-5 228,0-11 280,17 24 536,-13 5-548,28 10 570,-9 8 222,7 7-309,17 25-1073,-19 15-991,6 5 1,0 4-2,-17-14 1,-1 1-662,17 16 1,0-2-2,-5-6-613,-4-11 1,0-3-1309,1-7-151,14 8 2213,-19-24 2086,5 5-136,-1-43 191,-7 10-754,-5-12 0,-2-5 531,2-7-791,-7 16 0,0-1 95,0-16-390,-4 1-1379,0 5 377,-1 4-247,0 7 477,0 7 815,0 8-632,0 26 142,20 30-818,-1 4-441,5 19-434,5-25-60,-25 0-377,26-3 2328,-19-4 1,13-3-1,-7-4 1</inkml:trace>
  <inkml:trace contextRef="#ctx0" brushRef="#br0" timeOffset="82261">8445 13257 24718,'25'18'-2077,"2"12"0,-1-2 1,-1-1-1</inkml:trace>
  <inkml:trace contextRef="#ctx0" brushRef="#br0" timeOffset="82572">9138 14185 24988,'18'2'50,"-3"0"-368,16-17 1804,-10-9-1719,12-10 129,-10-4-454,1 7 362,-3-2-271,1-15-24,-9 10 20,-3-23-1094,-9 28 467,-19-11-679,-8 26 1229,-24 2 337,8 13 534,2 24 958,7 14-413,18 11-753,6-10 1,2 1 15,7 10 151,0 18-1346,30-23-1105,-23-2 601,21-20 0,6-3-3331,12 26 4713,15-16 0,0-4 0,-18-16 1</inkml:trace>
  <inkml:trace contextRef="#ctx0" brushRef="#br0" timeOffset="82905">9615 13904 26068,'0'11'-5037,"19"5"3691,2 27-1047,3-12 1409,9 3 779,-29-13-624,30 0 1233,-30-3-2537,24-3 2482,-19-2-852,9-6 1939,-8-2-462,-5-26-467,2-10 308,-2-13-1024,3-2 1266,2-7-1135,-3 16 1334,5-16-1603,-6 36 506,8-8 424,-5 23 941,20 16-989,-10 15-1443,1-2 1,0 3-835,1 18-698,-5-15 0,0-1 2156,0 6 1,0 9-1,-8-17 1</inkml:trace>
  <inkml:trace contextRef="#ctx0" brushRef="#br0" timeOffset="83156">8815 13387 26787,'-7'-22'-7441,"1"-11"5425,39 6 3569,-9 2 1,3 0-472,6 9 1,3 1-160,1-5 0,2 1-247,4 1 0,-1 3-242,-10 4 0,0 0-650,20-3 0,0 2 2011,0 3-1939,-14 4 1,-1 2-1344,-3 2-641,2 1 1740,-20 16 1,-6-12 0,-2 13 0</inkml:trace>
  <inkml:trace contextRef="#ctx0" brushRef="#br0" timeOffset="83327">9685 12738 25978,'28'-8'3698,"0"-3"-2429,-1 10-1723,9 12-1024,-9-7 491,-4 20 1,-2 5-2167,2-1 1439,-7 2 1,-3 4-2958,0 15 4045,-1 7 1,-5 6 0,-1 3-1</inkml:trace>
  <inkml:trace contextRef="#ctx0" brushRef="#br0" timeOffset="83655">11073 13240 28856,'-43'0'180,"3"21"1321,13-16-904,11 35-2308,4-19 1046,11 43-1023,13-10 806,1-2 1,1 2-180,-4-19 1,3 0 92,7 4 0,4 3 1,-4-3-674,-9-3 1,1 0 157,10 6 0,5 4 0,-5-4-702,-3 21 476,-3-12 1,-5-3 402,-11-11 234,0 8 877,-21-25 916,16-3 1,-42-11 0,13-5 0</inkml:trace>
  <inkml:trace contextRef="#ctx0" brushRef="#br0" timeOffset="83755">10860 14124 24089,'-26'-30'-6221,"3"2"3821,6-2 569,7-1 452,6-2 1022,25-3 1193,-15-1-775,18 17 1,6-1-1082,-3-11 0,2-1 1265,7 6 0,1 1 0,4-10 0,-2 0 0,-9 9 0,0 1 0</inkml:trace>
  <inkml:trace contextRef="#ctx0" brushRef="#br0" timeOffset="84305">11435 12854 25978,'0'-20'-5846,"-18"3"4947,14 7-182,-14 3 2457,18 24-1800,0 17 128,7 0 1,4 4-92,2-2 1,2 0-757,3 6 1,2 1 870,10 10 0,-1 0-43,-10-12 0,0 2 306,2 5 0,1 5 0,-2-5-892,-2-3 1,-2-1 531,0 3 0,2 4 0,-4-4 55,-3-6 1,-2-1 213,1 21 0,-2-2 262,-4 1-74,-3-25 0,-2-1 21,1-1 31,0-4 138,-20-9 877,0-7 846,-18-7 87,9-27-1565,12-7-736,6-12-242,11 4 1444,18 10 748,-13-3-2301,32 15 1511,-11-1-625,20 15 1009,-20 18-432,14-14 1005,-25 37-2608,17-23 106,-9 20-134,8 1-1732,-8-9-26,15 13 648,-17-22 934,13 2-306,-14-15 2462,7-3-701,5-25 1872,-6 15-1302,-4-23 1,-1-5 614,4 6-567,-6-10 1,-2-2 31,0 0-458,5-21-787,-16 40-8,3-11-1269,-6 30 1545,3 21-1977,1-14 581,3 43 80,0-27-581,3 23-59,0-6-1452,8 15 184,-4-15-4030,7 18 7051,-10-30 0,2 4 0,-6-16 0</inkml:trace>
  <inkml:trace contextRef="#ctx0" brushRef="#br0" timeOffset="84456">12328 13204 26158,'0'-12'-8365,"0"21"7469,17 20 1,0 13-1,16 7 1</inkml:trace>
  <inkml:trace contextRef="#ctx0" brushRef="#br0" timeOffset="84591">12553 14595 28316,'-17'17'-1346,"12"-3"1083,-13-4 1,18-5-1,0-2 1</inkml:trace>
  <inkml:trace contextRef="#ctx0" brushRef="#br0" timeOffset="85676">13885 13507 25348,'-24'-9'-1410,"-8"1"1257,-14 8 1016,-2 0-399,-6 20 737,11 13-991,15-12 0,1 2-86,-9 28-524,7-10 632,4 2-265,9 1-967,8-2-393,4 10-914,24-16-247,12 10 413,12-31 1907,6-1-16,-10-14 731,1-16 1152,1 12-232,0-43-216,-3 18-114,-20 1 0,-1-5-498,4-8 1,-2-1-628,-5 8 0,-1-3-101,2-27 1,-4-1-435,-6 23 1,-2 2-324,-2-13 0,0-1 396,-2 3 0,0 2 41,1 13 0,-2 0-374,-8-15 0,-1 2-491,6 5 460,-15-1 142,19 29 498,0 28 105,0 7 11,0 30 117,0-6 0,0 4 211,0-9 1,0 4-233,3 9 0,2 7 0,1-5-240,4-1 0,0-1 176,-4-6 1,-2 3 0,4-5-597,11 2 0,-1-3-300,-9-2 0,0-1-116,9-3 0,2-1-92,-4-5 1,-1-1 1162,19 21 1,2-12 0,2-7 0</inkml:trace>
  <inkml:trace contextRef="#ctx0" brushRef="#br0" timeOffset="86023">14633 13583 26158,'-40'-6'112,"2"2"-346,16 21 968,-12-13-207,29 37-2440,-27-7 2153,19 11-1132,-5 1-280,9-15 251,9-1-725,0-3-561,17-2-427,-12-4 1123,33-4 618,-9-7 1221,21-5 355,-9-5 413,-4-23 898,-16 18 478,1-43-749,-4 25 617,-7-21-1569,2-5-972,-11 13-1006,4-13 115,-6 23-902,0 31-478,19 33 346,2 14-1066,2 8 303,14-22 619,-18-5 2297,20-2 0,-6-7 0,2-2 0</inkml:trace>
  <inkml:trace contextRef="#ctx0" brushRef="#br0" timeOffset="86259">15563 13011 26697,'-13'-6'-1050,"10"31"-1502,-11 1 2612,14 29-1510,0-5 573,0 7 187,0 6 351,8-29 1,1 0-699,-7 0 0,0 1 352,5-1 1,2 1 23,0-2 0,1 0-692,-2 12 0,1 0 656,2-12 1,-1-1-35,-2 8 0,-3-2-443,3 9 276,-6-6 289,6-6-387,-8-4 1336,0-7 0,-18-4 0,-5-3 0</inkml:trace>
  <inkml:trace contextRef="#ctx0" brushRef="#br0" timeOffset="86391">15252 13882 24898,'-39'-32'-4556,"6"0"2416,6 1 989,10-12-764,8 10 910,36-18 1986,0 23-480,-1 10 1,6 3-956,6 2 0,1 2 1219,25-4-524,-6 8 0,0 1 1,-22 4-1,-2 1 1,11 1-1,1-1 1</inkml:trace>
  <inkml:trace contextRef="#ctx0" brushRef="#br0" timeOffset="86756">16028 13606 26068,'-22'-13'-2894,"-10"10"3848,28-22-3723,-24 22 3680,15 7 679,-10 23-1343,11 10-863,1 24-721,10-22 939,-3-5 1,4-1-1182,19 1 742,4 11-1557,22-25 1077,2-5 867,-8-11 1196,13-24 1410,-24-10-1335,-5 1 0,-3-2 753,0-20-348,-7 12 0,-1 1 264,-5-5-1798,3-13-345,-9 17-482,1 16-992,0 2 859,5 16 2197,1 29-2901,14 14 259,-3 12-388,9 6 180,-10-23 0,1-2-606,16 17 2482,-12-17 1,0-2-1,16 6 1,1-4 0</inkml:trace>
  <inkml:trace contextRef="#ctx0" brushRef="#br0" timeOffset="87038">17672 12927 28946,'-25'-4'-438,"-5"1"450,28 26-2567,-8 40 1306,10 1 442,7-3 1,4 0-56,-2-26 1,3 0-252,8 26 1,0-1-310,-10-26 1,1 0-488,7 19 0,-1-2-1576,-4 0 1622,5 9-907,-9-21 2754,-9-12 0,0-3 1,0-13-1</inkml:trace>
  <inkml:trace contextRef="#ctx0" brushRef="#br0" timeOffset="87439">17392 13493 25978,'-29'-32'-5958,"3"4"3947,8 2 453,8 5 17,4-5 946,27 8 2311,19-4-287,12 13-1748,-5 4 1,2 2 1460,16 1-477,-19 0 0,-1 3 879,20 15 72,-4-12-859,-32 14 1,0 0-1950,21-13 527,-4 37-970,-9-24 1260,3 32-1197,-14-20 391,0 16-225,-15-23 208,-3 12 501,-3-21-1269,0 5 1530,3-7-501,1-4 1248,4 1 280,2-7 1125,2 0 342,20-2-9,-8 0-641,4-13 1,2-2 1722,-2 8-1420,-2-13 1,-2-2 554,-8 7-337,2-11-1757,-16 12-625,-2 1-567,-4 29-1062,-1 21-386,0 6-285,0 17 434,20-22-727,-15 0 384,33-3 363,-33-6-476,36-2 1072,-24-7 1917,22-9 1,-9 0-1,1-6 1</inkml:trace>
  <inkml:trace contextRef="#ctx0" brushRef="#br0" timeOffset="87688">18475 12952 26607,'24'19'-4763,"-18"10"1200,36-26 5427,-17 45-3781,-1-26 1471,-4 9 0,-3 2-965,-3 1-18,4 11-2306,-8-2 1940,-10-12-422,-21 15 2227,15-25 1,-35 1 0,16-11 0</inkml:trace>
  <inkml:trace contextRef="#ctx0" brushRef="#br0" timeOffset="87839">18632 12527 26697,'41'-7'1909,"2"2"-1781,3 3-256,2 2-308,6 20-1516,-14-8 1,2 2 287,-9 4 0,1 1 1511,10 0 0,0-2 0,14 13 1,1 0-1</inkml:trace>
  <inkml:trace contextRef="#ctx0" brushRef="#br0" timeOffset="88238">19942 13841 25348,'-23'0'450,"9"-22"-5498,6 3 1833,8-27 2457,0 5 776,10 3 1,5-2 328,0 8 0,1-2 32,3-5 1,1-5-1,-2 4-595,-2 1 0,-1 1 219,1-4 0,1-3 0,-4 4 579,-5 6 0,-2 3 50,6-11 0,-1 3-197,-2-2-245,-9 8-956,0 10 80,0 10-209,0 47 189,0-2 441,0 5 0,0 3-199,0 25 156,0-26 0,0 1 44,0 2 0,0 2 96,-1 3 1,2 1-73,8 0 0,1 0-92,-9 1 0,2 0-188,19-1 0,-1 0 2,-19-2 0,2-1-116,18-1 1,2 1-521,-12 11 0,-2 0 554,4-15 1,-1 0-410,-3 18 0,-3-2 98,-7-2 1065,2-15 0,-4-4 0,-24-5 0,-5 6 0</inkml:trace>
  <inkml:trace contextRef="#ctx0" brushRef="#br0" timeOffset="88323">19877 14033 20817,'46'-46'0</inkml:trace>
  <inkml:trace contextRef="#ctx0" brushRef="#br0" timeOffset="88655">21023 13209 26517,'-57'-3'1555,"10"1"-1331,3 2 6,11 21 529,2-16-359,1 42-1064,5-24 806,3 24-904,4 14-158,4-12 319,10-6 1,0 0-857,0 7-422,25 12-877,-15-25 1194,39-5 302,-24-6 895,9-15 1,4-4 882,10 3 41,-3-16 1,0-5 1320,7-8-873,-15-1 1,-1-3 1483,7-16-680,-4-8-1191,-6-6-580,-15 11 0,-4-3-511,-3 10 1,-2-1-600,3-24 0,-8 0-493,-10 25 1,-5 2-997,-1-19 0,-5 3 766,-3 25 1,-3 2 302,0-4 0,1 3 1415,-16 7 1,1 8-1,-1 5 1</inkml:trace>
  <inkml:trace contextRef="#ctx0" brushRef="#br0" timeOffset="88992">21327 13089 25348,'5'0'630,"0"0"-180,9 18-3846,-2 10 534,8 13 1039,-2 6 369,1-5 428,3 3-1138,-2 0-114,0 2 19,-3-3 1685,6 12 765,-8-18 490,8 12-403,-14-30-280,3 0 138,-7-15 648,0-3 573,1-17 100,2 11 1406,2-37-1762,3 16-564,-1-14 1,0-4 203,9-19-841,-2 3 1,0-2-242,-7 22 1,0 2-309,2-13 0,0 1-1025,3-15 1273,0 4 0,-1 10 0,1 4 0</inkml:trace>
  <inkml:trace contextRef="#ctx0" brushRef="#br0" timeOffset="89724">22282 13032 25978,'6'0'1259,"4"0"-899,-7 22-4015,9 9 777,-9 16 1675,5 4 169,-4-6 403,0 1-1137,-2 2 65,1-2 5,-2-2 1978,0-2 332,-1 6-384,2-16 23,-1 5-207,1-24-292,0-2 45,1-10 903,2-22-204,2 16 1334,1-43-1489,4 23 84,-1-11 1,1-4 61,8-10 228,-2 5 1,0 0 542,3-4-751,-2 9 1,-1 3 129,-4 11-1347,9-6 1625,-15 32-33,5 17-1589,-3 14-636,2 9 23,-3 10 165,0-9-210,-1 4-300,4 17-202,-6-17-635,4 20 2077,-4-34 681,0 2-225,-3-23-669,1-4 308,7-6 2180,1-18-530,10 13-337,-7-25 1,0-6 180,13 3-202,-3-14 1,-1-3 547,7-3-505,-12 19 1,0 2 811,2-7-2181,-3 8 864,-5 6-937,-2 12 1284,-3 6-84,-2 7 24,1 20-2456,-2-15 653,6 54-315,-3-34-536,1 30 97,-2-21-493,-2-4-411,0-1-332,1 6 2767,-1-11-1318,5 3 942,-1-15 786,14-5 1514,-3-19 1424,10 8 770,10-45-1587,-8 40-555,-2-18 0,-1-3 592,4 10 810,18-7-787,-25 4-2684,18 21-1705,-22 15 1535,15 13 0,-23 14 1,4-4-1</inkml:trace>
  <inkml:trace contextRef="#ctx0" brushRef="#br0" timeOffset="89872">24773 13609 10418,'0'-43'0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32:25.005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1470 834 26607,'0'-16'-4856,"0"1"3447,13-2 3746,-9-6-2854,9 5 1521,-13-2-1669,0 5 32,0 6-244,0-1 967,0 32 0,0-1-851,7 14 1,0 6 109,-3 16-76,2-15 1,2 3 590,-2 9 1,-1 0 71,-4-12 1,1 1 20,1 5 1,2 3 0,-2-3 7,-3-6 1,0-2-1,3 12 1,1 0 37,-2-6 1,2-4 32,7 21-213,-7-18 0,0-3 93,2-2-179,-1 8-172,-2-31-740,-2-1 1039,0-38 151,-17 2-105,12-29-121,-11 13 1,-3 0-44,7 5 0,1-2 114,0-12 1,-1-4-48,-5-8 1,1 1 129,6 12 1,3-1 13,0-5 1,0-4-1,0 4-112,0 5 0,1 2 128,4-12 0,2-1 252,-1 7 0,0 2 98,-2 14 1,4-1 76,16-24 0,1 3 750,-10 7-463,25 10 0,4 5 1316,-16 13-921,10 8 1,1 4 1103,-1 2-219,9 2-88,-6 4-650,-9 18-1516,4-13 663,-12 30-2604,-10-7-352,-1 8 55,-7 4 363,0-9-221,-20 15 1285,15-9 717,-35 9 281,36-2 781,-16-12 1038,20 32-1448,0-30-374,10-1 0,7-1-437,21 1 246,-4-5 0,3 0 426,-8-11 0,0-1-573,2 5 1,-2 1 663,12 7-709,-4 1 1026,-3-2 336,-2 13-393,-16-11-1241,-1 19-347,-15-21 523,-26 8 1209,19-12-959,-50-2 1674,32 0-1621,-9-8 1,-1-1 1235,-7 3-283,-9 2 0,20-12 0,2-2 1</inkml:trace>
  <inkml:trace contextRef="#ctx0" brushRef="#br0" timeOffset="602">2942 1375 25618,'-34'-2'557,"0"0"0,-18 0-477,6 1 0,-1 1-96,-5 0 191,17 7 1,2 2 471,-5-5-503,6 12 316,7-1-127,7 1-176,9 17-1188,4-8-236,24 1-1085,11 1 164,11-8 778,7 2-245,-9-11 494,4-6 552,3-1 1414,20-3 479,-17-15-214,-12 15 1,-2-3 551,-1-29-58,10 16 226,-28-5-900,1 0-531,-13 10-1160,-1-6-468,-3 21-1011,0 7-404,0 23-441,14-4-1056,20-3 2555,1-12 286,26-7 1377,-27-8 1233,23-20 1704,-26 15-446,11-32 24,-19 33 649,0-31-1484,-6 31 240,-3-30-1969,-3 30 1084,-4-24-2088,1 19 543,-3-4-547,0 7 508,-1 6 989,0 17-2974,1-12 1841,2 24-4250,7-13 2575,-4-1 1958,13 12 0,-8-15 1,6 12-1</inkml:trace>
  <inkml:trace contextRef="#ctx0" brushRef="#br0" timeOffset="784">3792 971 26338,'0'-10'-7645,"0"3"7112,0 4 1,0 2 0,0 1 0</inkml:trace>
  <inkml:trace contextRef="#ctx0" brushRef="#br0" timeOffset="1001">2677 885 26068,'-2'-12'-6958,"0"-1"4641,25 2 5964,-18-3-3823,55 2 1395,0-8-1153,-23 13 0,4 0-1708,18-3 0,-1 1 1677,-21 3 0,-2 2 1,12-1-1,-1 1 1,16 1-1</inkml:trace>
  <inkml:trace contextRef="#ctx0" brushRef="#br0" timeOffset="1584">5225 671 28047,'-45'17'3190,"21"8"-4368,-24-22 1023,24 20-302,-41-11 580,25 1 227,-15 3-398,22-15 48,-1 5-601,6-6 251,-7 0-38,13 0 262,-5-13-1237,16-4-1333,3-15 79,7 1 839,25 4 1619,3 10 730,25 8-223,-14 9-168,-13 22-332,4 18 486,-12 12-245,-5-9 0,-2 2-446,3 15-445,-12-19 1,-2 0-1141,1 19-2,-17-1 898,12-3 1024,-32-1 1253,31-6-641,-40-2 760,13 9-390,-15-18-397,18-11 1,1-3 858,-6-1-412,-7 0 884,19-15-1051,3-4 807,4-2-995,5-16-923,5-5-1422,24-10 1428,32 11 868,1 7-650,-14 10 1,-1 2-709,13-1 406,5 17-5,-14-6 1,0 0 1335,20 10-1793,-10-3 1,-2 0-2878,3 4 3378,-18-12 0,-3 2 0,6 17 0,-2-13 0</inkml:trace>
  <inkml:trace contextRef="#ctx0" brushRef="#br0" timeOffset="7684">7477 734 24988,'0'-10'-3327,"0"1"1558,0 22 795,19 16-201,-14 13 730,10-3 0,1 2-605,-13 15 1007,2-15 1,2 0-1865,5 22 1542,-10 1 24,9-18 1,-2 0-66,-7-11 1,-1 2 5,5 20 1,0 1-49,-5 6 232,2-23 0,-1-1-623,-2 11 430,0-3-35,0-5-1372,-20 11 2018,16-19 1,-16 7 0,20-19 0</inkml:trace>
  <inkml:trace contextRef="#ctx0" brushRef="#br0" timeOffset="7851">7295 1590 23999,'-5'-42'-5844,"3"-17"4178,-1 13 910,3-14 557,24 4 923,4 14-195,-1 9 0,3 3 444,16-2-1000,-11 9 0,0 2 1574,10 4-1352,-3 6 1,1 4 780,10 3-750,-17 3 0,0 0-123,18 1 0,1 19 0,1 5 0</inkml:trace>
  <inkml:trace contextRef="#ctx0" brushRef="#br0" timeOffset="8239">8550 1204 24539,'-44'-23'-1321,"-8"9"1492,13 5 47,-5 9 544,7 0-164,1 0-235,1 19 409,0-14-507,4 41 240,4-23 199,5 24-1007,6 6-730,8-12-151,2 12-310,6-19-603,20-4-458,-15-2 886,40-4 341,-24-5 252,23-3 1056,13-6 769,-12-3-138,-5-14 1,1-1 1461,5 4-884,-16-13 1,-2-3 1057,7 4-596,-5-20-456,-6 6-276,-2-14-823,-9 10-750,-2-20-920,-9 28-419,-1-8 177,-1 44-472,0 8-315,0 37 152,0-10 2256,9-11 1,7-3 0,18-8 0,-4-6 0,0 0 0</inkml:trace>
  <inkml:trace contextRef="#ctx0" brushRef="#br0" timeOffset="8523">9427 1186 25078,'-19'-12'-3180,"15"3"-678,-32 6 5828,12 2-667,2 16 56,-14-12-512,32 31-1787,-24-29 1261,25 35-655,-10-23 2051,13 18-3160,21-1-720,-16-12 1025,27-5 0,5-4 23,-6-4 1593,5-4 1,1-1-979,7-4 1855,-1 0-903,-2-15 1791,-4 12-151,-5-28-416,-7 27-884,-5-48-1442,-12 30-748,-2-42-827,-24 33-1941,-11-13 3767,-9 29 0,-6-2 0,10 17 0</inkml:trace>
  <inkml:trace contextRef="#ctx0" brushRef="#br0" timeOffset="8701">8555 2241 24988,'-12'14'-5345,"28"-26"5512,19-12 1,15-16 0,-22 19 0,0 1 0</inkml:trace>
  <inkml:trace contextRef="#ctx0" brushRef="#br0" timeOffset="9285">10858 1150 26338,'-22'-36'-7786,"17"3"5488,-43 4 2886,27 5-981,-43 7 1448,22 6-419,4 18 0,0 6 1044,-5 8-1535,12 10 1,2 4 1574,3 10-1175,13 5 1,4 2-658,3 0 19,16-4 1,6-4-1585,14-10 781,0-10 0,2-4-899,16-7 878,4 0 710,-14-13 771,-1 0 604,1-17 887,9-13 621,-12-9-2084,-9 5 1,-2-2-161,-1-15-613,-8 1 0,-3-3-244,-7 18 1,-3-1-306,1-12 0,-1 0 60,0 10 0,-4 1-454,-6-1 1,-1 0 87,7 2 0,-1-2 462,-13-12 0,-3 1-164,7 14 0,1 1 238,-7-16 0,-1 4-596,-3 3 418,-2 0 47,21 22 1099,-14 10 338,15 22-112,-4 24 361,6 16-725,0-6 1,0 2 406,0 17-457,-2-5 1,4 2-175,5-25 0,0 1-334,-7 24 0,3-2-335,10-25 0,0-1 7,-11 7 1,-1 1-401,9-6 0,1-3-302,-2 16 419,-4-13 0,0-2-399,4 0-11,-8 2 1270,1-17 0,-2-6 0,0-1 1</inkml:trace>
  <inkml:trace contextRef="#ctx0" brushRef="#br0" timeOffset="9434">10522 1078 24539,'-8'-54'-6369,"2"13"5727,17 7 0,1 0 1074,-6-3-154,19 11 1,5 2 1233,-1-8-1053,1 17 0,3 0 520,23-11-1773,-13 9 1,1 1 1405,-8 5 1,1 1-243,8-2 0,0 2 0,20 0 0,-3 4 0</inkml:trace>
  <inkml:trace contextRef="#ctx0" brushRef="#br0" timeOffset="9868">11613 954 25168,'-10'12'623,"2"3"-1978,8 9-1272,0 0 1050,0 0 616,0 20 121,0-7 505,7-4 0,1 0-1709,-4 8 993,12-10 1,0 0-689,-11 3 1130,26 7-134,-28-17 23,24-4 502,-24-2-1116,28-4 2217,-20-6-527,21-3 1366,-14-21 385,9-10-243,-8-9-269,1-6 30,-3-7 26,-9 10-1287,2-19-302,-8 27-1237,0-3 485,-2 16-881,0 22 606,0 13 188,0 16 27,20 22-808,-15-19 148,32 15-122,-32-18-156,30-1 184,-21-4 1531,17-5 0,-7-4 0,0-4 0</inkml:trace>
  <inkml:trace contextRef="#ctx0" brushRef="#br0" timeOffset="10169">12437 1137 24449,'0'-10'-4677,"-20"0"5218,2 7 340,-21 17 1334,12 15-1742,8 10-807,2 4-98,16 9-1108,-5-14 1928,27 24-1755,-16-31 525,22-8 1,5-4-914,-5-6 1372,13-3 0,3-3 630,7-6 133,-16 3 0,1-4 423,1-9 1,-2-6 1202,18-14-796,-12 0 0,-3-3 692,-2-17-1876,-14 13 1,-2 0-491,-8-8-790,-3-13-1316,-36 7-551,4 17 2812,-10 11 0,-3 5 0,-9 5 1,-19 3-1</inkml:trace>
  <inkml:trace contextRef="#ctx0" brushRef="#br0" timeOffset="10601">13080 1071 24808,'17'0'630,"-1"0"-180,-1 16-3393,-1-12 2929,1 26-2161,-3-5 490,3 18 372,-7-1-656,0 15 107,-5-23 114,-2 8 1637,0-18-1070,-1-4 1619,1-5-36,-1-3-695,2-5 76,0-3-153,2-3 1449,5-20-83,1-11-489,4-9-116,-2 6 1,1 1 520,7-9-459,-3 4 1,1 0 1213,4-1 426,9-16-1832,-14 32 382,8 3 528,-11 15 319,5 4-622,0 15-1436,-3 10-822,8 24-903,-8-5 327,-4-12 0,0 0-1587,4 3 2988,6 13 1,-4-23 0,2 0 0</inkml:trace>
  <inkml:trace contextRef="#ctx0" brushRef="#br0" timeOffset="11016">14075 1029 24539,'-16'-4'-121,"-10"1"280,-16 18 1806,15 5-1596,-11 21-617,26-7-793,-7 15 385,11-20-504,8 9-68,18-7-668,6-10-602,21 2 1343,0-16 1017,-8-3 634,1-19 1182,-12-9-496,-9-8 67,0-17 5,-16 17-846,4-22-885,-5 22-743,0-7 302,0 21-1398,0 24 967,0 28 370,0 15 440,0 13 462,0-5-110,0 4 187,0 5-56,6-19 1,1 0-44,-5-12 1,0 1 3,9 20 0,0-1-472,-9 2 95,3-15 0,-1-2-363,-4 0-154,0 3-271,-26-21 1729,20-5-1374,-47-6 1426,29-5 0,-29-4 0,8-2 1</inkml:trace>
  <inkml:trace contextRef="#ctx0" brushRef="#br0" timeOffset="11255">12523 532 24449,'28'-8'2345,"-5"3"-1822,21 4-1052,-12 1 223,-7 0 312,4 0-464,-8 15-1399,-5 6-678,-9 12-890,-30 2 1565,18-3 1829,-26-7 0,-4 1 0,5 14 0,-4-13 0,1 0 0</inkml:trace>
  <inkml:trace contextRef="#ctx0" brushRef="#br0" timeOffset="11520">11950 560 24718,'0'38'-5665,"13"9"2083,-9-9 2539,9 6-231,-13-12 1193,0 1-67,0 1 105,0-1-2093,0 0 1506,0-4-534,-17 8 557,-1-12 1182,-2 2 0,-10-15 1,10-3-1</inkml:trace>
  <inkml:trace contextRef="#ctx0" brushRef="#br0" timeOffset="11750">13085 347 26068,'40'8'-62,"0"-1"0,0-5 0,1 0-62,0 5 1,0 1 159,1-8 1,0 0 1,-1 5 0,1 1-18,17-5 0,1 1-182,-17 6 1,2 2-1134,8-7 0,5-2 1,-6 3-97,-13 5 0,-2 0 1349,19-2 0,-4 1 0,-9 10 1,-3-3-1</inkml:trace>
  <inkml:trace contextRef="#ctx0" brushRef="#br0" timeOffset="12634">15972 1070 25438,'-38'-17'-2755,"-2"3"2442,-4 6 594,10 5 1,-1 3 509,-20 14-210,9-1 1,2 5 571,-6 19-1105,21-15 1,3 2 6,-1 11 537,9 0-639,10 2-716,3 10-650,34-15-930,17 5 192,14-19 1742,-13-12 1,0-2 10,13 3 484,-19-16 1,0-5 546,-3-1 1,-1-3 168,-10-4 1,-2-2-87,14-11 0,-3-1 852,-4-13-1190,-10 2 1,-3-1-659,-8-17 65,-4 7 0,-2-2-409,-5 22 0,0 1-369,1-11 1,-2-1 107,-10 4 1,-1 2-1067,7-18 1010,-14 18 0,1 3-896,14 5 1015,-11 0 13,4 21 629,8 23 752,-8 18-245,10 5 0,2 4-44,-1-3 1,0 1-60,0 22 1,0 1 3,0-19 1,0-1-290,-1 14 1,2-1-62,8-14 0,0-1-395,-7-1 0,1 0-721,12-1 1,1 0-1307,-13 26 941,30-1 1496,-16-9 0,19-4 0,-7-3 0</inkml:trace>
  <inkml:trace contextRef="#ctx0" brushRef="#br0" timeOffset="13033">16733 1020 25888,'-18'-34'-6634,"-10"-6"4567,4 11 2194,-5 11 1,-1 2 695,7 4-245,-31 1 344,21 11 169,0 21-709,-1-2 710,13 8 0,1 4 302,-5 11-431,-3 18-754,22-16-725,2 2-299,11-10 1,6-1-1720,18 8 1088,-3-9 1,4-4-116,23-15 1370,-15-5 1,0-1 346,10-8 299,-9-10 0,0-2 1267,2 6-475,-17-17 1,-1-6 951,7-9-536,-15-16-1217,-7 19 1,-3 0-823,-6-7-613,2-8-661,-3 21-430,-19 4-396,14 6 532,-14 3 901,6 8 1109,10 27-97,-10 12 639,13 13-1087,0 2-240,0-10-307,0-2-1,0 0-2729,21 8 3527,3-13 0,1 4 1,-6-16-1</inkml:trace>
  <inkml:trace contextRef="#ctx0" brushRef="#br0" timeOffset="13391">17182 1039 24269,'1'-8'-2752,"2"2"2462,1 6 1837,0 18-3704,2 4 482,-1 12 675,3 0 117,1-5-1333,-2 1 1426,2 1-557,0 10-672,-1-10 1885,3 12 204,-7-24-1232,0 2 1182,-2-16-119,14-49 1167,-3 13-378,3-14 0,1-3 493,4 0-483,-7 16 0,0 0 752,12-20 485,-8 17-326,8-2 393,-13 26-930,2 4 480,-4 23-2553,-1-12 1058,1 39-1341,0-18-249,0 26 129,1-7-57,-6-9 1,0 0-1656,2 20 168,-1-11 0,-1 0 2961,0 5 0,3 7 0,-5-22 0</inkml:trace>
  <inkml:trace contextRef="#ctx0" brushRef="#br0" timeOffset="13634">16410 361 26158,'32'-21'1634,"2"8"0,0 0-368,-7-5-1068,11 6 0,2 2-190,1 0-29,10 3-375,-3 5-510,-14 2-893,17 18-677,-25-14 1930,12 29 0,-20-10 1,5 15-1</inkml:trace>
  <inkml:trace contextRef="#ctx0" brushRef="#br0" timeOffset="13851">17462 340 25168,'15'0'1619,"0"0"-899,6 0-540,-6 0 0,13 20-1719,-9-1 96,5 5 342,7 4-246,-7-8 79,27 11 81,-18-10-233,16 1-226,-10-20 1229,4 7-320,1-9 1048,-10 1 0,0-2 0,17-19 1,-16 7-1,0 1 0</inkml:trace>
  <inkml:trace contextRef="#ctx0" brushRef="#br0" timeOffset="21117">19892 483 23999,'9'-14'292,"-1"-1"-1059,-1 7 1246,-3-3-1100,1 8 1657,-2-2-1176,0 3 2002,1 1-807,-3 13-2254,1 9 116,-2 31-177,0 2 1003,-7-19 1,-4 4-364,-3 17 1,-3 2 425,-3-12 0,-2 2-239,0 9 0,-1 6 0,2-4-264,-1-3 0,-1 0 918,4-12 1,-2 6 0,0-1 0,2-5 238,-4 11 0,0-4-310,3-6 0,0 1 0,1-3-149,1 0 1,1-3-313,0-1 1,1 0-223,2-4 0,0 1-1415,-2 5 0,3 0 1870,0 14 1,0 5-1,13-29 1</inkml:trace>
  <inkml:trace contextRef="#ctx0" brushRef="#br0" timeOffset="21484">20590 759 25798,'0'-13'-5126,"0"2"3177,0 3 2234,0 1-924,0 26 214,0 44 211,0 2 153,-7-1 0,-1 2-648,6-28 0,0 0 801,-4 14 1,-2 0-10,0-15 0,2-2-149,4 0 0,0-1-35,-5-1 0,0 0-455,1 11 1,2 0-260,2 18-498,-6-14 0,0-2 297,5 0 1052,-7 6 1,4-24-1,0-3 1</inkml:trace>
  <inkml:trace contextRef="#ctx0" brushRef="#br0" timeOffset="21635">20067 1562 23729,'0'-33'-5576,"0"2"3717,26 0 3714,-2 0-967,27-1 630,-4-2-580,8 0-552,-25 18 1,1 0-222,3 1 1,1 0 540,-1 2 1,1 0-202,0 0 1,3 1-416,13 0 0,0 1 0,-12 3 1,-1 0-1,11 1 0,1-1 0</inkml:trace>
  <inkml:trace contextRef="#ctx0" brushRef="#br0" timeOffset="21854">21242 1380 24539,'0'14'-4497,"0"-4"2548,0 17 975,0-8 336,0 21 122,0-12 212,0 10-1453,0 1-1279,0-10 2917,0 17 0,14-22 1,3 5-1</inkml:trace>
  <inkml:trace contextRef="#ctx0" brushRef="#br0" timeOffset="22034">21295 775 23189,'0'-12'-8184,"0"3"7651,0 5 1,0 3 0,0 0 0</inkml:trace>
  <inkml:trace contextRef="#ctx0" brushRef="#br0" timeOffset="22418">21795 1281 24898,'6'28'-6737,"2"2"4417,0 10 1155,0-4 490,2 21 162,-6-22 391,3 8-58,-4-16-1611,-1-3 2021,-1 1-43,1-1-8,0-5-511,0 0 79,0-12-256,0-2-67,1-5 2367,1 0 0,5-19-841,-3-9-495,5-14 430,0-21-127,-1 20-255,-3 9 1,0 0 675,1 0-1338,1-3-763,-2 25 1116,0 5 1076,0 7-179,1 21-2124,5 10 40,-2 11-88,8 18-483,-6-24-529,2 12-865,0-20-839,-1-3-198,4-5 4325,3-9 0,2 0 0,4-5 0</inkml:trace>
  <inkml:trace contextRef="#ctx0" brushRef="#br0" timeOffset="22817">22502 625 24808,'0'14'-3147,"0"13"1019,0 16 1153,15 11-465,-11-5 956,12 5-220,-3 4 214,-10 2-1303,11 0 1658,-9-17 1,1 0-113,5 17 57,-1-12 1,0-1 257,0 0-425,2 17 549,-9-34-34,4 1-583,-5-17 271,1-5-282,-1-3-139,3-4 1741,1-1 448,12-19 152,-1-13-1141,1 3 0,1-2 1005,8-22-368,8-3 336,-12 18 202,-2 5-1087,-4 7-378,-1 5-432,-4 10 929,5 3 350,-5 29-2543,5-16 693,-5 24 1,-1 6-1476,8-6-131,0 15 1,1 2-2501,3 5 4415,-5-16 1,1-2 0,9 15 0,5-3 0</inkml:trace>
  <inkml:trace contextRef="#ctx0" brushRef="#br0" timeOffset="23425">24737 516 26338,'2'-22'-4273,"-1"0"2565,2 8 1174,-3-1 880,0 6-697,1 3 430,0 2 123,1 4-202,3 40-336,-1-11 164,-1 3 1,0 4-70,1 7 1,-1 1 116,0-9 1,-1 4-94,1 7 0,-1 6 0,1-4-163,-1-3 0,0 2-442,1 15 1,1 8 0,-1-8-475,-1-12 0,1-2 641,1 8 0,0 5 0,0-9 171,-3-17 0,1-3-517,0 14 1,0-3 1030,-2-2 1,0 1-1,0-21 1</inkml:trace>
  <inkml:trace contextRef="#ctx0" brushRef="#br0" timeOffset="23584">24465 1397 25078,'-19'-45'-8048,"4"3"5074,6 2 2111,4 3 430,5 0 567,0 4-38,23-10 851,15 13-1489,14-6 2250,10 17 299,-8-1-219,6 7-310,4 2-1027,-31 7 0,1 2-215,1 0 0,0 1 0,0 0 1,-1 0-1,1 1 0,-1 0 0</inkml:trace>
  <inkml:trace contextRef="#ctx0" brushRef="#br0" timeOffset="23866">25647 1101 25798,'-44'-14'-402,"-9"11"948,13-11-1342,-7 14 1430,13 15 475,-13 11-391,14 7-758,8 1 1,3 1-473,7 3 211,14 0 1,4 0-1238,2-4 732,26-5 1,6-4-559,-3 2 431,17-8 1,3-4-182,6-4 1009,-20-6 0,1-1 245,-3-2 1,-1-4 1066,15-15-125,-14 6 0,-4-3 1573,-4-23-2538,-1-22-376,-21 17-1059,-17 5 1,-2-1-1788,5-6 2856,-25 10 0,-5 2 1,9 0-1,-4 13 1,-1 0-1</inkml:trace>
  <inkml:trace contextRef="#ctx0" brushRef="#br0" timeOffset="24268">26158 1070 26517,'0'37'-5755,"0"-6"3626,0 3 975,0-4 605,0 16 124,0-12 120,14 12-570,-11-19-961,10 0 1171,-13-5 126,11 4-373,-9-10-565,16 2 1271,-9-13 644,6-2 1081,1-27-333,2 18-219,-1-26 0,0-7-52,13 5 331,-2-12 0,0-3 422,4-4-1067,-11 20 0,-1 0 38,4-7-669,-4 8-5,-5 3-8,-3 17 1007,-4-3-1263,-3 14 1311,-2 14-2465,-2 19 284,-1 11-212,0 7-1330,0 13 586,0-15-564,17 15 2337,-12-26 1,35-4 0,-12-4 0</inkml:trace>
  <inkml:trace contextRef="#ctx0" brushRef="#br0" timeOffset="24687">27083 1000 24269,'-20'-8'-1094,"-1"4"913,-14 19 2302,17 7-2290,7 12-995,11 10-334,0-15 105,23 8-995,7-4 1382,-2-11 586,5-6 0,0-3-1014,-10-5 1331,10-3 1,0-1 1013,-7-4 955,9-16 908,-16-5-381,-2-21-1185,-9 8-988,-5-1-996,-2 6 115,0 6-712,0 30-570,-1 23-291,0 24 902,0 9 595,0-8 359,0 6 213,16 0-441,-12 3 449,13-1 100,-17 0 7,5-22 0,1 0-222,-3 19 190,2-16 1,1-2-433,-6 0 65,0 3 234,-17-21 490,12-8-541,-38-3 830,20-5-57,-28-4 1,7-2 0,-3-2 0</inkml:trace>
  <inkml:trace contextRef="#ctx0" brushRef="#br0" timeOffset="25284">23520 971 26967,'48'-6'1171,"4"-3"-595,3 2-505,4-5 115,7 3-1304,-19 4 0,1 0-83,-10 2 1,0 0 1167,12 0 1,0 0-1,15 3 1,1-1-1</inkml:trace>
  <inkml:trace contextRef="#ctx0" brushRef="#br0" timeOffset="27800">7292 3430 26787,'14'-17'-7,"-11"2"-1623,19 5 3997,-19 20-5178,5 5 808,-2 24 806,-4 3 577,8 13-1319,-10 10 1214,3-29 0,-1 2 470,-2 2 0,0 3-871,1 22 1,0 1 1316,-1-14 0,0-1-49,0-5 0,0 2 0,0-4-156,0 5 1,0-3-219,0 1 1,0 0 87,0-2 1,0-1-233,0 0 0,0-2-41,0-2 1,0-1-253,0-1 1,0-2-1028,0 28-193,15-8 1790,-11-10 0,12-9 0,-16-5 0</inkml:trace>
  <inkml:trace contextRef="#ctx0" brushRef="#br0" timeOffset="28051">7945 3482 26787,'0'-7'-3957,"-18"3"4882,14 26-1286,-5 8 0,0 5-160,9 31 75,0-2 1,0 0 49,0-25 1,0-1 177,0 14 0,0 0-625,0-14 0,0-1 724,-1 1 0,2 0-849,9-1 1,0 0 49,-8 14 0,1 0 92,14-14 0,1 1-453,-16 19 1,0 0-209,22 3 1426,-22-17 0,-2-1 1,10-1-1,-10 6 1</inkml:trace>
  <inkml:trace contextRef="#ctx0" brushRef="#br0" timeOffset="28203">7348 4332 25258,'-8'-28'-8363,"3"1"5929,2-9 1689,27 8 2702,-2-9-1530,26 11 647,-4 3-946,10 0-57,-10 9 1,3 2-1,-9 3 1,0 1-1,13-1 1,0-1-1</inkml:trace>
  <inkml:trace contextRef="#ctx0" brushRef="#br0" timeOffset="28501">8815 4176 25168,'-30'5'3239,"-18"-2"-3030,42 3-280,-49-1 322,28 6 541,-26 4-406,13 4-23,4 6-52,-11 15-535,18-6-179,0 25-232,21-24-701,8 8-1049,0-16-23,27-4 171,-3-3 314,27-5 1084,-5-7 534,3-3 399,-9-3 1,0-3 1044,20-19-142,-14 7 1,-2-3 1105,1-24-789,-7-2-403,-18 9-1338,-18-2-1447,6 0 37,-30-2-1270,17 5-741,-48 1 3448,28 7 1,-32 5 0,14 3 0</inkml:trace>
  <inkml:trace contextRef="#ctx0" brushRef="#br0" timeOffset="28883">9212 4031 25078,'0'36'-4766,"0"-4"2727,0 9 1065,0-7 245,15 7-635,-11-6 951,12 0-251,1 0-1507,-3 13 1598,6-13-269,1 17-216,-8-27-781,8 5 1995,-3-21 416,-5 1 321,0-10 1278,-2-24-891,5-14 154,-3-14-562,-2 11 0,0 0 743,0-12-944,-1 10 0,0 0-508,-3-1 104,7-6-988,-7 26 900,1 11 387,-1 0 188,10 12 494,-4-4 612,18 23-1737,-10 10-783,1-1 0,0 3-1774,6 21 610,-7-21 1,-1-1 1454,9 17 0,4 3 0,0-1 0</inkml:trace>
  <inkml:trace contextRef="#ctx0" brushRef="#br0" timeOffset="29789">9828 4199 23549,'13'-27'-1735,"-10"2"-369,24 5 4162,-16-1-1951,15 2 1179,5-10-775,-6 8 116,8-5-281,1 9 1045,-7 8 807,8 0-1844,-11 8 315,2 1-873,0 15-829,0-11 634,-2 31-1754,9-1 200,-9 9 163,-6-9 1,-1 0-2091,1 11 30,4 16 3488,-11-27 0,-1 0 0,4 18 0,-5-18 0,1 1 0</inkml:trace>
  <inkml:trace contextRef="#ctx0" brushRef="#br0" timeOffset="30201">10815 4378 26068,'0'-9'-6206,"0"3"4347,0 0 975,0 2 335,0-3 124,16-4 2361,-12-1-1839,44-12 570,-29 4 265,11 1 0,2 1 1286,-1-5-289,9-7-133,-17 13 144,-5 0-2056,-7 1 688,1 1-1381,-11 1-697,4 0 268,-5-2-512,0 5 44,-21-5 336,1 12 993,-22-1 567,7 28 570,5 10 483,2 13-1205,21-9 1,3 1 68,-6 11-339,7-2 0,6 0-1001,20 7-114,-21-17 1,2-2-491,20-11 1,3-2-1475,-2 19 3022,27-1 0,-7-11 0,3-1 0</inkml:trace>
  <inkml:trace contextRef="#ctx0" brushRef="#br0" timeOffset="30569">12100 3340 25438,'-10'-30'-7281,"7"2"6083,-7 3-384,2 2 573,5 5 1056,-17 0 440,8 10 7,-10 0-1042,2 35 2563,-2-2-443,-3 29 90,-3-2-11,1 8-1145,6-9 1,2 3-285,6-13 0,1 3-172,0 4 1,0 5 0,3-4-380,4-4 0,1 1-78,0 4 1,1 3 0,4-4-455,9-4 0,2-2 137,-12 14 0,5-2-778,29-4 1,3-4 433,-21-11 0,1-1-85,13-2 1,7 0 0,-2-5 385,-6-5 0,2-5 879,24 6 0,1-5 0,-22-12 0,-1-3 0,11 0 0,1-1 1</inkml:trace>
  <inkml:trace contextRef="#ctx0" brushRef="#br0" timeOffset="30837">12722 4023 25348,'-29'-22'-2886,"-34"3"3336,38 6-256,-13 6 0,-3 7 848,0 18 487,-15-13-1001,21 41-619,2-22 342,6 24 507,6 13-1134,9-15-101,6-6 1,6-1-1492,25 1-1037,-2 10 334,25-26 1708,-7-11 49,4-1 826,4-12 900,0 4 47,0-22 1388,10-11 340,-22-10-1693,-14 10 1,-4-1-659,-8-9-970,-4-13-746,-7 17-978,-21 1-567,16 3 2498,-39-6 0,12 14 1,-24-4-1</inkml:trace>
  <inkml:trace contextRef="#ctx0" brushRef="#br0" timeOffset="31233">13018 3988 24539,'3'21'-6145,"-1"9"4305,-2-8 1050,0 18 224,0-2 339,0 16-89,0-19 236,0 9-1606,0-16 1918,14-4-715,-11-2-290,10 1-40,-13-10 273,8 1-154,2-11 1638,13-26 453,-4 4 136,5-22 280,-4 7-129,1-7 61,0-3-838,-7 12 1,-1-1 534,6-12-1443,-6 11 0,0 2-772,-2 4 707,2-2-85,-8 22 365,2 3 657,-1 20-2319,2-11 1352,0 34-1090,8 3-442,0 10 305,-1-10 0,2 0-1095,7 9 168,-1-7 0,2-2-1774,6 2 4192,-7-15 0,0-3 1,12 0-1,2-2 0</inkml:trace>
  <inkml:trace contextRef="#ctx0" brushRef="#br0" timeOffset="31487">14003 3522 26068,'0'-33'-5576,"0"5"4437,0 5 704,0 12-204,0 39 214,15-3-304,-11 37 447,11-15-755,-8-5 0,0 2 923,-1-11 1,0 2-117,6 27 1,0 0-31,-6-25 0,-1-1-60,2 11 0,-2 0-632,-4 13 731,10-3-736,-9-6 278,5-6-411,-4-5 191,-1-6 970,-1 1 1,-1-11 0,0-1-1</inkml:trace>
  <inkml:trace contextRef="#ctx0" brushRef="#br0" timeOffset="31807">13743 4076 24539,'0'-35'-6116,"0"2"3987,0 3 1155,26 2 2630,-3 2-495,25 2-370,-15 9 0,1 2 575,20-6-1086,-3 7 0,0 1 1790,10 3-1198,-22 4 1,1 1-10,-5 1 1,-3 3-583,17 16-404,-13-6 1,-2 3-1258,-1 21 287,-9-7 0,-3 1-1217,-3 11 955,-5-3 0,-3 1-921,-2 10 246,0 13 313,-4-5 610,-2-18 692,0 14 859,-2-31-201,0-1 488,0-32-290,0-15-498,0-32-121,0 6-391,0 12 1,0 1-109,0-11-258,6 10 1,2 1 1008,-5-3 1,11-7-1,-14 21 1</inkml:trace>
  <inkml:trace contextRef="#ctx0" brushRef="#br0" timeOffset="32718">15390 3971 25258,'-49'-16'-697,"-7"-5"-244,2 18 1744,-2-6-757,12 9 415,-16 15 415,15-11-566,12 10 0,3 4 86,0 11 196,-1 20-379,23-6-1334,2-1-1,6-15-834,22-2-500,-17-5 1241,26-7 0,5-4 56,-7 1 635,14-4 1,2-2 675,0-4 385,-7-5 0,-2-6 1366,0-13-936,-9 2 1,-4-2 736,-7-15-948,7-1-555,-22 4-1291,5 12-33,-6-7 19,0 17-1041,24 4 2674,9 5-176,15 5 180,-8-13 0,0-4 714,3-4-233,-3-13 0,-3-4 24,-7-7-367,-9-1 0,-4-4-329,-8 17 1,-3 0-1282,1-13 0,-3-1 178,-2 10 0,-1 0 20,0-1 0,-2-1-223,-8-20 1,0-2-9,7 15 0,-1 0 87,-12-13 0,-3 0 156,8 7 1,1 4 173,0 14 0,-1 1 87,-5-9 0,3 3-270,10 9 507,-21 7 431,14 48 678,-3 5-453,4 15 0,3 5-91,2-13 0,0 3-128,1 9 0,-1 6 0,1-3 146,0 0 0,0 1-111,0 6 0,1 5 0,4-5-271,9-4 0,0-3-37,-10-6 1,-2 1 0,5-4-562,17 3 0,-1-3 110,-18 0 0,-1-1 116,18-1 0,4 0 57,-7 12 0,1 0-78,4-15 1,2 0 108,9 17 0,-1-3 83,7-1 120,-13-23 0,0-3 712,11-2 160,-1-10 351,0-7 393,0-5 514,-1-21 83,1 1-1199,-10-10 0,-2-4 410,15-14-834,-7 0 1,-2-3-269,-13 17 0,-2 0-320,5-13 1,-1 0-107,-9 10 0,-1 1-247,-2-2 1,0-1-265,0 0 0,-2-2 287,-1-20 1,-2-1 71,0 14 1,0 0 237,0-4 1,-1-4-1,-4 5-336,-7 7 0,-3 1 253,3-23 0,-2 4-647,-15 1 340,10 26 0,3 3-485,10 1 587,-21 10 781,23 6-787,-21 7 1751,21 22-444,-24 26 561,19 11-1127,-2-8 0,-1 8 1,2-4 145,4-5 0,1 1-308,-2 15 0,1 8 1,1-7-252,2-12 1,2-1 113,5 5 1,4 5 0,-3-5-729,-5-6 0,2 1 37,6 2 0,5 4 0,-2-5-448,-1-6 1,-1-2 163,-3 11 0,4-1-933,13-9 0,0-3 175,-5 16 1667,3-23 1,2-4-1,4 0 1,2-6-1</inkml:trace>
  <inkml:trace contextRef="#ctx0" brushRef="#br0" timeOffset="33055">16700 4090 26428,'-21'-10'-2688,"4"2"1494,17-5-984,0 6 1286,0 3-123,24 2 2295,6 1-385,14 1-985,-1 0 807,-12 0 44,2-14 1362,9 0 138,-12-3-176,10-21-2284,-26 20-90,3-26-96,-16 0-991,3 8 160,-28-23-1815,18 28 487,-34-10 502,35 26-40,-41 2 1820,39 33 253,-31 15 1531,35 13-1628,-2-11 0,1 0 450,4 14-1304,10-10 0,2-1-1066,-7 7 1401,15-18 1,4-3 337,5 16 1,-1-16-1,-5 3 1</inkml:trace>
  <inkml:trace contextRef="#ctx0" brushRef="#br0" timeOffset="33383">17265 3867 25708,'0'-20'-5666,"0"1"4347,0 2 255,0 57 425,17-19-22,-14 13 1,-2 3 389,16 2-514,-5 2-1367,-9-1 2009,19 15-587,-20-15 613,15 19-349,-15-33 1272,9 7-1542,-6-22 712,2-2 271,0-7 952,0-22 0,14-13-82,-4-14-437,4 7 1,2-2-134,-8 12 0,1 0 193,13-27 0,2-2 80,-11 23 0,-2 0-365,7-10 0,1 0-1242,-2 5 1,0 3 144,12-15-294,-10 17 0,0 5 1184,0 8 0,5 3 1,-14 18-1</inkml:trace>
  <inkml:trace contextRef="#ctx0" brushRef="#br0" timeOffset="34004">18700 3512 26607,'19'22'-6011,"8"10"3906,0-29 3715,9 23-1998,-7-23 1247,8 16-1458,4-16-447,-8 4 0,2 1-1088,21-3 2377,-8 1 0,0 0 0,6 1 0,-20-3 0,0-1 1</inkml:trace>
  <inkml:trace contextRef="#ctx0" brushRef="#br0" timeOffset="34184">18738 3985 24629,'0'6'-4857,"0"0"2909,19-5 3871,24 0-632,10-16-650,-17 13 1,3 0-849,13-14 0,0-1-220,-9 15 0,2 0-453,6-7 1,5-4 0,-4 2 1151,-3 3 0,-3 1 1,15-2-1,-1 1 0,-21 2 1,0 0-1</inkml:trace>
  <inkml:trace contextRef="#ctx0" brushRef="#br0" timeOffset="34451">19440 3433 25078,'-33'-29'-4218,"8"4"2317,3 3 1245,13 3-759,3 4 360,6 2 1219,0 3-63,24 4 682,-2 2 1154,43 2-243,-16 1-940,-5 7 0,1 5 1012,12 16-1037,-21-10 1,-2 5-604,-3 10 1,-4 3-303,11 14-1034,-16 0 0,-4 1-63,-10-16 0,-3 0 107,1 27 1,-5 0 175,-9-22 1,-2-1 27,2 5 1,-1 4 0,-2-5-100,-7-2 0,-2-2 147,-1 12 0,0-1 1063,5-15 1,0-2 0,0 0 0,0 0-1,1-1 1,0 0 0</inkml:trace>
  <inkml:trace contextRef="#ctx0" brushRef="#br0" timeOffset="36651">20995 3251 25168,'0'-18'-4766,"0"3"2997,0 2 975,0 3 155,0 2 213,0 1 32,0 3 166,0 10-469,0 2 697,0 24 0,0-6 0,0 16-90,0-2 180,0 9-90,0 7 0,0-9 0,0 1 0,0-10 0,0 0-90,0 28 1,0 0-91,0-27 0,0-2-77,-1 13 0,2-2-510,13 17-642,-10-2 41,10-3-340,-14-2 89,0-6 1619,0-2 0,0-10 0,0-1 0</inkml:trace>
  <inkml:trace contextRef="#ctx0" brushRef="#br0" timeOffset="36851">20612 3879 25258,'21'-17'1200,"-15"-1"-4068,48-1 4829,-26-3-1561,4 10 1,2 0 382,24-14-617,-24 13 1,3-1-1170,23-6 0,2 1 397,-12 3 0,1 2 642,-6 1 0,3-1 0,-2 2 0,6 0 0,-3 1 0,2 1 0,1-1 0</inkml:trace>
  <inkml:trace contextRef="#ctx0" brushRef="#br0" timeOffset="37055">21803 3860 24808,'-6'18'-3180,"5"-2"709,-5 3 2184,6-4-918,0 14 312,0-7 140,0 8-397,0-9-1436,0 0 705,17-3-143,-13-1 1842,13 0 0,-3-2 0,4 0 0</inkml:trace>
  <inkml:trace contextRef="#ctx0" brushRef="#br0" timeOffset="37227">21798 3220 24269,'0'-9'-1861,"-6"3"1,4 3-1,-5 1 1</inkml:trace>
  <inkml:trace contextRef="#ctx0" brushRef="#br0" timeOffset="37619">22298 3788 24629,'8'21'-7736,"0"0"5363,4 9 1091,-3-7 359,3 9 361,-5-8 219,1 1 135,-4 1-1712,1 1 2249,-2 0-38,0 9-39,-2-9-263,-1 12 328,0-20-522,0 1-1037,0-12 1386,0-23 426,0-29-151,0-5 69,8 8 0,1 1 187,-4-1-349,29-10 2007,-30 17-1284,24 18 1462,-18-1-1509,10 17 684,-6 18-2054,1-13 952,-2 37-1366,7-3-1123,-3 11 650,-5-14 0,1-1-2937,5 7 3893,-4-10 0,0-1 1,8 2-1,7 4 1</inkml:trace>
  <inkml:trace contextRef="#ctx0" brushRef="#br0" timeOffset="38035">22912 3192 24718,'-11'-9'-3368,"9"24"2020,13 20 75,0 1 1,2 3 443,0-4 0,1 0 291,6 5 0,0 1 143,-6 4 1,-1-1 73,6-10 0,2 2-778,2 21 0,-1-1 578,-9-24 0,0-1 34,6 17 0,-2-2 388,-1 3 111,-5-16 1,-1-2 13,-3-2 249,1 1-279,-6-18-565,-1-5 840,-1-24 371,0-13 150,0-15-166,0-5 247,0-13-423,18 16 35,-17 11 0,2 1 607,27 3 1010,-27-2-1843,21 24 2150,-10 24-2359,8-9 1135,-2 41-1871,7-2-340,-3 14-311,-4-13 0,1-1-2347,7 13 2413,-9-20 1,-1-1 609,12 14 1,4-3 0,3-1 0</inkml:trace>
  <inkml:trace contextRef="#ctx0" brushRef="#br0" timeOffset="38335">24475 3147 26877,'-16'21'-156,"4"13"-1743,12 15-487,0 10 1618,7-2 1,3 0 69,-3-19 0,2 0 338,2 12 1,1 5-1,-1-5 7,-3-13 1,-1 0-793,7 25 1,0-1 56,-6-25 0,0-3 229,0 11 1,1-1-86,1-4 1,0-2-424,-2 15 419,-3-13 0,-1-2-766,2-3 1786,-6 2 0,0-22 1,0-4-1</inkml:trace>
  <inkml:trace contextRef="#ctx0" brushRef="#br0" timeOffset="38484">24118 3834 24539,'0'-37'-5397,"20"7"6312,14-20-533,13 17-292,-6 4 1,3 1-259,-13 9 1,1 2-145,11-7 1,1 1 434,-9 7 1,0 1 0,-1 0-1,1 0 1,2 1 0,0 0-1</inkml:trace>
  <inkml:trace contextRef="#ctx0" brushRef="#br0" timeOffset="38835">25365 3659 26517,'-22'4'2269,"-13"1"-1769,20 1 526,-18 4-665,6 3-61,-4 4-230,0 4-90,-3 4 185,-8 17-608,14-9 171,11-4 0,2 2-1177,6 3-199,1 11-239,8-15-463,18-3-80,-13 0-378,54-2 1998,-31-8 425,14-8 0,4-4 697,4-1 127,-6-15 0,1-2 1383,6 7-765,-20-18 1,-3-4 846,6 6 191,-13-26-2275,-8 11-609,-8-22-760,-5 18 13,-9 7 1,-6 3-2014,-19 1 3166,-20-3 0,8 23 1,8 5-1</inkml:trace>
  <inkml:trace contextRef="#ctx0" brushRef="#br0" timeOffset="39251">26068 3721 24988,'-25'-12'-2039,"-5"-5"599,-29 15 2637,13-5-935,-1 7 330,5 22 360,13 5-695,4 12-725,6-1 508,17-10-1116,-7 17-521,29-14-1321,9 18 546,12-24 594,4 0 557,-9-15 1193,0-5 388,1-5 1172,9 0-323,-12-16 1745,9-9-151,-29-9-1505,5-19-740,-18 16-1138,5-10 93,-6 1-1020,0 14-269,-16-11-953,12 26 174,-11 18 3343,15 19-2820,17 28-54,1-6 261,0-12 1,0-1 1770,0 4 0,17 7 0,-11-16 1</inkml:trace>
  <inkml:trace contextRef="#ctx0" brushRef="#br0" timeOffset="39619">26495 3673 24449,'7'19'-8781,"-1"15"6700,-1-17 653,-2 19 1114,1-7-4,2 14 95,-1-9-2,4 19-1782,-5-24 2478,3 2-494,-4-13-141,1-4-864,-1-4 281,-1-4 215,1-3 483,2-18 1042,2-11-394,11-25 556,-4 3-440,3 12 1,2 0 1156,3-11-996,-6 18 0,2 0 1865,14-22-1098,-8 18-274,14-6 20,-17 26 162,5 5 65,-7 8-953,-2 22-1801,9 9 45,-10 14-780,7 3-1478,-5 11-252,-6-14 3079,-2-6 0,1-1 1,2 4-1,6 11 1</inkml:trace>
  <inkml:trace contextRef="#ctx0" brushRef="#br0" timeOffset="39934">27778 3023 26787,'-23'0'0,"2"20"175,0-15 1024,2 43-2481,-9 2 864,17-20 0,0 5-42,-7 19 1,2 0 79,7-19 0,2 0-233,-2 12 0,3 2-122,1-1 1,6-2-350,7-11 1,4 1-1028,2 20 1,5-2 757,2-25 0,3-2-551,13 14 0,2-3 1897,12-3 0,-16-16 0,1-4 0,15 0 0</inkml:trace>
  <inkml:trace contextRef="#ctx0" brushRef="#br0" timeOffset="40183">28363 2799 26158,'14'-7'3984,"10"2"-3383,7 30-3564,3-18 2252,-12 27 1,-3 7-1709,12-6 1746,-10 4 0,-2 2-653,6 14-911,-6 2-588,-4 5 340,-7 1 1955,-4 3 302,-2-33 1,-3 2 162,-6 15 0,-5 0 73,-6-10 1,-4-1-459,-2 6 0,-3 2 0,-2-4 347,-9-2 1,-1-2 373,8-5 1,0 2 0,1-3-1,-7 3 1,1-2 0,-3 1 0,1 0-1</inkml:trace>
  <inkml:trace contextRef="#ctx0" brushRef="#br0" timeOffset="41317">6837 7174 26607,'20'15'-4568,"16"5"3543,15-18 2255,10 7-740,-4-9 20,7 0-578,-29 0 0,0 0-332,1 0 1,0 0-141,1 0 0,1 0 650,-2 0 0,-1 0-93,1 0 0,-1 0-1392,28 0 1443,-3 0 0,-12 0 1,-4 0-1</inkml:trace>
  <inkml:trace contextRef="#ctx0" brushRef="#br0" timeOffset="41485">7233 7567 24629,'-55'20'4132,"5"0"-2961,4-6-656,3-2-141,17-7-533,34-2-1316,36-19 1194,20-1-377,-10-1 1,0-2 27,-18 6 0,0 0 617,7 0 1,4 0 0,-4 0 0,-4 2-1,-1 0 1,13-5 0,-1 0 0</inkml:trace>
  <inkml:trace contextRef="#ctx0" brushRef="#br0" timeOffset="41789">7602 6791 25708,'-31'-16'-2291,"3"2"1243,5 4 712,4 3 696,1-2-518,39 5 1447,36 33-1347,-24-26 1,1 2-275,12 23 0,-2 2 203,13-12 162,-29 2 0,1 2-166,9 4 1,-1-1-50,-9-4 0,-2 2-83,7 5 0,-3 4-762,-7 6 0,-5 1-507,6 23 883,-13-4 0,-3 3 225,-4-23 1,-4 1-134,-5 6 0,-2 4 0,-4-3 115,-5-2 1,-3 0-572,-1 5 1,-1 6 0,-1-6 1113,-6-3 0,1-1 0,-1 14 0,2 0 1,8-19-1,-1 0 0</inkml:trace>
  <inkml:trace contextRef="#ctx0" brushRef="#br0" timeOffset="56369">9810 6812 26248,'0'62'-6026,"0"2"4167,0-1 1487,1-28 1,-2 0 379,-7 2 1,0 1-75,6 2 1,0-1 58,-7 1 1,1-1-34,6 0 1,4 0-880,9-1 0,1-1 797,-11-1 0,3-2-114,21-3 0,3-2 634,0 22-533,-1-28 0,4-3 596,17 14-235,4-7 275,-3-10 852,2-8 232,14-21 1030,-17 8-1523,-13-27 0,-3-6 496,0-1-1817,-16-5 1,-2-10-1,-3 5-75,-4 10 1,-1-1-503,0-9 1,-1-6 0,-2 7-426,-3 12 0,0 1 979,0-20 1,0 2 0,0-1 0,0-13 0</inkml:trace>
  <inkml:trace contextRef="#ctx0" brushRef="#br0" timeOffset="56599">11063 7322 26787,'0'13'-5306,"-20"9"7108,15-4-2857,-15 12 1559,20-10-1852,0 4 180,0-5-135,0 1-1283,0-2-652,0 6-92,15-7 3088,-11 3 1,11-10 0,-15-1 0</inkml:trace>
  <inkml:trace contextRef="#ctx0" brushRef="#br0" timeOffset="56784">10898 6385 26248,'-17'-27'-7882,"5"6"316,0 2 7727,9 36 0,24-18 0,11 26 1</inkml:trace>
  <inkml:trace contextRef="#ctx0" brushRef="#br0" timeOffset="57184">11482 7335 24449,'0'17'-5486,"0"-3"3537,0-1 1334,0-3 67,0 0 122,0-3 122,16-1 976,2-3-1028,22-1 1651,-9-2-149,5 0 361,4 0-91,-10 0 181,15-17 803,-24-3-1594,7-19-197,-18 8-340,-2-27-1039,-6 26-108,-18-28-1214,12 36 179,-11-7-945,15 21 1691,-12 0 239,9 23 785,7 9-473,15 27-202,0-6 693,5-10 0,0 0-253,-3 7 180,3-13 1,2-2-351,8 8-459,3-3-698,3-3 956,3-4 228,2-4 910,4-4 0,-1-4 0,1-5 0</inkml:trace>
  <inkml:trace contextRef="#ctx0" brushRef="#br0" timeOffset="57425">12498 6910 26338,'-13'-5'-188,"3"1"-807,10 18-1138,21 5 1012,11 24-71,11-7 687,1 1 1,-1 1-414,7 5-819,-2-1 0,-1-1-532,-1-2 273,-11-9 0,0-3 2104,5 2 1,9 3 0,-15-14 0</inkml:trace>
  <inkml:trace contextRef="#ctx0" brushRef="#br0" timeOffset="57816">13383 6870 27057,'-14'-3'-530,"-7"1"580,-9 19 1362,-2-13-847,3 33-1007,1-18 758,-3 18-547,0-6 161,-1 0-171,-8 13-229,11-12-1426,-9 12 347,21-23 556,-1 0-1261,10-15 2446,4-2-372,-2-18-2442,3 10 1360,-1-43 424,1 23 912,0-18 0,0-4-1114,1 0 675,0 2 0,0 2-924,2 4 482,0-12 2049,19 29 604,9 4 438,10 12-164,5 21-956,9 12-537,-10 10-475,-5-9 0,1 1 28,7 11-285,-17-14 0,0-1-1910,10 12-913,-1-1-296,-3-3 1161,0-1-184,-2-4 2266,-1-4 1,0-3 0,-1-2 0</inkml:trace>
  <inkml:trace contextRef="#ctx0" brushRef="#br0" timeOffset="58001">13987 6849 26877,'-23'-9'-1757,"-11"3"2011,19 3-308,-4 27 316,-8-4 396,24 24-2079,-28-7 962,20 7-1731,-12 3 444,10 4-1537,2 0 3031,6-1 0,1-1 1,4-2-1</inkml:trace>
  <inkml:trace contextRef="#ctx0" brushRef="#br0" timeOffset="58319">15405 5805 28856,'-44'-1'942,"6"26"311,0 1-959,6 30-793,13-28 1,-1 1 178,-1 4 1,0 3 149,-1 3 1,-2 4-1,2-1-92,-3 7 1,0 4 56,7-10 1,-2 6-1,1 1 1,3-5-270,-1 13 0,2-1-51,4-10 0,-1 4 0,4-1-369,3-3 1,3 1 0,1-3 40,-2 7 1,3 1-224,3 2 1,3 4-1,4-7-561,4-6 0,5-2 1479,0 1 1,4 3-1,1-7 1,7-5 0,2-3-1,3 9 1,1 0 0</inkml:trace>
  <inkml:trace contextRef="#ctx0" brushRef="#br0" timeOffset="60124">16530 6103 26338,'0'-5'-5127,"0"-1"3269,-14 4 3448,10-2-2384,-10 1 833,14 1 1,0 1 0,0 0 0</inkml:trace>
  <inkml:trace contextRef="#ctx0" brushRef="#br0" timeOffset="60821">16555 5949 25168,'0'-6'-3687,"0"21"1828,0 24 885,0 15 789,0 1 1,0 3 16,0-16 1,0 3 65,0 9 1,0 7 0,0-5-13,0 0 0,0-1-419,0-8 1,0 2 0,0 0 532,0-2 0,0-1 0,0-2 0,0 6 0,0 1 0,0 0 0,0 3 0,0-5 52,-1-9 1,2-1-173,6 19 1,0-2-47,-3-1 40,10 5-324,-14-32 540,0-7-450,0-7-899,0-6 1154,0-27 74,0 1-116,-6-23 0,-1-7 178,4-9 70,-4-7 0,1-1-210,6 30 1,0 1 96,-1-25 0,2 1 68,16-4 112,-16 23 0,3 2 117,30-5 1257,-29 6-1024,37 8 1908,-6 3-326,13 12-1059,-15 6 0,0 4 811,9 24-1585,-7-7 0,-2 4 391,5 26-1997,5 3 1199,-19-9-2118,-7 1-177,-6-1-202,-7 18 717,-3-15 1755,-21-7 1,-6-2 491,-4 3-99,-13-6 1,-4-3 470,-3 1-227,17-11 0,-2-1 60,1-6 0,1-2 1,-15 1-1,-12-2 0</inkml:trace>
  <inkml:trace contextRef="#ctx0" brushRef="#br0" timeOffset="61355">17640 7035 26697,'0'-10'-5306,"0"-10"3268,0-13 1063,0-5 427,0 2 122,0-5 392,0-6-194,18-4-145,-9-2 0,0-2 583,1 20 0,1 0 34,-3-22 0,-3 2 16,-5-1-170,0 18 0,0 1 0,0-13-135,0 10 0,0 3-45,0 8-221,0-4-109,0 44 112,0 41 138,0 1 170,0-13 0,0 4-45,0 4 0,0-1 51,-1-9 0,2 1-202,2 4 1,3 4-1,-2-3-181,-3-6 0,1 0-554,8 24 1,0-1 94,-8-26 1,-1-2-79,6 9 0,0-1-944,-6 11 1839,5-3 0,-6-4 0,0-1 0</inkml:trace>
  <inkml:trace contextRef="#ctx0" brushRef="#br0" timeOffset="61553">17532 7449 25708,'-12'0'1169,"4"0"-1169,-1 0-90,7-17-2910,1 1-188,18-16 1764,7 0 164,-3 7 1336,10 7 1,1 1 0,-8-3-1,37-6 1</inkml:trace>
  <inkml:trace contextRef="#ctx0" brushRef="#br0" timeOffset="63884">17683 6602 23909,'-43'13'3313,"-1"-2"-2866,10-11-960,1 0 8,12-14-1493,-7 11 1750,7-24-1474,-8 9 580,14-7-1475,-2-11-80,12 11 684,1-10 197,3-3 1338,1 8-792,23-20 2292,-3 21-221,19-14 1181,-22 22-1,10-2 828,-13 11-572,3 5 650,9 2-594,-16 4-1158,19 33-2253,-14-6 25,-3 15 0,-2 6-573,0 15 728,-4-18 1,-1 4 85,-3 9 0,-1 0-322,0-14 0,0 2 515,1 4 1,-1 5 0,-4-5-78,-6-6 0,0-2 861,8 14 1,-3-2 429,-13-18 0,-1-3 904,14 33-1090,-14-35 0,-1-1 939,0 24-610,-18-4 605,8-7-344,-11 4 38,9-16-426,-17 4-18,22-23 1041,-16-2-850,19-9 156,-6-18-1578,12 13 548,2-36-2031,3 22 263,5-32-343,3 18 407,20-14 1115,10 20 638,29 6 1977,-4 11-1408,-9 7 1,2 6 1686,19 15-1414,-3-5 1,0 0-48,-20-3 0,-1 3-751,7 4 1,4 3 0,-4-4-611,-3-7 0,-2-1-843,15 13 0,-1 1 1332,-17-12 0,-2-2 0,0-2 1,0-2-1,0 0 0,-1-1 1</inkml:trace>
  <inkml:trace contextRef="#ctx0" brushRef="#br0" timeOffset="64743">18715 7234 28226,'-13'-16'-3424,"3"4"1</inkml:trace>
  <inkml:trace contextRef="#ctx0" brushRef="#br0" timeOffset="65521">19913 5872 28406,'0'32'-5486,"-12"2"5312,9 3-848,-10 10 861,13 10-164,-5-24 1,0 2 134,3 3 1,1 0 35,-4 4 0,0 0-579,4 1 0,2 1 768,-1-1 0,0 2-498,-2 17 0,-1 0 182,3-16 1,-1 2-325,0 1 0,-1 4 0,1-6 160,1-5 1,0-2-671,-2 22 1,1-1-248,-2 4 716,1-27 1,-1-1-896,-3 6 1632,0-7 0,-2-5 0,-1-3 0</inkml:trace>
  <inkml:trace contextRef="#ctx0" brushRef="#br0" timeOffset="65701">19443 6805 25528,'0'-21'-5666,"0"0"3897,42-6 4632,-14 8-1844,14 3 1,4 2-12,6 0-1093,-17 5 1,3 0-1222,1 3 1,-1 1 1346,23-3 0,-21 4 0,-1 0 0,18 0 0</inkml:trace>
  <inkml:trace contextRef="#ctx0" brushRef="#br0" timeOffset="65951">20463 6672 27057,'-14'14'1356,"3"10"-3151,11 10-838,0 6 693,0 10 347,15-10-485,-11 12 664,11-16-1876,-4-2-283,-8-4-329,19 6 3754,-19-12 0,14 3 0,-10-12 1</inkml:trace>
  <inkml:trace contextRef="#ctx0" brushRef="#br0" timeOffset="66105">20505 6299 25258,'-19'-20'-6560,"3"5"7089,16 3 1,0 23 0,0 5 0</inkml:trace>
  <inkml:trace contextRef="#ctx0" brushRef="#br0" timeOffset="66517">20820 6599 25438,'0'20'-5036,"0"1"3267,0 5 1065,0 16 155,19-7-588,-15 29 773,27-24 32,-29 12-1375,10-18 1049,-3-1 149,-7-2 188,7-4-394,-1-3 345,-5-4-141,9-2-561,-11-6 908,6-4 607,3-42 552,-3 8-629,3-12 1,0-4 826,1-9-617,-3 17 0,1-1 437,1-17 120,2 4-231,2-11-205,-2 20-238,2-2 295,-3 24 18,-4 10 566,7 23-1786,-5-11 664,9 54-1253,-4-31-6,7 33-275,-6-22-668,3 1-835,-2 0-3342,7 15 6049,-3-15 1,7 9 0,-6-17 0</inkml:trace>
  <inkml:trace contextRef="#ctx0" brushRef="#br0" timeOffset="67103">21815 6707 25528,'-9'0'0,"3"0"0,3 0 0</inkml:trace>
  <inkml:trace contextRef="#ctx0" brushRef="#br0" timeOffset="67757">21513 5846 24988,'-6'-2'1413,"2"1"-1595,20 22-2617,1 13 712,5 17 1336,-5-21 1,-3 1-288,-9 26 767,12-26 0,3 3-875,-8 18 1,-1 3 329,5-13 1,2 2 273,-5 4 1,1 4-1,-3-5 424,1-3 0,-2-2 195,3 11 1,0-1-10,-5-18 1,0-1-14,7 28-50,-2-4 260,-2-5-245,-3-3 261,-3-6-206,-3 7 221,-1-17 37,-1 7-1049,0-25 913,-14-2 1519,0-31-1538,-3-11-432,7-35 169,10 7 89,0-9 41,0 14-45,20 0 719,-15 2-1233,13 18 0,3 2 2017,2-11-402,-2 12 0,0 4 755,2 6 354,12 3 185,-16 13-303,9 3-1305,-4 24-1170,-8-4-839,0 22-678,5 8-157,-7-11 121,-1-4 0,-2 0-1991,0 5 628,-1-7 1,1-1 2715,0 0 0,6 10 0,-4-19 0</inkml:trace>
  <inkml:trace contextRef="#ctx0" brushRef="#br0" timeOffset="68087">22615 6577 27147,'16'16'-5742,"8"-3"5143,13-13 1824,3 0-2648,15 6-92,-10-4 1579,-3 3 1,0-1 0,9-3-1,-17 1 1,0-1 0</inkml:trace>
  <inkml:trace contextRef="#ctx0" brushRef="#br0" timeOffset="68421">23710 5895 27417,'0'-15'-4137,"0"3"2189,0 31 1063,0 16 247,0 18 470,0 7 0,0 1-23,-1-25 1,2 2 60,3 11 1,3 7-1,-2-6-921,-3-10 0,0 0 643,6 3 1,3 3-1,-3-4-20,-6-4 1,-1-1 47,7 9 0,0-1-597,-7 11 116,5-6-462,-6-7 493,0-5 257,0-9-4,0-4 633,0-2 0,0-10 1,0-1-1</inkml:trace>
  <inkml:trace contextRef="#ctx0" brushRef="#br0" timeOffset="68567">23410 6651 24988,'-24'-49'-7845,"4"-1"4918,9 6 1921,5 0 782,4 2 210,25 2 1377,-18 2-1218,32 14 0,6 2-735,-3-9 571,15 9 1,4 4 561,2 2 1,-21 8 0,0 2 0,13 3 0</inkml:trace>
  <inkml:trace contextRef="#ctx0" brushRef="#br0" timeOffset="68923">24425 6438 27147,'-17'-18'-5055,"-7"3"4452,-18 15 2422,-11 0-727,10 20 481,-5-15-941,15 41-727,0-25 448,3 26 777,1 7-849,14-11-921,6-6 1,6-1-977,21 5-1522,-13 9 882,48-21 1530,-24-3-1088,35-7 1631,-9-6 271,4-6 692,6-3-150,-19-3 1,0-2 614,-11-8 0,0-3-102,20 0 0,-2-4-301,-24-3 1,-3-2-62,8 0 0,-3 0-65,1-13-541,-7-4-578,-8-2-874,-9-22-673,-4 17 367,-11 8 1,-6 2-2294,-18 0 1663,4 11 0,-3 4 1980,-17 4 1,-1 4-1,18 9 1</inkml:trace>
  <inkml:trace contextRef="#ctx0" brushRef="#br0" timeOffset="69350">25278 6423 26607,'-48'-12'-1144,"9"3"634,0 9 1126,12 0-66,-9 17 561,12-12-559,-5 49-1285,12-29 295,12 9 1,2 2-711,-5 1 33,8 10-751,21-6-473,3-14-108,27 10 878,-12-25 1562,3-1 464,-11-11 976,-3 0-220,0 0 384,-2-19 902,-5 15-402,0-37-1114,-6 8-753,-2-12 73,-7-14-1626,1 25 192,-7-6-528,2 19 105,-2 3-544,0 26 740,0 12 91,0 17 56,0 6 128,0-11-551,0 4 257,0-3-264,0-2 1494,0-4 1,14-4 0,4-2-1</inkml:trace>
  <inkml:trace contextRef="#ctx0" brushRef="#br0" timeOffset="69723">25668 6444 25168,'0'-11'-3957,"19"25"2798,-15 10-881,28 29 707,-29-9 838,9 1-304,-12-13 729,0-1-1527,0-3 1597,0-3-363,0-5 820,0-3-832,0-3 515,0-49 299,17-3-91,-7 4 0,-1-2 338,12-23-230,-5 25 1,2 0 560,8-18-292,-6 11 0,3 2 743,11-1 374,-6-4-555,-11 26-196,-1 9 429,-1 6-113,8 27-2439,-6-4 26,-2 11 1,-1 3-1815,1 12-1041,-3-1 1,-1 2 3568,0 13 0,-4-19 0,0-1 1,1 16-1</inkml:trace>
  <inkml:trace contextRef="#ctx0" brushRef="#br0" timeOffset="70367">26680 5391 24718,'15'-1'2599,"1"-1"-1915,0 0-221,2 0 96,2 1-330,1-1 335,3 1-381,1 0 183,4 1-94,1 0-336,5 0 232,2 20-1022,3-15 562,5 41-1349,4-22 1194,-12 10 0,0 5-284,-8-11 0,-1 0-57,8 11 0,-2 2-49,-10-8 1,-2 0-165,-2 2 1,-2 1 411,0 1 0,-2 3-335,-1 19 0,-4 2 631,-2-14 1,-4 2-209,-6 6 0,-3 6 1,-3-5 121,-2-4 0,-6 1-98,-1-9 1,-5 4 0,-2 0 0,1-5-277,-13 13 0,-3-3 173,3-6 0,-3 2 1,0-5 802,6-11 0,-1-2 0,-1-2 1,-1 2-1,-1 0 0,-1-1 0,-1-1 1,-1 1-1,1 0 0</inkml:trace>
  <inkml:trace contextRef="#ctx0" brushRef="#br0" timeOffset="74607">5367 10160 23279,'6'42'-2102,"0"0"0,-5 2 0,1 0 961,11 2 0,0 0 662,-11 1 1,0 1 235,10 1 0,2 0 20,-9 0 0,0 1 134,5-1 0,1 1 90,-2-1 0,-1 2-489,0-3 0,0 3 0,1-2 463,1 8 0,1 1 79,-2-8 1,0 2 0,0-3-33,1 8 0,0-3 37,0 1 0,-1 1 16,0 1 1,0 2 12,0-1 1,-1 1 59,0 0 1,0 3-56,-2-5 0,0 4 1,0-2-10,-2-12 1,0-2-1,0 2 43,0 12 0,1 3 1,-2 0 20,0 4 1,-1 0 0,-1-2-16,0-12 0,0-2 0,-1 4-38,1-2 0,-1 6 0,1 1 1,-1-1-1,1-5-1,-1 6 1,1-4 0,-2 5 16,-2-3 0,-1 6 1,-1 2-1,1-2 0,0-5-18,3 5 0,0-5 0,-1 8-19,-2-15 0,-1 7 0,0 3 0,-1 2 0,0 0 0,1-5 0,0-4-1,1 4 0,0-6 0,0 0 0,0 7-44,0-4 1,0 6 0,0 5 0,0 0 0,0-1 0,0-3 0,1-8 12,-1 3 0,0-7 1,1 0-1,0 5-30,1 0 1,0 6-1,0 1 1,1 1-1,0-3 1,1-5-8,-1-2 1,1-5-1,1 0 1,-1 4-26,-1 8 1,0 5-1,1 2 1,0-3 0,2-7-54,3 2 1,1-6-1,0 1-29,-5 13 1,-2 1 0,5-5-130,12-1 1,0-5-30,-14-2 1,0-1 6,11-5 1,1 2-141,-6 13 0,-3 0 181,3-18 0,0 0-218,-2 0 1,1 2-1,-3-4-13,-2-7 1,-2-1-1423,4 16 0,0-3 1933,-4 1 1,0 6 0,0-26 0</inkml:trace>
  <inkml:trace contextRef="#ctx0" brushRef="#br0" timeOffset="75333">1032 12885 24898,'0'17'-5845,"0"3"4076,0 4 974,0 3 697,17 1-568,-12 3 557,27 16-249,-10-12-1520,14 18 1664,-4-27 576,-2 2-182,-12-12 80,3-4 861,-5-2 190,5-2-5,-9-4-47,1-1 296,-7-3-140,0 0 91,-1-23-1383,5-10-104,-4-13-129,6-8-478,-4 7 46,0-6-491,0-2 42,-4 15 0,0-2-1059,0-20 875,-2 9 1,0 1-785,-2-4 1902,0 12 0,0 1 0,0 0 0,0-10 0</inkml:trace>
  <inkml:trace contextRef="#ctx0" brushRef="#br0" timeOffset="75651">1905 12649 26967,'16'16'-5967,"-12"15"3079,13-15 2163,2 19-722,0 9 370,4-9 653,-5-5 0,-2 0-688,-4 6-1925,16 5 1560,-14-13-92,-3-6-403,1-1 1999,-2-6 1,-2-3 0,-2-2 0</inkml:trace>
  <inkml:trace contextRef="#ctx0" brushRef="#br0" timeOffset="75817">1892 12084 25168,'-12'-24'-8996,"3"5"2942,3 4 6594,20 23 0,-9-9 0,13 15 0</inkml:trace>
  <inkml:trace contextRef="#ctx0" brushRef="#br0" timeOffset="76171">2503 12762 23189,'12'11'-5101,"4"0"4334,7-1 1052,-4-5 232,10 0 165,-10-5 137,7 0-204,0 0-705,17-18 2269,-12-4-1581,-4 2 0,0-1 435,1-12-821,9-11-32,-23 16-407,-2-25-687,-38 27-77,-5-14-1227,-3 27 1793,-29 3 224,34 8 500,-15 19 890,11-13-171,30 31-1255,-9-8 1012,12 9-496,19 17-1864,12-21 235,11 10-57,5-14-703,-9-2 53,2-2 1609,-1-1-1085,1-3 845,-1-2 1103,16 1 1,-15-8 0,11 2-1</inkml:trace>
  <inkml:trace contextRef="#ctx0" brushRef="#br0" timeOffset="76385">3162 12405 25438,'0'-16'-5216,"0"3"4437,0 6-106,15 3 3598,13 21-2979,9-12 346,3 22 1,2 3-446,7-8-397,0 11 0,0 2 248,1-5-461,-12-4 1,0 0-224,6 3 894,-10-7 0,-2-1 0,2-2 0,7 4 1</inkml:trace>
  <inkml:trace contextRef="#ctx0" brushRef="#br0" timeOffset="76783">3862 12166 26068,'-25'-4'87,"1"0"-246,2 24 831,0-15-491,5 24 0,1 6-1029,-8-6 702,3 12 0,2 3-382,1-1-412,-5 12 143,13-24-180,2-5-1216,3-6-297,3-1-215,-1-7 2505,3-57-340,0 19 588,2-19 1,-4-3-629,-10 5 301,11 9 1,0 1 129,-11-3-101,12-9 310,0 27-168,17 3 1894,10 12 183,11 18-1063,21 9 281,-18 8-912,-4-7 1,1-1 838,10 9-1097,-18-11 1,2 0-658,0-1 1,0 0-1736,16 10-66,-7-9 1,1-2 2475,5 0 0,15-3 0,-18-12 1</inkml:trace>
  <inkml:trace contextRef="#ctx0" brushRef="#br0" timeOffset="76967">4662 11848 25888,'0'-7'-5396,"-19"3"6363,-4 22 751,-21 17-624,9 12-1212,11-5 0,2 0-506,-5 17-544,9-6 0,2 1-1210,4 8 2411,6-14 0,2-1 0,4 0 0,0 8 0</inkml:trace>
  <inkml:trace contextRef="#ctx0" brushRef="#br0" timeOffset="77267">5073 11737 26697,'-20'-6'-1485,"-3"1"1428,-16 23 1982,8 10-1744,16 10-1231,5 5-66,10-8-156,0 3-325,0 1 597,20 16-922,9-14 691,-3-8 1,3-1-460,16 3 1252,-14 7-131,1-17 858,-28-3-688,25-1 660,-27 7 162,8-6-2124,-54 18 1594,12-16-174,-4-7 0,-3-2 782,-17 10 0,-6-5 0,29-9 0,0 0 0</inkml:trace>
  <inkml:trace contextRef="#ctx0" brushRef="#br0" timeOffset="79716">8187 10013 25528,'0'-18'-5396,"0"5"3357,0-3 975,-18 7 1578,13 2-1721,-26 3 2414,8 1-287,-7 20-410,-17 13 1437,19 8-1339,5-5 0,3 1 445,5 8-1113,0 17 1100,15-7-2499,20-15-334,16 17-724,12-27 1832,-11-6 0,0 0 81,11 3 436,-17-10 1,-1 0 343,10 5 195,-5-1 521,-5-1 333,-7 5-747,-3-6-804,-11 7-1013,-2-9 206,-27 4 1960,15-5-1185,-39 3 1192,24 0-1219,-23 1 655,10-2 231,1 1 0,1-3 1,1-1-1</inkml:trace>
  <inkml:trace contextRef="#ctx0" brushRef="#br0" timeOffset="80051">8953 10244 26068,'0'-4'-5666,"-19"1"7223,-4 2-520,-18 15 885,1 9-951,18 9-1207,-9 7 253,27-6-1511,-9 19 1986,13-13-1716,0 10-265,24-19-943,-18-5-81,47-3 2178,-9-7-7,14-8 985,-19-4 1,0-2 397,5-1-29,-5-18 1,-4-6 902,-10 0-1156,-2-11 0,-6-3 444,-16 4-2487,-14-24-690,-20 24-471,-12-9-53,-7 17-262,6 3-290,-1 3 2962,-3 3 0,2 3 0,-2 1 0</inkml:trace>
  <inkml:trace contextRef="#ctx0" brushRef="#br0" timeOffset="80250">8680 9942 24629,'23'-26'593,"-4"-1"-987,-3 0-77,-3-2-224,17 2 1362,11-15-425,-5 13 10,-2 6 1,0 3 186,8 1 481,12 4-318,-20 10-243,-2 5-487,-3 0-2894,7 23 2609,-9 8 1,4 14-1,-10-2 1</inkml:trace>
  <inkml:trace contextRef="#ctx0" brushRef="#br0" timeOffset="80439">9828 9240 26068,'-33'21'1406,"14"11"-4191,-6 15-262,23 8-1440,-10-7 4189,5 7 0,5 1 1,-4 2-1</inkml:trace>
  <inkml:trace contextRef="#ctx0" brushRef="#br0" timeOffset="80971">10605 9669 27147,'0'-6'-6295,"-19"1"7275,14 25-1780,-31 1 2989,31 24-3342,-22-1 1437,24 10-590,-8-23 1,-1 2-301,11 1 1,-1 1 735,-9 2 0,-1 0-482,11 0 0,0 0 295,-8-1 0,-1 2-885,4 12 0,1 0 1038,-3-14 0,1 0-447,-3 19 0,1-2 279,-2-1 64,-1 5 62,5-29-423,3-8-624,0-8 787,4-24-299,0-22 43,0-14 375,4 8 1,3-8-1,1 3 88,1 4 1,1-2-21,-2-3 1,-1-5 0,1 3 48,-1 2 0,0 2 32,-1-1 0,0-2 144,-6-18 1,2 0 139,8 18 0,0 0-121,-6 1 0,-1-4 0,1 7 148,12-21-120,-9 27 1,1 3 697,15-2 297,-3 16 417,23 4 609,-13 14-670,16 21-923,8 13-317,-10 14-494,-15-20 0,0 1-328,9 20-694,-2 6 157,-14-12 1,-1 1-670,-5-10 1,-2 2-149,7 22 0,-2 1 743,-9-24 1,-3 0-204,2 19 1,-2 0-510,-3 5 811,-3-22 1,0-2-622,-1 9 1825,0-5 0,-18-5 0,-4-2 0</inkml:trace>
  <inkml:trace contextRef="#ctx0" brushRef="#br0" timeOffset="81133">10338 10465 26338,'-13'0'1079,"4"-17"-6330,4-4 2755,25-10 3289,17-10-2,15 13-1446,-5 2 0,1 1-16,-13 9 0,0 2 765,13-6 0,0 1 0,-11 7 1,0 1-1,-1 1 0,1-1 1</inkml:trace>
  <inkml:trace contextRef="#ctx0" brushRef="#br0" timeOffset="81675">12643 9871 14916,'0'37'0</inkml:trace>
  <inkml:trace contextRef="#ctx0" brushRef="#br0" timeOffset="81835">12657 10409 27597,'0'16'-6386,"0"-2"-2488,0-5 9039,17-5 1,-13-2 0,13-2 0</inkml:trace>
  <inkml:trace contextRef="#ctx0" brushRef="#br0" timeOffset="82271">13895 9282 26517,'-5'-12'-7055,"0"3"5031,3 23 2539,1 42-806,17 2 3,-14-13 1,0 1 117,6-11 0,0-1-65,0 4 0,-2 1-660,-4 0 1,0 4 1157,10 20 0,0 3-231,-6-16 1,-1 2-261,-1 5 1,0 5 0,1-5-177,2-5 0,0-2 62,-6 16 0,-1-1-68,3-21 0,0-2-260,-3 0 0,0-1-264,0-4 1,0 2 974,0 8 0,0 0 1,0 14-1,0-24 1,0 1-1</inkml:trace>
  <inkml:trace contextRef="#ctx0" brushRef="#br0" timeOffset="82717">14062 9099 24359,'16'-17'688,"-12"-1"-3196,26 3 4726,-27-3-3460,30 3 2775,-13-1-906,21 3-38,-8 4 1,2 1-61,27-2-322,-20 5 1,7 0 0,-3 2 430,7 0 1,1 2-779,-5-1 1,5 1 0,-2 1 523,-7-1 1,0 1 0,1 1-565,4-1 0,1 0 0,0 0 97,4-1 0,1 0 0,1 3-125,2 3 1,2 1 0,0 0 33,3-4 0,0-2 0,1 2 98,-16 2 0,0 1 1,2-1-1,2 1 33,6-2 0,3 0 0,2-1 0,0 0 0,-3 1 8,0 0 1,-3-1-1,2 1 1,8 1 12,-15-2 1,5 1 0,5 0 0,2 0 0,1 0 0,0 0 0,-2-1 0,-3 1 0,-6-1 6,10 1 1,-6-1-1,-2 0 1,2 0 0,4 0-8,-7 0 1,3 0 0,3 0 0,1 1 0,0-1 0,-1-1 0,-4 1 0,-5-1 8,19 0 0,-6-1 0,-3 0 1,2 1-15,-12-1 0,-1 2 1,1-1-1,2 0 1,2 0-30,6 0 1,3 0 0,3-1 0,0 1 0,-1-1 0,-4 0 55,-1 1 0,-3-1 0,-2 0 0,3 0 0,6 0-35,-7 0 0,5 1 0,3-1 0,2 1 0,0-1 0,-1 1 0,-4-1 0,-5 0 51,5 0 1,-5 1 0,-3-1-1,3 0 1,5-1-37,-6 0 1,4 0 0,4-1 0,1 1 0,0-1 0,-2 0-1,-3 0 1,-5 1 18,4 1 0,-5-1 1,-3 1-1,2-1 0,5 0-3,1 0 1,5-1-1,3 0 1,1 0-1,-2 0 1,-3 1-1,-6 0-30,7 0 0,-5 1 1,-3 0-1,4 1 19,-3-1 0,3 0 0,0 0 0,-1 0 0,-2 0-151,4-2 0,-1 0 0,-3 0 1,-3 0 29,-1 1 0,-3 1 1,3-1-141,-3 0 0,4-2 0,-2 1 1,-8 1-314,-2 1 0,-4 0 584,4 0 0,-6 0 0,-10 0 0,-10 0 0</inkml:trace>
  <inkml:trace contextRef="#ctx0" brushRef="#br0" timeOffset="83371">14523 10946 23009,'43'0'765,"-7"0"0,4 0-451,-6 0 1,3 0-75,12 0 0,7 0 0,-2 0-205,6 0 1,4 0-21,-5-3 0,9-3 1,1 1-1,-5 0 65,-3 0 1,-3 1-1,10-2-46,-17 0 0,8 0 0,5-1 0,2-1 0,2 0 0,-2 0 0,-3 0 0,-5 2 10,5-2 0,-6 2 0,-1 0 0,1-1 0,6 0-29,-7 1 0,5 0 1,2-1-1,2 0 0,0 0 1,-1 0-1,-3 0 0,-5 1 26,8-1 1,-4 1 0,-2 0-1,-1 0 1,2 0-4,1 0 1,0 0 0,0 0 0,2 0 0,4 0 13,-6 0 1,4 0 0,3 0-1,0 0 1,0 0 0,-1 0-1,-4 1-44,-2 0 0,-3 1 0,-1-1 0,-1 1 0,3-1 0,1 1-8,3-1 1,2 0-1,2-1 1,1 1 0,-2 0-1,-2 0 1,-3 1-36,2-1 0,-3 1 1,-1 1-1,-2-1 0,1 0 16,0 1 0,0-1 1,0 0-1,-1 1 1,0-1 17,-1 1 0,-1 0 0,0-1 1,0 1-1,-1 0-45,13-1 1,0 0-1,-1 0 1,0 1-3,-2 0 1,-1 0 0,0 0-1,0 0 51,-3 0 0,-1 0 1,1 0-1,3 0-93,-2 1 1,3 0 0,0 0 0,0 0 0,-4 0 0,-2 0 1,-4 0-1,1 0 1,3 0-20,6 0 1,5 1 0,2-1 0,-4 1 0,-8 0-47,-1 0 0,-6 1 1,1-1-90,11 1 0,1-1 1,-7 0-36,-7 1 1,-5 0-36,-5 0 0,-2 0-490,20 0-798,-16 0 1583,-13 0 1,-11 0 0,-4 0 0</inkml:trace>
  <inkml:trace contextRef="#ctx0" brushRef="#br0" timeOffset="83735">22195 9025 25978,'9'-10'757,"3"1"628,-4 6 420,3 1-1319,-6 23-3484,0 16 1163,-3 13 1269,-2-6 1,0 3-231,0-14 0,0 1 49,1 13 1,-2 4-118,-7 8 0,-1-2-357,7-11 0,0 2 38,-3 3 0,-1 5 0,1-4 672,5-6 0,0 1 558,-3 2 0,-1 5 0,1-6 0,1-7 0,1-1 0,-4 12 0,0 0 0</inkml:trace>
  <inkml:trace contextRef="#ctx0" brushRef="#br0" timeOffset="84773">8602 13051 26158,'-20'-9'-3166,"16"0"-1074,-34 4 5699,33 0-2645,-38 3 2391,22 0-454,-23 2-14,7 18-155,0-13 537,-2 38 827,3-20-1335,0 26 608,8-8-1484,5 4-199,8 1-631,7 2-755,5-2 143,3 0 262,31-3-643,-3 0 1392,0-24 0,2 0 162,20 18-70,5-5 603,-15-11 1,1 0 184,-10-6 0,0-1 200,14 9 1,-2-1 291,-4-1 196,-4 10-660,-27-14-1349,-8 4 782,-33-5 1879,5-2-263,-32 1-1477,23-5 1,1-1 264,-19 3-788,9-6 0,1-1 1002,3-2 1,1-19-1,29-4 1</inkml:trace>
  <inkml:trace contextRef="#ctx0" brushRef="#br0" timeOffset="85067">9110 13264 25258,'14'-2'1783,"-4"1"-938,-5 16-5463,-23 9 4929,13 11-553,-13-7 0,-2 0 373,2 12-289,7-4 0,1 0-921,-4 9-47,14 11-695,0-20 2430,0-4-1904,22-5 564,10-3-233,11-12 1414,20-2 322,-24-26 1011,12 11-123,-17-36-430,-6 18 625,-4-24-883,-6-13-741,-8 11-960,-4 6 0,-6 0-1379,-27-6-642,11 9 0,-5 2-1039,-32-1 3626,24 15 0,1 2 0,-18-1 0,-2 3 1</inkml:trace>
  <inkml:trace contextRef="#ctx0" brushRef="#br0" timeOffset="85275">8690 13012 23909,'27'-23'1545,"12"-3"27,-34-1-1865,23 4 1,7-1 976,-3-13-591,14 5 0,5 0 35,-23 13 0,0 1 80,21-10 0,0 2 326,9 2-216,-15 10 1,-1 3-270,2 4 541,6 5-2238,-17 19-700,-11 11-3014,2 24 4742,-15-8 0,-3 2 0,-4-16 0</inkml:trace>
  <inkml:trace contextRef="#ctx0" brushRef="#br0" timeOffset="85467">10035 12158 25438,'5'-6'-521,"0"2"919,-4 28-3687,0-1 1153,-18 25 1074,12-3-943,-2-6 0,-3 3 1933,1-10 0,1 2 0,6 11 1,0-1-1,-15 19 0</inkml:trace>
  <inkml:trace contextRef="#ctx0" brushRef="#br0" timeOffset="86067">10932 12731 25798,'-23'51'-1413,"-9"-9"1567,29 9-2273,-9-7 1715,6-8 1,1 3-439,3 23 493,-4-7 1,1 1 78,5-21 0,0-2-534,0 12 1,0-1-35,0 15-404,0-3 1121,0-4-324,0-6 229,0-5 82,0-9-342,0 1 307,0-16-191,-14 0 1627,11-37-1785,-30-1 823,29-26-767,-32 1 30,29 3 1,1-2 183,-10 8 0,0-3 111,8-6 1,3-5-1,0 3-40,-3 4 0,2-1-296,3-4 0,1-3 0,1 4 703,-1 7 1,4 2-235,10-11 1,1 2 985,-7-7-267,20 31 0,2 2 1724,-5-17-1322,9 18 1,4 3 1297,7-7-1060,-8 13 1,0 2 823,3 4-480,14 23-1241,-31 16-1558,-2 30-1228,-15-4 1500,-12-15 1,-6-1-901,-11 8 784,11-8 1,1-2-670,-6 3 749,27-8 0,9-3-674,10-4 1852,10-6 0,5-4 988,17-3-661,-7-3 0,-1 1 20,6 4-298,-16-2 0,-4 2-87,-11 6-136,9 32 29,-53-22 119,5-1 1,-5 0-68,-32 3 91,4-6 0,-1 0-129,16-12 1,-1 0-100,-11 5 0,0-2-595,-17 6 201,6-4 961,4-6 1,8-5 0,3-4 0</inkml:trace>
  <inkml:trace contextRef="#ctx0" brushRef="#br0" timeOffset="86273">12757 13018 27507,'-46'0'-1057,"3"0"0,24 0 0,5 0 0</inkml:trace>
  <inkml:trace contextRef="#ctx0" brushRef="#br0" timeOffset="86401">12833 13527 25798,'0'22'-6296,"0"-1"3718,0-7-15,0-5 2433,0-3 0,0-4 1,0 0-1</inkml:trace>
  <inkml:trace contextRef="#ctx0" brushRef="#br0" timeOffset="87087">14358 12684 23999,'-11'-6'-2591,"0"2"2557,2 2 823,3 1 115,1 22-1642,2 0-70,2 22 140,1 0-749,0 7 1111,0-3 1,0 2-111,0-10 0,0 2 56,0 8 1,0 4 0,0-4-349,0-1 1,0-1 495,0 6 1,0 4-1,0-5-89,0-5 0,0-1-182,0 12 0,0 1-822,0-9 1,0-4 45,0 20 1259,0-21 0,0-4 0,0-5 0,0 1 0</inkml:trace>
  <inkml:trace contextRef="#ctx0" brushRef="#br0" timeOffset="87503">14553 12751 23549,'20'-11'2953,"-3"1"-2193,22 0 18,-2 1-66,13-2-282,7 2-353,-7 2 1,10 1-1,-3-1-149,1 1 1,3-1 88,-12 2 1,8 1 0,2-2-1,0 2 1,-7-1-138,4 1 0,-5 0 1,6 0 96,0 1 1,8-1 0,2 0 0,-1 0 0,-5 1-69,-6 0 0,-5 0 1,1 1-1,2-1 16,3 1 1,2-1-1,2 1 1,-1-1-1,-2 1-13,0 0 0,-2 0 1,-1 0-1,1 1 33,3-1 0,0 1 1,0 0-1,1 0-15,1 0 0,0 0 1,0 0-1,1 0 31,1 1 0,0-1 1,0 0-1,0 1 4,1-1 0,0 1 0,0 0 0,1-1 76,-1 1 1,-1-1 0,3 1 0,3-1-27,-8 1 0,5-1 1,1 0-1,1 1 0,-1-1 1,-3 0-28,-1 0 1,-3 1 0,-1-1-1,3 0 1,5 0 17,-12 0 1,5 0-1,2-1 1,3 1-1,0 0 1,-1-1 0,-1 1-1,-2 0 1,-5-1-6,16 1 0,-5-1 0,-3 0 0,2 0 0,3 0 3,-8 0 1,3 0-1,2 0 1,0 0-1,0 0 1,-2 0-1,-4 0 22,9 0 0,-4 0 0,-2 0 0,0 0 0,1 0-16,1 0 1,0-1 0,0 1 0,0 0 0,0 0-21,0 0 0,-2 0 0,1 1 1,2-1-1,2 0 13,-6 1 1,2-1-1,2 1 1,1 0-1,0-1 1,-3 1-1,-2 0 16,7 0 0,-4 0 0,-1 0 0,2 0 0,5 0-22,-9 0 1,4 0 0,4 1 0,0-1 0,1 0 0,-3 0 0,-3 1 0,-6-1-7,2 1 0,-5 0 0,-3 0 1,1-1-1,5 1 1,-2 0 0,5 0 0,2 0 0,1-1 0,-2 1 0,-4 0 0,-5 0-8,3 0 1,-5 0 0,-2 0 0,4 0-17,5 0 1,4 0-1,1 0 1,-3 0 0,-6 0 12,-4 0 1,-5 0 0,1 0-117,7 0 1,1 0 0,-4 0-691,0 0 0,-7 0-997,10 0 1614,-9 9 0,-61-6 0,-16 6 0</inkml:trace>
  <inkml:trace contextRef="#ctx0" brushRef="#br0" timeOffset="88200">15078 14242 23909,'41'0'1799,"-4"0"-1259,5 12-1103,1-10 821,-1 4 0,3 0-214,-7-6 1,5 0 101,11 0 1,8 0 0,-4 0-87,6 0 0,0 0-1,-4 0 1,3 0 0,-1 0-94,-8 0 1,-2 1-1,0-2 75,7-3 0,0-2 0,2 1 123,-12 4 0,-1 1 0,3-1 0,4 0-107,-3-3 1,5 0 0,2-2 0,1 1 0,-2-1 0,-2 1 18,1 1 1,-4 0-1,0 0 1,3 0 0,5-1-37,-2 1 0,4-1 0,5 0 0,1 0 0,0 0 0,0 0 0,-4-1 0,-4 1 17,8-2 1,-6 1-1,-2-1 1,3 0-1,7 0-50,-13 2 1,5 0 0,4-1 0,1 1 0,1-1 0,0 1 0,-2 0 0,-3 0 0,-4 0 19,3 0 1,-4 0 0,-2 1-1,-1 0 1,2-1 0,3 0-23,2 0 0,2 0 0,1-1 0,1 1 0,1-1 1,-1 1-1,0-1-6,-1 1 1,1 0 0,0 0 0,-1 0 0,0 0 0,-2 1 0,-2-1-1,-3 0 1,-2 1 0,-2 0 0,1-1 0,2 1 0,4 0-12,-5 0 0,4-1 0,3 1 0,1 0 0,1-1 0,-1 1 0,-2 0 0,-3 0 0,-5 0 9,10-1 0,-6 1 0,-2 0 0,1 0 0,5 0-9,-1 1 1,4-1 0,3-1 0,1 1-1,-2 0 1,-4 1 0,-6-1 2,5 0 0,-7 0 1,-1 1-1,3-1 0,-3 1 1,3-1 0,-1 1-1,-1 0 1,-6 0-37,6 0 0,-6 0 0,-1 0 60,-3 1 0,-1 0 1,-1-1-38,15 0 0,-1 0-271,9 1 1,-1-1 125,-21 2 0,0-1-454,16 1 0,-4 0-561,-5 1-1269,12 0 629,-40 0 1795,0 0 1,-16 0 0,-4 0 0</inkml:trace>
  <inkml:trace contextRef="#ctx0" brushRef="#br0" timeOffset="88599">23747 12572 26787,'-18'15'2583,"-9"10"-2432,23 11-3067,-18 8 2461,20-2-1011,-17 7 1190,13-8 0,1 1-41,-3-8 1,1 0-451,-2 27 0,2 0-178,3-25 1,0 1-589,-2 25 1,-1 0 916,3-26 1,1-1-629,-3 10 0,-1 0-643,-2 11 1859,-3-2 1,0-6-1,0-1 1</inkml:trace>
  <inkml:trace contextRef="#ctx0" brushRef="#br0" timeOffset="89584">8938 16017 25618,'-23'-19'-4736,"17"2"780,-39 2 5185,24 4-1020,-17 2 415,6 4 193,2 1-183,-14 4-571,10 16 1866,-16 9 842,25 9-2507,3 19-176,16-18-734,6 12-645,46-1-103,-10-14 833,15-6 0,6-3-112,-22-10 0,-1-1 72,12 2 0,1 0 552,-14-5 0,-2 0 359,27 7 664,-7 0 139,-11-2-158,-8-2-520,-17-1-990,-6 7-909,-9-4 151,-41 14 1606,10-10-1418,-14-2 0,-2-1 495,-7 1 827,19-8 1,1-1 0,-10-3 0,4-3 0</inkml:trace>
  <inkml:trace contextRef="#ctx0" brushRef="#br0" timeOffset="89855">9687 16072 24808,'18'-1'2088,"-5"0"-1528,-6 22-5211,-26-15 6254,14 39-2989,-34-25 2664,19 39-1918,-1-22 62,5 28-718,16-30-490,0 16 2398,26-29-2459,-3-2 2139,10-16 0,3-3-823,11-1 1070,-6-6 0,-1-5 535,5-16-406,-11 5 0,-4-4 752,-9-17-891,1-1-1427,-22-1-1531,0 11 2187,-22 5 1,-6 3-1,-6-2 1,-5 11-1,1 0 1</inkml:trace>
  <inkml:trace contextRef="#ctx0" brushRef="#br0" timeOffset="90083">9390 15847 24898,'16'-23'229,"-12"-2"-2535,33-1 4226,-19-2-1931,31-13 756,-14 9-543,-5 6 1,1 2 219,5 0-71,12-3 531,-17 16 1040,-3 6-1885,-1 2-193,5 22-1875,-8-14-1471,7 52-647,-15-33 3486,1 33 0,-3-26 0,-1 0 0</inkml:trace>
  <inkml:trace contextRef="#ctx0" brushRef="#br0" timeOffset="90256">10545 15189 25258,'0'-8'-6385,"-22"20"9844,16 5-4991,-16 22 357,7 0-957,8-3 0,1 1 1970,-11 24 1,10-20 0,4 1-1,3 18 1</inkml:trace>
  <inkml:trace contextRef="#ctx0" brushRef="#br0" timeOffset="91134">11678 15277 24988,'0'-18'-5576,"-22"3"5059,17 5-1264,-59 5 3667,36 4-635,-15 17 1,-2 7 430,-4 7-1147,13 3 1,2 4-509,9-10 1,2 0 684,-1 4 1,0 1-308,1 2 1,2 1 362,0 3 1,3 1-1020,0 0 0,2 0-357,2 1 1,3 1-224,2-2 1,2 1 65,2-2 1,2 0 124,-1-1 1,5-1-298,17 10 0,6-2-198,-8-11 1,3-2 135,17 8 1,4-5 178,-8-12 0,0-4-139,4-1 0,2-2 180,1-2 0,2-2 931,2-2 0,2-3 0,0 0 0,0-3 0,2-1 0,0-1 0</inkml:trace>
  <inkml:trace contextRef="#ctx0" brushRef="#br0" timeOffset="91533">12967 15828 26697,'-14'-8'-4079,"1"1"2890,1 3 1111,4-2-1079,0 3-4155,5-1 5203,0 18 0,2-10 0,1 11 0</inkml:trace>
  <inkml:trace contextRef="#ctx0" brushRef="#br0" timeOffset="91667">13027 16293 25258,'6'4'-4662,"-1"-1"3321,-1-2 469,-1-1 1119,7 1 1,0-1 0,7 0-1</inkml:trace>
  <inkml:trace contextRef="#ctx0" brushRef="#br0" timeOffset="92368">14305 15400 25438,'-5'-30'-7299,"1"1"4819,-2 7 1391,2 4 671,-1 6-392,3 26 782,10 16 0,2 7-84,-8-4 0,0 3-806,7 16 0,1 4 934,-3 4 0,-1-1 68,-5-14 0,1 3-55,4 4 0,3 5 1,-2-5-8,-6-7 1,0 0-670,5 2 0,0 2 0,-1-4-115,-4-7 0,0-2-143,6 8 1,-1-2 907,-5 6 1,7-8-1,-4-3 1</inkml:trace>
  <inkml:trace contextRef="#ctx0" brushRef="#br0" timeOffset="92859">14425 15348 23369,'39'-3'1964,"-3"0"-1352,8 2-489,3-2 39,11-1-137,-21 1 1,1 0 52,4 0 1,1-1-17,5 1 0,4-1 19,3 0 0,4-1 1,-1 0-119,-10 2 1,-2 0 0,4 0 54,14-2 1,5 0 0,-4 1-25,-13 1 1,-2 1-1,0 0 22,3-1 0,-1 1 0,1-1-41,2 2 1,0-1 0,1 1 49,1-1 0,0 0 0,1 1-33,1 0 1,1 0-1,1 0 115,1 0 1,0 1-1,5-1-39,-11 0 0,4 0 0,2 0 0,0 1 0,-3-1-96,1 0 1,-2 0 0,1 0 0,7 0 19,-9-1 0,5 1 1,4-1-1,1 0 1,-1 0-1,-2 0 1,-6 0 20,2 0 0,-6 0 0,0 0 1,0 0-1,3-1 6,3 1 0,3-1 1,1 0-1,1 0 0,-3 0 1,-2 0-15,-2 0 1,-3 1 0,-1-1 0,0 1-1,0 0-12,2-1 0,0 0 0,0 1 1,1-1-1,-1 1 17,1-1 1,-2 1 0,2 0 0,1-1 0,3 1-6,-5 0 0,3 1 0,2-1 0,0 0 0,1 0 0,-2 0 1,-3 1 15,9-1 1,-3 1-1,-2-1 1,3 1 0,6 0-25,-15 0 0,5 0 1,3 0-1,1 0 1,1 0-1,0 0 1,-3 0-1,-2 0 0,-5 1-9,14-1 1,-7 1 0,-2-1 0,3 1 0,5 0-8,-14 0 0,4-1 0,4 1 0,1 0 0,0-1 0,0 1 0,-2 0 0,-4-1 0,-3 1 20,11 0 1,-6 0-1,-2 0 1,1 0 0,6-1-13,-7 1 0,4 0 0,3 0 1,1 0-1,0 0 0,-2-1 1,-3 1-1,-5 0-5,4 0 0,-6 0 1,-1 0-1,0 0 1,2 0 20,1 0 0,0 0 1,2 0-1,1 0 1,-2-1-1,0 1-33,6 0 1,-1 0 0,0 1 0,-2-1 0,-2-1 22,-1 1 0,-3 0 1,0-1-1,5 1 6,-4-1 1,5 0-1,3 1 1,-1-1 0,-3 0-1,-6 0 11,12 0 1,-6-1 0,4 0-38,-9 0 0,4 1 0,2-1 0,-4 0 1,-5 0-77,17 0 1,-3-1-175,0 0 1,4 1 0,-11 0-140,-22 0 0,-2 1 424,11 0 1,-7 0 0,-24 1-1,-6 0 1</inkml:trace>
  <inkml:trace contextRef="#ctx0" brushRef="#br0" timeOffset="93716">14327 16650 23549,'43'18'-1416,"-1"12"-542,6-27 3405,3 13-1244,13-5 40,-26-9 1,2-1-7,6 5 1,6-1-60,3-3 0,7-2 0,-2-2-87,-10-3 0,-2-3 1,7 1 92,0 3 0,7-1 1,2 1-1,0-1 1,-6-1 200,-6-2 0,-4-2 1,0 0-1,6 0-297,4 1 0,5 0 0,5 0 1,0 0-1,-3 1 0,-5-1 128,3 0 0,-6 0 0,2 0 0,8-1-168,-12 2 0,5-1 0,6 0 0,2-1 0,1 0 0,0 0 0,-2 1 0,-3 0 0,-7 1 36,11-1 0,-7 0 0,-2 1 0,3 0 0,7-1-33,-13 2 1,5-1 0,4 0 0,2-1 0,2 0 0,0 0 0,-1 1-1,-3 0 1,-4 1 0,-6 0-64,15-1 0,-7 1 1,-3 1-1,0-1 1,5 0 17,-8 1 0,4 0 0,0-1 1,1 1-1,0-1 0,-3 1 0,-2 0-34,5 0 1,-3 0 0,-2 1-1,1 0 1,-1-1 5,1 1 1,-1 0 0,1 0-1,1 0 1,3 0 2,-6 0 0,3 0 0,1 1 1,2-1-1,-1 0 0,-1 0 1,-3 1 8,8-1 0,-3 1 0,-1 0 0,1-1 0,3 1-10,-10 0 0,2 1 0,1-1 0,1 0 0,0 0 0,-1 1 0,-1 0-5,7-1 0,0 1 1,-1 0-1,-1 0 1,-1 0-1,-2 0-2,-2 1 1,-3 0 0,-1-1-1,1 1 1,5 0 7,0-1 0,5 1 0,2 0 0,1-1 0,-1 1 1,-4-1-1,-5 1-12,7 0 1,-6 0 0,0 0 0,5 0 11,-3 0 1,6 0-1,2 0 1,0 0-1,-4 0 1,-5 0-27,-3 0 0,-5 0 0,-2 0 1,3 1 48,12-2 0,2 1 0,0 0 1,-6 0 13,-4-1 1,-5 0-1,-1 0-47,0 1 1,-2-1 0,0 1 72,-3-1 1,-1-1 0,2 1-50,11-1 0,2-1 0,-3 0 54,5 0 0,2-1-31,-1-1 1,4 0-1,-6 0 61,-9 1 1,-2 0-12,1-2 1,5 0 0,-6 1 30,-6 0 1,-2 1-84,10-3 1,-1 1 102,15-3-217,-5 1-8,-2 0-335,-18 4 1,-1 0-110,20-4-241,-12 3 0,-1 0-310,4 1 1081,11-2 0,-25 4 0,-4 1 0</inkml:trace>
  <inkml:trace contextRef="#ctx0" brushRef="#br0" timeOffset="94067">24620 14922 26607,'16'12'-4466,"7"-10"5892,-21 34-3914,17-16 1229,-17 21 284,13 18-735,-9-11 400,2 18-2152,-4-18 967,-4-1 2135,0 0 1,0-2-1,0 0 1</inkml:trace>
  <inkml:trace contextRef="#ctx0" brushRef="#br0" timeOffset="94751">16718 17240 26068,'-14'17'-437,"-4"-13"2104,16 43-4474,-11 7 2164,10-21 0,1 5-10,-1 20 1,0 2 230,1-21 0,1-1 41,0 15 1,2-1-422,-1-15 1,0-2 124,0 1 1,0-1-340,0 0 1,0 0 990,-1-1 1,2-1-276,6 0 1,1-1-368,-4 32 147,4-22 0,0 1-670,-8 17-291,0-13 0,0-2-408,0-2 1889,0 8 0,0-28 0,0-4 0</inkml:trace>
  <inkml:trace contextRef="#ctx0" brushRef="#br0" timeOffset="95516">16753 17396 24629,'21'-31'-1237,"1"1"1459,8 3 754,6 0-15,8 1-140,12-1-456,-24 13 0,0 1 41,6 0 1,2 0-158,2 0 0,5 1 80,1 1 1,6 1 0,-2 0 6,10-1 0,4 1-278,-9 3 1,7 0-1,0 1 1,-4 0-84,-6 2 0,-4 0 0,2 1-64,-1 1 0,3 0 1,1 0-1,0 1-59,3 0 1,2 0-1,-1 0 1,-2 1-87,5 0 0,-2 0 0,5 0 152,-14 0 0,6-1 0,2 1 0,1 0 0,-3 0 0,-5 1-78,2 2 0,-5 1 0,0 0 0,6-1 97,2-1 1,6-2-1,2-1 1,1 1-1,-2 1 1,-6 1-49,1 4 0,-4 2 0,-1 0 1,7-2 88,-8-3 0,4-1 1,4 0-1,1-1 0,-1 0 1,-2 1-1,-5 0-28,12 1 1,-5 1 0,-1 1 0,3-1 38,1-1 1,4 1-1,0 0 1,-1 0-1,-4-2-20,-2-1 1,-3-1 0,-1 0 0,0 1 0,1 2 0,1 2 1,-1-1-1,1 0 51,-3-3 0,0-2 0,0 1 0,4 1-41,0 3 1,4 0 0,0 1 0,0 0 0,-4-1 48,-2-1 0,-3-1 0,0 0 0,5 1-42,-6 1 1,5 1 0,2 0-1,0 0 1,-4 1 0,-5-1-12,9 0 1,-6 1 0,5 0-6,-5 1 0,6 1 0,1 1 0,-3 0 0,-8-1-118,12 3 0,-3 1 72,2 2 1,4 1 0,-12 0-330,0 6 45,-23-3 0,-5 1-805,-11 4-566,-3 8-383,-12-4 775,-27 3 1505,4 5 15,-12-7 0,-4 1 157,14-6 1,-1 1 107,-22 17 1,-2 2 226,21-18 1,0 0 281,-17 18 0,2 1 1298,0 5-1561,18-17 0,2 0-907,2 8-236,11 1-764,4-5-170,7-2-217,0-4-114,0-4 162,0 4 167,0-12 246,14 7-321,-10-15 219,10 2 1064,-14-6 178,0 2 0,-42 2 2036,14-1-1105,-16-2 0,-4 0 861,-10 3-892,0-3 1,-3 0 172,20-3 0,-2-1-672,-10 1 1,-6 0-1,3 0 412,-2-1 1,0 1-307,5-2 1,-4 2 0,-1-1-618,7-1 1,-2 0 0,-1 1 0,3-1-5,-5 1 1,2 0 0,-9 1 21,14-2 0,-7 1 0,-6 0 0,-2 0 0,0-1 0,1 1 0,5-1 0,6 0-4,-9 1 0,7-1 1,1 0-1,-6 0 58,-2 0 0,-6 0 0,-3 1 0,-1-1 0,4 0 0,6-1-267,0 0 1,4-2 0,3 1 0,1 0 237,-5 1 1,2-1 0,-2-1 28,5-3 1,-3-1 0,0 0 0,-1 1 0,-1 2 0,0 2 1,0-1-1,2-1-22,-3-3 0,2-2 1,-5 1 20,5 3 0,-7 0 0,-2 1 0,2 0 0,7 1 1,-6-1 0,6 2 1,-5-1 26,4-1 1,-5-1 0,-1 0 0,1 0-1,6 2 28,-4 0 1,4 2 0,-1-1-1,4-1 0,-1 1 0,-2 0 1,2 1 42,1 2 1,1 1 0,0 0 0,3 0-24,-2-3 1,3-1-1,-4 2 37,-5 5 1,-5 3-1,1-1 1,7-2-2,-10-5 1,5 0-29,11 7 1,0 3 0,2-4-1088,-7-7 1,6 1 1116,15 10 0,1-1 0,-34-8 0,35 8 0</inkml:trace>
  <inkml:trace contextRef="#ctx0" brushRef="#br0" timeOffset="96116">17915 18065 23639,'-4'11'-1551,"-1"8"-359,22-17 2546,6-6 394,8-13 1,3-7-250,11-18-660,-15 13 1,-1-1 27,3-11-520,-4-1 519,-11 10 1,-3-2 197,2-17-593,-5 7 1,-2 0-1423,-8-9 999,2 12 0,-1 0-898,-2-2 742,-7 9 0,-3 3-1140,-7 7 849,-4 12 901,-5 44 991,23 11-853,-3-2 1,0 2 267,6 17-204,0-19 0,0 0 190,0 17 386,0-1-232,20-4-957,-10-18 1,2-2-1321,12 16 1321,-7-13 0,2-2-702,7 1-525,19 10 1111,-6-25 706,-3-2-180,-8-13 1198,-2-3-434,-1-2 1,-1 0-1,0 0 1</inkml:trace>
  <inkml:trace contextRef="#ctx0" brushRef="#br0" timeOffset="96734">18615 18014 24449,'4'6'-6712,"-1"3"3501,14 27 1446,1-3 513,21-3 1218,-8-12 178,2-8 364,-5-10-867,1 0 1901,3 0 558,0 0 102,3-17 465,-4 13-1023,1-31 132,13-2-633,-20 1-660,7-17-654,-25 31-656,-4-4-623,-2 14-175,-1 2-230,0 23 484,0 3-352,17 20-348,3-2 209,12-14 1193,8 7 497,-11-19 631,19 6 522,-20-9 232,19-20 981,-23 12 500,12-28-216,-20 9-1450,0 2 535,-8-15-1914,-5 19 59,-1-12-854,-2 33-959,16 6 603,1 12-385,2 6 315,13-25 1305,-16 24-840,17-25 1828,-7 18-866,0-19 1413,0 6-919,14-8 1543,-11 0 57,15-20-873,-21 15 2284,6-31-3077,-16 17 866,-1-1-1275,-9-7-647,0 24 667,-3-18-1455,2 19 935,1-6-834,0 8 1633,9 21-2028,-3-16-314,18 46 417,-7-31-934,8 24 2662,-4-20 1,-2-3 0,1 0 0</inkml:trace>
  <inkml:trace contextRef="#ctx0" brushRef="#br0" timeOffset="97034">18992 17433 25528,'23'-12'2854,"-18"0"-5428,50 1 3472,-29-2-169,28 1-208,2 0-367,-15 5-828,11 2-1378,-34 22-1211,-25 16 3315,2 10 1,-19-16 0,-6-1-1,-11 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34:15.97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2832 597 23279,'-17'-52'-7936,"13"6"6128,-27 12 1281,27 9-346,-28 10 1706,27 5-1699,-29 6 2145,13 3-1394,-7 18 2720,-1-13-555,14 32-969,-9-7 899,12 10-1770,-5 14 1328,12-20-2066,-1 19-402,6-20 77,-1 3 0,2 0-915,14 6 1243,-14 3 0,2 0-930,26 6 865,-26-14 0,-2 0-133,27 20-252,-25 4 759,12-13 0,2 1-72,-10-11 1,-1 0 94,8 11 1,2 3 66,0-2 0,0-3-138,-3-10 1,0 0 263,12 20 1,2-3-353,-9-23 0,-1-3 338,6 7 0,0-2-446,11 5 432,-4-6-296,1-5-1316,9-2 2026,-10-11 0,7-2 0,-13-10 1</inkml:trace>
  <inkml:trace contextRef="#ctx0" brushRef="#br0" timeOffset="1100">3312 1254 27507,'0'38'-5756,"0"-5"3627,0 4 1065,20-4-227,-15 3 619,29 1 489,-30 2-134,29-1-1350,-8 12 1092,8-13 268,-11-10 1,0-1-91,2-1 566,8 3-165,-12-16 193,0-5 568,1-4 245,0-3 922,0 0-262,1-22 76,11-10-243,-9-13-955,-3 11 1,-2 1 296,-1-10-639,6-15-301,-13 20-713,-2 3-192,-2 5-185,-2 0 92,-2 16 818,2-5-284,-2 18 2100,13 19-2298,-5 12 128,5-1 0,2 2-341,3 17 491,1-14 0,1-2-116,7 4 164,-1-8 1,1-1-198,10-4-590,3-11 1,1-2 2333,5-5-42,-5-16 0,0-2 1659,-5 7-1246,-9-26 0,-3-6 149,-2 8-873,-8-3 1,-4-3 67,-4-6-831,-1-1-489,-6 1-586,0-11-933,-2 15-173,0-9 1149,0 30-14,-13 2 294,10 31 711,-9 14 462,12 12-570,7-9 1,2 1-418,-5 10 333,12-7 1,2-1-233,1 3-233,2 7 151,9-22 430,-17-6-1073,13-7 2186,-6-2 136,1-8 842,1 2-153,12-20 940,-10-13-1753,-2 2 0,-2-3-54,1-23 358,4-6-1076,-14 15-115,-2 1-1055,-3 2 36,-2-6-1089,-2 18 787,-1-4 106,-1 25 530,4 3 992,1 26-1386,4-16-72,7 52-876,-3-32-244,1 9 1,-1 2-828,1 1 2794,5 7 0,-8-18 0,-1-1 0</inkml:trace>
  <inkml:trace contextRef="#ctx0" brushRef="#br0" timeOffset="1366">3565 711 24629,'24'-22'1798,"8"3"-22,13 10-1196,10 3-410,-16 21-1556,2 12-62,-20 9-1212,-8 28-669,-13-19 477,-8 0 1,-4 2 2571,-14 13 0,12-19 0,2 0 1,-9 19-1</inkml:trace>
  <inkml:trace contextRef="#ctx0" brushRef="#br0" timeOffset="1766">5693 915 28137,'0'-12'-6386,"0"2"4347,-13 5 2772,10 21-1094,12 16-1173,-3 10 880,37 9 168,-38-11-1352,41 4 1944,-26-1-617,25 0-292,-13-3 321,1-5 1234,-2-3 379,10-2-599,-14-11 132,14-3 110,-23-12 381,19-47-477,-22 16-1060,2-14 0,-1-2-541,-2-2-427,-2 7 1,-1 2 1435,1-3 1,5-6 0,-4 20 0</inkml:trace>
  <inkml:trace contextRef="#ctx0" brushRef="#br0" timeOffset="2150">7058 1105 27597,'-52'-15'-737,"2"11"1346,8-11-1478,-3 4 729,-5 8 208,15-3 0,0 1-19,-19 5 374,-12 0-423,28 22 974,6-16-583,8 39-287,11-28 34,6 22-1254,7-9-635,19 14-785,-14-11 1283,27-8 0,7-3-258,-4-1 892,3-10 1,4-4 762,-6-4 1,-2-1 97,20-2 558,-14-9 0,0-2 1392,0 6-507,-14-20 1,-3-3 272,-3 7-385,-5-41-1712,-11 31-949,-4-5-497,0 11-298,-14 14-682,10 22 224,9 16-65,0 12-193,34-2-1099,-10-2 1374,11-10 2511,3-3 0,-8-7 1,0-7-1</inkml:trace>
  <inkml:trace contextRef="#ctx0" brushRef="#br0" timeOffset="2616">7515 986 26517,'0'41'-5486,"0"-5"3448,0 5 884,0-3 605,0 24 123,0-15 122,0 15 76,17-22-2052,-13-3 2053,31-3 305,-4 3-275,9-14 547,-8-11 1,0-3 707,8-4 278,13-3 215,-7-27 1262,-14-7-2055,-10 1 0,-3-3-34,-7-20-701,-5 15 0,-2 0-1105,-5-9-1613,-24-1 1,-6 1-564,1 1 2974,-7 11 0,-2 4 0,1 5 1,-1 3-1</inkml:trace>
  <inkml:trace contextRef="#ctx0" brushRef="#br0" timeOffset="2801">6798 622 25798,'18'-14'1409,"-13"2"-4146,46-1 4303,-21 3-1320,14 2 0,5 2-833,-15 2 0,0 1-416,13-2 0,1 0 998,-9 4 1,-1 0-1,0 0 1,0 1 0,1 0-1,-1 0 1</inkml:trace>
  <inkml:trace contextRef="#ctx0" brushRef="#br0" timeOffset="3373">9205 1098 24808,'-29'-42'-6069,"0"2"3769,1 8 1664,2 4 331,0 5 316,1 8 505,0 5 181,0 5-1027,2 5 2207,-8 22 306,11 12-1713,7-2 0,4 3 70,2 24-517,3 3-309,34-20-810,-4-4-556,31-6 456,-6-6-150,6-12 1522,6-5 213,-15-7 1,0-4 442,-12-5 0,0-3 157,22-5 0,-2-4 351,-25-1 0,-3-3-364,13-15 1,-4-2 168,-3-14-874,-16 18 0,-4-4-472,-8-2 0,-3-1-337,0 10 0,-2-2-170,-9-25 0,-7 1-492,1 23 1,-4 1 103,-10-22 0,-4 1 274,7 24 0,-1 2 78,2-6 1,-1 0-760,-17-15 911,23 20 139,-17-1 780,33 43 845,-11 3 836,14 28-1963,10-9 1,1 3-420,-6 24 343,13 1 0,4 1-244,-8-22 0,1-1 5,3 14 1,2 0-420,-1-17 1,0-2-226,-6 0 0,0 0-561,-1-3 0,0 2 346,4 7 1,-1-1-178,6 16-168,-7-18 0,-1-2 1486,-2-4 1,-1 1 0,-7-17 0</inkml:trace>
  <inkml:trace contextRef="#ctx0" brushRef="#br0" timeOffset="3533">9185 783 25978,'-10'-32'-4168,"0"0"0,-3-14 3256,18 11 1,6 2 1626,12 2 744,26-6-767,-12 25 1,1 5-317,26-4-1196,-4 6 0,2 2-35,-22 1 1,-2 3 1129,15 7 0,-1 1 0,-15-7 0,-2 1 0,1 5 1,0 1-1</inkml:trace>
  <inkml:trace contextRef="#ctx0" brushRef="#br0" timeOffset="3966">10595 852 26428,'-45'0'1079,"-3"0"-989,2 0-90,-3 0 90,5 17 983,0-12-993,8 32-315,4-20 764,3 30-1055,15-18-533,1 21-505,31-21-1130,16 13-155,10-20 1315,11-2 1078,-21-14 0,0-3-347,19 1 1130,-9-10 1,0-1 769,1 4 41,-12-12 1,-4-4 1405,-9-10-753,6-10-959,-24-1-1424,5 11-197,-7 1-487,-24-3-639,-1 16 507,-24-1 600,10 33 1918,15 18-1120,10 10 144,12-4 0,4 1-550,-2 15 274,10-7 1,2 0-112,-7 8-244,15-11 0,2-2-1076,1 3-1240,0 8 764,8-17 1084,-28-14-3444,9 1 2576,-40-36 2077,5 11 1,-27-44-1,11 10 1</inkml:trace>
  <inkml:trace contextRef="#ctx0" brushRef="#br0" timeOffset="4103">9998 504 26428,'53'-12'1056,"-15"4"0,-1 1-679,18-1-469,0 0 1,2 0-292,-18 4 0,1 1-919,7-2 0,4 1 0,-3 1 1272,-2 0 0,0 2 0,12-1 0,0 1 1,-18 1-1,-1 0 0</inkml:trace>
  <inkml:trace contextRef="#ctx0" brushRef="#br0" timeOffset="4771">12602 807 26877,'-28'-6'-1426,"7"-1"745,-28 4 1364,12 1-356,-6 2 6,-3 0-70,10 11 1,-1 0 475,-22-5-428,10 24 1,3 4 377,-8-6-319,23 3 1,3 3-598,-3 9-104,11 2-633,10-1-803,5 1-470,5-4-342,0-1-339,46 4 580,-17-16 1621,15-11 0,4-5 343,4-5 462,-15-3 1,-1-4 995,18-23 888,-2 17-760,-26-19 0,-1-3 188,19 2-573,-24-1 1,-1-3-163,16-18-404,-20 9 0,-2-3-523,-4 10 1,-2-3 88,0-24 0,-4-2-606,-1 23 0,-4 2-220,-5-11 0,-3 0 483,-1 3 1,-1 3-1498,-10-16 1154,3 16 0,4 2-884,11 8 1657,-26-6-330,26 54 888,-10 40-318,23-25 1,3 2-61,-9 13 1,0 1-28,14 0 0,3-1-109,-9-10 0,0 2-321,2 2 0,0 5 0,1-5-553,3-3 1,0-1-411,1 10 0,-2-1-1894,8 13 3054,3-4 1,0-7-1,1-1 1</inkml:trace>
  <inkml:trace contextRef="#ctx0" brushRef="#br0" timeOffset="5150">13187 1075 26697,'-25'-16'-3399,"19"4"-770,-38 1 5540,18 6-459,-12 1-37,2 2-243,8 2 99,2 22-648,3-16 1429,1 37-32,5-25-1155,4 18-1545,6 5-121,4-11-730,29 16-566,-20-24 1470,24-8 0,6-3-127,-11-3 1420,37-3-255,-11-22 1703,-13 12-289,-9-19 0,-2-4 592,0 4-525,-9-10 0,-4-2-420,-3-2-1080,1-10-323,-12 8-1003,3 15-526,-3-2-282,0 38 801,0 16-273,0 13 307,0 8-1866,18 5 412,-13-13 2722,29 10 0,-29-24 1,12-1-1</inkml:trace>
  <inkml:trace contextRef="#ctx0" brushRef="#br0" timeOffset="5499">13633 1010 24808,'4'-4'932,"0"1"-18,8 18-4288,-4 6 544,7-1 1352,-5 21 222,1-22 337,0 19-1160,0-11-171,-2-1-122,-3-4 2093,1 2 330,-3-8-194,2-22 2166,6-33-876,0-6-335,2 8 1,2 0 791,4-3-483,-3 10 0,0 3 914,2 6 66,2-9-410,-8 28-1240,-1-6 710,-2 8-167,2 19-2138,-4 11-1194,3 29-26,-7-7 139,-3-14 1,1-2-1038,-2 10 2892,-17 9 1,12-20-1,-12-3 1</inkml:trace>
  <inkml:trace contextRef="#ctx0" brushRef="#br0" timeOffset="5715">12948 688 25708,'-2'-35'-5355,"1"2"3665,19 8 3418,-14 3-1950,39 1 2326,-37 5-1552,27 4 0,4 3 432,-11-2-345,38 1 998,-31 8-470,-3 2-1488,-1 0-1180,5 18-1639,-8 6 2643,4-1 0,-12 17 1,-2-15-1</inkml:trace>
  <inkml:trace contextRef="#ctx0" brushRef="#br0" timeOffset="5932">13848 417 25528,'16'0'1529,"0"0"-1439,0 0 270,0 0-270,0 0 90,-1 15-1875,11-11 1621,-6 27-2304,19-27 1275,-13 24-2112,9-25-1358,7 8 4538,-6-11 0,13 0 0,-12 0 0</inkml:trace>
  <inkml:trace contextRef="#ctx0" brushRef="#br0" timeOffset="6421">16142 835 24898,'-6'0'-720,"1"0"1,2 0 0</inkml:trace>
  <inkml:trace contextRef="#ctx0" brushRef="#br0" timeOffset="6583">16158 1287 26607,'0'12'-1934,"0"-2"1,0-5-1,0-3 1</inkml:trace>
  <inkml:trace contextRef="#ctx0" brushRef="#br0" timeOffset="8316">18215 407 26338,'4'47'-6199,"-1"-7"4161,-3 12 1175,0-1 344,-20 11 681,18-28 0,-1 1 12,-17 3 0,-1 1 66,12 0 1,0 2-772,-10 2 0,-1-1 1006,3 1 0,2 1-88,-3-1 0,0 0 4,0-1 1,0 0-441,0-1 0,0-1-556,0-1 0,0-1-297,1-1 0,0-1 931,0-2 0,1-1 0,-12 27 0,2-5 1</inkml:trace>
  <inkml:trace contextRef="#ctx0" brushRef="#br0" timeOffset="9686">19087 726 26248,'0'-20'-4857,"0"1"3898,0 6-105,0 19 515,16 17-351,-12 33 579,30-1-117,-32-22 0,1 1-1457,28 23 888,-27 3 263,21 1-542,-17-18 1,-3 2 369,2-12 1,0 1-69,4 9 1,-2-1 936,-7 13 0,14-2 0,-9-1 0</inkml:trace>
  <inkml:trace contextRef="#ctx0" brushRef="#br0" timeOffset="9933">19710 877 26607,'-22'-12'-2291,"-15"3"2459,7 6 597,-9 20 946,-7-12-1190,10 40-587,-4-21 611,1 27-860,2-5 574,14-11 0,1 2-617,-4 21-435,11-10 1,5 0-1938,4 7 946,14-19 1,3-2-2113,-6 6-578,50-4 4371,-22-9 1,1-15 0,2-3-1,25 6 1</inkml:trace>
  <inkml:trace contextRef="#ctx0" brushRef="#br0" timeOffset="10303">20120 1375 23819,'-19'26'939,"5"-4"-1371,35-11-942,11-5 1488,12-6 551,4 0-254,-9-18 531,3 14-732,-1-35 188,13 10 697,-20-11-625,-10 13 1,-4-1-252,-6-6-725,-2-21-675,-12 24-870,-19-6-232,-6 10 676,1 12 182,-20 1 1016,15 11 663,-10 22 1227,-2 10 51,27 11-866,-1 5 546,15-8-1205,0 3-487,0-2-508,20 1-1319,-14-1 430,23-14 1,6-2-322,-6 9 896,14-11 0,4-5 579,4-5 1002,-16-6 0,1-2 473,15-2-255,3-19 0,-3 15 0,0-15 0</inkml:trace>
  <inkml:trace contextRef="#ctx0" brushRef="#br0" timeOffset="10516">21022 1036 24718,'0'-51'-4676,"0"1"3087,0 6 885,-19-10-867,15 19 1864,-26-9-696,27 50 1320,8 33-2734,-2 11 1663,12-11 0,-1-1-544,-10 16 577,25 2 221,-26 2-283,16-18 0,2 0-395,-5 20-1032,5-10 0,1-2-79,-3 3 136,-4-11 1,0-2-185,0 1 1606,1 5 0,-8-22 0,-4-2 0</inkml:trace>
  <inkml:trace contextRef="#ctx0" brushRef="#br0" timeOffset="10650">20897 1254 24359,'0'-28'-6386,"0"2"4258,23-2 3515,-18 3-2575,54-1 2012,-28 1-515,2 11 0,3 2 0,20-9 0,6 1 0</inkml:trace>
  <inkml:trace contextRef="#ctx0" brushRef="#br0" timeOffset="10933">22008 1224 26697,'0'-11'-6475,"23"-5"9146,-18 3-3471,32-2 1,8 1 97,-10-1 857,8 4 0,2 0 1,5-1-1,2 2 1</inkml:trace>
  <inkml:trace contextRef="#ctx0" brushRef="#br0" timeOffset="11399">23025 1035 26877,'-35'-9'-1276,"1"7"1669,8-7-1070,-3 9 1259,1 0-164,-2 26-92,0-6-256,11 12 0,2 3-789,-8 10 623,10-13 0,4 1-708,2 15 91,4 0-966,5-1-696,25 12-529,-19-18 1377,26-12 0,6-5 760,-9-3 610,12-11 1,3-4 887,0-2 385,13-24 1300,-9-9-179,-17-11-902,-9 9 0,-3-1 645,-8-9-1532,-3 3 1,-1 0-465,-6-7-983,2-12-65,-3 11-1269,-17 15-53,13-5 984,-13 50 2061,17 19-1127,0 24 303,0-24 1,0 2 144,0 11 0,0 1-44,0-11 1,0 2 33,0 6 0,0 4 0,0-4 179,0-4 0,0-1-338,-1 14 0,2-2-1192,5-17 0,1-2-81,-4 32-254,9-6-230,-12-6-123,8-5 2014,-6-8 0,5-6 1,-7-3-1</inkml:trace>
  <inkml:trace contextRef="#ctx0" brushRef="#br0" timeOffset="11871">23458 1568 25978,'12'-23'-1807,"-3"4"1092,20-19 1067,-9 10-153,2 2 0,2-1 78,6-8 5,14-11-28,-20 21 0,-1 1-203,12-15 372,-7 6 1,-1-1 449,-1-4-724,-7 6 0,-3 0-502,-3 1-283,2-18-188,-12 32-329,0 21-621,-3 13 366,0 26 96,0-5 198,0 6 163,0 6 185,0 0 494,-1-14 1,2-1-323,17 16 194,-10-13 1,2-2-392,12-1 296,6 2 39,-24-20-138,28-6 1376,-18-5-219,14-3 937,-6-3 573,-1-23 98,9-9-194,-7-14-1207,-6 12 0,0-1 874,1-9-1679,0-14 46,-8 20-928,-2 6-189,-3 5-138,-1 7 293,-2 10 396,1 0 240,1 9 1553,1 14-2600,8 13-206,-3 11-1467,13 22 288,-5-20-234,7 15-151,-4-19 3022,6-4 1,4-4 0,3-2 0</inkml:trace>
  <inkml:trace contextRef="#ctx0" brushRef="#br0" timeOffset="12219">24997 1042 25978,'-30'-23'-4147,"-8"2"3543,35 10-1807,-25 3 3541,9 7 35,1 15 41,-11-10-232,26 34-2409,-20-2 2244,16 11-1113,-4 17 1245,6-26-1873,5 8-717,24-19-298,-18-6-787,35-3 3277,-15-5-1141,9-6 1413,12-3 373,-21-26 257,18-9 524,-24-13-795,8-3 752,-15 11-1616,-5-3-450,0 1-506,-4 3-614,2 5-219,-4 4 53,1 7 876,-2 9-249,6 4 1774,-1 28-1924,4-16 325,2 47-1243,1-25-1445,5 30 3166,-4-22 1,2-1-1,10 21 1,-8-19 0,0 0-1</inkml:trace>
  <inkml:trace contextRef="#ctx0" brushRef="#br0" timeOffset="13837">6777 3265 26068,'10'22'-8178,"-7"34"6888,7-26-421,-10 35 1698,0-16 125,0 5-161,0 5 12,0 3-1469,0 1 2021,0-3-335,0-5 375,14-2-976,-10-7 273,10-3-106,-14-7 1243,9 3-1011,-6-17 165,6 4-748,-4-20 417,-4-26 721,11-3-113,-5-14 0,0-4 441,12-20-846,-1-2 1,1-2 183,-6 22 1,0 0-192,6-14 0,1-1-453,0 3 1,0 2 49,-4 16 0,0-1 575,10-17 0,0 3 0,5 6 0,8-6 0</inkml:trace>
  <inkml:trace contextRef="#ctx0" brushRef="#br0" timeOffset="14150">7522 3886 24359,'3'18'-5671,"0"-4"3285,5-3 1487,0-6 1352,8-3 1117,0-21-372,21-8 27,-9-11-1565,14-2 2335,0-6 33,-8 9-949,-11 8 0,-1-1-92,-3-3-778,2-15-691,-16 24-867,-2-2 313,-3 9-554,0 9 143,-20 1 962,0 29 609,-3 8-696,7 30-262,16-12-472,0 2-1703,20-4 691,-16-16 2438,45 6 0,-24-25 0,27-5 0</inkml:trace>
  <inkml:trace contextRef="#ctx0" brushRef="#br0" timeOffset="14523">8650 3428 25798,'-25'-8'-962,"-14"3"1183,14 3 145,1 19 574,-18-13-476,26 34-1299,-17-19 1510,12 21-1331,9-6 301,-5 2-21,15 0-1001,-7-1 3,9-1-776,17 9 467,8-14-923,22 8 1876,-7-26 1141,2 0-180,-4-11 1247,-8-17 225,12-8 404,-21-9 264,2-18-1124,-10 17-485,-5-11-1325,-2 15-155,-5 3-775,-1 4-703,0 5 269,0 4 919,0 33 206,0 22 99,0 20 541,1-23 1,-2 1 94,-4-5 1,-1 0 69,5 4 1,-1 0 42,-3 0 1,-1 2-792,5 19 0,2 1-31,0-16 0,-2 1-524,0 2 1,-2 5 0,1-5 1310,2-7 0,-1-1 0,-2 8 0,0-1 1,3 11-1</inkml:trace>
  <inkml:trace contextRef="#ctx0" brushRef="#br0" timeOffset="15032">9170 3923 25978,'6'-12'-2725,"2"-3"2219,2-4 213,4-5 279,4-5 40,17-21 176,-4 8-128,-10 15 1,1-2-207,0-2 1,-1 1 637,11-15-245,-10 8 1,-1 1-30,0-3-201,2-15-353,-14 30 95,-3-1-546,-5 36-724,-1 21 898,0 2 1,0 2 28,0-3 0,0 2 111,0 16 1,0-1-519,0 11 601,-1-20 1,2-1-400,19 10-524,-15-4 1162,34-6-482,-15 7-178,0-18 128,22 3 783,-31-23 293,29-3 907,-23-30 834,2 18-1117,-11-24 1,-4-5-394,5 7 239,-4-13 0,-2-2 35,0-2-812,-4 7 0,-1 1-514,-1-2-860,0-13 243,-1 30-551,0 21 1023,20 0 1722,-14 38-2936,33-3 697,-12 8-1801,2-5 0,4-2 2908,12 1 0,-15-9 1,-2-2-1,5-3 1</inkml:trace>
  <inkml:trace contextRef="#ctx0" brushRef="#br0" timeOffset="15349">10500 3653 26338,'0'-11'-5576,"0"1"3807,0-5 705,25 4 4204,2-10-1814,4 6 74,17-4-194,-27 1-1135,26 1 2206,-14-1-313,11-8 76,-13 5-2340,8-11 273,-25 15-980,-2-5-333,-12 9-418,0 2-519,0 1 224,-20 3 1028,-8 2 494,-26 3 290,9 21 1288,-13 8 254,37 12-317,-19 2 517,36 8-1361,-10-10-466,14 12-1328,0-18-482,23 0-2720,7 5 943,13-11 3883,-11-9 1,0-2-1,11-3 1,18 0 0</inkml:trace>
  <inkml:trace contextRef="#ctx0" brushRef="#br0" timeOffset="15649">11463 3335 25078,'0'-5'-5396,"-17"2"6578,-7 23 371,-10 8-504,12 11-1377,11 1-443,11-10-430,0 2-306,0-2 1507,0-1-1241,24 0-618,-17-4-238,42 8 1455,-18-10 1285,17 7 138,-19-15 140,-3 2-473,-24-10-1139,7 0 965,-30-3 1650,16-2-1934,-39 3-109,10-4-1847,-28 1 2100,11-2 0,4-19 0,18-4 1</inkml:trace>
  <inkml:trace contextRef="#ctx0" brushRef="#br0" timeOffset="15883">11885 2827 26068,'16'15'-4718,"-1"-11"5860,0 34-4202,5-3 1482,-4 15 918,-2-13 1,0 1-230,2 12 569,-2-6 1,-1 1-1833,0 8 1896,-5-18 0,1-1-1407,0 13 1708,-1-1-456,1 0-751,0 10 546,-2-15-715,1 13 773,-6-28-1113,1 0 1750,-3-17 0,0-4 0,0-3 0</inkml:trace>
  <inkml:trace contextRef="#ctx0" brushRef="#br0" timeOffset="16016">11862 3391 26158,'-12'-29'-8630,"2"2"5762,10-1 2707,24 2 2401,-17 0-2270,53 1 1907,-26 2-2309,13 8 0,5 1-169,-16 5 0,-1-1 976,13-2 1,1 1-1,-11 6 1,-1 1-1,1 0 1,0 0 0</inkml:trace>
  <inkml:trace contextRef="#ctx0" brushRef="#br0" timeOffset="17166">13340 3365 26877,'-4'29'-4570,"0"16"2667,-1-11 1181,0 16 65,1-10 264,1 2-49,2 18 153,0-18-499,1-7 0,0-2 331,0-5-957,15 8 115,-11-44 1696,11-13 412,-15-15-1045,0-7 116,0 4 99,0-6 115,17-2 124,-15 11 1,1 0 766,34-18-906,-35 20 0,1 1-942,32-8 2596,-32 7-1329,29 6 1422,-19 8-471,14 9 718,-8 6 167,11 24-2479,-8-14 355,-2 26 0,-2 7-2017,1-5 1460,-7 4 0,-1 2-1637,0 8 456,-2 0-1105,-4-3 374,0-4 1602,-3-5 440,1-8 756,-2-1-486,1-14 212,0 0-147,4-12 1970,2-25-1233,4 6 544,2-24-575,5 5 415,-1-5-181,5-6-146,-7 13 1,0 0 509,10-17-1607,-12 20 1,1 1 636,3-4 44,-6 8 63,1 7-130,-4 11 492,1 4 486,-1 6-533,8 25-1920,-1-5 542,0 10 0,0 3-977,7 9-90,-2-1 1,0 1-1638,5 10 2996,-2-8 1,2-1 0,6 3 0,-9-16 0,-1-1 0</inkml:trace>
  <inkml:trace contextRef="#ctx0" brushRef="#br0" timeOffset="17516">14618 3637 26158,'0'-7'-5576,"-11"2"5511,8 1-2155,-8 1 3249,11-2-1854,24 1 2286,-18-3-965,47-2-524,-25-2 2077,27-4-746,-5 0 889,1-2-1617,-16 5 1,0-1 1704,14-7-2129,-15 3 1,-5 0 479,-10-3-783,0-6-335,-19 0-1342,-21 8 188,-14-10-66,-10 16 620,-6-2 6,13 11 687,1 2 508,-9 20 1005,10 8 692,7 11-708,15 2-625,14-6-2480,0 18-341,26-13-587,-10-6 1,3-2 2701,32 1 1,-23-12-1,0-2 1,19 3 0</inkml:trace>
  <inkml:trace contextRef="#ctx0" brushRef="#br0" timeOffset="17921">15683 2713 28496,'0'45'-5036,"0"-7"2997,0 12 1597,0-16 0,0 2-196,0 23 425,0-4 0,0 1 61,0-22 0,0 0 49,-1 10 0,2 2-1227,6-1 0,0-1 955,-5-10 0,0 1-354,13 20 0,0-2-621,-11 6 850,10-24 1,0-1-1316,-11 6 509,8-4-2368,-11-1 3715,0-10 0,0-3 0,0-12 0</inkml:trace>
  <inkml:trace contextRef="#ctx0" brushRef="#br0" timeOffset="18053">15535 3416 25978,'0'-58'-6476,"23"15"6497,-6 10 0,4 2 42,28-2 335,-21 12 0,0 0-82,16-4-271,3 0-152,2 3-613,2 0 1291,-3 0 1,0 3 0,-1 0 0</inkml:trace>
  <inkml:trace contextRef="#ctx0" brushRef="#br0" timeOffset="18439">16315 2655 25708,'0'-14'-5396,"-16"-3"4007,12 9 163,-13-1 2016,17 27-1145,0 2 127,0 23 198,0-7 1,0 2-1567,0 26 1596,0-18 0,0 3-21,0 5 1,0 0 306,0-13 1,0 1-530,4 3 1,1 3 0,-1-4 176,-3-7 0,1 0-20,5 20 0,-1-2-215,-6 1-94,3-13 1,1-2-153,-2-9-825,5 7 997,-7-48 326,8-32 710,-2-4-419,0 12 0,2-1 179,0 1 0,1 1 250,4-17-125,-2 13 0,1 1 642,0 3 170,9-1-170,-9 24 312,4 4 369,-1 22-2380,1-12 1062,4 36-1663,12-5 238,-6 11-454,-3-14 0,1-1-1330,5 8 126,-3-11 0,2-2 2095,8 3 0,12 0 0,-9-15 1</inkml:trace>
  <inkml:trace contextRef="#ctx0" brushRef="#br0" timeOffset="18715">17257 3231 26787,'-21'-5'-386,"-8"0"455,-9 5 820,-10 18 565,31 11-2075,-18 24 133,32-6-719,-11 16-46,37-26 284,-6-8 0,5-3-571,30 1 1018,-23-11 0,2-2-116,4-8 1,1-3 922,18 3-137,-8-4 1,0-4 1321,1-19-750,-10 8 0,-4-3 1601,-4-26-1437,-1-2-892,-22 7-948,-6-4-1275,0-2-262,-22 12 0,-7 0 2194,-5-16 0,-6 17 1,-3 3-1,-12-10 1</inkml:trace>
  <inkml:trace contextRef="#ctx0" brushRef="#br0" timeOffset="19135">18483 3610 27237,'42'0'-1799,"16"0"360,-16 0 1439,-3 0 0,1 0 0,13 0 0,-18 0 0,0 0 0</inkml:trace>
  <inkml:trace contextRef="#ctx0" brushRef="#br0" timeOffset="19307">18482 3950 25978,'59'0'539,"-9"0"-276,-17-8 1,0-2 100,25 6-899,-26-11 0,2-1-1330,18 5 0,2 3 1893,-12 0 1,0-1-1,12-7 1,-1 0-1,-17 7 1,0-1-1</inkml:trace>
  <inkml:trace contextRef="#ctx0" brushRef="#br0" timeOffset="20089">18088 3235 24898,'-51'-5'158,"9"1"-232,3 4 526,-6 18 1018,14 10-1525,6-2 0,2 3-355,4 18-400,0 6-135,15 2-285,4-15 426,8-7 1,5-2-1407,14-1-139,24 8 1032,-9-26 1177,-8-4 1,-1-6 662,2-25 170,-4 7 1,-2-3 1088,-4-28-1191,-9 10 1,-2-1 816,0-13-1193,-8 3 0,-2-2-310,-1-16-379,-3 23 0,0-2-32,1-5 1,-2 2-406,-8 10 0,-1-1 235,8-26 0,0 0 307,-7 28 1,-1 1-122,3-19 1,2 2-171,2 3 376,-10-3-135,13 32 845,0 8-192,0 35-79,0 12 1,0 6-43,0-3 1,0 3-481,3 9 1,2 5 0,0-3-291,2-6 1,1 1-772,1 7 0,3 4 0,-1-5 1418,2-3 1,0-3 0,2 15 0,1-3 0,-4-19 0,1 0 0</inkml:trace>
  <inkml:trace contextRef="#ctx0" brushRef="#br0" timeOffset="21183">21202 2980 26068,'0'-15'-5756,"-19"3"5136,15 1-2051,-34 5 4283,19 2-742,-21 3 242,6 18 264,-4-13-1153,1 42 1188,2-20-136,3 25-417,18-19 0,2-1-1348,-2 17 66,8-8 1,3 0-1114,3 2-697,30 7-76,-22-21 366,53-8 958,-35-4 1004,8-11 0,2-3 745,8 3-145,-10-12 1,-1-2 1379,3 5-191,5-32 536,-20 19 209,-9-19-2706,2 8 539,-13-10-1777,6 10 103,-7-4-707,-16 14 127,12 34 665,-13 23 234,17 23 698,0-9 1,0 2-155,0-18 0,0-1 282,9 14 1,-1 0-158,-7-15 0,3-2 66,12 1 1,0-1-290,-12 28 110,24-2-804,-26-7 1198,10-4-474,-12 9 697,0-19-606,-17 12 1005,-12-30 702,5-1-1105,-28-15 847,31-2-785,-21-17-141,14 12 0,14-42 0,3 8 0</inkml:trace>
  <inkml:trace contextRef="#ctx0" brushRef="#br0" timeOffset="21751">21572 3333 24898,'17'0'1979,"-2"14"-5605,-3-11 3721,-2 11-2023,5-14 3033,16 0-380,-3 0-181,31 0-454,-20-21 146,3 1 0,-1-3 1831,0-22-1869,-8 10 0,-3 0 1349,-13-2-2184,-3-24-524,-12 25-44,-25-20-1103,18 27 1047,-23 6 1,-1 3-437,21 5-197,-39-2 1413,33 37 901,-2 18-154,-3 12-115,17-7 1,2 1 645,-7 12-564,5-17 1,4 1-705,7-2 0,6-3-164,18 16-436,-3-14 1,4-3-867,22-5 1267,2-4 236,-12-19 1141,-1-6 246,1 0 483,0-20 1454,-3 1-374,-1-20-1635,-17 13 1,0-2 67,10-15-493,-12 1 0,-3-2-676,-2-12 156,-9 6 1,-3-1-772,-2-12 73,-2 21 1,-4-2-48,-8 1 0,-1 1-908,5-23 926,-13 19 1,1 1-1176,14-1 1309,-13-4 285,17 31 241,0 29 202,0 8 149,0 15 1,0 4 289,0 17-317,7 1 0,1 3 67,-7-20 0,2-1-397,11 14 0,-1-1 311,-11-14 0,-1-2-272,5-1 0,1 0-306,6 33-297,-8-25 1,0-1-373,10 18-307,-6-15 0,-1-2-353,-2-2 1700,9 13 0,-8-31 0,0 2 0</inkml:trace>
  <inkml:trace contextRef="#ctx0" brushRef="#br0" timeOffset="21916">22212 3019 25798,'0'-20'-5936,"0"1"3808,23 4 4848,25-3-883,12 7-1775,-23 4 0,3 2-1494,7 2 0,1 2 1468,-10-1 1,0 1 0,14 1 0,-1 0 0,-15 0 0,1 0 0</inkml:trace>
  <inkml:trace contextRef="#ctx0" brushRef="#br0" timeOffset="23000">19987 2188 25978,'-14'-10'-4469,"1"1"3643,2 4 952,-2 3 585,0 2 347,-5 20-584,0-15 605,-2 42-1783,1-21 1621,0 28-901,2-5-863,5 4-1084,3 3-520,4-1-339,4-3-1173,1-3 3607,0-4 1,24-6 0,7-3 0</inkml:trace>
  <inkml:trace contextRef="#ctx0" brushRef="#br0" timeOffset="23153">20283 2299 25978,'0'-13'-5576,"-20"4"5633,15 31-784,-33-1 2329,33 25-4463,-26-7 1044,28 7 1676,-21 6 1,21 6 0,-8 1 0</inkml:trace>
  <inkml:trace contextRef="#ctx0" brushRef="#br0" timeOffset="23883">23448 2220 27867,'22'21'-5960,"-17"9"2701,31-7 3301,-32 5-1814,11 6-529,-15-7 956,13 2-856,-9 1-960,9 1 786,-13-3 2462,0 0 0,0-4 0,0-1 1</inkml:trace>
  <inkml:trace contextRef="#ctx0" brushRef="#br0" timeOffset="24033">23752 2268 26158,'26'-30'789,"-1"6"-189,-1 11 873,-2-2-593,-2 13-599,-1-6 441,-3 8-933,-3 16-1547,-5-11 149,-1 59-1974,-5-27 3327,-11 18 1,-2 4 0,9-22-1,-1 0 1,-7 14 0,-1 0-1</inkml:trace>
  <inkml:trace contextRef="#ctx0" brushRef="#br0" timeOffset="27866">6697 6231 26517,'11'-23'-1175,"-8"2"-1079,8 2 2524,-11 5-1419,7 3 2700,-5 3-1868,15 4 1820,-3 36-3776,8-5 1354,0 34-15,-1-13-764,0 8 1015,0 4-194,-11-28 0,0 0-171,8 32-253,-7-20 0,0 0 1496,5 20-356,-5-17 1,-1-2 417,-1-1-7,0 4-41,-5-25-109,-3-7-348,0-6 446,-1-23 284,0-19-27,0-15-290,0 2 1,0-2 36,0 12 0,0 1-10,0-15 0,0-1-54,0 12 0,0 2-48,-1-1 0,2 0 108,7 3 0,1 0-77,-8-7 1,2 2 239,32-12 1177,-17-4-930,18 40 1680,-10 27-1566,-2 10-532,-5 24-669,-5-13 0,0 1-471,6 20 300,-3-5 0,-1 1-2129,1 9 1559,-5-23 0,-1-1-3018,3 9 1117,3-7 3033,6 1 1,-3-19-1,6-1 1</inkml:trace>
  <inkml:trace contextRef="#ctx0" brushRef="#br0" timeOffset="28271">7685 5643 25978,'0'-28'-4947,"0"6"3628,0 9 345,0 30 515,0 6 124,0 27 210,9-9 1,1 2-125,-8-6 1,0 1-616,6 15 1,3 1 657,-1-10 1,-1-2 83,-7 0 1,1 1-84,12 0 1,1 1-24,-8 14 0,-2 1 104,1-17 1,1 1 51,2 22 0,1-4 30,1 0-91,-4-25 0,1-3-53,5 0-430,-7-7 165,-1-7-410,-1-8 302,0-4 541,5-30 1190,-3 2-707,3-10 1,1-4 696,2-11-573,-2 12 1,1-1 646,5-14-198,1-2 356,-2 8-176,3-3-1089,-5 24 509,7-8 90,-11 28 649,16 36-2234,-12-10 229,1 15 1,0 2-828,2-2 150,-1-3 0,1 0-1527,7 4 452,-2-9 0,2-1 2175,10-1 0,14 2 0,-9-17 0</inkml:trace>
  <inkml:trace contextRef="#ctx0" brushRef="#br0" timeOffset="28632">8918 6234 25798,'-24'-18'-3857,"18"3"-405,-45 5 6183,32 5-1015,-36 3 186,23 17 717,-14 11-748,29 8-1760,-11 5 1564,25-7 12,-7 2-1529,10-1-421,0-1-456,21-2-820,-15-4-501,36 2 2331,-10-14 10,19 3 1304,-9-16 262,-6 3 247,-14-25 326,-2 16 788,-8-36-1141,5 9-503,-9-9-922,6-10-397,-6 23-373,-6-10-344,0 25-18,0-1-666,1 29 900,11 24-1190,-3 2 579,9 16-652,-4-21-830,4-4 1,2-2 3122,8 4 1,-5-7 0,1-3 0,5-5 0</inkml:trace>
  <inkml:trace contextRef="#ctx0" brushRef="#br0" timeOffset="28971">9528 6269 26068,'0'-9'-4857,"-13"3"4863,10 23-836,-11 7 1471,14 14-1734,0-3 465,0-7 91,0-2-1060,0-2 1507,0-4-620,17-9 656,-13 9-1234,23-17 2573,-3-10 912,0-24-1588,-1 1 1,0-1 697,1-20-814,-1 17 0,0 2 812,-1-1-276,12-7 726,-18 27-1333,3 3-421,-2 27-1245,-4 16-773,9 29-73,-10-3 521,-4-17 1,0-1-1301,-3 9 2581,-3-4 1,0-1 0,-2-5 0,0 19 0</inkml:trace>
  <inkml:trace contextRef="#ctx0" brushRef="#br0" timeOffset="29199">8240 5930 25708,'0'-21'-5486,"0"-3"3717,30 5 4713,19-12-1920,-18 19 1,5 1-344,17-7 0,2 0-420,-19 8 1,1 2-278,12-3 1,-1 1-500,17 4 689,-4 2-607,-8 2 144,-6 20 0,-11 1 0,-5 17 0</inkml:trace>
  <inkml:trace contextRef="#ctx0" brushRef="#br0" timeOffset="29349">8833 7370 25798,'16'24'-7621,"-12"-3"2516,26-3 3419,-17-9 2061,16-3 0,-1-6 0,4 0 0</inkml:trace>
  <inkml:trace contextRef="#ctx0" brushRef="#br0" timeOffset="30217">11307 6384 25888,'-41'-29'-4759,"0"3"3782,-9-1 674,9 13 657,5 5 0,0 7 480,-4 23 537,-13-16-840,30 27 1,5 5-1122,-8-6 901,11 11 1,4 2-424,5-1-307,17-11 0,5-1-1310,8-1 948,8-15 1,4-4-517,7-3 187,16-8 1560,-26-14 0,-3-5 559,17-6-327,-16-2 0,-2-3 1026,6-13 34,-2-5-1339,-14 9 1,-1-2-479,-5 9 1,-1-1-240,1-11 1,-2-2-338,-5-6 1,-3 1-74,-1 11 0,0-2 470,0-4 0,0-4 1,-4 4-366,-9 3 0,-2 1 319,6-2 0,1-4 1,-2 6-410,-6 5 1,0 4-3,6-9 1,1 4-272,-9-2 9,12 11 955,-11 9-163,15 33 552,0 31-83,0 20 25,0-22 0,0 1-68,-1-3 1,2-1-187,8 5 1,2 1 181,-10 3 0,3 0-291,15 1 1,2 1-144,-12 0 1,0-1-63,8 0 0,3 0-16,-3-5 1,0 2 0,0-2-220,1 4 1,2 0 61,2-1 1,3 3-1,-1-5 32,-4-10 0,0-2-43,13 14 0,1-5 2,1-7 541,7-3-548,-4-24 2011,-11-22 1089,19-20-112,-21-11-1539,-5 7 1,-2-2 524,1-13-608,-7 8 0,-2 1-29,-2-6-620,-3-11-1035,-4 19-1330,-1 15 713,0 1 502,0 33 23,0 16 254,0 27 179,0-5 203,16 16-736,6-27-61,23 15 715,-10-33 814,6 10-392,1-24 1381,-8 6-362,22-27 1085,-24-10-1043,-9 1 0,-1-3 627,0-21-619,0-7-924,-11 15 160,-7-1-1554,-1 3 211,-3-9-1309,0 19 728,0-3 308,0 48 388,0 18-250,0 19-38,18 9-384,-8-27 1,1-1-954,11 17 2380,3-13 0,-1-2 1,-4-1-1,27 5 1</inkml:trace>
  <inkml:trace contextRef="#ctx0" brushRef="#br0" timeOffset="30483">12157 5639 25618,'0'-5'-4677,"20"1"8197,12 3-2336,25 20-1704,-7-15 769,-2 34-1361,-14-22 701,4 34-1468,-20-19 1401,0-2 0,-2 0-2357,-6 1-3051,5 26 2781,-8-34 2696,-7 8 1,0-25-1,0-2 1</inkml:trace>
  <inkml:trace contextRef="#ctx0" brushRef="#br0" timeOffset="30682">12635 5317 25708,'19'0'1799,"0"0"-1439,3 18-2821,-2-13 2596,5 27-2064,-2-28 2359,7 27-1438,0-27 832,7 26-1255,0-27 632,3 18-440,-7-19 1,2-2-936,19 8 2585,-17-16 0,1-1 0,18 4 1,1-12-1</inkml:trace>
  <inkml:trace contextRef="#ctx0" brushRef="#br0" timeOffset="31455">13763 6612 26517,'14'-11'811,"-1"-2"-1388,4-6 593,8-19-551,0 4 353,-3-2 1,1-3-281,6-13 274,-9 16 0,0-3-198,-3-4 1,-1-1-186,-5 11 1,0-2 114,3-28 0,-3-1-75,-7 27 0,-1-1 164,1-28 1,-1 0-36,-1 28 1,-4 0 135,-9-8 0,-4-6 1,2 6-1167,4-19 686,-18 11 1,-2 6-246,12 18 357,-14 4 564,5 52 1600,13 1-758,-7 36 230,17-5-603,-5-8 0,0 4-14,7-11 0,0 2-214,-2 6 1,-1 4-1,5-4-88,7-4 1,3 1-275,-3 1 1,-1 5 0,2-6-895,2-6 0,2-2 120,9 11 1,-1-2-770,-2 8 480,21-5 436,-12-12-457,16 3 807,-10-18 280,24-3 1310,-23-18 931,9-18 921,-14 10-235,-2-36-975,-3 20 870,-2-23-1128,-4 8-257,-4 1-873,0-10-989,-6 16-650,-3-7-143,-3 24 719,-2 19-1276,2 19 783,2 10-216,1 6-764,6 10 11,-1-14-77,2-6 1,0-2 2058,5 2 0,11 2 1,-9-15-1</inkml:trace>
  <inkml:trace contextRef="#ctx0" brushRef="#br0" timeOffset="31633">14645 5804 26517,'-10'-20'-8776,"8"5"6507,-15 4-2698,15 6 4938,17 21 0,-10-12 1,18 16-1</inkml:trace>
  <inkml:trace contextRef="#ctx0" brushRef="#br0" timeOffset="32316">14908 6391 23819,'0'14'-5126,"0"-1"3267,0 0 795,21-4 1568,6-3 559,26-4-114,-7-2-347,2-22-130,7-1 1719,-14-3-1258,-9 1 0,-2 0 799,-2 5-537,1-38-1127,-21 29-675,-4-12-93,-4 2-1548,-21 9-208,15-10 597,-32 23 1073,34 1-1601,-22 35 3453,23 16-1461,-7 15 494,7-11 1,6 0-234,20 15-76,-11-10 0,2 1-114,14 5-276,2-11 0,0-3 709,-4 3-1265,2-17 1,3-3 802,23 6 281,-14-15 329,-5-4 0,-1-2 1618,5-4 127,19-22 735,-29-8-1031,2-13-198,-15-2-1003,-4 9-24,-4-4-183,-3-16-1225,-2 14-376,-3-18-1066,0 33 1516,0-1-501,0 39 789,0 30-130,0 5 445,8-8 0,4-1-547,12 1 503,-1-9 1,1-2 76,13 1 355,1-5 215,-10-6 85,1-15 843,-1 6-134,11-8 1075,-11-23-208,11-6-90,-20-15-1332,5-16-210,-15 20-236,0-17-936,-8 16 146,0 1-881,-1 2-285,0-6 80,0 15 1089,0 0-93,0 43 329,18 4 167,-13 26-469,19-14 0,4 1-118,-7 19-58,4-16 1,1 0-469,2 13-530,-2-3 1742,6 9 1,-18-17 0,3 6 0</inkml:trace>
  <inkml:trace contextRef="#ctx0" brushRef="#br0" timeOffset="32565">14825 5541 25978,'29'-19'1839,"3"2"-998,15 3 0,7 0-716,-15 4 0,1 1-111,17-3 1,0 2-55,-14 3 1,-1 1-313,0 2 1,-1 0-202,-2 1 0,1 1-699,8-1 0,0 4 1135,-15 7 1,-1 1 0,5-7 0,-3 1 0,4 14-1</inkml:trace>
  <inkml:trace contextRef="#ctx0" brushRef="#br0" timeOffset="32716">15408 7273 25168,'0'25'-7015,"0"-2"3627,0-6 3201,17-6 1,-12-6 0,12-3 0</inkml:trace>
  <inkml:trace contextRef="#ctx0" brushRef="#br0" timeOffset="33055">17668 5397 28946,'0'-12'-6206,"-8"2"4083,6 4-64,-6 20 3422,8 5-1727,0 23 246,8-6 0,1 2-444,-5 26-96,10-13 1,4 8 0,-4-5 340,-10-10 0,-1 1-89,10 11 1,3 6 0,-2-7 205,-6-16 0,0-3-1412,5 23 0,1-3 191,1 0 204,-7-17 0,-2-2 1408,-4-5 1,2 0 0,-4-17 0</inkml:trace>
  <inkml:trace contextRef="#ctx0" brushRef="#br0" timeOffset="33499">17460 6132 26517,'-23'-38'-7979,"8"-14"4980,8 16 1867,31-20 2235,0 30 446,28-6-13,-3 17-526,8 4-1254,3 3 1077,-13 5 0,0 2 178,-12-1 1,2 3-159,23 4 0,-2 4-649,-24 0 0,-1 2-443,17 6 0,-2 2-993,1 12-464,5-1 414,-27-8 45,-7-2 195,-6-2 25,-2 9-508,-9-7 790,1 15-95,-4-14 787,0 13-477,0-14 241,0 5 197,0-4 330,0-5 332,18 5-739,11-11 1003,26-2 288,-5-5-494,-7-12 1,0-1 1514,1 5-1170,-4-10 0,-4-5 1304,-8-5-129,-1-22-638,-18 6-1454,-7 6 0,-1 2-1313,-1 0-481,-17-18-536,12 36-460,-13 25 2602,18 20-1476,-1 10 1,2 3-688,19 14 160,-10-13 0,1-4 2096,13-9 1,12-3-1,-12-20 1</inkml:trace>
  <inkml:trace contextRef="#ctx0" brushRef="#br0" timeOffset="33732">18677 5390 25348,'43'-2'1592,"-18"16"-4488,6 13 751,-27 9 284,18 7 24,-20-8 1084,12 3-1261,-13 18-804,5-14-1949,-6 18 4626,0-31 0,0 1 0,0-16 0</inkml:trace>
  <inkml:trace contextRef="#ctx0" brushRef="#br0" timeOffset="33866">18928 5077 25978,'50'-10'934,"5"2"-1992,3 5 1002,-10 2 1,2 0 0,-11 1-1,0 0 1,13 0 0,1 0-1</inkml:trace>
  <inkml:trace contextRef="#ctx0" brushRef="#br0" timeOffset="34637">19670 6547 28137,'29'-34'-159,"4"5"1,0 0 526,-4-21-634,13 1 1,3-2 135,-21 17 1,-2 0 13,9-12 0,-1 0 29,-10 13 0,-2 1-93,0 0 0,-1-1-106,-1 2 0,-1-1-57,-1 1 1,-2 0-466,6-28 337,-8 2 166,-7 21 1,-2 0-586,-1-16 296,0 15 1,0 2-412,0 2 71,-17-2-297,13 23-226,-13 27 2639,6 5-526,9 27-606,-4-8 0,1 2 22,5-6 1,0 2-286,0 7 1,0 7-1,0-5-102,0 2 0,0-1 334,0 14 1,0 2-331,0 1 1,0-3-1012,0-15 0,0 2 218,4 0 0,2 4 0,-2-5 450,-2-7 0,0-2-6,5 21 1,0-2 260,-7 0 992,-20-9 0,-7-4 1170,0-5-191,-14-9 0,-3-4 1100,2-12-910,6-7 0,0-1 456,-3-4 16,-9-2 130,24-15-2139,12-8-1879,5-25-172,39 4 1189,-4 6 0,5 0 72,5 11 0,4 1 112,8-11 1,1-1-87,-8 9 1,0 2 92,4-3 0,0 1 556,2-1 0,-1 1 423,2-2 1,0 1-202,-1 1 1,1 0 0,-2 0 0,1 0-1,-1 1 1,0 0 0</inkml:trace>
  <inkml:trace contextRef="#ctx0" brushRef="#br0" timeOffset="34933">21238 5695 24718,'-33'-5'659,"-21"2"6,32 2-250,-27 1 119,12 0-148,0 17 625,1-13-815,1 34-70,-8-3 272,13 13-619,9-9 1,4 0-500,5 15 102,5-7 1,2 1-692,5 8 60,12-20 0,0-2-1266,-5 10 1521,19-25 1,5-2-217,-2 13 777,13-17 0,4-4 648,13 3 239,-6-16 1,0-2 1091,8 1-775,-26-17 1,2-11 0,-5 3 1340,10-10-1714,-23 3 1,-1-10 0,-5 6-715,-7-22-440,-17 7 0,-7 0-596,8 24 0,-3 0-920,-20-20 0,-5 2 378,16 23 1,-1 3 1496,-7-7 1,-1 2 0,-10 3 0,1 3-1</inkml:trace>
  <inkml:trace contextRef="#ctx0" brushRef="#br0" timeOffset="35249">21555 5688 26517,'0'35'-5755,"16"-16"3374,-12 22 1082,27-21 1528,-28 22-918,25-8 254,-24-1 10,22 2-1403,-13 8 1241,2-11 24,5 6 271,-17-18-246,15-4 853,-13-3-986,6-5 1398,-3-4-246,7-29 1079,-2 3-832,1-12 0,1-3 305,6-16-726,-7 16 0,1-3-690,0-8 1,-1 1 514,-3 11 0,-1-2-1301,7-26 0,0 1 1162,-9 28 1,1 1 0,1-9 0,1 2 0,2-10 0</inkml:trace>
  <inkml:trace contextRef="#ctx0" brushRef="#br0" timeOffset="35819">22597 5660 25708,'6'0'1259,"-1"0"-1169,1 0 0,-3 21-2978,3-1 426,0 20 1091,1-5 248,0 6-828,0 3 1017,-3-11 0,0 1-892,2 16 927,-3-11 1,1-2 981,0 1 321,0 10-292,-1-28-707,-1-1 444,0-15-383,0-2 452,6-17 1279,0-11-564,12-29 287,-5 3-110,9-7 374,1-3-204,-5 18 107,-6 12 0,-1 2 38,0 3-1063,5 2 722,-9 19 424,2 6 19,2 18-2193,-2 14-214,10 26-332,-9-5 863,-2-17 1,1-2-805,1 5-364,5 17-505,-6-32-619,20 2 3125,-9-18 1025,30-21 1554,-18-15-1697,-1 1 0,1-3 1265,11-18-1195,-7 11 0,1 1 1339,7-8-1282,-18 17 1,1 0-151,-3 3 1,-1 2-64,10-6-702,17-3 98,-26 22 277,12 4-402,-17 29-1805,4-18 320,-12 24 0,-2 6-3304,6-8 4091,-2 14 1,-3 2-1,-1 4 1,2 16 0</inkml:trace>
  <inkml:trace contextRef="#ctx0" brushRef="#br0" timeOffset="35982">25058 6159 21210,'0'-20'-3193,"0"-1"1</inkml:trace>
  <inkml:trace contextRef="#ctx0" brushRef="#br0" timeOffset="36783">5570 9847 27057,'19'15'-4853,"32"2"4966,-25 1-430,15-10 1,4-3 372,13-5-1067,0 0 0,1 0 602,-19 0 1,-1 0 495,14-6 1,0-1 0,-15 5-1,-3 0 1,2-4 0,-1-1-1</inkml:trace>
  <inkml:trace contextRef="#ctx0" brushRef="#br0" timeOffset="36949">5922 10287 25708,'-29'23'1313,"0"-3"241,15-4-1678,-6-7 1034,18-2-2698,13-4 658,26-1 322,12-2-395,-4-6 1,3-2 443,-14-2 1,0-1 809,14-3 0,0-1 0,-11-1 0,-2 0 1,2 2-1,-1 1 0</inkml:trace>
  <inkml:trace contextRef="#ctx0" brushRef="#br0" timeOffset="37203">6170 9260 27237,'-27'-14'-1885,"14"7"544,23-1 3004,12 27-3251,26-14 2236,-5 37-1751,8-21 967,-23 0 0,-1 2-491,3-4 1,0 3 433,11 13 0,0 3-63,-11-8 0,-2 4-446,1 7 1,-1 5 0,-5-2 179,-8 0 0,-4 1-630,3 17 0,-3 1 692,-10-14 1,-2-2-356,2 3 0,-2 1-143,-9-1 1,-4 2 995,2-4 1,0 2 0,-2-2 0,-9 8 0,-3-1-1,9-7 1,-1-1 0,1 1 0</inkml:trace>
  <inkml:trace contextRef="#ctx0" brushRef="#br0" timeOffset="37983">8138 8803 26338,'-20'-10'-2148,"14"2"-1088,-28 4 4710,31 22-2171,-10 23 539,13 13-253,0-19 0,0 0-116,0 30-307,-1-30 1,2 1 349,7 1 1,1 1 507,-7 2 1,0 0-780,6-1 1,1 0 315,0 0 0,-1 2 17,-1 14 1,1 0 201,1-15 0,1 1-19,1 22 1,-3-3-209,-6 2 340,5-25 0,1-2-825,-7 10 111,6-18-1268,-7 0 2401,0-38-52,0-3 203,0-22 0,0-5 235,0-9-14,10 0 1,1 0 495,-6 4-466,12 13 0,4 5 1533,2 8-595,17 1 722,-8 19-598,1 21-1140,7 14-640,-7 12-311,-5-13 1,1 1-343,7 10-45,-7-9 1,-1-1-1210,4 3 442,-9-10 1,0-1-568,2-2 1363,6-3 413,-4-14 1445,-5-8 521,12-26 247,-12 3-1199,-7-9 1,0-4 280,2-10 97,0-18-228,-7 17-513,-5 1-1059,-1 4-839,0-6-39,-1 18 809,4-1 444,0 23 976,2 21-1477,2-8 1205,0 38-1479,4-19-138,2 24-588,1-7-2410,10 16 930,-5-16 2838,5 8 1,-9-24-1,-1-3 1</inkml:trace>
  <inkml:trace contextRef="#ctx0" brushRef="#br0" timeOffset="38132">8988 9106 26068,'-16'-21'-8125,"7"3"2012,-2 10 5953,28 2 1,-17 24 0,18 4 0</inkml:trace>
  <inkml:trace contextRef="#ctx0" brushRef="#br0" timeOffset="38419">9632 9889 24808,'10'8'-4345,"8"-3"4740,-5-3 319,21-25 590,-11-11-1415,14-14 88,-8-4-212,2 9-158,-4-3 680,-13 13 0,-1-1-519,1-16 104,-8 10 1,-1 1-1250,-4-2 568,-26-14-1125,1 31 1189,-5 1-93,-7 16 1228,18 4 106,-4 26 524,9 12-926,12-2 1,2 3-381,-1 21-772,9-8 1,6-1-944,15-1 1937,-4-4 1,3-4-1,14-11 1,-2 3 0</inkml:trace>
  <inkml:trace contextRef="#ctx0" brushRef="#br0" timeOffset="38756">10147 9489 26248,'15'18'-6684,"-11"11"3965,32-5 2814,-30 6-1316,28 3 1199,-17-5-834,10-6 762,-7-5-1370,-5-8 1895,-5-24 1032,0 11 400,2-33-823,1 16-68,3-23 217,4 6-222,2-4 113,10-12-300,-7 13-31,11-12-1810,-16 36 2193,2-6-624,-6 22 543,-3-4 245,1 23-2335,7 11-267,-3 8-9,-2-6 0,-1 0-1447,2 7-249,-2-3 0,-2 0 2474,1 4 1,0 8 0,-6-17 0</inkml:trace>
  <inkml:trace contextRef="#ctx0" brushRef="#br0" timeOffset="38987">9410 8944 26158,'-5'-25'-6666,"2"1"4479,25 2 4856,3 0-1508,9 5 0,4 2 733,18-8-1209,-5 4 1,2 2 52,10 1-1114,-11 7 0,-1 3 1601,3 1-685,10 4-2124,-28 1 1357,-4 15 0,-5-11 0,-2 12 1</inkml:trace>
  <inkml:trace contextRef="#ctx0" brushRef="#br0" timeOffset="39166">10367 8303 26428,'24'-17'1399,"-4"6"-407,2 6-453,-3 5-1053,1 15-1910,4 17-702,-8 11-1066,-1 14 3752,-11-3 0,-3 6 1,-1 5-1</inkml:trace>
  <inkml:trace contextRef="#ctx0" brushRef="#br0" timeOffset="39635">12340 8631 27867,'-8'-3'-2239,"2"1"1683,-1 42-1081,2-11 997,3 16 1,1 4-412,-2 12 535,3-2 0,0 2-53,-1-22 1,2-2-733,7 12 0,3 2-666,-1-2 1,1-3 364,0-11 1,0 0 1485,5 21 1,-3 0-1,-11 2 1,4-21 0,0 0-1</inkml:trace>
  <inkml:trace contextRef="#ctx0" brushRef="#br0" timeOffset="39784">12007 9549 25618,'-7'-33'-7719,"2"-1"5407,5-1 1694,18-2 1169,-1 9 1,5 1 498,29-16-1168,-3 6 1,3 1 134,-16 14 0,2 1-498,13-7 1,1 1 849,-12 8 0,-1 0 0,1 2 0,0 0 0,0-1 0,0 0 0</inkml:trace>
  <inkml:trace contextRef="#ctx0" brushRef="#br0" timeOffset="40341">12858 8712 24269,'-20'-7'-2145,"15"0"-538,-15 4 4233,8 1-433,10 16-1618,-10 18 369,12 32-333,8-32 0,2 2-518,1 19 1,0 2 289,-1-20 0,3 2 548,5 13 0,3 8 0,-5-6-736,-11-9 1,0-1 313,10 9 1,6 6-1,-4-7 82,-8-14 1,-2-2-174,6 20 1,1-3 248,0 2 203,-5-19 1,-2-2-295,-3-5-109,5-2-1116,-3-18 1636,-1-22 890,8-20 350,-1-11-532,3 5 1,0-2 844,7-17-716,-6 21 0,1 0 699,7-15 603,2 7-438,-4 7-400,9 1-149,-10 20 445,13 2 234,-14 17-770,5 15-1167,-7-11 591,1 37-1951,12-3 426,-7 13-716,8 0-152,-1-1-656,-6-15 516,14 17 1061,-15-29-289,7-2 2168,-11-15-15,2-6 1336,-2 0-342,11-15 686,-10-17-928,10-26-206,-17 1-810,-6 16 0,-1-1-274,-3-9-734,-1-14-934,-3 10-268,0 18 73,0-6 525,0 51 50,0 13 516,18 23-706,-13 2-747,26 9 269,-14-16-425,-3-7 1,1-2 2009,1-1 1,3 3 0,-9-16 0</inkml:trace>
  <inkml:trace contextRef="#ctx0" brushRef="#br0" timeOffset="40503">13787 8706 25258,'0'-11'-9831,"0"27"8597,20-14 0,-14 45 0,14-16 1</inkml:trace>
  <inkml:trace contextRef="#ctx0" brushRef="#br0" timeOffset="40672">14070 10508 26338,'0'9'-2458,"2"-3"0,2-3 1,2-3-1</inkml:trace>
  <inkml:trace contextRef="#ctx0" brushRef="#br0" timeOffset="40966">15157 8638 29216,'-15'-11'-4500,"11"3"973,-11 4 4635,15 23-1991,0 0 235,0 25 185,0-1 289,0-2 0,0 2-573,0-9 0,0 2 528,4 8 1,1 4 0,-1-3 391,-3-2 0,1-1-1141,5 16 0,-1-1 362,-6-16 1,0-1 122,-1-1 1,2 2-1560,1 4 0,2 5 0,-1-5 1999,-2-2 1,1-1 0,7 22 0,2-4 0,3-6 0</inkml:trace>
  <inkml:trace contextRef="#ctx0" brushRef="#br0" timeOffset="41215">15585 9105 28137,'-28'-17'-3222,"-15"3"3414,16-1-900,-11 6 1006,2 2 97,3 20 1111,7-9-825,-8 50-1188,19-26 549,1 36-1252,11-21 109,3 1-743,25 2-867,-19-2 524,19-22 0,4-1-690,-3 18 821,10-15 0,3-1 1999,10 6 1,-15-11 0,0-2 0,15 1 0</inkml:trace>
  <inkml:trace contextRef="#ctx0" brushRef="#br0" timeOffset="41751">15895 9567 26338,'18'-14'2847,"4"3"-1663,25-1-926,-9 9-776,5-20 770,-9 21-635,-1-21 291,1 19 188,-3-23-220,0 16 227,-8-15-790,4-3 422,-13 4-880,0-23 28,-11 16-414,-3-12 288,-19-2-1119,-2 12-302,-18-13 1297,19 25-118,-9 3 1124,18 37 936,-4 1 508,7 26-731,8-5-133,11-4 0,1 1-434,-6 20-449,25-8 1,4 0 74,-4 2-290,12-12 0,4-5-751,7-3 1014,-19-16 0,0-3 509,19-5 1015,-1-7 1035,3 0-793,-16-17 1,0-3 1225,19-6-1212,-13-12 0,-3-5 356,1-6-849,-13 1 1,-5-2-413,-13 17 0,-4 1-266,2-12 0,-1-2-35,-7-3 1,-3 1-634,1 12 1,-2-2-201,-9-20 0,-1 0-1420,5-2 1346,-11 21 0,0 3-316,13 6 283,-9 32 2302,13 35-1574,0 22 152,9-10 1,1 1 122,-8-17 1,1 2-86,15 27 0,2 0-160,-12-25 0,-1 0-243,2 9 1,2 5 0,-2-6-24,-2-12 1,-1 0-1889,2 23 0,-2-5 1071,-5-16 1536,5 5 1,-27-28 0,-5-2 0</inkml:trace>
  <inkml:trace contextRef="#ctx0" brushRef="#br0" timeOffset="41866">16755 9351 25798,'-11'-37'-8166,"2"3"5585,9 2 2322,21-11 1370,0 13-468,22-6-1086,-13 21 0,2 3 403,20-7 132,-16 8 0,0 2 0,18-1 0,1 3 0</inkml:trace>
  <inkml:trace contextRef="#ctx0" brushRef="#br0" timeOffset="42132">15558 8506 27687,'-1'-11'-7123,"1"0"4866,34-1 5884,-6 0-2548,14 2 1,5 1-341,13-4-919,-4 2 1,1 2-59,-23 4 1,-1 1-977,20 0 1,-3 1 1111,0 1 538,9 2 1,-28 0 0,-2 0 0</inkml:trace>
  <inkml:trace contextRef="#ctx0" brushRef="#br0" timeOffset="42287">16698 7758 25708,'-18'37'-2766,"13"1"-650,-29 5 1766,30 7 1503,-10-20 1,-1 2 0,13 3-1,1 0 1,-6 3 0,1 0-1</inkml:trace>
  <inkml:trace contextRef="#ctx0" brushRef="#br0" timeOffset="42798">18638 9098 27687,'-15'-50'-8786,"11"5"6924,-12 4-104,1 6 1067,-7 0 502,-9 18 1300,-18 0 85,16 40-773,2-3 0,1 3 2179,-6 32-1742,14-22 0,2 1 114,6 7 1,4-1 363,-1 22-766,3-11 0,7-1-1323,28 3-635,-21 8-915,52-31 1268,-32-8 52,30-11 1385,-12-4 457,2-7 618,0 0-249,-16-16 1,1-4 1471,12-5-1337,-11-11 0,-2-4-104,-1-5-449,-12 14 0,-3 0-638,-4-15-405,-1 1-506,-8 4-824,2 4 27,-3 6-89,0 8 853,0 5 3,-14 10 786,10 23 234,-11 5 826,4 23-419,8 0-522,-8 9 482,4 8-1011,6-12 1,0 3 108,-3-12 0,0 2-957,4 3 1,0 5 0,0-5 1366,0-3 0,0-1 1,0 10-1,0 0 0,0 16 1</inkml:trace>
  <inkml:trace contextRef="#ctx0" brushRef="#br0" timeOffset="43266">19150 9314 25078,'16'-47'-3074,"1"-3"2008,4-1 1236,1-4-171,1-2 321,-6 15 1,-1-1-138,-4 9 0,0 1-40,3-8 1,-1-1-324,-3 6 0,-1 1-27,2-12 99,0-12-93,-8 37-338,-3 22 1071,-1 36-1234,0 15 367,0-18 0,0 3 32,0 10 0,0 1 47,-1-9 0,2 0-101,9 28 0,1-1 47,-10-27 0,3-2-167,17 10 1,-1-2-1693,-14 10 1801,34-8 21,-24-5-568,18-7 746,-10-7 149,-1-8 212,11-7 1138,-8-6 390,18-22 637,-18-14-880,7-11 690,-9-10-1177,-3 7 188,0-6-256,-3 0-830,-1 1-381,-5 1-1284,0-8 498,-5 20 82,-1-2 472,-4 46-1629,-2 37 514,0 5-303,8-3 1,0-1-925,-4 3 2645,11-17 0,1-2 1,-12 5-1,11-3 1</inkml:trace>
  <inkml:trace contextRef="#ctx0" brushRef="#br0" timeOffset="43607">20352 8935 26158,'-17'-13'-3707,"13"3"-300,-32 5 6078,10 3-632,-8 25 161,-5 6-630,26 14-1488,-11 14-301,22-22 365,-5 10 1232,7-17-2468,27-4 90,-20-2 485,25-11 1,6-3 307,-11 2 1050,12-4 1,1-3 349,0-3 900,19-19 471,-29-8-202,4-11 464,-11-20-1336,-9 21-1283,8-25-188,-15 32-319,6-6-15,-8 19-751,5 8 1649,-3 23-1891,5-9 951,9 57-1475,-4-35 46,2 14 1,1 1 2160,4 0 1,10 12-1,-10-21 1</inkml:trace>
  <inkml:trace contextRef="#ctx0" brushRef="#br0" timeOffset="43849">20908 7708 26967,'52'-6'1010,"-6"1"-727,15 5-431,-24 22-1921,2 17-250,-28 16 177,-18-7 0,-7 1 887,0-12 1,-3-1 1188,-11 17 1,-5-1 0,3-9 0,-1-2 0,-3 2 0,1 1 0</inkml:trace>
  <inkml:trace contextRef="#ctx0" brushRef="#br0" timeOffset="45821">13983 12651 25798,'0'-12'-4227,"0"-1"2998,0-1 615,0-2 245,0-2 303,0-1-58,0-1-14,0-10-1459,0 15 1597,-17-6-86,-12 17 1132,1 23 1,-1 5 664,-21 7-859,21 4 1,3 4 317,-12 13-588,21-23 1,1 1 395,-12 29-686,20-19 0,2 1 68,-3 17-1632,18-14 0,6-3-1475,7-2 1626,10-15 1,5-6 441,13-5 588,-15-7 0,3-4 520,2-13 0,0-4 1209,22-8-682,-11-9 1,-4-5-43,-21 14 1,-2-2 252,12-19 0,-5-2 462,-4-10-1283,-13 20 0,-2-1-460,-6-25-1447,-3 17-712,-3-12 86,0 34 719,0 1 80,0 43 205,0-1 360,0 28 376,8-16 1,5 0-818,16 22-107,-4-3 1,3 1 395,-5-19 0,-1-1-437,2 11 0,-2-1-373,-5-12 0,0-1 1739,1 1 0,1-1 1,0 0-1,0-1 1,2-1-1,0 1 0</inkml:trace>
  <inkml:trace contextRef="#ctx0" brushRef="#br0" timeOffset="46716">15298 12568 26877,'-8'-4'-831,"0"2"524,25 20-2135,13 8 1460,17 13 352,8-1 351,-8-7 50,6 1-1280,3-1 479,2-1-424,0-1 678,-2-4-300,-2-2-85,-2-3 1315,-3-3 0,-4-6 0,-2-1 0</inkml:trace>
  <inkml:trace contextRef="#ctx0" brushRef="#br0" timeOffset="46915">16008 12355 26338,'-35'-32'-4672,"5"13"3782,-20 4 1495,14 39 322,3-2 0,0 4-610,11 4 0,1 3-326,-8 7 1,0 0 23,7-5 1,2 0-353,-1 2 1,0 2 186,1 0 0,0 4-1537,-4 17 0,2 2 1606,6-15 0,2 0 0,-1 15 0,2-1 0,8-19 0,0 0 0</inkml:trace>
  <inkml:trace contextRef="#ctx0" brushRef="#br0" timeOffset="47731">16560 11773 27417,'0'48'-5846,"0"-1"3808,0-5 1063,0 7 427,15 6 70,-13-11 0,0 0 322,5-11 0,0 2-74,0 23 0,-2-1-1620,-2 9 1740,8-13 0,-1 0-265,-8 6 287,5-14 0,0-1-220,-6 2 584,5 7-338,-6-19-167,0-12-1586,0-2 2124,0-31-113,0-20-153,0-1 0,0-3 265,0-31-79,19 14 0,5 0 511,-10 20 0,3 1-31,11-2 1,6-2-1,-3 6 234,-4 4 1,1 4 94,8-5 1,1 4 1169,15 8 73,-1 6-289,-1 8-1285,-16 6 0,-2 4-364,16 19-673,-12-4 1,-2 3-950,0 20-702,1 2-411,-20-15-421,-9 0 673,-3 0 518,-21 0 1542,13-2-134,-45 1 879,22-12 1,-1-1 70,-6-4 0,-4-1-783,-19 7 1,-1-3 191,20-9 1,1-4 206,-12 2 0,1-2 0,13-5 1,2-1-1,-33-1 0</inkml:trace>
  <inkml:trace contextRef="#ctx0" brushRef="#br0" timeOffset="48637">18753 12373 27507,'0'-22'-4227,"19"10"7659,-15-13-4806,53 6 3389,-27-8-1542,2 13 0,4 2 640,21-8-778,-26 10 1,2 0-336,1 1 1,3 0-214,18-2 1,1 2-708,-13 2 1,0 2 1086,5 0 1,4 2 0,-5 0 0,-5 1 0,-1 1 0,12 0 0,1 1-1</inkml:trace>
  <inkml:trace contextRef="#ctx0" brushRef="#br0" timeOffset="50001">20872 11885 25438,'9'-8'1962,"-2"-1"-2340,-7 0-2492,0 1 1311,0 0 519,0-4 169,0 4 218,0-2-854,0 5 343,-22 2 1387,-11 2 1389,-14 25 727,-5-2-1265,17 11 1,1 5-283,6-12 0,1 1-27,-10 11 1,1 2-44,13-9 0,3 0-110,0 0 1,2 1-934,4 13 0,3 0-163,3-12 1,2 0-419,-2 9 1,9-2-690,22-4 0,7-5-707,13 13 1266,-3-23 0,10-2 0,-3-4 44,0-5 0,2-4 1050,11 1 1,7 0 0,-5-6-1,0-10 1,-1-3 0,-6 2-1,0 1 1,1 0 0</inkml:trace>
  <inkml:trace contextRef="#ctx0" brushRef="#br0" timeOffset="50816">21985 11291 26428,'-30'4'1630,"-6"-1"-1512,7-3-397,-7 0 201,-10 0-34,7 0 32,-9 0-70,15 0 150,6 0-160,1 0-640,1 0 621,9-16-1450,3 12 941,9-29-1139,22 15 1762,10-16-194,-4 10 212,24 9 652,-28 0 49,32 13 1050,-24-6-468,14 8 770,-29 22-3896,13 13 330,-23 13-87,6 7-897,-9-10 742,0 2 220,-23 2 929,8-14 0,-1-2 412,-6-7 0,-1-1 1097,-7 14 1,0-1 743,-6 1-105,-11 5 526,18-21-340,3-6 229,6-4-686,-1-3-52,12-19-2328,20 9 1547,30-27 92,5 24-601,-5-3 0,-1 1-868,10 5-1251,-3 5 0,0 5 2055,13 11 0,-20-11 1,0 0-1,18 8 1</inkml:trace>
  <inkml:trace contextRef="#ctx0" brushRef="#br0" timeOffset="51555">12882 11519 24808,'-35'0'1889,"-15"37"-917,13-3-956,3 20 1,2 8-452,13-19 1,3 2 171,1-2 1,0 4-1,2-2-168,0 12 0,4-1-29,2 3 0,3 3-8,0-2 1,2 3 0,1-2-78,-1-13 0,1-1 0,3 1-105,5 13 1,3 3-1,3 0 46,3 0 0,4 0 1,2-3 4,0-13 1,3-2 0,3 3 51,-3-4 1,2 4 0,2 1 0,0-1 0,-1-6-10,4 3 0,-1-5 1,4 2-117,0-4 1,4 4 0,2-1 0,0-1 0,-4-5 695,6 2 1,-3-5 0,3 0 0,-1-2 0,2 0-1,0 0 1,-2-3 0,0-5 0,-1 1 0,1-1 0</inkml:trace>
  <inkml:trace contextRef="#ctx0" brushRef="#br0" timeOffset="52115">17245 11034 26787,'44'-2'1715,"-7"18"-3691,2-11 1499,-10 24 0,1 7-1540,21 1 1579,-15 2 0,1 7 92,-10-11 1,0 1-1,-1 1-137,3 7 0,0 4-24,-6-6 0,1 6 0,-1 1 0,-3-4-685,4 16 0,-5-1 741,-3-6 0,0 3 0,-4-2-21,-4 7 0,-3-2 462,-1 2 0,-4 0 14,-13 1 0,-4-1 293,2 0 1,-5 0-62,-2-20 0,-4-1 0,0-1-26,1 1 1,0-1-1,-4 1-635,-5 1 0,-5 2 0,-2 0 0,2-2 57,-3 3 1,0-2 0,-2 1 551,1-3 1,-3 1 0,-1 0-1,3-3 1,-2 0 0,1-3 0,1-1-1,-1 0 1,-1 0 0,1 0 0</inkml:trace>
  <inkml:trace contextRef="#ctx0" brushRef="#br0" timeOffset="54645">11952 14268 24988,'42'0'1170,"-2"0"-990,10 0-1,5-15 152,-21 13 0,1 1-240,7-6 0,1-1 66,7 2 1,2 1-163,6 4 0,3-1 42,-16-1 0,1-1 0,0 0 7,6 1 1,0 0-1,1 1-30,4 1 0,1 0 0,1 0 70,3-1 1,2-2 0,0 2-125,-14 1 1,0 2 0,2-1-1,4 0 105,-4-2 1,3 0 0,3 0 0,1 0-1,-1-1 1,-3 1-76,2 0 0,-4 1 1,0-1-1,3 1 1,5-2 20,-3 0 1,6-1-1,3 0 1,3 0-1,-1 0 1,0-1-1,-4 1 1,-4 0-10,-1 0 1,-4 0 0,-2 1 0,-1-1 0,2 0 0,4 0 24,2 0 0,3-1 1,2 1-1,0-1 1,1-1-1,1 1 1,-1 0-1,-4 0 0,1-1 0,1 0 0,0 1 0,0-1 0,-1 0 0,-1 1 0,-2-1-1,-2 1 1,-2 0 0,-2 0 0,0 0 0,2 0 0,2 0 0,5-1 19,-6 1 1,4 0 0,4-1 0,1 0 0,2 0-1,1-1 1,-1 1 0,-1 0 0,-2 0 0,-3 1-1,-4-1-18,8 1 0,-3-1 0,-4 1 0,0 0 0,-1 0 1,3-1-1,2 1-27,-3 0 1,0-1 0,2 1 0,1-1 0,1 0 0,0 1 0,0-1 0,0 1-1,-1-1 14,1 1 0,0-1 1,1 1-1,-1-1 0,1 1 1,-2 0-1,0-1 0,-1 1 1,-3 0 1,6 0 1,-3 0 0,-2 0-1,-1-1 1,2 1 0,0 0 0,3 0-17,-5 0 1,2 0 0,2 0-1,1-1 1,0 1 0,-1 0-1,-1 0 1,-3 0 0,-2 0 12,7 0 0,-2-1 0,-3 1 0,0 0 0,-1 0 0,0 0-31,0 1 0,-1-1 0,-1 0 0,1 0 0,2 1 0,1-1 27,2 0 0,4-1 0,1 1 0,0 0 0,0-1 0,-2 1 0,-3 0-12,-5 0 0,-3 1 0,-2-1 1,0 1-1,3 0 0,2-1-1,1 1 0,4-1 0,2 0 0,2 0 1,-1 0-1,-2 0 0,-4 1 0,-6 0-1,14-1 0,-8 0 1,-1 1-1,5-1-3,-8 2 0,6-1 1,0 0-1,0 0 1,-4 1-1,-6 0-16,8 0 1,-7 1 0,1 0-10,9 0 1,1 0-1,-6 1-79,-9 0 0,-4 2 31,-7-1 0,-2 0 13,22 0-80,-4 0-89,-22 0 113,3 13-608,-23-9 56,2 9-848,-8-4-432,1-7 1264,-4 7-1690,1-9 2201,-2 0-180,1 0-441,-2 0 930,2 0 1,-2 0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45:22.15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1733 986 26517,'-8'41'-1519,"0"-1"0,4 15 561,-5-8 1,2 2 99,7 12-67,0 4 587,0-16 0,0 2 97,0-12 0,0-1 59,0 13 1,0 0-617,0-16 0,0-1 619,-1 0 1,2 0-122,15 30-14,-15-21 0,2-2 173,26 17-172,-27-22 0,-1-1 267,12 3-582,-3-6 18,-7-7 20,7-2-162,-10-12 1068,0-22-264,0-7 483,0-47-488,-21 12-49,11-5 1,0-4 102,-2 20 1,-1-1-269,-3-17 1,2-4 274,7 17 1,3-1 0,-1 3-242,-4-10 0,0-1 49,2-4 1,0-5-1,2 5 29,4 9 1,0 1 29,-1-1 1,-1-4-1,1 7 259,0 9 0,4 2 83,6-7 1,1 2 705,-5-14-387,34 23 1470,-33 1-1452,32 24 1553,-14 4-176,22 40-1703,-8-10-427,-16 3 1,-2 3-728,9 11 309,0 6-1596,0 4 796,-8-15 1,0 0-3578,10 21 4483,-6-13 1,0-1 0,3 4 0,-10-20 0,1 1-1</inkml:trace>
  <inkml:trace contextRef="#ctx0" brushRef="#br0" timeOffset="414">2573 737 26697,'-38'32'586,"17"-4"0,0-2-1127,-23-1 875,21 0 1,0 3-675,-24 15 446,4 2-169,6 2-156,2 0-223,8-1 109,12-11 1,1 0-386,1 8-420,5-8 1,2-2-264,6-10-563,0 3-509,17-17 1522,-1-4 826,15-25 1019,-7-14-388,-11-12-466,0 12 1,0-1 326,-4-12 108,15-12 189,-10 16-512,1 6-28,4 6-861,1 5 1107,1 8 1140,4 8 404,11 4-129,-4 25-1798,21 15-33,-20 13-511,-11-19 0,0 2-128,0 8 0,-2 0-216,-3-8 0,0 1-227,8 24 0,0 0-459,-11-22 1,0 0-1114,8 23 1,1-1 1115,-10-23 0,0-2 1360,3 9 1,1-2-1,4 10 1,0-4-1</inkml:trace>
  <inkml:trace contextRef="#ctx0" brushRef="#br0" timeOffset="620">3478 1358 26877,'0'39'-6115,"-12"-19"6771,10 24-2154,-10-24 2003,12 20-1798,0 2-787,0-11-357,0 9 1889,17-8 0,-13-9 0,13 4 0</inkml:trace>
  <inkml:trace contextRef="#ctx0" brushRef="#br0" timeOffset="788">3520 985 25438,'-17'-10'-6867,"-5"5"6646,20 21 0,-7 9 1,9 20-1</inkml:trace>
  <inkml:trace contextRef="#ctx0" brushRef="#br0" timeOffset="1036">4207 1309 25258,'-42'19'2578,"5"4"-2398,8 12-1410,0-2 677,26-9-1598,-9 1 452,12 7-493,17-7-1049,10 6 379,-5-16 627,31-5 2265,-18-7 1,16-3 0,-6 0 0</inkml:trace>
  <inkml:trace contextRef="#ctx0" brushRef="#br0" timeOffset="1268">4380 1463 23819,'0'-29'-5036,"0"0"3627,0 2 704,0 0 157,-19-3-403,15 10 387,-28-2 856,29 38-1495,-11 0 2553,14 28-1350,0 23 0,0-9-70,9-1 1,2 2 98,-1-22 0,1 1-48,2 4 1,2 4 0,0-3-571,0-4 1,0 0 70,1 11 1,-2-1-433,-4-14 0,0-2 708,0-1 0,-1 0-435,9 29 473,-7-23 0,-1-1 186,3 17 60,-6-17 0,0-1 209,-4-4-2441,0 5-566,-23-26 3123,1-24 0,-5 7 0,9-16 1</inkml:trace>
  <inkml:trace contextRef="#ctx0" brushRef="#br0" timeOffset="1648">5005 1313 26248,'0'39'-6386,"0"-7"4348,0 6 973,0-5 337,0 4 392,0 2 32,15 1-702,-11 14-723,22-12 1367,-23 6 243,16-18-180,-18-6 253,10-1-559,-6-9 13,1-4 918,1-8 808,-2-24-363,4-13-320,-2-14 105,2-9-367,-2 8 115,0-4 32,0-3-799,-2 18 0,1 0-1134,3-18 660,0 15 0,1 1 1001,3 3 0,6-4 0,-3 22 0</inkml:trace>
  <inkml:trace contextRef="#ctx0" brushRef="#br0" timeOffset="2048">5767 1180 25528,'-49'0'450,"12"0"-450,3 0 0,11 18 254,3-13 276,8 33-1819,-5-20 1352,15 19-1621,-8-9 594,10 2-632,0-1-540,25 9-425,-19-10-789,41 8 2824,-20-23-423,14-1 1833,-6-12-10,-8 0 902,-6 0 360,6-17 989,-9-8-775,1-19-1398,-12 7-972,-3-6-825,-4 15-661,0 23-91,0 22-89,0 22 18,15-1 1,2 1-1185,-9 2 449,24-2 1,3-4 2435,-12-6 0,34-4 0,-19-17 0</inkml:trace>
  <inkml:trace contextRef="#ctx0" brushRef="#br0" timeOffset="2314">6642 656 25978,'-17'-12'-2983,"-1"29"5073,-2 39-3127,6 7 388,13-20 0,2 2 26,-1 2 0,0 0 202,0-11 0,0 2 14,8 27 0,4 0-607,-1-26 1,3 0 432,7 23 1,2-1-563,-5-25 0,-1-2 298,1 8 0,-4-1-631,-1 10 294,10-5 46,-20-8 47,18-5 146,-19-7 461,5-5-2007,-7-3 3074,-17-9 0,12-2 0,-13-7 0</inkml:trace>
  <inkml:trace contextRef="#ctx0" brushRef="#br0" timeOffset="2447">6402 1577 24449,'-41'-33'-4903,"7"-1"2744,8 1 659,7-13-228,10 13 806,3-9 548,27 17 1703,-15 1-2494,49 3 2772,3-5-774,-21 18 0,3 1-683,19-4 1,-1 1 513,-21 6 0,0 1-231,11-1 1,-1 1-1,14 1 1,0 2-1</inkml:trace>
  <inkml:trace contextRef="#ctx0" brushRef="#br0" timeOffset="2630">7463 1400 24269,'-15'31'-2261,"11"1"-330,-12 0 2509,16 1-1359,0 1 480,0-3 184,0-3 262,0-1-1531,0-2 340,0-3-963,0 3 2451,0-10 0,0 0 1,0-11-1</inkml:trace>
  <inkml:trace contextRef="#ctx0" brushRef="#br0" timeOffset="2797">7330 899 24179,'-8'-22'-9050,"-4"3"6189,11 8 1051,-5 23 1506,28-8 349,-17 34 0,35-33 0,-17 15 1</inkml:trace>
  <inkml:trace contextRef="#ctx0" brushRef="#br0" timeOffset="3114">7853 1246 25078,'-33'43'-281,"14"-9"-588,-6 15 238,22-16-1034,-8 30 792,11-25-142,23 23-451,-18-29 450,26-8 0,5-3 102,-7-2 626,12-7 1,4-4 504,1-2 807,15-4 170,-3-23 971,-17 16-632,-10-21 1,-4-4 264,-1 6-1490,-12-10 0,-4-4-668,-2-2-612,-5-14-741,-21 16-1058,13 1-438,-34 4-1191,6-9 4105,5 15 0,-24-3 1,22 14-1</inkml:trace>
  <inkml:trace contextRef="#ctx0" brushRef="#br0" timeOffset="3482">8365 1187 25258,'6'18'-7647,"0"8"5288,-6 11 2005,17 3-913,-12-6 960,13 1-259,-5 17 298,1-15-2100,2 11 2413,14-10 191,-18-12-1253,25 8 1469,-19-21-616,15-2 1304,-13-10 919,27-46 291,-20 15-1312,-6-3 0,-1-3 391,2-7 518,-1-1-721,5-14-532,-8 15-119,9-11-778,-10 36 332,2 0 438,5 18 26,-5 20-1494,13 12 114,-10 12-76,-5-12 1,0 0-1702,5 11-1606,6 11 3674,-10-17 0,0-1 1,0-4-1</inkml:trace>
  <inkml:trace contextRef="#ctx0" brushRef="#br0" timeOffset="3615">9912 1528 24539,'20'-13'-511,"-1"0"0,-3-3 0</inkml:trace>
  <inkml:trace contextRef="#ctx0" brushRef="#br0" timeOffset="27032">3850 3834 24808,'0'-14'-5216,"-18"3"4662,14-1-1981,-14 2 3284,18-3-1018,-15 2 323,11 1-965,-10 2 163,14 1 1107,-9 2-128,0-2 801,-8 5-346,-6-1 648,4 3-134,-11 21 1448,-14 16-1626,4 15-379,3-4 1,-1 2-308,12-14 0,0 3-96,-2 8 0,-2 7 1,3-4-410,1 0 0,3 0 8,2-7 0,1 3 0,2-2-269,0 3 0,3-2-213,1 0 0,2 0 42,2-3 1,2 2-126,1 12 0,3 0-220,0-15 0,3 0-741,6 20 0,6-2 261,4-28 1,3-2 112,3 8 0,4-5 1279,3-12 0,1-5 0,26 11 0,3-6 0</inkml:trace>
  <inkml:trace contextRef="#ctx0" brushRef="#br0" timeOffset="27335">4423 4680 24718,'-20'-4'82,"-15"1"-64,-22 26 1755,3-17-1269,29 16 0,2 5-1081,-27 13 716,16 13-509,13-14 1,0 0-270,-4 9 446,11 15-914,3-6-730,11-17-432,22 15 43,9-32 805,30-1 1277,-11-16 543,4-3 65,-1-23 1428,-16-14-1245,-13 4 1,-4-3 265,1-24-308,-13 17 0,-5 1-1171,-17-7-900,-1 11 1,-4 3-1231,-24 0 468,-3-1 1906,12 22 1,-5 5-1,-3 6 1</inkml:trace>
  <inkml:trace contextRef="#ctx0" brushRef="#br0" timeOffset="27832">5130 4724 23639,'-45'16'2761,"-1"-12"-3272,10 34-275,-16 0 908,15 9-550,15-12 1,1 0-209,-1 6 117,10 10-734,5-22-600,7-2 1,25-6-130,12-4 708,12-7 1250,-15-5 1,0-5 463,6-22 675,13 17-204,-29-28 1,-4-5-325,13 5 25,-11-18 0,-3-5-269,-8 24 1,-3 0-434,3-31 1,-3-2-295,-4 22 0,-2 0-137,1-14 1,-2-3-290,0-5 1,-2 1 37,1 17 1,0-2 595,0-1 1,0-5 0,0 7-205,1 7 0,-2 2 131,-5-16 1,0 4-481,3 5 382,-10-6-215,13 36 709,0 19-232,0 54 175,0-1-52,0-10 0,0 1 76,0-12 1,0-1-36,0 5 1,0 1-59,0 1 0,0 1 259,0 2 0,0 0-280,0-1 0,0 1 0,0-2 0,0 3 7,-1 16 0,2-1-16,4-15 0,0 1-591,-3 0 1,-2 4 0,1-4-244,4-7 0,0-3 66,-5 11 0,0-2 721,10 10 0,-8-8 1,8-3-1</inkml:trace>
  <inkml:trace contextRef="#ctx0" brushRef="#br0" timeOffset="28169">5708 5127 24539,'0'0'179,"9"-12"-1302,29 8 1812,0-24-138,8 3 124,-10-8-668,-11 9 0,-1 0 112,-1-4-4,-4-12-853,-13 14 89,-6-1-1016,0 1-244,-20-2-417,-6 11 1181,-25 1 760,9 13 397,-13 24 1518,25 13-640,3 11 161,6 6-279,18-10-1015,-6-1 1,6-1-1578,30 10 1642,-9-4 0,5-4 0,34-10 0,-27-12 0,0-1 0</inkml:trace>
  <inkml:trace contextRef="#ctx0" brushRef="#br0" timeOffset="28581">6625 5284 22740,'22'-45'-1768,"-16"6"-472,37-8 3730,-38 5-2347,33-3 1767,-33-3-1545,27-2 1331,-29-1-1977,11-2 1062,-4-1 465,-9 16 0,0-1-1275,9-19 1337,-7 12 1,-6 2-1974,-14-1 765,13-6-368,-13 29 929,3 8-102,0 28 780,4 19 1,3 6-195,1-5 0,2 3-168,2 10 0,3 7 1,0-4 79,-2-6 0,2 0 128,3 7 0,4 6 0,0-6-355,5-4 1,0-1 2,-2 14 0,3-1-290,7-19 1,-2-3-353,-17 1 0,0-1 185,16-2 1,1 1-302,-10 12 0,-3 1 242,4-14 0,0 1-353,-4 20 1,-3-1 709,-3 3 262,2-23 1,-4-2 823,-15 5-371,12-7 125,-39-6 1,37-10 0,-20-2 0</inkml:trace>
  <inkml:trace contextRef="#ctx0" brushRef="#br0" timeOffset="28670">6588 5734 22740,'31'-46'-1873,"-6"0"1676,2 23 1,2 0 837,18-23-949,-7 14 0,1-1 383,-9 9 1,1 1-1,12-9 1,1 1-1,-13 11 1,0-1-1</inkml:trace>
  <inkml:trace contextRef="#ctx0" brushRef="#br0" timeOffset="28850">7563 4864 24449,'-23'17'1074,"-9"8"-788,28 13-3413,-10 1 2132,14-4-718,-8 18-183,6-10 1651,-4-8 0,4-1 0,20 3 0,5 10 1</inkml:trace>
  <inkml:trace contextRef="#ctx0" brushRef="#br0" timeOffset="29047">7545 4357 25078,'-17'-27'-8093,"1"6"5939,1 1-2040,7 11 4649,1 17 0,7-6 0,0 16 0</inkml:trace>
  <inkml:trace contextRef="#ctx0" brushRef="#br0" timeOffset="29381">7790 4559 23819,'19'14'-4164,"-3"3"1512,-1 16 59,-11 2 1824,21 5-7,-22 4 582,21 5-480,-21 1-1135,19 1 723,-20-2 1006,10 1 1,0 0 429,-8 10 228,4-12 0,0-5-543,-8-15-2,0-12 550,0-48-371,-13 7-156,10-34 119,-10 16-256,13-5 211,0-4-117,-1 14 1,2 0-490,16-19-137,-8 14 0,1 2-92,10-1 1192,14-13 0,-8 32 0,20-2 0</inkml:trace>
  <inkml:trace contextRef="#ctx0" brushRef="#br0" timeOffset="29722">8988 4534 25078,'-23'-16'-4355,"17"-6"589,-34 19 5636,17-6-1646,-18 9 796,-1 14 505,18 11-996,-3 24-1147,25-5 508,-4-9 1,4-1 738,23 8-2671,-15 16 940,43-19-118,-26 1-1455,28-1 2089,-21-13 0,-1-1-291,17 13 966,-9-10 1,-1-2 242,2 2 951,5 8-772,-18-20-398,-13-1 202,-2-9-135,-10-1-371,-21-1 1504,-17-3-1073,-14 1-997,10-2 0,-1 0 1028,-14 0 0,19 0 0,1 0 0,-15 0 0</inkml:trace>
  <inkml:trace contextRef="#ctx0" brushRef="#br0" timeOffset="30031">9492 3860 24089,'13'0'1439,"-2"0"-629,5 0-631,-4 21-3370,6-16 3058,-3 42-1989,0-24 892,1 26 132,-5-15 0,0 1-1106,6 22 1200,-5-2 1,0 2-43,-5-23 1,0 1 1076,0 12 0,1 6 1,-2-5-672,-2-11 1,0-1 386,4 31 0,-2-2-432,-4-13 133,0-13 1,-1-2 282,-1-1-1209,-19 14 1922,14-30 1,-33 2 0,14-12-1</inkml:trace>
  <inkml:trace contextRef="#ctx0" brushRef="#br0" timeOffset="30147">9308 4729 24089,'0'-39'-6116,"0"3"4078,31-3 3525,2 2-746,15 6 0,6 1-215,-15 7 1,2-1-1100,9-1 1,6-3 0,-4 4 704,-1 0 0,0 2 0,-6 4 0,3 0 0,-3 1 0,3 0 0,0-1 0</inkml:trace>
  <inkml:trace contextRef="#ctx0" brushRef="#br0" timeOffset="35636">14068 3739 23999,'0'-5'-5306,"0"1"3177,0 2 2504,0-1-1013,0 19 212,0 6 122,0 15 166,0 4-1459,0-1 1597,0 5-90,11 5-216,-9 5 226,4-12 0,-1 0 58,-5-9 1,0 0-7,2 11 1,1-1-181,-2 18 167,4-1-34,-5-2-15,0-21 0,0-1 576,0 17-361,0-16 0,0-3-81,0-1 100,0 5-206,0-24-976,0-2 1113,0-30-705,-13-27-34,1-8 471,4 4 1,0-2-115,-6-14 124,13 20 0,1-1 151,-3 9 1,1 2-9,1-2 0,2 1-1,-1 0 1,0-1 85,0-12 0,0 0 242,0 13 0,0 0-111,-2-19 1,4 1 186,13-2-63,-14 13 0,2 3-76,27-4 1038,-27-5-1129,35 8 1262,-22 13-288,34-13 608,-19 19-702,1 7 1,2 2 955,11-1-1004,5 6 0,2 2-366,3 1 111,-3 10 1,-3 6-1155,-3 17 161,-12 0 0,-2 4-1351,5 20 454,-13-11 1,-1 1-1462,0 11 1273,-10-17 0,-4 1 424,-3 2 0,-3-1-949,1 24 1311,-1-11 1,-5 1 537,-8-21 1,-3 0 342,1 22 0,-1 0 168,0-21 0,-2-1 228,-10 11 1,2-1 1113,2 16-1162,-2-30 0,-2 1 833,-10 27-786,6-19 1,0-1-211,7-9 1,-1 0-344,-16 13 0,-1-3-17,-4 2-341,16-16 0,0-2-482,-6 1 991,5-4 0,4-7 0,3-2 0</inkml:trace>
  <inkml:trace contextRef="#ctx0" brushRef="#br0" timeOffset="36550">15617 3515 22830,'2'-3'-651,"1"1"2918,-1 1-749,5 17-5099,-3-12 2315,5 34-381,4 2 259,-2 12 456,0-10 0,0 2-654,2 13 359,-4-18 0,1 0-1401,2 16 2934,-1 2-608,-4-18 0,0 0 417,1 22 49,-2-24 0,0 1-76,-2-3 0,0-3 172,2 17-98,-3-14 1,0-3 209,-1-1-60,0 2 199,-1-20-332,0-3-261,-1-23 354,-19-12-505,1-33-145,-5 4 122,10 24 0,1-2-37,5-7 1,1 0 149,-8-25-16,5 6 1,2 0 168,5 22 0,2 0-4,-3-25 0,-1 0-4,3 26 0,2 0 331,10-9 0,4-6 1,-3 6 197,-9 10 1,4 1-62,14-7 1,9-2 0,-5 5 974,1-10-635,9 11 0,4 3 1053,2 2-928,-8 11 0,-1 2 1379,5 7-428,7 1-166,-21 10-885,-2 0-228,-5 21-2099,0 10-643,-9 10-158,-1 20-45,-6-22 134,0 15 192,-24-16 1473,18-1-828,-39 0 3327,40-1-1156,-35-2 1132,34-1-1777,-29 6 1201,31-11-1285,-11 10-453,15-19 58,28 10-1386,-7-13 1769,28 7-1146,9 6 1563,-11-3-896,-4-2 1,0 1 804,6 9-566,-9-4 1,-1 2 423,1 8-1,-7 0 1,-3 2-735,-5 0-46,-9-6 1,-4 0-737,-6-4 311,-29 17 1256,17-23 207,-31-2 1,-7-2 1432,6 1-876,-5-7 1,-4-1-797,5-2 0,1-3 933,-23 5-702,15-8 1,0-1-1,-1-3 1,-9-2 0</inkml:trace>
  <inkml:trace contextRef="#ctx0" brushRef="#br0" timeOffset="37213">17757 3846 24718,'-11'-11'-5659,"-1"1"4144,1 2 820,0 0 544,-2 4 718,1 0-110,-3 3 418,0 1-875,-15 16 2172,6 10-1614,1-2 1,0 3 521,-2 21-596,-6 5-319,17-10-640,3-2-459,7-1-454,2-3-512,2-4 327,17-3-719,12-2 1274,10-14 734,-7-6 0,2-3 719,14-5 180,-17-9 1,2-1 1165,16 6-118,-1-41-139,-1 23 1168,-4-26-1353,-4 10-832,-4-8-542,-17 11 0,-1-3-946,7-24 230,-11 6 0,-4-2 131,-5 21 1,-2 0 313,-1-6 0,0-5 1,-1 5-562,1 2 1,-2 1 218,-8-12 0,-1-1 93,9 7 1,-3 4-323,-15 11 0,0 2 170,17-11 1,-1 5 53,-31 7 625,23 23 735,-6 39 239,10 15-786,6-17 1,2 3-63,-1 11 0,0 0 261,-1-10 0,2 2-229,3 6 0,3 3 1,2-4-272,2-3 0,2-1-163,2 3 1,1 3 0,1-4-393,3-4 0,-1-2-82,0 8 1,1 1-169,0-4 1,-1-2-577,9 15 211,-7-13 0,-2-1-320,0-2 1563,1 5 0,-15-22 0,-1-3 0</inkml:trace>
  <inkml:trace contextRef="#ctx0" brushRef="#br0" timeOffset="37381">17690 3564 23639,'43'-44'-393,"3"1"629,-6 15 1,2 1 59,-7 6 0,0 2-165,16-6 0,2 2 5,-13 9 0,1 2-537,0 2 1,1 0 383,1 3 1,1 2 0,-3 0 0,1 3 0,-1 0 0,1 1 0</inkml:trace>
  <inkml:trace contextRef="#ctx0" brushRef="#br0" timeOffset="37588">18985 3732 24539,'-41'16'3059,"-1"2"-1853,10 3-1437,-1 2 341,2 19-1157,14-8 384,5 0 0,8 0-1633,31 8-921,0 13 1300,0-36 1,3-2 1681,-1 2 0,0-1 0,4-1 0,1 0 0,2 1 0,1-1 1</inkml:trace>
  <inkml:trace contextRef="#ctx0" brushRef="#br0" timeOffset="37781">18467 5017 25528,'-1'10'-9831,"20"-4"10537,13-3 1,13-21 0,5-4 0</inkml:trace>
  <inkml:trace contextRef="#ctx0" brushRef="#br0" timeOffset="38398">20545 3570 25708,'-21'-10'-3214,"16"3"-638,-38 4 5308,26 2-567,-20 1-102,11 0-225,1 16 96,3-11-194,10 30-622,-5 8 1130,15 0-2305,13 15-489,-6-22 775,28-9 1,6 0-57,-7 15 169,4-15 0,4 0 167,-10-2 0,-2-1 455,14 12 163,-14-10 1,-4-1 171,-6-1 143,-4 6-239,-14-18-331,0-1-369,-23-8-323,-5 0 1391,-28-3-45,26-16 1,-19 13 0,22-13-1</inkml:trace>
  <inkml:trace contextRef="#ctx0" brushRef="#br0" timeOffset="38584">21042 3495 23639,'5'-3'2361,"1"1"-699,0 2-2308,-1 18-3226,2-14 2493,-5 35-139,3-20-143,-2 21-70,2-4-1630,0 22-271,-2-11 3302,-1-8 1,-1-1 0,-1 7 0,0 11-1</inkml:trace>
  <inkml:trace contextRef="#ctx0" brushRef="#br0" timeOffset="38781">20980 3160 23819,'0'-6'-9174,"0"2"8642,0 1 0,0 3 0,0-1 0</inkml:trace>
  <inkml:trace contextRef="#ctx0" brushRef="#br0" timeOffset="39185">21568 3482 24269,'12'24'-7388,"-1"0"4793,2 5 1172,-3 1 763,0 4 262,-2 1 266,-1 2 57,-2 1-1746,-2 18 2302,-2-15 69,-1 24 162,0-32-55,0 18-188,0-31-740,-13 5 1585,10-40-1523,-11-10-185,34-16 1296,-15-4-573,29-11 902,-17 15-837,-3 8 1,1 3 559,2 0-618,4 5 1519,-19 10-1043,14 13 95,-10-5 333,8 7-695,-3 19-1890,15 24 66,-10 1-41,0-8 0,1-1-1782,-1 1 514,4 10-1676,-6-19 3831,2-3 1,-3-6-1,3-3 1</inkml:trace>
  <inkml:trace contextRef="#ctx0" brushRef="#br0" timeOffset="39597">22225 2910 25168,'0'58'-5486,"0"1"3538,0-7 1153,0 8 157,0 5 425,0-30 0,0 0 61,0 1 0,0-1 38,0 0 0,0 0-640,0 0 1,0-1 663,0 29 90,0-3 0,19-6-550,-15 11 410,29-21-168,-20 11-148,3-33 222,3-1-21,-4-14 985,4-5 528,13-19 1576,-9-10-2092,-2 1 1,-1-2 721,7-20-679,-6 14 1,-1 1 548,4-6-101,3-7-581,-8 16-789,-7 15-634,4 2 1133,-7 13-12,3 36-2040,-3-12 917,-3 14 0,-1 2-801,3 6-1128,0 18-3630,-1 1 5947,-2-15 0,2 14 0,-3-22 1</inkml:trace>
  <inkml:trace contextRef="#ctx0" brushRef="#br0" timeOffset="40081">23827 3417 23999,'14'18'-6512,"-3"13"2814,-11 16 3283,0 8 201,0-4-78,0 5 148,0 3 126,0 2-826,0-18 1,0-1 1100,0 21 78,0-23 1,0-2-336,0 7 0,16-7-423,-12-5 540,12-8-474,-16-7 357,0-5 0,8-8 525,4-29 282,5 2 490,2-28 97,-1 7-547,2-8-30,2-5-377,2-6-274,-14 30 1,0 0-360,1-2 1,-1 0-286,0 2 0,-1-2-724,3-12 0,0 1 1172,-3 12 1,-1 1-1,4-8 1,-2 1 0,4-8-1</inkml:trace>
  <inkml:trace contextRef="#ctx0" brushRef="#br0" timeOffset="40481">24853 3642 24718,'-20'-21'-4980,"-9"-12"2587,-23 29 4374,9-23-2337,-14 24 1514,23-8-903,-16 32 1273,24-16-1233,-1 41 826,17-25-184,5 22-2246,5-9 880,0 0-1160,0 1 702,25-2-1970,7 9 566,13-13 1870,-16-10 1,-1-2 112,8-5 1058,8 0 249,-3-12 597,-15 0 91,6-21 738,-14-8-547,-2-25-1533,-3 9-435,-5-17-620,-4 41-60,-1-19-582,0 38 1555,2 9-2391,3-3 1472,3 35-1651,2-18-547,3 23 2745,12 12 0,-3-10 0,-8-16 0,0 1 1</inkml:trace>
  <inkml:trace contextRef="#ctx0" brushRef="#br0" timeOffset="40779">26030 3673 26787,'-4'-12'-8527,"3"2"6712,-2 2 72,3 1 1642,26 3 2550,10 1-925,16 2-1304,-14 9 1,0 0-1714,10-4 1721,-15 11 1,-1 1-1046,11-12 846,-4 29 45,-4-18 1,-4 16-1,-4-7 1</inkml:trace>
  <inkml:trace contextRef="#ctx0" brushRef="#br0" timeOffset="40930">26090 4193 24898,'-7'6'1205,"27"-3"-2291,5-1 579,27-2-189,-3 0-1028,-6-6 1,2-2 1789,-10 0 0,2-1 1,11 0-1,1 1 1,-15 1-1,1 1 1</inkml:trace>
  <inkml:trace contextRef="#ctx0" brushRef="#br0" timeOffset="41448">28348 3721 26158,'0'-21'-6026,"-26"3"5236,-5 1 806,-16 8 1005,-18 2-226,22 23 7,2-2 0,0 2 446,-7 23-1288,4 1 0,3 1 932,12 4-2015,6 0 0,6 0-690,17-5 1460,29 10 1,-1-22-1,28-2 1</inkml:trace>
  <inkml:trace contextRef="#ctx0" brushRef="#br0" timeOffset="41748">28800 3799 25438,'-43'-20'-2088,"18"7"1973,-14 6 0,-2 3 810,3 2-30,6 12 0,1 0 559,-2-5-726,-3 38-572,19-9-595,9 10 280,3 19-462,34-27-56,-8-6 1,3-1 68,4-13 1,6-3-89,26 8 1,0-3 518,-26-11 0,0-2 361,31 2 1,-3-3 579,-10-4 23,-14-6 0,-3-5 1394,-6-14-408,-3-24-1161,-19 7-1439,-7-1-1919,-18 0-356,-14 12 3071,-7-5 0,-7 16 0,13 3 0</inkml:trace>
  <inkml:trace contextRef="#ctx0" brushRef="#br0" timeOffset="42248">29573 3853 24539,'-57'-10'-1427,"14"8"1442,6-3 0,2 0-3,-2 5 301,-9 19 846,20-15-756,12 50-1457,3-32 286,11 31-404,18-12-878,14-12 1396,-3-10 1,3-3-371,24 3 326,-16-13 1,-1-1-53,5 3 1593,14-8-255,-23-22 1192,-2 16 790,-3-42-1787,0 8-183,-10-15-863,-11 13 0,-3 0-717,-1-15 470,-2 4 1,-6-2-310,-9 19 1,0 1-150,10-14 1,-2 1-89,-17 10 1,1 1 439,17-1 0,2-1 61,-7 2 1,0-3 579,-1-12 0,1 0-379,1 15 1,0-1 108,-2-14 0,-1 2 186,1 5 281,1 0-21,6 57 722,-6 2 396,8 35-1224,8-11 0,1 2-77,-7-7 0,0 1-44,13 15 1,0 0 22,-13-10 1,-1-1 107,5 0 1,1 3-111,-1 15 1,-1 1-579,-4-14 1,1 0-626,3 11 0,1 0-411,-2-3 0,-2-4 1639,-1-11 1,0-1 0,4 9 0,1-2 0,0 12 0</inkml:trace>
  <inkml:trace contextRef="#ctx0" brushRef="#br0" timeOffset="42586">29848 4130 25888,'8'-11'-1416,"-1"-5"442,18 6 3312,-4-3-1653,12-1 317,-3 1-208,1 2-245,3-2 61,-2 0 624,2 0 150,-1 0-1292,14-7 219,-11 5-248,16-12-314,-26 12-158,7-16-178,-21 11-688,-1-9-302,-9-6-354,-2 7 74,-16-18-1101,12 23 472,-27-6 765,13 20 762,-16 20 2124,2 36-603,1 0-204,21-5 1,3 0-37,-3 4-472,27-5 0,9-2-935,5 5-883,16-8 0,5-3 1980,-22-16 0,1-1 0,12 5 0,0-3 0,20 1 0</inkml:trace>
  <inkml:trace contextRef="#ctx0" brushRef="#br0" timeOffset="42734">31023 4167 26338,'8'13'-9831,"-1"-10"8020,1 10 1859,-1-13 1,-1 0 0,0 0 0</inkml:trace>
  <inkml:trace contextRef="#ctx0" brushRef="#br0" timeOffset="58664">3555 9186 23729,'0'23'-5756,"0"1"3718,-14 1 3200,10-3-1368,-10 2 1016,14 1-1478,0 0 10,0 5-848,0 2 1596,0 6-180,0 5-934,0 7 723,0 7-576,0 4 803,7-27 1,1 0 74,-6 2 1,0-1-128,5 2 0,1 1 65,-7-2 0,-2 1 28,1 0 0,0 0 33,0-1 0,0-1 0,0-1 0,0 0 90,0 32 56,0-6 121,0-6-15,0-7 51,0-8-327,0-7-66,0-8 90,-13-6 1021,10-8-511,-20-28-403,20 1-672,-13-30 126,11 14 0,0-2 106,-7-28 261,6 21 0,0-6 0,1 4-72,1-1 0,1 0-537,-3-19 0,2 0 324,2 19 1,1 1 186,-1-2 1,1 0 298,1 4 1,0-1 67,-2-13 0,4 0 21,5 18 0,3-1 147,2-18 0,0 2 273,11 1-79,0 21 0,1 3 868,-1-5-236,28 7 18,-20 12 0,0 2 985,18-2-1209,-15 8 1,0 2 621,33 2-449,-15 22-1099,-8-5 1,-2 4-503,4 23 35,-6-8 0,-2 2-1605,1 12 867,-14-15 1,-2 4-187,-6 4 0,-3 2 101,-4-9 1,-2 2 210,1 25 1,-3 3 480,-3-24 0,-3 1 262,-3 5 0,-3 4 0,-2-4 455,-6-3 0,-1-1-20,6 13 1,-6 0 343,-20-2 0,-3-3 300,22-11 0,-2 1-179,-10 1 1,-7 2 0,3-4 187,6-4 1,-1-1-387,-16 17 0,-1 0-212,19-23 1,0-1 16,-14 11 1,2-1 0,-1-3 0,-8 4 0</inkml:trace>
  <inkml:trace contextRef="#ctx0" brushRef="#br0" timeOffset="59370">4690 9503 23459,'0'41'-5576,"0"3"3628,17-1-591,-13 8 2206,4-9 1,1 1-15,-2-9 0,-1 2 235,-5 10 1,1 1-17,8 2 0,2-3-846,-5-11 1,0 0 778,4 21 1,2-1-251,6 6 540,-7-16 1,-2-2-308,0 3 248,-3-12 0,0-2-274,-3-6 21,0 4 413,-4-40 13,-20-37-469,-3-2 134,11 13 1,0-2 39,-3-4 0,1 0-33,6 9 1,1-1 141,-4-26 1,1-1-13,3 26 1,1-1-45,1-23 1,3 1-130,2-6 559,0 23 1,0 2 309,0-9-65,24 5 838,-17 5-729,36-4 1275,-14 15 413,24 2-163,-8 17-267,19 25-912,-25 2-311,13 21-1065,-27-11 1,-2 2-166,12 20-490,-8-4 0,-2 2-1136,-2 11 819,-8-10 0,-2 1-1164,-4 5 1787,-5-10 1,0 0-209,-3 3 600,-19 13 1004,14-25-156,-37-2 1636,20-5-1193,-7-11 0,-4-2 1278,-9 6-1882,5-8 1,-1-3 1092,-6-4-1268,4-2 0,2-6 0,1-19 1,-13-5-1</inkml:trace>
  <inkml:trace contextRef="#ctx0" brushRef="#br0" timeOffset="60031">4620 8875 23909,'-18'24'447,"4"-5"-1022,14 27-2136,0-6 1085,15 9-315,-11 7 1493,11-9 0,1 2 66,-14-12 1,0 2-255,6 5 0,4 5 1,-2-4-200,-2-3 1,0-1-107,-1 12 0,2 2-1069,6-1 1,-1-2 1947,-10-13 1,0 0 0,8 11 0,-1 0-1,0 15 1</inkml:trace>
  <inkml:trace contextRef="#ctx0" brushRef="#br0" timeOffset="61114">5748 10448 24089,'12'-51'-3508,"-9"0"1262,23 4 3125,-22-7-1135,10 24 1,1 0 707,-3-35-619,0 29 0,1 1 213,-3-1 0,-1-1-614,0-1 0,0-1 672,5-15 0,1-1 169,-6 14 1,1 0-441,6-22 1,-1 1 331,0 1-390,-5 21 1,-2 3 408,-1 9-321,-2 24-94,-10 30 1,-4 17 140,7-11 1,0 3-10,-3 13 0,-1 6 0,2-3-129,3-6 1,2-1 24,-1 19 0,0 0 16,0-18 0,0-3-41,0 2 0,0-1-56,0-1 1,0-1 328,0-1 1,0 1-196,0-2 0,0 0 68,-1-1 1,2 1-238,6 12 0,1 1-10,-6-14 1,0 1-355,6 22 0,0-2-189,-8 5 557,0-25 0,0 0-944,0 25 899,-18-21 387,-4 15 753,0-34 1248,-15 0 593,19-18 430,-20-3-756,8-3-69,-14-17-1283,11-9-985,7 3 1,2-3-568,0-17-1218,-2-17-926,19 22 202,4-14 594,3 14 450,27-3 1807,-20-1 86,22 21 1,3 0 1568,-4-22-1078,-1 21 0,4 1 277,6-9 1,0-1-288,-8 7 1,2 0-253,23-14 0,0 1 241,-21 14 0,-1 2-642,10-6 1,0 0 262,-12 8 1,-2 1-458,2 0 1,-1 1 629,27-19-510,-3 1 64,-4 0-76,-5 1 46,-14 11 0,-1 0-2,6-12 64,-8 8 1,-2-1-545,-6-4-7,2-6-23,-14 13-756,-2 3-152,-3 2 9,-1-2-571,0 9 678,-1-1-283,0 32 422,0 33-70,0 3 734,0-4 1,0 1-304,0 5-475,7-8 0,0-2-674,-3 4-204,25 10 1844,-25-29 1,21-5 0,-12-4-1</inkml:trace>
  <inkml:trace contextRef="#ctx0" brushRef="#br0" timeOffset="61314">6682 9000 25798,'-8'-10'-8357,"-1"3"3935,9 19 3956,17 7 1,-12 0 0,15-3 0</inkml:trace>
  <inkml:trace contextRef="#ctx0" brushRef="#br0" timeOffset="61632">7143 9599 24179,'10'27'-7898,"2"1"4821,-3 1 2333,2 2-107,-4 2 581,2 3 14,-2 2 184,1 24-1689,-2-13 1997,-2-6 0,0 0 298,-1 7-170,1 15 385,-4-12-336,0-16 956,0 9-841,0-28-363,0-2 56,0-40-54,0 1-135,0-31-124,-2 17 0,4 0-25,15-27-36,-8 5 1,0-1-64,1 24 1,1 1-413,9-22 1,-2 2 86,-4-3 92,3 24 1,1 2 725,3-5 0,-1 7 1,2 1-1</inkml:trace>
  <inkml:trace contextRef="#ctx0" brushRef="#br0" timeOffset="61981">8167 9493 25798,'-40'0'719,"-4"0"-719,8 0 0,0 15 1124,10-11-1036,12 33-1302,-14-18 1505,24 21-1680,-24 9 814,25-10-110,-3-4 1,1 0-708,5 7-817,22 12-469,6-2 1485,14-12 243,-16-8 1,-2-1 573,7 5-138,-8-8 0,0-1 164,0 2-10,4 19-120,-18-26 496,-2 11 182,-33-20 1882,-9 2 344,-15-8-2407,17-4 1,0-1 393,-10 0 138,-10-2-192,19-22 0,5 17 0,3-17 0</inkml:trace>
  <inkml:trace contextRef="#ctx0" brushRef="#br0" timeOffset="62247">8390 9093 24718,'8'0'2077,"-2"-1"-1522,7 19-4351,6 9 1423,3 12 1530,-2-7 0,1 0-366,6 14 681,-4 0 1,-1 1-1695,2 13 976,-9-18 1,-1 1-1262,3 18 2274,-4 1-187,0-1-360,-7-20 0,-1 0-186,5 17-174,-5-14 0,-1-3 1262,-1-1 0,0 6 0,-3-21 0</inkml:trace>
  <inkml:trace contextRef="#ctx0" brushRef="#br0" timeOffset="62381">8347 9808 24629,'0'-26'-6386,"48"-11"9066,-6 7-2208,7 7 1,13-1 0,-4 2-556,-5 2 1,0 2 188,3-3 0,5-1 0,-4 3 0,-1 2 0,-3 2 0,3-1 0,0 0 0</inkml:trace>
  <inkml:trace contextRef="#ctx0" brushRef="#br0" timeOffset="63981">13500 8526 24359,'-23'18'1447,"-7"15"-1778,27 13-2547,-17 12 2084,17-2-497,-14 8 961,15-28 1,1 1 46,-6 1 0,0 2-409,5 1 0,2 0-153,-3 0 0,-1 0 174,4 0 1,0 0 651,0 0 1,0 1-366,0-1 0,0 1 387,0 1 1,0-1-179,-1-1 1,2 1-27,7-2 1,-1 0-24,-5-1 1,0-2 52,6-1 1,-1 0-216,-7 30 395,0-10-9,0-9 0,0-3-201,0-19 484,-14-4 201,-1-82-868,-16 16 131,19 4 0,4-10 0,0 5 21,-1 5 0,1-1 124,0-7 1,0-6-1,2 3 40,5 2 1,0 0 7,-1 7 1,-2-4-1,2 4 31,2-4 0,0 2-553,-1 0 0,2 0 913,7 1 1,1 2 175,-8 1 0,2 1-53,15 4 1,0 2 788,-14-30-873,24 28 1,3 1 1241,-5-12-885,13 12 0,3 5 1238,2 4-1030,-13 10 1,0 2 1096,14 3-555,2 3-414,0 4-556,-15 11 1,1 1-799,17-4 108,-11 23 0,-2 6-1419,3 0 691,-11 16 1,-3 6-593,-13-23 1,-2 0 211,1 12 0,-3 1 178,-5-11 1,-2 0 351,-1-1 1,-1 2 172,1-1 0,-2 3 335,-9 13 1,-6 0 468,-1-11 1,-4 0 137,0 3 1,-4 3 0,-1-5 588,-4-3 1,-2-2-343,3 2 0,-1 4 0,2-5-40,1-5 1,0-1-203,-6 7 1,-3-1-681,3-6 1,0-3 645,-16 10 1,19-15 0,-1-2 0,-8 0 0</inkml:trace>
  <inkml:trace contextRef="#ctx0" brushRef="#br0" timeOffset="64814">14627 8645 23369,'5'0'990,"0"0"-541,-1 39-3902,-1-13 2626,-2 16 0,-1 4-397,0 8 796,0-16 1,0 2 151,0 2 0,0 0-1321,0 23 799,0-11 0,0-1-798,0 8 1683,0-11 1,0 0 107,0 5-187,0-6 0,0-2-98,0-5 180,0 20-810,0-46 271,-13-20 1089,9-27-1129,-3-16 1,1-5 367,5 13 0,2-1 64,-1-9 0,0-4 1,0 4 101,0 6 0,0 0-45,0-5 0,0-6 0,0 5 0,0 3 0,0 2-17,-2-14 1,4 2-275,8 19 1,0 2 583,-9 1 0,3 1 133,13 3 0,2-1 93,-6-5 1,-1 1 62,22-15 157,-9 18 1,0 2 655,10 3 492,9 3-125,-11 17-61,-2 4-472,-1 3-411,-3 22-1205,-4-2-631,-5 22-1048,-3 17-267,-8-9 1162,-2-4 0,-5 1-766,-23 9 1316,22-19 0,-3-1-939,-34 10 2075,34-3-811,-11-3 1226,15 7-722,0-14-226,36 13-189,-10-21 213,13-6 1,3 0 828,6 6-483,-2 2 1,-2 3 538,-13 4-797,0-2 1,-6 1-121,-22 0 198,-10 20 214,-15-22 171,-8-6 0,-5-1 559,-19 5-361,19-11 1,-2 0-1,-7-2 0,0-1-207,13-3 0,-1-1-771,-17 5 0,1-2 793,2 0 1,0-3 0,24-8-1</inkml:trace>
  <inkml:trace contextRef="#ctx0" brushRef="#br0" timeOffset="65165">16137 8499 25168,'-18'18'-155,"-7"17"-824,10 13 362,3-4 0,1 2 7,3-14 1,1 4 270,2 14 0,0 7 0,1-5-188,3-8 1,1 0 308,-2 1 1,0 3-1,0-5-602,2-8 0,0-3-706,0 33 119,9-22 0,0 0-555,-5 19 721,4-15 1,2-3-146,3-1 1251,-9 5 1,9-27 0,-13-5-1</inkml:trace>
  <inkml:trace contextRef="#ctx0" brushRef="#br0" timeOffset="65298">15818 9173 22920,'0'-21'-6476,"29"-7"8543,-6 7-1507,12 6 1,5 1-113,11-1-331,-14 7 1,1 1 0,21 0-1,3 3 1</inkml:trace>
  <inkml:trace contextRef="#ctx0" brushRef="#br0" timeOffset="65654">16822 9021 24269,'-45'0'539,"-7"12"856,20-9-1312,5 24-410,-2-24 486,25 32-1856,-27-19 2187,27 19-1809,-16-6 935,18 0-1450,-6 1 418,8-2-228,0 6-193,22-11 306,6 5-929,13-19 3352,-1-2-930,-7-7 1417,1 0-337,0-21 954,0 15-183,-3-37-478,-3 23 966,1-38-2105,-10 18-13,-9 5 0,-2 0-1077,-2-5-355,-3-10-691,-3 23 126,0 3 589,0 8-632,-15 7 1407,11 24 328,-12 15-204,16 31-651,0-7-68,0 4-35,26-17 1088,-19-6 0,19-18 0,7-2 1,9 13-1</inkml:trace>
  <inkml:trace contextRef="#ctx0" brushRef="#br0" timeOffset="65948">17808 8784 24359,'-26'-21'-4415,"-17"1"3956,10 11 976,-30 2 320,11 32 660,1-6-161,19 25-1576,5-8-80,6 2 955,10 22-935,5-15-293,17-10 0,1 0-1651,-6 0 608,33-7 0,7-6-38,-12-7 1579,7-4 1,1-3-23,-5-8 744,-3 0 520,-5 0 559,-4-19 485,-5-4-855,-10-17-2173,-2 5-495,-35 15-931,20-1 2158,-49 19 0,29-6 0,-26 8 0</inkml:trace>
  <inkml:trace contextRef="#ctx0" brushRef="#br0" timeOffset="66114">16602 10159 24539,'31'-16'-337,"-11"12"0,-10-11 1</inkml:trace>
  <inkml:trace contextRef="#ctx0" brushRef="#br0" timeOffset="66464">18957 8168 27057,'0'-18'-6295,"0"5"4166,0 59 1065,0-10 768,-2 7 0,4 2-205,12 18 160,-12-29 0,0 1 176,5-1 1,1 2-858,0 17 1,1 0 841,0-13 1,0 1-335,2 1 0,0 4 0,-1-4-216,-1-6 1,-1-2-49,2 10 0,-2-2-517,-7 8 846,10-4-738,-10-8 1257,2-5 1,-3-7 0,0-3 0</inkml:trace>
  <inkml:trace contextRef="#ctx0" brushRef="#br0" timeOffset="66614">18733 9047 23909,'-5'-30'-7628,"4"1"5618,-4 1 431,5 1 1340,32-1 2266,17-8-1160,-16 23 1,4 1-611,18-8 0,2 2-287,-20 8 1,2 1 230,6 0 1,5 0 0,-4 2 74,-5 0 0,-1 2 1,15-2-1,-1 1 1,-18 2-1,-1 1 1</inkml:trace>
  <inkml:trace contextRef="#ctx0" brushRef="#br0" timeOffset="66965">19788 8713 24898,'-50'0'540,"-3"0"-540,15 0 0,0 21 895,14-16-928,7 23 1,4 6-1075,-1-6 727,2 4 1,3 0-580,8 7-661,-5 1 274,6-3-340,22 14-1651,-17-16 1694,23-10 1,3-3 1052,-6-2 216,10-10 0,4-4 917,-1-1 678,14-5 34,-6-17 1034,-14-10-1047,-9 3 1,-3-4 651,-3-19-1382,-7 11 0,-2-1-330,-3-9-435,-3 0 1,-1 1-1170,-1 4-85,-16-22-1252,0 67 3076,-2 12 191,6 24-564,12 8-360,0-8-80,0 3-88,0-2-585,21 9 233,6-16 529,20 9 0,-10-30 0,-2 1 0</inkml:trace>
  <inkml:trace contextRef="#ctx0" brushRef="#br0" timeOffset="67414">20242 8874 24449,'1'11'-6826,"-1"9"4618,0 19 1116,0 13 275,18-22-485,-13 10 335,29-19 1093,-9 1-1706,22-12 3017,-9-1-58,13-24 886,-24 11 56,17-44-268,-24 26-174,4-28-1251,-14 17 133,-2-1-866,-3-1-293,-2 3-1262,-2-1 147,-1 6 74,0-3-42,0 10 625,-16 4 327,12 34 506,-12 3 1052,16 23-1185,0 21 157,0-9-46,0-1 0,0 0 52,-1-18 1,2-1-28,5 27 1,4 0-227,2-25 1,2-1-304,2 11 0,3 1-373,6-3 1,0-2 633,-8-12 1,-1 1 52,10 17 0,-2-2-318,2 2 443,-9-16 0,-4-1-544,-3-2 504,-3 9 461,-34-25 1423,-17 3-114,-17-14-1844,13-2 1,0-2 538,-18 0 0,22-6 1,-1-4-1,13 0 1,0 0-1</inkml:trace>
  <inkml:trace contextRef="#ctx0" brushRef="#br0" timeOffset="67931">22040 9056 25438,'55'0'0,"5"0"0,-1 0 0,-25 0 0,2 0-12,1 0 0,4 0 99,22-7 0,2 1-330,-16 4 1,0 0-199,16-4 0,0-1-769,-10 7 1,-4 0 1241,-15-5 0,0 0 1,4 4-1,-2-1 0,1-9 1</inkml:trace>
  <inkml:trace contextRef="#ctx0" brushRef="#br0" timeOffset="68082">22118 9275 23279,'-24'15'2447,"9"6"-4053,26-7-1829,38 10 2747,11-16 659,-1-2 1,4-2-305,-18-2 0,-1-1-109,18 0 1,0-2 469,-14-6 0,-2-1 0,1 6 0,0 1 0,-1-7 0,1 1 0</inkml:trace>
  <inkml:trace contextRef="#ctx0" brushRef="#br0" timeOffset="68348">22807 8782 23189,'-10'-12'-6571,"3"4"4774,7 1 1596,0 4-172,28 1 2410,-4 1-838,26 23-1044,-18-9 1,-1 3-784,19 25 987,-17-19 0,0 0 168,13 17-213,-8 2-350,-16-6 1,-3 1-2235,0 20 1273,-16 9 1,-5 2 564,2-31 0,-5 0-234,-13 11 0,-8 4 0,3-5 128,7-9 1,-1-2 644,-19 13 0,-3-2 1,16-13-1,1-1 0,0 0 1,0 0-1</inkml:trace>
  <inkml:trace contextRef="#ctx0" brushRef="#br0" timeOffset="68748">24362 8921 25708,'-44'0'90,"20"15"826,-22-11-851,24 31-1056,-25-14 1137,20 9 1,1 4-774,-15 14-2,17-15 1,1 1-891,-4 16-387,14-1-1265,5-1 2755,8-3 0,0-4 1,0-2-1</inkml:trace>
  <inkml:trace contextRef="#ctx0" brushRef="#br0" timeOffset="69082">25052 8962 24449,'-40'0'0,"-2"0"90,-4 17 1321,-1-12-1021,16 20 0,2 5-765,-11-4 237,14 11 1,4 2-649,1 2 386,14-7 0,2-1-992,-3 3 193,36 8-1467,-20-19-284,50-4 2143,6-3 282,0-9 734,-12-13 0,-3-2 1025,-3 2-294,-8-22 0,-2-4 350,-3 2-382,-13-2 1,-3-4 444,-3-12-1748,-8-5-433,-2-6-465,-4-4-647,-16-3-904,12 0 1500,-13 20 1,-3 0-164,6 12 1,0-1 1262,-9-14 1,-3 4 0,-15 1-1,3-5 1</inkml:trace>
  <inkml:trace contextRef="#ctx0" brushRef="#br0" timeOffset="69720">25967 8954 23639,'-45'0'720,"0"14"942,9-10-1677,-6 28-2,0-17 705,-1 18-800,15-10 0,2 0 7,-10 17-79,13-7 0,4 2-447,7 6-998,2 20 141,34-30-490,-17 3-892,40-16 1711,-12-9 440,27-3 782,-11-30 471,-17 8 0,-3-3 798,5-31-894,-13 23 0,0 1 1024,3-20-181,-3-6-1332,-6-3-467,0-8-460,-7-2 27,-4 30 0,-1-3 23,-2-19 1,-2-3 455,1 14 0,-1-3 265,0-6 0,-1-5 0,0 4-122,0 4 0,0 1 324,0-17 1,0 2-74,0 22 0,0 3-34,0 1 1,0 2-111,0-28-115,0 12 365,0 12 217,0 13 294,0 11-539,0 57 0,0-7 0,0 7 0,0 4 90,0 20-147,6-28 0,0 1-47,-4 1 0,-1 3 38,4 17 0,2 1-59,-1-15 1,0 2 67,-5 3 0,-2 4 0,3-4-303,8-7 1,0 0-895,-5 25 0,-3-2 692,2-28 1,1-3-51,0 9 1,0-2 607,0 25 1,2-23-1,-1 9 1</inkml:trace>
  <inkml:trace contextRef="#ctx0" brushRef="#br0" timeOffset="70034">26170 9194 24718,'6'-15'-2768,"0"3"2532,3 12 1482,11 0-660,0 0-106,43 0-201,-23 0-238,4 2 1,2-4 115,1-14 1249,18 12-581,-19-26-580,0 27 75,-16-16 1,0-2-40,13 5 347,8-23-308,-25 15-355,-5-2-850,-6-3 433,-6-16-1002,-5 9-383,-22-23-698,13 28 8,-35-6 884,34 22-564,-42 6 2089,29 6 586,-36 24 1467,27-2-1276,8 10 0,4 4 820,4 11-1102,3-2 1,8 0-461,29 12-726,4 1 0,6-2-603,-3-25 0,4-2 1337,4 5 0,6 2 0,-4-6 0,-2-9 0,-1-2 0,16 4 0,0 0 0</inkml:trace>
  <inkml:trace contextRef="#ctx0" brushRef="#br0" timeOffset="87838">2318 3399 22740,'0'10'-4317,"0"5"2548,17 3 670,-13 17 211,12-16 393,-3 23-212,-10-4 659,7-5 1,1 2-2145,-3 24 2020,-1-3 0,1 1 81,-3-20 1,0 1 48,-1 6 1,0 5 0,-1-3 67,2-2 1,-1-1 33,1 16 0,-1 0 101,0-15 0,0-1-53,-1 2 0,0 0 128,0 0 1,0 2-124,1 19 1,-1 1-80,0-16 1,1 1 13,-1 3 0,2 4 1,-1-5-37,0-5 1,0-1-14,0 3 0,1 4 0,0-5-17,0-4 1,0-2-18,1 12 1,0-1-8,-2-16 0,0-3-49,0 0 1,0 0 93,-1-2 0,0 1-113,1 11 0,0 1-117,-1-13 0,-1 0-515,1 18 1,0-3 22,-2 4-568,0-16 0,0-2 1334,-1-1 1,0 2 0,0-17 0</inkml:trace>
  <inkml:trace contextRef="#ctx0" brushRef="#br0" timeOffset="89530">3148 3386 22200,'58'-7'1049,"-1"-6"-287,-1 7-676,-15-1 1,0-1 91,22-3-102,-5 3 0,2 1-89,-23 2 0,0 0-41,12-1 1,3 1 199,6-1 1,0 0-216,-14 1 1,3-1-7,6 1 0,5 0 0,-4 0 87,-5-1 0,1 0-91,7 1 1,5-1 0,-5 0 73,-4 0 0,2 0-22,-2 0 0,9-2 0,1 1 0,-7 0 69,9-1 1,0 0-35,-5 1 0,7-1 1,1 0-1,-8 0 6,6 0 0,-1 0-32,-9 2 1,5-1 0,1 1 0,-5 1 39,-7 0 0,-4 1 0,2 0-38,16-1 1,2 0-1,-3 1-14,-16 1 0,-2 1 1,0 0-16,1-1 1,0 1-1,1 0-16,-1 1 0,0 0 0,3 0 9,0 1 0,4-1 0,-1 0 0,-2 1-28,3 0 1,-3 0 0,4 0 3,9 0 1,6 0-1,0 0 1,-7 0 48,-9 0 0,-6-1 0,5 2-34,8 1 0,6 2 1,0 0-1,-7-1 32,-9-2 1,-4 0-1,1 0-70,14 3 1,3 1 0,-5-1-8,6 1 1,-3 0 49,1-4 1,0 0 51,-1 4 0,3-1-12,-5-3 1,4-2 0,-2 1 24,-15 2 0,-1 0 0,4 0 74,8-1 1,7-1-1,0 0 1,-6 1-86,-10 1 0,-4 0 0,4 0 48,8-1 0,6-1 1,0-1-1,-6 1 36,-10 0 0,-4 0 0,3 0-39,8 0 0,4 0 1,1 0-1,-7 0 3,12 0 1,-3 0-6,-10 1 1,3-1 0,-2-1 13,-2-2 0,-1-1 0,-2 0 1,6 3 1,1-1 54,2-4 1,5-2 0,-5 2-34,-8 5 0,-1 0-19,2-2 1,4 0-1,-5 0-30,-4 3 1,-3 0 11,10 0 1,1 0-82,-5 0 0,-2 0-70,22 0 110,-13 0 0,-1 0-179,7 0 16,-11 6 1,0 0-75,6-4 48,-4 8 1,-1 0-173,-1-8 255,-6 6 0,-3 1-255,-8 0-245,15 8-73,-24-5-168,4-1 415,-11-3-297,-2 0 48,-1 0-149,0 4-96,-4-1-379,2 7 36,-6-6-115,1 4-182,-2-3 421,-1 1 229,0 3-11,0 3 543,-1 4 560,-2 4 124,0 24 431,0-6-368,0 0 1,0 3 232,0 14-367,0-3 0,0 1-88,0-22 1,0-1-14,0 16 0,0-1-15,0-13 1,0-2-88,0 4 0,0 0-26,0 0 0,0 2-53,1 21 1,-2 1 150,-4-17 0,-1 2-41,5 4 1,1 6-1,-2-6 10,-3-6 0,-1-2-42,5 5 1,2 3-1,-1-4-76,0-9 0,0-1 51,0 12 0,0-1 90,0 11-165,0-5 59,0-6-66,0 10-142,0-19 238,0 8-2,0-20-12,0-5 90,0 5-180,0-10 90,-17 5 1197,-2-8 341,-2-5 459,-24 5 333,27-10-6,-44 4-464,27-6 190,-18 0-337,-11 1-1008,9-4-687,0 3 0,-1-1-172,19-2 1,-1 1-82,-9 1 0,-6 1 0,4 0-17,0 0 1,0-1 207,5 0 0,-3 1 1,2-1-28,-7 1 0,1-1 29,-2 1 0,-1 0 40,1 0 0,-2 0 17,5-1 0,-4 0 1,3 0-12,-7 1 0,-2 0-11,-4 0 0,-6 1 0,6-1-10,5 0 0,1-1 9,-4 2 0,-7 0 1,7-1-5,3 0 0,1 0-26,9-1 0,-3 0 1,3-1 17,-6 1 0,2-1-52,-2 0 0,0 0-86,-1 0 0,-3 1 78,4-2 0,-4 1 1,1-1 57,12 0 1,2 0-1,-5 1 75,-9 0 1,-7 1 0,1 0 0,5-1-103,6 0 1,4-1 0,-4 2 42,3-1 1,-5 0-1,-2 1 1,1 0-1,6-1 0,-7 1 1,4-1 0,-2 0 30,4 0 0,-2 1 1,-1-1-1,0 1 47,0-1 1,-1 1-1,0-1 1,3 1-31,-3 0 0,3-1 0,-6 1 3,6 0 1,-7 0-1,0 0 1,0 0-1,7 0-32,-5 1 0,5-1 0,-5 0 14,5 0 0,-4 0 0,-2 1 0,1 0 0,6-1-46,-3 0 1,4 0 0,-4 1 50,-8 0 1,-5 1 0,0 0 0,6-1-50,10-1 0,4 0 1,-1 0 63,-13 2 0,-3 0 0,0 0 32,1 1 1,0-1 0,2 0-63,12-1 0,1-1 1,-4 1-10,-7 1 1,-7 0-1,0 0 1,7-1-12,7-1 0,4-1 1,-4 0-7,-7 1 1,-7 1 0,1-1 0,6-1 7,9-1 0,4-1 1,-1 0-97,-12 0 1,-3 1 0,2 0 44,2-1 1,0-1-1,3 0-2,-8-1 1,-3 1 2,15 0 0,-4-1 0,-1 1 0,6 0-7,-12-1 0,0 0-10,13 0 0,-5 0 0,0 0 0,5 0-58,-12 0 0,2 0 120,8 0 0,-2 0 1,4 0-40,-3 0 0,3 0-31,-1 0 1,0 0 67,3 0 1,-2 0-44,4-4 0,-2-1 0,1 0-13,-6 4 1,-1-1 25,-4-1 0,-4-2 0,5 0-47,5 0 0,1 1-4,-14 3 1,-2 0 91,1-3 1,3 0 45,13 3 1,0 2 37,-3-1 1,-3 0 0,4 0 17,4-1 1,2 2 0,-3 2 0,-2 1 0,4 0-40,4-3 0,3 1 56,-9 3 0,0 1-58,7-6 1,2 0-103,-17 0 78,12 0 1,2 0-316,-3 0-75,-6 0-1200,11 0 184,16 0 1325,-6 0 0,17 0 0,0 0 0</inkml:trace>
  <inkml:trace contextRef="#ctx0" brushRef="#br0" timeOffset="95664">2323 3455 21210,'31'0'-90,"-3"0"180,-8 0-179,0 0 178,-1 0-89,2 7-711,11-6 518,-6 6-128,18-2 99,-18-3 127,8 3-272,-13-5 367,4 0 0,-4 0 713,0 0-611,0 0 309,1-12 303,9 9-342,-4-9 576,16 12-1038,-15 0 180,9 0-90,-8 0 90,0 0-180,0 0-583,0 0 216,2 0 289,3 0 1,0 0-1,2 0 1</inkml:trace>
  <inkml:trace contextRef="#ctx0" brushRef="#br0" timeOffset="114597">2785 12835 25978,'0'41'-5576,"-16"-5"5833,12 11-1438,-13-4 1253,17 9-859,-12 10 631,11-29 0,0 1 5,-6 3 0,2 0-563,4 0 1,2 1 703,-1 1 1,0 1-405,0 15 1,0 1 326,0-13 1,0-1-306,0 12 0,0-2 179,-1-16 1,2-4-759,16 31-832,-13-6 407,13-7-123,-17-6-729,0 3 2248,0-17 0,0 1 0,0-17 0</inkml:trace>
  <inkml:trace contextRef="#ctx0" brushRef="#br0" timeOffset="114750">2393 13777 24629,'-16'-41'-8589,"-3"4"6236,12 2 1409,-2-10 373,9 12 1157,20 6 1,8 1 1123,8-3-866,16 7 1,5 2-744,-23 8 0,-1 2 971,15-3 1,0 3-309,-12 4 0,-2 2-250,3 1 1,-1 1-108,0 1 0,0 0-271,-1 1 1,1-1 0,-1 1 0,0 0 0,0 0 0,-1 0 0</inkml:trace>
  <inkml:trace contextRef="#ctx0" brushRef="#br0" timeOffset="115098">3583 13559 25348,'-50'0'900,"22"20"-143,-14-15-451,36 35-2649,-35-23 3545,21 31-2126,-5-17 669,11 26-747,14-26-1583,20 30-709,-14-33 1353,21-5 1,6-5 1847,-6-7-979,11-5 0,3-5 1596,-1-16-171,-5 3 0,-2-4 1800,0-21 445,6-7 712,-20-8-1571,-10 10-1301,-3-22-1048,-6 29-862,0-3-798,0 19 62,-20 5 1282,4 8 251,-7 22 1769,12 13-791,11 9-594,0 3-339,23-14-421,-18 1-504,44-2 440,-28-5 1113,27-7 0,-11 2 0,4-5 0</inkml:trace>
  <inkml:trace contextRef="#ctx0" brushRef="#br0" timeOffset="115347">4432 13500 25438,'-27'-11'-1712,"-18"5"1943,19 2 87,-24 25 1230,13-16-1104,12 40-1062,1-26 973,21 20-1877,-10 4 1166,13-11-1225,20 7-1353,14-17 828,11 0 1463,-12-17 0,1-1 923,9 5-370,-7-20 0,0-2 2212,3 7-1458,-9-25 1,-4-5-704,-8 15 1074,1-39-1281,-38 47 1,14-2 0,-14 15 0</inkml:trace>
  <inkml:trace contextRef="#ctx0" brushRef="#br0" timeOffset="115515">3850 14412 25528,'-3'14'-4574,"0"-1"5190,-1-5 0,20-23 0,3-10 1</inkml:trace>
  <inkml:trace contextRef="#ctx0" brushRef="#br0" timeOffset="115847">4978 13398 26877,'9'-11'-1166,"-3"3"977,-1 3 976,-3 4 99,2 1-834,-1 16-2195,1 10 540,4 25-294,-2-4 360,4 5-76,0 4-419,-1-13 845,-3-10 0,0 0-785,2 1 1877,-1 4 216,-3-18-126,-1-7-285,-2-2 332,1-25 447,1 13 1821,1-44-2547,10-1 588,-1-14-988,3 15 1,2 0 422,7-12-104,-7 22 0,2 1 718,11-9 0,0 5 0,3 3 0</inkml:trace>
  <inkml:trace contextRef="#ctx0" brushRef="#br0" timeOffset="116236">5977 13405 25528,'-32'0'900,"0"0"-631,-2 0-269,-2 0 0,-9 19 925,13-14-726,-8 46-647,28-30-1,0 26-752,12-7-665,22-12-1057,11 15 400,13-24 1337,-13-9 1,1-2 265,11-3 1141,1-12 1,-1-6 1154,0-15-54,-7 3 1,-3-3 1127,-12-14-578,-4-9-675,-13 24-1728,-6-4-526,0 12-314,-17 10-134,12 18 344,-12 21 72,17 28-896,0-4-533,18 5-771,-13-18 3246,37-2 0,-20-5 0,23-4 0</inkml:trace>
  <inkml:trace contextRef="#ctx0" brushRef="#br0" timeOffset="116732">7347 13314 26428,'-48'0'89,"4"0"-89,13 24 401,0-18-158,11 22 0,2 6-1193,-8-8 680,12 11 0,5 2-769,1 2 59,20-3 0,2 0-1490,-8-3 962,26-6 0,5-5-342,-11-12 950,13-3 0,1-7 1208,-3-17 917,12 12 141,-20-38-55,-1 17 1077,-6-25-942,-3 4-990,-10-5-810,2-7 42,-10 11 1,-1-2-550,3 11 0,-2-3 529,-5-6 0,-3-4 1,-2 3-270,-3 3 1,-2-1 196,-1-4 0,-2-4 1,1 5-128,4 5 1,-1 3-85,-11-12 0,4 2-292,15-6 414,-32 9 259,33 11 620,-20 5-164,22 45 664,-6 20 154,8 29-750,8-26 0,3 1-160,-1 10 0,0 1-280,1-12 0,1 2-52,-1 5 1,1 5 0,-1-4-172,0-6 0,1 0-197,1 4 0,1 4 0,0-5-380,1-7 1,1 1-1371,4 27 1,-2-1 668,-3-9 1659,-5-14 0,-2-4 1,-5-13-1,-3-3 1</inkml:trace>
  <inkml:trace contextRef="#ctx0" brushRef="#br0" timeOffset="116888">7185 13208 25528,'-24'-49'-8157,"10"1"5515,-4 4 1022,15 3 1557,-5 4-414,8 3 620,26 3 1263,16-4-1672,15 12 941,-12 7 1,1 3 1120,16 4-1658,-7 4 0,0 2 149,-20 2 0,-2 1 0,10 0 0,-1 0 0,17 0 0</inkml:trace>
  <inkml:trace contextRef="#ctx0" brushRef="#br0" timeOffset="117084">8335 12951 25438,'-27'-18'-2998,"-4"3"2381,-16 15 2038,6 0-622,10 0-267,1 21 175,0-3-58,4 41-1425,-1-18 264,17 8 0,7 3-1935,12 2 2124,8-2 0,7-3 0,27-8 0,-21-16 0,0 1 0</inkml:trace>
  <inkml:trace contextRef="#ctx0" brushRef="#br0" timeOffset="117264">7965 14058 26967,'-28'12'2741,"6"-2"-3378,4-3 0,37-19 0,8-5 0</inkml:trace>
  <inkml:trace contextRef="#ctx0" brushRef="#br0" timeOffset="117614">9922 12730 27237,'-42'0'540,"0"16"1594,9-11-2127,-3 33-564,3-18 480,11 8 0,2 3-629,-7 10 205,13-4 1,3 1-1184,4 6-579,7 14-1505,19-22-433,-15-2 555,49-6 3476,-22-6 0,33-12 1,-12-4-1</inkml:trace>
  <inkml:trace contextRef="#ctx0" brushRef="#br0" timeOffset="118281">10435 12881 26158,'-23'-10'-1668,"-6"4"1702,-23 2 562,0 25 1108,5 6-946,19 10-1098,-2 0 242,27-11-1385,-8 2 1347,11 0-1793,26 7-570,-20-12 546,27-6 1,5-6 376,-12-2 1031,40-3 435,-29-6 1413,-1 0-526,-6-19 1,1-1 1571,1 10-835,-5-25 0,-5-3 106,-8 19-584,-7-36-1407,-3 33-721,-4-7-325,-19 19-12,15 19 521,-15 29-99,19 1-207,17 10-862,-12-24 941,30-2 840,-18-11-697,30 9 553,-15-18 326,22 8 127,-23-11 1672,17-20 1608,-23-10-1221,5-10-336,-12-16-825,-7 22-324,-2-17-1481,-8 20-182,-1 28-521,0 15-857,14 34 305,11-6 163,7-16 1334,5-2 188,22-21 1656,-23 6-370,-1-12 0,-1-7 1627,-8-13-499,5-10 603,-16 0-823,-3 7-779,-6 0-679,-1 0-1409,-3 1-247,0 3-526,-1 1 351,-1 29 124,0 13 467,0 20-694,0 20 17,22-21-721,-16 10-16,32-18 2383,-34-4 1,30-6-1,-13-3 1</inkml:trace>
  <inkml:trace contextRef="#ctx0" brushRef="#br0" timeOffset="118552">10038 12309 25978,'-2'-11'-7384,"1"0"5498,22-1 5547,-15-1-3615,43 0 1832,-23-1-610,28 0-354,-6 1-393,4 1 656,-14 5 0,1 0 977,19-1-2337,-21 4 1,-1 2 1171,9 0-1637,-3 2-406,-4 0-412,-5 20-1462,-7-15 793,-5 33 1598,3-14 1,-10-1 0,4-3-1</inkml:trace>
  <inkml:trace contextRef="#ctx0" brushRef="#br0" timeOffset="118731">11427 11677 26338,'-17'-5'-1999,"12"25"-461,-12 17 1733,3 16-1536,12-12 1,0 0 1981,-13 16 0,21-19 1,6 1-1,10 16 1</inkml:trace>
  <inkml:trace contextRef="#ctx0" brushRef="#br0" timeOffset="119020">12705 12064 28766,'-36'18'2673,"3"8"-2956,16 13-1901,-4 5 1087,18-3-659,-7 6 849,10 3-290,0 4-670,0 3-577,0 1 969,0-18 1,0 0-94,0 21-47,0-15 0,0-1 503,0 3-484,0 8 1721,-18-15 0,14-15 0,-14 4 0</inkml:trace>
  <inkml:trace contextRef="#ctx0" brushRef="#br0" timeOffset="119315">12187 12622 23909,'28'-21'1001,"24"1"834,-28 5-1225,11 5 1,4 3-484,10-1-161,-5 2 1,1 3-218,11 2 58,-12 8 1,-1 1-246,7-4 193,-19 10 1,-2 1-1174,8-11 534,-3 27-864,-5-26 1448,4 39-1693,-12-30 1466,5 23-595,-16-17-381,1-10 1014,-9 5-1160,0-14 2336,-1-13-2026,0-15 1502,-1-11-1106,0-28 457,21 21 659,-19 11 1,1 1-1170,34-16 1254,-33 1-2800,33 1 2825,-20 5 1,17 5-1,-10 4 1</inkml:trace>
  <inkml:trace contextRef="#ctx0" brushRef="#br0" timeOffset="119716">13612 12507 26877,'-33'0'540,"13"23"-1106,9-6-285,11 23-1348,0-9 583,0 5 346,0 0 273,0-2-869,0 0-270,22-5-1021,1 3 1165,24-17 2543,-12 0-12,2-15 607,1-25 918,-8 6 39,8-25-229,-12 11 158,-3-5-86,-2-1-295,-1-18-1337,-6 15-1026,0-18-447,-8 33-247,-2-1 261,-2 35-559,-1 14 228,2 27-132,2-4-1604,7 15 504,-1-26 2526,15 17 0,-7-34 1,8 3-1</inkml:trace>
  <inkml:trace contextRef="#ctx0" brushRef="#br0" timeOffset="119914">14552 12405 26697,'-42'-3'680,"18"18"520,-6-11-695,28 34-3198,-10-10 1836,12 10-904,0 1 13,0-12-2007,20 9 219,10-11 73,-3 4 3256,26-19 1,-29-5 0,27-5 0</inkml:trace>
  <inkml:trace contextRef="#ctx0" brushRef="#br0" timeOffset="120098">14978 11277 26787,'-42'-4'-714,"-1"1"867,-3 23 1,-1 7-888,16-11 0,0 2 705,-19 19 1,1 4-1,20-12 1,3-1 0,-1 2-1,0 1 1</inkml:trace>
  <inkml:trace contextRef="#ctx0" brushRef="#br0" timeOffset="121214">16617 12106 26158,'-51'0'817,"15"7"1,1 1 87,-12-4-581,13 12 1,1 3-35,-12 2 117,0 23-822,7-1 107,16-8 1,4 1-382,-1 23-587,6-8 0,9 0-2023,34 7 26,-5-12 1,6-4 3068,4-19 0,5-4 1,6 5-1,1-2 0,-7-11 1,-1 0-1</inkml:trace>
  <inkml:trace contextRef="#ctx0" brushRef="#br0" timeOffset="121498">17457 12155 25348,'-38'-9'-986,"-1"3"856,-20 4 458,14 1-15,10 9 0,1 6 816,1 17-1134,-3 15-300,25 2-858,6-6 257,5 3-383,0 1-220,26 2-677,-20-1 761,28-17 0,0 1-82,-23 14 737,20-12 1,3-2 734,-15 1-610,7 5 450,-12-17-97,-14-2 791,-20-4 1790,-13 1-595,-11-6-1502,10-4 0,0-1 150,-8-3-35,7-9 0,2-1 1,9 4-1,-4-13 1</inkml:trace>
  <inkml:trace contextRef="#ctx0" brushRef="#br0" timeOffset="121981">18235 12428 25528,'0'-11'-5306,"-19"2"5444,14 1-2412,-38 1 3637,21 4-436,-22 2-53,8 1-47,-17 20-105,14-15 1130,-7 39-978,17-12 1011,16 11-2631,2 14-203,30-24-1125,-15 7 254,40-17 55,-22-4 55,25-9 1111,9 1 313,-12-10 823,-7-4 1,-1-5 1197,5-21-609,-10 2 1,-3-4 536,2-25-1517,-13 22 0,-3 0 334,4-23-982,-8-4 76,-6 28 0,-2-3-350,0-19 1,-1-2-135,-1 13 1,0-2 410,-5-5 0,-2-6 1,1 4-112,4 4 1,-1 1 436,-5-2 1,-4-4-1,1 5-396,1 7 0,2 2 56,0-8 0,-2 3-199,-14-2 73,21 14 640,-7 10-385,0 13 642,7 29 312,-12 31 423,14 14-784,-1-21 1,0 1 74,1-6 1,2 1-16,-1 4 0,0 1-238,0 1 0,0 1 211,-2 1 0,4 1-642,8-1 0,0 0-275,-7-2 0,0 2-1445,13 16 0,4 1 512,-8-16 1,-1 0 1513,-2 11 1,2-1 0,9-19 0,0-4 0,-7 0 0,0 0 0</inkml:trace>
  <inkml:trace contextRef="#ctx0" brushRef="#br0" timeOffset="123064">18913 12625 23999,'39'-31'2343,"-17"-5"-3948,10 5 1827,-29-7-2318,25 6 2595,-14-6-734,2 5 0,0-1-61,4-20-78,-7 15 1,0 0-797,2-19 867,0-5-181,-8 16 0,-1-1 591,-3 11 1,0-2-529,0-27 1,-1-1 110,-1 27 0,-2 1-153,-9-23 1,0 1-553,4-2 527,-3 26 0,-2 3-631,-6-1 137,12 11 519,-12 8 522,2 9 580,-3 31 1025,-19 27-948,22-19 0,3 4-273,-7 27 1,2 2 100,8-20 1,2 1-103,-3 18 0,3 0-188,4-17 0,2-1-326,1 2 0,0-1-312,-1-1 1,2 1-347,9 17 0,4-1-142,-1-16 1,4 1 259,0-1 0,3 4 0,0-6-194,4-6 1,0-3-550,10 18 1,2-4 451,-13-24 0,1-4 47,8 4 1,0-4 1085,14-2 1,2-9-1,-2-4 1</inkml:trace>
  <inkml:trace contextRef="#ctx0" brushRef="#br0" timeOffset="124148">21282 11435 25888,'-42'-1'249,"1"-1"49,1 2 150,-1 20 785,-3 1-508,-2 24-848,22-21 0,1 1-1,-1 3 1,1 3-70,0 2 0,2 3-41,-1 1 0,1 1-66,2 2 0,0 1-95,1 0 1,2 2-388,2 0 1,2 0-65,3 1 1,1-1 164,3-1 1,2 0-46,0-2 1,2-1-19,-1-1 0,4-1-372,10-2 0,3-1-347,-4-2 1,4 0-547,22 8 0,6-3 1974,-12-10 0,1-1 0,11 6 0,3-3 1,-10-13-1,0 1 0</inkml:trace>
  <inkml:trace contextRef="#ctx0" brushRef="#br0" timeOffset="124632">22093 12287 24808,'0'-7'-4946,"-20"2"5960,-10 2 205,-12 2-408,-5 1-104,9 16 529,-1-12-805,1 29-339,1-29 1716,-6 46-1500,14-27-441,12 8 0,4 3-891,5 1-1192,32 20-1655,-1-27 1216,28 5 906,-9-19 352,7-6 954,2-4 444,-14-2 0,0-4 1173,19-17 358,-13 8 0,-1-1 2107,0-12-1884,-13 6 1,-3-2 500,-5-3-979,-1-24-1722,-17 14-796,-3 4-269,-18 19 71,13 29-325,-13 9 790,18 15-1131,0-2 147,0-8 560,23-1-64,-18-1 248,24-13 1,4-2 102,-9 7 1209,13-9 1,2-2-1,0-4 1,13-2 0</inkml:trace>
  <inkml:trace contextRef="#ctx0" brushRef="#br0" timeOffset="124847">22880 12324 24808,'0'-22'-5126,"0"2"3178,0 3 1333,-16 0 196,13 7-754,-27 2 2349,10 7 19,-15 40-1360,0-15 876,18 11 1,4 2-147,-4-1-61,8 27-827,9-28-54,17 10-2606,-13-18-54,34-5 729,-19-2 2146,20-6 0,-8-2 0,1-4 0</inkml:trace>
  <inkml:trace contextRef="#ctx0" brushRef="#br0" timeOffset="125514">21720 12014 24269,'-30'-7'-723,"3"1"567,3 2 598,1 1-19,-6 3-46,-1 0 72,-4 0-247,0 15 572,0-11-108,-1 33-324,3-19 500,4 22-953,6-5-473,6 3-237,8 4-595,4 0-1018,23-1-841,-15 0 1572,21-22 1,6-1-949,2 15 1398,1-18 0,4-3 1250,24 10 1,-29-13-1,1-2 1,1-1-1,0 1 1</inkml:trace>
  <inkml:trace contextRef="#ctx0" brushRef="#br0" timeOffset="125748">22683 11334 25708,'-19'19'-77,"-20"-1"1670,20 18-3919,-22-1 847,11 5-1743,-2 6 3073,1 6 1,2 1 0,1 2-1</inkml:trace>
  <inkml:trace contextRef="#ctx0" brushRef="#br0" timeOffset="126566">23770 11677 25348,'11'-26'-2877,"-2"5"2807,-9 9-2049,0 29 848,0 28 604,-14 13 604,13-5 0,-2 2-9,-10-19 1,-1 0-544,11 14 0,3 1 261,-7-15 1,0-1 95,7-1 1,0 0 241,-8 32 98,7-23 0,0 0-34,-7 18-234,7-15 0,2-3-372,-1-1-348,0 15 106,0-35-1009,0 2 1735,0-35-180,24 11 1726,-18-39-1008,23 22 1,4 0 1698,-6-28-1326,12 14 1,2 5 1294,5-4 94,13 3 272,-18 9-51,-2 16-2254,2-7 1023,-2 9-1483,-1 0 909,-2 23-1600,5 7-271,-14 14-1024,3 11-518,-22-22 764,-2 9-301,-26-16 1973,15-2 333,-35-5 1,-7-4 1765,9 4-970,-18-6 0,-3-4 1044,9-5-1794,10-1 1,3-6-619,1-18 521,4-10 1,22-12 0,10-2 0</inkml:trace>
  <inkml:trace contextRef="#ctx0" brushRef="#br0" timeOffset="126968">25058 12155 25618,'-52'19'3592,"9"-14"-4035,-4 34 193,10-23 323,13 7 1,0 3-542,-9 5 225,11 3 0,3 1-545,6-1-171,1 28-1232,38-38 25,11 7 218,15-20 1259,-17-5 0,1-1 494,10-3 360,2-10 0,-1-4 985,0-13-332,-6 2 0,-5-4 1203,-8-12-103,0-17-894,-18 24-1189,-6-20-931,-4 27-614,0-4-308,-16 17 282,12 25 401,-24 11 1818,25 15-1319,-9 2 705,12-9-485,0 0 76,0-3-719,0-2-178,18-4-2339,-14-3 3449,38-2 0,-36-10 0,17 1 0</inkml:trace>
  <inkml:trace contextRef="#ctx0" brushRef="#br0" timeOffset="127314">25535 12147 24269,'0'13'-4407,"0"9"2279,0 14 1063,16 4-661,-13-12 1052,13 2-51,-16-2 717,10-1-2261,-8-1 2087,8-4-479,-10-4 32,0-3 105,0-4 520,6-5 334,0-17 623,5-14 675,0-8-793,4-5 598,1 6-371,4-1 352,11-10 337,-9 12 373,12-2-1536,-21 21 420,9 6 469,-15 29-2788,5 11-338,-9 12 377,5 17-352,-2-25-2057,14 24-8,0-31 3346,11 6 0,-1-26 0,4-2 0</inkml:trace>
  <inkml:trace contextRef="#ctx0" brushRef="#br0" timeOffset="127681">26388 12249 25168,'-23'-8'-1358,"-13"6"2083,12-5-1354,-16 24 2370,4 2-989,16 18-1515,8-2-360,35-2-869,5-6 1127,24-12 421,-13-8 673,7-7-844,-30-19 70,15 15 1709,-28-32-1378,18 31 2970,-19-29-2751,7 15-26,-9-8-1208,0 33-367,0 9 213,0 31-504,0-3 1726,0 7-1839,14 6 1362,-10 4-334,11 1 507,1 0-25,-13-5 272,10-19 1,0 0-689,-11 16 286,3-15 0,0-1-701,-5 0-1857,-48 8 3665,21-31 0,-7-5 0,-1-4 1,-1-5-1</inkml:trace>
  <inkml:trace contextRef="#ctx0" brushRef="#br0" timeOffset="127898">25185 11164 24898,'39'-20'2460,"3"5"-1415,-1 4-861,1 5-327,-2 2-260,8 3 67,-13 24-2417,1 14-161,-24 15-1767,-5 7 4375,-35-6 0,2 6 0,0-27 0,1-1 0</inkml:trace>
  <inkml:trace contextRef="#ctx0" brushRef="#br0" timeOffset="128853">27073 10958 25798,'0'-13'-5576,"0"1"3807,29 7 4715,12 25-3151,18 1 181,-27 0 0,0 4-344,8 8 0,0 1 130,-8-5-1,-1 1-521,11 12 0,-1 2 728,-13-9 1,-2 0-106,-1 2 1,-1 1-1059,-2 1 1,-2 0 538,-2 1 0,-3 1 3,-3-1 0,-2 4 298,-1 17 0,-6 1 253,-10-14 1,-5 1-102,-3 5 0,-4 5 0,-4-6 87,-9-4 1,-5-2 126,6-7 1,-2 3 0,0-4 201,-7 3 1,-2-3 120,-1-1 0,-1-2 0,-1 1 1,0-2-1,0-1 0,0-1 0</inkml:trace>
  <inkml:trace contextRef="#ctx0" brushRef="#br0" timeOffset="129315">28217 12225 27417,'44'0'0,"-5"0"-180,6 0-540,-4 0-269,1 0-450,3 0 0,-1 0-1,-2 0 1440,-1 0 0,-6 0 0,-3 0 0</inkml:trace>
  <inkml:trace contextRef="#ctx0" brushRef="#br0" timeOffset="129456">28270 12526 24539,'-38'23'3165,"5"-2"-2408,17 0-1399,6-4-393,10 2-1063,19-6 783,25 3 272,12-11-785,-3-2 1,3-2 1767,-18 0 0,1-2 0,15 1 1,-1 0-1,-13 0 0,0 0 0</inkml:trace>
  <inkml:trace contextRef="#ctx0" brushRef="#br0" timeOffset="129720">29833 12052 26338,'0'-16'-5846,"0"3"4257,-20 5 2139,-6 4 596,-14 1-171,0 23 449,6-16-844,8 23 0,2 3-829,-12-7 979,13 12 0,3 2-41,-2-1-2323,11 27-771,22-29-1132,-7 8-756,46-16 3960,-22-5 1,30-3 0,-10-3 0</inkml:trace>
  <inkml:trace contextRef="#ctx0" brushRef="#br0" timeOffset="130030">30303 12221 26158,'3'-21'-4509,"-1"2"2711,0 3 1463,-2 1-226,-18 8 1120,-3 0-87,-22 25 1297,2 10-1459,16 9 565,-6 19-119,29-20-875,9 23-215,-2-25-910,45 5 519,-24-17-1325,31-4 1131,-12-4 907,-10-9 0,0-1 405,17 1 240,-11-2 1,-2-4 1264,0-20 481,4-6-693,-22-13-1067,-12 2-1213,-2 5-326,-7 1-1622,-21-15-424,-9 14 96,-12-9-1611,-13 13 4182,21 10 1,-7 4 0,16 11 0</inkml:trace>
  <inkml:trace contextRef="#ctx0" brushRef="#br0" timeOffset="130503">31110 12281 23909,'-50'0'180,"0"0"-180,9 13 1287,-3 9-524,27 6-1699,-1 5 3,18-7-484,0 0-269,0-1 89,26 7-138,-20-11-1059,46-2 1633,-19-10 970,12-8 783,9-18 1777,-22 12-1387,-8-22 1,-2-4 305,3 5 258,2-33-21,-12 18-1656,-5-2-370,0-5-50,-7 9 1,-2 0-1468,3-26 1294,-3 3 1,-1-2 443,0 24 1,0-1 109,0-7 1,0-5-1,0 4-68,0 4 0,0 1 25,0-14 0,0 1 74,0 21 0,0 2-226,0-27 374,0 13 552,0 2-390,0 22-80,0 25-91,13 18-357,-10 28 314,9 0-553,-3 11 504,-7-8 0,-2 3 35,5-12 1,-1 2 4,-3 6 0,-1 3 0,-1-3-168,1-5 1,0 1-381,0 1 0,0 3 1,0-4-77,0-6 0,0-2-203,0 10 1,0-2-954,0 9 1878,0-6 0,0-6 0,0-3 0</inkml:trace>
  <inkml:trace contextRef="#ctx0" brushRef="#br0" timeOffset="130802">31432 12422 25258,'15'0'270,"1"-7"1734,3 5-1839,2-6 680,9 1-405,3 1-429,26-13 275,-11 6-17,-3 0 0,1-1 309,10-5-501,-9 2 1,0 0 614,4-5-646,-19 8 1,-1-3 439,12-16-349,-15 5-427,-1-18-817,-19 20-411,-4-7-288,-4 14-398,-21 3 374,15 6-671,-57 3 2115,36 5 754,-20 21 1,-3 7 621,9 2-411,6 13 0,7 4 184,13-1-989,6-5 1,8 1-1510,31 6-592,-6-8 1,4-3 2207,5-14 0,3-4 1,6 6-1,-1-2 1,-8-9-1,0 0 1</inkml:trace>
  <inkml:trace contextRef="#ctx0" brushRef="#br0" timeOffset="132267">4135 15565 25528,'-23'34'-1425,"4"5"381,19 2-1374,0 11 1057,0 9 877,0-28 1,0 1 182,0 2 1,0 1 41,0 0 0,0 1-540,0-1 1,0 0 227,-1-1 0,2 0 7,8-1 1,0-1-36,-4 31 465,12-4-337,0-7-121,-12-7 415,12-5-539,-6-8 246,-8-6 639,8-6-408,-5-9-449,-4-22 1139,-13-45-525,-10 0-349,3-4 0,-1-2 459,9 23 1,0 1-56,-6-17 0,1-1-53,13 13 0,0 0 136,-11-1 0,0-1 38,11 1 1,2-1-277,-5-16 0,0-1 267,4 17 0,2-1 457,12-21 0,1 1 425,-7-1-313,25 21 0,3 3 1069,-13 4-774,5 16 1,2 5 1447,-2 4 14,0 6-195,-4 5-598,-2 40-2453,0-12 126,-15 14 0,-3 3-847,7 5 724,-7-4 1,-6 0-1190,-23 8 1241,24-19 1,-2 0-686,-28-2 0,1-3-246,21 12 2045,-21-15 0,2-2 0,23 1 1,-18-2-1</inkml:trace>
  <inkml:trace contextRef="#ctx0" brushRef="#br0" timeOffset="132680">4728 15262 25438,'0'46'-5576,"0"-6"3627,0 7 975,0-6 516,0 5 32,0 1 122,0 2-14,0 0-1189,19 1 816,-15-1 505,15-1-532,-4-2 110,-11 13 484,21-18-740,-23 14 501,15-31-370,-15-1 381,5-14-8,-4-5 1132,1-1 230,4-26-212,2 17-80,-1-25 0,-1-5-82,9 7 108,-2-12 1,-1-1 314,5 2 261,7-18-338,-13 40-67,3-12-280,-5 27 498,-2-7-143,3 33-2335,-4-18 1024,4 56-908,-4-35-536,-1 16 0,1 3-1218,3-6 2592,4 20 0,-3-36 0,1 0 0</inkml:trace>
  <inkml:trace contextRef="#ctx0" brushRef="#br0" timeOffset="133132">5507 15661 25438,'2'51'-6183,"1"-8"4019,-3 1 1328,0-6 280,17 18-607,-12-11 822,16 1 1,1 0-311,-16 0-412,13-3 0,1-1 570,-8-7 31,3 15 54,1-28 140,-14 3 549,4-17-225,-6-23 379,-17-15-604,12-15-46,-11 8 1,0 0 6,12-19 353,-9 3 1,0-3-168,11 19 0,1 0 13,-5-12 1,1 0 3,4 14 1,2 1 101,-1 0 1,0 1 601,0-29 60,18 5 871,-14 9-882,33 7 1326,-11 2-579,-2 15 548,18 5 248,-18 14-146,10 4-117,-2 24-2364,-22 9-478,1 33-901,-11-13 1235,-10-13 0,0-1-545,5 9-327,-22-6 0,-5 0-1030,6 6 931,-2-16 1,-3-2 1783,-8 8 0,-1-4 1,-1-2-1</inkml:trace>
  <inkml:trace contextRef="#ctx0" brushRef="#br0" timeOffset="143365">7597 15696 24539,'19'-12'1869,"-14"-9"-5431,56 4 5121,-29-6-1124,1 10 0,3 0 384,15-9-218,3-3-260,6-1-13,-28 12 1,0-1-174,2 1 0,1-2 717,19-7 1,2-1-1186,-13 6 1,3 0-235,5-2 1,6-1 0,-5 2-209,-2 2 0,-2 0 742,-5 4 0,2-2 0,-3 2 0,4 1 0,-3 0 0,1 0 0,0 1 0</inkml:trace>
  <inkml:trace contextRef="#ctx0" brushRef="#br0" timeOffset="143981">9660 14913 23819,'18'-42'-2461,"-14"6"24,27 5 4228,-15-11-2240,1 10 848,5-29-629,-20 25-474,8-9-392,-10 16 587,0 4 359,0 2-1483,0 6 931,0 2-232,0 6 248,0 3 555,0 19-369,0 25 140,0 2-360,0 18 1,0-20-91,0 3-179,0 1-1080,0 22 1997,0-17 1,14 16 0,4-21 0</inkml:trace>
  <inkml:trace contextRef="#ctx0" brushRef="#br0" timeOffset="144132">9690 15313 25078,'-12'4'2614,"-2"-3"-2705,29-17-1389,11-6 416,17-12-276,10 2-347,-5 5 1788,6 2 0,-1 0 1,4 0-1</inkml:trace>
  <inkml:trace contextRef="#ctx0" brushRef="#br0" timeOffset="144330">10712 14867 25438,'-18'-9'-4315,"4"1"2167,0 4-540,10-2 2333,-10 3 0,14-3 0,0 3 1</inkml:trace>
  <inkml:trace contextRef="#ctx0" brushRef="#br0" timeOffset="144771">11658 14361 26787,'0'-5'-5666,"-17"0"6493,-3 4 279,-20 0-204,10 21 63,-2-15-132,10 39-1269,2-23 339,9 23 597,-5-9-775,14 5-1336,-6 0-161,8 1-1229,26-2-779,-3 1 1702,10-14 1,5-2 1894,14 12 0,-15-14 0,1-1 0,22 4 0</inkml:trace>
  <inkml:trace contextRef="#ctx0" brushRef="#br0" timeOffset="145063">12403 14610 26248,'-53'-17'-1685,"-1"6"1394,10 7 633,5 19 1180,11-11-1053,4 29-779,1-7 129,10 9-755,3 2 386,29-2-1512,-15-10-86,42 4-288,-4-13 1171,13-8 1271,-17-3 1,-1-3 98,7-19 696,-12 6 1,-1 0 1061,0-11-95,-5-27-633,-18 24-1824,-30-19-1362,17 14-1872,-42 19 3856,19 0 1,-2 11 0,7 0 0</inkml:trace>
  <inkml:trace contextRef="#ctx0" brushRef="#br0" timeOffset="145530">13302 14445 25348,'-26'-4'96,"-14"1"-24,-14 3 223,-3 20 926,14-15-979,-1 34-262,5-23 656,2 19-574,4 7-140,16-10-344,3 20-659,14-24-1438,24 6 247,-18-16-355,43-3 364,-12-8 1629,12-2 536,1-5 402,-2-18 1407,-12-11-880,-9 2 0,-2-3 792,1-20-875,-8 10 1,-3-1-982,-2-11-71,-6-13 1,-3-2-158,-2 31 1,-1-1 215,1-10 1,-1-5 0,-4 6-844,-7 11 0,-1 1 395,10-19 1,-3 3-814,-30-1 218,31-4 555,-11 31 290,14 8 595,-9 8-15,7 28 393,-7 20 159,9 14-649,9-7 1,0 0-194,-4 17 49,11-6 0,2 1 58,-8-23 0,-1-2-536,0 11 1,2 1-655,4-5 1,1-1-875,2 18 548,-2-13 0,2-2 1448,6 1 1,-2 8-1,-7-22 1</inkml:trace>
  <inkml:trace contextRef="#ctx0" brushRef="#br0" timeOffset="145818">13588 14753 25438,'2'-13'-4534,"3"3"4731,2 10 1112,10-5 359,0 3-1003,21-14 170,-9 9-438,26-19 232,-20 11 1384,11-9-854,-3-2-744,-13 4-773,7-15 128,-23 13-678,-3-18-431,-10 17-591,-1-6-434,-24 11 603,17 3-1018,-35 3 1994,38 4-1383,-33 5 2448,19 2 460,-14 24 1183,16 7-891,6 14-1501,28 18-678,-14-18-314,14-14 0,3-1 1558,12 31 1,12-16 0,-21-14 0,0-1 0</inkml:trace>
  <inkml:trace contextRef="#ctx0" brushRef="#br0" timeOffset="146365">15062 14275 23549,'-24'-4'-181,"-2"1"249,-4 3 298,-4 0-147,-16 21 856,8 4-887,11 1 0,3 1-286,1 15-375,-4 2 317,25-12-849,0-2-116,6-2-475,0-1-697,28-6 385,-21-2 993,28-13 1,6-4 1015,-11 4-64,15-3 1,3-6 1223,-3-17 621,15 15-124,-24-39-426,-5 24 278,-5-24-1005,-1-9-1240,-13 9 154,-6 3 0,-1 0-931,-5-12 467,-9 4 0,0-1-903,4-10 1748,-9 18 0,-6-6 0,5 6-2231,7-22 1657,-14 7 1,-1 5-930,8 15 729,-1-3 127,0 29 1406,15 20-29,-5 11 367,6 19-602,-1-5 1,2 1 6,19 25-310,-11-2 1,1 2 69,1-20 1,1-3-123,6 13 0,-2 0-515,-8-16 0,-1-2-8,9-1 0,1 0-604,5 27 146,-1-7-613,-1-4 341,-3-5-1541,3 1 1511,-11-13 1207,5-3 1,-13-15 0,3-4 0</inkml:trace>
  <inkml:trace contextRef="#ctx0" brushRef="#br0" timeOffset="146518">14932 14111 23369,'0'-20'-6475,"27"-1"9047,-20 3-3907,50 1 2535,-32 2-1005,11 6 1,2 3-1,11-1 1,17 0-1</inkml:trace>
  <inkml:trace contextRef="#ctx0" brushRef="#br0" timeOffset="146714">15715 14367 24089,'4'8'-7609,"1"0"5384,0 1 1101,2 5 166,0-3 333,-1 4 52,0-4 270,-1 2-2626,0-2 1345,1 1-280,-1 1 1842,0-3 1,1 0 0,0-1 0</inkml:trace>
  <inkml:trace contextRef="#ctx0" brushRef="#br0" timeOffset="146866">15782 13900 23369,'0'-8'-678,"0"0"0,18 21 0,5 4 0</inkml:trace>
  <inkml:trace contextRef="#ctx0" brushRef="#br0" timeOffset="147364">16573 14135 25078,'-23'-13'-2896,"0"2"1973,-27 11 2148,28 15 33,-21-11-630,37 36-1901,-31-17 2056,33 43-2260,-13-22 1488,17 14-1574,0-7-393,24-17-1255,5 11 822,15-32 2704,13 1-1356,-18-14 2338,10-17 238,-12 13 192,-1-37-316,0 19-425,-11-9 0,-2-3 531,9-11-1371,-6 1 0,-2-1-78,-3-14-351,-7 18 0,-1-1-1131,-5-20 385,-3-3 413,-3-1-563,-2 3 645,0 2-241,0 7-70,-18-5-396,13 23 1439,-12-2-1058,6 28 922,8 37 92,-8 0-16,9 13 0,4 4-114,-2 13-98,8-1 1,1 1 242,-7-22 0,1 1-238,13 25 0,0 0 152,-14-27 0,-1 0-325,11 8 1,1 1-574,-8-7 0,0-3-631,7 14-696,2 15 952,-12-37-503,4 2 1707,-6-19 1,0-3 0,0-4 0</inkml:trace>
  <inkml:trace contextRef="#ctx0" brushRef="#br0" timeOffset="147498">16640 14023 23729,'0'-39'-6296,"45"-10"8056,-12 15-1040,12 8 1,4 4 851,7 2-1687,-8 8 0,0 2-663,11 5 790,-22 3 0,-1 1 0,12 1 0,-2 0 0</inkml:trace>
  <inkml:trace contextRef="#ctx0" brushRef="#br0" timeOffset="148181">17760 13960 25888,'-55'-16'-818,"-2"4"518,14 12 1030,0 0-257,13 15 482,2-11-587,-1 35-712,6-19 409,1 25-215,5-10-256,8 20-788,3-13 370,4-8 0,4-1-1878,22 2-369,5 12 909,14-29 1441,-8-9 1,-2-3 855,5-3 344,-2-11 1,-3-6 1504,-3-13-1250,-8 1 1,-3-2 980,0-12-91,-3-1 11,-9 15-1772,-6 2-948,1-6-504,-15 16-716,10 15 2865,-9 24-954,12 12-466,0 0 238,18-7-483,5 10 266,13-13 110,14 6 1093,-14-22-1581,26-3 1662,-24-8 1151,21-20 652,-27-5-66,5-12 676,-14-8-1799,-10 18-279,-2-15-1192,-8 17-742,-3 25 1471,0 13-2475,0 23 369,0 9 176,15-11-170,10 3 416,7-18 1399,5-10 896,-9-9-1334,2 0 2002,7-22 446,-8 17 102,7-50-145,-23 33-9,4-40-1757,-16 31-1177,4-6-380,-5 16-362,0 4-356,0 3-13,0 48-74,0-17-259,21 40-2145,0-20 4540,3-10 1,11-3 0,-12-15-1</inkml:trace>
  <inkml:trace contextRef="#ctx0" brushRef="#br0" timeOffset="148431">17695 13446 24449,'41'-11'1894,"0"0"-1296,-2 3-2144,13 2-344,-17 4 1624,7 2 0,-18 15 0,-1 3 0</inkml:trace>
  <inkml:trace contextRef="#ctx0" brushRef="#br0" timeOffset="149115">19398 14164 25168,'-12'4'2471,"4"-1"-1290,3 0-977,4-1-1675,30-1 902,-4 0 370,32-1-60,-6 0-326,-6 0 1,3 0-338,-11 1 1,2-2 838,27-5 1,1 0 0,-29 5 0,-1-1 0,11-4 0,0 1 0</inkml:trace>
  <inkml:trace contextRef="#ctx0" brushRef="#br0" timeOffset="149281">19557 14451 23369,'23'4'-1180,"0"-1"632,26-3 126,-3-16 183,7 12 334,7-24 0,3 25 1,-30-3-1,0 0 0</inkml:trace>
  <inkml:trace contextRef="#ctx0" brushRef="#br0" timeOffset="149581">19853 13900 23549,'0'-10'-5306,"0"3"3357,25-1 5596,15 1-2049,14 4-1225,-9 1 1,-1 1 117,18 0 42,-9 9 0,1 1-763,7-5 847,-22 16 1,-3 2-104,7 1-2101,-9 23 445,-18-2 0,-4 1-1067,1 16 1211,-17 1 1,-3 0-941,1 2 934,-18-23 1,0 0-533,17 14 715,-20-27 0,0-1 915,21 23 0,-17-25 0,-2-2 0,-2 23 0</inkml:trace>
  <inkml:trace contextRef="#ctx0" brushRef="#br0" timeOffset="150097">21262 14083 24269,'-45'0'449,"3"0"-359,-2 17 1364,0-12-1344,5 31-415,0-18 917,10 17-1180,6-4 211,13 1-607,3 14-351,7-12-1098,19 17 23,13-28 1062,11 2-420,7-17 1632,-9-4 174,1-4 817,17-17 1085,-14 12-812,-13-19 1,-2-5 1113,1 2-1799,-11-10 1,-5-5-328,-4-7-578,-4 17 1,-1-3 58,-5-5 0,-1 0-868,3-24 506,-10 6 1,-3 0-380,1 23 1,-1 0 190,-7-22 1,-1 1-959,0-2 1186,3 17 1,3 3-165,8 7 653,-10 4-324,14 47 687,0 26 162,20 17-218,-11-10 0,0 2-13,2-19 1,1 2-274,4 15 0,2 6 0,-3-6-364,-6-10 0,0-1-704,8 9 0,3 4 1,-2-7 1234,-5-16 1,-2-2-1,4 8 1,0-2-1,7 9 1</inkml:trace>
  <inkml:trace contextRef="#ctx0" brushRef="#br0" timeOffset="150554">21983 13511 25618,'0'44'-5936,"0"1"3898,0-6 1063,0 6 611,0-8 0,0 1 28,0 21 109,8-8 0,0 1-290,-4 5-430,3-10 1,1 0 688,1 0 149,-8-7 1,0-2 39,8-6-736,-9 11-184,0-33 1030,0-25 267,0-15-101,19-12 948,-15-1-820,36 9 1423,-35 2-903,22 12 0,4 3 1331,-9-1-202,41 0 426,-35 18-364,16 17-1710,-21 14-499,2 9-1708,-10 6 299,-5-7-971,-3-3 556,-3 1-366,-2-2 673,-2-2 807,-27 8 2219,20-11-770,-24-7 1,-6-3 1001,11 0-1741,-12-5 0,-3-4 732,2-3 1,-12-1-1,19-7 1</inkml:trace>
  <inkml:trace contextRef="#ctx0" brushRef="#br0" timeOffset="151531">23295 14112 25078,'0'-11'-6205,"0"1"4076,-19 3 2912,15 0-2022,-30 3 2718,18 1-725,-15 2 78,5 1-562,-1 16 1877,-1-13-365,-14 47-1230,10-28 362,6 10 1,3 2-1015,1 0-133,-2 11-255,16-16-553,4-3-699,2-2 51,21 1 190,7-9 355,14-3 951,0-10 439,12-25 928,-12 17-334,-12-17 1,-1-2 566,9 4 408,-2-22-481,-6 8-707,4-20-545,-12 10-591,-9 4 1,-2-1-1456,-3-10 835,-4 3 0,-1 0-470,-1-13 887,-4 17 0,-3-7 1,2 5 113,4 7 0,-2 1 181,-6-9 0,-3-4 1,3 6-1014,5-18 980,-3 20 0,0 2 342,7 6 490,-7 1-842,5 50 726,-6 29 304,8 17-462,8-6 1,0 1 33,-7-18 1,2 0-236,13 15 0,0 0 24,-15-14 1,2-2-99,11-2 0,1 1 103,-5 14 0,-1-1-329,4-14 0,0 0-248,-1 7 0,-1 1-363,-1-7 0,-1-4-231,3 15-932,2 16 954,-10-36 1275,-1 1 0,-3-15 0,0-3 0</inkml:trace>
  <inkml:trace contextRef="#ctx0" brushRef="#br0" timeOffset="151700">23018 13978 24718,'-2'-20'-7027,"1"3"4793,22 2 5069,-16 1-2945,56-4 1961,-33 6-1680,16 3 1,3 3-556,9 0 392,-2 4 1,1 1 0,-19 0 0,-1 1 0,11 0 0,1 0 0</inkml:trace>
  <inkml:trace contextRef="#ctx0" brushRef="#br0" timeOffset="151914">24080 14034 26248,'0'6'-5396,"0"3"3357,0 0 975,0 6 515,0 1 33,0 4 212,0 3 76,0 1-1458,0 14 1146,0-8-2248,13 19 588,-10-21 2039,9 4 0,0-14 0,3-2 1</inkml:trace>
  <inkml:trace contextRef="#ctx0" brushRef="#br0" timeOffset="152081">24112 13585 24988,'-8'-13'-1572,"5"21"0,13-9 1,12 17-1</inkml:trace>
  <inkml:trace contextRef="#ctx0" brushRef="#br0" timeOffset="152365">24635 13689 25708,'7'0'630,"-3"21"-5969,1-2 2634,-1 21 1460,1-3 321,2 5 216,-1 6 219,1 3-475,-3-12 0,1 0-849,1 20 1553,-1-10 0,0-2-450,-1 3-262,1 10 208,-3-29 438,-1-5-62,0-7-416,-1-3 1021,0-4-166,0-5 1,0-4-1,0-1 1</inkml:trace>
  <inkml:trace contextRef="#ctx0" brushRef="#br0" timeOffset="152481">24518 14240 23999,'-8'-18'-8614,"1"1"5332,7 0 3018,48-10 3379,-16 6-2139,5 6 0,1 1-18,13-8-737,5 0-76,3-2 0,3-1 0,-31 12 0,0 0 0</inkml:trace>
  <inkml:trace contextRef="#ctx0" brushRef="#br0" timeOffset="152898">25255 13322 25078,'0'39'-5216,"0"2"3357,0 0 885,0 5 700,0-6 0,0 2-152,0 24 206,7-21 0,0 1-302,-3 20-376,2-33 1,2-1 455,3 33 331,-10-20 0,1-1 50,9 21 5,-10-13 0,-2-3 93,1 2 22,0-15 1,0-2 251,0-4-112,0 1-2456,0-18 1310,-11-23 616,9-10 14,-9-14-294,11-6 791,19-12 760,6 11-48,-1 8 1,1 2 1129,2-1 254,20-1 333,-25 22 199,17 5-89,-3 51-2872,-15-21-600,2 39-1077,-14-33 15,2 1-297,-1-1-417,4 10-417,0-12-1263,9 13 2441,-6-21 535,8-3 1703,-3-12 1,7-5-1,3 0 1</inkml:trace>
  <inkml:trace contextRef="#ctx0" brushRef="#br0" timeOffset="153199">26218 14047 25078,'0'-7'-5396,"-18"2"6322,13 22-1701,-29 7 2458,30 13-2871,-11-1 1182,15-6-872,0 0-718,0 0 1596,0 9-1325,20-11 47,-14 3-1450,42-14 3116,-25-10-309,28-1 1303,-10-6 214,4 0 1,4-15-452,-14 3 1,0-2 1469,19-21-1266,-14 8 1,-1-2-201,0-8-862,-15 6 1,-3-2-446,-5-3-743,-22-27-958,3 37-165,-23 7 0,-7 7-603,7 7 2634,-14 2 1,-1 6 0,2 16-1,-13 5 1</inkml:trace>
  <inkml:trace contextRef="#ctx0" brushRef="#br0" timeOffset="154082">25817 14125 22470,'14'11'-4958,"16"-2"5142,-11-9 1032,11 0-486,-11-16-71,-1 12 130,0-11-534,0-2-243,-5 13 1818,2-25-1352,-9 11-1419,1-11-119,-6 7-512,-1 2-432,-24 13 1388,17-3-1263,-40 8 1349,12-3 1062,-11 5 318,-17 20 875,28 6 102,-9 13-249,18 0-1506,5-7-105,4 17-2270,7-11 2021,5 9 0,5-16 0,0-2 1</inkml:trace>
  <inkml:trace contextRef="#ctx0" brushRef="#br0" timeOffset="189198">7790 16018 23639,'-18'17'3490,"20"4"-7957,2 13 2010,25-1 1374,-25-3 327,17-6 0,3 1 300,-2 15 164,10-3 0,3 0-1196,7 7 717,-15-15 0,3 1 897,5 1 1,0-1 96,-8-7 0,1 0-298,23 18 1,1 0 284,-21-17 1,0-1-594,11 8 1,-1 0-23,-12-10 1,-1-1-345,-1 2 1,1-1 811,-1 0 1,0-1 0,25 21 0,1-2 0</inkml:trace>
  <inkml:trace contextRef="#ctx0" brushRef="#br0" timeOffset="189998">10090 16899 25348,'-23'0'990,"2"13"259,-4-9-775,3 20-897,-1-21 592,0 18-328,-12-7 772,8 4-385,-22-1 496,17-11-760,-9 1 73,10-6 131,0 1-490,1-2 255,1 0-822,2-16-495,3 12 335,1-31-1250,8 9-175,3-23 419,10 8 180,20-6 976,7 23 979,-2-2 913,22 18-206,-14 3 1497,21 25-821,-13-15-858,-17 24 1,-5 6-913,-5-6-348,-1 5 0,-1 2-1356,-8 7 501,4 3 561,-16-3 1,-2 0-514,7 13 1342,-22-3 1,-3-2 498,7-4 486,-9-10 1,-4-2 1391,0 2-501,-12 7-329,16-20-30,1-4-198,4-5 260,3-4-365,4-6 94,-1-1-296,12-17-2122,21 10 1880,23-10-187,12 13-605,6 0-374,-9 0-119,2 0 88,4 0 272,-15 6 0,1 3 1197,17 8-2561,-8-1 0,-2-1-1625,5 1 3130,13 8 0,-21-22 1,-1 9-1</inkml:trace>
  <inkml:trace contextRef="#ctx0" brushRef="#br0" timeOffset="190201">10663 17412 27327,'-15'12'-1779,"2"-1"1,13 3-1,0-5 1</inkml:trace>
  <inkml:trace contextRef="#ctx0" brushRef="#br0" timeOffset="190635">11507 16222 26428,'0'-21'-5487,"0"3"4168,0 6 255,0 27 606,0 5 212,14 24-683,-10 5 641,11 8-749,-7-24 0,-1 3 933,0 21 0,0 2-40,1-13 1,1 2 49,-1 6 1,-1 5 0,-1-5-70,0-4 0,0 0-90,0 4 1,0 4 0,0-4 180,0-8 1,-1 0-1035,-1 8 0,-2 6 0,0-7 511,-1-13 0,-1-3 649,2 24 0,-1-5 0,-1-20 0,0 1 0</inkml:trace>
  <inkml:trace contextRef="#ctx0" brushRef="#br0" timeOffset="190880">12027 16671 26248,'-17'-4'136,"-5"21"1083,-19 13-1073,19 2 1,1 3-481,3-6 0,2 2-101,-1 18 1,2 0-429,-3 15 482,12-22 1,1-1-1179,-2 15 478,7-5-1136,18-3-885,-13-8 840,41-5-1062,-5-4 1556,17-15 1990,5-2 0,-13-14 0,0 0 0</inkml:trace>
  <inkml:trace contextRef="#ctx0" brushRef="#br0" timeOffset="191037">12508 16991 27327,'0'44'-6116,"-14"-1"5711,10-7-691,-11 3 1260,15 2-1096,0 1-838,0 13 330,21-14-2025,-15 6 1715,33-20 1669,-34-6 0,30-5 0,-13-2 1</inkml:trace>
  <inkml:trace contextRef="#ctx0" brushRef="#br0" timeOffset="191231">12633 16384 26607,'-12'-10'-5460,"-2"2"4250,9 4-1755,0 22 918,18 8 1697,-8 11 0,32 1 1,-11-9-1</inkml:trace>
  <inkml:trace contextRef="#ctx0" brushRef="#br0" timeOffset="191564">13067 17177 26338,'0'4'-4947,"0"0"2819,19-4 3617,3-16-165,27-2 72,-12-3-598,6-13-342,-13 19 111,-1-17 866,-4 9 186,-3 0-1560,-11-1-821,3 2-314,-13 1-303,5-2 346,-6 10-680,-24 0 1112,-2 11 667,-26 19 692,14 12 227,12 12-920,0 5 824,22-7-1266,-12 0 935,16 19-1570,0-15-561,8-8 1,6-1-2556,16 1 996,-2 7 442,25-19 1190,-32-5 1695,24-5 1,-14-6 0,-1-3 0</inkml:trace>
  <inkml:trace contextRef="#ctx0" brushRef="#br0" timeOffset="192116">13580 16988 25708,'-18'-11'-2687,"4"0"1057,14 29 101,21-2 1026,-16 23-581,31 11 295,-15-9 1,-2 16-1443,15-17 1580,-30 0 61,28-3 411,-28-3-471,23-6 848,-24-3-625,17-2 266,-14-10 128,5-1 46,-5-11 1288,0-22-572,-1-12-422,2-12 74,-1-4 188,1 8 44,1 1 599,2-15-647,-1 19-645,2-13 209,-4 34 437,1-4-104,-1 18 1270,3-3 180,0 18-2559,8 13 18,-4 7-577,13 23 199,-11-19 180,-3-6 0,0 0-667,1 5-1100,4 6-377,-8-20 2575,-2-6-232,1-2 670,-3-8 515,1-2 190,1-28 640,0 4-28,9-43-39,-5 18-621,3-8 1,-1-2 602,1-4-477,0 6 1,-1 2 108,-4 11 8,10-2-628,-8 28 376,12 25-455,-8-8 298,8 43-1689,4-2 182,-5 14-98,-5-18 0,1-1-795,2 7-38,-6-12 1,0-2-1898,-1 0 3455,5 8 1,-14-29 0,1 0-1</inkml:trace>
  <inkml:trace contextRef="#ctx0" brushRef="#br0" timeOffset="192381">13172 16583 25798,'-5'-14'-7826,"1"-1"5809,4 0 1869,27-3 3060,-20 0-2427,53-2 1478,-32 0-839,33 1-816,-26 7 1,1 0 2537,21-2-1690,-11 5 0,-1 1 492,7 4-2287,-14 0 0,-3 4 334,2 22-2721,2-16-409,-18 51 2767,-12-35 1,-2 28 0,-7-23-1</inkml:trace>
  <inkml:trace contextRef="#ctx0" brushRef="#br0" timeOffset="192565">14067 16221 26248,'22'-11'3447,"-2"4"-2272,-1 4-1312,2 18-2378,-7-12 1563,3 54-1672,-11-27 1058,-3 13 0,0 3-1752,-2 7 2943,-1-8 0,1 1 0,1 8 0,0-19 0,0-1 0</inkml:trace>
  <inkml:trace contextRef="#ctx0" brushRef="#br0" timeOffset="192903">15455 16532 27327,'0'-12'-5216,"-20"4"5397,-9 5 982,-15 3-137,-1 19 571,7-14-963,0 39-701,-1-24 672,6 24 563,5 10-1214,13-10-530,8-5 0,5 0-1195,20 7-1248,-13 15 1032,41-21 799,-25-2-1383,25-3 1695,-15 9-346,7-15 1193,-20 12-612,10-26 1981,-26 6-1382,6-14 98,-35 2 2262,-10-6-1396,-14-1-952,16-1 0,1-1 3,-8 0-979,-19-13 1001,39-4 0,0 1 0,22 2 0</inkml:trace>
  <inkml:trace contextRef="#ctx0" brushRef="#br0" timeOffset="193232">16160 16746 26248,'6'-10'-799,"-27"4"182,-16 22 1695,4-2 0,-2 3-565,6 3 1,2 3-505,-9 10 0,4 0-161,8 11-189,2-4 0,4 0-517,15 5-134,-9 12 16,33-21-1889,-15-5 299,41-5 1321,-8-1 188,11-12 1188,-14-6 1,-2-3 384,5-3 307,-6-9 0,-2-6 1016,1-17 103,6-13-1268,-27 10 1,-3-1-922,6-11 115,-9 2 0,-2 0-986,1-8 110,-10 9 0,-6 1-1772,-14-2-559,3-5 488,-19 26 1285,36 7 1650,-30 9 1,32 3-1,-11 4 1</inkml:trace>
  <inkml:trace contextRef="#ctx0" brushRef="#br0" timeOffset="193998">16997 16633 26697,'-25'-8'-921,"-11"1"902,-12 23 1048,12-3 1,1 2 212,-10 21-1162,16-15 1,1 2-52,-6 33-718,2-11 293,23-7 0,3-1-483,-8 5-338,36 19-2151,-16-34 1712,32-9 1,8-6 887,-10-4 422,17-10 0,2-7 1197,-5-19-269,-9 4 0,-2-4 957,4-20-972,-12 13 1,-3 1 1813,-2-8-1041,0-9-1353,-14 10-622,-8 16-673,0-3-574,-4 42 14,-14 12 1416,10 16-728,-10 3 668,14-10-483,17 10-259,-12-12 106,30 4 622,-6-15 586,8-12-344,4-1 955,-10-9 54,5-15 1390,0 12 293,3-36-784,0 17-826,-9-9 1,0-4 242,15-13-859,-8 1 0,-1-2-88,-15 18 0,-2-1-63,9-27 0,-3-1-402,-11 23 1,-3 1 65,2-12 0,-1 0 212,-5 1 1,-2 3-1209,0-17 1090,-3 17 0,0 3-657,-2 8 566,0 2-547,-15 49 1548,11 3-915,-10 26 434,14-5-327,0-7 1,0 2-30,0 22-18,7-8 0,2 1-253,-5 10 8,12-12 0,1-1-1943,-13 3 1490,12 12-499,-4-30 334,-9-6 457,9-8-375,-12-4 176,0-6 754,-18-19 1296,-15-11-446,-9-11 291,-11-4 322,10 5-552,-2 0 151,0 0-342,-5-5 124,16 9-797,6 0-513,19 11-324,51 4 2352,-8 2-929,1 5 0,5 1-568,5 1 0,0 0 66,-11 1 0,1-1-842,25 1 1,0 0 117,5-2 923,-24 2 0,-2-1 1,9-4-1,-3 0 1</inkml:trace>
  <inkml:trace contextRef="#ctx0" brushRef="#br0" timeOffset="194181">17838 15617 27417,'-32'-18'-3520,"-1"2"2639,-4 9 1318,-19 3-155,6 26-65,17-21 0,-1 3-2589,-10 30 0,1 5 2435,7-21 0,0 0 1,-15 21-1,1 3 0,12-16 1,0 1-1</inkml:trace>
  <inkml:trace contextRef="#ctx0" brushRef="#br0" timeOffset="194998">19027 16299 25888,'-35'0'0,"3"16"1613,0-12-1504,2 38-1054,2-18 986,4 26-565,13-16 1,2 0-814,-1 22 88,15-9 0,7 0-1549,12 4 838,12-14 0,5-4-414,18-3 1615,-18-15 1,2-4 692,22-4 0,1-7 0,-1 0 0</inkml:trace>
  <inkml:trace contextRef="#ctx0" brushRef="#br0" timeOffset="195430">19333 15709 25078,'-11'-29'-7846,"-4"14"7093,13 30 1112,-5 34-298,6-17 1,2 3-323,8 6 1,0 0 39,-7-5 1,1 1 64,6 3 0,-1 1-706,-7 1 0,-2 4 1103,4-1 1,1 2 0,0-1-266,-3 8 1,0 1-134,5 6 1,2 5-1,-2-6 47,-5-4 1,0-3 113,3-8 0,2 2 0,-1-3 100,-2 1 1,0-3-103,2-2 1,1-2-76,-1-2 0,-1-1-263,5 24-219,0-8 191,0-11-857,0-3 179,0-17-380,2-4 1287,0-34 1356,4-2 270,1-22-664,2 2 518,6-5 121,0-5 94,4-1 455,0 1-938,-10 20 0,-1 1-684,10-11 137,10-7 317,-20 32 200,5 1 240,-6 14-500,-5 21-2243,7 9 1,-9 10-61,7 20-407,-5-27-1154,9 25-176,-2-28-382,7 5-1205,15-16 5263,-5-10 0,17-3 0,-10-6 1</inkml:trace>
  <inkml:trace contextRef="#ctx0" brushRef="#br0" timeOffset="195969">20457 16713 26158,'0'-20'-4947,"-20"3"3640,-7 9 2228,-23 4 309,9 4-247,1 23 321,13-17-434,13 42-1831,-13-29 2713,23 26-1822,-11-15-21,15 2-1608,0 6-347,0-11-1257,49 3 1465,-24-21 1959,15-3 0,0-6-545,-6-18 2365,20-11-604,-26-11-467,-8 12 0,-3-1 652,-4-7-510,4-20-853,-15 29-594,2-8-825,-4 46-852,0 33 19,0 9 1514,-2-17 0,4 0-688,22 9-10,-18-4 43,42-2 357,-8 0-197,12-13 723,-13-14 0,0-3 952,10-3-26,-8-14 0,0-5 1728,5-6-920,-17 0 1,-3-4 669,5-13-505,-7-8-268,-4-4-1026,-12 10 0,-2-1-764,0-23 363,-2 8 1,-5 1-1548,-19-10 667,9 14 1,-1 2-876,-14-3-38,-5-7 641,15 22 465,-1 14 699,5 3-390,12 36 561,23 17-120,-11 13 1,3 5-94,10-16 1,2 1-19,-9 5 0,-2 5 1,1-6-163,4-9 1,-1-1-516,5 21 0,-4-1-1050,2 2 1069,-9-20 1,-1-2-1489,-5 3 2405,2-5 1,-9-9-1,4-3 1</inkml:trace>
  <inkml:trace contextRef="#ctx0" brushRef="#br0" timeOffset="196114">20885 16686 24629,'-5'-12'-9831,"19"4"12965,19 6-3119,10 2 157,11 0 0,-7 0 1,5 0-1</inkml:trace>
  <inkml:trace contextRef="#ctx0" brushRef="#br0" timeOffset="196348">19997 16024 24179,'-5'14'-4834,"24"-11"4289,-13 24-3929,53-24 4699,-25 10 0,0-12 0,3-2 0,24 1 0</inkml:trace>
  <inkml:trace contextRef="#ctx0" brushRef="#br0" timeOffset="196550">20183 17726 25978,'0'28'-7645,"22"-4"4138,-17-5 3762,37-7 0,-10-6 1,21-4-1</inkml:trace>
  <inkml:trace contextRef="#ctx0" brushRef="#br0" timeOffset="196897">22152 16535 26158,'0'-24'-5756,"0"3"4167,-28 10 2311,-4 3 243,-17 7 194,4 18 700,12-13-1074,3 37-1140,-2-4 1666,17 10-1128,7-13 1,1 0-948,7 7-720,11-9 0,6-2-1585,22 0-108,17 0 781,3-20 1099,-11-6 1432,1-4 0,0-17 0,0-5 0</inkml:trace>
  <inkml:trace contextRef="#ctx0" brushRef="#br0" timeOffset="197481">22417 15873 25798,'-17'-39'-8138,"4"7"6055,1 12 1334,-2 34 1687,6 16 1,2 7-804,0-5 0,2 4-170,2 7 1,3 5 0,0-4 4,-2-5 1,2-1-601,4 7 1,2 3-1,2-4 796,2-2 0,1-1-63,0 13 1,2-2-211,4-14 0,-3-2-568,-13-1 0,0 1 292,11-2 1,1 0-508,-11 29 697,10-4-107,-4-7 205,-6 4-40,6-21-1351,-9 2 1224,0-45 421,-17-18-163,14-6 0,2-4 112,-16-25-25,16 16 0,2 2 606,-1-5-65,0-10 255,0 28-159,15 8 604,6 10 1598,11 44-2708,3-5-128,-18 12 0,-2 3-803,12 4 469,-8-7 0,0-1-406,6 6 19,12 5-1010,-8-21-890,3-5 2157,3-14 0,2-2 1430,9 1-225,1-9 0,-1-8 1643,-4-19-1120,-8 2 1,-2-3 904,0-23-1402,-12 23 0,-3 0 560,-2-16-990,-7 1-833,-4 1-176,-4-16-1004,0 20 173,-21-16-485,-1 35 1171,-22 2 578,5 14 949,7 29 614,12 11-1078,13-2 0,4 2-462,3 23-483,12-19 1,1-1-102,-7 8-321,16-18 1,5-1-3032,7 16 3815,11-16 1,5 2 0,-14-17 0</inkml:trace>
  <inkml:trace contextRef="#ctx0" brushRef="#br0" timeOffset="197768">22912 16098 25708,'55'0'1079,"-7"13"-2379,-4-10 1537,-6 10-902,4-13 1193,0 10-711,0-8 318,-2 8-611,-4 2-22,-2-3 512,4 17-1036,-11-10 495,12 15-962,-19-12 115,5 4-1436,-2-5 668,-3-7 2189,16-1 0,-10-8 1,9-1-1</inkml:trace>
  <inkml:trace contextRef="#ctx0" brushRef="#br0" timeOffset="198319">24407 16360 27057,'13'-10'1180,"-10"2"-3018,18 5 3062,-19 26-3711,12-4 617,-9 23 601,7-8-136,-3 5-667,2 2-137,2 5 848,1-2-1142,4 1 1936,1-2 125,3-4 222,1-4 515,23 4 314,-14-21 75,30-13 952,-29-9-831,-4-26 1,-1-6 473,5 1-1213,-5-19 1,-4-4 112,-10 26 1,-1-2-71,3-12 0,0-8 1,-2 7-1,-4 9 0,-1 1 1,4-21-1,1 0 1</inkml:trace>
  <inkml:trace contextRef="#ctx0" brushRef="#br0" timeOffset="198654">25307 16695 26248,'1'8'-7173,"0"0"4444,7-7 4383,1 1-590,7-19-48,1 12 444,2-29-1457,4 17 169,2-15 1340,0 4 274,0-2-1575,2-15-275,-10 10-414,-3-20-1027,-11 26 895,-20-6-1470,12 18 576,-32 5 1263,17 6 32,-32 3 749,16 23 789,-20 11 260,26 11-1175,12-9 1,3 1 983,4 9-539,4 18-2182,26-2-888,14-15 387,-4-10 0,3-3-1344,27 0 1216,-16-11 1,1-4 1984,13-5 1,-20-6 0,0-1 0,15-4 0</inkml:trace>
  <inkml:trace contextRef="#ctx0" brushRef="#br0" timeOffset="198997">25922 16223 26517,'0'35'-5396,"0"-5"3448,0 4 883,0-1 427,0 1 212,16 6-611,-12 0 621,12 4-1786,-5 18 1859,-8-13 205,7-12 1,-1 0-341,-7 2 384,5 12-188,-7-30 822,0 0-519,0-41 495,0 1-353,0-29-68,0-16 383,0 8-369,12 4 1,1-1 379,-7-13-356,18 24 0,4 1-355,-11 2 1,0 4 292,6 9 0,1 2-587,5-12 1,-3 2 919,5 4 0,6-1 0,-14 17 0</inkml:trace>
  <inkml:trace contextRef="#ctx0" brushRef="#br0" timeOffset="199552">26743 16240 26967,'0'-12'-6115,"0"1"4076,0 3 1245,0 2 515,0 3-57,-13 1 1687,10 18-1361,-25-12 307,25 31-100,-22-5 1121,12 8-734,-1 6-14,-3-13 432,16 0-2461,-5-2 1079,6 14-1783,0-15 1966,24 16-1607,-17-23 560,36 6 1277,-19-15 189,17 6 644,-7-9 122,-15 8-819,-9-7-65,-10 11 382,-24-5 1941,18 4-2370,-47-5 1060,26 0-358,-27 0-836,11-2 651,0-2-44,6-3-426,3-4-156,7-2 0,13-2 0,6 0 1</inkml:trace>
  <inkml:trace contextRef="#ctx0" brushRef="#br0" timeOffset="199748">27082 16335 25978,'4'0'1169,"1"20"-6618,-4 4 3439,0 25-47,-1 15 645,0-18-1331,19 18 471,-15-38 1822,15 6 1,2-15 0,5-1-1</inkml:trace>
  <inkml:trace contextRef="#ctx0" brushRef="#br0" timeOffset="199918">27133 15970 25708,'0'-12'-9084,"0"3"5426,0 23 3167,21-11 0,-16 36 1,16-15-1</inkml:trace>
  <inkml:trace contextRef="#ctx0" brushRef="#br0" timeOffset="200237">27620 16328 27417,'-31'25'1280,"13"-6"-1757,7 26-1878,4-10 897,5 4 59,-6 3 596,8-1-74,0 1-899,0-2-141,21-1-350,-2 5 947,6-15 588,3 1 594,-6-21 411,16-20 1787,-5 7-310,-3-37-768,-10 18 802,-4-25-641,-3 5-1177,-9 9 0,-1 0-312,0-20-621,-14 8 0,-2 1-2455,7-4 1027,-16 11 0,-4 4 2076,-3 2 0,0-2 1,7 19-1</inkml:trace>
  <inkml:trace contextRef="#ctx0" brushRef="#br0" timeOffset="200631">28047 16300 24988,'8'0'990,"0"0"-810,0 0 90,-1 20-3593,1 6 937,-2 14 1103,3 14 288,-6-18-903,3 23 120,-3-27-426,-1 14 145,-1-27 547,0 2 1903,16-61 786,10-5-465,-16 9 1,1-2 86,12 6 1,0 3 1244,-4-15-313,22 1 615,-12 6 37,6-5-560,-11 22-504,8-1-206,-17 21-364,3 20-2111,-9 13-230,0 11 123,-6-9 0,-1 0-1001,2 10-224,-1-8 1,0 0 2158,3 4 0,2 7 1,0-19-1</inkml:trace>
  <inkml:trace contextRef="#ctx0" brushRef="#br0" timeOffset="201233">29383 16279 26967,'-27'0'50,"9"14"580,3-10 232,13 29-3462,-12 1 1701,13 8 226,-2-8 0,0 0-290,3 8-122,8-7 1,2 0-1147,-6 4 5,30 8-337,-30-21 1526,30-6 334,-19-7-423,29-6 1808,-13-4 428,25-23 1462,-20-7-1441,-6 3 1,-2-3 985,5-16-19,7-1 31,-12 0-463,-9 12-1085,3-19-1143,-14 27-334,-2-5-455,-4 37-649,-2 28 741,0 6 539,0-5 0,0 1-568,0 1 41,0 11 102,0-19 339,0-5 22,0-2 455,15-4-395,2-10 1103,17-2 758,-7-24 993,-1 13-245,-5-32-564,-1 30 991,0-37-928,0 24 994,-5-20-1821,1 13-46,-2 2-1427,-4-2-85,-1 7 746,-6 21-1321,1-6 2389,0 37-3429,3-29 1363,1 37-1462,1-24-128,2 20 2605,10-7 0,0-15 1,7 0-1</inkml:trace>
  <inkml:trace contextRef="#ctx0" brushRef="#br0" timeOffset="201585">30685 16316 25888,'-22'-12'-3095,"16"2"-652,-35 5 5395,14 2-544,3 20 226,-25 20-478,42 1-1197,-7-6 0,1-1-667,13 2-58,17 22 766,-13-27-1538,13 5-299,4-18 436,-2-7 757,18-3 1737,-20-20 254,9-7 707,-13-11 218,10-14-510,-11 17 336,1-16-1436,-11 18-980,5 25 1262,-2 19-3390,-1 20 35,4 4 617,-1-11-638,1-1 81,1-3-572,1-12 3114,-1 11 1,1-21-1,-2 11 1</inkml:trace>
  <inkml:trace contextRef="#ctx0" brushRef="#br0" timeOffset="201848">30365 15294 27147,'46'-23'3338,"-1"5"-1685,17 7-1698,-17 7-190,-11 9 0,-2 5-1037,-1 24 23,-12-3 1,-4 3-1238,-4 32 1280,-7-29 0,-1 1-1721,-3 23 1476,-12-28 0,0-1 32,10 1 1,-2 2-893,-18 14 0,-3 2 2263,12-13 0,1 0 0,-2 12 1,1-2-1,3-15 0,0-1 1</inkml:trace>
  <inkml:trace contextRef="#ctx0" brushRef="#br0" timeOffset="202349">31677 16316 26697,'-25'-11'-2216,"-10"2"2057,-21 25 2209,1-12-1460,25 20 0,1 2-530,-13-4 122,16 3 0,2 1-381,-2 5-192,13-1 434,-3-1-553,14 4-1805,-4-11 138,23 2-62,10-16 1149,28-3 906,-6-22 554,-11 5 0,0-3 1049,10-20-968,-17 15 1,0-2 200,0-5 0,-3-2 209,12-19-228,-8 1 1,-2-2-668,-14 17 0,-2-3-18,3-15 1,0-8-1,-3 5-595,-4 8 1,-2-1 205,1-12 0,-1-7 1,-3 8-196,-2 15 1,-3 1 275,3-24 1,-6 1-958,-16 1 525,17 25 0,-1 3-287,-16 0 145,19 9 911,-12 7-87,9 10-648,-9 25 2005,12 24-1178,0 13 51,9-4 0,0 1-168,-7-16 1,1 0 68,7 8 0,3 4 0,-2-3-254,-9-2 0,0-2 111,12 13 1,0 0 29,-13-15 0,1-3-913,9 0 1,-1 0-141,-7 29 584,5-23 0,1-1-360,-1 14 328,5 10-588,-4-30 15,-1-8-609,0-4 1833,1-7 0,3-5 1,0-3-1</inkml:trace>
  <inkml:trace contextRef="#ctx0" brushRef="#br0" timeOffset="202815">32602 15596 27417,'11'-9'1403,"-1"3"142,-1 3-330,-2 3-1185,2 0-54,2 22-2656,-4 8 701,9 34-94,-7-11-52,3 9 974,-6-26 1,0-1-1471,1 22 1614,-1-10 0,-1 0-896,0 6 2230,-1 12-141,-3-27 125,-1-3-65,0-6-340,0 0 29,0-9-1124,-14-3 2590,0-12 612,-3-22-1916,6-8-791,11-14 694,0-1 0,0 5 90,17-1 886,-12-1-748,24 9 0,0 0-550,-18-4 1261,22 9 1,3 5 2073,-20 9-535,36 21-1139,-33 17-1395,13 27-1208,-21-4 712,-5-13 1,0 0-1149,-3 9 252,-2 14-752,-23-7 745,17-16 1008,-27-10 1,-7-3 1880,3-1-2325,-7-13 1,-10-3 0,4-2 1158,9-1 0,0-3 1,-26-5-1,0-6 1,28-2-1,1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49:31.69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1712 1840 23009,'0'11'-1438,"10"-26"2556,-7-3-2349,17-17 1627,-7-13-865,7 16 808,0-17-299,6-7-798,-7 10 1093,-3 6 0,-1 0-838,0-8 821,4-13-775,-11 20 310,-2 4-606,-1 3 261,-3-1-204,0 11-17,-1-1 56,-1 32 151,0 12-146,-12 15 916,9 9-358,-9-6 421,12 7-559,-9 2 323,9-11 0,-2 0-148,-15 17 36,14-8 0,0 0-500,-8 5-685,6 3 1,1 0 310,-1 1-300,0-1 1,-1-2-58,-2-3 1271,1 15 0,-2-20 0,3 1 0</inkml:trace>
  <inkml:trace contextRef="#ctx0" brushRef="#br0" timeOffset="172">1563 2528 24898,'26'-18'1616,"3"-11"-2221,17 6 1709,0-9-1627,-16 7 1,0 0-1059,21-10 1604,-4 3 1,1 0 0,-18 11 0,-1 2 0,12-7 0,0 1 0</inkml:trace>
  <inkml:trace contextRef="#ctx0" brushRef="#br0" timeOffset="800">1805 776 23189,'-34'-12'-2559,"3"-1"1307,-10 3 1291,6-3-329,-24 8 831,15 0-207,6 12 0,0 1 561,-10-4-636,18 13 0,0 4 477,0-4 1,2 2 392,-17 30-902,11-8 1,2 2-1,12-13 1,3 1-414,-5 13 1,1 2-157,7-9 1,1-1-395,1 4 1,0 0-18,1 2 1,1 2 206,1-1 0,0 3 0,1-2-212,0 8 0,1 0 376,1-6 0,0 2 0,1-4-138,2 5 0,1-3 122,1 1 1,0 0 37,-1-3 0,3 1-72,11 16 1,0-1 82,-10-16 1,3 0-94,19 11 1,5-1-31,-17-19 0,2-3 152,13 0 0,2-1 168,-5-2 0,2 0 201,16 9 0,3-2 166,-9-10 0,2-1 27,5-1 0,4 0 1,-2-3 343,-2-5 1,2-3-3,4-3 0,5-1 0,-3-3 406,-2 0 1,-1-5 60,15-9 1,2-7-364,-20 3 1,1-3-1,-4-1 470,8-11 0,0-4-620,4-1 0,5-3 0,-7 0 106,-5 0 1,-3-2-270,-7 5 1,0-2-1,-2-2-242,-5-3 0,-2-2 1,-3 1-185,3-6 0,-3-3-230,-2-7 0,0-6 0,-6 4-483,-6 4 1,-3-1 194,0-7 0,-1-7 0,-5 7-454,-12 3 1,-1 2 352,10 7 1,2-2-1,-6 4-415,-20-3 0,-4 3 61,15 1 0,-3 1 251,-11 3 0,-7 1 153,6 8 0,-3 0 0,1 2-84,-6-3 0,-3 2-24,-7 4 0,-6 0 0,3 6 404,0 6 0,1 5 514,5 2 1,-1 2-1,2 2 1,-5 3-1,2 3 1,-1 0 0,0 0-1</inkml:trace>
  <inkml:trace contextRef="#ctx0" brushRef="#br0" timeOffset="1934">4307 1147 27507,'0'31'-6116,"0"6"4078,0 8 1513,0 12 250,0-23 1,0 1 61,0 4 1,0 2 15,0 3 0,0 2 128,0 1 0,0 1-730,0 1 1,0 0 798,0-1 0,0 1 0,0-2 0,0 0 0,0-2 0,0 1-405,0 14 1,0 0 6,-1-15 1,2 0-442,3-1 1,3 3-1,-1-4-101,-5-8 0,2-2 852,12 15 0,0-2 1,-11-3-1,9 6 1</inkml:trace>
  <inkml:trace contextRef="#ctx0" brushRef="#br0" timeOffset="2100">4022 2029 24898,'-22'-31'-7211,"5"5"4603,9 5 682,5-5 1277,27 9 3252,23-14-842,16 16-1986,-6 0 1,3 1-334,-18 6 1,0 1 864,18-3 0,1 1 1,-16 3-1,-2 0 1,2 0-1,1 1 1</inkml:trace>
  <inkml:trace contextRef="#ctx0" brushRef="#br0" timeOffset="2473">5175 1780 25978,'-41'0'809,"1"0"-539,-1 14 1028,0-10-1280,1 30-114,-8-2 299,16 11-546,12-11 1,4 0-274,7 8-503,2 13-326,7-19-800,22 0 772,2-9 0,3-2-628,26 5 949,-10-9 0,0-3 606,3-9 890,-10-13 0,-1-2 1274,3 4 33,5-34 159,-22 18 348,-10-23-1273,1 7-386,-10-2-1058,4-2-280,-6-1-356,-20-12-1107,16 14 340,-30-11 22,31 29 1131,-20 4 453,21 31 582,-7 19-804,30 29-1241,-15-5 223,11-16 1,6-1 1602,7 7 1,-11-18 0,1-1 0,24 6 0</inkml:trace>
  <inkml:trace contextRef="#ctx0" brushRef="#br0" timeOffset="2754">5935 1741 26517,'-31'-8'-1302,"-12"2"1320,20 5 178,-22 18 1324,11 8-1171,-4 25-649,25-8-671,0 13-162,13-23 182,23-8 0,7-3-186,3-5 858,15-5 1,3-4-626,-2-7 823,-7-7 1,-3-5 999,0-15 397,6-10-222,-31 0 120,-5 8-1648,-9 1-2522,0-12 280,-20 12 2385,-10-3 0,-11 20 0,-3 5 0</inkml:trace>
  <inkml:trace contextRef="#ctx0" brushRef="#br0" timeOffset="2917">5447 2794 25528,'0'20'-5936,"0"-1"3808,0-10-1095,16-3 2110,-12-18 1427,26 8 0,-16-33 1,12 9-1</inkml:trace>
  <inkml:trace contextRef="#ctx0" brushRef="#br0" timeOffset="3233">6947 1059 28047,'7'-9'-831,"-3"0"-521,2 8 3256,-2 18-4816,1 1 1105,1 24 688,-1-1 229,2 11-969,-3 6 1118,-1-25 1,0 2 222,-1 0 1,1 3-552,-1 20 0,1 1 1247,-1-15 1,1 2-94,0 4 1,0 5 0,0-5-7,1-6 0,0-1-196,1 12 1,1 0-696,2-7 0,1-4-307,5 21-473,-2-19 0,1-3-424,3-5 1974,5 3 1,-3-28 0,0-3 0</inkml:trace>
  <inkml:trace contextRef="#ctx0" brushRef="#br0" timeOffset="3439">7380 1555 26787,'0'-22'-5396,"0"3"3268,0 8 1333,-20 4 1642,0 21 858,-25 15-287,12 11-976,-4 10-781,8-6 1485,3 0-874,13-11 1,2 0-187,-7 16-1297,13-11 0,1 0-1887,-2 1-96,32 7-351,-20-20 3369,47-6 0,-30-3 1,24-4-1</inkml:trace>
  <inkml:trace contextRef="#ctx0" brushRef="#br0" timeOffset="3770">7623 2081 24808,'15'0'1440,"-1"11"-4811,0-8 3653,0 9-1648,1-12 2198,2 0-237,2 0-149,3 0-446,4-19 232,15-4 1617,-7-12-1680,-3 11 0,-1 0 1379,3-6-1612,-6 2 0,-2-1-131,-4-3-261,3-12-167,-19 15-851,-2 1-403,-22-13-267,-7 18 557,-23-6 548,1 24 1035,18 21 945,-8-11 6,34 37-1105,-21-20 1620,22 21-845,-5-7-299,29 15-1643,-16-12 394,26-8 1,6-2-1020,-3 1 1150,1-12 0,4-4 979,14-4-1426,2-1 1525,4-8-463,-14-6 0,1-2 1153,-12 7 1,1-4-509,24-20 0,-2-4 0,5 3 0,-23-4 0,0 1 0</inkml:trace>
  <inkml:trace contextRef="#ctx0" brushRef="#br0" timeOffset="4100">8733 1459 24898,'-17'-53'-7151,"13"8"5634,-13 5-11,1-3 669,13 23 601,-21-4 502,22 42 100,-6 16-1478,8 14 1417,6-6 0,4 1-533,10 20 331,-12-20 1,4 1-101,11 3 1,0-2-157,-14-11 0,1 1-267,16 21 1,3-1-588,-3 4-198,-5-14 1,0-1 223,0-2 513,4 8-112,-13-28 104,-4-3 74,-3-8 1089,-23-4 2473,-10-21-1469,-12 10-613,11-22 0,1-4-142,-8 5-313,12-4 0,1-3-268,-6-7 206,13-2-484,-8-2-2850,20-13 1923,-9 12 513,29 10 1,8 1 1150,5-3-680,4 12 0,4 2 711,14-7-211,7 1 147,3 3 0,1 0 0,0 2 0</inkml:trace>
  <inkml:trace contextRef="#ctx0" brushRef="#br0" timeOffset="4382">7380 1182 26607,'-21'-18'-5370,"7"1"2512,9-3 627,25-1 4230,3-3-662,23-2 267,3 0-382,9 1-870,-25 12 0,1 0 670,1 1 0,1 1 117,0-1 0,1 1 165,13-1 0,0 2-1013,-13 3 0,0 1-464,20 1 1,-3 1-1165,2 2-188,7 21-928,-30-14-127,-5 32 1951,-8-32 0,-5 33 0,-5-12 0</inkml:trace>
  <inkml:trace contextRef="#ctx0" brushRef="#br0" timeOffset="4536">8837 546 25078,'3'23'-9831,"-19"15"7745,11 18 1989,-4-23 1,-1 1-1,-3 31 1,4-29-1,1-1 1</inkml:trace>
  <inkml:trace contextRef="#ctx0" brushRef="#br0" timeOffset="5083">10068 1236 26787,'0'18'-6295,"0"-2"4166,0 29 1065,0-3 597,8-5 1,0 1-460,-4 22 680,3-7 1,1 0-195,7 7-516,-14-22 1,2-1 818,23 22-891,-12-19-74,11 9 285,-11-30 525,8-2 790,-15-13 246,10-20 1317,-9 12 44,1-42-974,-1 19 197,3-28-312,0 4-273,1-1-454,-3 13 0,-1 0-484,5-17-350,-2 15 0,-1 2-1012,0 4 1835,2 0-226,-5 25 816,1 6 698,1 4-412,6 23-1771,-2 12 26,1 0 0,0 1-726,6 25-342,-1-16 1,2-2-1173,7 6 2539,-9-18 0,1 0 0,14 4 0,1-1 0</inkml:trace>
  <inkml:trace contextRef="#ctx0" brushRef="#br0" timeOffset="5366">11055 1510 26338,'-24'-12'-3309,"4"4"2832,-22 3 1127,-7 22 1278,10-12-1336,9 22 1,1 5-672,-2-4-78,16 11 0,4 3-857,3 1 523,26-1 1,9-3-885,6-2 563,16-8 0,5-7-721,9-11 977,-8-5 1,0-6 699,7-16 309,-17 5 1,-4-4 1340,-5-20-4,-5-6-286,-24-3-1827,-7 9-1587,-28-20-854,-10 26 644,5 8 1,-2 2 1818,-20 0 0,6 1 0,17 9 0</inkml:trace>
  <inkml:trace contextRef="#ctx0" brushRef="#br0" timeOffset="5566">11797 1597 26607,'2'42'-6282,"-1"-10"4119,-1 1 1127,0-9 378,0 18 189,0-9-2562,-2 2 1,4-1 2841,15-1 0,-13 17 0,13-28 0</inkml:trace>
  <inkml:trace contextRef="#ctx0" brushRef="#br0" timeOffset="5717">12093 1418 26338,'0'-26'-6566,"0"-3"4258,0 11-3254,0 1 5513,-14 12 0,11 2 1,-11 3-1</inkml:trace>
  <inkml:trace contextRef="#ctx0" brushRef="#br0" timeOffset="5966">10742 1151 24808,'32'-30'715,"-7"0"-1050,30 0 1548,-10 2-619,1 3-129,8 3 117,-4 6-462,-13 9 1,0 1 103,13 0-207,-12 2 1,-1 4-721,-1 17-3601,15 4 3866,-25 0 0,2 15 1,-10-12-1</inkml:trace>
  <inkml:trace contextRef="#ctx0" brushRef="#br0" timeOffset="6118">11982 572 26248,'0'-12'-6836,"0"22"3089,-21 23 3749,18 3 0,1 3 0,-15-2 0,0 1 0,8 6 0,1 0 0</inkml:trace>
  <inkml:trace contextRef="#ctx0" brushRef="#br0" timeOffset="6517">13332 999 27327,'0'-5'-6296,"0"22"4168,0 3 1842,-7 12 0,0 5 183,3 17-11,-8 2 0,0 3 36,10-20 0,1 0-496,-2 6 1,-1 4 0,1-4-1088,2-3 0,2-2 773,-3 13 1,4-1 817,6-19 1,1-1 0,-4 28 0,13-4 0</inkml:trace>
  <inkml:trace contextRef="#ctx0" brushRef="#br0" timeOffset="6983">13040 1630 25888,'-16'-38'-9188,"7"2"6713,2 3 1427,7 3 946,0 2 94,28 4 1938,-4 4-807,30 4-1349,-4 2 2336,7 4-1475,-13 5 1,2 3 183,-12 0 1,1 1-30,10-1 0,1 3-172,-4 10 0,-2 1-1178,19-7 192,-15 23 1,-3 3-1219,0-7 960,-14 8 0,-4 2-1287,-2 2 119,0 20-132,-12-23 90,-1 15 534,-2-21 380,0 3 188,4-4-225,1-9 902,12 3 678,-3-13-524,22 0 1084,-11-7 185,11-17 956,-9 12-419,-4-29 14,3 29 852,4-46-1030,-10 29-904,-10-8 0,-3-2-783,-4 0-84,-3-15-2086,-6 22 355,0-2 558,-16 16-207,0 21 2072,-3 14-581,7 13-203,12 6-411,0 8-192,24-13-798,-17 11-547,22-29 0,5-2 2163,-10 6 1,32-2-1,-23-16 1</inkml:trace>
  <inkml:trace contextRef="#ctx0" brushRef="#br0" timeOffset="7224">14112 1161 24269,'56'33'-1886,"-26"-14"1,-1-1 375,17 12 700,-16 2-287,2-7 551,-27-1-439,24 3 238,-27 8-1892,9-8-1835,-11 14 4600,-23-23 0,18 4 0,-17-11 0</inkml:trace>
  <inkml:trace contextRef="#ctx0" brushRef="#br0" timeOffset="7383">14490 808 24359,'36'-7'1503,"0"2"-1121,3 5-1011,0 0-2338,25 18 2752,-15 5 1,-14-11 0,-1-1-1,16 7 1</inkml:trace>
  <inkml:trace contextRef="#ctx0" brushRef="#br0" timeOffset="7950">15613 1477 24089,'-7'21'-3339,"-1"0"2453,4 24-614,0-2 819,0 8 97,1 6 125,1 4 277,1-15 0,1 0-659,0-12 1,0 0 564,-1 22 1,2-1-444,14 2 452,-13-23 0,0 0 236,12 12-550,-14-17-145,0 3 222,0-47 499,0-11-296,-14-25-739,10-4 721,-10 16 1,0-2-208,11-24 709,-3 2 1,0-1-245,5 23 0,2 2 90,-3-15 0,4 1 129,10 15 1,2 3 93,-13 0 0,4 2 527,20 1 0,2 2 1283,-3-25-520,25 10 419,-9 11 647,19 7-240,-16 15-1257,-8 15 1,-2 4-51,2-2-1041,-10 23 1,-5 6-1878,-6-6 1150,-6 5 0,-2 1-1242,-6 6 273,0 1-481,0-3 156,-24 12 1305,-8-16-45,4-9 0,-1-2 1249,-18-2 247,17 1 1,-4-16-1,9-2 1</inkml:trace>
  <inkml:trace contextRef="#ctx0" brushRef="#br0" timeOffset="8250">16248 1309 24179,'9'17'-7602,"0"-13"8688,1 45-3021,2-27 1100,-3 11 1,0 2 104,6 2 376,-5-5 1,0 1-272,4 3-1612,0 7 2195,-4-16-1393,-4-5 1610,-2-3 200,-3 1-35,-1-9 331,0 1-64,-16-10 1963,12-15-2545,-32 10 2060,31-30-2032,-27 1 85,28-11-645,-3 10 0,1-1-490,6-10 161,9 7 0,5 0-1907,12-1 3287,3-9 0,17 24 0,-13 4 0</inkml:trace>
  <inkml:trace contextRef="#ctx0" brushRef="#br0" timeOffset="8537">16988 1464 24449,'-50'-36'-3239,"9"15"2658,0-5-228,11 23 1811,-1-18-1563,-13 19 1323,10-8-698,-16 10-64,24 21 1353,-6 13-535,22 10-888,3-9 1,5-1-1428,26 9 256,-2 15-87,11-31 0,5-5 360,15 11 172,-2-10 1,3-5 357,-21-11 0,1-2 214,10 2 1,-1-3 822,15-4 547,-9 0 373,-4-16 234,-11 12-1521,-8-32 1,-9 18-1,-5-18 1</inkml:trace>
  <inkml:trace contextRef="#ctx0" brushRef="#br0" timeOffset="8851">17397 1506 24449,'0'22'-5486,"0"3"3627,0 2 1065,-17 5 1911,13 24-1330,-12-9 176,14-3 0,4 1-466,-2 12-251,0-20 1,0 2 753,0 0 1,0-1-2,0 21-77,9-10 0,3-1-1424,6 4 1134,-5-20 0,-2-1-735,3 4 564,-2-6-355,-10-3-3562,10-6 2823,-35-31 1668,18-2 0,-39-31 0,18 6 0</inkml:trace>
  <inkml:trace contextRef="#ctx0" brushRef="#br0" timeOffset="9016">17503 944 23999,'6'-6'-157,"-1"21"-5411,3-10 4780,-3 39-3920,2-10 4398,-2 14 1,6 1 0,-3-11-1</inkml:trace>
  <inkml:trace contextRef="#ctx0" brushRef="#br0" timeOffset="9355">17723 1575 23009,'41'31'-4001,"6"-13"3907,-6 2-329,2-18 1521,-10 6-836,-2-8 664,-1 0-433,-5 0-493,-2 0 1360,-6-17-626,-2 13 1156,-8-27-2745,-3 13 112,-25-13-1087,-9 2 348,-13 13 792,-1 6 235,9 10 549,-11 0-744,14 20 2177,-6 6-36,25 13-1168,3 10-1139,37-18-1452,-20 7 2175,27-19 0,5-6 1,-10 2-1,6-7 1,-1 1-1</inkml:trace>
  <inkml:trace contextRef="#ctx0" brushRef="#br0" timeOffset="9569">18355 1491 24539,'-21'-7'-1742,"15"1"-630,-29 2 3720,19 19-148,-1 7-1021,4 10-626,13 15-650,0-17-500,20 11 28,-15-13 1041,37-4-847,-22-1-2826,36-5 2753,-17-1 1558,-4-12 0,1-2 1,9 4-1,15-7 1</inkml:trace>
  <inkml:trace contextRef="#ctx0" brushRef="#br0" timeOffset="9801">18883 1108 25528,'4'-16'-4028,"-2"3"3430,-1 5 445,-1 20-906,-15 17 1589,11 11-1005,-10 12 376,13-17 1,2 0-1522,-11 23 1514,9-8 0,0-1-120,-9 10-116,8-12 0,4-2-574,16 6-1482,-14 9-355,31-13 840,-31-16 53,13 4 1713,-6-20 0,-8-4 0,8-4 0</inkml:trace>
  <inkml:trace contextRef="#ctx0" brushRef="#br0" timeOffset="9934">18617 1440 25888,'0'-33'-6386,"0"2"4168,34 4 4617,-2 7-2163,14 8 1,5 4-265,-15 3 1,-1 0-419,14 0 1,0 1 486,-12 2 1,-1 2 0,-1 0 0,-1 0 0,1 0 0,-1 0 0</inkml:trace>
  <inkml:trace contextRef="#ctx0" brushRef="#br0" timeOffset="10300">20108 1496 26338,'15'-1'997,"-13"16"-6175,44-11 5265,-18 13-1678,10-7 0,6-4 78,14-2 1549,-17 9 1,0 0 0,18-11 0,1 8 0</inkml:trace>
  <inkml:trace contextRef="#ctx0" brushRef="#br0" timeOffset="10453">20160 1766 24808,'28'4'-1252,"0"-1"489,32-3 367,-4-16 656,9 12-704,-31-3 0,0-2 497,1 0 1,1 1 0,-3 6 0,1 0 0,-1-7 0,1 1-1</inkml:trace>
  <inkml:trace contextRef="#ctx0" brushRef="#br0" timeOffset="10701">20563 1219 25258,'22'-5'3484,"11"1"-3162,27 2-319,-9 22-1198,11 4 225,-29 13-794,-3-2 391,-8-2-435,-19 0-463,8 27 19,-32-12 1631,20-14 0,-3 1-525,-29 4 0,-6-2 293,22-6 1,-1 0 1038,-13 4 1,-7 2 0,4-3 0,4-1 0,2-2 0,-11 11 0,0-1 0</inkml:trace>
  <inkml:trace contextRef="#ctx0" brushRef="#br0" timeOffset="11635">21908 1450 25708,'-36'-9'-1566,"-2"3"1486,-4 0 165,-2 5 37,11 0 1,-2 0 107,-16 1-21,12 8 1,2 5 562,-1 10-376,-3 24-24,28-11-986,4 0-205,31-13-1064,0-10 388,27 8 652,-11-19 0,1-1 242,-7 6 0,3-2 249,26-13 0,2-3 567,-25 10 0,-1-3 613,23-25 1,-3-5 676,1 5-548,-23-3 0,-4-4-60,-3-8-580,-7-2-519,-12-5-734,-4-1-277,-5-4-491,-19-1 832,5 14 1,-2 0-255,5 11 0,-2 1 206,-12-19 1,-2 2-698,-1 0 278,-4-5 475,-4 30 1251,32 7-720,-17 8 1874,19 28-681,-5 24 82,7 15-709,6-6 1,5 1-238,-1-16 1,1 0-5,-2 13 0,3 2-538,13 3 1,-1-2 371,-14-13 0,0 0-1016,7 2 0,3 2 1,-3-3-395,-4-7 0,-1 0 1391,6 16 1,-1-1 0,-1 0 0,4 9-1</inkml:trace>
  <inkml:trace contextRef="#ctx0" brushRef="#br0" timeOffset="12067">22432 1045 24629,'0'14'-5666,"16"-13"7348,-12 40-4087,26-21 2002,-12 42-1202,0-19 267,7 15 369,-22-16-755,8 0 1216,-3-3-1326,-6 13 2041,6-17-1114,-8 12 1273,0-26-1451,0 1 1675,0-29-463,0-23 381,17-4 791,-13-14-959,35 20 1971,-34 1-1660,41 5 1974,-14 0-340,8 12 67,-2 2 196,-18 8-1396,0 19-926,-2-15-617,-2 37-354,-2-21-1362,-7 19-73,1-9-419,-7 1 533,2 0 321,-24 11 2542,-17-11-1245,3-9 1,-3-1 705,4-9 1,0-2 107,-16 2 1,1-2 0,-11-1 0,20-8 0,1 1 0</inkml:trace>
  <inkml:trace contextRef="#ctx0" brushRef="#br0" timeOffset="14858">7170 3758 26068,'0'-14'-4857,"0"2"3089,-17-1 1475,13 5-1324,-13-1 2029,-3 3 305,0 1-23,-16 2-937,6 2 1760,6 22 160,10 0-823,6 26-78,8-13-1403,20-4 1,6-1-409,2 4 573,11-2 1,3-1-701,-3-1 564,-9-5 1,-3-1-808,-7 4 109,16 5 1110,-33-12 451,10-2-463,-13-1-8,0 6-525,-28-7 654,-8 8 446,-16-10-1231,-12 1 1292,27-9 1,-8-2 0,21-4 0</inkml:trace>
  <inkml:trace contextRef="#ctx0" brushRef="#br0" timeOffset="15251">7685 3817 24988,'0'28'-5666,"0"-1"3628,-13-3 2952,9 0-1605,-9-2 1453,13 2-1511,0 2 188,0 0-1036,17 9 902,-13-9 367,30 9-1636,-18-21 1508,18-1 100,-10-11 1709,3-2 243,0-18 435,-4-10 347,9-25-634,-16 7 4,3-17-722,-12 27-1278,0-7-728,-5 18-651,-1 6 23,-1 4 195,0 25 356,0 10 375,0 16 20,0 2 285,0-8-266,0 3-491,0 0-1807,17 10 505,7-12 2506,12 5 0,3-16 1,-5-1-1</inkml:trace>
  <inkml:trace contextRef="#ctx0" brushRef="#br0" timeOffset="15587">8540 3844 25618,'-27'-7'-1161,"0"17"3573,-5 11-1944,-3-2 87,32 19-2645,-11-20 1859,14 19-1281,0-9-84,20 10-63,-14-11 372,21-6 1,5-5-97,-7-4 799,19-3 1,3-6 1875,-5-18-871,-3 5 1,-2-4 1969,-8-18-988,3-21 538,-23 19-515,-3-27-1626,-6 28-634,-17-9-1442,12 13-284,-29 11 908,19 3 313,-6 26 2314,11 15-1544,10 7-971,0 8-79,18-10 1689,-14 14 1,35-14-1,-13 10 1</inkml:trace>
  <inkml:trace contextRef="#ctx0" brushRef="#br0" timeOffset="15851">7812 3550 24988,'0'-7'-5396,"30"1"8693,-22-2-2248,27 2 0,7 1-433,-13-4-363,21 2 1,2 1 79,-10 3-321,-5 0 0,-2 1-2970,-10 2 3095,-3 15 1,-14-12 0,-8 12-1</inkml:trace>
  <inkml:trace contextRef="#ctx0" brushRef="#br0" timeOffset="16033">8612 2886 23819,'14'-3'2197,"-5"26"-8984,-4-3 3803,-5 28 1836,-27-7-173,14-5 0,0 3 1355,-3-8 1,0 0-1,-4 13 1,2 0 0,7-12-1,0 0 1</inkml:trace>
  <inkml:trace contextRef="#ctx0" brushRef="#br0" timeOffset="16573">9562 4431 26607,'-11'-16'-7747,"21"-11"7866,-5-6-982,38-10 2540,-22 7-1333,24-6 563,-9-4-510,-2-3-899,1-1 1274,-15 14 1,-2-1-557,2-17 89,-4 11 0,-3 1-1245,-11-4 54,7-6-371,-9 24-52,-19 7 102,14 7-550,-35 6 2104,22 29 283,-7 0 534,12 26-998,8-13 1,1 1-302,2 25 211,-3-19 1,1 3-115,12 4 0,5 0 74,-1-12 1,3 2-686,0 3 1,2 4 0,1-4-355,1-5 1,1 0-428,3 23 1,-3 0 788,-12-26 0,0-1-265,5 26 1,-2-1-70,-9-4 570,-3-10 1,-7-3 1187,-21-14 1424,-26 5 470,5-22-8,-3-2 121,15-7-752,3-19-1027,3 14 495,5-38-2096,11 23-1095,0-25-981,14-11 677,16 11 1387,1 4 1,7 2 125,0 16 1,4 0-12,16-16 1,2 2 573,-14 15 1,0 3 0,11-8-1,0 2 1,-11 9 0,0 0-1</inkml:trace>
  <inkml:trace contextRef="#ctx0" brushRef="#br0" timeOffset="16766">10587 3944 25438,'-25'14'2475,"5"3"-2926,20 20-3225,0-7 1614,0 1 538,0-9-491,0-1-192,0-2-1009,18-8 2835,-13 8 0,29-16 0,-15 8 0</inkml:trace>
  <inkml:trace contextRef="#ctx0" brushRef="#br0" timeOffset="16938">10487 3219 24988,'-11'-15'-7662,"9"4"3684,-9 23 4575,35-9-795,-18 40 0,42-23 0,-17 23 0</inkml:trace>
  <inkml:trace contextRef="#ctx0" brushRef="#br0" timeOffset="17316">11097 4232 25078,'17'-44'-3337,"-12"6"839,30-5 3412,-18 6-1133,16-4 386,-13 9 1,-1-2-161,7-19-3,-8 18 1,-1-2-384,-7-2 0,-2 1 141,9-24 803,-12 7 0,-1 0-938,0 21 0,-1 1 444,-2-22 1,-2 1-1031,1-6 383,-8 18 1,0 2-756,4 6 442,-13-1-52,5 26 846,-1 31 953,-2 1 191,5 28-884,6-16 0,2 1 130,0 26-40,-1-18 1,-1-1-142,4-8 1,0-2-56,0 32-734,9-32 0,2 0-1232,0 10 1,0 1 508,1-13 0,1 1-322,4 17 0,1-3 1580,7 1 0,9 9 0,-1-24 0</inkml:trace>
  <inkml:trace contextRef="#ctx0" brushRef="#br0" timeOffset="17588">11530 4182 26068,'48'0'0,"-7"-14"1737,3 10-1853,-6-10 928,3 2-494,3 9-650,0-23 366,2 22 119,-4-26 6,10 7-240,-16-8 187,3-11-846,-26 17-56,-4-20-366,-33 19-737,18-6 950,-24 19 0,-5 4 196,10-3 102,-9 3 1,-3 7 459,0 25 713,7 9 154,13 14-454,17 0-897,18-9-1183,-13 2 1709,30-11 0,7-1 0,-2 13 1,5-15-1,0 0 0</inkml:trace>
  <inkml:trace contextRef="#ctx0" brushRef="#br0" timeOffset="18768">13418 3983 23819,'23'0'0,"-6"0"0</inkml:trace>
  <inkml:trace contextRef="#ctx0" brushRef="#br0" timeOffset="19370">13997 3542 25888,'5'-17'-1906,"0"3"710,-5-1-592,0 5 1111,0 2-74,0 18 305,0 21 44,0 2-1195,0 29 949,14-27-660,-11 12 1161,11-17-485,-14-3 632,12-4-550,-9-3 346,9-6 183,-4-3 21,-6-4 684,10-3 303,-11-14-262,3-5-334,-4-8-1550,0 3 1232,0 6 0,0 6 1,0 5-1</inkml:trace>
  <inkml:trace contextRef="#ctx0" brushRef="#br0" timeOffset="19866">13777 3859 23819,'0'4'-5036,"23"0"6451,8-4-342,16 0-312,3-16 588,-3 11-910,8-29 98,6 18-164,-29 0 1,0-2 715,1 3 1,1 1-670,0-1 1,0-2-108,11-5 1,0-1-58,-14 5 1,-1 0-352,14-11 0,-5-1 130,-7-3-327,-3-9-606,-23 5-867,-5 11-350,-32-17-65,-8 22 1525,3 5 0,-2 2-377,-21 3 550,0 1 325,19 8 659,1 1 829,1 1 211,-9 25 944,12 9-2109,9-3 1,2 4-114,0 23-485,10-27 0,2 0-278,1 17-482,6 2-381,2-1-207,3 0-560,17-3-26,-13-2 1260,22-15 1,5-2-259,-2 12-696,13-11 1,3-4 2,9-4 2049,-17-9 0,0-2 0,18-5 0,1-1 0</inkml:trace>
  <inkml:trace contextRef="#ctx0" brushRef="#br0" timeOffset="20317">14947 3451 24539,'14'24'-7251,"-11"12"5473,21-21 2419,-13 31-1934,0-13 232,5 13 233,-13-9 761,7 0-2062,-8 1 2465,1 12-276,-1-13-655,-1 13 1096,-1-26 156,0 2-175,0-16-554,0-17 425,16-16 893,0-12-725,0 6 1,2-1 702,7-12-774,-8 6 1,0-1 381,5-4 131,0-7-18,-8 22 25,-4 12-358,-1-1-473,0 13 775,-1-5-237,1 7 88,5 24-2086,-2 8 490,0-1 1,0 1-835,3 20-466,7 4-3240,5 0 4790,-4-16 0,11 9 1,-7-21-1</inkml:trace>
  <inkml:trace contextRef="#ctx0" brushRef="#br0" timeOffset="20600">15865 3479 24898,'0'38'-5845,"0"-4"3806,17 5-388,-13-4 1772,31 2 493,-18 1-363,15-1 989,7 13-1978,-10-16 1587,-4-9 1,0-2 83,3-3 1018,9-3-266,0-12 411,-7-21 1390,25-16-692,-21-10-2261,-4 2 0,0-1 117,-12 11 1,-1 0-231,5-12 0,-1 1 417,-6 9 0,-2 0 0,11-29 0,-13 29 0,1 1 0</inkml:trace>
  <inkml:trace contextRef="#ctx0" brushRef="#br0" timeOffset="22337">1988 6227 25258,'-17'13'3245,"-3"-3"-2163,-20 21-1250,9-18 824,-13 17-713,17-26-260,-14 19 94,19-21-268,-6 4 169,14-6-287,1 0 332,6-20-2850,4-2 1093,2-23-11,19 12 1044,3 0 396,1 10 184,14 12 1025,-12 1 79,14 36 631,-14-3-747,-2 27-984,-20-6-646,6 5-390,-8 5 35,0 4 422,-11-16 0,0 0-763,5 21 1805,-15-23 1,-1-1 867,17 9-42,-38-2 782,25-7-488,-30 7 323,20-17-348,-6 2-515,13-18 448,3-5 9,-1-5 97,-4-2-1183,7-22-1143,-3-10-788,12-11 108,2-16 132,3 24-417,2-9-45,18 20 1802,-13 2-710,27 12 3434,-14 16-1285,23 16-196,-8-2-715,-8 6 1,1-1-407,8-7-702,10 26 760,7-24 0,-13-3 0,12-1 0</inkml:trace>
  <inkml:trace contextRef="#ctx0" brushRef="#br0" timeOffset="22799">1712 5767 24808,'-55'0'0,"3"19"1783,-3-14-1215,16 20 1,-1 4-400,8-17 0,-2 0-129,-4 11 0,-1 7 1,2-3-147,2-3 1,1 0 132,-12 11 0,2 2 13,13-8 0,2-1 53,0 3 0,0 1-443,3 0 1,0 3-130,-7 18 0,2 1-63,8-11 0,3 0-59,-5 13 1,4 3-9,8 1 0,4-1-163,3-14 1,3 2 185,6 3 0,3 3 0,-1-3-224,-5-6 0,6 0 130,20 11 0,13 5 1,-4-7-118,-14-12 1,3-2 484,20 8 1,10 2 0,-5-9 37,-12-12 1,2-4 329,5-1 1,6 1 0,-4-3 185,-1-5 0,0-3 335,13 2 0,4-3 187,2-6 0,0-4 313,-14 1 1,2-4-296,6-9 1,4-7 0,-5 1 286,-3 2 1,-2-3-467,5-12 1,4-7-1,-7 2 115,-5 4 1,-4-1-383,-7 4 0,1-3 1,-4-1-140,6-19 1,-8-1-309,-8 11 1,-5-2-196,-4-5 0,-1-6 0,-8 5-548,-9 1 0,-7-1-25,-3-6 1,-4-4 0,-3 4-494,-9 3 0,-4 2 559,6 6 0,-2-2 0,-3 2-9,-7 2 1,-2 2 0,0 2-338,-7-6 1,-3 2 210,10 11 1,-6-1-1,0 2 1,4 4 971,-11-3 0,1 5 0,7 5 0,-1 1 1,1 2-1,0 5 0,-1 0 0</inkml:trace>
  <inkml:trace contextRef="#ctx0" brushRef="#br0" timeOffset="23667">3908 5625 26517,'0'59'-6115,"14"-7"2753,-11 6 2406,10-5-216,-13 6 1038,8 6-19,-6-32 1,-1 1 63,2 2 0,2-1-874,-1 2 0,0 0 903,-3 1 0,0-1-90,4 0 0,0 2-939,-4 13 0,-1 0 783,1-14 1,0 1-652,-1 21 0,0-1 994,0 0 0,0-22 0,0-3 0,0 7 0</inkml:trace>
  <inkml:trace contextRef="#ctx0" brushRef="#br0" timeOffset="23800">3780 6501 23729,'0'-46'-6116,"0"1"3988,26 1 3142,3-12-646,18 18 815,-3-6-1257,-8 22-63,7 5 241,1 5 1,8 4 0,2 3-1</inkml:trace>
  <inkml:trace contextRef="#ctx0" brushRef="#br0" timeOffset="24150">4720 6192 25708,'-50'15'3175,"-1"1"-2348,6 22-1398,18-8-84,-10 6 312,32-5-1379,-23 1 1562,25 2-1365,-8 1-46,11-1-620,0 11 402,25-15-425,12 7 179,13-26 2396,6-1-761,-12-10 1746,1-20 256,2 16 196,-5-40-309,-2 21 825,-7-24-1627,-13 18 1,-3-2-319,-1-17-144,-6 6 0,-3 1-1135,-7-5-1377,0-11 489,-20 28-16,16 5-656,-32 8 2081,20 7-22,-3 29 1394,-6-15 726,21 46-1581,-9-7 182,13 12-884,0 3-392,26-19-1965,-20-2 30,52-5 2677,-31-5 0,32-7 1,-13-3-1</inkml:trace>
  <inkml:trace contextRef="#ctx0" brushRef="#br0" timeOffset="24387">5530 6096 25078,'-50'17'1482,"26"6"1,0 3-2623,-20 21 575,29-5 0,4 1-1196,-4 3 813,15 11-460,21-9-391,-15-17 792,25-11 0,7-6-500,-8-3 1012,13-5 1,3-7 782,-3-17 1157,11 13-771,-23-35 56,-7 22 1030,-11-19-1634,-5-6 1,-8 13 0,0-9-1</inkml:trace>
  <inkml:trace contextRef="#ctx0" brushRef="#br0" timeOffset="24555">5023 7230 26158,'0'11'-9534,"0"-2"5427,20-4 4950,-15-23 0,32 13 1,-17-15-1</inkml:trace>
  <inkml:trace contextRef="#ctx0" brushRef="#br0" timeOffset="25235">6328 6018 25618,'0'52'-5846,"0"-5"3718,0 9 1063,0-4 517,17 3-655,-12 4 911,8-17 0,3 0-514,4 21-287,-5-14 0,0-2 558,5 2 552,-3-12 1,-3-3-737,-9-6 420,12 3 392,-14-26-119,-3-20 837,5-16-34,-2-12-181,4-14-224,3 3 164,3-9-1021,-1 16 0,1-2 492,-3 12 1,1-2 137,7-21 0,1 1 0,-7 27 0,0 1 0,3-7 1,0 1-1</inkml:trace>
  <inkml:trace contextRef="#ctx0" brushRef="#br0" timeOffset="25635">7265 6180 25078,'-43'-21'-2576,"3"4"1955,10 17 1825,-2 0-266,-17 0-582,11 0-38,-11 15 588,18-11-760,4 36 380,6-17-430,12 8 0,3 4-1343,-2 9 497,15-6 0,3-1-1343,-5 6 1013,27-13 1,5-3-805,-6-2 1178,5-12 0,2-5 638,7-3 351,2-5 965,0 0 342,13-22 1201,-18-8-1588,-12 2 1,-5-2-214,-2-18-395,-12 8 1,-3 2-1094,-4-2-756,-20-24-718,13 43 27,-26 3 133,26 32 482,-9 20-336,12 31-935,23-5 2443,-11-16 1,4-1-1,26 6 1,-22-17-1,0 0 1</inkml:trace>
  <inkml:trace contextRef="#ctx0" brushRef="#br0" timeOffset="25917">8320 6006 27687,'-32'-5'-1433,"4"0"1157,3 4 422,0 1 239,-8 19 365,7 11-878,8-2 1,4 3-599,1 21-516,3 7-565,9-18-1236,22 2-1448,2-3 4177,25-4 0,3-5 0,6-5 1</inkml:trace>
  <inkml:trace contextRef="#ctx0" brushRef="#br0" timeOffset="26270">9123 6166 26338,'-50'0'1169,"1"0"-1079,-11 17 1014,13-12-854,8 10 0,2 6 143,-2 7-445,12-4 1,5 4-438,6 16-452,2 11-171,14-25-754,25 8-1612,11-15 1369,12-11 1327,-14-6 1,0-1 373,7-5 660,22-15 1124,-32-7 237,6-22 206,-26 6-381,-2-4-875,-9 4-1631,0 11-280,-18-5-715,13 15-548,-24 8 1792,26 25-195,-9 13 397,31 29-2046,-14-13 2685,22-15 1,5-4-1,-5-6 1,35 3-1</inkml:trace>
  <inkml:trace contextRef="#ctx0" brushRef="#br0" timeOffset="26451">9637 6138 25888,'-25'19'1306,"-12"-14"-887,32 37-3515,-24-36 4077,26 60-2830,-10-41 981,9 12 0,8 0-2024,25-3 2629,13 4 1,17-15 0,3-4-1</inkml:trace>
  <inkml:trace contextRef="#ctx0" brushRef="#br0" timeOffset="26616">10052 5594 25798,'-25'-20'-5311,"7"6"3956,-21 8 2370,9 5-4,-1 18-379,-5-13-2258,0 40 1637,1-17 1,1 28-1,-1-9 1</inkml:trace>
  <inkml:trace contextRef="#ctx0" brushRef="#br0" timeOffset="27283">10417 6794 25978,'24'14'-2895,"5"-3"2335,15-11 1716,17-18 503,-20-13-1359,-2 2 0,-1-3-215,-13 4 0,-2-1-147,14-16 0,-1 0-91,-16 17 1,-1-1 409,6-20 0,-2-1-326,-4-9-357,-10 22 0,-3 0-390,-3 2 0,-3 3-689,0-17 694,-9 13 1,-5 2-1343,-7 2 616,-6-4 313,-4 22 1185,18 7 139,-17 33 1324,17 0-1148,2 14 0,2 3 433,2 17-782,2-2 0,1 2-224,0-22 1,2-1-420,2 12 0,0-1-1420,0 16-146,19-3 1774,-15-5 0,15-3 0,-19-3 0</inkml:trace>
  <inkml:trace contextRef="#ctx0" brushRef="#br0" timeOffset="27433">10507 7030 26068,'-10'-18'-8102,"22"14"12778,-8-33-6453,46 21 3792,-22-21-1765,1 21 0,3 1-153,22-21-1380,-8 8 0,2 0 1347,-11 6 0,1-1 0,14-6 1,-1 0-1,-15 8 0,0 1 1</inkml:trace>
  <inkml:trace contextRef="#ctx0" brushRef="#br0" timeOffset="27607">11530 5974 24718,'9'16'-7586,"-1"-12"7685,2 36-2190,5-5 452,0 13 1087,-2-12 1,1-1-804,4 9-617,-4-8 1,1-1 1432,3 2 0,5 7 0,-7-18 0</inkml:trace>
  <inkml:trace contextRef="#ctx0" brushRef="#br0" timeOffset="27816">11472 5531 26248,'-6'-4'-9831,"3"0"9219,2 23 1,21-14 0,5 15 0</inkml:trace>
  <inkml:trace contextRef="#ctx0" brushRef="#br0" timeOffset="28282">12018 6652 24539,'29'1'1049,"-5"-24"-821,1 2 5,-3-24-675,-4 14 1,1-2-142,11-24 490,-3 2 1,0-2-79,-12 18 1,0 0-231,5-14 1,-1 0 28,-7 12 1,-2 2-179,1-3 0,-3 0-108,0 1 1,-2-3 422,-1-17 0,-2-2-96,-1 16 0,0-2 256,0-2 0,0-5 0,-4 6-370,-9 6 1,-1 1 200,7-7 1,0-3-1,-4 7-421,-11 15 1,1 2 116,11-16 0,-2 6-285,-16 24 1240,15 28 883,-4 12-301,2 28-277,12 1-370,-4 10 66,4-28 1,2 3-50,-3 21 0,4 1-264,6-13 0,3 2-406,-3 5 1,0 4-1,1-5-712,3-5 0,1 0-127,0 3 0,2 4 1,-1-5-111,-1-6 1,0-2 276,-1 11 1,2-2-248,5-19 0,0-2 1070,-5 23 1,13-10-1,-8-4 1</inkml:trace>
  <inkml:trace contextRef="#ctx0" brushRef="#br0" timeOffset="28548">12600 6490 25888,'0'-18'-5216,"21"6"8639,6-5-1943,13 8-621,19-18 71,-19 7-815,-3 1 0,1-1 11,6-8-12,-9 3 1,0-2 1590,0-6-2176,5-12-111,-24 11-439,-8 0-782,-5-3 200,-23-13-1245,15 14 1533,-14 8 1,-6 4-311,-9 2 479,-10 2 509,-8 15 1168,34 31 144,-16 18 494,31 16-1580,8-11 0,3 0-522,2-15 0,3-1 870,10 13 1,3 0 0,-3-13 0,2-2 0,1 1 0,1 0 0</inkml:trace>
  <inkml:trace contextRef="#ctx0" brushRef="#br0" timeOffset="29883">14182 5833 25798,'0'-14'-6026,"0"0"4437,0 6 705,11 2 3992,-8 20-4621,17 14 829,-18 11 47,15 10-1433,-15-4 1892,10 4 46,-8-12 0,-2 1 11,6 19-1087,-5-11 0,0 0 1496,-1 3-13,-1 8-187,-1-26 475,0-8-385,0-5-543,0-4 305,0-21 90,0-15-16,0-14 172,0-13-190,-2 15 1,4 0-9,18-23 328,-10 7 1,2 0-53,12-5 179,-8 16 1,1 2 355,0 4 237,2 0-2,5 25 1242,-10 4-245,10 45-2992,-5-14 401,-8 14 0,-3 4-594,2 4 630,-3-4 1,-2-1-753,0 6 34,0 12-1130,-1-17 69,-3-17 2618,4 1-37,-3-20-249,0-5-357,2-4 1894,1-16-930,4 12 1836,8-55-1819,-2 29-196,-1-14 0,0-3 308,3-7-214,-4 11 1,0 0 615,3-5-1981,1-6 1081,-6 25-1754,-2 9 1979,0 9 299,7 7 796,-2 27-2606,13 18 192,-9 13 178,0-10 0,2 0-725,3 14 725,-7-19 1,1-1-884,7 13-505,0-4-630,3-6 2631,15 4 288,-7-17 240,-4-14 1,1-3 999,7-5-398,-8-15 1,1-5 1832,5-6-219,5-24-581,-11-13-697,-11 7-956,-10 7 1,-3-1-92,-2-11-547,-4 13 0,-1 1-1499,0-4-592,-19-5-561,14 26 920,-14 8 1139,19 5 153,-12 5 1067,9 23-246,-9 16 460,12 12-708,-1-8 1,2 1 690,14 12-919,-14-17 1,2 0-1611,13-1 1,0-2-790,-11 12 2282,26 8 0,-27-25 0,10-4 1</inkml:trace>
  <inkml:trace contextRef="#ctx0" brushRef="#br0" timeOffset="30066">15262 5484 25258,'-10'-2'-4693,"4"1"4115,2 17 1,4-12 0,0 12 0</inkml:trace>
  <inkml:trace contextRef="#ctx0" brushRef="#br0" timeOffset="30554">16167 5753 26338,'-46'0'269,"9"0"-269,-1 0 0,12 0 0,1 24-6,1 12-534,1 12 133,16-15 1,1 0-882,-4 6 61,22-7 1,3-1-1765,-8 0 1604,20-10 1,3-3-371,-4 0-7,26-8 1592,-10-5 702,13-5 668,-15 0 805,19-17 1185,-40-10-655,13-22-1586,-29 6-216,6-14-1082,-9 23-803,-22-6-848,1 9 111,-5 12 181,-6 3 1213,13 11 443,-11 25 1884,12-1-634,8 22-710,10-1 9,0 5-200,0 9-602,8-10 1,2 1-121,-9-9 0,2 0-40,7 6 0,3 4 0,1-5-825,-1-3 0,2-1 226,2 13 0,3-2 525,-1-16 0,1-1 256,8 28-326,-3-4 760,-13-23 1,0-1-164,13 12 34,-9 9-55,-3-31-459,-9-2-2689,-27-15 3530,-7-1 54,0-25 1,-21 17 0,15-17 0</inkml:trace>
  <inkml:trace contextRef="#ctx0" brushRef="#br0" timeOffset="30884">16725 5844 25708,'0'34'-5666,"0"-4"3717,0 0 975,16-1-433,-12 4 699,13 3-207,-17 5 884,0 19-1566,0-15 1597,0-8 0,0 0 0,0 0 90,0 13 480,0-29-419,0-3 503,0-50-654,19 5 252,-6-14 1,1-5-76,4 18 1,1 0-658,8-24 1,-2-2 326,-9 21 1,0 1-160,5-9 1,0 1 559,5-11 1,0 9 0,-2 1 0</inkml:trace>
  <inkml:trace contextRef="#ctx0" brushRef="#br0" timeOffset="31300">17587 5823 24539,'-38'0'809,"-15"0"-809,12 0 254,7 10 1,2 1 646,-1-6-661,10 22 1,4 4-1201,6-6 475,4 11 1,7 2-990,20 0-827,-14 11-100,44-20 551,-23-3-1186,30-6 2027,-22-14 0,0-1 993,20 1 499,-10-13 1,0-2 1503,1 4 676,8-36-185,-25 19-861,-7-22-237,-10 9-1044,4-16-341,-13 12-992,6-20-802,-7 30 20,0-4 16,0 18 56,0 30 870,0 16 273,0 18 220,8-12 0,5 0-735,11 12 77,-6-17 1,2-1-970,16 9-71,-5-6 2149,1-8 0,5-6 0,2-5 0</inkml:trace>
  <inkml:trace contextRef="#ctx0" brushRef="#br0" timeOffset="31551">18502 5270 25888,'0'-22'-4587,"-14"5"2273,11 29 2544,-10 5 1205,13 28-1868,0-12 0,0 1-95,0 25 179,8-2 1,1 1-564,-7-21 0,1 0 737,13 27 0,-1 1 97,-13-27 1,-1 0-409,9 11 0,3 4 0,-4-5-808,-6-11 0,-1-1-150,10 26 0,-1-3-270,-10-18 1698,6 8 0,-6-36 1,2 0-1</inkml:trace>
  <inkml:trace contextRef="#ctx0" brushRef="#br0" timeOffset="31702">18310 5731 24898,'0'-30'-6385,"18"2"7223,-14 6-1856,44 2 3450,-5 0-987,16 6-827,5 2-741,-18 8-902,2 3 1412,-3 1-350,-1 0 1,-3 13-1,-1 3 1</inkml:trace>
  <inkml:trace contextRef="#ctx0" brushRef="#br0" timeOffset="31883">19107 5773 24269,'0'9'-5396,"0"4"3717,0 16 615,0-3 515,0 26 33,0-18 212,17 24-479,-13-22-2384,13-4 1,0-1 3026,-13 0 1,24 13-1,-14-25 1</inkml:trace>
  <inkml:trace contextRef="#ctx0" brushRef="#br0" timeOffset="32051">19110 5405 24089,'0'-13'-8095,"0"2"4618,18 4 3610,-14 22 0,29-10 0,-15 13 1</inkml:trace>
  <inkml:trace contextRef="#ctx0" brushRef="#br0" timeOffset="32367">19620 5574 25168,'-37'0'1529,"3"0"-1439,13 22-282,-5-4 616,17 39-2174,-5-18 1255,10-2 0,2 1-692,2 11 258,12-9 0,2 1-1283,-8 6 1056,17-18 0,4-1-283,8 14-606,15-14 2092,-16-14 0,-1-2 164,7-4 825,25-24 1302,-34 11 165,3-41-625,-23 22-1092,-6-26-556,-5 9-826,-9 9 0,-1-1-1560,5-16 566,-24 9 0,-5 2-1714,6-1 1639,-3 14 1,-3 4 1507,-5-2 1,4 6-1,3 2 1</inkml:trace>
  <inkml:trace contextRef="#ctx0" brushRef="#br0" timeOffset="32754">19988 5707 23999,'7'0'809,"0"0"-359,1 0-270,0 24-3730,1-18 2637,-1 45-542,5-8 38,-5 12 428,-2-16 1,-1-1-891,-1 5 997,-1-8 0,0-1-804,1-1 2000,0 9-1071,1-27 65,-2-3-87,6-9 1973,-2-23-468,15-12 713,-4-12-932,0 9 0,2 0 886,7-14-485,-4 7 1,1 0 845,6-5 49,4-9-642,-6 19-526,-11 20-152,9-1 566,-14 18-447,3 18-1789,-7 15-442,0 9 226,-3 9-442,-1-10-1034,-1 3 2451,-1 20 0,3-18 0,0 12 0</inkml:trace>
  <inkml:trace contextRef="#ctx0" brushRef="#br0" timeOffset="39467">5217 8482 25798,'0'-16'-4767,"0"0"2909,0 1 883,0 5 1056,0 2-416,0 26 31,0 23 76,17 17-722,-15-21 1,0 1 816,6-3 0,1-1-95,-1 3 1,-2 3 157,-5 20 1,2 0-84,11-12 0,0-1 0,-11 13 0,-2 1 43,11-3 1,0-4-26,-11-13 1,0 0 246,7 22 1,0-2-102,-6 4 166,2-19 0,0-3-197,-4-1 237,0 0-92,0-26-86,-20-9 2293,1-37-2701,-4 1 124,0-15 0,3-6-37,11 16 1,0 0-9,-11-17 1,-1 0-32,10 8 1,1 1 114,1-3 1,1 0 41,0-1 0,2-3-665,3 3 1,1-2 0,0 2 962,0-7 0,0 0-25,0-2 1,1-5 0,4 7 371,9 8 0,0 2-25,-11-11 0,5 4 208,18 19 0,3 3 1245,-5-22-758,25 11 723,-8 9-8,0 10 323,1 10-323,12 4-325,-13 28-1633,12 15-1031,-29 12-341,-3 9-787,-14-11 197,-5 2-77,0 2 1132,-8-15 1,-4 1-1012,-16 19 841,4-13 0,-1-1 220,-5 0 1420,-12 6 0,38-27 0,-15-3 0</inkml:trace>
  <inkml:trace contextRef="#ctx0" brushRef="#br0" timeOffset="39867">5892 8000 25528,'3'-16'-3480,"0"2"2114,-2 33-204,0 1 510,-1 29 447,0-1 453,-1-7 1,2 2-165,7-8 1,0 1-600,-5 12 1,-2 2 628,7 1 0,1-2-120,-2-12 0,0 1 377,-1 21 0,1-1-118,10 2-151,-8-24 0,-2-1-111,-5 3 548,12-7-612,-12-5-370,9-4 299,-7-10 74,3-2 459,-2-10 1796,-1-16-901,4-13-257,-1-9 393,6-9-364,-3 8 509,4-1 56,0 0-229,5-3-1422,-4 13 992,8 6 461,-11 17 563,9 26-1983,-11-14 659,5 43-1493,-4-23-85,0 28 38,1-11-3174,3 23 574,1-16 3198,3 12 1,-2-24 0,0-2 0</inkml:trace>
  <inkml:trace contextRef="#ctx0" brushRef="#br0" timeOffset="40317">6805 8593 25978,'2'-13'-4559,"-1"24"1635,-1 17 1794,0 17 388,0 9 399,9-19 1,0-1-431,-4 20 531,2-18 0,3-1-1809,10 13 1072,-16-1 949,28-4-258,-18 11-203,0-15 61,5 12 151,-12-28-11,2-1-144,-4-32 1735,-5-17-1549,0-34 495,0-2-1,0 10 0,0-1 62,0 17 1,0-2-44,0-5 0,0-5 0,0 4 10,0 2 1,0 2 123,0-13 0,0 1-732,0 16 1,0 3 242,0-29 180,14 9 766,-11-7-563,23 25 1177,-12-5-675,7 29 1268,-3 4 482,-2 25-2582,-1-13 1087,2 42-2219,5 0 453,-6 13-92,-5-16 0,-2 0-205,-2 9-407,-3-8 1,-4-1-1841,-19 7 2288,15 11-1092,-25-33 1,-4-2 2556,5 11 1,-4-15-1,-2-2 1,-5 3-1</inkml:trace>
  <inkml:trace contextRef="#ctx0" brushRef="#br0" timeOffset="41071">8815 8453 25888,'-24'-10'-2255,"0"2"1848,-22 5 1384,-14 18 478,15-11-879,13 16 1,1 3-247,-11 2 67,1 26-596,7-8 342,14-10 1,3 1-133,1 16-456,5-10 1,4 0-1265,7 1 368,18-11 1,6-4-682,5-3 1105,3-11 1,4-4 586,10-3 330,1-5 683,2 0 353,13-21 839,-16-12-707,-13 3 1,-5-3 263,0-23-1033,-14 7 1,-2 0-756,-5-2-103,-5 5 1,0 3-1069,-2 8-70,-18-6-1317,14 25 718,-14 26 2730,18 22-1279,16 16 233,-6-12 0,0 1-302,10 12 301,0-16 1,-4 0-1021,-10 12 367,37-3-29,-28-2-3530,21-4 4700,-14-5 1,0-4 0,-1-4-1</inkml:trace>
  <inkml:trace contextRef="#ctx0" brushRef="#br0" timeOffset="41435">9268 8453 24718,'6'-16'-3087,"0"3"3001,-4 4-822,2 6 2802,3 1-454,2 18-3444,12 25 555,-7 2 340,-1-3 1,0 1-100,-2 6 559,-2-4 1,-2 0-123,-2 7-209,-2-10 1,-1 0-1270,-2 3 2848,0 8 846,0-17-825,-16-13 1041,13-2-743,-13-36-621,16-39-214,0-3 4,-1 18 0,2-2 20,8-2 0,0 1-28,-8 9 1,2-1 134,13-4 0,5-3 0,-1 3-494,-8 5 0,2 2 103,23-20 0,4 3 419,-19 23 1,1 3-127,6-5 1,0 2 182,14-2-20,-1 9 208,0 5 1,-1 5 0,0 3-1</inkml:trace>
  <inkml:trace contextRef="#ctx0" brushRef="#br0" timeOffset="41683">10377 7843 25258,'-20'-9'-1187,"4"23"2719,-15 42-2330,17 4 87,6-1 1,2 1 89,5-23 0,1 1 299,-2 5 1,0 4 0,0-4-54,2-2 0,0-2-413,-1 14 0,2 0-429,8-5 0,0-3-524,-8-11 0,2-1-562,15 17 0,3-3 2081,-1-5 0,5 4 0,-9-25 0</inkml:trace>
  <inkml:trace contextRef="#ctx0" brushRef="#br0" timeOffset="41821">10165 8545 24179,'-11'-19'-7960,"8"-6"5854,-8 4 196,35-15 2956,1 14-1512,10 1 0,4 1 865,19-4 0,-19 9 1,1-1-1,22-5 1</inkml:trace>
  <inkml:trace contextRef="#ctx0" brushRef="#br0" timeOffset="42034">11158 8474 24539,'0'10'-4857,"0"1"2819,0 11 973,0-3 427,0 9 212,0-4 122,0 3 76,0 4-1458,0 16 606,0-11-2608,0 22 3688,0-29 0,0 5 0,0-17 0</inkml:trace>
  <inkml:trace contextRef="#ctx0" brushRef="#br0" timeOffset="42186">11150 7937 24629,'0'-30'-6566,"-9"2"7058,7 7 0,10 31 0,13 10 0</inkml:trace>
  <inkml:trace contextRef="#ctx0" brushRef="#br0" timeOffset="42499">11817 8211 25348,'-45'-17'-2230,"19"-6"-600,-16 21 3947,23-8-1577,-20 10 1298,11 16 385,-2 10-848,14 10-1256,1 8 761,15-6 32,0 23-1490,23-12 261,-18 15 169,26-31 0,2-3-769,-9 16 987,10-10 1,1-2 207,-4 1 622,7 12-130,-25-27-380,-2 1-913,-30-15 1716,-8-2-106,-23-4 263,22-15 0,-15 11 0,20-12 0</inkml:trace>
  <inkml:trace contextRef="#ctx0" brushRef="#br0" timeOffset="42899">12383 8449 25348,'0'-13'-5216,"-23"-1"4777,18 3-1873,-43-1 3485,27 5-528,-42 2 300,21 3-453,7 9 0,0 5 191,-4 17 1153,-7 12-756,23 2 453,11-8-2009,4 2-98,8 0-1137,0-1-635,28-3-1220,13 5 1342,16-15 1678,-17-11 0,-1-3 731,11-3 449,12-6 576,-23 0 566,-5-25 148,-9 19-644,-8-23 1,-4-4-343,-2 8-630,-2-10 1,-4-2-531,-5-3-173,2 3 1,-4 1-1311,-18 2-394,14-16 152,-14 36 551,8 3 913,9 22 359,-9 13 632,12 9-1099,19 22-1212,-1-17 178,2-5 1,0 0 1587,-2 5 1,16 7 0,-13-19 0</inkml:trace>
  <inkml:trace contextRef="#ctx0" brushRef="#br0" timeOffset="43251">12795 8417 25258,'0'-12'-5126,"0"20"2907,18 10 1290,-14 15-239,14 3 32,-5-6 234,0 16 376,2-13-1704,4 20 1565,-10-28-50,3 4-306,0-14 1058,-8-8-419,4-1 1193,-1-24 326,7-10 450,1-12-238,7-6-421,-6 14 1,0 0 1168,10-21-1159,-3 9 1,1 1 904,4-7-997,-7 15 0,0 4-55,1 4 25,22 18 381,-22 9-1400,0 29 0,-2 9-1246,1-1 182,-5 15 0,-2 4-1906,2 5 843,-6-20 0,-1 0 1968,-1 14 1,-1-4 0,-1-2 0</inkml:trace>
  <inkml:trace contextRef="#ctx0" brushRef="#br0" timeOffset="44371">15378 8193 25258,'0'-22'-6205,"0"1"4706,-14 7 1435,10 4-1623,-11 21 3954,15 45-2808,0-3 350,-1-10 1,2-1-1461,13 13 1161,-10 3 372,10-3-155,-7-17 1,-1-1 654,-3 14-1405,4-14 0,0-3 627,-1-2 54,-4-2 201,5-17 39,-7-28 219,0-12 333,0-16-253,0 6 1,0 0 15,0-15 41,9 15 1,1 1 682,-5-14-645,30 2 1466,-31 7-1566,30-2 1187,-15 18-75,15 5 695,-16 31-1733,6 23-1044,-11 8 33,4 16-137,-9-22 0,-2 0 378,-2 22-200,-2-11 1,-1-1-647,-1 4 350,0-14 1,0-3 530,0-2 718,0 1-51,0-20-49,0-23-17,0-39 77,18-1 12,-17 11 1,2 1 53,17 11 0,-1 1 1031,-14-32-1032,15 30 1,3 0 197,-10-11 0,0 1 148,23-13 74,-20 14 0,-1 4 456,7 7-122,-8 3-606,4 19 481,-8 5 234,1 18-2551,5 15 160,-3 10 457,-2-5 0,0 0-555,4 12 269,-2-5 1,1 0-1550,6 7 306,-7-20 0,1-1-1796,10 8 4235,3-9 1,4-4-1,3-6 1</inkml:trace>
  <inkml:trace contextRef="#ctx0" brushRef="#br0" timeOffset="44750">16585 8271 25258,'-26'-16'-3167,"-20"2"3387,27 6-555,-38 3 1194,23 4-299,-23 23 801,26 10-1309,8-3 0,3 3-558,2 20 695,1 2-635,13-2-194,4-14-1083,23 17-941,5-28-249,24 0 1797,-9-18 1233,-4-5 583,-2-4 408,-21-23 48,19-8 326,-23-12 326,4-17-1066,-7 21-330,-9-24-1620,0 28-170,0-3-39,0 20 301,0 23-725,0 19 1297,0 13 27,15 11-608,2 11-317,1-12-511,1-9 1,0 0-691,-3 2 2590,21 7 0,-14-23 0,0-4 0</inkml:trace>
  <inkml:trace contextRef="#ctx0" brushRef="#br0" timeOffset="45015">17053 7785 25708,'0'-24'-5306,"0"4"3897,0 6 435,0 31 605,19 18-734,-15 19 615,15 9-204,0-7-1463,-14 4 1939,11-29 0,-1 0-454,-12 33 527,8-32 0,0 0-519,-8 29 798,7-21 1,-1 0-523,-7 18-186,5-16 0,0-1-348,-6 2 42,3 3-170,-4-20-465,4-8 1519,-1-3 1,2-8 0,-2-3 0</inkml:trace>
  <inkml:trace contextRef="#ctx0" brushRef="#br0" timeOffset="45233">17550 7993 25888,'0'-9'-4947,"-19"4"5817,-6 17 1746,-27 14-1050,8 8-1069,-4 8-443,23-12 0,2 1-163,-12 17-202,13-2 0,3 0 1162,-1 10-1336,13-9 1,3-1-2421,-1 7 1066,16-21 1,3 0-2320,-8 5 394,47-5 3598,-28-5 1,27-7 0,-10-4-1</inkml:trace>
  <inkml:trace contextRef="#ctx0" brushRef="#br0" timeOffset="45571">17733 8515 24539,'23'-4'1490,"10"1"-1518,13 3-315,3 0 47,-7 0 249,0 0-411,2 0 294,17-15 637,-16 11-638,16-23 735,-34 11 232,-3-6 634,-17-10-2425,-6 12 79,-22-12-821,-8 17 381,-26-1 811,10 11-245,0 3 260,14 19 1015,3-12 1072,4 34-625,1-6 548,12 12-1657,2 19-579,27-25-1431,-13 13-317,43-20-860,-23-1-650,31-6 1345,-9-3 2636,4-6 1,4-4 0,1-4-1</inkml:trace>
  <inkml:trace contextRef="#ctx0" brushRef="#br0" timeOffset="45754">18825 8073 26068,'-19'19'-1674,"5"19"0,14 6 1,0 9-1</inkml:trace>
  <inkml:trace contextRef="#ctx0" brushRef="#br0" timeOffset="45883">18968 8745 25528,'0'11'-6386,"0"-1"4258,0-4-1365,0-2 3827,17-2 1,-13-1 0,12-1 0</inkml:trace>
  <inkml:trace contextRef="#ctx0" brushRef="#br0" timeOffset="46671">19730 8001 26248,'-2'12'-3337,"16"9"138,-10 16 1633,12 4-30,-4-4 561,2 22 523,1-14 251,-5-6 1,0-1-1908,1 5 1381,8 19 519,-9-31-48,2 3 239,-11-18 290,6-3-1815,-6-6 1722,1-23 561,-1-31-176,-1-5-102,10 18 1,0 1 816,-4-12-213,28 2 494,-30-1-561,26-4 798,-13 15-841,12 0 572,-4 24 719,-10 22-2597,1-8 1183,-7 42-2475,4-4 970,-7 13 60,0-16 1,-2-1-458,-2 8 384,-1-11 0,0-1-1633,-1-1 2179,0 6-1070,1-23 1273,-1-4 451,5-6-557,1-21 886,13-16 354,-2-12-698,7-6 0,1-2 564,4-10-674,-10 22 1,3-5-1,-3 5 852,10-16-385,-9 14 0,0 1 759,2 5-952,7 3-184,-14 22 793,5 9-533,1 45-2185,-4-14 708,0 16 0,-1 3-748,2 8 450,0-6 1,-1 1-1880,2 11 945,-5-24 1,0-2-2758,6 13 4275,4-7 1,2-4 0,4-4 0</inkml:trace>
  <inkml:trace contextRef="#ctx0" brushRef="#br0" timeOffset="46917">20787 7519 26967,'-4'-4'-2458,"2"19"0,21 8 1,6 19-1</inkml:trace>
  <inkml:trace contextRef="#ctx0" brushRef="#br0" timeOffset="47404">20973 8062 26248,'0'-9'-5486,"0"0"4436,0 5 256,0 20 245,0 17 124,0 13 318,0-9 0,0 1-211,0 13-481,0-15 1,0 0 798,0 14-90,0 0-539,0-1-451,0-2-269,18-2-1270,-13-5 2615,21-14 1,5-2 0,-5 8 0,5-12 0,-1-1 0</inkml:trace>
  <inkml:trace contextRef="#ctx0" brushRef="#br0" timeOffset="47886">21853 8133 26158,'-19'-24'-6191,"14"2"3207,-34 5 3797,11 3-357,-10 7 416,-11 19 853,18-8-790,-4 36-1015,14-19 1752,10 22-754,4-8-1441,7 17-437,18-14-443,-3-8 0,5-2-1301,23-1 1907,-8-11 1,2-3 264,7-1 77,13-5 1332,-19-3 247,-7-4 472,-3-18 1041,-3-9-669,-12-9-1411,-2-17-597,-11 19-507,0-12-466,0 16-389,-17 4-538,13 3-289,-29 5 1300,17 8 783,-2 19 1992,-4 9 49,11 41-1543,-2-9-157,8-14 1,2 2 310,3 26-326,0-31 0,0 1-422,0 1 0,0 1-50,0 15 0,0 1-735,0-15 1,0 1 118,9 23 1,1-2 238,-6 3 477,6-17 1,-1-2-277,-9-3 378,0 3-269,0-21-271,0-9-1996,-19-3 3337,-3-8-585,-21-19 1,21-12 0,3-20-1</inkml:trace>
  <inkml:trace contextRef="#ctx0" brushRef="#br0" timeOffset="48534">22502 8088 26068,'7'23'-7998,"-1"9"7019,-2 1 0,-2 2 212,1 21 481,2 8-17,-4-17 196,1-1-22,-1 0-1475,-1-5 2197,1-2-347,0-5 36,2 3 14,-1-14-235,2 2-316,-3-34 582,1-15-198,-2-16-95,0-10 87,9 16 0,0-2 361,-4-22-461,9 5 0,2 0 288,3-10-149,-13 23 0,3 1-305,23-9 516,-20 7-256,13 7-226,4 4 641,-6 14-45,21 4 510,-18 30-1071,21 9 1,-21 10-1,9 2 1</inkml:trace>
  <inkml:trace contextRef="#ctx0" brushRef="#br0" timeOffset="48904">23222 8284 24359,'0'-39'-4137,"-17"5"1074,-5-4 1494,-20 8 1978,-2-2-160,5 16 504,4 6 26,10 10-779,-7 18 2090,9 11-317,-4 11-59,15 6-1591,5-7-156,3 0-587,4 15-465,0-16-601,24 17-1171,4-31 1753,27 1 621,-14-17 1229,1-5 330,-15-3 336,-1-21 378,-4 15-960,-6-22 1,-4-4 583,1 6-1009,-1-9 0,-1-3-436,-6 1-956,3-9-111,-5 21-124,-3 4-388,0 4-51,0 24 924,0 13-99,21 34-419,-2-6-29,6 8-516,3-17-156,-24-2-41,29-4 51,-18-4 2052,18-5 0,-5-12 1,3-4-1</inkml:trace>
  <inkml:trace contextRef="#ctx0" brushRef="#br0" timeOffset="49178">24047 7684 25978,'0'-35'-5216,"0"5"3447,0 9 1424,0 6 336,0 6-57,0 22-148,0 18-14,-17 14-361,14-1 0,1 2 720,-6-14 0,-1 1-29,8 30 1,2 1-119,-1-24 0,0 1-14,0 11 0,0 6 0,0-6-15,0-11 0,0 0-405,0 4 1,0 5-1,0-8-180,0 10-379,7-17 1,1-3-1151,-4-3 1977,11-2 1,-15-33 0,0-9 0</inkml:trace>
  <inkml:trace contextRef="#ctx0" brushRef="#br0" timeOffset="49317">23640 8080 24898,'0'-20'-6295,"18"2"8252,-14 7-2567,47 2 2163,-24 2-455,34 4-729,-12 1-154,4 2-1191,-14 7 1,0 3 897,17 9-84,-20-9 1,-1 2-1,9 21 1,-3-10-1</inkml:trace>
  <inkml:trace contextRef="#ctx0" brushRef="#br0" timeOffset="49501">24493 8238 24629,'8'0'1260,"0"14"-6430,0-10 5115,-1 26-2093,-1-26 1957,0 46-843,0-29 646,-2 14 0,-1 1-1658,1-6-2128,3 20 2822,-5-34 1060,7 2 1,-4-13-1,4-2 1</inkml:trace>
  <inkml:trace contextRef="#ctx0" brushRef="#br0" timeOffset="49666">24627 7760 24808,'0'-22'-6475,"0"1"4077,0 8-1455,0 20 3693,0 17 0,0 12 1,0 6-1</inkml:trace>
  <inkml:trace contextRef="#ctx0" brushRef="#br0" timeOffset="49983">25067 8066 25888,'-23'-14'-2504,"-2"3"1907,-15 11 1867,3 22 159,7-3-546,-3 24-954,10-14 1,0 0-19,-9 18-182,11-5 1,4 0 628,5 5-655,4 12-1053,8-13-664,22-17-357,11 2 1198,12-22 1154,-11-4 0,-1-5 464,12-21 1082,13 15-663,-30-24 1,-3-4 139,11 7-310,-9-13 1,-4-3 291,-8-1-1248,-5 7 1,-4 0-1370,-6-4-1938,-20-17-181,15 33 3376,-37 2 1,14 18 0,-23 5 0</inkml:trace>
  <inkml:trace contextRef="#ctx0" brushRef="#br0" timeOffset="50367">25252 8095 25258,'5'-7'-544,"2"6"2570,-1-6-2368,2 7 438,1 0 88,-1 15-2592,6 12 660,-4 7-425,6 22 335,-7-18-781,0 27 957,-6-29-35,1 7 21,-2-21 1847,2-4 19,-1-5-109,2-7 326,-2-2-205,10-26 1114,-3 17-599,10-31 0,2-7 366,4 10-418,5-17 1,0-3 1001,2 4-473,-4 7 1,1 1 628,6-2-844,-14 17 0,0 1 141,8 3 25,-3 10 421,0 5-418,4 25-1609,-9 2-249,-5 8 0,-3 5-1190,0 14 271,-5-1 0,-1 2-2673,-1 13 3979,-4-7 1,0-1 0,-2 10 0,-1-23 0,0 0-1</inkml:trace>
  <inkml:trace contextRef="#ctx0" brushRef="#br0" timeOffset="62367">10227 10645 24089,'6'-16'-883,"-1"2"-48,1-5 681,-1 5-48,-2-1-38,-1 1 387,-1-17-651,-1 14-996,0-11 894,-19 21 996,-8 3 412,-13 3 128,-5 26 18,11-4 0,-1 4-138,7 4 1,0 2 51,-12 6 0,1-1 7,10-5 1,3-1-131,-1 2 1,2 1-493,1 0 0,2 0-255,3 0 1,2-1-217,3-1 1,1 0-986,-2 28 415,9-24 0,5 0-1527,32 14 192,-5-15 1,6-6 791,4-14 1,5-5 1480,2-1 0,4 0 0,-3-5 1,3-9-1,-1-4 0,19-1 0,0 0 1</inkml:trace>
  <inkml:trace contextRef="#ctx0" brushRef="#br0" timeOffset="62732">10892 10633 24988,'-28'0'1709,"11"19"-2238,-3-14 1637,11 36-2889,-9-24 1976,2 22-790,3-6 13,-6 22-471,8-7 503,4-9 0,1 1-623,2 10 199,2-11 0,2 0 579,0 5-1163,0 9 799,0-21-89,0-6 125,0-3 47,13 0-401,-10-9 513,20-22 2772,-20-21-2047,14-35 369,-9 7-284,3-5-68,-5 28 1,0 1 153,1-15-170,2 6 1,0 1 1,5-5-1957,0 10 1,2 1 1127,6-3 862,8-5 0,-5 18 0,0 3 0</inkml:trace>
  <inkml:trace contextRef="#ctx0" brushRef="#br0" timeOffset="63202">11317 10989 25258,'-12'0'900,"26"16"-5288,14-12 4953,18 23-1571,6-24 1650,-6 9-710,6-12 575,2 0-509,2-16 537,-1 12 482,-20-10 1,-1-4-212,15-6-29,-16 4 1,-3-3-482,-6-12-49,-2-7-712,-18 18-510,-1-4-827,-31 11 446,20 4-1132,-44 6 1797,16-1 99,-8 7 977,-12 17 787,28-11-358,6 21 0,5 5 143,3-5-691,0 35 700,14-1-2384,0-13 341,7-9 0,4 0-1958,18 5 462,-2-11 0,3-2-1492,24-2 4044,6 1 1,-10-19-1,2-3 1</inkml:trace>
  <inkml:trace contextRef="#ctx0" brushRef="#br0" timeOffset="63569">12633 10719 25258,'-54'0'968,"13"15"1149,-16 11-1328,28 10-1776,-7 19 43,12-17 306,12 11-509,0-15 193,12-2-615,0-3-1279,20 5-417,10-14 1229,25-1 1621,-7-14 584,1-5 962,-13-25 205,0 19 597,-5-46-777,-2 29 1204,-7-24-1349,-1 11 207,-6-17-1727,-2 15-321,-7-20-872,-2 32 469,-4-1 166,0 43-697,20 33 172,-15 7 899,10-10 1,4-1-618,8 5 579,-11-19 0,3-2-617,24 9 33,-4-7 140,2-5 1364,-6-15 0,2-3 0,20 2 1,-17-8-1,-1 1 0</inkml:trace>
  <inkml:trace contextRef="#ctx0" brushRef="#br0" timeOffset="63800">13618 10519 25078,'0'-56'-4946,"-17"3"1366,13-5 2726,-13 19 440,0 1-400,13 49 1738,-13 46-296,17 6-1472,0-18 1,0 1 899,-1 0 0,2-2 108,5-9 0,2 1-172,-8 23 0,3 0 76,11-25 1,0-1-684,-13 19 0,1-1-1623,23 2-294,-22 9 1269,16-30-978,-17-7 2119,12-7 1,-13-6 0,5-5 0</inkml:trace>
  <inkml:trace contextRef="#ctx0" brushRef="#br0" timeOffset="63934">13338 10623 24808,'0'-36'-6295,"23"2"7162,-1 3-361,25 3-258,-12 11 1,1 2-349,22-5 232,-17 9 0,0 1 0,17 5 0,-2 2 0</inkml:trace>
  <inkml:trace contextRef="#ctx0" brushRef="#br0" timeOffset="64183">14117 11048 26338,'23'-13'1730,"5"2"-363,13 11-2231,-1 0-321,-5-6-56,3 5-1118,6-9 2362,5 9 0,2-7 1,3 3-1</inkml:trace>
  <inkml:trace contextRef="#ctx0" brushRef="#br0" timeOffset="64701">15327 10139 26877,'-7'-29'-7263,"-1"4"4408,6 5 2833,-4 6-447,3 5-31,1 27 1025,1 2-377,1 26-1744,0 1 2018,0 7 196,17 10-638,-15-29 0,0 0 176,5 1 0,2 2-102,-2 16 1,0 1-371,0-14 0,2 1 153,1 2 0,0 3 0,1-5-283,1-4 0,-1-2-88,0 10 0,-1-3-538,4 10 231,-2-5-51,-2-8 134,0-6-748,-4-6 605,-1-7-242,-3-7 1478,-18-22 909,-8-16-267,1-12-259,-22-8 171,26 7-417,-7 7 0,-1-1 238,-3-17-667,7 7 1,2 0-324,6-5-358,6 9 1,1 1 204,8-1 597,0-7-1401,48 15 2926,-15 11-1331,15 7 0,4 4 953,5 1-867,-18 4 1,0 1 0,19 1 0,0 0 0</inkml:trace>
  <inkml:trace contextRef="#ctx0" brushRef="#br0" timeOffset="65033">16128 10634 25978,'-27'-16'-2934,"-33"13"4055,37-13-1256,-12 14 1,-3 4 890,3-2-235,-24 0-303,29 21 282,-3 9-456,15 11 203,10 1-1517,1 0 365,31-11-1788,7 12 579,13-24 948,15-3 369,-23-10 792,-1-13 0,-1-2 1542,-1 5 542,14-30-12,-35 7-363,2-19-755,-12 11-1499,2-2-281,-1 25-234,4-1-96,2 13 837,13 17-1398,-5 11-457,10 10-324,-5 7-547,2-10 2915,0 1 0,-1-3 1,-1-2-1</inkml:trace>
  <inkml:trace contextRef="#ctx0" brushRef="#br0" timeOffset="65816">13807 10956 23009,'10'-11'-275,"6"8"1373,-3-18-2049,13 7 1851,-8-7-813,13-5 102,-12 11 149,7-6-102,-10 9 375,0 0-674,-5 1 687,1-3-1392,-6 5 651,-1-4-820,-4 7-253,-1-2-192,-17 6 1107,-3 0 63,-21 2 235,19 13 614,-17 4 434,17 0 229,-9 23-583,1-22 1311,19 22-2800,-4-14 445,14 1-1234,-5 1-134,6 1-960,20-1-203,-15-1 457,30-9 0,7-2 2231,-1 7 0,5-9 0,4-3 0,-16-4 0,0-1 0</inkml:trace>
  <inkml:trace contextRef="#ctx0" brushRef="#br0" timeOffset="66766">16835 9871 25528,'-18'-26'-6352,"14"4"4000,-14 9 2661,4 6 340,10 27-534,-10 5 611,4 26-796,7 3-1432,-7 9 1754,9-29 1,2 1-20,-1 3 0,0 0-396,0 0 1,0 0-169,0 1 1,0-1 164,0 0 0,0-1-383,0-1 0,0 0 352,0-1 0,0-1 103,0 32-217,0-1-120,0-5-289,0-1-269,0-7-90,0-3-1350,0 6 2429,0-18 0,0 3 0,0-19 0</inkml:trace>
  <inkml:trace contextRef="#ctx0" brushRef="#br0" timeOffset="67316">16740 10600 23459,'0'-16'-5936,"0"1"4078,0 0 1243,20-9 2376,6 9 303,-1-7-802,33 13-129,-33 4-430,30 2 1162,-8 22-554,-15 11-1026,9 14-1565,-17 5 73,-14-5 1,-2 1-835,2 12 1020,-13 1 1,-9-2-586,-24-3 1317,5-10 0,-3-3 667,5-17 0,0-3-791,-8 10 0,1-1 336,-2-3 763,-7-1 1,30-18 0,6-5-1</inkml:trace>
  <inkml:trace contextRef="#ctx0" brushRef="#br0" timeOffset="67699">17242 10933 23549,'4'11'-8713,"1"-2"6439,3-9 5313,4-18-1962,3 14 1194,4-36-2213,3 18 733,3-24-1236,2 6 2531,0-5-1196,-9 9 0,-1 0-1347,8-21 434,-7 5 0,-1 0-1437,-3-13 1522,-5 8 1,-3 0-720,-3 22 0,-2 1 331,0-11 0,-1-1-48,2 3 0,-4 3-608,-18-19 305,19 16 0,-3 4-265,-32 4 524,33 0-161,-25 43 2676,25 32-2092,-18 14 244,17 2 1,2 2-141,-3-18 1,0 1 60,2 8 0,2 4 1,0-3-59,1-3 1,0-1-147,-1 15 1,2-2-4,8-18 0,0-3-1237,-8 1 1,3-2 904,12 0 1,2 0-1100,-5 10 0,-1-1 433,4-12 0,2-1-774,7 16 0,0-3 1758,6-3 1,11 6-1,-12-23 1</inkml:trace>
  <inkml:trace contextRef="#ctx0" brushRef="#br0" timeOffset="68000">17777 11094 26068,'-14'-11'-4067,"10"-4"317,-10 10 4570,35-5 1763,-15 0-2362,40 1 874,-24-4-159,24 0-399,-7-5 1376,3 0 811,-1-4-2172,-12 5 1,0 0-670,8-10 453,-10 3 0,-3-2-827,-9-4-519,1-24-577,-16 22-636,0-10-48,-25 8-64,-7 11 897,-26 0 698,14 16 645,-7 24 1503,33 3-1128,-1 18 0,4 5 375,12 7-767,4 3 0,7-1-295,9-24 1,7-3-1182,14 16 0,5-3 296,-5-15 0,2-4 1233,5 5 1,1-3 0,-9-8 0,-2-2 0,3-2 0,0 1 0</inkml:trace>
  <inkml:trace contextRef="#ctx0" brushRef="#br0" timeOffset="68219">18840 10757 25528,'59'12'-817,"-12"-8"1015,11 8-662,-13-2-119,9-8-518,1 8 1116,-10-6 1,1-1-1,-11-3 1,1 1-1,10 2 1,1 0-1</inkml:trace>
  <inkml:trace contextRef="#ctx0" brushRef="#br0" timeOffset="69433">20668 10152 25528,'0'-17'-5216,"-23"3"4771,-5 8 1373,-15 18 1052,2 6-410,5 19-1314,-3 4 12,-1 8-428,21-21 0,1 1 680,1 1 0,2 0-370,1 2 1,2 1-607,-2 30-1323,5-1-384,9-3 209,21-3-1302,4-6 1811,-3-26 1,6-3-318,15 3 0,4-3 1803,-9-7 1,2-2 0,17 2 0,1-5 0,-13-6-1,-1-1 1</inkml:trace>
  <inkml:trace contextRef="#ctx0" brushRef="#br0" timeOffset="69785">21477 10447 25258,'-45'-30'-1276,"13"12"1,0 1 518,-16-4 786,5 9 0,-1 2 388,-8 5-40,10 8 0,1 6 706,-1 17-321,-7 11-552,26 7 317,11-4-611,5 0-592,27 20-1316,1-18 848,11-7 0,6-3-1102,17-1 1272,-3-11 1,3-5 540,-21-8 0,-1-3 608,10 0 0,-2-2 732,10-2 367,-9 0 1043,-6-16 246,-13-7-1157,-3 2-210,-12-33-1486,-2 33-97,-25-38-1609,0 34 121,-3-5 140,-10 12-20,28 30 997,-13 8 562,17 35-273,17-10-1084,-12 3 492,22-26 0,4-2 385,-4 9 884,12-10 0,3-4 0,7 1 0,15-1 0</inkml:trace>
  <inkml:trace contextRef="#ctx0" brushRef="#br0" timeOffset="70066">22163 10097 25348,'0'-48'-4496,"0"-7"2457,-15 18 757,11-2 970,-12 44 3285,16 6-3534,-8 29 518,7-6 1,0 1-1418,-7 26 1533,7-1 0,2 0-81,-1-20 0,0-2 355,0 14 0,0-2-296,0-14 1,0-2-2288,0 32 2236,0 0-544,7-23 1,0 0-553,-3 19 71,3-15 0,0-2-147,-7-1-897,0 15 1259,0-35 271,0 0-769,0-17 1477,-22-22 1,17 12 0,-17-15 0</inkml:trace>
  <inkml:trace contextRef="#ctx0" brushRef="#br0" timeOffset="70200">21940 10746 23819,'-11'-38'-2509,"0"1"0,-4 1 1,4 2-242,9-14 2366,-6 2-171,8-12 580,23 18 1105,11-14-177,15 31-1197,-13 9 1,1 3 2309,11 5-1184,-15 2 0,1 4-1081,0 10 0,-3 1 413,17-6 0,-18 13 0,-1 5 1,6 2-1</inkml:trace>
  <inkml:trace contextRef="#ctx0" brushRef="#br0" timeOffset="70484">22510 10716 23369,'0'13'-5036,"0"-3"3177,0-2 975,0-3 155,18-3 2182,8 0-361,25-17 398,-7-4-1364,-10 1 0,-1-1 1895,8-13-1179,2 4 1,-2 1 1173,-3-4-1156,-4 3 0,-4-1-603,-13 2-328,0-13-912,-13 18-519,-3-8-380,-20 18 626,15-1-1269,-31 10 2120,31 20-721,-26-12 1913,27 35-1322,-11-21 1381,14 21-985,0-7-830,0 0 399,0 0-2454,26-2 650,-19-2 2034,51-3 0,-26-5 1,30-2-1</inkml:trace>
  <inkml:trace contextRef="#ctx0" brushRef="#br0" timeOffset="71183">23852 10314 25078,'-21'-9'-2314,"-2"1"1868,-26 8 1406,13 20 318,-4-15-615,13 39-1124,-1-24 881,6 24-1128,2-9 1040,12 1-1025,2 0-492,6-2-1177,0-2 165,26-2 279,11 3-104,15-13 1951,-18-10 1,0-2 123,7-4 961,12-4 260,-22 0 323,-3-22 245,-7 16 548,-1-52-1564,-10 36-763,-5-11 1,-2-2-633,-3-1-99,-8 1 0,-1 1-1408,5 2 412,-27-12-367,15 34 498,-10 31 2718,11 23-975,0 15-111,14-25 1,1 0 130,-7 23 479,7 3-461,0 3-190,9-17 1,3 1-604,-1-13 0,1 2-619,9 21 1,1 0-179,-1 3 863,-5-23 1,-3-1 48,-10 6 333,9-8-472,-3-7 168,-6-6 713,6-5-738,-9-7-666,-17-4 2730,-4-3-596,0-24-2364,-15 17 1420,32-42 1,-28 23 0,15-24 0</inkml:trace>
  <inkml:trace contextRef="#ctx0" brushRef="#br0" timeOffset="71516">24508 10336 25078,'-46'-1'859,"18"19"86,-10-13-677,22 37-1781,-8-22 1597,-5 23-443,25-8-892,-24 3 886,26-1-1162,-8 15-140,28-14-1865,17 16 1731,7-29 817,-4-10 1,0-2 278,11-6 1201,-14-3 0,-1-1-272,16-3 1247,-3-15 368,-1 11 715,-6-31-557,-4 17-307,-6-21-1390,-6-11-774,-11 9-33,-9 5 1,-1-1-955,-3-4-915,-26-9-553,20 21-139,-48 5 2752,47 8 0,-47 7 0,19 5 0</inkml:trace>
  <inkml:trace contextRef="#ctx0" brushRef="#br0" timeOffset="71871">24965 10315 23549,'7'24'-7716,"-2"-4"5428,-1 41 1660,-3-20 576,-1 17 124,0-12-239,0 1 199,0 0-1719,0-5 2358,0-1-130,0-6 753,-13 4-472,10-16-637,-10 0 779,13-39-1054,23-13 567,-9-4 1,1-3-5,5 6 1,2-2-60,6-16 1,0-1-88,-10 18 1,0 0-821,14-21 1,0 1 424,-12 22 1,-1 3-443,5-8 1,0 1 888,17-11 1,-12 18 0,4-1 0</inkml:trace>
  <inkml:trace contextRef="#ctx0" brushRef="#br0" timeOffset="72116">25717 10442 25078,'5'0'1260,"0"-10"-2747,-1 7 2784,-2 8-4830,0 23 1919,-2 9 642,0 28 243,0-20-204,0-5 0,0 1-1383,0 5 40,0 11-1470,0-24 2302,0-5 1331,17-6 0,-13-4 0,13-5 1</inkml:trace>
  <inkml:trace contextRef="#ctx0" brushRef="#br0" timeOffset="72300">25927 9844 25798,'-9'-15'-8587,"7"3"2423,-7 27 6086,9 13 1,0 19-1,0 1 1</inkml:trace>
  <inkml:trace contextRef="#ctx0" brushRef="#br0" timeOffset="72700">26282 10559 26158,'-18'2'2222,"4"0"-2014,64 0-813,-21-2 388,7 1 0,2-2-190,3 1 35,3 0 116,0 0-104,14-15 561,-16-2 7,-11 0 0,-3-2 249,0-9-148,2-14-512,-21 14-590,-2-8-271,-7 11-262,0 4-690,-20 3 398,-4 2 236,-23 8 1227,11 2 291,-2 25 1506,4 10-319,8 12-310,5 4-150,3-8-144,16 2-1133,-7 0-1239,9 16-779,19-17-3374,12 21 1801,10-32 3927,6 3 1,-10-21 0,3-3 0</inkml:trace>
  <inkml:trace contextRef="#ctx0" brushRef="#br0" timeOffset="72967">27040 10290 24629,'0'-13'-4677,"-16"3"3896,0 4 1420,-3 18 1361,7 11-1998,12 10-1129,0 5 282,0-5-841,0 2 1776,22 19-1270,4-12 556,-1-8 0,-1 1-1370,2 3 951,13 10 1448,-24-11-1209,5-12 723,-11 11-438,-9-20 1138,-18 6 812,-20-12-2882,-6-1 1,-3-1 1800,11-5 0,0 1 1,-10 1-1,3-1 0,-4 0 1</inkml:trace>
  <inkml:trace contextRef="#ctx0" brushRef="#br0" timeOffset="73119">27902 10926 11158,'3'-33'0</inkml:trace>
  <inkml:trace contextRef="#ctx0" brushRef="#br0" timeOffset="97055">4112 8731 21930,'0'16'-6295,"0"-2"4166,0 1 1065,0-2 335,17-2 917,-13 0-1373,24 10 1439,-25-6-2207,8 5 1467,-11-10 576,0-3-180,0 0 90,0-2-115,0 0 0,0-3 0,0-2 0</inkml:trace>
  <inkml:trace contextRef="#ctx0" brushRef="#br0" timeOffset="98134">4087 8548 22650,'0'35'-5846,"0"3"3807,0 5 1155,0 7 629,6-9 0,2 2-48,-6-8 1,-1-1 19,7 14 1,-2 1 169,-5-13 1,-2 0-677,1 1 0,0 1 789,0 0 0,0 0 90,0 1 0,0 0-45,0 1 0,0 0 72,0 1 0,0 1 43,0 20 1,0 1-10,0-15 0,0 1-64,0 6 0,0 6 0,0-5-141,0-5 0,0-1 84,0 7 0,0 5 0,0-5-30,0-6 0,0-1 44,0 14 1,0 2 0,0-3 0,0-3-51,1-14 1,-2 2 51,-3 1 1,-2 4 0,2-5 63,2-6 1,0 0-15,-6 3 1,-2 3 0,3-4 7,5-5 0,1-1 4,-9 25 0,0-2-267,9-25 1,0-2-85,-7 8 1,-1 0-1003,6-6 0,0-2 1272,-7 14 1,4 8 0,3-25 0</inkml:trace>
  <inkml:trace contextRef="#ctx0" brushRef="#br0" timeOffset="98716">875 9290 25708,'0'38'-6296,"0"27"4258,0-13 1399,1-13 1,-2 4 539,-6 6 1,0 1-92,5-9 1,0 1 71,-2 2 0,-2 5 0,2-5-296,4-4 0,0-1-840,0 10 0,0 1 189,-1-6 0,2-2-350,17 19 1347,-16-23 0,1-2 1,14 7-1,-17-3 1</inkml:trace>
  <inkml:trace contextRef="#ctx0" brushRef="#br0" timeOffset="98883">585 9987 24808,'-18'-33'-8508,"0"4"5998,13 6 1159,-1 0 483,6 9 931,25-1 2157,13 8-921,13 4-2065,-10 2 1,2 1 1731,11 0-568,-14 0 1,0 0 0,20 0 0,2 0 0</inkml:trace>
  <inkml:trace contextRef="#ctx0" brushRef="#br0" timeOffset="99235">1398 9750 26068,'-34'0'449,"6"0"-179,1 18 547,9-14-241,0 37-1865,4-21 870,6 23-778,1 8-119,6-11 570,-2-5 1,3-1-871,19 3-1140,-14 11-116,34-14 1640,-14-11-645,21 0 1942,-9-17 724,13-22 1521,-23-13-639,0-13 533,-17-2-773,-10-6-1262,0 10-63,0-11-429,-15 8-1665,11 13-492,-10-5 317,3 25 1150,8 24 692,-8 15 409,29 14-1657,-13-3 267,28-10 935,-29 0 510,47 4 1,-29-18 0,30 2 0</inkml:trace>
  <inkml:trace contextRef="#ctx0" brushRef="#br0" timeOffset="99482">1933 9732 26158,'0'-17'-5936,"-17"1"4517,13 6-1024,-29 3 4010,15 29-346,-2 10-654,6 14-662,5-1-1119,7-10 1428,-7 1 43,9-2 569,23-3-2388,-18-4-304,39-5 1180,-14-4 485,9-9 587,12-3 760,-22-20 156,7-11 69,-15-8-1029,-9-5-1226,-4-4-1216,-8 10 1849,-24-6 1,17 24 0,-17 3 0</inkml:trace>
  <inkml:trace contextRef="#ctx0" brushRef="#br0" timeOffset="99635">1527 10726 25348,'0'13'-2189,"0"-1"1,0-5 0</inkml:trace>
  <inkml:trace contextRef="#ctx0" brushRef="#br0" timeOffset="100254">2213 9475 26158,'37'0'809,"-17"15"-3924,14-11 3593,-30 37-2775,23-17 1383,-24 26-138,18-7-332,-19 5 442,8-14 0,0 0-1245,0 16 1542,2 13-1086,1-26 1251,-8-4-20,3-6 19,-1-1-366,-4-10 708,-1-23 1406,-1-21-932,-1-38 18,0 8 33,0 14 0,0-1-169,0-9 74,0 12 0,0 2 172,0-1-37,0-2-563,16 26 1918,1 24-1007,21 33-767,-16 5-569,-2 18-29,-8-22 2,-7-1 264,3-3-95,-2 8-1458,-3-16 597,1 4 700,0-23-205,-1-1 380,2-9 2412,0 0-175,5-21-566,-3 16 825,6-41-1383,-1 22-156,-2-9 1,-1-3 747,2-11-626,-2 7 0,-1 2-1757,-1-4-286,1-4 1498,-2 25-874,-3 10 1077,6 0 308,-2 10 827,5 14-1891,1 16-661,-1 9 564,-1-6 1,0 1-462,3 7-608,6 17-862,-5-19-1157,1-6-459,3-3 1812,-1-6 2538,4-11 1,-1 1-1,1-7 1</inkml:trace>
  <inkml:trace contextRef="#ctx0" brushRef="#br0" timeOffset="100537">3098 9479 26068,'0'-10'-5486,"-13"4"5380,-3 24 1390,-8 11-650,10 15-1146,6 16-209,8-23-217,0 12-748,18-9 1128,-13-14-399,29 10-505,-10-26 1014,17 1 715,-7-11 1089,-13-20 264,4 15 369,-21-38-1175,19-10 239,-21 2-1197,-7 11 0,-1 2-1261,0 6-1329,-33-3-1117,11 16 3853,-17 11 0,0 17 0,5 12 1</inkml:trace>
  <inkml:trace contextRef="#ctx0" brushRef="#br0" timeOffset="100734">3345 9514 26068,'4'-9'-2078,"2"6"5264,-3-6-5092,6 9 2353,0 19-3084,7 5 1083,-3 10-246,2-1-3110,3 6 1402,-6-11 2762,5 12 0,-6-16 0,1-1 1</inkml:trace>
  <inkml:trace contextRef="#ctx0" brushRef="#br0" timeOffset="100923">3643 9250 26877,'0'-11'-5756,"0"1"3718,0 3-1905,0 1 1776,-12 4 2716,9 16 0,-20-10 0,10 13 0</inkml:trace>
  <inkml:trace contextRef="#ctx0" brushRef="#br0" timeOffset="101149">2995 9187 25078,'-10'-11'-5785,"2"2"3996,5-13 543,1 7 442,2-1 805,22 2 2490,-17 5-1666,32 2-338,-20 4 1340,15 24-1332,-5-16 880,-10 48-2307,-8-33-2264,-9 38-636,0-30 3561,0 5 1,0-22 0,0-4 0</inkml:trace>
  <inkml:trace contextRef="#ctx0" brushRef="#br0" timeOffset="101317">3383 8264 27597,'0'-24'-6476,"0"5"4348,0 8 1064,-17 6 1964,13 28-2741,-13 1-862,2 26 2686,11 1 0,-24 7 0,12 6 0</inkml:trace>
  <inkml:trace contextRef="#ctx0" brushRef="#br0" timeOffset="116033">977 13796 25618,'0'-13'-4766,"0"0"2997,-16 0 1574,12 1-1225,-11 1 1857,15-1-568,-16 3 618,12 1-2516,-11 3 3290,4 1-287,1 3 6,-9 0 1145,5 1-905,0 18 23,4 2-1108,0 20 870,7-10-1891,24 20-798,-15-25 943,27-1 1,7-3-164,-7-2 507,13-4 0,3 0-2,1 2 437,-18-5 1,-1 0 461,7 3 148,-6 3 658,-6 0-674,-6 12-1678,-11-7-392,-3 18 3,-26-16 1665,14 7-1527,-37 0 1634,14-10-1441,-20 10 1105,20-19 662,-4 1 0,30-10 0,-10-3 0</inkml:trace>
  <inkml:trace contextRef="#ctx0" brushRef="#br0" timeOffset="116269">1523 13782 26158,'0'37'-6386,"0"-5"4348,0 3 883,0-3 607,0 1 122,17 2-641,-12 15 668,27-13-2429,-14 21 1704,1-28-129,9 4 409,-17-17-382,12-6 1236,-8-3 710,8-6 1,-5-19-1,7-6 1</inkml:trace>
  <inkml:trace contextRef="#ctx0" brushRef="#br0" timeOffset="116421">1822 13977 24898,'1'-54'-4631,"-1"15"2737,0-14 692,0 29 715,0-2 42,0 36 128,0 8 79,0 31-1359,21-8-346,2 20-238,13-25 772,-6 9 1446,9-9 0,-8-12 1,13 3-1</inkml:trace>
  <inkml:trace contextRef="#ctx0" brushRef="#br0" timeOffset="116767">2318 13707 25438,'-14'-9'-3223,"-4"3"2990,0 21 1650,-3 10-1109,19 10-1801,-6 1 795,8-7-262,0 0-636,0-1 1008,0-1-822,0-6-767,22-1 321,-17-5 408,34-7 1754,-35 1-1285,30-8 2522,-12 3-271,1-22 647,5-7 117,-18-11-700,3-16 197,-7 20-2053,-6-22 1049,0 28-1982,-15-12-524,11 47 1073,11-17 577,-2 47-1715,54-10 1002,-35 9-1183,30 1 2291,-37-15 1,17-2 0,-8-2-1</inkml:trace>
  <inkml:trace contextRef="#ctx0" brushRef="#br0" timeOffset="117025">1620 13446 23999,'-11'-17'-6951,"4"0"3545,32-23 5220,-19 12-1730,45-5 2061,-29 13-1160,36-7 324,-22 9-645,20-2 2044,-28 13 19,8 3-4083,-19 21 1075,-4 1 1,-6 18-1,-7-2 1</inkml:trace>
  <inkml:trace contextRef="#ctx0" brushRef="#br0" timeOffset="117217">2293 12709 25708,'14'-13'462,"-7"4"-1182,8 5 1806,-10 3-263,5 22-4124,-5-16 1357,-1 35 1,-2 12-1265,1-5 2973,-1 6 1,0 4 0,-2-21-1,0-1 1,0 3 0,0-1-1</inkml:trace>
  <inkml:trace contextRef="#ctx0" brushRef="#br0" timeOffset="117783">1108 15482 24718,'-17'0'1260,"-2"0"-900,2 16-190,-5-12 540,-11 41-1302,8-23 475,4 9 0,2 4-377,2 4-292,-3 14-113,13 0-456,4-13-116,2 20-599,24-29-1525,3 15 570,28-29 979,2 3 2183,-8-17 0,1-3 0,-14 0 0</inkml:trace>
  <inkml:trace contextRef="#ctx0" brushRef="#br0" timeOffset="118450">1482 15526 26428,'-17'20'-445,"13"38"-3087,-12-34 3097,14 11 1,4 2-1191,-2-4 590,0 20 360,0-25-911,34 19-620,-25-28-1307,41 7 3162,-30-21 696,12-3 1294,-14-19 47,7 12 615,-17-44-1702,6 29 1632,-9-41-960,-5 30-1507,0-10-155,-16 6-1580,12 12 38,-26-6 93,27 19 1003,-11 17 1723,14 11-1142,15 33-385,-11-17-1011,31 18 512,-13-27 888,19-5 493,-3-9 1326,-12-11-2029,-2 0 2508,-7-17 331,-5-6-419,2-24-431,-7 10-957,-1-2-818,-5 8-716,-1 5-543,0 23-179,0 13 40,14 29-59,2-3-416,18-4 1448,-2-14 818,-4-7 509,-5-11 1033,-10 0 269,7-16 85,-7 12 1630,3-44-1862,-10 28-772,-2-28-1140,-3 10-570,-1 10-923,0-5-1,0 11-174,-16 11 48,12 17 2229,7-2-1271,18 43-214,3-26-87,10 25-685,-30-16-349,36-3 2103,-35 0 1,30-3 0,-18-1 0</inkml:trace>
  <inkml:trace contextRef="#ctx0" brushRef="#br0" timeOffset="118683">1288 15326 25528,'-12'-9'-4772,"5"-2"1247,-1 3 2186,7-14 496,27 7 3161,6-20-1396,15 13 603,-1-7-1156,7 6 961,-12 8-1070,-7 7 1,-1 2 371,1 2-178,9 3 1,-19 1-1,-2 0 1</inkml:trace>
  <inkml:trace contextRef="#ctx0" brushRef="#br0" timeOffset="118866">2177 14774 25978,'-22'21'-234,"5"-1"-118,1 18-1117,12-4-1092,-12 26 610,16-11 473,0-14 1,0 0 1139,0 17 0,21 0 0,6 0 0</inkml:trace>
  <inkml:trace contextRef="#ctx0" brushRef="#br0" timeOffset="119131">2858 14979 26607,'0'-14'-6025,"0"0"4526,0 5 435,0 23 425,0 38 303,0 3 194,-1-16 0,2 2-109,6 1 1,0-2-1784,-3 24 910,9-8 1,0 0-760,-10 9 547,3-13 0,0-1-46,-6 7 1382,0-24 0,0 0 0,0 6 0,0-3 0</inkml:trace>
  <inkml:trace contextRef="#ctx0" brushRef="#br0" timeOffset="119384">2713 15582 24269,'0'-39'-5846,"0"0"3897,0 2 885,19 0 1953,0-12-658,4 13 222,1 9 1,1 2 344,-3 0-951,30-1 2289,-8 12 48,-11 8-139,23 1-1174,-23 5-14,18 20-1245,-23 2-846,5 2 142,-7 14-1337,-8-16 112,5 15-235,-12-16-615,0-2-141,-6-17 1067,-1-15 2184,-4-18 0,0-11 1,0-4-1</inkml:trace>
  <inkml:trace contextRef="#ctx0" brushRef="#br0" timeOffset="119800">3475 15359 24089,'0'7'-4857,"0"0"2999,0 0 1063,0 0 427,0 0-58,0 2 122,0 1 166,0 12-1459,0-4 1597,14 22-670,-10-16 304,10 12-371,-3-13 152,-8 0 355,17-4 273,-17 1-556,16-5 101,-11-2-1172,14-5 2104,-9-3 531,13-21 1400,-11 11-144,5-40-1431,-8 20 396,0-26-650,-4 9 1724,4-23-2347,-8 15-167,-1 11 1,-1 2-1583,-2-1 213,1-7 830,-1 26-122,1 21-257,-1 19 724,20 12-997,2 21-880,3-17-77,11 11 2286,-20-15 0,18-6 0,-9-2 0</inkml:trace>
  <inkml:trace contextRef="#ctx0" brushRef="#br0" timeOffset="120000">4165 15164 26248,'-15'-4'-1196,"-4"1"1120,0 20 710,-7-13 252,13 41-2195,0-26 1072,3 26-668,10-17-962,0 1 53,21 0-2881,11 4 1304,13-16 3183,5 7 1,-9-23 0,2 6 0</inkml:trace>
  <inkml:trace contextRef="#ctx0" brushRef="#br0" timeOffset="120153">4145 14287 26428,'-38'0'-90,"2"16"1556,2 2-1977,-3 18-2287,-1 3 2689,-5 7 1,22-19 0,1 2 0,-1 0 0,1 1 0</inkml:trace>
  <inkml:trace contextRef="#ctx0" brushRef="#br0" timeOffset="120839">1168 17203 26338,'18'15'-5248,"-4"5"2067,-6-2 803,-6 19 1829,6-20-506,0 21 585,-6-9 371,11 2-2184,-12-2 1921,11 1-72,-8-3 784,5-1-876,-2-4 424,1 3-457,-1-11-1537,-2 2 2186,-2-33 220,-2-26 454,-1-5-566,0 8 1,0 1 436,0-2-87,0-9 119,18 10 936,6 17 886,21-3-648,-9 19 425,1 3 250,-4 26-1765,-8-17-397,-6 22 0,-1 4-667,0-8-472,3 32-1461,-14-9-99,-3-9 1443,-14-1 1,-3 0-309,7-2 881,-37 16 1015,38-32-120,-37-5 57,14-7 1247,-11-2-1709,-3-25 0,18-9 0,-5-22 1</inkml:trace>
  <inkml:trace contextRef="#ctx0" brushRef="#br0" timeOffset="121216">1822 17149 25348,'5'0'1080,"-2"12"-6524,-22-8 7476,14 25-3318,-31-10 2745,32 10-2599,-10-1 1051,14-8-1597,0 3-181,0 6 2110,0-8-3502,0 10 2106,17-17-1365,-12 0 496,30-10 2264,-11-3 445,19-16 1681,-8-9 181,-4-8 287,-8-16-1161,-13 17-269,4-21 165,-13 24-2428,2-6 113,-20 11-1639,12 7 4,-13 1 1093,6 10 1282,9 24-278,-10 5 510,34 24-1424,-2-12-701,5 0-1096,4-6 3147,-9-16 0,-1 11 0,-2-14 0</inkml:trace>
  <inkml:trace contextRef="#ctx0" brushRef="#br0" timeOffset="121550">2172 16983 25618,'34'35'-5806,"0"0"3759,-6 4 479,-4-10 843,-2-4 251,-13-7-449,7-10 1424,-14 8-2544,12-13 3059,-10 10-2208,3-12 2170,-2 3-1386,-1-18 1046,0 10 1639,4-44-2558,-1 23 672,-1-9 1,0-2-1360,3-1 2054,3-11-1734,-5 23 1499,0 3-447,0 12-664,4 3 1845,-3 7-504,11 18-1256,-6-13 547,14 51-1493,-9-32-465,6 31-735,-6-23-529,2-3 2405,3-3 1,0-12 0,3-5 0</inkml:trace>
  <inkml:trace contextRef="#ctx0" brushRef="#br0" timeOffset="121903">2912 16788 25528,'-17'-4'-2088,"13"17"135,-12 6 2555,16 19-2540,0-1 166,16-3-70,2-13 1217,16-10-31,-6-25 1821,-12-11-516,-6-6-1088,-10-6 799,0 8 89,0-1 427,-22 1-870,17-5-1158,-36 11-366,36-2 78,-24 18 1972,26 19-129,-7 21 103,10 10-506,0 11 315,23-10-477,-10-10 1,0 0-1159,16 18 1267,-1-11 0,-3-1-1571,-17 2 826,17-16 1,0-2-354,-20 4-506,23-4 436,-26-5 238,9-3 1033,-11-5 1,0-3-1,0-4 1</inkml:trace>
  <inkml:trace contextRef="#ctx0" brushRef="#br0" timeOffset="122134">1730 16346 24629,'44'-19'3092,"-18"0"-3101,29-1 667,-31 7-40,9 4 1,1 3-301,-6 2-620,9 17-1052,-25 15-2006,-19 12 16,2 10 3247,-27-12 1,-6-1 0,21-6 0,-1 1 0,-22 11 0,1 0 0</inkml:trace>
  <inkml:trace contextRef="#ctx0" brushRef="#br0" timeOffset="124187">5178 13595 24359,'0'42'-5666,"0"-3"3717,0 16 1155,0-1 155,0 12 606,0-29 0,0 1-119,0 4 0,0 1 128,0 1 0,0 5-448,0-3 0,0 5 0,0-2 557,1 10 0,-2 2-39,-1-9 1,-2 6 0,-1 1 0,2-5 4,2-5 0,1-3 0,-2 5-1,-2 0 0,-1 5 1,-1 3-1,0-2 0,1-4 8,-1 8 1,2-4-1,-1 2-5,1-1 1,1 2-1,-1 2 1,0 0 11,-1 2 1,-2 1-1,1-1 1,0-3-18,2 6 1,0-4 0,-1 7-26,2-17 1,-1 4-1,0 3 1,0 0-1,0-2 1,0-5-9,0-1 1,-1-4-1,1 0 1,1 4 4,0 1 1,0 5-1,0 2 1,1 0-1,0-2 1,0-6-50,-1 15 1,0-6 0,1 6 1,1-7 1,0 7-1,-1 1 1,1-3-1,1-6-35,-1 2 1,0-5-1,0 2-3,1-6 1,0 2 0,0 0 0,0-2-368,-1 8 0,1-2 0,1-4-396,8 4 1,-1-1 761,-7-3 1,-2 2 0,6-7 0,11-13-1,2-4 1,-8 8 0,1 0 0</inkml:trace>
  <inkml:trace contextRef="#ctx0" brushRef="#br0" timeOffset="125604">6773 12702 24179,'-7'-3'-2786,"1"1"2739,0 1 716,3 16-1964,2 11 161,1 10 132,0 8 251,0-1-665,0 10 651,0 9 210,7-27 1,0 0-259,-5 4 0,0 0 536,5 2 0,0 0 132,-6 2 0,-2 1 200,1-2 1,0 3-56,0 4 0,0 5 0,0-4-45,0-4 0,0 0 75,0 6 0,0 5 0,0-9 107,0 7 284,0 7-114,0-33-129,0-8-558,0-7 380,0-22-90,0-30 90,0-13-45,0-4 0,0-4 45,0 16 0,0 0 0,0-19 0,0-1 0,0 14 0,0 1-10,-1-1 1,2 0 90,6 0 1,0 1 4,-6 2 0,2 2 121,13 1 0,2 1 85,-11 2 0,2 1 59,15-8 1,2 1 105,-8 14 1,0 0 119,14-12 1,2 4 815,8 4 127,9 1 299,-18 24 91,-5 7-309,-5 2-513,-6 21-2042,-5-14 642,-7 41-1275,-3-3-195,-25 13 1142,8-13 1,-4-1 105,-4-16 0,-2-1 216,0 10 1,0-1-1055,-15 11 1664,1-4-1170,2-3 1347,-7 1 1,15-16-1,-4 2 1</inkml:trace>
  <inkml:trace contextRef="#ctx0" brushRef="#br0" timeOffset="126050">7475 12277 23909,'14'-23'-2039,"-1"3"1305,-4 6 614,-4 4-101,-1 7 1029,-1 0-118,-1 29-1888,7 17-777,-5 16 1372,2-11 0,0 1-77,-4-15 0,0 0 84,1 12 1,0 0 83,-2-11 1,0-2-1101,0 33-91,-1 0 1744,0-4 337,0-1-101,0-4-175,2-3-31,-1-5 71,1-5-216,-1 4 64,1-18-1101,0 2 997,2-23-531,4-38 1119,-1 3-213,2-13 1,0-3 297,3-9-192,2 8 1,1 1 218,0-6-174,-1 15 1,0 2 811,0 4 853,11 3-925,-13 18 518,12 26-1789,-14-15 317,9 56-1419,-10-33-90,4 36 172,-5-22-279,-1 0-1452,0 1-2206,7 16 4875,-1-15 1,4 8 0,-3-20 0</inkml:trace>
  <inkml:trace contextRef="#ctx0" brushRef="#br0" timeOffset="126468">8240 12860 24808,'2'-7'-3224,"0"22"-255,-1 18 1850,-1 10 795,0 9 368,0 14 69,0-11 177,7-17 1,0 1-1746,-3 16 1117,10-1 762,-13-15 1,-2-1 231,1 16-101,0-18 0,0-1 45,0 5 450,0-5-39,0-7-42,0-5-514,0-10 371,-12-3 1275,9-28-2449,-19-44 94,9 0 599,7 20 1,0-6 0,0 4 31,0 3 1,2-1 60,1-7 1,1-5 0,1 4 94,0 5 1,2 0 19,5-1 0,3-4 0,-2 5-817,-6 6 1,3 3 1207,15-8 1,4 2 1193,3-19-604,0 22 467,14-4 637,-21 30 190,14 3-181,-16 28-2211,-1-13 570,-15 38-1600,4-21-61,-5 26 29,-20 11 309,15-12-321,-14-5 1,-6 0-1530,-7 7 2150,11-17 0,-1-1 547,-18 8 1,23-4 0,6-1 0</inkml:trace>
  <inkml:trace contextRef="#ctx0" brushRef="#br0" timeOffset="127601">10278 12723 24629,'0'-10'-5487,"-23"0"5635,18 4-2067,-33 0 3265,34 3-1959,-30 1 1700,6 1-337,-9 26-417,-1-19 1491,10 47-1686,1-28 1660,2 27-2295,4-8 1236,5-1-1472,7 3-425,6 15-652,3-17-14,20 17 141,12-34 337,13-3 1077,4-18 834,-8-6 257,3 0 38,-13-18 0,0-5 837,16-4-781,-12-13 0,-3-3 965,-1 0-1468,-14 4 1,-4 0-314,-4-5-1081,-5-11 263,-24 8-2019,14 16 509,-29-11 303,31 26 334,-27 2 1334,27 31 56,-12 12 676,16 27-1533,17-10-40,-13 3-192,29-15 250,-29-3-39,33-2 958,-20-5 0,18-3 0,-7-4 0</inkml:trace>
  <inkml:trace contextRef="#ctx0" brushRef="#br0" timeOffset="127899">10690 12802 24898,'0'-26'-5666,"0"3"3538,0 2 884,0-1 695,0 8 483,18 21 732,-14 19-1150,14 2 1,3 2-1426,-2 22 1560,0-13 1,0 1-171,-2 10 180,-4-16 1,-2 1 121,-10-1 1,0-2 148,16 16-469,-16-11 1,-1-2 1241,6-2-199,-6 7 11,0-27 92,0-25 68,0-9-571,-1-12 0,2-3-338,15-19 2,-5 2 0,1-1 100,-3 19 0,3 0-374,17-23 1,1 1 714,-8-2 1,6 21-1,0 3 1,3-8-1</inkml:trace>
  <inkml:trace contextRef="#ctx0" brushRef="#br0" timeOffset="128150">11823 12270 25078,'-42'-1'1026,"0"22"698,5 15-2104,8 13-709,5 8 408,16-19 1,2 1-618,-3 21 813,6-5 0,1-1-1481,-1 9-61,9-12 0,5-1-1963,9 6 3540,-11-22 1,2-1 0,20 8-1,-14-3 1</inkml:trace>
  <inkml:trace contextRef="#ctx0" brushRef="#br0" timeOffset="128317">11440 12899 24539,'-12'-16'-7189,"5"-4"3400,3 6 2320,22-11 3436,17 11-1189,-2 1 0,3 1-461,-4 5 1,2 1-454,3-3 0,1 0 211,21 1 1,-1-1 0,0 2 0</inkml:trace>
  <inkml:trace contextRef="#ctx0" brushRef="#br0" timeOffset="128550">12335 12730 24449,'0'39'-6296,"0"-6"4258,0 1 883,0-5 607,0 2 122,0 17-58,13-13-2691,-9 26-148,23-29 3227,-23 6 1,20-17-1,-11-3 1</inkml:trace>
  <inkml:trace contextRef="#ctx0" brushRef="#br0" timeOffset="128687">12357 12418 23009,'-11'-15'-8717,"-9"2"8381,18 4 0,-9 5 0,11 2 0</inkml:trace>
  <inkml:trace contextRef="#ctx0" brushRef="#br0" timeOffset="128991">12920 12481 24089,'-26'5'1842,"-14"2"-1503,35 1-1881,-38 1 2859,14 14-1190,-10-5 472,13 10-958,5 7-84,19-7-1481,11 23-312,-5-19 1603,29-4 0,6-2-1033,-7 7 946,21-2 0,4-1-885,-11 2 1355,-10-5 1,-1-1-296,-5-4 837,-13 7-416,-4-15 478,-39 7 1025,19-12-620,-54 3-600,16-6 171,-18-2-68,27-2 1,1-1 0,-8-1 0,-6 0 0</inkml:trace>
  <inkml:trace contextRef="#ctx0" brushRef="#br0" timeOffset="129371">13503 12695 24898,'-50'0'900,"-3"0"-810,11 0 180,1 0-270,4 15 927,21 3-1212,-17 18 60,30-8-1242,-10 13 372,13-18-1041,26 9-575,9-11 1267,13-6-267,17-4 1508,-24-8 200,25-3 1380,-31-20 432,6 14 843,-21-45-1438,-1 33 403,-11-38-1996,0 31-318,-8-16-751,0 22-239,-16 2-285,12 6-560,-11 25 3374,15 3-2431,0 14-53,0 17-90,17-18-91,-13 11 1,27-15 1849,-27-5 0,26-1 1,-10-4-1</inkml:trace>
  <inkml:trace contextRef="#ctx0" brushRef="#br0" timeOffset="129717">13918 12656 23819,'6'0'630,"4"0"-540,-2 21-4753,4-16 4336,0 34-1771,0-24 988,5 28-181,-4-15-829,5 19-262,-9-21 590,-3 24 2633,-4-28-1758,-2 11 258,0-25 920,0-51 84,-1 8 1,2-2 87,8-5 1,3-1 120,-3-10 0,2 5 709,14 6 472,0-7-510,-13 29-167,11 9 1165,-6 26-1852,1-10-555,-7 24 1,-2 6-1086,7-6 1090,-1 16 1,-2 2-1,3 3 1,-5-15 0,-1 0-1</inkml:trace>
  <inkml:trace contextRef="#ctx0" brushRef="#br0" timeOffset="130784">15508 12653 24808,'0'-8'-6475,"-9"2"5646,6 21 82,-6 30 372,9 3-147,9-15 0,2 0-563,-6 11 586,15-2-1708,-3 0 1515,-12-4 104,24-4 98,-26-5 69,17-1 368,-18-11-46,12-2-14,-7-11 1389,3-23 408,2 14 847,-2-42-2123,1 23 691,0-30-397,1 11-373,-3 8 0,-1 0 195,3-15-681,-1 9 1,-1 2-469,0 2-1210,6-10 2123,-6 33 6,1 0 778,-3 14 210,0 0-144,1 24-1960,4 11-372,-1 13 782,-2-13 0,-2 0-720,2 10 496,-3-9 0,-1-1-951,-2 3-211,2 4 72,-2-16 2138,0-14-194,1 3-297,1-14 1901,8-21-380,-1 14 943,6-43-1472,-1 27 662,3-26-572,0 10 400,12-16 55,-9 17-1753,11-15 325,-15 36-453,5-8 1259,-12 23-175,3-5 877,1 21-2326,-2 8-747,11 22 28,-10-5-356,12 17-521,-10-24 259,6 11-1220,-6-17-324,3-4 2137,3-2 1841,4-11 1,3 1 0,3-5 0</inkml:trace>
  <inkml:trace contextRef="#ctx0" brushRef="#br0" timeOffset="131157">16812 12625 24629,'-23'-6'-964,"-2"1"853,-27 5 1077,26 14 281,-21-10-941,23 41-1011,-3-26 1191,-4 39-1134,28-28-302,-9 8 357,12-5-1004,0-9-855,23 1 308,5-12 1367,28-7 288,-15-2 933,-6-21 0,-3-5 1253,-3 0-1135,-5-12 1,-3-2 574,-3 1 771,-9-24-1318,-2 25-873,-7-15-1177,0 29-376,0-3-64,0 35 417,0 23 435,0 6 41,14 15 335,-10-20-25,22 1 519,-24 0-968,38 9-136,-22-11-215,8-11 0,3-3 1690,1-1 1,15-4-1,-11-11 1</inkml:trace>
  <inkml:trace contextRef="#ctx0" brushRef="#br0" timeOffset="131405">17502 12224 24988,'0'-17'-6385,"0"5"5336,0 4 74,0 20 427,0 34 212,0 1 198,-2 1 0,4 0-141,11 10-641,-11 5 1,-1 2 835,6-32 1,0 0 3,-6 30 1,-2-2 210,1-8-751,-1-11 1,2-2-598,8-1-2059,-6 16 3108,15-34 0,-10 2 1,7-14-1</inkml:trace>
  <inkml:trace contextRef="#ctx0" brushRef="#br0" timeOffset="131633">17892 12551 25708,'0'-19'-5486,"0"2"3537,0 4 975,0 3 245,-20 3 1592,15 3-1036,-29 2 1212,19 1-1122,-2 22 1400,-7 5 137,11 13-707,-2-1-1,0-8-755,14 2-357,-4 1-1625,5 13-422,26-11-1321,6 20 684,13-27 3031,0 4 0,-10-15 1,2-2-1</inkml:trace>
  <inkml:trace contextRef="#ctx0" brushRef="#br0" timeOffset="131967">18310 12874 25168,'17'-11'1548,"15"2"-666,10 9-1467,8-15 1035,-9 11-955,1-24 455,-1 24-241,-3-24 316,-6 24-77,-6-26-748,-6 18 1630,-10-22-2352,-4 14 752,-6-16-950,-23 18 354,17-5-817,-38 12 1748,38 3-987,-38 4 945,20 2 1385,-3 20 491,-7 9 351,22 10-1399,-4 22 666,8-20-1860,8 15 1136,0-15-1703,26-1-368,-20-1-511,23-13 1,3-1-971,-9 12 3222,3-15 0,3-2 1,6 2-1,3-5 0</inkml:trace>
  <inkml:trace contextRef="#ctx0" brushRef="#br0" timeOffset="132141">19262 12428 23909,'-19'14'-1466,"4"5"0,15 15 0</inkml:trace>
  <inkml:trace contextRef="#ctx0" brushRef="#br0" timeOffset="132277">19428 12939 26428,'0'8'-6476,"0"-1"5944,0-3 0,0-2 0,0-2 0</inkml:trace>
  <inkml:trace contextRef="#ctx0" brushRef="#br0" timeOffset="133171">20458 12421 26338,'-13'-5'-2495,"-1"3"2247,6 0 396,0 2 371,4 18-1607,1 10-66,2 11 183,1 6-625,0-8 600,0 3-116,0-1-272,0-3-122,17-3 454,-12-3 673,13-5 26,-7 0-1290,-8-8 863,8-28 2068,-11-15-1288,0-16-90,16-19 1205,-12 22-753,12 5 1,4 1 1080,6-3 333,-1-7-416,23 17-802,-31 13 1182,30 2 764,-26 11-1155,11 17-1337,-14 10-727,-2 4 0,-2 3-1269,0 12 1190,-4-11 1,-1-1-1638,-4-6 343,-1 6-607,-3-14 864,15-32 3025,7-24 347,21-13-555,-20 11 0,0 1 781,16-2 302,-4-7-516,-23 21-303,9 5 701,-10 10-1962,10 3 1020,-4 29-2393,-5-16 1085,4 56-1808,-3-37 321,5 33 301,-4-25-781,2 0-75,1-3-273,15 4 2819,-5-12-789,28-4 2085,-20-13-505,-2-13 1,0-2 1764,4 6-294,13-39-130,-11 8-82,-11-15-1255,-10 17 1,-1 1 1,-2-9-1337,1-16-842,-12 30-533,1-1 236,-6 39-154,0 26-27,0 7 1007,7-7 1,0-1-1724,-3 2-161,29 10-267,-29-19 2609,30-4 1,-31-4 0,13-3 0</inkml:trace>
  <inkml:trace contextRef="#ctx0" brushRef="#br0" timeOffset="133339">21658 12116 24539,'-7'-13'-8748,"-2"3"4730,8 4 1408,20 3 2920,-14 19 0,41-12 1,-15 12-1</inkml:trace>
  <inkml:trace contextRef="#ctx0" brushRef="#br0" timeOffset="133816">22482 12334 25348,'-38'-24'-4047,"-2"9"3713,-2 7 844,-1 22 1417,4 12-1063,17 7-1163,9 5-388,13-9-1089,0-1 764,0-1-527,21-2-414,-16-5-1606,58-1 2539,-37-10 1036,10-4 1,2-2 758,-4-3 1182,8-19 1264,-14-3-743,-7-22-847,-5 3-678,-9 2-1537,-7 9-492,-15 13-411,-1 26 2003,-2 37-2019,5 0 803,12 9 0,2 2-230,-1 1 479,10-11 1,0 0-309,-5 4 570,28-1-91,-29-1-1967,9-5 857,1-2 1205,-10 5 267,17-16-211,-19 6 462,5-24-710,-7 0-560,-20-11 1530,-9-1-1580,-30-20 1260,10 15 0,21-15 0,2-5 1,-13-5-1</inkml:trace>
  <inkml:trace contextRef="#ctx0" brushRef="#br0" timeOffset="134433">23082 12289 25348,'0'39'-5846,"0"-6"3718,0 1 1064,0 8 425,0-10 213,0 20 212,0-26 436,0 3-1009,0-13 1057,0-7-270,0-34-360,0 7 90,0-31-180,17 17 54,8-23 337,9 12-258,-8 6 1,0 1 372,6-2 360,14-7 0,-13 22 0,1 2 0</inkml:trace>
  <inkml:trace contextRef="#ctx0" brushRef="#br0" timeOffset="134834">23798 12317 24449,'-40'0'1079,"-11"-10"-2153,21 7 1007,-22-8-244,24 11 568,-8 0-73,16 23-243,5-18 726,5 41-1749,5-27 292,2 22-533,3-10 120,25 12-1110,-19-14 1097,25-10 1,4-3 403,-9 2-1141,35-8 2727,-22-3-107,0-7 913,2-18 591,14-9 564,-16-9-1733,-10 10 0,-2 0 175,1-8 128,3-20-1667,-17 25 68,-3-12-873,-7 46-1256,3 9-322,-4 25 851,4 3-114,3-8-295,2 0-309,6-2 67,2-3 687,6-5 2050,3-10 1,2 3-1,2-6 1</inkml:trace>
  <inkml:trace contextRef="#ctx0" brushRef="#br0" timeOffset="135067">24635 11885 24898,'0'-19'-5756,"0"4"3898,-15 8 2385,11 20-330,-10 6 905,14 19-1996,0 26 380,0-5-284,0-19 0,0 2 798,0 5 0,0-1 0,0-11 0,0 1-376,0 21 1,0-1-166,0 4-803,0-16 1,0-2 264,0-2-1350,0 14 2429,0-34 0,0 0 0,0-17 0</inkml:trace>
  <inkml:trace contextRef="#ctx0" brushRef="#br0" timeOffset="135183">24423 12316 23279,'18'-24'-1296,"-13"3"-1508,38 4 5375,-21 4-2065,41 4-845,-19 4-732,12 2 1074,-14 3 0,-3 0 0,-1 0 1</inkml:trace>
  <inkml:trace contextRef="#ctx0" brushRef="#br0" timeOffset="135600">25060 12446 23819,'50'0'0,"6"0"90,-12 0-90,5 0 0,-14 0 0,2 0 0,11-14 840,-16-2 318,12-15-1003,-28 7-519,-3-2-156,-10 7-765,-3-1 318,-49-12-153,18 15 452,-4 4 1,-1 2-568,-5 8 909,2 1 686,-12 20 1005,15-13 348,5 37-545,8-22-50,20 23-1636,-9-10 20,31 19-2971,-14-13 562,27-7 0,7-3 2582,-4 2 1,5-13 0,1-3 0,11 2 0</inkml:trace>
  <inkml:trace contextRef="#ctx0" brushRef="#br0" timeOffset="136323">25363 12232 24898,'-16'16'124,"-9"-13"776,22 35-4013,-12-18 3055,14 22-1614,-7-5 949,8 4-236,-3 18-630,3-13 807,-2-9 0,4-1-1665,16 3-1006,-13 18 2979,30-29 0,-30 2 1,12-14-1</inkml:trace>
  <inkml:trace contextRef="#ctx0" brushRef="#br0" timeOffset="136533">25385 11785 25618,'-9'-12'-7241,"2"2"4784,0 4-475,5 0 3229,24 3 0,5 18 1,22 7-1</inkml:trace>
  <inkml:trace contextRef="#ctx0" brushRef="#br0" timeOffset="136983">26283 12256 24898,'0'6'-5486,"-18"1"9857,-11 8-2755,-8 0-220,-20 18-919,20-7-467,7-1 1,0 0-2,-1 9-212,3 10 1395,11 1-2691,14-12-487,24 17-1131,3-26 2357,12-7 1,4-4-73,14-4 659,-3-3 1,1-4 290,-19-9 1,0-1 196,9 7 0,0-2 254,-5-12 0,-4-3 1107,13-12-690,-20 5 0,-5-3-487,-7-19-1747,-24-13-940,5 24-401,-45-7-116,23 17-28,-28 4 2479,12 6 1,2 7 0,-1 5 0</inkml:trace>
  <inkml:trace contextRef="#ctx0" brushRef="#br0" timeOffset="137336">26828 12250 23819,'6'21'-7603,"1"1"4721,0 15 1826,6 10 112,-2-16 135,3 12 289,-2-14 27,0-2-1759,-1-1 2148,2 5-10,-3-11-1,3 6 45,-5-17 435,4-1 582,-3-6 809,6-17 429,1 11 525,4-35-1080,5 18-617,-2-11 1,0-2 900,15-10-962,-5 6 1,0 1 161,4-2-739,-8 16 0,0 2 111,-2 0-626,10 11 1348,-12 20-1801,-6-5 513,6 50-3593,-14-28 3330,-3 13 1,-1 3-1,-3 6 1,-1 18 0</inkml:trace>
  <inkml:trace contextRef="#ctx0" brushRef="#br0" timeOffset="145950">7628 15331 23279,'-6'-16'-8236,"4"0"6803,-5 0-213,2 0 876,4 0 1158,-9 1-412,6 0 463,-8-10-2451,6 9 2278,-3-7-617,5 13 647,0 0-261,0 3-256,0 1 330,1 1 283,-2 1 615,-4 2 834,0 0 272,-13 2 174,4 0-134,-22 16 709,11 12-879,-13 9-1067,17-6 1,1 1 119,-13 10-924,8-5 0,2 1-284,1 5-108,10-10 0,3 0-595,6 2-901,1 7 312,6-19-50,29-3 409,-22-5-1222,51-4 1974,-33-5 257,29-3 767,8-20 1009,-15 13-736,-8-12 0,-2-4 1151,1-6-640,13-16 876,-30 15-2198,-4-3-479,-9 27 1191,-7-18-2887,2 42-275,-3 16 222,0 10 1091,9-12 0,5-3-1382,15-1 1565,-2-12 1,3-2-129,14 3-1954,20-10 3582,-26-1 157,2-31 0,-1-9 831,-2-3-888,-3-18 1,-6-5 701,-10-6-1293,-7 2 1,-4-2-381,-4 23 0,-1 0-64,0-15 1,-3 1-420,-9 14 1,-1 1-361,9-2 1,-2 1-80,-16 1 0,-2-2 389,7-13 0,1 0 37,-4 14 1,-2 1 544,-5-21 1,3 3-762,5-1 408,-7 15 1,3 4 414,15 10 63,-20-6 787,22 31 80,3 18 56,-4 16 380,24 34-1043,0-1-142,0-10 0,0 1-146,-10-17 1,0-1-29,8 15 0,-2-1 16,-14-12 0,2-1-188,12 0 0,2 1-179,-10-1 0,0 2 85,9 14 0,2 0 287,-8-14 0,0 1 172,6 24 1,0-2-254,-7-27 0,0-2-439,4 9 1,-1-1-1106,8 9-299,1-5 2050,2-7 0,2-7 0,1-4 0</inkml:trace>
  <inkml:trace contextRef="#ctx0" brushRef="#br0" timeOffset="146282">8875 14672 24988,'-13'-17'-6850,"-4"1"5616,15 6 888,-10 2 563,11 31-152,-1 9 1,-1 6-139,3-3 0,0 3-57,0 15 0,0 0-705,-1-15 1,2-2 841,5 1 0,1 2-163,-5 16 1,0 0 239,4-15 1,1 2-697,-7 20 0,0-1-595,7 2 370,-6-25 1,0-3-570,7 2-74,-2-7 75,-4-7 1320,8-8 1,-10-4 0,3-4 0</inkml:trace>
  <inkml:trace contextRef="#ctx0" brushRef="#br0" timeOffset="146433">8532 15267 24539,'-23'-27'-6748,"8"2"3585,2 4 1687,12 2 919,-4 1-216,26 0 2758,-15 1-1214,31 4 1,10 3-453,-3-6-379,-4 8 0,8 0 1,-4 2 453,-4 1 0,-2 1-48,13 0 0,-1 0 0,-15 3 0,-1 1 0,31 0 1</inkml:trace>
  <inkml:trace contextRef="#ctx0" brushRef="#br0" timeOffset="146717">9358 15463 23279,'0'17'-6115,"0"-1"4436,0-5 615,20-5 1980,3-3 182,13-22 494,-1 14-500,-5-36-1543,2 21 2433,-1-21-633,-1 7 428,6-19-1502,-15 12-401,-10 8 1,-2 0-952,-4-5-108,-25-15-484,15 28-610,-40-1 1679,12 19 458,-11 3 326,1 22 1322,9 14-421,9 27-525,5-3 67,13-17 0,6-1-843,25 9-2063,-17 10-143,26-31 1,5-5 2253,-8 11 0,5-14 1,2-3-1,6 1 1</inkml:trace>
  <inkml:trace contextRef="#ctx0" brushRef="#br0" timeOffset="147019">9920 15150 24808,'0'-24'-6385,"-16"5"3853,12 4 741,-13 5 2730,17 4-1319,0 24 378,23 28-787,-5 3-1498,7 12 1579,2-23 553,-24 1 513,23-3-1115,-23 14 821,17-16 313,-18 15 487,6-26-942,-8 1 697,0-14-256,-14-26-270,10-41-37,-22-4-320,23 2 1,3-1 232,-7 23 0,3 1-247,12-11 1,5-1-13,1 1 1,3 3 108,4 12 0,2 0 419,8-14 0,0 4 0,10 4 0,-15 17 0,1 0 0</inkml:trace>
  <inkml:trace contextRef="#ctx0" brushRef="#br0" timeOffset="147433">10625 15529 25978,'0'-16'-6386,"0"1"4258,18-1 4304,-14 3-2323,45 0 1864,5 1-1176,-20 8 1,5 0-1482,20-1 1,1-1-244,-18 4 0,-1 0 1421,14-1 1,0 0-1,-14 2 1,-2 0-1,1 0 1,0 0-1</inkml:trace>
  <inkml:trace contextRef="#ctx0" brushRef="#br0" timeOffset="147701">11882 14466 26158,'-31'45'-669,"15"-6"-821,-9 12 911,22-6-1011,-15 5 1253,16 6-669,-5 3 588,7 2-470,0-15 0,0 0-42,-1-12 0,2 1-646,8 24 1,1-2-913,-5 6 1053,4-15 0,1-1 1152,4-3 1,-11 5 0,10-24 0</inkml:trace>
  <inkml:trace contextRef="#ctx0" brushRef="#br0" timeOffset="147834">11613 15242 24898,'-22'-43'-8424,"1"0"5525,10 1 1508,-1-17 775,11 15 913,18 5 1,6 2 875,8 2-786,4 11 0,3 4-952,13 3 2049,10 6-1091,2 3 0,-28 6 0,1 1 1,-1 0-1,1 1 0</inkml:trace>
  <inkml:trace contextRef="#ctx0" brushRef="#br0" timeOffset="148167">12555 14926 25618,'-45'0'989,"1"0"-989,-4 0 90,12 0 90,-7 17 877,12-13-892,10 31-859,4-8 27,10 31-1152,35-19-1501,6 10 636,18-37 1945,-18-2 0,0-2-627,12-7 1262,-8 3 0,-1-4 738,3-21 643,-10 1 0,-4-3 680,-8-21-1064,-6 9 1,-4 2-44,-8 1-2049,0-7 64,0 16-339,0 32-203,0 11-1986,16 36-337,-12-10 1065,33 0 2842,-17-18 1,18-3 0,-6-4 0</inkml:trace>
  <inkml:trace contextRef="#ctx0" brushRef="#br0" timeOffset="148619">13165 14262 24629,'-16'39'-2416,"4"0"1019,12-3-573,0 2 878,0 5 304,0 3 394,8-11 0,1 0-572,-5 19-27,12-9 0,-1-1-318,-11 6 895,2-12 0,2-2 97,2 2 65,-7 15-471,7-34-356,-10-19 843,0-39 448,0-8 356,0-11-437,21 1 1080,-15 16-594,12 9 1,5 2 1120,5 2 1067,17 2-572,-1 19-41,-13 7-414,-5 26-1459,-10-5-904,2 43-585,-6-22 465,-3-4 1,-3 0-982,-1 7 672,-3-6 1,0-1-978,-2 3 396,-19 12 2210,15-22-87,-38-2 1883,22-3-1812,-37 2-43,19-12-140,4-8 0,-1-2 1,-5-4-1,-13-2 0</inkml:trace>
  <inkml:trace contextRef="#ctx0" brushRef="#br0" timeOffset="149335">13932 15105 24718,'0'-50'-6295,"0"7"4166,0-8 1065,0 5 695,24-5 1386,-18-5-742,18 27 0,0-1 786,-19-32-1500,16 30 0,2-1 1064,-11-15 0,-2-1-339,2 12 0,0-1 323,3-26 1,-5 0-317,-9 27 1,0 1-460,3-22 0,0 3-356,-4-2-807,0-7 791,-18 34-695,14 8 441,-14 11 778,5 5 568,9 32-403,-18 24 526,10 16-512,3-9 1,0 1-16,3-19 1,1 1 7,2 16 0,1 6 0,0-5-118,1-10 0,2 0-1084,3 9 0,2 5 0,1-7-276,2-13 1,1-3 132,-1 10 1,2-2 832,21 13 1,-27-6 0,12-4 0</inkml:trace>
  <inkml:trace contextRef="#ctx0" brushRef="#br0" timeOffset="149633">14268 15147 25438,'18'-21'-582,"7"-1"1098,12 5 802,5-2-539,-6 1-294,4-4-145,3-2-177,1-2 386,1 1-86,-16 6 1,0 1-82,13-9-689,5-8-73,-27 12-115,-8 2-491,-7-3-329,-4 2-429,-20 1-333,14 2 1244,-25 8 0,-6 3 162,5-3 324,-12 4 1,-3 5 465,1 20 1275,-10-13-24,23 43-338,6-23 563,12 29-1538,9-19 1,2 0-1785,3 21-1426,22-7 1,7-2 2946,-11-18 1,3-3 0,21 8-1,3-2 1,-13-11 0,-1 0-1</inkml:trace>
  <inkml:trace contextRef="#ctx0" brushRef="#br0" timeOffset="150153">15747 15171 25888,'38'0'90,"3"0"0,-4 0-270,22 0-1799,-15 0 1979,-2 0 0,1 0 0,15 0 0,-20 0 0,0 0 0</inkml:trace>
  <inkml:trace contextRef="#ctx0" brushRef="#br0" timeOffset="150405">16900 14624 26068,'-29'-11'-1577,"-14"0"1438,-12 5 482,14 2 1,0 4 213,-4 17 780,-18-12-904,35 21 1,4 5-695,-11-4 170,11 13 1,4 3-36,7 6-863,3-7 0,8 0-1828,29 6 2649,7-6 1,8-4-1,-5-21 1,2-4 0,16 7-1,-1 0 1</inkml:trace>
  <inkml:trace contextRef="#ctx0" brushRef="#br0" timeOffset="150771">17500 14750 25888,'0'-14'-5576,"-24"6"6280,17-1-2753,-41 8 3743,14-2-734,-22 18 535,9 8-372,8 20-1275,10-5 1427,15 2-1598,0-12 1525,14 2-2767,0-4 59,0-2-775,31-5 325,-8-9 1437,11-3 0,3-2 570,9-3 427,-5-5 0,0-5 614,8-17-28,-18 8 1,-1-2 897,8-19-357,-7 7-272,-6 2-365,-6-12-1229,-10 13-760,-2-6-549,-7 14-469,-16 31 1956,13 11-1098,-13 36 56,35-7-481,-8-18 1,3-2-899,24 4 780,-4-14 1,3-4 1347,5-4 801,0-16 0,0-7 1,-1-11-1,12-19 1</inkml:trace>
  <inkml:trace contextRef="#ctx0" brushRef="#br0" timeOffset="151119">18152 14591 23729,'0'-61'-5036,"0"0"3357,0 1 1244,0 1-23,0 4 212,0 6-148,0 6 166,0 11-559,-14 5 421,10 36 1106,-10 2 993,14 35-1733,0-11 0,0 2 0,0 27 9,-1-2 0,2 0-83,6-23 0,-1 1 41,-4 26 1,0 1 227,4-30 1,1 0-568,-3 8 1,-2 5 0,0-6-1983,0 20 1401,3-11 1,-2-5-281,-3-15 225,-17 1 2060,-4-25 1380,-23-23-932,-7-21-514,7-13-786,21 22 1,1-3-62,-1-6 0,2-1-350,-7-20 45,7 9 0,2 0-1466,6-6 277,6 14 0,2 1 117,3 1 690,24-5 1542,-17 22-176,47 6 1659,-27 4-1571,12 7 1,2 2 129,11-3-738,-4 12 0,0 1 0,9-5 0,-20 4 0,1 0 0</inkml:trace>
  <inkml:trace contextRef="#ctx0" brushRef="#br0" timeOffset="151532">18598 14697 23549,'0'29'-6116,"17"-12"4026,-13 3 249,34-17 3715,-18 6-1623,23-9 920,-7 0-294,23 0-967,-13 0 1597,15 0-15,-20-15 1206,-3 11-2292,-4-24 974,4 12-632,-14 0 74,-1-18-889,-16 21-137,-4-22-1046,-24 20-408,16-1-569,-35 11 1915,9 2-543,-22 3 662,7 21 1435,-4 6-243,24-1 547,4 32-1243,14-36 998,8 32-3818,25-13-572,-19-11 932,29-5 0,8-5 1904,-4 1 1,3-8-1,3-3 1,14 1-1</inkml:trace>
  <inkml:trace contextRef="#ctx0" brushRef="#br0" timeOffset="152150">19917 14536 25438,'0'-10'-5756,"0"1"3808,-22 3 3233,1 3-382,-24 2 94,24 20-190,-19-14 8,26 47-1877,-23-30 3077,24 41-1793,-1-30-874,14 7-2257,27-10 1313,7-9 410,16-4 319,-2-10 1737,0-24-565,-15 13 1308,-2-29-50,-5 5 286,-16-7-632,7-17-852,-11 24-745,-6-16-934,0 24-916,0-3 395,-16 15 1191,13 30-499,-23-1 1351,22 13 1,5 5-870,-11 11 521,9 2 0,2 3 128,-1-21 0,0 0 71,-2 14 1,4-1-166,5-12 1,1-3-1083,-4 32 724,12 0-868,-2-7 959,-10-6 105,11-5-317,-15 2 555,0-17-838,-21 2 273,-7-24 1766,-24-18-1071,11 5 13,1-39 0,25 18 0,4-23 0</inkml:trace>
  <inkml:trace contextRef="#ctx0" brushRef="#br0" timeOffset="152509">20730 14514 24539,'0'-12'-5576,"-19"3"5443,14 1-2019,-37 2 3629,6 3-367,-11 1-541,12 11 1,2 1 693,-6-5-916,7 20 0,4 4 1246,8-7-846,-14 29 723,32-20-2649,-8-1-84,10-1-1042,25-2-429,-19-5-539,53-10 2692,-8 3 457,-18-13 1,2-2 381,10 5 0,-3-3 1276,8-20-441,-15 7 0,-2-3 1464,-1-21-995,-5-3 173,-18-6-2542,-9 9-497,-21-23-919,16 27 1151,-24 8 1,-6 2-1173,10 0 2012,-16 9 0,-3 4 1,4 1-1,-18 4 1</inkml:trace>
  <inkml:trace contextRef="#ctx0" brushRef="#br0" timeOffset="152833">21055 14483 23189,'10'0'630,"1"0"-450,2 0-90,-3 15-2842,2 6 374,-4-1 1022,3 31 339,-6-30-1069,1 27 421,-4-22 64,1-2 119,-3-1 2209,1-4 501,-1-3-580,0-2-249,0-48 1,0 14-601,0-43-964,18 2 1090,10 11-549,-5 8 1,3 0 907,19-5 0,-23 18 1,0 0-1,12-6 0</inkml:trace>
  <inkml:trace contextRef="#ctx0" brushRef="#br0" timeOffset="153067">21830 14466 24808,'-18'3'2470,"4"0"-1715,14 2-4372,0-1 1393,0 12 742,0-2 423,0 9 264,0 0-891,0 3-235,0 2-31,0 16 1772,0-12-2609,14 20 775,-11-25 1852,21 5 0,-22-16 1,9-2-1</inkml:trace>
  <inkml:trace contextRef="#ctx0" brushRef="#br0" timeOffset="153433">21810 14069 25528,'13'-3'-1596,"0"17"1,14 2 0,-2 16 0</inkml:trace>
  <inkml:trace contextRef="#ctx0" brushRef="#br0" timeOffset="153817">22125 14655 22290,'16'4'-1774,"-2"1"817,16-2 1451,-5 0 184,17-3 68,-10 0 283,25-17 215,-24 13-458,19-25 405,-25 10 588,9-16-1558,-22 5-532,1-3-326,-12 11-558,-1 1-854,-2 1 297,-18-2-543,-5 8 985,-25 2 842,12 9 1120,-4 3 194,13 22 556,2-17 323,12 39-1046,-9-26 1043,20 20-2670,-10-8-2377,12 11-28,24-9 2987,-18 6 0,47-16 1,-18-4-1</inkml:trace>
  <inkml:trace contextRef="#ctx0" brushRef="#br0" timeOffset="154099">22940 14407 25708,'-19'15'1484,"-7"-12"-1085,23 25-3566,-7-7 2424,10 6-958,0 3 486,0-7 304,0 0-685,19 1-380,-14-2-303,14 1 2020,-4-4-659,-11 7 733,10-10 350,-14 6-165,0-14 0,0 1 143,0-6 2,0 0-966,-17-2-377,-10 1 1678,4-2 1,-26 1-1,15 0 1</inkml:trace>
  <inkml:trace contextRef="#ctx0" brushRef="#br0" timeOffset="154367">23778 14709 25978,'22'0'90,"16"0"-90,-4 0-191,1 7 1,2 1-449,15-5 523,-15 4 0,0 1-1272,22 3-624,3-8-329,3 9 2304,-31-6 0,0-1 0,-1-4 1,1 0-1,0 5 0,1-1 1</inkml:trace>
  <inkml:trace contextRef="#ctx0" brushRef="#br0" timeOffset="155937">25460 14451 23909,'0'-15'-5396,"0"2"3807,0-3 975,0 1 425,0 1-57,0-2 302,0 6-374,0 0-1279,-19 5 2771,-5 3 111,-19 24 935,6-16-408,2 43-710,-3-12 568,13 13-771,-6 1 174,19-15-1512,3-3-544,5-1-1164,20 3-645,-11-14 569,53-2 1434,-29-15 1104,12-12 0,2-5 886,6-7-499,-1-16 0,-4-6 506,-3-4-475,-10-3 1,-5 0 1176,-17 2-1234,-4 10 1,-3 0-1517,-2 1-959,-20-5-885,15 23 92,-15 6 1591,6 6 480,10 29-24,-10 16 814,14 15-399,11-10 0,1-1-397,-6 15 215,22-6 0,4 0-978,-8 8-224,3-22 0,2-2-1918,3 10 3340,3-5 1,-3-7 0,2-3 0</inkml:trace>
  <inkml:trace contextRef="#ctx0" brushRef="#br0" timeOffset="156383">26258 14269 24718,'-17'20'-378,"-2"30"-1795,-2-24 2534,-10 30-842,13 2-245,-2-13 569,7-9 1,3 0-366,8 3-964,-7 6 455,9-20 431,0-5-767,21-7 819,9-6 1059,11-4-84,19-28 1245,-21 4-874,-4-9 1,-1-4 351,4-11-561,-10 3 1,-3-2 521,-2-14-1038,-12 18 0,-2-1-755,1-21 65,-9 29 1,-1-1-311,3 1 0,-2-3 219,-9-14 1,-1-1 49,7 13 0,-1-1 261,-11-21 1,-3 1-1188,-3-3 958,12 21 0,-2 4 12,-20 6 404,26 26-195,-10 21 779,12 20 0,4 5-239,-2 22 14,-1-20 1,0 4 0,3-2-45,8 0 0,1 0 83,-10 15 1,3-1-220,15-16 0,0-2-532,-17-2 0,0 0-336,16-2 1,2 1-1872,-7 10 1,0 0 2672,5-13 1,0-2-1,0 9 1,-2-2-1,7 9 1</inkml:trace>
  <inkml:trace contextRef="#ctx0" brushRef="#br0" timeOffset="156884">27087 14427 24179,'-17'-13'-4335,"13"0"231,-12 2 4385,-5-6-735,-2 7 1034,-20-2 82,11 8 175,0 3-915,2 19 1843,10-13 759,-3 51-2118,16-32-322,2 9 0,6 3-1050,18-2-483,-14 9-250,43-18 655,-24-11-509,27 2 499,9-14 1913,-14 6-269,-9-14 1,0-8 1672,1-19-1220,-10 4 1,-3-4 544,-2-22-1445,2-6 171,-17 14-878,-4-6-892,-4-1 854,0 11 0,0 0-452,1 9 0,-2-1 516,-7-24 0,-2-1-80,8 25 1,-1-1 77,-16-20 0,0 1-944,15-3 1101,-13 25 1,2 2-347,12-5 649,-10 19-181,13 18 460,0 18-282,10 11 0,1 6-72,-5 20 208,9-6 0,6 8 1,-5-3-116,-11-8 1,-2 1-1013,10 14 1,5 7 0,-3-8-376,-5-15 0,0-4 1384,4 15 1,1-3 0,0-20 0,0-2 0,10 30-1</inkml:trace>
  <inkml:trace contextRef="#ctx0" brushRef="#br0" timeOffset="157383">27747 14621 25888,'45'-13'2174,"-4"2"-1465,2 4-791,-3 0-1172,-7 2 1,1 1-1479,20-3 2711,-17 2 0,0 1 0,16-2 0,1 0 1</inkml:trace>
  <inkml:trace contextRef="#ctx0" brushRef="#br0" timeOffset="157619">28842 14083 26697,'-28'15'2677,"-22"-11"-2878,29 34-1517,-26-15 2728,12 23-1320,11-14 1,0 1-166,-9 17 142,13-16 1,3 1-2096,6 30-1051,4-19 3018,19-12 0,2-2 0,-8-2 0,20 2 0</inkml:trace>
  <inkml:trace contextRef="#ctx0" brushRef="#br0" timeOffset="157885">29152 14254 25888,'-21'-4'-99,"-5"1"50,0 21 1111,-14-14-588,35 35-2260,-34-21 2800,34 20-2239,-26-7 1175,28 0-1010,-8-1 375,11 0-1739,18 4-303,17-10 2680,-4-10 1,2-4-1483,28-2 2134,-20-4 0,-2-5-616,5-20 1941,8 16-995,-22-54-400,-15 35-439,-8-11 0,-3-3-1402,-4 0 1080,-11 4 0,-5 2 1,-16-5-1,2 14 1,1 0-1</inkml:trace>
  <inkml:trace contextRef="#ctx0" brushRef="#br0" timeOffset="158283">29552 14454 23549,'24'-30'476,"2"0"-274,2-5 101,-6 6 1,0-1-191,13-19-139,-8 4 0,-2 0-177,3-14 101,-12 21 0,-3-3-396,-3-4 1,-4-1 35,-2 11 1,-1-3 54,0-28 1,0 0-175,-3 25 0,0 1 232,1-4 1,0-3 0,-3 4-362,-8 6 0,0 1 45,10-16 1,-4 3-307,-28 3 66,30 1 615,-24 30 729,16 39 344,-6 4 63,0 36-552,15-15 1,0 2-55,-6-8 0,1 1-89,4 17 1,2 1 63,-2-14 1,0-2-172,2 2 1,0 0-328,0-3 0,0 3-132,0 15 0,0 0-59,-1-17 1,2 0 8,4 0 1,3 3-1,0-5-339,3-8 1,0-3-232,0 8 0,4-3-1056,22 4 488,-17-11 1726,21-8 0,-8-7 0,2-4 0</inkml:trace>
  <inkml:trace contextRef="#ctx0" brushRef="#br0" timeOffset="158487">30473 14328 26607,'-17'15'492,"3"4"-1671,14 10-1729,0 2 1108,0-6 601,0 4 342,0-1 215,0 2-1044,21-3-174,-15 0-1176,32 1 2215,-12-10 53,7 2 1075,15-15 1,-21-2-1,9-3 1</inkml:trace>
  <inkml:trace contextRef="#ctx0" brushRef="#br0" timeOffset="159301">30850 14247 24269,'4'19'-7104,"-1"11"5040,1-26 2019,-1 31-718,2-20-352,-1 19 787,2 2-57,-1-8-1441,2 16 1820,-3-22-208,2 8-997,0-18-154,2 2 643,1-10 870,2-1 181,3-3 278,0 0 0,2-15 1,0-3-1</inkml:trace>
  <inkml:trace contextRef="#ctx0" brushRef="#br0" timeOffset="160003">31172 14244 23279,'10'12'-4830,"3"-9"5934,-7 24-3703,4-23 3443,-2 24-2181,-3-16 195,0 11 533,-1-6-1543,1 1 1871,-1 0-1335,0-1 1559,-1-1-1151,1-2 1180,-2-3 599,2 0-1022,-1-5 312,-1-2 139,1-3 1367,0-20-758,1 14 995,3-32-722,6 10 239,-1-11 178,14-14 209,-7 18-56,13-19-1579,-12 26 1122,2-4-782,-3 17 1338,-7 6-68,6 3-6,-9 22-2829,4 9 167,-6 10-219,-1 4-196,-4-8 330,-1 0-581,-1 10-136,0-13 62,0 3 2645,0-15-173,0-29-118,13-19 642,4-10-140,0-9-249,12 5 343,-10 11 2,14-17 1,-9 28 630,2-2-75,-13 18-109,10 4-343,-9 22-2052,6-14 926,2 51-1760,-4-32 965,-4 9 0,-2 2-1896,2-1-1251,1 11-939,-7-17 4242,0-2 1,0-4-1,0-1 1</inkml:trace>
  <inkml:trace contextRef="#ctx0" brushRef="#br0" timeOffset="160483">32187 14058 26158,'9'-6'1872,"-6"1"-4091,6 20-1378,-9 6 1921,0 12 470,0 0 408,0-4 289,0 11-1087,0-10-424,0 6 1112,0-17 1243,0-3-155,0-4-270,0-4 90,19-24 1707,1-5-305,2-14-217,25-12 269,-30 18-350,26-8 664,-25 9-540,4 15 982,-3-2-2202,-3 15 187,-3 0 306,-5 15-2542,1-11 1800,-1 31-3248,5-5-2025,-4 10 4881,3 0 1,-5-13 0,0-1 0</inkml:trace>
  <inkml:trace contextRef="#ctx0" brushRef="#br0" timeOffset="160601">33605 14294 26248,'12'-9'-1485,"-2"-8"1,-5 5 0</inkml:trace>
  <inkml:trace contextRef="#ctx0" brushRef="#br0" timeOffset="161985">14292 16980 26248,'-8'0'1439,"1"0"630,2 0-2159,21 0 90,8 0 0,14 0 0,6 0-90,-2 0-90,7 0-900,6 0-359,5 0-720,3 0 2159,-15 0 0,2 0 0,-12 0 0,0 0 0,13 0 0,-1 0 0</inkml:trace>
  <inkml:trace contextRef="#ctx0" brushRef="#br0" timeOffset="162318">15303 17046 26787,'-6'0'540,"-1"0"-540,23 0 0,-14-19 308,30 17 0,7 0-292,0-28 204,2 27 0,6 3-2182,2-6 0,0 0 601,-10 6 1,0 0 1359,14 0 0,1 0 1,-16 0-1,-1 0 1,0 0-1,0 0 0</inkml:trace>
  <inkml:trace contextRef="#ctx0" brushRef="#br0" timeOffset="163089">17493 16648 24898,'-26'-6'-1024,"5"2"708,-25 2 641,-10 2-50,10 19 900,-19-14-969,18 33 24,4-22 387,4 18 24,7-7-199,9 1-565,10 0-650,7 14-1250,25-10-240,19 20 388,11-22 939,-18-11 1,1 0-88,19 3 113,0 0 252,-1-3 1079,9 4 625,-18-6 1414,5 2-1244,-32-10-1144,-3 1-546,-11-5-305,0 0-111,-27 2 2124,-7 0-1355,2-1 1,-1 1-291,-19 0-2923,-7 3 3667,28-7 1,6 0 0,16-3-1</inkml:trace>
  <inkml:trace contextRef="#ctx0" brushRef="#br0" timeOffset="163367">18050 16707 24089,'-15'-6'-2324,"-8"1"2384,-17 4 813,5 18 640,3 7-1128,7 13-710,14 15-609,-1-14-155,34 24-618,-17-26-352,39-7 0,8-5 295,-11-7 1590,9-5 0,1-4 1,-1-8-1,0 0 1</inkml:trace>
  <inkml:trace contextRef="#ctx0" brushRef="#br0" timeOffset="164016">18372 16011 24449,'-7'-10'-5663,"5"26"4745,-4 2 1296,6 25-1260,0-3 384,0 6 333,0-5 0,0 2 15,-1-9 0,2 1-441,3 8 1,2 4 0,-1-4 661,-3-1 0,0-1-207,6 5 0,2 5 1,-2-5-311,-7-5 0,1-1 280,8 12 1,0-2-127,-8 13 127,13-9-282,-14-7 658,9-3-573,-9-16 303,4-4-331,-3-17-332,0-30 1054,2 3-32,2-27 277,2 10 0,3-9 273,3-3-540,-4 14 0,0-2 548,6-17-353,-3 15 0,-1 3 81,-2 2-62,7 6 283,-11 20 162,6 8 200,-4 26-2226,5-4 65,0 26 382,1-16 0,0 0-575,8 18 575,-1-4 0,2 0-1098,2 4 822,-7-17 1,0-3-1238,6 6 2431,3-5-647,2-7-301,22-7 1599,-10-7-410,-3-6 0,2-4 1557,7-21-577,-5 6 0,-2-3 1337,5-27-1797,-17 20 1,-2-1 181,-5-4 1,-5-1-90,6-18-779,-10 10 1,-3 0-761,-4-5-401,-4-17-1414,-22 32-183,15 0 717,-32 18 1351,17 20 1579,-11 29-613,13 2-132,8 20-378,11-22-286,0 4 352,20-3-388,13 16-1295,11-17 325,-9-10 0,1-2-584,12-1 546,-2-11 1,2-4 20,14-2 1463,-20-6 1,0-1 0,20-1 0,1 0 0</inkml:trace>
  <inkml:trace contextRef="#ctx0" brushRef="#br0" timeOffset="165201">20018 16499 25438,'-9'-8'-5191,"-1"0"4205,5 5 562,1 15 589,22 38-1997,1-2 1226,1 2 0,0 2-363,-1 9-168,-1-20 1,-2 0 200,-12 18 492,22-6-536,-23-3 251,15-6 695,-15-6 740,5-6-389,-8-8 360,0-7-152,4-6-1176,-3-27 1090,4-1-199,-5-25 556,0 3-779,0-8 470,0-9-487,0-4-90,0-3 787,15 1-356,-11 4-421,9 21 1,2 2 849,1-10-95,13-10 288,-4 40 1156,8 20-814,-11 15-1080,4 20-616,-12-8 1,-3 2-499,6 22 248,-5-4 1,-1 1-429,-1 10 442,-5-23 0,0-1-1639,0 9 847,-1-7 1116,-2-5 745,-1-8 237,-1-6-259,0-6-205,0-26-194,0-35 126,0-7-15,-2 14 0,4 0 105,15-18 496,-12-2-479,11 28 0,0 1 650,-12-27-776,24 5 777,-24 8-754,22 2 1623,-13 17-845,14 6 338,-9 33-1362,2 4-767,-7 21 206,4 0-1143,-4 8 1500,-2-9 1,0 2-492,-4-9 1,0 1 48,8 23 1,0-1-1747,1 7 845,3-13 0,1-2-966,4 1 2726,-5-20 0,2-2 1,13 0-1,5-4 0</inkml:trace>
  <inkml:trace contextRef="#ctx0" brushRef="#br0" timeOffset="165583">21438 16688 25438,'-27'-30'-5592,"-19"6"5893,9 4-565,-9 12 1678,-16 0-690,26 27 646,-20 12-365,28 12-1466,-6 7 1627,17 11-1286,8-13 25,4-7 0,2 0-1008,3 2-350,19 12-1222,-14-25 188,34-4 1806,-34-5-952,40-6 1772,-24-8 486,22-2 622,5-20 847,-11 11-594,-7-22 1,-1-5 261,2 2-1327,-13-4 0,-1-2 891,1-9-1436,-6-2 74,-2 2-584,-5 1-1237,-1 4-330,-4 8 870,0 0 262,0 15 201,0 25 93,0 23 234,0 18 168,10-10 1,3 0-430,12 14-346,1-5 0,3-1-109,-9-19 0,1-2 1239,12 18 1,1-2 0,11 1 0,-13-18 0,-1 1 0</inkml:trace>
  <inkml:trace contextRef="#ctx0" brushRef="#br0" timeOffset="166319">22463 16625 26517,'-7'0'1618,"0"0"-808,3 0 450,13 0-1260,-8-15-1935,33 11 2455,-14-11-176,27 15-255,-6-14 566,8 10-511,2-10 292,7 4-99,-1 8 569,3-8-1880,-2 10-504,-18 0 1,0 0-592,20 0 1938,-14 0 0,-1 0 0,6 0 1,10 0-1</inkml:trace>
  <inkml:trace contextRef="#ctx0" brushRef="#br0" timeOffset="166600">22315 17166 24269,'-4'10'-1296,"0"-1"493,22 6-370,-13-6-897,42 1 2931,-20-6-32,29-2-54,-5 0-795,-10-2 1,3 0 407,-10 1 0,2-2 125,27-6 0,1 0 203,-26 6 0,2-2-921,3-5 0,5-2 0,-5 2-742,-3 6 1,-1 1 1023,13-10 0,-1 0 0,-16 9 0,-2 1 1,1-3-1,0-1 0</inkml:trace>
  <inkml:trace contextRef="#ctx0" brushRef="#br0" timeOffset="167434">24708 16279 25888,'-20'-19'-4346,"15"1"935,-15 3 3619,2 1-272,13 3-1145,-25 2 2182,14 6-148,-6 0-952,-1 21 1811,4-14 790,0 38-1974,-2-19 630,2 25 279,1-5-1756,2 3-142,5 4-645,5-1-230,2-13 1,5 1-1685,16 15 1018,-2-8 0,5-2-1507,24 2 3479,-15-17 1,1-2 0,22 0 0,6-3 0</inkml:trace>
  <inkml:trace contextRef="#ctx0" brushRef="#br0" timeOffset="167800">25397 16542 25618,'2'-29'-4459,"-1"0"2800,-20 6 391,-12-2 1129,-11 11 584,9 6 1,0 3 549,-10 3-210,-16 22-126,4 10 1317,14 12-1287,13-10 0,3 0 743,7 10-911,2 15-1028,16-18-692,0-2-376,20-3-1574,17 3 838,10-13 1822,-7-13 1,0-3 425,12-3 449,-17-13 1,-1-1 1165,13 5 221,-3-38-91,-7 21 832,-5-24-1366,-8 10-844,-6-3-485,-10-18-911,-3 15-706,-5-21-155,0 33 362,0-1-390,-17 21 1281,13 27-31,4 15 19,3 13 155,21-11 0,4-2-589,-3 11 355,4-15 1,2-1-572,11 7 94,4-5 1342,2-7 0,2-10 0,1-6 1</inkml:trace>
  <inkml:trace contextRef="#ctx0" brushRef="#br0" timeOffset="168050">26423 16026 25888,'0'-33'-6026,"0"4"4077,0 8 2055,0 7-655,-13 36 1557,10-1-1179,-11 33 114,13-18 1,2 1-1595,-1 28 1696,0-21 0,0 0-90,0-10 0,0 0 62,-1 0 1,2-1-174,9-1 1,0 1-523,-9 13 1,2-1 179,15-14 1,-1 2-606,-15 17 1,0-1 192,23 0-1882,-22 18 1462,6-42 1242,-9 0 0,0-19 0,0-3 0</inkml:trace>
  <inkml:trace contextRef="#ctx0" brushRef="#br0" timeOffset="168183">26157 16493 24449,'-18'-45'-9373,"6"3"6910,2 4 1166,9-7 1365,26 16 1753,23-9-130,16 23-1300,-27 8 0,-1 1-1162,25 3 1762,4 1-680,1 2 0,-33 7 0,0 2 0,-1 1 0,0-1 0</inkml:trace>
  <inkml:trace contextRef="#ctx0" brushRef="#br0" timeOffset="168500">26877 16690 23549,'-21'10'2620,"5"-1"-1383,16-2-4967,0-2 1385,19-3 2595,13-17 791,10 11-663,-6-13 0,-1-2 99,10-7-518,-12 10 1,-2-1 50,10-18 1675,-2 13 468,-6-3-1690,5-8-896,-14 6 449,-4-17-779,-15 20-481,-5-12-1030,0 20 589,-16-1-102,12 11-307,-12 20 2099,16 21-1404,0 4 539,18 24-650,-13-30 159,37 11 16,-20-16-547,24-3 2124,-8-2 1,2-6-1,0-1 1</inkml:trace>
  <inkml:trace contextRef="#ctx0" brushRef="#br0" timeOffset="169050">28310 16226 25348,'-26'-2'250,"-12"1"41,10 0-39,-26 18 933,21-12-933,-11 32-248,15-20 439,3 19-809,4-7 125,-1 19-418,13-11-918,0 24-1023,30-29-553,-15 4 463,47-17 1008,-25-8 873,33-4 720,-10-5 633,3-2 535,1-17-100,-19 6 0,0-2 1913,15-22-1504,-16 11 1,-2-1-173,-5-7 204,1-25-1463,-21 24-1051,-3-11 595,-4 5-1429,-21 11-627,16-10 409,-33 22 1363,34 0-1127,-24 13 2379,25 20-564,-18-12 1925,18 41-1630,-14-1 756,15 14-774,-1-12 1,0 1-852,3 16 864,8-5 0,1 1-979,-7-22 0,0-1 518,5 11 0,3 1-962,-1-15 0,-2-2 671,-3 30-195,13-4 689,-10-24 0,-2-2-6,-3 13 428,10 8-662,-12-33-1274,0-2 656,-20-14 1735,14-19-3228,-32 11 2546,33-35 1,-31 19 0,13-21 0</inkml:trace>
  <inkml:trace contextRef="#ctx0" brushRef="#br0" timeOffset="169400">28853 16279 25798,'-19'-5'-1386,"3"1"1092,3 3 643,-1 0-91,-3 18 42,6 6-848,11 10-748,0 0-300,0-4 503,20 12-629,-16-9 795,24-7 0,4-2-189,-6 1-249,35 1 1319,-24-17 1194,-2 0 100,2-7 209,-3 3 456,0-4 235,-3-21-617,8-8 248,-13-11-1693,-7 9 1,-2 1-167,-5-10-605,0-17-537,-11-2-200,-18 13-64,6 11 0,-1 0-2371,-10-1 1668,-6 12 1,0 3-105,4 2 2320,-30 5 1,24 10-1,0 4 1</inkml:trace>
  <inkml:trace contextRef="#ctx0" brushRef="#br0" timeOffset="169785">29660 16117 23999,'0'34'-5396,"-16"-2"5764,12-10-1300,-13 1 1725,17-2-1790,0-2 400,0 0 464,0-4-1014,0-1 1597,0-6-813,0-1 446,0-3-1295,0-18 1302,14-21 655,5-5 112,-1-13-319,12 15 783,-17-4-711,15-2-278,-11 11 0,0-1-246,9-16-774,-3 8 0,0 2-296,6-3 1100,-6 12 1,0 3-1,4 5 1,7-2 0</inkml:trace>
  <inkml:trace contextRef="#ctx0" brushRef="#br0" timeOffset="170033">30433 16165 25618,'-33'0'1439,"13"15"-996,-5-11 45,22 32-3062,-19-18 3149,20 20-2182,-14-5 1226,15 2-1313,-5 12-200,6-11-2567,19 12 122,8-27 4521,12-2 1,2-10 0,-7-5 0</inkml:trace>
  <inkml:trace contextRef="#ctx0" brushRef="#br0" timeOffset="170213">30372 15663 24898,'-5'-4'-1480,"24"16"0,8 6 1</inkml:trace>
  <inkml:trace contextRef="#ctx0" brushRef="#br0" timeOffset="170835">30917 16338 23009,'20'12'-3464,"3"-3"2743,23-9 1993,-15-14 636,30-2-754,-32-2-373,8-11-317,-13 24 346,-3-31-91,-4 21 401,-3-18-1576,-6 9-818,-4 0-496,-3 1-31,-1 3 310,-19 2-160,-10 5 1447,-12 5-70,-17 3 854,19 22 1204,-19 8 239,26 11-831,5 5-16,9 8-630,16-9-2905,11 25-679,-4-29-632,38 7 3207,-21-20 0,25-4 0,-10-4 1</inkml:trace>
  <inkml:trace contextRef="#ctx0" brushRef="#br0" timeOffset="171117">31693 16064 25258,'-33'0'720,"13"16"-376,-4 4-179,22 20-2711,-9-7 1714,11 4-660,19-8 85,-15 1-489,36 1 614,-34-1-787,39 0 1139,-39-1 759,38-3 1115,-25 6-1197,4-10 802,-9 4-833,-14-7-30,-20-6 1112,-24 5-1801,-9-8 1465,18-4 0,1 0 0,-20 1 0,-1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52:40.163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2698 1839 23009,'-22'38'-2043,"4"1"727,18-1-902,0 27 923,0-24 282,0 15 534,0-28 524,0-11-1282,0-3 197,0-9 215,0-18 825,0-11 0,0-11 0,0-22 0,0 16 90,0 2 0,0-1-270,0-9 272,9 8 0,0 0 347,-4-3-241,29-10 998,-8 15 215,8 13 1109,14 2 19,-17 17-332,21 24-1133,-21-12-974,-2 33 0,-4 8-689,-2-9-286,-4 18 0,-4 4-766,-8-7 626,-4-18 0,0 0-1314,-2 11 270,-1-4 1070,0-3 530,0-4 940,0-5 253,0-5-414,-14-3 428,10-11 49,-10-19-235,33 6 1498,-14-41-1934,31 20 561,-23-9 0,-2-3-75,23-13-108,-22 18 0,-1-1-618,9 2 1,-1 1 520,-4-12-81,25-10-636,-24 34 1907,9-4-1160,-13 20 830,8-4-108,-6 28-2517,1-17 1126,3 41-1126,7-12-176,-5 11 495,-4-14 0,1-1-1176,3 3-10,17 20-539,-13-28 2700,9 2-1390,6-18 3178,-9-5-246,26-19 1329,-24 10-1434,-6-21 1,-2-6 535,3 3-876,-13-3 0,-1-3 509,4-24-982,-8 15-1290,-2-20 158,-5 34-830,-2-2-672,0 40 781,0 16 94,20 31-123,0-1 651,-1-15 0,1-1-672,-1 11-839,-3-9 0,1-1-1369,5 4 3496,9 8 0,3-23 1,-8-3-1</inkml:trace>
  <inkml:trace contextRef="#ctx0" brushRef="#br0" timeOffset="188">4082 1249 26428,'-21'-14'-4370,"-2"6"3922,6 2 644,1 6 548,4 17-1567,8 12-2315,0 9 2822,31 22 0,-4-22 0,0-12 0,1 1 0</inkml:trace>
  <inkml:trace contextRef="#ctx0" brushRef="#br0" timeOffset="636">4975 1720 27057,'-50'0'434,"14"-1"1,1 2-198,-9 14 1064,-20-11-1395,23 29 63,3-17 668,6 16-1016,5 4 23,12-8-229,5 8-845,10-14-1191,0 0-83,43 1 1238,-14-12 672,4-3 0,1-2 413,9-5 701,0 2 155,-2-3 701,11-19 1199,-19-6-124,11-24-1092,-32 10-950,0-12-748,-12 22-1022,0-5 105,0 15-141,-17 4-471,13 22 1262,-23 19 958,24 16-351,-3 10 0,1 2 31,5 11 123,4-21 0,3 4 1,1-4-160,0-9 0,3-1-54,8 24 1,0 0-145,-10-25 1,0 0-369,7 9 1,-3-2-1430,-9 13 1896,17-6-537,-19-3 795,6 4-149,-8-16-2619,-26 4 2659,-7-25 598,-14-1 1,1-36 0,12-7-1</inkml:trace>
  <inkml:trace contextRef="#ctx0" brushRef="#br0" timeOffset="950">5313 1622 26607,'0'36'-5576,"0"-5"3448,0 2 1154,16-4-501,-1 26 400,3-10 608,-6-13 0,-3 1-39,-7 13-1192,17 1 1051,-17-1 552,13-3-643,-14-1 1192,5-5-149,-6 8 511,0-17-1004,0 5 19,0-47 187,0-16-733,0-23 554,0-9-801,9 21 1,1 0 460,-6-25 619,16 22 1,1 2 0,-3-16 0,1 30 0,0 0 0</inkml:trace>
  <inkml:trace contextRef="#ctx0" brushRef="#br0" timeOffset="1336">6158 1674 26787,'-48'4'1919,"-2"6"-1211,6-4-417,-3 5 111,0 2-75,-12 9 151,18-1-362,-5 19-48,24-14-478,11 8-952,5-9-175,6-2-968,24-1-436,12 3 507,13-10 1476,-15-7 1,0-1 527,10-3 522,-9-10 0,0-2 1418,3 5-152,5-29 757,-21 28 68,-10-34-1667,-1 21 605,-9-31-2040,2 21-321,-4-7-863,0 15 313,-19 9 789,14-5-1580,-14 32 3676,19 5-2460,0 36 1409,0-7-1015,8-16 1,5-1-1567,19 6 2631,0-11 0,3-5 0,23-5 0,-24-10 0,-1 0 0</inkml:trace>
  <inkml:trace contextRef="#ctx0" brushRef="#br0" timeOffset="1588">7103 1098 26338,'0'-29'-5127,"0"6"4528,0 11-285,0 30 699,0 13 1,0 5 16,0-3 0,0 2 16,0 15 0,0 0 38,0-15 0,0-1-729,0 1 0,0 0 851,0 1 0,0 0-127,6 15 0,1 0-12,-6-13 1,1 0-447,9 24 1,0-1-584,-8 6 649,6-26 1,0-1-1101,-7 7 169,7-3-316,-9-7 1795,0 4 0,0-15 0,0 2 0</inkml:trace>
  <inkml:trace contextRef="#ctx0" brushRef="#br0" timeOffset="1720">6750 1840 24898,'0'-50'-6295,"0"-1"4076,26 4 3113,0-2-364,12 17 0,4 1 118,-13 8 1,3 1-496,4-1 1,6 0 0,-4 3-278,-1 4 1,1 2 191,24-6 1,1 3 0,-26 8-1,-2 3 1,9-2 0,1 1-1</inkml:trace>
  <inkml:trace contextRef="#ctx0" brushRef="#br0" timeOffset="1919">7715 1528 24449,'0'11'-4587,"0"2"2728,0 5 975,0 4 335,0 4 214,0 4-59,0 5 76,0 3-1279,0 4 1687,0-1-180,0 1-1799,16 18-411,-13-17 236,24 11 1935,-24-24 1,21-4 0,-7-4 0</inkml:trace>
  <inkml:trace contextRef="#ctx0" brushRef="#br0" timeOffset="2086">7825 1098 25888,'-14'-37'-9411,"10"5"7660,-19 11 1645,21 7-1438,-7 30 1148,9 0 211,24 45 0,-18-17 0,6-12 0,0-1 0</inkml:trace>
  <inkml:trace contextRef="#ctx0" brushRef="#br0" timeOffset="2385">8515 1637 26158,'-36'-7'-302,"1"-1"1,-22-4 218,16 9 0,2 6 860,-8 19 573,-10-16-1178,25 45-769,6-30 742,13 27-1134,-1-12 579,12 1-782,-6-2-239,28 10-1495,14-15 1928,-4-7 0,3-5 380,24-5 0,2 0 1181,-18-13 88,-4 0 846,-5-19 20,-2-10 530,-15-11-2518,-3-19-152,-37 20-1012,10 5 1,-4 1-1110,-27-6 2341,1-6 1,28 19-1,3 3 1</inkml:trace>
  <inkml:trace contextRef="#ctx0" brushRef="#br0" timeOffset="2751">8697 1671 25798,'0'33'-5576,"20"-15"4064,-14 19-224,28-18 2189,-30 20-1347,22-8 384,-23 1 155,19 0-1611,-19-1 1805,17 8-592,-18-11 222,14 6-1443,-15-20 1040,9-4 844,-6-7 726,5-23 420,10-14 207,-3-13-214,3 6 0,0-1 416,6-17-523,-7 18 1,-1 0 224,8-18-350,-1 4-305,-2 5 626,5 0-1019,-7 22 446,13 4 340,-15 38-1274,8 6-179,-9 20-949,0 1-431,1 6-1012,-7-7 1,0 1 2652,7 23 0,-8-21 0,0-1 0,5 18 0</inkml:trace>
  <inkml:trace contextRef="#ctx0" brushRef="#br0" timeOffset="3675">11933 1499 26158,'-49'-4'-76,"-3"0"72,-5 4 251,0 0-119,-3 0-132,3 20 905,3-15-858,9 33 142,8-33 235,11 43-916,11-32 320,8 24-1064,33-21 95,-1-1-763,30-9 1401,-6 6-91,6-12 277,1 5 577,-19-7 0,-1-2-113,15 1 378,4 0-273,-37-14 0,-33 10 0,-17-10 0</inkml:trace>
  <inkml:trace contextRef="#ctx0" brushRef="#br0" timeOffset="3836">11425 2429 24988,'46'15'-1187,"-8"-6"903,19-19 1541,-13 6-819,3-20 0,3-5-968,-14 16 1,0 0-532,15-17 1,0-1 1114,-9 9 0,-1 2 0,2-2 1,-1 0-1,3-1 0,-1 0 0</inkml:trace>
  <inkml:trace contextRef="#ctx0" brushRef="#br0" timeOffset="5768">13755 1319 26697,'-54'-3'835,"8"21"1317,-5 3-1150,10 19-1599,-2 1 333,3 3-256,1 7 9,9 3-172,13-1-207,6-1-1774,11-5-2527,26 14 953,1-19 4051,1-16 1,3-3 0,28 1 0,-26-13 0,0-1-1</inkml:trace>
  <inkml:trace contextRef="#ctx0" brushRef="#br0" timeOffset="6033">14390 1608 25708,'-52'-8'468,"2"2"-549,11 6 434,1 0-51,0 0-161,3 21 432,3-15-233,7 35-853,10-26 592,1 19-534,12-10-1009,-5 1 374,27 10-954,16-12 1343,-2-8 1,2-2-267,29-5 1112,-29-4 0,0-2-59,13-2 700,0 0 678,-7-18 232,1-5 610,-22-21-2607,-1 9-366,-20-2-3494,-21-2 141,-13 10 3717,-12-10 0,-3 14 0,11-1 0</inkml:trace>
  <inkml:trace contextRef="#ctx0" brushRef="#br0" timeOffset="6219">14692 766 26158,'0'-6'-5486,"-17"1"6072,-4 22 1166,-15 11-670,15 12-1836,-13 7-369,30-4-2021,-26 6-168,27 5 3342,-8 2 1,11 0-1,0 0 1</inkml:trace>
  <inkml:trace contextRef="#ctx0" brushRef="#br0" timeOffset="6685">15673 877 27417,'1'49'-5724,"0"-7"3642,-1 14 1156,0-5 621,0-8 0,0 2 101,0-9 1,0 0 58,0 12 0,0 1 36,0 1 0,0-2-650,1-12 0,-2 1 796,-5 21 0,0-1 210,3 2-112,-8-16 1,0-3 381,8-3-827,-13 7 15,15-31 61,-5-23-330,6-22 436,18-15 354,-6 8 0,0 0 100,11-12-116,-1 16 0,0-1 645,6-24-596,13 18 1013,3-1 685,-21 28 12,13 8-671,-16 26-1766,3-14 732,-5 42-2053,-3-23 544,2 27-1041,5 9-1302,-4-13 266,-2-9 0,2 0 2757,7 3 0,11 8 1,-7-20-1</inkml:trace>
  <inkml:trace contextRef="#ctx0" brushRef="#br0" timeOffset="7388">16632 1432 25528,'-34'0'1349,"-1"0"-1259,-1 0 0,-2 17 958,3-13-697,12 20 0,2 3-967,-5-4 353,9 10 1,4 3-563,6 0-235,17 1 1,3 0-1655,-6-2 1152,27-6 1,5-5-806,-11-7 1324,11-10 0,3-2 1068,-3-2 34,20-21 1433,-28 14-79,-10-26 0,-3-4 657,1 10-992,-10-14 1,-4-1-883,0 6-528,-5-20-1048,-16 28-258,13-4-796,-13 43 2031,16 11-549,0 18 51,18 17-15,7-22-253,11 10 122,1-19 938,-4-2-288,1-7-2106,23-1 3014,-12-10-334,-9-4 1,1-4 1931,3-19 1881,18-8-427,-33-11-2074,3-2 764,-13-6-1764,-9 10-393,1-21-1207,-7 28-432,0-3-597,0 14-106,0 28 1063,0 8-53,0 29 631,16-7-469,-12 0 735,45-5 608,-27-20 71,28 16-205,-1-29 1337,-12 10-593,27-13 807,-28-16 1391,18-10-577,-27-9-1402,4-5 297,-14 6-466,-3-3-1234,-2-2 450,-2-14-1450,-4 16-653,0-15 64,-5 32 634,0 23-591,-1 25 967,18 17-550,-9-9 1,0-1-1256,12 10 2477,-7-6 1,-1 0 0,4 3-1,12 11 1</inkml:trace>
  <inkml:trace contextRef="#ctx0" brushRef="#br0" timeOffset="7620">16432 1066 26428,'0'-22'-6386,"0"2"4257,23 0 4374,-18 4-2466,44 1 2097,-13 1-478,14 3-1788,15 4-1095,-27 4 1525,-8 20 0,-2 6 0,-1 6 0,-10 3 0,0 0 0</inkml:trace>
  <inkml:trace contextRef="#ctx0" brushRef="#br0" timeOffset="7785">16623 2486 26607,'0'20'-6115,"17"0"3522,-2-12 2613,22-1-788,-8-7-894,9-22 2003,-2 17 1,5-36 0,3 15-1</inkml:trace>
  <inkml:trace contextRef="#ctx0" brushRef="#br0" timeOffset="8076">18898 1008 29126,'-31'-1'-30,"15"19"-230,-12-13 1241,25 42-3349,-16-20 2260,17 28-567,-2-13 0,1 1 126,2-10 0,2 4-424,2 13 1,4 7 0,1-6-392,4-9 1,2-1-19,1 9 0,3 4 0,0-6-560,3-15 0,-1-1 222,1 16 0,0-2 1274,13 0 1,-18 5 0,1-23-1</inkml:trace>
  <inkml:trace contextRef="#ctx0" brushRef="#br0" timeOffset="8222">18713 1723 25168,'-21'-44'-8652,"9"-15"6237,4 15 2491,25 8 1,9 3 1500,6-3-800,17 8 0,6 4-416,-22 12 0,0 1-487,15-2 1,0 2-628,-13 5 1,0 2 1077,0 1 0,0 1 0,-1 1 0,0 0 0,0 1 0,-1 0 0</inkml:trace>
  <inkml:trace contextRef="#ctx0" brushRef="#br0" timeOffset="8501">19615 1493 25168,'-38'5'2818,"16"1"-1590,-12 1-736,30 2-1832,-32 5 2334,15 13-1559,0-1 214,-6 23-272,25-17-1081,-8 10 24,40-4-444,-5-11 1797,11-7 1,4-4-1212,10-2 1382,-5-6 1,2-3 163,8-2 253,-21-1 1,0-3 1266,8-17 340,-10 14 149,-5-32-1065,-8 7-925,-9-10-1341,-4-19-577,-34 22-423,12 5 1,-3 0-1619,-34-1 3475,2-10 0,9 18 1,-1 1-1</inkml:trace>
  <inkml:trace contextRef="#ctx0" brushRef="#br0" timeOffset="8704">19607 1031 24089,'24'-25'1023,"17"-5"-58,-8 8-153,26-6-31,-26 16-166,23 1-491,-28 8-349,9 2-911,-8 18-1605,-7 6 2223,12 19 0,-14-8 1,4 0-1</inkml:trace>
  <inkml:trace contextRef="#ctx0" brushRef="#br0" timeOffset="8856">20645 715 26068,'-17'-7'-3136,"-9"1"3036,4 32-384,-26-4 495,31 11 0,1 4 1,-28 12-1,24-14 1,0-1-1</inkml:trace>
  <inkml:trace contextRef="#ctx0" brushRef="#br0" timeOffset="9167">21733 857 28047,'-31'-15'-3133,"-2"6"3325,-5 4 916,6 23 1,-2 8-601,7-8 1,-1 3-453,-6 15 1,-2 8-1,3-1-161,1-1 1,3 2-18,2-5 1,0 3 0,2 2-462,5 2 1,2 2-1,3-3-108,-1 9 1,4 1-1184,7 3 0,3 5 0,4-6 1492,8-6 1,4-3 0,10 13 0,4-2 0,-1-22 0,-1 1 0</inkml:trace>
  <inkml:trace contextRef="#ctx0" brushRef="#br0" timeOffset="9651">23080 1137 26428,'-15'-30'-6905,"2"4"4307,3 5 1840,1 2 805,1 9-27,1 0 243,3 9 544,-1 24-1952,-1 0 2142,-2 26-85,0-2-6,-2 11-590,2-8 1,0 2-318,2-12 0,-1 2-504,1 5 0,-1 5 0,1-5-331,1-6 0,1 0-236,-1 11 0,0-1-1252,1 13-27,0-7 2320,0-7 0,-1-6 1,-1-4-1</inkml:trace>
  <inkml:trace contextRef="#ctx0" brushRef="#br0" timeOffset="9819">22548 1675 25708,'-3'-42'-6530,"0"2"4242,3 4 1434,31 4 2741,-3 1-959,15 12 1,6 2-117,-15 4 0,3 0-397,9 0 1,6 0-1,-2 1-256,1 2 0,2 2-188,9-2 0,6 0 1,-5 1 129,-2 1 0,0 1 81,-13 1 1,6 0-1,-1 0 1,-6 0-1,11-1 1,-3 1-1,-7 0 1,-1 1-1,0-1 1</inkml:trace>
  <inkml:trace contextRef="#ctx0" brushRef="#br0" timeOffset="10062">23932 947 24988,'-41'-27'-3441,"5"4"2297,3 5 1050,6 3 163,12 6 475,-19 25 1257,28 7-1836,-12 11 1,0 6-617,10 19 585,-3 0 1,-1 3-33,6-20 0,2-1-74,-3 15 0,0 0-30,4-14 0,-1-3 8,1 1 0,-1-1-822,1 0 1,-1 1 723,-2 13 1,1 0-68,0-14 0,-1 1 311,1 19 1,-1-2-357,-3 2-179,6-19 0,0-3-719,-1-5-372,3 2 1732,1-24 1,0-23 0,0-11 0</inkml:trace>
  <inkml:trace contextRef="#ctx0" brushRef="#br0" timeOffset="10688">23755 1598 24269,'21'-7'2641,"-3"1"-1525,19 2-1595,-9 1 579,2 3-455,1-1 71,1 1-59,0 20-630,-1-16 55,-3 41-1663,2-4 458,-12 12-339,2 8 65,-12-14-387,-2 1-493,-1 0 3080,1 11 0,1-16 0,2 8 0</inkml:trace>
  <inkml:trace contextRef="#ctx0" brushRef="#br0" timeOffset="11102">24758 1615 25978,'-20'-7'-1351,"-7"1"1321,-12 5 700,3 1-42,8 19-17,1-14 31,1 36-1068,1-23 591,4 19-79,3 7-548,9-12-608,4 25-528,5-26-930,18 15-596,8-24 1685,-3 2-1440,21-15 2703,-16-4 597,22-3 639,-13-21 1016,3-6 193,-21 2-701,-4-11 0,-2 1-886,-5 10-489,0-11 0,-2 1-571,-4 8-695,3 26 688,-4 18-1750,-1 22 46,0 1 1034,16 9-1220,0-14 93,0-7 1,2-1-294,7-1 2513,3 4 1,-5-23 0,2-3 0</inkml:trace>
  <inkml:trace contextRef="#ctx0" brushRef="#br0" timeOffset="11608">25237 1688 25258,'1'-17'-5716,"1"1"4608,0 7 725,-1 23-801,-1 27 514,0 3 361,8-7 0,0-1-316,-4 1-1179,11 22 1042,-15-30 712,0 3-1863,0-13 2025,8-10-1594,0-18 2547,0-11 463,6-12-469,-5 1 105,9 0-112,-1 0 104,4-3 106,-2 2-78,4 0-1299,0 5 1018,-2 3 181,-2 6 199,-1 9 51,-6 4 131,2 25-2717,-8 10-194,0 27 35,-2-9-37,-1 1-87,4-5-324,-1-13-732,5 5-177,0-16 2376,11-10 1332,-6-1-311,8-9 775,7-19 770,-5-8-1226,0 2 0,1-3 925,1-16-649,-2 12 1,0 2 703,0-6-1447,5-9 5,-13 20-870,-6 6-201,-1 3 484,-4 9 40,-1 2 514,-3 5-133,3 20-2042,-4-15-305,7 53-479,-2-33-177,2 10 1,1 1 2236,6 0 0,10 8 1,-4-18-1</inkml:trace>
  <inkml:trace contextRef="#ctx0" brushRef="#br0" timeOffset="11918">26570 1544 25078,'-22'-23'-5954,"-16"4"5626,14 5-19,-14 6 1191,16 25 466,8 12-1413,14 12-865,0 1-538,26-10 1249,-19 2-783,49-1 1140,-33 1-1777,23-1 289,-16-3 1163,2 9 551,-16-14-264,-1 9-576,-15-20 892,0 0-1025,-17-9 2791,-12-3-1602,-10-2-61,-4 0-1009,-1-15 495,23-1 197,-17-2 0,35-8 0,-9 7 0</inkml:trace>
  <inkml:trace contextRef="#ctx0" brushRef="#br0" timeOffset="12222">27050 1584 25528,'0'-11'-5486,"0"-1"3717,0 4 1335,-19 1 1580,-2 3-89,-25 22 860,2 10-1463,24-1 0,2 2-1069,-15 20 1098,26-14 0,2 0-240,-4 6-380,29-9 0,6-2-891,4 1 535,4-13 1,5-2-171,-4-8 0,0-1 145,23 1 679,-10-5 1,-1-2 512,6-1 77,-13-8 1,-3-4 1648,-3-14-845,3-24-971,-27 9-1560,-4-3-923,-6 13-844,-28-1-586,20 1 3114,-28 11 0,-7 2 0,12-8 0,-6 10 1,0 0-1</inkml:trace>
  <inkml:trace contextRef="#ctx0" brushRef="#br0" timeOffset="12435">26955 1235 24089,'28'-29'507,"-2"2"-503,6 1 518,12-3 19,-7 11 248,9 0-121,-5 11-647,-11 5 129,13 23-1422,-23-15-652,-5 23 0,-3 5-2119,0-8 3409,3 32 0,-5-26 0,1-1 0</inkml:trace>
  <inkml:trace contextRef="#ctx0" brushRef="#br0" timeOffset="12601">27980 934 26068,'0'-15'-5846,"-22"6"5997,-5 4 588,0 28 447,-18-2 337,39 25-3568,-43-4 556,43 6-260,-16-22 0,0 0 1920,17 29 0,-24 0 0,16-1 0</inkml:trace>
  <inkml:trace contextRef="#ctx0" brushRef="#br0" timeOffset="12918">28408 645 27687,'31'-5'1267,"-1"1"-839,2 4-514,-1 17-1383,1-13 1419,2 41-1703,-2-18 1163,-9 12 0,-3 4-1627,7 18 928,-10-2 1,-4 3 234,-7-23 1,-4 2 530,-6 5 0,-3 6 0,2-5 268,4-1 0,-3-2-153,-20 15 0,-7 0 465,3 1 0,-3-4-46,-6-12 0,-4 0-1095,0 2 1,-3 4 0,1-5 1380,1-5 1,0-3 0,3-4-1,-2 1 1,2-3 0,-4 0-1,0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30T12:54:46.131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7518 4689 24898,'-5'-3'-3700,"3"1"2522,-1-1 361,3 0 140,0 1 285,0-3 73,20-5 2194,5 0-1260,13-5 1270,1 3-55,-5-1-656,21-3-729,-12 4-1366,-6 6 1,0 1 1343,7 2 0,13 2 0,-16 1 1</inkml:trace>
  <inkml:trace contextRef="#ctx0" brushRef="#br0" timeOffset="358">8525 4836 25078,'36'-14'3866,"-14"-8"-5204,15 19 1226,-17-18-511,25 12-195,-3-9-403,4 3-861,7 2 2175,2 2 1,-1 1 0,1 2-1</inkml:trace>
  <inkml:trace contextRef="#ctx0" brushRef="#br0" timeOffset="800">10243 4262 24898,'-17'-7'-887,"-5"3"1202,-28 20 1837,10-11-1598,-9 37-396,13-20 342,0 22-787,3-7 105,3 2 731,5 1-647,6-3-1289,10 16-93,4-16-454,25 19-1483,20-27 1383,12 2 1183,-20-21 0,1-3-344,20 5-162,3-4 1491,2-3 0,1-3 1,1 0-1</inkml:trace>
  <inkml:trace contextRef="#ctx0" brushRef="#br0" timeOffset="1674">10985 3491 25708,'-10'-11'-5575,"7"2"2500,-7 1 3580,0 5 498,8 21-1082,-8 4 737,10 21-849,0-6 0,0 2-642,-1-7 0,2 3 794,4 8 0,3 6 0,0-3 178,1 0 1,1-1-474,1 17 1,2-2-424,3-16 1,-3-2 455,-11-1 1,0 0-267,12-1 0,2 1 268,-7 10 0,-2 1 112,2-15 0,0 0 77,2 16 1,-2-2 58,-3 1-344,3 10 22,-5-36-599,-4-2 1096,0-43 294,0 2-154,0-29 70,0-16-4,0 11-211,0 16 0,0 0 146,0-14 67,0 5-152,16 5 858,-12 7-341,32 9 1246,-16 10 137,12 27-1080,4 23-964,-11 9-558,7 9 182,-7-12-977,-2-1 668,1 2-2044,8 11-196,-5-14 1457,-3-12 0,1-3 311,5-1-632,28 0 2154,-26-17 1,14-5 0,-16-3 0</inkml:trace>
  <inkml:trace contextRef="#ctx0" brushRef="#br0" timeOffset="2017">11823 4484 24179,'-17'-7'-830,"3"23"1342,29-4-2357,8 21-302,24-16 2326,-6 2-256,25-17 818,-21 5-848,-4-13 0,0-5 1357,9-12-833,-16 7 1,-2-1 1300,7-16 289,-2 6-1088,-8 0 36,-3-14-1381,-13 9-38,-2-21-1186,-34 25-474,18-5-200,-47 18 1811,28 6-311,-26 4 797,12 5 508,2 0 376,1 24 744,-7 13 240,22 12-1234,3-12 0,2 0-908,13 11-528,-8 16-460,10-20-757,26-2-868,-20-2 664,25-15 1,5-2-655,-6 9 2879,3-12 1,2-3 0,11-2-1,1-1 1</inkml:trace>
  <inkml:trace contextRef="#ctx0" brushRef="#br0" timeOffset="2651">12993 4130 25798,'14'-4'3455,"-10"22"-9454,26-13 5127,-19 25 0,-2 6-1330,20-7 1602,-15 5 0,-3 2-571,0 7 389,7 3-1535,-9 0-170,7-2 2178,-6-4-438,-4-4 1015,0 6-323,-3-15-298,-1 3 401,-1-39 743,-1-14-517,-14-18-183,11-8 23,-4 13 1,1 0-231,6-21 272,-2 6 1,4 0 125,21-8 55,-21 24 1,1 2-133,20-9 1057,-3 12 733,-16 5-1296,31 10 2083,-15 7-326,15 29-2001,-8 0-743,-10 9 0,-2 3-567,3 11-832,2 16-60,-8-14 895,-3-1-1796,-1-2-25,0 8 1922,-2-16 283,-1 7 727,-2-29-32,-1-1-80,0-12 1927,1 0-88,3-38-1329,0 13-357,0-14 1,2-2 385,2-6-345,1 5 1,0 0 727,2-7-148,7-8-1529,-4 16-133,-3 22 1574,11-1 481,-9 20 31,14 17-1346,-9 16-918,5 7-160,-3 12-957,-1-13-584,3 4 69,-6-13 1,3-1 2196,11 14 1,-9-16-1,2-1 1,12 6 0</inkml:trace>
  <inkml:trace contextRef="#ctx0" brushRef="#br0" timeOffset="3019">14448 4101 25798,'-26'-6'-224,"4"2"66,-22 4 951,12 0-390,2 19 383,2-14-143,4 37-1125,4-23 509,4 36-671,6-20-119,4 23-815,6-26-468,25 12-742,4-29 1232,16 8 964,10-22 505,-20 6 745,21-25 1016,-27 14 21,8-49-310,-23 31 427,-2-31-1218,-12 8-1195,0 9-1025,0-15 859,0 27-1259,0-1 133,0 35 687,18-10 1899,-13 42-1787,31-1 312,-8 12-668,-3-12 0,2-3-893,19 9 1153,-22-16 0,0-2 1245,15 9 1,4-6-1,5-1 1</inkml:trace>
  <inkml:trace contextRef="#ctx0" brushRef="#br0" timeOffset="3218">15642 4011 26787,'54'15'-7702,"-9"-13"7514,-2 26 0,-9-25 0,1 8 1</inkml:trace>
  <inkml:trace contextRef="#ctx0" brushRef="#br0" timeOffset="3383">15762 4628 27147,'0'19'-5486,"0"8"3358,19-10 1168,18 13 17,11-15 584,15 2-905,-10-6-261,6-6 1515,6-2 0,-30-3 0,1 0 0,1 0 1,1 0-1</inkml:trace>
  <inkml:trace contextRef="#ctx0" brushRef="#br0" timeOffset="3800">18092 3458 26338,'-18'-17'-4843,"1"3"4110,-2 8 1941,5 2-302,-6 50-890,10-12-207,2 18 1,2 5-137,4-23 1,0 1-469,0 14 1,0 1 534,1-11 1,2-2-195,-2 2 1,2 0-678,8 0 0,0 0-129,-7 0 1,1-1-175,14 0 1,1-1 84,-16-1 0,0 0 1222,14 0 1,0-1-1,-12 30 1,13-2-1</inkml:trace>
  <inkml:trace contextRef="#ctx0" brushRef="#br0" timeOffset="3967">17585 4225 25618,'0'-39'-5486,"0"1"3537,29 4 3604,-3 0-928,14 12 0,6 2 14,-14 5 1,1 1-1112,9 0 1,6 1 0,-3 2-180,0 3 1,-1 1 572,17-2 1,0 1 0,-19 6 0,-1 1-1,1-1 1,-1 1 0</inkml:trace>
  <inkml:trace contextRef="#ctx0" brushRef="#br0" timeOffset="4283">18553 4571 24449,'0'16'-4497,"0"0"2548,28-9 3278,-1-22 1,4-5 355,27-5-920,-21-3 0,0-3-528,-7 4 1,-3 0 30,14-15-300,-10 5 0,-3-2 1322,-9-7-339,1-12-2079,-20 17-700,0 2 10,0-1 339,-31 6-53,24 1-351,-53 8 1768,24-2-226,-12 15 991,4 0 417,16 31 759,13 12-975,2 12-297,13 6-562,0-8-1527,27 3-194,-21-1-365,30-12 1,5-2-213,-9 13 1998,5-14 1,3-4 0,6 3 0,2-2 0</inkml:trace>
  <inkml:trace contextRef="#ctx0" brushRef="#br0" timeOffset="4634">19293 4234 24808,'6'-12'-1167,"4"3"2308,1 9-483,2 0-370,2 20-2523,6 6 828,-6 11-386,14 13-154,-11-19 538,8 18-642,-10-23-19,1 5-12,-6-21 2202,-3 5-642,-1-13 2212,-2 5-1570,-1-7 1940,-2-17-1331,1-12-148,-1-11 33,3-7-424,1 7 779,2-5-1492,3-1 1451,2-1-1905,0 4 2174,7-9-599,-5 20 326,10 3 306,-9 21 605,4 8-599,-6 20-1898,-1-15 913,2 43-1641,-2-24-264,1 27-453,-3-11-2214,-2 20 263,-5-16 3723,-2-10 0,-1-1 0,-1 1 1,0 7-1</inkml:trace>
  <inkml:trace contextRef="#ctx0" brushRef="#br0" timeOffset="4822">18558 3574 25798,'23'-45'-2021,"28"2"3162,-21 4-989,0 20 0,3 2 1054,23-12-743,4 4-394,-28 17 0,3 1-120,24-1 1,1 6 0,-22 11 0,-1 3 0,18 2 0,0 0 0</inkml:trace>
  <inkml:trace contextRef="#ctx0" brushRef="#br0" timeOffset="5476">20527 3370 26428,'0'-26'-6116,"-17"2"3174,2 38 3542,4 15 1,2 8-704,3-3 0,2 4-114,3 7 1,1 4 0,1-3-5,-2-7 0,2-2-175,7 14 1,3 0-739,-1-3 0,1-3 736,0-11 1,1 1-219,3 17 0,0-2-1346,1 1 588,2 7-630,2-24 1286,-18-15 734,6-27 1784,-8-10-1095,0-29-134,0 14 1,0-1 348,0-23-405,-2 17 0,4 2 588,15-18 366,-13 5-760,32 4-375,-6-1 1036,8 18 765,22 6 450,-24 18-358,28 24-1162,-29 16-1452,8 10 357,-19 10-1917,-4-11 297,-8 2-667,-4 0-315,-5-3 562,-3 0 1029,-27 8 1801,20-12-614,-25-10 0,-5-3 1530,11-1-1111,-3-9 0,-3-2 62,-10-5 0,9-2 1,-7-4-1</inkml:trace>
  <inkml:trace contextRef="#ctx0" brushRef="#br0" timeOffset="5856">21547 3772 25978,'-40'0'1439,"-3"0"-1169,20 13 803,-19-9-934,37 23-1951,-33-23 2134,24 42-1266,-6-25 542,10 41-1139,10-30-325,29 9-744,-21-15-43,53-4 2926,-35-2-982,9-11 1,3-2 1260,5 3-649,-6-6 1,-2-1 1127,2-3 713,16-14 898,-31-6-116,2-21-1938,-18 5-784,0-3-241,-6-4-835,0 11-84,0-14-208,0 22-647,0 27 319,0 21-505,0 35 700,0-11 178,17 1-599,-12-16 1938,24-3 0,-26-2 0,8-3 0</inkml:trace>
  <inkml:trace contextRef="#ctx0" brushRef="#br0" timeOffset="6208">22073 3807 24629,'7'0'1978,"-2"0"-1618,1 0-90,-2 20-3305,0-15 1413,3 52 318,-2-34 687,0 9 1,0 2-1255,0-5-91,2 9 125,-3-19-239,1-7 1804,-2 3-344,1-12 1454,-1 5-1338,2-8 2371,-1-20-1128,9-7 454,-4-14-300,7-1 508,-3 7-113,0 0-1100,1 0 1402,4-11-2372,-5 16 1554,4-9-836,-10 27 670,4 1 167,-7 11 143,1 24-2152,1 7-402,-2 16-1267,7 12 485,-1-21-2030,12 20 4128,-4-27 1,10-5 0,-4-16 0</inkml:trace>
  <inkml:trace contextRef="#ctx0" brushRef="#br0" timeOffset="6583">22723 3735 25078,'-21'-8'-1364,"-3"2"1031,-2 25 1433,7 9-1435,19 10-1323,0 0 229,0-13 133,23 5-723,5-6 1326,22-4 384,-9-10-268,-4-10 1120,-6 0 1593,-4-22 80,-8-6 21,1-22-805,-15 11-1235,5 4-469,-7 13 246,-2 0-1345,-1 32-316,0 1 11,0 32 518,0 21 328,0-7 762,0-19 1,0 1-371,7 2 1,0-2-382,-4 19 248,4-14 0,-1-2-440,-6-1-698,0 13-720,-24-37 2894,-7 0-138,-17-17-136,-3-25 0,4 4 0,21 0 0,0 0 0</inkml:trace>
  <inkml:trace contextRef="#ctx0" brushRef="#br0" timeOffset="6734">21897 2618 26517,'24'-36'-321,"0"0"1,1 3 0,1 4 487,0 5 0,1 4 687,28-10-327,-20 20 1,-1 3-207,15-1-1419,-21 28 1,-5 8-2961,-5 15 3862,-10 2 0,-7 3 1,-12-8-1,-5-1 1,-2 4-1,1 0 1</inkml:trace>
  <inkml:trace contextRef="#ctx0" brushRef="#br0" timeOffset="7322">12595 6093 27417,'14'-26'-1292,"-1"5"1204,-2 10 735,0 6 1194,-4 23-4664,-1 5 1063,-3 24 737,-1 8 193,-1-4 1,0 3 345,0-11 0,-1 2-15,0 8 1,0 6 0,0-5-432,0-3 1,0 0-429,0 4 1,0 6 0,0-7 1085,-1-7 0,2-1-852,4 2 0,2 4 0,2-6 1064,0-8 0,1-3 0,2 10 0,0-3 0,2 8 0</inkml:trace>
  <inkml:trace contextRef="#ctx0" brushRef="#br0" timeOffset="7584">13132 6008 27237,'-23'-20'-4532,"-8"7"4601,28 33-1157,-9 8 811,11 13 1,2 7-141,-1-14 1,0 2 211,0 9 0,0 5 0,0-3-152,-1 0 1,2-1-712,4 6 0,3 5 0,0-6 300,2-4 0,0-3-614,2 14 0,1 0-1068,1-6 0,0-3 2313,-5-13 0,-1-1 0,0 9 0,1-1 0,3 10 0</inkml:trace>
  <inkml:trace contextRef="#ctx0" brushRef="#br0" timeOffset="7933">12055 6739 28047,'32'39'-2021,"-1"0"1,-8-10 0,0 0 826,10 14 0,-1 1 533,-10-13 1,0-1 276,3 3 1,1 1 156,0-1 0,2 2 169,1 0 1,2 2 0,-1-1-108,6 4 1,1 2-408,6 5 0,4 4 1,-3-5 604,-4-4 0,-1-2 22,-4-5 0,2 2 0,-4-4 47,1 2 0,-2-3-50,-2-2 1,0 0-24,-3-2 1,0-1 46,19 20-127,-6-8-25,-6-10-282,5-9 829,-9-11 111,-5-28 0,0-9 43,7-16-346,-10-2 0,-2-4-279,-2 6 1,-2 1 2,2-8 0,0-1-47,0-5 0,1-5-425,-5 16 1,1-4 0,0-1 0,-1 3 451,1-4 1,-1 3 0,1-3-1,-1 2 1,0-3 0,0 0 0,-1 4-1,-1 3 1,0 0 0,0-1 0</inkml:trace>
  <inkml:trace contextRef="#ctx0" brushRef="#br0" timeOffset="8720">5317 9876 25978,'-34'52'-337,"3"-23"1,2 1 63,14 4 1,1 2-21,-15 1 1,-2 4 168,10-2 1,1 3 0,1 0-94,-3 4 0,3 3-366,4 1 1,2 4-1,3-5-607,1-9 0,6-1 833,15 17 0,9-4 1,12-7-1,-2-19 1,1-1-1</inkml:trace>
  <inkml:trace contextRef="#ctx0" brushRef="#br0" timeOffset="9106">5913 10782 23459,'0'-39'-6205,"22"-4"6701,-17-1-513,15 19 1,2-2 390,-8-20 1,-5-3-463,4 12 1,0-4 100,-1-8 1,0-5 0,-4 2-224,-5 2 1,-2-2-71,4-8 0,1-6 0,-2 5 507,-3 3 1,-2 1-454,-6 7 0,-2-2 0,2 4 29,6-4 0,-4 4-391,-20 0 1,1 2 101,21 4 0,0 1-41,-21-5 1,-3 3-1,2-13 432,3 25 1,-3 12 272,-9 38 2147,13 13-1805,14 3 0,4 4-185,2-2 1,2 3-136,-2 3 1,0 4 0,3-1-37,9 10 0,2 2-180,-4-11 1,-1 6 0,2 0 0,2-5-281,13 12 1,3-1-576,-1 2 1,2 4 0,-2-7-1225,1-7 0,0-4 1166,-4-8 1,2 1 0,0-3 941,15 7 1,0-5-1,-10-12 1,2-1 0,9 2-1,1 1 1</inkml:trace>
  <inkml:trace contextRef="#ctx0" brushRef="#br0" timeOffset="9483">6688 9969 25168,'-25'-11'-1245,"-11"4"1469,19 25 501,-2 1-226,-6 20-736,23 20-1226,-16-13 1130,16-12 1,2 0-1185,-6 14 833,6 0-549,0-1-350,19 10-749,4-16 1262,-1-14 1,2-5 733,12-6 294,3-1 786,-10-15 522,0 0 240,-1-26 104,-3 4 689,-3-25-1102,-3 7-766,-13 7 0,-3-3-650,3-21 225,-5 5 1,-2 0-1265,1-8 425,-8 20 0,-1 2-1222,5-8 180,-13 6 588,17 10 1292,-13 7-631,9 35 1028,-9 4-259,20 16 0,8 4-856,10 13 385,-13-15 1,3 2-759,12 1 1,-1 0 164,-5 17-1275,9-12 1,4-2 2327,1-1 1,12 4-1,-11-20 1</inkml:trace>
  <inkml:trace contextRef="#ctx0" brushRef="#br0" timeOffset="9806">7630 9661 25978,'-14'-5'-1459,"-7"1"1601,3 24 230,-18-14 764,16 56-2254,-3-33 933,8 12 1,6 2-609,6 4-173,8-8 0,2 0-330,-3 5 205,18-16 1,2-2-437,-2 10-947,24-6 2309,-10-1-504,14 3 687,-13-8 631,13 7 171,-33-16 123,8 2-485,-22-7-444,5 1-702,-8-2 401,-25 7 1769,19-3-965,-24 0 0,-6-2-10,11 2-1363,-12-2 0,-1-2 1242,6-3 0,-1 1 1,23-6-1</inkml:trace>
  <inkml:trace contextRef="#ctx0" brushRef="#br0" timeOffset="10133">8222 9679 26248,'-38'-1'753,"18"18"-353,-11-12 262,27 34-3047,-10-7 1646,14 9-628,0 19 183,22-23-836,0 13-154,21-16 878,-4 0-483,3 0 1836,-12-11 0,1 0-534,14 10 695,-10-7 1,-2 0 96,-1 0 442,4 14-123,-25-20-1529,-4 4 30,-7-10 126,-26-1 1512,20-2-1744,-27-3 0,-6-3 1274,10 3 1,-5-4 0,-2 0 0,-6-3 0</inkml:trace>
  <inkml:trace contextRef="#ctx0" brushRef="#br0" timeOffset="15956">10130 9960 23459,'0'-19'-5036,"7"-1"5032,-6-1-458,6-3 744,-7 0-791,5-1 601,-1 2-302,5 2-428,-2 2 1465,-1 4-416,0 4 657,0 6 159,2 2 1129,-1 2-902,0 19-2498,0-14 913,1 43-382,1-10 1,0 2-17,-3-3 0,-1 2-177,5 28 0,-1 0-176,-5-32 0,-1 0-380,1 9 0,-1 0 304,0-4 0,-1-3 1517,0 15-831,0-15 1,-1-3 537,1-5-813,0-1 516,0-45 379,-2-1-283,0-30-95,-1 13 0,2 0 213,14-28 19,-14 2 0,2-2 21,12 23 1,2-1-76,-10-3 1,-1-3 0,0 3 100,3 6 1,3 2-28,4-9 0,-1 3 628,-3-3-143,15 10 701,-6 15-47,11 9 661,-5 32-1983,20 25-219,-18 13-407,-11-23 1,1 2-52,1 7 1,-3 0 27,-3-10 0,0 1-444,9 23 0,0-1-195,-10-26 0,1 0-1000,9 15 0,0-2-170,5-2-969,21 2 3726,-20-30 0,12-7 1,-9-7-1</inkml:trace>
  <inkml:trace contextRef="#ctx0" brushRef="#br0" timeOffset="16551">11073 9219 25078,'-14'-32'-8176,"10"6"6971,-11 6 1162,8 10-449,5 32 682,8 13 0,1 7-286,-5-3 0,1 2-60,16 19 1,-1 0-830,-17-18 1,1-1 1075,16 4 1,0 1-169,-16 0 1,1 0-12,17 1 0,1 1-130,-13-1 0,-1 0 41,9-1 0,2 0 38,-2 17 0,-1-1 107,-3-17 1,0 1-42,0-1 0,1 3 1,-2-5-8,-1-8 0,-1-1-122,5 12 1,-1-4-193,-1-4-84,3-2-551,-6-26 1339,0-6 228,5-51 535,-3 14-574,-1-19 1,1-3 320,2-9-370,-3 19 1,-1-2 101,1 2 0,-1 2 580,6-21-713,-3 18 0,1 2-376,2 5 748,12-1-34,-10 29 1291,24 27-1568,-19 3-653,2 8 0,-1 4-373,2 10 89,-4-3 1,0 0-602,4 9 398,-4-9 1,1-1-928,1 1 235,4-9 1,2-3 447,-1-9 1026,28 3 1001,-30-39 1146,15-13 6,-20-12-911,3-8-753,-16 19 1,-3 0 174,0-19-465,-1 6 1,-2 0-592,-2-2-186,0 11 1,0 2-738,0 7-576,0 19 898,0 38 175,0 15 558,-2-4 1,4 0-102,13 11-392,-8-8 0,0 0-695,12 4-929,4 6-117,-12-24-400,12-8 2930,-7-10 0,0-5 1,0-6-1</inkml:trace>
  <inkml:trace contextRef="#ctx0" brushRef="#br0" timeOffset="16706">12028 9275 24539,'-17'-18'-6343,"0"4"4676,6 6 595,2 3 470,4 29-537,3-4 802,27 36 1,-19-17 0,19 12 0</inkml:trace>
  <inkml:trace contextRef="#ctx0" brushRef="#br0" timeOffset="16988">12580 10066 24808,'18'10'-3001,"4"-3"2976,12-4 654,-4-2-62,27-24 886,-23-7-1344,-4 0 1,0-2-88,2-17-263,-10 14 0,-1 1 739,-5-7-735,-1-10-532,-13 9-463,-26 13-822,-12 1 1016,-13 20 928,0 4 445,12 26 634,4-2 290,3 24-634,3-4 513,14 7-502,-4 2-556,13-13 0,6 1-1509,10 18 43,2-11 0,5-2-2532,26 2 2250,-19-17 0,0-2-985,15 1 2599,5-6 0,-1-10 0,2-4 1</inkml:trace>
  <inkml:trace contextRef="#ctx0" brushRef="#br0" timeOffset="17506">13230 9823 25708,'0'46'-5576,"20"-7"1993,-15 0 2389,31-7 1181,-32 1-569,27 12 123,-13-12-125,1 6-1629,5-7 2113,-16-13-534,8 5 300,-10-39 805,-1-13-9,-5-18-325,0 12 1,0-1 287,0-10-72,0 7 0,0 0-73,0-2 630,15-4 149,2 23-371,16 11 1358,-17 30-2096,12 1 563,-11 42-1028,0-24-147,7 16 100,-16-20-492,10-2-530,-9-5-1063,1-4 2277,-3-12-476,-1 4 578,-1-14 1956,0 6-1618,4-32 1055,-1 18 1044,4-46-1048,0 27 521,3-29-608,0 8 286,3-3-1580,-2-2 1435,1 1-1035,-5 16 1,0 0-948,7-13 1096,-4 15 0,1 2-104,2 7 485,9 2 581,-10 35-1694,2-9 894,-3 55-1727,-3-33-81,-5 13 0,-1 1-1277,1 0-374,-4-7 0,-2-1 2667,0 1 0,-1 7 1,-1-18-1</inkml:trace>
  <inkml:trace contextRef="#ctx0" brushRef="#br0" timeOffset="17738">12240 9415 26248,'0'-38'-5666,"21"1"6511,2 0-351,23 0 841,-1 6-733,-5 10 0,2 2-2,-10 6 0,1 3-476,27-4 0,1 4-475,-25 6 0,-2 2 102,11-2 0,-3 5-1488,11 27 1535,-8-1 1,-26 0 0,-3 3-1,14 21 1</inkml:trace>
  <inkml:trace contextRef="#ctx0" brushRef="#br0" timeOffset="17885">13073 11109 26697,'21'16'-5906,"5"-5"3630,-24-3-3173,15-6 5829,-10-1 0,8-1 0,-3 0 0</inkml:trace>
  <inkml:trace contextRef="#ctx0" brushRef="#br0" timeOffset="20300">15433 9081 26158,'0'-8'-4857,"0"1"2819,10 4 5329,-8 24-5155,14-1 670,-15 25 479,14-5-362,-6 7-881,8 7 1263,-2 4 202,0 6-824,-7-32 0,0 2 528,4 16 0,-1 1 74,-2-13 0,0 1-494,5 26 0,-2-1 827,-5-29 1,-1 0-441,2 18 1,-2-1 937,-2-2 0,-1 6 0,-3-28 0</inkml:trace>
  <inkml:trace contextRef="#ctx0" brushRef="#br0" timeOffset="20434">15370 10058 23999,'-41'-42'-5160,"2"-2"2912,5-3 1070,6-2-12,14-3 358,-2 0 206,15 2 722,9 16 1,5 0-974,13-14 1428,11 9 1,5 4 185,-13 15 0,1 3-392,26-9 1,1 2 447,-20 13 0,0 2-191,13-2 0,-1 3-277,-14 5 0,-1 1 1,1 1-1,0 1 1,-1 0-1,0 0 1</inkml:trace>
  <inkml:trace contextRef="#ctx0" brushRef="#br0" timeOffset="20801">16385 9482 24718,'-54'0'1799,"9"0"-1439,0 0-180,8 15 967,3 2-591,0 17-771,3 1-140,5 6 85,13-11 1,3 2-709,0 20 211,17-4 0,3 0-1439,-3-3 511,29-9 1,7-6-410,-9-15 1442,16-5 0,3-7 559,3-23 781,-9 5 0,-1-4 910,2-27-755,-17 21 0,-3-3 23,-10-5 1,-4 0 533,3-20-947,-8 7 1,-4-1-881,-5-7-317,-10 12 1,-3 2-2109,-8-2-16,-5-4 804,11 26 816,-1 6 715,12 29 488,-13 14 830,17 15-673,18 5-604,-13-9 237,32 0-380,-19-1-993,16-5 146,-3-4-601,0-6 2084,3-11 0,2-5 1,-1-8-1</inkml:trace>
  <inkml:trace contextRef="#ctx0" brushRef="#br0" timeOffset="21067">17115 9341 24898,'-17'-10'-2565,"-2"2"2140,-20 28 2804,7 11-1828,10 9-1032,9 5-270,13-15-414,0 3-521,0-5 1136,29 0-165,-5-6-162,10-10 0,4-4 386,12 2 554,-4-4 1,0-5 867,13-23 189,-12 8 0,-2-3 1179,2-24-1574,-19 7 0,-4 0 469,-7 0-1644,-31-24-2160,-9 42 1138,-10 6 1,-4 4-648,-15 6 2095,16 6 1,0 2 0,-21 11-1,0 13 1</inkml:trace>
  <inkml:trace contextRef="#ctx0" brushRef="#br0" timeOffset="21218">16597 10620 26338,'0'7'-9831,"0"-25"9242,19 13 0,-14-44 1,14 19-1</inkml:trace>
  <inkml:trace contextRef="#ctx0" brushRef="#br0" timeOffset="21884">18057 9014 27867,'0'20'-6206,"0"13"4078,14 19 1327,-13-12 0,1 1 82,26 15 158,-26-20 0,-1 2 338,9-2 1,2-1-460,2 17-413,-3-11 1,1-2 519,7 1-94,-2 5 287,-7-23-378,0-6 668,-2-7 320,1-4 757,0-4 800,-1-24-678,7-11 178,-3-15-703,-2 9 0,0 1 420,3-14-570,-4 6 1,-1-1-111,5-5-371,-6 19 1,-1 1-926,5-5 863,-1 5 115,0 8 592,5 8 413,-5 8 479,11 21-1259,-9-8 527,8 55-1799,-8-32 475,-4 5 1,-2 2-418,3 26 4,-2-14 205,-4-11 0,0-1-1124,-1 0 1303,0 7-866,-2-24 1839,0-23 68,14-20 879,-10-34-1023,29 6 1012,-29-4-966,17 26 1,1 1 1005,-7-12-792,5 9 1,2 2 684,-4 3 120,11-1-732,-14 20 1341,10 27-2464,-9-12 950,4 41-2391,5-6 697,-7 13 159,-2-16 0,2-1-1145,3 6 45,-1-9 0,1-1-1676,5 1 1687,17 5 2098,-12-19 1,10-8 0,0-5 0</inkml:trace>
  <inkml:trace contextRef="#ctx0" brushRef="#br0" timeOffset="22184">19537 9121 25348,'0'-23'-5216,"-24"3"4064,18 5-875,-34 7 3717,13 4-270,-8 19 485,-15 13-489,21 8-1553,5-6 0,2 2 1408,7 6-781,-9 17 1057,22-20-2686,-4-1 145,6-3-1462,28 4 25,10-14 2067,-4-10 1,3-3 354,21-3 627,2-5 150,-22-17 1501,1 13-795,-8-34-124,-3 20 759,-13-19-2172,2 7-44,-14-13-1321,5 9 297,-28-16-2029,-14 24 1057,-10 5 569,-7 7-847,11 13 1301,-1-6 1297,2 7 0,3 15 0,2 3 0</inkml:trace>
  <inkml:trace contextRef="#ctx0" brushRef="#br0" timeOffset="22418">20152 9029 26517,'6'-2'3320,"0"1"-2151,-2 1-1594,-2 19-2802,0 7 1278,-2 12 617,0 3-26,0 7-958,0-9-2067,0 25 618,0-28 280,0 8 3392,0-18 1,14-4-1,5-1 1</inkml:trace>
  <inkml:trace contextRef="#ctx0" brushRef="#br0" timeOffset="22583">20342 9044 25978,'2'-12'-4999,"-1"-1"1955,-1 4 198,-19 4 2009,14 18 1072,-26-9 0,28 25 0,-9-13 0</inkml:trace>
  <inkml:trace contextRef="#ctx0" brushRef="#br0" timeOffset="22817">19168 8777 24269,'28'-23'2163,"-6"2"-2077,27 2 1578,-10 3-312,17 1-920,-12 7-386,-6 1 0,-2 7-460,-4 22-932,12 7-464,-36 14-2906,-2 12 293,-6-20 4015,0 11 0,-21-20 0,-6 1 0</inkml:trace>
  <inkml:trace contextRef="#ctx0" brushRef="#br0" timeOffset="22990">19973 7905 25168,'3'11'-7790,"-1"5"5524,-2 20 1699,-14 5-794,11-5 0,2 3 1335,-7-7 1,1 1-1,6 13 1,2 0-1,-1-11 1,0-1 0</inkml:trace>
  <inkml:trace contextRef="#ctx0" brushRef="#br0" timeOffset="23534">21240 8484 26697,'0'-28'-6115,"0"4"4526,0 9 615,0 25 425,0 8 178,8 12 1,0 5-339,-4 17 527,4-13 0,1 1-1837,3 23 1891,-12-30 0,2 1-63,10-1 1,-1 1 11,-10 0 1,0 0 9,10-2 0,-1 1-135,-7 31 444,5-22 1,1-1-327,-1 19 272,-3-24 1,-1-2 7,2 5-98,-6-7 361,0-6-109,0-8-1,0-6-494,-19-7 2593,14-23-3237,-14-16 488,19-12 487,-2 8 1,4-1-7,17-13 138,-19 17 1,5-1 246,26 1 0,5 4 1373,-6-15-2018,13 13 0,3 5 2875,-3 9 213,11-1-319,-22 20-888,-4 0-356,-7 0-403,-2 22-2739,-11 4-299,-2 22-145,-6-12-97,-24 6 994,-8-20 1006,-14-1-290,4 0-397,11-18 995,16 18 740,-13-20 0,24 7 0,-10-8 1</inkml:trace>
  <inkml:trace contextRef="#ctx0" brushRef="#br0" timeOffset="23917">22305 8747 25348,'0'-6'-5126,"0"1"3627,-21 3 3413,-5 1-441,-22 18 453,23 10-1544,-14 26-228,35-7-847,-5-7 0,1 0 1004,8 1-577,7-4 0,5-3-2021,19-7 753,24 0-216,-7-17 1449,0-5 391,-15-4 1206,-3-18 343,-1 14 522,2-48-412,-16 30-1250,-1-11 0,-3-1-355,-9-2-915,7-24-269,-9 28-557,0-6-443,0 19 501,-19 5 709,15 28 497,-15 14 441,19 32-1128,0-7-349,16 1-2057,0-4 942,2-16 2372,8 5 0,-22-20 0,10-4 0</inkml:trace>
  <inkml:trace contextRef="#ctx0" brushRef="#br0" timeOffset="24250">22772 8752 25258,'6'0'1259,"1"0"-539,4 15-4179,-2-11 3079,9 47-1822,-7-26 460,4 31 720,-5-23-1111,-2 0-41,-2-3 247,2 6 1858,-3-14-1541,1 5 1662,-3-20-287,0 0-54,-1-25 1054,3 14 1229,-2-36-1437,2 20 342,1-24-141,5-13 212,0 13-484,-3 7 0,1 0 685,2 0-398,3-13-1822,-7 34 1674,1 2-93,-1 14 799,-3 16-2262,5-12 944,2 56-1438,1-30-345,1 12 1,0 2-795,7 2 2346,0-10 0,4-2 1,7 0-1,14 7 1</inkml:trace>
  <inkml:trace contextRef="#ctx0" brushRef="#br0" timeOffset="24652">23623 8696 25348,'-20'-17'-3909,"-4"6"3684,-15 29 2933,17 13-2778,9 24-927,31-14-1192,8-3 962,-3-10-567,25-14 2618,-27 0-1195,22-14-252,-13 0 1092,6 0 848,-11-22 1183,6-8-240,-20-12-773,3-14-1685,-13 21 114,4-8-1225,-5 15-287,0 6 180,0 3 311,-14 4-506,10 30 1589,-10 0 117,10 29 1,8 9-406,16 10 102,-12-19 0,-1 5 0,1-4-24,3-8 1,2 0-120,5 21 0,0-1-322,3 5 305,-5-18 0,0-4-1251,4-2-165,-9 2-210,-11-21 1610,-28-9 1944,3-3-545,-31-26-832,16 4 0,-1-3 0,5-5 1,0-1-1,-14-3 0,0 0 1</inkml:trace>
  <inkml:trace contextRef="#ctx0" brushRef="#br0" timeOffset="24834">22228 7712 26517,'55'-23'2820,"1"-1"-1848,3 8-828,1-1 17,-5 9-400,-4 1-24,-7 6-350,-8 1-377,-17 23-3199,-7-3 3938,-8 15 0,-8 4 1,-11-11-1,-6 1 0,-1 14 1,0 0-1</inkml:trace>
  <inkml:trace contextRef="#ctx0" brushRef="#br0" timeOffset="25337">25385 8579 26248,'-30'-20'-3933,"-21"2"4204,9 5-9,-14 6 296,17 13 1,2 2 531,-11-4-483,13 24 1,2 4-452,-2-6-276,18 4 0,5 3 40,2 4-823,10 0-715,0-3-564,25-13 1,9-4-402,7 1 2451,21-6 0,6-5 0,-28-6 0,-1-2 0,16 1 0,-1 0 0</inkml:trace>
  <inkml:trace contextRef="#ctx0" brushRef="#br0" timeOffset="25749">25865 7828 25708,'-35'-44'-1802,"0"0"0,7 13 1,3 0 805,2-8 0,1 4 352,-8 9 813,15 26 2029,1 45-1929,14 20-484,-1-23 1,2 4-630,8 17 0,5 1 695,-2-13 0,3 3 69,-3-9 1,2 6 0,0 0-1,-1-5 2,9 14 1,-2-3-176,-6-7 1,-1 3 0,0-4-788,1 3 0,-1-4 501,-1-1 0,-1 0 301,-1-3 0,1 0 60,-2-3 1,0-2 150,-2-2 0,-1-2-7,8 27-393,-4 3-302,-3-23-2418,-2 0 1902,-4-46 1503,-1-24-170,0-7 0,0-4 145,-1 4 0,2-2 404,7-19 0,4 1 86,-2 20 1,3 1 246,9-20 0,0 3 1049,1 0-344,10-6-542,-30 35-398,21 9 1496,-13 7-103,1 22-2769,4-12 1114,-5 52-1661,3-29-153,2 35-442,-5-24 175,-1 1-2348,2 0-2042,12 8 6003,0-13 1,10 2-1,-4-17 1</inkml:trace>
  <inkml:trace contextRef="#ctx0" brushRef="#br1" timeOffset="26024">26817 8569 11041,'-42'-4'1799,"-3"1"-1529,22 24-1,-20-16-269,38 36 0,-34-36 0,26 50 0,-6-36 0,9 27-539,33-18 269,15-8 180,14-4 90,10-10-45,-25-16 0,-1-2-654,20 7 699,-20-16 0,-3-4 0,7 4 90,-9-23-180,-14 9 90,-1-18-90,-14 12-1004,-15-24 15,-21 32-495,5 10 0,-4 3 1574,-21 7 0,-1 0 0,19 13 0</inkml:trace>
  <inkml:trace contextRef="#ctx0" brushRef="#br1" timeOffset="26550">27558 7588 11850,'0'17'810,"14"2"-630,-10 32-90,10 2-2772,-3 12 2682,-9-29 0,-1 1 0,4 1 0,1 3-1334,-1 20 1,-1 2 1333,-3-16 0,0 2 0,4 1 0,2 6 0,-1-6 333,-4-7 0,1 0-333,5 21 0,1-3 90,-1 3-90,-2-28 0,0-2-90,3 7-90,-2-18 552,1-5-462,-4-34-180,0 11 180,-1-44 180,2 22-180,1-28 2043,4 5-1953,2-3 0,4-2 90,0 0 0,3 2 135,-6 20 0,2 1 134,8-11-235,-3 15 0,3 4-34,5 8-272,11 3 362,-7 13-90,2 24 0,3-4 45,-9 9 0,0 4 45,15 10 0,-8-5 0,-1 2 0,2 6-91,-12-10 1,-4 0-90,-5 2 90,-2 6-180,-13-17-95,-30-2 185,1-4-720,-13-7 1,-5-3 134,14-3 0,-1-1-1529,-29 1 1,-2-2 2113,24-4 0,1-1 0,-12 0 0,1-1 0,17 0 0,0 0 0</inkml:trace>
  <inkml:trace contextRef="#ctx0" brushRef="#br1" timeOffset="26700">28673 8383 12300,'20'16'-90,"-3"5"90,-4-19-5937,-5 15 5937,-4-7 0,-2 6 0,-2-1 0</inkml:trace>
  <inkml:trace contextRef="#ctx0" brushRef="#br0" timeOffset="28616">27317 8475 23279,'-29'-26'-4127,"11"4"1262,-2 10 2996,17 0-1756,-16 11 3126,17-8-2668,-15 8 2180,7-2-1568,-7 3 1992,-1 0 321,0 0-713,-16 20 1481,10 6-2643,-17 25 1940,22-11-2261,-3 3 573,14-14-1197,5 2-235,1-3-105,2-2-701,0-3 749,24-4 322,5-5 833,14-6 634,15-22 1103,-19 9-435,-13-16 1,0-5 408,10-1 492,-1-30-848,-6 7-705,-11 9 1,-2-3-427,-6 11 1,-2-3-468,2-26 1,-2-1-402,-5 23 1,-2-1 168,-5-2 0,-2-5 1,-3 4-202,-4 3 0,-1 1-202,3-12 0,-3 1 366,-16 6 1,-1 3-464,9-21 517,-4 28 1,0 3 159,1-3 30,12 11 185,-8 7 1105,10 9 56,-2 26 1069,5 2-968,8 27-672,-1-10 1,2 1-374,7-6 1,3 2 73,-3 9 0,0 4 0,2-3-199,9 0 1,1-1-509,2 17 1,1-1-341,-4-17 0,0-2-672,3 2 0,0 1-40,1-2 0,0 0 1678,0 0 0,0 1 0,1-1 0,-1 1 0,0-1 0,1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3D4B-4A12-F347-B594-A695401A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7BF32-0F66-9E49-8F0A-8BCB8EF7E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7D6-8FE9-AE4D-977E-D01B87D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52A1-92A5-5143-A7FF-28F8AF4B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CF1E-E4EF-2649-82F2-9FB6AB04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36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1981-F6C8-D946-BC4A-924819B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09DB7-D440-4840-8AAA-324F5604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5284-5743-3540-B0D9-B22850B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2BAC-7A79-B544-9259-3E973EB7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BE1B-63BE-3D44-967B-836EAF8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59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511DA-15ED-9E4E-B506-586A195D6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5565B-346F-B649-B30D-25998110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18DD-5459-D34E-A30D-6883CE76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A8B8-5B7C-E14E-ADBC-F631DDC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6460-639F-0B4F-85E3-1FEE8921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76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802-BFD9-E646-BE82-739890F0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DAF3-7AE6-E74A-A71A-A902E39E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D07C-5003-F347-BE33-119A56EF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ED72-C1DC-2C42-8EDC-AC2FA37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EB1A-0429-E841-8E9B-C6F79FB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26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9D6F-2B93-2F45-A804-7D430BB8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63200-5983-E149-A406-4091E4E8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5975-6F4A-734A-B847-92F78E1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C164-AD88-E14F-AA55-6134679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B45-8ECD-F040-BC57-968D042F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32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2F82-5DED-FC49-BC5F-2D050AD6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6779-A5E2-6840-8B7F-2B7430A3E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160F0-CDCC-D241-B416-4B75B4CA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0133-DE5E-624C-8E93-90DA86E0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6E387-A940-CE4B-AE14-6391CA79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E2A1-8551-9044-A684-08FAC2AC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046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0715-98F9-AD49-8DEE-353766E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33722-4453-114D-9A0A-46E1B2F9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D075-1C50-1545-A2D8-B7EC266D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603C0-C14D-DD4C-BF29-1F4EA4F6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4257-D6EA-1745-B32F-0F2E340AE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028C0-D39E-5F45-B4E1-70406C36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70180-2C74-5D4A-A6B5-489DAA2E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1A43-F90F-DE43-812D-9FDBA4F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73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389C-8E40-4C4F-873E-E6CB84DD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0767A-1CC9-7B47-BFF8-A3B749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DF19-B5AF-DA45-9C64-BE975D1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CFF-753A-1C49-B169-236CDF67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590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C35C7-880E-0D41-B692-8A647329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12CF-F9F3-684F-9B3F-462F5BF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E26D-5E3C-7846-AAD5-A2708F96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364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A510-99F5-394E-9B0F-850CC96E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63C6-A3FE-B64B-B2AC-23C15797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B57EA-4BA5-B34B-8642-B5EEE7C7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9367-A77B-E94D-846D-EF7ECDE4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8C103-DD9D-7843-BAAF-F9141478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0C6D-3BB5-CE45-AA78-03200CC9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38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1EA1-9A03-A843-8F5D-20894BB7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AAD9-BD6A-EE40-8FB7-1E4FD4B8C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01D62-9B8B-F549-9A3C-3DD0B838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58DF-2D6E-ED4C-B6F0-0B643FD8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9BDE9-C833-1A4A-A6DA-7D606CAE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F2F0-8057-E44D-BBA5-BB9D64F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54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FADF7-B043-3D45-A423-C59BA96A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AFB7-BF44-5842-B629-50BD69B9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8477-8159-634F-BE44-D012B64A9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8582-3710-164D-9D2E-012374948525}" type="datetimeFigureOut">
              <a:rPr lang="en-VN" smtClean="0"/>
              <a:t>02/07/2021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0E47-5631-D140-83AD-A0EDD6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BF01-2386-3545-800A-302939B9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9910-7BBF-B049-88C0-33244376948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91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9119-DE68-AA45-A574-5E04A88AC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0CC9A-F44D-F54F-9B56-82D344C39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FB4049-F9AD-1C4F-AA95-6B3422233C35}"/>
                  </a:ext>
                </a:extLst>
              </p14:cNvPr>
              <p14:cNvContentPartPr/>
              <p14:nvPr/>
            </p14:nvContentPartPr>
            <p14:xfrm>
              <a:off x="736920" y="399600"/>
              <a:ext cx="11414160" cy="4753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FB4049-F9AD-1C4F-AA95-6B3422233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320" y="378000"/>
                <a:ext cx="11457360" cy="47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24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63423D-5B22-8840-852E-AA5717335031}"/>
                  </a:ext>
                </a:extLst>
              </p14:cNvPr>
              <p14:cNvContentPartPr/>
              <p14:nvPr/>
            </p14:nvContentPartPr>
            <p14:xfrm>
              <a:off x="714960" y="230040"/>
              <a:ext cx="10990080" cy="614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63423D-5B22-8840-852E-AA5717335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360" y="208440"/>
                <a:ext cx="1103328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8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16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95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92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BF1066-08D4-7546-8653-87B52C53B3D6}"/>
                  </a:ext>
                </a:extLst>
              </p14:cNvPr>
              <p14:cNvContentPartPr/>
              <p14:nvPr/>
            </p14:nvContentPartPr>
            <p14:xfrm>
              <a:off x="241920" y="127800"/>
              <a:ext cx="10149120" cy="67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BF1066-08D4-7546-8653-87B52C53B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06200"/>
                <a:ext cx="10186920" cy="67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EF057B-8D5A-174B-A1C7-C186E3F621D8}"/>
                  </a:ext>
                </a:extLst>
              </p14:cNvPr>
              <p14:cNvContentPartPr/>
              <p14:nvPr/>
            </p14:nvContentPartPr>
            <p14:xfrm>
              <a:off x="604800" y="132480"/>
              <a:ext cx="11480760" cy="513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EF057B-8D5A-174B-A1C7-C186E3F62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00" y="110880"/>
                <a:ext cx="11523960" cy="51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61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1113C-1A37-8840-B867-8831DF62BA3F}"/>
                  </a:ext>
                </a:extLst>
              </p14:cNvPr>
              <p14:cNvContentPartPr/>
              <p14:nvPr/>
            </p14:nvContentPartPr>
            <p14:xfrm>
              <a:off x="371520" y="91800"/>
              <a:ext cx="9943200" cy="657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1113C-1A37-8840-B867-8831DF62B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20" y="70200"/>
                <a:ext cx="9986400" cy="66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3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24EB7C-F5E2-8C4A-BB09-431148E245C9}"/>
                  </a:ext>
                </a:extLst>
              </p14:cNvPr>
              <p14:cNvContentPartPr/>
              <p14:nvPr/>
            </p14:nvContentPartPr>
            <p14:xfrm>
              <a:off x="916920" y="108720"/>
              <a:ext cx="8185320" cy="502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24EB7C-F5E2-8C4A-BB09-431148E245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87120"/>
                <a:ext cx="822852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17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DBBC22-8131-A548-84A3-73B146914379}"/>
                  </a:ext>
                </a:extLst>
              </p14:cNvPr>
              <p14:cNvContentPartPr/>
              <p14:nvPr/>
            </p14:nvContentPartPr>
            <p14:xfrm>
              <a:off x="321120" y="231840"/>
              <a:ext cx="11556720" cy="618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DBBC22-8131-A548-84A3-73B146914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520" y="210240"/>
                <a:ext cx="11599920" cy="62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15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3CB95C-81F5-234E-9DBD-8FC88645DE2B}"/>
                  </a:ext>
                </a:extLst>
              </p14:cNvPr>
              <p14:cNvContentPartPr/>
              <p14:nvPr/>
            </p14:nvContentPartPr>
            <p14:xfrm>
              <a:off x="193680" y="196560"/>
              <a:ext cx="11914200" cy="637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3CB95C-81F5-234E-9DBD-8FC88645D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80" y="174960"/>
                <a:ext cx="11957400" cy="64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34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55F0BC-43BA-964F-A3C3-C4083D9B79B1}"/>
                  </a:ext>
                </a:extLst>
              </p14:cNvPr>
              <p14:cNvContentPartPr/>
              <p14:nvPr/>
            </p14:nvContentPartPr>
            <p14:xfrm>
              <a:off x="956880" y="228960"/>
              <a:ext cx="9389160" cy="75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55F0BC-43BA-964F-A3C3-C4083D9B7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80" y="207360"/>
                <a:ext cx="943236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795D78-78F7-C44E-A136-33EA51E9EAA9}"/>
                  </a:ext>
                </a:extLst>
              </p14:cNvPr>
              <p14:cNvContentPartPr/>
              <p14:nvPr/>
            </p14:nvContentPartPr>
            <p14:xfrm>
              <a:off x="1793880" y="858600"/>
              <a:ext cx="8551800" cy="315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795D78-78F7-C44E-A136-33EA51E9EA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280" y="837000"/>
                <a:ext cx="8589600" cy="31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7DA25F-9601-8140-95AF-5A8DE4440D22}"/>
                  </a:ext>
                </a:extLst>
              </p14:cNvPr>
              <p14:cNvContentPartPr/>
              <p14:nvPr/>
            </p14:nvContentPartPr>
            <p14:xfrm>
              <a:off x="874800" y="553320"/>
              <a:ext cx="8376480" cy="433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7DA25F-9601-8140-95AF-5A8DE4440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600" y="537120"/>
                <a:ext cx="840888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96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11</cp:revision>
  <dcterms:created xsi:type="dcterms:W3CDTF">2021-06-30T06:05:48Z</dcterms:created>
  <dcterms:modified xsi:type="dcterms:W3CDTF">2021-07-02T11:36:29Z</dcterms:modified>
</cp:coreProperties>
</file>