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D4B-4A12-F347-B594-A695401A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7BF32-0F66-9E49-8F0A-8BCB8EF7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7D6-8FE9-AE4D-977E-D01B87D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52A1-92A5-5143-A7FF-28F8AF4B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CF1E-E4EF-2649-82F2-9FB6AB04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36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1981-F6C8-D946-BC4A-924819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09DB7-D440-4840-8AAA-324F5604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5284-5743-3540-B0D9-B22850B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2BAC-7A79-B544-9259-3E973EB7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BE1B-63BE-3D44-967B-836EAF8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59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511DA-15ED-9E4E-B506-586A195D6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565B-346F-B649-B30D-25998110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18DD-5459-D34E-A30D-6883CE76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A8B8-5B7C-E14E-ADBC-F631DDC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6460-639F-0B4F-85E3-1FEE8921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76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802-BFD9-E646-BE82-739890F0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DAF3-7AE6-E74A-A71A-A902E39E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D07C-5003-F347-BE33-119A56EF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ED72-C1DC-2C42-8EDC-AC2FA37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EB1A-0429-E841-8E9B-C6F79FB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26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9D6F-2B93-2F45-A804-7D430BB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3200-5983-E149-A406-4091E4E8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5975-6F4A-734A-B847-92F78E1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C164-AD88-E14F-AA55-6134679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B45-8ECD-F040-BC57-968D042F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32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2F82-5DED-FC49-BC5F-2D050AD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6779-A5E2-6840-8B7F-2B7430A3E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160F0-CDCC-D241-B416-4B75B4CA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0133-DE5E-624C-8E93-90DA86E0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6E387-A940-CE4B-AE14-6391CA79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E2A1-8551-9044-A684-08FAC2AC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046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0715-98F9-AD49-8DEE-353766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3722-4453-114D-9A0A-46E1B2F9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D075-1C50-1545-A2D8-B7EC266D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603C0-C14D-DD4C-BF29-1F4EA4F6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4257-D6EA-1745-B32F-0F2E340AE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028C0-D39E-5F45-B4E1-70406C36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70180-2C74-5D4A-A6B5-489DAA2E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1A43-F90F-DE43-812D-9FDBA4F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73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389C-8E40-4C4F-873E-E6CB84DD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0767A-1CC9-7B47-BFF8-A3B749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DF19-B5AF-DA45-9C64-BE975D1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CFF-753A-1C49-B169-236CDF6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90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C35C7-880E-0D41-B692-8A647329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12CF-F9F3-684F-9B3F-462F5BF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E26D-5E3C-7846-AAD5-A2708F96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6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A510-99F5-394E-9B0F-850CC96E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63C6-A3FE-B64B-B2AC-23C15797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B57EA-4BA5-B34B-8642-B5EEE7C7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9367-A77B-E94D-846D-EF7ECDE4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8C103-DD9D-7843-BAAF-F9141478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0C6D-3BB5-CE45-AA78-03200CC9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38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EA1-9A03-A843-8F5D-20894BB7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AAD9-BD6A-EE40-8FB7-1E4FD4B8C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01D62-9B8B-F549-9A3C-3DD0B838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58DF-2D6E-ED4C-B6F0-0B643FD8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9BDE9-C833-1A4A-A6DA-7D606CAE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F2F0-8057-E44D-BBA5-BB9D64F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54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FADF7-B043-3D45-A423-C59BA96A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AFB7-BF44-5842-B629-50BD69B9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8477-8159-634F-BE44-D012B64A9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8582-3710-164D-9D2E-012374948525}" type="datetimeFigureOut">
              <a:rPr lang="en-VN" smtClean="0"/>
              <a:t>30/06/2021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0E47-5631-D140-83AD-A0EDD6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BF01-2386-3545-800A-302939B9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91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9119-DE68-AA45-A574-5E04A88AC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0CC9A-F44D-F54F-9B56-82D344C39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724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2021-06-30T06:05:48Z</dcterms:created>
  <dcterms:modified xsi:type="dcterms:W3CDTF">2021-06-30T11:33:33Z</dcterms:modified>
</cp:coreProperties>
</file>