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5DD0-0130-BC48-A409-B89245224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786D2-FA25-1C45-AABF-A87D899D4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EB0B3-CE57-2841-A6A9-A73C8C89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0224A-7807-E248-AB7D-1EBAF703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F3B62-12A1-114F-BFD0-A0A07105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4703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4B64-7F2E-3145-AD56-40DDFE3A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1E590-3366-6F4A-BE6B-6ECBEB96B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3E01-C352-2548-ABCA-8354AC37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E8EF-2482-8F4B-9F29-56F3661C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3F827-C348-1749-A199-59FCE539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7078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2AC5D-D529-2949-A1CC-8F296D15B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F0FD8-2CFB-7F43-B7B0-AA7E87837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3C4A4-5218-664E-ADA1-AC1D976A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AE0DF-A52A-B042-8B87-AC719FE8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1BA55-4CCC-7544-BC68-ACD238DA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8415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F858-E855-AB45-A475-5EC6DF98A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88BF2-A0AE-744B-BB8C-46E5BEB7D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4364F-A4D1-0C46-B2E1-DCC8F1B9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8D5A9-57C4-E34E-8E02-2915EEE4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F39B2-7517-F64A-A04F-F6BD055C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1237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BD11-A3C4-8347-8AA4-AD1AD5A3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5166F-4EB3-C949-89FD-38275DBBD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9FEC2-1B49-B049-995C-6C1F87B8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E7B13-9174-6B46-B33F-8712BA81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F5BB3-E05C-654E-814C-ECC39884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975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176E-068E-0C41-B5DE-397CD3F5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88B4-21ED-7441-8162-61A2EA9E2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D503C-4836-2B40-A895-5745FF051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951E7-090F-3F4B-8CD1-59A4C2A2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10E38-458C-9F40-A229-1C867C44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E2B43-8365-1D4E-BEE7-FB2B1B9A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0917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C874-8820-B64B-A56D-940220BD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488D5-06A8-CA4E-B6A3-2137F8E36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C4A41-4E22-0D4C-9DA7-5C0615B8F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25EC6-FA0D-6C47-B871-21984A987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10AA1-C383-5E4D-AE84-AC871B3A6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07043-17EE-944C-B2E6-BD963D03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F7045-08E5-CE44-B3DD-02684171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965F6-9D91-484D-AFE2-60CCF13D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793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A3AD-0D16-774F-8178-DEEF91DC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3F734-4BF9-7545-989E-65B371F8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4D1D4-9D1D-A04E-97B8-754E5028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CC3DC-9597-8541-8727-AF0AF06F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2565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0B329B-B309-2149-929E-EFA99971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DCCCF-E02F-3247-A1ED-ED65323F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77DEE-DDC9-B847-BC66-FC60EB22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2274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9B19-885A-D242-8D5E-4C39D557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BC8B-2DD9-3543-99BE-18A1983F3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7227C-91AE-8C42-9D6C-B968B269D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510B9-68B4-6546-B464-BFC1248A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F71C0-2884-F24F-93BB-9CBD2FE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A3B8A-FD3C-8045-AFA5-1B84517E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7162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396C-8282-0442-96F0-F0075824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EBC6C-6DEC-284B-93EA-3FAD1DEE4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C9CA0-A526-A248-BBAF-F6A599AC8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9232F-F6D2-F740-96D7-75E9602B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B29CA-50F9-ED4A-BBC6-14431E6C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CA5A5-A5EF-0747-BA50-AF2982C2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4599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34A7-AB9C-D44F-9D4E-6F88A13D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93BD4-D40D-0142-9005-C8D4AC4DE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1E336-584B-1747-8278-BBD5006ED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63955-24E6-2944-83ED-907CD989C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06476-414B-9B4D-BF3A-D0AD2E257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7846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85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12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39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37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09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21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58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06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1</cp:revision>
  <dcterms:created xsi:type="dcterms:W3CDTF">2021-07-23T11:42:41Z</dcterms:created>
  <dcterms:modified xsi:type="dcterms:W3CDTF">2021-07-23T11:43:05Z</dcterms:modified>
</cp:coreProperties>
</file>