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6:41:23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2583 1837 9871,'0'-10'0,"-19"2"270,14 3-270,-14 19 0,19 3 90,0 20-90,0 2-90,0 4 180,0 7-90,-1-11 0,2 1 0,15 21-1099,-15-8 0,2-1 1099,24 7 90,-25-22 0,-1-1-129,9 7 39,-10-5 269,0-7 181,0-2-450,0-13-90,0-20 90,0-24 90,-16-15-90,13-11 775,-13 6-865,0-7 45,14 12 0,1-1-46,-7 10 0,0 0 91,5-25 0,6 1-45,6 26 0,2-1 45,1-26 0,5 2 0,7 30 0,3 3 0,0-16 0,0 4 0,16 17 0,2 3 0,-18 33 0,-5 11 0,-11 11 0,-11 19 0,0-21-540,-9-5 1,-5-1-451,-13 2 91,-1 9 1008,-15-18-109,38-4 0,-38-4 0,17-2 0</inkml:trace>
  <inkml:trace contextRef="#ctx0" brushRef="#br0" timeOffset="284">2998 1741 7713,'7'19'179,"0"17"91,-3-8-180,-1 11-90,-2 2-90,-1-11 90,0 1 90,0-1-180,0 0 180,0-1-180,0-3 180,0 5 0,0-10 90,14 4-270,1-37 90,2-11 90,3-19-180,-11-23-450,6 24 540,-3-1 0,-2 0 0,2 2 0,7-19 0</inkml:trace>
  <inkml:trace contextRef="#ctx0" brushRef="#br0" timeOffset="630">3688 1769 8882,'-39'0'630,"-7"-11"-630,5 9 0,5-9-90,3 26 90,12-11 0,1 26-90,4-26 180,3 45-90,6-30 90,3 38-90,21-30-90,-12 5 180,35-12-180,-35-4 90,46-8-90,-11 4 90,12-11 90,14 6-90,-32-7 0,5-19-90,-19 2-180,-11-18-450,-24 5-449,-11 3 1169,-21 4 0,4 6 0,1 4 0</inkml:trace>
  <inkml:trace contextRef="#ctx0" brushRef="#br0" timeOffset="1394">4268 1818 8252,'-23'12'0,"-19"-9"0,36 22 0,-44-22 0,29 23 0,-9-15 0,-4 10 0,30-5-90,-26-2 180,27 0-90,-7-2 90,10-1-270,25-2 90,-19-1-90,26-4 1,5-4 89,-8 2 0,11-7 0,1-4 90,3-11-1111,10 1 1111,-21-21-90,-3 21 180,-7-24 0,-3-12 90,-6 9-782,-10 1 0,-1-1 872,0-12-135,-13 19 0,-2-1 134,7-16-522,-36 4 523,36 2-270,-31 6 0,31 6-90,-26 7 880,27 4-701,-20 13-89,22 26 0,12 25 0,14 15 0,0-11 0,2 0 671,-7-13 1,0 0-672,9 21 0,0 1 45,-12-21 0,1 0-90,18 26 0,1-2-135,-1-4 45,-2-8 1,-1-4 44,-6-12 0,13 0 0,-20-18 653,1-4-563,-9-3 89,-5-21-89,0 16 0,-4-51 90,1 33 270,-3-41-360,0 34-90,0-7 0,0 14 180,-14 11 323,11 23-413,8 16 0,0 13 0,27-2 0,-28-10-90,29 1-180,-29-3-180,34-2 90,-23-5 91,18-1-271,1-6 540,-8-4 0,13-4 180,-18-22 0,0 14 180,-11-33-181,-4 32 631,-3-33-450,-2 17-540,-1-13 180,0 10 90,-14 12-90,10 23-540,8 6-989,16 20 450,23-3 1079,-10-13 0,5 6 0,-8-13 0</inkml:trace>
  <inkml:trace contextRef="#ctx0" brushRef="#br0" timeOffset="1560">5500 1682 8342,'-41'-11'90,"3"3"-180,8 8 180,13 18-90,6 5-629,11 21-91,0-8-359,26 0 1079,-19-12 0,45-2 0,-18-2 0</inkml:trace>
  <inkml:trace contextRef="#ctx0" brushRef="#br0" timeOffset="1745">5772 1635 7982,'-17'-7'0,"13"-2"-90,-28 8 180,14-3-90,-10 17 0,11 6 0,8 19 0,9-6-449,25 14-181,6-19-1292,15 7 1922,-1-14 0,-11-2 0,3-1 0</inkml:trace>
  <inkml:trace contextRef="#ctx0" brushRef="#br0" timeOffset="2128">6143 1275 7892,'-11'-8'540,"8"1"-630,-16 3 90,17 2 0,-6 0 450,1 1-360,6 22-90,-6 6 90,7 13-180,18 16 180,-14-19-1094,14 15 1004,-4-16 90,-10 0-180,10-2 180,-2 11-360,-10-13-269,17 16 449,-17-24 0,4 9 0,-6-18 1003,-19 1-823,-2-9 90,-20-5 0,3-18-180,3-3-90,14-21 90,8 1-90,13 5-809,19-6 179,-14 17 720,39-3 0,-24 12 0,22 1 0</inkml:trace>
  <inkml:trace contextRef="#ctx0" brushRef="#br0" timeOffset="2428">6653 1505 8432,'-19'-11'450,"14"-4"-450,-30 13 0,20-4 0,-5 25 0,9 4 90,37 22-180,-20-10-672,47 2 852,-28-11-135,8-8 0,4 0 135,7 9-45,-6-7 0,-1-1 135,2 0-180,8 3 90,-25-11-180,-10-3 90,-6-1 0,-31 0 0,-3-1-315,-15 1 0,-6 0-524,11-2 1,-2 0 838,-11 3 0,-5 0 0,2 1 0,0-1 0,0 0 0,5 0 0,1 0 0,-1 0 0</inkml:trace>
  <inkml:trace contextRef="#ctx0" brushRef="#br0" timeOffset="3064">3082 3511 10231,'-22'-1'-180,"3"1"180,-1-1 0,-4 1 0,7 15 0,-3-12 0,8 28 0,2-16 0,1 17-539,4-4-451,2 4-179,2-1 1169,1 16 0,17-14 0,4 9 0</inkml:trace>
  <inkml:trace contextRef="#ctx0" brushRef="#br0" timeOffset="3194">2968 3389 7982,'0'-28'-809,"0"5"269,-8 2 540,6 8 0,-6 3 0,8 3 0</inkml:trace>
  <inkml:trace contextRef="#ctx0" brushRef="#br0" timeOffset="3560">3653 3525 8432,'-26'10'450,"-21"1"-540,26 1 180,-23 2-90,12 2 0,1 2 0,3 1 90,-2 8 0,15-8 90,1 12-180,14-17 90,26 6-90,14-14-45,-4-1 0,2-3 45,-5-11 0,0-4 45,10-1 0,-2-3-135,8-27 180,-14 13 0,-2-1-1269,0-12 1629,-5-15-326,-13-5 415,-14 17-486,-7 5 0,-1 0-53,3 7 0,-15-12 0,3 36 0,12 5 1084,-23 3-1084,25 39-450,-9-10-809,10 14 0,2 4-360,-1 9 1504,10-15 1,1 1 0,-6 21 0,16 1 0</inkml:trace>
  <inkml:trace contextRef="#ctx0" brushRef="#br0" timeOffset="4043">2927 4845 9242,'-11'-18'1709,"-1"5"-1439,-2-21-270,3 14 0,-2-3-180,7 10 360,2 0-180,19 27 0,2 6 0,19 26-90,-2 0-90,-5-11-360,3 4 360,-13-21 0,4-2-90,-7-4 180,-2-10 1,0 4 89,0-6-90,0 0 90,1 0 0,5-21 0,-6-3 90,10-21-90,-12 22 0,3-12 0,-6 31 0,-2-21 0,0 23 89,-3-6-89,2 8 0,0 0 90,5 0-180,-2 21-449,14 3-91,-8 13-89,11-5 89,-6-9-270,3-10 900,3 11 0,2-20 0,2 10 0</inkml:trace>
  <inkml:trace contextRef="#ctx0" brushRef="#br0" timeOffset="4368">3752 4772 9691,'-17'-23'900,"-3"9"-900,-18 6 0,3 8 0,14 14 0,-6-11 0,24 26 0,-16-25-270,17 22 0,-5-14-90,31 10 1,2-10 359,23-4 0,-6-8 90,-6-16 269,-16-2 271,-3-14-450,-17 5-90,5 5-270,-19 11 270,10 17-540,-11 12-89,14 16-721,21-6-89,-2 7 539,26-12 810,-15-6 0,3-7 0,-9-10 0</inkml:trace>
  <inkml:trace contextRef="#ctx0" brushRef="#br0" timeOffset="4694">4070 4715 9691,'0'9'810,"0"4"-900,0 27-90,16-10-90,3 7 0,15-13 1,-6-6-1,-11-3 180,5-14 0,-12 3 180,12-4-90,-10-15-90,3-7 180,-8 3 180,3-32 269,-8 34-359,-1-34-90,-1 31-450,0 19-809,17 11 539,-13 25 1,31-19-630,-10 11 1259,11-15 0,-1 2 0,-9-6 0</inkml:trace>
  <inkml:trace contextRef="#ctx0" brushRef="#br0" timeOffset="4950">4572 4800 8612,'4'0'1079,"2"0"-899,-3 0-90,3 0-180,-2 0 90,8 11 90,0-8-180,18 8 180,-8-11-90,21-14 0,-16 10 0,8-28 0,-10 14 0,-9-3 180,-3-14-90,-9 23 180,-3-24 0,-24 20 0,0-9-270,-21 17 90,10-2-90,14 28-90,0-13-990,18 31 1080,15-12 0,27 13 0,-7-18 0,-1 0 0</inkml:trace>
  <inkml:trace contextRef="#ctx0" brushRef="#br0" timeOffset="14294">24328 1769 8882,'0'-8'-840,"0"4"1,0 1-1</inkml:trace>
  <inkml:trace contextRef="#ctx0" brushRef="#br0" timeOffset="41212">19360 1643 7353,'-37'0'989,"4"0"-899,8 0-90,2 0 0,6 19-90,-1-14 180,4 32-90,-12-7 0,5 10 0,-6 4 0,2 8 0,10-13-180,5-6 0,2 1-719,2 4 899,3 24 0,3-30 0,0 9 0</inkml:trace>
  <inkml:trace contextRef="#ctx0" brushRef="#br0" timeOffset="41545">19762 1925 7263,'-37'-1'360,"-6"0"-270,3 17-90,-6 2 90,7 17-90,16 0 89,11-7-89,12 6 90,21-15-180,10 2 180,13-8-180,2-7 180,-8-1-848,2-5 848,1 0-90,15-21-90,-17-3 90,-10 2 0,-5-2 0,-6-10-124,3-9 34,-20 17-270,5-6-90,-33 12-179,20 3 629,-42 1 0,44 6 0,-17 0 0</inkml:trace>
  <inkml:trace contextRef="#ctx0" brushRef="#br0" timeOffset="41944">20153 2068 7173,'9'-20'630,"1"14"-451,6-37 1,2 22 0,-2-8 0,1-3-90,9-11 0,-9 14 0,0-2-90,0-2 0,-2 0 0,9-19 0,-8 8 0,-1-2-531,0-9 531,-7 18 0,-1 1 0,-3-14 90,-1-1-90,-3 3 90,0-15-90,0 20 0,-19-14 0,14 36 0,-29 2 0,16 16 0,0 30 90,-9-3-90,23 27 90,-20-3-90,18-8 0,2 2-189,-3-8 0,1 0 189,1 26 0,2 1 0,2-25 0,2-1-135,8 23 0,1-1-1313,-6 7 1133,15-24 1,0-2-406,-14 11-90,37-4 810,-22-4 0,21-3 0,-10-2 0</inkml:trace>
  <inkml:trace contextRef="#ctx0" brushRef="#br0" timeOffset="42232">20770 1952 7892,'-16'-21'0,"12"5"90,-25 9-90,16 18 90,-1 6-90,3 15 90,31-1-180,2-1 180,22-8-90,-2-9 0,-7-8-90,3-5 90,-25-19 0,11 14 90,-21-30-180,6 10 90,-9-7 0,-17-2-90,13 10 90,-34 4-90,32 0-359,-40 5-181,28 7 630,-35-2 0,25 10 0,-8-4 0</inkml:trace>
  <inkml:trace contextRef="#ctx0" brushRef="#br0" timeOffset="42580">21097 1818 7263,'-21'13'90,"5"8"-180,35 17 90,-15-5-90,15 2 180,-1-11-90,-13-2 0,24-1 270,-15 3 89,-1-8 361,4 4-270,-13-15-450,8-19 180,-7 8-90,4-38 90,4 5-270,-1-10 90,-1 13 0,1 1 0,4-7 0,6-11-810,7 8 180,-4 12 630,0 10 0,1 1 0,9 3 0,13-3 0</inkml:trace>
  <inkml:trace contextRef="#ctx0" brushRef="#br0" timeOffset="44261">19313 9117 6813,'-41'0'0,"-2"0"0,1 0 0,-2 19 90,-12 2 90,20 2-90,-5 13 0,28-12 0,6 9-90,42 5 0,-8-18 90,14-4 0,5-1-267,9 2 402,-6-4 0,1-1-609,5 4 429,-21-5 0,-1-1 45,3 3 90,-6 2 0,-8-2 179,-6 7-179,-8-6 252,-21 9-522,8-10 270,-55 9-360,31-9-3,-3-4 0,-2-2-537,-7 2-180,4-2-179,2-1 1079,7-2 0,12-1 0,6-3 0</inkml:trace>
  <inkml:trace contextRef="#ctx0" brushRef="#br0" timeOffset="44477">19877 9306 8522,'1'28'450,"-1"1"-450,0-4 0,-14 0 0,10-2 0,-11 0-270,15 10-270,0-8-719,0 15 360,16-19 899,-12 3 0,13-11 0,-17-2 0</inkml:trace>
  <inkml:trace contextRef="#ctx0" brushRef="#br0" timeOffset="44644">19940 8955 8252,'-15'-18'0,"3"3"-270,3 3 91,7 3 179,-7 1 0,9 4 0,0 0 0</inkml:trace>
  <inkml:trace contextRef="#ctx0" brushRef="#br0" timeOffset="44877">20340 8979 7623,'10'0'629,"0"0"-449,-2 0 360,-2 13-360,-1-9-90,-2 29 0,-2-16-90,-1 19 0,0-5 0,0 1 0,0 3 0,0 0-270,-17 16-180,13-13-809,-13 21 449,17-26 810,0 4 0,0-15 0,0-3 0</inkml:trace>
  <inkml:trace contextRef="#ctx0" brushRef="#br0" timeOffset="45218">20628 9318 7443,'9'0'180,"0"0"-90,7 13-90,-3-9 0,16 9 0,-12-13-90,21 0 90,-13 0-90,11 0 90,1-19 0,-7 14 0,13-44 90,-22 30 90,1-25 89,-14 17-89,-5 0 270,0 1-270,-3 0-180,0 3 0,-23 1 899,-3 1-719,-2 9 180,-25 2-180,32 8-180,-25 23 90,22-16-90,4 37 0,10-22 90,-6 20-180,14-7 90,-6 0-900,8 18-89,26-13-46,-11-4 1,4-2 935,31 5 1,-23-15 0,-1 1-1,18 5 1</inkml:trace>
  <inkml:trace contextRef="#ctx0" brushRef="#br0" timeOffset="45361">21533 9509 9961,'0'-16'-1020,"0"7"1,0 4 0</inkml:trace>
  <inkml:trace contextRef="#ctx0" brushRef="#br0" timeOffset="49446">6128 7718 7892,'-14'21'540,"3"-3"-540,11 22 0,0-6 0,-1-1 0,2 2 0,13 21-741,-12-3 0,0 0 741,5-20 0,0-1 0,-6 22 0,-2-2 0,1 5 0,0-22 0,0-2 90,0 6-85,0-7 85,0-5 0,0 0-90,0-10 180,0-1-270,-11-12 1282,8-17-1192,-21 9-90,10-47 180,-7 25-135,9-13 0,3-3-59,-3-11 104,3 3 0,1-3-884,3 19 0,1 0 839,0-11 1,1-3 44,1 0 0,0 1-106,1 10 0,2 1 106,7-22 0,1 1 0,-4-4-45,11 16 0,3 4 45,3 2 0,17-9 0,-17 31 0,13 4 0,-23 10 90,17 3-90,-12 22 0,-1 4 0,-8 13 0,-5-3 237,-3-7-237,0 0 0,0 1 0,0 0 0,0 1-719,-20 12-91,15-11 810,-34 17 0,21-25 0,-17 6 0</inkml:trace>
  <inkml:trace contextRef="#ctx0" brushRef="#br0" timeOffset="49766">6588 7578 7713,'0'37'629,"0"5"-539,0-10-90,0 3 0,0-5 90,0 0-180,0 0 90,0-1 0,0-1 0,0-1 0,0-2 360,14 4-180,-11-10 629,10 3-899,-6-16 90,-5-19-89,12-18-1,-9-12-315,3 8 0,1-1-135,-1-12 135,-2 15 1,0-1 404,4-27 0,-2 16 0,3-8 0</inkml:trace>
  <inkml:trace contextRef="#ctx0" brushRef="#br0" timeOffset="50106">7175 7616 8522,'-39'-18'90,"-2"5"-90,2 13 0,7 0 0,5 0 0,10 13 90,-2 8-90,8-3 0,2 32 0,6-31 90,23 36-180,-16-32 180,33 9-90,-11-22 90,17 4-180,0-13 180,-4-11-90,-18-9-810,2-16-179,-21-3 989,7 3 0,-9 4 0,0 4 0</inkml:trace>
  <inkml:trace contextRef="#ctx0" brushRef="#br0" timeOffset="50716">7578 7536 8072,'-44'16'450,"0"2"-270,12 17-180,12-3 0,9-6 0,11-2 0,0-4 0,21-5 0,4 3-90,23-12-90,-10 1 90,-1-7 0,-9 0 90,9-20-90,-8-5 90,13-25 0,-21 9 45,-7 10 0,-2-1-842,-3-10 977,-1-15-72,-7-3 252,-1 15-180,1 10 0,-2 0-180,-17-1-340,13-3 340,-12 19 0,17 8 90,-11 5 715,8 21-895,-8 15 180,11 12-90,-2-6 0,4 0 0,12 13-367,-10 18 367,11-22 0,0 1-504,-11-5 504,21-1-537,-23-5 447,21-4-180,-12 3 270,3-10 988,3 3-1078,-9-18 905,3-1-905,-4-6 639,-4-1-459,-2-18-180,0-3 359,-1-17 1,0 2-270,0 6 0,0 26-180,0 16-1529,17 45 1080,0-17 629,0-8 0,2-2 0,7-3 0,1 6 0</inkml:trace>
  <inkml:trace contextRef="#ctx0" brushRef="#br0" timeOffset="51096">8272 7607 8792,'0'-13'450,"-20"0"-360,16 0-90,-34 4 90,33 1-90,-30 5 0,22 16 90,-13 6-180,15 21 0,3-7 0,8 2-450,0 0 360,17-10-360,5 11 271,20-19 269,2-3 0,-1-9 0,-9-26 449,-2-3-89,-15-22 360,-4 2-360,-7 10-1,-6 5-539,0 8 270,0 8-359,0 17-1,0 9-90,23 4-270,6 12 180,16-14-449,18 4 359,-20 0-1188,16-18 1728,-16 6 0,-1-7 0,-1 0 0</inkml:trace>
  <inkml:trace contextRef="#ctx0" brushRef="#br0" timeOffset="51462">8973 7326 8342,'-36'-36'1080,"15"10"-1170,-8-9 90,14 21 0,-3-1 0,-2 12 0,18 15 90,-7 11-90,26 20 0,-13-3 0,31 15 0,-30-21 0,28 8-180,-29-16 180,23-1-180,-24-4-180,19 5 270,-13-10-630,6 4 541,-7-13-1,-5 0 270,-22-6 179,-4-15-89,-22-1 0,9-3 540,-10-7-630,19 8-90,-12-11 0,18 4 0,5 6 0,8 7-90,8-2-180,28 6-90,-20-3-179,50 4-181,-33 2-180,29-1 823,-13 3 0,1 1 0,1 1 0</inkml:trace>
  <inkml:trace contextRef="#ctx0" brushRef="#br0" timeOffset="51861">9560 7484 9062,'-4'-4'0,"1"-1"-90,3 2-270,0 1-90,23-2-269,-17 2-1,36-2 720,-25 2 0,16-1 0,-5 1 0</inkml:trace>
  <inkml:trace contextRef="#ctx0" brushRef="#br0" timeOffset="52278">10023 7244 8882,'-35'0'450,"3"19"-450,6 1 0,13 13 0,-3-4 0,15-6 0,-4 0-180,5-1-90,0 8 180,18-10 90,-14 4-90,29-11 0,-29-4 90,27-1 0,-10-6 0,14 1 0,-4-21 360,-7-2 180,-8-19 359,-8 3-269,-5 2-540,-3 6-180,0 10 180,0 24-90,-11-7-90,8 40 180,-8-19-720,11 43-90,0-20-45,0-3 1,0 0-225,0 9 989,0-10 0,0-1 0,0 4 0,0 8 0</inkml:trace>
  <inkml:trace contextRef="#ctx0" brushRef="#br0" timeOffset="52750">10258 7536 7892,'1'-10'180,"0"-5"-270,-1 0 180,0-10 0,0 7-180,16-4 180,-13 5 0,13-1 0,-16-1 270,13-6-90,-9 6-180,15-8-90,-18 15 809,5-1-809,-6 25-90,0 5 90,0 21 90,0-8-180,17 1-179,-13-1-91,25-8 0,-13 8 90,7-19 0,-1 3 0,5-12 180,-8 2 90,16-21 0,-17 13 90,9-28 0,-17 9 270,2 3 360,-10-27-360,1 31 89,-3-22-449,0 17 90,0 7-809,0 40 89,0-2 0,0 27 1,18-29-271,-13 3 900,30-21 0,-22 23 0,16-12 0</inkml:trace>
  <inkml:trace contextRef="#ctx0" brushRef="#br0" timeOffset="52932">10973 7061 8522,'-11'-8'-360,"8"2"180,-8 3 180,11 0 0,0 2 0,0 1 0</inkml:trace>
  <inkml:trace contextRef="#ctx0" brushRef="#br0" timeOffset="53484">11035 7230 9512,'-18'-18'719,"0"4"-629,-21 14-90,7 0 0,1 0-90,14 17 90,2-13 0,14 32 0,-5-13 0,6 9-270,18-2-89,4-3-91,0-9 270,16 4 0,-21-11-180,17-1 270,-10-5-90,8-1 90,-9-4 180,9 0-90,-17-15 180,2-3 90,-10 1 180,-2-14 359,-4 11-629,-1-13-180,0 6-180,-14 13-359,10 22-541,4 10-179,4 17 1259,27-2 0,-14-3 0,16-2 0</inkml:trace>
  <inkml:trace contextRef="#ctx0" brushRef="#br0" timeOffset="53844">11302 7298 8702,'-15'-5'450,"3"1"-360,12 15-180,0 4 90,16 20-450,-13-6 90,25-2 90,-25-8 90,14-8 180,-13-6-89,4-5 178,-2-17-89,-1 13 0,1-28 90,0 28-90,1-28 90,0 28-90,-1-30 90,0 29 270,0-22 0,-2 19-180,2-4-180,-3 6 90,2 6-180,4 16 90,-1-12-90,8 29-270,-4-11-719,12 18 449,-7-8 630,17 4 0,-12-18 0,9 2 0</inkml:trace>
  <inkml:trace contextRef="#ctx0" brushRef="#br0" timeOffset="54248">11770 6981 8702,'0'-9'90,"-11"2"540,8 2-630,-8 26-90,11 5 180,16 16-90,-13-2-360,29 9 90,-29-12 0,12-6 0,0 0-90,-11 2-179,17 17 269,-19-26-540,11 9 1260,-30-24-180,18-17 0,-38 3 270,20-43-361,-4 30 91,-1-24-90,20 19-180,-14-1 0,14 2 0,-12-3-270,13 7-179,12 4 89,9 8-90,1 21 90,15-12 360,-9 23 0,10-14 0,-2 12 0</inkml:trace>
  <inkml:trace contextRef="#ctx0" brushRef="#br0" timeOffset="54411">12043 7231 8882,'14'29'-2069,"-10"-1"1170,23-12 899,-23 5 0,19-19 0,-10 8 0</inkml:trace>
  <inkml:trace contextRef="#ctx0" brushRef="#br0" timeOffset="54578">12102 7066 8792,'-13'-10'0,"2"2"-90,11 1 90,-6 3-2698,5 0 2698,11 21 0,-7-13 0,13 15 0</inkml:trace>
  <inkml:trace contextRef="#ctx0" brushRef="#br0" timeOffset="55078">12317 7079 8432,'0'33'90,"0"5"-90,0-5 0,16 2 0,-12-11 0,26 1 90,-11 5-180,7-7 0,9 8 0,-13-18 90,13 1-90,-14-11 90,12 0 0,-17-3 0,4-19 270,-11-3 270,-4-20 359,-1 2-449,-24 2-450,16 8-90,-30 14 0,31 3 90,-24 12 0,24 17 0,-10 13 90,13 15-90,0 3-1000,18-6 1000,-13 4 0,28 2 90,-29 3-90,10-13 0,3 1 0,2 21 0,-3-11 0,0 0 180,3 5 314,-7-14 1,-1-1-225,-2-2-339,2 3 159,-5-22-90,-6-5-360,0-7-450,-26-1-269,-10-4 269,-16-18-179,-1 14 989,24-22 0,1-3 0,-17 3 0,18-4 0,0 1 0</inkml:trace>
  <inkml:trace contextRef="#ctx0" brushRef="#br0" timeOffset="55562">12285 6844 7803,'-2'14'1978,"1"5"-1888,1 14-180,0 0 180,17-4-90,-13 3 0,13 3-90,-7-1-179,-7 4-181,7-2-720,1 14 451,0-14 719,10 17 0,-6-26 0,-3 6 0</inkml:trace>
  <inkml:trace contextRef="#ctx0" brushRef="#br0" timeOffset="56328">12172 7135 7982,'19'13'90,"11"-9"-90,-11 21 0,9-22 0,-2 9-90,-6-4 0,-1-6-89,2 6-1,1-4-360,6-3 360,-6 3-90,7-4 180,-15 0 90,0 0 0,-9 0 450,-2-15 180,-2-1-91,-16-12 91,11 7-270,-11 24-360,15 9 0,0 26 0,14-8 0,-11 4 90,10-9-90,2-1 0,-11 0 0,23 0-90,-13 6 90,9-10-180,1 8 270,-8-17-90,7 2-90,-10-9 0,2 0 0,-6-4 90,-1 0-90,-2-18 0,-2-2 90,0-21 0,-3 11 90,0-20 0,-1 25 180,0-21-90,0 31 0,0-7 269,-13 15-449,9 22 90,-9 23-90,13 9 45,-1-11 0,2-1-45,15 9-1132,-13 14 1221,25-13-89,-25-1 90,23 3-366,-22-1 276,27 2 90,-27-2-90,14-15 0,1 1 0,-9 12 90,4-9 0,0-1-90,-5 0 0,-1 5 0,-5-17 0,-2-5 0,0 0 0,-1 3-180,-19-5-82,0 6-818,-3-10 1080,-7 2 0,9-8 0,-15-2 0</inkml:trace>
  <inkml:trace contextRef="#ctx0" brushRef="#br0" timeOffset="58546">4197 9285 10051,'-25'-7'810,"5"-1"-720,20 3-180,-14 0 0,11 1 90,-10 19 90,13 8-180,0 11 180,0 4-90,0-7 90,0 4-90,0-2-90,0 2 180,0-3-90,0-1 90,0-5-90,0 5-90,0-11-270,0 2 90,-16-16 90,2-2 0,-4-24 0,-11-5 90,24-13 1,-30-17-1,27 18 0,-13-17 90,13-3 0,5 10-45,1 11 0,1 0 45,1-5-90,16-17 90,-12 31 0,31-6 90,-19 22 0,5 0-90,0 8 269,-8 2-179,7 15-90,-4-11 180,-8 26-270,-3-14-269,-5 12-721,0-6-719,-17-6 1799,12-2 0,-24-7 0,13-2 0</inkml:trace>
  <inkml:trace contextRef="#ctx0" brushRef="#br0" timeOffset="58828">4348 9046 7263,'16'14'360,"-1"-10"-270,-4 21-90,-1-23 90,-2 22-1,0-12-89,3 22 90,-3-10 0,1 16-90,-4-17 90,-2 6 0,-2-6-90,-1-8 90,0 2-90,0-11-90,0 1-270,-15-5-269,11-19-720,-24-4 1349,26-22 0,-10 9 0,12-1 0</inkml:trace>
  <inkml:trace contextRef="#ctx0" brushRef="#br0" timeOffset="59161">4872 9098 8612,'-33'0'270,"2"0"-270,4 0-90,3 13 0,7 2 0,7 16 0,5 1 90,5-4 0,0-1 0,23-10 0,-17-1-90,34-3 90,-20-2 90,16-4-90,-4-4 0,-7-23 0,-10 0-270,-9-22-539,-21 8-816,-3 3 1625,-14 8 0,15 12 0,4 5 0</inkml:trace>
  <inkml:trace contextRef="#ctx0" brushRef="#br0" timeOffset="59766">5152 9145 8342,'-21'17'0,"5"1"0,16 20 0,0-11 0,0 2-90,0-2 0,21-7 90,-16 4 0,30-12-90,-31-1 0,27-6 0,-13 0 90,16-5-89,-9-17 89,-3 13 0,-4-46 0,-7 28 89,2-30-89,-9-1 90,-1 10 180,-2 4 0,-1 1-90,0-5 45,-7 9 0,-2 1-135,6 2-90,-13-10-90,16 27 180,-11 1 0,8 30-90,10 24 0,-3 4 90,14 12-90,-3-3 0,-2-14-90,0-6 0,0 0-90,-1 0-360,6 18 270,-8-29 180,3 5 0,-2-15 90,-5-5 0,0-2-90,-1-3 90,0-2 0,0-1 0,4-18 90,-4 14 90,7-30 0,-7 14 90,5-13-180,-7 14-90,2 6 0,-2 6 90,-2 5-90,2-5 90,-1 7-90,3 13-180,0 4-630,6 16 181,-1-6 629,16 16 0,-10-27 0,10 7 0</inkml:trace>
  <inkml:trace contextRef="#ctx0" brushRef="#br0" timeOffset="59961">5825 9125 8792,'-15'-9'-90,"11"18"-270,-10 6-90,14 23 181,0-9-181,0 2 180,0-9-180,17-1-179,-13-1 629,27-2 0,-27-4 0,10 1 0</inkml:trace>
  <inkml:trace contextRef="#ctx0" brushRef="#br0" timeOffset="60136">6023 9177 8792,'-13'-8'-90,"10"23"-180,-11 6 0,29 4 0,-11 11-89,25-21-91,-25 18-180,39-6 630,-24-14 0,25 11 0,-15-12 0</inkml:trace>
  <inkml:trace contextRef="#ctx0" brushRef="#br0" timeOffset="60378">6465 8973 8522,'-7'-3'90,"5"18"0,-6 7-90,8 11 0,0-1 0,0-6-180,0 15 0,17-11-449,-13 21 179,26-23-360,-26 14 810,19-21 0,-20 3 0,6-10 0</inkml:trace>
  <inkml:trace contextRef="#ctx0" brushRef="#br0" timeOffset="60511">6328 9250 7803,'0'-16'-180,"0"3"90,20 6-180,-16 1-899,36 6 1169,-11-3 0,11 3 0,1 0 0</inkml:trace>
  <inkml:trace contextRef="#ctx0" brushRef="#br0" timeOffset="60712">6980 9186 8342,'-18'15'0,"4"0"-180,14 18-179,0-9-271,0 3 0,18-8 630,-13 1 0,12-3 0,-17 1 0</inkml:trace>
  <inkml:trace contextRef="#ctx0" brushRef="#br0" timeOffset="60880">7045 8968 7173,'0'32'-240,"0"-13"0,0-5 0</inkml:trace>
  <inkml:trace contextRef="#ctx0" brushRef="#br0" timeOffset="61266">7262 9040 8612,'-11'-13'450,"8"23"-360,-8 8-180,11 16 180,0-2-90,0-4 0,17 0 90,-12-1-270,27-3 90,-12 6 180,-1-12-450,22 5 270,-27-16 0,22-2 90,-18-5 0,0 0 0,-2-20 90,3-4-90,-7-12 360,1-11 0,-10 17 539,-1-24-539,-2 24-270,-15-20-270,11 31 270,-11-7-540,15 45-269,0 8-1,0 18-90,16 1-728,-12-4 1538,11 1 0,2 4 0,3-1 0</inkml:trace>
  <inkml:trace contextRef="#ctx0" brushRef="#br0" timeOffset="63895">7442 9117 7083,'24'0'-180,"-2"0"90,-9 0-270,-3 0-89,-3 0 449,-3 0 0,0 0 0,0 0 0</inkml:trace>
  <inkml:trace contextRef="#ctx0" brushRef="#br0" timeOffset="64478">7567 9091 7982,'-26'0'630,"10"-13"-450,-4 10-90,13-9 0,-16 5-180,9 6 270,-11-5-180,8 6-90,-8 0 90,9 0 0,-2 0 0,4 0 0,3 0-90,-1 13 180,-1-10-90,4 25-90,-1-11 90,7 15 0,0-9 0,3 0 0,0-9 0,0 0-90,0-2 180,15 0-90,-11 0 0,23-4 0,-12 0 0,17-5 0,2-18-90,-2 11 90,13-29-90,-18 6 90,18-20 0,-22 7 0,11-13 0,-20 23 0,1-11 0,-10 14 0,-3 0 0,-1 1 90,-1-8 0,-16 9 90,13-8-180,-13 17-180,0-2 180,12 12 0,-22 1 0,24 22 0,-7 8 90,9 10-90,0 2-180,0-6-180,0 2-269,0-1 89,0 1-90,0-1 630,20-1 0,-15 3 0,15-1 0</inkml:trace>
  <inkml:trace contextRef="#ctx0" brushRef="#br0" timeOffset="65561">9235 8961 7353,'-26'14'0,"1"-11"0,-3 27 90,0-26-90,-2 32 0,3-19 0,0 19 0,6-8 0,3-1 90,7 2-270,5-4-810,5 12 990,18-12 0,-12 7 0,13-12 0</inkml:trace>
  <inkml:trace contextRef="#ctx0" brushRef="#br0" timeOffset="65868">9655 9067 7982,'-19'-3'810,"1"0"-810,-17 3-90,18 16 180,-8-12-90,23 24 0,-10-10 0,12 13 0,17-4 0,-12-1 90,34-10-90,-19-2-90,19-2-90,10-7 180,-12-1 90,24-4-90,-30 0-90,5 0-180,-19-18 90,-9 2 0,-2-20 1,-32 5 89,19 5-180,-47 4-810,15 7 1080,-12 0 0,1 8 0,17-1 0</inkml:trace>
  <inkml:trace contextRef="#ctx0" brushRef="#br0" timeOffset="66444">10077 9134 7803,'0'-30'449,"0"4"-359,0-6 90,13 4 0,-10-3-180,11-1 0,-14-2 90,0 0-90,0-1 0,0 0 360,0-12-270,0 12 0,0-9 90,0 17-1,-20 0-89,16 6 0,-16 0-90,8 6 0,9 4-90,-22 1 90,16 6 0,-5 26 0,7-3 0,5 25 0,2-6 0,-3 5-45,3-7 0,0 0-44,0 21-226,9-9 0,3-1-135,9 6-45,0-11 1,2-1-407,9 2 271,3 9 630,-8-22 0,1-5 0,1 0 0</inkml:trace>
  <inkml:trace contextRef="#ctx0" brushRef="#br0" timeOffset="66729">10553 9063 8432,'-19'-12'360,"14"-2"-360,-33 10-90,21-1 0,-16 2 90,9 21 90,11 1-180,6 18 90,7-5-90,17-1 0,1-6 90,16-8 90,-6-7-90,-4-6 0,-10-19 0,0 11-90,-13-26-270,5 10-719,-23-16 539,12 1 540,-33 15 0,32-4 0,-14 12 0</inkml:trace>
  <inkml:trace contextRef="#ctx0" brushRef="#br0" timeOffset="67068">10767 8948 7353,'-18'11'180,"4"4"-180,14 11 90,0-3-90,18-1-90,-14-4 90,14 0 0,-3 0 0,-11-1 90,10 0-90,-1-2 0,-10-2 359,17 2-89,-18-7-90,5 3-180,-27-27 0,14-4 0,-30-25-90,32 8-270,-11-14-89,15 21 89,0-9-180,0 16 540,0 3 0,20 1 0,5 2 0</inkml:trace>
  <inkml:trace contextRef="#ctx0" brushRef="#br0" timeOffset="67546">11282 9079 7533,'36'0'-720,"5"0"-89,-8 0 809,2 0 0,-6 0 0,0 0 0</inkml:trace>
  <inkml:trace contextRef="#ctx0" brushRef="#br0" timeOffset="67779">11777 8947 7353,'7'15'0,"1"-3"0,-1 5 0,0-13 0,0 29-90,1-20-90,1 15-1079,5 2 1259,-3-6 0,3 4 0,-5-9 0</inkml:trace>
  <inkml:trace contextRef="#ctx0" brushRef="#br0" timeOffset="67961">11823 8626 7623,'-7'15'-240,"21"2"0,11 17 0</inkml:trace>
  <inkml:trace contextRef="#ctx0" brushRef="#br0" timeOffset="68361">12142 8782 8162,'-14'15'180,"3"4"-270,11 11 90,0-2 90,0-4-90,0 0 0,0-1-90,20-1 0,-2 4 90,5-8-90,3 3 90,-10-14 0,11-1 0,-3-5 90,-7-19-180,-4-3 180,-8-23-90,-2 9 450,-2-15-90,-1 18 0,0-7-270,-19 13 90,14 4-270,-14 4 0,19 5 180,-11 1-90,8 24 0,-8 9-270,28 16-270,-12 2-270,26-5-1258,-11 19 2068,-3-13 0,19 12 0,-12-17 0</inkml:trace>
  <inkml:trace contextRef="#ctx0" brushRef="#br0" timeOffset="69178">14163 8572 8522,'0'-10'540,"0"-1"-360,-14-4 0,10 3-90,-30-6-90,30 9 0,-30-1 0,14 7 0,-8 1-90,3 2 0,7 0 90,4 0-270,-2 15 270,9 1-90,-1 17 90,8-8 0,22 14 90,-17-13-180,35 8 90,-35-8 0,30-2 0,-30-1 90,27 6 0,-17-10 90,2 4 90,-7-12-91,-4-4-179,-4 0 0,4-4 0,-6 0-179,-17-2-901,-2 0-359,-19-1 539,2 0 900,15-15 0,-5 11 0,13-12 0</inkml:trace>
  <inkml:trace contextRef="#ctx0" brushRef="#br0" timeOffset="69361">14357 8633 7533,'12'15'270,"1"-11"-270,-2 25 0,-4-26 89,0 22-89,-2-22-89,2 27-91,-2-20-450,2 19 180,-4-18-89,2 2 539,-2-7 0,1-2 0,-2-1 0</inkml:trace>
  <inkml:trace contextRef="#ctx0" brushRef="#br0" timeOffset="69528">14370 8302 7533,'-4'-5'-1260,"-1"2"1260,5 16 0,-3-10 0,3 11 0</inkml:trace>
  <inkml:trace contextRef="#ctx0" brushRef="#br0" timeOffset="69794">14668 8271 7353,'9'0'360,"-2"14"-91,6 2-179,-4 1 90,3 17-180,-3-17-90,-2 21 90,0-9 0,-2 20 90,1-12-539,1 25-91,-2-28-978,9 24 1518,-6-33 0,4 8 0,-3-22 0</inkml:trace>
  <inkml:trace contextRef="#ctx0" brushRef="#br0" timeOffset="70118">14928 8589 6993,'8'0'270,"0"0"-270,1 0 0,9 11 90,-3-8-90,18 9 0,-12-4-90,11-6 180,0 5-90,-9-7 0,12 0 0,-19-17 0,1 1 90,-12-19 0,-2 2 90,-20 7 359,-3-6-449,-2 17-90,-8-5-90,26 9 90,-23 6 0,24 16-360,-9 12-89,30 22-1,-13-7-90,26 1 540,-27-12 0,29-1 0,-9 0 0</inkml:trace>
  <inkml:trace contextRef="#ctx0" brushRef="#br0" timeOffset="70528">15630 8404 8072,'0'29'-539,"0"3"-1,13-17-680,-9 15 1220,25-12 0,-25 7 0,13-5 0</inkml:trace>
  <inkml:trace contextRef="#ctx0" brushRef="#br0" timeOffset="70698">15517 8099 7892,'-6'-8'-359,"2"1"359,2 2 0,22 3 0,7 1 0</inkml:trace>
  <inkml:trace contextRef="#ctx0" brushRef="#br0" timeOffset="71095">15877 8154 8522,'-23'-17'720,"-8"6"-810,17 5 90,-3 29 90,7 6-180,10 15 90,0-1-90,0-10 90,0 0-360,19 9 270,1-11 90,18 10-90,-18-23 180,8 1-180,-12-14 90,11-2 0,-12-17 0,4 11 0,-14-31 0,6 17 0,-6-20 360,-2-8-90,-2 10 0,0-21-270,-1 27-90,0-4 0,0 17 90,-13 5-90,10 21-360,-9 13-899,28 28 539,-12-4 734,28 4 1,-28-11-1,11 1 1</inkml:trace>
  <inkml:trace contextRef="#ctx0" brushRef="#br0" timeOffset="73761">16727 8069 8432,'-14'-4'900,"1"1"-900,-3 17 0,2-11 0,13 24-90,-5-5 90,3 4 0,3 7-180,-3-11 0,3 9 0,0-10 0,0 8 90,0-16 180,15 0-90,-11-8-90,12-20 90,-9-4 0,-5-21 180,5 10 0,-3 0-180,-3 4 90,3 6 0,-4 20-180,0 22 180,0 17-90,14 10 0,-11-7-90,4-8 0,0 1-360,4 19-90,-10-10 1,1 0-580,19 6 1119,-19 7 0,15-23 0,-7-2 0</inkml:trace>
  <inkml:trace contextRef="#ctx0" brushRef="#br0" timeOffset="74245">16845 8392 6903,'0'-12'0,"0"-1"90,0-10 0,16 5 0,-12-7 90,13 10 90,-17-2-90,11 2 269,-8-5-269,8 7 180,-11-4-360,0 11 0,0-2 0,0 6 0,0 15 0,0 1 0,17 16-180,-13-2 0,26-12-180,-18 10 180,2-14 1,5 7 89,-10-9 0,9-5 0,-6-5 90,-1 0 0,-2-20 90,-2 15 180,1-32-91,-2 16 271,-1-15-360,-3 6-90,0 28-450,-2 12 91,14 25-541,-10 1 450,31-8 450,-30-1 0,31-18 0,-17-2 0</inkml:trace>
  <inkml:trace contextRef="#ctx0" brushRef="#br0" timeOffset="74612">17323 8071 8072,'-14'-4'360,"2"19"-450,-4 6 180,1 2-180,14 12 90,-4-11 0,5 8-90,0 3-90,18-19 90,-14 3 0,14-9 90,-5-5-89,0 1 89,10-21 89,-4 1 91,-6-21-90,-4 3-90,-4 4 90,-2 7 0,-3 30-90,0 2-180,15 12-539,-11 6-1,25-11 720,-14 13 0,12-8 0,-3-6 0</inkml:trace>
  <inkml:trace contextRef="#ctx0" brushRef="#br0" timeOffset="74944">17533 8066 7353,'0'36'0,"0"1"0,0-2 0,17-7-180,-13 4 0,23-16 180,-24 4 0,18-12-270,-18 1 180,13-8 0,-12 2 90,5-19 0,-3 12 90,-1-26-90,0 26 90,0-31-90,2 30 90,0-32-90,-1 33 0,-1-25 0,-1 26 270,0-15-270,-1 16 90,3-4-90,-2 6 0,4 0 0,-3 19 0,2-15 0,-1 30-180,4-30-270,-1 32-309,2-22 759,0 17 0,1-20 0,2-2 0</inkml:trace>
  <inkml:trace contextRef="#ctx0" brushRef="#br0" timeOffset="75211">17878 7804 7803,'0'13'899,"0"6"-809,0 25-90,14-6-180,-11 17 90,10-20-540,-1 23 181,-9-26 89,18 12 270,-19-22 0,11 0-450,-11-12 1,2-2 539,-4-4 0,0-1 0,0-3 0</inkml:trace>
  <inkml:trace contextRef="#ctx0" brushRef="#br0" timeOffset="75328">17848 8179 7443,'-26'-33'360,"10"5"-540,7 9-450,24 9 630,6 4 0,20 6 0,2 0 0</inkml:trace>
  <inkml:trace contextRef="#ctx0" brushRef="#br0" timeOffset="75511">18112 8035 7713,'0'28'-1170,"0"1"1170,13-15 0,-10 11 0,11-11 0</inkml:trace>
  <inkml:trace contextRef="#ctx0" brushRef="#br0" timeOffset="75674">18107 7870 8252,'-7'-6'-60,"22"17"0,-2 8 0</inkml:trace>
  <inkml:trace contextRef="#ctx0" brushRef="#br0" timeOffset="75944">18262 7720 7892,'0'39'0,"0"2"0,16-10 90,-12 2-180,12-8 90,-16-1-89,11 0-1,-8-1-90,8 0-90,-11-2-90,8-1-90,-5-3 450,5-3 0,-8-2 0,0-1 0</inkml:trace>
  <inkml:trace contextRef="#ctx0" brushRef="#br0" timeOffset="76084">18215 7944 7083,'0'-8'0,"17"1"0,-13 2-180,13 1-719,5 2 899,0 1 0,4 0 0,-9 1 0</inkml:trace>
  <inkml:trace contextRef="#ctx0" brushRef="#br0" timeOffset="76278">18543 7943 7353,'0'25'-630,"0"-2"360,15-4-179,-11-6 449,23-6 0,-25-3 0,10-4 0</inkml:trace>
  <inkml:trace contextRef="#ctx0" brushRef="#br0" timeOffset="76494">18622 7927 7982,'-15'-22'540,"11"23"-540,-11 17 0,15 18 0,0 7 0,0-5 0,0 25 90,0-13-90,0-17 0,0 2 0,6-1 0,1-1 0,-4 17-45,4-11 0,-1-2 45,-6 3-450,0 14 91,0-29-451,-21 8 360,16-18 450,-39 1 0,23-7 0,-22-2 0</inkml:trace>
  <inkml:trace contextRef="#ctx0" brushRef="#br0" timeOffset="77378">16425 7920 9602,'0'11'539,"0"14"-629,0 14 180,0 13-1400,0 1 1310,0 11-868,0-27 0,0 0 868,0 3 0,0 3 30,0 12 0,0 8 0,0-5-30,0 0 0,0-1 0,0 2 0,0 5 0,0-6 0,0-9 0,0-4 44,0 2 1,0-1-90,0 0 1,0-1 44,0 0 0,0-1 0,0-1 0,0 2-45,0 18 0,0 1-184,0-16 0,0 2-251,0 3 0,0 4 1,0-4 29,0-5 0,0-3-795,0 15 0,0-3 1245,0-19 0,0-3 0,0 32 0,0-5 0</inkml:trace>
  <inkml:trace contextRef="#ctx0" brushRef="#br0" timeOffset="78110">13063 8046 7353,'-7'8'1079,"-4"5"-899,6 5 90,-2 6 90,6 20-360,0-5 45,0 5 0,1 2-392,0 17 347,0-2 0,0 2-574,0-23 1,0-1 573,0 13 0,0 1 45,0-14 0,0-2-45,0 1 0,0 0 0,0 1 0,0 1-90,0 18 0,0 0 45,0-14 0,0 1-195,0 7 0,0 4 1,0-4 59,0-4 0,0 0-180,0 7 0,0 5 1,0-4-756,1-3 0,-2-1 1115,-4-7 0,-3 2 0,2-3 0,4 5 0,0-3 0,-7 1 0,-1 0 0</inkml:trace>
  <inkml:trace contextRef="#ctx0" brushRef="#br0" timeOffset="78894">8268 8408 7713,'-8'0'629,"-1"17"-449,4 1 90,1 23 0,1 4-493,0 13 358,0-4 0,0 2-601,2-10 0,-1 2 496,0 9 0,-1 6 0,0-5-617,0-1 1,0 2 608,1-10 1,-2 5-1,1 1 1,0-5-842,-1 15 0,0-2 819,1-7 0,0 2 0,-1 1-90,0 0 0,-1 1 0,1-3 30,1-12 0,1-2 1,0 4-121,-2 6 0,0 5 0,-1-1 0,1-6-135,0 10 0,0-2-135,0 1 1,-1 5-1,1-6 450,0-11 0,1-3 0,-1 13 0,1-2 0,2-22 0,-1 1 0</inkml:trace>
  <inkml:trace contextRef="#ctx0" brushRef="#br0" timeOffset="87444">19357 3365 8702,'-7'-12'0,"2"-3"90,5-16 0,18 5-90,-14-4 360,14 5-90,-4-9-91,-10 8 271,19-13-360,-20 20 0,6-3-90,-9 12-90,0 4-180,0 15-809,0 5 539,0 18-89,0-6 89,0 3-90,0-5 630,14 2 0,-11 1 0,10 0 0</inkml:trace>
  <inkml:trace contextRef="#ctx0" brushRef="#br0" timeOffset="87612">19338 3596 7623,'45'0'-1260,"-7"-12"1260,4 9 0,-5-10 0,5 13 0</inkml:trace>
  <inkml:trace contextRef="#ctx0" brushRef="#br0" timeOffset="88711">21972 3068 8972,'0'-6'630,"0"1"-630,13 3 0,-10 16 89,21-11-89,-21 25 0,20-24-449,-5 40 179,8-23-135,-8 8 0,0 3-44,5 0-271,6 12-449,0-1 1169,-9-10 0,8 5 0,-8-14 0</inkml:trace>
  <inkml:trace contextRef="#ctx0" brushRef="#br0" timeOffset="88895">22370 3216 6993,'-18'-7'90,"-1"1"0,-20 6-180,1 15 90,6 4 0,1 0-360,9 18-359,3-20 719,1 19 0,3-10 0,1 1 0</inkml:trace>
  <inkml:trace contextRef="#ctx0" brushRef="#br0" timeOffset="89311">22612 3209 7263,'-37'0'180,"3"14"-180,17-1 0,5 14 0,12-3-90,0-4 90,0 2 0,15-13 0,-11 6 90,27-11-90,-17 2 0,14-4 0,-15-17 180,5-3 179,-10-1 541,4-12-720,-3 11-90,-4 0 0,-2-6-270,-2 18 90,-1 10-630,0 8 360,0 24-89,18-8-721,-2 7 715,5-14 455,4 3 0,-22-15 0,9-1 0</inkml:trace>
  <inkml:trace contextRef="#ctx0" brushRef="#br0" timeOffset="89644">22868 3119 7443,'-16'13'0,"2"2"0,14 16 0,16-6-180,-12 0 90,11-8-90,-2 0 90,-10-3-90,19-1-90,-11-2 0,9-4 181,-5-2-1,-1-5 269,3-18 1,-6 14 90,6-29-90,-8 29-90,1-25 90,-2 25-90,-1-19 180,-2 21-270,-2-6 0,-1 8 90,1 0-90,2 0 0,1 16-180,3-12-180,1 29-629,8-12 989,-3 10 0,6-4 0,-5-7 0</inkml:trace>
  <inkml:trace contextRef="#ctx0" brushRef="#br0" timeOffset="90011">23303 2819 7173,'0'52'270,"0"-11"-180,0-1-90,0-8 0,0 14 0,16-12 0,-12 21 0,11-27 0,-4 12 0,-8-22 0,17 4 0,-18-14 0,18-2-90,-12-5 90,10-1 90,4-14-90,-3-6-90,19-16 90,-14 16 90,15-13-90,-21 18 0,4-3 90,-8 7-90,-4 11 0,5 0-90,-6 16-810,9 5 271,-8-1 629,5 18 0,-3-22 0,0 19 0</inkml:trace>
  <inkml:trace contextRef="#ctx0" brushRef="#br0" timeOffset="90382">24135 3272 6903,'7'-14'540,"1"10"-180,2-30-271,2 6-89,-3-12 360,4-16-90,-10 19 0,3-29-180,-6 25 90,0-15 629,0 0-539,0 13-360,0-21-90,0 31 90,-14-7 90,11 27 90,-11 1-90,14 29-90,0 15 180,0 10-90,0-6 0,0 1 0,0 12-845,6-15 0,1 0 306,-4 14 179,11-3-270,1-4-359,5 9 629,8-16 360,11 12 0,-15-26 0,10 1 0</inkml:trace>
  <inkml:trace contextRef="#ctx0" brushRef="#br0" timeOffset="90694">24520 3017 9062,'-16'-7'-90,"13"-3"0,-23 9 90,24 15 0,-8 5-270,10 19 180,0-5 0,17-13-90,-13 7 0,30-17 270,-19 3-90,16-5 180,-8-8 450,-4-17-450,-5 2-1709,-8-15 629,-2 35 900,-4 2 0,0 14 0,0-7 0</inkml:trace>
  <inkml:trace contextRef="#ctx0" brushRef="#br0" timeOffset="90864">25020 2493 8072,'-22'17'-1709,"-15"-13"1709,33 40 0,-32-21 0,13 23 0</inkml:trace>
  <inkml:trace contextRef="#ctx0" brushRef="#br0" timeOffset="92122">19592 4267 8252,'-32'0'1260,"1"0"-1350,8 0 90,4 0 0,3 0 0,5 0-90,-3 0 90,6 0 0,-4 0 0,8 0-360,-1-9-360,4 2 720,13-4 0,-8-1 0,23 10 0,-23-11 0,19 11-90,-13-8 90,8 9 0,-7-3 90,-3 4 0,-3 0 0,-1 0 0,-2 16 0,1-12 0,-2 41 90,-1-26 0,0 39 0,0-26 0,-15 24-180,11-25 0,-12 9 180,3-16-270,10-2 180,-24-1-90,7 4 0,-6-5-90,-12 8 90,16-13-180,-8 1 0,4-6 0,6-4-90,-7-3 180,13-2 90,-3-1 0,12-16 0,0-2 90,42-13-90,-3 14 0,24 5 90,-14 12-90,4 0 0,-10 17-180,11-13-1439,-1 29 1619,-10-12 0,11-1 0,-15-3 0</inkml:trace>
  <inkml:trace contextRef="#ctx0" brushRef="#br0" timeOffset="92944">21603 4344 7083,'16'19'270,"-12"16"-180,11-19-90,-15 21 0,13-6 90,-10 5 0,10-1-180,-4 3 180,-7-2-180,7-1 180,-3-3-90,-4-4 180,8 4 89,-10-12 1,3 3-899,-3-15 449,0-23 90,0-24 0,0-5 45,-1 6 0,2 2-45,18-7 90,-15-16 0,19 27 0,2 2 0,-6-13 45,9 8 0,2 1-45,1 3 135,-4 10 0,1 4-45,5 5 90,18 2-180,-23 10 89,5 23 91,-10 7-90,-9 13 90,1 16-90,-12-21-619,-2 11 439,-1-16 180,0-2-180,-22-1 90,17-4-180,-33-2-539,34-3-900,-30 5 1619,9-11 0,-10 3 0,0-10 0</inkml:trace>
  <inkml:trace contextRef="#ctx0" brushRef="#br0" timeOffset="93118">21595 4540 7443,'30'0'0,"-2"0"0,-4 0 0,-1 0 0,2 0-180,1 12-810,15-9 990,-6 10 0,13-2 0,-11 3 0</inkml:trace>
  <inkml:trace contextRef="#ctx0" brushRef="#br0" timeOffset="93428">22462 4505 8072,'-34'17'-180,"14"-2"180,7 18 90,13-5-180,0-5 180,0-1-90,21-8-90,-16-2 90,33 1 90,-15-8-90,17 2 0,-2-7 0,-16-16 0,3 12 90,-16-27-90,2 6 0,-5-6-90,-6-13-89,0 19-1081,-20-16 721,14 19 539,-30-3 0,32 10 0,-11 0 0</inkml:trace>
  <inkml:trace contextRef="#ctx0" brushRef="#br0" timeOffset="93616">22762 4062 6993,'10'-1'270,"-4"0"-540,0 22-180,-5 6-179,-1 16 629,-16 3 0,12-4 0,-13 3 0</inkml:trace>
  <inkml:trace contextRef="#ctx0" brushRef="#br0" timeOffset="94212">19563 5523 6633,'32'-6'0,"-3"2"0,0 2 90,-5 1 0,-2 1 90,-5 0-90,-2 0 0,-5 16-90,-3-1 0,-5 17 90,-18-18-90,12 14-90,-32-13 90,31 9-90,-26-6 90,28-6 90,-9-7 90,12-1-180,0 0 180,0 0 90,17 2-181,-12 2 541,12 4-450,-3 0 360,-11 9-360,11-7-180,-14 16 0,0-11 0,0 8-1619,-19 4 449,-4-8 1170,-1 11 0,-15-12 0,14 2 0</inkml:trace>
  <inkml:trace contextRef="#ctx0" brushRef="#br0" timeOffset="95377">21208 5674 7263,'-31'0'-90,"6"0"90,2 15 0,7-11 0,2 25-90,1-11 180,6 14-180,1-2 90,24-12 90,-13 3-90,27-14 0,-10 4 0,16-6 0,3-23 90,-9 14-180,-2-31 90,-20 20 0,14-29 90,-20 14 90,14-22-90,-17 20 539,3-24-269,-4 24 90,0-10-360,0 17-90,0 3 90,-14 2-180,10 5-90,-10 4 180,14 4 90,0 2-180,0 20 180,0 7-90,0 11 0,0 1 0,17-5 0,-13 3 0,13 0 90,-3 0-630,-11 11-90,20-11-539,-21 16 629,15-25 540,-15 4 0,6-12 0,-8-2 0</inkml:trace>
  <inkml:trace contextRef="#ctx0" brushRef="#br0" timeOffset="95544">21163 5569 7083,'25'-7'0,"-19"-1"-90,40 2 0,-26-2-1057,39 1 1147,-17 2 0,12 0 0,-14 5 0</inkml:trace>
  <inkml:trace contextRef="#ctx0" brushRef="#br0" timeOffset="95880">21787 5706 7803,'0'6'449,"0"-2"-449,17-2 0,1-2 0,3-13 90,7 10-90,-12-21 0,9 13 90,-10-10 0,-7 1 90,-8 4 0,0 3 0,0 1-180,-20 5-90,15 0 0,-28 5 90,19 18-90,-2 2-180,6 21-360,10-10 271,0 8-1,20-17 0,-14 6 0,29-11 360,-31-1 0,27-6 0,-11-2 0</inkml:trace>
  <inkml:trace contextRef="#ctx0" brushRef="#br0" timeOffset="96212">22150 5621 7713,'0'31'90,"0"-1"-90,0-7 89,11-11-89,-8 6-89,18-11 178,-19 5-268,16-5 179,-8-5 0,5-2 0,1-16 0,-3 12 0,3-28 90,1 28-180,4-31 90,0 20 90,1-18-90,-1 12 179,6 0-179,-8 0 90,6 11-90,-13 0 0,1 10 0,-6 0 0,0 0 0,-2 15-899,3 5 89,-3-1 810,1 20 0,-3-22 0,0 20 0</inkml:trace>
  <inkml:trace contextRef="#ctx0" brushRef="#br0" timeOffset="97014">19850 6369 8702,'0'-4'90,"-16"20"-90,12 5 0,-26 22 0,16-10 0,-2 1 0,1-9 0,14-1-90,-5-1 180,6 8-90,0-9-360,0 11 90,22-16-269,1 3 359,3-11-270,12-1-180,-15-6 271,19-2 359,-12 0 0,-4-18 0,-11-4 0</inkml:trace>
  <inkml:trace contextRef="#ctx0" brushRef="#br0" timeOffset="97186">20027 6609 7443,'0'-17'1259,"0"4"-1169,0 19-90,0 10 0,0 13 0,0 4 0,0-3-270,0 5-270,0 1 91,0 1-91,0 1-180,0-2 720,0-1 0,0-4 0,0-1 0</inkml:trace>
  <inkml:trace contextRef="#ctx0" brushRef="#br0" timeOffset="98784">21397 6691 8522,'24'12'900,"7"1"-900,13 5-1401,-2 9 1312,-9-13-91,-2 11 291,0-4-1011,10 6 271,-9-7-721,19 8 1350,-22-18 0,10-1 0,-12-9 0</inkml:trace>
  <inkml:trace contextRef="#ctx0" brushRef="#br0" timeOffset="98962">21945 6615 8612,'-35'-7'90,"-3"3"-90,4 2 90,-1 2-90,8 19 0,-2-14 0,-1 36-180,-15-7-90,11 11-225,9-13 1,0 1-508,-1 6 372,-1 13 630,14-18 0,7-3 0,3 0 0</inkml:trace>
  <inkml:trace contextRef="#ctx0" brushRef="#br0" timeOffset="99395">22270 6746 8072,'-23'16'0,"-12"-12"0,31 25 0,-23-8 0,15-4-180,-1 25 91,4-28-91,9 29 90,0-27-90,14 6 90,10-17 90,11-1 0,3-20 0,-20-5 0,7 0 180,-15-26 90,2 28 449,-5-32-359,-7 27-180,0-8-270,0 17 0,0 16-270,0 12-269,0 19-271,15 2 540,-11-1-179,23-13 539,-24 2 0,20-20 0,-10 6 0</inkml:trace>
  <inkml:trace contextRef="#ctx0" brushRef="#br0" timeOffset="99880">22493 6707 8072,'0'31'0,"0"0"-90,0 0-89,12-3 89,-9-3-450,16-8 360,-11-9 180,4-4-90,-2-23 90,-3 14 90,1-30 0,2 20 0,0-16-90,1 8 90,1 1-180,-2 2 180,0 9-90,-1-8 0,-3 16 90,0-8 90,-3 11-90,0 0-90,2 14 0,-1-10 0,3 22 0,-3-11 0,4 11 0,-4-12 0,3-4 0,-2-4 0,-2-4 0,4 4-90,-4-6 90,6-17 90,-2 13-90,3-25 90,2 14-90,-3-1 0,6-5 0,-9 19 90,3-8-1,-4 10-178,1 0 178,0 14-89,0-10 0,1 32-449,6-5-91,-2 12 540,10 10 0,-7-24 0,4 5 0</inkml:trace>
  <inkml:trace contextRef="#ctx0" brushRef="#br0" timeOffset="100068">23340 5872 9152,'-51'14'-720,"11"7"-1259,-7 24 1979,18-3 0,-9 9 0,10-9 0</inkml:trace>
  <inkml:trace contextRef="#ctx0" brushRef="#br0" timeOffset="103016">19345 10803 10681,'0'-33'180,"0"5"-180,0 3 0,0 4 90,16-2 180,-13-12-1,13 10-269,-7-15 0,-7 21 0,7-4 0,-9 14-2338,0 1 1168,0 22 631,0 5 179,0 12-90,0 1 450,0 12 0,0-7 0,0 14 0</inkml:trace>
  <inkml:trace contextRef="#ctx0" brushRef="#br0" timeOffset="103178">19258 11028 8612,'17'3'-90,"8"0"-1349,28-19 360,-5 12 581,7-11 1,-11 4 0,1-2 0</inkml:trace>
  <inkml:trace contextRef="#ctx0" brushRef="#br0" timeOffset="104364">20747 10489 10591,'43'33'-360,"0"4"-90,-11-9-1175,0 2 995,-10-8 36,8 8 144,-8-6-360,14 11 361,-18-18 449,10 5 0,-15-14 0,4 1 0</inkml:trace>
  <inkml:trace contextRef="#ctx0" brushRef="#br0" timeOffset="104532">21105 10531 7713,'0'-22'899,"0"3"-809,-13 3-180,10 2 90,-20 8 0,11 17 0,-8 19-270,3 10-90,7-6 1,1 2-91,-5 11 450,3-4 0,1 1 0,-1 7 0,-1 14 0</inkml:trace>
  <inkml:trace contextRef="#ctx0" brushRef="#br0" timeOffset="104880">21618 10507 8342,'-37'0'-90,"0"12"90,4-9 0,13 27 0,0-11 90,18 11-180,-5-4 180,7-5-180,22 9 180,5-5-180,25 15 90,-11-16 0,-2 13 90,-5-17 180,-8 10 0,-6-17-270,-10 3 180,-10-4-270,0-2-270,-20 5-809,15-6 1169,-34 8 0,8-8 0,-20 4 0</inkml:trace>
  <inkml:trace contextRef="#ctx0" brushRef="#br0" timeOffset="105716">19500 11938 8162,'0'-5'1709,"0"2"-1799,0 0 90,0 1-90,0 1-269,-13-4 179,9 0 90,-21-4-90,22 1 90,-9-2 90,3 0-90,7-11 90,-7 5 0,9-17 0,0 14 0,0-12-90,0 16 90,20-1 0,-16 9 0,30 4 0,-20 17 90,11 14 0,-13 9-180,-4 8 180,-8 14-90,0-13 0,0 18 90,0-5-90,-24-16 0,12-9 0,-1-3 0,-15 1 0,-24 10-90,35-23-270,-41 0 270,36-13 0,-12-2 90,23-19 0,-3-2-90,9-17 180,19 2-90,12 2-90,12 13 90,1 1 90,10 15-180,-9-5-861,13 6 951,-13 15-269,-1-11-361,3 26 630,19-9 0,-14-2 0,15-2 0</inkml:trace>
  <inkml:trace contextRef="#ctx0" brushRef="#br0" timeOffset="106745">21120 11754 8882,'-21'-9'989,"4"0"-719,1 0-270,12 2 180,-23 0 180,24 0-360,-22 2 90,21-1-180,-20 3-270,15 0-270,-9 2 541,11 22 89,18 5-90,-7 15 90,33-3-213,-19-5 213,19 0 0,-6 0 0,0-1 0,1-1 0,-4-2 90,9 6 0,-15-11 90,-2 3-90,-8-14-90,-10-4 0,4-1-90,-6-3-180,0-2-1169,-22 1 720,0-2 772,-5 0 0,-10-1 0,12-1 0</inkml:trace>
  <inkml:trace contextRef="#ctx0" brushRef="#br0" timeOffset="107561">19502 12986 9152,'0'-9'0,"0"3"0,0-1-90,0-2 90,0 2-90,16-3 90,-12 2 90,26 2-180,-27 0 180,23 3-90,-13 1 0,9 0 180,-10 15-270,-5 5 90,-7 20 0,0-6-90,-24 6-90,17-7 0,-38 0 0,40-1 0,-34-1-90,23 5 270,-5-10-180,10 8 180,11-16 0,0 3 0,0-7 0,0 1 0,22 0 0,0 6 0,5-3 180,7 10 0,-16-12 270,13 12-90,-14-13 90,-7 2-181,-10-3-179,0-5 90,0 6-180,0-6 0,-20 5-90,-2-4-359,-3 2-991,-19-1 631,28-4 809,-23 1 0,19-5 0,1-1 0</inkml:trace>
  <inkml:trace contextRef="#ctx0" brushRef="#br0" timeOffset="108452">21157 13025 8342,'-6'-4'180,"-2"1"-180,6 1 90,-2 15-180,4 4 90,0 19 90,0-7-180,0 2 180,0-11-90,0 0 0,0 1 0,0-5-1709,0-2 1709,0-39 0,20 0 0,0-22 0,5 16 90,7 11 90,-11 0 0,16 10-90,-3 1 0,-8 9 0,-7 0 90,-1 17-91,-9 4 1,4 22 0,-9-10 0,0 3-90,-3-1 0,-1-9 90,0 8-539,0-18 269,0-22 90,0-15 90,0-29 0,18 9 0,-14-2 180,30 13-90,-30 3 179,39-6 91,-37 15-90,31-1 0,-28 16-270,12 3 0,-9 18 0,1-13 0,-3 27 90,-2-28-270,4 38-540,-4-22-1169,4 37 1889,-4-24 0,1 12 0,-2-11 0</inkml:trace>
  <inkml:trace contextRef="#ctx0" brushRef="#br0" timeOffset="109200">19697 14256 8792,'-36'33'360,"-2"2"-360,6-8 0,2 1 0,10-9 0,0 5-90,10-7 90,-3 2 90,12-3-90,-3-6-90,21 6-180,8-10-809,25 2 629,-6-6-934,5 0 754,-11-2 630,0 0 0,-2-18 0,1-5 0</inkml:trace>
  <inkml:trace contextRef="#ctx0" brushRef="#br0" timeOffset="109384">19918 14244 8792,'-17'-4'270,"-5"2"-180,19 17-90,-5 7 0,8 10-90,0 21-270,0-15-1455,0 16 826,0-11 989,0-1 0,0 4 0,0 1 0</inkml:trace>
  <inkml:trace contextRef="#ctx0" brushRef="#br0" timeOffset="110412">21382 14098 8342,'-15'40'90,"3"-6"0,3 3-90,7 14 90,-14-11-135,12-6 0,2 1 45,-6 2-90,0 20 180,7-30-180,-3 5 270,3-11-180,1-9 0,0 4 90,0-10-90,20 0 0,2-3 0,25-1-360,-13-1-90,5-1-1259,4 0 1709,-7 0 0,9 0 0,-13 0 0</inkml:trace>
  <inkml:trace contextRef="#ctx0" brushRef="#br0" timeOffset="111102">19818 15348 9422,'0'-3'-90,"-14"-1"90,-1 3-90,-2 16 90,-1 5 0,15 22-90,-5-5 180,8 3-90,0-10 0,0 0 0,0-1 0,23-2-90,-17 1 90,37-3 90,-17 7-90,-1-11 0,16 8 0,-20-17 90,4 1-90,-1-7-360,-22-2 360,7-1 0,-28-18 0,-5-3 0</inkml:trace>
  <inkml:trace contextRef="#ctx0" brushRef="#br0" timeOffset="111250">19890 15259 7713,'41'-21'0,"4"0"0,2 3-1357,2-1 817,2 4 540,-13 6 0,0 1 0,19-2 0,-19 6 0,0-1 0</inkml:trace>
  <inkml:trace contextRef="#ctx0" brushRef="#br0" timeOffset="112545">21253 15414 7892,'18'-11'1710,"-13"19"-1710,52 12 89,-30 0-1228,4-1 0,2-1 1139,7-2 0,5 18-179,-1-8-181,-12-9 0,0 0-180,15 9-135,-9-6 1,-2-1 44,2 2 630,6 3 0,-19-11 0,-2 0 0</inkml:trace>
  <inkml:trace contextRef="#ctx0" brushRef="#br0" timeOffset="112786">21860 15263 8432,'-19'0'90,"-7"20"0,9-15-90,-10 37 0,5-21 0,-3 22 0,-3-4 0,6-8 0,0 3-90,-13 19-600,10-11 1,-3 8-1,3-5 690,8-13 0,2 0 0,-13 25 0,4-4 0,14-12 0</inkml:trace>
  <inkml:trace contextRef="#ctx0" brushRef="#br0" timeOffset="113196">22383 15288 8522,'0'35'0,"0"-6"0,0 1 180,0 6-180,0-8 90,0 20 0,0-23 90,17 7-90,-12-15 0,24 1-90,-26-4 90,29 1-90,-15-4 0,18-1 90,12-1-270,-8-3-315,-4-3 0,1-1-224,9-1 719,-8-1 0,-1 0 0,4 0 0,11 0 0</inkml:trace>
  <inkml:trace contextRef="#ctx0" brushRef="#br0" timeOffset="117616">3070 4498 8252,'0'-17'90,"4"0"90,-3-1-90,2-2-90,-3-1 0,0-2 90,0-1 90,0-2-90,0 3 90,0-2 0,0 3-90,0 2 179,0 1-89,0 2 90,0 2-270,-10 0 0,7 5-90,-7 3 180,10 18-90,0 10 0,0 10 0,0 21-539,13-15-1103,-9 16 922,9-13 181,-13 0-181,11 1-290,-8-2 1010,8 1 0,-3-1 0,2 0 0</inkml:trace>
  <inkml:trace contextRef="#ctx0" brushRef="#br0" timeOffset="118011">2797 4926 7982,'34'0'2159,"-3"0"-2069,3 0 0,-5 0 180,10 0-180,-2 0-418,10 0 508,7 0-614,9 0 479,-9-7 0,4-4-561,-13 2 1,2-3 515,10-2 0,6-2 0,-4 0-1399,-1-2 0,-2 0 1369,-7 5 0,3-1 0,0 1-30,2 0 0,-1 0 0,-1 1-227,7-2 1,3 1-44,2 1 0,5-1 1,-6 3-235,-8 3 1,-2 2 293,13-1 0,-2 1-45,-24 4 0,-3 2 45,-3-1 1,0 0-249,24 0-111,-6 14 1096,-10-11 1,-8 22-1,-6-10 1</inkml:trace>
  <inkml:trace contextRef="#ctx0" brushRef="#br0" timeOffset="120018">5280 3659 8522,'0'-5'1349,"0"0"-1079,0 2 0,0 1-180,-11-1-270,8 1 270,-8 18-90,5-13-90,5 35 90,-5-18 0,0 20 90,2-4-180,-5 3 180,1 2-180,0 1-360,-3 16-89,4-15 89,-1-2 0,1 0 180,1-3 135,1-4 0,0-1-44,1-8-271,-1 10 90,2-20 0,1 1 180,1-11 180,-1-24-90,1-27 180,19-6-45,-9 9 0,1-1 45,12-6-685,-6 17 1,-3 0 774,-9-11-90,24 4-90,-25 4 180,19 0-90,-20 14 630,13 0-630,-9 16 0,5 2 0,-6 4 1278,0 19-1368,0-14 0,1 34 0,1-21 0,2 34-90,-1-17-270,-2-2 1,-1 1 89,1 7-225,-2-5 0,-1-1 495,1 6 0,-2 12 0,-1-17 0</inkml:trace>
  <inkml:trace contextRef="#ctx0" brushRef="#br0" timeOffset="120261">5082 4154 7353,'19'-6'0,"-14"-1"0,31 1-180,-32 0-180,37 1-449,-20 0 809,22 0 0,-9-1 0,1 2 0</inkml:trace>
  <inkml:trace contextRef="#ctx0" brushRef="#br0" timeOffset="120596">5805 3951 8882,'-23'-3'0,"-9"2"-90,29 13 90,-11 7 0,14 7 90,22-8-90,-1 0 0,24-16 0,-5 7 90,-9-9 180,5-17-90,-18 13-90,3-25 179,-11 26 181,-5-25-450,-2 9 0,-3-8 0,0 3-450,-21 3-269,1 11-271,-21-8 91,22 14 899,-15-2 0,15 3 0,-15 3 0</inkml:trace>
  <inkml:trace contextRef="#ctx0" brushRef="#br0" timeOffset="120794">6032 3437 8432,'0'-5'-360,"-17"3"-449,13 21 179,-12 8 630,6 12 0,7 2 0,-7-8 0</inkml:trace>
  <inkml:trace contextRef="#ctx0" brushRef="#br0" timeOffset="121279">7245 3617 8162,'-51'0'90,"8"0"-90,2 18 0,8-14 0,-3 32 0,-11-9 0,12 8 0,-5 14-180,16-22 180,12 8-180,2-4 91,10-11-1,19 11-90,2-19-90,24 2 360,1-11-90,-6-18 0,-3 11 0,-14-32 0,5 8 0,-15-11 90,10-18 90,-17 21 359,3-30-89,-5 27-675,-4-10 585,0 18-204,0 2-66,-15 6 90,11-1-180,-11 11-90,6 0 90,6 29 0,-6 7-180,26 13-810,-13 15 361,30-19-271,-15 25 540,2-26-79,12 6 439,-20-16 0,19-5 0,-10-1 0</inkml:trace>
  <inkml:trace contextRef="#ctx0" brushRef="#br0" timeOffset="121630">7568 3602 9242,'-17'-9'90,"-2"2"-90,-13 7 0,16 18-180,5 3-90,11 20 0,0-10 0,0 1 180,0-12 0,22-8 0,-17 8-179,31-17 179,-32 18-270,27-19 270,-10 5 90,15-7 0,-9-15 180,4-7 0,-16 3 1259,10-40-1079,-17 39-1,6-37-538,-11 38 179,1 4-180,-1 21-180,0-3-720,4 24 361,-1-5-1,2 7 720,0 2 0,3-8 0,0-1 0</inkml:trace>
  <inkml:trace contextRef="#ctx0" brushRef="#br0" timeOffset="121786">8043 3581 9422,'0'-10'-30,"0"3"0,0 4 0</inkml:trace>
  <inkml:trace contextRef="#ctx0" brushRef="#br0" timeOffset="122734">3035 5779 8342,'0'19'720,"-17"-7"-540,13 1-180,-30-11-90,18 3-180,-15-5 0,4 0 180,2-13 0,7-2 0,8-18 180,5 9-180,5-4 90,22-3 0,-17 7 0,23 4 0,1 1-90,-20 3 180,45-2-90,-34 16 0,15 24 90,-11-17 0,-4 42 0,-9-25-90,-1 24 0,-2-8 180,-4 23-90,-2-15-45,1-7 0,-5-2-45,-17 4 0,14 16 90,-32-29-90,32 1 0,-24-15 0,26-5 0,-20-3 90,10-4-180,-11 0 90,6-16 0,2-1-90,10-16 90,2 1 90,24 12-180,-15-11 90,36 18 0,-8-4 0,25 7-450,-5 8 450,-6 8 0,0 0 0,7-4 0,-11 5 0,0-1 0</inkml:trace>
  <inkml:trace contextRef="#ctx0" brushRef="#br0" timeOffset="123714">5233 5214 8702,'0'42'0,"0"-7"0,0 2 0,0-6 90,0 1-90,0 0 0,0 14 0,0-13 0,0 9 0,0-17-90,9-1-90,-7-3 90,7-3 90,-9-3 0,0-4-899,0-2 899,0-20 0,0-7 0,0-14 0,0-2 0,0 4 90,0-4 269,0-15-269,0 10 90,0-19-90,0 29 270,0-3 90,14 16-360,-2 8-90,15 21 0,-10-9 0,1 35 0,3-9-90,-6 11-270,5 4-719,-2 3 539,-5-12 540,5 25 0,-12-27 0,2 10 0</inkml:trace>
  <inkml:trace contextRef="#ctx0" brushRef="#br0" timeOffset="123862">5190 5655 7443,'0'-21'-900,"0"0"451,22 10 449,-16 0 0,35 10 0,-18-2 0</inkml:trace>
  <inkml:trace contextRef="#ctx0" brushRef="#br0" timeOffset="124034">5693 5478 6813,'-13'-6'-540,"10"0"540,-23-1 0,15 2 0,-12 0 0</inkml:trace>
  <inkml:trace contextRef="#ctx0" brushRef="#br0" timeOffset="124544">5715 5450 7982,'-19'6'0,"5"0"0,5 4 0,7 0 0,-7 0 0,9 2-90,0 2 180,0 2-90,0 9 0,0-6-90,17 10 1,-12-13 89,30 5 0,-18-12 0,23 0 0,-15-7 0,7-1 0,-19-18 89,4 1 1,-12-20 0,0 5 0,-28-9-90,0 13-629,-20-5-990,9 21 1619,2 1 0,15 7 0,4 3 0</inkml:trace>
  <inkml:trace contextRef="#ctx0" brushRef="#br0" timeOffset="124761">5923 5033 8972,'-18'14'-2249,"-7"4"2249,15 21 0,-2-6 0,6 5 0</inkml:trace>
  <inkml:trace contextRef="#ctx0" brushRef="#br0" timeOffset="125730">7090 4866 9422,'0'-6'269,"-13"2"-358,10 2 89,-9 20 0,12 14 0,-6 11-1263,5 9 1353,-7-10-90,7 3 0,-3 0 0,2-1 0,-1-5 0,2-3 10,-1 4-279,2-13-271,-1 8 360,1-21 0,0 0-809,0-9 1881,0-17-892,21-4 0,2-19-90,13 18 180,-3-15-90,4 18 180,-9-4-90,18 7 90,-22 11 269,21 0-179,-26 19 360,12-2-270,-22 4-90,-1 2 179,-6-10-449,-2 9 0,-18-10 0,14 5-90,-30-10-809,9 2 89,-17-4 91,5-5 719,-5 0 0,18 0 0,-5 0 0</inkml:trace>
  <inkml:trace contextRef="#ctx0" brushRef="#br0" timeOffset="126130">7585 5154 8162,'-15'7'0,"11"3"0,-10-4 0,14 2 0,-10 5 0,8-2-90,-8 10 90,10-5-180,0 10 91,18-11-91,-14 9 180,31-12 0,-31 3-180,26-9 180,-27-1 0,22-3 0,-10-1 90,5-1-90,4-15 180,-13 11 269,3-24 181,-8 14-270,-2-11-1530,-4 3 91,0 25 1079,14 5 0,-10 24 0,10-3 0</inkml:trace>
  <inkml:trace contextRef="#ctx0" brushRef="#br0" timeOffset="126545">7983 5337 8792,'-8'-16'90,"1"-3"-90,22-22 0,-11 9 0,11-3 0,-1 7 0,-11 0 0,11-2 0,-14-1 0,11-1 0,-9 0-90,9 1 180,-11-1 0,0-16 0,0 12 629,-17-24-359,13 27 180,-28-15-540,29 26-90,-22-2 0,23 14 90,-15 5 0,15 18 0,-6 12 0,23 27-450,-11-6-269,12 6-271,1 2 451,0-11 89,0-11 0,2 0-90,7 2 540,1 6 0,-5-19 0,-1-2 0</inkml:trace>
  <inkml:trace contextRef="#ctx0" brushRef="#br0" timeOffset="126878">8305 5063 9242,'0'-25'899,"-15"11"-629,11-6-180,-10 13-90,0-8-90,10 6-90,-10 3 270,6 3-180,6 17 90,-6 7 0,8 22-90,0-8 180,19 4-180,-14-10-90,32 8 90,-33-10 0,27 12 180,-15-21-180,10 6 180,-5-16 0,-10 1 0,6-7-90,-12-1 0,8-1 0,-10-15 0,-1-2-180,-2-19-539,0 0 89,-17 5-1079,12-3 1709,-26 16 0,27-3 0,-11 8 0</inkml:trace>
  <inkml:trace contextRef="#ctx0" brushRef="#br0" timeOffset="127095">8375 4867 7713,'0'-12'539,"0"-1"-539,7 2 90,-6 1-180,10-1 90,-9 4 0,5 0 0,-1 2-270,7 3-179,-1 0-541,12 2 990,-5 0 0,5 19 0,-3 4 0</inkml:trace>
  <inkml:trace contextRef="#ctx0" brushRef="#br0" timeOffset="127311">8815 4573 7263,'4'-3'540,"3"1"-451,-3 2 1,7 0-90,-2 0 90,13 17-180,-7-12 90,26 36-359,-18-36-811,25 25 1170,-22-28 0,8 4 0,-11-6 0</inkml:trace>
  <inkml:trace contextRef="#ctx0" brushRef="#br0" timeOffset="127462">9402 4674 6363,'3'7'0,"0"-1"0</inkml:trace>
  <inkml:trace contextRef="#ctx0" brushRef="#br0" timeOffset="137445">4490 10725 7803,'0'-31'1259,"19"-5"-1169,-15 5 90,15-5 0,-4 8-1,-11-2 1,22 0 180,-23 1-270,16 0 270,-17 1-180,13 0 180,-9-8-181,2 12-179,-2-5 0,-3 15-89,-1 4 89,0 3 0,-2 3 0,0 17 0,0 10 0,0 27 0,0-5-675,7-10 0,1 1-134,-4 11 44,9-6 1,-1 1 134,-9 8 630,2-7 0,0 0 0,-5 8 0,0 16 0</inkml:trace>
  <inkml:trace contextRef="#ctx0" brushRef="#br0" timeOffset="137611">4550 11112 8342,'46'-12'180,"-8"9"-180,5-18 0,-7 18-540,-5-10 1,0-1-900,20 5 1069,-17-2 0,1 0 1,18 0-1,1 2 1</inkml:trace>
  <inkml:trace contextRef="#ctx0" brushRef="#br0" timeOffset="139928">10070 10347 10051,'0'-5'180,"0"1"-90,0 2 0,0-1 0,-17 2-90,-2-1 0,-12 1 0,13-1 0,0 0 0,16-1 0,-16 0 0,11-2 0,-9 0-180,6-2-90,-4-8 90,4 3 180,-1-12 0,7 8-90,1-5 90,3 5-179,0 2 89,15 3 90,-11 2 0,26 3 90,-11 3-90,12 22 0,0 14 0,-15 12-1073,4 8 1073,-18-10 90,6 4-180,-8 1 45,0-14 0,0 1 2,0 18-92,-6-12 0,-3 0-45,-11 3 90,1-11 0,0-1 0,-2 0-90,-14 4-89,16-15 179,-10-10 90,0-1 0,11-9 0,5-20 90,2 14 89,11-30 1159,-3 16-1158,3-13 48,20 14-138,-14-5-90,34 21 90,-36-12-90,28 12-90,-12-3-270,7 5-1709,16 17 2069,-13-13 0,12 25 0,-10-15 0</inkml:trace>
  <inkml:trace contextRef="#ctx0" brushRef="#br0" timeOffset="146734">14578 9706 9152,'12'-10'539,"-2"1"91,-10 1-90,0 1-1,0 3-359,0 0 90,0 0-270,0 1 180,0 1-90,0 0 0,0-1 0,0 1-180,-17-2 90,13 1 0,-25 1-90,26 0-899,-18 1 899,19 19 180,13 5-180,-6 14 90,30 12 90,-14-15-90,-3-6 0,-1 1 0,5 1 90,4 10-90,-23-7 90,8-8-1,-11 14-89,0-17 360,-21 16-360,-7-16 0,-13 4-90,-11-5-269,20-8-1171,-22 2 541,22-11-1170,-17-1 2159,24-3 0,-6-20 0,13-6 0</inkml:trace>
  <inkml:trace contextRef="#ctx0" brushRef="#br0" timeOffset="149602">14407 9625 8612,'0'-19'-90,"0"2"0,14 8 90,-11-3-90,24 7 90,-24-3 90,24 3-90,-7 3 0,6 0 0,-1 2 0,-1 15 0,-7 4 0,3 0 90,-5 33 0,-7-27-90,-2 9 0,-3 2 90,0 2 0,-3 27 0,0-25-45,-8-3 0,-4-1-45,-7 2 0,0-8 0,-1-1 90,3-4-180,-13 9 90,10-16 0,-7 4-90,3-11-90,9 0-180,2-3-269,-5 0 539,9-4-180,-6-1 270,10-3 0,0 0 0,4-14 90,22-3 270,6-10-271,27 11 91,-12-2 90,2 16-270,-11-6 90,2 8 0,1 0-90,2 0 0,15 16 0,-12-11 0,-6 9 0,-1 3-360,6 0-405,-7-1 1,-1-1 764,5 2 0,11 7 0,-15-8 0</inkml:trace>
  <inkml:trace contextRef="#ctx0" brushRef="#br0" timeOffset="151298">16978 9889 8162,'0'-32'720,"0"-5"-630,0 6 0,0-6 90,0 8-90,0-2 0,14 0-90,-10 0 359,10-2 181,1-14-360,-11 11 180,16-19-180,-18 26-360,4-10 180,-2 22 0,-3 0-90,5 12 180,0 2-90,-1 22 0,10 7 0,-7 13-360,13 17-360,-10-15-950,6 12 951,-5-13 89,1-1-90,-1-3 720,7 11 0,-5-15 0,7 6 0</inkml:trace>
  <inkml:trace contextRef="#ctx0" brushRef="#br0" timeOffset="151595">17453 9475 8792,'-17'-5'360,"2"0"-270,-5 21-180,0 5 180,18 21-90,-7-9 0,9 4 0,0-12 0,0-1 90,24-4-90,-17-1 90,39-5-90,-28-6 0,21 1 90,-9-9 0,1 3-1,11-26-89,-12 18 45,-11-23 0,-3-3-45,1 6-90,-7-28-269,-4 19-91,-26 3-90,15 2 1,-50 4-1988,21 5 2527,1 13 0,-3 3 0,-27-7 0,29 8 0,1 0 0</inkml:trace>
  <inkml:trace contextRef="#ctx0" brushRef="#br0" timeOffset="152752">4697 12625 8252,'0'-44'90,"16"7"-90,-12 1 90,12 5-90,5-3 90,-16 0-90,30-1 180,-31 1 0,20 3 0,-21 1 90,7 4-180,-1 4 0,-7 4-90,7 3-90,-9 6 90,0 2 0,0 19 0,0 12 90,0 13-90,0 6 0,0-2-135,-1-8 0,2 1-585,15 21-135,-14-7 1,-1 0 730,15 7 0,-10-18 1,1 0-1,8 12 0</inkml:trace>
  <inkml:trace contextRef="#ctx0" brushRef="#br0" timeOffset="154098">9998 12096 7263,'-31'0'360,"4"0"-270,3-10-180,4 7 90,10-16 0,-4 17-90,13-14 90,-8 14 0,8-19 0,-2 10 0,3-12 0,0 8 0,0-2 0,0 3 0,18-8-90,-13 8 90,26-6 0,-28 13 90,24 2-90,-13 4 90,3 16-90,1-11 0,-16 31 0,11-17 90,-12 35-90,5-16 0,-5-3 0,-2 1 0,1 6 0,0 14 90,-16-20-90,12 0-90,-12-4 90,-2 8-90,0-12-270,-14 9 90,16-22 180,-5 1 0,19-10 0,-15-3 90,11-2 0,-6 0 0,7-20 90,0-1 180,4-20-90,0 4 90,21 16 0,-2-5-181,5 18 181,9-4-180,-7 7 0,24 5-90,-8 15 0,4-11-90,-11 27-270,2-28-269,4 28 629,-9-19 0,1-2 0,18 20 0,-16-16 0,0 1 0</inkml:trace>
  <inkml:trace contextRef="#ctx0" brushRef="#br0" timeOffset="155377">14555 11578 7533,'-2'-18'359,"1"0"-179,1-1-90,0-1 0,0-2-90,21-2 90,-15 0 0,34 2-180,-16-6 90,0 9 0,14-4 90,-19 14 90,12 2-180,-15 23 0,-7 20-90,-9 3 90,-7-6 0,-5-1-180,-9 3 0,-2 13-179,-10-5 179,18-11 0,-3 13 180,7-21-90,11 13 180,0-17-180,0 6 180,18-7-90,-14 0-90,30 1 180,-16 8 0,2-7 719,22 19-539,-34-20-90,26 8 0,-32-17 0,5 0-90,-7-3-90,0 0 0,0 1 90,-26 3-180,-1-3 180,-30 8-270,17-8-270,-3 1-270,14-6-269,2-3 989,1 0 0,1-1 0,1 0 0</inkml:trace>
  <inkml:trace contextRef="#ctx0" brushRef="#br0" timeOffset="156561">17408 11139 8882,'-32'-2'-270,"6"1"360,11 18-90,7 1 0,25 19 0,-12-11 0,13 1 0,-1-8 90,-12 0 0,23 0-90,-25 0 90,7 0 0,0-3 180,-7 4-270,7-6 0,-10 2 90,0-6-1350,-17 8 451,-6-8-720,-22 9 1529,10-13 0,-5 1 0,10-7 0</inkml:trace>
  <inkml:trace contextRef="#ctx0" brushRef="#br0" timeOffset="156678">17108 11192 7713,'49'-23'0,"-15"6"0,1 1 0,14-9-315,-5 5 0,2 2-3389,13-1 3704,-22 8 0,0 1 0,14 0 0,-3 1 0</inkml:trace>
  <inkml:trace contextRef="#ctx0" brushRef="#br0" timeOffset="157748">4717 14389 7713,'-5'-16'0,"1"-7"0,4-11 90,0-2 89,0-10-89,0 9 180,14-28-90,-11 27-1156,10-10 1156,-13 17-8,0 3-172,0 4 258,0-1-258,0 10 0,0 1 0,0 43 90,17-9-180,-13 31-990,30 0 271,-30-7 809,11-4 0,1 1 0,2 9 0,-2-17 0,0 0 0</inkml:trace>
  <inkml:trace contextRef="#ctx0" brushRef="#br0" timeOffset="159128">10178 13679 6903,'-28'0'360,"2"0"-360,7 0 0,0-13-90,9 10 180,-4-24-90,7 12 0,-2-17 90,6 10-90,-1-3 0,4 7 0,-1-1 0,1 1 90,0-5-90,0 8-90,0-7 180,15 15 0,2 0-90,11 25 90,-4 7 0,-7 27 0,-7-8-90,-4 20 0,-6-24 0,2-1 0,-4 0 89,-19 0-178,16 25 178,-36-42-178,36 6-271,-29-19 180,19-1 90,-9-21 90,7-5 0,10-21 0,3 7 0,4-14 0,0 20 90,0-8 0,15 16 90,-11 1-180,12 5 359,4 3-179,3 4-90,25 1-90,-14 4 0,3 15 0,-10-12 0,2 23-90,2-23-179,3 24-361,1-23-323,4 27 953,1-18 0,3 15 0,2-8 0</inkml:trace>
  <inkml:trace contextRef="#ctx0" brushRef="#br0" timeOffset="160661">14577 13124 11131,'-42'15'-540,"2"0"450,-1 18 90,12-9-180,2 2 90,10-7-90,0 0-90,1 3 180,4-5 1,2 5 89,6-11-180,2 5 180,2-6 0,19 2 0,2 0 0,2-5-90,13 4-360,-10-8 0,10 1-90,-5-3 181,-10 1-91,-2-2-450,8 0 900,-10 0 0,7 0 0,-11 0 0</inkml:trace>
  <inkml:trace contextRef="#ctx0" brushRef="#br0" timeOffset="160845">14598 13378 8342,'0'45'-90,"0"-8"-270,13 6-269,-10-6-1801,10 4 2430,-13 2 0,12 0 0,4 1 0</inkml:trace>
  <inkml:trace contextRef="#ctx0" brushRef="#br0" timeOffset="161528">17643 12935 6903,'-28'2'-248,"1"-1"1,13-1 0,3 0 0</inkml:trace>
  <inkml:trace contextRef="#ctx0" brushRef="#br0" timeOffset="161845">17727 12737 7263,'4'20'90,"-3"12"-90,4-7 90,-5 8-90,-16 16 90,12-18 0,-26 26-90,11-22-1589,1 11 1589,-16-14 0,20-3 17,-16-2-17,10-3 327,1-4-327,2-6 0,-2 1 0,6-10 834,-1 1-834,7-6 521,3-16-341,24-1 69,5-14-249,26 5 0,-11 12 90,16-1-270,-19 14-89,10-5-1081,3 6 1350,-11 0 0,12 14 0,-16 3 0</inkml:trace>
  <inkml:trace contextRef="#ctx0" brushRef="#br0" timeOffset="181568">4620 16003 8882,'21'-48'90,"-16"7"0,12 11 0,1 1-90,-15-13 135,15-3 0,1-1 45,-14-1-1081,6 10 1,0 2 990,0 3 443,-9 3-623,9 6 522,-5 4-522,-5 5 90,5 3 90,-3 5 891,-1 20-981,3 7-90,-2 12-540,0 15 271,-1-13-181,0 0 0,-1 0-90,1 12-1053,-1 16 1683,0-18 0,0 1 0,0 0 0</inkml:trace>
  <inkml:trace contextRef="#ctx0" brushRef="#br0" timeOffset="181755">4720 16309 8792,'18'-16'180,"5"-11"-180,13 24-450,-7-15 0,-1-1-179,14 5 629,0-6 0,2-1 0,14 4 0,-18 5 0,0 0 0</inkml:trace>
  <inkml:trace contextRef="#ctx0" brushRef="#br0" timeOffset="182984">10063 14979 8162,'-7'-14'540,"1"0"-270,2 1-180,2-2 90,1 1-90,1-3 0,0 1-90,0-2-90,16 0 90,-12-1 0,28 0 0,-28 1-3392,31 1 3482,-20 3-249,18 2 159,-7 5 0,-2 3 90,-2 2-180,3 2 180,-9 0-90,0 20-90,-8-15 0,-6 37 90,2-22 0,-4 40-90,-24-17 90,11-5 0,0 1-180,-16 6 0,8-9 0,0-2 2529,-5 2-2618,0 6-1,-8-19 137,30-4 43,-20-3-90,22 4 90,-8-6 90,10 9 0,17-9-90,-12 6 90,32-3 0,-32 0 0,39 3 0,-24 0 0,19 0 825,-11-1-735,5 8 90,-17-6 90,15 9-90,-24-13 59,5 3-59,-7-5-90,-5-1 90,-19 4 0,-8 4-180,-13-3 0,-20 7 0,19-13 0,4-6 0,-1 0-409,-8-3-130,-13-1-721,3-3 1260,17-18 0,-8 13 0,19-14 0</inkml:trace>
  <inkml:trace contextRef="#ctx0" brushRef="#br0" timeOffset="184817">14605 14753 8432,'-44'0'630,"5"0"-630,3 0-90,7-10 0,7 0 90,6-12 0,9 6 0,5-4 0,2 3 0,0-1 0,19-1-90,-15 0 90,31 1 0,-31 2 0,32 0 0,-12 5 0,19 3 0,-9 5 0,-5 3 90,-12 0-90,0 21 0,-3-16 0,-6 34 90,2-22-90,-8 16 0,2 10 90,-4-10-180,-17 25 90,-4-25-739,-1 10 739,-13-16-90,30-2 90,-31-3-180,17 2 0,-2-9-180,-3 1 181,15-11 179,-3-17 0,6-4 179,29-14-179,-1 14 1189,28-5-1189,-6 18 0,9-7 0,-9 10 90,17 16-450,-17-11-315,-5 8 1,0 5-225,11 4 596,-15-8 1,-1 2-1,14 15 1,3-8-1</inkml:trace>
  <inkml:trace contextRef="#ctx0" brushRef="#br0" timeOffset="186000">17335 14268 8612,'-20'-1'-360,"7"18"270,6 5 90,26 10 0,-15-1 0,49 3 0,-29-7 0,9-4 0,2-2-428,1 4 428,12 8 90,-9 1-90,-10-7 6,8 18 84,-20-19 180,2 13-270,-12-19 0,-2 7-90,-3-15 50,-2 1-1129,-23-3 192,17-3 977,-35 2 0,37-3 0,-14 0 0</inkml:trace>
  <inkml:trace contextRef="#ctx0" brushRef="#br0" timeOffset="186151">17542 14212 7173,'33'-8'0,"0"2"0,-2 3-270,-1 1-180,-1 2 450,0 0 0,-1 17 0,0 3 0</inkml:trace>
  <inkml:trace contextRef="#ctx0" brushRef="#br0" timeOffset="187334">4840 17485 7803,'-8'0'1349,"1"1"-989,2-1-181,0 0-268,2 0 628,1 0-269,1-14-360,0 11 90,0-23 0,1 5 0,0-20 0,0 5 0,0-19 0,0 21 0,12-14 0,-9 15 0,10 1 0,-13 0 0,0-9 0,0 12-90,0-11 90,0 22-90,0 1 90,0 8 0,0 4 0,0 20 0,0 22-90,0 5-1353,0 15 814,0-17-91,16 5 90,-12 2-90,14-10 1,1 0 719,-14 22 0,12-20 0,3 0 0,1 16 0</inkml:trace>
  <inkml:trace contextRef="#ctx0" brushRef="#br0" timeOffset="188187">9773 16864 7623,'0'-22'0,"0"1"0,0-3-90,0 1 180,26-1-180,-19-3 135,23 10 0,5 0-135,-12-8 90,10 7 0,3 3 0,-5 4 180,14-2-1,-17 12-179,-2 15 0,-12 3 0,-8 23 0,-25 1 0,14-4-89,-14 1-91,0-6 90,15-9-90,-25 7 180,26-17 0,-7 9 0,10-11 0,22 6-90,-16-6 90,37 1 0,-38 2 0,39-1 0,-28 0 0,22 1 0,-2 5 0,-10-4 180,12 9 180,-27-12-181,9 2 1,-18-6 180,4 0-180,-6-1 90,0 2 0,0-1-180,-17 2 0,-6 4-90,0-2 0,-29 3 0,30-8-180,-30-2-90,23-4-360,-2-1-269,3 0 899,-9-14 0,12-9 0,-6-15 0</inkml:trace>
  <inkml:trace contextRef="#ctx0" brushRef="#br0" timeOffset="189067">14415 16095 8702,'0'-7'-90,"0"-1"180,0 0-180,20-1 180,-15-3-90,39 1 90,-18-7 0,3 10-180,13-3 90,-16 9 0,9 0 90,3 1 0,-19 1 90,4 15-180,-15 0-90,-3 16 90,-5-9 0,-21 3-90,16-7 0,-30 2-540,18 4 450,0-7 0,4 6 91,13-12 89,0 11 0,0-9 0,16 10 0,5-10 0,0 4 0,16-5 0,-20-1 89,28 7-89,-19-4 90,6 3 180,-5 0-90,-10-4 180,8 8-90,-16-8 449,2 8-539,-9-9 0,0 2 90,-2-7-90,0 1-90,-19 0 90,-5 4-180,-14-3-180,-15 3-180,14-6-675,2-2 1,0-1-135,-8-1 914,-16-1 0,19-1 1,-1 0-1</inkml:trace>
  <inkml:trace contextRef="#ctx0" brushRef="#br0" timeOffset="191784">17655 15726 8702,'-16'-9'900,"12"0"-631,-13 2-89,0 0 90,13 0-180,-26-1 0,26 1-90,-20 0 0,21 2 0,-18 2-180,18 0-270,-14 1 450,15 19 0,15-13 0,-8 30 0,27-20 0,-29 16-90,25-4 180,-24 1-180,25 1 180,-26-2-90,19-1 0,-20 0 90,14 9-90,-14-7-90,4 15 90,-6-16 0,0 4-90,0-2 90,0-9 0,-18 10-90,13-15 180,-30 5-90,31-11 0,-22 3-90,13-5 90,-5-2 0,2-2-89,4-2-1,3-22 0,4-8-90,3-14-180,2-6-674,18 7 225,-14-8-42,15 24 1,3-2 850,-1-31 0,-2 27 0,2-1 0,-5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B796-2193-4D40-8BD2-EADC2A69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7732D-9E80-944B-BD92-4E3A4874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9EC0-6C8A-5643-BAEC-3395DC6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DB0-D9C0-5C4E-941A-5382A2A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A689-4D69-5D40-A6B0-C7512B44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20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960C-E08F-9D4A-9E9C-DB876FC6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7AEDA-36F0-BB44-8867-12C5CD7E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3D0E-FD49-1C43-A62B-127775D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280B-E344-0E49-A71B-10D357C2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84AE-9B7F-F148-BBB0-3E04951B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51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6E96F-7592-A345-93E7-B8AEEE89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88F1-DCCC-F347-AD3D-834D9136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09E2-1FA1-3649-AC4D-EADB397C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9FD8-FFC0-B944-8ABA-67DD59FC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6964-1B9D-5646-B5A7-79B57E3F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587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CA6A-9EAB-484C-95D5-DA88D597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83FD-13B6-384C-A8CA-89388D58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25AA-9BC1-2E42-990A-6BF81A90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498B-78CF-7647-B07C-C0EFA50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82FA-C4E8-ED43-8590-BCB84E0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03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3314-033F-3843-8F48-629D2C39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8E3E-2B05-7E48-8334-70D8C623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8802-6329-B446-AA63-EEA977B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20CC-D1B2-754E-890C-AC8E4A1D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F983-9C4C-D046-9238-047C28E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401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239A-A4A4-6943-AFA0-F600852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848F-B70C-7B43-8C14-96C660A4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B190-7105-924E-9259-6EDD365A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638A-C1AB-714A-B430-6B03A378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D749-D82B-B445-B5C4-C5BE6755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BDB6-A368-DA45-82E9-48C6A9B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87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72D-5863-F547-9883-4625FC13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4D85-CDFA-8541-9AA1-F84274EB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00705-B041-ED46-8162-AC06709D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0639-1587-174A-A4B1-A1A6D16B6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BA81-0EDD-9B43-BB17-A3E5E8E00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5D697-09F3-A844-A8EF-D0BD0EE3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34C81-B6A0-DA43-80A5-E1FD20FD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B2070-A618-7B49-A084-8404251B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55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810-0B62-644D-8882-76E38378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6A6A0-5DB4-A349-8C7D-DE50945D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7FD0D-2FD3-A343-84F5-AF4A9FF8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E38F2-3229-324A-984F-348A5B4F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486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5C6B3-EE3E-C643-94B0-EDF89DF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5BFC1-C1D3-1E42-BAFE-A17F91D3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BAF54-2EAA-8B42-A3D9-DC01CF16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27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3192-ABDA-1E4C-BEED-3532570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C9AB-6780-874A-B4E4-AC22B89D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8DB1-27DB-8348-B4C2-BC441C06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177E-E76E-EF40-AFB9-A31CE62F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B31F7-0625-7D4C-B3F9-2AB60278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6A8B7-6372-6742-83F3-C9D06A4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18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657-6766-9E42-9390-A86B945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84B06-F32B-9D49-9431-9463BAF15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9AC5-68C4-D141-99A4-C1A745CF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D3057-F6B7-C043-BDDA-226692C6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8382-C07A-D74B-800B-1AB26F6D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9E9B-E2CB-CC41-AA03-0B9CA0F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08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582C8-3CDA-C548-BDF9-5D17559F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3E8E-4A66-E14D-BA73-549C5133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5E00-41C0-BD41-A301-05276CFAC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43F4-9E08-AE4C-85E9-E65004143C08}" type="datetimeFigureOut">
              <a:rPr lang="en-VN" smtClean="0"/>
              <a:t>22/07/2021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6D0F-8E21-BA45-ACA5-23CC48380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F7B3-2F40-F945-9D02-0434D0FA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4DE0-8B84-BB40-8DB9-83F1C6DC8D3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15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43F557-9CE1-884F-81E3-486883C3C37C}"/>
                  </a:ext>
                </a:extLst>
              </p14:cNvPr>
              <p14:cNvContentPartPr/>
              <p14:nvPr/>
            </p14:nvContentPartPr>
            <p14:xfrm>
              <a:off x="909720" y="404280"/>
              <a:ext cx="8097840" cy="589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43F557-9CE1-884F-81E3-486883C3C3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520" y="388080"/>
                <a:ext cx="8130240" cy="59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21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66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8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13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53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2021-07-22T06:41:05Z</dcterms:created>
  <dcterms:modified xsi:type="dcterms:W3CDTF">2021-07-22T11:56:37Z</dcterms:modified>
</cp:coreProperties>
</file>