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6"/>
  </p:normalViewPr>
  <p:slideViewPr>
    <p:cSldViewPr snapToGrid="0" snapToObjects="1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1:34:02.341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2277 1706 25708,'0'-44'-4767,"0"8"2729,20-2 3112,-14 6-1514,14-5 1273,-1-3-517,-15-4-787,15-2 43,-10 12 0,-2 0 802,-4-19-200,11 12 0,-2 1-547,-9-2 181,13-10-331,-15 31-200,4 4 1199,-5 30-1217,0 12 368,0 28 24,0-5 46,0-9 0,0-1-357,0 12-150,-1-17 0,2 1-1143,8 1 1,0-2-694,-5 20 2556,4-18 1,2-2 0,3 16 0,2-1-1</inkml:trace>
  <inkml:trace contextRef="#ctx0" brushRef="#br0" timeOffset="170">2282 2187 27597,'27'-22'379,"18"16"96,-21-38-2081,25 25 805,-12-5 0,1-3-220,-8 9 0,2 1 1110,12-5 0,1 1 0,-10 6 0,-2 1 0,2 0 0,1 0 0</inkml:trace>
  <inkml:trace contextRef="#ctx0" brushRef="#br0" timeOffset="1387">4347 1043 25438,'-14'-16'-6359,"10"3"2999,-10 1 3111,4 5 399,8 1-1499,-8 20 2472,10 19-1430,0 14-1199,0 17 1482,8-17 0,2 2 62,-1-10 0,1 2-279,1 5 1,2 5-1,-3-5-184,0-4 0,-2-2 605,5 22 0,0-3-1732,-1-2 1213,3 5 594,0-26-926,-11-16 770,2-25 2102,-3-13-1529,-23-29-807,8-10 0,-2-5 16,-8 19 1,-1-4 97,11 0 0,2-8 1,1-1-1,0 6 66,-4-10 1,3 1 78,4 10 1,2-5 0,1-1 0,0 6 48,2-10 1,2 1-698,4 10 0,2-2 1,2 3 543,7-13 1,4 6 682,2 15 1,2 2 187,9-13 0,2 5 804,6 7-610,-8 19 1,0 4 1367,5 6-342,7 6-544,-5 42-1922,-13-10-217,-6 14 1,-4 4-1155,-1 12 858,-8-17 0,-2 0-175,-4-8 1,-1 0-110,0 2 0,-2-1 332,-9 2 0,-4 2 248,-2 16 0,-2 1 912,-4-15 0,-3 2 46,3 1 0,-1 4 1,2-5 416,1-6 1,0-3-54,-11 19 0,0-3 604,1-2-269,3 5-389,9-21-293,16-12-1053,-7 3 445,32-14-1224,13 2 219,13-7 591,8 0 695,-19-3 0,0-1 0,24 0 0,-19 0 1,0 0-1</inkml:trace>
  <inkml:trace contextRef="#ctx0" brushRef="#br0" timeOffset="1782">5403 1386 24718,'0'-17'-4946,"0"3"2998,0 1 973,0 4 427,0-1 32,0 5 122,-13 0 1195,10 18-1909,-22-9 2989,22 31-1728,-19-15 1476,19 22-1409,-23 15 636,22-10-723,-4-6 0,0 0-723,8 6 216,11-12 1,1-1-2172,-6 0 2058,39 2-789,-15-17 1647,13-9-164,13-3 1066,-21-27 381,20-12 636,-26-11-462,2-8-427,-17-12-1312,-8 12-456,-1 8 1,-6 0-1181,-22-5-648,11 13 0,-2 3-2314,-14-1 4007,-9-1 1,32 20-1,-13 3 1</inkml:trace>
  <inkml:trace contextRef="#ctx0" brushRef="#br0" timeOffset="2169">6045 1432 24898,'-23'14'1820,"-8"-11"-1812,29 28-3263,-10-16 3105,12 18-1791,0-6 710,0 4 329,0 11-694,16-10-1617,4 15 463,1-26 2021,14 4-440,-13-18 2110,16-1 552,-9-21 896,-3-10-552,-16-9-94,5-5 616,-14-4-2027,4 11-434,-5-12-839,0 43-372,19 14-354,8 36-567,14-1 1451,-20-22 1,2-1-817,7 0 0,3-2 24,18 12 1682,-15-14 1,0-3-1,20-5 1,1-5-1</inkml:trace>
  <inkml:trace contextRef="#ctx0" brushRef="#br0" timeOffset="2387">6982 990 25168,'-22'-20'-5035,"-7"4"4726,26 5-2415,-10 26 4246,13 42-2260,18 1 120,-7 0 0,1 1 196,-1-25 1,1 1-698,9 26 0,0 0 632,-9-26 1,0-1-419,1 10 0,1-2-137,20 9-1855,-31-4 1489,18-7 1432,-19 4 1,4-16 0,-6 5 0</inkml:trace>
  <inkml:trace contextRef="#ctx0" brushRef="#br0" timeOffset="2533">6652 1384 25348,'-8'-23'-8793,"2"3"5855,6 0 2656,28 7 3335,16-4-1296,16 10-2377,-11 3 0,1 1-168,16 1 745,-19 11 0,-1 0 0,20-4 1,-32 4-1,0 0 0</inkml:trace>
  <inkml:trace contextRef="#ctx0" brushRef="#br0" timeOffset="2717">7732 1400 24898,'0'38'-6385,"0"-7"4256,0 7-1543,19 9 17,-14-12 3377,14 13 0,-2-19 1,4-2-1</inkml:trace>
  <inkml:trace contextRef="#ctx0" brushRef="#br0" timeOffset="2883">7750 1032 25348,'-11'-14'-7758,"2"2"7224,3 5 0,5 3 1,-5 2-1</inkml:trace>
  <inkml:trace contextRef="#ctx0" brushRef="#br0" timeOffset="3234">8205 1210 24988,'0'40'-6385,"0"-7"4346,14 7-332,-10-7 1655,10 15-214,0-10 11,-11 19 873,11-26-2442,-14 2 1949,7-14-1213,-5-8 1937,7-3 277,-6-41 268,2 9 161,0-22 0,0-5-401,2 2 89,0 1 0,0 2 16,2 9 777,3-4-436,-4 28-24,2 4 706,-1 9-300,4 21-1831,1-16 309,0 24 1,1 6-835,7-6-161,2 13 1,1 2-917,6 3 1944,0-9 0,2-2 0,11 1 0,-14-15 0,-1 0 0</inkml:trace>
  <inkml:trace contextRef="#ctx0" brushRef="#br0" timeOffset="3634">9193 1235 25168,'-43'-8'-1303,"2"2"989,5 6 830,15 21-385,0 5-212,19 13-1518,-7-3 925,9-8-922,23-1-9,-17-1-116,40-2 692,-15 3-280,11-14 996,8 8 1223,-18-20 732,1-8 1465,-16-15-1274,-9-16-1191,-8-1-1299,0 5 538,0 41-893,0 31 82,18 24 48,-17-24 0,3 2-432,20 10 1,4 0 371,-17-12 0,-1 3 624,9 3 0,4 4 1,-4-4 23,-3-6 0,-3-2 90,0 12 1,0-3-156,11 9-106,-20-7 683,16-7-64,-18-7 335,5-7-703,-7-7-1358,-30-6 2107,6-7-292,-12-13 0,-3-6 0,-11-9 0,14 0 1,1 1-1</inkml:trace>
  <inkml:trace contextRef="#ctx0" brushRef="#br0" timeOffset="5474">2622 4091 22560,'0'5'-3957,"0"-1"2278,0 0 975,0-2 605,0 0-1137,-17-13 1337,13-3-963,-12-12-1129,16 0 1901,0 6 180,0 1-180,0 8 90,0 1-90,0 3-433,0 2 916,12 3 1928,-2 2-698,4 18-1737,0-14 1105,-12 31-1085,4-6-347,-6 10 636,-11-7 0,-1 0 417,7 11-1125,-26-4 1,-4 0 139,8 8 1110,-4-17 0,-3-1-910,5-2 0,2-1 1695,-15 8-735,8-8 1,2-4 594,1-3-138,-11-1 479,27-15-1045,2-16-1323,35 9 1472,15-11-388,-2 14 1,1 2-414,25-1-22,3 0-263,-16 0-319,0 0 155,-1 0 1149,-13 6 1,1 3-1623,19 7-1437,-9 1 0,0 0 2215,10-1 1,-21-2-1,1 0 1,13 2 0</inkml:trace>
  <inkml:trace contextRef="#ctx0" brushRef="#br0" timeOffset="8966">4795 3764 23369,'0'-8'-4227,"0"2"2549,0 1 793,0 1 247,0 1 32,0 0 212,0 16 256,0 6-1548,0 13 1776,0 3-90,0-1 0,0 8 0,0 6 0,0 5 0,0 4 0,0-5 0,0 2 0,0 12 0,0-7 0,0-3 90,0-12 90,-15 6 288,11-27-60,-10-7 27,14-7-705,0-19 90,-8-25-368,5-9 434,-1-1 1,0-2 61,4 13 0,0 0-178,0-14 1,0-1 69,0 11 1,0 3-553,0-2 1,0 0 756,0 3 0,0 1 45,0-31 547,0 10-409,20 6 703,-16 1-740,32 16 1482,-18 0-622,12 22 1045,-4 2-12,-2 7-397,2 15-1059,3-12-103,17 30-317,-9-6-2231,-5-2 0,-2 1-549,5 18 2018,9-1 1,-16-13 0,-1 0 0</inkml:trace>
  <inkml:trace contextRef="#ctx0" brushRef="#br0" timeOffset="9340">5602 3627 23819,'-48'45'524,"10"-12"-358,-6 6 28,11-11-68,-1 2-110,0 1-50,1 0-14,2-2-57,-4 7-251,12-11-196,0 2-324,10-11-166,8-7 467,0-22-1615,28 10 2451,-2-50-1009,5 32 969,9-30 383,-12 12-790,9 10 809,7-8-24,-18 25 2402,17-5-2631,-18 16 781,18-4-1120,-16 24-961,9-14 1177,-1 50-2488,-6-30 1327,-4 10 0,-1 4-1933,1 4 113,-2-3 1,-1 0 2247,2 10 0,-7-17 1,0 0-1,5 13 0</inkml:trace>
  <inkml:trace contextRef="#ctx0" brushRef="#br0" timeOffset="9674">6447 3907 24539,'-46'0'359,"-6"16"1222,12-12-1498,-4 31-237,12-20 750,-7 32-1136,11-16 291,3 12-344,11 0-260,12-11-1235,-5 6 540,31-15-177,-18-3 619,27-10 0,7-4 948,-7 3 128,28-17 0,4-4 985,-4 6-225,-3-26 1,-4-5 1147,-15 9-1249,-14-11 0,-5-4 5,-8 1-595,-5 9 0,-6 0-1389,-28-1-400,20-6 363,-26 28 0,-5 5-312,12-8 1668,-12 8 1,-2 7 0,-1 13 0,-11 10 0</inkml:trace>
  <inkml:trace contextRef="#ctx0" brushRef="#br0" timeOffset="10133">7308 3950 24269,'-23'-13'-4442,"-3"2"3823,-27 11 1794,14 0-470,-1 0-234,24 21-497,-15-16 732,26 37-2089,-23-25 2805,26 20-2238,-8 2-494,29-9-1016,9 16 227,-4-23 1609,11-8 0,1-3-633,-6-3 1644,21-15 0,2-6-558,-6-9 1013,-3-9 1,-3-5 331,-7-12-526,-8 0 1,-4-4-36,-12 18 0,-2-1-457,3-13 1,-3 0-423,-5 9 0,-2 2-280,0-1 0,0 1-271,1-2 1,-4 0-173,-6 1 0,-1 1-37,7 0 0,-1 1 244,-13 3 0,-3-1 36,8-5 0,0 2-460,-10-12 62,-12-7 521,18 36 311,-10 6 1443,16 41 1,5 12-770,-3 6-238,5-3 0,1 9 1,4-4-64,7-8 1,2 1-160,-5 5 1,-1 5 0,2-4-228,4-2 1,2-2-525,3 13 0,-2-1-268,-8-17 0,1-3-1173,6 0 1,2-1 1967,-4-1 1,-1 0-1,13 26 1,1-2-1</inkml:trace>
  <inkml:trace contextRef="#ctx0" brushRef="#br0" timeOffset="10700">7927 4051 24629,'15'-6'2630,"8"2"-2628,10 4-773,1 0 363,-7-16 691,12 0 167,-13-3-414,12-17-140,-26 21-722,1-21-291,-13 15-210,0 0-179,0 1-687,-20-3-287,15 8-188,-36 1 2125,22 10 397,-6 17 1552,11 9-283,14 21-1033,20 5-883,-15-7 445,23-16 0,4-2 1478,-3 3-1447,1-11 1,4-2 177,2-4 1,0-3-673,23 2 890,-5-3 0,0-4 816,-21-10 1,0-3 530,21-2 1,-1-3 4,-22-2 0,-3-4-744,16-10 0,-4-2 692,1-13-1228,-19 16 1,-2-3-356,-9-6 0,-3 0-643,0-23 288,-2 5 1,-6-1-493,-11 24 0,-3 1-152,-1-24 1,-5 2 229,-2 24 1,-4 3-22,-16-20 0,1 2-475,-2 9 1261,6 13 1,0 5 450,9 13 573,5 34 892,13 2-455,10 31-543,0-5-598,20 10-322,-19-29 1,2 2-196,26 19 1,3 2-208,-18-14 0,1 1 44,11 4 0,6 4 0,-2-5-785,-5-6 0,0-1 48,3 4 1,4 3 0,-4-4 243,-2-6 0,-1-1 1015,8 10 1,-1-1 0,-12-15 0,-1-3 0,-1 1 0,1-1 0</inkml:trace>
  <inkml:trace contextRef="#ctx0" brushRef="#br0" timeOffset="11788">11345 3142 23189,'-26'-43'-7263,"0"3"5493,3 1 916,0 6 701,-1 1-15,2 7 376,0 3-90,0 5-1422,0 5 2209,-13 4 625,5 3-305,0 20 0,1 7 877,-12 12-1206,12 0 0,1 7-302,-3 11 0,1 2-161,7-9 0,0 3-246,1 7 0,-1 6 0,4-4-236,5-5 0,2 1-226,3 3 0,0 4 0,3-5-1124,1-8 0,5 0 1122,14 10 0,9 6 0,-1-8 0,-4-12 0,3-3 0,9 1 0,0 1 0,0-1 0</inkml:trace>
  <inkml:trace contextRef="#ctx0" brushRef="#br0" timeOffset="12133">11742 3999 23369,'-2'-14'-7049,"12"11"11057,40-25-2191,6 11-609,-8-1-163,7-19-612,-27 23 338,-4-20-875,-7 14 1686,-15-1-3532,6-1 762,-8-9-718,-20 9-402,-7-7 451,1 17 499,-33 1 1287,38 10 149,-40 22 2093,33 10-1418,5 31-44,10-10-1821,21-15 1,3 0-864,-6 9 1828,20-15 1,6-1-1,1 9 1,0-19 0,1 0-1</inkml:trace>
  <inkml:trace contextRef="#ctx0" brushRef="#br0" timeOffset="12500">12733 4007 22920,'0'-39'-5666,"22"6"6922,-17-9-2306,44 7 3087,-27-6-1739,26-3 528,-13-1-521,-1-3-695,-3 0 963,-11 11 0,-3-1-585,1-22 348,-2 7 1,-4 0-1642,-10-10 877,3 22 0,-2-1-353,-11 4 0,-4 3-1252,-18-17 1138,6 15 1,-2 4-340,-5 5 433,-14 1 855,21 20 873,4 30 1,0 10 120,-15 8-553,21 21 0,6 6 28,0-29 0,2 1-363,2 8 1,2 4 0,4-3-148,8-4 0,0-1-458,-9 14 0,4 0-1341,26-4 1,4-3-196,-20-13 0,0-1 1794,19 11 1,3-3-1,-15-17 1,0-1 0,2-1-1,0 0 1</inkml:trace>
  <inkml:trace contextRef="#ctx0" brushRef="#br0" timeOffset="12802">13580 3693 24539,'-23'-19'-4788,"17"4"268,-55-1 5937,38 9-729,-40 1 392,33 6-154,-1 21 62,11 10-1460,11 13 674,2 20 710,27-20-1842,-4-6 1,2-3-695,30 6 965,-22-16 0,1-2-636,19-1 21,0-4 1026,3-10 1121,15-3 257,-18-5-58,-12-6 0,-2-6 1737,-2-18-1611,-3-26-812,-18 5-1354,-21 8 0,-3 0-1279,9-1 1942,-28 5 0,0 3 0,23 9 0,-30-2 0</inkml:trace>
  <inkml:trace contextRef="#ctx0" brushRef="#br0" timeOffset="13249">14605 3614 24269,'-63'-11'-676,"20"3"1,2 0 328,-12 6 419,10-1 0,1-1-6,-2 4 197,-7 0-75,24 16 543,6 6-942,11 20-721,3-6-595,32 10-810,13-18 1002,12-4 384,6-4 259,-13-17 150,2 9 154,17-12 1501,-18 0 398,19-16 1699,-35-8-1260,-4-20-1158,-17 7-448,-7-2-1179,0 0-73,-21 11-1016,16-11-20,-33 26 812,33-6-923,-23 18 2477,25 14-297,-7 22 34,9-1 0,2 3-219,-1-4 1,0 3 101,-1 19 1,2 0-411,6-20 0,1 0-1416,-6 27 1,0 0 1294,5-25 0,0-2 139,-1 11 0,-1-1 0,-3 14 1,9-2-1</inkml:trace>
  <inkml:trace contextRef="#ctx0" brushRef="#br0" timeOffset="13720">14917 3988 24808,'6'-22'-4332,"-1"-1"2781,5 0 1449,-2-2-265,11-11 519,-5 5-120,9-11 129,-6 12-667,0-1 875,0 3 361,0-2-335,-1 4 172,0 0 219,0-4-383,-5 9-354,1-3-182,-9 14-88,1 21-1441,-4 12 676,0 14-65,0 3-20,20 13-708,-15-10 981,11-15 0,3 2-1155,3 23 51,10-16 1566,12 12 7,-12-28 428,24-2 666,-19-13 377,2-11 1,1-7 1597,-1-17-1377,-4 2 1,-2-3 1577,-10-18-1702,-8 14 0,-3 0 2,-4-6-942,-2-20-1047,-5 32-778,-1-3-564,0 17 268,0 30 31,0 8 413,0 19-193,0 0-176,0-8 200,17 0 1383,4 14 0,0-15 1,-4 8-1</inkml:trace>
  <inkml:trace contextRef="#ctx0" brushRef="#br0" timeOffset="14034">16018 3775 23909,'8'-6'895,"2"-3"-1051,3 7 623,12-9 533,-2 5-494,25-9-20,-16 3-256,3 0 1,0-2 376,0-1-391,-4 0 0,-2-1 460,-7 0-724,4-14-790,-18 12-277,-1-14-771,-24 15-261,13-5-617,-31 7 1340,12 8 317,-14 0 616,5 24 1207,15 10-467,7 26-279,10-5-10,0 5-748,22 4-1742,-16-14 2337,21-10 0,4-2 1,-7 2-1,4-13 1,-1-1-1</inkml:trace>
  <inkml:trace contextRef="#ctx0" brushRef="#br0" timeOffset="14386">16945 3581 24808,'0'-12'-6025,"-14"4"5616,10 25-232,-10 9 1075,14 12-1380,0 1 269,0 8 260,0-11-1179,0 21 1596,15-29-835,-11 11-25,21-27 607,-16-19 2082,16-35-698,-10-2-406,5-10 142,-3 14-81,-5 12 477,4-4-89,-8 22-610,3 2-490,0 8 481,2 23-1704,3-18 1466,0 39-2157,5-25-513,15 32 172,-5-18 1972,-5-6 0,2-2 0,10 0 0,9 7 0</inkml:trace>
  <inkml:trace contextRef="#ctx0" brushRef="#br0" timeOffset="14632">17782 3245 25888,'-25'-29'-5829,"5"6"3579,2 3 1174,13 11-170,-23 1 2487,25 31-1333,-8 16 430,11 13-1136,0-9 0,0 0 883,0 18-151,8 5 1,1 0-189,-7-31 0,1-1-386,13 27 1,0-3-2153,-12-12 1246,10-12 1,0-1 1225,-10-3 0,15 4 1,-12-18-1</inkml:trace>
  <inkml:trace contextRef="#ctx0" brushRef="#br0" timeOffset="14766">17522 3549 24898,'-9'-29'-8582,"3"0"5895,26 6 4851,-14 1-2586,49 4 2348,-24 3-852,34 4-823,-10 4-1083,1 3 1377,2 4 0,-5 0 0,-1 0 0</inkml:trace>
  <inkml:trace contextRef="#ctx0" brushRef="#br0" timeOffset="15086">18192 2671 23639,'0'-44'-5576,"0"16"3987,17-2 2798,8 23 1430,-2 16-2620,22-5 821,-25 40-2128,23-14 616,-25 0 0,-3 4 504,0-4 0,0 2-7,6 21 0,-4 4-562,-7-13 1,-3 3-119,3 6 1,0 5-1,-3-4 393,-4-2 1,-4-2-223,-2 16 0,-5 0 684,-8 0 0,-5-4-664,-1-14 0,-3-1 855,-2 5 1,-4 3 0,1-6-1,1-5 1,-2-2 0,3-5-1,0-1 1,0 1 0</inkml:trace>
  <inkml:trace contextRef="#ctx0" brushRef="#br0" timeOffset="18567">2502 6286 21031,'28'-3'854,"-1"0"-568,-1 3-278,-1 17-1734,-1-13 1493,-3 37-1829,-5-18 621,-7 26-513,-5-5-22,-4 6 289,-26 2 992,2 5 959,1-28 1,-2-1-262,3 0 0,0 0 969,0-1 0,-1 0-90,-1-3 1,-1 0 1066,-23 20-1038,19-20 0,0-2 864,-9 9-932,5 4-341,22-22-556,29 0-896,-13-8 826,36 0 1,12-2 18,-12 2-80,21 1 0,2 2-152,-11 4 319,-12 2 0,-3 2-268,0 6-280,3 12 700,-28-8-1836,-6 4 100,-7-1 675,-26 14 742,4-12 398,-13-4 0,-3-1 900,-14 1-255,1-5 0,-2-2 146,18-10 1,1-2 224,-12 3 1,1-2-746,11-4 0,1-3-157,-27 3-185,1-4 0,6-1 1,3 0-1</inkml:trace>
  <inkml:trace contextRef="#ctx0" brushRef="#br0" timeOffset="19598">5100 5981 23189,'-24'-23'-5596,"-25"-8"4704,-4 17 1946,-5 16 0,-2 7 27,27 2 1,1 4-630,-14 11 0,-5 6 0,5 0-146,7 0 0,3 3-267,-4 7 0,-1 6 0,5-3-206,5-1 1,5-1 669,-6 14 1,6 0-390,16-18 1,3-2-636,1-1 0,5-1-526,8-2 1,6 0-446,7 8 1,6-1 257,1-11 0,4-1 125,4-1 0,4 0 1,-1-3 208,2-6 0,0-3 931,16 3 0,0-3 0,-13-9 0,0-4 0,1 0 0,-1 0 0</inkml:trace>
  <inkml:trace contextRef="#ctx0" brushRef="#br0" timeOffset="19882">5780 6373 23099,'-62'18'3447,"11"-13"-2977,21 18 0,2 2-1108,-19 0 596,23 1 0,1 3-268,-9 3 0,1 0-37,-12 19 222,17-10 1,3 0-277,-2 3-676,12 22-604,4-34 672,33-5 0,8-3-497,-2-5 1276,16-5 1,2-5-156,-9-5 691,-6-15 1,0-1 1084,-1 6-964,-12-22 1,-3-4-10,3 8 1141,-11-31-3025,-2 7-13,-24 14-2302,-3-19 3293,0 28 0,-13-3 0,12 13 0</inkml:trace>
  <inkml:trace contextRef="#ctx0" brushRef="#br0" timeOffset="20254">6065 6471 22830,'5'33'-7454,"-2"-5"4980,-3 2 2033,0-6 104,0 4 53,0 2 81,0 18 50,0-11-1443,0 23 1863,0-29 86,0 8-443,0-11 0,0-10-1349,0 2 1259,14-15 899,-11-18 130,33-38 640,-23 2-877,4 3 1,1 0 303,-3-2-585,-4 11 0,-1 2 236,1 2 252,3-2-909,-6 25 1116,1 4-246,5 26-1663,-3-14 371,2 24 0,0 6-712,4-4 647,0 14 0,0 4-979,5 5 342,-7-19 1,0 0-1789,9 12 2461,2-4 0,3-5 0,1-4 1</inkml:trace>
  <inkml:trace contextRef="#ctx0" brushRef="#br0" timeOffset="20472">7065 6174 24269,'0'-8'-6026,"0"20"3808,0 20 1153,0 12 517,0 12 122,0-4 122,0 5 76,0 7-615,0-31 0,0 1 708,0 13 0,0 1-354,-1-13 1,2 1 455,5 28 0,1-1 0,-3-7 0,2-15 0,1 0 0</inkml:trace>
  <inkml:trace contextRef="#ctx0" brushRef="#br0" timeOffset="20766">6927 6503 21930,'28'-33'-689,"-7"5"1004,9 12 1,2 3 1228,4-3-720,26 4-644,-27 9-249,18 38-1235,-24-10 41,5 31-376,-5 2-587,-10-9 717,-4-7 1,-1 0-1462,-4 6 1799,-1-12 0,-1-1-650,-3-1 1607,2 5 432,-4-21 661,-2-6-44,1-5-891,0-4 69,1-18 612,0 12 663,1-37-2027,3-4 562,0-13-99,-1 23 0,-1-1 433,6-18 0,4-4 0,1 0 0</inkml:trace>
  <inkml:trace contextRef="#ctx0" brushRef="#br0" timeOffset="21070">8048 6443 23459,'-24'10'2663,"-16"2"-2084,23-4-307,-38 29-457,27-10-262,7 5 1,2 2-622,6 5 506,8-4 1,2 0-868,-2 6 288,13-9 1,5 0-1719,13 0 548,0 4 210,33-14 1584,-36-12 589,10-4 1,2-3 863,-3-1 328,19-22 971,-26-9-232,2-13-702,-19-3-1157,-4 7-1835,-4-3 1294,0-16 1,-25 14-1,-6-11 1</inkml:trace>
  <inkml:trace contextRef="#ctx0" brushRef="#br0" timeOffset="21733">8492 6877 22560,'6'8'-6034,"2"-4"5896,-3-2 503,3-17 545,2 11 1458,2-37-2907,3 17 598,-1-11 0,-1-3-1092,10-16 1593,-3 1 0,0 0-524,-8 18 1,-1 0-105,4-11 1,-1-2-79,-3-2 1,-4 1-780,-1 11 1,-1-1 969,0-25 1,-1 1-306,-2 27 1,-3 0-38,-8-18 1,-1 2-822,6-2 463,-14 14 1,1 3-672,13 8 492,-13-5 28,17 45 615,0 23 88,0 11 313,0 18 149,20-6-416,-8-9 0,-1 1 119,1-10 1,1 0-189,2 5 1,2 5 0,-3-5 150,-4-4 0,0-1-293,7 2 1,3 3 0,-1-4-56,-4-5 1,0-2-9,11 17 0,1-2-324,5 1 691,-12-21 0,2-2 378,17 4 462,-7-14 326,20-3 638,-19-31 812,11-2 155,-12-22-1165,-1-1-72,1-8-1016,-17 21 1,-1-1-248,1-1 1,-1-2-287,-2-2 1,-1-2-303,2-18 1,-2-2-601,-4 15 0,-2-3 314,-1-1 0,-1-5 1,0 5-13,-1 6 0,-3 3-53,-7-12 1,-1 3-581,5-7 122,-13 9-314,-2 10 345,14 4 330,-28 14 1240,29 3-1083,-19 11 2123,21 21-944,-7 18-397,8 0 1,2 2 183,-2-2 0,2 1-241,7 24 1,2 0-108,-9-21 1,2 1-400,7 5 0,4 5 0,-4-5 457,-8-4 1,0 0-696,11 9 1,4 6 0,-2-7 227,-7-11 0,0-2-302,8 5 0,3 4 0,-1-8-484,9 6 128,12 7-143,-8-29 401,3-6 1126,0-7 1,4-5-1,0-3 1</inkml:trace>
  <inkml:trace contextRef="#ctx0" brushRef="#br0" timeOffset="22088">9882 6536 22920,'-7'15'-1178,"25"-3"-783,-5-12 3218,33 0-503,-14 0-251,7-14 736,-9 10-832,-1-26-507,0 25 1139,-3-30-185,3 10-677,-10-12-600,-4-11-399,-12 17-968,-3-9 137,-20 0-366,14 13-484,-33-10 1393,35 24-1136,-28 0 2269,29 37-361,-9-5 1173,12 27-835,0 11 253,23-7-1274,-11-5 0,1 0-552,14 9 770,0-13 1,0 0 608,-5-1 0,2-15 1,1-3-1,3 3 1</inkml:trace>
  <inkml:trace contextRef="#ctx0" brushRef="#br0" timeOffset="22382">10523 6423 24808,'0'-24'-6025,"0"4"3896,0 0 1065,0 7 425,0 44 214,0-11 211,22 43-661,-17-28-1016,31 4 1862,-33-2-158,25-1 94,-14 7-399,2-14 480,2 2-452,-16-18 812,10-6 648,-6-4-531,3-27 432,4 1 380,1-28-244,7 4-358,-3 4 1,3-2-24,-4 8 1,3-1-334,2-6 0,3-4 0,-1 4-475,1 3 0,1 2-436,1-2 0,4-2 1,-2 6 60,-1 6 0,0 4 697,7-8 0,0 4 0,14 4 0,-1 4 0</inkml:trace>
  <inkml:trace contextRef="#ctx0" brushRef="#br0" timeOffset="23184">2855 8700 24089,'0'-6'-6476,"-24"2"7625,18 22-1789,-42 0 2953,26 20-2464,-26 0 878,5 6-524,18-20 0,0 1-272,-2 1 0,0 1 854,-1-1 0,-1 1-602,-10 10 1,0 0 346,12-11 0,-1 0-881,-13 12 1,3-3 920,5-2-700,-6 3 448,27-22-447,21-5-1648,38-6 1405,3-20 80,-2 9 0,0-1-190,9-11 571,-6 1 1,0 2 0,8 11 0,-20-5 0,0-1 0</inkml:trace>
  <inkml:trace contextRef="#ctx0" brushRef="#br0" timeOffset="23367">2863 8949 23459,'-24'0'360,"1"18"193,12 10-2337,-3 13 471,13 11-312,-6-1 912,6 12-16,0-28 0,0 1-908,1 3 1,0 2 1370,-1 2 0,2 1 0,7 3 0,3 0 0,1 1 0,0 0 0</inkml:trace>
  <inkml:trace contextRef="#ctx0" brushRef="#br0" timeOffset="24499">4330 8782 24089,'0'-22'-6386,"0"2"4078,0 5 1244,0 4 605,0 4 123,0 27-58,17 18-483,-13 18-221,24-12 0,4 1 887,-19-14 0,1 0 62,17 10 0,2 1 38,-4-1 0,-2-1 64,-6-11 0,1-1 271,12 15 1,0-3 21,4-2 321,-9-13 1,-1-3 440,5-6-252,1-14 0,1-4 1332,1 0-837,1-27 1,-2-9 308,0-1-1129,-8-17 1,-2-5-443,-10 24 1,-1 2-268,2-15 1,-2 1-149,-4 14 1,-2 1-581,-1 1 0,-1 0 677,7-29 0,-3 8 0,1 2 1</inkml:trace>
  <inkml:trace contextRef="#ctx0" brushRef="#br0" timeOffset="24733">5617 9068 24359,'2'5'-7852,"1"-1"5329,-3-2 2126,0 0 15,0 0 188,0 0 145,0 1-146,0 5-1311,0 1 1985,0 5-182,0 2-477,0 2-1978,18 18 535,-13-9 1464,27 13 0,-29-16 1,10 0-1</inkml:trace>
  <inkml:trace contextRef="#ctx0" brushRef="#br0" timeOffset="24884">5672 8607 24179,'-11'-17'-8667,"9"4"5713,-9 3 2159,6 4 721,4 2 0,-4 3 0,5 0 0</inkml:trace>
  <inkml:trace contextRef="#ctx0" brushRef="#br0" timeOffset="25283">6023 8928 21750,'0'7'-6295,"0"-2"4076,0 2 1155,0-2 515,17 8 519,9-5 855,23 9-286,-6-7-970,2 1 1636,6-4 110,-13-4 229,24 1-66,-28-4-156,4-17 57,-14 13-218,-7-29-673,-3-2-678,-7-1-215,-3-21-832,-25 30 19,-2-16-980,-2 24-10,-12-7 731,20 17 1135,-16 2 747,8 23 1120,11 15-719,-1 11-497,13-6 0,2 1 290,-7 15-705,5-16 1,4 0-303,23 18-908,-19-1 16,18-28 0,6-1-742,-7 10 0,1-2 1957,7-8 1,2-3 0,2 7 0,1-3 0,19 5 0</inkml:trace>
  <inkml:trace contextRef="#ctx0" brushRef="#br0" timeOffset="25518">7103 8818 23819,'-23'0'180,"9"13"-179,27-10-992,14 23-1065,15-5 1270,1 7 364,-14-5 0,-1 1-350,18 8-287,-6-3 0,0 1-1199,6 8 1972,-10-7 1,0 1 0,3 4 0,8 10 0</inkml:trace>
  <inkml:trace contextRef="#ctx0" brushRef="#br0" timeOffset="25904">7773 8719 23999,'-41'0'-90,"7"21"1118,4-16-604,7 41-1799,-3-25 1566,3 22-927,-4-10 498,-7 16 12,11-12-428,-13 17-636,20-25-112,-4 2 155,6-9 404,4-9 902,-2-2 233,8-8 716,0-23-2418,3-8 846,18-25 374,-13 10 140,14 12 0,3 3 393,1-4-8,20-16-448,-22 27-199,20-4 2715,-27 17-417,20 1-516,-15 7-434,0 0-689,2 0 50,9 20-1346,-5 5 174,-1 0 0,-1 2-2105,4 14-130,9 4 115,-11-14 2464,0 2 1,1-5 0,0-1 0</inkml:trace>
  <inkml:trace contextRef="#ctx0" brushRef="#br0" timeOffset="26099">8335 8646 24539,'0'-8'-6566,"-16"4"7135,13 19-1332,-28 13 2140,18 31-2141,-4-6-422,-2 8-510,17-25 0,2-1 1394,-9 19 1,8-19 0,2 0 0,-1 11-1</inkml:trace>
  <inkml:trace contextRef="#ctx0" brushRef="#br0" timeOffset="26418">9202 8645 24898,'-19'-8'-3207,"15"2"-845,-34 3 5398,13 1-573,-22 1 64,11 19 396,1-13-640,14 27-1059,1-9 968,9 7 478,3 4-1955,8-10-376,23 4-466,9 11-408,11-8 1413,-13-6 1,-1 0-96,5 1-143,9 12 1078,-14-19 254,-14 1-329,-1-3 102,-14-7 77,-38 11 1547,4-9-1656,-18 1 0,-6 0-214,18-5 0,0-1 433,-18 3 1,-1 0 0,14-4 0,2-1 0,-2 0 0,0 0 0</inkml:trace>
  <inkml:trace contextRef="#ctx0" brushRef="#br0" timeOffset="35249">11583 733 24629,'0'-6'-6656,"-15"3"7697,11 16-1652,-24 18 1556,14 12-1404,-1 15 280,-1-15 1,1 4-8,5 8 1,1 1-416,-5 1 1,-1 2 730,6-11 1,1 2-1,2-4-578,1-6 1,1-1-235,-2 19 0,2-2-1214,2 0 631,1 5-908,1-27 1964,20-16 1,-16-3 0,16-15 0</inkml:trace>
  <inkml:trace contextRef="#ctx0" brushRef="#br0" timeOffset="35449">11607 926 23009,'4'-38'-5191,"1"5"3649,-3 4 484,0 6 492,-1 4 48,0 3 258,1 8 181,1 3-535,-1 4 2580,7 19-2862,-2-14 1320,17 53-1330,-6-30 716,-3 4 0,-1 1-764,9 11 52,1 4-519,2-1-994,-8-15 1,0 1 2467,11 14 0,-11-17 1,1-1-1,7 8 0</inkml:trace>
  <inkml:trace contextRef="#ctx0" brushRef="#br0" timeOffset="36517">11732 720 20671,'0'34'-6296,"0"-4"4168,21 0 497,-15-1 515,31 2 1275,-33 3-744,30 1 553,-18 4-2297,15 1 2153,-7 1-277,0 0 319,0 0 33,9 15-489,-10-12 317,6 9-248,-13-19 666,-1-3-562,-3-1 135,-1-3 144,-4-4 422,-2-3 316,-1 1-131,-3-10-158,0 2 71,-23-11 2141,-5-18-1391,-13-6 259,1 0-264,5-16-629,-3 18-112,6-5 0,0-2 190,-19-8-308,16 13 0,-2-2-890,-3 1 0,0 0 675,8 7 0,-1-1-51,-21-11 0,0 2 72,21 12 0,1 1 352,-17-9 0,1 2-104,-2-1-26,12 4 1,4 0-46,8 2-232,-2-11-530,45 13 1697,25-12 50,13 7-525,-5 1 1,3-1 8,-17 6 0,0 0 20,15-4 0,-1 1 10,-11 3 1,-2 0 65,1 1 1,0-1 171,0 1 1,1 0-842,15-5 0,1 0-64,-14 5 0,-1-1-174,12-2 0,-1 0-31,12-2 3,-5 2 2,-7 5-19,2-1-132,-19 6 16,-1 0 56,-24 18-2176,-26-10 2289,10 30-342,-27-15 0,-5 2 492,3 29-231,4-19 0,-6 1 1,3-1 7,3 1 1,0 2 53,0 2 0,-6 8 1,0 0-1,4-5-224,-6 7 0,-1 1 554,2-3 0,-5 6 1,0 1-1,4-7-803,-4 5 1,0-2 604,6-7 0,-5 3 0,1 0 0,3-4 0,-10 10 0,2-3 0,5-6 1,-1 1-1,1-1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2:01:26.870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2215 1657 20761,'0'54'-5846,"18"2"2202,-14 2 2913,14-29 0,3 1 183,-6 10 1,-2 1-260,13 19 605,-1-21 1,-4-1-194,-15 11-1428,36-1 1835,-37-4 555,28 10 75,-21-19 469,9 10-1105,-11-28 80,-5-21 2245,-26-27-2505,0-14-213,-2 2 1,2-3 97,10 13 1,1-3 238,-3-9 0,-1-5 0,1 2 132,3-1 0,1 0 8,1 5 0,0-3 0,0 3-135,-7-8 0,3 2-977,10-1 1,1-1 1068,-5 2 0,0-2 108,4 6 1,2-2 0,2 2 367,8-4 1,3-1-208,-3 2 0,0-4 0,3 7 246,8 8 0,4 3 189,7-14 0,0 5 854,8 6 156,13 2 352,-8 27-20,-13 20-1345,14 26-875,-25 9-601,-8-1 1,-3 2-30,-6-14 0,-1 2 334,1 15 1,-2 7 0,-4-5-235,-9-9 1,-2 1 152,4 8 1,1 6-1,-3-7-222,-3-14 1,-1-3 664,-8 21 0,1-3 639,-1 4 169,4-14 1,0-2 460,-1 3-307,9 7-646,11-7-550,0-13-234,25 14-906,11-22 685,-1-5 1,2-2-91,27 0 900,-28-6 1,0 0 0,22 4-1,3-1 1</inkml:trace>
  <inkml:trace contextRef="#ctx0" brushRef="#br0" timeOffset="318">3475 2055 23189,'-44'-13'-2071,"3"-7"730,5 17 2095,-2-9-1109,-2 11 887,0-3-308,-12 4 125,14 20 295,-11 2 701,32 23-1351,19 0-1751,2-7 975,29-15 1,7-4-119,-2-4 679,16 0 0,3-3-95,6-9 38,-12-6 1,0 0-240,3-1 1125,-20-11 1,-3-6 1503,11-15 85,-16-11-2139,-14 13 1,-3 0-525,-3-9-225,-15 9 1,-2 1-1525,6-5 51,-38-4-602,38 18-581,-40 7 1718,40 3 1634,-33 7 1,34 4-1,-11 3 1</inkml:trace>
  <inkml:trace contextRef="#ctx0" brushRef="#br0" timeOffset="889">4057 1807 22110,'0'35'-5936,"-16"6"5769,12-8-901,-11 7 1218,15 10-1018,0-10 603,0-5 0,0 0-111,0 5-1490,28 19 985,-6-30-173,28 0 1012,-11-16 230,5-8 1095,1-3-380,-12-13 1,0-3 1355,15-6-837,-13-9 0,-2-5 1304,-4-9-1499,-12 5 0,-4-1-886,-5-8-1023,-4-19-740,-4 35-385,-17 4-584,12 15-405,-13 33 2762,18 24-899,0 6 491,12-18 1,0-1-773,-6 8 521,45-2 486,-26-3-194,27-5 583,-18-16 0,1-4-1071,23 4 1280,-19-9 0,0-2 960,20-3-114,-17-18 0,-1-5 66,-10 8 0,-1-2-470,9-17 0,-4-4 143,-12 11 1,-4-2-625,-1-1 1,-2-1-121,-2-1 1,-3-3 136,-2-17 1,-4-1-532,0 13 0,-3-2-610,-11-24 1,-3 1-246,10 29 1,-2 2-136,-17-14 0,-3 5-650,-1 5 434,-2 3 426,-8 27 1734,19 25 547,-10 25-98,12 9-879,8-3 1,4 2 317,2 17-514,-1-20 0,-1 8 0,5-6-119,6-9 0,2 0-288,-4 7 1,1 4 0,1-6-2108,16 14 545,-6-15 1,0-2-487,1-1 384,3 3-224,4-24 2080,-25-4 1,9-8 0,-11-2 0</inkml:trace>
  <inkml:trace contextRef="#ctx0" brushRef="#br0" timeOffset="1034">4708 1918 25348,'-33'-36'-6537,"6"-6"3651,13 13 771,7-5 1116,39 19 3303,22 0-1719,-18 12 1,1 2-435,5 0 1,1 0-980,9-1 1,-1 4 939,-11 8 1,1 0 91,13-9 1,-1 3 0,-17 14-1,-1 2 1,0-9 0,0 0-1</inkml:trace>
  <inkml:trace contextRef="#ctx0" brushRef="#br0" timeOffset="1318">5648 2090 22740,'0'6'-5396,"0"-2"3537,0-2 975,0 1 245,20-2 2220,7 0-452,11-1-190,-1-15-209,6-1 1591,-10-3-329,19-9 29,-26 10-189,5-18-1938,-22 7-731,-1-16-591,-33 23-731,-2-13-335,-3 26 1444,-13 1 255,21 7 503,-12 24 839,15 6-910,21 7 1,5 3-1680,-2 13 1949,15-18 1,5-2-1,3 4 1,25-1-1</inkml:trace>
  <inkml:trace contextRef="#ctx0" brushRef="#br0" timeOffset="1584">6515 1538 25888,'-13'11'661,"4"-9"-3693,-1 9 2632,7-4 1,0-5 0,3 6 0</inkml:trace>
  <inkml:trace contextRef="#ctx0" brushRef="#br0" timeOffset="1735">6527 2058 24808,'-24'2'-2037,"7"-15"1,5 9-1,8-10 1</inkml:trace>
  <inkml:trace contextRef="#ctx0" brushRef="#br0" timeOffset="1917">6853 1636 24718,'-15'19'-1358,"11"5"1,-12-22 0,16 8 0</inkml:trace>
  <inkml:trace contextRef="#ctx0" brushRef="#br0" timeOffset="2079">7100 2206 26248,'-29'-13'-2303,"12"-2"0,6-14 0</inkml:trace>
  <inkml:trace contextRef="#ctx0" brushRef="#br0" timeOffset="2767">8352 1647 23999,'-27'-22'-5676,"20"3"1496,-46 4 5531,10 6-329,-12 4-482,13 9 1,1 6 837,-8 17-787,17-10 0,0 3-547,5 10 1,4 1 953,-7 12-66,14-7 0,4 0-1391,6 6-251,17-9 1,6-2-1466,5 2-163,30 3 537,10-15 1165,-10-11 661,-8-5 1,-1-1 379,4-4 336,-12-10 1,-1-1 1769,-5 6 299,3-33-781,-23 13-1392,-3-7-1064,-6-11-1226,-19 21 115,15-9-671,-37 22 1164,23 0-167,-16 36 1626,19-5 6,6 29-421,7-16 1,4 0-105,15 26-75,-7-5 0,2 1 147,-2-22 0,1 0-856,8 24 0,1 0 255,-9-26 0,0-1-552,1 10 0,1-1-609,15 9 1144,-25-7 629,8-5 13,-11 1-354,0-14-1991,-20 0 2823,-7-19 1,1-26-1,4-8 1</inkml:trace>
  <inkml:trace contextRef="#ctx0" brushRef="#br0" timeOffset="3055">8793 1737 21660,'3'21'-7168,"-1"9"4986,0-18 730,0 13 774,5 22 176,-2-15 310,1 2 1,0 1-166,2 3-627,-2-5 0,0 0 945,2 6-130,2 9 380,-3-19-168,0-5 294,-1-5 774,0-4-1503,-1-8 193,-1-3 518,1-4 924,2-38-1128,-1 13-83,3-37-65,0 19 283,1-7 0,2-3 0,1-1 0</inkml:trace>
  <inkml:trace contextRef="#ctx0" brushRef="#br0" timeOffset="3401">9592 1842 23459,'-24'6'2186,"2"-1"-1707,-30-5-1190,17 0 428,-16 0 34,22 21 444,-7 7-261,15 11-472,10 1-931,2-10-97,9 1-210,17 11-602,14-13 885,-7 5 699,11-23 1,2-6 380,-11 4 498,13-5 0,1-3 907,-6-1-36,16-17 1297,-33-9-520,8-12-581,-23-1-1497,6 6-595,-8 0-380,-19-1-973,15 0-111,-36 3-1376,15-6 3528,-1 12 1,-9 0 0,15 13 0</inkml:trace>
  <inkml:trace contextRef="#ctx0" brushRef="#br0" timeOffset="3817">9948 1826 23369,'0'7'-6565,"0"1"4436,-16 0 5379,12 0-3110,-12 9 512,16-3-1735,0 16 204,0-9-987,0 18 1506,18-14-847,25 15-1097,-1-23 2122,-6-6 1,-1-2-345,2-6 2038,24-20 701,-30 13-171,8-34-230,-20 21 517,-9-19-1083,1 7-410,-10-15-1848,2 11-192,-21-16-1725,13 27 668,-27-2 1031,29 31 347,-10 22 1263,29 7-1593,7 26 560,-2-31 117,25 13 1263,-26-19-559,24-4-31,-9-2-993,16-6 561,-10-6 468,25-2 482,-27-20 0,7 11 1,-16-11-1</inkml:trace>
  <inkml:trace contextRef="#ctx0" brushRef="#br0" timeOffset="4223">10955 1787 23009,'-20'12'2064,"3"6"-3151,17 9-2193,20 5 593,-16-2 1029,30 4 900,-30 3-152,28 3-755,-28 3-572,31 1 665,-30 1 1381,29 1 392,-30-3-67,24 17-809,-18-16 502,4 18-1,-7-31-87,-7 2-30,0-19-58,0-5 115,-16-5 1606,-7-48-1470,2 13-185,3-16 0,3-6 292,3-7 0,4 16 0,0-1 0,4 10 1,-1 1-1</inkml:trace>
  <inkml:trace contextRef="#ctx0" brushRef="#br0" timeOffset="4384">11007 1519 22470,'17'-55'-1714,"-8"20"0,3 3 1017,29 0 2466,0-3-817,-7 48-1233,10 19-592,-19 9 164,-5-5 1,-1 1-1433,1 11 1502,-9-15 0,-1 1-517,-2 29-773,-5-16 724,-10-10 0,-1-1-742,4 2 2083,-34 7 1,33-17-1,-16-2 1</inkml:trace>
  <inkml:trace contextRef="#ctx0" brushRef="#br0" timeOffset="5985">12592 869 22920,'-42'-1'303,"-2"0"-148,-4 1 338,-6 18 822,-3-13-803,27 15 0,0 4-231,-2-12 1,1 1-143,0 12 0,0 2-77,1-3 0,-2 1 20,-10 16 0,1 4-153,11-10 1,1 1 37,-7 14 1,4 0-535,14-13 1,5 0-136,1-1 0,4 3-49,-1 13 0,8 1-327,9-13 1,7 0 304,-1 2 0,4 2 0,2-6-225,12-2 1,4-4 20,5 10 1,5-2-700,9-5 1,2-4 808,-11-6 1,1-2 898,-7-5 0,3 1 0,-2-3 0,5 0 0,-1-3 0,1 0 0,-1-1 1</inkml:trace>
  <inkml:trace contextRef="#ctx0" brushRef="#br0" timeOffset="6519">13865 971 22650,'0'-5'-5846,"-21"2"7622,15-1-2907,-36 2 2179,8-1-432,-11 0-23,-6 2-221,-9 1-392,13 0 760,5-2 1,1 4-330,-7 10 338,11-11 1,0 1-641,-2 11 755,-5-3-314,23-8-289,5 8 163,7-10-489,4 8-316,3 2-1315,2 13 99,18-2-788,-13 22 241,12-9-217,-6 17 1222,-9-14 1,-1 1-526,10 24 1061,-20-2 0,-4 3 596,11-25 1,-1 0 183,-9 6 1,-3 4 0,1-4 162,2-4 1,1-2 40,1 11 0,-3 1 136,-3-6 0,-1-3 594,1 19-846,7-17 1,0-1 187,-3-3-174,12 10-723,17-30-162,-13-4-383,48-11 1963,-21-4-342,35 0-395,-24-8 0,0-1 91,-9 7 0,2 0-145,25-7 1,0 0-1,-24 4 1,-2 0-1,12-1 1,-1 0-1</inkml:trace>
  <inkml:trace contextRef="#ctx0" brushRef="#br0" timeOffset="7534">14605 1064 23099,'0'-35'-4766,"0"1"2997,0 4 885,0 1 335,0 7 214,0 3 120,0 5-13,0 6-1368,-13 4 2652,10 20-665,-23-12 255,18 35 1,3 9-1864,-20-4 366,14 18 0,4 4-24,-3-4 901,6-22 0,3-1 0,1 7 0,0-4 1</inkml:trace>
  <inkml:trace contextRef="#ctx0" brushRef="#br0" timeOffset="7667">14717 1112 22380,'0'-19'-6476,"-18"9"5946,13 23 170,-26 7 1181,28 26-1082,-10-7 1,13 9 0,0 2-1</inkml:trace>
  <inkml:trace contextRef="#ctx0" brushRef="#br0" timeOffset="8137">15297 1623 22740,'-23'20'315,"6"8"-1711,5 11-218,9 6-248,-9-5 1411,8-7 1,3 1-398,0 22 487,-2-8 1,0 0-1136,3 10 658,0-20 0,0 0 282,0-3 0,0-2-8,0 18 544,0-16 0,0-1-297,0-1-407,0 3 469,0-41 65,0-20 145,0-8 0,0-5 45,0 4 0,0-3 0,0-24 0,0-1 0,0 20 0,0 0 0,0-17 0,0 0 135,0 14 0,0 1-62,-1 0 0,2-1 163,11 1 1,1 0 14,-12 3 0,4 0 171,18 2 0,3 2 24,-17 4 1,1 0 28,16-3 1,3 4 928,3-9-1,22 4 610,-27 27-68,8 28-1577,-19 2-1075,-1 22-838,-9-1 953,-3-6 0,-1 1-901,-2 22 896,-7-6 0,-5-2-843,-18 10 840,4-13 0,-4-1 753,7-21 1,-1-2 194,-1 6 0,1-1 188,-18 11 0,22-16 0,-4 2 0</inkml:trace>
  <inkml:trace contextRef="#ctx0" brushRef="#br0" timeOffset="8434">15783 1509 21840,'12'0'180,"0"0"-90,-3 20-4664,2-15 4226,-3 33-1485,3-33 1937,-3 34-1277,1-20-942,-1 19 135,2 8-48,-4-10 2393,4 24-1435,-5-24 1312,2 15-901,-2-27 1179,0 5-282,-2-20-450,0-1-69,0-25 956,-1 12 385,4-58-642,-3 30-198,-1-3 0,1-2 359,1-16-78,1 0 113,0-1-102,2 2-1228,0 4-715,3 3 1547,1 7 1,3 6 0,1 4-1</inkml:trace>
  <inkml:trace contextRef="#ctx0" brushRef="#br0" timeOffset="8739">16388 1864 24539,'20'-27'-1654,"1"-29"-90,2 33 1791,-4-10 0,-1-2-374,5-3 166,-4-2 0,0 0-146,2-1 114,-13 3 1,-4 1-1357,-4 5 254,0-13 582,-21 26-376,-2 1 474,-22 37 2009,8 22-892,15 12-464,9-8 1,4 0-680,7 12-412,11-7 0,1 0 956,-3 5 1,20-21 0,6-1 0,8 8 0</inkml:trace>
  <inkml:trace contextRef="#ctx0" brushRef="#br0" timeOffset="9334">17060 1998 22560,'24'0'989,"1"-17"349,22-9-260,-11-11-1348,14-6 317,-25 17 0,-1-2-255,10-17 76,-6 4 1,-3 0-293,-2-9 121,-9 17 1,-2-1-953,-3-11-149,-4 1 19,-3-13-236,-2 19 151,0-5 153,-20 20 172,15 12-250,-29 2 1729,31 32-339,-11 18 516,14 15-550,0-24 1,0 3 54,-2 8 0,4 1-131,6-10 0,1 2-552,2 24 1,0 1 470,-1-26 1,2-1-1246,5 21 0,0-1-72,0 5 694,-7-23 1,0-2-184,3 8 135,-13-5 917,0-5 51,0-5 1,0-5-1,0-1 1</inkml:trace>
  <inkml:trace contextRef="#ctx0" brushRef="#br0" timeOffset="9439">17258 2286 22650,'-12'-22'-7845,"10"-9"5896,-10 10 401,12-8 1280,29-1 1892,-4 7-689,27-1-655,-7 2 0,0-1 0,14-7 1,-10 7-1,0 1 0</inkml:trace>
  <inkml:trace contextRef="#ctx0" brushRef="#br0" timeOffset="9617">17940 1674 22650,'0'15'-6206,"0"7"3988,0 13 1243,15 1-799,-11-6 679,23 2-42,-24 2 943,24-1 0,-24-2 0,11-1 0</inkml:trace>
  <inkml:trace contextRef="#ctx0" brushRef="#br0" timeOffset="9773">18115 1217 22920,'-16'-27'-8323,"4"-1"4771,12 12 3468,0 2 0,0 29 0,0 7 0</inkml:trace>
  <inkml:trace contextRef="#ctx0" brushRef="#br0" timeOffset="10000">18478 1436 22830,'10'0'539,"3"0"-359,2 15-3126,13 5 1567,-2 10-72,8 1 654,11 12 59,-10-10-9,-1-1 0,1 0-1438,7 7 797,-6-7 1,2-1 543,5 4 835,-14-13 1,-2-2 0,8 4-1,-1-3 1</inkml:trace>
  <inkml:trace contextRef="#ctx0" brushRef="#br0" timeOffset="10183">19030 1363 23369,'-18'-18'-6484,"4"4"4565,2 4 1215,3 7 1378,-14 23 866,6 0-744,-3 25-888,-2-2-578,-3 9 450,6-7 0,-1 2-201,4-10 1,1 2 483,-5 12 1,1 0 0,7-14 0,0-2 0,1 1 0,0-1-1</inkml:trace>
  <inkml:trace contextRef="#ctx0" brushRef="#br0" timeOffset="10583">19658 638 23459,'0'-23'-6565,"0"10"4526,0 1 975,0 28 335,0 12 304,17 29-703,-12-5 104,4-13 1,-1 0-1875,-8 9 2816,13 12 0,-10-24 0,11-2 0</inkml:trace>
  <inkml:trace contextRef="#ctx0" brushRef="#br0" timeOffset="10701">19860 814 23009,'5'-17'-4080,"-1"19"2781,-3 34 1032,-1 0 0,0 4 0,0-1 0,0 0 0,0 8 1,0-1-1</inkml:trace>
  <inkml:trace contextRef="#ctx0" brushRef="#br0" timeOffset="11007">20442 1601 25078,'34'-8'638,"0"0"1,24 4-1333,6-12 727,-9 3-542,2 9-829,3-9 1292,-4 13 1,-1 0 0,-3 0-1</inkml:trace>
  <inkml:trace contextRef="#ctx0" brushRef="#br0" timeOffset="11201">20675 1681 22650,'56'-16'750,"-6"-6"-630,-1 19-140,-6-7 1,2 1-1,2-2 1</inkml:trace>
  <inkml:trace contextRef="#ctx0" brushRef="#br0" timeOffset="11507">21022 1222 24359,'-9'-8'-5681,"3"0"2744,1 3 2335,4-1-696,-2 3 634,21 0 2642,7 3-734,-2 20-1761,9-9 0,-1 4 1154,-5 24-475,11-12 0,1 1 94,-5 11-104,-11-12 1,-2 0-140,1 13-2397,-2 1 174,-10 0 1190,2 15-101,-10-12 1228,-11-8 0,-4 0-365,-8 6-568,-11-6 0,-3-2 1218,-9 6 0,14-15 0,0 0 0,-14 8 0</inkml:trace>
  <inkml:trace contextRef="#ctx0" brushRef="#br0" timeOffset="12368">22358 572 23189,'0'-20'-4586,"0"1"2817,0 3 795,0 2 335,0 3 214,0 3 120,0 4 167,-12 2-192,10 19 570,-21-12 1736,20 36-2024,-18-19 1,19 24-1381,-15-2 599,16 6 848,-6 3 1,7 0 0,0 0 0</inkml:trace>
  <inkml:trace contextRef="#ctx0" brushRef="#br0" timeOffset="12518">22505 799 22380,'-23'24'-421,"-12"-4"1378,31 26-5376,-12-6 4051,5 7 1,8 6-1,-8 3 1</inkml:trace>
  <inkml:trace contextRef="#ctx0" brushRef="#br0" timeOffset="12922">23082 1324 22830,'-52'-8'-1029,"0"6"1318,-6-6-578,11 8 599,8 8 0,2 4 667,-4 17-957,13-2 1,4 3-258,6 18-237,9-15 1,2-1-423,7 7-984,23 8-928,18-10 915,12-15 984,-22-11 1,2-2 337,6-4 0,1-5 767,3-9 1,1-3 723,11-3 0,-2-4 77,-13-1 0,-2-4 92,-4-1 0,-5 0 1420,1-17-1860,-14 9 0,-3-2-298,-1-21-425,-5 8 0,-3 0-1274,-4-8 218,-10 20 0,-1 2-1794,5-6 755,-15 8 82,1 8 982,15 8 17,-31 8 2013,23 47-378,-6-9-126,13 5 1,3 1 427,3 18-588,0 6 80,0 2-227,0 3 478,0-3-2054,23-1 1289,-10-21 1,4 0 0,3-11-1,1 0 1,0 7 0,-1 0-1</inkml:trace>
  <inkml:trace contextRef="#ctx0" brushRef="#br0" timeOffset="13773">24170 1247 21840,'0'-19'-6205,"-27"0"5021,21 2-1426,-47 2 3692,28 4-532,-23 4 363,7 4-14,-1 2-928,-1 1 1626,-2 24 120,2-4 1244,3 23-2441,7-9 350,7 1-835,13 5-757,5-3-241,8 2-633,0-4-420,42 8-176,-11-16 1703,3-13 0,3-3 55,15-5 514,4-6 387,-14 2 0,0-4 783,20-20-178,-22 15 1,-1-5-27,-5-16 1,-5-4 357,12-10-1030,-14 0 1,-5-3-447,-7-12-425,-8 17 1,-1-1-801,-6-20-287,0-3 458,-10 32 1,-2-2 44,-2-14 1,0 0 318,1 13 1,-2 0-87,-8-21 0,0 1-833,-3 1 1149,4 16 0,1 4-104,-4 5 632,11 3-228,7 19 957,5 26 93,-5 1 674,27 26-1474,-15-1-20,14-4 1,1 4-87,-17-10 0,-1 3 2,7 6 0,4 5 1,-2-4 126,-2-2 0,-1-1-272,1 4 1,2 5 0,0-6-705,0-6 0,1-1-248,0 10 1,-2-1 153,6 10 1011,-1-5 1,1-8-1,0-3 1</inkml:trace>
  <inkml:trace contextRef="#ctx0" brushRef="#br0" timeOffset="14521">24635 1171 22830,'1'-5'-4798,"1"2"5348,0 2 1711,4 16-5444,0-11 2632,2 29-998,2-16 484,-1 18-1056,3-4 904,3 17-504,-4-10-1005,5 24 2938,-8-30-1233,0 6 1183,-2-19-134,-4-3 237,1-7-405,0-3 130,0-3 675,2-3 1147,0-20-1014,1 15 1343,3-38-1225,1 22 258,2-24-183,1 7 158,1-3-601,2-2-1452,-1 3 1128,7-11-1239,-7 18 1535,9-8-393,-14 29 896,8 1 423,-9 31-2757,2-15 1392,-3 60-1033,-2-35 453,-1 13 1,-2 2-553,1 1 491,0-10 0,-1-1-1043,0 2-508,3 4 2587,1-21-1948,0-4 672,5-8 1290,-1-2-171,9-29 1070,-2 18 1008,4-40-1316,-1 27 833,-2-21-417,4 7 500,6-11-1303,-5 11 111,7-4-805,-16 14-935,2 11 2002,-10 3-1262,0 8 991,-4 18-2363,0-13 135,1 38 99,1-23-448,5 38 454,-1-21-940,14 22 202,-5-27 69,10 3 2184,-5-24 796,3 3-151,3-13 1130,1 6-449,0-7 549,-1-20 683,7-9-518,-9-11-370,3-19-1379,-17 21-23,-2-14-939,-9 17-123,-1 2-856,-1 3-550,0 0 184,0 10 758,-14 4 74,10 36 605,-10 27 305,29 3-958,-15-12 1,4-1-255,26 0 1168,-14 17 0,2-29 0,-6 3 1</inkml:trace>
  <inkml:trace contextRef="#ctx0" brushRef="#br0" timeOffset="14684">25677 857 22920,'0'-11'-8275,"0"4"7947,18 22 0,-13-11 0,13 16 1</inkml:trace>
  <inkml:trace contextRef="#ctx0" brushRef="#br0" timeOffset="15016">26057 1210 21840,'5'5'-5772,"0"4"2239,2 0 2325,-2 5-305,3 1 778,-1 2-35,1 4 239,2 13-1552,-2-7 1468,3 20 587,-3-20-412,6 18 266,-7-25-599,9 4 1084,-11-20 817,8-21 804,-3 12 1076,6-53-1605,-2 31-299,1-18 0,-1-3 175,3 5-598,-4 5 0,0 4 358,-2 16-254,0-9-1173,-4 26 314,-2 10-905,1-6 689,-1 36-528,1-16-1524,6 40 365,0-18 1559,4 15 1,0-19 0,1-2-1</inkml:trace>
  <inkml:trace contextRef="#ctx0" brushRef="#br0" timeOffset="15255">26603 560 23459,'18'-6'2443,"-4"0"-1415,-1 5-1465,1 0 95,12 20-1770,-5 3-375,-9 25-261,-5-12-419,-7 17 2609,0-21 1,0 8 0,0-15-1</inkml:trace>
  <inkml:trace contextRef="#ctx0" brushRef="#br0" timeOffset="15387">26882 740 22830,'11'-14'-773,"0"3"1099,8 31-3485,-6 35-166,-7 1 3215,-2-2 0,-5 1 0,-8-22 0,-2-1 0,-1 12 0,-1 1 0</inkml:trace>
  <inkml:trace contextRef="#ctx0" brushRef="#br0" timeOffset="16351">27567 519 22470,'-16'-13'-4291,"1"-1"2886,3 4 741,5-1-453,-1 4 1146,5 1-1002,-6 3 1589,5 1-1462,-4 1 2141,6 1 117,-2 14-1029,26 1 242,6 19-540,10-10 0,3 0 1001,14 14-1326,-8-8 0,-2 0 143,2 0-451,-11-4 0,-2 0-744,2 5 1079,-12-5 1,-3 1-375,-5 4-145,-2 12-462,-12 2 653,-2-8 433,-9-3 1,-5 0 404,-9 11-15,1-5 0,1 1 0,-1 10-29,13-17 0,2 0 430,-3 14 77,7 3-834,-7 2-83,19-14 1,2 1-1110,-6 21 516,22-8 0,5-1-610,-8 8 781,11-12 0,3-1-59,0 5 318,-14-20 0,-1-1 13,7 6 112,-7-5 673,-3-5 120,-4 0-536,-8-10-280,-3 0-204,-29-12 2654,-15-2-361,-15-3-476,-8 0-1661,21-6 1,0-3 498,8 2 1,1-1 0,-12-1 0,0 0-1,-17-3 1</inkml:trace>
  <inkml:trace contextRef="#ctx0" brushRef="#br0" timeOffset="16991">28800 1714 24179,'13'0'360,"9"14"-3206,-5-11 2896,7 24-1961,-8-24 2238,0 30-2077,-3-16 773,-3 40-1048,-5-15-114,-27 2 0,-8 2 2260,9-13 1,-3-1-1,-7-2 1,-5 2-1,2-2 1,-6 6-1,0 0 1</inkml:trace>
  <inkml:trace contextRef="#ctx0" brushRef="#br0" timeOffset="18784">4628 5133 23639,'23'-23'192,"18"3"91,-23-12 0,-1-5-688,6 13 0,3-2 252,9-27 0,-1-3-90,-11 19 0,-1 0 97,2-6 0,1-4 1,-2 3-62,-3 3 1,-2 1-176,5-11 0,-2 0 9,-8 18 1,-1 2-628,5-29 591,-10 27 0,-1 1-713,-1-11 284,-2-1-27,-3 28 43,-22 8 780,17 36-260,-17 2 368,10 17 0,5 7-168,5-15 1,-1 1 49,-7 18 1,1 4-17,7-12 0,3 2 0,0-2-176,-2 9 1,2 2-28,4-13 1,2 5 0,0 1 0,-2-6-465,-2 10 1,1-2 250,8 3 0,5 3 0,-3-6-321,-4-8 0,-1-3 507,3 12 0,-1-3-436,3 9 273,-14-8 458,0-7 183,-23 2 1074,17-19-3,-24-13 1,-6-5 1657,9-5-1583,-11-12 0,-2-3 702,4 3 151,-9-35-1811,30 17-664,-5-25-1155,17 3 857,8 7 0,4-2-339,0 7 1,6-1 639,8-5 1,5-4 0,0 3-18,2 1 0,4 1-133,7-5 0,6-4 0,-3 4 845,0 3 1,0 2 54,-5 4 1,2-1 0,-2 2-102,4-1 1,-2 2-1,0 0 1,-1 0-1,0 1 1,1 1 0</inkml:trace>
  <inkml:trace contextRef="#ctx0" brushRef="#br0" timeOffset="19251">5943 4469 22110,'-21'21'-88,"-9"10"-56,26 16-2579,-9 4 1614,13-7 361,0-9 0,0 0-166,0 19 537,0-8 0,0-1-1219,0 3 779,8-11 0,2-2-1102,-6 0 1618,29 11-472,-18-32 816,14 2 678,-7-34 922,-4 14 418,-5-41-1286,-1 19 616,0-26-597,-2 6 86,-1-1-639,0-2-519,-1-12-1122,-3 21-489,2-5 1603,-5 31-106,4 5 1075,-1 9 486,1 16-2343,2-12 1530,2 41-1020,0-20-291,4 27 241,7 8-260,-4-13-91,-1-11 1,1-1-1478,5 0 2483,7 4-1123,-5-27 1914,0 2 375,2-13 802,8-12 962,-7 7-1397,-7-23 0,-3-4 387,2 5-862,-7-12 0,-3-2-180,-2 0-1141,-1-10 34,-5 12-1125,-1 14-804,1 4 335,1 14 1511,7 6 1188,0 18-1981,26 22-267,-11 2 1373,-2-15 1,2 0 0,9 5 0,3 0-1</inkml:trace>
  <inkml:trace contextRef="#ctx0" brushRef="#br0" timeOffset="19457">7332 4531 22920,'-47'-5'-724,"-6"1"689,13 24 1410,-3-1-345,15 21-1751,1-2 292,4 4-180,10 5-302,5 3-233,8 1-202,0 0-900,21-4-1016,1-2 661,24-7 1333,-10-18 0,1-2 1309,26 0 0,-20-9 1,1-2-1,21-7 0</inkml:trace>
  <inkml:trace contextRef="#ctx0" brushRef="#br0" timeOffset="19952">7953 4162 23729,'0'-37'-5666,"0"4"3538,-18 6 462,13 11 282,-27 5 2521,29 45-1246,-10-6 179,11 16 0,4 4-1650,-2 13 1557,-1-15 1,0 7 0,3-5-88,6-9 1,0 1 170,-7 7 0,-2 5 0,5-7 394,25 14-1798,-27-16 1,-1-1 584,12-1-866,-13 16 1427,0-33 265,-17 1 1219,-8-15 1210,-26-5-467,10-20-262,-6 11-1221,24-23 0,2-3-264,-10 3-298,10-3 1,4-3-530,5-10-1175,-5 0-1209,14-3 897,-5-13 847,37 14 985,-9 13 0,4 4 1701,37 2-711,-16 14 1,1 3 1459,14 4-1155,-19 3 1,0 4 1033,16 22-1213,0-18-263,-31 16 1,0 4-1071,8-8 0,-1-1-224,13 29-489,-12-16 0,-2-1-672,-3 3 70,10 16 82,-23-25 490,0 7-265,-7-10 408,-3-5 151,1 3 65,-5-9 420,6 3 31,-2-8 713,13 4 113,-5-7 13,8 2 0,-6-3 0,0 0 0</inkml:trace>
  <inkml:trace contextRef="#ctx0" brushRef="#br0" timeOffset="20100">8472 4104 23099,'-37'-33'-5508,"2"12"3886,15-1 1035,7 37 1,30 11 0,14 27 0</inkml:trace>
  <inkml:trace contextRef="#ctx0" brushRef="#br0" timeOffset="20418">9103 4527 23369,'-37'-14'-3093,"-2"2"2610,3 34 2100,3 9-1221,14 13-1237,7 2 41,12 7-306,0-13 161,11-7 1,1-2-635,-7 1 877,24-8 1,5-5-592,-7-5 360,34 2 1313,-8-15 570,-12 2 498,18-26 1162,-29-8-420,-1-29-910,-20 10-1659,-18 7 0,-3 1-1192,6-3-137,-16 6 0,-5 2 1362,-5 10 1,1 0 0,5 15 0</inkml:trace>
  <inkml:trace contextRef="#ctx0" brushRef="#br0" timeOffset="20754">9655 4474 21930,'5'16'-8471,"0"-12"8092,-3 27-766,2-17-363,0 16 1021,2-5-144,0 1 267,5 12-1702,-3-10 2138,9 13-1140,-9-22 565,3 0 625,-1-11 332,-2-4 838,10-20 817,-5 11 1007,10-56-1542,-7 31-626,-1-21 1,0-3 466,1 6-913,-4 5 1,1 5-75,-1 19-298,7-7-513,-6 25-97,12 32-1218,-8-1 1469,1 12 0,1 5 0,6 11 1,-7-17-1,0-1 0</inkml:trace>
  <inkml:trace contextRef="#ctx0" brushRef="#br0" timeOffset="21300">11262 3739 22380,'-43'0'719,"-16"23"1512,9-2-1948,8 10 0,1 5-502,15-12 0,3 1-25,-8 12 1,3 1-81,10-6 1,4 0-102,1 4 1,3 0-135,2 1 0,4 3-228,7 19 0,6 1-779,1-15 1,5 0-72,7 6 0,6 3 1,1-5 1437,4-6 0,4-4 0,-5-4 0,4 0 0,-2-4 0,8-1 0,-1 0 0</inkml:trace>
  <inkml:trace contextRef="#ctx0" brushRef="#br0" timeOffset="23168">12812 3786 22290,'34'-21'2201,"1"1"-1513,-2 2-259,0 2 1,-5 4 84,1 6-524,-3 2-143,0 3 290,-2 22-1932,6 23-531,-7 13 925,-10-19 0,0 2 35,-5-5 0,-1 2 42,0 3 0,-2 4 595,-2 0 0,0 4 0,-1-1-264,1 9 0,-2 2 648,-6-11 0,-2 6 0,-1-1 1,2-4 74,5 11 1,-4 0 370,-9-13 0,-7 5 1,-1-2-1,4-4 1,3 8-1,-1-3 1,-9-7-1,1 0 1,0 0-1</inkml:trace>
  <inkml:trace contextRef="#ctx0" brushRef="#br0" timeOffset="24167">13887 3575 21930,'16'16'-5599,"8"-12"6798,-21 30-3492,20-16 1736,-12 20-833,4-3 208,4 5 266,-11 5-1052,5 3 1335,-2 3-50,-10-13 1,-1 0 820,6 21-389,-4-8 0,-4-1 878,-21 8-62,22-19 1,-3-2 131,-19-10 1,1-2 1085,17 25-1133,-18-26 0,-3 1 140,9 5 0,-1 0 254,-30 12-79,19-12 0,1-3 476,-1-4-137,-5-1-143,20-17-271,1-3 279,7-23-2972,22-20 1488,-11-1-980,38-6 1271,-11 18-157,10 15 573,0 0-299,-14 15-373,-1 17 1339,-2 2-1553,-1 23-126,-3 4-413,-8-4 1,-1 2-15,-3-8 1,-1 2 191,0 7 0,-1 4 1,-1-2-633,-2-1 0,0-1-47,-1 16 1,-1 0 1461,-1-16 0,0-1 1,-1 1-1,0 1 0,0 0 1,0 0-1</inkml:trace>
  <inkml:trace contextRef="#ctx0" brushRef="#br0" timeOffset="25533">3125 12500 22290,'0'-5'-6206,"0"1"4168,0 0 973,-15 1 2002,11 0-926,-10 16 1269,14 11-1991,0 10-796,0 31 1417,0-16 33,6 2 0,2 2-94,1-19 1,0 0-675,0 14 1,1 1 297,6-13 0,-2-1-526,-12 3 0,0 0 837,13 0 1,1 0-54,-10 2 0,-1 0 63,7-1 1,0 0 56,-7 0 0,-1 1 264,4 14 0,0-1-46,-4-14 0,1-1 50,3 21 0,1-3 100,2 0-130,-5-18 1,-1-2 242,0-3-129,3-1-159,-4-18-286,0-8 127,0-19 964,0-6-100,2-38-32,-3 12-382,-2 1 0,1-1 376,-2-10-422,1 19 0,-2 1-56,-19-18-804,16 21-223,-16 0-65,8 25 1179,10 26-115,-10 2 827,1 24-715,9-2-31,-16 7 1070,11 9-1063,-2-11 1,-1 1 92,3-10 0,1 2-443,-3 6 1,-1 5 0,1-4 141,0-3 0,-2 1-228,-2 6 0,-2 6 1,1-5 185,0-3 1,0-2 18,1-6 0,-1 2 0,1-2-784,0 3 0,0-2 140,0-2 1,1 1 598,1-2 1,1-1 0,1-1 0,0-1 0,1-1-1,0 0 1</inkml:trace>
  <inkml:trace contextRef="#ctx0" brushRef="#br0" timeOffset="26321">3758 12869 23909,'5'-21'-4963,"-1"1"3579,0 2 510,1 3 822,0 3 169,3 3 724,1 4 468,14 2-980,-1 17-154,29 24-203,-13 11-111,-13-15 0,3 4 1,-3 0-355,0 4 0,-1 3 292,-3-3 0,3 5 1,-2 1-1,-2-3-824,5 16 0,-3 1 192,-3-7 0,0 2 1,-3 1 199,-3 3 1,-3 1-1,-1-3 421,-2-12 0,-2-2 1,-2 3 123,-2 7 0,-3 6 1,0-1-1,0-5 212,2 11 1,-5-3 139,-8-9 0,-7 1 0,2-3 308,4 1 1,-2-3 206,-14-1 0,-3-1 108,5-2 1,1-1-126,-2 0 0,-2-2-556,-1-1 0,-1-1-300,1-1 0,-3-1 294,2-6 0,-2 1 0,1-2 0,-5 3 0,-1-2 0,-12 9 0,0 0 1</inkml:trace>
  <inkml:trace contextRef="#ctx0" brushRef="#br0" timeOffset="31950">7295 7142 22200,'0'41'-6296,"0"-4"4168,0 11 1154,0-3 335,0 8 213,0 4 122,0 7 76,0 0-513,-6-30 0,0 0 1091,3 32-262,-3-32 1,0-1 246,6 31-335,-9-2 173,5-23 0,-1 0 147,-9 17 213,7-18 0,2-3-159,-3-5-174,-1 1 216,3-24 503,-2-2 637,-1-22-2389,1-17 290,1 0 0,1-3 46,2 3 0,0-2 199,-2-24 1,1-2 29,1 21 0,2-1-126,-1-14 0,1-3-303,1-3 0,1 2-228,-1 14 0,2-2 1237,4-2 0,3-4 0,-2 4 16,-5 7 1,3 1-9,6-1 1,4-3 0,0 5 123,0 7 0,1 2 92,9-15 0,4 3 666,14 4 444,-1-1-168,-7 26 576,-10 8-78,10 25-1739,-19-13-687,-3 26 1,-3 6-879,-4-5 700,-2 4 0,0 3-1089,-3 10 84,0 3-512,-18 1 1376,7-16 1,0-1 694,-11 20 554,4-13 0,0 0 742,-5 2-79,0 12-248,-12-22 650,31-2-1296,-25-1 587,26 0-1220,-17 0 702,18 1-993,-6 17 184,8-12-15,12-4 1,2 1-1857,-8 5 1941,20-12 1,4-1-846,-4 7 844,27 3-321,-11-4 167,-11-10 1,0-1-446,17 12 1163,-16-13 1,-1 0 0,8 9-1,0-1 1</inkml:trace>
  <inkml:trace contextRef="#ctx0" brushRef="#br0" timeOffset="32283">8093 7732 23819,'0'-10'-6655,"-14"4"6666,-6 21 2047,-10 15-1323,0 29-1046,16-4-411,-3 4 426,16 5-1339,-6-16 1649,16-11 0,3-2-1425,-7 2-604,33 8 371,-13-29 1346,16-3 704,-15-28 1054,12 11 195,-21-57-964,4 29-23,-12-14 0,-5-4-336,-4-5-314,0 18 1,0 1-546,0-11-626,-22 4-1937,16 5 284,-33 8 1930,35 6 713,-27 9 0,28 7 0,-10 4 0</inkml:trace>
  <inkml:trace contextRef="#ctx0" brushRef="#br0" timeOffset="32885">8713 7716 23459,'-18'-8'-3561,"1"1"2628,-5 23 2524,-1 2-703,20 21-2523,-7-8 1043,10 4-486,0-8-608,30 0 737,-23-1-726,52-2 141,-16 2 245,15-13 1726,-18-5 0,-1-3 182,8-5 302,-11-7 1,-1-5 1509,0-19-381,6-9 1502,-14-18-3264,-11 22-113,1-14-724,-13 22-533,-1 28 823,13 42-2717,-12 10 1999,11-4 0,5-1-1291,7 3 1386,-3-9 0,3-1-601,18-1 482,1 4 347,-10-29-592,1-6 2876,4-8-201,15-28 1538,-10 3-1775,-9-11 1,-3-5 551,3-14-1158,-18 14 0,0-7 0,-4 4-81,-4 8 0,-3-1-235,0-10 1,0-5-1,-3 7-360,-3 10 0,-2 2-255,-8-22 0,0 0-2140,4-2 1384,-11 17 1,0 2-970,12 4 1022,-11 3-255,14 48 1143,0 38-115,0 7 329,9-20 1,-1-1-250,-3 15 422,25 2-131,-27 0-191,24-1-652,-24-1 0,23-5-1424,-11 14 890,1-24 1263,0 17 0,-15-36 0,4 4 1</inkml:trace>
  <inkml:trace contextRef="#ctx0" brushRef="#br0" timeOffset="33016">9582 7708 23459,'0'-34'-6475,"0"-6"4346,0 10 705,24-7 2176,-18 20-499,26 7 1,7 4-34,-9 2 0,4 2 0,1 2 0,8 0 0</inkml:trace>
  <inkml:trace contextRef="#ctx0" brushRef="#br0" timeOffset="33307">10297 8008 23009,'23'4'-683,"14"-2"686,-7-2 347,26-23 943,-22-4-1260,-4 1 0,-1-2-149,4-14 61,-7 14 0,-2 0-123,-3-5-121,3-10-83,-17 14-591,-4-2-957,-2 1 538,-22-12-722,15 13 33,-37-13 739,17 25 686,-1 0 209,-8 13 1323,22 3 432,-5 24-100,9 10-17,9 32-923,23-8-1934,-7-15 0,3-1 1576,5-16 0,2-1 1,2 9-1,0-1 0,19 10 1</inkml:trace>
  <inkml:trace contextRef="#ctx0" brushRef="#br0" timeOffset="33773">11692 7546 25528,'-13'-7'-3753,"2"1"2278,1 2 890,3-1 771,2 2 0,1 14 0,4 5 1</inkml:trace>
  <inkml:trace contextRef="#ctx0" brushRef="#br0" timeOffset="33889">11788 7878 22560,'0'9'-6296,"0"-3"4168,0-2 1861,0-2 1,0-1 0,0 1 0</inkml:trace>
  <inkml:trace contextRef="#ctx0" brushRef="#br0" timeOffset="34077">12367 7521 23999,'-20'-5'-2860,"5"1"2295,15 1 0,0 2 0,0 0 0</inkml:trace>
  <inkml:trace contextRef="#ctx0" brushRef="#br0" timeOffset="34250">12537 7913 23999,'-23'-11'-2197,"6"-3"1</inkml:trace>
  <inkml:trace contextRef="#ctx0" brushRef="#br0" timeOffset="34761">13872 7343 24539,'-33'-23'-4932,"-22"5"4730,33 4-883,-29 5 1832,11 5-242,0 2 50,-19 23 611,18-16-772,9 20 1,3 4 748,2-9-279,2 39-678,19-31-1085,6 8-763,20-9-236,12-12 234,28 7 277,-9-21 1379,-16 4 1,-3-3-247,7-16 2593,20-5-530,-39-16-459,9-1-46,-27 1-2104,-14 7-840,-6 12 375,-1 22 1998,5 27-2227,14 30-690,0 1 1734,0-27 0,0 0-1002,0 23 1390,18 1 244,-13 2-414,12-2-2535,-3-1 2276,-13-12 1,1 0 421,11 10-244,-12-10 0,-2-4-446,1-14-860,0 5 2064,-17-25 1,13-2 0,-13-8 0</inkml:trace>
  <inkml:trace contextRef="#ctx0" brushRef="#br0" timeOffset="35267">14373 7618 21930,'52'-27'2310,"-1"-1"-1893,-17 7 1,0 0-254,15-12-63,-19 11 1,-1-1-100,-4-2 1,-3 0-189,6-15 52,-9 5 0,-4 0-671,-8-8 92,-1 6 1,-5 1-1207,-20-6 504,9 5 1,-4 3-1367,-30 4 1552,2-11-93,7 33 1409,16 19 1148,9 19-886,10 9-224,0 10 475,0-9-386,7-8 0,5 0-1436,20 15 742,-3-9 0,4-3-112,-5-16 0,2-3-379,13 7 1,-1-3 766,14-7 705,-20-6 1,0-2 646,14-5 463,0 0 690,-4-25-985,-14 8 1,-2-2 441,11-33-1098,-11 14 1,-3 0 60,-4-14-751,-10 16 1,-2-1-212,-5-16-593,-3-2 88,-3-1-557,0 2-360,-19 0 33,14 6 694,-14 19 0,0 2-197,14-9 234,-27-3 631,29 48 737,-10 39 124,13 8-616,8-1 0,1 1 309,-5 8-126,9-7 1,2-1-399,0 7-23,-8-24 1,1 0-839,4-7 1,1-1-1290,2 11-244,10 16 1261,-6-33 1334,-9 2 0,-4-19 0,-3-2 0</inkml:trace>
  <inkml:trace contextRef="#ctx0" brushRef="#br0" timeOffset="35405">15010 7128 26248,'-20'-26'-6991,"1"-4"4079,10 6 791,26-9 3202,7 12-602,13 3 1,6 2 7,-12 6 0,2 1-451,12-3 1,4 1-10,9 3 1,1 2-1,-14 2 1,1 1-1,15 0 1,1 0 0</inkml:trace>
  <inkml:trace contextRef="#ctx0" brushRef="#br0" timeOffset="35891">16633 6122 23189,'-20'-9'-2808,"-27"3"3541,23 23 307,-11 5 0,-2 5-604,14 2 1,1 4-577,-5 8 1,-4 7 0,4-3-43,1 5 1,1 1 24,3-4 0,-1 2 0,2-1-270,1 7 0,2-2 334,2 2 1,1 1-287,3-4 0,2 3-175,4-7 1,1 3-1,4-2-600,6 5 1,4 0-230,3 3 1,3 4 0,3-7 1219,8-7 0,5-3 0,-6-7 0,2 1 0,-1-3 0,8 0 0,0-1 0</inkml:trace>
  <inkml:trace contextRef="#ctx0" brushRef="#br0" timeOffset="36283">17383 6286 23099,'-14'17'-1115,"-9"-12"2523,20 32-6121,-17-5 4352,18 11 0,-6 5 1,8-12-1</inkml:trace>
  <inkml:trace contextRef="#ctx0" brushRef="#br0" timeOffset="36407">17452 6507 22290,'0'42'-7465,"0"3"6932,0-4 1,0 10 0,0 3 0</inkml:trace>
  <inkml:trace contextRef="#ctx0" brushRef="#br0" timeOffset="36853">18177 7160 23819,'-26'-23'-5798,"20"-9"2441,-46 28 5358,29-16-2907,-43 18 2173,23-4-724,0 14 1,1 7 848,2 18-1370,9-3 0,6 4 1059,13 20-608,6-16 0,6-2-2015,26 5 1073,-9-9 0,5-2-1616,30-1 799,8-3 297,-25-18 1,0-4 333,22-3 896,-8-14 0,0-6 1598,7-9-798,-10-12 1,-3-6-159,-20 17 1,-1 0-103,6-11 1,-3-2-558,-10 9 0,-3 0-270,0-2 1,-2-1-160,-1-1 0,-3-3-45,0-21 1,-2-1-486,0 14 0,-4-2 434,-5-5 1,-4-4-1,2 4-311,6 7 0,-3 1-174,-17-12 0,0 2-956,17-9 850,-33 14 115,33 13 407,-26 12 397,17 42 1560,-2 8-172,4 40-1138,10-11 0,2 2 54,-1-8 0,0 1-215,0 19 1,0 0-4,-1-15 1,2-2-134,11 0 0,0 0-644,-11-1 0,4 0-702,13-8 1,7 1 0,-4-1-80,-9 3 0,1 0 1389,11-2 1,6 2 0,-2-6 0,-5-8-1,0-2 1,10 6 0,-1-1 0</inkml:trace>
  <inkml:trace contextRef="#ctx0" brushRef="#br0" timeOffset="37171">19110 7115 24539,'-26'-26'-5720,"20"3"4751,-27 8 0,-5 5 1921,10-1-661,-11 3 1,-2 3 499,2 5-240,4 9 1,2 6 679,3 17-1342,8-2 1,3 2 1152,10 18-1046,4 16-1261,28-29-529,10 15-299,13-29 847,0-4-539,7-13 1710,-15-6 665,27-17 1140,-33-10-774,-9 3 1,-3-3 832,-6-18-579,-1-5-932,-13 14-1005,0 1-753,0 3-206,0 3-589,-19 5 514,14 6 14,-26 8 2010,28 25-1290,-9 5 1289,12 19-1161,22-3 806,-17 2 0,39 3 0,-16 0 0</inkml:trace>
  <inkml:trace contextRef="#ctx0" brushRef="#br0" timeOffset="37451">19682 6961 23639,'-36'-10'-2369,"2"-1"1499,3 7 1140,-6 0-4,11 20 684,3 10-902,13 10-930,38 20-1194,-21-18 1355,29-5 1,4-1-103,-10 5 224,10-8 0,2-1-255,-6 0-731,-4 5 484,-5-18 1243,-23-2-113,17-4 833,-19-2-2729,-18-4 3043,-17-2-1022,2-9 0,-2-2 0,-20 6 1,-4-14-1</inkml:trace>
  <inkml:trace contextRef="#ctx0" brushRef="#br0" timeOffset="37837">19997 6283 22740,'0'43'-3238,"0"-10"0,0 0 1200,0 15 1505,0 0 1,0 3-106,0 13 425,0-9 0,0 1-91,0 7 147,5-4 1,3-2-1713,5-3 1709,-5-10 0,0-4-219,1-12-1445,-3 0 1332,-2-19-67,5-4 1200,-3-24 135,2 15 2550,7-54-2149,-3 33-526,0-9 1,-1-1 641,1 14 392,6-20-229,-9 37 242,0-11-1178,-2 15-808,-1 18-901,3 1-152,8 41-623,-3-13 1708,-1 0 0,0 1 1,4 15-1,-6-21 0,0 0 1</inkml:trace>
  <inkml:trace contextRef="#ctx0" brushRef="#br0" timeOffset="38600">20980 6027 23639,'-8'-5'-4275,"0"2"4350,4 2-555,-2 18 134,1 3-77,2 22-207,-3 4 144,3 12-246,0-25 1,0 2 558,0 3 1,0 1-182,0 2 0,0 2 111,0 18 1,0 1-14,1-16 1,-1 0 132,1 2 0,-1 2 0,0-5 104,0-7 0,0-2 0,-2 9 1,0-2 221,-7 21-22,3-20 182,-5 7 216,7-34-269,1-2 186,4-33-886,1-14 65,21-28 587,1 5-54,1 16 0,2 3 530,9-5-270,-8 12 0,1 3 283,2 9 657,29 0 1000,-31 40-2004,19 11-574,-30 13-507,-5-15 1,-2 1-964,-3 8 66,-1 11-80,-4-18-273,0-4-226,-21-3 3166,0 3-453,-3-10-401,-8 6 529,18-18 1,-12-2 0,5-6 0</inkml:trace>
  <inkml:trace contextRef="#ctx0" brushRef="#br0" timeOffset="38891">21622 6819 23099,'0'32'-6205,"-23"-13"8649,17 8-3842,-33-2 3232,21 7-1734,-2 14-289,6-19 158,31 20-2152,-13-27 2161,24-4 1,6-4-745,-5-6 1271,15-2 0,2-4-854,-1-19 1629,17 14-321,-25-36-461,-4 24 2296,-5-22-1601,-7-9-1532,-10 9-414,-5 5 1,-6 0-1690,-23-7 142,7 10 1,-3 2 1979,-28 0 1,-6-1 0,14 16 0</inkml:trace>
  <inkml:trace contextRef="#ctx0" brushRef="#br0" timeOffset="39256">22277 6757 21930,'-36'0'0,"16"18"91,-5 2 219,23 13-2790,-9-3 1548,11-2-476,0-1 353,0 1-451,23 0-216,-17-2-366,32 0 672,-34-4 1109,25-2 521,-25-5 749,24 0 482,-25-5-2097,11-20 2507,-30-10-1901,12-15-667,-11-2 163,15 2 47,-13-4 280,10-3-1185,-10-24 1148,13 16-1209,7 9 1,3 1 1715,11-3 1,0-6 0,-5 21 0</inkml:trace>
  <inkml:trace contextRef="#ctx0" brushRef="#br0" timeOffset="39917">22485 6736 22110,'-16'0'450,"-9"0"-360,4 0 0,-19 16 1164,13-12-1059,-10 24-148,10-25-9,0 27-181,2-15 655,-6 30-935,11-15 60,1 25-1307,14-22 193,3 10-353,21-15-582,-15-3 423,43-3 646,-21-6 598,27-5 679,-9-5 785,22-3 555,-16-3-444,-10-6 0,-1-5 1601,-1-10-1118,-10 2 1,-3-3-433,-9-12-362,7-1-92,-22-5-1458,5 10 268,-29-22-1427,17 23-394,-39-12 717,40 21-367,-30-1 1925,32 36-387,-11 10 1726,14 17-1501,18 2 417,-13-10-265,27 3-685,-28-3-951,27 9 1826,-7-14 1,8 3 0,0-14 0</inkml:trace>
  <inkml:trace contextRef="#ctx0" brushRef="#br0" timeOffset="40217">22895 6771 23549,'-11'-4'-2001,"8"20"-457,-8 8 2238,31 12-2065,-15 16 1261,33-16 570,-22 27-488,5-25-1140,0 20 474,-19-28 1568,14 10-1165,-14-24 1659,5 0-879,-7-32 45,0-28 601,0-7-113,0 17 0,0-1-269,0-4 1,0 1-416,0-23 193,8 9 1,5 0 564,12-6 0,-13 22 1,1 1-1,6-7 0</inkml:trace>
  <inkml:trace contextRef="#ctx0" brushRef="#br0" timeOffset="40683">23752 6707 24539,'-41'-33'-5175,"-6"5"4064,10 13 1132,-3 6 509,10 9 426,0 0-273,2 16 264,-1-11-771,13 22 1,3 6 364,-3-4-390,4 5 1,4 0-542,7 7-693,-5 0-268,6-3-516,26 8-737,4-17 1709,-2-10 0,2-3 800,14-1 199,0-6 545,-13-2 588,0-7 24,-3-21 772,9-10 152,-12-13-1687,-8 10 0,-2 0-351,-5-14-310,-4 4 0,-3-2-714,-3-12 452,0 18 1,0-1-722,0-18-347,-16-3-86,12 2 1014,-5 20 0,2 1-605,7-15 856,-6 18 0,1 2-163,2 6 279,-8 4-437,11 39 635,0 6 507,21 23-945,-15 2 421,11-6 0,3 2-237,-9-8 1,-1 1 153,7 27 1,2 0-217,-4-26 0,-1 0 6,-5 10 0,-1-2-1042,15 9-316,-12-6 642,12-6-24,-7-6-125,0-5 1231,0-7 1,-2-5-1,-2-5 1</inkml:trace>
  <inkml:trace contextRef="#ctx0" brushRef="#br0" timeOffset="40949">24242 5629 21750,'6'0'360,"1"16"-6410,-3 9 3784,0 24 1070,-1-5 498,-1 21 365,-2-24-959,0 24-1024,0-29 1917,0 4 0,0-17 0,0-3 0</inkml:trace>
  <inkml:trace contextRef="#ctx0" brushRef="#br0" timeOffset="41083">24385 5806 24449,'11'-10'-427,"1"-9"-772,6 16 2104,-8 20-4480,-6 8 514,-4 30 514,0-2 2419,0 11 1,0-27 0,0 1 0,0 1 0,0 1 0</inkml:trace>
  <inkml:trace contextRef="#ctx0" brushRef="#br0" timeOffset="41749">25252 5260 21840,'11'10'-3967,"-2"-1"2592,-9 6 148,0-3 580,0-1 336,0 4 140,16 18-579,8-2-966,10 21 1265,3-3 292,-5 10-17,-16-27 1,0 2-43,1 3 1,0 2-37,0 0 1,-1 2-58,0 3 1,0 3 342,-3-3 0,0 5 0,-2-3-151,2 9 1,-3 3 162,0 4 1,-2 6 0,-1-5 12,-3-5 0,-3-2 150,-3-8 0,-4 2 0,-1-3 215,-2 3 1,-4-3 308,-8 0 0,-4 0-77,1-2 0,-4 0-897,-2-4 0,-4 1 1,0-2 311,-7 7 1,-2-2 173,5-7 0,-3 2 0,2-4 1,-5 1-1,1-3 0,-1 0 1,1 0-1</inkml:trace>
  <inkml:trace contextRef="#ctx0" brushRef="#br0" timeOffset="42168">26445 6113 26787,'0'-6'-9831,"0"0"8698,0 21 1,0-12 0,0 13 0</inkml:trace>
  <inkml:trace contextRef="#ctx0" brushRef="#br0" timeOffset="42337">26600 6687 24629,'6'37'-6655,"-5"0"4826,11-3-88,-3 15 1127,3-12-48,0 10 354,-5-14 215,-1 0-1805,-3-2 2126,-1 0-1464,-2-1 530,0 1 1225,-38 15 1,8-12-1,-2-11 1,0 1 0</inkml:trace>
  <inkml:trace contextRef="#ctx0" brushRef="#br0" timeOffset="43317">7277 9946 23099,'4'-5'-1266,"-1"0"1009,2 22-3665,0 1 1668,2 22 943,3 5 812,-1-2 1,1 4 170,-2-9 0,1 2-335,1 7 0,0 6 0,0-4-161,-1-1 1,1-2-31,1 14 0,1 2 965,-2-4 0,-1-3-20,-3-15 0,1 1-46,1 22 1,-1-3 229,-1 0-112,-3-17 1,-1-4 116,0-5-225,-1 4 156,-23-27 2056,16-25-2755,-35-8 482,27-10 0,2-6-193,-6 10 1,-1-1-16,0-12 0,1-3-39,5 5 0,0 1-53,1-4 1,0-1 103,2-2 1,0-2-1097,0 0 0,1-2 1497,2 1 0,1 0-346,1 1 1,2-3 406,0-13 0,2-1-31,-1 18 0,4-1 83,4 1 1,3-2 0,2 6 314,5 8 1,2 3 137,5-7 1,3 3 793,20 0 566,-12 11-32,-1 9 207,-2 8-267,-2 5-496,-4 26-2081,5 25-923,-17 13 679,-1-7 0,-2 1-235,-8-19 0,-2 1 369,2 6 0,1 4 1,-1-4-485,0-5 0,-4-1 271,-7 12 0,-4 0 213,4-7 0,-2-4 1053,-15 18 204,10-16 1,4-2 405,8-2-499,-20 11 493,21-26-578,-8 13-169,34-18-1719,6 18 1449,13-16 0,2 6 0,-9-6 0</inkml:trace>
  <inkml:trace contextRef="#ctx0" brushRef="#br0" timeOffset="43633">8228 10610 22830,'-28'-5'-1432,"-19"2"1640,28 1-369,-36 2 420,23 23 291,-20 8 103,27 13-1260,-6 2 160,22-9-345,2 0-239,7 1-377,0-4-98,0-1-374,25-4-410,11 1 1518,14-15 694,-13-6 0,-1-4 799,9-5 613,15-16 777,-22 12-310,-4-36-441,-5 19 565,-8-39-1492,-10 21-794,-5 4 1,-5 1-1068,-21-3-560,8 2 1,-4 2 1502,-37 4 0,24-9 0,2 26 0</inkml:trace>
  <inkml:trace contextRef="#ctx0" brushRef="#br0" timeOffset="44017">8667 10649 22110,'0'38'-6296,"0"-7"4168,0 2 1154,0-7 425,0 0 123,0 9 212,0-10-104,23 10-1968,7-19 2210,29-2 860,-10-10 573,2-4-243,-21-15 1,-1-4 1005,15-5-888,-6-12 0,-2-4 656,3-6-790,-15 14 1,-3 0 135,5-15-1045,-7 1-694,-3 4-729,-6 6-263,-2 6 88,-3 7 401,-2 28-802,-2 21 542,-1 16 295,0 11 301,0-7 197,10-12 0,0 1-607,-6 17 110,13-10 1,4-3-780,8 1 1929,-4-12 0,3-4 0,19-8 0,1-1 1</inkml:trace>
  <inkml:trace contextRef="#ctx0" brushRef="#br0" timeOffset="44267">9687 9848 23819,'0'-14'-5756,"0"26"3897,0 4 795,0 25 516,0-1 32,19 9-539,-14 6 844,10-9 1,3 1-903,-8-10 0,-1 0 927,-1 13 0,2-1-116,7-15 1,-1-1-276,-3 29 171,14-4 21,-14-22 1,-1-1-61,6 13-469,-6-14 1,0-3-127,-2-3-175,-2 1 1252,-5-19 1,-3-4 0,0-5 0</inkml:trace>
  <inkml:trace contextRef="#ctx0" brushRef="#br0" timeOffset="44384">9628 10498 23549,'-12'-29'-9290,"-7"4"7646,17 3 580,-8-1-524,33 7 3067,18-1 136,14 11-1395,-21 4 1,0 1-1,24 1 1,4 0-1</inkml:trace>
  <inkml:trace contextRef="#ctx0" brushRef="#br0" timeOffset="44687">10498 10640 21930,'0'6'-4047,"20"-2"5269,-16-17-1656,39 10 1753,-23-12-309,22-3 252,-8 14-762,-3-28-586,1 20 2474,-6-14-2125,-2 7 752,-7-10-1702,-7 6-232,-4-7-953,-6 7 116,0 2 156,-21 1-612,16 3 146,-37 2 1183,36 6-649,-37 2 2016,22 5 677,-5 20 742,-1-14 32,25 52-2111,-9-30 254,33 32-307,13-3 1,12-15 0,-20-15 0,-1 1 0</inkml:trace>
  <inkml:trace contextRef="#ctx0" brushRef="#br0" timeOffset="44869">11670 10104 26877,'-24'-18'-5180,"5"3"3351,2 2 738,13 4-2406,-12 0 3645,6 5 0,8 1 0,-8 3 1</inkml:trace>
  <inkml:trace contextRef="#ctx0" brushRef="#br0" timeOffset="45033">11737 10479 25438,'-32'1'59,"12"-1"0,10 0 0</inkml:trace>
  <inkml:trace contextRef="#ctx0" brushRef="#br0" timeOffset="45238">12170 10094 25708,'0'-19'-6566,"-16"6"4184,12-2-618,-13 10 2984,17-1 0,0 5 0,0 0 0</inkml:trace>
  <inkml:trace contextRef="#ctx0" brushRef="#br0" timeOffset="45456">12270 10290 23189,'0'4'-6385,"0"-1"5852,0-1 1,0 0 0,0 0 0</inkml:trace>
  <inkml:trace contextRef="#ctx0" brushRef="#br0" timeOffset="46950">13728 9757 23909,'-22'-16'-5313,"-16"3"5179,8 6 583,-10 4 328,-3 26 503,12-5-438,0 24-980,2-7-10,4 6 857,4 2-1228,11 22-518,4-15-78,11-10 1,7-3-1816,23 4 1919,-6-14 1,2-3 119,26-4 471,0-5 507,-21-11 724,-1-4 671,-5-20 1262,-4-6-280,-1-12-501,-14-16-1653,0 20-541,-11-14-744,0 17-187,-16 0-810,12 5-544,-31-3 1099,31 11-225,-27-1 1780,28 29-124,-8 19 697,11 37-806,10-34 0,2 3 171,-1 19 1,0 1-230,2-18 1,0 0-222,5 25 0,-2 0 369,-6-25 1,-1-1-492,1 8 1,1 0-50,2-6 1,-2-2-645,-9 16 1028,2-15 0,1-3-212,-5-2-477,-23 6 2247,17-27-771,-36-1 1451,19-25-1204,-13-16-18,14-10-1217,10-12 280,10 18 1,4-1 290,16-21-368,-3 8 0,3 0 286,3 20 0,1 3-460,5-10 1,0 3 1253,15-5 606,4 3 971,0 6-1187,-13 12 0,1 0 1116,16-6-1416,-8 5 0,1 0 556,3-3-1025,-5 1 1,-1-1 337,5-8-687,-15 8 1,-1 0-76,7-14-589,-1-1-119,-5-3-2,2-18-624,-13 12 474,-10 9 1,-3 0-1038,-3-4-276,-29-16-499,20 31 489,-41-2 1129,20 19 783,-21 23 1367,5 19-839,28 0 0,5 3-3,-6 26-405,21-4 1,10-2-50,3-27 0,4-2-77,12 24 0,6-5-129,-5-27 0,3-7 128,16 3 1,1-4-391,-22-6 0,2-4 693,21-12 0,0-5 1421,7-6-456,-25 0 0,-1-4 156,-6-5 1,-4-1 480,8-21-1094,-13 4 0,-3-1-685,-8-12-142,-7 21 1,0 1-713,-4-16-944,-24 1-404,18 1 1189,-18 28 1,0 1-199,18-22-41,-40 7 626,23-5-201,-2 17 815,-3-1 98,26 42 980,11 16-866,-5 19-486,16-21 1,-1 1 247,-14 23-274,13-11 1,4 2 309,-10-12 1,0 1-377,10 24 0,0-1-161,-6-25 1,0-1-259,-2 10 0,-1-1-72,3 6 135,-8-4-326,4-6-598,-10 2 1698,4-13 445,-6-1 0,-18-16 1,-4-3-1</inkml:trace>
  <inkml:trace contextRef="#ctx0" brushRef="#br0" timeOffset="47066">14905 9868 23729,'-34'-42'-6175,"3"1"3742,15-3 357,-2-14 867,16 14 1327,29 5 1,9 3 737,11 2-999,-4 17 1,10 0 0,-5 4 171,-7 5 1,0 4 0,15-1-1,0 1 1,-14 3 0,-1 1 0</inkml:trace>
  <inkml:trace contextRef="#ctx0" brushRef="#br0" timeOffset="47350">16840 8731 22740,'-58'0'-180,"3"19"1884,5 0-1253,17 11 0,0 5-633,10-11 0,1 3 167,-15 28 0,4 3-311,14-20 1,3 2 72,0 7 1,0 5-1,3-3-300,2-3 0,2-1-74,-1 18 1,1-1-332,5-19 0,2-1-13,0 2 1,1-1 93,-1-2 1,3 0-1237,13 14 1,1-1 1884,-13-15 1,4-1 0,23 9-1,5-2 1,-12-17 0,-1-1 0</inkml:trace>
  <inkml:trace contextRef="#ctx0" brushRef="#br0" timeOffset="47716">17432 8763 24629,'-1'-18'-6061,"-2"4"2908,2 3 2221,-2 4-637,3 3 1263,-1 2-281,0 1 614,-2 1-1826,1 17 126,1 4 1782,0 21 0,1-11 1,0 2-1</inkml:trace>
  <inkml:trace contextRef="#ctx0" brushRef="#br0" timeOffset="47837">17588 8801 24808,'4'-10'-3747,"2"7"6744,-5 10-6389,2 12 441,-3 19 2737,0 28 1,0-7 0,0-17 0,0 0 0</inkml:trace>
  <inkml:trace contextRef="#ctx0" brushRef="#br0" timeOffset="48383">18793 9288 24988,'-22'16'977,"2"14"-2501,9-15 1031,3 18-976,8-4-301,0 8 570,0 8 710,7-4 0,3 1-548,-1-8 1,1 1-155,9 26 1,0 1 334,-10-25 1,0-1 34,6 22 1,0-2-164,-2 0 757,-4-22 1,-1-2 5,1 1 282,-3-8-41,-4-8-250,4-7 108,-24-30 285,13 1-452,-10-12 0,-4-5 238,-5-13-111,13 13 1,0-4 136,-7-11 1,1 0 7,10 9 1,2-1-5,-1-7 0,-1-5 0,2 5 104,-1 4 1,3 0-48,7-1 1,5-4 0,-3 6 405,-6 8 0,5 2 278,30-17 1,6 6 1524,-10 15-913,16 7 1,2 13 1216,-8 31-1978,-6-4 0,-2 3 308,1 28-1031,-9-11 1,-2 0-390,-5 9-934,-1 14-507,-13-10-39,-4-14-1468,-17 14 1798,-6-27 2065,1 2 1,-17-14 0,13-3 0</inkml:trace>
  <inkml:trace contextRef="#ctx0" brushRef="#br0" timeOffset="48638">19523 9160 22650,'21'23'-6152,"0"-17"7093,-3 42-3818,0-28 2310,-3 25-607,-1-9 93,0 3 331,-1 16-1279,-5-14 1854,-1 20-482,-6-33 2636,-1 3-1987,0-19-256,0-25 640,0-13-241,0-16-583,-6 6 0,-1-1 110,4-15 358,-4-8 0,0-1 0,7-1 0,0 14 0,0 0 1</inkml:trace>
  <inkml:trace contextRef="#ctx0" brushRef="#br0" timeOffset="48983">20277 9211 25168,'-25'-13'-3788,"-15"10"4489,7-9-1407,-8 12 1411,-7 0-235,12 15 725,3-11-905,1 35-466,5-18 1257,6 23-1736,10-8-187,4 16-862,7-14 107,29 7-1300,16-16 1452,15-15 1376,-15-6 1,1-2-84,9-6 742,-7-6 0,-2-3 907,0-13-369,-11 3 1,-5-4 665,-11-15-515,1-1-918,-20-5-1644,0 11 9,-21 7 1,-5 1-941,-1-1 799,-15 10 1,-2 4-636,4 3 1957,-13 5 0,23 4 0,3 0 0</inkml:trace>
  <inkml:trace contextRef="#ctx0" brushRef="#br0" timeOffset="49767">20958 9186 23819,'-20'-9'-3248,"-8"2"3051,3 23 1794,-26-12-998,28 34-1133,-21-18 1518,14 22-1256,15-7-555,-11 4 1268,22 17-1717,-10-12 122,24-10 0,3-2-1506,-8 2 1824,26-12 0,6-4-790,-8-5 1518,5-7 0,1-2 625,8-4-79,-1 0 1037,0-23 471,8-9 759,-14-13-1891,-12 12 0,-4 0-350,-5-8-621,-7 0 0,-3-1-905,-5-9 276,1 16 0,-2-3 283,-7-2 1,-3 1-455,1 6 0,-3 0 10,-9-22 0,0 1-59,10 22 0,0 1-75,-7-14 0,1 2-126,2 3 352,-4 0 250,9 46 3009,11 29-1834,0 16-215,6 1 1,3 2-141,1-15 0,2 0-179,0 8 0,1 4 0,2-4 18,3-2 0,0-2-31,-1 13 0,2 0-458,4-7 0,1-2-1259,-8-13 0,2 0 1127,14 14 0,1-3 176,6-3 468,-6-16 1,1-5 677,5-7 930,25-19 829,-29 1 299,7-39-351,-8-1-261,-13-15-1101,-8 15 1,-3 0-140,-3-10-1027,-4 9 1,-2 1-886,-1-2-888,0-9-62,-15 29-68,11 6 350,-12 6 1203,16 27-35,0 15 256,0 33 125,22-7-658,-17 3 329,14-28 0,2-3 434,4 12-262,-4-10 0,3-2-89,12-5 335,8-1 552,-20-16 498,24-27 2020,-26 17-1666,-2-24 1,-3-5 290,-6 7-662,-4-9 0,-2-1-431,-1 0-909,-2-15-470,-2 28-492,0-2-1560,0 42 492,0 8 649,0 20 211,19-1-233,-14-9 512,34 0 623,-23-2 651,21-6 0,-10-11 0,3-5 1</inkml:trace>
  <inkml:trace contextRef="#ctx0" brushRef="#br0" timeOffset="49982">22437 9285 24089,'0'-32'-5486,"0"2"3447,-24 3 1088,18 3-421,-38-2 1853,18 11-50,-20 1 283,5 11-774,10 23 2020,14 11-890,10 27-1016,7-6-476,11-17 1,5-1-1356,21 7 1313,-12-16 1,4-3-198,8-4 0,0-4-152,14 1-52,-6-7 0,1-2 427,9-6 778,-17-11 0,0-3 1,13-6-1,-25-1 1,0 0-1</inkml:trace>
  <inkml:trace contextRef="#ctx0" brushRef="#br0" timeOffset="50208">23062 8963 22110,'2'-35'-1333,"1"-1"0,0-1 0,-1 1 529,-1 1 1,-2 1-71,-12 0 0,0 0-500,7-28 885,-19 34 1,1 2 463,17-20-331,-41 11-768,41 10 509,-36 10 1489,26 8 452,-5 38 702,1-5-60,19 32-1897,-5-8 473,7 9-836,0 7 472,12-14 0,1 1-875,-11-13 0,2 1 248,9 4 0,5 3 1,-1-4-475,-2-6 1,0 0-92,10 21 1,2-2 677,-8-26 0,1-3-199,-2 6 0,-1-1-1020,6 14 8,-11-20 1501,5 2 1,-15-21 0,4-5 0</inkml:trace>
  <inkml:trace contextRef="#ctx0" brushRef="#br0" timeOffset="50350">22625 9029 24808,'-6'-29'-8085,"0"2"5237,29-7 4332,1 12-723,13 4 0,5 3 800,20 0-1563,1 6 0,3 2-136,-23 3 1,-1 2 141,15 0 0,0 1 0,-17 1 1,-1 0-1,-1 0 0,1 0 0</inkml:trace>
  <inkml:trace contextRef="#ctx0" brushRef="#br0" timeOffset="51571">23880 8842 23459,'-2'-25'-7503,"1"5"4903,-11 8 1783,-2 7 1723,-7 2 153,0 3 79,2 0-285,-13 18-384,8-13 1359,-20 27 66,22-13-475,-11 14-1073,19-6-926,3-2-306,8-4-442,3-7-737,28 5 693,10-10 1426,-2-3 1,2-2-212,24 1 242,2 1 641,0 1-67,-18 0 78,-12-1 1,-2 1 630,-2 1-408,2 9-1693,-22-6-680,-6 12-379,-28-7 2387,1 6-554,-11-8 0,-6-2 46,-15 8 50,1-3 0,-1-1 0,21-6 0,1-2 0,-11 3 1,0-1-1</inkml:trace>
  <inkml:trace contextRef="#ctx0" brushRef="#br0" timeOffset="51971">24463 8266 21660,'3'11'-7884,"1"0"4961,0 3 1597,0-3 730,2 8-17,-1-4 354,6 13-201,-4-10-1865,3 13 2237,-3-12 19,-2 12 309,-1-14-669,-3 5-134,0-9 689,-1 0 0,0-2 0,0 1 1</inkml:trace>
  <inkml:trace contextRef="#ctx0" brushRef="#br0" timeOffset="52168">24618 8173 22470,'11'0'744,"-1"-1"-679,1 22-4509,-3 6 925,0 14 3177,-4 0 1,-1-6 0,-1 0 0</inkml:trace>
  <inkml:trace contextRef="#ctx0" brushRef="#br0" timeOffset="52669">25213 7934 25348,'0'-9'-6655,"-15"1"6368,11 25-224,-12-2 2036,16 25-2666,0-2 417,23 9-495,-18 9 180,16-25 0,3 2 738,-8 19 1,1 1-410,3-12 1,3 1 368,-4 4 0,1 4 0,-2-4-790,-1-5 1,-2 0 898,1 0 0,0 4 0,-3-4 0,-4-7 1,-3 0 215,6 29 0,-8-2-151,-34-1 8,5-6 0,-6-4 684,-3-26 0,-4-4-166,-3 2 0,-3 2 0,3-3 0,0-3 1,0-1-1,-15 5 0,-1 0 0</inkml:trace>
  <inkml:trace contextRef="#ctx0" brushRef="#br0" timeOffset="53005">26067 8693 27867,'5'-2'2063,"-2"0"-2745,0 0-420,-2 1 0,-1 15 0,1 5 0</inkml:trace>
  <inkml:trace contextRef="#ctx0" brushRef="#br0" timeOffset="53234">26158 9372 24718,'25'27'-5144,"8"-2"4944,-20 6-1856,3-12 1636,-6 9-778,-10-16 1125,-23 12 1501,-3-7-2031,-13 2 0,-6 0 643,12-6 0,-4 1 177,-9 4 1,-7 2 0,3-2 0,-1 0 0,0-1 0,4-1-1,0 0 1,0 0 0</inkml:trace>
  <inkml:trace contextRef="#ctx0" brushRef="#br0" timeOffset="88176">5858 6824 20359,'0'39'-6344,"0"-6"4207,0 2 1031,0-3 518,0 6 154,-10 27 477,7-11-40,-2-18 1,0 1-1245,5 16 1241,0 2-90,0 2 180,0 3-90,0 3 0,0-29 0,0 3-156,0 20 1,0 2 69,0-12 0,0 3-3,0 9 0,0 6 1,0-5 88,0 1 0,0-2 0,0-6 0,0 3 0,0-3 45,0 8 0,0-3-45,0 1 0,0 0 0,0-1 0,0 2-6,1-5 0,-1 3 1,-1-3 128,-7 6 1,0 2-104,6-13 1,3 4 0,-1 0 0,-3-5 127,-10 8 0,-1 1-103,9-3 1,3 8 0,0 1 0,-1-8 27,-3 5 0,0 1-16,2-6 1,0 7 0,1 0 0,0-8-7,0 3 0,0-2-43,0 6 1,0 5 0,-1-6-27,0-6 1,0-2 27,1 3 0,1 4 0,-1-6-105,0-8 0,0-1 77,0 8 0,-1 5 0,0-6 12,2-15 0,-1 0 44,-1 27 0,0-3-19,1-13-18,2-11 1,0-1-83,0 3 44,1 21-69,0-26-23,0 8-6,0-5 9,0-9 94,0 14-159,0-17 238,0 16-211,0-16 164,0 10 0,0-13 0,0 1 0,0-3 0,0 4 90,0-7-180,0 2 90,0-11 90,0 0-90,0-6 0,0 0 0,0-1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1:34:43.557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1980 743 24539,'-22'23'-375,"-13"15"17,31 13-700,-12-19 0,1 0 470,11 25 38,-8-8 0,-2 2 225,6-11 1,1 0-9,0 15 0,0-2-275,-4-14 1,2-3-2,8-1 0,0 0-58,-2-1 0,-1 0 490,3 10 0,2-1-732,-1 19 811,0-16 0,0-2-272,0-3 267,0 11-98,0-33-354,0-1 619,0-37-258,0-2 219,0-27-115,0 0 90,0 4 0,0-4 45,0 9 0,0-3-75,0-8 0,0-5 0,0 4 30,0 2 0,0 0 0,0-14 0,0-1-12,-2 4 0,4 5 158,7 14 1,1 0 55,1-21 1,2 2 200,10 2-20,9 11 1,0 3 860,-8 9-585,10 10 1,2 6 1459,-7 11 51,5 4-562,-12 4-417,-2 27-1903,-3-5 18,-8 12 0,-2 4-962,0 14 827,-1-1 1,-6 3-146,-12-19 1,-1-1 130,11 11 0,-2 0 237,-20-1 1,-4-3 352,11-12 1,2 1 814,-7 15 1,-2-3 1091,-25 1 230,31 5-1098,-14-13 123,22-13-1008,-3 10 25,6-18-1235,28 14-352,9-14 881,0 0 1,2 0 627,19-2 1,8 5-1,-15-6 1</inkml:trace>
  <inkml:trace contextRef="#ctx0" brushRef="#br0" timeOffset="305">2917 1424 23549,'-26'-2'-112,"-35"1"260,35-1 69,-12 10 1,-2 1 453,-1-5-527,-13 30 156,20-30-185,5 36-465,2-23 862,3 33-1143,12-20-610,2 19-667,35-23-228,13 11 79,15-19 1081,5-3 824,-23-12 1,0-1-570,19-2 1071,-8-8 0,-2-4 816,3-17-622,-14 4 1,-2-4 945,-6-15-1476,-3-14-172,-18 27 1,-4-8 0,0 16-1</inkml:trace>
  <inkml:trace contextRef="#ctx0" brushRef="#br0" timeOffset="553">3377 1419 22470,'0'27'-6386,"0"-5"4258,0 1 1063,0-1 427,0 1 212,0 4 122,0 0 166,0 13-1368,0-10 1506,0 7-180,0-17-270,19-2 79,-14-7-1049,33-3 1768,-20-4 0,18-3 0,-6-1 0</inkml:trace>
  <inkml:trace contextRef="#ctx0" brushRef="#br0" timeOffset="716">3775 1354 23009,'7'-8'-657,"-2"2"396,0 6 648,-1 0-119,4 15-3034,-2 18 998,5 7 1063,-3-3 0,1 0-1264,7 13 998,0-6 1,2-1-1007,7 5 539,-1-10 1,2-3-1101,10-1 2766,0-11 1,2-4 0,11-7-1,-14-7 1,0 0 0</inkml:trace>
  <inkml:trace contextRef="#ctx0" brushRef="#br0" timeOffset="917">4503 940 24179,'-16'-26'-7762,"12"5"5219,-12 7 3087,3 7-85,10 27-391,-10 37 141,13 3-508,10-16 1,0 0-1740,-6 15 2088,5-27 0,2 1-282,-2-1 0,-1 1-1035,1 12 0,-1 0 217,3-12 1,-1 0 916,3 18 0,-3-2 0,-8-1 0,8 12 0</inkml:trace>
  <inkml:trace contextRef="#ctx0" brushRef="#br0" timeOffset="1069">4282 1425 23369,'0'-35'-6025,"0"10"3896,17-10 2949,16 19 1272,30-2-1022,-1 12-1064,-27 3 0,0 1 11,6 1 1,-1 2 0,-7 6-1,0 2 1,10 1 0,0 1 0</inkml:trace>
  <inkml:trace contextRef="#ctx0" brushRef="#br0" timeOffset="1253">5280 1387 24269,'-31'11'2546,"12"3"-2804,7 5-1558,12 1-1858,0-3 805,0 3 2382,16 13 0,-12-7 1,11 9-1</inkml:trace>
  <inkml:trace contextRef="#ctx0" brushRef="#br0" timeOffset="1419">5172 959 24449,'-7'-8'-7284,"5"1"2285,-8 3 4522,9 17 1,17 6 0,8 15-1</inkml:trace>
  <inkml:trace contextRef="#ctx0" brushRef="#br0" timeOffset="1755">5585 1370 22020,'5'23'-7082,"1"-7"4079,2 11 1607,-2-12 372,5 11 297,-6-11 283,2 5 76,-4-8-1646,-1-2 1998,0-1 422,-1-2-538,1-2-121,-1-3 68,4-1 1877,5-34-345,1 8-93,7-30-31,-1 14 75,1-4-13,2-2-389,-6 16 0,-1 0 697,6-10-1740,8-11 681,-14 37 209,5 0 379,-7 15-196,2 0 2,4 22-1904,-4 9-571,13 29-697,-9-11 281,-2-14 1,2-2 1528,6 6 1,9 8 0,-6-19-1</inkml:trace>
  <inkml:trace contextRef="#ctx0" brushRef="#br0" timeOffset="2166">6503 1103 24449,'-47'21'2798,"1"5"-2465,19 14-1974,-9-2 1248,32-5-1559,-12-1 1319,16 13-665,0-13-298,16 8-1477,-12-19 651,38-2 2067,-21-5-726,36-3 2076,-22-5-546,17-3 1031,-33-18 487,15 12 899,-30-29-1932,15 27 850,-18-35-1930,5 23-420,-6-18-887,0 13-117,0-1-216,0 32-11,0 1 1585,0 34-908,11-11 1,1 2 390,-6 23 163,15-4 0,3 0 258,-12-22 0,-1 1 49,9 18 1,-1-2-472,3 3 468,-13-10 1,-5-1-232,-4-4 776,-23 19 364,17-37-903,-27-7 1,-5-4 1513,12-2-778,-40-3 0,35-20 1,1-5-1</inkml:trace>
  <inkml:trace contextRef="#ctx0" brushRef="#br0" timeOffset="2334">7355 1130 25348,'0'18'-3193,"0"-4"1</inkml:trace>
  <inkml:trace contextRef="#ctx0" brushRef="#br0" timeOffset="2466">7530 1616 26517,'0'13'-6475,"0"-3"5942,0-3 1,0-4 0,0-2 0</inkml:trace>
  <inkml:trace contextRef="#ctx0" brushRef="#br0" timeOffset="4071">9052 625 25348,'-13'-4'-2683,"10"14"951,-10 17 1420,13 13-1261,0 14 524,0 3 674,0-6 1,0 3 98,0-12 0,0 2-263,4 8 1,0 4-1,0-4 35,-2-5 1,-1-1 270,3 3 0,1 5 1,-2-6-288,-3-9 1,0-2 569,0 11 0,0-3-50,0 6 0,0-7 170,0-9 210,0-2-276,0-15-152,0-19-49,0-31-93,0-17 20,1 0 0,-2-3 88,-6 11 1,0-3 43,5-9 0,2-8 0,-2 4 2,-5 1 1,0-3 49,9 3 0,3-8 0,2 0 0,-3 8 125,-3-4 0,3 1-49,2 10 1,4-5 0,1 1 0,0 9 202,3 5 1,4 4 102,4-4 0,5-2 0,0 6 400,0 10 1,2 2 93,14-12 0,0 5 1236,-2 16 76,12 2-201,-19 12-587,-1 26-1686,9 19-325,-25-15 1,-1 1-355,2 5 0,0 3-279,-3 10 1,-2 2 69,-5-11 1,-1 2 320,-1 6 0,0 6 1,-1-5-238,-3-3 1,-1-1 312,1 5 0,0 5 0,-3-6 123,-8-5 0,1-2 57,7 12 1,-3 0 766,-11-7 0,-4-4 0,6-10 1,-2-2-1,-8 8 0,0 0 1</inkml:trace>
  <inkml:trace contextRef="#ctx0" brushRef="#br0" timeOffset="4231">8767 1197 22380,'42'-15'2371,"2"1"-2316,9 0-62,5 1 0,-26 6 1,2 1-1,0 0 0,0 0 1</inkml:trace>
  <inkml:trace contextRef="#ctx0" brushRef="#br0" timeOffset="4650">10267 1101 23909,'-17'21'-981,"4"9"-717,13 15-780,0 3 991,0-5 586,0 3 193,0 3 87,0 0-1077,0-14 1,0 0-1319,0 16 2812,0 13 1,0-25-1,0-2 1</inkml:trace>
  <inkml:trace contextRef="#ctx0" brushRef="#br0" timeOffset="5266">10155 741 23909,'-8'-3'-3286,"2"1"162,2 0 2745,2 18 1,0-11 0,2 12 0</inkml:trace>
  <inkml:trace contextRef="#ctx0" brushRef="#br0" timeOffset="5499">10693 1549 22740,'0'15'-6116,"0"-1"3987,0-1 1245,0-3 156,0 1 302,0 7 212,0-3-104,0 16-1279,0-12 1597,0 5 90,0-8-449,0-3-91,0-2 0,0-3-180,0-4 893,12-1 0,-9-3 1,9 0-1</inkml:trace>
  <inkml:trace contextRef="#ctx0" brushRef="#br0" timeOffset="5655">10940 1259 22650,'12'-7'2633,"-1"1"-831,5 6-2393,-4 24-3259,4-18 3218,-6 46-1165,1-28 934,-2 9 1,0 2-1212,6 9 626,0-6 0,0 0-2547,3 4 659,9 10 2419,-6-21 717,3-6 0,1-5 0,1-3 0</inkml:trace>
  <inkml:trace contextRef="#ctx0" brushRef="#br0" timeOffset="6019">11528 757 24808,'0'-18'-5576,"0"3"3718,0 24 794,0 19 515,0 14 213,20 14-703,-16-3 709,14-24 0,2 2-829,-7 19 1,-1 2 862,4-14 1,2 2 80,-5 3 1,1 4 0,-2-4-68,-1-7 0,0 0-8,8 27 1,-1-3-463,-1-9 583,-4-11 0,0-6-353,-6-17 231,5-3 799,-5-29 1120,6-20-267,-1-9-5,4-15-440,-5 22 0,0 0 540,6-17-682,-3 10 1,0 3 593,0 3-554,8-3-769,-10 30 989,1 4 593,-2 7-571,0 0-24,0 25-3032,10 10-690,-6 15 2478,-2-12 1,0 0 0,0 13 0,-6-16 0,1-1-1</inkml:trace>
  <inkml:trace contextRef="#ctx0" brushRef="#br0" timeOffset="6185">10578 2180 27687,'-16'0'-2159,"0"0"-1799,4 0 2902,4-19 0,5 15 0,3-15 0</inkml:trace>
  <inkml:trace contextRef="#ctx0" brushRef="#br0" timeOffset="6766">13513 1022 25078,'40'-2'727,"-16"26"-4965,1 9 1639,-22 18 1088,7 1 278,-3-7 871,-6-11 1,-1 0 53,7 19-571,-7-20 0,0 1-893,0 24 1797,0-16-164,0 11 60,0-31-708,0-1 974,0-52-142,21 5 695,-10-15 1,1-4-164,5 17 1,1-1 289,4-20 0,-3-1 224,6-7-687,-10 22 0,0 3 439,1-1 207,-2 9 91,-4 12-692,-1 5 805,-1 7-582,-3 0 283,4 23-2471,-2-18 749,1 26 0,1 5-1003,4-5-968,7 21 0,2 2-654,5-4 2985,-3-11 1,1-3 0,10-5 0,4-3 0</inkml:trace>
  <inkml:trace contextRef="#ctx0" brushRef="#br0" timeOffset="7165">14568 1208 24539,'-55'0'180,"1"0"-180,13 0 0,-19 23 1122,16 4-919,12-3 1,4 3-315,7 12-687,1 6-153,40-15-1189,18 0 761,10-14 1147,-8-11 0,0-2-509,12-3 653,-10-7 0,-2-4 793,6-14 890,3 3 356,-23-22-164,-13 27-594,6-21-1164,-17 2-1285,7 11 9,-9-4-776,-17 13 22,0 8 541,-3 44 1386,7-4-282,12 2 1,2 4-153,-1 7 1,0 0 457,-1-9 1,2 2-226,5 5 1,4 5 0,-3-4 170,-5-4 1,2-1-228,19 12 1,0-1-1081,-18 13 584,18-33 1,-1-1 285,-17 23 277,14-21 1,0-2-304,-15 11-465,12 6-314,-16-29-1589,-43-20 3179,16 1 0,-4-19 1,0-7-1,-2-12 0</inkml:trace>
  <inkml:trace contextRef="#ctx0" brushRef="#br0" timeOffset="7749">15290 543 24539,'3'18'-6483,"-1"30"4595,-2 5 1529,0-2 0,0 1-126,0 14 323,0-20 1,0 0 90,0-10 1,0-2-17,0 0 1,0 1-712,0-2 0,0 2 958,-1 9 1,2 1-209,13 18-215,-13-15 1,2-2-406,21-2-624,-21 13 1114,15-34-131,-16-1-144,12-17 923,-9-2 301,6-3 990,3-17-306,-2-10 146,12-23-550,-7 6-25,4 1 246,-8 17-1149,-1 11 538,-3-5-1352,1 17 1467,-2-8-303,7 30-1509,-5-15 1167,14 57-1671,-7-33 829,5 19 0,2 2-1350,4-6 1208,2-4 0,3-6-1393,1-15 1909,-3-5 1,2-3 1600,4-9-482,22-22 2187,-28 1-219,4-23 146,-14-9-1157,-11 10-926,-4 5 0,-2 1-1065,-3-3-543,-1-18-745,0 34-708,-15 1 103,11 11 111,-10 33 2067,14 5-1066,0 19-375,7-13 1,3-1-667,9 8 1967,2 14 1,10-22 0,-9-2 0</inkml:trace>
  <inkml:trace contextRef="#ctx0" brushRef="#br0" timeOffset="7916">16082 841 25708,'-11'-30'-9769,"8"6"7997,-17 7-689,18 7 256,-7 26 1959,29-12 0,-15 45 0,15-14 0</inkml:trace>
  <inkml:trace contextRef="#ctx0" brushRef="#br0" timeOffset="8267">16767 1162 25078,'-28'-12'-2211,"-21"9"3067,28-19-3333,-23 20 3324,-11-6-567,22 8 364,-16 15 258,25 9-1001,12 25-175,0-8-923,21-4 1,3-2-131,-6 0-22,22-3 0,5-4 176,-9-8 679,10-8 0,3-2-582,-2-5 970,17 0 1668,-25-26 1509,3-19-504,-20-3-1125,-2-18-1477,-8 32-664,0-8-398,0 44-654,0 14-525,10 16 1,1 6-1559,-5 16 3454,13-21 1,0-2 0,-14-1 0,12-2-1</inkml:trace>
  <inkml:trace contextRef="#ctx0" brushRef="#br0" timeOffset="8553">16503 485 23279,'0'-24'-5486,"23"1"7900,-1 8-422,22 3-153,-5 5-461,23 3-870,-13 3-542,1 17 0,1 6-655,0-1 948,-5 11 1,-3 2-1533,-5-5 525,-8-4 1,-2-1-1055,3-1 275,7 0 447,-10-4 193,-7-12 208,8 6-373,-11-9 179,7-4 1167,12-34 1,-2 8 0,-10-2-1,-1 0 1</inkml:trace>
  <inkml:trace contextRef="#ctx0" brushRef="#br0" timeOffset="9232">18058 1084 25078,'-14'-17'-5585,"2"2"3233,12 5 1436,0 3 366,0 3 274,0 1 194,0 16-204,0 12-1311,0 26 1757,0-2-208,7-10 1,0-1-254,-3 12 183,4-5 0,-1-2-192,-7-3 940,10 16-1145,-8-63 967,12 13-45,-13-50-1728,15 0 1381,-7-15-796,6 14 0,3 0 989,8-11 0,-8 20 0,2 2 0,13-11 0</inkml:trace>
  <inkml:trace contextRef="#ctx0" brushRef="#br0" timeOffset="9638">18980 1210 24988,'-52'-20'-1984,"3"-12"220,13 28 2544,1-25-2095,-15 18 1655,17-3-394,-26 6 442,35 30-349,-9 8 692,26 14-1236,3 18-1290,4-21 746,25-2 1,6-2-416,0-2 1021,16-9 1,4-6-127,-4-10 422,-6-4 0,0-6 107,5-24 1188,-11 11 1,-2-3 1446,-2-28-285,4 1 212,-22-4-2037,-6 13-558,-4-17-1063,-3 28-634,0-4-383,-15 19 650,11 21 880,-10 15-45,14 13-1059,8-8 1,5 0-1027,11 13 2638,2 15 0,17-19 1,-12-2-1</inkml:trace>
  <inkml:trace contextRef="#ctx0" brushRef="#br0" timeOffset="9883">20012 1054 25708,'-23'-14'-3876,"17"-2"-687,-41 7 6056,29 0-1418,-23 5 1082,12 2-418,-15 21 764,12-15-1255,5 24 1,3 5 514,-1-2-13,10 13 1,4 3-2134,3 7 50,16-8 0,2 0-1709,-5 7 1289,19-20 0,4-2 1265,0 6 0,31-7 0,-10-4 0</inkml:trace>
  <inkml:trace contextRef="#ctx0" brushRef="#br0" timeOffset="10191">20470 1110 24988,'0'-21'-5756,"-20"4"4288,15 4-1110,-33 7 4197,20 2-674,-3 25 122,-4-16 199,22 43-2650,-19-25 2847,19 27-1482,-2-10 0,0 0 854,5 12-1854,11-3 1,0-3-834,-5-5 531,12-13 0,5-2-758,1-3 1795,14 3-647,2-19 2016,-12-21 868,-6-12-350,-11-11-489,-6-2-234,-5-6-891,0 9-97,0-9-516,0 16-995,-20 3-1717,16 4 2917,-16 1 0,9 7 1,-3 1-1</inkml:trace>
  <inkml:trace contextRef="#ctx0" brushRef="#br0" timeOffset="10603">20673 1148 26428,'0'36'-6296,"0"-5"4257,0 5 975,20-5-289,-3 21 183,5-13-114,-8-5 0,-1 0-773,5 3 1560,13 21 1,-5-29-1,-2 7 1</inkml:trace>
  <inkml:trace contextRef="#ctx0" brushRef="#br0" timeOffset="11151">21352 1155 26428,'-32'0'719,"4"0"-629,6 0-90,3 0 0,4 0-90,-3 9 921,2-7-749,-1 19-282,-3 3-40,7 5-543,0 23-318,10-19-741,19 26-731,17-24 268,7-4 1,5-2 953,-14-15 0,3-2 1320,18 7 1,-1-3 0,-1-9 0,14-3 0</inkml:trace>
  <inkml:trace contextRef="#ctx0" brushRef="#br0" timeOffset="11350">21618 550 26158,'-25'-11'-3169,"0"2"2422,-3 5 1122,-3 1-92,-29 3-849,6 25-740,-1-4 1,-1 3 1364,18 5 1,2 2-1,-16 7 1,1 0 0,15-7-1,0 1 1</inkml:trace>
  <inkml:trace contextRef="#ctx0" brushRef="#br0" timeOffset="11966">22980 1273 24898,'-7'-33'-7772,"1"3"5133,-1 3 1060,5 10 1021,-9 5 469,6 9 838,-13 23 581,3-14-1397,-2 23 0,1 6 1338,-4-5-559,7 2 1,1 5 391,-3 27-407,8-16-557,1-10 0,6-1-918,26-4-1209,5 11 264,16-32 1902,18 0 126,-22-30 1452,15 13-720,-29-24 1,-4-5-66,15 4-97,-11-15 0,-5-4 508,-5-6-608,-5 3 1,-4-2-1315,-8-12 188,3 20 0,-3 1-1495,-19-18-629,12-1 1755,-11 34 1,-3 0-324,7-7 0,1 2-418,-12-12 124,-8-10 571,17 39 500,-2 32 1893,6 35-728,10 17-729,0-9 0,0 0-115,-1-18 0,2-1-83,7 14 0,1 1-621,0-3 1,1-2 158,0-13 1,1 0-804,5 17 0,-1-3-2327,-2 0 3394,5 5 0,-8-28 0,-10-3 1</inkml:trace>
  <inkml:trace contextRef="#ctx0" brushRef="#br0" timeOffset="12099">23018 1141 24269,'-9'-51'-7909,"7"4"5982,-7 6-313,9-7 1669,25 20 977,16-3 440,14 24-659,11 3 1,-9 24-1,4 6 1</inkml:trace>
  <inkml:trace contextRef="#ctx0" brushRef="#br0" timeOffset="12501">24205 1233 23999,'-55'-30'-2949,"10"13"2241,-5-9-35,11 22 1532,-21-18-952,15 20 428,9-4 1,2 4 160,-4 25 66,-8 24 239,30 4-1114,5-11 0,8 0-370,26 1-438,-6-8 1,4-1-130,29 0 886,-11-10 0,0-3-256,12-6 38,12 4 690,-8-17 1149,-19 4 1112,3-24 623,-21 15-409,-9-30-2682,-3 16 213,-6-11-1120,-19 12 197,14 24 605,-28 13 1019,29 43-2871,-10-13 1228,13-1 1,2 2 390,-1 11 173,0-21 1,0-1 243,0 10 38,0-4-1507,0-7-2197,0 8 2565,0-15-1457,-17 7 3082,13-25 1,-29-2 0,14-10 0</inkml:trace>
  <inkml:trace contextRef="#ctx0" brushRef="#br0" timeOffset="12639">23748 741 24898,'31'-39'-1553,"-5"3"1736,10 19 0,5 5 642,12-4-1612,-5 8 1,2 6 596,10 19 0,-20-9 0,-1 3 1,14 25-1</inkml:trace>
  <inkml:trace contextRef="#ctx0" brushRef="#br0" timeOffset="13137">25945 1123 23639,'-36'-13'-809,"0"1"1,-3 0 0,-1 1 696,-1 1 1,0 1 137,-4 0 1,1 2 107,-1 2 0,1 1-53,1 0 0,-1 2 137,2 0 0,-1 3 35,3 7 0,1 0-96,1-7 0,1 3 523,-9 24 1,3 5 26,-15-4-292,17 13 0,7 4-396,9 2-291,11-16 1,4-1-594,6 10-767,4-3-189,28-6-626,-4-2 533,29-7 933,-6-5 817,-4-13 1,3-2 440,-11 1 1,3-4 118,6-5 1,5-5 0,-3-1 580,-3 1 0,-1-2 204,14-11 0,-2-3-94,-16 5 0,-3-1-24,-2-2 1,0-1-558,-3-2 1,-2-2-292,-2-1 1,-3-1-250,-1-3 1,-3-1-193,-3 1 1,-2-4-8,0-16 0,-3-1-594,-4 14 1,-3-1 24,2-25 1,-3 2-23,-1 30 1,-4 2-254,-9-7 1,-2 3-1100,7-10 732,-39 21 1112,39 4-599,-28 17 1913,31 22-795,-18 25 639,18 12-589,-1-1 0,0 3-10,4-17 0,0 2-595,0 6 1,0 6 0,0-4-499,-1-3 0,2-1 340,10 14 0,1-2-947,-11-18 0,4-4 1326,17-2 1,3 0-1,-4 26 1,1-32-1,-1 1 1</inkml:trace>
  <inkml:trace contextRef="#ctx0" brushRef="#br0" timeOffset="13503">26435 1095 25078,'-29'-26'-5658,"-15"4"5171,38 4-2279,-53 5 3888,36 7-380,-10 14 1,-1 6 1001,2 7-1444,7 11 0,3 5-764,5 9 707,7-13 1,2 2-561,7 0 1,2 0 550,-1 18-1249,11-13 1,6-1-1475,20 1 1113,-4-13 0,2-4-135,19-2 1162,-12-10 1,-2-6 1145,0-17 185,-6 0 0,-2-5 1564,-7-22-1643,-12 6 0,-1-1 1019,2-12-828,-9-16-833,0 19-760,-5 4-855,0 5-1031,0 5 171,0 8 1354,0 3 220,0 25-15,0 15 31,0 15-31,0 9-155,0-9-179,0 4-91,0-2 951,17-1 0,-13-4 1,13-2-1</inkml:trace>
  <inkml:trace contextRef="#ctx0" brushRef="#br0" timeOffset="13849">26838 1201 23819,'5'16'-8470,"-1"8"6131,-2 25 1941,-1-7-15,1 22 206,-2-28 110,0 12 85,1-13-1546,0-11 2228,3 1-505,-3-15-389,5-4 269,-4-3-340,3-3 1891,0-24-1201,3 18 1502,0-43-1158,3 27 37,-2-10 1,1-1 520,8-8-716,-3 7 1,0 0 1138,3 0-2361,5-6 1367,-11 27-1033,2-3 1290,-2 14 372,7-5 232,-5 31-3338,11 12-220,-11 14 137,-3-13 0,-2 0-834,0 10-774,-1 14 3068,-6-22 0,-1-4 1,-1-3-1</inkml:trace>
  <inkml:trace contextRef="#ctx0" brushRef="#br0" timeOffset="14066">26478 604 24988,'0'-22'-6475,"0"2"4346,0 7 1065,25-2 3670,0 8-1567,26-1-744,-6 6-2134,4 16 1637,-11 4 1,-2 1 0,-10-5 0</inkml:trace>
  <inkml:trace contextRef="#ctx0" brushRef="#br0" timeOffset="14265">27137 596 24898,'4'-10'-982,"1"2"665,1 8 1406,1 14-3724,20 4 2051,-7 17-814,24 2 1004,-16-7-1518,24 6 1067,-16-23-939,4 0 1,1-3-318,7-8 2655,-11-6 1,0-5 0,7-10 0,3-20 0</inkml:trace>
  <inkml:trace contextRef="#ctx0" brushRef="#br0" timeOffset="14883">28702 1363 25528,'0'-14'-5666,"-20"1"4931,15 4-1747,-34-2 3627,23 7-399,-16-2-380,9 27-286,5 11-2711,8 28 1770,4-7 693,13-17 0,6-2 1,23 5-1,-7-15 1,0 0-1</inkml:trace>
  <inkml:trace contextRef="#ctx0" brushRef="#br0" timeOffset="15165">29363 1345 24449,'-24'-12'-3020,"-8"2"2905,-13 4 703,1 2-148,11 4 166,2 17 619,1-13-570,4 33-1070,3-5 956,11 10-878,2 2-590,32-10-864,0-1 1021,12-10 1,5-2 72,-10-5 0,2-1 92,11 4 1,3-4 590,8-8 0,0-3 113,-13 0 0,1-2 421,26 1 1,-2-6 154,-31-7 0,-1-3 627,14-1 1,-6-5 787,-14-27-1763,0-3-267,-27 11-1754,-20-3-1410,-5-1 995,-10 13 1,-5 1 1923,9 7 0,-1 0 0,-12-6 1,-1 3-1,10 8 0,0 0 1</inkml:trace>
  <inkml:trace contextRef="#ctx0" brushRef="#br0" timeOffset="15368">29893 618 24359,'-47'-4'-642,"22"21"1851,-24-13-961,31 46-2130,-23-22 389,23 11 0,5 5 1237,-3 13 1,6-17 0,4 0-1,6 16 1</inkml:trace>
  <inkml:trace contextRef="#ctx0" brushRef="#br0" timeOffset="15583">30603 775 26338,'0'-9'-6026,"0"3"4167,-14 2 2985,10 21-1456,-11 20 500,15 12-903,0 17 93,0-5-203,0-27 0,0 1 403,-1 0 1,2 2-1272,7 17 1,0 1 21,-6-14 1,0 0 1598,7 12 0,-1-2 0,-8-15 0,0-3 1,0 32-1</inkml:trace>
  <inkml:trace contextRef="#ctx0" brushRef="#br0" timeOffset="15899">30423 1232 22740,'24'-32'-1089,"20"3"3047,-22 3-1870,25 4 1442,-9 5-657,5 4-129,2 4-500,17 5 138,-14 2-271,-9 9 1,-3 6-1067,5 14 107,10 11-1022,-21 4-650,-4-11 221,-3 2 19,1 11 85,-8-12 503,3 11 589,-12-24 772,0-1-739,-3-13 1032,-1-17 486,-2-15-314,-1-9-98,0-10-2072,0-16 1271,18 15 1020,-10 6 1,0 2-1,12-1 1,-9-11-1</inkml:trace>
  <inkml:trace contextRef="#ctx0" brushRef="#br0" timeOffset="16200">31590 1229 25078,'-23'-13'-4285,"-16"10"5281,20-10-2619,-17 13 2569,11 0-315,11 22-659,5-2-314,9 20-1254,0-8 913,23 15-1341,-17-12 1555,24-8 1,4-3-651,-8 0-344,36-3 1417,-25-8 131,-1-11 1427,-1 4-261,7-6 936,-14-20-171,2-9-1067,-20-13-1083,-4-1-2273,-23-10-307,13 13 2285,-16 12 0,0 2 0,14-7 0,-17 2 0</inkml:trace>
  <inkml:trace contextRef="#ctx0" brushRef="#br0" timeOffset="16585">32048 1131 23999,'7'0'0,"0"0"270,0 0-270,-2 0 180,7 18-2646,-7-14 1309,5 47-264,-7-30-473,0 30 184,-3-11 203,0-8-89,0 9-91,0-22 479,0 0 763,0-30 824,25-22 1187,-19-6-1017,17 12 0,2 0 1391,3-24-708,11 12-422,-17 11 0,-3 0 619,-4 2-228,18-2 511,-25 20-1458,11 27-989,-12-13-398,-4 26 0,-1 6-473,5-9 379,-4 5 1,1 2-1769,10 22 2564,0-12 0,9 7 1,-2-19-1</inkml:trace>
  <inkml:trace contextRef="#ctx0" brushRef="#br0" timeOffset="16981">32842 1391 24359,'0'-22'-5306,"0"-7"3267,-20 8 946,15-4-255,-29 11 1944,31 3-1978,-10 23 2534,13 4-2928,22 20 1366,0-5 156,20-14 1101,-22 2-261,9-17 245,-19 6 947,6-25-1249,-5-5 813,-9-19-341,2-2-723,-4 5-1020,0 8 546,-12 37 789,9 24-812,-9 20-369,11-7 1,2 2-442,-1 18 962,5-17 0,3 7 1,-2-6-123,-4-8 1,0 0 77,8 9 0,2 4 0,-3-7-166,-6 18-789,3-14 1,0-2 556,-6 2 335,0 7-318,-19-16 666,15-14-3536,-56 1 3953,34-19 1,-38-3-1,23-6 1</inkml:trace>
  <inkml:trace contextRef="#ctx0" brushRef="#br0" timeOffset="18415">1837 3083 25348,'-8'-11'-6732,"3"0"3646,0 5 2845,4 2-752,0 20 1238,21 8-399,6 14-25,15 1-611,-11-10 1,1 0 890,-9-5 0,1 2-846,19 22 0,0 1 155,-15-19 1,0 1-278,4 3 0,2 3 1,-3-4 845,-1-2 0,-1-3 1,8 9-1,-1-2 1,13 10-1</inkml:trace>
  <inkml:trace contextRef="#ctx0" brushRef="#br0" timeOffset="18619">2933 3199 24718,'-45'0'0,"19"18"875,-16-13-558,23 36-1774,-23-20 2285,9 24-1021,8-18 1,-1 0 56,-11 18 23,13-16 0,0-1-120,-7 9-309,6-2-674,3-7 837,6-5-1892,4-5 1238,4-5 1092,0-6 0,3-4 0,-1-3 0</inkml:trace>
  <inkml:trace contextRef="#ctx0" brushRef="#br0" timeOffset="18784">2412 3247 23729,'-2'-48'-6031,"1"3"4067,0 8 2064,1-9-500,19 24 1817,5-4-170,11 25-158,18 15-1720,-16 12 939,1-2 1,0 3-155,-14-4 0,0 3-889,10 6 1,5 4 0,-4-3 95,-7-4 1,0 0 471,6 8 0,4 4 0,-4-5 0,-7-9 0,-3-1 0,9 7 0,0 0 0</inkml:trace>
  <inkml:trace contextRef="#ctx0" brushRef="#br0" timeOffset="18966">3667 3212 24718,'-49'0'0,"22"18"819,-19-14-557,26 35-1564,-20-20 2152,11 20-1340,1-3-763,1 2-952,2 6 2008,3 2 0,4 1 0,2 0 0</inkml:trace>
  <inkml:trace contextRef="#ctx0" brushRef="#br0" timeOffset="19289">3975 3544 23279,'21'-8'2821,"0"-2"-2084,4 0-286,2-3-175,3-1-160,3-2-87,25-15-69,-15 6 295,-6 2 0,0-1-693,2-3 275,-12 4 0,-1 0-527,-3-4-103,0-7-122,-17 12-601,-4 2-386,-2 1-114,-23 2 541,18 3-1041,-49 6 2185,10 3 278,-14 3 554,0 19 1087,19-13 9,6 33-181,5-19 290,4 35-111,13-17-2264,2 16-555,9-14-1209,31 1 10,-10-12 1,4-1 2205,6-7 0,3 0 1,2 4-1,-1-1 1,23 5-1</inkml:trace>
  <inkml:trace contextRef="#ctx0" brushRef="#br0" timeOffset="19750">4983 2847 23909,'-18'-5'-1961,"-7"2"2126,22 22-2340,-7 19 1203,10 11-318,0 12 783,8-21 1,1 0-590,-5 25 121,12-21 0,-1-1-782,-11 18 277,22-3 1043,-19-12 1,-1-1-337,8 8 521,-4-14 1,-3-4 98,-5-10 448,5-6-1417,-7-5 1255,3-8-686,1-22 1610,10-19 1,-3-11-67,7-9-189,-5 22 1,1 0 485,11-18-399,-3 11 1,2 2 291,6 1 721,19-4-539,-20 25 339,23 7-185,-25 29-1512,15 10-237,-26 13-1299,2-1-262,-12-11 100,-3 0-235,-2 10-117,-1-13 130,-21 15 2427,-6-23 541,0 5-1330,-31-11 934,37-8 1,-31 1-1,25-7 1</inkml:trace>
  <inkml:trace contextRef="#ctx0" brushRef="#br0" timeOffset="20116">6440 3062 24359,'-21'-10'-3215,"15"-1"-1391,-46 2 5854,26 1-891,-10 3 1,-4 2 352,-8-1-52,-17 1-167,10 3-581,16 13 1707,-4 5 1237,30 18-3424,4-5-84,28 6-1327,18 12 337,8-9 965,-17-13 0,2 1-37,4 1 0,0-1-275,-9-7 0,2 2-43,24 18 1,-2 1 567,-7-2 305,-9-10 0,-6-2 636,-16-5-754,-3-4-394,-8-3 508,0-3-82,-23-3 2128,-12-3-602,-14-3-1554,13-2 0,0-3 712,-8-14-130,-12 12 1,26-34 0,2 10 0</inkml:trace>
  <inkml:trace contextRef="#ctx0" brushRef="#br0" timeOffset="20318">6935 3192 23099,'15'19'-5771,"-2"-15"6596,-3 34-3390,-2-14 773,-2 10 1102,0 9 190,-1-16 197,-1 18-1593,1-20-1075,5 25 59,-3-26 2854,5 11 1,-5-21 0,0-2-1</inkml:trace>
  <inkml:trace contextRef="#ctx0" brushRef="#br0" timeOffset="20467">6910 2826 25258,'-4'-13'540,"0"5"1,0 17-1,1 8 1</inkml:trace>
  <inkml:trace contextRef="#ctx0" brushRef="#br0" timeOffset="20716">7685 2748 25528,'0'42'-6296,"0"3"5488,-6-12 1,-1 2 419,3 23 96,-3 0 0,1 2 130,5-23 1,2 0-218,7 27 0,0 1-15,-6-27 0,0-1-1661,14 24 1,-1-1 1295,-13-26 0,-1-1 663,12 18 0,-1-1 0,-9 1 1,8 10-1</inkml:trace>
  <inkml:trace contextRef="#ctx0" brushRef="#br0" timeOffset="20884">7702 3188 25708,'0'-8'-8185,"0"1"4798,20 6 4757,6-1-1279,14 19 1,-2-13-1,-7 14 1</inkml:trace>
  <inkml:trace contextRef="#ctx0" brushRef="#br0" timeOffset="21223">8423 3430 23729,'19'5'-1743,"3"-1"1687,3-2 663,3-1-56,2-1-3,2-8 0,1-1 132,8 5-354,-2-10 1,-1-2 360,-6 0 265,10-12-170,-22 3-946,0 1-15,-12 5-881,-5-1-745,-1 0-159,-28-10-433,20 9 1486,-25 3 1,-6 4-246,10 0 911,-11 6 0,-1 2 573,3 2 552,-7 2 492,20 17 531,1 11-237,11 27-1325,1-4-901,20-9 1,6 0-2110,7 10 256,13-6 1,6-1 2277,-13-19 1,2-2-1,13 7 1,3-3-1,-10-11 1,0 1-1</inkml:trace>
  <inkml:trace contextRef="#ctx0" brushRef="#br0" timeOffset="25537">2292 5567 24359,'-27'-16'-3674,"-12"0"3216,34 6-2851,-37 1 4160,22 4-220,-24 2 323,8 2-172,-1 22-368,-7-1 339,10 11 1,0 4-410,7-10 1,0 1 752,-9 11 0,2 2-1015,12-8 1,2 0-128,2 1 1,1 0-203,3 1 0,3-1-667,-3 33-781,7-4-122,7-4 271,23-22 1,6-2-1029,12 12 1623,3-19 1,5-4 588,-11-11 1,-1-4 307,6-2 1,0-2 231,5 1 1,1-4 274,1-9 0,1 0-183,2 9 1,0-4 0,0-18 0,-1-3-1,1 6 1,0 0 0</inkml:trace>
  <inkml:trace contextRef="#ctx0" brushRef="#br0" timeOffset="26182">3030 5903 22830,'8'-21'-2728,"-2"3"1325,-5 4-188,-21 8 2065,15-2-1890,-46 7 2694,24-2-698,-11 13 1,-2 3-81,-13-8 241,17 19 1,2 2 509,-16-2 847,6 24-1596,6-10 1421,9 2-2169,14-3-815,7 2-624,8-5-623,0-2 328,22-6 659,8-14 0,5-3 915,25 1 263,-2-16 1,0-5 889,2-9 10,-10-8 1,-2-3 850,2-10-648,-15 6 1,-4-2 701,-4-4-555,-5-11-1015,-17 11-1357,-5 14-983,0-6 160,0 21 158,0 22 189,0 17 439,0 28 185,0-7 245,21 15-449,-16-27 596,35 7 85,-35-20-135,37-6 1241,-24-9 57,21 3 465,-8-10 529,0 4 479,13-21 750,-14-6-65,15-21-437,-27 9-1191,2-9-818,-15 15-1044,-2 1-494,-16 13 80,9 21-246,-9 11 838,13 17-928,18 2-13,-14-7 345,33-2 1285,-17-18 382,29-1 841,-18-28 59,11-7-122,-24-11 383,4-10 201,-15 18-1007,0-5-818,-5 9-514,-2 36-895,21 10-1665,-15 25-387,36 4 1351,-24-11-883,20 0 2888,-9-4 0,1-2 0,1-3 0</inkml:trace>
  <inkml:trace contextRef="#ctx0" brushRef="#br0" timeOffset="26465">2937 5507 23279,'-2'-23'-5845,"0"-15"3993,30 7 4121,9-23-1487,17 22-23,-17 8 1,-1 2 449,11-1-240,14-4-396,-7 17 1537,-12 4-783,16 23-2853,-26-13-131,-10 23 1,-2 4 1030,2-5 1,3 33 0,-10-24 0</inkml:trace>
  <inkml:trace contextRef="#ctx0" brushRef="#br0" timeOffset="26632">4040 5008 23189,'-36'15'2867,"-2"16"-3502,21 10-2190,-13 13 519,26-4 1868,-11 3 0,15 4 0,0-1 1</inkml:trace>
  <inkml:trace contextRef="#ctx0" brushRef="#br0" timeOffset="26899">5415 5323 25618,'-24'-12'-2814,"5"4"1784,-2 1 1020,1 5 562,-17 0-13,19 22-224,-7-15 552,12 59-2261,-2-32 1155,5 26 1,4 5-1442,5 1 114,-4-1 0,4-1-772,22-2 1959,-19-22 1,1-1 0,18 11-1,-21-2 1</inkml:trace>
  <inkml:trace contextRef="#ctx0" brushRef="#br0" timeOffset="27199">4997 5759 23099,'0'-25'-6385,"20"0"7838,-15 5-2449,38 1 3323,-22 5-1285,21 3-80,-5 4-479,16 4-386,-13 3 491,-7 16 1,-1 5-1497,3 4 702,-9 11 1,-2 4-2443,4 1 392,1 15-367,-12-18-10,-4-2 342,-2-4 1108,-1 2 828,-4-13 65,0-4-107,-2-12 416,-1-22 881,2 13 1354,0-42-2063,9-2 462,-1-14-822,1 13 1,1 2 371,8-12 110,-8 20 0,1 2 1,10-10-1,1 2 1</inkml:trace>
  <inkml:trace contextRef="#ctx0" brushRef="#br0" timeOffset="27633">6103 5654 24988,'-21'17'274,"4"11"-1806,17 8-1414,0 7 1269,0-8 499,16 19-318,-12-14 747,13 10-1544,-1-21-77,-12-3 889,24-7 1671,-10-4-58,6-9 763,13-19 2039,-12 9-1862,-2-23 0,-1-5 793,5 4-867,-10-2 0,-1-4 1327,9-23-1344,-8 15 12,1-21-1513,-9 33-1208,-4-2 206,-3 18 704,0 24-740,-2 9 614,15 30-738,-11-6-218,13-10 0,3-1-373,6 8-46,14 12 2265,-2-19 1,-4-5-1,2-2 1</inkml:trace>
  <inkml:trace contextRef="#ctx0" brushRef="#br0" timeOffset="27834">7223 5699 25528,'-43'0'1079,"2"0"-1079,21 15 553,-9-12-244,26 30-2208,-11-17 1790,14 18-1321,0-4-347,0 22-449,19-10 152,-3-6 1,4 0-1308,25 3 3191,-5-12 0,1-3 1,14-6-1,-17-9 0,0-1 1</inkml:trace>
  <inkml:trace contextRef="#ctx0" brushRef="#br0" timeOffset="28233">7582 4695 25978,'-20'-12'-4261,"-6"3"3931,-2 5 886,-11 2-340,3 21 0,-2 5-735,4-7 1,0 2-356,-17 19 0,-1 3 909,9-7 1,0 0 0,-4 4 0,0 1 0,-2 2 0,1 0 0</inkml:trace>
  <inkml:trace contextRef="#ctx0" brushRef="#br0" timeOffset="29399">8102 5419 24539,'-9'-4'-2385,"0"0"1167,5-2-5346,1 0 7116,27 2 1,-18 2 0,19 2-1</inkml:trace>
  <inkml:trace contextRef="#ctx0" brushRef="#br0" timeOffset="29520">8347 5889 25168,'-23'12'1675,"6"-2"-1578,-1-6 1,2-1 0,-15-3 0</inkml:trace>
  <inkml:trace contextRef="#ctx0" brushRef="#br0" timeOffset="31056">2763 8755 22290,'-38'0'-90,"16"22"-59,-7 15-451,16 16-931,-3 12 398,-3-4 712,17-26 0,2 0 35,-7 4 0,1 1-365,4 2 1,2 1 21,-2 0 1,0 4 196,2-3 0,0 3 0,0-2-64,0 7 0,0 0 432,0-8 1,0 2 0,0-1-62,0 19 0,0-3 52,1-16 0,-2 1 189,-3-2 1,-2 3 0,-1-5 131,-11 22 364,1-21 1,-1-5 107,0-6 568,-7-3 124,8-23 1022,3-23-2338,-12-23-594,14-14 174,0 2 1,1-4-38,3 16 1,2-2-119,0-17 0,2-1 24,2 11 1,1 2-204,1-4 1,0 1-419,-1-1 0,2 0 1326,8-1 0,1 1 128,-9 0 1,2 1 106,16 2 0,3-1 144,-4-14 0,2 0-2,3 18 0,3-1-161,-2 1 0,2-2 1,-1 4 148,-1 8 1,0 3 89,8-8 0,0 2 584,10-2 182,0 9 28,-3 8-136,13 10 93,-14 6-404,18 20-810,-27 22-900,-9-4 1,-3 4-293,-8-2 0,-3 1 215,1 3 1,-1 1-132,-4 6 0,-1-1-24,0-10 1,-2 1 47,-8 22 0,-5 0 272,0-24 0,-3-1 643,-11 19 0,-4-2 714,8-20 1,-1-1 387,-17 21 1,1-1 698,-1-2-942,5-7 1,1-2 754,8-9-213,-5 8-421,22-18-798,2 4-612,9-10-887,36 15 237,-27-14 669,30 2 1,5-1-676,-13-2-173,14-1 0,3 0 1217,4 2 1,-17-3 0,0 0 0,14 5-1</inkml:trace>
  <inkml:trace contextRef="#ctx0" brushRef="#br0" timeOffset="31415">3757 9363 23909,'-39'-1'-494,"6"21"1721,-1 0-615,5 24-1562,0-3 576,9-4 0,0 3 29,6-9 1,1 2-67,-5 23 1,4 0-706,4 10 528,4-6 1,6-3-1332,27-6 562,-13-10 0,2-5-422,17-16 1312,29-3 576,-40-15 659,10-18 0,0-8 505,-5-3-1033,-5-24 1,-4-5 221,-5 0-527,-4 0 1,-2 0 571,-7 4-1695,-11 12 1,0 2 778,6 3 0,-17-5 0,22 22 0</inkml:trace>
  <inkml:trace contextRef="#ctx0" brushRef="#br0" timeOffset="31815">4242 9552 23279,'0'42'-6295,"0"-6"4166,0 2 1065,0-5 425,0 2 214,0 2 211,0 16-14,16-15-2067,1 18 1701,3-28 56,21 4 743,-26-21 75,30-19 1658,-23 3-1042,-5-23 0,-1-6 39,5 2 208,-5-14 0,-1-2 210,3-4-805,-7 18 0,0 1-332,5-20 1,-4 18-1522,3 0 482,-7 25 1306,6 20-924,-3-5 754,3 42-1617,-1-20 186,1 31 64,1-8 436,-2-11 1,1 1-1015,8 21-209,0-12 0,2-2-228,9 3 1904,-11-20 1,2-3 0,15 0 0,1-4 0</inkml:trace>
  <inkml:trace contextRef="#ctx0" brushRef="#br0" timeOffset="32054">5480 8979 25258,'5'-19'-3598,"-3"6"1711,1 31-291,-3 2 1426,0 26 101,0 19 340,0-8 217,-1-12 0,1 8 1,1-5-793,6-7 0,-1 0 656,-4 12 0,-2 6 0,2-6 17,4-14 1,1 0-728,-2 26 0,-2-1 316,-2-29 0,0 1-513,3 19 0,0-1 1128,-4 1 0,0 11 0,0-27 1</inkml:trace>
  <inkml:trace contextRef="#ctx0" brushRef="#br0" timeOffset="32202">5202 9569 24089,'0'-37'-6206,"0"3"4078,17 8 3294,-13 4-1748,30 4 2488,-30 3-2987,39 4 1644,-22 5-539,41 3 0,-22 3 1,15 0-1</inkml:trace>
  <inkml:trace contextRef="#ctx0" brushRef="#br0" timeOffset="32516">6077 10005 23099,'12'1'231,"1"-1"-235,7-14 674,-2 10-97,8-29-1010,11 6 706,-7-9-373,-3 10 0,0 1 120,4-6 73,6-9-44,-16 15-381,-5 0-239,-7-8-32,-4 7-388,-4-6-129,-26 2-346,19 10-681,-38-7 1114,19 17 561,-17 0 594,5 9 917,8 20 523,13 9-699,6 29-316,10-4-1129,7-11 0,3 0-2005,11 14 2439,8-6 0,6-2 0,-9-19 0,2-3 0,10 10 0,0-1 0</inkml:trace>
  <inkml:trace contextRef="#ctx0" brushRef="#br0" timeOffset="32899">7163 9369 26967,'0'-4'-9831,"0"1"9016,17 15 1,-12-9 0,12 10 0</inkml:trace>
  <inkml:trace contextRef="#ctx0" brushRef="#br0" timeOffset="33036">7442 9922 24629,'-13'3'-2458,"10"-14"0,-10 7 1,13-10-1</inkml:trace>
  <inkml:trace contextRef="#ctx0" brushRef="#br0" timeOffset="33270">7880 9394 26068,'0'-6'-5846,"0"2"3537,0 0 2043,0 2 0,0 15 0,0 4 0</inkml:trace>
  <inkml:trace contextRef="#ctx0" brushRef="#br0" timeOffset="33432">7973 9989 24988,'0'-9'-2458,"-12"10"0,10-29 1,-10 11-1</inkml:trace>
  <inkml:trace contextRef="#ctx0" brushRef="#br0" timeOffset="34132">9220 9397 23639,'-20'-18'-5399,"15"0"1518,-36 5 5054,35 1-3079,-57 5 3291,38 3-724,-13 10-1,-2 1 552,2-3-922,-11 33 1343,20-18 871,5 22-2489,7-8 1664,8 3-2595,5 0-495,4 2-551,24 11-594,-18-13 1352,26-9 1,4-4-359,-7-2 1338,4-10 1,2-3 441,7-3 790,2-5 257,-3 0 422,15-17 1152,-18-11-1628,-12 3 1,-2-2-53,-2-19 216,-6-16-1674,-10 28-677,-6-9-891,0 21 271,0 1-574,-17 10 969,12 31 754,-3 11 1,-1 6 140,8-2 0,2 2 50,-2 29 1,2-1 22,7-26 1,0-1 139,-6 27 0,0 1 44,6-28 0,-1-1-52,-6 10 1,-2-2-389,1 12-455,0-6-706,-8-16 1,-1-1 1444,4 3 499,-26 9 1,28-39-1,-11-5 1</inkml:trace>
  <inkml:trace contextRef="#ctx0" brushRef="#br0" timeOffset="34681">9660 9592 21930,'34'-12'3073,"-3"3"-2418,0 3-547,-3 3-178,-1-1-7,-3 1 41,0-1 77,10-3 348,-7-1-402,6-5 339,-10 0-248,-1-4-128,-1-2 22,-3-3-457,-2-2-239,-4-2-237,0-15-405,-8 11-356,0-17-353,-4 23 284,0-2-22,-20 11 747,-1 8 955,-13 21 1565,16 18-973,8 11-444,9-9 0,2 1-152,-1 9 115,0 18 180,23-5-1258,-17-15 337,26-12 1,5-4-1271,-7-1 1706,14-12 0,4-4 996,4-4-52,-17-10 0,1-5 320,3-3 1,-1-5 101,-9 0 0,1-3 217,19-15 1,0-2-151,-21 14 1,-2-3-541,17-21 1,-3-1-55,-17 18 0,-4 1-425,7-11 0,-4 0 17,2-17-1095,-7 1-62,-5 1 710,-9 20 0,-1 0-1031,1-13 606,-11 15 1,-1 2-1188,4 6 423,-12-1 221,17 20 519,-14 4 1288,11 22-475,-11 32 369,14 2-441,9-3 1,1 2 284,-5 7-324,14-17 0,0-1-269,-15 15 178,28 0-1551,-29-3 334,23-2-894,-24-2 1065,20-6-1412,-12 12 2639,1-21 0,-3 8 0,-8-20 0</inkml:trace>
  <inkml:trace contextRef="#ctx0" brushRef="#br0" timeOffset="34820">10610 9202 25978,'-5'-17'-8403,"2"1"5772,3 1 1477,22-4 2932,20 5-1483,8-1 0,5 1 0,-15 8 0,1 1 1,11-4-1,1 0 0</inkml:trace>
  <inkml:trace contextRef="#ctx0" brushRef="#br0" timeOffset="35666">9068 10958 23729,'-7'21'-3404,"1"-1"1961,6 23-448,0-2 936,0 9 289,0 7 215,0 6 254,-1-30 1,2 1-680,5 16 1,1-1 444,-6-12 0,1 1 69,4 23 1,0-2 164,-6 4 197,0-24 0,0-3 180,0 4-180,0-7 618,0-9-194,0-6-240,0-8-23,-15-6 2111,11-22-2867,-27-15 226,9-14 21,7 17 1,0 0-200,-15-27 176,20 25 1,1-2 141,1-1 0,2-2 42,1 0 1,2-1-877,1 0 0,1 0 1185,-1 1 1,4 0 48,11-11 0,3 2 409,-5 12 1,2 2 148,10-8 0,5 3 306,3 8 0,0 5 1280,19-12-1232,-6 13 1,0 3 1318,7 5-1317,-12 7 1,-2 3 364,-1 3-309,10 20-1204,-28-13-266,-3 29-2105,-11-10 158,-4 8 104,-17 14 772,-10-16 877,2-4 1,-3 0-1094,-18 3 932,-1 10 872,14-18 1,7-2 0,0-2 0</inkml:trace>
  <inkml:trace contextRef="#ctx0" brushRef="#br0" timeOffset="35965">10078 10979 25618,'-47'-2'427,"7"14"1382,-5-8-1834,9 24-28,-2-25 150,0 28-148,3-17 613,4 15-562,4-7 233,13 0-1218,-6 9 340,18-9-926,-8 16 293,33-20-172,5 10-911,28-19 1968,-13 1-187,1-10 878,-15 0-347,6-22 1201,-19-3-1986,11-25 369,-24 13-646,5-1 619,-8 15 1,-20 1 0,-5 1 0</inkml:trace>
  <inkml:trace contextRef="#ctx0" brushRef="#br0" timeOffset="36300">10620 10807 23909,'-45'-1'-541,"-1"0"580,-1 15 1200,7 1-364,16 17-1552,11 1-447,13-5-471,24 2-144,-17-8-337,44 2 1274,-13 10-1201,10-8 1116,-17-5 1,-5 0-85,-7 1 259,17 15 849,-33-20-368,-10 9 1331,2-17-1869,-60 2 1442,39-9-450,-13 0 1,0-1-1,6-1 1,-9 0 0</inkml:trace>
  <inkml:trace contextRef="#ctx0" brushRef="#br0" timeOffset="36533">11120 10459 24629,'3'39'-6679,"-1"-6"4483,-2 7 1312,0-2 353,0 6 178,0 3 100,16 4-632,-12 1-776,13-1 1464,-9-16 1,-1 1-715,7 16-227,0-11 0,0-1-398,-2 2 1431,3 17 0,-14-31 1,5 3-1</inkml:trace>
  <inkml:trace contextRef="#ctx0" brushRef="#br0" timeOffset="36654">10868 10870 24359,'-5'-35'-7709,"0"0"4984,26 1 3548,2 0-856,12 11 0,5 3 336,-10 5 0,0 1 0,14-4 1,1 1-1,-9 8 0,-1 0 0</inkml:trace>
  <inkml:trace contextRef="#ctx0" brushRef="#br0" timeOffset="37398">8828 12579 23909,'-8'20'-3414,"1"13"1312,7 14 355,16 7-229,-12-9 1166,11 6-249,2 0 249,-13 1-149,11-15 1,-1-1-531,-10 17 1140,2-19 1,1-2 14,1 5 549,-6-4-80,6-7-144,-8-6 431,0-6-101,-14-48-360,10 8-69,-3-5 1,-1-4-35,-10-11-238,14-7 336,-14-4 158,16 12 1,4-1-109,-3 12 0,2-2 125,11-22 0,0 0 1056,-5-7-646,25 18 0,5 3 1302,-8 0-801,2 18 1,3 4 1181,18 0 513,-15 10-454,18 4-415,-30 29-1881,2 12-671,-18 11-19,-16-2 0,-2 0-147,3 5 224,-24-1 1,-6-2-239,10-4-361,-14-9 1,-3-2-351,5 0 2018,-10 3 0,20-19 1,3-2-1</inkml:trace>
  <inkml:trace contextRef="#ctx0" brushRef="#br0" timeOffset="37798">9622 12491 22650,'5'15'-6741,"-1"1"4123,-3 18 2220,-19-1 1859,13-3-1446,-12-1 977,17-8-1475,0 8-1024,0-9 2158,0 7-535,0-5-523,0-5-1187,20 3 373,3-12 820,26-2 1580,-13-5 440,16-19 644,-22-8-304,10 3 870,-10-30-1364,-10 35 616,4-28-2193,-15 34 69,-2 0-412,-5 32-2044,-1 4 931,17 21-1274,3-10 1054,0-5-520,16-11 1331,-17-9-254,19 3-316,13-12 2110,-11 5 1,16-28 0,-16-5 0</inkml:trace>
  <inkml:trace contextRef="#ctx0" brushRef="#br0" timeOffset="37998">10485 12211 24359,'0'-30'-5666,"-17"4"2543,13 7 1447,-13 5 1941,17 6-378,-12 4 903,9 25-803,-9-2-407,12 22 420,0-3 339,0 28 80,0-10-579,7-17 0,1-1-316,-4 18-609,10-1 708,-6-18 0,-2 0-1483,-2 17 848,8-12 1,1-2-507,-3 1 1386,8 16 1,-11-34 0,-1 3-1</inkml:trace>
  <inkml:trace contextRef="#ctx0" brushRef="#br0" timeOffset="38133">10170 12561 23819,'-6'-27'-7639,"2"2"5142,22 0 2997,11 1-1,6 1 45,-4 9 1,1 0-298,19-9 0,1 3 0,-14 10 0,0 2 0,2 0 0,1 1 1</inkml:trace>
  <inkml:trace contextRef="#ctx0" brushRef="#br0" timeOffset="39540">9000 13900 22020,'-15'21'-1035,"11"22"-2158,-10-19 3429,14 28-1398,0-4 177,-10 7 765,9-12 0,0 1 83,-8-10 1,1 0-456,7 12 1,1-1-425,-7 15 1065,7-2-562,-2-21 1,0-1 615,1 13 171,-2-13 1,0-3 161,2-4 362,-3 3-765,2-22 91,0-3 217,0-7 1826,-1-16-2917,1 12-271,-1-34 488,2 17 257,1-11 0,-1-4-95,1-14 260,0 0 1,0 0-539,0-16-409,10 23 1,1 0 1824,-6-17-230,14 32 0,-1 0 747,-15-24-950,21 20 1,3 2 1101,-4-11-791,7 14 1,3 4 1330,2 5 78,19 3-327,-24 12-377,7 19-1461,-11 10-484,-8 9-1266,-2 20 12,-10-20-243,-6 27-74,-26-26 1298,19 9-612,-44-8 1501,20-12 538,-22 7 1,6-22 0,4-1 0</inkml:trace>
  <inkml:trace contextRef="#ctx0" brushRef="#br0" timeOffset="39932">9753 13970 23459,'-23'33'-290,"-3"4"-190,-2-3 548,-19 1 678,28-8-1068,-23 0 960,15 2-623,1-2-118,0 9 131,13-9-354,0 19-791,13-25-1859,19 10 1086,10-24 794,12-1 910,3-6 379,8-21 910,-12-7 56,10-13 422,-18 2 304,-4 9 718,-5 3-1431,-5 3-943,-1-1-589,-6 14-362,-3-1 60,-3 25-1716,-2-9 1012,2 38-589,2-22-2781,9 36 1681,-1-24 2708,7 6 0,2-13 1,1-2-1</inkml:trace>
  <inkml:trace contextRef="#ctx0" brushRef="#br0" timeOffset="40149">10585 13988 24539,'-28'-11'-1790,"4"2"1328,-23 3 1209,11 4-301,-12 2 30,11 16 709,-9-12-944,19 28-392,4-27 1226,5 45-1220,3-27-227,8 27-1631,3-3-307,32-12-252,-11-6 0,4-2-1196,33 1 3660,2 1 0,-9-20 0,3-6 1</inkml:trace>
  <inkml:trace contextRef="#ctx0" brushRef="#br0" timeOffset="40798">10283 13645 24359,'0'-7'-4857,"0"23"2819,0 10 973,0 16 337,0 3 392,19-3-713,-15 4 720,15 3-1973,-5 2 1775,-10 1 394,10 0-480,-9-16 0,-2 1-541,-1 17-125,2-11 1,0-2 1430,-4 2 0,0 10 0,0-20 0</inkml:trace>
  <inkml:trace contextRef="#ctx0" brushRef="#br0" timeOffset="40998">10180 14024 24988,'-8'-14'-7348,"0"0"4602,2 3 1349,1 1 409,3 1 567,1-1 260,1 2-669,26-8 522,-3 5-293,29-3 1,7 0 956,-22 5 0,0 1 1,26-4-1,1 0 1,-22 6-1,0 0 1</inkml:trace>
  <inkml:trace contextRef="#ctx0" brushRef="#br0" timeOffset="41350">11378 13959 25258,'-37'-16'-2152,"9"7"1714,-3-2 248,10 10 925,-2-3-665,1 4 315,-20 14 699,18-10-800,-15 28 513,23-15-214,3 32-955,6-14-827,4 12-412,3-13-615,24-2-1225,-18-1 1627,26-14 1,6-3-91,-8 5 1876,13-9 0,4-5 0,2-1 1,17-4-1</inkml:trace>
  <inkml:trace contextRef="#ctx0" brushRef="#br0" timeOffset="41702">11697 13408 25348,'-25'-50'-7543,"-10"6"5619,31 9 843,-24 11 1216,25 5-727,-21 11 1611,21 22-866,-7 7-857,10 25 1264,0 3-391,0 11-124,10-27 0,2 3-388,0 21 1,0 3 286,0-15 1,2 1-437,-1 4 0,0 5 0,-1-5 64,-1-8 0,1-1-267,3 22 0,3-4 123,14-1 75,-20 6-374,7-26 533,-13-16-693,5-3 918,-6-14 767,3-26 669,-1 2 173,12-38 74,-4 18 135,9-15-140,-6 17-15,2 2-16,-2 7-483,5 1-495,-6 14 627,7 3 559,-11 27-2740,5-13 1037,-9 39-2608,2-19-834,-6 28 3199,-2-16 0,0 0 0,-2 24 1,0-18-1,-1-1 0</inkml:trace>
  <inkml:trace contextRef="#ctx0" brushRef="#br0" timeOffset="42165">9123 15273 26248,'-8'12'-1326,"1"-9"-724,4 8 1618,17-11 1,-11 0 0,12 0 0</inkml:trace>
  <inkml:trace contextRef="#ctx0" brushRef="#br0" timeOffset="42306">9990 15615 22650,'12'10'-5281,"-4"-3"3221,-4-3 1131,-3-3-1003,4 1 2184,1-1 1,4 1-1,2-1 1</inkml:trace>
  <inkml:trace contextRef="#ctx0" brushRef="#br0" timeOffset="42442">11117 15571 24629,'20'0'-90,"-3"11"-4252,-6-8 4000,-5 8 0,-2-11 0,-2 0 0</inkml:trace>
  <inkml:trace contextRef="#ctx0" brushRef="#br0" timeOffset="42584">12023 15399 24988,'24'0'-2878,"-5"0"1583,-9 11 0,-4 4 1,-6 12-1</inkml:trace>
  <inkml:trace contextRef="#ctx0" brushRef="#br0" timeOffset="43438">9302 16497 24359,'0'-9'-5127,"0"0"3089,0 1 884,0 0 515,-16 2 1328,12 0-1613,-25 1 1946,3 3-1222,-20 1 1769,4 21 539,-15 6 216,26 12-1643,9-12 1,2 0-238,6 6 750,1 12-2021,13-2-1019,20-12-1280,12 17 181,13-27 1792,-10-8 1,-1-2 568,13-4 666,1-9 0,0-6 1174,-2-15-246,-6 4 1,-4-3 1296,-13-15 37,0-10-520,-17 21-1191,-3-12-1409,-3 15-938,-14 0-674,11 29 1367,-11 14-741,34 18-1114,-14 0 362,28-4 2340,-30 1 1,27 0-1,-10 0 1</inkml:trace>
  <inkml:trace contextRef="#ctx0" brushRef="#br0" timeOffset="43832">9750 16503 24629,'0'5'-5756,"0"15"3717,0 19 975,19 9-749,-2 15 910,5-14 191,-10 15 395,2-25-1965,-10-6 2163,10-9-592,-5-6 112,-4-10 915,7-18 1760,-4-21-964,-4-7-801,3-9 0,1-2 680,1-4-528,1 0 0,1 2 658,0 9 446,11-13-526,-10 33-1544,11 0 1607,-9 15 901,6 4-404,4 3-362,-4 21-1633,15 8 163,-11 10-896,13 16-978,-15-20-1096,6 12-667,-10-16 337,2-3 3143,-1-4 1,3-6 0,0-4-1</inkml:trace>
  <inkml:trace contextRef="#ctx0" brushRef="#br0" timeOffset="44398">10557 16414 23909,'0'12'-5846,"0"6"3718,0 25 1063,0-6 427,20 1-454,-14-9 312,35-1 654,-23-2-2108,18-4 2383,-8-7-267,12-5 1006,-8-6 356,20-4 852,-23-24 536,13-6-672,-21-14-177,0 3-478,-11-2-1170,-6 13-876,-1-6-611,-3 14-244,0 28-64,0 7-282,16 21 569,7 13-231,-2-17 588,19 7 536,-24-14-74,19-3 1068,-11-4-157,11-7 760,-9-3 744,13-6 606,-17-19 26,3-7-385,-12 2-284,-4-19-1636,-5 27-89,-3-18-1131,-1 12-405,1-2-7,-1 35-140,0 47 704,8-26 1,1 4 439,-2 9 0,-1 5 0,2-4 31,2-5 0,1 0 169,-1 6 0,1 4 0,-1-4-12,-1-7 0,0 0 140,0 4 0,1 4 1,-1-6-390,8 15 139,-10-16 0,-4-3-569,-3-18-1611,-17-4 3068,-11-13-120,-13-20 1,-8 13 0,6-13 0</inkml:trace>
  <inkml:trace contextRef="#ctx0" brushRef="#br0" timeOffset="45365">9018 17819 24359,'0'-12'-5396,"0"2"3357,0 3 1425,0 2 65,0 24 123,19 9-263,-15 14 295,15 4-1922,0 12 1783,-1-12 131,-1-6 0,0-1-188,-1 2-132,4 19 182,-12-34 282,3 3-109,-2-17 899,-8-5-617,5-4 1231,-5-18-573,1-13 214,-2-11-428,0 5 1,0 0 145,0-14 166,0-19-662,0 21 249,22 4 76,-16 5-116,33 6 1385,-35 8-1150,32 10 1914,-9 6-283,8 7-398,12 34-1298,-20-9-843,-4 11 0,-2 4-355,3 7-366,-10-16 1,0 2 109,4 28-1704,-7-19 398,1 15 631,-9-33 570,0-1 691,-2-35 855,-1-27 219,0-6-243,0 5 0,0 0 142,0-4-189,-2 8 1,4 2 293,15 0 542,-13-4-566,31 27 1586,-16 4 104,21 31-1643,-1 11-453,-5 12-301,-12-12 1,-2-1-468,7 9-1633,3-1 1,0-1 263,5-2 1616,-7-11 0,1-4 1,5-12-1,3-5 0</inkml:trace>
  <inkml:trace contextRef="#ctx0" brushRef="#br0" timeOffset="45715">10343 17951 24718,'-21'-7'-2281,"15"-2"-2274,-42 8 6256,28-3-1197,-24 4 313,2 15 499,11 7-606,-12 20-751,28-5-192,-6 11 1477,20-19-3063,-5 6 286,30-13-569,-18-4-1487,43-8 2287,-27 4-192,24-12 1813,-7 5-160,15-7 1428,-11-24 61,-9 11 1,-2-3 954,2-26 72,6 4-1468,-22 10 241,-2 4-1337,-8-1-205,0 0-910,-5 5-909,-1 25-880,19 11 1601,2 30-1783,2-12 1355,3-11 1,-1-1-162,-4 1 1819,11-7 1,2-3 0,1-3 0,13-2 0</inkml:trace>
  <inkml:trace contextRef="#ctx0" brushRef="#br0" timeOffset="45948">11263 17535 24988,'0'-23'-4946,"0"2"2997,-16 7 1352,12 3-463,-12 5 2097,16 18-1518,0 16 187,0 11-1212,0 10 1506,0-5 0,14 5-762,-10 4 912,9-16 1,3 0-2131,4 18 1053,-4-12 0,0-2-800,4 1-510,5 15 228,-15-33 1863,3 0 1,-5-16-1,-8-2 1</inkml:trace>
  <inkml:trace contextRef="#ctx0" brushRef="#br0" timeOffset="46082">10977 17828 24269,'-23'-17'-4824,"10"1"1934,5 4 780,8-6 1286,28 5 1355,6 0 1,5 0-259,-5 6 1,3 1-108,14-3 0,-1 0 1,15 4-1,-31 4 1,-1-1-1</inkml:trace>
  <inkml:trace contextRef="#ctx0" brushRef="#br0" timeOffset="46281">11857 17686 24449,'-41'0'539,"-5"0"-539,-2 0 0,8 18 1037,4-14-885,23 35-1351,-9-9 877,19 10-1121,-10 13-232,13-24-731,26 8-1804,8-11 3905,15-13 1,1 0 0,-11-13 0</inkml:trace>
  <inkml:trace contextRef="#ctx0" brushRef="#br0" timeOffset="46636">12012 17124 24449,'-11'-5'-1796,"9"17"213,-9 17 1119,31 34-1800,1-3 1514,-10-24 1,2 0-515,23 19 725,-31 3-464,13-30 0,1 1 323,-9 11 1,-1 0-165,20 18 165,-14-13 0,-3-1 654,-3-2 216,7 15 53,-11-35-2255,3-1 1763,-4-34 1679,-4-25-686,0-4-14,-1 6 1,2 3 61,17-1 688,-13-8-572,26 20 1516,-27 3-1406,24 9 585,-7 3 635,18 24-2113,-4 9-1611,0 11-1507,-8 4 2877,0-5 1,-1-2 0,0 1-1</inkml:trace>
  <inkml:trace contextRef="#ctx0" brushRef="#br0" timeOffset="46778">12952 17779 28406,'11'-6'383,"-3"0"0,-7 6 1</inkml:trace>
  <inkml:trace contextRef="#ctx0" brushRef="#br0" timeOffset="48202">13210 8277 22650,'-23'-20'-4743,"17"2"921,-42 1 5225,26 2-1036,-14 5 0,-4 3 429,-7-1-429,11 2 0,1 5 372,-9 21-3,-2 1 152,21 1 0,2 4 214,-2-2 0,1 1-900,-1 5 1,1 4-18,-8 20 0,3 5-377,8-13 1,2 4-31,2 6 0,0 7 1,4-5-314,5-3 1,2-1-118,1-6 1,0 2-1,4-4-424,10 3 1,2-3 160,-11 2 1,4-2-633,20-3 0,7 1 1422,-9-7 1,1 3 0,3-4 0,19 5 0,3-3 0,-10-6 0,0 1 0,0-1-1</inkml:trace>
  <inkml:trace contextRef="#ctx0" brushRef="#br0" timeOffset="51666">13892 8041 23279,'0'-7'-4316,"0"3"2637,0-3 1064,0 3 157,0 0 212,0 1-58,-12 2 1519,9 14-2375,-16 2 2826,10 23-1750,-4-7-1345,-7 28 783,7-18-161,-4 15 921,7-15 0,2-3 1,2-1-1</inkml:trace>
  <inkml:trace contextRef="#ctx0" brushRef="#br0" timeOffset="51848">14047 8141 23999,'0'-8'-6206,"-17"1"3963,-1 27 2185,-2 10 1,6 12-1,14 4 1</inkml:trace>
  <inkml:trace contextRef="#ctx0" brushRef="#br0" timeOffset="53337">14625 8868 22650,'0'-14'-5127,"0"1"3898,0-1 795,0 1 245,0 1 213,0-1 32,0 1-14,0 2-1549,0 0 1597,0 3 0,0 1-180,0 2 180,0 20-180,0 13 90,0 13 0,0 6 0,0-3 90,16 1-928,-12 4 770,28 0-282,-28-2 193,31-5-542,-8 10-301,12-19 829,-12-10 1,1-4 360,9-6 633,-4-6 0,0-2 609,6-5 453,25-19 411,-30-11-430,7-11-936,-26 10 1,-3-2-127,6-12-531,-8 7 1,-2 0-680,-4-9-319,-1-8-614,-3 19-800,0 6 522,0 4 217,0 2 577,-14 10 276,11 25 684,-11 14 641,14 17-884,0-1 106,14 10-539,-10-12-701,12-5 0,0-1-729,-12 3 384,28 10-858,-28-19 2145,27-1 1,-19-4-1,15-2 1</inkml:trace>
  <inkml:trace contextRef="#ctx0" brushRef="#br0" timeOffset="53682">15528 8914 24269,'0'-9'-6026,"0"2"3898,0 17 1063,0 8 517,19 34-762,-15-12 910,13-6 1,-1 0-180,-12 3-1294,10 11 1403,-6-17-34,-6-3 365,6 6-61,-8-12 1403,0 2 689,0-14-1279,16-49 349,2-8-375,-8 10 0,0-2-1,6 3 0,1 1-333,-4-7 1,1 1 64,4 9 0,1 0-1019,5-20 0,0 1 303,4-1 118,-10 20 0,-1 3 395,5-4 1,-2 9-1,-1 3 1</inkml:trace>
  <inkml:trace contextRef="#ctx0" brushRef="#br0" timeOffset="54148">16245 9251 25078,'0'-20'-5936,"18"1"7833,-14 1-2756,35-3 2788,-6-19-1569,9 4-127,-12 2 0,-2-2-38,9-12-327,-14 16 1,-1-2 1373,11-19-1506,-3-2 836,-2-4-1707,-2-1 975,-5-2-600,-2 2 211,-7 1-10,-2 1-260,-5 7 189,-2-13-361,-3 22 72,0-4 112,0 25 92,0 7 122,-16 7 983,-1 24 816,-2 2 92,6 22-1010,8-8 1,1 2-104,1 25-90,-5-16 1,1 2 10,6-10 1,0 0-63,-2 1 1,0 0-393,2 0 1,2 1-574,8 13 0,0 1-166,-7-15 1,1 1-544,12 23 1,5-3 404,-6-27 1,1-1 1173,11 17 1,4-3 0,22-2-1,-25-17 1,1 1 0</inkml:trace>
  <inkml:trace contextRef="#ctx0" brushRef="#br0" timeOffset="54552">17178 7828 22740,'0'-8'-5486,"0"0"3717,17 5 4727,0 0-1348,3 19-2850,6 7 384,-13 24-878,3-6-1934,2 4 1314,-16-9 2292,10 0 1,-11 1 0,2 0 0</inkml:trace>
  <inkml:trace contextRef="#ctx0" brushRef="#br0" timeOffset="54700">17500 7835 23369,'23'-9'3314,"-10"16"-7018,-4 12-422,-9 21 2565,0 4 1412,0 1 0,0 2 1,0-7-1,0 0 1,0 17-1,0 0 0</inkml:trace>
  <inkml:trace contextRef="#ctx0" brushRef="#br0" timeOffset="56365">18513 8772 22560,'0'-4'-5216,"0"1"3627,0 1 1514,0 0 336,0 1-687,21-1 2007,1 19-1689,25 2-587,-14 13 735,2-2 251,-12-3-491,-3 5-180,-1 25-229,-10-10-303,-14-3 0,-2 1 855,2 13-883,-21-17 1,-12 5-1,4-5 694,11-6 1,-1-3 433,-11 3 0,-7 1 0,4-5 0,6-7 0,2-2 0,-3-1 0,1 1 0</inkml:trace>
  <inkml:trace contextRef="#ctx0" brushRef="#br0" timeOffset="58653">19098 8646 24539,'26'-16'3028,"13"13"-2794,-23-26-1721,21 16 2589,-2-13-989,-3 7 0,3-1 244,21-15-347,-1 2 0,2-1 101,-23 13 0,1-1-568,5-3 1,4-1 0,-4 2 109,-6 3 0,0 0 505,7-2 1,4-2 0,-4 3 0,16-7 0,-14 9-1,0 0 1</inkml:trace>
  <inkml:trace contextRef="#ctx0" brushRef="#br0" timeOffset="60785">20982 7040 23009,'2'-7'-2441,"-1"-1"474,1 0 1557,-2 0-299,0-2 27,0 1 220,0-2 408,0 0-1453,0-1 949,0 2 184,0 0 6,0 0 368,0 1 0,0-1-90,0-1 90,-17 2 583,-3-5-188,-12 5 639,0-4-186,4 6 268,-7 0 10,-1 3 327,-24-1-98,14 3-971,7 1 0,1 0 688,-3 1-1050,-18 0 636,32 0-177,-1 0-190,15 0-58,7 0 8,2 15-1342,20 3-518,8 20-340,-2-6 165,12 4 208,-30-7-244,21 2 76,-22 4-88,8 2 835,-4 21 823,-5-12 300,2-5 0,0-1 2,-4 8-78,-9 0 0,-1-1 678,6 0-438,-14-6 0,0-2 706,14-8-51,-25 11 574,26-24-1061,-9 7 596,12-16-1313,0 4-126,0-5-97,20-1 600,6 5 420,12-7-355,17 2 741,-16-4-679,14 1 568,-13-2-101,2 2-572,-1 1-68,17 7 0,-16-2 0,12 5 0</inkml:trace>
  <inkml:trace contextRef="#ctx0" brushRef="#br0" timeOffset="61698">24008 6574 24089,'0'-6'-5216,"0"1"3267,0-1 975,0 0 425,0-1 213,20-3 2844,3-5-1066,2 4-747,28-10 1525,-30 11-1104,10 1 1,3 1 940,0-1 23,12-1-92,-4 1-2049,-10 6-235,12-2-102,-24 5-212,3-1 203,-16 1-53,-3 0-24,-4 12-1675,-2 5 75,0 19 314,0-6-34,-16 28 731,12-18-375,-12 21 364,16-14-512,0 5 1856,0 1-215,0-12 0,0 1-45,0 22-78,9-8 1,2-1-736,-6 9 512,12-22 1,0 0-927,-14 12 1011,25 1-327,-24-2 408,9-17 0,2 1-577,0 16 490,-4-10 1,0 0 56,7 2 111,-14-10 0,-1-1 710,1 2-770,-4 3 657,0-9-182,-19-11 1848,15 2-1261,-35-11 1679,19-4 15,-19-2-899,5-2-159,-3-2-617,-4 0-786,8-6 1,-1-3-1374,-21-9 469,5 2 0,-1-1 500,-13-1 1,21 2 0,0 1 0,-19-5 0</inkml:trace>
  <inkml:trace contextRef="#ctx0" brushRef="#br0" timeOffset="62664">19100 8737 23909,'26'18'-4486,"19"-13"5619,-22 34-4197,24-21 3288,-2 21-979,2-7 471,6 5 130,-25-18 0,-1 1-471,2 1 1,-1 1 263,0 1 0,0 0-957,0 1 1,-1 1 1380,0 0 1,-2 1 0,0 1 0,-1 0 0,-1 1 0,1-1 0</inkml:trace>
  <inkml:trace contextRef="#ctx0" brushRef="#br0" timeOffset="63298">20590 9355 24089,'-41'14'2649,"-5"11"-2317,8 14-1220,-2 8 138,10-5 102,2 5-81,5 4 82,10 4-583,5 1-1289,8 0 314,9-17 0,3 0 1811,10 17 1,-1-20-1,3-2 1,18 9-1</inkml:trace>
  <inkml:trace contextRef="#ctx0" brushRef="#br0" timeOffset="63769">20977 9808 23909,'0'-31'-5756,"12"-20"4816,3 6 945,6-10 1,3-1 193,-9 25 0,1-1-124,1-8 1,1-5-1,-2 5 39,8-20-32,-10 21 1,0 0-678,-1-14 1442,-1 1-691,-9 9 1,0 0-645,1-9 17,-1 10 0,-6 4-552,-16 14 114,14 2-220,-28 16 1776,19 29 19,-3 0-315,-2 25 0,4 6 1,8 12-286,-3-20 1,-3 6 0,4-4 120,7-9 0,2 0-542,-4 4 0,0 5 0,4-5-251,8-6 1,2 0-1508,1 23 0,3-2 1854,4-26 1,3-2-1,-1 7 1,1-1-1,16 8 1</inkml:trace>
  <inkml:trace contextRef="#ctx0" brushRef="#br0" timeOffset="64047">21653 9528 24539,'-25'-18'-4462,"-18"8"4940,37-4-4066,-45 12 5150,31-6-1530,-24 8 963,16 0-316,1 0-679,3 25 1229,-1 5-951,14 15 937,-1 13-2437,32-20-368,-15 12 257,29-25 0,6-3 279,-4 9 415,16-8 0,3-4 63,1-6 557,-14-6 1,0-1 582,1-6 460,8-17 1630,-35-10-1418,0-23-1817,-33 4-880,4 15 0,-1 0 1256,-8-4 0,-2 11 0,-2 2 1,-8-4-1</inkml:trace>
  <inkml:trace contextRef="#ctx0" brushRef="#br0" timeOffset="64398">22283 9372 24898,'-21'-12'-3797,"15"-4"-928,-35 14 6605,36-10-4231,-34 10 3580,17-4-496,-14 5 79,16 20-885,7 5 376,13 24 414,17-7-2935,-13 1 2714,31-9-1940,-30-1 43,32 0 70,-18 12-847,4-12 1083,0 13 541,-21-23 1162,-11 7 262,5-18-530,-32 2 1203,6-11-2339,-19-1 2106,8-1-1009,14-17 0,1 12 0,6-12 1</inkml:trace>
  <inkml:trace contextRef="#ctx0" brushRef="#br0" timeOffset="64783">22527 9430 23999,'0'35'-6296,"0"1"4258,0-8 974,0 2 425,20-6 29,-15 1-109,28-2 994,-30 1-2141,26-5 2245,-7 4-486,7-10 837,12-2 314,-19-8 480,10-3 548,-6-21-585,-6-6 982,6-24-1289,-14 11 44,0-10-1500,-9 23-348,-2-6-855,-1 13-207,0 26-139,0 10 165,0 19 102,0 5-908,14 12 241,-10-10 2048,10-7 1,3-1 0,1 3-1,17 8 1</inkml:trace>
  <inkml:trace contextRef="#ctx0" brushRef="#br0" timeOffset="65083">23222 9446 24539,'0'-12'-5936,"-14"5"5707,10 19-177,-10 10 1023,14 12-1588,0 1 123,0-2 279,0 19-937,0-11 1427,6-7 1,1-1-1109,-4 2 534,9 5-949,-12-20 1872,0-6 180,0-4-90,0-3-360,0-19-24,0-15-491,17-30 629,2 2-284,-1 11 1,2 1 126,9-10 250,-8 10 0,1 2 0,5-1 0,9-9 0</inkml:trace>
  <inkml:trace contextRef="#ctx0" brushRef="#br0" timeOffset="65383">23637 9706 22920,'9'13'-7024,"2"-3"5801,6-4 2023,1-3 376,5-3-41,3-15 195,21-9-218,-10-7-1030,-3 6 0,-1 0 2190,5-8-597,9-10-684,-20 12-665,-6 1-196,-5 1-816,-8 2-743,-3 1 343,-4 4-668,-1-5 89,-21 10 272,-2 0 318,-21 12 1356,7 27 752,1 12 84,17 15-805,6 3-1087,20-19 1,6 0-1470,9 20 2200,11-8 1,6-2-1,-11-18 1,2-2 0,12 7-1,0 0 1</inkml:trace>
  <inkml:trace contextRef="#ctx0" brushRef="#br0" timeOffset="72014">25577 6037 22470,'0'7'-6206,"0"-1"4258,0 11 883,0-5 427,0-3 212,0-1 122,0 0 76,0 3-1279,0 1 1507,0 3 0,0 2 0,0 3 0,0 17 450,0-6-180,-14 16 482,10-6-493,-10 7 209,14 6-328,-5-6 0,-1 3-111,5-10 1,-1 2 71,-4 8 1,-3 6 0,3-4-30,4-1 0,1 1 20,-6 8 1,-2 5 0,1-4-285,4-4 1,1-1 200,-3-7 0,-1 2 1,1-2-186,1 3 1,1-3 198,1 2 0,-1 1-41,2-3 0,-1 3-7,2-4 1,1 3 0,-1-2-39,1 7 1,-1 1 0,1 5 1,0 6-1,0-6 19,-1-7 1,2 0-72,4 5 0,3 4 1,0-5-140,1-6 1,1-2 86,-2-9 0,0 2 0,1-1-110,6 18 1,1-3 43,-5-15 0,0 0 53,2 1 1,0 3 0,1-4-173,2-7 0,0-2-11,-2 10 0,-1-2-57,3 10 147,-2-5 76,-2-3 133,-3-5 111,0-3 7,-2-3 274,-1 12 96,-1-13-126,-2 15 143,-2-24 46,-1 11 13,0-19-47,0 4-82,-17-9 1405,13-1-1581,-12 1 87,5 3 171,8-3 0,-19 0 1,8-4-1</inkml:trace>
  <inkml:trace contextRef="#ctx0" brushRef="#br0" timeOffset="72979">18803 6587 21300,'0'52'-5755,"0"2"3626,0-4 1155,0 7 695,0 8 111,0-31 0,0 2 16,0 2 0,0 0 218,0 2 0,0 2-415,0 23 1,0 2 342,1-15 0,-2 3 86,-2-8 0,-2 6 0,-1 1 1,2-4-78,2 17 0,-1-1 84,-6-6 0,-4 3 1,3-3-8,8-13 0,2-2 1,-1 0-35,-3 2 0,-1 0 0,1 0 7,0 0 0,1 0 1,0 4-23,2-2 1,1 3 0,0 1 0,-1-3 5,-2 1 1,-1-1 0,1 3-67,2 6 0,1 6 1,1 0-1,-1-8-5,0-10 1,0-5-1,0 4-9,0 6 0,0 4 0,0 0 1,0-5 11,0 10 0,0-3-45,0-8 0,0 2 1,0-4-5,0 4 0,0-4 61,0 0 0,0 0-25,-1-3 0,2 2 19,5 14 0,0 0-45,-5-18 0,1 0 5,3 21 1,2-3-136,-1-3-898,-5 7-26,10-33-1149,-5-9 2210,5-6 1,0-8 0,1-4 0</inkml:trace>
  <inkml:trace contextRef="#ctx0" brushRef="#br0" timeOffset="73819">19035 6290 21570,'36'-12'3060,"3"-2"-1930,-2 0-368,9-3-199,6 0-187,9-4-219,-7 6 0,2 0-91,-9 2 0,1 0 97,-5 2 1,4 0 0,-2 0-268,10-2 0,-1 2-19,5-1 1,0 0-45,2 0 0,4-1 97,-17 5 0,4 0 0,0 1 0,-2-1-44,4 0 1,-1 1 0,5-1 55,0 2 0,6-1 0,2 0 0,0 0 0,-7 2-32,-5 0 1,-5 2 0,0-1 0,3 1 15,2-1 1,3 1-1,2-1 1,-2 1 0,-3 0-17,1 0 1,-2 1 0,-1 0-1,0 0 4,3 1 0,0-1 0,1 0 0,-1 1 23,1 0 0,1-1 1,0 1-1,0 0 15,1-1 0,-1 1 0,1 0 0,0 0 5,0 1 1,0-1 0,0 1 0,0-1-30,-1 1 0,0-1 0,1 1 0,4-1 61,-9 1 0,3 0 1,3 0-1,-1 0 0,0 0 1,-4 0-20,12 0 0,-3-1 1,0 1-1,7 1 7,-13 1 1,6 0 0,3 1 0,1 0 0,-2 0 0,-2-1 0,-6 0 0,10-1 1,-6-1-1,-1 0 1,3 3-29,-2 2 1,3 3-1,0 0 1,0 1 0,-1-2-5,-6 0 1,0-1 0,-1 0-1,-2 1 1,-2 1-29,0 2 1,-4 1 0,0 1-1,4 0-12,6 2 0,5 0 0,1 1 0,-2 0 0,-7-1-83,0 2 0,-5-1 0,4 1 24,6 3 0,5 2 1,-1 0-1,-6-2-39,-12-3 1,-4-1 0,4 1-225,14 3 0,7 2 0,-1 0 0,-8-3-6,2 1 0,-1-1 390,-11-4 0,7 1 0,-2 0 0,-9-3 0,-4-2 0,-5-1 0,11 2 0,-1 0 0</inkml:trace>
  <inkml:trace contextRef="#ctx0" brushRef="#br0" timeOffset="74597">19397 10402 21570,'38'3'213,"0"0"1,24 2-1,1 0-212,-12-2 1,1 1 75,-5-1 1,4-1-1,-2 1 23,11-1 1,0 0-70,2 0 1,6-1 33,-17-1 1,6 1 0,0-1-1,-2 1-71,5-1 1,-1 0 0,3 0 3,-2 1 0,3-1-1,1 0 1,2-1 50,-9-1 1,2-1 0,0-1-1,-1 1 1,-2 1-2,1 0 0,-2 2 0,1-1 0,5 0 30,-9-1 1,5 0 0,3 0 0,1 0 0,-1-1 0,-3 1 0,-4 0 11,9-1 1,-5 0-1,-2 1 1,4 0-39,0 1 0,3 1 0,0 0 1,-1 0-1,-4-2 44,11-1 1,-4-1-1,0 2-81,-2 1 1,0 1-1,4 1 10,-2-1 0,4 0 0,-1 0 0,-2 0-66,-14-1 0,-2 1 0,0 0 0,2 1 25,11 2 1,3 1 0,1 1 0,-1 0-30,-1-1 0,0-1 1,0 1-1,-3 0-45,3 2 1,-2 1 0,4 0 56,-6-2 0,6-1 1,1 0-1,-2 1 0,-7-1-43,4 0 1,-6 1 0,2-1 37,-4-1 1,4 0-1,-2 1 1,-4 0-38,-4 2 0,-4 1 0,1-2-28,19-4 0,0 0 141,-4 6 0,-1 0-49,-4-6 1,0 0-40,-3 4 1,-1 0-249,-5-5 1,1 0-229,11 2 0,-1 0 346,-17-2 0,0 0-467,17 0 1,-3 0 674,-2 0 0,5 0 1,-26 0-1</inkml:trace>
  <inkml:trace contextRef="#ctx0" brushRef="#br0" timeOffset="76113">18780 11972 23999,'-14'-23'-6370,"-7"-4"4556,18 9 755,-12-2 488,14 10 143,-3 3-46,4 3 397,0 0-1609,0 18 2177,0 6-307,14 12-627,-10 5 571,11 2-627,-4 6 399,-8 7 10,3-11 0,-1 1-154,-5 24 218,3-11 0,1 1-97,-3 6 398,3-5 0,-1-2-194,-3-3 352,-7-10 0,-1-2 505,4-12-416,-21 5-247,23-21 194,-9-29-657,11-1 183,0-29 27,22-13 502,-17 10-389,23 5 1,3 0 811,-6-5-1029,3 19 0,5 2 740,-5 8 0,1 4 1881,19 0-1489,-10 7 1,1 3 977,7 7-1696,-10 15 0,-1 5-493,1 5-298,-13 2 1,-2 2-870,-1 12-766,-2 1-575,-8 4 494,-3 20 231,-24-15 1671,3-8 0,-4-2 507,-25 3 446,7-11 1,-1-1 1317,-14-2-703,18-12 1,-1-2 1538,-14-1-927,2-5-685,2-5-2657,-9-4 1494,17-20 0,-4 14 0,19-15 0</inkml:trace>
  <inkml:trace contextRef="#ctx0" brushRef="#br0" timeOffset="76514">19827 12334 24089,'0'19'-6206,"0"0"4168,0-4 973,0 9 517,0-5 122,0 16 32,0-12 346,19 11-2013,3-17 2154,21 5 398,-13-14 603,1 0-57,-10-8 592,0 0-123,0 0 180,5-20 542,-8-6-760,4-26-741,-13 11-870,-4 0-362,-3 15-921,-2 3-171,0 3-89,0 3-77,-14 8 1029,10 21-7,9 17-2392,17 26 709,1-5 2339,18 1 1,-21-16 0,22-1 0</inkml:trace>
  <inkml:trace contextRef="#ctx0" brushRef="#br0" timeOffset="76801">20793 12289 24449,'-29'-12'-2709,"7"0"1321,-26 4 1933,14 4-215,1 1 84,2 3 51,5 0-116,11 16-392,-6-12 1232,18 29-1729,-8-6 60,28 21-1537,-13-7 368,35 12-281,-9-23 379,-3 8-154,18-6 203,-26-11 1630,4 8-1047,-9-16 1859,-14 1-828,0-9-1308,-20 0 1349,-6-4 494,-22 0-451,21-14 1,-11 9-1,19-10 1</inkml:trace>
  <inkml:trace contextRef="#ctx0" brushRef="#br0" timeOffset="76980">21153 12268 23189,'16'20'-5611,"1"3"3113,-7 1 348,1 24 1222,-7-29 388,0 38 452,-3-28-3410,3 26 3003,1-29 1,4 10 0,-1-22-1</inkml:trace>
  <inkml:trace contextRef="#ctx0" brushRef="#br0" timeOffset="77115">21263 11902 23279,'0'-11'-2053,"-9"1"1,6 6 0,-6 1-1</inkml:trace>
  <inkml:trace contextRef="#ctx0" brushRef="#br0" timeOffset="77537">21658 12123 23279,'0'10'-5756,"0"2"3988,0 2 1063,0 1 67,0 17 302,0-7 32,0 27 76,0-19-1369,0 11 1597,0-2 0,0-11 0,0 15 90,0-25-1079,0 3 809,8-17 210,6-51 536,3 13-130,-2-15 0,0-3 314,5-1 44,-1 7 0,0 1 328,3-4 13,8-9 740,-7 19-878,-4 18 287,6-2-233,-9 19 94,3 12-1356,-5-7 428,0 34-1677,-1-17 34,0 24-78,0-7-794,1 3-79,5 20-483,-2-15 1504,-3-10 0,2-1-1344,5 2 1585,9 4-503,-6-21 1960,2-6 0,1-6 0,1-5 0</inkml:trace>
  <inkml:trace contextRef="#ctx0" brushRef="#br0" timeOffset="77867">22348 12250 22380,'44'0'90,"-10"0"-180,6 0 180,3 0-90,-9 0 90,8 0-90,-15 0 90,-3 0 0,-4-15 411,-2 12 181,-10-22-1247,-2 9-74,-6-5-507,0-2 539,-23 2-748,17 5-864,-36-1 1230,38 8-1586,-31 4 3188,16 2 86,-14 15 1609,8 12-702,11 7-959,7 25 325,7-19-1990,0 18-395,19-2-1716,-14-12 2834,13-11 1,4-2 0,8 1-1,21 4 1</inkml:trace>
  <inkml:trace contextRef="#ctx0" brushRef="#br0" timeOffset="78147">23025 12129 25258,'-33'-20'-2750,"-14"0"2062,27 8-238,-4 2 756,-1 7 961,22 20-1521,-8 8 704,30 10-2162,4 15 1091,1-18-11,12 22 215,-16-23-236,2 6-606,3-14 1512,-22-3-751,6-1 836,-9 1 842,0-4-1017,-24 1 374,-6-10-10,-26-2 902,5-5-736,20-17 0,-3 13 0,17-14 1</inkml:trace>
  <inkml:trace contextRef="#ctx0" brushRef="#br0" timeOffset="78463">23373 12073 24898,'-40'0'90,"5"0"-90,14 16 397,7-2-715,34 5-1662,-15 5-28,38-12 1986,-22 10-1604,20-5 881,-8-2-207,-1 1-23,1-1 258,-3 2 1123,10 7 634,-13-5-1470,4 12 791,-15-13-1006,-8 12-592,-3-13-154,-33 7 2465,21-9-860,-54 2 993,34-2-1458,-10-4 0,-3-1 376,-10 6 300,17-7 1,0-1 0,-11 1-1,1-1 1</inkml:trace>
  <inkml:trace contextRef="#ctx0" brushRef="#br0" timeOffset="78599">23835 12440 20761,'-23'11'1416,"-6"-2"1</inkml:trace>
  <inkml:trace contextRef="#ctx0" brushRef="#br0" timeOffset="81117">27028 7149 23099,'0'-10'-4226,"20"4"7851,2 2-2077,2 25-3477,11-3 1340,-20 23-1454,18-1 1044,-9 10-1080,-1 12 1746,-11-27 1,-1 2-1013,0 4 0,-2 2 219,0 3 0,0 2 851,-1 3 1,-1 2-121,-2 2 0,-2 0 685,0 3 1,-1 1-232,-1 0 0,-2 1 259,3 0 1,-4 2 3,-8-6 1,-6 4-1,2-3 2,4-13 1,2-2 0,-5 3-30,-8 6 1,-4 5 0,-3-1 0,2-6 111,4-8 1,0-4-1,-2 1 70,-7 11 0,-4 1 0,1-4 165,-9 2 0,-2-5-364,-2 0 0,-2-2-115,0-2 0,-5 0 32,5-8 1,-5 1-1,3-2 1,-7 2 0,-1-1-1,9-6 1,-1 0 0,1 0-1</inkml:trace>
  <inkml:trace contextRef="#ctx0" brushRef="#br0" timeOffset="82647">28307 8227 26787,'0'-27'-6205,"0"3"3806,0 4 1515,0 3 155,0 2 304,0 5-599,0 2 967,0 4 0,0 17 0,0 6 0</inkml:trace>
  <inkml:trace contextRef="#ctx0" brushRef="#br0" timeOffset="82880">28267 8758 23009,'0'15'-4856,"0"-1"3267,0-2 975,0-1 515,23 4 583,-17-2-1534,39 14 1474,-17-6-1584,-1 6 1300,13 9 22,-27-6-808,7 27 81,-35-16 746,-10-3 1,-8-1 814,-3-11 1,-4-1-925,-10 9 0,-4 0-828,6-10 1,-4-1-1,2-2 1037,-9 5 1,-1-1-1,7-4 1,-4-1 0,4-1-1,-4-1 1,0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1:36:22.853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2222 1313 22560,'0'36'-6386,"0"3"4168,-23 0 2582,13-7 1,-1 1-390,-15 23 161,10-6 1,1 1-326,-2 14 170,7-25 1,1 2-589,2-2 1,1-2 920,-3 19-221,8-10 1,0-1-897,-8 6 608,8-13 1,2-1-591,-1 0 240,0 6 592,0-18 20,13-11-290,-10 0-322,11-31 1813,-14-31-1475,-14-5 29,12 1 0,0-1 124,-5 18 1,0 1-91,6-13 1,2-2 199,-1-5 0,0 1-23,-1 12 1,2-1 169,6-3 0,2-3 0,-1 3-799,-7 6 0,4 1 835,12-3 0,7-1 1,-4 3 1036,4-23-804,3 24 1,3 2 1115,18-10-12,-12 20 337,25 3 93,-29 40-1625,17 25-893,-24 10-292,-10-19 1,-1 0-838,3 20-331,-4 3 12,-4 0 891,-6-17 0,-1 0-1282,0 19 2025,-11-11 1,-1 0-93,5 2 707,-15-18 0,0-1 819,15 7-1071,-42-2 494,25-3 1,-23-2 0,10-2 0</inkml:trace>
  <inkml:trace contextRef="#ctx0" brushRef="#br0" timeOffset="252">1905 1932 21750,'23'-19'501,"-17"-18"-4098,48 19 5642,-23-20-2329,28 9 1194,-3 0-783,-11 9 0,2 1 1,-9 5-1,0 0 0,14-3 1,-1 0-1</inkml:trace>
  <inkml:trace contextRef="#ctx0" brushRef="#br0" timeOffset="517">3387 1308 23009,'-34'16'2479,"0"13"-3021,7 13-879,1 11 199,4-3 369,2 8-515,5-12 0,1 2 1251,4-10 0,0 1 1,-2 12-1,1 0 1,4-16-1,0 1 0</inkml:trace>
  <inkml:trace contextRef="#ctx0" brushRef="#br0" timeOffset="1218">3473 1842 23279,'5'-8'-1859,"1"2"2254,-4-3-2171,1 5 1970,0 4 358,1 0-67,3 16-2420,1 9-274,9 28 510,-5-5 738,-1-11 1,1 0-104,2 9 145,-3-8 1,0-1-1238,0 2 17,2 6 2501,-5-18-82,-3-9 75,3-3-290,-6-11-65,3-2 1801,0-23-1021,8-28 286,-2-1-522,1 5 0,1 0 617,3-3-510,0 9 1,0 1 698,5 0 127,15-7-1301,-12 30 1504,6 3 10,3 12-639,-9 20-3657,20 15 419,-18 13 1864,9 8 0,-10-8 0,1 2 0</inkml:trace>
  <inkml:trace contextRef="#ctx0" brushRef="#br0" timeOffset="1584">4920 1847 24629,'-11'-5'-3472,"-2"2"3198,0 15 1321,3 11-1925,10 9-579,0 5 351,20-5-229,-3 15-868,5-11 1053,6 19-402,-14-28-522,3 10 1788,0-23 485,-16-19-155,13-43 475,-10-3-277,3 13 1,0 0-191,2-14 126,6 0 204,1-1-120,5 5-541,3 3 457,3 8 1,4 3-1,2 4 1</inkml:trace>
  <inkml:trace contextRef="#ctx0" brushRef="#br0" timeOffset="1902">5767 1854 25078,'-38'-16'-3147,"-3"12"3681,2-12-1428,-4 16 1596,8 0-235,5 0-133,10 18-84,4-13 307,7 35-937,-1-11-483,9 10-454,21 8-1242,-14-22 227,46-3 1361,-28-6-239,26-14 568,-10 6 1390,21-8 129,-18-20 211,-9 9 0,-2-4 1761,-3-22-1295,-3-12-1491,-20 18-397,-6-10-1807,0 3 424,-23 14 1376,-2-11 0,-3 25 0,8-1 0</inkml:trace>
  <inkml:trace contextRef="#ctx0" brushRef="#br0" timeOffset="2334">6363 1788 24718,'-19'20'-239,"3"5"-1082,32 12-2863,-12-1 1631,31-8 1490,-19 0-467,19-1 1021,-7-3-1222,0-2 342,3-6 838,-3-7 2119,1 1-405,-3-9 164,-1 4 393,8-19 504,-9 10 534,11-28-804,-17 5-917,1 4-560,-10-19-1001,-2 37 777,-3-28-1170,-1 30-247,-1-11-399,0 14 1620,6 0 410,-1 21-2515,8-16 2468,-1 33-2972,3-23 2029,5 5-1158,2 7 752,5-23 109,3 26-1806,19-27 4438,-7 9-1681,12-12 1,-14 0-1,-1 0 1</inkml:trace>
  <inkml:trace contextRef="#ctx0" brushRef="#br0" timeOffset="2551">7387 1496 24359,'0'-44'-5846,"0"4"3807,0 3 885,0 13 785,0 6-56,0 31 121,0 16 166,0 32-1459,17-5 1295,-8-13 1,1 0-38,11 11 0,-6-9 0,-2 0-321,1 4 116,3 13-603,0-26-284,-15-3 253,4-4 343,-6-5 455,0-3 872,0-4 1,-20-5 0,-6-2 0</inkml:trace>
  <inkml:trace contextRef="#ctx0" brushRef="#br0" timeOffset="2670">7115 1812 24898,'-18'-31'-7317,"8"-11"4591,3 13 1329,35-19 2993,0 23-647,0 8 1,2 1 470,26-4-686,8 1-1014,-30 11 1,3 1 598,16 0 0,1 3 0,-13 0 0,1 2 1,12 0-1,0 1 0</inkml:trace>
  <inkml:trace contextRef="#ctx0" brushRef="#br0" timeOffset="3367">7852 1934 23549,'17'1'-179,"11"-17"1565,17 11-1164,4-27 156,-9 29-277,0-27 44,1 16 304,-3-14-210,0 8 534,-7 1-687,2-4 173,-16 6-695,3-1 212,-19 7-1441,4 2 339,-5 2-599,-20 2 945,-3 2 405,-15 2 329,16 14 825,8 5-1189,14 19-699,37-4-776,-1 4 2197,0-22 0,5-2 0,-3 1 0,0 0 0,4 0 0,0 0 0</inkml:trace>
  <inkml:trace contextRef="#ctx0" brushRef="#br0" timeOffset="3634">9860 1537 25888,'-45'-14'-2471,"-1"3"1989,-2 5 712,0 3-15,1 3 248,4 0-286,4 19 721,-5 9-522,16 10-1351,4 19-180,18-19-466,15-6 1,8-1-1329,26 6 2791,-14-14 0,2-2 0,4-8 0,0-3 0,24 8 0</inkml:trace>
  <inkml:trace contextRef="#ctx0" brushRef="#br0" timeOffset="4201">10102 899 25258,'-14'-17'-7408,"11"4"4270,-19 7 4688,20 25-1969,-7 2 889,9 24-712,0-10 1,0 3-188,0 27-406,9-19 1,3 3 709,-1 5 1,1-1 130,1-11 1,0 1-513,-1 1 1,0 4 0,0-5 131,-2-5 1,1 0-314,7 19 1,0-2-24,3 2 365,-8-23 0,-2-1-116,-4 10 198,4-15-1868,-3 1 1451,-7-21 1051,1-23 610,-1-12-217,-1-13 465,0-11-335,16 21 648,-13-16-549,26 32 1625,-26-11-2042,23 23 938,-10-5 682,8 7-600,-1 19-1349,6 3-780,-7 11 50,21 8-1519,-16-15 1714,7 6-1491,-9-11-419,1-4 977,1-8 1716,12 4 283,-9-12 945,19 5-412,-23-29 951,12-5 31,-21-14-1235,2 3 162,-13 0-1836,-2 10-296,-3-3-540,-1 12 16,0 31-701,0 20-563,20 12-1176,-1 20 939,4-32 2766,5 7 0,-24-16 1,10-3-1</inkml:trace>
  <inkml:trace contextRef="#ctx0" brushRef="#br0" timeOffset="4367">10907 1328 25348,'-13'-15'-7939,"-3"2"6227,15 6-3169,-4 1 4879,28 2 0,-17 23 0,18 7 0</inkml:trace>
  <inkml:trace contextRef="#ctx0" brushRef="#br0" timeOffset="4700">11263 1530 22560,'0'7'-5936,"0"1"3807,0 6 1065,0-2 426,16 5 182,-12 5-242,11-4 506,-3 15-2089,-9-14 1987,18 11 97,-19-16-108,7 2-531,-5-9 575,0-4 602,2-1 815,-1-18 275,2-9-398,1-8 124,7-16-187,-6 19 32,5-8-19,-2 13-53,-3 12-644,5 2 854,-6 11-103,8 22-1644,-5-16 119,3 25 0,0 5-1395,3-13 438,2 11 0,0 1 1202,1-10 1,8 5 0,-8-12 0</inkml:trace>
  <inkml:trace contextRef="#ctx0" brushRef="#br0" timeOffset="5069">11927 1031 24089,'3'-18'-4524,"-2"6"2641,2 6 2498,-2 21-1927,2-10 378,2 44 198,2-21 10,1 33-1136,3-7 1543,-3-11 1,1 2-27,-2-11 1,1 1-281,6 22 1,-1-2 274,3 7 215,-3-17 1,0-3-249,1 0 227,4 3-311,-7-20 214,-1-11 168,0-3 521,-3-8 963,7-24 386,-3 16 1151,5-40-1523,5 14 394,-3-10-399,10 4 156,-13 14-335,8 11 4,-12 3-670,7 28-2776,2 12 1174,-4 9 17,-2-9 1,0 0-680,1 7-2263,6 24 860,-10-30-595,0 4 3122,-6-25 1,-2 4 0,-1-6-1</inkml:trace>
  <inkml:trace contextRef="#ctx0" brushRef="#br0" timeOffset="5235">11722 390 26338,'-38'-2'-482,"2"0"371,2 17 1619,3-11-2331,8 23 0,2 7-1971,-10 3 2661,10 3 0,2 3 0,6-9 0,0 0 0,1 3 0,0-1 1</inkml:trace>
  <inkml:trace contextRef="#ctx0" brushRef="#br0" timeOffset="5602">13433 1355 26877,'14'-6'-2458,"-10"22"0,10-11 1,-14 15-1</inkml:trace>
  <inkml:trace contextRef="#ctx0" brushRef="#br0" timeOffset="5724">13607 1808 25438,'2'7'-7881,"1"0"7352,-3-4 1,0-1-1,0-1 1</inkml:trace>
  <inkml:trace contextRef="#ctx0" brushRef="#br0" timeOffset="6885">15690 1261 22920,'0'11'-5936,"0"13"3897,0 32 975,0-2 924,0-9 1,0-1-197,0 15 184,0-20 0,0 0 14,0 14-1458,13-1 1127,-10-4 341,9 12-271,-12-17 399,0 17 360,0-34 989,0 7-359,0-22-1080,0-19 558,17-23-78,-4-3 0,1-2 135,3 3 0,3-3-716,5-11 1,3-7 0,-2 6 215,-4 6 1,0 1-420,6-11 1,3-4 0,-3 7 572,-8 15 0,-1 2 1,5-7-1,0 1 0,7-7 1</inkml:trace>
  <inkml:trace contextRef="#ctx0" brushRef="#br0" timeOffset="7250">16923 1615 23729,'-30'-14'-3470,"-23"11"4138,31-19-3087,-28 19 3362,11-5-828,-3 8 364,-2 0 38,2 0-607,1 17 1717,-10 10-894,17 10-34,13-10 1,3 1-1118,7 9-147,3 11-612,8-15-419,0-2 90,26-4-729,8 4 303,15-13 1820,-14-8 0,-1-3 214,11-4 495,-8-11 1,1-2 1184,4 5 121,6-39-375,-24 22 143,-11-25-1614,-1 9-1574,-10-20-91,2 15-207,-13 7 0,-6 2 1227,-12 0 1,-3-5 0,9 20-1</inkml:trace>
  <inkml:trace contextRef="#ctx0" brushRef="#br0" timeOffset="7667">17432 1502 24359,'-15'-9'-4483,"11"23"2960,-11 19 1491,15 13-1243,0 3 365,0-8 81,20 0-67,-15 1-840,33-4 1291,-33-1-356,45 4 220,-29-13 575,9-11 1,2-3 827,2-5 163,23-1 945,-22-28 357,8 15-427,-16-42-490,-2 24 238,-3-27 199,0-12-1516,-9 12-436,-6 9 1,-2 0-950,-2-4-1029,-2-15 257,-1 35 821,0 0-553,0 36 882,0 16-38,17 31-921,6-4-62,-2 5-38,24-15 839,-26-4-751,24-3 1737,-11-4 0,2-5 1,1-2-1</inkml:trace>
  <inkml:trace contextRef="#ctx0" brushRef="#br0" timeOffset="7937">18488 1050 24898,'-16'-27'-7335,"2"2"4366,5 8 1926,6 4 500,-6 25 2264,9 36-1938,16 5-22,-15-1 0,2 1-794,14-21 0,1-1 1011,-15 12 0,-2 1 67,13 1 1,1-1-85,-8-11 1,-1 0-337,5 20 0,-1-2-2188,3 3 1413,-6-14 1,-1-1 279,-5-1 104,5 6 872,-6-22 0,0-4 1,0-4-1</inkml:trace>
  <inkml:trace contextRef="#ctx0" brushRef="#br0" timeOffset="8084">18230 1570 23369,'0'-36'-6385,"0"1"4256,22 2 3027,18-11-87,11 13-41,-21 12 1,0 1 306,18 0-132,2 6-745,0 5 220,-15 4 0,-1 4 501,17 19-1058,12-15 0,-24 41 1,-4-14-1</inkml:trace>
  <inkml:trace contextRef="#ctx0" brushRef="#br0" timeOffset="8351">18943 1798 22830,'12'9'-4706,"0"-2"3454,4-1 1642,2-3 314,14-1 26,-6-2-75,23-16 559,-18-1-806,20-20 1212,-22 20-77,4-17-820,-10 11-488,-12-9-771,0-10-304,-10 17-825,-17-18-1140,-8 21 1022,3-4-384,-19 15 1720,36 3-1355,-30 5 2521,18 1 157,-2 27 110,6 28-739,12 2-628,-1-19 0,2-2-299,18 8-2017,-15-1 2806,48-4 0,-24-4 0,29-3 0</inkml:trace>
  <inkml:trace contextRef="#ctx0" brushRef="#br0" timeOffset="8634">19835 1479 24269,'-29'-21'-4739,"-19"0"4277,42 5-2906,-40 1 4088,27 5-540,-15 3 557,17 23 160,8 10-1817,9 12 599,19 21-1111,-14-18 1514,13-4 1,4 0-1348,8 7 738,-11-16 1,0 0-1017,8 7-271,1-4 1017,-24-2 597,22 2 777,-24-10-307,7 8-362,-30-14 1571,-14 6-18,-10-8-285,-9 0-694,13-6 0,-1-2 0,2-3 1</inkml:trace>
  <inkml:trace contextRef="#ctx0" brushRef="#br0" timeOffset="8886">20473 931 25618,'5'-15'-4336,"-2"2"3148,-2 7-2,-1 21 140,0 5 291,-14 21 750,12-5 1,0 3-12,-11-6 0,-2 2-384,8 11 0,2 6 0,-1-4 310,-5 2 1,-3 3-367,1 1 0,-1 10 1,0 1-1,1-8 28,1-11 1,2-4 0,-3 4 481,0 2 1,-3 7-1,-1 1 1,1-2-1,1-6 1,0-3-1,1-5 1,-1 2-1,-4 13 1,-1 0-1,1 0 1</inkml:trace>
  <inkml:trace contextRef="#ctx0" brushRef="#br0" timeOffset="9470">20935 1611 24718,'26'-2'1448,"-3"1"-1402,2 25-3064,-2-18 2168,-3 24 1,0 5-1211,12-7 1369,-4 14 0,-1 3-1867,5 5 2215,-7-5 0,0 0 0,6 10 1,-12-20-1,0 0 0</inkml:trace>
  <inkml:trace contextRef="#ctx0" brushRef="#br0" timeOffset="9700">22078 1649 26338,'-17'-4'-1663,"-5"1"1426,1 23 682,-24-15 205,22 42-1417,-28-26 1080,9 18 0,0 4-392,15-21 0,1-1-255,-18 15 0,1-1-176,3-1-180,1-3-1938,-10 8 2645,17-14 1,-8 1-1,17-16 1</inkml:trace>
  <inkml:trace contextRef="#ctx0" brushRef="#br0" timeOffset="9870">21590 1637 24269,'26'-24'1477,"-9"11"-690,33-2 252,-21 14-1201,25 15-711,-18-10 557,12 32-973,-12-17-1,1 21-1219,1-6 666,-11-6 1,0 1-1448,16 17 3013,-8-7 1,0 1-1,7 6 1,-14-17 0,-1-1-1</inkml:trace>
  <inkml:trace contextRef="#ctx0" brushRef="#br0" timeOffset="10036">22803 1740 24718,'0'-20'-5845,"-19"3"4212,14 2-813,-33 9 3990,14-4-1049,-19 9-156,-2 17-4,11 16-471,17-3 0,2 4 1,-5 22-1,0 5 1</inkml:trace>
  <inkml:trace contextRef="#ctx0" brushRef="#br0" timeOffset="10384">22882 2036 24539,'17'-9'1911,"2"-8"-2461,3 9 1414,5-10-724,24-5 281,-7 3-277,-5 2 1,0-1 73,9-3 142,-9 4 0,-1 0-278,4-3 626,10-6-750,-22 8 213,-7-2-754,-6 0-220,-10-2-462,-1 0-351,-6-2-136,-26-11-409,19 8-250,-41-13 608,21 22 437,-1-2 468,-10 12 1457,34 5-861,-23 1 1795,25 18-914,-8 13 242,10 9-1667,0 10-695,21 14-276,-15-13 546,16-18 1,7 1 187,-7-4 1,2-3 948,5-7 0,3-2 0,1 4 0,-1-1 0,16-1 1</inkml:trace>
  <inkml:trace contextRef="#ctx0" brushRef="#br0" timeOffset="10833">24017 1289 23459,'-18'-59'-3630,"16"22"1,-1 1 1597,-14-13-118,5-12 1843,9 39-57,-9 28 3411,12 33-3151,0 19-711,7-9 1,0 1 953,-5-15 0,0-1-182,5 14 1,0 0 300,-7-13 1,0-1-110,5 1 0,2-1-226,-5 32-2331,10-3 2044,-12-3 577,0-4-153,0-22 0,0-1 245,0 13-148,0 16 98,0-37 91,0 3-258,0-19-355,-12-4 2228,10-19-2630,-10-11 73,12-11 644,7 0 0,4 0 555,16-7-64,-3 3 1,4 2 676,15 7-218,-14 12 0,0 4-1025,5 5 2866,18 4-348,-25 21-1925,11 10-723,-20 8-1360,0 7-331,-13 7-270,-2-10-63,-24 25 483,15-28-518,-36 7 2223,37-18-1459,-36-4 2123,36-5 1,-31-3 0,15-4 0</inkml:trace>
  <inkml:trace contextRef="#ctx0" brushRef="#br0" timeOffset="11152">24973 1459 24898,'2'-6'-3164,"0"1"1622,-2 1-317,-17 1 2767,13 1-1059,-30 1 1019,16 1-150,-3 16-645,-3-11 1230,21 45-1853,-8-25 756,10 9 0,2 3-1455,-1 4 664,20 0 0,3 1-1556,-12 0 1190,29-4 1,3-2-572,-22-5 519,10-7 0,0 0 1401,-15-1-1034,15 11 693,-28-17 71,9 0-1742,-32-2 2251,16-6-184,-48 3 0,23-5 1,-30-1-1</inkml:trace>
  <inkml:trace contextRef="#ctx0" brushRef="#br0" timeOffset="11290">25543 1952 25168,'13'0'-2044,"-2"9"1,-6-6 0,-2 6 0</inkml:trace>
  <inkml:trace contextRef="#ctx0" brushRef="#br0" timeOffset="12051">24580 2155 25528,'0'0'0</inkml:trace>
  <inkml:trace contextRef="#ctx0" brushRef="#br0" timeOffset="12720">25202 1533 22290,'-11'-8'-4772,"8"1"142,-8 1 4986,3 1-118,6 1-1864,-5 16 2634,7 1-1493,0 19-1112,0-8 295,-16 13 1770,12-14-504,-13 7 0,17-12 0,0-3 0</inkml:trace>
  <inkml:trace contextRef="#ctx0" brushRef="#br0" timeOffset="13386">25067 1440 21840,'-3'18'-4381,"0"17"2427,-2-16 1952,1 23-588,0-4 180,-1 8 269,2-9 1,1 2-122,-1 24-546,2-5 1,0 1 696,1-23 1,0 0 47,0 28 0,0 0-210,0-26 1,0-1 199,-1 12 1,2 0-129,6-2 1,0-3 0,-5-10 0,0 0 44,5 16 0,0-1-181,-7 2 417,0 14-79,0-36-91,0 2-111,-11-23 1807,8-18-2183,-8-20-263,11-11 836,0-11-191,-1 13 1,2 0 287,8 8 1,1-4 64,-3-16 0,-2-9 1,4 6 176,13 8 0,0-1-659,-6-12 0,-3-8 0,1 9 941,5 13 1,1 1-69,-4-3 1,0-4 0,0 5-221,-1 5 0,0 3 44,4-12 1,0 2 171,7-11 63,0 7-274,-1 4-35,11-7 215,-7 17-148,-5 11 0,1 3 541,4 3 331,26-5 342,-23 19-296,11 1-299,-14 6-254,-2 18-1448,-2-13 223,-10 24 0,-2 5-1760,7 0 999,-8 13 1,-4 4-1281,-1 9 1479,-3-8 0,-4 0-819,-21 9 1285,20-23 0,-3-1 797,-19-13 0,-2-2 1225,1 19 357,-26-5-701,18-15 0,0-2 249,-21 8-871,10-11 1,-1-3 0,-7-3 0,-11-4 0</inkml:trace>
  <inkml:trace contextRef="#ctx0" brushRef="#br0" timeOffset="13854">26435 852 22560,'0'12'-5306,"-13"41"4639,9 2 220,-3-10 1,1 0 63,6 21 142,-4-29 1,-1-1 123,4 0 1,0 2-28,-3 16 0,-1 0-577,2-14 0,1 1 763,0 24 0,-1-1-171,-1-29 1,-1-1 136,0 18 1,0-1-91,-1 0 225,-3 7 18,3-27 187,0-9 11,2-4-795,0-7 777,1-5 270,1-24-741,1-25-72,21-2 426,-11 11 0,0 0 234,15 2 423,1-9-178,-10 26 261,12 3 522,2 27-647,-6-11 491,-1 35-2444,-4-19 431,0 23-1894,-1-8-137,-1 3 2134,5 14 0,-4-12 0,5 11 1</inkml:trace>
  <inkml:trace contextRef="#ctx0" brushRef="#br0" timeOffset="14286">26933 1805 24179,'0'48'-6206,"0"0"4078,0-8 1063,-12 6 1204,10 4-284,-5-11 0,2 2 116,5 19-199,0-9 1,0 0-1369,0 7 1608,-2-15 1,4-1-74,11 2-237,-10 12-395,11-32-161,-14-3 308,0-30 546,0-22-90,0-12 77,0-16 1,0-3 42,0 24 0,0 0 254,0-28 1,0 0-235,-1 24 0,2 2 278,5-2 0,3-3-219,-2 2 0,0-3 1,0 2 50,2-7 1,2-1-3,6-2 0,4-5 0,-3 5 177,-6 8 1,3 2-21,10 1 1,5-3 0,-1 7 299,-6 7 0,1 4 250,8-5 0,1 3 802,13 4 131,0 11 281,-2 7-333,10 22-1074,-17 5-789,-11 9 0,-4 5-1433,-4 15 522,-9-14 0,-3 2-906,-3 22-203,-23 1 1293,10-27 0,-3 0 8,-22 14 1,-6-1 241,11-10 1,-3 1 754,-9 2 1,-7 1 0,3-3 0,0-3 0,1-2-1,3-5 1,0 0 0,0 1 0</inkml:trace>
  <inkml:trace contextRef="#ctx0" brushRef="#br0" timeOffset="30616">1997 3733 23009,'-12'-4'-1183,"2"-2"-154,-5 2 1817,6-2-1188,-2 0 286,5 2-104,-1-1-175,4 3-151,-2 1 956,3 0 495,-1 18-1229,2 15 249,1 14-308,0 15 208,18 0 181,-16-26 0,1 2-245,12 24 1,0 1-165,-13-12 0,-1 0 339,3-6 1,1 2 0,-1-3 143,-4 5 0,0-3 210,0-1 0,0 0-29,0-2 0,0 1 90,0 10 0,0-1 156,0-14 0,0 0 61,0 15 1,0-3 133,0-4-261,0 3-136,-13-28 1052,-2-11 834,0-20-1490,-11 6 708,13-44-1553,-4 18 0,-2-1 35,6-7 0,2-4 214,-1-5 1,-2-3 0,2 2-61,2-2 0,2 0-278,-1-9 1,1-5 0,2 5-538,2 4 1,1 1 851,1 9 1,0-2 0,0 1-542,0-18 1,4 4 1249,9 16 0,4 0-114,-6 0 1,0-3 0,4 6 259,9 6 0,2 4 176,-3-10 1,1 2-179,2 10 1,1 3 1046,15-10-797,-8 15 1,1 3 1288,4 7-264,7 2-396,-18 9-752,-3 22-1751,-4-2-77,-6 45-810,-6-15 1037,-18 2 0,-2 1-38,11-17 0,-3 1 410,-17 7 0,-9 4 0,5-4-35,11-2 0,0-1 189,-20 13 0,-3 1 797,11-2 1,4-3-57,6-13 0,1 1 136,-6 21 0,3-2 80,8 3-612,3-24 0,5-1-700,26 21-1089,0-18 174,12-10 0,6-3-5,20-1 1639,-16-10 0,3-2 0,-8-5 0,-1-2 0,4 0 0,-1 0 0</inkml:trace>
  <inkml:trace contextRef="#ctx0" brushRef="#br0" timeOffset="30935">3137 4411 22560,'-26'-21'-4719,"-16"1"4229,37 4-2335,-40 1 3497,11 6 47,-11 3 43,-13 23 598,25 17-1445,-7 10 583,23-5 1,5 2-616,-5 16 650,8-9 1,3 2-1170,3 9 59,12-13 1,7-3-1362,19 3 909,5-11 1,4-5-56,15-7 947,-14-7 1,-1-7 745,-3-21 327,-9-1 0,-3-4 794,-1-19-1110,-11 3 0,-4-1 702,-4-11-1879,-16-5 0,-3-1-1049,5 1 1337,-14 4 1,-4 3 0,-3 11-1,-22-5 1</inkml:trace>
  <inkml:trace contextRef="#ctx0" brushRef="#br0" timeOffset="31321">3655 4555 22470,'1'7'-7304,"0"0"5039,-1-1 1509,0 1 303,0 10 151,0-3 176,0 18-36,0-12-1345,0 17 1759,0-15-40,0 3-302,17-12 442,-13-4-1144,33-4 2038,-6-3 183,9-16 842,15-12 27,-22-9-900,7-7 619,-7-12-664,-14 12-464,-5 7 0,-1 2-1623,-6-3-296,4-4-613,-9 20-436,1 10 1141,-3 19-578,1-5-183,6 54 599,-1-28 618,5 13 1,1 1-444,6 4 74,4-9 0,4-1-381,11 0 1281,11-10 1,5-5-1,9-7 1,-13-9-1,0 1 1</inkml:trace>
  <inkml:trace contextRef="#ctx0" brushRef="#br0" timeOffset="31550">4795 3785 24539,'0'-27'-6386,"0"5"4527,-13 9 1700,10 5-1322,-9 21 3257,12 19-2146,0 9 24,18 14-1969,-13-5 2224,30 7-307,-31 5 198,11-30 1,2 3 232,-6 15 0,-1 3-1088,5-14 1,0 2 869,-3 3 0,-1 3 0,-1-4-493,-1-4 1,0-2-237,2 21 1,-2-2-414,2 1 211,-5 9 1182,-3-34 0,-3-6 0,0-5 0</inkml:trace>
  <inkml:trace contextRef="#ctx0" brushRef="#br0" timeOffset="31683">4503 4438 23639,'0'-54'-2464,"15"17"0,5 0 2383,10-17 405,15 10 0,7 4 163,-19 17 1,4 3-1032,16-2 1,9 1 0,-5 5 615,-9 5 1,0 3-1,1 0 1,3 0-1,-5 3 1,-9 5 0,0 0-1</inkml:trace>
  <inkml:trace contextRef="#ctx0" brushRef="#br0" timeOffset="31966">5627 4671 22470,'0'8'-5846,"0"-2"3897,16-4 3596,6-1-363,-1-16-11,22 11-554,-22-30-691,23 17 686,-7-19 833,-2 7 170,0-4-1467,-2-2-316,-4-2-369,-3 0 111,-2-17 403,-13 13-1759,-2-25 309,-9 31-346,-20-3-405,-9 18 1062,-24 11 979,12 22 1191,11 5-556,12 10 0,5 4-248,8 13-582,-8 12 0,7 1-634,21-26 1,6 0 970,-6 18 0,4-2 1,15-22-1,4-5 1,-6 1-1,-1 0 1</inkml:trace>
  <inkml:trace contextRef="#ctx0" brushRef="#br0" timeOffset="32817">7683 3628 24449,'-14'-36'-9130,"-1"-6"6067,-7 14 2717,3 1-87,8 19 1014,1 29 319,4 4-517,1 28-1124,4-12 0,1 2 1120,-1-8 0,0 2-148,1 8 0,0 7 0,0-5-145,-1-1 1,2 0-13,5 6 0,2 5 1,-1-4-346,-5-6 0,1-2-321,15 14 1,-2-1 144,-13-20 0,-2-2 278,6-2 1,-1-1-143,-6 27 480,10 4-501,-7-25-329,7 1 323,-10-51 630,0-5 92,0-31-273,0 10 1,0-1 172,0-26-284,0 19 0,0-1 317,0-20-122,9 34 1,3 0 342,1-7 1,4 1 344,23-13-279,-6 15 0,1 5 1058,1 13-512,-1 3 1,-2 8 848,-5 27-1460,5-14 671,-15 40-2600,-5-23 656,-6 10 1,-3 3-886,1 10-172,-2 17 695,-11-29 0,-1-1-269,4 18 1037,-10-11 0,-4-1-1269,0 1 1568,-1 5 488,-6-24 1,23-8 0,-8-4 0</inkml:trace>
  <inkml:trace contextRef="#ctx0" brushRef="#br0" timeOffset="33200">8578 3937 21750,'9'0'1259,"-3"18"-7088,-4 6 3849,-22 13 2586,15 2-1171,-34-4 1761,34 2-1701,-37 3 605,18 17-935,-3-15 2584,-1 11-637,26-20-1855,-8-3 1188,10-4-2004,0 5 1311,21-13-1144,6 2 862,12-15 760,-4-13 1,0-5 1129,4-7-457,-3-8 1,-2-4 171,-6-9-70,-11 4 0,-3-1 308,-4-6-1107,-6 9 1,-1 1-278,-3 2-1696,0-10-526,0 47 432,0 9 272,16 25-160,-13 5 896,34-4-343,-19 3-1079,23 1 811,-15-13 0,2 0 1522,21 13 0,-16-17 0,1-2 0,19 4 1</inkml:trace>
  <inkml:trace contextRef="#ctx0" brushRef="#br0" timeOffset="33469">9592 3961 23639,'-50'-12'-1883,"2"2"1391,-2 5 682,12 3 156,-17 18 708,24 10-809,8 24-920,13-6-210,27-10 1,7-1-495,4 12 713,14-6 0,2-1-527,3 8 553,-7-10 1,0-1-1424,2 0 753,8 9 1290,-25-16 151,-3-11 396,-12 0-1685,-24-12 1978,-22-2-349,-11-20-313,-6 13 1,10-31-1,0 13 1</inkml:trace>
  <inkml:trace contextRef="#ctx0" brushRef="#br0" timeOffset="33672">10132 3922 22200,'19'22'-6177,"-2"8"3241,0-12 2253,-8-2-383,6 25 106,-9-23 168,5 35 493,-3-22-1194,1 2 1,2 1-18,3 1 1506,9 19 0,-4-31 1,-2-2-1</inkml:trace>
  <inkml:trace contextRef="#ctx0" brushRef="#br0" timeOffset="33851">10192 3578 24718,'-10'-8'-6478,"8"1"5684,-14 3 0,35 20 1,0 7-1</inkml:trace>
  <inkml:trace contextRef="#ctx0" brushRef="#br0" timeOffset="34066">11128 3767 24718,'-25'-10'-2331,"-15"7"2905,9-7-602,-3 8 0,-2 4 713,-15 14-58,16-5 0,4 4 313,13 19-1403,-2 25-670,20-20-623,37 15-1469,-2-16 1894,1-19 1,5-2 1218,-7-1 0,2-1 0,4-1 0,3-1 0,0-1 0,0-1 0</inkml:trace>
  <inkml:trace contextRef="#ctx0" brushRef="#br0" timeOffset="36866">1905 6806 23189,'15'-22'-1797,"-11"-22"-1454,26 20 3557,-17-11 1,-1-2-1017,20-13 761,-9 4 1,-1 0-167,6-10 81,-7 12 1,-1 0-633,1-3 625,-6 14 0,-3 1 534,-3 4-1159,2-4 730,-10 45-1203,-18 4 1700,13 32-694,-16-9 1,0 2 4,16-8 1,2 4-27,-7 6 0,-4 6 0,4-4-95,6-2 0,3 0 24,-6 13 0,1 1-8,4-6 0,2-2 280,-1-12 0,0 0-1550,-2 21 1,4-2-175,18 4 1424,-18-22 1,2-3 0,30 6-1,-16-3 1</inkml:trace>
  <inkml:trace contextRef="#ctx0" brushRef="#br0" timeOffset="37033">1858 7293 23549,'-8'-15'-7457,"1"1"4431,7-2 2859,18-9 1766,24 0-1076,2-2 0,4-1-578,0 8 0,2 1 237,-10 1 1,1-1-1,0 1 1,13-2 0,0 2-1,2 0 1,0 0 0</inkml:trace>
  <inkml:trace contextRef="#ctx0" brushRef="#br0" timeOffset="38517">3643 6324 23009,'0'-45'-5216,"13"1"4548,-10 8-326,10 4 1410,-13 11-688,12 5 1308,0 9 520,16 62-3723,-11-14 1853,-6 3 0,-2 7-76,-1-1 0,-1 0 159,-1-10 1,1 2-92,-2 2 1,0 5-1,-1-4 213,1-6 0,0 0-621,0 18 1,0-2-1530,1 0 2608,2 6 49,-4-22-556,-1-19-260,-1 0-194,-1-19-175,12-44 1525,-4 9-486,0-3 1,1-2 537,6-21-463,-7 28 1,0-2 42,6-18 1,-1-1 28,-2 15 0,-1-1 1,8-22 0,0 2-39,3 4-289,-5 18 1,0 5 505,3 12 433,4 1 348,-8 19-202,-1 19-1851,-1 2 106,-3 10 1,-2 3-537,6 19 550,-5-3 1,-1 2-847,0 12 603,-5-13 1,0-2-1119,-1 2 323,-1 7 1777,-2-24 342,0-14-88,0-21 47,23-31 193,-11 0 0,2-3-103,5 3 1,1-1 52,4-16 1,0 2 377,4-8-350,-7 14 1,-2 2 358,-5 6 48,16 1 493,-22 22-1077,27 24-378,-18 14-746,1-2 0,1 4-582,0 19 386,-2-11 0,1-1-2081,3 9 184,9 12 2313,-6-20 0,2-5 0,1-2 1</inkml:trace>
  <inkml:trace contextRef="#ctx0" brushRef="#br0" timeOffset="38851">5135 6540 23459,'1'-3'-3535,"1"-1"2338,1 4 2402,3 0-391,13 0-332,1 0-138,28-13 434,-14 0-42,18-3 637,0-6 330,-12 7-1035,15-11-73,-30 6-226,1-5-259,-18 8-1349,-4-12-888,-28 13 344,18-6-929,-57 8 1640,37 7 574,-9 2 0,-2 4 280,0 19 874,-14 6 674,33 13-1042,2-2 0,3 1-3,10 7-212,10 0 1,2 0-3182,-3-1 2923,28-7 0,5-2 1,-4 0-1,3-12 1,0 0-1</inkml:trace>
  <inkml:trace contextRef="#ctx0" brushRef="#br0" timeOffset="39100">6233 5871 25258,'0'-15'-6565,"0"4"4436,-14 7 2968,11 21-1143,-11 16 578,4 12-519,8 11-262,-8-6-717,10 7 1224,0-14 0,0 1 0,0 23-1001,10-11 0,0-1-925,-5 4 378,13-12 1,-1-2 1348,-13 2 1,10 7-1,-14-22 1</inkml:trace>
  <inkml:trace contextRef="#ctx0" brushRef="#br0" timeOffset="39216">5953 6465 22740,'0'-31'-6476,"0"-1"4168,20 0 3142,-15-2-1030,30 9 1,7-1 455,-1-13 1,4 11-1,3 2 1,-17 7-1,1 1 1</inkml:trace>
  <inkml:trace contextRef="#ctx0" brushRef="#br0" timeOffset="39585">6715 5672 22290,'-17'16'33,"4"7"-1485,13 12-1364,0 23 1217,0-14 473,0 20 321,0-12 202,19 3-1625,-15 4 1230,12-18 0,-1 1-716,-12 21 1586,9-14 0,-1-3-251,-8 2 543,13 14-490,-14-37-58,4-1 538,-3-36 749,1 11 2043,3-43-2340,1 20 569,1-23-798,2 11 0,2 0 775,2-7-709,1 10 0,2 3 1043,0 5-839,14 13-639,-10 4 1974,8 23-1909,-8-12 727,3 36-1823,-1-16 618,-5 7 0,1 4-1783,10 10 1941,-3-5 0,1 0 0,6 6 0,-11-16 0,0 0 0</inkml:trace>
  <inkml:trace contextRef="#ctx0" brushRef="#br0" timeOffset="39869">7787 6064 24089,'0'-12'-6745,"-22"5"7198,3 3 289,-6 25 508,-5-16 33,26 40-2598,-22-25 2113,23 25-2273,-8 8 1877,11-11-1057,10-7 1,0-1-1171,-4 1-457,38 15 305,-12-34 2591,11 0-1611,-2-16 2382,-8 0-101,-6-38 166,-7 14-686,-12-13 0,-6-3-342,-2-1-717,-20-4 0,-3-1-1760,12 3 1856,-21 4 0,-2 5 0,13 10 0,-21-1 0</inkml:trace>
  <inkml:trace contextRef="#ctx0" brushRef="#br0" timeOffset="40300">8613 5998 23819,'-49'-12'-1760,"6"2"1140,1 10 1328,6 0-338,2 0-123,0 20 490,-7 11-542,22 12-858,-13 4 718,30-7-1013,-7 1-221,9 4-417,17-4-766,-12-2 43,40-5 662,-5-2 1081,14-16 444,-17-8 0,0-2 1330,8-6-19,14-24 1143,-23 3 403,-2-22-1210,-6 3-1162,-13 7 1,-3-4 116,2-24-482,-7 5 0,-2-3-221,-4 23 1,-2-1-55,-6-26 1,-3 1-741,-3 25 1,0 2-143,3-10 0,-3 2 264,-7 8 1,-2 3-632,2-10 217,-15-5 938,16 31 472,9 22 2227,27 50-2532,-13 4 282,6-18 0,3 5 1,1-2-59,0 0 0,1 1-936,1 8 0,1 5 1,1-4-293,4 0 1,-1-2 1170,-6-8 0,-1 3 1,-2-4-1,2 3 1,-1-2-1,1 0 0,0 0 1</inkml:trace>
  <inkml:trace contextRef="#ctx0" brushRef="#br0" timeOffset="41845">10155 5969 23909,'0'-7'-6116,"0"0"5584,0 4 0,0 1 0,0 1 0</inkml:trace>
  <inkml:trace contextRef="#ctx0" brushRef="#br0" timeOffset="41991">10307 6336 23909,'0'5'-1597,"0"-1"1,0-2 0,0 0-1</inkml:trace>
  <inkml:trace contextRef="#ctx0" brushRef="#br0" timeOffset="43235">13223 5077 24179,'-6'-11'-8744,"5"1"6562,-8 7 3293,8 19-1528,-4 4 655,4 21-681,-2 2 352,0 8-1386,0 11 1763,2-29 1,-1 3-98,0 20 1,0 1-564,1-13 0,-1 0 379,-1 13 1,-1 2-208,1-4 0,0-2 283,0-14 1,-1 0-73,0 20 0,-2-3 142,0 0 433,0-20 0,1-2-361,1-8-45,-1-2 106,3-20 443,0-26-1048,0-23-27,1-16 285,0 6 0,0-2-126,0 16 0,1 0 71,-1-18 1,0 0-105,1 13 1,0 1 31,0-2 0,0 0-288,-1 0 1,2 1 624,8 0 1,-1 1 51,-7 1 1,3 1-2,12 2 1,4 0 187,-4-10 0,2 2 42,3 13 1,3 2 66,13-14 1,1 4 912,11 5-485,-15 17 1,0 4 899,11 6 73,-3 5-448,-3 6-435,3 42-1841,-13-9 35,-11 15 1,-4 5-1212,-5 12 1009,-2-3 0,-6 0 31,-11-23 0,-2-1 61,10 11 0,-1 2 152,-18-4 0,-3-3 438,9-11 1,-1 0 674,-9 17 1,-3-1 1100,-15 1-514,19-13 1,3 0 344,5 0-646,-11 25-142,25-33-2098,14 20-745,-6-25 2271,24-5 1,7-1 0,-7 5 0,5-9 0,-1 0 0</inkml:trace>
  <inkml:trace contextRef="#ctx0" brushRef="#br0" timeOffset="43585">14378 5686 24539,'-41'-26'-3954,"18"8"1858,-11-7 1042,11 15 1331,-17 0 193,6 8 339,3 17 532,2 8-1080,8 9 352,-1 23-148,14-16-489,4-5 0,4 0-796,17 8-1025,8 19-270,-2-29-475,24 2 1184,-14-19 1071,15-7 831,9-4 572,-26-22 896,16-15 537,-27-9-1998,-10 8 0,-2-1 113,-4-10-1054,-4-16-1505,-19 5-771,-6 15 2404,2 15 0,0 1 0,-3 3 0,6 0 1</inkml:trace>
  <inkml:trace contextRef="#ctx0" brushRef="#br0" timeOffset="44033">14983 5688 23909,'-31'-11'-2857,"-8"2"2577,7 9 1086,8 24-328,12 10-1121,10-2 1,4 3-995,17 24 86,-14 1-201,35-14 910,-22-4-1022,20 1 1131,-15-17 0,0-1-849,15 11 1548,-5-14 0,1-4 789,5-5 151,-4-14 1,-1-5 1305,4-13 57,13-19-1075,-28 7 0,-4-1 75,10-23-387,-9 3 0,-3 0 12,-3-13-674,-7 12 0,-2 2-1132,-4-3-911,-1-9-554,0 25 775,0 15 562,0 20 189,0 27 153,0 12-180,18 11-1200,-13-4 232,19-6 0,3 1-75,-6 22 1828,4-19 0,2-1 1,6 14-1,2-1 1</inkml:trace>
  <inkml:trace contextRef="#ctx0" brushRef="#br0" timeOffset="44323">16045 5145 25348,'-7'-10'-7269,"2"0"4125,-3 22 5007,5 13-2262,3 33-88,15-2 151,-14-7 0,2 1-50,12-17 1,0-1-625,-13 12 0,-1 1 935,11-12 0,-1-2 61,-9 30-1853,14-8 1,2 1 861,-12-20 1,0-1 904,12 27 1,-1-2 0,-5-11-1,1 10 1</inkml:trace>
  <inkml:trace contextRef="#ctx0" brushRef="#br0" timeOffset="44466">15933 5667 25438,'0'-27'-6385,"18"2"6639,18-8 736,9 9-812,-3 7 1,1 2-11,15 1-90,-17 7 1,0 1 0,16 3 0,1 3 0</inkml:trace>
  <inkml:trace contextRef="#ctx0" brushRef="#br0" timeOffset="44783">16717 5981 23549,'22'-18'605,"-17"-11"-4103,42 25 4546,-10-42-1135,9 27 597,-16-6 0,-2-1-447,3 2 521,8-12-299,-25 16-768,-2-9 1740,-12-2-2656,0 5 627,-22-17-1814,-3 21 1061,-23-8 234,22 19 568,-8 2 641,20 7 776,-2 24 484,6 9-599,10 15 46,26 3-1434,-20-6-255,18-21 1,2 0-575,-2 24-1274,23-1-98,-7-1 2745,5-4 1,1-4 0,2-2-1</inkml:trace>
  <inkml:trace contextRef="#ctx0" brushRef="#br0" timeOffset="44966">17738 5489 26068,'-19'-13'-4757,"3"3"3273,16 0-351,-13 4-3004,10 0 4969,-11 21 0,14-13 0,0 15 0</inkml:trace>
  <inkml:trace contextRef="#ctx0" brushRef="#br0" timeOffset="45111">17945 5921 25618,'-21'-13'-2423,"4"10"0,17-12 1</inkml:trace>
  <inkml:trace contextRef="#ctx0" brushRef="#br0" timeOffset="45445">18403 5456 26068,'-15'-19'-6635,"11"2"3403,-12 4 2947,16 3-419,-13 2 1131,10 24-422,9 18-1124,-2 8-354,13-9 1,-1 0 543,-13 6 463,12-5 1,-1 0-750,-10 7 867,8-8 0,2-1-1025,-4 5 925,1-5 1,1-1 59,2-4 594,2 13-160,-10-29 7,0-2 1,-3-6 0,-1-3-1</inkml:trace>
  <inkml:trace contextRef="#ctx0" brushRef="#br0" timeOffset="46227">18513 5464 23369,'-17'-10'-2941,"13"1"-906,-13 0 4502,17 2-1263,-9 0 323,7 2-1050,-14 1 2339,15 14-2365,-6 2 2044,7 9-8,13-11-1048,-9-19 1045,9-8 177,-33-16-761,-3 8-1562,-12 10-317,15 1 2116,2 12 0,16 15 1,-5 9-1</inkml:trace>
  <inkml:trace contextRef="#ctx0" brushRef="#br0" timeOffset="46689">18533 5886 23369,'-11'-9'-4650,"2"-5"1296,9-8 2117,-12 7 463,0 5 715,-7 10 1575,8 15-1024,7 2-1582,4 17 769,0-9 698,21 3-625,-16-12-255,34-4 1142,-23-6-1846,14-26 390,-17-2 797,-4-19 0,-9 20 0,0 4 0</inkml:trace>
  <inkml:trace contextRef="#ctx0" brushRef="#br0" timeOffset="47585">19550 5535 23369,'-9'-17'-8373,"0"3"5923,1 3 1739,4 22 1640,21 26-2088,3 5 765,-2-6 1,-1 1-188,0 4-532,-5-8 0,-3 0 1056,-6 1 378,7 6 8,-10-21-929,0-3 1243,6-8-359,-5-22 491,9-16 596,-3-14-618,6-3-233,3 4 1,3 0 854,6-11-902,-5 11 0,2 1 365,2 5 607,-1 6-369,-3 7-474,-2 8 938,-5 7-164,1 6 36,-4 3-671,-1 16-1987,0-12 839,3 51-1265,-4-28 768,-1 11 0,0 2-1041,-2 3-312,2 13-78,-5-20 694,0-6 1941,-1-5-996,-1-7 1036,0-2-56,3-9-590,-2-2 30,9-28 1284,-3 18-417,4-25 0,1-4 161,7 6-195,-7-2 0,1-3 436,17-21-5,-8 16 640,11-13-49,-15 34-778,4-3-62,-10 19 386,2-4 114,5 23-1947,-4 10-2308,16 26 548,-10-5-592,8 4 2560,-5-14 0,0 1 0,3-2 0</inkml:trace>
  <inkml:trace contextRef="#ctx0" brushRef="#br0" timeOffset="47883">20823 5718 23909,'8'-10'-1156,"4"1"1990,4-9-1148,5 3 986,4-1-270,3-1 17,3-1-89,2-1 212,12-6 162,-15 5-644,15-11 525,-27 12-1020,1-6-222,-14 6-857,-2 0-381,-3-1 26,-19 3 101,15-3-531,-41 5 1446,9-4 59,-13 8 572,-12 2 1106,26 6 346,-6 20 991,17-13-238,4 37-644,9-19-1478,3 9 0,2 3-178,5 11-921,8-3 0,3 0-1385,-4 9 2377,29-10 0,7-2 0,-2 4 1,3-16-1,0-1 0</inkml:trace>
  <inkml:trace contextRef="#ctx0" brushRef="#br0" timeOffset="48117">21920 5043 25348,'-19'-18'-6106,"14"2"2407,-29 5 5171,20 6-863,-4 23 629,0 1-318,16 23-1782,-6-2-251,8 8 1021,0 6 335,0-9 0,0 1-878,-1-12 1,2 2-815,7 25 1,1 0 121,-7-26 0,1-1 1003,15 19 0,0 0 0,-13 3 1,4-22-1,0 1 0</inkml:trace>
  <inkml:trace contextRef="#ctx0" brushRef="#br0" timeOffset="48249">21625 5581 23999,'-7'-35'-8531,"1"0"5420,24 1 3100,23-15 939,11 12-668,-17 13 1,0 0 0,-5 8 0,0 0 0,2 0-1,0 0 1</inkml:trace>
  <inkml:trace contextRef="#ctx0" brushRef="#br0" timeOffset="48619">22280 4931 23639,'-19'-9'-3482,"15"3"238,-25 1 4508,26 40-2475,-7-8 1009,9 14 0,2 4-514,-1 13 399,0-17 0,0 1-1189,0 23 847,0-2 782,0 0-823,8-22 0,0 0 155,-4 18 208,10-15 1,0-2-206,-11 1 504,8 3-422,-2-23-626,-7-8 265,7-4 336,-5-6 836,0-3 511,6-40 228,-1 11-702,-2-14 0,1-3 934,4-6-501,-1 6 0,-1 0-97,1-4-172,4-9 91,-6 29-511,-3 7-60,3 11 895,-3 22-1788,6 19-355,-3 12 107,2 3 0,0 1-847,5 8 1683,-1-2 0,1 0 1,4-6-1,7 13 1</inkml:trace>
  <inkml:trace contextRef="#ctx0" brushRef="#br0" timeOffset="48883">22965 5484 24718,'-27'-21'-4982,"-14"3"4568,13 8 287,-20 4 833,10 6 97,2 25 194,15-19-49,1 45-1729,10-30 1329,-4 40-1000,12-25-710,21 25-966,-12-31 1115,26-6 0,5-5-282,-11-5 542,5-3 1,1-3 1142,3-7 83,-3 4 383,-3-5 201,-6-21 945,-3-8-1552,-11-28-1240,-3 11 525,-18 14 1,-3 1 0,8-5-1,-20-11 1</inkml:trace>
  <inkml:trace contextRef="#ctx0" brushRef="#br0" timeOffset="49321">23567 5475 23909,'-23'-18'-4992,"17"-7"1184,-38 23 5795,16-9-1730,-11 11 851,2 0-227,11 16 92,-3 12-979,15 9 423,-2 6 708,16 7-2873,0-11 853,30 10-1295,-23-20-167,52-4 1179,-34-6-204,26-8 1847,-13 1-223,-2-10 1278,13 3-146,-15-27 985,16-11 228,-28-16-2250,-2-3 320,-11 4-1005,-8-4-179,3-6 449,-2 12 0,-4-1-490,-9 10 1,-1-1-219,10-26 1,-2 0-354,-15 29 1,1 0 420,14-17 0,4 2-82,-15 5-204,5-4 674,8 34 15,-8 25 2016,10 9-1356,0 25-231,9-8 1,2 3-32,-10-5 1,2 0-421,16 13 0,2 4-310,-10 5 0,-2 0-128,3-14 0,0 1 750,-3 3 0,0 3 0,0-4 0,0-7 0,1-1 1,7 10-1,-1 0 0</inkml:trace>
  <inkml:trace contextRef="#ctx0" brushRef="#br0" timeOffset="49457">24463 5737 26248,'0'0'0</inkml:trace>
  <inkml:trace contextRef="#ctx0" brushRef="#br0" timeOffset="59456">5560 8921 23369,'0'-20'-4227,"0"-1"2639,0-1 1063,0-1 246,0-1-56,0-1 120,0 1 77,0 1-1548,0 1 1596,0 2-90,-17-5-132,13 10-221,-27-2 1135,10 13 652,-8 16 1042,-5 6-194,7 18-803,-1 3-95,1 4 90,3 8 111,4 1-1495,11-14 1,3 0-1017,-2 17-621,15-14 1,3-2-1372,-5-2 999,38 4 634,-22-22 387,23-6 1051,-7-6 686,19-4 501,-15-20-10,-7 5 1,-1-1 1805,0-9-1859,-9-6 0,-3 0 325,-7 9-164,6-18-1230,-19 10-1542,5 12 835,-6 12-1632,0 23-11,0 22 1490,0-5 1,0 1-419,0 14 623,0-5 1,0 0-337,0 9 954,0-10 0,0 0-710,0 4 719,0 14 90,-19-10 672,14-14-797,-32 12 438,14-29-15,-17-3 1,3-38-1,1-10 1</inkml:trace>
  <inkml:trace contextRef="#ctx0" brushRef="#br0" timeOffset="59949">6392 8703 22740,'-27'17'1967,"-9"9"-1929,-12-22-175,1 21 542,16-22-490,3 19 124,-2-12 364,16 7-542,0-4-124,14-4-1369,17-2 839,-13-1-1602,35-2 1985,-19 2 245,19-5 0,5-1-389,6 2 723,4-9 1,1-3 104,-1 6 694,-9-9 1,0-4 561,2-3-204,-11 4 0,-4-3-744,-1-13-386,2 0-305,-17-7-834,-8 9-472,-2-24-397,-30 22-797,-8-17 11,-14 26 1146,-2-2 729,9 18 277,-5 3 1110,0 4-68,11 7 1,0 6 1484,-15 18-1029,10-2 0,4 3 888,1 21-1544,0 5 56,24-16-1255,5 1-454,4 0-441,21-2-1155,-16 0 822,44-4 855,-6 9 87,15-14 853,-15-10 0,0-2 210,13-3 241,-19-8 1,0-1-76,15-4 873,1-3-429,1-1 0,1-26 0,1-5 1</inkml:trace>
  <inkml:trace contextRef="#ctx0" brushRef="#br0" timeOffset="60183">7287 8099 24449,'-19'-14'-4872,"4"1"2730,1 6 2297,11 20-449,-11 18 531,14 34-1035,0-2 508,-1-26 1,2 1-610,6 8 0,4-1 499,-1-10 1,1 1-5,9 23 1,0 0-275,-9-26 1,-1 0 56,12 17 1,-4-1-938,-12 4 770,10-22 0,0-2-521,-8 7 369,8-8-166,-7-4 1143,-5-5 1,-1-6-1,-3-2 1</inkml:trace>
  <inkml:trace contextRef="#ctx0" brushRef="#br0" timeOffset="60299">7128 8545 23819,'-8'-38'-8052,"1"-1"5582,27 4 3537,-15-2-1821,51 1 1793,-22 0-824,0 15 1,3 3 0,-4-1 0,0 2 0,2-1 0,0 0 0</inkml:trace>
  <inkml:trace contextRef="#ctx0" brushRef="#br0" timeOffset="61118">5590 10736 23459,'-15'-5'-2863,"1"2"2260,4 0 592,2 3 372,5 0 174,0 25-1832,3-4 763,-2 11 1,4 3-1157,18 12 980,-18 1 1,2 2-116,16-19 1,1 3 285,-13 10 0,-4 7 0,1-5-379,7-9 0,0 0 241,-3 7 1,-1 6 0,-2-7 239,-3 17 358,2-13 1,1-2 124,-6 0 493,0 14 19,0-36-515,-15-3 1242,11-32-1695,-25-27 469,25-11-134,-8 0 0,-2-3-30,7 16 0,1-1-74,-1-16 1,1-1 57,0 13 0,2 1 111,4-1 0,0 0-579,-1 1 1,2-2 1182,11-13 0,1-1-356,-12 16 1,4 1 161,13-2 1,7-2-1,-3 5 937,3-22-786,9 19 0,2 4 1177,-4 6-87,6 4 308,-17 22-29,1 28-2158,-11 19-983,-1 12 614,-9-8 0,-2 0-277,1 15 272,-10-9 0,-5 1 142,1-21 0,-2-2 6,2 7 1,-3-1-198,-14-3 0,2-3 1263,10 11-233,-5-11 1,-1-3-1,0-3 1,1 2-1</inkml:trace>
  <inkml:trace contextRef="#ctx0" brushRef="#br0" timeOffset="61449">6578 10565 22650,'-52'21'3024,"2"15"-3381,13-31 185,1 37-668,1-24 1273,4 23-1095,14-14 57,-7 1 419,21-4-1798,-10-3 1153,13-2-1012,31 0 951,-5-9 345,11-4 0,3-2 681,12-4 110,-16 1 1,0-2 101,16-16 1510,-3 13-1127,-5-31 1028,-6 30-420,-10-35-1194,-13 23-39,-6-33-1325,-9 20-535,-23-19-1049,-18 23 1525,-12-6-283,-9 18 331,14 6 613,-1 3 649,3 5 1,1 0 0,2 0 0</inkml:trace>
  <inkml:trace contextRef="#ctx0" brushRef="#br0" timeOffset="61749">7398 10255 23639,'0'-7'-6835,"-16"2"7465,12 26-1617,-12 8 1374,16 32-1366,0-11 215,0 6 191,18 5-1598,4-13 1867,-2-9 1,0 0-1273,1 4 1146,-5-11 0,-1-2-1157,-4 1 1013,5 3-1398,-9-11 87,-7-9 2028,0-1 1,0-9 0,0-2 0</inkml:trace>
  <inkml:trace contextRef="#ctx0" brushRef="#br0" timeOffset="62317">7558 10282 23099,'-36'-9'-1908,"15"5"1184,-11-1 525,11 4 556,-11 0-70,13 17 131,-6 4-92,21 21-1765,-9 7 897,13-5-600,19 18-727,2-23 894,0-5 1,2 0-874,10 4 63,2 11-229,-11-19 1747,0-1-367,-1-2 673,-3-4 969,-2-2 109,-5-6 397,-2 2-1775,-6-6 85,-2-1-357,-3-4 725,-17-2 1883,12 1-426,-35-2 82,35 1-211,-46-2-1835,13 0 1059,-12-1-326,3 0 0,19-20 0,3-5 1</inkml:trace>
  <inkml:trace contextRef="#ctx0" brushRef="#br0" timeOffset="62598">8033 9801 25528,'6'-17'-3941,"-3"4"2179,0 26-911,-3 16 1776,0 37 299,0-3 298,9-11 1,3 0-75,-4-18 0,2 1-705,8 25 0,0-1 484,-10-25 1,0-1 73,5 9 0,-3-1 183,-7 9-490,18-4-798,-19-6-48,15 8 1690,-15-16 1,6 4 0,-8-18 0</inkml:trace>
  <inkml:trace contextRef="#ctx0" brushRef="#br0" timeOffset="62716">7900 10301 23459,'0'-38'-6565,"24"0"6811,2-1-90,0 19 0,2 1 2,1-1 0,0 1 26,4-1 0,2 1 1,3 0-1,2 2 1,2-1-1,0 1 1</inkml:trace>
  <inkml:trace contextRef="#ctx0" brushRef="#br0" timeOffset="63899">5498 12705 22830,'8'-7'-14,"-6"3"-2169,5 19-1724,-7 18 2520,0 12 924,0-4 1,0 1-109,0 20 323,0-2 1,0 1-552,0-24 1,0 2 237,0 13 0,0 7 0,0-7 167,0-12 1,0-1 622,0 7 0,0 5 1,0-8-140,0 8-46,0-16 1,0-2 45,0-7-269,0-1 179,0-65-179,-8-7 0,-1-7 125,7 0 1,0-1-72,-7 7 0,-2-1 1,3 3 61,6-1 1,1 3-9,-5-1 0,1-2-31,4-14 0,2 0 145,-2 17 1,2 0 56,8-9 1,0 3 356,-4-7-12,33 9 1062,-34 9-1143,36 2 1375,-14 15-1,20 4 592,-11 15-638,1 40-2022,-17-12-75,1 34-1567,-13 1 1617,-3-13-496,-4-4 1,0 0-845,0 8 457,-10-8 0,-4-1-644,-9 4 2067,1-10 1,0-1-1,2-2 1,4 7 0</inkml:trace>
  <inkml:trace contextRef="#ctx0" brushRef="#br0" timeOffset="64299">6123 12731 21570,'-20'39'-2484,"14"-6"-89,-14 4 2743,3-8-73,12 3-955,-12 24 535,17-20-404,0 28-869,0-38 283,18 8 99,9-20 649,9-3 386,3-9 1328,-8-17 466,0 11-373,-9-20 0,-1-4 370,10 3-395,-8-10 1,-2-2 952,-3-1-1247,4-20-1173,-15 29-940,-2-4-882,-2 15 300,-3 24 262,21 8 491,5 29-391,13-6 596,-12-9 1,0-2-237,12 4 277,-2-11 1,3-2 942,12 2 1,-15-14-1,-1-1 1,18 2-1</inkml:trace>
  <inkml:trace contextRef="#ctx0" brushRef="#br0" timeOffset="64515">7222 12505 23639,'0'-50'-5396,"-21"2"2108,-1-8 1068,-2 17 1288,-8-9 539,16 31 450,-2 2 346,-3 13-593,19 21 414,-7 16 1018,9 12-886,0-6 0,0 0 4,0 15-279,8-5 1,5-1-534,8 8 12,-9-20 0,1-2-2674,22 8 1800,-31-2-102,30-6-124,-17 10 1396,1-18 1,2 6 0,-12-15 0</inkml:trace>
  <inkml:trace contextRef="#ctx0" brushRef="#br0" timeOffset="64650">6735 12702 23009,'-27'-23'-5459,"7"1"3065,8 2 311,27-9 2990,-10 7-227,33 4 0,10 3 86,1-1-831,4 6 1,4 3 82,-19 2 1,0 2 0,1 1 0,0 1 0,0 0 0,0 0 0</inkml:trace>
  <inkml:trace contextRef="#ctx0" brushRef="#br0" timeOffset="67118">5715 15011 21390,'0'-12'-6115,"-20"1"5584,15 2-1930,-15 0 2952,3 1-66,13 2-1391,-26 3 1878,13 2-1000,-7 0 1543,1 17-257,6-12 1343,-8 49-2407,6-27-64,4 12 0,2 4 732,3 7-1262,2-16 1,3 1-190,3 1 0,2 0-785,-3 16 618,14-12 1,2-2-1679,-7 1 1502,38 4 253,-13-29 943,26-20 1202,-7-12 712,2-21-1313,-23 6 1,-2-3-159,-7 6 1,0-2-110,3-8 1,0-5 0,-2 3 19,-4 0 0,-2-1-407,0-6 1,0-5 0,-3 5-339,-3 2 1,-3 2-611,0-14 0,-1 1-264,-4 16 0,0 3 314,0 1 1,-2 1 63,-11 1 1,-4-1 80,2-9 1,-4 2-31,-5 11 0,-2 2 151,-4-15 0,4 4-554,4 3 283,-24-3 631,27 31 553,-14 3 954,17 32 510,6 1-1455,8 10 1,2 6-203,-1 18 46,-2 0 1,4 3-148,9-20 0,0-1-313,-9 16 1,2-1-300,15-15 0,0-1-254,-17 2 1,0-1-69,15-1 1,2 1 232,-7 15 1,-1 1-84,5-15 1,2 1 566,-5 1 1,0 4 0,-1-5 0,-1-7 0,-1-1 0,3 8 0,0 1 0</inkml:trace>
  <inkml:trace contextRef="#ctx0" brushRef="#br0" timeOffset="67452">5995 15306 21930,'52'-11'626,"0"1"1,0-1-1,7-7-460,-3 7 0,11 0 0,-11-1 201,5-12 308,-21 4-315,9-7-140,-21-6-579,-14 7 16,-1-22-1143,-12 22-566,-28-8 137,21 15-894,-47 4 1672,33 3-514,-37 5 1698,22 4 363,-6 17 1291,8-11 73,18 47-922,-1-27-189,12 10 0,8 3-1925,16 2-552,-14 15 1625,28-28 0,7-3 0,-2 12 0,4-14 1,0 0-1</inkml:trace>
  <inkml:trace contextRef="#ctx0" brushRef="#br0" timeOffset="67822">6952 15308 22470,'-11'-18'-7752,"20"-12"7706,-4-13-751,37-8 2136,-22 2-1134,8 11 1,2-1 56,-10 7 0,-2-1-145,7-9 1,0-1-381,-9 12 0,-2 1 880,0 0 1,0-1-319,7-31-59,-14 19 1,-2-2-798,0 11 0,-2 0 395,-1-24 1,-4 2-569,-8 23 1,-3 1-41,-8-27 0,-3 3-4,2 29 1,-2 3 290,-11-15 1,2 6-253,2 17 880,-17 4 836,25 40 263,1-1 384,5 30-370,14-5-602,-6 12-550,6-12 1,6 1-286,8-10 0,4 1-198,-5 5 1,1 4 0,3-4-822,10-4 1,2 0-71,-3 2 0,1 4 1,-1-4 1009,-2-6 1,1-2 0,8 11 0,0-2-1,-10-18 1,1 1 0</inkml:trace>
  <inkml:trace contextRef="#ctx0" brushRef="#br0" timeOffset="68154">7362 15329 22920,'26'-18'1182,"8"-13"-1455,16 27 373,0-31 188,-10 20 11,-13-4 1,0-3-371,11-4 88,-10 5 1,-2-1 271,-3-4-698,-3-5-29,-11-5-621,-8 12-681,-17-23-967,11 22 735,-34-6 488,35 15-842,-36 5 1927,34 4-970,-36 4 2494,23 2 183,-13 24 1169,16 7-1119,9 15-1313,7 0 397,22 13-3232,8-12 1784,-1-8 1,2-1 761,21 2 0,-24-15 0,-1-1 1,16 3-1</inkml:trace>
  <inkml:trace contextRef="#ctx0" brushRef="#br0" timeOffset="68432">8148 14198 24089,'-17'-4'-1568,"-7"2"1614,22 16-2177,-8 12 1414,30 9-1311,-15 9 862,36-5 722,-35 4-1396,41 3 694,-27 3 202,1-25 0,2 2 646,5 19 0,-2 2-870,8 9 725,-6-4 1,-3-1-446,-5-8-162,-9-10 0,-1 0 103,-4 0 881,0 6 1,-6-18 0,0-2-1</inkml:trace>
  <inkml:trace contextRef="#ctx0" brushRef="#br0" timeOffset="68554">8020 14852 23909,'-37'-40'-6358,"17"8"3240,2-24 1119,18 23 2103,20 3 0,7 2 1020,7-3-747,3 9 0,5 3-166,1 3 0,1 3 0,-8 4 0,1 1 0,13-1 0,0 0 0</inkml:trace>
  <inkml:trace contextRef="#ctx0" brushRef="#br0" timeOffset="68888">8817 14848 21031,'0'9'-5756,"0"0"3717,0-1 1155,17-1 1581,4-3 258,43-1 84,-19-3-520,-3-8 0,-1-2-76,1 6 675,-7-10 0,-1-3 1062,0 1 6,12-15-815,-26 7-972,-2-1-411,-13 5-1002,-3 1-441,-2-2-422,-20-6-713,15 8-186,-32-5 1315,12 16 1121,-9 2 371,-12 21 1692,21-11-54,-6 49-538,14-28-655,9 14 1,7 4-130,22 3-1894,-1-2 0,7-1 1441,3-18 1,4-1 0,4 7 0,2 0 0,-7-12 0,0 0 0</inkml:trace>
  <inkml:trace contextRef="#ctx0" brushRef="#br0" timeOffset="70368">16527 7809 21930,'9'41'-7953,"-7"4"6118,7-2 323,-9 10 1236,8 6-353,-6 4 566,6 3-230,-8-2-1303,0-3 2010,0-6-317,0-5 477,0 5-304,0-20 176,0 5-293,0-43-1,20-7 2157,-15-26-1911,19 5 0,3-3 1015,-7-24-1014,4 15 1,0 0 275,-9 8 0,-2 0-267,1-1 1,1-1-3,-2 2 1,1 0-54,-1 0 1,0 2-1052,-1 1 0,1 1 587,12-24-382,0 9 565,-2 10 239,-1 12 425,7 12 814,-5 6-207,13 46-2080,-16-11 121,-6 4 0,-3 2-888,5 18-65,0 7 7,-1 4 613,-7-17 1,0 1-881,-1-12 1,0 0 1399,5 22 0,0-1 1,6 3-1,-6-22 0,0-1 1</inkml:trace>
  <inkml:trace contextRef="#ctx0" brushRef="#br0" timeOffset="70615">17927 7983 23099,'0'-28'-6475,"-23"2"4190,17 4 251,-43 3 3001,10 6-132,-13 4-399,14 5 1,1 4 572,-8 18-678,8-7 1,1 0 1874,-1 12-158,-5 18 32,22-24-1244,9 20-1231,1-3-348,9-8-790,-3 8-1321,4-6-701,21-5 3108,-16 0 1,33-7 0,-15-3 0</inkml:trace>
  <inkml:trace contextRef="#ctx0" brushRef="#br0" timeOffset="71340">16025 7785 21840,'0'-12'-6205,"0"1"4166,0 1 975,0 1 425,0 1 123,0 2 212,-18 1 1092,-8 3-947,-12 0 1691,-2 24 577,-12 11-50,13 14-1380,11-22 1,2 1 984,-8 18-478,2 3-951,6 2-799,6-2-191,6 0-693,7-3-93,3 11 229,3-17-134,28 14-471,10-29 1390,17-1 384,4-15 726,-12-3 395,3-4-251,-15-9 0,0 0 1283,14 4-988,-11-12 1,-2-5 1506,0-7-1836,-12 2 1,-2-2-407,-4-19-782,0-1 31,-13 1-977,-2 13-761,-2-14 28,-17 28 97,12-1 118,-25 17 2004,28 25-359,-10 37 77,12 6-892,6-6 1,5 0 1042,-1-22 0,2 0 1,-1 12-1,-1 0 1,-1-13-1,0 0 1</inkml:trace>
  <inkml:trace contextRef="#ctx0" brushRef="#br0" timeOffset="72667">17365 7578 20851,'16'25'-7751,"-13"21"5812,28-25 2074,-27 27-948,26-8 363,-20-7 1,-2 1-217,11 18 322,-5-7 0,-1 0-1815,2 7 2078,-4-20 0,1 0-451,11 19-428,-10-16 738,9 8 304,-11-26 313,8-1 523,-8-13 592,4-1 415,3-24 117,-2 16-1015,0-24 1,0-7 475,3 5-729,-2-12 1,-2-2 343,1-2-589,2-15-928,-10 26-430,-2 2-182,-1 10-129,-3 3 446,0 8 137,-2 3-23,1 29-131,-1 11 162,0 18 114,0 3 193,18-5-852,-14 0 647,27 4-247,-27-1 521,9-14 1,4-1-306,7 17 175,-5-11 1,1 0-209,13 3 310,-4 10 363,-12-20-365,1-4 289,-6-3-167,4-1 376,-8-8-225,1-3 139,-7-22 502,-1-9-149,-17-8-557,12-1 78,-24 9 1022,25 2-1173,-14 8 1350,11 2-958,-3 6 762,4 0 338,2 0 471,1 0-1,-1 9-1809,1-7 1958,-2 17-2371,0-17 2176,-4 25-2840,2-17 407,-5 21-320,3-17 302,2 4 747,1-8-1700,3 1 494,0-2 649,2-2 1,-1 0 0,1-2 0</inkml:trace>
  <inkml:trace contextRef="#ctx0" brushRef="#br0" timeOffset="73116">17903 7776 21031,'-7'47'-5161,"-3"-5"3907,8 4-242,-2-3 845,4 3-51,0 6 369,7-13 0,3 0-87,1-8 0,2 1-737,10 23 1,2 0 720,-6-21 1,1-1-52,9 23 0,0 1 180,-12-23 0,-1-2 268,7 9 0,1 1-115,-3-4 0,-2-2-18,12 18 476,-10-12 0,-2-2 347,-1 2 205,0 18-840,-14-31 430,-1 13 13,-28-28 2155,-5 6-245,-16-18-1067,-16 0-480,21-2 124,-15-18-631,15 13 1,3-33 0,-1 12 0</inkml:trace>
  <inkml:trace contextRef="#ctx0" brushRef="#br0" timeOffset="74717">15642 11087 22470,'13'-24'-1483,"-10"0"-939,11 1 2621,-3 0-244,-8 1-889,8 2 1041,0 3 156,-8 4-1529,14 3 2250,-16 5-845,10 2 998,-7 2-138,6 1 351,-1 24-2981,1-4-84,2 24 680,-1-5-158,-2-5 0,-1 3 165,3 23-115,-3-4 1,-1 0 40,-3-21 0,-1-2 225,0 11 0,0 0 1218,-1-6 0,0-3 142,0 15 261,1 13-233,-2-40-155,0-2-189,2-16-475,-1-4 817,1-24 33,2 2-66,2-26-145,2 3 162,2-10-30,0-6-206,-1 9 0,1-1 208,-4 14 0,1-2-469,8-25 0,0 1 99,-6 30 0,1 1-4,3-7 0,0 2 267,8-4 153,0 9 167,0 9 462,9 9 644,-6 8-1,12 30-1763,-17-4-410,-4 10 1,-2 4-928,-1 7-295,3 17-1,-10 4-166,-2-16 685,-3-9 0,-1-1-876,0 1 1431,0 13 865,-14-28 1412,10 1-814,-10-36-410,14-11-323,0-16-86,0-3-80,21 8 910,-16-2-668,35 3 242,-16-9 144,10 17 1040,4-2 191,-16 20 525,12 5-561,-16 24-2952,5-14 2097,-8 38-3284,0-21 986,-1 24-1117,4 17-440,-3-13 306,-2-3 0,1 1 2039,7 8 1,-6-19-1,1-1 1,9 12-1</inkml:trace>
  <inkml:trace contextRef="#ctx0" brushRef="#br0" timeOffset="75115">17318 11044 23549,'-31'-20'-4247,"6"3"2598,-31 7 2532,12 3-356,-3 5 130,1 0-235,0 2 105,-15 24 201,18 6-60,12-1 0,3 3 284,4 18-1222,13-6 0,2 0-547,5 5-303,13-6 1,8-2-1568,22-5 1484,-4-12 1,4-4-902,25-7 1552,-16-3 1,-1-7 613,12-24 887,0-4 0,-3-5 3,-28 4 1,-4-4 211,20-18 0,-5 0 1651,-15-4-2347,-11 11 0,-2 1-543,-5-2-836,-2-7-481,-4 25-1030,0 6 596,0 5 411,-14 7 923,10 20 297,-10 14 598,14 13-688,18 5-495,-14-5 569,31 2 70,-31 2-405,37-2-976,-24-14 0,2 0 1466,29 9 0,-22-14 1,-1-2-1,15 2 1</inkml:trace>
  <inkml:trace contextRef="#ctx0" brushRef="#br0" timeOffset="75356">18235 10574 23819,'-17'-24'-7045,"13"2"4263,-13 7 2470,17 4 217,-12 4 506,9 19-187,-9 33-34,12 3-943,0-12 0,0 0 1030,0 17 17,0 2-422,8-1 1,1 2 10,-7-23 0,0 1-772,13 29 1,-1-2-1026,-11-10 225,9 11 238,-5-25 1385,-5-4 1,6-5-1,-8-2 1</inkml:trace>
  <inkml:trace contextRef="#ctx0" brushRef="#br0" timeOffset="75499">17872 10989 22560,'0'-29'-6386,"19"0"7311,-14 4-2184,49-1 3071,-24 4-1384,1 11 1,3 2-478,21-9 194,5 6 1,1 3 0,1 5 0</inkml:trace>
  <inkml:trace contextRef="#ctx0" brushRef="#br0" timeOffset="75750">18878 11004 23369,'-22'-21'-5160,"17"-8"2192,-50 26 5000,37-18-3320,-27 18 2545,12-8-816,9 11 416,-14 21-358,23 10 323,-3 32 191,14-9-1923,11-5 0,8-2-40,25 1-562,-4-6 1,4-5 762,-6-23 1,2-5 710,16 4 0,0-5 0,14-3 1,-21-5-1,-1 0 0</inkml:trace>
  <inkml:trace contextRef="#ctx0" brushRef="#br0" timeOffset="76136">19255 10222 23009,'-13'-11'-5184,"9"3"895,-16 5 6294,18 21-2169,-6 18 147,8 12-133,-1-5 0,2 1-277,17 19-478,-17-6 0,3 0 672,13-21 0,0-2 398,-14 11 0,-1 0-1022,11-2 1,1-3-12,-1 22 496,-7-16 1,1 0 42,10 2 146,-16-13 0,0-1 474,5-2-160,-6 12-633,0-29 823,14-21 2588,-10-17-2266,29-4 249,-20-5 0,2 4 533,17 17 810,7-43-621,-22 51 400,10-9 248,-11 12-2906,4 0 1935,-5 17-2734,0-13 338,-2 36-3614,1-20 4261,-4 23 1,1-8 0,-2 3 0</inkml:trace>
  <inkml:trace contextRef="#ctx0" brushRef="#br0" timeOffset="76284">20368 11140 26428,'4'0'0,"-1"0"0</inkml:trace>
  <inkml:trace contextRef="#ctx0" brushRef="#br0" timeOffset="82402">3678 8482 21930,'0'-3'-5756,"0"-1"3898,0 3 973,0-1 337,0 0 212,0 0 212,0 1-14,0-1-1099,0 0 877,0 0 360,0 17 90,0 3-90,0 12 0,16 18-618,-12-12 378,10 1 0,3 2-446,-3 11 429,-5-15 0,0 1-41,5 2 1,-2-2-250,-3 23 345,5-8 0,1 0-351,-1 9 637,-2-9 1,0 0-48,1 8 100,-2-2 1,0-1 93,-1 1-86,-3-7 1,-1-2 253,-3-6-25,-2 24 135,-1-30-60,-16 20 619,13-26-410,-21-4 0,-1-2 1363,16-2-1243,-20-6 1,-3-3 1590,17-7 72,-31-3-641,28-18-1688,-6 11 632,9-28-2260,5 9-743,1-12 89,6 1-278,20 16 1616,1 6 1002,20 50-324,-21-11-708,5 14 0,-1 4 839,-7 8-7,5-14 1,-1-1-95,-1 22-166,-1 4-742,-8-32 0,-1 1-86,0 0 0,-1 0 907,0 0 1,1 1 246,-1-1 1,0 2 126,2 14 0,-2 0 28,0-11 1,0 0-10,0 26 0,0 0 32,-2-27 0,-1 0-38,-1 12 0,1-1 219,1 17-399,-3-31 0,1-1-676,3 31 682,0-21 1,0 0 0,6 17-1,-2-21 1,-1-1 0</inkml:trace>
  <inkml:trace contextRef="#ctx0" brushRef="#br0" timeOffset="83382">857 9446 22290,'-18'-3'-872,"4"1"359,14 0-2333,0 15 1048,12-11 2438,-9 26-1841,9-12 202,0 37-1024,1-9-3,1 20 1112,0-24 1,-2 0 409,-3 23 383,2-9 0,1 0-1474,-3 8 1245,-4-23 1,0 1-411,-1-2 0,0-2 839,0 17 1,-1 12-1,-3-24 1</inkml:trace>
  <inkml:trace contextRef="#ctx0" brushRef="#br0" timeOffset="83515">740 10106 22740,'-3'-23'-7409,"2"1"5533,-2 2 384,23-1 3057,7-12-1055,-3 8-392,29-10 214,-28 15 1,28-1-1,-13 3 1</inkml:trace>
  <inkml:trace contextRef="#ctx0" brushRef="#br0" timeOffset="83978">1305 9170 23099,'0'-5'-6745,"0"1"6213,0 13 0,0-7 0,0 9 0</inkml:trace>
  <inkml:trace contextRef="#ctx0" brushRef="#br0" timeOffset="84365">1223 9318 21031,'0'52'-6296,"0"-8"4257,0 6 975,0-6 580,9-8 1,0 3-510,-4 21 701,11-5 1,1 0 51,-15-21 0,0-1-731,16 24 0,2 0 690,-13-23 0,-1-2 46,10 9 1,0 1-97,-4-2 1,-1-3-648,6 20 969,-7-22 1,0-1-1,1 9 1,-3-2-1</inkml:trace>
  <inkml:trace contextRef="#ctx0" brushRef="#br0" timeOffset="84582">1092 10045 21930,'0'-16'-6385,"0"-14"4166,0 6 1155,22-27 1522,3 16-223,-1 3 1,3 0-1,13-7 1,2-12-1</inkml:trace>
  <inkml:trace contextRef="#ctx0" brushRef="#br0" timeOffset="85238">1485 9732 21930,'0'-5'-6565,"0"0"4436,0 19 975,14-11 2579,-10 39-2396,23-22 893,-12 39-848,1-23-1300,7 24 1542,-10-26-34,0 7 207,7-12-1004,-16-11 1378,9 1-326,-9-12 440,-1-21 1085,-1-13-214,-1-10-171,2-5 69,0 6-223,6-22 176,-3 14-310,1 9 0,2 2 423,1 0-484,3-3 9,0 13 588,-4 13 257,4 0 471,-6 9-108,2 1-370,1 21-2202,-2 8-182,6 26 121,-7-9 376,2-11 0,-2 0-960,-2 0-409,7 22-344,-10-37-190,2 6 2716,-3-15 1,0 0 0,-1-6-1</inkml:trace>
  <inkml:trace contextRef="#ctx0" brushRef="#br0" timeOffset="85599">1462 9337 22650,'-5'-4'-5529,"2"19"3767,18 13 1,7 4 301,9 22 916,2 1 0,1 2 207,-14-25 1,-2-1 22,3 12 0,-3 1 22,-5-10 1,-2-1-893,2 0 0,0 2 940,0 7 0,2 4 0,-1-3 203,-1-1 1,1 0-24,1 8 0,2 4 0,-3-7-68,5 17-663,-6-17 1,0-1 257,0-2 606,0 8 1,-7-27 0,-4-3 0</inkml:trace>
  <inkml:trace contextRef="#ctx0" brushRef="#br0" timeOffset="85732">1657 9988 22200,'-3'-34'-7059,"2"1"5035,-2 2 642,3 1-356,21-15 2169,12 12 0,13-11 1,4 16-1</inkml:trace>
  <inkml:trace contextRef="#ctx0" brushRef="#br0" timeOffset="86419">2032 9914 22920,'-14'-12'-4680,"3"9"5846,-2-28-4422,5 20 1905,-2-14-118,4 12 252,2 5 633,0 17-244,36 9 1149,-24 22-1094,17-17 0,2 0 1677,-3 17-1028,10 11 422,1-22 602,-22 3-1039,11-11-330,-15-9-483,5-2 1491,-7-8 229,-4-2 1250,-1-21-1760,0 16-398,-1-26 0,-1-6 970,3 3-870,-1-15 0,1-3 321,3-6-353,-1 8 0,1 1-786,2-2-422,4-8 1477,-3 30 101,2 8 664,1 10 439,10 4 625,-3 22-1962,15 16-61,-12 9-424,-4-3 0,0 1-604,1 12 403,-7-15 1,-1 0-952,3 28-387,-3-19-186,1 19 1854,-5-43-458,-2 8 923,-3-43 664,-2-24-59,0-5-551,-7 3 0,0-1-138,3-8 334,-10-15-369,14 23 551,0 6-252,0 7-555,0 7 112,17 11 2114,5 24-1562,11 18-1467,3 11-27,-7 6 977,5-8 1,-1 2 0,2 2 0</inkml:trace>
  <inkml:trace contextRef="#ctx0" brushRef="#br0" timeOffset="86714">2982 9778 22470,'0'-33'-6206,"0"-3"4527,0-24 795,0 10 721,-2 2 1,4-1 91,15-12 100,-15 6 0,0 0-3,7 23 0,-1 0-563,-7-10 1,-2-1 896,2 0 0,-2 2-62,-16-21-397,7 13 1,-1 1-149,-11 1-219,6 15 0,-1 3-310,2 8 265,-4 0 256,0 19 1720,16 23-1210,-5 21 586,8 12-644,8-5 0,1 2-52,-8-16 1,3 2-730,13 14 0,7 6 1,-2-5-486,-9-9 1,2-2 1008,5 2 1,5 2-1,-3-5 1,-2-9-1,-1-3 1,1 2-1,0-1 1</inkml:trace>
  <inkml:trace contextRef="#ctx0" brushRef="#br0" timeOffset="86836">3548 9725 24718,'0'-14'-3193,"0"0"1</inkml:trace>
  <inkml:trace contextRef="#ctx0" brushRef="#br0" timeOffset="142897">21575 8015 22110,'21'-52'-2694,"1"0"1888,1-5 615,-3-3-58,2 0 250,-13 27 0,0 0-16,0-1 1,0 0 105,-1 0 1,-2-1-593,-1-1 0,0 1 355,-2-1 0,-1 1 47,-1 0 0,0 1-133,-1 0 1,0 1-149,0-30-164,0 7 118,0 7-26,0 11-52,0 8 300,0 10 18,-13 8 416,9 26 221,-9 44-8,13 2-507,8-2 0,0 2-43,-6-24 0,0-1-4,6 12 0,1 2-826,-1 2 0,2-1-39,0-12 0,1 1-180,2 2 1,3 5 0,-1-5 999,3-4 0,-1-2 1,3 12-1,-1-2 1,-3-14-1,-1-1 1</inkml:trace>
  <inkml:trace contextRef="#ctx0" brushRef="#br0" timeOffset="143182">22415 7698 24179,'-21'-16'-4575,"-4"3"3654,-27 7 1802,14 2-209,-3 4 30,14 20 180,-8 3-322,11 14-922,-4 10 1132,19-16-851,2 24-1033,7-22-472,25 6-397,2-7 39,3-12 401,15-2 1247,-19-12 422,18-6 828,-21-23 289,0-9-215,-21-13-829,5-1-968,-7-4-494,-24 14 958,4-15 1,-7 29 0,13-3-1</inkml:trace>
  <inkml:trace contextRef="#ctx0" brushRef="#br0" timeOffset="143416">22860 7653 23459,'-47'0'-180,"-2"0"180,8 15 1463,2 4-764,17 16-1851,8-6 121,14-1-1114,0-8 9,0 0 0,20 0 1921,10 2 0,11-12 0,3 2 0</inkml:trace>
  <inkml:trace contextRef="#ctx0" brushRef="#br0" timeOffset="143670">23007 7704 23729,'0'-25'-6116,"0"4"3988,-16 5 1148,12 31 1156,-22 5 1664,23 42-2497,-8-15 560,10-15 0,2 4-713,-1 6 1,0 0 809,0-8 0,0 1 17,-2 22 0,4 0-149,6-23 1,1-1-275,-7 8 1,1-2-1439,15 11 1454,-18-5 544,0-7-42,0-5 68,0-5-124,0-6 165,-23-1 1694,17-12-2166,-52-1 1979,35-7-2378,-8-18 1,-2-5 619,1-5 0,12-3 0,3-3 0,-5-9 0</inkml:trace>
  <inkml:trace contextRef="#ctx0" brushRef="#br0" timeOffset="144197">24138 7458 23729,'-42'0'360,"3"15"1584,-4-11-2170,1 26 334,-2-16 288,-2 15-284,2-5 160,3 3 78,7 0-165,5-1-893,15 0 15,-2-2 77,15 8-1394,-5-10 540,35 10-641,10-19 1117,16 1 330,-1-10 514,-12-3 942,-3-1-413,0 0 1308,-7 0-604,-4-20 793,-3-3-1253,-5-13-724,-9-8-1068,-3 16-150,-8-9-997,0 13-179,-23 3-120,17 3 2198,-33 2 0,35 4 0,-10 2 0</inkml:trace>
  <inkml:trace contextRef="#ctx0" brushRef="#br0" timeOffset="144816">24595 7490 22200,'0'32'-6386,"-15"3"6332,11-9-984,-10 6 1456,14-7-1355,0 4 268,0-3 167,0 1-1005,0-1 1507,0 6-957,24-10 568,-18 5-1102,42-16 2563,-29-5-84,24-3 377,-10-3 231,1 0 1,-1-20 461,10-9 169,-12-13-925,-9 14 1,-3 0-825,-1-9-32,-2-9-1165,-9 18-517,-4 2-292,-1 7-362,-2 1 131,0 30 408,0 8 251,0 18 386,0 15-22,0-21 105,21 22-879,-16-27 744,23-8 0,4-3 958,-8-5 116,35-1 693,-3-25 923,-12 11-696,-6-22 0,-2-4 821,4 1-611,-10-13 1,-4-5 220,0-5-1382,-12 16 1,-2-1 307,-2-19-976,-5-3-1181,-1 1 210,-4-2 507,0 4-221,0 5 151,-16-7-441,12 22 973,-12-4-668,16 55 888,0-4 68,0 34-9,0-9-3,8-4 1,3 0-522,8 21 556,-1-7 1,0 1-414,-1 7-53,2-4 1,-4 0-868,-9-4 221,6-7 1,0-4-507,-11-10 1994,3 5 0,-23-22 1,-4 0-1</inkml:trace>
  <inkml:trace contextRef="#ctx0" brushRef="#br0" timeOffset="144946">25152 7455 23729,'-21'-28'-5985,"8"3"2775,7-11 1951,34 10 3678,3-6-1406,18 15 1,6 5-496,-14 1 0,2 2-1325,11-2 1,7 1 0,-4 2 825,0 1 0,-2 2 0,-6 1 0,1 0 0,-2 2 0,2 1 0,0 0 0</inkml:trace>
  <inkml:trace contextRef="#ctx0" brushRef="#br0" timeOffset="180614">20902 9882 23549,'0'-13'-6205,"0"1"4256,-17 1 1920,12 5-1099,-32 1 2428,9 20 1,-1 6 475,-20 7-1164,10 3 0,2 4-581,15-8 1,2 2 654,-2 3 0,-2 5-285,2 1 0,-1 6 0,2-3-129,-5 9 1,1 2 5,6-8 0,-2 4 0,1 1 0,3-5-884,-3 13 1,3-3 183,3-7 1,-1 2-1,3-3-285,4 1 0,2-2 78,2-2 1,1 0 102,0-2 0,3 1-13,7 12 0,6 0-461,5-13 0,5 0-396,2 0 0,3 3 1,3-7 1356,9-4 1,4-4-1,6 7 1,1-3-1,-9-14 1,-1-1-1</inkml:trace>
  <inkml:trace contextRef="#ctx0" brushRef="#br0" timeOffset="181979">21875 9808 23279,'0'-9'-6115,"0"1"4166,0 1 1155,-19 1 1673,15 1-1570,-15 0 1572,0 2-194,14-1-2052,-29 0 2722,30 1-1126,-27-2 1084,19 4-930,-15-1 1042,8 1-1027,-1 0-267,0 0 1260,-2 1-1153,1 0 1125,-13 0-1084,8 18 160,-15 2 273,18 2-639,-5 11-131,11-17-36,1 16-498,3-6-145,2-1-100,2 2-435,4 2-553,0 15 437,4-10 73,-1 28-171,2-26 477,0 14 235,0-15-79,0 0 167,14 2-348,-10 16 701,10-11 106,-13-7 1,-2 1 246,1 8-22,0-7 0,0-1 0,0 10 90,0 11-90,0 1 722,0-14-571,-7-8 0,-4 0 802,-8 4-504,0-9 1,-1-1 582,1 0 166,-10 6 217,20-15-584,-5-7 694,8-1-784,23-9-181,16-1 0,10-2-376,-4-1 0,2 0 218,16 0-646,-17-8 1,3 1-618,6 5 1,0 0 905,-11-10 1,0 0-1,14 9 1,0 3 0,-15-4-1,0-1 1</inkml:trace>
  <inkml:trace contextRef="#ctx0" brushRef="#br0" timeOffset="182646">22638 9717 23729,'-37'-1'-253,"15"12"1793,0-8-2447,20 20-2483,-12-8 2551,13 6 470,-4 2 0,5-6 0,0 1 0</inkml:trace>
  <inkml:trace contextRef="#ctx0" brushRef="#br0" timeOffset="182765">22597 9795 21750,'0'42'-2549,"0"-6"1,0 1 0</inkml:trace>
  <inkml:trace contextRef="#ctx0" brushRef="#br0" timeOffset="183412">23215 10322 23909,'-36'-19'-4206,"1"6"3727,2 7 929,15 26 104,-14-15 418,14 51-1656,-1-33 632,7 10 1,3 1-1084,8 0 529,-6 19-73,7-27-680,22 5-250,-16-16-1078,32-6 3324,-35-1-2292,29-7 2811,-15 4-139,12-19 1011,-13-7-550,1 3 590,-15-19-832,4 22-1575,-6-23 902,0 14-2001,0 31 325,16 22-1588,-12 26 1885,11-24 0,-1 0-1241,-10 19 1832,26 3-1068,-27-1 1093,12-17 1,0 0-549,-3 16 549,-1-13 0,0-1 241,-2 1-100,-3 5 211,-6-18-647,0-5-114,0-4-1152,-17-4 2468,-3-5 0,-1-3 0,4-4 1</inkml:trace>
  <inkml:trace contextRef="#ctx0" brushRef="#br0" timeOffset="183953">23710 10515 21930,'25'-2'1498,"-1"1"-1339,-3-1 179,-2 0-92,8-4 208,-7 0 57,6-5-40,0-5 24,-6 1-543,11-16-36,-15 8-392,3-9-79,-10 7-663,-3-2-265,-1-1-342,-3 1 175,-1-1-199,-1 4 315,0-7 150,-20 13 537,15-4-247,-29 16 1893,31 21-754,-19 14 1241,20 11-1319,-7 4 513,9 6-480,20-11-950,6 20 621,0-29-1197,20 3 1301,-25-22-667,24 1 1665,-11-10 84,17 3 527,-12-25-18,-6 7 0,-2-4 1430,3-25-2115,-8 8 1,-3 0 193,0-15-594,-7-10 0,-2-3-443,-9 29 1,-1 0 80,1-33 1,-1 1-648,-4 6-188,2 15 0,-4 2-1285,-14 1-7,12-5 1137,-12 30 552,16 26 49,0 26 284,0 15 70,0 10 174,0-10-70,0 5 743,13 1-1021,-11-18 0,-1 1-489,13 18-268,-7-13 1,-2-1 85,-2-1-890,17 20 1754,-19-34 0,6 1 1,-7-14-1</inkml:trace>
  <inkml:trace contextRef="#ctx0" brushRef="#br0" timeOffset="184079">24198 10210 22920,'-5'-37'-6837,"4"0"4885,-4 4 596,32-14 2629,-2 15-613,11 7 1,5 2 321,15 2-821,-1 7 1,2 3 0,-21 6 0,-1 2-1,12 1 1,1-1 0</inkml:trace>
  <inkml:trace contextRef="#ctx0" brushRef="#br0" timeOffset="184447">24847 9285 22560,'15'32'-8892,"10"1"6180,-22-4 1069,15-12 1303,-16 8 1,5-16-1,-7 11 1</inkml:trace>
  <inkml:trace contextRef="#ctx0" brushRef="#br0" timeOffset="184565">25135 9262 22020,'13'0'0,"-1"0"0,-3 0 90,-2 19-3784,-4-1 1592,0 20 1930,-3-5 1,0 3 0,0 24-1,0-16 1,0 1 0</inkml:trace>
  <inkml:trace contextRef="#ctx0" brushRef="#br0" timeOffset="184880">25457 10356 25618,'-3'41'-6128,"16"13"1583,-9-4 2207,4-8 1,0 1 2236,-8 13 1,0-18-1,0 1 1,0 17 0</inkml:trace>
  <inkml:trace contextRef="#ctx0" brushRef="#br0" timeOffset="185511">26178 10171 21750,'-7'23'-3940,"2"-2"2470,0 24 274,0 12 307,1-10 453,1 14 117,2-2-131,1-18-1147,0 18 1121,0-32 755,0 7-39,0-22-320,0-1-342,0-25 141,0-31 166,0-4 160,0 0 0,0-2-45,0-15-13,-1 19 1,2-1 140,9 11 1,0 1 25,-8-2 1,1 0 173,16 2 1,-1 0-59,-16 0 1,1 2 78,16 2 0,-1 2 733,-12-27-724,17 26 0,3 3 1110,-9-10-814,32 0 830,-26 28 380,6 4-395,-10 6-480,-2 21-2199,-1-16 1547,0 59-2272,-4-36 513,-3 37-637,-6-26-339,-3 3 477,-19 17 741,15-14 1184,-15-16 0,-4-2-1785,-9 23 2286,-10-17 1,1 6-1,14-18 1</inkml:trace>
  <inkml:trace contextRef="#ctx0" brushRef="#br0" timeOffset="185895">26788 9832 22020,'9'0'360,"-1"22"-6259,0-17 5156,-1 43-886,1-25 19,-2 24 990,1 8 122,-3-12-349,-1-8 1,0-1-918,2 2 2192,1 19-989,0-28 263,2 3 337,-1-14-681,2-7 465,1-2 417,9-4 1304,-1-20 420,18-14 40,-12-10-975,-4 6 0,1 0 998,3-12-61,2-14-940,-12 21-659,-3 6-1233,-5 5-428,0 7 313,-4 4-9,-1 33-143,-1 13 204,0 18 147,0 19 3,16-26-1181,-13 22 1060,34-30-645,-10 1 662,14-21 1277,-1-5 1,-7-6 0,3 0-1</inkml:trace>
  <inkml:trace contextRef="#ctx0" brushRef="#br0" timeOffset="186111">27687 9474 23459,'0'-53'-4766,"0"5"2907,0 11 795,0 5 335,-22 11 297,17 4-499,-30 8 1883,32 23-2085,-11 3 2437,14 22-1304,-8 24 342,6-7-278,-2-16 0,0 1-28,4 22 581,0 2-1808,0-2 394,8-19 0,0 0-1870,-4 20 1668,4-16 1,1-2 838,3 1 1,-10 7 0,10-22 0</inkml:trace>
  <inkml:trace contextRef="#ctx0" brushRef="#br0" timeOffset="186230">27425 9770 23549,'0'-26'-6475,"0"3"4166,25 1 4126,1 4-823,26 0-817,-11 9 1,1 2 0,-9 1 0,1 0 0,13 1-1,1 0 1</inkml:trace>
  <inkml:trace contextRef="#ctx0" brushRef="#br0" timeOffset="186728">25923 9088 22740,'-20'13'1279,"-10"-9"-1017,27 23-3332,-21-24 3732,22 27-2605,-18-15 824,18 26 827,-7-14 0,9 6 0,0-10 1</inkml:trace>
  <inkml:trace contextRef="#ctx0" brushRef="#br0" timeOffset="186879">26108 9170 22020,'0'37'-8005,"0"-5"7473,0 5 0,0-2 0,0 2 0</inkml:trace>
  <inkml:trace contextRef="#ctx0" brushRef="#br0" timeOffset="187313">28310 8817 22650,'4'22'-7875,"1"11"5427,0-21 469,0 15 1233,0-5-728,0 11 299,-2-8 1180,-2 8 1,-1-12 0,0-1 0</inkml:trace>
  <inkml:trace contextRef="#ctx0" brushRef="#br0" timeOffset="187453">28413 8889 22200,'26'0'-90,"-5"16"-3398,-3-12 2705,6 46 0,-8-26 0,8 29 0</inkml:trace>
  <inkml:trace contextRef="#ctx0" brushRef="#br0" timeOffset="188695">28952 8664 24718,'-17'-10'-3116,"13"1"-1071,-12-1 4136,16 5-745,0 15 266,21 7 446,5 21-547,13-8-654,-3 4 783,-9-7 1238,0 1-1235,-4-2 406,5 14-84,-16-10-868,10 19 794,-19-20-286,5 21 105,-8-20 349,-9 2 1,-2 0 305,7 4-282,-7-3 1,2 0 583,9 1 82,0 27 44,0-22-605,0 13 362,0-12-694,0 1-399,20 4 123,-10-12 1,-1 0-519,15 19 714,-9-8 1,-3-1-190,1 8 92,2 13-4,-6-22 153,-9-2 314,0-3 1153,0 13-421,-16-15 915,-7 17-160,2-27-418,-8-7 0,-1-2 1603,6-2-348,-34 2-584,25-10-504,-1-3-335,1-1-2528,-9-1 1648,12-1 1,-3-20 0,14-5 0</inkml:trace>
  <inkml:trace contextRef="#ctx0" brushRef="#br0" timeOffset="189447">29555 9921 24629,'20'14'-4426,"17"-10"5610,-31 23-4007,28-24 3959,-17 37-3272,0-23 1461,-5 39-1559,-12-21 2122,-12 0 0,-6 1 1,-11 15-1,0-16 0,1 1 1</inkml:trace>
  <inkml:trace contextRef="#ctx0" brushRef="#br0" timeOffset="192599">22510 12057 24269,'-21'-13'-4532,"15"2"303,-15 4 5064,5 2-88,12 23-1134,-22-14 1787,24 41-2113,-9-5-1381,11 11 1992,0-12 0,0-2 1,0 7-1,0 13 1</inkml:trace>
  <inkml:trace contextRef="#ctx0" brushRef="#br0" timeOffset="192751">22815 12335 23369,'0'32'-1435,"-14"-5"0,10 3 0,-10-3 0</inkml:trace>
  <inkml:trace contextRef="#ctx0" brushRef="#br0" timeOffset="194552">23860 12302 23459,'0'-11'-6295,"0"2"4256,0 3 1784,0 2-293,0 26 212,0-2 32,0 45-14,0-19-513,7 0 0,2 1 494,-6 13 241,5-9 0,0 0-137,3 7 58,-9-22 0,-1 0 100,10 23-285,-6-16 126,-4 16 257,10-32-403,-6 3 162,2-20 251,3-2 459,-3-7 846,4-19-17,10-9 283,-5-12-671,22-14 1064,-15 19-391,18-6 129,-19 13-610,21 14-136,-21 1-41,21 12-542,-20 22-1213,17 6-605,-14 15-1535,10-2 164,-9-6 2424,2 0 1,2-1-1,3 1 1</inkml:trace>
  <inkml:trace contextRef="#ctx0" brushRef="#br0" timeOffset="194821">25028 12830 23009,'-31'-7'-1189,"-18"5"1777,28-5-1585,-21 7 1478,7 0-160,-12 18 752,11-13-664,-14 31-249,33-12 87,-9 19-705,24-8-360,-5-2-436,28-5-647,10-7-186,27 1 1049,-9-14 391,11-5 643,-27-3-363,9-36 1496,-27 6-1275,-1-33 0,-32 26 0,-5 2 0</inkml:trace>
  <inkml:trace contextRef="#ctx0" brushRef="#br0" timeOffset="195412">25253 12695 22290,'7'0'540,"-1"0"-540,-2 0 90,0 17-3269,-1 2 1158,-2 3 763,2 14 341,0-19-1053,2 20 107,1-11-162,5 10-169,-2-9 1997,6 11-93,-6-18-167,6 3 242,-10-13-46,5-2 867,-7-5-184,2-3 1554,1 0 208,3-18-602,1-9-122,10-28-426,-5 7-377,0 14 1,0 1 200,2-5-97,6-8-1166,-5 14-71,-5 12 796,5 3 497,-9 12 714,8 5-706,-7 17-1950,17 21-62,-13 0-371,11 24-109,-16-32-117,2 16-168,-6-24-481,-1-3 453,-2-5 2031,-1-30 334,18-14 1456,-15-12-823,13-9 365,1 21 301,-14 2-804,26 4 1433,-27 4-1603,21 4 1125,-13 7-1015,11 3 1113,-7 22-2509,1-12 672,-3 29-1206,2-28 379,-1 36-217,2-23-3436,12 35 711,-6-21 3120,12 10 1,-9-16-1,2-2 1</inkml:trace>
  <inkml:trace contextRef="#ctx0" brushRef="#br0" timeOffset="195731">26353 12784 23729,'15'-4'2156,"1"4"-2513,1-4 813,3 4-961,5-3 584,18-1-93,-8-2 236,25-3 75,-27 3-460,14-4 564,-27 4-147,1-5 392,-16 2-1390,-2-3-470,-3 1-628,0-3 308,-23 0 394,17 0-1189,-57-1 1275,38 6 555,-10 4 1,-2 3 901,2 0 600,-17 16 1112,25 6-298,4 22-1268,13-5-244,37 18-3374,-4-19 2934,11-6 1,5-2-1,12 3 1,-15-12-1,0 0 1</inkml:trace>
  <inkml:trace contextRef="#ctx0" brushRef="#br0" timeOffset="196014">26832 11888 24449,'-6'-16'-8704,"5"0"7132,-4 4-187,5 3 1773,0 3 26,21 3 1975,-1 1-538,5 16-2505,8 8 2102,-10 8-1162,9 4 641,1 10-1377,-20-10-1780,8 23-868,-12-26 2926,1 13 1,-3-23-1,-7 1 1</inkml:trace>
  <inkml:trace contextRef="#ctx0" brushRef="#br0" timeOffset="196134">27067 11989 23819,'20'-23'-687,"7"11"2680,-24 17-7191,15-1 3695,-16 41 1026,10-18 0,-10 30 0,4-9 1</inkml:trace>
  <inkml:trace contextRef="#ctx0" brushRef="#br0" timeOffset="196846">27888 12639 24808,'15'0'540,"-3"0"-360,2 0-90,-1 0 90,4 16-2098,10 6 773,-4 10-240,10 14-539,-17-16-205,0 11-84,-13 5 116,-2-8-85,-20-5 0,-5 1 1542,-7 8 918,-2-14 0,-4-1 0,-9 11 0,-4 1 0</inkml:trace>
  <inkml:trace contextRef="#ctx0" brushRef="#br0" timeOffset="198731">29250 11471 23369,'0'-19'-6475,"0"1"4436,-23 1 1662,17 2-1505,-34 2 2769,36 2-2155,-35 4 2205,19 3-1303,-21 2 1889,8 1-91,-17 1-224,15 0 979,-11 17-902,20-13 1439,-3 27-2498,11-9-17,-3 24-921,16-5 63,1-5 0,2 1-747,2 12 506,8-14 0,3 2-541,-1 5 1,0-1 244,1-9 1,0 2 150,6 21 1,-2 1 112,-7-23 1,-1-1 327,2 21 1,0-2 33,2 7 381,-10-23 0,-2 0 407,1 11 354,0-2-118,-21 0 1002,16-5-716,-35 0 1191,35-7-1319,-33 8 1217,22-17-692,-5 5 303,9-17 213,12-3-2539,0-4 711,64-3 168,-23 0 247,0-1 0,8 0 0,-3 0-791,-7 0 0,1 0 599,9-3 1,6-2 0,-4 1-1,0 3 1,-2-1 0,-4-2-1,0 0 1,0 0 0</inkml:trace>
  <inkml:trace contextRef="#ctx0" brushRef="#br0" timeOffset="199312">30458 10958 22920,'21'-4'1447,"12"1"-1344,11 18-1839,3-11 1529,-9 11-609,19 2 332,-14 0 174,-6-1 0,0 0-495,0-1-316,12 4 133,-25-17 1387,-3 12-1395,-5-12 1513,-3 14-1703,-7-8 447,0 15-566,-6-5 378,0 7 133,0-1-651,0 5 1087,-17 4-93,12 3 854,-12 5 442,17 3-679,0-10 1,0 2-77,0 19-163,8-5 1,4-1-401,13 10 130,-14-19 1,3-1-368,9-12 0,0-1 394,-4 27-1154,23-2 1399,-21-17 1,-1 1-474,11 15 457,-8-12 0,-1 0 30,-1 1 691,7 16-539,-20-29-132,0 4 305,-8-11 53,0-4 223,-25 3 1793,-8-10-1149,1-2 0,-2-1 1289,-22-1-1913,18-1 0,0-2 707,-5 0-385,-10-1-487,24 0 0,5 0 0,4 0 1</inkml:trace>
  <inkml:trace contextRef="#ctx0" brushRef="#br0" timeOffset="200046">32025 10226 22290,'10'-7'3347,"4"5"-2693,-10-5-2096,5 7 1560,-4 0-10,2 0-5,3 0-93,1 0-10,6 17-1840,2-13 1155,2 24 0,1 5-639,14 0 484,-1 17 1,-1 4-102,-13-20 0,0-1-21,7 14 1,-2 4-25,-4 5 1,-4 0-125,-3-12 0,-2 2 919,-3 5 0,-1 5 0,-2-4-30,-1-3 1,-4 1 324,-3-1 0,-1 7 0,-4 0 0,-2-6 175,-10 7 1,-5-2-9,5-4 0,-2 5 0,-2 0 0,-2-9 497,-14 3 1,-6-5-710,3 4 0,-4 3 1,2-6 429,1-7 1,-2-2-203,-3 0 0,-4 1 1,3-4-1,7-6 0,0-3 1,-11 6-1,-1 0 0</inkml:trace>
  <inkml:trace contextRef="#ctx0" brushRef="#br0" timeOffset="200482">32942 11337 26877,'5'-17'-4233,"-1"1"2707,0 4 719,-1-1-304,-2 5 796,0 0 1,-1 24 0,0 7-1</inkml:trace>
  <inkml:trace contextRef="#ctx0" brushRef="#br0" timeOffset="200695">33013 11894 21390,'0'26'-5845,"0"12"3896,0-11 1065,0 18 245,0-19 123,0 6 212,0-2 346,0-8-739,0 10 787,0-15 0,0 3 0,-19-4 1617,14-5-1439,-24-1 1,-7-1 140,1 0-45,-3-3 1,-3-1-1,-20 0 1,-3-3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1:40:17.848"/>
    </inkml:context>
    <inkml:brush xml:id="br0">
      <inkml:brushProperty name="width" value="0.12095" units="cm"/>
      <inkml:brushProperty name="height" value="0.12095" units="cm"/>
    </inkml:brush>
  </inkml:definitions>
  <inkml:trace contextRef="#ctx0" brushRef="#br0">2520 776 23279,'-34'-13'-2430,"-19"1"2463,34 4-807,-10 0 2085,0 4-748,16 0-408,-4 23 297,8 1-1125,9 24-181,0 3-226,0 17 675,-1-28 0,2 5-3,3 19 0,3 10 0,-1-5-313,-4 0 0,0 1 509,1-17 1,0 7 0,0 2 0,1-2 0,0-8-624,3 17 0,-1-1 610,-5-14 1,-1 5 0,0 0-1,2-5 198,4 8 0,0 0-27,-4 3 0,-3 5 0,0-6 49,2-8 1,-2-1 119,-3 9 0,-2 6 0,2-8 7,2-16 0,0-3 67,-6 27 0,1-7 128,7-26-793,-10-4 893,8-51-1460,-14-40 754,11 22 0,1-2 45,-2-13 0,0-5 110,1 6 0,0-4 0,1 2-52,2 10 0,0 1 0,1-5 70,-1-12 1,0-7-1,0 0 1,1 6 76,0 7 1,1 5 0,1-5-70,1 5 0,1-6 0,0-1 0,1 1 0,1 6 269,3-3 1,1 4 0,-1-2 11,-2-12 0,-1-2 0,6 0 21,6 12-1,4-1 1,1 2 0,-5 4 178,-1-14 0,-1 1-145,7 4 0,5-4 0,1 7 259,6 0 1,0 9 103,-13 18 1,1 2 52,9-10 1,3 5 723,13 16 699,-12 8-629,17 37-1431,-24-1-440,-11 1 1,-3 5-382,-2 9 1,-3 2 59,-3-7 0,-1 2 239,-1 8 1,0 7 0,-2-5-346,0 0 0,-2 0 222,-7 7 0,-2 6 1,2-6-340,5-4 0,-2-3 978,-9-6 0,-5 2 0,2-4 377,6 3 0,-1-3 235,-9-1 1,-3-2 11,6-1 1,0 1-70,-7 9 1,-1-1-44,7-14 1,-1 1-113,-8 14 0,0-2 536,0-1-446,4 7-244,8-24 124,13-5-1118,-6-2 631,8-4-822,20-2 197,-16-2 120,29-4 0,8-2-291,-5 5 975,19-3 1,5 0-1,-26-4 1,-1-1-1,13 2 1,1 0 0</inkml:trace>
  <inkml:trace contextRef="#ctx0" brushRef="#br0" timeOffset="342">3547 1995 23369,'-30'-14'-3075,"-17"1"2801,9-6-585,-1 10 1073,-3-4-214,22 11 423,10 22-505,-2-15 796,11 41-1375,-2-1-285,27 13-441,-17 7 449,25-31 1,4-3 183,-7 17-38,14-13 0,4-3 386,2-3-489,-15-12 1,-1-3 1781,14-6 162,-3-4 1140,-2-4 224,-5-19-554,-2 14 5,-8-44-1193,-1 0-236,-13-14-720,-6 15 1,-4 1-877,-22-11 264,19 21 0,-4 1-1002,-38-11-393,37 7-757,-45 6 1200,43 7 1761,-43 7 1,26 7 0,-22 3-1</inkml:trace>
  <inkml:trace contextRef="#ctx0" brushRef="#br0" timeOffset="752">4408 1944 23999,'-21'-8'-2746,"-16"6"3497,20-7-1955,-6 24 2498,11 8-1855,12 8-885,0 5 361,0-6-512,21 0 139,-16 0-905,51 5 1873,-33-12-505,10-9 1,3-3 748,1-3 1359,29-18 779,-30 6 2,11-35 391,-19 18 313,-4-24-1679,-4 8-124,0-13-1200,-8 13-356,-1-4-521,-8 18-163,-1 13 125,11 59-999,-1-17 1540,6 18 1,2 3-828,8-5 1079,3-7 1,3-2-266,10 5 473,-13-19 0,4-3-102,3-8 1,1-4 320,22 2 438,-7-5 1,0-6 0,-21-13 0,-3-4 0,11-2-1,0 1 1</inkml:trace>
  <inkml:trace contextRef="#ctx0" brushRef="#br0" timeOffset="950">5560 1544 24629,'-10'-36'-3527,"-1"0"1,6-28 2150,-16 36 1,1 2 605,14-14 235,-31 9 1136,21 11-891,-10 42 1995,13 2-2362,6 39 1041,7-17 0,0 2-154,-1-9 0,2 3-212,5 6 1,3 6-1,1-5-124,3-2 0,2-2-396,6 15 0,2-2 12,-2-21 0,-1-2-1129,-4-1 1,0-1 311,-1-3 0,1 1 43,4 5 0,0 0-23,5 12 1207,0 4 1,-9-27 0,-6-6-1</inkml:trace>
  <inkml:trace contextRef="#ctx0" brushRef="#br0" timeOffset="1082">5332 1867 24359,'-24'-40'-8029,"9"7"4675,-3 6 2326,15 7 356,-7 5-244,10 2 256,28 7 377,17 2 236,15 18 0,-25-12 1,0 0-1,22 12 1</inkml:trace>
  <inkml:trace contextRef="#ctx0" brushRef="#br0" timeOffset="1368">6003 2274 23369,'-18'6'3100,"28"-24"-5627,22-8 2898,15-13-337,-16 13 0,-1 0 18,7-6-78,13-12 7,-20 14-40,-3-1-670,-4 3 1753,-5-13-1782,-9 12-281,-3-14-399,-6 22-212,-26-2 196,3 17 1062,-23 1 363,25 23 426,5 11-176,16 11-883,0 7-2303,22 14 2919,4-12 0,-1-16 1,3-1-1,-1-10 1,0 1-1</inkml:trace>
  <inkml:trace contextRef="#ctx0" brushRef="#br0" timeOffset="1789">7883 1654 28137,'0'3'-3193,"0"0"0</inkml:trace>
  <inkml:trace contextRef="#ctx0" brushRef="#br0" timeOffset="1951">8030 2116 24988,'0'16'-9831,"0"-5"9171,0-16 0,0 4 0,0-12 0</inkml:trace>
  <inkml:trace contextRef="#ctx0" brushRef="#br0" timeOffset="2100">8423 1774 24449,'-25'-3'-1063,"5"-1"339,3-1-1245,12-2-1740,-13 2 3730,7 0 0,8 4 0,-8-1 1</inkml:trace>
  <inkml:trace contextRef="#ctx0" brushRef="#br0" timeOffset="2266">8728 2352 25168,'-14'3'-1727,"-2"-17"1,-2 9-1,6-11 1</inkml:trace>
  <inkml:trace contextRef="#ctx0" brushRef="#br0" timeOffset="2933">9562 1670 24988,'-9'-7'-5286,"2"2"4251,-1 3 1687,4 17-806,0 12-467,4 10-13,24 8-198,-17-5-973,44 2 1894,-32-11 1,1 1-274,5-9 0,3 0 73,9 11 1,-1-1-41,6-2 428,14 0 320,-22-22 1062,0-4-48,0-5-41,0-16 770,0-2-413,-1-19-1570,-10 4 1,0-2-322,9-23-1378,-7-1 1,-3-2 226,-10 23 1,-2 0 965,3-13 0,-2 1 0,-4 16 0,-1 2 0,5-31 1</inkml:trace>
  <inkml:trace contextRef="#ctx0" brushRef="#br0" timeOffset="3171">10852 1976 26517,'0'5'-5576,"0"0"3358,0-3 1154,0 0 335,0 0 304,0 1 120,-14 1 2249,11 0-2227,-10 8 1848,13-1-1835,0 21-180,0-6-180,0 12-449,0-7-180,0 1-1992,0-1 2828,20 4 0,-3-11 0,19 3 0</inkml:trace>
  <inkml:trace contextRef="#ctx0" brushRef="#br0" timeOffset="3317">10812 1299 23999,'-13'-29'-9274,"-13"4"8167,12 3 1853,-5 11 1,9 23-1,10 14 1</inkml:trace>
  <inkml:trace contextRef="#ctx0" brushRef="#br0" timeOffset="3702">11395 1906 22650,'45'-11'2028,"-8"9"-2455,1-12 1401,-8 2-332,2 9-819,11-20 459,-12 8 47,6-4 451,-18-2-931,-5 6 204,-2 0-990,-7-2-580,-1 1 547,-4 2-972,0-6-185,-20 8 518,-1-5 338,-3 11 859,-10 1 561,13 5 779,-15 0 211,16 22 404,-4-16 507,22 53-2380,-8-32 371,7 11 0,6 3-1332,19 5-529,-16 17-253,42-20-534,-25 1-373,24-4 2691,-15-13 1,-1 0-1,21 10 1,-17-13-1,1-1 1</inkml:trace>
  <inkml:trace contextRef="#ctx0" brushRef="#br0" timeOffset="3933">12238 1635 24359,'0'-12'-6206,"-13"2"5033,10 27 700,39 27-664,-7 6 741,16-8 0,2-1 159,0 5-294,-17-16 1,2 1-1397,3-2 0,0-1 1982,-9-6 1,0-1 0,10 5 0,-1-1 0,12 7 0</inkml:trace>
  <inkml:trace contextRef="#ctx0" brushRef="#br0" timeOffset="4316">12992 1548 24988,'-23'-6'-2183,"-12"2"2366,20 1-423,-17 3 760,6 18 193,-2-14-130,-1 35-956,0-20 402,7 8 0,1 1 173,-11 9-224,9-7 0,1 0-32,1 4-2146,-6 20-347,19-32 1447,-3-20 1969,28-31-1446,-13-20 25,28-3 1201,-17-13-1144,5 18 464,-9 10 0,0 0-229,-1 2 280,3-3-1317,2 26 2120,-7 5 767,7 7-1090,1 0 734,3 17-1768,3-12 453,-2 24 1,0 5-913,15-2 668,-4 14 1,0 2-1854,10 5 336,-9-8 0,1 0-1163,8 7 2675,-15-20 1,0-1-1,12 8 1,0-3-1</inkml:trace>
  <inkml:trace contextRef="#ctx0" brushRef="#br0" timeOffset="4482">13642 1555 25078,'-35'-4'-864,"-3"1"718,18 28-144,-17-3 1238,22 26-3499,-16-5-65,10 7 2389,3 6 0,8 7 0,3 0 0</inkml:trace>
  <inkml:trace contextRef="#ctx0" brushRef="#br0" timeOffset="11049">14960 662 21300,'-34'18'2346,"0"-1"-1230,-2 19-1795,-1-4 554,-1 7-270,-2 6 169,19-18 1,0 1 9,1 3 1,0 1-60,0 4 1,0 0-86,1 4 0,0 1-324,0 2 0,0 1 338,1 2 0,1 1-187,0 1 0,0 2 243,4-5 1,0 3-1,2-2-105,-3 6 1,2 2 85,2 1 0,1 5 0,2-6-43,1-7 0,4-2-128,7 2 1,4 3-1,-2-5-792,-6-6 0,4-4 1116,24 12 1,5-4-1,2 10 1,0-29-1,0 0 1</inkml:trace>
  <inkml:trace contextRef="#ctx0" brushRef="#br0" timeOffset="11815">15698 864 23189,'-22'-8'-2965,"-1"2"2687,-1 4 652,2 2 182,-1 0-186,5 0-105,-7 16 343,10 6-1241,-3 25-846,12-7 1229,1 8 1,5-14-1,0 3 1</inkml:trace>
  <inkml:trace contextRef="#ctx0" brushRef="#br0" timeOffset="11949">15887 951 22020,'-16'46'-1421,"12"1"0,-11-7 0,15 6 0</inkml:trace>
  <inkml:trace contextRef="#ctx0" brushRef="#br0" timeOffset="12349">16315 2213 23909,'-22'0'0,"9"-23"-5791,3 2 2880,10-22 2169,0 6 98,27-5 1622,-21-4-787,21 21 0,-1-2-350,-20-31-308,19 13 0,3-1 1163,-13 10 0,-2-2-54,3-11 1,0 0-157,4 13 1,-4 2-131,-13-1 1,-2-1-623,7 2 1,-1-1 82,-6-10 0,-2 1-1393,1-16 1199,0 17 1,0 4-564,0 9 227,-19 2-327,2 40 2328,-5 6 284,8 23-1161,3 1-189,10-3 1,-1 2-135,-3-8 1,-1 2-24,5 28 1,2 1-121,-1-25 0,0 0-70,-2 12 0,4-1-1667,10-16 1,1-2-1819,-7 32 3420,17-33 0,4-2 0,-5 28 0,1-30 0,0 0 1</inkml:trace>
  <inkml:trace contextRef="#ctx0" brushRef="#br0" timeOffset="12632">17280 1559 23549,'-30'-6'-1489,"5"1"1067,-28 5 945,12 0-209,-2 16 840,2-12-921,1 36-219,-6-4 160,17 11-236,14-14 1,3 1-393,5 5-812,25 25-859,18-32 1180,5-6 1,4-4 487,-12-14 1,0-2 266,18 4 0,-2-3-446,-6-7 1243,14-24 942,-39-8-1376,2-27 610,-20 10-1650,0 3-817,-17 17-1133,12 3 2494,-32 13 1,32-6 0,-15 8 0</inkml:trace>
  <inkml:trace contextRef="#ctx0" brushRef="#br0" timeOffset="12854">17972 1657 22650,'-55'0'-180,"11"0"180,1 19 1343,13-15-1132,1 34-904,14-22 424,-11 18-128,22 7-1203,-10-10 72,34 20-1154,-14-25-330,42 7 2762,-8-17 1,13-3 0,0-2 0</inkml:trace>
  <inkml:trace contextRef="#ctx0" brushRef="#br0" timeOffset="13072">18068 1904 21930,'0'-28'-5126,"0"-2"3537,0 0 975,-21-13-955,15 12 658,-32-13 608,20 30 509,-3-8-1797,-3 20 3153,21 14-1139,-7 24-204,8-3 0,4 4-54,5-3 0,2 1-209,2 20 1,1-1-146,-3-18 1,2-1-323,10 12 1,-2 0-223,-14 17-257,15-32 1,0-1 203,-15 28 455,10-20 1,1-1 30,-13 18 106,3-17 1,0-1-278,-6-3 1055,-21 2 1,-7-26 0,-22-3 0</inkml:trace>
  <inkml:trace contextRef="#ctx0" brushRef="#br0" timeOffset="13270">18490 1689 22200,'0'32'-5846,"0"2"3718,0-6 1153,0 4 337,0-8 212,0 4 212,0 0-554,0 3 369,0 12 0,0-11 0,0 9 0</inkml:trace>
  <inkml:trace contextRef="#ctx0" brushRef="#br0" timeOffset="13433">18492 1334 23639,'-17'-8'-3719,"13"1"-3385,-22 2 7761,23 18 0,-7-11 0,10 14 0</inkml:trace>
  <inkml:trace contextRef="#ctx0" brushRef="#br0" timeOffset="13750">18965 1702 21840,'0'14'-5936,"0"1"3808,0 8 1064,0-3 425,0 24 213,0-20 122,0 20 166,0-23-1458,0 8 1506,0-13-450,0 0 270,17-10 1320,-2-20 1097,17-20-1077,-17 4 1,-2-2 212,9-26-758,-8 19 1,-2 2 15,1-2 176,5-7 85,-12 26-1134,3 11 312,0 3 657,1 28-2066,12 13-611,-6 13 1831,1-11 1,2 1 0,6 11 0,-7-15 0,0 0 0</inkml:trace>
  <inkml:trace contextRef="#ctx0" brushRef="#br0" timeOffset="14582">19753 553 23099,'7'0'0,"0"0"90,0 0-90,1 21-3605,0-15 2699,1 37-740,1-24 293,0 20-703,-1-5-597,-3 3-366,0 3 2583,-2 2 1,-2 0-1,-1-1 1</inkml:trace>
  <inkml:trace contextRef="#ctx0" brushRef="#br0" timeOffset="14715">19963 674 22560,'23'5'-1964,"-9"20"-4804,-7 25 6492,-7-17 0,0 1 1,0 29-1,0-28 1,0 0-1</inkml:trace>
  <inkml:trace contextRef="#ctx0" brushRef="#br0" timeOffset="15620">20552 1748 23999,'0'-4'-3867,"0"1"2008,0 1 1335,0 0-25,0 0 303,0 1 32,0-1 256,0 0-1818,0 10 1686,0 7 90,0 13-90,13 15-588,1-6-312,3 10-288,-6-8-612,-11 2 91,0 4 1957,-15-11 0,-5 0 0,-10 21 0,-1-19 0,0 1 0</inkml:trace>
  <inkml:trace contextRef="#ctx0" brushRef="#br0" timeOffset="18472">21948 418 22020,'-20'18'237,"-11"-13"434,27 30-3586,-26-20 4228,26 15-3066,-28-5 2301,28 1-1600,-25-1 1204,17 14-1211,-3-11-590,6 8 1686,5-13 0,3-1 0,-4-1 1</inkml:trace>
  <inkml:trace contextRef="#ctx0" brushRef="#br0" timeOffset="18632">22038 588 21210,'0'36'-6385,"0"-4"4167,0 4 1951,0-3 1,0 4 0,0 1 0</inkml:trace>
  <inkml:trace contextRef="#ctx0" brushRef="#br0" timeOffset="20686">23107 1032 23009,'-39'-1'-405,"9"-1"296,-4 27 728,10-6-434,-2 24-942,1-6 304,0 3 55,5 4-277,3 1-228,6-1-55,6-1-633,2-3 53,3-2 462,18-6-573,-13-3 253,30-6 949,-30-6-652,33-3 1581,-12-8 371,10-2 434,0-4 310,-3-19 1049,-7-6 224,7-24-1829,-17 12 421,-1-1-1490,-10 16-452,1 9-430,-6-7-633,2 33-754,-2-2 718,23 31-189,-18-6-51,37 7 825,-15-20 610,27 6 172,-9-21 1312,3 0 497,-13-8-1,0 0 523,0-19 284,-2 14-449,0-36-807,-6 22 627,3-34-1625,-12 19 57,2-21-1042,-15 25-410,-1-3-820,-4 16 184,0 4 574,0 49-560,0 0 1244,7-4 0,4 2-861,0 0 0,2-3-583,22 6 2036,-11-9 0,0-2 0,10-2 0,12 4 0</inkml:trace>
  <inkml:trace contextRef="#ctx0" brushRef="#br0" timeOffset="21288">24135 1148 24359,'-5'0'0,"0"14"-2623,2-10 2911,0 25-2079,-3-15 1476,-6 29-217,3-11 150,-8 30-685,10-24-303,-2 27 43,8-29-1015,0 8 1143,1-15 821,20-2 1,-14-1 0,14-2 0</inkml:trace>
  <inkml:trace contextRef="#ctx0" brushRef="#br0" timeOffset="22120">24720 794 24808,'0'-5'-5666,"-13"1"6353,10 17-1484,-9 16 822,12 9-1075,0 13 300,-8-3 563,7-8 0,0 2-552,-2-9 1,-1 0 431,3 11 0,2 0-1764,-1 17 597,0-4-226,18-4 1549,-14 12 1,27-22 0,-16 11-1</inkml:trace>
  <inkml:trace contextRef="#ctx0" brushRef="#br0" timeOffset="22265">24520 1345 23369,'-10'-24'-9247,"-6"2"7409,13 2 998,-5 2-490,8-6 931,25 7 855,7-8 55,17 10 0,-1-4 1,-8 6-1</inkml:trace>
  <inkml:trace contextRef="#ctx0" brushRef="#br0" timeOffset="22665">25132 750 23459,'-23'-14'-3982,"6"-2"1703,17 7 921,-11 1 920,9 20 284,-9 21 105,10-1 0,2 4-211,0-2 1,-2 0-538,-2 7 1,0 1 643,2 5 1,0-1 92,-2-10 0,-1 1 99,4 21 1,0-2-363,0 5 120,0-17 0,0-1-45,0-1 288,16 19-616,-12-38-25,22 6 454,-16-24 746,2-24 646,9-14-110,-10-12-613,11-6 650,2-8 65,-7 15-475,-3 11 1,-1 3 343,-1 2-703,5 0-298,-9 21 515,4 2 1354,-3 5-1190,2 21-2040,3-15 1411,14 53-1764,-7-32-396,-2 13 1,1 4-1779,3 4 3334,-7-15 1,-1 0-1,9 12 1,-1 1-1</inkml:trace>
  <inkml:trace contextRef="#ctx0" brushRef="#br0" timeOffset="22972">26098 1552 27597,'-15'0'0,"0"0"-720,-3 0 720,9 0 0,-1 0 0,9 0 0</inkml:trace>
  <inkml:trace contextRef="#ctx0" brushRef="#br0" timeOffset="23516">26592 933 25888,'0'-5'-6386,"0"25"4258,0 1 1064,0 26 425,0-5 213,0 6 122,17 5-561,-12 2-117,13-17 0,-1 0 366,-12 16 507,10-15 1,2-2-492,2-3 365,6 4 465,2-23 465,-18-4-298,9-6 1081,-13-2-1194,8-21 852,-6-12-1113,2-11 0,2-4 559,0-20-1177,2 9 0,0 1-628,0 2 1365,2-12 1,-8 30 0,-1 3 0</inkml:trace>
  <inkml:trace contextRef="#ctx0" brushRef="#br0" timeOffset="24566">27060 1003 23369,'-29'0'810,"-2"0"-810,0 0 0,3 12 1080,0-9-987,10 26-754,0-12 575,3 19-692,3-4-118,1 3-39,6 4-403,2 18-827,2-13 1200,10-10 1,2 0-813,-6 0 110,36 11 816,-35-24-452,33-1 1387,-17-14 746,10-2 432,7-22 1176,-16 13-226,13-51-1180,-17 30-120,4-34-304,-9 21-1243,-1-1-650,-3 0 1034,-3 0 1,0 5 0,-3 1 0</inkml:trace>
  <inkml:trace contextRef="#ctx0" brushRef="#br0" timeOffset="25250">26602 1039 21840,'29'-24'1317,"0"-3"-1214,2-2 93,-1-5-423,-2-1-179,-3-3 88,-3 0 22,2-17-482,-10 12-67,0-12-91,-11 0-567,-1 13 864,-12 7 0,-2 1-1298,7-5 659,-38-11 170,38 21 51,-36 2 954,24 4-799,-26 1 1435,27 7-148,-22 4 1302,26 8-316,-16 18 827,7 16-712,6 9-1921,0 0 1,1 2 197,-1 19-573,6-17 1,1 1 806,3-8 0,1-1 0,2 2 0,1 0 0,0 2 0,0-1 1</inkml:trace>
  <inkml:trace contextRef="#ctx0" brushRef="#br0" timeOffset="26349">27565 1025 22290,'-23'0'0,"2"0"0,8 0 0,0 0 0,1 22-768,-3-16 1572,1 40-1741,-2-25 578,4 16 0,3 4-795,-2 3 561,3-2 1,2 0-738,6-5-497,25 16 96,-19-30 450,23-8 0,5-4 1619,-9-4-142,34-2 882,-9-26 915,-11 16-864,-10-20 0,-1-4 604,0 8 1024,4-31-1112,-22 22-1606,-1-3 345,-8-12-1236,3 10-983,-4-5-510,-17 10 276,13 11-169,-13 1 1215,3 12 1290,10 27-494,-10-1 539,12 12 0,4 4-709,-2 15 442,0 0 0,0 3 201,-1-19 1,2 1-106,6 27 1,4 0-315,-2-25 1,0 0-438,2 8 0,0 1 175,3-4 1,-2-3-700,-10 17 1087,10-16 1,-1-3-508,-9-4-57,9 5-1812,-11-27 547,-19-1 2063,-3-30 0,-1 0 1,5-18-1</inkml:trace>
  <inkml:trace contextRef="#ctx0" brushRef="#br0" timeOffset="26516">28155 959 22920,'8'17'-7663,"2"-13"8445,-9 27-2031,2-4 167,-3 6-66,1 6-593,1-10 1630,1 1 1,1 0 0,1-1-1</inkml:trace>
  <inkml:trace contextRef="#ctx0" brushRef="#br0" timeOffset="26667">28153 676 21480,'-6'-5'-1704,"5"2"0,-5 2 1</inkml:trace>
  <inkml:trace contextRef="#ctx0" brushRef="#br0" timeOffset="27032">28482 1168 22830,'0'14'-5846,"0"1"3807,0 3 1245,0 13 155,0-5 303,0 24-58,0-18 166,0 33-1368,0-33 1686,0 15-90,8-29-658,-6-3-411,6-2 818,-2-7 266,-5-21 538,21-37 660,-12-2-480,6 4 1,0 1 177,3-5-31,-4 11 1,1 2 190,3 2 336,10-3-330,-11 29 627,13 25-1768,-11 8-1261,8 23-962,-14-8 0,-1 1 2040,9 25 1,-10-18 0,0 0 0,4 22 0</inkml:trace>
  <inkml:trace contextRef="#ctx0" brushRef="#br0" timeOffset="27720">29343 453 25618,'11'-18'-802,"5"7"2327,-11 4-1933,8 4 1469,-3 2-837,16-2 124,-4 20-1669,31 12 334,-18 14 475,-10-18 1,1 2-1429,8 28 1188,-15-25 0,-1 2-608,-2 3 1,-2 3 164,5 22 1,-2 1 38,-6-12 0,-2 2 994,-2 5 1,-1 5 0,-1-5-262,-2-3 1,-3-2 212,-3 4 0,-4 4 0,-4-6 23,-7-7 0,-4-2-526,1 2 1,-4 2 0,-2-6 999,-6-6 1,-1-4 0,-2 9-1,1-2 1,11-17 0,-1 1-1</inkml:trace>
  <inkml:trace contextRef="#ctx0" brushRef="#br0" timeOffset="28382">28737 281 23999,'0'-7'-5666,"0"1"3627,0 2 1605,16 0 3058,5 4-1354,9-1-398,-3 17-1268,-10 0-1738,-3 19 421,-7-10-877,-3 14 1109,-4-13 1150,0 9 1,-17-11 0,-4 0-1</inkml:trace>
  <inkml:trace contextRef="#ctx0" brushRef="#br0" timeOffset="28516">28897 437 22830,'17'13'-5128,"0"10"1743,-6 10-150,-2 8 3347,-3 1 0,-4 5 1,1 5-1</inkml:trace>
  <inkml:trace contextRef="#ctx0" brushRef="#br0" timeOffset="28820">30320 913 27237,'0'-4'-1619,"0"1"0,0 1 0,0 1 1</inkml:trace>
  <inkml:trace contextRef="#ctx0" brushRef="#br0" timeOffset="29087">30372 1670 21840,'0'28'-5576,"0"1"3717,0-2 1335,0 2 1055,17 9-1033,-13-7 1367,13 16-1550,-17-21-821,-30 22 2627,1-27-551,-13-1 1,-7-3-696,15-9 0,-1-2-262,-14 2 1,-2 0 725,11-5 0,0 0 1,-1-1-1,0-1 1,0 0-1,0-1 0</inkml:trace>
  <inkml:trace contextRef="#ctx0" brushRef="#br0" timeOffset="31182">6478 4903 24898,'19'-34'-989,"-2"4"0,3-2 984,3 5 1,1-1 59,7-13 0,1-2-112,-6 5 1,0 0 19,4-3 0,0 0 71,2-2 0,0-1-51,-2 2 1,1-3-176,2-6 1,1-6 0,-3 4 205,-4 4 1,-1-1-98,2-7 0,1-5 0,-7 7-196,-12 20 0,-3 1-192,2-16 1,-3 3-582,-4 3-89,-20-1-818,-6 32 1484,-23 36 1643,7 5-805,20 0 0,1 5-246,0 9 1,3 2 38,7-8 1,2 2-105,-3 6 1,-1 5 0,4-3-45,5-3 1,2-1 382,-7 15 0,5-1-1297,13-18 0,1-2-1088,-10 2 0,2-2 128,22-1 0,4-1 1708,-16 0 0,1-2 1,13-1-1,3-2 0,-7-1 1,0 0-1</inkml:trace>
  <inkml:trace contextRef="#ctx0" brushRef="#br0" timeOffset="31466">7875 4318 23369,'-60'20'2929,"10"-15"-3247,6 39-315,10-26 1064,3 26-1157,2 3 33,-1-11 477,15 10-778,1-8-451,32-10-736,18 6 737,9-22 987,-6-5 0,0-5 701,12-18 274,-11 3 0,-1-3 427,3-22 61,-7-9-513,-12-12 677,-21 12-1358,-8 7 1,-1 0-1686,1-3 550,-17 16 1,-4 2-1281,6 0-509,-24 11 1530,11 6 1617,4 8 1,12 0-1,6 0 1</inkml:trace>
  <inkml:trace contextRef="#ctx0" brushRef="#br0" timeOffset="31731">8723 4281 23729,'-40'-1'-304,"-17"-1"292,13 2 182,10 6 0,1 3 659,-5 12-369,-2 11-438,14 17-755,14-12-334,4-3 0,5 1-1481,28 9 2202,-19 14 0,21-38 1,7-4-1,11 20 1</inkml:trace>
  <inkml:trace contextRef="#ctx0" brushRef="#br0" timeOffset="31948">9245 4288 23999,'-24'-10'-2967,"18"2"-845,-37 2 5166,13 4-460,-8 18 893,-14 14-806,24 9-1077,9-5 1,2 1-622,-1 12 634,8 19 621,5-19-2119,26-5-1165,-16-1 766,27-17 1,6-4-441,-5 8 2392,3-12 0,3-5 0,7-4 0,1-4 0</inkml:trace>
  <inkml:trace contextRef="#ctx0" brushRef="#br0" timeOffset="32549">9455 4308 22110,'0'32'-6026,"0"7"3898,0-8 1063,0 8 427,0-7 302,0 20 32,0-12 107,10-5 0,1-1-2719,-6 5 1579,30 10 1255,-31-18 1,26-5-1,-12-1 1</inkml:trace>
  <inkml:trace contextRef="#ctx0" brushRef="#br0" timeOffset="33032">10007 3679 23369,'0'-13'-6385,"0"4"4436,0 30 975,0 0 335,0 27 214,0-5 120,0 6 77,0 6-580,6 2 0,1 2 724,-6-21 0,1 0-11,6 8 0,2 5 0,-2-7-228,-6 18 248,9-15 0,-1-2-361,-8-1 425,7 14-287,-4-38-19,-4 1 204,6-17 1082,-5-2-1160,7-16 1537,-3-16-524,11-26-51,-4 3-3,6-6 353,-4 19-197,1 3-819,1 7 1320,7 6-899,-4 14 1120,15 21-1239,-12-6-513,-2 26 1,-1 7-1655,6-4 327,-8 5 1,-1 3 1093,10 12 1,3 2 0,1 1-1</inkml:trace>
  <inkml:trace contextRef="#ctx0" brushRef="#br0" timeOffset="33769">11158 4202 23549,'0'-8'-5756,"0"-4"3718,0 4 973,-16-8 583,12 8-719,-12-5 1198,16 8-47,0-2 0,0 21 0,0 2 0</inkml:trace>
  <inkml:trace contextRef="#ctx0" brushRef="#br0" timeOffset="34266">9652 3870 22830,'0'-6'-5486,"0"2"3627,0 0 795,0 16 425,0 9 213,0 13 122,0 5 166,0 3-1548,0 7 1776,0 9-90,17 6-360,-8-13 1,2 1-656,-2-12 0,2 1 946,3 5 1,2 4-1,-3-4 1,-5-4-1,-1-2 1,12 13 0,0 0-1</inkml:trace>
  <inkml:trace contextRef="#ctx0" brushRef="#br0" timeOffset="35037">11355 3932 22560,'-46'11'2875,"-3"2"-2359,9 8-122,-3-3 105,-2 13-672,11-5 24,7 1 0,2 2-433,2 10 335,9-4 0,2 1-1153,5 8-187,4 13-313,3-20-111,27-3 47,-20-5 1153,27-12 1,5-4 494,-8 4 324,11-9 0,3-3 851,1-1-21,-4-21 1,-1-5 1137,-3-1-1149,-10-12 0,-5-4 391,-8 1-981,-10 4 1,-2-2-1150,1-5-8,-15 7 1,-6 2-1615,-13-2 679,2 10 0,-1 3 1506,0 4 1,-10 1 0,18 13-1</inkml:trace>
  <inkml:trace contextRef="#ctx0" brushRef="#br0" timeOffset="35307">11838 4045 22830,'-60'0'0,"12"14"1448,6-11-1493,12 19 111,-2-8 647,15 3-1109,0 2-15,17-5-1186,0 3 91,0 0-634,26 16 205,8-7 1149,-4-3 0,2 1-1088,16 3 921,3 15-109,-34-21 903,9 3 325,-23-12-406,5 0 138,-8-4 546,-21 1 0,-2-6 0,-20 0 0</inkml:trace>
  <inkml:trace contextRef="#ctx0" brushRef="#br0" timeOffset="35548">12203 3624 22740,'0'32'-4047,"0"2"2008,0-6 975,0 2 515,0-2 214,0 4-59,0 2 255,0 5-1457,17 1 915,-12 19 452,29-13 130,-29 13-496,27-19-635,-29 0 67,24-5 148,-24-2-68,17-3 1122,-18-2 1,5-3 0,-7-1 0</inkml:trace>
  <inkml:trace contextRef="#ctx0" brushRef="#br0" timeOffset="35665">12052 4091 24808,'0'-27'-6475,"0"2"4077,21 0 3528,2 3-1323,13 5 1,5 1 453,19-5 0,-14 7 0,1 1 0,-10 5 0,0 0 0</inkml:trace>
  <inkml:trace contextRef="#ctx0" brushRef="#br0" timeOffset="36015">13222 4021 24898,'-38'0'-1259,"16"0"0,8 0 0</inkml:trace>
  <inkml:trace contextRef="#ctx0" brushRef="#br0" timeOffset="36167">13370 4429 24898,'0'10'-6385,"0"-3"5852,0-1 1,0-5 0,0 1 0</inkml:trace>
  <inkml:trace contextRef="#ctx0" brushRef="#br0" timeOffset="36582">13842 3567 24269,'-38'-14'-2843,"4"1"1803,11 5 551,2 1 313,-4 2 346,10 3 268,-4 0-168,14 18-1216,1 8 333,4 26-283,21-6 120,-7-9 1,3-2-806,26 11 1021,-5 0 1,0 2-1024,3 0 857,-4-5 0,-2-1 18,-8-5 307,6 15 65,-22-23 278,-2 10 250,-9-18-83,-21 13 1140,-9-19 1058,-22 5 85,7-14-532,5-3 164,7-17-702,18-13-1769,-1-11-720,16-10-515,23 6-531,-1-6 1109,0 23 1,3 1 1048,-4-3 1,1 0 0,2 1 0,2-1 0,0 0 0,0 0 0</inkml:trace>
  <inkml:trace contextRef="#ctx0" brushRef="#br0" timeOffset="36982">14548 3666 24808,'-15'-15'-5578,"-8"-5"3857,-16 18 3519,7-6-1458,2 8 580,9 0-263,-6 21 124,7 11-1310,0 31 1133,13-8-600,2-8 1,6-1-1533,20 3 620,-8-7 0,3-2-1408,26-10 1715,-13-10 1,0-3-530,10-6 1124,-5-5 0,-1-2 838,7-4 637,8-20 809,-13-8 159,-10-13-749,-6-20-1570,-12 20-470,-7-16-1153,-17 17-994,13 1 61,-36 3-709,34 5-297,-37 5 3271,38 4 0,-32 6 0,16 3 0</inkml:trace>
  <inkml:trace contextRef="#ctx0" brushRef="#br0" timeOffset="37298">14967 3746 24269,'-38'0'180,"1"0"-180,0 0 0,0 20 819,2 3-427,14 14-1201,7-2-29,14-7-759,0 3-89,0 0-180,46 11 224,-16-11 731,25-6 0,6-4-161,-3-4 1166,-1-6 0,0-3 433,-3-6 397,-13-12 0,-2-1 1289,0 6-452,5-36-222,-25 22-454,-9-20-1616,-5 5-480,-5-17-584,-21 11-379,7 8 0,-2 1-1609,-12 0 3204,-21-6 1,30 18-1,-22 4 1</inkml:trace>
  <inkml:trace contextRef="#ctx0" brushRef="#br0" timeOffset="37615">15582 3760 24179,'-40'0'-360,"-2"0"450,2 0-90,16 15 658,-7-11-429,28 30-1884,-9 5 666,12 1-78,20-9 0,6-2-558,3-2 1070,15-8 1,4-3-86,2-1 240,-4-7 1,0-3 117,8-2 1138,-3-12 1,-1-1 655,-6 5-110,-9-19 0,-6-4 118,-15 6-1389,-5-11 1,-7-2-1065,-26-4-1270,18-12-390,-50 15 282,29 5 1967,-31 3 0,12 8 1,-1 2-1</inkml:trace>
  <inkml:trace contextRef="#ctx0" brushRef="#br0" timeOffset="37953">16605 3374 23729,'-7'22'-3969,"0"-5"3115,-3 24-178,0-6 823,-2-1 1,0 2 89,-7 25-331,5-19 1,-1 3 412,0 8 0,1-1 0,4-11 0,0 0 1,-3 14-1,1 0 0</inkml:trace>
  <inkml:trace contextRef="#ctx0" brushRef="#br0" timeOffset="38482">17443 3985 22740,'48'-16'3358,"-8"12"-3583,3-31 213,-9 17 1,-10-7 1,0-4-425,10-7 269,-8 2 0,-3-2-214,-6-6-137,8-16-427,-22 0-413,5 12 803,-6 11 1,-4 1-1317,-19-3-159,16-13 353,-32 30 1053,34 1-403,-13 15 1218,4 2 1005,9 20-1145,-9 17 248,11-1 0,2 4-75,-1-4 0,0 1-122,0 6 0,0 0-976,0 24 656,10-31 1,1-1-2572,-6 32 1316,16-34 1,-1 0-345,-15 27 1648,16-30 0,2-2 0,-2 20 0,22-2 0</inkml:trace>
  <inkml:trace contextRef="#ctx0" brushRef="#br0" timeOffset="38733">18368 3830 24179,'-26'-13'-3677,"1"3"2921,-27 26 3188,10 6-1141,7 18-1336,15-8-335,10 0-388,10-10-738,26 3 1053,7-6 255,25-4-886,-12-8 236,-7-25 1766,-9 13-202,-15-46-1006,0 30 1209,-15-30-1998,0 9-318,-26 9 1091,0-13 0,-5 24 1,11-1-1</inkml:trace>
  <inkml:trace contextRef="#ctx0" brushRef="#br0" timeOffset="39198">19003 3688 24269,'-56'0'0,"12"0"0,-2 0-90,12 0 90,1 0 0,2 0 90,-5 0-90,19 20-202,-9-15 292,24 28-1949,-4-14 399,32 11-475,11-12 1452,-2-6 1,2-2-97,22-8 552,-20 3 0,-1-1 91,5-4-423,9 0 1948,-26-18-105,-5 14 1308,-11-31-2796,-3 13 8,-27-15-1990,-7 15 612,-18-11 132,0 28 1048,8-13-986,16 36 939,2-13 1659,17 41-1729,-6 1 1057,8 16-961,9-28 0,2 1-229,-1 6 0,2 0-513,0-11 0,0 1 262,6 21 0,0-1-1712,2 5 1229,-4-15 1,-1-1 911,3-1-624,-9 4 629,-9-23 884,0-8-1640,0-4-1003,-23-6 2407,-6-21 1,-1 13 0,7-14 0</inkml:trace>
  <inkml:trace contextRef="#ctx0" brushRef="#br0" timeOffset="39382">19407 3593 22650,'11'0'809,"-4"19"-6903,-4 1 3693,-3 22 1636,0-10 105,0 5 253,0-10-888,0 14-1201,0-12 1947,0 9 1,16-16 0,3 0 0</inkml:trace>
  <inkml:trace contextRef="#ctx0" brushRef="#br0" timeOffset="39531">19403 3266 23639,'-11'-21'-9442,"-4"2"7182,13 7 199,-5 3 1714,7 4 0,0 3 1,0 0-1</inkml:trace>
  <inkml:trace contextRef="#ctx0" brushRef="#br0" timeOffset="39865">19813 3679 22290,'4'17'-7137,"0"-1"4488,-3 2 1988,3-3-230,4 19 247,-1-11 17,5 22 222,-6-23-1739,3 13 2147,-5-17 53,2 9-552,-4-16-299,4 1 486,-3-9 1198,9-24 835,-1 15-583,3-23 1,0-6 645,6 8-844,-5-4 1,-1-2 941,6-4-292,0 2 151,-5 6-962,-1 6-755,-3 11 169,-2-2 270,0 13 408,-2-6-95,8 30-3566,-5 9-904,7 15 3290,-3 4 1,1-8 0,0 2 0</inkml:trace>
  <inkml:trace contextRef="#ctx0" brushRef="#br0" timeOffset="43415">21022 3701 23639,'-19'-9'-467,"4"3"-371,15-6-1152,-10 7 1898,23 2 1690,9 3-879,23 0-361,17 0-897,-1 13 370,-25-11 1,2-1-68,2 6 0,1-1 457,5-5 1,0-2-405,0 1 0,1 0 130,1 0 0,1 0 0,-1 0 0,0 0 0,0 0 0,0 0 0</inkml:trace>
  <inkml:trace contextRef="#ctx0" brushRef="#br0" timeOffset="43717">21748 3497 23999,'-39'-8'-1125,"-5"-3"264,16 2 1363,-2-2-1006,47 7 1736,17 1-715,25 18-584,-26-14 0,2 1-163,7 11 1,-1 2 88,-8-4 0,1 0 13,19 7 1,-2 2 83,3 17-211,-22-19 0,-3 0-1230,-1 8-166,-9 3 79,-9 0-173,-6 1 432,-23 4 1367,-3 1-778,-12-5 1,-4 0 756,10-6 1,-2 1 140,-7 2 0,-6 3 0,3-3 1,1-1-1,1-1 0,-15 8 0,1-1 1</inkml:trace>
  <inkml:trace contextRef="#ctx0" brushRef="#br0" timeOffset="46951">22833 3419 24269,'0'-19'-4497,"0"1"2728,0 3 885,0 1 515,0 3-56,0 2 323,0 3 1,0 3 0</inkml:trace>
  <inkml:trace contextRef="#ctx0" brushRef="#br0" timeOffset="47505">22833 3378 23369,'-8'-11'-6253,"-1"3"4668,1 0 758,0 2 953,4 3-83,0 22-125,26 9-469,4 29-1774,15-11 2487,-15-12 1,-1-1-321,7 8 85,11 9-162,-13-19 93,0-4-37,-1-4 1200,9 1 289,-10-10-155,19 0 93,-21-11 243,19-16 678,-16 9-354,8-37-602,-8 17 19,-2-27-1050,0 4-817,-9 6 1,0-1-139,-6 10 0,0-2-925,7-23 0,0-1 1373,-3-6 0,-5 24 0,0 2 0,2-9 0</inkml:trace>
  <inkml:trace contextRef="#ctx0" brushRef="#br0" timeOffset="47739">23963 3570 24359,'0'3'-5486,"0"1"3447,0-2 885,0-1 515,0 1 214,0 0 121,0 2-14,0 1-2178,0 9 1236,0-1-1078,0 16 2338,0-7 0,0 7 0,0-7 0</inkml:trace>
  <inkml:trace contextRef="#ctx0" brushRef="#br0" timeOffset="47911">23858 2942 24359,'-14'-23'-8443,"-3"1"6448,12 6 2445,-2 2 1,24 9 0,8 0 0</inkml:trace>
  <inkml:trace contextRef="#ctx0" brushRef="#br0" timeOffset="48298">24305 3672 24089,'40'0'270,"-6"0"-270,3 0 90,-7 0-180,1-16 933,0 12-671,-3-24-261,-1 24 233,-4-25-445,-4 25 705,-3-31-1178,-6 20 510,-4-27-1626,-3 15 263,-27-17-375,17 20-302,-41-8 1368,18 18-303,-11 3 1581,-7 8 0,32 18 1009,-18 12 207,30 8-904,-9 26-31,13-20-1946,9-2 1,6-2-1344,21 7 2492,-12-16 1,3-1 0,29 6-1,-10-2 1</inkml:trace>
  <inkml:trace contextRef="#ctx0" brushRef="#br0" timeOffset="48498">24990 3447 23819,'-19'-13'-4218,"5"5"3732,3-1-1131,26 26 325,0 5 127,8 13-598,26 1-85,-8 8-833,13-8 2676,-26-13 0,-1-1 0,13 6 0,0-1 0</inkml:trace>
  <inkml:trace contextRef="#ctx0" brushRef="#br0" timeOffset="48686">25560 3403 23999,'-19'-15'-5483,"-12"6"5836,13 4-319,-19 5 949,12 17-8,-2-12-112,8 36-1317,1-22 310,-4 23-384,-1 5-356,6-13 819,-4 19 1,12-28-1,0 5 1</inkml:trace>
  <inkml:trace contextRef="#ctx0" brushRef="#br0" timeOffset="48885">25310 3258 23279,'9'-14'-706,"-7"2"-1811,13 7 5000,-8 1-1210,5 4-1122,1 0-43,3 19-1728,3-15 1156,4 34-1060,4-19 1585,2 18-2510,3-1 444,-7-9 1,0 2-539,15 16 2290,-5-8 1,1-1-1,8 5 1,-14-16 0,-1 0-1</inkml:trace>
  <inkml:trace contextRef="#ctx0" brushRef="#br0" timeOffset="49065">26287 3318 23729,'-21'-6'-2005,"16"0"-1891,-34 6 5234,13-2-572,2 23-84,-31 8 275,36 13-1658,-3-12 0,0 0-618,0 9 1172,11 13 0,2-18 0,9-1 1</inkml:trace>
  <inkml:trace contextRef="#ctx0" brushRef="#br0" timeOffset="49365">26697 3252 25078,'-18'-13'-4951,"13"2"490,-12 2 5029,-5 4 422,1 2-31,-17 1-71,8 21 250,14 6-1636,4 12 864,12 14 340,0-15-1213,8-4 0,1 1-1024,-4 6 546,11-8 1,0 0-1041,-12 2-179,26 12 867,-26-24 384,11 3 568,-15-12 167,-19 0 1882,14 0-1514,-28-3 0,-8-2 337,3 4 1,-3-4 0,-3-2 0,-10 1 0</inkml:trace>
  <inkml:trace contextRef="#ctx0" brushRef="#br0" timeOffset="49648">27327 2878 23639,'3'-19'-5184,"0"4"3409,-21 27 4148,-3 44-2494,1-28 1,-2 3 79,-1 30 1,1 2-105,4-26 1,0 0 70,1 7 0,0 6 0,2-5-410,1-2 1,0-1 515,-4 13 0,1 0-483,5-15 0,1-3-983,0 0 0,0 0 1383,1-1 1,0 0-1,0-2 1,1-1-1,0 0 1,0 0-1</inkml:trace>
  <inkml:trace contextRef="#ctx0" brushRef="#br0" timeOffset="50519">27887 3435 24629,'-22'-20'-5383,"-7"-6"3449,9 10 907,-13-6 969,12 15 745,-7 2 6,6 5 219,0 22-995,-3-16 1952,3 43-1191,0-26 675,5 26-1186,5 8-640,5-13-75,2-8 1,7-2-1411,26 1-146,7 12-422,15-29 2609,-1-1-958,2-14 1756,-10-3 398,19-15 500,-27-9 658,0-21-964,-14 3 335,-10-13-2416,-1 24 234,-8-8-1349,0 13 216,0 8-563,0 24 355,0 14 473,19 18-297,-15-3 884,32-7-194,-32-2 77,33 0-295,-10-4 792,10 3-253,11-14 1481,-17 1 338,7-12 1103,-10 0-1075,-3-15 1370,-2 12-703,-4-32-730,-3 17 272,-3-18-745,-3-4-572,-6 9-1074,-1-14-517,-3 23-627,0-5 188,0 38 749,0 4-1099,18 30 54,-14-10 591,34-1 598,-21-11-364,18-4 850,-6-7 688,2 4 1,1-13 0,1 6 0</inkml:trace>
  <inkml:trace contextRef="#ctx0" brushRef="#br0" timeOffset="51015">28882 3357 24449,'0'-6'-6566,"0"1"4438,-17 19 4499,13 10-3169,-26 11 1782,26 4-1833,-10-5 957,14 2-1704,0 3 697,0-1-91,0 1-1717,20-6 2604,-15-1 1,41-5-1,-15-2 1</inkml:trace>
  <inkml:trace contextRef="#ctx0" brushRef="#br0" timeOffset="51285">29290 2886 24629,'0'-9'-6206,"0"24"4077,0 11 1155,0 16 425,0 25 124,0-20 292,-2-5 1,4 1-172,17 12-1404,-18-10 1,2-1 469,32 7 1104,-27-10 0,-1-2 0,12 3 0,-8 10 0</inkml:trace>
  <inkml:trace contextRef="#ctx0" brushRef="#br0" timeOffset="51421">29265 3430 24089,'-11'-20'-8892,"2"-1"4856,28-10 5413,14 5-922,-2 4 0,3 2-36,26-6 0,-26 10 0,0 1 0,16-5 1</inkml:trace>
  <inkml:trace contextRef="#ctx0" brushRef="#br0" timeOffset="51798">29785 2824 23639,'0'-8'-6116,"-10"4"6241,7 23-1229,-7 1 1777,10 46-1551,0-17 532,0 13 0,0 2 87,0-28 0,0 0-236,-1 9 1,0 4 0,3-6 422,10 17-474,-11-17 1,0-1 200,11-3-1063,-3 13 532,-2-37 194,7 3 421,-4-18 1834,6-22-165,0-9-507,-1 1 1,1-1 244,6-20-258,-5 17 0,0 3 511,3-3 601,1-5-763,-10 28-1350,-3-3-46,0 12 1222,7-4 449,-4 28-2905,16 11-2,-9 13-459,-1-11 0,1 0-849,4 12 725,-7-16 1,-1 0 1571,8 13 0,1-2 1,0-1-1</inkml:trace>
  <inkml:trace contextRef="#ctx0" brushRef="#br0" timeOffset="52017">30772 2952 24898,'-17'-4'-1663,"12"19"-558,-26 3 4080,27 23-3707,-31 1 2291,19 10-706,-2-23 0,0 2 229,4 2 1,1 1-404,-2 2 0,1 1-20,1 0 0,0 0-85,1 0 0,0 3 316,-1 13 0,0 1 1,3-13-1,1-1 1,-1 12-1,0-1 1</inkml:trace>
  <inkml:trace contextRef="#ctx0" brushRef="#br0" timeOffset="52682">30987 3740 22920,'31'-21'3326,"5"-5"-2633,-11-14-1689,3-1 654,-8 6-133,5-25-133,-8 12 251,-4-8 0,-3-3-805,-3-4 428,-3 1 1,0 1-912,-4 4 961,-9 13 0,-1 2-937,6 2 184,-15-7 38,4 26 576,1 9 723,-3 25 1740,-3 10-1288,12 10 0,3 5-103,-7 21-4,2-15 1,3 0-298,5-6 1,2-2 61,-3 3 1,-1-1-320,4 1 1,0-1-315,0-2 1,0 0-807,-1-2 1,2 0-720,19 27 1910,-15-6 0,35-6 0,-16-5 0</inkml:trace>
  <inkml:trace contextRef="#ctx0" brushRef="#br0" timeOffset="52915">31503 3582 24808,'0'-31'-5666,"0"2"3448,-19-4 199,-3 12 1703,-21-1 965,2 16 375,0 21 908,9-10-1563,5 47 465,16-31-172,4 41-268,7-33-577,19 8-1377,8-17 489,-3-1-1930,35-9 2027,-38-1-486,30-24 1603,-23 12 114,-14-33 0,6 18 0,-11-19 0</inkml:trace>
  <inkml:trace contextRef="#ctx0" brushRef="#br0" timeOffset="53714">31868 3451 23099,'-6'-10'-7542,"-4"-6"4818,3 7 1929,-5-3 472,5 1-576,-13 6 2278,6 2-447,-15 22-578,10-14 2079,-6 36-972,8-23 225,2 22-1013,4-8 464,6 1-1973,1-1-296,4-1-950,0 7-107,20-13 939,-15 8-715,36-20 2470,-22-2-430,17-9 1314,-20-22 82,2 15 787,-16-33-1712,6 17 370,-8-17-891,0 6-1045,-17 7 131,13 38 27,-12 20 548,16 20-748,0-11 0,0 1 964,0 15-213,-1-19 0,2 1 187,8 0 0,1-3-269,-6 21 529,5-14 1,1-2-1095,1 3-241,-8 15 1199,8-34-787,-11 4-406,-20-18 1334,-2-4 201,-20-4 1,20-27 0,4-5 0</inkml:trace>
  <inkml:trace contextRef="#ctx0" brushRef="#br0" timeOffset="53898">32247 3498 23639,'12'0'1561,"-2"-1"-1199,-4 1-528,-3 21-2842,-3 5 1223,0 12 484,0-1 483,0-8-1318,0 3-661,0 0-906,0 11 3303,0-11 1,0 4 0,0-14 0</inkml:trace>
  <inkml:trace contextRef="#ctx0" brushRef="#br0" timeOffset="54045">32363 3107 23999,'0'-27'-7285,"0"4"4887,-11 8 3102,8 5 1,-8 27-1,11 7 1</inkml:trace>
  <inkml:trace contextRef="#ctx0" brushRef="#br0" timeOffset="54381">32568 3409 22290,'0'8'-5756,"0"2"3807,0 4 975,0 0 336,0 4 302,0-1 32,0 11 76,0-8-1369,0 13 1597,0-14 0,0 10 0,0-13 90,0 2-809,0-7 629,11-6 1044,1-16 930,10-15-25,-4-10 289,7-19-1048,-8 19-167,9-20 101,-13 28-185,2 4-540,-5 9-629,-2 13 948,8 11-1157,-6-5-176,7 35-2066,-5-18 21,2 21 2396,-1-3 0,-1 3 0,-1 2 0</inkml:trace>
  <inkml:trace contextRef="#ctx0" brushRef="#br0" timeOffset="55833">29653 4948 25438,'0'-4'-6206,"0"0"4078,0 25 974,0 7 605,0 15 123,0 2 212,0-7-104,0 3-1188,0 1 1416,0 1 180,0-2-180,-15-1 909,11-5-787,-12-1 551,16-5-943,0-5-90,0-4 1,0-6 179,0-3 0,0-4-459,20-4 1860,-16-22-1235,36 14 2489,-8-35-1064,10 16 849,4 1-50,-15-10-621,-2 30 506,-4-11-985,2 14 188,-9 0-1278,3 21-1101,-14-15-533,-1 46-554,-5-33 1776,-20 14 1,-5 1-110,-3-4-396,-10-3 1,-3-4 161,2-9 951,-20 7 0,28-19 0,-6 4 0</inkml:trace>
  <inkml:trace contextRef="#ctx0" brushRef="#br0" timeOffset="56165">30225 5412 22650,'15'16'-5175,"-2"-12"6173,0 13-2486,1-17 3341,0 0-798,17 0-392,-12-20-338,22-12-250,-20-10 393,-3 8 0,-1-1-664,1-12 656,-4 5 0,-2-1-1540,-2-12 794,-5 8 0,-1 0-787,-1-7 376,-3 19 1,0 1-1254,0-17 845,0 18 304,0-2 124,-14 42 2342,11 5-1450,-10 26 285,5 1-62,5 8-433,-11 6 225,10-9 1,2 1-243,-2-12 1,0 2-818,1 23 0,1 0-2561,2 3 3196,6-13 0,5-3 0,15 0 0,-4-18 0,0 0 0</inkml:trace>
  <inkml:trace contextRef="#ctx0" brushRef="#br0" timeOffset="56381">30903 5219 24718,'-48'-10'-1419,"10"2"854,-10 8 1106,22 17 477,-6-13-555,21 30-1416,-8-30 1638,17 32-2321,-9-21 1330,11 17-1329,0-8-950,23 6-216,-17-9-744,54 3 3278,-37-13-1640,31-5 2238,-22-2 0,-4-4 0,0 0 1</inkml:trace>
  <inkml:trace contextRef="#ctx0" brushRef="#br0" timeOffset="56499">31010 5356 23819,'5'5'-6172,"-2"10"2008,-3 34 2476,0-8 1394,18 8 0,7-22 0,19 4 0</inkml:trace>
  <inkml:trace contextRef="#ctx0" brushRef="#br0" timeOffset="57064">31597 5244 22740,'-37'-13'-2794,"0"6"2801,6 1-104,12 21 987,-5-11-163,13 31-1734,-5-17 1259,2 18-1210,12-7 251,-6 0 51,8 1-543,0 9-684,26-14 40,5 5 1219,14-21 275,14-3 1034,-23-6 788,15-23 291,-18 4 385,1-22-824,-8 7 196,5-25-504,-15 11-1034,-5 2 0,-2-2-329,-5-11 14,-2 20 1,-1-3-147,0 0 1,-2 2-1230,1-24 975,-7 16 1,-2 2-923,5 0 441,-12-6 59,16 31 806,0 7 224,0 41 93,0 18 35,0-12 1,0 2 63,0 2 0,0 1-161,0 9 1,0 0 5,-1-11 0,2 2-448,5 24 1,2-1 38,-7-27 1,1-1-61,4 9 0,2-3-551,6 8-246,-11-7 1199,22-7 0,-15-5 0,10-5 0</inkml:trace>
  <inkml:trace contextRef="#ctx0" brushRef="#br0" timeOffset="57403">31938 5465 24988,'0'-22'-6385,"26"8"9828,-19 0-4499,47 12 1729,-29-9 490,25 7-1333,10-4 218,-15 3 15,-7 1 0,-1 0 1834,1-1-2157,18-5 1288,-32 5-562,2-4-388,-19-2-474,-3 1-654,-4-10-673,0 9 367,-18-9-525,14 10-794,-31 0 1770,31 6-1216,-26 3 2472,20 15 355,-5 7 377,8 21-739,29 6-871,-17-7 599,26-15 0,4-3-928,-6 4 825,3-11 1,3-2-672,-1-3 0,-1-2-15,18 1 352,-6-3 1,-1-1 1112,5-6-78,-10 3 1,-2-3-8,-1-17 0,5 13 1,-19-13-1</inkml:trace>
  <inkml:trace contextRef="#ctx0" brushRef="#br0" timeOffset="57681">33125 5551 26877,'5'0'-1305,"1"0"1,-5 0 0,0 0 0</inkml:trace>
  <inkml:trace contextRef="#ctx0" brushRef="#br0" timeOffset="67028">19282 8282 20671,'-7'0'0,"2"0"0</inkml:trace>
  <inkml:trace contextRef="#ctx0" brushRef="#br0" timeOffset="73315">2533 8552 23009,'0'-27'-4766,"0"0"3447,0 9 794,0-4 247,0 1 122,0-3 122,0 2 75,0-13-1637,0 16 1506,0-8 90,0 49 0,0 1 0,0 36 0,0 0 9,-1-4 1,2 4-90,7-12 1,0 2 76,-7 7 1,-2 7-1,5-7-212,11-3 1,1-2 62,-13 15 1,-2-2 73,6-23 0,1-3-112,-1-2 1,-3 0-74,-1 28 160,8-9-34,-5-5 122,-5-10 201,4 1-760,-5-18 551,-19-21 2162,15-18-2729,-35-24 588,22-4-238,-7 1 1,-3-3 76,9 8 1,2-3-76,-3-10 0,0-6 1,1 3 14,2 2 0,2-3 74,5 0 1,0-8 0,1-1 0,2 8-846,-1-7 1,3 2 1130,5 7 1,3-7 0,2 2 0,-3 8-103,-3 2 1,6 4 395,16 0 0,8-1 0,-2 5 327,-10 8 1,1 5 350,24-7 1,4 6 1386,7 2-8,1 14-200,-3 6-1551,-17 17 1,-2 5-36,13 8-920,-11 13 0,-5 6-1009,-2 14 111,-14 1 0,-3 3 23,-7-22 1,-2-1-40,1 16 0,-6-1 249,-8-15 0,-1-2 291,11 2 1,-3-1 581,-21-1 0,-4 1 378,6 12 1,-1 0 302,-4-13 1,-4-1 305,-9 20 0,2-2-193,17-24 0,0-1-71,-11 14 0,2-1 386,3-1-243,3 6-625,19-10-1222,29-12-2065,24 11 836,15-19 2230,-22-7 1,0-2 0,-4-3 0,-1-1 0,3-1 0,-1 0-1</inkml:trace>
  <inkml:trace contextRef="#ctx0" brushRef="#br0" timeOffset="73667">3720 8895 23819,'-22'-11'-2886,"4"0"1333,-17 4 2038,9-1-489,2 3 200,2 2 178,-1 2-147,3 1-137,-2 17 941,-5 9 109,7 12-1464,-7 22 141,16-18-185,5-5 0,2-1-614,3 6-439,1 9-86,21-12-819,2-14 869,20 1 1047,-3-19 833,-1-3 586,-6-28 644,-13-9-703,-4-14-738,-15 13 0,-1 1 85,5-11-857,-13 8 0,-3 1-1639,6-2 1737,-32-15 1,33 32 0,-14-3 0</inkml:trace>
  <inkml:trace contextRef="#ctx0" brushRef="#br0" timeOffset="74050">4018 8954 23459,'7'13'-7872,"-15"6"8410,5 8-1152,-9 2 1103,12-5-1224,0 0 210,0 10 41,0-10-1472,21 9 1906,-2-18-542,6-2 735,4-10 433,-7-1 819,17-19 914,-7-10-203,4-29-615,-17 7-807,-4 14 0,-2 1-336,-1-3-371,2-7-826,-9 30-70,-1-6-838,0 18 1978,4-7 121,0 27-1732,12 12 325,-4 11 429,1-8 0,2 0-461,6 11 119,5 3 0,4 1-564,5-2 1249,2-5 0,2-5 0,4-17 0,17 0 0</inkml:trace>
  <inkml:trace contextRef="#ctx0" brushRef="#br0" timeOffset="74264">5102 8501 24179,'-16'-46'-8071,"12"6"6206,-11 6 611,1 16 866,11 28 1283,-10 11 363,13 27-1497,0-2-599,7-7 1,3 3 864,0-9 1,0 3-227,9 24 1,0 1 192,-9-25 1,0 0-1335,7 21 1,1-1-989,1 2 931,-8-22 0,1-2 1231,13 7 1,-23-6-1,9-3 1</inkml:trace>
  <inkml:trace contextRef="#ctx0" brushRef="#br0" timeOffset="74400">4832 8937 23369,'-12'-25'-8878,"5"-7"6411,2 9 551,51-14 3877,-14 15-1569,15 5 0,6 3 0,6 1 0,-17 6 0,-1 0 1</inkml:trace>
  <inkml:trace contextRef="#ctx0" brushRef="#br0" timeOffset="74714">5642 9137 21660,'22'-21'377,"0"-12"-1494,0 29 2405,-1-33-2060,-1 22 1330,0-19-921,-2 12 472,3-14-497,-9 9 263,1-21-154,-10 20-1192,-2-8 564,-1 11-820,-19 2 519,15 2-603,-32 5 1717,32 2-1432,-32 7 2252,12 3 301,-16 24 1099,5 11-404,16 13-1334,13-10 1,2 0 239,4 13-2192,10-6 0,6 0-14,23 4 1409,-13-14 0,2-3 1,2-11-1,-1-1 1,18 15-1</inkml:trace>
  <inkml:trace contextRef="#ctx0" brushRef="#br0" timeOffset="74899">6440 8653 24988,'-14'-2'-436,"3"1"1</inkml:trace>
  <inkml:trace contextRef="#ctx0" brushRef="#br0" timeOffset="75040">6543 9107 23099,'0'0'0</inkml:trace>
  <inkml:trace contextRef="#ctx0" brushRef="#br0" timeOffset="75236">7147 8587 24718,'-18'-1'-260,"4"0"1,14 0 0</inkml:trace>
  <inkml:trace contextRef="#ctx0" brushRef="#br0" timeOffset="75394">7330 9065 24449,'-19'2'311,"3"-1"1</inkml:trace>
  <inkml:trace contextRef="#ctx0" brushRef="#br0" timeOffset="75948">8045 8421 24629,'0'-6'-6386,"-11"1"6506,8 30-1300,-8-4 1630,11 25-1413,0-5 619,0-7 1,0 2-173,0 21-353,8-8 0,0 1 535,-4 6-229,10-21 1,-1-1-377,-10 21-11,15-20 856,-16 11 366,6-29-849,-3-2 169,-3-13 972,5-20 537,-1 0 132,0-22-1022,3 1 230,0-8-694,3-8-98,-1 10 0,0-1 241,-2 11 0,1 1 200,4-13 0,0 1 0,9-10 0,3 2 1</inkml:trace>
  <inkml:trace contextRef="#ctx0" brushRef="#br0" timeOffset="76281">8932 8959 24539,'0'-48'-6296,"0"8"4168,21-4 2863,-15 9-1259,33-2 1900,-35-1-1953,30-18 1268,-16 14-974,-8 7 0,-1 1 994,5-2 77,-14-24-1777,0 39 692,-19-7-1610,0 25 2940,-3 23-476,-6-15 713,24 44-1655,-24-24 1332,24 29-735,-17-9 23,19-10 0,2 2 75,-8 18-2038,13-10 0,8-2-1919,22 4 3312,-13-19 0,2-3 1,35 3-1,-11-3 1</inkml:trace>
  <inkml:trace contextRef="#ctx0" brushRef="#br0" timeOffset="76632">9863 8463 24269,'-42'0'0,"0"0"-90,-15 22 1515,17 0-1239,11 0 1,2 3-592,10 9-426,-8 15 75,24-20-1191,18 23-571,-11-23 257,42 6-60,-10-9 527,9-11 930,17-2 848,-29-10 184,-3-19 1,-1-5 1450,-3-2-729,-6-12 1,-3-3 375,-10-5-1082,-2 1 1,-3-3-247,-4-14-193,1 2 1,0 0-114,0 20 0,-2 2-401,-8-13 0,1-1-189,7 1 1,-3 4 22,-11 11 1,-1 0-200,15-15 1,-1 4 147,-24 3 755,23-2 0,-9 32 0,12 3 0</inkml:trace>
  <inkml:trace contextRef="#ctx0" brushRef="#br0" timeOffset="77347">9983 7632 21840,'0'31'-5846,"0"1"4078,0 1 703,0 5 517,0 8 122,0 7 122,11 6-285,-8 7-247,3-32 0,-1 1 708,-4 2 0,-2 1 143,1 0 1,0 0-20,4 0 1,0 3-24,-1 13 0,0 1-59,2-13 1,1 0-616,-2 2 0,1 3 1,-1-4 716,0-5 1,0-3 0,2 11 0,1-2 0,3 12 0</inkml:trace>
  <inkml:trace contextRef="#ctx0" brushRef="#br0" timeOffset="77684">10477 8350 23729,'0'-7'-6565,"0"3"4346,0 22 1245,0 27 335,0 4 471,0 3 1,0 1-227,0-2-35,0-3 0,0-2-2247,0-7 2496,14 12 0,0-30 1,13 3-1</inkml:trace>
  <inkml:trace contextRef="#ctx0" brushRef="#br0" timeOffset="77838">10500 8062 24449,'0'-15'-6656,"-8"3"3172,6 4 1602,-6 2 1646,8 2 0,0 2 0,0 1 0</inkml:trace>
  <inkml:trace contextRef="#ctx0" brushRef="#br0" timeOffset="78132">10792 8186 22740,'0'37'-5307,"0"-6"3179,0 6 1154,0-3 335,16 6-740,-12 23 1068,29-12-100,-23 2 0,-4 0-1438,14-1 1543,-7-5 0,-5-3 16,-6-11 430,13 10-589,-14-27 1007,7-3-916,-4-10 1303,10-53-159,-4 15-683,2-18 1,1-3-188,-5 23 0,0 1 179,8-27 0,1 0 1,-8 24-1,1 2 0,3-11 1,0 0-1</inkml:trace>
  <inkml:trace contextRef="#ctx0" brushRef="#br0" timeOffset="78448">11355 8657 21210,'28'0'0,"2"0"0,3-17 1034,3 12-521,-9-18 0,0-5-718,13 7 263,-13-4 1,-2-1-113,6-6 88,-4 0-25,-3-1 458,-5-13-1569,-9 11 238,-2-20-324,-8 27-788,-19-7-24,-2 23 998,-18 1 828,2 33 819,3 14 197,15 13-756,8-11 0,2 1 95,7 11-1228,10 4 0,2 0-36,-4-2 939,19-11 0,5-5 0,-3-7 1,28-3-1</inkml:trace>
  <inkml:trace contextRef="#ctx0" brushRef="#br0" timeOffset="78654">12350 8316 25078,'-60'-4'841,"14"1"-1021,2 3 352,7 0 21,19 18-236,-15-13 416,30 30-1786,-17-20 1631,17 19-1567,-5-5 503,8 3-1020,0 3-1620,28 11 726,10-12 982,-4-10 0,4-4 2009,24-2 1,2-3 0,-14-13 0</inkml:trace>
  <inkml:trace contextRef="#ctx0" brushRef="#br0" timeOffset="78898">12695 7507 24898,'-12'-7'-3963,"-7"2"3998,17 21-1621,-7 19 1097,8 17 0,2 6-81,-1-15 1,0 2 369,-1 9 1,0 7-1,3-6-230,8-8 0,1 0-206,-4 4 0,0 6 0,1-6 139,3-6 1,2-2-649,2 3 0,1 2 0,-2-5 256,-6-7 1,0-3 710,15 17 1,1-3 0,-3-2-1,3 6 1</inkml:trace>
  <inkml:trace contextRef="#ctx0" brushRef="#br0" timeOffset="79034">12585 8256 25618,'-14'-35'-9293,"3"4"6008,11 3 2787,25 3 1534,27-9-527,-22 21 0,5 1-283,24-6 1,3 2-1,-23 7 1,1 3 0,15-2-1,0 1 1</inkml:trace>
  <inkml:trace contextRef="#ctx0" brushRef="#br0" timeOffset="80097">14688 7153 23099,'-49'13'991,"-1"1"0,14-3 0,1 3-385,-16 12 1,3 4-576,14-3 1,3 3-266,-1 3 0,0 2-55,0 5 1,1 4 33,5 2 0,-1 5 0,4-2-136,-2 10 0,4 4 109,8-12 0,1 7 1,2 0-1,2-5-344,1-7 0,3-4 0,5 3-395,8 12 0,6 3 0,2-5-976,2 4 0,5-4 765,3-18 1,4-2-1,1-1 1104,13 15 1,1-3 0,-11-17 0,1-1 0,0-1-1,3-2 1,-1 1 0,1-1 0</inkml:trace>
  <inkml:trace contextRef="#ctx0" brushRef="#br0" timeOffset="80966">15285 7244 23639,'-10'0'0,"2"-2"-916,0 2 983,1-1-477,1 1 605,-1 0 34,2 14-1401,0-10 265,1 22-1736,1-23 2386,1 24 1,1-23 0,0 12 0</inkml:trace>
  <inkml:trace contextRef="#ctx0" brushRef="#br0" timeOffset="81097">15542 7181 22830,'0'46'-1746,"-15"-7"0,-4 0 0</inkml:trace>
  <inkml:trace contextRef="#ctx0" brushRef="#br0" timeOffset="83420">16510 7318 22200,'1'-11'-5388,"-1"1"3349,1 1 1446,-1 0 92,0 1 168,0 0 236,0 3 2,0-2-1322,0 4 1370,0 0 12,0 17-32,0 9 157,-13 11 597,10 9-515,-7-10 1,-3 0 531,-7 27-355,2 0 1,-3 2 5,2-21 0,0 1-102,-1 8 0,-1 5 0,2-3-435,-1-2 0,1-1 64,2-6 0,-1 3 1,2-3-450,-3 4 1,2-1 614,0-1 1,0-1-1,2-2 1,0 0-1,1-2 1,0 0 0</inkml:trace>
  <inkml:trace contextRef="#ctx0" brushRef="#br0" timeOffset="83867">16960 6932 22740,'13'-4'2486,"2"21"-7803,12 8 3235,-1 26-344,-8-10 801,-1 4 256,-9 5 590,-2-14-2928,-2 22 3151,-3-29 1,-1 2-1,0-16 1</inkml:trace>
  <inkml:trace contextRef="#ctx0" brushRef="#br0" timeOffset="83981">17130 7093 22380,'0'16'-6206,"0"-1"2908,0 28 3032,0-3 0,0 4 0,0 7 0</inkml:trace>
  <inkml:trace contextRef="#ctx0" brushRef="#br0" timeOffset="84516">18135 8102 24718,'21'26'-6965,"-16"19"4436,33-24 2958,-34 23-1469,31-7 688,-19 23-648,5-10-244,-13 5 1,-4 3-1649,-4 4 3056,-11-2 0,-8-2 0,-19-5 0,3-20 0,1 0 0</inkml:trace>
  <inkml:trace contextRef="#ctx0" brushRef="#br0" timeOffset="85154">19240 6898 22740,'-8'-1'-1507,"0"0"1253,5 1 694,-7 19-1295,3-14 1548,-9 33-1416,6-11 216,-3 7-398,3 11 110,3-21 139,0 4 310,5-12 1,1 5-1,1 1 1</inkml:trace>
  <inkml:trace contextRef="#ctx0" brushRef="#br0" timeOffset="85466">19482 6979 22380,'-14'17'-1222,"-7"1"2006,4 2-1057,-17 25-101,14-24-600,3 11 0,1 3 742,2 4 1,-3 16 0,10-14-1</inkml:trace>
  <inkml:trace contextRef="#ctx0" brushRef="#br0" timeOffset="85920">20713 6960 23459,'0'-6'-6385,"0"20"6519,-20 15 1,-6 6 102,13-5 0,-1 2-84,-19 18 1,-1 0-38,15-14 1,2 0-156,-2 4 1,0-1 4,0 2 0,0 2-243,2-1 0,-1 4 0,1-2 637,-2 6 0,-1 2-373,1 6 1,-2 6-1,2-5-446,3-6 0,1 0-666,0 3 1,-1 6 0,1-7 1037,3-6 0,0-3 1,-2 13-1,0-2 1,6-22-1,-1 0 1</inkml:trace>
  <inkml:trace contextRef="#ctx0" brushRef="#br0" timeOffset="86320">21397 6876 22200,'2'55'-3040,"-2"-18"1,1 0 1964,0-2 0,-2 0 840,-6 21 0,-2-1 59,8-19 1,-1 0 132,-15 25 0,-2 0 153,9-25 1,1-1-68,-2 10 0,-2 2-563,-1-4 1,1-2 1195,-2 20-362,2-15 1,0-2 70,-1 0-604,0 14 128,12-33 76,-2-3 1,4-31-1,0-8 1</inkml:trace>
  <inkml:trace contextRef="#ctx0" brushRef="#br0" timeOffset="86465">21585 7547 22560,'21'0'360,"-3"0"-271,-1 17-3201,-3-12 1957,-4 24 1,-3 7-591,6-2 1064,-4 13 1,-2 4-113,5 7-131,-8-21 1,2 2-543,2-2 0,1-2-1604,5 16 2916,9 10 1,1-28 0,2-3-1</inkml:trace>
  <inkml:trace contextRef="#ctx0" brushRef="#br0" timeOffset="86730">22283 7681 24629,'-21'-6'-2293,"-2"1"1889,-22 5 1055,6 22 512,2 7-714,17 12-1286,0-1 383,18-9-934,-6-2 923,25 10-1408,-13-13-27,29 3 96,-9-14 528,13-8 1654,-14-17 1040,5 7 228,-25-49-2018,17 27 760,-17-10 1,-4-2-748,9-3-1528,-26-24 1641,13 32 1,-12-7 0,17 18 0</inkml:trace>
  <inkml:trace contextRef="#ctx0" brushRef="#br0" timeOffset="87304">22488 7648 23639,'3'2'-6125,"-1"15"3137,-2 22 2028,0 27 475,0-20 293,0-3 0,0-1-172,0 7 306,0-10 0,0-2-1448,0 0 1486,0 5 287,0-24-267,0-7-90,0-5 90,0-26 0,14 0 1177,-11-24-1029,22 5 1060,-22-6-901,25-6 857,-13-5-570,2 19 1,2-1 410,4-17-609,-6 17 1,0 2-646,-2 5 1098,9-1-622,-14 23 1498,7 22-2376,-8-9 780,1 39-1517,0 1 90,-4 13 875,-3-14 0,1-1-723,-2 8 489,-2-10 0,1-1-1045,-1 2 1009,0 14-894,0-35 2059,0-14-56,15-33 782,-11-9-869,7 3 1,3-1 653,2-13-466,-2 6 0,0 0 329,10-5-375,-11 13 0,-1 2 258,0 5 120,0 3-921,-4 18 1504,-3 5-579,2 0 98,1 0 69,-1 23-2543,4-5 107,6 44-1040,-1-18 530,-1-2 1,0 1 1410,4 10 0,-6-19 0,1 0 0,5 10 0</inkml:trace>
  <inkml:trace contextRef="#ctx0" brushRef="#br0" timeOffset="87624">23367 7881 23999,'0'-16'-6386,"16"3"8898,12 3-122,8 3-1537,7 6-653,-7-1-22,18 0-96,-10 0 285,-4 0 1,-1-1 1374,-1-2-1645,16-6-410,-40 2 300,-3-14-727,-9 6-611,-23-18-548,16 12-242,-37-6 711,15 7-157,1 8 271,-15 2 492,22 9 1219,-10 28 1113,14-5 256,8 25-1036,7-8-1399,0 7-840,23 7-286,-7-13 1,3 0 1627,5-8 1,2-1-1,3 9 1,-1-2-1,-4-12 1,0 0-1</inkml:trace>
  <inkml:trace contextRef="#ctx0" brushRef="#br0" timeOffset="88464">24378 6622 24359,'0'10'-6206,"0"5"2818,0 16 1065,0-4 335,0-1 1881,0-5 1,0 1 0,0 0-1</inkml:trace>
  <inkml:trace contextRef="#ctx0" brushRef="#br0" timeOffset="88604">24540 6697 23729,'19'-11'2119,"-1"2"-1264,-1 24-4408,-4-11 2851,-1 30-2454,0-17 26,0 20 2758,0-3 1,1 4-1,-1 3 1</inkml:trace>
  <inkml:trace contextRef="#ctx0" brushRef="#br0" timeOffset="89966">25202 6318 22020,'13'-11'1630,"1"3"-648,11 8-1140,0 0 135,-4 0-113,5 13-948,-1-9 970,2 30-1502,20 3 261,-10 12 343,-11-19 1,1 0-364,10 20-379,-1 4 4,-5 5 1258,-13-15 0,-1 2-502,-6-11 1,-1 2 938,1 27 1,-3 0-217,-3-25 1,-5 0 496,-13 16 1,-10 7 0,1-6 111,5-10 0,-5 0 20,-4-4 0,-6 5 1,-2 0-1,3-6 453,-4 3 0,-1-2-736,-7 6 1,-5 4 0,4-4 317,2-5 1,1 0-180,-4 2 1,-4 5-1,5-5 1,5-6-1,1-2 1,6-5-1,0 0 1,-1 0-1</inkml:trace>
  <inkml:trace contextRef="#ctx0" brushRef="#br0" timeOffset="90498">26322 7214 28586,'-15'-7'-9831,"11"3"9640,-11 14 0,15-7 0,0 11 0</inkml:trace>
  <inkml:trace contextRef="#ctx0" brushRef="#br0" timeOffset="90730">26255 7624 21390,'0'15'-5755,"0"2"4076,0 0 704,0 0 517,0 3-58,0 1 302,19 2-61,1 16-1657,3-9 2061,4 5 0,-3 2-121,-15-1-63,15 0 0,-2-1-134,-19-7-1,8 18-274,-39-21 1185,0-5 1,-4-1 40,-6-8 0,-3-1-525,-11 4 0,-2-1 83,5-4 1,0-2 0,-4 1 0,-1-1 0,-3 0-1,0-1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1:42:43.064"/>
    </inkml:context>
    <inkml:brush xml:id="br0">
      <inkml:brushProperty name="width" value="0.12095" units="cm"/>
      <inkml:brushProperty name="height" value="0.12095" units="cm"/>
    </inkml:brush>
    <inkml:brush xml:id="br1">
      <inkml:brushProperty name="width" value="0.09071" units="cm"/>
      <inkml:brushProperty name="height" value="0.09071" units="cm"/>
    </inkml:brush>
  </inkml:definitions>
  <inkml:trace contextRef="#ctx0" brushRef="#br0">2150 1115 21480,'-7'9'-682,"5"6"-2554,-6-5 4067,8 6-2570,0 3 580,0-1 601,0 5-63,0 4-1066,0 7 464,14 5 302,-10 7-425,10 3 890,-14 5 456,12 5-390,-9 2 295,9 2-269,-12 0 454,6 0 408,-5-1-395,5 0 345,-6-4-808,0-4 30,0-2-295,0-7 360,0-3 265,0-8 0,0-5 0,0-4 0</inkml:trace>
  <inkml:trace contextRef="#ctx0" brushRef="#br0" timeOffset="179">1978 1755 22290,'-3'-13'-8059,"0"-1"5782,3 3 1758,39-7 3900,-10 6-2318,17-1 0,4-1 290,13-4-1407,-22 7 1,5-2 0,-3 2-227,1-1 0,-1 0 657,15-3 1,0 0 0,-16 4-1,-2 1 1,1 0 0,-1 0 0</inkml:trace>
  <inkml:trace contextRef="#ctx0" brushRef="#br0" timeOffset="613">3022 983 21840,'-12'21'-2143,"2"-3"1441,6 22-1172,2-1 534,-4 8 679,4 8-74,-1 7 523,2-13 1,-1 1-556,1-12 0,-1 1 245,-1 26 0,0 0 143,1-27 0,-1-2 340,0 11 1,-1-1 145,-2 12-162,-2-3 370,0-6-71,-5 9 211,3-22 42,-4 10-726,8-29 647,1-21-516,24-24 1057,9-15-508,-2 7 1,3-1 112,-5 11 0,-1 0-63,11-18 1,0-1 442,7-4-347,-2 9 0,0 3 451,0 8-191,-4 11 0,-1 4 446,-5 9-637,17 25-1162,-23-14 333,15 48-1390,-21-32 659,1 16 0,-3 3-1429,-1-3 92,0-3 1,0 0 1504,-1-2 1,6 4 0,-4-14 0</inkml:trace>
  <inkml:trace contextRef="#ctx0" brushRef="#br0" timeOffset="1080">4183 1555 21750,'-33'0'180,"1"12"1770,2-8-1951,0 8 581,-13 2-210,12 1-133,-15 14-275,25-6-7,-4 9-236,16-10-1293,2 30-55,6-23-445,19 25-842,0-30 641,24 8 625,-23-19 590,21 0 555,-24-10 910,18-2 506,14-17 1280,-18-9-985,-2 1 1,-2-2 613,-4-18-1042,2-4 65,-15 12-1039,-4 0-650,-4 2-326,-1 3-979,0 3 363,0 4 65,0 1 903,-15 9 164,11 22 1033,-10 15 515,14 28-976,17-8-626,3 19-534,2-26 1205,-1-8 1,0 0 0,-5 0 0,23 6-1</inkml:trace>
  <inkml:trace contextRef="#ctx0" brushRef="#br0" timeOffset="1618">4582 1531 21300,'0'39'-6115,"0"-7"3986,0 6 1155,0-8 245,13 3-571,-10 14 977,22-11 5,-12 28-1586,1-36 1504,0 14-264,-12-33 169,6 1 243,-5-8 1585,6-21-365,-3 14 1070,3-40-1167,4 7 462,-1-13-565,-1 15 1,1 2 102,4-6 195,11-18-829,-11 32 55,6 3-453,-6 16 2048,-1 7-863,0 0 59,6 22-1681,-5-17 917,12 53-1770,-13-35 567,-3 8 1,0 2-1181,1-1-923,3 6 794,-2-10 85,-4-14 2100,2 7-1408,-5-19 3049,-1 4-1188,-2-6 1642,1-15-790,1-11-125,2-10-136,3-28-462,-1 21-82,-2 6 0,0 0-1105,2-3 1467,4-13-1932,-5 35 1399,1-3 225,4 20 767,-3-3 739,13 27-2370,-9 6-161,0 0 1,1 3-579,3 16-348,-1-11 0,0-2 1144,8 9 0,-8-14 1,-1-1-1,13 11 0</inkml:trace>
  <inkml:trace contextRef="#ctx0" brushRef="#br0" timeOffset="2004">6147 1328 25078,'-20'-10'-4200,"16"0"-331,-36 4 5990,26 3-822,-20 2 312,11 1-188,-8 19 291,8-14-1030,6 26 1,4 6-45,4-10 353,0 14 0,7 2-1881,28-4 701,-11-5 0,3-1-1193,31 3 1391,-16-8 0,-1 0-1128,12-1 1227,-9-6 1,1-3 537,3 0 382,6 1 1172,-20-7-145,-6-4-112,-9 1-1275,-4-5 76,-22-1 1253,-11-1-242,-9-2-968,-19 0-587,20 0 581,-17 0 1,22-13 0,-6-3 0</inkml:trace>
  <inkml:trace contextRef="#ctx0" brushRef="#br0" timeOffset="2313">6940 1419 24629,'-38'14'2536,"-1"-11"-2901,19 22-833,-16-22 1303,32 21-1853,-27-13 2615,27 13-2306,-9-4 1067,13 3-1813,0 1 419,0 2 351,26 8-627,-20-9 1799,24-6 1,5-3-1279,-11-1 1820,8-5 0,3-3-226,-4-3 1329,4-1 25,-10-3 80,-14-17-823,1-1-144,-12-22-2190,-20 13 1395,-6-15 0,1 19 1,4-10-1</inkml:trace>
  <inkml:trace contextRef="#ctx0" brushRef="#br0" timeOffset="2500">6712 1122 23009,'0'-17'-5486,"17"-4"6950,-2 6-252,20-7 104,-11 11-40,13-3-417,-13 10-523,10 1-336,-9 3 966,3 0-1762,-2 21 446,13 3 1,-11 13 0,8-4 0</inkml:trace>
  <inkml:trace contextRef="#ctx0" brushRef="#br0" timeOffset="2666">7512 702 23909,'-17'-4'-2179,"-4"0"1994,1 29-74,-13-4 107,21 12 1,3 6 0,-11 15-1,12-15 1,-1 0 0</inkml:trace>
  <inkml:trace contextRef="#ctx0" brushRef="#br0" timeOffset="3678">8600 1333 23729,'-23'-12'-3708,"-15"3"3809,-10 4 450,-9 4 9,16 22 26,10-5 0,1 2 81,-13 27-596,16-21 0,1 2-43,-5 31 298,15-14-549,6-7 0,8-2-1045,30 3 435,-8-11 0,3-1-1206,36-1 1500,-1-13 1,2-2 368,-27-4 1,0-3 197,10-10 1,4-4 0,-5-2 1203,18-12-535,-13-12 1,-4-6-26,-19 18 0,-3-3-33,9-26 0,-4-2-197,-14 18 1,-4 0-659,2-12 0,-2-3-108,-4-4 1,-5 1-646,-9 13 0,-4-1 328,5-1 0,0-4 1,-4 5-690,-8 7 0,-2 1 456,-6-16 1,3 3-837,6 3 214,-24 0 1087,29 25-177,-14 12 1885,16 18 1200,5 48-1397,8-3-1003,8 6 0,2 2 102,-8-25 1,1 2-126,6 5 0,3 5 0,-1-3-281,-4-4 0,1 0-68,1 2 1,0 3 0,0-3-820,-1-6 1,-1-2-578,5 9 0,-1 0 569,-6-7 0,0-2 77,9 16 993,-3 5 0,-10-26 0,3-5 1</inkml:trace>
  <inkml:trace contextRef="#ctx0" brushRef="#br0" timeOffset="3847">8390 1345 23189,'-13'-32'-8493,"5"2"6200,4 2 1728,4 2 533,21-9 1533,-15 9-980,24 4 0,7 3 1004,-4-1-1456,3 7 1,4 2 457,1 3 0,0 3 29,-7 1 0,-1 1-282,14 0 0,0 0 0,-13 3 0,-1 0 1,2 0-1,0 0 0</inkml:trace>
  <inkml:trace contextRef="#ctx0" brushRef="#br0" timeOffset="4298">9732 1268 23099,'-36'0'90,"-1"15"796,-2-3 1,0 3 76,-10 16-893,3-6 1,2 1 33,11 4-396,-3 11-221,26-12-330,4-1-347,6 11-1071,24-12-87,-18 7-115,48-15 1292,-30-4-110,29-5 1039,8-5 1001,-12-3-134,-8-7 1,-2-4 1500,4-13-846,-12 2 0,-3-2 1079,-3-15-1786,-3-5 212,-12 0-1331,-9 9-821,3-16-323,-28 27-229,18-4-496,-34 20 1854,36 22 41,-12 4 829,16 41-659,0-13 231,8-1 1,2 2-416,-5 15 295,13-8 0,4 0 95,-9-23 0,1-1-823,5 10 1,1-1-79,15 14-674,-11-6 1207,-12-2 194,12 7 125,-11-19-1223,7 10 1433,-9-29 1,-8-2-1,-3-11 1</inkml:trace>
  <inkml:trace contextRef="#ctx0" brushRef="#br0" timeOffset="4467">9522 831 24179,'17'-18'-227,"-12"4"-2456,50 2 4276,-28 6-1511,14 3 1,4 1-782,9 0 664,-3 11 1,2 1 0,-20-7-1,0-1 1,12 8 0,-1 0 0</inkml:trace>
  <inkml:trace contextRef="#ctx0" brushRef="#br0" timeOffset="4963">11012 1379 23549,'-61'-10'-1570,"0"-8"651,7 16 1239,-3-7-446,8 9 382,15 5 0,1 5 618,-11 19-449,-8 8-410,37-7 0,4 1-565,-2 10 299,5-7 0,6 1-1281,32 4 717,-10-9 0,4-3-17,4-11 1,6-5 20,27 3 1,1-4 437,-26-4 0,2-4 422,8-10 1,6-5-1,-6 0 714,-11 2 0,-2-3 49,21-25 1,-3-5-68,-24 19 0,-3-3 273,11-24 1,-5-5-483,-16 21 1,-3-1-524,0-12 0,-3-3-48,-3-4 1,-6 0-760,-7 14 0,-3-1 92,3-1 0,-1-4 0,-1 5-590,-1 7 0,-2 3 131,-10-8 1,3 3-681,14 1 597,-32 11 1274,33 11-871,-24 6 2158,16 31 246,-1 1 31,3 27-1135,10-12 1,2 1-81,-1 28-224,-1-21 1,2 3-477,9 4 1,4-1-51,-2-13 1,3 1-1036,1 1 0,3 4 0,1-5 22,0-5 0,0-3 1100,2 9 1,0-2-1,11 6 1,3-4 0</inkml:trace>
  <inkml:trace contextRef="#ctx0" brushRef="#br0" timeOffset="5330">11903 1260 24718,'-26'-10'-2954,"-16"4"3185,12 2 42,-11 4 217,-12 15 562,24 9-740,-12 22-424,27-5-842,0 17 533,14-21-1174,17 23-757,-12-27 237,32 7-551,-6-12 760,9-10 1099,16-3 965,-24-10 716,19-25 1538,-26 15 930,4-53-1466,-15 32-342,-6-30-928,-3 23-905,-5 4-773,0 2-440,0 5-810,0 3 423,-13 10 1394,10 18 169,-11 17 790,14 26-1477,20-6-214,-11-13 0,0-1-335,14 6 1442,8 10 1,-26-20 0,12-1-1</inkml:trace>
  <inkml:trace contextRef="#ctx0" brushRef="#br0" timeOffset="5679">12290 1306 23999,'0'10'-6296,"0"7"4168,0 18 1064,0 1 425,0-5 213,16 13-628,-13-10 695,13 8-1837,-4-9 1346,-9-11 228,18 6 78,-12-20 789,10 0 914,7-33 1421,-7-8-1390,-2 1 1,-1-3 732,1-17-1028,-2 17 1,-1 3 253,0-3-25,7-3-295,-10 18-625,3 10 218,2 4 754,-4 20-2084,14 9-62,-7 9-2795,15 23 1094,-13-19 2288,8 17 1,-12-15 0,1 0 0</inkml:trace>
  <inkml:trace contextRef="#ctx0" brushRef="#br0" timeOffset="5929">11848 736 26248,'-14'-29'-8291,"2"4"5421,4 4 1272,4 5 976,2-2 521,2 6 369,26-1 1904,5 7-2079,16 2 1074,15 2 37,-19 2-1111,-6 6 0,-1 3 142,10 11-55,8-1 1,-18 16 0,-4-10 0</inkml:trace>
  <inkml:trace contextRef="#ctx0" brushRef="#br0" timeOffset="6134">12528 596 23639,'9'0'540,"0"0"-270,-2 0-90,1 0 89,2 15-2464,3-11 2096,2 28-1409,13-7 81,-4 7-127,25 13 104,-14-21 267,12 6 87,-11-16 1636,1-7-1854,0-3 1990,20-4 1,-12-24-1,14-7 1</inkml:trace>
  <inkml:trace contextRef="#ctx0" brushRef="#br0" timeOffset="12014">5367 3937 24269,'6'34'-7885,"-1"0"5471,-5 12 1796,0-4 247,0 16 124,-17-8 798,13 4-1430,-13 0-1290,17 1 2244,0-21 0,0 0 0,0 16 0,0 9 0</inkml:trace>
  <inkml:trace contextRef="#ctx0" brushRef="#br0" timeOffset="12196">5342 3564 23909,'-8'-14'-8324,"5"1"5874,-14 5 3285,14 3-3935,-11 1 3456,13 17 1,-3-10 0,4 11 0</inkml:trace>
  <inkml:trace contextRef="#ctx0" brushRef="#br0" timeOffset="12580">6030 4143 22740,'0'12'-6206,"0"-2"4167,0-2 885,0-2 606,0 0 122,0 1 122,0 3 76,0 0-1369,0 3 1597,0-2 0,0 1 0,0 2 90,0 3-180,0-6-1709,0 0 1709,0-33 720,16-29 216,-13-3-538,11 11 1,2 1 503,0 2 18,9-5 328,-11 21 264,0 13 326,-8 3-511,4 27-2293,6 10 312,-2 12 47,-2-9 0,1 0-755,6 13 447,0-4 0,1 2-1471,8 8 877,-7-17 0,2-1 1321,16 11 0,8-7 1,5-1-1</inkml:trace>
  <inkml:trace contextRef="#ctx0" brushRef="#br0" timeOffset="12979">7183 4018 24718,'-25'-24'-5993,"19"1"2322,-43 10 4919,13 4-346,-10 6-163,13 13 1,2 5 924,-6 4-1253,7 8 1,4 5-574,7 7 882,-9 14 765,26-13-2371,-5-2 102,26-3-1614,15 12-62,10-18 1661,-7-10 0,1-3 94,12-6 840,-5-13 0,0-6 788,7-10 176,-17 1 1,-2-5-572,-4-9 0,-4-2 336,-6 6 0,-2-3-232,7-26 0,-5-4-555,-11 23 1,-3-2 131,-1-7 0,0-5 0,-1 4-579,-2 4 0,-2 0 140,-4-13 0,-3-7 0,2 8-986,5 15 1,-2 1 199,-15-26 0,1 6-716,14 23 759,-24 4 292,24 41 1153,-8 23-323,10 1 1,2 3-31,-2-2 1,2 2-351,6 20 1,3 1-244,0-20 1,1 0-552,3 4 1,2 5 0,-1-5 27,3-4 0,0-1 930,3 10 1,0-1 0,11 12 0,3-3 0</inkml:trace>
  <inkml:trace contextRef="#ctx0" brushRef="#br0" timeOffset="13318">7857 4056 24718,'23'0'-269,"-14"0"89,30 0 0,6 0 180,-1 0 56,-8-5 1,0-3 200,6-6 301,10-16-168,-34 7-477,4-10 230,-21 11-1100,-23-26-1198,-10 25 1490,3 3 1,-3 2-837,-15 8 430,-9 2 313,26 7 986,-5 1 348,22 23 316,-5-18 30,15 27 1,3 5-1514,-10-10 158,17 13 0,9 1-2634,21-4 1932,-13-12 0,2 0-1551,31 7 2433,-11-1 1,5-3 0,1-2 0</inkml:trace>
  <inkml:trace contextRef="#ctx0" brushRef="#br0" timeOffset="13546">8542 3849 24179,'0'-6'-5216,"0"0"2997,26 19 2713,13 5-388,-2 0 0,2 3-66,-7-5 1,2 1-376,15 9 0,-1-1-112,-18-8 1,0 0-1040,25 13 1,-1 0 1588,-22-12 0,-1-1 1,11 6-1,-1-1 1,15 8-1</inkml:trace>
  <inkml:trace contextRef="#ctx0" brushRef="#br0" timeOffset="13712">9145 3718 23729,'-39'-5'-1014,"2"1"886,0 4 414,3 16 894,-15 15-748,14 11-1736,7-3 0,3 1 1107,0 19 0,12-18 1,1 0-1,3 22 0</inkml:trace>
  <inkml:trace contextRef="#ctx0" brushRef="#br0" timeOffset="13902">10045 4041 27237,'-29'-16'-5989,"6"0"920,3-2 4704,15 7 0,-15 1 0,20 8 0</inkml:trace>
  <inkml:trace contextRef="#ctx0" brushRef="#br0" timeOffset="14382">11035 3911 25528,'-58'0'-90,"7"0"90,19 16 1126,0-11-834,29 31-2489,-9-18 1869,12 17-1119,-8-4 405,6 0-437,-5 0 334,7 0-970,0 10 263,0-13 1681,16 13-1585,-12-23 871,13 4 30,-17-40 558,-17-12-971,-5-23 837,3-6 0,0-4 190,7 24 1,3-2 174,1-13 1,2-7 0,3 6 384,1 9 1,4 1-68,1-2 0,3-4 1,2 5 170,4 8 1,2 3 102,8-15 1,1 4 847,5 9 745,26 3 351,-36 27 223,26 20-1472,-13 17-1375,-10 9-298,-5-6 0,-1 1-1004,-1 12 803,-7-8 1,-2-1-868,-1 7-492,-2-7 0,-4-1-1616,-18-3 3745,15 9 0,-34-33 0,16-3 0</inkml:trace>
  <inkml:trace contextRef="#ctx0" brushRef="#br0" timeOffset="14750">11407 2886 23279,'12'-7'2326,"-3"3"-1085,-2 2-740,0 27-4592,2-6 1310,1 28 1000,1-9 332,0 10-606,2 4 778,-3-9 1,1 1-45,-2-11 1,0 1 29,6 24 1,-1 0 1319,-5-25 0,0 0 21,3 19 1,0-1-61,0 4 60,-4-22 1,-2-1-183,1 5-315,1-6 127,-3-7 88,3-2-359,-2-10 422,4-2 900,-3-8 1696,5-26-438,0-7-292,0-13 205,3-9-826,-5 24 183,4-9 75,-8 26-395,0 1-1003,-4 11 711,0 0 254,1 0 54,1 21-1872,2-16-262,1 38-1106,1-23-644,3 22 2492,8 8 1,-3-14-1,6 11 1</inkml:trace>
  <inkml:trace contextRef="#ctx0" brushRef="#br0" timeOffset="15133">12200 3610 23729,'0'46'-6475,"0"-1"4436,0-6 975,0 4 515,0 4 34,0 1 210,0 1 167,14-2-2116,-10-1 2105,24 13-443,-24-17 238,21 17-627,-16-32-998,6 5 1311,-7-37 2457,-3-19-1372,-5-8 1,0-4-262,0 3 0,0-2 331,1-24 0,-2-1-384,-6 19 1,0 1 251,5-14 1,1-1 21,-6-3 0,1 3-124,4 14 0,4 0-907,7-20 1,2 2 908,-6 1 90,14 22 1,-1 4 753,-13 7-437,23 4 1546,-14 17 154,-1 19-2172,8 13-601,-9 7-548,4 29-25,-6-22-1577,-6 19 400,-24-15 1999,16 1 0,-19-22 0,-3-2 0,-11 24 0</inkml:trace>
  <inkml:trace contextRef="#ctx0" brushRef="#br0" timeOffset="15496">13447 2715 24629,'0'-21'-6476,"0"4"4348,20 3 4900,-14 6-2437,33 5 788,-15 1-805,19 36-3024,-18-5 2252,-7 1 1,-4 3 0,-11 20-1,10 5 1</inkml:trace>
  <inkml:trace contextRef="#ctx0" brushRef="#br0" timeOffset="15632">13660 3880 27417,'0'9'-6745,"0"-1"6212,0-4 1,0-2 0,0-1 0</inkml:trace>
  <inkml:trace contextRef="#ctx0" brushRef="#br0" timeOffset="16679">14697 2906 23819,'-8'-19'-8065,"5"1"6088,-1 3 488,4 3 1511,0 3 352,0 4-274,0 24-92,20 1-1495,-14 24 1974,30 0-232,-32 7-188,11-20 0,-1 0-319,-11 2 0,-2 2 64,12 2 1,-1 1-218,-10 0 1,-1 2-1148,13 15 1,2 0 435,-11-13 1,0-2 1048,8 11 0,2-3 0,4 9 0,2-6 1</inkml:trace>
  <inkml:trace contextRef="#ctx0" brushRef="#br0" timeOffset="16912">15645 2996 23369,'-64'0'990,"10"24"791,-4-4-855,11 22-1109,12-14 0,-1-1 163,9-6 0,1 1-104,-16 17 1,2 1-180,3 5 178,15-17 0,3 1-173,8 21-1620,4-15-1032,37 16-10,-6-26 1225,13-10 0,5-3 1681,13-3 1,-15-5 0,-1-2-1,22-2 1</inkml:trace>
  <inkml:trace contextRef="#ctx0" brushRef="#br0" timeOffset="17232">15787 3393 22380,'-20'35'-376,"5"-4"-585,35-13-789,5 5 414,15-10 1588,17 1-70,-13-5-196,-2-8 0,0-2-213,13 1 569,-19-9 0,0 0 671,11 5 562,-1-34 61,-7 33-1054,-16-20 0,-2-4-362,5 10 336,2-41-1092,-21 33-655,-3-9-397,-4 14-193,-21 4 232,16 1-1210,-33 5 2529,33 2-2274,-30 6 3024,17 1 312,-14 19 1093,15 8-691,5 10-669,12 18-259,0-17-1801,12-4 1,1 0 762,-7 4 571,28-9 1,5-2-1,-6-2 1,3-10-1,1 0 1</inkml:trace>
  <inkml:trace contextRef="#ctx0" brushRef="#br0" timeOffset="17616">16742 3312 23819,'-18'-13'-5177,"13"16"7596,-12 16-2020,17 19-2518,18-7-128,-13 0 900,33-11 1254,-10 2-1289,9-12 2190,17 1-1491,-29-11 1796,14-16 1892,-30-5-1423,1-19-1187,-10 4-1047,0 7 438,-16 12-828,13 30 528,-13 41-630,16 2 55,-1-16 0,2 2 598,8 15 0,0 0 93,-7-21 0,0 1 339,6 22 0,2-2-276,3 0 170,-11-20 0,0 0-430,11 15 213,-12-15 1,-2-1 511,1-4-396,0 3-2643,0-23 2128,-17-4 940,13-23 0,-13 11 1,17-14-1</inkml:trace>
  <inkml:trace contextRef="#ctx0" brushRef="#br0" timeOffset="17830">17417 3083 23459,'0'35'-5486,"0"7"3268,0-10 1243,19 6-663,-14-7 1051,32 19 193,-11-12-111,-4-5 1,2-1-2488,15 5 2126,0 8 897,-10-17 1,-1-6 0,0-1 0</inkml:trace>
  <inkml:trace contextRef="#ctx0" brushRef="#br0" timeOffset="18029">18065 3083 22830,'-39'21'2024,"0"9"-2048,21 11-2026,-15 2 1559,18-9-488,-14 1 935,9-2-204,2-3-284,1-2-695,2-6-754,0-3 2139,6-3-151,-1-8 0,8-2 1,-1-6-1</inkml:trace>
  <inkml:trace contextRef="#ctx0" brushRef="#br0" timeOffset="18197">17957 2982 22380,'11'15'-6650,"0"-11"7414,-1 35-3231,11-1 911,-4 11 890,0-10 0,2-1-124,3 8-152,5 1 1,1-1-2127,2-3 3113,-6-10 0,1-3 1,5-8-1,-1-3 1</inkml:trace>
  <inkml:trace contextRef="#ctx0" brushRef="#br0" timeOffset="18362">18690 3022 23549,'-40'16'2900,"0"13"-3116,22 8-1894,-13 9 1245,27-6-1769,-25 2 923,26 3 1428,-10 2 1,13-3 0,0 0 0</inkml:trace>
  <inkml:trace contextRef="#ctx0" brushRef="#br0" timeOffset="18663">19127 3168 25258,'-17'-10'-3925,"13"3"-227,-29 1 5553,13 5-281,-17 14 731,5 8-804,3 22-1011,14-6-980,5 4 962,10-9 174,0-1-1895,0 0 5,24-2-955,2 5 434,3-11 1348,15 1 725,-16-16 700,18-4 679,-7-28 690,-11-9-838,-14-13-1248,-9 12 0,-3 0-239,-2-10 248,-11 7 0,-1 0 0,6-3 1,-17-11-1</inkml:trace>
  <inkml:trace contextRef="#ctx0" brushRef="#br0" timeOffset="18980">19463 3103 23009,'-18'20'-519,"3"11"-1244,15 11-859,0 7 1048,15-10-335,-11 20 1156,10-16 262,-7-9 1,-2-2-1222,-2 0 425,16 12-331,-12-31 1022,6 2 573,-3-30 1750,3-15-1027,-2-9-531,-1 2 0,1-2 15,4-16-237,-4 15 1,-1 1 354,7-18 0,0-1 0,-1 2 0</inkml:trace>
  <inkml:trace contextRef="#ctx0" brushRef="#br0" timeOffset="19446">20150 3213 23909,'-23'-14'-4147,"-10"10"4943,15-10-2584,-13 14 2833,2 0-347,13 14-175,-4-10 283,18 31-2290,-10-16 2206,10 21-2144,-2-7 1052,4 18-1496,21-13-767,6 20 309,14-32 766,15 2 2237,-19-21-498,3-11 1,-1-7 1995,-2-22-1293,-3 3 1,-3-3 658,-8-26-703,-10 13 1,-2 0 594,-3-14-1476,-5 18 1,-1-1 149,-2-20-809,0-2-902,0-1 985,-10 22 0,-2 1-1344,7-17 1313,-15 18 1,1 2-409,15 8 601,-24 1 328,25 39 814,-9 26-219,12 15-1170,-1 0 1,2 2 181,7-14 1,1 2-354,-3 6 1,-1 5 0,2-4 887,2-2 0,2-2 1,4 14-1,1-2 1,-5-18-1,0 0 1</inkml:trace>
  <inkml:trace contextRef="#ctx0" brushRef="#br0" timeOffset="19683">21147 3129 26338,'-14'-7'-3717,"3"0"1990,11 0-1117,0 3 292,26 0 3067,6 4-1156,16 0 697,-3 17 1,-11-12 0,-1 12 0</inkml:trace>
  <inkml:trace contextRef="#ctx0" brushRef="#br0" timeOffset="19817">21288 3641 25708,'51'1'-2638,"3"-17"2537,-4 12 208,8-28 1,6 29-1,-31-5 1,1 0 0</inkml:trace>
  <inkml:trace contextRef="#ctx0" brushRef="#br0" timeOffset="20504">23225 3240 23369,'-27'-17'-3067,"-17"3"2961,39 0-2963,-44 1 3852,28 1-952,-24 1 715,12 5-55,-14 2-627,11 4 1251,-14 14 66,25 10 1160,1 21-2467,15-4-42,6 3-815,3-11-244,20 0-700,-14-3 981,24-11 1,7-2-512,-6 4 1095,14-9 1,4-5 698,-1-2 288,-7-12 1,-1-2 1327,0 5 18,8-34 886,-23 4-936,-5-11-1159,-7-17-1067,-5 27-642,-6-15-882,-2 25-2265,0 21-1026,27 41 4700,-7 10 0,3-13 0,1-1 0,10 12 1</inkml:trace>
  <inkml:trace contextRef="#ctx0" brushRef="#br0" timeOffset="20636">24382 3515 26248,'2'-15'-2798,"1"3"0,-3-1 0</inkml:trace>
  <inkml:trace contextRef="#ctx0" brushRef="#br0" timeOffset="23983">14582 4406 21660,'28'0'180,"0"13"-2508,4-10 2664,-2 10-1189,2-13 1522,1 0-230,3 7-489,3-5-43,2 12-355,20-4 1071,-14 2-761,-5-2 0,1-1 505,8 3-535,-4-2 0,1 0-319,10 1 520,6-1 1,2-1-75,-31-4 1,0-1 184,9 0 1,4 0 0,-4 0 10,21 0 41,-9-3 0,0 0 194,10 0-183,-23-1 0,0 0 193,16 0-65,0 0-71,1 0-167,-17 0 0,0 0 54,22 0-70,-9-5 0,-1 0 138,10 2-150,-10-2 0,0 0 97,8 5-91,-21-3 1,0 0 0,16 1 72,2-5-108,0 7-34,-14 0 1,1 0-99,-11 0 1,1 0 28,27 0 0,-1 0 24,-24 0 0,-1 0 8,12 0 1,-1 0-53,-15 0 0,-1 0 54,1 0 0,0 0-190,32 0 219,-1 0 0,-2 0 0,-1 0 6,-18-1 0,-1 2-36,21 8-51,-11-8 0,0 0 38,5 8-52,-21-9 0,0 0 129,12 0-34,-3 0 0,0 0-12,19 0 42,-15 0 29,-8 2 0,1 0-120,7-1 125,6 1 0,2 0-168,3-2 104,0 0 0,1 0 0,0 0 0,-8 0 0,1 0 0,10 0 66,-8 0 1,0 0-15,-23 0 0,2 0-32,11 0 1,7 0 0,-5 0-31,-8 0 1,1 0 9,8 0 0,6 0 0,-6 0 0,-11 0 0,-1 0 45,28 0 0,0 0-45,-27 0 0,0 0-24,5 0 0,4-1 1,-4 2-60,-5 5 1,1 0 50,14-4 1,7-2-1,-7 1-39,-10 5 0,0 0-13,10-2 0,7-1 0,-7-1 96,-13-1 0,0 1-99,4 2 0,5 2 0,-4-1 28,-1-4 1,-2-1 17,13 3 0,3 0 8,4-3 1,0 0 127,-15 0 1,2 0-79,6 0 1,6 0 0,-6 0 108,-3 0 0,0 0-139,4 0 0,6 1 0,-5-2 161,-6-5 0,0 0-81,5 4 1,4 2 0,-5-1 29,-5-5 1,-2 0 20,16 1 0,-1 2-84,-19 2 0,-2 0 22,0-3 0,1 0 29,-2 1 1,2 0-18,17-1 0,1 0-46,-15-1 0,1-1-20,4 1 0,4 1 0,-4 0 67,-5-1 0,0 0-72,5 0 0,5 1 1,-4-1 65,-5-1 0,-2 1-16,16-1 0,1 0-42,-3 0 1,-2 1 77,-13 0 1,0 0-105,3 0 0,4 0 0,-4 0 42,-7 0 0,0 0 3,2-1 0,5 0 0,-5 0 60,-6 1 0,0 0-82,10-2 1,6-2-1,-6 2 43,-9 1 1,-1 1 20,9-2 0,5-1 0,-7 2-60,22-4 30,-10 3 1,1 0-108,9-3-56,-24 5 1,-1 0-165,17-3-20,-4 1-94,-1 0 395,-18 3 1,0 0 0,14-3 0,13 0 0</inkml:trace>
  <inkml:trace contextRef="#ctx0" brushRef="#br0" timeOffset="41181">1812 6858 22740,'0'11'-6476,"0"17"4438,0 12 973,0 15 517,0-2 335,0-8 0,0 2 68,-1-11 1,2 2 15,3 5 1,1 4 0,0-4-743,-4-3 1,1-2 822,5 12 0,0 1-83,-1-2 1,-1-3 63,-4-11 1,0 1-43,8 22 0,0-1-191,-7 6 238,2-25 1,-1 0 213,-3 19 443,0-19-139,0 5-195,0-28-309,-14-19 1227,-3-29-1305,-1-12-259,4 15 0,1-3 124,5-14 1,0-1 60,-3 9 1,1-1-18,-1-15 0,2-4 47,2-3 0,2 0 82,1 15 0,0-2-327,1-2 0,1-5 1,1 5 643,0 5 1,0 3 48,-1-14 1,4 2 107,7 19 0,2 1 668,-6-29-639,13 35 0,4-1 225,-7-4 1,1 1 302,24-11 600,2-5-94,-13 31 469,-1 8 97,-1 6-695,8 25-1288,-11 1-603,-5 8 1,-2 5-876,0 13 462,-7-13 1,-1 1-971,-2 17-249,-3 4-194,-3-2 1475,0-17 1,-2 0 483,-19 18 787,9-13 1,0-2 770,-14 3 481,-9 9 18,12-10-468,0-13 212,-6 13-181,25-21-1018,-8 9-68,11-15-717,0 3-1261,19-1 453,10-5 1469,29 7 0,-6-10 0,3 2 0</inkml:trace>
  <inkml:trace contextRef="#ctx0" brushRef="#br0" timeOffset="41512">2713 7438 22830,'-41'-2'-619,"1"19"2542,8-12-1807,4 39-1141,9-23 716,8 23-1025,-6-9 754,15 2-889,-8 2 553,10-3-1347,0-1 378,25-3 678,-19-4-729,44-3 2094,-14-2-651,13-12 1444,0-2-207,-13-9 853,-2-18 515,-1 13-66,2-51-548,-17 30-1350,-4-11 0,-4-3-137,-8-1-651,-8 6 1,-1 0-1081,2-2-230,-33-9-1451,17 14 380,-1 13 2829,-5-2 0,24 16 1,-8 2-1</inkml:trace>
  <inkml:trace contextRef="#ctx0" brushRef="#br0" timeOffset="41901">3203 7488 22560,'-14'23'-1745,"10"2"-1124,-11-7 3495,15 2-2365,0-4 580,0 2 421,0 9 207,0-5-1155,0 4 638,0-9 757,0-2-1120,17-2 1527,-13 0-1280,27-7 1773,-15 0 305,13-28 1037,-7 17 113,-1-39-928,-6 24 300,-2-21-959,-2 10 843,-2 3-2008,-1 3 454,-3 2-1048,2 11 383,-3 3 788,4 23-1572,0-10 1223,5 24 0,1 6-941,5-8 964,2 14 0,0 2-796,3-3 819,-2-8 1,1-1-1142,6 1-466,26 3 2418,-18-24 1,14-4 0,-13-6 0</inkml:trace>
  <inkml:trace contextRef="#ctx0" brushRef="#br0" timeOffset="42096">4015 7147 23549,'0'-33'-6385,"0"5"4166,-16 9 1268,13 8-699,-13 22 3977,16 38-2832,0 0 184,9 1 1,1 1-1555,-6 9 1668,13-20 0,-1-1-496,-12 17 427,28-5-259,-17-2-2775,13-5 2070,-6-5 1165,-3-4 1,-1-4 0,-2-4 0</inkml:trace>
  <inkml:trace contextRef="#ctx0" brushRef="#br0" timeOffset="42245">3828 7467 23189,'-8'-9'-6758,"6"-7"3980,-6 8 2139,8-5-6,24 5 3011,-17 3-2082,28 3 0,7 2-202,-9-2-78,7 1 1,1 1 0,9 0 0,3 0 0</inkml:trace>
  <inkml:trace contextRef="#ctx0" brushRef="#br0" timeOffset="42528">4628 7746 22380,'15'0'89,"2"0"-88,2 0-1,12-19 655,-6-6-731,13-22-374,-17 10 169,2-12-272,-15 22-207,-3-6-175,-5 7-572,-22 9-338,2-3 316,-18 14 1500,9 18 1465,13 8-1024,4 24-364,12-11-619,23 5-1573,10 0 654,15-9 1644,6 6 0,-10-15 1,3-2-1</inkml:trace>
  <inkml:trace contextRef="#ctx0" brushRef="#br0" timeOffset="42769">5403 7269 22740,'0'23'-2911,"0"-8"0,0-7 0</inkml:trace>
  <inkml:trace contextRef="#ctx0" brushRef="#br0" timeOffset="42907">5523 7692 23549,'-19'5'605,"3"-1"0,16-3 0,0 1 0</inkml:trace>
  <inkml:trace contextRef="#ctx0" brushRef="#br0" timeOffset="43083">5857 7298 24449,'-20'0'0,"5"0"0</inkml:trace>
  <inkml:trace contextRef="#ctx0" brushRef="#br0" timeOffset="43245">6038 7641 23459,'0'6'-6295,"-15"1"7287,11-4 0,-12-1 1,16-1-1</inkml:trace>
  <inkml:trace contextRef="#ctx0" brushRef="#br0" timeOffset="44312">6928 7192 25168,'-26'-7'-2330,"7"2"1697,-25 1 998,13 3-115,-11 1 82,11 17 564,-7-13-571,12 30-646,10-8 373,1 19-1191,12-7-561,20-3-689,-13-12 65,34-3 769,-33-2-912,39-3 2143,-16-2-1,11-6 1076,-1-1 818,-14-6 1619,-8-18-742,-6-2-1906,-10-18-158,0 6-1423,0 4 143,-16 12-313,13 28 582,-13 25-188,16 11 155,-2-7 1,4 1-316,19 16 722,-12-5 0,0 1-23,3-21 1,-1-1 81,-4 11 1,-1-1-103,6 14-793,-9-3 292,9-3 315,-12 12 290,0-18-1004,-17 16 1668,-4-34 1057,0-1-1009,-18-18 1388,16-3-211,-4-31-1278,10 2-672,17-29 331,-2 17 0,4 0-373,17-27 70,-1 9 0,4 1 25,1 21 1,3 2-108,5-9 0,1 3-155,18-6 2175,3 6 421,0 7 51,1 2-14,-2 7-361,0 0-1032,-17 9 0,-1 0 234,18-8-363,-12 4 1,-2 0 263,5-4-587,-11 3 1,-2 0-349,2-5-215,3-8 61,-15-3-960,-7 5-100,-2-21-563,-8 18-223,-1-21 2,-22 22-206,-2-19-308,-23 29 1543,2-4 511,7 20 1051,-6 20 1290,22-12-68,-6 54-948,12-32 519,7 37-433,0-4-1487,24-13-394,-4-9 0,3-2-1350,21 0 1059,-7-10 0,1-4-518,8-8 1721,15 2-45,-17-15 1380,0 0 80,-4-16 1615,14-14-407,-16-7-1979,-8 4 0,-2-2 212,-2-13-705,-7 3 1,-2-3-371,-4-13-313,-3 20 0,-1 0-475,-2-18-551,0-3 276,0 3 1000,-8 19 0,-1 1-1094,4-14 846,-10 15 0,0 2-604,12 5 790,-10 1-424,5 20 721,6 33 263,-6 39 248,8 3-273,8-21 0,1 2-51,-8-1 1,3-2-8,13-11 0,1 2-418,-10 20 1,-1-1 522,13 6-1204,-9-15 0,-1-1-412,0 3-811,9 17 1110,-10-32 1042,2 2 1,-10-17 0,2-5 0</inkml:trace>
  <inkml:trace contextRef="#ctx0" brushRef="#br0" timeOffset="44446">7790 7168 23729,'-6'-24'-7853,"0"0"5266,6 3 2139,0 1 90,0-1 178,26 2 1990,-3-1-1629,11 9 0,3 1-857,12-4 1160,-14 5 0,1 2 1,18 3-1,1 0 0</inkml:trace>
  <inkml:trace contextRef="#ctx0" brushRef="#br0" timeOffset="44835">9075 5998 22740,'-21'-9'-2920,"-1"4"3113,-12 24 1773,7 4-1867,0 12 1,2 6-347,8-11 1,1 4 32,-2 8 1,-1 6 0,2-2-74,4 2 1,1 0-61,1-5 1,1 1-1,1 2 139,4 0 0,3 1 1,0-2-281,-2 8 0,3 1-205,4 4 0,4 4 1,2-6-573,6-5 0,4-2-79,1 2 1,3 5 0,2-7 1197,5-6 1,2-2-1,5 10 1,0-1 0,-7-18-1,0-1 1</inkml:trace>
  <inkml:trace contextRef="#ctx0" brushRef="#br0" timeOffset="45549">9663 5994 25798,'0'-6'-5486,"0"3"209,0 12 2864,0 9 2253,0 20 0,0-5 1,0 4-1</inkml:trace>
  <inkml:trace contextRef="#ctx0" brushRef="#br0" timeOffset="45678">9792 6127 23729,'-42'0'-2069,"18"18"1640,-2 9 0,23 9 0,-7 3 0</inkml:trace>
  <inkml:trace contextRef="#ctx0" brushRef="#br0" timeOffset="47097">10823 6942 23459,'5'-11'-2267,"-1"1"1225,-2-2-220,-1 0 385,-1-1 1,0-1 97,-16 0 381,12-4-1806,-33 6 2388,32-2-1575,-32 9 2337,22 2 65,-41 24 1201,25-16-1128,1 24 0,2 4 170,5-8-498,9 10 1,3 3-1146,3-2 1552,5 9-2432,3-17-72,23-5-975,-17-2-229,57-2 2173,-37-10 289,12-1 0,2-6 1032,1-20-33,-5 5 1,-1-5 1097,4-24-1323,-9 4 1,-2-2 337,1-17-333,-14 17 0,-1-4-981,-6-7 0,-3-1-176,-2 11 1,0-3 80,-1-7 0,1-5 0,-5 4-816,-9 2 0,-1 1 131,10-16 0,-2 1 237,-17 20 0,0 3 3,19 2 0,0 2 87,-16 3 0,0 2-268,13-22 578,-25 13 203,27 11 355,-17 17 508,18 32 3,-6 9 488,8 32-667,18 1-422,-6-6 0,1 4-167,-3-13 0,2 4 4,6 5 0,4 7 0,-4-5-258,-6-4 1,0-1-796,10 3 0,5 5 0,-3-6-152,-4-7 0,-1-3 1174,6 13 0,1-2 0,-8-20 0,0-2 0,0-1 0,0 1 1</inkml:trace>
  <inkml:trace contextRef="#ctx0" brushRef="#br0" timeOffset="47412">11527 7142 22740,'6'0'-1,"3"-7"754,9 0 384,0-5-921,19-6 243,-11 6-99,10-6-205,-12 3 251,0-2-244,-1-2-302,-4-2-559,-1 0 171,-7-2-518,-3-16-540,-5 12 400,-22-20-1455,15 24 314,-31-5 751,32 16-501,-28 3 1806,15 6 665,-2 20 797,5 10-549,13 26 86,19-7-1788,-15 1-320,22-21 0,4-2 1561,-4 10 0,3-12 0,2-2 0,9 2 0</inkml:trace>
  <inkml:trace contextRef="#ctx0" brushRef="#br0" timeOffset="47646">12322 6292 24359,'-25'-24'-5985,"-11"5"5486,32 7-2137,-22 7 3956,23 21-1659,-8 19 403,11 11-324,-2-4 0,4 1-1314,16 16 1263,-7-5 1,1 0-302,-2-22 0,3 0 176,5 20 1,1-1-1987,2 3 1629,-9-21 0,0-1-1688,15 16 1358,-24-17 1070,7 3 0,-10-20 0,0-2 1</inkml:trace>
  <inkml:trace contextRef="#ctx0" brushRef="#br0" timeOffset="47779">12178 6894 22740,'-14'-32'-8739,"-11"0"7045,22-15 904,-11 14-576,14-11 1305,0 17-7,27 4 1598,-20 2-1664,29 9 1,6 4 2512,-7-5-1769,15 6 0,3 4 638,5 0-784,-20 3 0,0 0 1,17 0-1,-1 0 0</inkml:trace>
  <inkml:trace contextRef="#ctx0" brushRef="#br0" timeOffset="48294">12905 6693 23189,'-22'7'2384,"-12"0"-2213,30 2-2249,-29 7 2904,15-1-856,-2 18-780,6-11 254,14 11-950,0 6-596,0-11-520,24 21 759,10-23 792,-5-7 0,3-2-120,18-2 1167,-12-7 0,0-2 210,-1-2 1298,27-20 778,-41-10-101,0-22-276,-13 5-1203,-6-3-687,-2 14-680,-2 0-420,0 3-379,-16-4-1262,12 13 920,-26-1 1351,27 35 558,-10 13 660,28 13-1598,-11 3 590,31 8-300,-7-13 478,-3-7 0,2-1 164,15 0-63,-1 3-187,-13-18-180,-4-8 2091,1-3-311,3-4 374,-7 0 183,8-21 255,-15-8-1454,0-13 44,-8 0-681,-3 11-595,-1 1-606,-2 4-488,0 3-145,0 1-154,0 30 1189,0 8-170,0 20-797,20 14-221,-2-18-963,21 18 2805,-21-24 1,14-3-1,-12-14 1</inkml:trace>
  <inkml:trace contextRef="#ctx0" brushRef="#br0" timeOffset="48446">13368 6299 24539,'-12'-12'-9173,"5"23"8136,23-10 1,-11 40-1,15-12 1</inkml:trace>
  <inkml:trace contextRef="#ctx0" brushRef="#br0" timeOffset="48778">13987 7139 23099,'13'0'540,"0"-15"-597,3 11 1251,0-33-2424,2 16 1216,0-21-711,2 4 510,-7 6 1,-1-1-601,6-20 381,-6 3 1,-4-1-673,-1-14 433,-4 21 1,-2 1 301,-1-23-204,-9 33 0,-1-1 202,8 1 0,-1-1-8,-16-11 1,-4 1-170,9 12 1,-2 0 12,-9-14 1,-2 4-182,-3 3 288,-10-1 516,27 29 301,-5 22 1960,9 9-1008,9 25-1029,-2-6 0,4 2-140,7-5 0,3 2-451,-3 9 0,0 5 0,2-3-253,9-1 0,2-1-76,-8-6 0,-1 2 0,2 0-1341,10 17 1,2-3 1589,-7-14 0,1-1 1,7 11-1,1-2 1,-9-20-1,1 1 1</inkml:trace>
  <inkml:trace contextRef="#ctx0" brushRef="#br0" timeOffset="49413">15532 5737 23099,'-14'14'1272,"-8"-11"-181,20 37-3949,-23-15 3276,10 28-1170,-14 0 524,13-21 0,1 1 110,-1 4 1,-1 1-316,-2 3 1,-1 4 214,0-1 0,-2 4 0,1-2-247,-3 8 0,-1 2 342,6-11 1,-3 4 0,1 0-1,2-5-1100,-4 11 0,1-2 1232,2 2 1,-2 4-1,4-5 1,3-9-1,2-1 1,-1 11-1,-1 0 1</inkml:trace>
  <inkml:trace contextRef="#ctx0" brushRef="#br0" timeOffset="50133">16120 5707 22380,'-7'-1'-907,"4"26"-2277,0-5 1696,3 46 68,0-22 991,0-11 1,0 1-249,0 20 170,0 5-999,0 0 821,0-17 0,0 1 396,0 19 186,0-12 0,0-2 103,0 3 115,-7-11 1,-3-3 417,-12 3 435,1 5-382,-12-13 469,10-12 238,-13-1 247,7-13 260,8-3 24,13-25-2846,3-22 272,29-2 889,-10 13 1,0 1-776,16 3 825,16-4-346,-21 23 646,19 2-260,-21 30 659,5-17-648,-20 26 0,-3 5-1350,9-5 381,-5 14 0,-2 3-1093,-6 6 907,2-7 0,0 1-1490,-3 9 1173,0-20 0,0-1-67,0 13 1282,0-1 0,0-4 0,0-1 0</inkml:trace>
  <inkml:trace contextRef="#ctx0" brushRef="#br0" timeOffset="50879">16808 6465 23639,'0'-7'-5486,"0"2"3448,0 18 973,0 12 427,0 11 212,0 7 122,0-6 190,0 5 0,0 2-2202,0 9 1214,8 0 0,0-2-198,-4-10 1230,11 9 1,-15-26 0,0-3 0</inkml:trace>
  <inkml:trace contextRef="#ctx0" brushRef="#br0" timeOffset="51033">16907 6094 23729,'0'-38'-6565,"0"5"4346,0 8 1065,0 9 66,17 9 914,9 44 1,-3-12 0,-3 34-1</inkml:trace>
  <inkml:trace contextRef="#ctx0" brushRef="#br0" timeOffset="51469">17620 6503 23099,'-31'6'1615,"-18"1"-1203,43 3-1886,-43 2 2205,16 15-708,-10-2 349,3 10-405,12 9-455,14-9-659,0 24-270,14-24 428,27 19-1764,-20-25 1802,25-9 0,6-3-426,-10-1 936,3-8 0,4-3 542,24-2 654,-14-22 134,-7 5 1,-2-4 1277,5-26-1231,-12 6 1,-1-2 479,-1-18-1395,-11 18 1,-4-4-214,-5-10 1,-3 0-161,-1 10 1,-1-1 177,-6-8 1,-2-4 0,1 4-736,4 4 1,-2 0 375,-7-2 1,-4-4 0,1 6-311,0 8 1,-2 3-19,-7-16 0,-1 5-739,-4 8 882,-8 2 615,22 28 466,-5 28 1301,9 4-598,9 28-738,0-9 0,0 3 51,-1-7 1,2 2-133,8 16 1,0 0-233,-8-10 0,3-1-236,14 1 1,1 0-361,-17-1 1,0 2-1293,23 16 0,2-1 585,-17-16 0,1 1 29,6 2 1,3 2 0,-1-4 1138,-5-7 1,-1-2 0,3 10-1,0-1 1,5 11 0</inkml:trace>
  <inkml:trace contextRef="#ctx0" brushRef="#br0" timeOffset="52195">18278 5674 23099,'0'-4'-5486,"9"1"9211,-7 18-6719,7 8 460,-9 10 1800,0 24 300,0-16 237,0 0 1,0 2-1311,0 12 1507,0-6 0,0-1-2251,0 8 2441,0-11 0,0-2 527,0 2-987,0 8-270,19-16-313,-15-13 384,30 6 443,-19-18 378,15-2 611,-3-8 356,-5-18 680,-2 12 193,-8-31-680,2 8 186,-5-8-1013,1-9-504,-7 16-959,-2 1-526,-20 13-94,14 25 223,-32 17 2312,22 12-1246,1-6 0,0 1 363,1 17-284,8-16 1,2 1 99,3 18-174,0 2-318,0-3-358,9-14 1,1 0-2022,-6 18 1359,16-10 1,-1-1 1210,-14 5 1,5-20 0,0 0 0,-10 9 0</inkml:trace>
  <inkml:trace contextRef="#ctx0" brushRef="#br0" timeOffset="53411">18510 5593 23099,'0'-10'-5036,"0"1"3177,18 2 5714,-14-2-3604,27 1 1530,-27 1-1990,19 3 1068,-14 15-2888,7-7 2591,-9 25-4982,0-10 3794,-7 16 0,3-10 1,-3-1-1</inkml:trace>
  <inkml:trace contextRef="#ctx0" brushRef="#br0" timeOffset="53545">18672 5662 22200,'13'15'-6525,"5"-12"7706,-16 32-3451,11-18-367,-12 22 2392,8-4 1,-6 6-1,4 4 1</inkml:trace>
  <inkml:trace contextRef="#ctx0" brushRef="#br1" timeOffset="66461">18960 5509 7443,'6'14'360,"1"-3"-450,8-1 180,0-8-1,20 32-89,-15-20 90,14 22-1349,-21-14 1259,-5 4 0,-4 2 0,-4 4 0</inkml:trace>
  <inkml:trace contextRef="#ctx0" brushRef="#br1" timeOffset="67753">19255 6805 9062,'0'-11'1439,"0"2"-540,0 0-179,0 3-720,0 16 90,17-7-90,-13 30 0,30 1 0,-16 9 0,-8-6 0,0 2-1000,4 12 595,-12-13 1,-4-1-945,-18 19-91,-1 2 585,0-29 1,-3 0 640,2-1 0,-2-1 1,-1 0-1,-1-2 0,-1 0 1,0 0-1</inkml:trace>
  <inkml:trace contextRef="#ctx0" brushRef="#br1" timeOffset="68325">19987 6831 8162,'-13'11'1979,"4"-9"-1709,24 9-90,14-28-180,10 13 90,3-36-1609,-9 20 1519,0-22 0,0 6 0,-3-1 368,-5 0-278,-3-1 0,-10 1 449,2-16-539,-12 17 180,6-21-90,-8 31-180,-17-4 0,12 14 90,-26 9 0,28 18 0,-22 24 90,23 9-180,-9 17 90,11-18 0,0 0 0,0-9 0,0 2-90,0 29 0,0 1-294,0-26 1,0-2-67,0 13 1,0-1-1,0-15 0,0-3-539,0 32 989,-9-12 0,0-1 0,4 10 0,-4-16 0,0-1 0</inkml:trace>
  <inkml:trace contextRef="#ctx0" brushRef="#br1" timeOffset="68437">20003 7424 8252,'0'-52'90,"28"9"0,-21-7-1434,21 29 0,4 0 1254,-3-27 0,0 22 0,3 0-180,-7-1 0,-1 0-90,3-1 0,0 0-180,1 0 1,0 1 539,0-1 0,1 1 0,-1-1 0,0 0 0,0 1 0,1-1 0</inkml:trace>
  <inkml:trace contextRef="#ctx0" brushRef="#br1" timeOffset="68637">20887 6416 7443,'-22'20'1529,"5"4"-1349,17 13-270,0 0 90,0-5 90,0 4 0,0 2-180,0 18 90,0-13 0,0 12-180,15-21-270,-11-2-180,27-4-539,-10 0 540,10-11 629,0-3 0,-6-11 0,1-3 0</inkml:trace>
  <inkml:trace contextRef="#ctx0" brushRef="#br1" timeOffset="69104">21202 6556 9961,'4'-33'360,"-1"4"-540,-1 7 270,-1 6-90,-1 28 90,0 26-180,0 7 135,6-8 0,3 0-225,9 3-359,1 9-541,10-11 720,-9-14-629,17 1 629,-7-18 270,10-19 270,-15 8 180,7-36-90,-10 20 269,-1-23 1,-2 11-180,0-10-270,-8 21 90,1-16-180,-10 48 0,0 0 0,-2 32 90,0-4-90,0 0-270,0-4 0,18-9-719,4 7 809,20-22 180,2 1 0,-9-28 539,4-10 91,-25-8 180,12-13-721,-17 18-89,3-10 0,-6 46 0,11 9-89,-13 24-721,33-1-1079,-3 2 1889,10-12 0,9 5 0,-12-15 0</inkml:trace>
  <inkml:trace contextRef="#ctx0" brushRef="#br1" timeOffset="69353">22457 6048 9512,'-16'-23'90,"12"2"359,-23 6-449,13 8 90,0 17-90,4 22 0,10 32 0,0 0-648,-2-10 1,4-1 647,7-20 0,2 2 0,-5 13 0,-1 6 0,3-5 0,10-11 0,-1-1-270,-10 8 0,-3 4 1,1-6-631,17 13 180,-20-14 1,-2-2-360,11-1 997,-11 5 0,0-23 1,0-3-1</inkml:trace>
  <inkml:trace contextRef="#ctx0" brushRef="#br1" timeOffset="69485">22160 6643 8972,'-5'-41'450,"2"1"-450,23 4 0,-14 0-180,26 14 0,7 1 0,-5-8-450,14 9 1,3 5-1242,4 4 1871,-21 5 0,0 2 0,13 4 0,-4 0 0</inkml:trace>
  <inkml:trace contextRef="#ctx0" brushRef="#br1" timeOffset="69686">22857 6419 9332,'-18'15'90,"4"13"-90,14 8-90,0 8 90,0-9-540,0 3-360,16-3 1,-12 1-349,13-6 1248,-7-1 0,-7-5 0,7-2 0</inkml:trace>
  <inkml:trace contextRef="#ctx0" brushRef="#br1" timeOffset="69815">22813 6155 8972,'-8'-34'-360,"6"5"270,-10 8 90,10 4 0,-2 11 0,4-1 0</inkml:trace>
  <inkml:trace contextRef="#ctx0" brushRef="#br1" timeOffset="70119">23303 6350 9062,'-39'0'90,"1"0"-90,12 15-90,-9-11 180,30 32-90,-22-19 90,24 21-90,-7-9 90,10 3-180,0 0 180,21 11-90,8-11-135,-2-10 0,3-2 135,19-3-90,2-2 0,1-12 0,-14-21 180,14-10-90,-34-11 0,4-22-90,-20 20-315,-12 6 0,-2 0-404,6-6-173,-19 15 1,1 2 981,19-6 0,-39 3 0,17 5 0</inkml:trace>
  <inkml:trace contextRef="#ctx0" brushRef="#br1" timeOffset="70459">23602 6399 8252,'0'9'990,"0"0"-900,0 3 0,0 10-180,0-2 180,0 10-90,15 4 0,-11-6 0,12 18 0,-16-20 90,12 10-180,-9-19-90,10 0-990,-13-10 1080,8-4 90,-6-19 0,14 12 450,0-58-90,3 31-699,-7-3 1,1-2 697,7-8 1,0 0-180,1 5 270,2-3-450,-5 22 90,8-1-180,-13 21 180,9 31-270,-11-4-2176,5 30 377,-7-8 1979,2 4 0,-3 6 0,1 2 0</inkml:trace>
  <inkml:trace contextRef="#ctx0" brushRef="#br1" timeOffset="71053">25220 5758 8084,'-53'0'180,"2"21"270,4-1 0,2 25-316,10-13 1,0 3-45,9-5 0,2 3-645,-3 5 1,0 4-1,3-1 600,5 0 0,3 1-15,3 4 0,2 6 0,3-5-75,1-4 0,5 1-1035,7 2 1,5 5 0,1-5-91,1-4 1,3-3 1169,12 12 0,5-3 0,-3-16 0,2-3 0,3-1 0,0 1 0</inkml:trace>
  <inkml:trace contextRef="#ctx0" brushRef="#br1" timeOffset="71655">25880 6082 9242,'-42'-17'629,"1"2"-539,5 3-90,-1 5 0,-1 1 0,-1 5 0,-11-1 0,17 16 270,-4 7-270,26 19 0,24-2 0,-8 1 0,44-8 0,11-1 0,-10 7-1447,-4-13 0,9 1 0,-7-4 1447,-16-6 0,-1-2-45,16 9 0,-1-1 904,-4 1-769,2 11-90,-31-16 90,-24 17-90,-27-18-585,4-2 1,-2-1-586,-30-3 1170,20-6 0,0 0 0,-6-2 0,18-2 0,0 0 0</inkml:trace>
  <inkml:trace contextRef="#ctx0" brushRef="#br1" timeOffset="71902">25837 5786 9422,'11'-21'1259,"-2"4"-1079,-9 5-90,0 5 359,0 2-538,0 20 268,0 30-269,0 4-925,8 1 1,1 1 1059,-8-17 0,2-1-45,12 13 0,1 2 0,-8 6 0,-1 0 0,1-13 0,1 0-90,2 14 0,0-1-315,-7-16 0,1-1-350,4-2-1,1 2-818,0 10 0,-2 0 1574,-1-12 0,-1-1 0,2 8 0,0-2 0,1 11 0</inkml:trace>
  <inkml:trace contextRef="#ctx0" brushRef="#br1" timeOffset="72153">26493 6110 10411,'1'-12'90,"0"3"0,-1 5 180,0 1-180,0 17-90,0 12 0,0 26-90,0-3-1386,0 8 396,0-13-89,0-1-90,0-2 1160,0-5 0,0-4 0,0-4 1</inkml:trace>
  <inkml:trace contextRef="#ctx0" brushRef="#br1" timeOffset="72299">26368 5853 9422,'-9'-24'-810,"6"5"810,-11 4 0,13 23 0,-3 7 0</inkml:trace>
  <inkml:trace contextRef="#ctx0" brushRef="#br1" timeOffset="72704">26988 6271 9332,'-53'-12'449,"-5"9"-449,14-9 0,0 12 90,14 0-90,3 19 0,3-14 90,12 32-180,-8-33 180,18 34-90,-9-10-90,11 9-269,23 4 179,10-26-1084,14 8 1174,0-22 0,-10 7 90,0-8 0,-1-19 0,-1 14 0,-4-41 0,4 1 0,-19-14 270,-3 11 0,-3-1 90,-8-17-1,3 21 1,-3-1-45,-12 11 0,-2 2-90,11-2 0,-3 0 89,-17 2 1,1-1 225,15-30-405,-13 34 0,-1 2-135,15-21-84,-26-1 174,27 21 90,-18 2-180,18 42 0,-6 4 0,9 27 0,18-1-225,-8-2 0,0 3-673,1-9 0,1 4-242,-2 6 1,1 5 0,-1-3-849,1 0 0,-1-2 1988,-1 17 0,2-2 0,5-17 0,1-2 0,-7 0 0,0 1 0</inkml:trace>
  <inkml:trace contextRef="#ctx0" brushRef="#br1" timeOffset="73437">27427 5432 8792,'0'-10'1259,"19"-4"-899,-14 4 629,50-6-719,-29 8-90,9 2 0,2 2-180,2 0 90,27 2 0,-28 22-90,-4-5 0,-1 4-2096,6 31 2141,-13-21 0,-1 4 0,-5 13 0,-5 3-90,-2-10 0,-2 3-748,-2 8 1,-2 5 0,-2-3 837,0-1 0,-4 0-105,-7 7 0,-5 6 1,0-6-166,1-4 0,-4-2-700,-1-6 0,-4 1 0,0-3 70,-3 1 1,-1-2-548,-2-1 0,-1 0 1402,-2-3 0,-1-2 0,0-2 0,-2-1 0,1-2 0,0 0 0</inkml:trace>
  <inkml:trace contextRef="#ctx0" brushRef="#br1" timeOffset="74136">28302 5198 7982,'0'13'900,"0"7"-810,0 14 0,0 3-90,0-1 90,0 3-90,0 4 0,6-8 0,0 1-431,-3 21 431,10-8 0,-1 2-802,-9 10 802,2-23 0,2 1 0,-3 0 0,-2-2-90,0 20 135,1-12 0,1-1-135,-4 4 77,-7-12 0,-3-1 13,-9 1 0,-16 14-450,16-29 0,-11 3-179,13-14 539,-12-5 191,8-17 79,7-6 950,8-17-590,3 4-63,20 12 63,-12-2-270,30 19 89,-19 10-179,16 19-180,-17 12 180,8 4-90,-12 19-90,2-13-494,-4-3 1,-1 1 582,-2 8-1168,3-6 0,0-1-810,2 8 1889,-4-19 0,-1-1 0,5 14 0,-1-2 0</inkml:trace>
  <inkml:trace contextRef="#ctx0" brushRef="#br1" timeOffset="75270">2870 10997 7623,'-16'31'90,"3"2"-180,-12 8 180,10 6-1310,7 9 1310,-4 9-560,11-29 0,0 0 470,-2 3 0,0 0 0,3 2 0,0-1 0,0 1 0,0-1 45,-1 0 0,2-2-90,8 0 0,1-1 90,-9-3 0,2-1 0,15-3 0,-1 0-45,-13 22 90,33-8 0,-31-7 474,37-9-474,-27-7-90,21-9 90,-10-6-90,-1-4 0,0-21 0,-2 14 0,-2-44-388,-2 23 388,-2-30 180,-7 11-90,-3-3 89,-5 2 91,-2 3-2582,-1 4 2312,0 9 596,-16 5-596,-3 13 0,-14 43 90,15 6-90,-1 18 0,0 7-527,11-17 0,1 1 497,-5-3 0,-2 2 0,2-1-465,0 11 0,2-1-135,-1 4 1,0 1 629,0-1 0,1 0 0,-2 2 0,1-1 0,-1-1 0,1 1 0</inkml:trace>
  <inkml:trace contextRef="#ctx0" brushRef="#br1" timeOffset="80421">3745 11114 6903,'0'5'0,"0"0"0,0-1 0,0 2 0,19 2 90,-15 2-180,15 5 90,-1 3 90,-13 8 0,33 6-180,-22 13 180,18 7-896,-15-4 1,-3 3 1030,-3-10 0,-2 4-135,0 7 0,0 7 0,-3-5 0,-1-1 0,-4 2-45,-5-2 0,-4 8 0,-1 1 0,-1-8-45,-2 6 0,-5-1 0,-2-7 0,-4 6 0,-2-1 0,0-8 0,-6 0 0,-4-4 30,-7 4 0,-6 2 0,2-6-255,1-6 0,-3-3 225,7-8 0,-4 2 0,-1-1 0,4-3 0,-12 2 0,0-3 0,6-3 0,0 0 0,1 0 0</inkml:trace>
  <inkml:trace contextRef="#ctx0" brushRef="#br1" timeOffset="82170">6448 9489 8162,'-14'8'270,"2"7"-270,12 10 0,0 6 0,0 3 0,0 8-565,0 8 655,-14 7-135,13-13 0,-1 0 90,-4-10 0,-1 0-45,2 7 0,2 2 0,3-8 0,-2-3 0,-9 14 90,7 14 449,-1-36 801,0 1-800,3-19-540,-1-1 0,2-25-90,0-15 0,1-13-315,8 6 0,3 0-404,14-18-1297,0 5 0,2-1 1476,-4 23 1,-1 2 629,4-10 0,-1 3 0,18-7 0,0 6 0</inkml:trace>
  <inkml:trace contextRef="#ctx0" brushRef="#br1" timeOffset="82504">7152 10009 8972,'-21'6'1169,"5"-19"-1079,16-13-180,19-12 180,-14-7-90,33 7 0,-13-22 0,-1 16 90,-4 8 0,-3 1-90,-13-1-180,12-12 90,-16 27-90,0-7 90,-20 20 90,-2-3 90,-3 26-90,-8 14-90,14 8 135,8-4 0,1 1 45,-5 14-90,15 17-270,-2-30 1,4-1-541,29 17-180,-9-13 1,3-2 989,7-16 0,2-5 0,2 3 0,0-2 0,22-2 0</inkml:trace>
  <inkml:trace contextRef="#ctx0" brushRef="#br1" timeOffset="82743">7992 9092 9242,'-28'-20'270,"-14"4"-270,38 6 359,-28 5-269,19 3 0,-1 47-180,3-15 135,10 17 0,2 3-549,-1 8 504,-1-2 0,2 1-476,8-22 1,-1 0 475,-6 13 0,1-2 0,14 18 0,-3 0 0,-10-5-720,8-19 1,-1-1-1,-9 15-180,2-14 1,0-3 899,-4-2 0,0 2 0,0-18 0</inkml:trace>
  <inkml:trace contextRef="#ctx0" brushRef="#br1" timeOffset="83089">7582 9809 8342,'-11'-36'270,"3"-10"-270,8 11 90,23-18-90,-18 24 0,36 4 0,8 2-90,-11 2-613,9 6 1,2 3 702,-1 4 176,1 5-446,-15 2 0,1 0 180,18 0-90,-10 8 1,-1 1 109,3-4-110,6 11 180,-23-15 0,-5 13 712,-8-9-712,-1 9 540,-6-13-540,-4 14 317,-1 6-317,-3 23 0,0 10 90,0-4-90,19 2 0,1-3 0,3-13-450,23 13 90,-28-28 360,35 0 0,-25-15 0,8-2 0</inkml:trace>
  <inkml:trace contextRef="#ctx0" brushRef="#br1" timeOffset="83272">8652 9535 9242,'-23'-26'629,"6"4"-359,2 1-180,11 31-180,-11 7 90,15 20 0,17 2 0,5 15-809,-1-12-271,4-4 1,0 0-768,-4 4 1847,3-15 0,2-2 0,4 6 0,1-3 0</inkml:trace>
  <inkml:trace contextRef="#ctx0" brushRef="#br1" timeOffset="83575">9020 9495 8792,'-19'-5'90,"-7"2"0,23 18-90,-7 9 0,30 26 0,-14-5 0,18 0 0,0 0 0,-16 3 45,11-2 0,1-3-45,-9-8 1259,8 10-449,-10-26-91,-3-3-809,-6-31-449,0-37 179,0-4-997,0 5 1,0-1 366,0-8 495,0 21 1,0 0-765,0-12 1259,18 5 0,-13 6 0,12 4 0</inkml:trace>
  <inkml:trace contextRef="#ctx0" brushRef="#br1" timeOffset="83954">9617 9500 9332,'0'40'90,"17"-5"-90,-13 7 0,27 12 0,-15-14 0,-2 0 0,0-1 0,1-4-180,3 19 0,-12-40-630,3-1 720,-1-11 90,-1-34 90,2 7 225,1-23 0,0-6-225,1-2 90,-1 1 0,1 1-90,-1 8 90,7-11-180,-6 40 89,4 1-178,-3 16 89,2 0 0,0 0-540,12 37-1349,-3-12 1629,-7 4 1,1 2 0,12 11 0,0 3 0</inkml:trace>
  <inkml:trace contextRef="#ctx0" brushRef="#br1" timeOffset="84709">12602 9056 9871,'-31'-18'-90,"24"5"90,-57 4-90,36 4 90,-29 3 90,-5 19-180,16-13 135,12 10 0,4 6-45,8 10 90,-9 8-180,29 19 90,20-22 0,0-2 0,4-1 0,4-12 0,3-1-593,11 14 1,0 0 592,10 2 0,-5-1 0,-3-1 0,-12-3 96,-1-4 1,-6-1-97,-20-8 0,-14 6-719,5-13-406,-25-5 1,-6-2 1124,7-1 0,-3-2 0,-3 0 0,-6 0 0</inkml:trace>
  <inkml:trace contextRef="#ctx0" brushRef="#br1" timeOffset="84936">12287 8645 8522,'12'21'1529,"-3"13"-1349,-3 14-864,-5 10 684,4-8-45,-3-8 0,-1 2 90,-1-9 0,1-1-975,1 14 0,1 0 885,-2-13 0,0-1 45,2 1 0,-1 0 45,1 0 0,0 2-559,4 13 0,2 1 64,-3-13 1,2 1-766,8 23 1,2-1 1214,-6-28 0,1-1 0,4 9 0,0-1 0,10 10 0</inkml:trace>
  <inkml:trace contextRef="#ctx0" brushRef="#br1" timeOffset="85139">13085 9323 10501,'1'36'90,"0"5"-270,-1-7-809,16 3-181,-12-9 1170,25 14 0,-26-14 0,10 9 0</inkml:trace>
  <inkml:trace contextRef="#ctx0" brushRef="#br1" timeOffset="85297">12925 8875 10231,'-9'-12'-809,"3"4"809,-7 2 0,27 19 0,5 6 0</inkml:trace>
  <inkml:trace contextRef="#ctx0" brushRef="#br1" timeOffset="85703">13680 9141 9062,'-32'6'-90,"-22"1"0,35 3 180,-25 2-90,7 13 90,18-4-90,-16 25 90,32-16 0,-11 26-90,31-24 90,11 19-180,9-27 0,-1-7 0,1-4-180,5-4 180,-2-13 0,0-5 90,-4-10 0,-7-8 0,-3-3 0,0-12-1081,1-17 1081,-19 8 180,-3-3 449,-5-5 180,1 14 1,-2-2-495,-10 13 0,-2-2 89,3-23 1,-2 2-315,-15-3-135,11 23 0,3 3 393,10 0-438,-11 9 270,3 10-2,8 31-88,-8 4-90,11 28-45,9-12 0,2 1-90,0-5 0,0 1-1025,0 13 0,2 1 575,6-9 0,-2-2-315,-15 2 1,1 1 44,17-1 1,1 1 854,-12 0 0,-1-1 0,10 1 0,1 0 0,-6-1 0,1 0 0</inkml:trace>
  <inkml:trace contextRef="#ctx0" brushRef="#br1" timeOffset="86383">14750 8863 11580,'-26'-12'630,"-9"2"-630,32-7-270,-11 6-539,14 4 809,-8 2 0,5 3 0,-5 0 0</inkml:trace>
  <inkml:trace contextRef="#ctx0" brushRef="#br1" timeOffset="86654">14750 9511 9781,'5'2'270,"11"17"-180,28-15-90,7 28 0,-22-10 0,7 20 90,-23-7-90,-2 3 0,-11-10-180,-31 1-539,4 1-357,-2-14 1,-3-1-544,-23 17 1518,24-18 1,-1 0-1,-4-1 1,0 0-1,-1-1 1,0-1-1</inkml:trace>
  <inkml:trace contextRef="#ctx0" brushRef="#br1" timeOffset="93070">6932 13996 10051,'14'-22'630,"6"2"-360,-10-24-180,10 2-910,1-8 910,1-12-730,-9 29 0,1-2 640,-1-3 0,0-1-45,1-1 0,-1 0 90,-1-2 0,1 0-45,-2 2 0,-1-3 45,2-15 0,-3 0-45,-2 15 0,-1 0 45,-1-12 0,0 2-45,-4-12 0,-1 6-45,-11 26 0,0 2-135,5-11 571,-30-5-302,16 34-89,2 24 0,-9 12-89,25 26-29,-9 1 118,11 12 0,0-6 0,0 2 45,0-11 0,0 3-418,5 8 0,1 7 1,3-6 12,4-5 0,4 2-450,-1-5 1,2 7-1,2 0 1,0-9 809,7 4 0,1-4 0,-4 0 0,1 4 0,-1-8 0,-2-14 0,-1-1 0</inkml:trace>
  <inkml:trace contextRef="#ctx0" brushRef="#br1" timeOffset="93370">7833 13413 8432,'-42'-6'90,"0"1"0,10 33 0,-1-6-45,10 12 0,2 4-520,-12 11 475,9-3 0,3 1-709,6 9 754,6-19 0,3-2 45,6 10-1,0-4 284,0-6-283,17 4 0,9-15-90,20 0 90,5-17-180,-23-24 180,13 12 134,-36-42-224,22 5 0,-25-14 0,5 16 0,-4 0-89,-22-6 44,8 11 0,0 1-495,-13 3-1032,-7-6 1572,17 27 0,-3 1 0,6 9 0</inkml:trace>
  <inkml:trace contextRef="#ctx0" brushRef="#br1" timeOffset="93587">8472 13343 9512,'-53'0'90,"3"0"-90,12 23-668,0-17 668,1 43 0,5-25 0,4 23 217,13-8-127,-7 23-90,19-16-810,7-6 1,2 0 0,-1 4 809,28-10 0,7-4 0,-5 0 0,5-13 0,-1 0 0</inkml:trace>
  <inkml:trace contextRef="#ctx0" brushRef="#br1" timeOffset="93811">8912 13441 9242,'-25'-7'270,"-8"2"-1,-13 5-269,3 0 0,9 20 90,6-15-90,-1 37 0,5-22 0,2 21 90,5-8-90,7 3 0,4-1 0,6 2-1529,28 22 900,-21-22 134,27-8 0,5-4 45,-11-9-832,37-4 1152,-28-9 130,-3-3 0,-3-17 0,-2-5 0</inkml:trace>
  <inkml:trace contextRef="#ctx0" brushRef="#br1" timeOffset="94171">8982 13708 8252,'-15'-13'-90,"11"17"270,-11 13-180,15 13 0,22-4-180,8-11 0,13-6 1,1-9-181,-5-18 180,-1 0 0,-8-10 0,-2-4 0,13-16-543,-8 0 0,-2-4 723,-15 19 0,-2-2 135,6-28 0,-4-1 0,-9 25 0,-3 0 0,3-12 0,-5-3 539,-10 2 1,-3 0-405,10 12 0,-3-1-31,-12 0 1,-6-3 0,2 4-105,9 5 0,-1 2-135,-21-16 0,-3 4-180,4 3 180,7 15 0,-1 5 0,1 9 0,1 27 0,15 10 0,8 12 0,2 5 0,-1 20-79,13 2 1,0 4 78,-11-22 0,3-1 0,17 16 0,3 3 0,-10 1 0,-2 0 0,6-16 0,2 1 30,-5 3 0,0 5 0,-1-6-30,-2-7 0,-1-1-450,2 1 0,0 3 1,0-5-46,-4-9 0,0-1 495,7 14 0,-1-2 0,1-4 0,3 4 0</inkml:trace>
  <inkml:trace contextRef="#ctx0" brushRef="#br1" timeOffset="94591">9840 12959 9961,'1'-7'-90,"0"1"180,-1 23-90,0 17 0,0 14-792,0 12 792,0-7 0,0 8 0,14 3 0,-12-32 0,-1 3 45,6 12 0,0 0-45,0-11 0,-1 0 0,-5 19 0,1-1 0,17 2 102,-18 9-642,9-23 91,-8-17-361,3 0 450,-3-19 0,3-18 360,0 8 90,6-57 90,-1 30 300,-3-3 0,0-2-255,1 2 0,1 3-135,2-15-45,-1 13 0,0 2 135,0 10 90,5-6-180,-7 25 0,3-6-90,-3 28 0,2-14 0,0 41 0,8-3 0,-3 12-360,-2-15 0,2-2-360,3 8-269,0-13 0,1-1 989,6 0 0,11 0 0,-9-17 0</inkml:trace>
  <inkml:trace contextRef="#ctx0" brushRef="#br1" timeOffset="94854">10593 13480 9691,'-19'-7'-179,"0"2"269,-4 22-1,9 5-178,4 10 268,7 13-179,-7-16 0,34 23-90,3-34 90,26 14-269,-6-30 179,-5-17 90,-18-14-90,-11-12 180,-13-2-360,-29-7-180,22 11-180,-26 7 1,-4 2-361,13-2 990,-5 14 0,1 0 0,11 0 0,4 2 0</inkml:trace>
  <inkml:trace contextRef="#ctx0" brushRef="#br1" timeOffset="95153">11083 13257 8432,'-38'0'0,"17"18"0,-15-14 0,32 26 0,-29-27 90,29 24-90,-10-5 0,14 8 0,0 2 0,0-7 0,26 0 0,7 16 0,14-11 45,-18-4 0,-2-1-45,5 3 180,6 13 0,-13-21 90,-13 4-180,-1-10-90,-11-4 0,0-1 0,0 1-720,-18-4-1259,-7 1 1979,-12-5 0,2-1 0,7-1 0</inkml:trace>
  <inkml:trace contextRef="#ctx0" brushRef="#br1" timeOffset="95369">11253 12899 8702,'9'16'1439,"1"-13"-1349,-5 49-180,2-27 90,-1 14 0,0 2 90,3 9-1316,-2-15 1,0 0 1315,3 16-180,2 1-418,-3-17 0,0 0-212,4 16 1,4 11-377,-4-17 1096,-4-15 0,-1 2 0,-7-15 0</inkml:trace>
  <inkml:trace contextRef="#ctx0" brushRef="#br1" timeOffset="95489">11097 13441 9422,'-20'-24'359,"8"0"-359,5 2-90,7-14-89,32 9-451,-9 3 0,4 1 225,5 9 1,5 3 202,14-7 1,0 3-1,-17 7 1,-1 2-1,10 0 1,1 0-1</inkml:trace>
  <inkml:trace contextRef="#ctx0" brushRef="#br1" timeOffset="95690">12008 13092 11131,'-13'0'-428,"1"0"1,5 14 0,3 4 0</inkml:trace>
  <inkml:trace contextRef="#ctx0" brushRef="#br1" timeOffset="95855">12175 13648 10321,'-13'5'-300,"9"-1"0,-9-4 1</inkml:trace>
  <inkml:trace contextRef="#ctx0" brushRef="#br1" timeOffset="96369">12917 12604 9961,'-30'-9'-270,"2"3"270,-12 3-89,12 3 89,-11 0 89,14 21-178,3-16 89,1 39 179,3-7-179,7 10-45,4-11 0,6 0 135,22 8-225,2 4 1,4 0 89,-3-22 0,2-2-2110,15 24 1,-1-1 2154,1-4 0,-12-8 0,-1 0 0,1 1 1146,4 17-1056,-22-27 970,-1 6-970,-31-21-90,-6-1 0,-22-29-90,9-11 1354,14-13-1264,-4-6 0,26 4-180,-14-7-360,16 10 0,4-2 225,-3 10 1,2-1-586,9-25 1,1 1 899,-10 24 0,3 1 0,18-9 0,4 1 0,8-13 0</inkml:trace>
  <inkml:trace contextRef="#ctx0" brushRef="#br1" timeOffset="96738">13425 12876 9602,'-32'0'-180,"4"0"180,12 16 90,-4-12-180,17 29 180,-14-16-90,15 36 0,-5-14 0,5 7 0,4 2-270,15 2 90,-6-5 0,1-2 90,9-11-90,34 1 180,-32-23 0,10-17 0,2-2 180,-2 3-135,-6-24 0,-3-7 135,2 7-90,-11-4 0,-3-4 134,-6 4 1,-3 1-225,2-20-45,-2 8 1,-6-1-136,-22-5-180,12 10 0,-3 2-1663,-28-2 764,5-6 1259,12 25 0,2 5 0,1 4 0</inkml:trace>
  <inkml:trace contextRef="#ctx0" brushRef="#br1" timeOffset="97087">13903 12763 10681,'-40'0'90,"-2"0"-90,2 0 0,1 21 0,9 5 90,13 13 0,7 0-90,10-8 0,0-1 0,17 2-270,-13-4 90,36 1-180,-4 3 360,10-11 45,-14-10 0,0-1-45,4-5 180,22-2-90,-32-17 90,6-8-90,-19-8-180,-5-4 90,-5 5-90,-3 0-90,-24-4-629,-10-10 269,-12 11-315,15 9 1,0 2 224,-6 2 630,-23 2 0,31 12 0,-7 5 0</inkml:trace>
  <inkml:trace contextRef="#ctx0" brushRef="#br1" timeOffset="97419">14210 12835 9691,'-43'0'0,"17"21"90,10 6-180,16 12 180,0 0-90,0 5 90,19-9-90,10 20 0,9-26-90,-8-9 0,0-3 90,9-5-1002,14-1 1002,-15-11 90,-1 0-90,-3-17 90,6-11-90,-16-8 181,-2-24-181,-17 19-45,-15 3 0,-6 0 45,-7-9-661,0 16 1,-3 1 660,-14-8-270,-3 4-180,-3 7-685,13 15 1,-2 2-36,-15-1 1170,-11 4 0,25 7 0,5 0 0</inkml:trace>
  <inkml:trace contextRef="#ctx0" brushRef="#br1" timeOffset="97669">15018 12461 11760,'0'-6'-90,"0"1"0,-17 3 90,12 21 90,-30 20-90,10 13-2126,2-2 1,-2 1 2035,5-13 0,-1 2-600,1 8 1,1 5-1,1-2-865,1-1 0,1 1 1555,2-7 0,-2 2 0,3-2 0,1 5 0,1-3 0,0 2 0,-1-1 0</inkml:trace>
  <inkml:trace contextRef="#ctx0" brushRef="#br1" timeOffset="98636">15963 12714 9602,'-26'-19'269,"-13"-1"-269,9 8 180,-10 2-270,13 7 90,-1 3 90,-1 17-180,1-13 180,1 38-90,2-20 0,11 10 0,2 3 90,-4 10 0,8-5 0,3 0 0,3 5-882,25 11 792,-17-25 90,45-6-90,-27-8-25,24-7 25,-10-5 0,2-5 90,17-34-90,-16 7-500,-8-13 0,-2-4 500,-1-12 135,-9 2 0,-4-1-1,-9 20 1,-3 0 90,1-11 0,-2-1-45,-2 0 0,-4 2-45,-7 11 0,0 0-135,9-18 0,-4 2-90,-34 1-90,33-8 180,-27 36 706,29 24-706,-9 62 90,12-1-854,6-19 0,3 5 0,-2-4 269,-6-4 1,3 0-136,16 16 0,2-1 0,-13-15 1,-1-3-91,10 0 1,1 0 719,-4-1 0,0-1 0,1-1 0,0-1 0,1-1 0,0 0 0</inkml:trace>
  <inkml:trace contextRef="#ctx0" brushRef="#br1" timeOffset="98939">16445 13120 10861,'0'-19'0,"0"0"0,0 5 0,20-1-90,-15 1 0,36-10 90,-11 5 0,10-8 0,-1 8-90,-13 1 0,-4 1 0,-2-6 180,-9 6-270,-3-13 180,-8 12-90,-23-12 0,-5 14 90,-1-1-90,-31 11 90,37 3 0,-38 21 0,32-14 90,-6 50 0,23-31-90,0 31 90,12-4-540,0-11-405,9-6 1,7-3-225,25 4 1079,-2-11 0,4-4 0,-6-11 0,0-2 0,5 0 0,-1 0 0</inkml:trace>
  <inkml:trace contextRef="#ctx0" brushRef="#br1" timeOffset="99303">17287 12390 10771,'-23'-35'629,"18"5"-808,-40 1 358,23 12-179,-4 30-89,10 28 178,16 18-875,-2-10 1,4 0 785,9-16 0,2 1 0,-1 24 0,0 0-45,1-23 0,2-2 90,6 9 0,-4-1-225,-12 11-449,28-5-181,-29-1-449,17 9 719,-19-15 369,6 7-9,-8-23 180,-24-2 0,-8-5 360,-15-8-90,0-4 449,-10-22-539,14-12 146,8 2 1,3-2-327,-2-23 0,15 15 0,2 1 0,6-8-180,16 2 0,7 1 0,11 1-180,10 7 1,5 5-91,16 9 45,-1 9 0,2 2 135,-20 5 1,0 2-53,13-1 0,-1 1 0,20 1 0,-1 0 0</inkml:trace>
  <inkml:trace contextRef="#ctx0" brushRef="#br1" timeOffset="99619">17898 12802 9062,'1'12'989,"0"2"-989,-17-2 90,12 6-90,-25-7 0,26 7 90,-10-9 0,13 5-270,0-7 0,0 2-179,0-2-361,19 0 360,2-4 180,16 0 180,-6-21 180,-7-4 450,-10-25-91,-7 11 181,-7-14-720,0 24-90,0-5 180,0 14-90,0 23 0,0 12 0,0 14-270,21 22-539,-16-18-226,19-4 1,3-1-1327,-10 5 2361,27 4 0,-19-18 0,1-3 0</inkml:trace>
  <inkml:trace contextRef="#ctx0" brushRef="#br1" timeOffset="99786">17982 12436 10141,'-11'-7'-2518,"-7"1"2518,37 19 0,-4 5 0,31 16 0</inkml:trace>
  <inkml:trace contextRef="#ctx0" brushRef="#br1" timeOffset="100370">18245 12731 8162,'-8'-4'990,"1"0"-451,4 2 181,1 1-810,-2 14 180,3 3-90,16 2 0,-11 10 0,10-15 0,3 25-450,-1-13-1439,0 4 0,0 1 1889,11 2 0,-6 18 0,-2-23 0</inkml:trace>
  <inkml:trace contextRef="#ctx0" brushRef="#br1" timeOffset="100752">18663 12939 9062,'0'-35'899,"0"4"-899,23 2 90,-18 3 90,32-3-180,-33-4 180,26-2-90,-26-2 0,25-3-779,-26-3 1048,23-4-89,-24 11 0,-2-1-90,12-23-882,-11 20 0,-2-1 972,1-16-90,0 0 89,-17 1-335,9 22 1,-2 0-25,-11-11-122,-7-11 212,25 38 90,-24 2 165,24 41-255,-10 23 0,13 15-47,11-10 0,0 2-403,-10-19 0,3 1-450,13 6 1,6 3 0,-3-3 179,-7-4 1,1-1 719,16 11 0,3-3 0,-11-15 0,0-2 0,2-2 0,0 1 0</inkml:trace>
  <inkml:trace contextRef="#ctx0" brushRef="#br1" timeOffset="101104">19890 12005 10771,'-6'-10'-180,"-1"3"90,-1 4 180,-3 3 90,-29 52-180,7-14-1418,8-1 1,-4 8 0,2-4 1417,2-2 0,-1 1-300,-4 9 0,-2 5 1,2-3-335,4-2 0,1 2 634,-1 3 0,-2 6 0,5-5 0,5-5 0,2-2 0,-5 14 0,1 1 0</inkml:trace>
  <inkml:trace contextRef="#ctx0" brushRef="#br1" timeOffset="101823">20143 12828 9152,'0'-36'360,"13"0"-181,-3-7 271,12-5-651,-5-3 606,-5 11 0,0-2 289,5-19-290,-3 1 1,-2 2-495,-4 4 0,-2 11 0,-2 5 90,-4 16 79,0 28-79,0 12 0,0 29 0,0-5-373,0 10 13,0 4-540,0 5-179,0-18 0,0 1-91,0 20 1170,11-16 0,1-2 0,-6-2 0,17 8 0</inkml:trace>
  <inkml:trace contextRef="#ctx0" brushRef="#br1" timeOffset="102119">20800 12321 11221,'0'-23'179,"0"3"271,-24 7-270,1 7-180,-6 26 0,-7 1 0,32 23 0,-14-15 0,-2 2 0,2 18 45,6-4 0,1 0-45,-2 7-1533,13 14 1443,22-27 0,-17-5-28,33-16 1,6-4 117,-11 1 0,15-13 0,2-5 0,-8-1 0,-9-24 0,-4-5-90,0 3 90,-14-15 0,-5-5-89,-3-4 44,-5 17 0,-4-2-495,-10 1 0,-4 2-269,-21-18-406,6 15 1,-3 3 1214,-16 3 0,-1 4 0,15 23 0</inkml:trace>
  <inkml:trace contextRef="#ctx0" brushRef="#br1" timeOffset="102468">21423 12375 11580,'-50'-24'720,"-3"10"-630,7 5-90,2 9 0,12 0 0,-12 23 0,11-4 0,-6 24 0,15 10 0,13-8-180,4-7 0,5 0 0,25 7 0,-8-13 0,3-2 90,29-1 90,-11-13 0,1-3 0,11-5 0,18-3 0,-32-17 0,-2 0 0,15 6 45,-11-24 0,-3-6-45,-3 8 90,-12-12 0,-5-4-90,-3 0-921,-6-15 921,-4 22-90,-27 4-360,20 4-315,-26 17 1,-3 3-225,11-3-1080,-34 6 2069,22 6 0,18 17 0,-1 5 0</inkml:trace>
  <inkml:trace contextRef="#ctx0" brushRef="#br1" timeOffset="102776">21823 12288 10411,'-22'-6'270,"0"1"-180,-4 28 0,-2-18-90,25 45 0,-9-26 45,11 9 0,2 2-135,-1 10 90,17 0 0,5-1-180,7-5 135,12-8 0,4-6-45,7-14 135,-6-4 0,0-6-45,8-19 90,-10 5 0,-2-3-726,1-24 681,-17 17 0,-3-1 45,-2-15 0,-11-4-90,-4-3-45,-16 12 0,-5-1 45,-9-15-405,-11 10 1,-7 4-136,14 18 0,-2 4-1079,-29-3 0,-1 5 1619,20 6 0,1 5 0,-13 10 0,0 5 0,15 0 0,0 0 0</inkml:trace>
  <inkml:trace contextRef="#ctx0" brushRef="#br1" timeOffset="103821">14422 14026 10231,'0'-15'1169,"0"2"-809,0 2-270,0 2 0,0 3-90,0 2 0,0 19 0,0 13 0,0 13-450,0 11-719,8-15 0,4 1-596,9 24 1765,-1-5 0,2 1 0,-7-24 0,-1-2 0,1 12 0,-1-1 0</inkml:trace>
  <inkml:trace contextRef="#ctx0" brushRef="#br1" timeOffset="104053">14912 13801 9871,'-20'-19'90,"-8"4"0,13 6 90,0 27-180,-9 21 0,12 12 0,1 11 0,0 3-910,4-27 0,0-1 820,2 27 0,2-1-315,0-25 0,2-3-90,1 1 1,0 1-631,0 14 1,0 0 1124,0-13 0,0-1 0,0 11 0,0-2 0,0 14 0</inkml:trace>
  <inkml:trace contextRef="#ctx0" brushRef="#br1" timeOffset="104386">14248 14353 8612,'-11'-9'90,"-1"4"0,6 18 0,0 14 0,6 13-90,22 7 0,-17-5 45,13-8 0,3 2-386,6 17 386,-5-6 0,2 0 135,16 3 44,-14-9 1,-2-1 315,5 0-180,8 7 179,-15-22-179,-2-5-90,-2-7-96,3-3-174,-5-7 0,8-17-180,-7-21-536,6-11-4,-3-13-1061,4 5 701,-2-3-314,-3 13 0,1-1 1394,-6 11 0,0 0 0,5-9 0,1 0 0,7-12 0</inkml:trace>
  <inkml:trace contextRef="#ctx0" brushRef="#br1" timeOffset="105605">13458 16825 10771,'21'-48'989,"-17"7"-944,18 11 0,2-1-597,-2-23 507,7 9 0,3-2 45,-12 11 0,0-1 30,2-4 0,1-4 0,-2 3-318,-2 5 0,-1 0 378,10-24 0,-1 2 0,-14 25 0,-1 1-180,7-22 0,-2 2 0,-7 8 380,2-12-290,-12 68 90,-16 46-90,12 5-479,-5-15 0,2 0 479,7 18 0,0-31 0,0 1-180,0-1 0,0 2-1124,0 13 0,0 0 584,-1-13 1,2 1 719,5 19 0,4-1 0,10 3 0,-3-24 0,1 0 0</inkml:trace>
  <inkml:trace contextRef="#ctx0" brushRef="#br1" timeOffset="105903">14187 16187 9332,'-22'19'629,"-7"0"-539,26 22 0,-10-11 0,0 1 0,-1 22 0,6 8 0,0 2-90,-2 1 45,20-5 0,3-2 45,-7-15-90,25-17 0,4-4 0,-7-7-733,35-6 733,-26-26 0,-1-3 0,-4-20 0,-18 10 0,-1-3 0,13-21 0,-19 3 0,-2 0 0,5-14 0,-17 11 0,-6 1-135,0 23 1,-3 1-721,-9-16 1,0 2-226,-5 1-89,-15-2 1169,40 27 0,-33 10 0,15 4 0</inkml:trace>
  <inkml:trace contextRef="#ctx0" brushRef="#br1" timeOffset="106237">14788 16267 11580,'-17'-22'450,"13"-10"-540,-28 29 0,28-20 90,-26 21 0,26 14-450,-11 36-89,15-1 269,18-7 0,7-2-1231,2-1 1501,4-13 0,4-1-473,-4-6 0,-2-2 473,18 1 0,-9-5 0,0-2 89,3-8-178,6 4 178,-24-24-89,-6 14 0,-9-38 0,-3 22 0,-5-23 0,-19 9-89,-14-20-1,-11 13-1250,10 10 1,-2 1 169,-9 0 585,16 13 1,-1 3 790,-7 5 1,4 4 0,3 6-1</inkml:trace>
  <inkml:trace contextRef="#ctx0" brushRef="#br1" timeOffset="106569">15408 16071 10501,'-61'-8'-90,"16"1"270,-1 7-180,17 0 0,13 21 0,-14-16 0,18 59 90,-8-36-90,12 13 0,9 1 90,28 2-135,-9-7 0,4-2-293,4-14 0,4-3 383,13 9 0,0-2-1898,13-3 1853,-21-12 0,2-2 0,-3-4 0,-2-3 639,16-1-594,-15-17 0,-2-4-45,-5-3-202,-4-35 112,-18 20 90,-6-4 0,-24-2-327,1-4 282,0 25 0,-2 1-404,-21-24-586,9 18 1,-4 2 269,10 8 1,-2 2 764,-10-3 0,0 4 0,-17 6 0,1 6 0</inkml:trace>
  <inkml:trace contextRef="#ctx0" brushRef="#br1" timeOffset="107973">20157 13156 8612,'44'0'1349,"-5"-15"-989,2 11-180,-2-21 90,5 22-2725,7-18 2635,6 18-90,-25-7 0,0-1-45,2 6 0,1 2-45,3-5 0,0-1 0,2 4 0,0 0 45,3 1 0,3-1-45,0 2 0,3 0 0,-1 0 0,8 0 0,2 0 0,-9 1 0,5-1 0,0 0 0,-4 1-643,11 0 0,-1 1 643,-7-1 0,2-1 0,-3 1 0,1 1 0,-4 0-45,0 0 0,-1-1 45,-3 1 0,-1 1 0,-5-1 0,-2 0 20,-2 0 1,-1 0-111,23 0-151,4 0 151,-23 1 1035,5 0-945,-27 0-2681,-5 0 2681,-24 0 0,10 0 0,-13 0 0</inkml:trace>
  <inkml:trace contextRef="#ctx0" brushRef="#br1" timeOffset="110681">17347 7302 8792,'25'0'90,"-4"16"-90,2-12 0,-4 25-90,1-18 90,2 14 0,2-5 90,0 3-90,14 12 0,-10-7 0,-3-3 0,1 0 0,3 4 0,-4-3 0,-1 0 0,5 6-1576,8 9 1666,-13-11-90,0 2 0,-2 1 0,8 17 0,-7-11 0,-3-5 0,0 1 496,4 5-496,-4-6 0,0 1 0,3 5-781,6 13 781,-10-15 0,-2-3 0,1 1 0,4 12 0,-6-12 90,11 22-180,-14-27 90,15 28 90,-15-30-90,11 23 0,-13-29 730,7 18-640,-6-18-90,10 23 0,-9-18 0,7 11 90,0 3-90,-2-10-90,13 24 180,-10-23-90,15 22-90,-12-22 135,1 1 0,1 0-45,3 2 0,-3-1 0,1-1-90,-3-2 135,-4-4 0,0-1 45,1 5-180,16 22 90,-17-22 0,0 3 0,1 1 90,0 2-135,-1 0 0,-1-1 135,-2-2-90,10 26-90,-15-25 180,10 23-90,-10-24-90,2 11 180,4-2-90,-7-9 0,13 23 0,-12-24 90,10 26-90,-9-25 318,3 11-318,-3-15-492,1 1 492,0-2 3,6 14-93,-4-12 90,8 21 0,-9-24 90,8 20-90,-10-20 0,3 7 0,0 2 0,-3-11 0,10 22 90,-8-20-180,9 20 90,-10-21 0,4 9 0,-5-13 0,-2 1 769,2-2-859,4 8 180,-5-8 344,9 17-434,-9-17 99,9 17-99,-6-16 90,17 25-90,-13-23 0,16 21 0,-17-25 0,11 13 0,-10-16 0,3 4 90,-7-7-90,-1-1 0,1-2 0,8 7 0,-8-7 0,15 8 0,-14-8 0,12 7 0,-11-6 0,11 7 0,-12-7 0,7 3 0,-1 1 0,-3-3 89,14 11-89,-13-8 0,18 12 0,-16-11 0,9 5 0,-2 0 0,-5-6 0,12 9 0,-16-12 0,10 6 0,-15-10 0,7 4 0,-11-8 0,2 2 0,-5-2 0,-2-2 0,0 0-89,-4-2 89,0-1 0,-2-1 0,0 0 0</inkml:trace>
  <inkml:trace contextRef="#ctx0" brushRef="#br1" timeOffset="111153">20223 11263 9781,'17'13'90,"-12"2"-90,31 15 90,-31-2-180,43 13 90,-30-5 0,9-4 0,1 2 90,-1 10-90,0 2 0,0 0 0,-2 5 0,-3-4 0,-2-1 0,-5-4 45,-7-8 0,-2 0-45,-1 3 0,-24 20 0,14-25 0,-39-2 0,-11-2-360,8 1-1490,1-12 0,-9 1 0,5-4 1085,10-4 1,1-1 764,-14 2 0,-1-2 0,16-4 0,1-1 0,-1-1 0,1 0 0</inkml:trace>
  <inkml:trace contextRef="#ctx0" brushRef="#br1" timeOffset="113621">26257 5465 7713,'-35'0'539,"5"0"-359,6 0 0,13-11-180,-7 8 90,10-9-90,-8 12-90,6-9 0,-1 7 270,2-7-360,-2 2 270,1 5-90,0-11 0,0 8-90,-8-9 90,1 4 0,-23-9 0,10 8 0,-2 0 0,-1 1 0,-15-3 0,0 2 0,-1 0-981,15 4 0,0 1 981,-11-2 0,-2-1 0,-8 1 0,2 1 0,10 0 0,-1 0-30,-8 0 0,-4 0 0,3 1 75,3-1 0,-1 1-45,-8-1 0,-6 0 0,4 1-45,3-1 0,0 1-525,7 0 1,-3 0 0,2 1 569,-7-1 0,2 0 0,-2-1 0,-1 1-45,0 1 0,-2-1 75,4 0 0,-3-1 0,2 1-60,13 1 0,1 0 0,-3 0 30,-6-1 0,-6-1 0,0 0 0,6 0 0,-12-1 0,1-1 0,12 2 0,-3 0 0,5-1 0,-3-1 0,4 1-45,1-1 0,1 1 45,2-1 0,-1 1 0,-15-3 0,0 1 0,16 3 0,-2 0 0,-3 1 0,-5-1 0,5 2-284,4 2 1,0 1 253,-5 0 0,-6 0 0,6 0 30,3 2 0,1 0-785,-16 0 1,0 0 784,18-1 0,2 2 45,-2 8 0,-1 1 174,1-8 1,-2 1-220,3 6 0,-2 3 0,1-2 45,-6-1 0,-2-1-62,-6 2 1,-4 1-1,5-1-28,6-2 1,-1 1 66,3 1 0,-9 2 1,1 0-1,6-2-67,-4-4 1,1 1 66,4 3 0,-5 2 1,-1 1-1,9-3-22,-1-2 0,1-2-30,-4 3 0,-5-1 1,5 0 38,6-2 0,1-1-39,-5 2 0,-4-1 0,4 0 75,5 0 0,2-2-90,-14 3 0,-2-1 45,1 2 0,3 0 0,12-3 0,-1 1 0,-2 1 0,-4 1 0,5 0 45,5-1 0,1 0-90,-25 5 0,2 0 45,28-5 0,1 0 0,-8 2 0,-2 0 0,4 1 0,2 1-89,-19 6 133,12-3 1,0 1-134,-4 5-226,12-4 0,2 0-45,-1 3 793,-9 12 0,28-15 0,-1 6 0</inkml:trace>
  <inkml:trace contextRef="#ctx0" brushRef="#br1" timeOffset="114040">19638 5154 6453,'-15'-5'0,"2"0"90,13 1 180,0-4-90,0 1-90,15-3-90,-11 4-90,10 0 90,-14 19-90,-19 2 180,-9 3-90,-7 7 0,-3-1 0,-16-3 0,9 11 0,2 2 0,-2-4 0,8-5 0,0 0 0,-3 3 0,10-7 0,1-2 0,3-1 450,1 2 179,17-9-539,5-4 0,45-1-180,-5-5-343,2-1 0,3 0 433,-7 0 0,0 0-588,7 1 1,1-2 362,3-6 0,1-1-180,4 6 1,1 0 404,2-5 0,-1 0 0,0 6 0,0 2 0,1-1 0,-1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1:44:56.650"/>
    </inkml:context>
    <inkml:brush xml:id="br0">
      <inkml:brushProperty name="width" value="0.12095" units="cm"/>
      <inkml:brushProperty name="height" value="0.12095" units="cm"/>
    </inkml:brush>
  </inkml:definitions>
  <inkml:trace contextRef="#ctx0" brushRef="#br0">2545 1105 22470,'-34'14'2915,"13"3"-3396,9 22-2189,12 4 289,0 12 734,0 8 1058,0-27 1,0 0 191,0 4 1,0 0-402,0 2 0,0 0-342,0 2 0,0-1 289,-1 1 0,2 0 465,7-2 1,0 0 269,-6-1 0,0 0 7,5-1 0,1-2-107,1-1 0,-2 0 140,-5-2 1,0 0-41,13 28-357,-6-7 147,-7-5 1063,7 1-473,-3-18-301,-4-1 383,4-43 870,-6-3-1596,-16-30 1,-2-9 363,14 20 0,0-3-108,-10-15 0,-5-8 0,4 4-107,6 6 1,2-2 238,1-8 0,0-6 1,1 5 59,-2 3 0,2 2-64,4 6 1,1-2 0,1 3-577,-1-2 0,0 3 874,0-1 1,0 1-107,-1 4 1,2-1 89,6-12 0,5 1 201,1 16 1,3 1 36,10-18 1,3 4 121,-6 25 0,1 4 151,1-5 1,-1 3 741,10 1 297,1 9 511,-3 7-502,-3 5-601,-3 2-484,-5 25-1975,-2 20-1083,-10 15 1435,-3-9 0,-5 1-25,-9-15 1,-1-1-162,8 15 1,-3 0 341,-16-12 1,0-2 59,18 1 1,-1 1 178,-21-3 0,-2 2 988,9 11 0,0 0 289,-5-14 0,-1 1-184,-2 16 1,4 0-23,5 2-640,7-14 1,1-2-377,8 1-325,0 8-193,31-11-400,-3-12 857,13-7 0,4-3-43,18 0 607,-20-7 1,1-1-1,-9-4 1,0-1 0,0 0-1,0-1 1</inkml:trace>
  <inkml:trace contextRef="#ctx0" brushRef="#br0" timeOffset="349">3377 1812 22020,'-30'0'0,"1"16"1380,-7 6-982,10-2-620,4 8 0,2 0-493,0-5 385,-3 33-561,15-24-109,3 0-300,4-2-594,25 9-387,-18-14 1409,26-5 1,5-5 483,-8-3 222,13-4 0,3-5 996,0-17-45,-6 2 1,-3-3 1315,3-20-386,6-7 529,-24 7-1092,-10-1-1387,-4-2-299,-7-11-948,0 13-865,-18-14-717,-3 29 64,-18 2 2889,4 14 0,15 5 1,6 0-1</inkml:trace>
  <inkml:trace contextRef="#ctx0" brushRef="#br0" timeOffset="734">3878 1864 22290,'-23'19'689,"-9"9"-740,29 11-2949,-10 5 1867,2-9 351,9 2-172,-9-1 584,11 1-1227,0-4-149,0 0 184,22-4 1072,4 2-485,15-12 979,-2-2 219,14-14 708,-11-28 157,-4 7 1,-2-5-153,-15-3 1,-1-5 143,12-14 1,-2-1-169,-15 15 1,-1-1 0,2-8 0,0-6 1,-2 6-861,0-21-267,-1 11 1,-2 5-732,-9 18-968,2 24 2017,-4 30-1186,0 37-58,20-5 485,-9-15 1,3-1-1102,23 10 844,-18-19 0,-1-1-832,13 7 507,4-5-1319,4-5 2739,4-6 0,1-8 0,3-4 1</inkml:trace>
  <inkml:trace contextRef="#ctx0" brushRef="#br0" timeOffset="933">4932 1428 24089,'-22'-26'-6145,"-7"6"5730,14 10 42,-1 27 1722,4 25-1446,12 12-313,0-6 0,0 1-295,0 17-49,0-19 1,0 0 781,-1-12 1,2-2-400,8 0 0,1 1-1483,-6 29-87,13-21 1,2-1-402,2 19 2195,-12-24 0,3-1 1,15 5-1,-13-2 0</inkml:trace>
  <inkml:trace contextRef="#ctx0" brushRef="#br0" timeOffset="1084">4583 1867 23639,'-10'-26'-9386,"2"2"6505,8 4 2643,24-2 2666,15 10-2267,11 4 1,5 3-78,-17 2 0,0 3 15,16 8 0,-2 2 0,7-6 0,2 14 0</inkml:trace>
  <inkml:trace contextRef="#ctx0" brushRef="#br0" timeOffset="1367">5560 2202 23189,'8'3'-1609,"1"-2"1478,1-1 948,9-16-318,-4 12 399,15-42-1377,-12 24 328,-1-7 0,-2-2-652,0-3 700,3-9-432,-10 12-585,-4 2-353,-2 0-562,-2-9 832,-24 11-15,-6-13 31,-14 23 1221,4-1-5,11 14 775,2 3 508,3 1 136,-2 33-182,14-9-877,4 11 0,4 3-42,4 8-1716,8-5 0,5 0-1597,25 11 2765,-13-19 1,2-1 0,3-10-1,1-2 1,20 20 0</inkml:trace>
  <inkml:trace contextRef="#ctx0" brushRef="#br0" timeOffset="2000">6465 1699 25078,'-16'15'-1410,"4"-11"1,12 11 0</inkml:trace>
  <inkml:trace contextRef="#ctx0" brushRef="#br0" timeOffset="2122">6593 2177 24718,'-28'8'2146,"5"-2"-2151,4-4 1,15-1 0,-15-1 0</inkml:trace>
  <inkml:trace contextRef="#ctx0" brushRef="#br0" timeOffset="2768">7050 1742 25888,'-16'-11'-4211,"0"0"2547,1 2 943,-4-2 337,7 5-4564,0 0 4986,9 24 0,3-14 1,0 14-1</inkml:trace>
  <inkml:trace contextRef="#ctx0" brushRef="#br0" timeOffset="2900">7297 2194 21031,'-20'0'0,"5"0"0</inkml:trace>
  <inkml:trace contextRef="#ctx0" brushRef="#br0" timeOffset="3872">8055 1668 24629,'-31'-4'-1074,"-22"-1"910,30 1-151,-41-2 240,24 3 246,-23 0-162,31 3 161,-13 17 621,31 2-968,-5 1 71,17 14-1473,-2-19 543,4 16-969,27 0 331,5-10 432,29 4-231,-16-10 1407,10-8 391,-21-1 1151,0-6 105,-19-16-122,-8-3-709,-26-10-1530,14 35 1245,-14 5 606,19 34-2421,0 18 79,0-10 406,7-3 0,0 1-982,-3 11 1406,4-22 1,-1 1 510,-6-1 1,-2-1-1315,1 20 238,2-11 1,-4-1 994,-19 6-65,16 9-167,-35-26 1561,35-8-1226,-33-9 1802,34-6-1625,-28-8 1566,29-29-2361,-11-1-710,14-28 1282,12 17 0,1-1-1049,-7-25 1207,28 7 1,5 1-677,-22 21 0,0 2 811,20-10 0,3 2-458,-15 14 0,0 3 1207,0 0 0,1 0 1329,24-16-1435,-14 15 1,1 1 466,17-11-609,-9 9 0,-1 1 261,6-3-390,4-1 0,0-1 51,1-4-421,-1 1 1,-1-1 11,-8-3-100,-9 4 1,-3 0-594,-3-8-41,-10 7 0,-4 0-741,-6-7-525,-2-9-168,-8 4-327,-25 13-71,-6-11 266,-16 26 1303,-14 0 543,22 13 621,-14 20 1201,3 20-123,15 8-1027,13-4 0,5 2 397,4 13-642,6-5 1,7 1-1267,27 6 78,-17-20 0,4-2-32,11-12 0,3-4-1037,19 19 169,9-7 1237,-10-15 1,1-4 519,-10-5 0,2-1-1,4-1 0,5-1 0,-4-3 643,-5-9 0,-1-3 464,27-3 1,-3-5 192,-29-1 0,-3-3-573,10-3 1,-3-2 864,4-18-868,-9-5-625,-8-3-197,-15 11 1,-2-1-1035,1-23 536,-3 8 1,-6-1-500,-9 25 1,-2 1 343,11-11 0,-3 2-280,-17 15 1,0 1-108,16-22-67,-32 8 431,18-3-264,-3 19 877,-2-1 448,22 41 427,-8 1 1002,10 27-1750,9-11 1,1 2-319,-5 24 187,12-2 1,4 1 158,-8-21 1,0-1-291,8 25 1,2 0-418,-5-28 0,0 1 576,-2 7 0,1 5 0,-3-5 0,7 18 0,-6-14 0,1-1 1</inkml:trace>
  <inkml:trace contextRef="#ctx0" brushRef="#br0" timeOffset="4018">9220 1661 24269,'-7'-31'-8190,"1"-1"5689,30 3 2357,21-4 0,8 1 481,-14 15 0,2 0 0,2-2 0,4-3 1,-4 5-1,-5 7 0,-1 1 0</inkml:trace>
  <inkml:trace contextRef="#ctx0" brushRef="#br0" timeOffset="4484">10675 604 24449,'-16'-23'-7617,"-7"9"7686,-22 1 925,6 11 444,-6 20 748,10 5-1214,-6 24-855,21-22 1,-1 4-353,-11 23 0,1 6 873,8-13 1,1 5-597,6-6 0,-2 6 0,2 0 1,3-3-281,-1 14 1,3 0-159,3-7 0,0 3 0,2-4-623,2 4 0,4-3-305,8 0 0,4-1-42,-4-2 1,6 0-262,9-7 1,7 1 0,0-2 1516,5 4 1,3-2 0,-2-7 0,3 0 0,0-4 0,9-2 0,1 1 0</inkml:trace>
  <inkml:trace contextRef="#ctx0" brushRef="#br0" timeOffset="4918">11387 642 24089,'-11'-14'-7311,"2"3"5058,-2 3 2362,3 5 647,-2 1 230,3 2 206,-3 17-985,5-13 94,-3 48 230,5-27-946,0 32-1649,3 1 547,0-14 1205,0 12 0,0-23 0,0-3 0</inkml:trace>
  <inkml:trace contextRef="#ctx0" brushRef="#br0" timeOffset="5033">11432 848 23639,'5'-7'-3655,"0"10"2638,-5 38 0,0 7 0,0 5 1</inkml:trace>
  <inkml:trace contextRef="#ctx0" brushRef="#br0" timeOffset="5718">12368 1513 24269,'2'-5'-3872,"-20"3"4347,13 17-1691,-32-10 2446,32 34-2572,-33-8 2214,12 11-943,7-13 1,0 0-192,-4 3 653,11 10-1189,12-8 189,0-13-1225,17 5 1177,3-18-302,20-2 1068,-19-23 145,3-5 1,0-4-186,-2-23 29,0-1 0,-1-1 661,-4-12-408,-6 0 0,-2-1 63,-7 23 1,0 0-455,1-6 1,1-5 0,-2 6-383,0 4 1,-1 2-357,-1-11 1,0 1 20,1 13 1,-2 5-232,-14-11-327,11 2 706,-23 50 2659,25 10-1870,-10 31 275,12 4-465,0-21 1,0 1-4,0 4 1,0 1-40,0 2 0,0 3-421,-2 20 1,4 2 65,7-18 1,2 2 49,-2 2 1,1 4-1,2-6 1,7-8 0,2-1-1,0 11 1,0-1-1</inkml:trace>
  <inkml:trace contextRef="#ctx0" brushRef="#br0" timeOffset="6022">12777 1942 23459,'-19'-8'-3217,"4"1"1814,36-8 3040,-16 4-2255,43-1 1774,-25-1-775,10 2 1,2 0 80,9-6-326,-5 2 1,-1 0 1288,5-2-621,-11 2 1,-1 0-517,-5-2 781,-2-8-1642,-19 0-1236,-5 3-107,-21-10-663,-12 15 913,-27-3 352,8 13 941,14 2 1,3 5 65,0 23 799,-10 6 1089,34 12-1007,4 15-259,35-21-1425,-8-6 1,4-1 1057,4-11 1,3-4 0,4 5 0,-1-3 0,21 2-1</inkml:trace>
  <inkml:trace contextRef="#ctx0" brushRef="#br0" timeOffset="6233">13638 1232 23819,'-24'-39'-7623,"18"5"4988,-38 8 3239,24 4-1223,-12 12 1615,14 23 729,9 8-1846,8 11 1,2 4-1542,-1 17 1867,-2-14 0,4 1-199,9-8 0,0 0-474,-9 2 1,2 0-178,16-2 1,3 1-834,-7 13 1,-2 0-164,-2-14 1,3-1 1424,9 11 0,-4-3 0,-15 7 0,15-2 0</inkml:trace>
  <inkml:trace contextRef="#ctx0" brushRef="#br0" timeOffset="6356">13435 1583 22110,'0'-40'-7105,"0"3"4167,30-10 3366,-22 15 0,21 12 0,6 4 0,6-3 0</inkml:trace>
  <inkml:trace contextRef="#ctx0" brushRef="#br0" timeOffset="6550">14310 1716 21121,'0'20'-6386,"0"-1"4258,0 0 1063,-13-2 2571,9-1-1768,-9-2 1368,13-2-1709,0-2-1263,0-1 2012,0-4 0,14-1 1,4-4-1</inkml:trace>
  <inkml:trace contextRef="#ctx0" brushRef="#br0" timeOffset="6701">14342 1568 22200,'0'47'-6296,"20"-7"2761,-15-1 2262,29-7 1145,-31 1-1111,40 12 141,-25-13 1102,26 7 1,-19-20-1,3-2 1</inkml:trace>
  <inkml:trace contextRef="#ctx0" brushRef="#br0" timeOffset="6850">14393 1129 23549,'-10'-10'-8317,"7"3"8314,-7 21 0,10-11 0,0 15 0</inkml:trace>
  <inkml:trace contextRef="#ctx0" brushRef="#br0" timeOffset="7554">14297 1579 22920,'-20'-10'-3558,"5"1"2065,1 1 559,10 0-1443,-23 1 3195,23 2-1931,-25 3 2011,16 0-1085,-29 2 1009,16 21 527,-12-16-77,14 35 450,3-24-1046,4 20 495,5 6-1955,6-8-247,24 21-1111,-12-24 1004,25-8 1,6-2-215,-7-1 1123,22-8 1,4-4-416,-6-2 1071,-3-13 1,-2-2 1023,-10 5-514,-8-19 1,-3-5 1188,-5 7-1192,-7-18 1,-5-3-938,-3 2-248,-12 1 1,-2 0-1196,6 3-226,-28-18-827,15 28-225,0-4 966,-7 18 1433,21 25 470,13 18-551,-5 14 381,12-10 1,5 0-109,9 9 132,-12-13 0,2-2-435,22 11 307,-9-2-1418,-2-4 1507,16 7 0,-13-13 0,10 4 0</inkml:trace>
  <inkml:trace contextRef="#ctx0" brushRef="#br0" timeOffset="7899">14798 1319 24629,'-13'12'393,"-5"-10"480,16 26-4001,-6-14 2535,8 15-992,0 15 389,0-9 113,15 10 0,2 1-2292,-9 3 992,16-2 1,1 0 1742,-7-6 0,1 9 0,-5-18 1</inkml:trace>
  <inkml:trace contextRef="#ctx0" brushRef="#br0" timeOffset="8068">14740 971 24269,'-15'-13'-6078,"0"5"4566,5 3 1605,2 3 1,5 2 0,1 0-1</inkml:trace>
  <inkml:trace contextRef="#ctx0" brushRef="#br0" timeOffset="8522">15290 1840 23819,'21'-43'-2951,"-16"6"2508,19 13 0,4 0 1562,-3-18-952,10 7 0,2-2 5,-14 9 1,-3 0-218,8-12 1,-1 1-88,5-18-449,-4-2 739,-5 0-234,-12 16 1,-2-1-402,-3 11 1,-2-1 149,1-22 0,-3 0-761,-2-7 529,-9 16 0,-5 2-1284,-10 2 238,-4-3 435,-4 27 1091,17 10 217,-2 35 881,6 2-853,10 16 1,2 5-94,-1-16 1,0 3-115,5 9 1,2 6 0,-2-4-402,-4 0 0,3-1-15,8-5 1,6 1-1,1 0 337,7 20 0,3-4 1,5-13-1,2-2 1,-10-5-1,0-1 1,0 0-1</inkml:trace>
  <inkml:trace contextRef="#ctx0" brushRef="#br0" timeOffset="9017">16542 845 24808,'0'-26'-6025,"0"10"3896,0 21 1958,-6 25 0,-2 11 87,2-8 1,-1 4 57,-1 13 1,-2 6 0,1-3-292,-1-3 0,1 1-617,-1 9 0,0 5 0,0-4-591,1-2 0,-1-1 1568,1-8 0,-1 2 1,2-4-1,-2 4 1,2-3-1,-1 0 1,0 0-1</inkml:trace>
  <inkml:trace contextRef="#ctx0" brushRef="#br0" timeOffset="9599">17252 701 22020,'-26'-6'-1493,"10"24"1661,8 42-2299,22 1 1047,-13-5 1,2 1 276,12-25 1,-1-1 193,-11 11 1,-2 0 192,13 14-1658,-14-5 945,0-3-171,0 10 1040,0-17 611,-17 15 606,-7-29 805,-21 7-254,8-21 808,-1-1-521,15-10-163,-5-2-32,15-22-2058,-1-5-378,14-22-471,0 2-515,22 20 1125,-17-2-817,34 27 1423,-34 11-1873,27 27 2365,-29 10-245,8-5 1,0 2-645,-8 15 487,-1-16 0,1 7 1,0-5-727,-3-9 1,0 1-19,0 8 0,0 4 0,0-6 406,0 18 1,0-23-1,0-1 1,0 12 0</inkml:trace>
  <inkml:trace contextRef="#ctx0" brushRef="#br0" timeOffset="9906">17798 1308 22200,'0'39'-6116,"0"0"3898,0-5 1154,-11 2 1443,8 5-780,-8 21 357,11-14-516,0 14-1846,0-23 2293,0-2 0,15-3 1,4-2-1</inkml:trace>
  <inkml:trace contextRef="#ctx0" brushRef="#br0" timeOffset="10068">17835 985 23999,'-16'-29'-9123,"-6"3"7352,20 8-1588,-8 7 3645,10 22 0,0-8 0,0 13 0</inkml:trace>
  <inkml:trace contextRef="#ctx0" brushRef="#br0" timeOffset="10450">18417 1426 22830,'-24'5'1544,"-16"8"-398,11 0-543,-23 22-723,11-9-36,15 1 0,4 3-514,6 6-368,-13 12 588,27-15-1400,-7-3 239,9-4-522,21 4-48,-15-11-185,37-1 1831,-11-12 824,24-26 922,-11 15 481,-4-45-1014,-7 3 545,-18-17-655,-1 13 0,-2-2 174,-11 17 1,-2-1-477,3-6 0,1-4 0,-2 3-505,-1 4 0,-2-2-362,-3-7 1,-3-5 0,2 6-1529,1-17 1354,-5 8 0,1 21-844,8 44 1193,0 27-82,0 29 170,7-25 0,2 3-1151,1 12 1,0 0 658,-1-10 0,2 0 803,7 16 1,-1 0-1,-15-18 1,0-1-1,7 0 1,1 1-1</inkml:trace>
  <inkml:trace contextRef="#ctx0" brushRef="#br0" timeOffset="11167">19092 516 23099,'-11'-10'-6068,"9"2"2420,-12 2 4564,13 22-1497,-3 16 270,12 3 0,3 5-100,-9-6 1,0 4 246,8 11 1,4 6 0,-4-4-763,-7-7 1,-2 1 840,7 9 0,2 7 1,-2-8 281,-7-15 1,1-2-692,6 21 1,1-3 48,-2-1 322,6 9-30,-2-31-250,-1-4-194,0-8 6,9-4 932,-4-8 595,14-2 582,-10-26 235,13-9 401,-16-12-752,4-1 372,-14 9-726,-1 1-874,-4 0-907,-1-6-450,-24 13-269,1-3-259,-23 20 2179,6 29 831,18 3-868,6 11 1,2 4 4,4 15-312,2-3 0,1 1 235,0 16-669,5-11 0,4 1-300,8-24 0,0-2 251,-8 11 0,1-2 1,31 11-1,-16-3 1</inkml:trace>
  <inkml:trace contextRef="#ctx0" brushRef="#br0" timeOffset="11634">20087 680 24629,'0'-26'-5576,"0"6"3447,0 3 975,0 6 605,0 4 303,-14 19 1863,11 4-1513,-9 17 0,0 5-1105,10 25 1122,-10-14 0,-1 3 69,7-5 1,-1-1 6,-6 5 0,-1 1 48,1 1 0,0 4-354,-1-4 1,-1 4 0,0-3-1132,-3 7 0,-2 2 1250,4-15 0,-2 5 0,0 0 0,1-6 0,-4 9 0,-1-3 0,4-7 0,-1 0 0,0 0 0</inkml:trace>
  <inkml:trace contextRef="#ctx0" brushRef="#br0" timeOffset="12483">20948 759 23189,'0'-16'-5396,"0"2"3628,-15 2 1422,11 4-1327,-21 4 3017,23 25-1519,-7-3 668,3 45-1906,1-19 1523,0 3 1,0 2 102,-2 15-280,4-21 0,0-1 761,-2 15-1806,2-4 1128,-2-4-720,-2 9 736,0-18 85,-5 16 109,2-31-417,-7 6 700,8-22 413,-5 0 435,6-8 13,0-1-80,1-15-2201,1-9 59,3-10 216,2-17-415,1 18-304,17-17 354,3 23 500,15 5 1063,-17 53-387,3-2-190,-18 13 0,-4 4 243,9 10-291,-7-18 0,-2 1 115,1 3 1,0-1-721,0 22 3,0-13 0,0 0-1403,0 5 1435,-6-14 1,-2-1 260,5 2 425,-11 6 1,14-22-1,0-3 1</inkml:trace>
  <inkml:trace contextRef="#ctx0" brushRef="#br0" timeOffset="12999">21442 1309 23639,'0'41'-5396,"0"-5"3268,0 6 1243,0-5 157,0 4 392,0 20 32,0-16 145,0-3 0,0-2-1438,0-4 1597,0 20-180,0-40-989,7 1 404,0-12 1368,6-23 846,10-29-460,-9-1-404,2 6 1,1 0 359,0-1-434,-3 9 0,0 2 310,2 1 676,3 5-782,-8 12-469,1 13 674,-1-5 628,5 22-2266,-4 12-797,8 27-545,-8-5 460,-2-13 0,1 0-1269,4 7 2383,6 12 0,-1-23 0,2-3 0</inkml:trace>
  <inkml:trace contextRef="#ctx0" brushRef="#br0" timeOffset="13349">22173 1538 23729,'-27'-18'-4350,"-15"8"4548,37-2-3685,-34 10 4939,13-3-933,-9 5 406,-7 24 158,21 9-1374,6-3 0,2 2 538,4 19-859,2-11 0,7-2 1008,23-1-2920,7 23 677,25-46 1353,-11 0-665,-4-14 1830,-11 0 372,-3-22 475,-3 16-229,-9-29 1,-3-5 52,5 12-241,-9-13 0,-1-1-1879,-2 10-27,-4-14-791,0 23 0,-14 5-181,10 28 424,-10 34 537,14 0-818,0 15 590,20-25-737,-15 0 1659,15-4 1,-2-2 0,4-3-1</inkml:trace>
  <inkml:trace contextRef="#ctx0" brushRef="#br0" timeOffset="13706">22387 1521 23999,'0'18'-6386,"0"-4"4258,0 27 1064,16-8-510,-12 17 1090,26-12 105,-27 21 174,21-29-1784,-21 7 1303,14-25 444,-15 3-41,6-14 2151,-5 2-2020,2-26 808,1-9 39,4-33 94,-3 12 84,6-5-478,-4 17 479,1 2-1677,-2 4 1483,0-2-622,-1 13 176,1 5 310,-3 13 442,1 6 277,-1 24-2082,0-18 273,2 42-82,3-10-417,-2 11 234,-1-15 0,1-1-1198,0 3-1671,6 22 3126,-5-32 0,2 3 1,-4-15-1</inkml:trace>
  <inkml:trace contextRef="#ctx0" brushRef="#br0" timeOffset="14383">22823 1681 21750,'43'0'0,"-19"-14"1279,21 11-1011,-8-21 65,12 22-194,-17-10 0,0 1 580,7 7-565,20-17 444,-29 9 24,6-3-466,-17-7-523,-9 9-285,-3-10-685,-28 9-566,15-3-459,-43 7 1288,25 3-195,-27 3 442,9 3 959,-1 1 163,4 0 710,-11 14 1052,18 8 539,-8 21-2232,27-6-787,3 4-460,10-8-626,18-1-673,-14 1 741,30-11 1,7-2-1008,0 12 2302,4-13 0,3-3 1,-15-5-1,-1-2 1,3-2-1,-1 1 1</inkml:trace>
  <inkml:trace contextRef="#ctx0" brushRef="#br0" timeOffset="15350">23365 799 21660,'17'-5'3414,"-4"0"-2259,-13 2-4995,10 1 4717,-7 1-430,7 0-46,1-2 199,-3-1 213,12-4-620,-10 3-154,7-4 2098,-8 5-1505,7-3-286,-8 4 282,4 0-751,-7 2-50,2 0-341,-1 1-92,4 0 155,-1 20-2347,6 6 66,-5 12 69,1 0-8,-7-7 515,1 5 133,-4 0 367,0 20 98,-1-14 1877,0-7 0,0 0 36,0 4 208,-14 22 336,11-28-501,-11 7-113,14-11-405,0-9-458,0 6 488,14-17 213,-11 2-974,22-9 1593,-11 1 280,10-3-176,-2-18 999,-5-1-305,-1-20-691,-10 11-846,2-1 1156,-8 9-2465,2 1 387,-2 2-497,0 2-340,-16 0 484,-1 8 1318,-2 17 1795,-7-6-430,23 37-1308,-11-18 702,7 25-504,5-6-229,-2-8 1,1 1-53,3 21-377,0-8 0,0-1-1791,0 8 1109,0-10 0,0 0 160,0 4-1138,14 13 1843,-10-25 1,11-3-1,-15-3 1</inkml:trace>
  <inkml:trace contextRef="#ctx0" brushRef="#br0" timeOffset="16186">24320 407 24269,'0'-8'-5216,"0"2"3087,1 2 2602,0 16-1612,0 4 109,-1 20 266,0-8-169,0 7-1383,0-9 1507,0 5-631,0 9 132,0-9 1324,0 6 0,0-17 0,0-1 1</inkml:trace>
  <inkml:trace contextRef="#ctx0" brushRef="#br0" timeOffset="16302">24288 582 23279,'49'-29'1942,"3"2"-1086,-8 7-143,-7 8-788,-8 31-3051,-9 0 2720,-14 12 0,-2 5 0,5 18 0,-9-14 0,0 0 0</inkml:trace>
  <inkml:trace contextRef="#ctx0" brushRef="#br0" timeOffset="31074">25232 1486 22920,'0'-11'-4767,"0"2"3268,0-2 1065,0 3 155,0 0 123,0 1 32,0 1-14,0 1-1369,0 2 1597,0 21-180,0 9-90,0 35-989,0-5-1187,2-6 1,-4 0 2454,-9-14 1,-2-1-1,-1 15 1,-4 0-1,-10-11 1,0-1-1</inkml:trace>
  <inkml:trace contextRef="#ctx0" brushRef="#br0" timeOffset="32736">9205 4292 24718,'36'0'1260,"-3"0"-1080,0 0-180,1-23 511,8 18-100,-18-18 1,0-2-713,27 3 473,-24 0 0,0-1-115,26-16 289,-1-1-230,-19 12 1,-2-2-207,11-14-134,-17 16 0,-3-1-706,-3-23 33,-9 14-759,-5-22 82,-27 30-614,17-7 59,-39 20 1382,38 5-1281,-39 6 2104,26 3 479,-20 3 538,13 26 377,-7 21-8,9 14-997,10-9 1,0 2-662,6-16 1,1-1 647,2 17 1,1 0-1047,1-12 0,0 0-38,2 2 1,2 1-217,-1-2 0,0 3-377,0 21 1,0-1 346,0-16 1,0 0 276,0 2 1,0 5-1,0-6 237,0-8 0,0-1 12,0 20 0,0-3 207,0-3-111,-15 6 722,-3-30 624,0-16 830,-14-3 833,13-32-2582,-2-18-517,7-11 323,21-8 0,4-1 101,-11 23 1,4 0 36,15-12 0,8-4 1,-2 5-249,-9 8 1,4 3-160,12-5 1,7-2 0,-2 4-249,-6 4 1,-1 1 1130,11-8 1,1 1 323,-11 14 0,-1 3-109,0 0 0,1 1-156,-2 1 0,2 1-164,10-3 1,0 1 162,-12 5 0,0 0-177,16-5 1,-3 2 531,1-2-83,10-6-176,-31 12-194,-1-1-338,-16 4-913,-2 2-657,-3-1-365,0-3-505,0 4-49,0-2 137,-14 9 1272,10 14-327,-10 10 1448,14 22-659,0-5 405,16 18-437,-13-21 39,23 19-565,-15-27-1203,2 4 78,9-17 769,-12-4 609,22-5 1735,-11-18 1491,21-17-171,-13-8-785,1-3 1,1-1 669,-1-3-1252,-3 4 0,-2 1-254,-8 12 445,3-4-1303,-11 24-232,-4 1-3,1 7 707,-4 0 123,4 46-1873,-1-21 787,-2 15 1,1 0-648,3-4-72,2 21-493,-2-30 28,2 5-553,0-23 408,2 2 1856,4-10 1617,1 3-525,5-4 785,0-20 179,16-9 586,-10-13-1376,-3 13 1,-1-1 314,-1-7-421,11-20-1405,-20 30 96,0 2-96,-6 10-300,-4 13 917,6-6 254,-4 30-2264,10 8 187,-4 12 24,5 1-104,10 8-744,-4-11 2234,2-5 1,4-2 0,15 3 0,-13-13 0,1-1 0</inkml:trace>
  <inkml:trace contextRef="#ctx0" brushRef="#br0" timeOffset="32956">11725 3914 23009,'-47'13'2230,"5"-9"-2642,0 22 795,8-23-543,0 25-68,10-14 591,5 30-1329,10-15-255,26 26-2241,-11-22 1943,19-11 0,5-3-1119,0 7 2464,1-14 1,3-2-1,20 6 1,5-3 0</inkml:trace>
  <inkml:trace contextRef="#ctx0" brushRef="#br0" timeOffset="33187">12388 3410 25438,'-24'-29'-6784,"-9"0"5296,29 11-395,-20 4 2412,21 28-529,-13 17 65,14 11 1,3 4-232,-4-11 0,0 1-958,2 26 1,2-1 508,-1 3-301,7-10 1,1-1 287,-4 5-454,4-12 0,0-1 969,-8 3 0,0 6 1,0-22-1</inkml:trace>
  <inkml:trace contextRef="#ctx0" brushRef="#br0" timeOffset="33320">12055 3944 22650,'-7'-36'-7952,"1"0"5499,24 2 3677,12-10-308,11 15 482,7-6-583,-6 18 191,3 6-885,4 3 228,-14 6 0,1 0 0,22 0 0,-22 2 1,1 0-1</inkml:trace>
  <inkml:trace contextRef="#ctx0" brushRef="#br0" timeOffset="33452">12893 3976 21480,'6'21'-8385,"-1"0"5831,0-2 1093,0 1 652,0-7 47,5 3 217,-3-9 856,10 0 1,-4-5 0,4-2 0</inkml:trace>
  <inkml:trace contextRef="#ctx0" brushRef="#br0" timeOffset="33608">12925 3340 23369,'-14'-10'-5361,"10"2"1175,-21 2 5088,18 4-966,-5 23 1,7 9-1,5 24 1</inkml:trace>
  <inkml:trace contextRef="#ctx0" brushRef="#br0" timeOffset="33938">13480 3814 22560,'-25'4'1110,"-17"2"-756,24-1 388,-32 10-264,20-1-90,-14 21-545,28-9-752,-7 27 228,21-20-1006,-5 12 109,32-4-1003,12-11 1659,-1-9 1,3-4-624,26-2 1218,-16-7 1,-1-4 728,11-19 272,-1-5 1,-2-6 270,-29 5 0,-2-3-225,17-17 1,-7-2 1051,-18-5-1708,-9 7 1,-2 1-567,-6-7-276,-11 11 0,-7 2-1562,-19-1-333,-16-3-22,1 20 2615,16 10 0,-1 3 0,1 5 1</inkml:trace>
  <inkml:trace contextRef="#ctx0" brushRef="#br0" timeOffset="34287">14140 3781 22560,'0'32'-6386,"0"2"4348,0-6 883,0-2 607,13-6-580,-10-5 59,20-3 1445,-9-7-1115,8-5 2516,12-24 449,-10-9-1120,-2 2 1,1-3 315,3-18 70,8-2 203,-13 21-1244,-5 5-231,0 13-145,-3-5-787,-2 17 1654,1 10-1559,-5-3 136,7 60-1482,-4-31 517,-2 3 0,1 2-1511,7 13 2382,4 5 0,5 1 0,4 1 0</inkml:trace>
  <inkml:trace contextRef="#ctx0" brushRef="#br0" timeOffset="34532">16053 3238 24269,'-53'-12'-1642,"-2"4"2036,14 15 0,-1 6 448,8-4 0,0 5-293,-21 21 1,3 7-525,20-12 1,4 3-180,-9 12 0,4 3-140,14-10 0,4 0-144,0 1 0,4 3-473,1 14 0,7 0-608,12-12 0,4-1-470,-2 13 1,7-3 1669,10-15 0,5-4 1,-2 1-1,1-1 1,2-1-1,1 1 1</inkml:trace>
  <inkml:trace contextRef="#ctx0" brushRef="#br0" timeOffset="36633">17267 3272 22560,'-44'0'0,"-4"0"-90,-2 0 90,-2 0 0,-1 21 977,4-16-876,2 39-212,-3-12 551,20 11-835,4 1-147,20-13-688,26-2-624,6 0-621,25-2 1322,6-3 752,-26-11 1,3-2-114,16 3 0,1 0 495,-12-3 0,0 0 33,20 5 1,-2-2 721,0 3 644,1 3-265,-40-8-1270,-1 0-210,-15-1-799,-19 6 1885,-7-6-141,-9 0 1,-5 0 535,-14 0-600,3-2 1,-2-1 322,-11-1-1462,0-3 1,1-2 815,4 0 0,14-8 0,4-4 0,6-10 0</inkml:trace>
  <inkml:trace contextRef="#ctx0" brushRef="#br0" timeOffset="36867">17032 2919 23009,'-22'23'376,"5"-3"-794,17 24-2472,0-4 1192,0 9 506,0 8 341,0 9 542,-1-30 1,2 0-573,8 1 0,2 3-65,-2 18 1,1 0 58,1-12 1,1 0 630,5 14 0,-4-1 115,-12-17 1,2-2-73,12 1 0,1 0-449,-14-1 0,0 0-161,11 0 0,0 1 142,-11 0 0,-1 0 714,7 1 1,0-2 0,-6 1 0,-2 0 0,3-1 0,0 1 0</inkml:trace>
  <inkml:trace contextRef="#ctx0" brushRef="#br0" timeOffset="37137">17872 3614 24359,'12'-14'-1065,"-2"2"885,-1 2-16,4 3 1433,-6 4-378,9 20-2819,-10-13 841,2 53-686,-3-30 783,-2 11 1,-1 2-1419,1 4 2125,2-2 0,0-1 1,0-3-1,6 17 1</inkml:trace>
  <inkml:trace contextRef="#ctx0" brushRef="#br0" timeOffset="37303">17770 3307 24718,'-9'-14'-8110,"0"0"5078,3 4 953,3 2-704,2 3 3165,19 2 0,11 17 1,19 5-1</inkml:trace>
  <inkml:trace contextRef="#ctx0" brushRef="#br0" timeOffset="37684">18593 3501 23009,'-43'0'90,"-8"16"1434,9-12-1556,-3 32-36,16-19 575,2 34-1607,-2-17 866,15 28-833,-1-27 249,15 10-1294,0-17 330,26-4 163,-19-3-1002,45-6 2538,-29-5-609,24-4 1536,7-4-93,-11-24 304,-9 7 0,0-4 1010,2-29-1523,-11 10 1,-3-2 1386,-6-16-1936,-8 17 1,-1-1 345,-7-22-1083,0-1-66,-17 0-185,6 23 0,0 0-1620,-11-15 1660,5 18 1,-1 4-660,3 5 644,-5 5 583,9 40 1539,11 4-1062,0 26 330,0 1-1292,11-4 1,0 3 251,-9-10 0,2 1 600,12 8 1,7 5-1,-3-4 1,-8-4-1,0-1 1,16 15 0,0 0-1</inkml:trace>
  <inkml:trace contextRef="#ctx0" brushRef="#br0" timeOffset="38732">19750 3561 24988,'-19'21'-36,"5"7"-1314,14 12-1383,0 2 1236,0 14 350,12-9-296,-11-3 1,0 1-759,11 14 1952,-23-20 0,-4 0 1,9 20-1,-20 0 0</inkml:trace>
  <inkml:trace contextRef="#ctx0" brushRef="#br0" timeOffset="39417">21170 2978 23999,'0'-23'-6296,"-21"7"5072,16-1-1090,-40 12 3984,24 0-903,-41 5 302,24 23 251,-17-17-975,28 23 1,3 3 909,-12-7-606,10 11 1,5 4 856,7 2-1913,4-4 1,7 1-615,25 8-39,6 1 1,6 0 9,-5-23 1,3-2 392,4 5 1,4 3 0,-4-4 240,-7-9 1,0-2 10,15 10 1,-2-1 190,-3-2 111,3 6 429,-29-17 332,-5 0-889,-29-5 2093,-13-1-2053,2-3 0,-3-1 102,-26 0 357,-3-1 0,18-1 0,2 0 1</inkml:trace>
  <inkml:trace contextRef="#ctx0" brushRef="#br0" timeOffset="39649">20980 2745 23279,'0'-5'-5576,"4"19"1933,2 14 2298,3 12 441,-1 11 406,1-4 94,1 10 273,-2-10 0,1 1-792,-2-8 0,-1 0 759,4 12 1,-1 3 255,0 2 0,1-2-104,-4-13 0,1 0-647,1 4 1,0 3-1,-1-5 45,-1-4 1,0-2 637,1 12 0,-1-2 0,2 14 0,-1-3 0</inkml:trace>
  <inkml:trace contextRef="#ctx0" brushRef="#br0" timeOffset="40068">21790 3396 23639,'0'43'-6026,"0"-7"3898,0 6 1064,0-7 425,0 3 123,0 1 302,0 18-14,0-17-1548,10 21 1089,-7-32 332,7 3-528,-2-18-89,-6-5 216,12-5 1632,2-18 630,3 10-595,0-24 0,0-5 690,9 1-470,-1-14 1,-1-5 801,9-4-908,-13 18 0,0 1-112,-2 4 1,-2 2-787,8-10-250,9-4-214,-19 30 1389,4 6 164,-10 25-2647,3 37-35,-7-3 832,-2-3 0,0 0-969,0 6-29,0-12 0,2 0-930,5 5 2154,3-14 0,3-2 0,11-3 0,13 3 0</inkml:trace>
  <inkml:trace contextRef="#ctx0" brushRef="#br0" timeOffset="40432">22787 3475 23999,'-23'-18'-5060,"-14"2"4821,10 10 795,-20 2 217,20 21 500,-16-13-439,37 36-1967,-31-21 1796,23 36-447,-6-20-146,11 24-1067,9-29-624,0 8-658,23-19 469,-17-4 460,41-6 243,-17-5 2034,22-19 326,-2-12 1158,-9-23-343,-19 5-619,-2-2 51,-19 1-430,5 15-2129,-6-14-78,0 26-1026,0 18 64,0 24 751,0 32 349,0-3-33,6-13 0,1 0-370,-3 8 88,9-10 1,0-1-257,-10 1 1400,20 4 1,-20-22-1,8-3 1</inkml:trace>
  <inkml:trace contextRef="#ctx0" brushRef="#br0" timeOffset="40949">23068 3509 24359,'0'-11'-6386,"0"23"4258,0 9 1063,0 17 427,0 1 212,0-8 122,16 15-564,-12-13-868,23 8 1312,-24-18-3,9-3-344,-2-5-51,-8-3 68,14-6 1564,-10-2 96,5-22 299,2-10-41,-2-13-348,2 1 0,2-1 616,0-6-831,1 3 0,0 1 569,-3 10-1256,8-6 791,-12 22-735,5 7 1011,-7 5 202,0 5-158,13 42-2292,-9-19 555,2 14 1,-1 1-633,-3-5-129,7 22-35,-9-28-1233,5 4-88,-7-14 242,2-8 2627,1-3 542,0-6 1634,9-20-308,-2-9-1003,2 1 1,0-3 931,8-19 41,9-6 191,-10 18-741,-2 3-73,-2 5-1526,2-1 171,-8 16 598,3 1 123,-10 14 166,3 24-2472,-4-18 583,3 43-977,2-11-416,-2 10-970,6 17 2932,-3-30 1,4 8 0,-1-18 0</inkml:trace>
  <inkml:trace contextRef="#ctx0" brushRef="#br0" timeOffset="41251">23952 3595 22560,'0'8'-5936,"24"-11"8560,-4 36-5587,23-29 4009,-7 14-1271,3-6 428,4-9 388,3 8-1083,2-11 2179,-2 0-1783,15 0 2182,-19-13-939,14-6 486,-34 2-418,-2-31-1648,-15 28 126,-5-29-899,-24 9-615,-4 10 1133,1 9 1,0 1-1216,-1 3 234,-16-1 740,25 14 1371,-16 37 597,18-9-1286,8 13 1,7 4-350,24 4 534,-6-2 1,5-1-1,4-15 1,2-3 0,3 9-1,-1 0 1</inkml:trace>
  <inkml:trace contextRef="#ctx0" brushRef="#br0" timeOffset="41783">25035 2745 24269,'0'-9'-5576,"0"1"3717,10 3 5050,-7 18-5309,7 2 757,-10 21 691,0-8-124,0 4-2152,0 3 2226,0-10-179,0 6 367,0-15 0,0-3 0,0-3 0</inkml:trace>
  <inkml:trace contextRef="#ctx0" brushRef="#br0" timeOffset="41916">25113 2721 23009,'23'0'-89,"-8"24"-6049,-1 10 1492,-9 17 4343,3 4 1,-1-7 0,-2 3 0</inkml:trace>
  <inkml:trace contextRef="#ctx0" brushRef="#br0" timeOffset="42465">25035 2718 23909,'16'-8'2950,"2"2"-1479,12 3-1528,-4 2-130,25 21-1097,-20-14 676,-3 23 1,-1 7-1054,2-3 702,-8 1 0,-3 6-419,-4 2 0,-3-1 26,-3-8 1,-1 2 288,3 28 0,-7 1 224,-9-25 0,-5 0 196,2 5 1,-1 3 0,-4-4-11,-7-4 0,-4-1 836,1 3 1,-3 2 0,1-4 0,-1-6 0,0-2 0,-9 10-1,-1-1 1</inkml:trace>
  <inkml:trace contextRef="#ctx0" brushRef="#br0" timeOffset="43835">26062 2728 23279,'0'-31'-5396,"-14"2"2183,10 1 2597,-10 3-248,14 3 971,0 3-158,0-1-78,0 9-1557,0 1 1686,0 28 699,0 36-450,15 3-160,-13-1 1,0 1-144,5-23 1,0 1-16,-5 13 0,-3 8 0,0-7 124,1-9 1,0 0-56,0 7 0,0 4 0,0-6 0,0 14 82,-9-13 0,0-1 336,4 2-38,-11-10 1,-3-3 727,-4 3 99,-8 6-715,-7-15 594,16-9-304,-9-1 908,15-12-58,-7-3-200,12-3-836,-1-14-1809,7 10 729,3-26-1272,-1 15 331,20-4 823,6 8 642,-1 32-1887,10-15 1145,-23 24 0,-4 5 518,11-6-381,-4 3 1,-2 5 181,-4-2 1,0-1-1008,7 24 1141,-4-7 0,-1 2 0,-5-20 0,1 0 0,3 11 0,0-1 0</inkml:trace>
  <inkml:trace contextRef="#ctx0" brushRef="#br0" timeOffset="44949">2927 8910 21840,'-15'0'-180,"0"0"270,1 14-50,1 9-733,6 9 136,3 9 0,2 2-697,2 11 649,11-8 1,1 1-1142,-6 10 759,14-27 1,2 0-97,-9 11 1,0 0 37,5-10 0,1 0 305,7 18 0,0-3 64,7 2 515,-5-13 0,1-2 406,3-4 405,11 2 281,-7-19 438,-10-7 421,9-22 878,-17 13-58,0-54-1774,-12 32-623,-3-11 1,-1-2-283,-2 1-431,-17 4 1,-6 3-688,-7 10 395,-35 9 566,40 32 1,4 8-249,3 0 0,3 2 584,-3 13 1,4 3 47,5-5 0,2 0-12,-2 4 0,1 1 222,2 3 0,0 2-235,1-3 1,0 4 0,1-3-252,0 7 1,0 2-730,1 3 1,-1 5-1,1-7-324,0-6 1,1-3 1069,-2 14 0,1-2 0,1-22 1,-1-2-1,1-2 0,-1 1 1</inkml:trace>
  <inkml:trace contextRef="#ctx0" brushRef="#br0" timeOffset="45382">3685 8628 21480,'16'0'270,"0"20"-4672,1-15 4503,5 46-1129,-3-24 0,1 2 401,-3 5 1,1 5 321,1 0 0,2 3 1,-2-2-181,0-1 0,-2 4-49,-2 0 1,1 9 0,-1 0 0,-3-5-467,2 7 0,-3 1 955,-3-3 1,0 7-1,0 1 1,-3-8-601,-1 6 0,-3 0 838,-5-10 0,-2 5 0,0 1 1,1-6 71,4 13 0,-3-1-30,-10-12 1,-6 5 0,-1-1 0,4-5-261,1 11 1,-1-4 224,-6-8 1,-5 2-1,2-4 1,1-1-1,1-3 1,-1-1-1,0 0 1</inkml:trace>
  <inkml:trace contextRef="#ctx0" brushRef="#br0" timeOffset="45655">5037 9479 24718,'-33'0'-630,"5"0"1,0 0 0</inkml:trace>
  <inkml:trace contextRef="#ctx0" brushRef="#br0" timeOffset="45953">5265 10642 23819,'0'29'-5936,"0"0"3808,-29 0 4135,0 1-1221,1-14 1,-5-2 19,3 2 0,-2 0-737,-3 1 0,-5 1 34,-4 0 1,-5 0 0,2-1 0,-12 3 0,-2 0 0,6-2 0,0-1 0,-1 1-1</inkml:trace>
  <inkml:trace contextRef="#ctx0" brushRef="#br0" timeOffset="95671">6597 6596 21480,'-9'-15'-7896,"0"0"5596,1 5 1781,-1-2 18,2 5 607,1 2-55,1 2 564,2 3-615,0 0 2109,0 32-1651,-2-10-184,1 16 0,-1 5 255,-3 16-459,2-16 1,0 7 0,0-2-14,0 6 0,0 0-214,0-2 1,-1 2 0,1 0-279,2-8 1,-1-1-1,1 1 1,-2 4 1,1 1-1,-1 1 437,2 3 1,-1 2 0,1 3 8,-1-8 1,0 4-1,-1 2 1,1-1-1,0-2-46,0 1 0,1-2 0,0 0 0,-1 6 33,0 0 0,-1 6 0,0 4 0,0-1 0,1-2 1,0-6-18,-1 0 0,2-5 0,0-1 0,-1 7 20,0-3 0,0 6 1,0 3-1,0 0 1,0-4-1,1-5-16,-1-1 1,1-6 0,0 0 0,0 2-3,1-2 1,-1 3 0,1 0 0,-1 1 0,0-2 28,0 11 0,0 0 1,-1-2-1,1-2 2,0 2 1,0-2-1,-1 4-21,1-9 0,0 5 1,0 1-1,1-2 1,-1-6 26,0-1 1,0-4 0,0 2-73,1 4 0,-1 4 1,0-2-1,0-6-276,1 3 1,0-2 324,-2 2 1,1 3 0,0-9 0,1 13-1,0-20 1,0-1 0</inkml:trace>
  <inkml:trace contextRef="#ctx0" brushRef="#br0" timeOffset="96699">6935 6377 21121,'28'-3'859,"-2"0"-460,29 3-445,-1-1 99,-2-2 1,4 0-47,-10 1 0,5-1 24,-5-1 1,9-1 0,3 0 0,0 0 0,-6 0 18,4 0 1,-5 1-1,8-1 9,-6 0 0,8 0 1,4-1-1,0 0 0,-3 0 1,-6 1-53,-2 1 0,-7 0 1,1 1-1,6-1 13,2 0 0,7 0 0,3 0 1,0-1-1,-3 1 0,-5 1 24,3-1 0,-6 1 1,0 1-1,6-2-14,-8 2 1,4-1 0,4 0 0,1 0 0,-2 0-1,-2 0 1,-4 1-37,10-1 1,-5 0-1,0 1 1,2-1 7,1 1 1,1-1 0,2 0-1,1 0 1,-1 1 24,-8 0 1,0 0 0,0 0-1,0 1 1,-1-1 0,-2 0-13,13 0 1,-4 0-1,1 1 1,7-2 5,-18 2 1,5-1-1,3 0 1,1 1 0,1-1-1,-2 0 1,-3 0 0,-4 1-1,7-1 0,-6 0 1,-2 1-1,3-1 0,5 0-27,-4 0 1,4 0 0,5 0 0,0 0 0,1-1 0,-1 1 0,-4 0 0,-4-1 18,8 1 1,-5 0-1,-2-1 1,1 1-1,3 0-14,-7-1 0,3 1 1,1 0-1,0-1 0,0 1 1,-2-1-1,-2 1 1,5-1 1,-1 0 0,-3 1 0,1-1 0,0 0 22,2 1 0,0-1 0,0 0 1,0 0-1,0 0 36,1 1 0,0-1 0,0 1 0,1-1 1,-1 1-38,2-1 1,0 0 0,0 1 0,0-1 0,0 1-20,2-1 0,-1 1 0,1-1 0,0 1 0,0 0-3,0-1 0,-2 1 0,2 0 0,1 0 0,4-1-1,-14 1 1,3 0 0,2 0-1,1 0 1,1-1 0,-1 1 0,-2 0-1,-2 0 28,5 0 1,-3 0 0,-1 0 0,0 0 0,4 0-1,4-1-20,-9 1 1,4 0 0,3 0-1,2-1 1,1 1 0,1-1 0,-2 0-1,-1 1 1,-4-1 0,-4 1-11,11 0 1,-6-1 0,-3 1 0,0-1 0,4 1 0,4-1-7,-8 0 0,3 0 0,4 0 1,1 0-1,2 0 0,0 0 0,-2 0 1,-1 0-1,-3 0 0,-5 0 26,10 0 0,-7 0 1,-2 0-1,0 0 1,4 0-1,8-1-15,-18 1 0,4 1 0,3-2 0,4 1 0,1 0 0,2-1 0,0 1 1,0-1-1,-1 1 0,-2 0 0,-2-1 0,-4 1 0,-4 0 3,12 0 0,-6 0 0,-4 0 0,-1 0 0,1 0 0,4 0 0,6-1 4,-12 1 0,3 0 1,4 0-1,3-1 0,2 1 1,0-1-1,1 1 1,-1-1-1,-1 1 0,-3 0 1,-2-1-1,-3 1 1,-5 1-5,17-2 1,-7 1 0,-4 0 0,-1 0 0,3 0-1,6-1-3,-10 1 0,4 0 0,3 0 0,2 0 0,1 0 0,0 0 0,-1 0 1,-2 0-1,-3 0 0,-5 0-16,9 0 1,-5 1 0,-3-1 0,0 0 0,2 1-1,5-1 22,-3 1 1,4-1 0,3 1 0,2-1 0,0 0 0,0 1 0,-3-1 0,-3 1-1,-4 0-13,1 0 1,-5 0-1,-2 0 1,-1 0-1,1 0 1,3 0 36,2 0 1,2 1-1,2-1 1,-1 0-1,0 0 1,-2 1-1,-4-1-6,4 0 0,-3 1 0,-2-1 0,-1 1 1,1 0-39,0-1 0,0 1 0,0 0 0,0 0 0,-1 0 20,12-1 1,-1 1-1,1-1 1,3 1-34,-9 0 0,2-1 0,3 1 1,0 0-1,-2 0 0,-3 0 13,-2 0 1,-4 1 0,0-1 0,2 0 0,5 0 15,-7 0 1,4 1 0,4-1-1,1 0 1,-1 0 0,-1 1 0,-3-1-1,-4 1-15,4-1 0,-5 1 0,-2 0 1,1-1-1,2 1 3,2 0 0,2-1 1,1 1-1,0 0 1,-2-1-1,-4 1 17,7 0 1,-4 0 0,-2 0 0,0 0-21,0 0 0,0 0 1,0 0-1,-1 0 2,-1 0 0,-1-1 1,1 1-1,-1 1-45,15 4 1,-1 1 0,1-1 21,-2-4 1,-1-1 0,0 3-52,-3 4 0,0 4 0,3-2 33,-3-3 0,3-1 1,1-1-1,-5 0-6,2 1 0,-4 0 1,5 1 2,-8 1 0,4 2 0,3 0 0,-3-1 1,-6-1-14,1-2 1,-5-1-1,2 1-71,14 6 0,1 2 0,-5-2 40,2-2 0,-4-1-103,-1 0 1,0 1 37,-2-2 1,1 1-9,-5-2 1,3 1 0,-2-1 41,8 1 0,2 0 76,-13-2 1,4 0 0,0 0 0,-5-1-79,11 2 0,0 0 145,3-1 1,6 1-1,-7-1 63,-6 0 1,-3-1-108,14 1 1,0 1-1,-3-1 0,-2 0 27,-16-2 1,2 1 31,4-1 0,5 1 1,-4 0-3,-5 0 0,0-1-61,6-1 0,5 1 1,-4-1-8,-5 0 0,0-1 21,5 0 0,4 0 0,-3 0 91,-5-1 1,-2 0-38,15 0 0,2 0 43,2 0 0,-2 0 33,-14 0 1,1 0-61,6-4 0,5-1 0,-5 1 91,-3 3 1,0-1-60,5-4 1,5-2 0,-4 2-2,-4 4 0,-2 2-52,-8-3 0,2 0 0,0 1-62,-1 0 0,1 0 0,-3 1-310,8 0 0,0 0 346,-8 0 1,1-1 0,-4 0 0,3 2 0,-3 0 0,0 0 0,-1 0 0</inkml:trace>
  <inkml:trace contextRef="#ctx0" brushRef="#br0" timeOffset="98048">8077 7361 23009,'0'-13'-6655,"0"3"4617,0 5 973,-17 3 2612,12 25-1859,-12 0 1119,4 25-845,10-1-1509,-20 11 1806,21-25 0,1 2-95,-7 4 1,-1 1-2,8 4 1,0 0-803,-2 2 0,-1 1 501,4 1 1,0 1-678,0-2 1,0 4-22,0 4 1,0 6 0,0-4 817,0-4 1,0-1 0,0-1-1,0 4 1,0-7 0,0-14-1,0-1 1</inkml:trace>
  <inkml:trace contextRef="#ctx0" brushRef="#br0" timeOffset="98216">7693 8291 22560,'-8'-59'-7060,"2"3"4757,3 2 1334,2 5 524,19 1 817,-4 16 1,4 1 478,28-15-303,-5 9 1,4 2-552,-13 15 0,2 2 989,13-5 1,2 1-46,-9 7 0,0 2-241,4 0 1,0 1-409,3 0 1,0 1 0,3 1 0,0 0 0,1 0-1,0 0 1</inkml:trace>
  <inkml:trace contextRef="#ctx0" brushRef="#br0" timeOffset="98417">9178 7272 22290,'-44'0'0,"8"0"-90,-2 21 1055,6-16-647,0 47-1141,-4-23 667,13 8 0,-1 11 0,2-3-168,-1-4 0,1 3 155,2 0 0,-2 6 0,1 2 0,3-6-244,-1 8 1,3 1 22,-1 7 1,0 6 0,2-5-882,2-4 1,2-2 453,2-8 0,0 2 0,1-4 703,0 1 0,1-2 0,2-3 0,0 0 0,-1-2 0,1-1 1</inkml:trace>
  <inkml:trace contextRef="#ctx0" brushRef="#br0" timeOffset="98782">9638 7743 23099,'3'-5'-2681,"-25"1"2719,-7 22 1359,-27 5-32,14 1-789,1 16-776,16-22 429,-2 32-859,13-18 457,1 23-570,13-21-1243,0 11-330,24 2-281,-18-12 1479,15-5 0,4-3-919,4 3 1626,-7-3 0,2-2-110,19-4 844,-21 12-735,-8-25 989,-14 3-46,0-8 264,-26 3 1278,-10-4-1861,-3 1 0,-3 0 516,-13-1-490,-8 1 0,38-3 0,2 0 0</inkml:trace>
  <inkml:trace contextRef="#ctx0" brushRef="#br0" timeOffset="99066">10095 7968 22740,'-22'22'-68,"-18"-17"735,34 40-3526,-46-25 4465,31 21-2363,-24-9 1258,28 1-956,-13 11 15,26-12-673,-14 16-47,18-24 918,29 3-1950,-22-12 668,51-8 1106,-35-2 1079,27-5 139,-16 0 711,-2 0-614,-5-18 1068,0-3-433,-13-23-455,-2 11-2262,-12-3-954,0 12-447,-24 0 2333,18 3 0,-46 9 1,18 3-1</inkml:trace>
  <inkml:trace contextRef="#ctx0" brushRef="#br0" timeOffset="99265">9990 7621 22560,'24'-20'682,"-1"0"-435,-1 3-106,-1 2 91,-2 4 29,-4 2 19,-2 4 184,5 2-265,-3 3-1636,9 21 973,-9-16 1,5 35 0,-4-16 0</inkml:trace>
  <inkml:trace contextRef="#ctx0" brushRef="#br0" timeOffset="99432">10780 7137 23009,'-41'0'0,"-3"18"1872,24 0-2098,-19 21-878,34 0-2855,-34 9 3803,35 11 1,-11-26-1,-1 0 1,9 4 0,-1-1-1</inkml:trace>
  <inkml:trace contextRef="#ctx0" brushRef="#br0" timeOffset="100015">11728 7151 23549,'-22'-12'-4140,"5"2"2698,1 4 1452,6 3 47,3 27-507,4-3-214,3 24-115,0-5-817,0 5 989,20 7-650,-16 2 643,6-13 0,0 1-767,-10 22 1074,5-11 0,1 0-188,-3 7 409,2-23 0,1 0-198,-6 7 284,0-4 877,0-6-576,0-5 213,-17-5 840,13-6-1072,-12-4 1226,6-7 414,8-18-2426,-8-23-43,10-8 547,0-13 0,26 8-144,-11 11 1,1 1 476,6 9 1,2 0-495,5-11 0,0 2-489,8 5 2801,25 5 619,-26 19-2064,-5 21 0,-1 8-183,-2 2-1020,-7 14 1,-4 3-1244,-8 3 1130,-5-2 1,-1-1-851,-3 8 697,-10-10 0,-5-1-748,-13 3 1444,-2 6 668,-1-30 0,0-3 1756,9 7-1848,-10-11 0,-1-2 697,6-3-971,-5-4 0,20-20 0,5-5 0</inkml:trace>
  <inkml:trace contextRef="#ctx0" brushRef="#br0" timeOffset="100587">12557 7558 22020,'-19'32'-1945,"15"-2"-689,-31-4 4326,31 0-3211,-28 11 2104,13-9-471,0 14-363,-6-22 478,22 13-1117,-7-16 1689,10 3-2806,19-7 1869,6-6-172,24-1 498,-9-6 627,10-18-280,-19-7 475,-8-3 1,-3-4-804,-3-8 444,0-17-582,-17 32-1146,0 23-199,0 17-202,0 29-797,25-8 328,-19-2 1104,26-19 1,6-4 691,-6 2 228,3-5 0,2-3 1066,12-5 361,2 0 90,2-20 730,-4 1 285,0-21-675,-6 6-1603,-18 6 0,-3-1 107,8-16-261,-13 3 1,-4-1-915,-5-8 598,-4 7 0,-2 0-1821,-2-4-256,-18-13-203,13 19 496,-30 15 1054,30 1-318,-24 18 1625,27 25-251,-10 3 83,6 21 1,4 6-173,-1 11 254,-2 6 1,2 1-294,10-29 0,3 0-407,-1 25 0,1 0 309,-1-26 0,2-1-1484,4 20 1,1-1-120,3 2 783,-9-23 1,1-1 661,14 8 1,-22-16 0,7-2-1</inkml:trace>
  <inkml:trace contextRef="#ctx0" brushRef="#br0" timeOffset="100718">13022 7631 23459,'-20'-23'-6643,"1"4"4694,11 6 88,1 3 931,7 3 519,28 3 1743,-6 2-809,30 2-523,-17 0 0,1 0 0,23 0 0,-18 0 0,0 0 0</inkml:trace>
  <inkml:trace contextRef="#ctx0" brushRef="#br0" timeOffset="100932">12445 6949 22380,'-44'0'-90,"5"0"90,-4 15 1381,15 13-1983,9 7 0,5 5-1406,3 19 1704,6-18 1,1-1 0,4 5-1,0 0 1</inkml:trace>
  <inkml:trace contextRef="#ctx0" brushRef="#br0" timeOffset="101099">12957 6752 22740,'-44'26'1751,"4"-3"-2339,14 28-36,1-4 1,13 8 0,2 5 0</inkml:trace>
  <inkml:trace contextRef="#ctx0" brushRef="#br0" timeOffset="101801">14412 6954 23009,'9'-27'-3084,"-2"2"1516,-7 7-574,0-1 1108,0 10 285,-12 14 2692,10 27-2471,-10 10-532,3 15 833,8-17 1,0-1 76,-8-7 0,1 1 294,3 25 1,2 0-16,-2-24 1,0 0-58,-1 19 0,2-1-1995,3 3 1881,-2-16 0,0-2-245,1-1 345,-1 3-536,1-21 267,1-27-332,-2-17 234,3-19 154,17-9 541,-13 9-371,27-2 1059,-27 0-881,16 19 1,4 1 1038,-6-9-152,37-2 998,-27 28 324,17 25-2027,-19-9 918,2 44-2736,-12-25 430,-6 28-609,-3-12 608,-4 20-911,-2-15 890,-12-11 1,-1 0 738,6 1 281,-24-7 1,-1-1 2162,21-6-1777,-23-5 0,-2-5 384,19-6-521,-27-3 0,32-27 0,-1-5 0</inkml:trace>
  <inkml:trace contextRef="#ctx0" brushRef="#br0" timeOffset="102165">14890 7290 21660,'12'23'-7975,"0"-2"5396,-4 23 1592,0-6 212,-3 1 475,0 0 108,-2 0 247,-1 0-1772,0-1 2124,1-3 99,6 8-455,-3-12-66,15 8-332,-6-23 46,24-2 990,-13-11 601,13-21 1066,-10 13-398,2-42-444,1 23-488,-10-12 1,-1-3 967,9-10-1082,-8 7 0,-3 0-627,-2-5-962,2-14-1064,-15 34 170,0 25 2829,-4 29-2696,0 16 499,0 6-76,0 8 170,0-12 83,0 14-358,24-10-256,8-15-374,-2-11 1,3-4 2033,21-6 0,2-1 1,-13-12-1</inkml:trace>
  <inkml:trace contextRef="#ctx0" brushRef="#br0" timeOffset="102419">15880 7384 23189,'0'-16'-6475,"-18"6"6049,-3 5 1133,-1 23 678,-12 14-597,15 11-972,9-9 1,0 1-324,-4 9-397,14 16 994,0-22-639,0-1-459,20-4-1001,9 6 299,11-16 1567,19 2 433,-20-19 373,10-2 786,-15-22 695,-5 14-261,-3-39-432,-4 1-322,-8-14-1267,-9 12 0,-2 0-638,1-13-418,-26-2 0,-4 2-1541,14 0 2248,-31 10 0,1 4 0,33 15 0,-27-2 1</inkml:trace>
  <inkml:trace contextRef="#ctx0" brushRef="#br0" timeOffset="102714">16542 7400 23819,'-52'0'90,"11"0"-180,-1 0 90,14 0 0,4 0 90,1 0-90,12 21-597,-9-15 1211,18 35-2089,-9-23 922,11 18-1133,20-8-442,13 12 221,14-11 536,6 6 569,-7-22-598,1 2 1733,1-13-486,-4 5 701,-1-7 51,-7-17 0,-4 12 0,-4-12 0</inkml:trace>
  <inkml:trace contextRef="#ctx0" brushRef="#br0" timeOffset="102932">15320 7096 23189,'0'-37'-1229,"21"11"1,5 2 2703,6-14-1028,16 6 0,4 0 28,-24 13 1,1 0-235,20-10 1,1 2 360,6 1-1028,-13 12 1,-1 3-677,2 4 1151,8 21 1,-23 6-1,-2 17 1</inkml:trace>
  <inkml:trace contextRef="#ctx0" brushRef="#br0" timeOffset="103065">16090 8554 23099,'13'30'-2069,"2"-12"0,1-2 1,-5-15-1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1:47:22.515"/>
    </inkml:context>
    <inkml:brush xml:id="br0">
      <inkml:brushProperty name="width" value="0.12095" units="cm"/>
      <inkml:brushProperty name="height" value="0.12095" units="cm"/>
    </inkml:brush>
  </inkml:definitions>
  <inkml:trace contextRef="#ctx0" brushRef="#br0">2175 783 22560,'-21'16'882,"-8"-12"-419,26 32-3671,-9-18 2834,12 24-1382,0-5 502,-9 9 942,8-8 1,0 1-1220,-13 24 1019,11-19 0,3 7 1,-1-5-326,-2-9 0,0 1 509,1 8 1,1 6 0,1-7-501,0-11 1,0-1 827,0 21 0,0-1 0,0 5 0,0-22 0,0 1 0</inkml:trace>
  <inkml:trace contextRef="#ctx0" brushRef="#br0" timeOffset="150">1867 1702 21570,'0'-41'-6295,"0"1"4166,0 0 1245,15-1 1286,10-19-2,9 15 41,-5 8 1,2 2-204,14-2-156,-13 12 0,2 2 1,24-4-1,2 0 1</inkml:trace>
  <inkml:trace contextRef="#ctx0" brushRef="#br0" timeOffset="383">3055 759 22110,'-22'19'532,"-17"-14"39,21 40-1142,-7-21 1,-2 0 411,9 6 1,2 2-179,-7 5 1,-1 2 130,-1 9 0,1 1-100,7-10 1,-1 2 86,-1 6 0,-1 4 0,2-4-338,3-4 0,1 1 140,0 3 0,-2 5 0,3-4-226,2-7 0,1-1 508,-5 25 0,1-1 0,6-30 1,2-1-1,-2 8 0,0 1 1</inkml:trace>
  <inkml:trace contextRef="#ctx0" brushRef="#br0" timeOffset="701">3255 1340 21930,'-22'21'-134,"-15"-16"888,32 42-3722,-37-6 3335,20 12-783,8-15 1,1 0-291,-4 8 379,16-8 1,2 0-1347,-1 2 760,9-8 1,6-1-1558,20 0 2430,11 7-1268,0-16 1320,-14-4 46,-4-4 459,3 0 324,-17-6-49,0 0 349,-14-6-1303,-16 0 1405,-14 0-994,-7-1 54,-7 2-35,11-1 0,2 1 0,1 0 0</inkml:trace>
  <inkml:trace contextRef="#ctx0" brushRef="#br0" timeOffset="984">3797 1670 21660,'-51'40'262,"26"-18"1,1 1-557,-2 13-473,-10 3 622,32-10-1439,-10-2 1190,14 11-859,0-12-253,43 20-131,-16-30 1310,13-3 0,2-5 282,0-5 202,-5-8 0,-3-5 1717,2-12-758,7 2 1026,-30-20-1428,3 22 631,-14-18-2423,4 0-479,-32 8 1230,19-3 1,-50 12 0,19 3 0</inkml:trace>
  <inkml:trace contextRef="#ctx0" brushRef="#br0" timeOffset="1183">3772 1308 21930,'26'-27'2,"-4"2"-428,-8 4-459,-1 2 382,-7 4-274,6 5 1363,-9 5-918,7 19-1725,-5-10 164,3 37 1403,1-19 1,2 24 0,1-8 0</inkml:trace>
  <inkml:trace contextRef="#ctx0" brushRef="#br0" timeOffset="1383">4565 871 22380,'-39'0'0,"18"25"-496,-16-2 428,21 13 1,3 4-409,-6-11 1,0 1-528,-5 30 0,4 3 841,11-22 0,2 1 1,-3 14-1,2 1 1,8-17-1,0 0 1</inkml:trace>
  <inkml:trace contextRef="#ctx0" brushRef="#br0" timeOffset="1633">5263 927 24359,'-47'-13'-2287,"7"5"1994,6 26 1899,17 4-1868,7 27-1108,10-5-82,0 11 363,0 7 290,0-28 1,0 3 274,0 16 1,0 1-578,0-13 1,0 2-136,0 1 0,0 4 0,0-5 243,0-6 1,0-2 909,0 10 0,0-2 0,0 8 0,0-4 1</inkml:trace>
  <inkml:trace contextRef="#ctx0" brushRef="#br0" timeOffset="2103">4668 1622 23189,'-14'-40'-8716,"2"0"6023,8 5 1943,1 2 423,3 2 250,24 3 1704,14-4-121,16 12-1203,-11 9 0,2 3 2306,16 2-1628,-2 13 1,2 2-473,-23-8 1,0 3-272,4 11 1,4 6 0,-4-3 224,-3-7 1,0 1-698,8 12 1,4 6-1,-5-3-307,-12-10 0,0 0-290,24 15 0,-5-1-462,-14-9 298,2 6 123,-22-16 448,-6-1-120,-5-4 219,-5 0-884,-1-3-134,-2 0 768,0-2-3,0-1 141,0 1-581,0 0 455,20-1 1678,2-17 1429,24 12 43,-23-31-1356,17 19 1449,-36-16-1488,28-4 481,-22 9-715,4-12-1968,-7 21-252,-7-3-522,0 31 643,0 7-1090,0 25 1939,0-5-1201,18 3-492,-14-10 305,36 1 601,-20-4 1260,37 0 0,-17-13 0,13-2 1</inkml:trace>
  <inkml:trace contextRef="#ctx0" brushRef="#br0" timeOffset="2285">6472 1432 23369,'0'-17'-6835,"-20"7"6680,15 21 349,-15 14 659,20 10-2051,18 2 315,1-8 1,2-1-320,22 7 106,-6-8 1,0-3 1184,5-2 15,-6-16 1,0-3 0,7 6 0,11-9 0</inkml:trace>
  <inkml:trace contextRef="#ctx0" brushRef="#br0" timeOffset="2503">6917 1460 22650,'0'-33'-5846,"0"3"3717,-20 4 320,16 1 681,-31 12 2057,31 18 195,-12 31-1118,15-3 1,2 4-767,-2-2 1,2 1 633,8 5 0,1 0-329,-6 23 352,14-31 1,0 0-39,-14 30-520,13-32 0,0 0-1144,-13 26 1286,22-4 56,-23 11 726,7-18-157,-10 16 337,-27-33 1607,20 3-1292,-54-18 1162,32-4-165,-32-5-1456,23-2 0,0-4 0,-20-25 1,18 10-1,1-1 0</inkml:trace>
  <inkml:trace contextRef="#ctx0" brushRef="#br0" timeOffset="2651">6335 915 23009,'0'-12'-6205,"14"5"9818,7 3-2218,24 19-2172,-2-12 664,-4 17 0,3 4 1,20-4-1,-18 3 0,-1 0 1</inkml:trace>
  <inkml:trace contextRef="#ctx0" brushRef="#br0" timeOffset="3016">8182 1210 23909,'-32'-14'-3319,"3"4"2559,3 3 719,3 4 441,3 2 34,2 17 5,-7 17-424,11 8-511,3-3 1,2 0 219,3 14-121,1-6 1,6 0-997,28 6 172,-19-18 1,4-3-458,21-6 0,5-6 1575,12 3 0,-15-10 0,2-3 0,22-9 0</inkml:trace>
  <inkml:trace contextRef="#ctx0" brushRef="#br0" timeOffset="3383">8548 558 23729,'-37'-33'-6137,"3"5"4565,4 12 1583,4 7 325,-1 6 540,14 24-463,0 23-735,13 14-431,0-4 0,0 1 644,-1-16 0,2 0-125,11 16 0,2 0-232,-13-12 1,4-3-343,20 1 1,-1 0-251,-21-1 0,1 0 167,25 12 1,3-1 361,-22-15 1,0 1 174,17 16 0,0-3-10,-13-1 83,11 11-575,-16-37 213,3-4 513,-2-14 1478,-8-22-453,7-17 325,-3-11-555,0 7 0,0-1 321,5-12-380,0 2 1,1 2 557,0 5-131,10-16-1089,-14 47 1162,12 3 709,-5 26-2264,17 10 300,-8 12-684,10 4 181,-13-16 0,1 0-1043,15 17 1562,-12-16 1,1-1-1,15 9 1,3-1-1</inkml:trace>
  <inkml:trace contextRef="#ctx0" brushRef="#br0" timeOffset="3635">9583 1155 23369,'-49'-9'-1558,"1"1"1156,12 8 937,-2 19 677,2-14-821,13 19 0,3 4-874,-10-6 763,6 29-1006,15-19 124,9-1-694,0-1-390,27 8-781,-21-11 1346,29-7 0,4-4 741,-10-5 19,12-4 1,1-3 804,-5-4 175,-7-19 0,-4-5 704,-8-2-1064,-5-12 1,-4-3-113,-9 3-233,-10 6 1,-3 1-1,-12-2 1,-22-8-1</inkml:trace>
  <inkml:trace contextRef="#ctx0" brushRef="#br0" timeOffset="3999">10075 990 20671,'1'37'-6043,"0"8"3984,-1-12 1049,0 8 404,0-8 112,0 1 296,0 0-19,0-3-1289,0 10 1645,0-14-17,13 9-812,-10-23 32,20 0 1167,-12-11 631,6-24 43,-1 1 213,-2-23-162,7-19-65,-4 12-308,-4 5 0,0 1 157,1-6-968,-5 15 0,0 3-598,1 5-45,0 3 125,4 20 2259,-3 5-824,12 22-1440,-5 11 14,0-2 0,0 2-1649,6 23 1889,-7-24 0,-1-1 0,8 18 1,1 2-1</inkml:trace>
  <inkml:trace contextRef="#ctx0" brushRef="#br0" timeOffset="4150">9823 1896 27327,'-23'6'-2318,"-1"0"2344,7-4 0,2-1 0,4-1 0</inkml:trace>
  <inkml:trace contextRef="#ctx0" brushRef="#br0" timeOffset="15316">1525 3479 23189,'0'-20'-6295,"0"3"4166,-19 3 1638,15 4-1223,-15 3 2726,19 21-1347,0 19 107,0 14-1369,0 17 1687,0-2-81,-1-7 0,2 3-252,6-13 0,1 4 426,-6 7 0,-3 7 0,4-5-760,11-3 1,0 1 521,-11 4 0,-5 6 0,4-6-60,10-4 1,-1-3 55,-9-9 1,-2 3 0,1-2 32,6 15 0,-1-3-57,-5-17 0,-1 1 185,2 15 0,0-4 109,-2-4 84,0 0-40,0-30-26,0-9-144,-14-6 2189,10-24-2538,-23-2 542,23-26-614,-19-5-34,21 21 0,1-2 142,-9-4 0,-1-5 20,6-2 0,2-5 0,0 2 75,-3-9 0,-1-3-438,3 11 0,0-6 0,1 1 1,1 4 659,1-12 0,1 3-220,-3 8 1,1-1 0,2 0 277,7 7 0,2 1 0,-2 2 180,-5-6 1,2 0-45,13 2 1,6-3 0,-4 6 197,-8 7 0,1 3 45,22-17 0,2 5 926,-1 3-144,11-3 212,-6 28 488,-13 9 133,11 23-1724,-20 5-1218,-1 23-766,-9 24 143,-6-8 808,-11-2 1,-2 3-79,10-22 0,-3 0-152,-17 13 0,-3 1 93,9-1 1,0-2 618,1-11 1,-1 0 517,-9 21 1,2-1 1035,3 5-1011,6-23 1,1-2 99,-2 10-97,14-3-948,0-2-104,0 12 5,17-16-1463,16 18 115,10-28 2001,10 5 0,-7-14 1,3-2-1</inkml:trace>
  <inkml:trace contextRef="#ctx0" brushRef="#br0" timeOffset="15683">2548 4241 22920,'-51'-3'-477,"5"0"354,14 3 183,-2 21 755,-11 15-756,10 13-309,11-8 1,4 1-550,5 16 280,7-19 0,2 0-667,6 18-215,17-3-810,-12-2 50,40-3 404,-22-6 116,27-4 1331,-21-19 0,0-2 250,17 5 295,-8-12 1,-1-3 871,5-5 959,8-29 316,-23 4-613,-7-25-363,-9 8-1326,-5-4-310,-6-3-531,0 0 35,-11 13 0,0 1-1376,6-14 704,-16 17 1,0 3-619,15-4 870,-34 7 1136,35 5 26,-27 6 1,29 6 0,-9 3 0</inkml:trace>
  <inkml:trace contextRef="#ctx0" brushRef="#br0" timeOffset="16017">3093 4442 23189,'4'-10'-3942,"-2"16"-988,-1 16 3866,-1 10 479,0 20 195,0-13 104,10-3 0,1-1-465,-6 8-764,21-10 1,4-2 451,-5-2 1318,30 0 274,-20-20 445,1-6 450,0-3 519,10-41 725,-12 11-1245,-10-13 0,-4-4-327,-1-8-312,-8 7 1,-2 0-1085,-4-6-752,-1-12-346,-3 23-165,-1 17-75,0 23 314,0 33 799,8 1 0,4 3-56,0-2 0,2-1-206,4 5 0,4-1-313,5 1 0,2-2-122,11 16 1268,-12-20 1,1-3 0,17-1 0,2-5 0</inkml:trace>
  <inkml:trace contextRef="#ctx0" brushRef="#br0" timeOffset="16227">4198 3944 24089,'-20'-30'-7624,"14"5"4843,-32 5 3574,22 10-473,-5 19 2175,1 26-2566,17-1 1,4 3-227,-6-2 1,2 2-513,11 24 0,4 0 787,-11-21 0,3 0-5,11 6 1,6 4 0,-3-4-648,-8-4 0,0-2-536,15 12 0,0-2-730,-11-18 0,-1-3-177,13 27 1927,-13-10 1,10-8 0,-6-6 0</inkml:trace>
  <inkml:trace contextRef="#ctx0" brushRef="#br0" timeOffset="16369">3907 4330 22830,'0'-29'-6476,"0"3"4348,0 0 1063,18 11 2634,22 1-128,11 10-1355,-5 11 0,1 1 0,18-4 0,-21 4 0,0 1 0</inkml:trace>
  <inkml:trace contextRef="#ctx0" brushRef="#br0" timeOffset="16650">4895 4744 21390,'23'-20'441,"1"15"-164,-5-21 1,1-4-1466,9 5 1141,-4-10 0,-1-3-276,0-2 178,-7 5 1,-4 0-340,-3-5-674,-3-11 116,-7 8-717,-24 15 718,-4-5-520,-28 22 1799,13 3-7,0 33 1075,4 11-139,20 17-920,1-5 1,3 2 333,12 6-776,3 0 0,9-3-1257,31-4 1284,-16-17 0,3-3 0,6-10 0,1-3 0,22 18 1</inkml:trace>
  <inkml:trace contextRef="#ctx0" brushRef="#br0" timeOffset="17059">5860 4162 24359,'-12'-5'-3240,"2"0"3044,2 3 0,6 0 1,-6 1-1</inkml:trace>
  <inkml:trace contextRef="#ctx0" brushRef="#br0" timeOffset="17201">6042 4601 22470,'-18'-14'-3105,"4"-4"0,14-15 0</inkml:trace>
  <inkml:trace contextRef="#ctx0" brushRef="#br0" timeOffset="17382">6330 4130 23819,'-36'18'-494,"13"6"1,12-21 0,11 7 0</inkml:trace>
  <inkml:trace contextRef="#ctx0" brushRef="#br0" timeOffset="17555">6510 4653 22470,'0'-16'-3193,"0"3"0</inkml:trace>
  <inkml:trace contextRef="#ctx0" brushRef="#br0" timeOffset="17883">7130 4154 23999,'-22'-6'-2364,"-17"1"2436,12 2-40,-11 2 351,14 16 283,-2-11-118,11 30-1572,-4-6-770,9 22 514,10-7-1324,21 5 2332,13-23 0,11 3 0,3-14 1</inkml:trace>
  <inkml:trace contextRef="#ctx0" brushRef="#br0" timeOffset="18091">7240 4357 23009,'0'-36'-5755,"0"4"3446,-17 14 1360,13 1-464,-27 15 3096,27 12-1388,-10 24-270,13-2 1,2 4-831,-2-2 0,2 1 692,7 5 0,0 2 15,-7 7 0,2-2-168,15-10 1,1 1 278,-10 25 0,-1-1-950,3-28 0,0 0 316,2 19 0,-4-2-69,-7 2 614,8 8-451,-10-27-267,0-8 638,-17-5 868,-4-8 0,-17-6 0,-1-4 1</inkml:trace>
  <inkml:trace contextRef="#ctx0" brushRef="#br0" timeOffset="18619">7355 4608 21121,'37'-18'2491,"2"2"-1463,2 5-614,-2 1-119,0 2-295,-2-1 14,17-6 142,-13 3 313,-7-3 0,-1-1-383,4-6-135,-7-1 0,-1-2-281,4-9-207,6-13 450,-12-8-988,-10 12 686,-8 6 0,-2-1-1358,-3-7 945,-2 9 1,-2 1-1252,0-2 106,-20-18-130,-3 34 908,-18 15 1606,18 40 106,-2 12-422,22-1 1,4 2-284,-10 17 238,7-19 0,4 2-172,6 1 0,3-2 102,2-11 1,3-1-673,10 18 0,3-3-1428,20-4 1393,-14-18 0,1-5 465,8-9 1087,17-4 294,-18-29 1269,0-2 220,-3-23-1654,-14 10 1,0-2-160,-7 7 0,-1-3-348,9-27 1,-3-2-231,-12 21 1,-3 1-405,2-14 0,-3 0-120,-5 15 0,-1 2-397,-1-1 1,-1 0 15,0 2 0,0 0 134,1 2 1,-2 1-435,-20-26-510,15 8 525,-34-2 327,36 22 94,-25 0 469,26 51 391,-7 42-315,16-29 0,5 2-182,-1 28 0,2 0 252,-3-27 1,3 0-504,7 11 1,4 7 0,-5-6-254,-8-11 1,1 0-88,9 5 0,5 4 0,-5-6-604,1 11 1159,-7-17 1,0-1 0,-2-2 0,-1 0 0</inkml:trace>
  <inkml:trace contextRef="#ctx0" brushRef="#br0" timeOffset="18751">8315 4168 23819,'-10'-23'-8896,"-4"3"6784,12 3 1323,24-7 2897,6 7-1172,13 1 0,5 2-640,-13 5 0,1 2-180,9 0 0,5 0 0,-2 1 0,-1 1 0,-1 1 0,16 0 1,1-1-1</inkml:trace>
  <inkml:trace contextRef="#ctx0" brushRef="#br0" timeOffset="19041">9615 3100 25528,'-11'-10'-5860,"8"2"1701,-18 5 6474,-10 36-846,1-3-1106,0 16 0,1 7-305,12-18 0,1 2-108,-3 10 1,0 7 0,3-3-412,1-1 1,3 3 541,-1 7 1,1 7-1,3-6 384,3-2 0,2-2-876,0-8 1,0 2 0,3 1-452,6-1 0,3 1 0,-2-3-347,-6 7 0,4 2-321,14 3 1,7 4 0,-2-7 1373,-7-6 1,2-4-1,5-7 1,4 0-1,-1-3 1,1-1-1,-1 0 1</inkml:trace>
  <inkml:trace contextRef="#ctx0" brushRef="#br0" timeOffset="19891">10478 2999 23459,'-51'20'2893,"12"-15"-3293,-1 33-298,15-21 417,2 19-1740,10-6-328,-9 2 2102,19-1 1,-11-1 0,14 0-1</inkml:trace>
  <inkml:trace contextRef="#ctx0" brushRef="#br0" timeOffset="20037">10673 3166 22470,'-36'30'563,"2"7"-1064,16-4-24,-6 27 1,21-15 0,-8 19-1</inkml:trace>
  <inkml:trace contextRef="#ctx0" brushRef="#br0" timeOffset="20307">11295 3837 24359,'-36'0'-90,"-1"10"1464,-2-8-1554,-9 27 594,12-12-272,10 6 1,4 3-770,5 10-206,-6 13 29,21-11-987,-4 2-391,6-2-261,28 11-425,10-16 1683,-5-10 0,3-4 3,22-6 938,-19-4 0,-1-6 568,10-28 1,13 1-1,-20-22 1</inkml:trace>
  <inkml:trace contextRef="#ctx0" brushRef="#br0" timeOffset="20489">11533 3202 24808,'-10'-46'-2292,"0"0"0,9 3 0,-3 2 728,-15 4 0,-2 2 697,10 0 0,0 2-281,-14-5 1074,-7 5 295,18 51 1266,-3 9-2003,-2 30 1523,17 6-693,-4-26 0,0 4-9,4 1 0,3 5 0,-1-3 39,-3 9 1,0 3-235,1 5 1,1 7-1,4-7-836,8-6 0,3-1-945,-6 3 0,-1 6 1,4-7 1445,10-6 0,1-3 0,-9 13 0,-3-1 0,-3-20 0,-1 0 0</inkml:trace>
  <inkml:trace contextRef="#ctx0" brushRef="#br0" timeOffset="20817">11785 4253 24718,'46'-18'2835,"-8"14"-3382,8-35-712,8 9 1272,-10-8-181,-15 17 1,-2 1 234,8-8-256,-4-1 344,-4-2-712,-8-13-273,-8 11 36,-5-20-1080,-6 26 62,-19-8-553,-1 22 1105,-18 2 829,6 31 1002,14 13-401,-5 12-141,21-10 1,1 0-230,-9 11-500,18 4 1,10-1-726,18-2 1368,-12-10 0,4-4 0,29-9 0,-10-4 0</inkml:trace>
  <inkml:trace contextRef="#ctx0" brushRef="#br0" timeOffset="21033">12815 3385 24718,'-29'-9'-2224,"-13"2"2563,24 5-85,-5 19 524,0-12 47,20 41-2404,-13-21 1387,14 31-1262,-9-8 832,10 8-553,-4 2 533,3-15 0,4 1-389,6-12 1,3 1-1246,-2 21 1,2-1 715,12 6 56,-8-21 1,-2-1 1404,-10 9 0,10-4 0,-13-2 0</inkml:trace>
  <inkml:trace contextRef="#ctx0" brushRef="#br0" timeOffset="21153">12468 3873 23099,'0'-34'-7105,"23"1"7354,-1 5 160,13 9 0,4 1 0,17-5 0,-15 8 0,0 0 0</inkml:trace>
  <inkml:trace contextRef="#ctx0" brushRef="#br0" timeOffset="21417">13408 3851 24629,'-45'-14'-2537,"13"-6"569,-23 18 2917,26-7-1188,-17 32 1622,23-17-512,-4 44-1316,13-26-146,7 25-209,3-8-353,3 18-881,27-14 687,-10-11 0,4-3-1833,30 0 2955,-15-14 0,0-2 0,9-6 1,13-4-1</inkml:trace>
  <inkml:trace contextRef="#ctx0" brushRef="#br0" timeOffset="21723">13610 3933 24359,'0'-27'-6476,"0"2"4258,0 6 1154,0 3 425,0 52 213,15-20-56,-4 19 0,-1 3-212,10-8-177,5-5 1,1-2 937,-7 0-273,36 4 910,-30-18 244,5-2 205,-12-7 1022,-3 0-31,-4-20-422,-1-7-741,-5-11 269,-2-11-1807,-3 19-481,0-5-385,0 11-83,-13 13 168,10 15 1547,-11 18-925,14 10-599,20 4-1921,1 8 3159,3-10 0,9 8 0,-11-15 0</inkml:trace>
  <inkml:trace contextRef="#ctx0" brushRef="#br0" timeOffset="21899">13862 3442 25618,'-15'-21'-7850,"1"-1"1381,6 10 6409,24 26 0,-11-9-1,17 19 1</inkml:trace>
  <inkml:trace contextRef="#ctx0" brushRef="#br0" timeOffset="22233">14425 4304 23459,'14'-20'-841,"1"15"3309,-1-44-4557,3 24 1909,-3-12 0,0-4-601,9-13 748,-4 3 0,-1-1-219,-8 19 0,-1 1-287,2-11 1,0-1-160,-1-19-1052,-5-3 1678,-4 34 0,1-3-31,-1-15 1,-2-2-188,-7 13 0,-2-2 125,2-1 0,0-5 0,-1 5-246,-1 5 0,-2 2-241,-9-18 1,0 4-466,-3 6 229,-2-4 363,-6 33 1282,20 6-37,-4 50 384,8-6-816,7 19 1,2 7 51,-2-22 1,2 3-741,1 4 0,2 8 0,1 1 1,2-7-310,7 9 1,3-1-115,-3-6 1,0 6 0,2-1 0,2-8 645,10 0 1,1-6-1,3 13 1,-1-3 0,-6-20-1,-1 1 1</inkml:trace>
  <inkml:trace contextRef="#ctx0" brushRef="#br0" timeOffset="22586">15883 2805 23819,'0'-25'-6475,"0"5"4976,0 8 884,-14 6 1917,-3 44-780,0 0-332,-7 18 1,1 8-190,13-20 0,-1 4-229,-6 6 0,-5 11 0,-1 0 1,4-6 418,5-11 0,2-5 0,-2 6-297,0 2 0,-3 7 0,-1 3 1,1-4-1,2-6-192,2-4 0,1-5 0,-1 4 268,-3 8 1,-1 5 0,-1 0 0,2-5 0,3-9-1,1-3 1,0 2 0,-5 12 0,1 1 0,-1 0 0</inkml:trace>
  <inkml:trace contextRef="#ctx0" brushRef="#br0" timeOffset="23455">16363 3003 22560,'-2'-3'-7802,"-1"0"6440,1 23 868,1-1 236,1 22-173,0-3 213,0 7 77,0 6-1275,0 5 1593,0-15 0,0 1-220,0 21-3,0-23 0,0-1-103,0 10 59,0-7 180,0-4-90,0 3 90,0-14 90,-13 5 557,10-20-240,-20-3 1742,21-21-2641,-15-8 289,15-19-62,-7 18-541,9-17 777,-3 21-1053,3 17 585,16 7-1168,-12 36 1593,10-11 0,0 2-600,-11 22 551,7-3 1,0 1 393,-8 12-400,2-24 0,-1 2 117,-2-4 1,-2-2 31,1 19-489,0-11 0,0-2 294,0 5-560,0-13 1,0-1 701,0 0 0,0 2 0,0-18 0</inkml:trace>
  <inkml:trace contextRef="#ctx0" brushRef="#br0" timeOffset="23682">16825 3904 22740,'0'27'-6296,"0"1"4168,0-5 1063,0 0 427,0-5 212,0 2 122,0 0-2173,0 12 1936,14-8 0,-10 6 1,10-10-1</inkml:trace>
  <inkml:trace contextRef="#ctx0" brushRef="#br0" timeOffset="23851">16937 3449 24808,'-15'-15'-6480,"-1"-1"4289,-2 7-374,5 0 2749,13 21 1,0-9-1,0 12 1</inkml:trace>
  <inkml:trace contextRef="#ctx0" brushRef="#br0" timeOffset="24266">17515 3825 23459,'-55'3'176,"13"1"234,-12 11 437,23 0-165,-16 23-835,24-9-444,1 15-279,9-10 66,12 1-714,-4-1-68,28 14-1034,-18-14 1326,25-8 1,4-4-92,-8-2 1135,12-9 0,4-4 539,1-3 448,16-24 394,-29 5 0,-2-4 495,14-26-621,-10 5 1,-3-1 736,0-16-1264,-11 2 0,-4-2-307,-8 22 1,-3-2 20,-5-13 0,-3-6 0,0 5-920,4 11 1,-2 1-104,-6-5 1,-4-5 0,1 8-1646,-6-5 266,-1-5 390,-6 36 1688,22 25 240,-8 11 152,9 11 1,4 5-294,-2 16 17,8 3 0,4 2-370,-2-20 0,2-1-589,2 7 1,2 3 0,-1-5 154,2-3 0,0-2 576,0 10 1,0-1 0,8 12 0,0-4 0</inkml:trace>
  <inkml:trace contextRef="#ctx0" brushRef="#br0" timeOffset="24854">18110 2989 21210,'9'17'-8024,"-7"7"6175,14-21 3855,-14 25-2901,18 0-48,-13 9 256,13 23-150,-10-20-1205,1 16 2135,-4-14-231,1 1-1462,-3 1 1497,0-1 183,-3-1 221,-1-1 269,-1 12-125,0-15 53,0 20-182,0-30 20,0 7-106,0-19 75,0-1-219,0-4 75,14-1 384,-10-5-538,22 0 1973,-12-18-10,7 9 297,-8-25-1281,-1 25 960,-11-23-1853,4 41-1042,-18 26 1910,10 10-1452,-3 0 0,0 2-983,6 10 565,0-7 1,0 0 504,0-20 1,0-2-705,0 8 1,0 1 1060,0-2 1,0-3 450,0 18-1824,8-12 0,1-2-800,-5 2 2010,24 7 1,-25-24-1,8-2 1</inkml:trace>
  <inkml:trace contextRef="#ctx0" brushRef="#br0" timeOffset="26716">19822 2773 23549,'0'-9'-5216,"0"2"3447,0 20 795,-17 16 1942,13 16-941,-14-15 0,-3 2 158,10-1 1,-1 2-3,-9 3 0,-3 4-408,3 3 0,0 5 1,0-2 675,-3 9 1,-1 2-183,3-7 0,-1 3 1,1-3 127,-2 7 0,1-3-653,1 1 1,0 0-186,0-2 1,0 2-421,4-5 1,0 3 0,0-2 828,-2 6 0,1 0 1,3-8-1,0 2 0,2-3 1,-1 2-1,1-1 1</inkml:trace>
  <inkml:trace contextRef="#ctx0" brushRef="#br0" timeOffset="27501">20407 2897 23279,'0'-22'-5216,"0"3"3268,0 3 883,0 4 337,0 1 212,0 5 212,-11 2 961,3 58-1948,-4-18 1510,6 6 1,2 4-65,3 13-70,-2-25 1,0 1-37,3 0 0,0 2-37,-1 17 1,0-1-1,1-14 1,0 1-412,0 21 1,0-1 92,0 2 131,0-17 1,0-2 109,0-2-16,0 4-556,-15-17 939,11-11-262,-28-3 1964,13-10 59,-15-22-1450,9-6-501,10-12-831,7 2 251,8 2-219,0 5 262,18 7-352,-14 29-1892,14 10 2203,-4 44-78,-10-18 707,8-13 0,0 3-119,-10 4 1,-1 0-66,9 23-74,-9-7 1,-2-1-1906,1 11 2101,0-11 0,0 0 0,0 7 0,0-22 0,0 0 0</inkml:trace>
  <inkml:trace contextRef="#ctx0" brushRef="#br0" timeOffset="28104">21037 3698 23639,'0'52'-5756,"0"-8"3628,0 1 1063,0-6 427,0 3 302,0 0 32,0 0-14,0-2-1278,0-3 1686,0-3-90,0-4 90,0 2-90,0-11-90,0-1 0,14-14 945,4-26 500,16-15 176,-8-14-664,2-4-308,-11 20 1,-1 1 527,10-18-491,-6 10 0,-1 2 330,1 1-754,2-4-477,-12 28 196,0 5 947,-3 8-92,2 0-56,-3 19-2251,4-2 360,4 42-287,0-15 400,-1 0 1,0 3-1867,5 11 1256,-5-20 1,3 2 1366,1-4 1,3-2-1,16 15 1,-13-20 0,1 1-1</inkml:trace>
  <inkml:trace contextRef="#ctx0" brushRef="#br0" timeOffset="28471">22058 3962 23459,'-19'-33'-7280,"14"4"4884,-35 6 3056,12 4-549,-10 8 957,-13 3-55,21 30 262,-19 11-984,24 12 1130,3 6-188,9-10-1204,12 0-383,-4 1-408,29 15-1298,-18-18 679,25-9 1,3-3-463,-8-3 901,34-2 953,-26-16 554,-1-6 970,-3 0-179,-1-16 1409,-5 13-237,-5-38-1965,0 3 394,-11-11-726,-3 15 0,-2 1-939,-3-5-618,0-9-361,0 22-488,0 5 356,0 4 941,-14 8 698,10 19 475,-10 17 355,14 10-830,0 7-539,18-7-2250,-14 23 1657,29-15 1145,-29 13 0,21-24 0,-11-1 0</inkml:trace>
  <inkml:trace contextRef="#ctx0" brushRef="#br0" timeOffset="29015">22348 4002 23819,'0'-13'-6206,"0"21"4168,0 18 974,0 16 425,0 8 213,0-6 32,13 2-353,-10 2-978,10-1 1212,-13-3 513,0-5 0,8-5-556,-6 0 261,6-15-1022,-2-1 1290,-2-15 386,8-45 721,-5 14-892,0-14 0,0-4 197,1-7 194,1 7 0,0-1 79,1-9-84,-3 23 0,0 0 474,2-6-652,-2 9-482,1 6 380,1 12 929,-2 5-130,8 22-1405,-6-11 731,12 51-1519,-8-28 60,3 34 52,-4-21-184,-2-2-641,-2-1-41,1 7 1208,-4-14-827,4 2 665,-5-15 705,1-10 254,-1-1-162,-1-21 1056,1 11 731,1-36-1114,1 19 409,8-43 118,-2 22-329,0 4 1,1 0 387,0-3 65,5-10-671,-8 24-1260,-2 6 1378,-1 10 47,1-1 14,0 11 500,6 16-1889,-4-10 652,13 53-1577,-10-32-719,7 36-2187,-3-3 3985,-4-12 0,4 13 0,-5-20 0</inkml:trace>
  <inkml:trace contextRef="#ctx0" brushRef="#br0" timeOffset="29349">23217 4206 23189,'21'-6'2209,"9"2"-2100,11 4-621,1 0 205,7 0 102,-11-14 1008,23 11-989,-28-23 380,5 23-439,-17-21-152,-3 14 806,-10-13-996,-2 4 38,-6-2-1540,0-1 743,-24-13-367,18 10-47,-44-13 692,19 21-423,0 0 1453,-17 12 1015,31 2 427,-20 3 192,6 15 874,17 12-937,-14 28-951,26-3-1902,-6-10 0,5 0-786,33 13 1825,-19-18 0,4-1 0,11-10 0,4-2 0,15 24 0</inkml:trace>
  <inkml:trace contextRef="#ctx0" brushRef="#br0" timeOffset="29751">24283 3365 23639,'0'-10'-5486,"0"-4"3627,0 3 1065,0-7 335,0 9 124,18-2 2286,4 8-606,21 1-1259,-11 19 486,1-13-124,-3 49-2532,-8-27 1988,-8 14 0,-2 3 0,0 9 0,-7-16 0,1 1 0</inkml:trace>
  <inkml:trace contextRef="#ctx0" brushRef="#br0" timeOffset="29886">24335 4350 22560,'28'-15'881,"-1"-2"1</inkml:trace>
  <inkml:trace contextRef="#ctx0" brushRef="#br0" timeOffset="31085">25045 2791 21840,'0'-7'-5756,"10"3"9669,-7 0-3637,7 2 855,-10 20-2917,0 14 446,0 13 335,0 12-591,-14-4 2108,11 6-2505,-11 5 1520,7-31 0,2 0-372,3 2 1,1-1 954,-5-1 0,0 0 226,6 32-336,0-5-45,0-20 0,0-1-377,0 18 428,-2-13 1,4-2-511,19 1-294,-16 8 379,16-23-145,-4-4 255,-12-5-218,25 0 942,-14-9-32,12-1 653,-5-7 1039,5-15 337,-10 9-208,3-24-753,-7 25 1121,-2-28-2316,0 27 1588,-4-32-2047,-2 17-147,-3-11-1756,-3 5 130,-20 15 1463,-1 2-784,-21 29 2850,11-1-1893,10 10 0,2 4 849,-4 14-418,7 0 0,3 3 33,7-18 0,1 2-36,1 13 0,0 8 1,4-5-536,8-9 1,1 0-140,-8 10 0,-2 6 1,6-8-1184,13-13 0,1-1 1470,-8 23 1,-2-1 0,3-26 0,0-2 0,-5 9 0,0 1 0</inkml:trace>
  <inkml:trace contextRef="#ctx0" brushRef="#br0" timeOffset="31257">25445 4576 25438,'0'0'0</inkml:trace>
  <inkml:trace contextRef="#ctx0" brushRef="#br0" timeOffset="36283">25788 2328 24089,'-4'-11'-7825,"1"0"5865,1 4 864,1 1 503,0 15 815,16 5-164,-11 20-1028,29-6-1417,-29 6 1738,23-6 211,-24 2 97,7 1-766,-10 1 1098,0-2 0,0-1 0,0-1 0</inkml:trace>
  <inkml:trace contextRef="#ctx0" brushRef="#br0" timeOffset="36418">25943 2535 23369,'8'-16'-2852,"-5"24"-1683,5 15 926,-8 26 1167,-18 3 2509,13 12 1,-12-27 0,-3 1 0,8 2 0,0 1 0</inkml:trace>
  <inkml:trace contextRef="#ctx0" brushRef="#br0" timeOffset="46432">6015 7444 23639,'20'0'1619,"-8"-23"-3067,10 17 3070,-10-42-3355,16 26 1813,-10-10 1,0-3-476,12-10 399,-5 3 0,0-1-482,3-7 312,-9 6 1,-1-1 65,-2-5-610,-7 3 0,-3 1 411,-3 4-1104,0-23 462,-19 48-174,12 2-393,-22 27 2831,23 15-1854,-16 29 690,16 0-183,-1-11 1,0 1 24,4 16-153,9-7 1,1 1-360,-6 11 241,14-24 0,-1-1-3214,-13 16 2429,27-3-791,-27 1 1024,9-20 1,0 1-453,-10 18 1037,3-11 1,-1-1 153,-5 5 473,-24 10 1199,17-24-1021,-47-4 2373,30-5-1285,-10-13 0,-4-4 1285,-4 2-1816,6-4 0,1-6 913,-2-18-919,-9-8-1113,30-11-1039,2-1-1758,14 6 821,32-5 1426,-1-2 310,15 7 0,6 0 311,-14 6 0,2 0-284,9-3 0,7-2 0,-3 2 417,0 1 1,1 1 156,-7 5 1,3-1 0,-2 2 0,4-2 0,-2 1 0,1 1 0,1 0 0</inkml:trace>
  <inkml:trace contextRef="#ctx0" brushRef="#br0" timeOffset="47138">7263 6799 23009,'-23'-7'-1892,"-11"1"1644,30 2-2294,-23 2 3284,24 23-1712,-9 10 728,12 35-666,17-9-1254,-13 7 1465,12-28 0,-1-1-1241,-11 16 1753,9-11 1,-1-2-1875,-9-2 1725,15 12-1123,-16-31 978,9 0 517,-7-13-51,1-2 1654,1-19-670,-1 13 1299,2-38-1630,4 0 684,-2-11-842,1 13 0,0 1 565,4-6-273,5-11-1016,-5 26 561,0 6-1021,1 6 1865,8 9 623,-6 3 107,14 29-2072,-11-4-207,-4 10 1,0 4-867,4 8-202,3 19 578,-11-28 1,-1 0-1152,4 15 562,-2-10 1,0-2-1791,0 0 2058,8 7 569,-10-28 364,11-2 1402,-9-30 921,12-15-63,-11-8-1015,-4 6 1,-1-1 573,3-8-827,-6 7 0,-1 0 118,0 1-516,-1-5-806,-4 22-708,1 9 71,6 44 117,0-12-85,6 36 296,1-27-351,1 2-219,3 0-92,13 4 795,-5-11 137,23-5 1596,-19-15 792,19-6 359,-21-22 556,4 16 137,-16-42-1188,-5 28-59,-4-25-306,-4-1-2006,-1 11-396,-2-15-657,0 27-149,-17 3-306,13 31 1522,5 15-1437,3 10 394,19-7 0,4-1 1641,-5 9 1,4-13 0,2-1 0,8 7 0</inkml:trace>
  <inkml:trace contextRef="#ctx0" brushRef="#br0" timeOffset="47366">8742 6766 24089,'-32'-9'-1594,"-13"4"1708,12 3 236,-20 26 1100,26-18-1300,9 26 1,4 5-1146,3-7 545,6 3 1,3 2-1004,2 10 345,21 0-856,2 0 645,9-14 0,6-1-26,-13-9 1,3 0-179,23 9 1,1-3 998,-19-14 0,-1-3 690,11 1 0,0-2 1,14-4-1,0-5 1</inkml:trace>
  <inkml:trace contextRef="#ctx0" brushRef="#br0" timeOffset="47582">9278 6594 24629,'-27'-54'-8196,"-13"21"7462,36-3-258,-28 29 2404,29 23-1476,-11 4 1023,14 41-1491,0-18-311,0 2 0,0 1 1498,0 13-852,9-7 1,3-1-3,7 8-1657,-2-5 1,-1 0 67,0-4 67,-10-8 0,-2-3 1706,-4-12 0,0 2 0,0-16 0</inkml:trace>
  <inkml:trace contextRef="#ctx0" brushRef="#br0" timeOffset="47720">8907 6929 23009,'-13'-31'-9105,"2"2"6224,11 4 2640,20-2 2104,14 10-478,-1 9 0,2 2-8,30 2-1147,-17 11 0,1 2-1106,11-5 1558,-19 13 0,-2-1 168,13-11-670,-1 34 1,-3-23 0,-3 18 0</inkml:trace>
  <inkml:trace contextRef="#ctx0" brushRef="#br0" timeOffset="47888">9835 7184 21570,'0'3'-3193,"0"1"1</inkml:trace>
  <inkml:trace contextRef="#ctx0" brushRef="#br0" timeOffset="48050">9717 6424 23999,'-10'-12'-7820,"-1"2"7664,9 22 1,-2 14 0,4 21 0</inkml:trace>
  <inkml:trace contextRef="#ctx0" brushRef="#br0" timeOffset="48399">10273 6739 24629,'-36'-10'-2282,"-1"2"1941,0 26 2117,4 15-1731,7 11-483,18-7 1,3 1-853,-1 12 805,4-5 0,4 0-1297,17 8 937,-7-12 0,3-2-1327,23 3 1002,-9-13 1,0-3-359,10-4 1404,13 1 569,2-18 704,-15-1 359,19-23 1338,-30-10-515,0-31-1502,-18 7-652,-7-8-628,-3 14-432,0 0-972,-25 1-1404,-1-13-522,-4 18 3342,-10-5 0,36 23 1,-16 5-1</inkml:trace>
  <inkml:trace contextRef="#ctx0" brushRef="#br0" timeOffset="48765">10750 6789 22920,'6'0'269,"3"0"-89,-3 21-4538,3-16 3711,7 49-1404,-2-31 1307,-1 9 0,0 3-474,2 2 108,0-1 0,0 1-1201,-2-1 126,11 19 1998,-17-37-1193,2-2 1419,-5-11 259,0-4 1505,4-20-322,1 0-581,2-21 0,2-6 923,2-10-775,1-5 0,1 0 525,0-2-811,-3 16 0,0 3-30,2 2-922,5-1 309,-6 31 976,0 5 716,1 7-821,10 24-1392,-5-3-1416,-2 12 0,0 5-1895,6 14 3505,-10-13 0,0 2 0,-3-10 0,-1 1 0,1 1 0,-1 0 0</inkml:trace>
  <inkml:trace contextRef="#ctx0" brushRef="#br0" timeOffset="49533">12745 5753 24898,'-26'-13'-3377,"-24"5"3999,-10 4 41,22 16 0,1 5 895,-18 11-1258,26 1 1,1 4-381,0-3 0,0 0 33,0 5 0,2 2-165,0 2 1,2 5 260,5-2 1,2 5 0,2-1-408,1 6 1,3 4-88,0 5 0,2 6 1,6-6-749,14-5 0,6-2-256,0 5 1,1 4 0,5-6-250,11-6 1,4-5 614,-7-6 0,1 1 1,0-4 963,8 0 1,2-4 0,2-2 0,3-1 0,1-2 0,0 0 0</inkml:trace>
  <inkml:trace contextRef="#ctx0" brushRef="#br0" timeOffset="50932">14052 6528 24179,'0'-17'-5306,"0"0"3357,-24 2 1955,18 2-1989,-38 3 3117,9-1-577,-10 6 206,-19-1-1021,25 6 1944,-7 0-89,18 13 70,7-9 970,9 26-3137,6-9 93,30 21-1399,14-10 595,14 0 127,5-9 342,-12-2-798,0-3 565,-2 0 1073,-2-3 125,-7-1 1023,5 3-584,-16-5-508,2 4-551,-19-7-639,-2 0-464,-4-1 755,-26-1 2036,20 1-984,-27-1 0,-5-1-188,8 3-526,-13-2 0,-2-2 724,0-1 0,-12-1 0,20-3 1</inkml:trace>
  <inkml:trace contextRef="#ctx0" brushRef="#br0" timeOffset="51150">13972 6004 22830,'11'-9'1358,"-8"1"-3889,8 23-610,-11 16 1719,0 14 918,0-3 1,0 3-217,0 20 450,0-1 0,0 1-528,0-23 0,0-1-35,0 14 0,0-1 503,0-16 0,0-3 401,0 0 1,0-1-72,0 30-303,8-21 0,1-1-1290,-4 18 1451,12-15 0,3-2 0,0-1 0,17 8 0</inkml:trace>
  <inkml:trace contextRef="#ctx0" brushRef="#br0" timeOffset="51366">14475 6553 23459,'0'38'-6205,"0"-7"4076,0 3 1065,0-5 425,0 18 214,0-10-689,13 26-963,-9-28 1501,25 11 0,-26-18 1,13-1-1</inkml:trace>
  <inkml:trace contextRef="#ctx0" brushRef="#br0" timeOffset="51549">14532 6160 24718,'-13'-16'-7324,"10"3"8048,-19 6 0,20 26 0,-7 9 0</inkml:trace>
  <inkml:trace contextRef="#ctx0" brushRef="#br0" timeOffset="51932">15368 6490 23729,'-30'6'1569,"-23"3"-1282,32 1 296,-25 5-32,15 2-428,-7 18-508,11-6-120,-4 28-103,21-22-779,2 10-164,8-15-614,19-6-343,-15-2-46,36 0 1417,-9-10 258,27-2 861,-8-26 770,-8-7 0,-3-5 834,2-23-915,-5-1 1,-5-2-55,-17 20 1,-5 0 460,3-31 0,-5-1-828,-3 24 1,-2 0-116,-1-4 0,0-4 0,-3 5-709,-7 7 0,-1 1-646,9-9 1,-2 2-788,-31-13 408,30 24 454,-10 33 2468,14 20-1401,-2 20 0,4 6-176,7-13 1,1-1-195,-9 16 1,3 2-975,13-10 1,6 1 0,-3-2 1359,-6 8 1,0 0-1,5-5 1,5 0-1,-3-2 1,-1 2-1,0-1 1</inkml:trace>
  <inkml:trace contextRef="#ctx0" brushRef="#br0" timeOffset="52208">16348 6547 24359,'-3'-2'-1201,"-1"-1"0,4 3 0,-1 0 0</inkml:trace>
  <inkml:trace contextRef="#ctx0" brushRef="#br0" timeOffset="52783">16385 6615 22380,'0'7'-5936,"0"0"4077,13 1 1681,-10 2-1489,9 4 1493,1 1-157,-10 4 195,18 13-1700,-19-5 1871,13 19-675,-13-18 206,6 9 640,-8-13-130,-20 0 1426,15-1-758,-55 4 1376,34-9-1864,-12-4 0,-4-4 1380,-1-2-1165,-15-1 1,19-7 0,1 0 0</inkml:trace>
  <inkml:trace contextRef="#ctx0" brushRef="#br0" timeOffset="53399">17845 6009 25438,'0'-26'-5486,"0"2"3447,0 5 1065,0 0 336,-21 6 876,16 0-1478,-36 5 2245,35 2-2614,-41 3 3096,8 3 78,-10 18 715,-1-14-507,19 38-999,4-20 1695,6 24-2828,10 15 719,6-10-1105,10-6 0,7 0-446,6-17 1,3 0 25,12 17 1,3-1 313,-2-18 0,0-3 371,1 7 0,0 1-300,-2-7 1,-3-2 302,12 10 459,6 10 211,-26-25 912,-10 5-1388,-4-13 157,-36 2 1933,-14-3-753,-16-2-1341,13-3 1,1-1 578,-15 0-818,9-11 0,0-1 618,-6 6 1,22-17 0,2-6 0,-7-8 0</inkml:trace>
  <inkml:trace contextRef="#ctx0" brushRef="#br0" timeOffset="53599">17643 5686 23999,'21'-17'1432,"-3"7"472,-8 22-5515,-4 20 877,-6 15 1437,0 13 370,0-2 656,-7-26 1,0 4-424,4 20 0,2 2-29,-7-12 0,1 2 39,5 5 0,3 5 0,0-5 729,-1-3 1,0-3-331,-1 15 0,2 2-1149,8-6 1,3-2 1365,-1-13 0,1 0 0,1 10 0,0-2 1,-5-17-1,1 0 0</inkml:trace>
  <inkml:trace contextRef="#ctx0" brushRef="#br0" timeOffset="54051">18332 6430 24718,'0'-8'-6385,"0"3"4346,0 17 975,0 13 426,0 11 302,0 7 122,0-6-104,0 3-1189,0 20 1507,0-14-45,0-11 0,0-1 135,0 1-180,0 3-90,0-18-1798,0-8 1438,16-21 2554,1-21-1359,2-1 1,0-4-62,-4 3 1,-2-1-106,4-4 0,0-1 604,7-21 37,1 3-130,-1 5 220,8-4-1952,-11 20 929,11 6 792,-18 21 412,11 30-2034,-12-3-451,7 23-356,-1 16 32,-4-10 569,-1-3 1,-1 0-1586,2 10 272,1-12 0,1-1-2119,8 4 4214,10 4 0,-3-26 1,2-4-1</inkml:trace>
  <inkml:trace contextRef="#ctx0" brushRef="#br0" timeOffset="54416">19380 6427 24988,'-24'-18'-4704,"-10"2"4422,14 8 339,-20 4 821,8 21 750,-12 11-760,18 10-944,7-8 1,2 1-626,-1 9 1239,4 15-702,9-19-382,5-1-836,0-3-1210,17-3-151,-13-5 900,31-5 759,-9-6 666,10-7 903,13-3 713,-18-28 515,7 5-838,-20-9 0,-3-5 744,7-8-438,-6 2 1,-2-2-535,-1-10-519,-6 11 1,-1 1-1196,-2-3-42,-1-9-486,-2 56-542,0 18 1192,-1 27 475,0-6 1,0 0-440,0 14-1104,12 3 1,1 0-19,-7-3 1859,13-13 1,1-4 0,-7-11 0,14-3 0</inkml:trace>
  <inkml:trace contextRef="#ctx0" brushRef="#br0" timeOffset="54982">19805 6315 25258,'0'-14'-6116,"0"28"3988,0 1 1154,0 28 335,0-6 123,0 6 212,0 3 203,-1-10 0,2 0-1464,13 16 1403,-12-10 0,0-2 68,12 1-460,-6 13 169,-6-32-692,11 0 503,-8-17 315,6-21 1269,-3 11-420,0-25 1,-1-7-161,3 4 318,3-26 1,1-5 48,0 5-474,0 4 1,0 3 757,-3 12-390,6-3-1078,-8 31 853,8 4 1530,-8 33-2606,4 6 1,0 3-500,0 29 663,0-6 1,0-1-484,-3 2 478,-2-12 1,0-2-623,0 2-577,3 11-1053,-5-32 2409,-1-6-223,0-13 780,-1-6 1576,8-17-240,-3-15-834,7-12 336,-3-12-26,0 2 133,1-3 313,-1-5-605,0 0-1668,-1 3 628,-6 23 0,-1 0-92,5-12 638,0-7-495,-3 38 287,0 3 248,-2 30-1466,3-12 1288,-1 40-961,2-17-272,0 29 500,-2-17 1,1 0-1079,2 24-455,-1-7 1,1 1-1004,1 7 3020,-3-23 1,0-2-1,5 11 1,1-3-1</inkml:trace>
  <inkml:trace contextRef="#ctx0" brushRef="#br0" timeOffset="55532">20708 6501 23009,'45'0'90,"-8"0"-90,1 0 0,-8 0 0,4-17 911,-1 13-632,1-27-274,-3 27 570,-4-24-406,2 13 355,-16-9-1052,1-4-45,-14 12-1481,0-5 381,-26 8 840,20 2-1337,-49 2 2063,14 5-443,-14 1 1129,19 14 1,2 1 753,-3-6-203,8 25 1,4 7 91,9-7-1156,2 4 1,3 4 236,8 2 1,5-2-2953,10 26-165,5-9 1,5-1 2539,2-22 0,3-3 1,5 9-1,2-2 0,-6-14 1,1 1-1</inkml:trace>
  <inkml:trace contextRef="#ctx0" brushRef="#br0" timeOffset="58583">22218 6458 26607,'0'-8'-6385,"0"0"4256,0 5 1065,0 0 426,17 1 2648,-12 0-145,29 1-1455,-17 0-1145,18 1 1072,-4 0-180,3 0-359,5 0 502,-3 0 1,3 14 0,-2 3 0</inkml:trace>
  <inkml:trace contextRef="#ctx0" brushRef="#br0" timeOffset="58740">22202 6901 26877,'-11'12'-307,"9"-2"-2050,-9-4 4153,30-4-2551,17-1 6,11-13-271,15 8-684,-5-8 1757,7-2 1,-28 12 0,0 0 0,2-5 0,-1 0-1</inkml:trace>
  <inkml:trace contextRef="#ctx0" brushRef="#br0" timeOffset="61054">23622 6167 25978,'0'-13'-5666,"0"1"3627,0 5 975,0 1 515,0 26 124,0 10 31,0 13 166,0 6-1369,0-10 1687,0 7-90,0 0 0,0 2 0,0-3 0,0-5 0,0 9 90,0-19-180,0 9 0,0-26-1529,6-1 980,-4-28 752,10 12 2013,-6-40-1837,12 2 390,-3-13-335,0 13 1,2 2 313,4-8-232,-5 16 1,0 2 981,4-3-536,1 5-1843,-4 8 2132,4 10 277,-5 3 363,11 22-1945,-10-11-257,-3 24 0,-1 5-1148,2-1 600,-4 3 1,-2 2-784,3 9-14,0 0-960,-4-1 35,4 14 1692,-4-18 636,3 11 625,-4-30-244,1-4-350,-2-13 660,1-5 1657,0 0-46,4-20-722,0 15 1441,11-57-1523,-5 32-391,-2-11 1,-1-2 817,0-3-1276,-3 10 0,-1 1-1366,-4-1-251,2-4 733,-4 22-1215,-3 5 1329,2 7 552,-1 17-1056,4 19 118,-1 7 410,4 6 0,1 1-367,2 4 48,1 0 0,2-2-700,2-5-701,16 12 207,-11-29 1528,10-5 614,-7-14 275,4-5 0,1 0 0,1 0 0</inkml:trace>
  <inkml:trace contextRef="#ctx0" brushRef="#br0" timeOffset="61483">24687 6352 23729,'0'-27'-5756,"0"4"3628,0 1 1153,-17 13 1265,13 13 1093,-12 23-781,6 9-811,7 7-1180,-7-5 2007,10 1-618,0 17 90,0-14-580,21 18-1744,-15-31 817,34 2 817,-10-17 1046,10-6 93,20-5 936,-24-21-403,-4 5 0,-1-3 1090,4-23-1123,-8 8 1,-2 0 654,-1-10-875,4-17-604,-13-2-698,-6 13-9,-4 11 0,-2 1-1540,-1-4-136,-1-14 789,-1 30 45,0-1 292,0 37 263,0 16 285,0 37 183,0-7 155,5-17 0,4-1-267,11 7-336,-2 10 140,22-14 408,-33-15-640,37 8 1086,-32-22-1161,17 1 1178,-18-13 950,1 0 446,-7-3 27,0-16-1754,-1 12 268,-1-29 0,-1 29 0,0-13 0</inkml:trace>
  <inkml:trace contextRef="#ctx0" brushRef="#br0" timeOffset="62049">25002 6422 22020,'23'-35'-1209,"-18"-2"-1265,41 3 4297,-27-4-2063,23-5 817,-8-2-351,-9 9 1,0-1-126,-7 9 0,0-2-326,12-20 0,-2-2 176,-13 22 1,-1-1 552,7-21 0,-3-1-1413,-5-7 744,-4 11 1,-2 2-1068,-6-3 51,3-8-22,-4 22 147,-21 16 95,16 1-248,-34 15 1977,18 26 271,0-3 391,-13 25-74,29-4-1263,-27 8 1039,22 9-975,-1-8 1,0 2 322,6-12 0,1 3-916,1 5 1,1 6 0,1-5-306,0-2 0,2-1-76,-1 14 1,0 0 164,0-19 1,0-1 559,-2-1 0,4 0-985,8-3 1,0 0-980,-4 31 1153,12-35 1,1-2-953,-15 23 1742,34-7 1,-19-9 0,20-3 0</inkml:trace>
  <inkml:trace contextRef="#ctx0" brushRef="#br0" timeOffset="62516">25763 6482 24359,'17'-16'215,"-13"-16"-3170,25-2 3722,-7-8-743,-3 6 1,2 0-167,17-10 184,-12 3 0,-2 0-199,5-9-143,-4-4 0,-2-2-524,-2 0 1077,-7 1 0,-3-1-1105,-6 6 501,-3 9 0,-3 2-780,-17-3-807,13-6 776,-26 25 478,27 7-363,-23 7 1315,9 5 386,0 24 700,-11 23 43,13 13-773,7-19 1,1 2-281,-2-4 0,2 1-324,6 2 0,2 1 161,-3 3 1,0 1-502,2 0 1,2 0-603,10 1 1,1 0-434,-11-2 0,3 0-699,29 15 0,4-2 891,-21-14 1,0-1 1073,21 10 1,2-5 0,-15-16 0,0-4-1,1 0 1,0 0 0</inkml:trace>
  <inkml:trace contextRef="#ctx0" brushRef="#br0" timeOffset="63299">26927 5156 23009,'11'0'1275,"7"-1"-1199,-3 23-3864,8-3 2494,-4 23-703,2-4 719,2 8 768,-7-5 0,-1 3-620,-2-9 0,-1 3 465,0 7 0,1 6 0,-2-4-372,-2 0 0,-1 1 1121,-2 7 0,1 5 0,-2-4-275,-3-2 0,0-2 352,0-6 1,0 2 0,-4-3 265,-10 3 0,0-2 42,11 0 1,-4 0 189,-21-3 1,-5 1 71,4 14 1,-2-1-188,-7-15 1,-4-2-867,3 1 1,-3 1 0,2-4 608,0-7 0,0-2 0,-11 5 0,-1-4 0,16-12 0,0-1 0</inkml:trace>
  <inkml:trace contextRef="#ctx0" brushRef="#br0" timeOffset="63932">27592 5148 22470,'-11'-9'-5415,"9"4"1585,-9 14 6494,29 12-3847,-13 11 107,12 5 26,3-3 315,-16 7-264,11-7 0,0 1 119,-4 24 1079,-5-5 1,0 2-1110,-1-21 1,-2-1 909,-2 12 0,-2 0 298,1 20 387,0-1-209,0 0-209,-7-21 1,-4-1 395,0-10 1,-3 0-76,-7 16 1,-3-3 562,-12 4-576,12-17 0,0-2 31,-3-2 317,-6 1 192,8-17 742,10-8-82,-2-1-83,13-26-2562,20 1 1355,-11-17-599,35 19 1032,-20 7-153,14 69-3364,-16-21 1145,-12 7 0,-3 3-686,-3 11 2534,0 8-1026,0-32 0,0 1-392,0 16 0,0 0-841,0-12 1,0-1 1452,0 12 0,0-1 0,0 15 0,0-1 0</inkml:trace>
  <inkml:trace contextRef="#ctx0" brushRef="#br0" timeOffset="64852">2812 11567 22650,'-17'-4'-1712,"1"2"1475,0 2 679,0 0-176,-2 25-612,-1-3 343,-1 27-663,1-3 306,5-3 0,1 4 1,3-9 1,1 2-76,-3 14 1,2 3-242,5 6 1,2-1-21,-1-15 0,4 1 216,7 3 1,4 3 0,-2-5-298,-7-8 0,3-3 357,17 1 0,8 2 1,-4-6-511,6 18 600,5-22 0,2-3 400,7-1 232,1-8 412,-2-5 558,17-8 345,-22-3 420,19-26 611,-35 17-358,1-52-1903,-19 34-315,-3-29-705,-3 21-231,-28 3-601,21 3 777,-25 14 0,-4 3-504,10-3 792,-12 16 1,-2 8 1845,-4 15-818,4 16 1,1 8-78,13-11 0,2 3-469,2-2 0,-1 4 0,0 2-26,4 0 1,-1 2 0,1 2 0,0-2-1,-2 7 1,1-2 0,-1 4 0,0 1-1,0-1 1,0 0 0,0 1 0</inkml:trace>
  <inkml:trace contextRef="#ctx0" brushRef="#br0" timeOffset="69582">6233 9430 21390,'-15'22'-1438,"11"25"-1875,-12-21 3402,16 31-1782,-11-8 1292,8 7-333,-8 0 467,11 1-1330,0-2 383,0-3 1141,0-2-873,0 8 1216,0-16 555,0 8-114,15-30-1233,-11-30 1230,11-10 559,-5-30-1132,-4 14 0,0-1 168,6-26-193,1 4 0,-1 0-171,-8 23 1,1 1-71,5-10 1,2 1 235,0-6-1145,2 7 985,1 12 0,5 6 0,0 8 0</inkml:trace>
  <inkml:trace contextRef="#ctx0" brushRef="#br0" timeOffset="69906">6818 10064 22740,'7'1'-671,"0"0"528,3-1 774,2 0-307,16-20 226,-3-8-668,13-13 102,-6-1-298,3 7 682,0-4-274,-11 11 1,1 0-307,9-15 11,-10 10 1,-1 0-465,-4-1 61,-3-24-418,-13 34-112,-30-11-661,2 28 1316,-23 0 596,12 22 813,15 9-655,8 9-411,13 22-403,0-17 228,7-4 1,7 0-944,22 6-327,-3-9 1,4-4 1508,-4-11 1,0-4 0,3 1 0,0-2-1,19-4 1</inkml:trace>
  <inkml:trace contextRef="#ctx0" brushRef="#br0" timeOffset="70132">7707 9160 22380,'-17'15'462,"-6"-11"313,21 30-3844,-14-14 3042,15 20-733,-2-1 1,0 2-364,3 15 610,8 3 1,1 1-1377,-5 1 913,10-7 1,2-1-2508,2 10 3373,-3-13 1,0 1 0,2 4 0,-10-20 0,0 0 0</inkml:trace>
  <inkml:trace contextRef="#ctx0" brushRef="#br0" timeOffset="70598">7547 9717 22650,'-11'-30'-8833,"3"2"6071,8 4 2401,0 3 288,25 3 2436,8-1-472,16 6-1211,-15 6 0,0 1-450,13 2 603,-6 1 0,0 4 1006,9 15-1040,15-12 496,-23 32-3033,-3-19 603,-3 18-835,8 8 43,-15-9 979,-8-6 0,-2 0-932,-3 4 337,2 17-629,-12-25 1489,-2 7-461,-2-16 851,-1-2 146,1-3 146,1 0 13,-1-5 103,4-1 1097,0-3 663,6-1-121,0-20-324,3 16 1002,4-46-1313,-4 28-150,-3-9 1,-3-3 559,1-4-1009,-4-2 1,-2-1-1641,-2 1-179,-1-24 271,-1 42-1156,0 2 1481,0 31-203,0 11 277,0 12-298,21 17-1148,-16-18 687,19-5 1,5-1 1440,-8 4 1,28 2 0,-18-16-1</inkml:trace>
  <inkml:trace contextRef="#ctx0" brushRef="#br0" timeOffset="70868">8840 9423 22920,'-16'-5'-2631,"13"22"398,-13 14 2111,16 11-1435,0 5 519,0 11 387,0-11 248,7-8 0,1 0-1490,-4 3 961,10 6 465,-14-23 259,11-6 697,-8-6-894,14-7 1301,-15-23-570,4-2-47,-2-20 1,0-4-485,1-9-247,2-4 0,2 0-240,1-2 889,0 13 0,1 1 0,7 0 0,7-9 0</inkml:trace>
  <inkml:trace contextRef="#ctx0" brushRef="#br0" timeOffset="71242">9428 9467 23549,'-17'16'361,"3"10"-2043,14 8-1203,17 5 271,-12-9 1287,13 3 130,-4-2 144,-11 1-762,22-3 9,-13 6 87,1-12 949,5 6 866,-10-19 102,7-2 730,0-22 1326,-4 10 473,8-56-1760,-6 30-32,-3-14 0,0-2 153,3-1-503,-2 8 0,0 2 86,1 12-415,11-11-750,-10 34 62,16 20 320,-10-12-38,9 37 1,1 9-1,4-9 1,-4 8-1,0 0 1</inkml:trace>
  <inkml:trace contextRef="#ctx0" brushRef="#br0" timeOffset="71800">11910 9278 23279,'-21'42'-2721,"-10"-7"3254,27-1-2841,-10-5 2051,3 3-1009,8 3 1040,-8 14 1,11-10 0,0 11-1</inkml:trace>
  <inkml:trace contextRef="#ctx0" brushRef="#br0" timeOffset="71958">11965 8935 22830,'-18'-17'-6120,"-5"3"5702,20 5 1,-6 4-1,9 3 1</inkml:trace>
  <inkml:trace contextRef="#ctx0" brushRef="#br0" timeOffset="72349">12557 9246 23189,'-24'9'2844,"-11"1"-2350,31 6-3503,-30 0 3852,29 4-2517,-28 15 1649,17-6-429,-2 26-518,5-21-668,13 23-508,17-26 1080,-13 8-1546,37-17 2617,-20-4-1480,23-6 1187,12-5 936,-11-4-146,-6-10 1,-1-6 1837,4-22-1134,-9 3 1,-4-4-309,-15 5 0,-3-1-551,2-3 0,-2 0 480,-6-19-975,-5-1-310,0 1-60,-7 19 1,-3 0-2219,-12-14 435,0-13 509,-12 36 1533,30 22-177,-13 31 646,17 39-1198,0-1-287,6-11 0,4 0 674,1-17 1,0 0 608,-2 11 1,3 0-1,5-12 1,1-1-1,-7-1 1,0 1-1</inkml:trace>
  <inkml:trace contextRef="#ctx0" brushRef="#br0" timeOffset="72848">11448 8983 23009,'0'-5'-6385,"-20"-1"7115,-3 6 416,-26-2-359,11 2-107,-5 17 581,12-13-788,-1 32-749,-9-6 2215,12 10-1928,12-9 0,3-1-588,3 9-117,15 3 0,4 1-1247,-4-1 423,23-2 0,5-3-434,-6-5 1301,12-8 1,3-2-586,-2 2 731,18 8 237,-30-16 697,-4 5 138,-16-13 43,-7 2-1146,-29-5 1676,-8-3-674,-17-1-255,2-1-55,13-15 1,0 11 0,1-11 0</inkml:trace>
  <inkml:trace contextRef="#ctx0" brushRef="#br0" timeOffset="73049">11133 8881 22200,'18'-7'4907,"-4"27"-10614,-14-2 3547,0 48 701,0-18 973,0 1 0,0 3 138,0-18 1,0 1 131,0 30 1,0 2-583,0-26 0,0 1-351,-1 7 0,0 4 1,3-4 433,8-1 0,1-2-198,-10 17 0,3-1 826,17-16 0,1-2 0,-12-1 0,-1 1 1,10 0-1,1-1 0</inkml:trace>
  <inkml:trace contextRef="#ctx0" brushRef="#br0" timeOffset="74436">13775 9483 26967,'-25'0'3059,"1"0"-2790,9-13-3202,3 9 2546,5-9-1890,1 13 2511,1-9-2,2 7 1,19-7 0,7 9 0</inkml:trace>
  <inkml:trace contextRef="#ctx0" brushRef="#br0" timeOffset="75050">14758 8499 22740,'-26'0'0,"-14"15"1893,12 7-1939,-8-2 404,13 24-1587,2-23 1019,2 22-868,1 5-785,10-12 1516,1 10 1,7-16 0,0-3 0</inkml:trace>
  <inkml:trace contextRef="#ctx0" brushRef="#br0" timeOffset="75188">14947 8727 22110,'-41'34'370,"16"7"-2984,-3-6 2183,25 6 0,-10-8 1,13 3-1</inkml:trace>
  <inkml:trace contextRef="#ctx0" brushRef="#br0" timeOffset="75486">15437 9193 23459,'23'13'-4082,"9"2"2204,15-14 1502,5 3 549,-7-4 1,4 0 0,3 0 0</inkml:trace>
  <inkml:trace contextRef="#ctx0" brushRef="#br0" timeOffset="75956">16220 8647 22290,'-2'30'-6348,"17"3"1220,-11-8 4741,12 3 1,-16-8 0,0 1 0</inkml:trace>
  <inkml:trace contextRef="#ctx0" brushRef="#br0" timeOffset="76102">16275 8706 21660,'7'42'-2088,"-5"1"1,6-5 0,-8 3 0</inkml:trace>
  <inkml:trace contextRef="#ctx0" brushRef="#br0" timeOffset="76784">17112 9467 25798,'0'0'0</inkml:trace>
  <inkml:trace contextRef="#ctx0" brushRef="#br0" timeOffset="77349">18342 8907 24179,'0'-13'-5576,"0"-1"3357,0-3 1155,0 5 246,-21-4 819,-5 11 1035,-25 0-78,10 5-958,-2 14 2227,2 7-74,13-2-225,-7 33-782,25-30-528,1 44-1670,29-31 122,-6-4 1,0-1-1341,12 6 1114,0-13 0,-2 1-837,-4 20-582,29-12 1899,-19 14-519,-7-24 1225,-11 7-292,-12-17 396,0 0-4165,-21-7 4451,-2-3 0,-2-2 0,7 0 1</inkml:trace>
  <inkml:trace contextRef="#ctx0" brushRef="#br0" timeOffset="77566">18130 8488 23549,'15'19'-5509,"-3"13"1860,-12 18 3173,0 7 190,0-6 236,0-10 0,0 3-18,0-10 0,0 3 17,0 27 0,0 0-787,-1-24 1,2 1-75,3 16 0,2 8 1,1-6 393,3-9 1,-1-1 471,-2 2 1,-1 4-1,2-5 1,5-5-1,0-3 1,-5 2 0,-1-1-1</inkml:trace>
  <inkml:trace contextRef="#ctx0" brushRef="#br0" timeOffset="78082">18823 9036 23729,'-21'14'1659,"4"6"-2774,17 10-2079,0 34 1224,0-27 1268,0 0 0,0-1-236,0-3 144,0 15-892,0-26-550,0 2 513,0-15 1543,11-3 977,0-19 566,16-13 304,-6-11-487,3-7-2,-2 6 0,0 0 109,4-9-691,0 3 0,-1 3 396,-4 10-446,10-3-377,-16 24 153,7 4 890,-10 6-713,6 21-1542,-7 13-896,4 11 129,-6-9 0,0-1-1200,7 12 2574,-6-15 0,2 0 0,8 12 0,1-1 1</inkml:trace>
  <inkml:trace contextRef="#ctx0" brushRef="#br0" timeOffset="78449">19713 9159 24898,'-27'-16'-3703,"-21"1"3467,42 4-2734,-43 2 3881,32 5-398,-20 2 185,13 2-44,2 0-654,0 20 1147,5-15 26,0 48-119,5-34-1512,5 39-749,2-29-497,24 15-776,5-28 1362,0 13-826,17-26 1254,-14 7 1027,17-10 201,-18-21 1222,3 16 160,-26-40-638,17 26 337,-18-23-834,6 1-1788,-8 11 50,0-6-643,0 16-222,0 30-402,0 28 1191,19 9-1091,-10-7 0,1 0 378,13 1 1557,9 12 0,-17-20 0,15-4 1</inkml:trace>
  <inkml:trace contextRef="#ctx0" brushRef="#br0" timeOffset="79265">20007 9114 24539,'0'-12'-6116,"0"24"3987,0 6 1065,0 17 426,0-1 302,14-6-602,-11 15 629,20-13-1310,-14 23 1381,2-31-1105,-1 3 636,-7-19 144,2-6 2160,0-19-671,1-8-298,2-13-97,1 1 0,2-2 476,1-5-256,0 2 0,0 1 489,-1 8-116,4-10-2088,-10 32 1362,4-1 265,-5 14 614,1 0-180,1 15-2335,4 10 33,0 8 119,7 20-345,-7-17-1061,8 23 266,-7-26-386,2 6 107,-3-19 2402,-1-5-99,0-8 536,3-2 1116,-4-5 789,6-22-406,-6 16 1078,2-40-1591,-3 26 305,1-22-385,-1 11-704,1-1-728,0 4-808,-2 3 326,5 4-186,-5 3 1160,4 9 789,-5 2-324,3 23-1691,0-12 1109,1 31-1189,3-17 279,8 33-1040,-2-16 1146,-2-6 1,1 1-1831,2 3 135,16 17 2359,-17-26-986,6 2 1124,-5-13 551,-8-6 585,9-4 539,-12-3 569,8-18-174,-10 14 566,8-38-2073,-9 35 903,6-29-1600,-6 33 1330,10-15-1175,-3 9 37,21-7 506,-10 2-523,14 0 1394,3-3-752,-8 3 947,18-13-1768,-24 11 689,7-17-936,-20 13-769,-2-9-260,-8 8-737,-3 0-132,0 0-6,-19-2-149,-4 8 797,-18-1 792,0 11 947,19 20 909,-9-10 503,28 36-1443,-11-20 777,14 23-1133,0-8-2401,24 24-720,-1-16 2956,0-13 1,3-2-1,21 8 1,5-1 0</inkml:trace>
  <inkml:trace contextRef="#ctx0" brushRef="#br0" timeOffset="79418">22125 9348 27597,'9'0'-1079,"-2"12"-6530,-2-9 6943,-3 8 1,-1-11 0,0 0 0</inkml:trace>
  <inkml:trace contextRef="#ctx0" brushRef="#br0" timeOffset="79681">22198 8789 25528,'-14'-10'-5013,"-3"3"4092,15 1 537,-8 2 0,9 2 1,-3 0-1</inkml:trace>
  <inkml:trace contextRef="#ctx0" brushRef="#br0" timeOffset="80115">22057 9341 23909,'27'0'1889,"-4"12"-4386,-5 5 144,-10 18 1377,-4-2 1,-4 2-31,-21 17 981,7-1 1,-3-1-102,-4-22 1,-3-1-1357,-12 20 1,-1 0 214,12-19 0,-2-2 1493,-9 7 0,0-2 0,-18 8 0,0-4 1</inkml:trace>
  <inkml:trace contextRef="#ctx0" brushRef="#br0" timeOffset="82265">7630 12458 23549,'0'-12'-6385,"-18"-1"5331,14 5-1352,-30 0 3642,12 6-22,-23 17 555,7-11-842,-4 40-1035,9-18 1883,1 25-1091,1-5 966,5 0-1778,4 3-240,7 12-1295,7-18 185,5 5 229,31-25-442,11-12 1399,18-20 688,3-10 95,-21-10 0,-2-5-126,-8 9 1,1-2 191,9-12 0,0-3-78,-13 9 0,-3-1 69,0-1 0,-1-2-315,-3 1 1,-1-3-317,1-18 1,-3-1-501,-7 14 1,-1-2 116,-2-3 1,-1-4-1,-1 4-226,-4 6 1,0 1-88,1-10 1,-2 2-769,-18-6-317,15 9 670,-29 14 515,29 9-1,-22 14 1381,23 29-379,-24 6 1176,23 28-1272,-7-10 1,0 3 231,9-8 0,2 2-317,-4 16 1,0 1-121,4-13 1,0-1 119,0 2 0,0-1-559,-1-2 0,2 2-863,7 15 1,5 1 950,-1-17 1,3-1-1,4 12 1,2-2-1,-2-18 1,1 0-1</inkml:trace>
  <inkml:trace contextRef="#ctx0" brushRef="#br0" timeOffset="82582">8312 12612 24539,'0'-10'-5666,"0"1"3447,0 0 1155,0 0 425,0-4 214,24-3 1956,7-16-609,13 5-707,-2-24 394,-23 17 1,-2 0 245,0-16-730,-15 13 1,-5 4-380,-2 10-269,-38-1-817,37 16-405,-44 4 1200,30 4 952,-35 17 842,24 17-728,7-4 1,3 3 734,5 29-732,2-16 0,3 0-700,8 12 61,-3-21 1,4 0-2400,28 12-804,-19-4 2965,21-24 0,4-1 0,-1 17 1,0-21-1,-1 1 0</inkml:trace>
  <inkml:trace contextRef="#ctx0" brushRef="#br0" timeOffset="83154">8957 11959 24449,'-9'0'-637,"1"-1"581,-1 22-1332,2-3 433,1 23-271,4 17 309,1-7 428,1-3 0,0 2-1200,0 14 459,9-9 0,1 0-1551,-6 9 1796,11-23 1,2 0 743,-9-4 1,-2-1-1,11 15 1,-6 13 0</inkml:trace>
  <inkml:trace contextRef="#ctx0" brushRef="#br0" timeOffset="83298">8775 12671 23999,'-16'-30'-8198,"7"1"5177,2 1 1894,7-1 574,26-18 1279,15 17-419,-2 4 1,4 2 221,-7 14 1,2 2-474,4-3 1,0 2 0,23-1-1,-32 7 1,1-1 0</inkml:trace>
  <inkml:trace contextRef="#ctx0" brushRef="#br0" timeOffset="83486">9617 12366 23009,'-41'0'0,"2"0"0,21 13 622,-8-10-373,23 23-2145,-18-13 2548,19 13-2027,-7 10 342,9-7-563,0 26-271,20-23-922,-16 8 275,36-15 2357,-22-5-2383,19-3 2524,-6-5 215,2-5 1,0-4 0,1-3 0</inkml:trace>
  <inkml:trace contextRef="#ctx0" brushRef="#br0" timeOffset="83798">9902 12295 23639,'0'-19'-6172,"1"4"4097,-1 56 873,0-17 649,9 10 1,0 2-490,-4 2 703,12 0-372,1 11-1739,-1-14 1426,23 16 745,-16-35 666,8 4 488,-16-20 1226,6-17 81,-9-12-897,-3-5 0,-1-3 42,0-14-876,-3 13 1,-1 2-3,-3 9-834,1-5 144,-2 22-1165,1 2 121,0 8 2188,1 0 220,2 20-1935,7 5-200,-1 14-1623,12 15 526,-8-16 1915,8 8 1,-7-15-1,0-3 1</inkml:trace>
  <inkml:trace contextRef="#ctx0" brushRef="#br0" timeOffset="83949">10150 11881 23819,'-5'-19'-9831,"4"5"6404,12 8 3645,-6 25 1,33-14-1,-11 16 1</inkml:trace>
  <inkml:trace contextRef="#ctx0" brushRef="#br0" timeOffset="84256">10877 12651 23459,'9'0'360,"1"0"0,2-21-757,12-13 232,-2-15-499,9-8 584,-12 18 1,-1-1-101,-5 9 1,0-2-234,7-26 0,-1 0-65,-10 23 0,-2-1-116,2-26 0,-2-1 258,-4 25 0,-1 2-213,0-13 1,-3 0 117,-8 2 0,-5 2-257,1 12 1,-2-1-112,-10-15 1,-1 2-482,-1 4 357,-12-3 566,25 35 287,-5 42 1266,2 2-818,14 2 1,4 5-23,-6 11 1,3 2-108,10-10 0,3 3-749,-2 6 1,2 6 0,2-5-77,7-2 0,4-2-447,1 3 0,1 3 0,0-5 962,1-6 0,1-4 0,10 11 1,1-2-1,-10-18 0,1 0 1</inkml:trace>
  <inkml:trace contextRef="#ctx0" brushRef="#br0" timeOffset="84503">12168 11522 25078,'-19'14'1157,"-11"3"-160,16 22-3328,-13 7 1557,3 11 376,10-25 0,0 3 63,-9 22 0,0 2 88,4-13 0,-1 2-149,-3 7 1,-2 5-1,2-5-683,1-5 0,1 1 944,2-5 1,-2 7-1,0-1 1,3-6 0,-1 1-1,2-1 1,0 0-1,0 1 1,1-1 0</inkml:trace>
  <inkml:trace contextRef="#ctx0" brushRef="#br0" timeOffset="84950">12663 12289 23459,'-8'0'-360,"0"0"270,4-13-4422,18-3 5087,-10-17-1746,28-5 1707,-28 5-906,21-16 155,-22 19-761,7-9 336,-10 4 1344,0 10-2253,0-6 1391,0 20-1212,-13 55 1729,9-12-702,-3 18 0,1 3 491,6 2-851,0-8 0,0 0-376,0 8 0,0 10 921,24-27 1,-17-6-1,17-2 1</inkml:trace>
  <inkml:trace contextRef="#ctx0" brushRef="#br0" timeOffset="85238">13300 11952 24898,'0'-15'-6385,"0"4"4346,-19 6 3141,2 22 441,-18 34-1109,19 0-674,8-4 1,3 0-220,5 5-1137,0 14 1596,27-11-473,11-18-1,-6-13 0,2-4-527,22-5 939,-22-8 1,-2-2 786,6-5 766,7-24 531,-21 4-307,-4-23-284,-10 7-1174,-3-25-610,-7 11-460,-11 8 1,-1-1-1812,7-5 327,-15 13 0,-2 3 1738,0 2 0,-3 0 1,8 18-1</inkml:trace>
  <inkml:trace contextRef="#ctx0" brushRef="#br0" timeOffset="85566">13920 12033 25528,'-45'-11'-1966,"2"1"1578,14 30 1627,12 7-1702,6 12-648,11 2-304,0-8 264,0 3-895,17 1 143,-13-2 879,23-13 1,4 0-557,-4 8 1124,1-12 0,2-3 590,5 1 646,-4-8 418,0-4 124,5-4 983,-12-17 266,4-14-1474,-13-11-377,-8-11-923,-1 6-360,-6-5-456,-26-2-1002,19-2 812,-19 29 0,-3 1-596,5-24 393,-9 22 0,-5 3 49,-7-8 1505,7 17 1,0 5 0,-3 5 0,-11 6-1</inkml:trace>
  <inkml:trace contextRef="#ctx0" brushRef="#br0" timeOffset="85932">14945 11462 26517,'-18'-10'-4117,"3"3"3288,0 4 1321,-1 3 381,-1 28-1018,-17 26 102,20-21 1,-1 4-101,-3 6 0,-3 3 0,2-1-472,-2 2 0,0 1 337,3-4 1,-1 3-1,1-2-566,-2 7 1,1-1-315,1 0 1,0 0 1020,1-2 1,0 0 0,1-2 0,1 0 0,-1-1 0,1-1 0</inkml:trace>
  <inkml:trace contextRef="#ctx0" brushRef="#br0" timeOffset="86659">15555 12119 23009,'-20'15'1229,"3"22"-3746,17 8 1149,0 0 0,0 2-327,0 16 1174,0-19 1,0-1-287,0 20 202,0-4-992,0-1-239,0-6 1030,-14-4 1367,11-5-222,-11 3 327,3-16 84,1 2-250,-8-23 1712,5-3-157,-1-6-639,1-21-2479,0 16 681,2-27 1,2-8-788,-1 2 614,2-19 0,3-5 186,3 24 0,2 0-301,5-7 0,3-4 0,-1 3-280,-6 3 0,3 1 772,17-9 0,10-6 1,-4 8 868,-13 13 1,3 3-159,12-4 0,7-1 1,-5 9 1575,9 2 439,21 4-101,-31 18-566,2 21-1311,-15 12-1720,-9 11-141,-2 21-166,-6-20 761,-8-7 1,-4-1-440,-11 6-1797,-18 13 2831,20-27 0,-10 2 1,14-13-1</inkml:trace>
  <inkml:trace contextRef="#ctx0" brushRef="#br0" timeOffset="86932">16248 11941 23549,'-23'52'-1669,"18"-11"-832,-43 0 4057,42-10-2586,-41 1 2652,27 11-1738,-6-10 462,11 6-1150,15-9 75,0-10 189,46 7-557,-14-19 1439,14-3 1,5-1-771,4-4 816,-18-10 0,0-1 432,13 6-86,-6-39 270,-5 22-250,-22-8 1,-3-4-577,9-11-812,-14 4 1,-6-2-1612,-13-9 1859,-3 9 0,-4 1 0,-23-1 0,17 16 1,0 0-1</inkml:trace>
  <inkml:trace contextRef="#ctx0" brushRef="#br0" timeOffset="87281">16950 12183 24898,'6'-26'-4195,"2"-23"2347,-3 24 1168,2-29 341,-2 18 1,0 0-202,0-24 304,-2 6 0,0-1 122,-2 21 1,-2 1-544,-10-25 0,-1 0 373,10 23 0,-2 2-79,-17-10 1,1 1-548,16-11 480,-32 7-118,32 6 16,-27 3 417,28 16 3,-20 4 821,20 33 241,-16 31 557,14 12-1328,0-18 0,1 2-52,2-5 0,1 1 46,0 3 0,2 2-115,-1 1 1,0 3-227,-1-4 1,0 2-1,3-2-606,7 5 1,2 0-239,-3 1 0,0 3 0,4-7-228,7-7 1,2-4 1149,0 10 0,2-4 1,15 2-1,5-4 1</inkml:trace>
  <inkml:trace contextRef="#ctx0" brushRef="#br0" timeOffset="87688">17400 12019 25168,'-17'-8'-3456,"13"-8"-1075,-29 14 6470,29-10-4225,-11 31 2426,15 1-1347,15 25-370,-11-10-595,38-1 1400,11-7 1949,-1-14-1334,-13-4 0,-2-3 2063,-5-6-1318,4-18 2052,-19 14 984,-8-51-2469,-4 32-738,-5-31-711,-23 13-1698,1 12 597,-17-9-10,20 51 1144,7 0-336,12 38 198,16-3-57,-4-5 1,1 2 196,-4-10 0,2 1 221,8 5 0,3 4 0,-3-3-265,-7-5 0,-1-1-57,22 22 0,0-1-2091,-7 2 1442,-9-24 0,-2-1 400,-6 17 842,-2-18-18,-7 9 289,-30-26 1344,-16-3 40,-18-9-2491,14-12 1,-1-2 835,17 9 0,0-2 0,-13-16 0,2-4 0,12 7 1,0 1-1</inkml:trace>
  <inkml:trace contextRef="#ctx0" brushRef="#br0" timeOffset="88115">19293 12078 25348,'43'0'90,"-6"0"-180,1 0-180,-4 0-539,5 0-181,3 0-1944,23 0 2854,-16 16 1,12-12 0,-22 11-1</inkml:trace>
  <inkml:trace contextRef="#ctx0" brushRef="#br0" timeOffset="88249">19657 12335 23729,'9'0'0,"3"-19"-2049,38 14 1847,-4-33-655,10 34 997,-25-15 0,-1-1 0,3 12 0,0 1 0,1-10 0,0 1 0</inkml:trace>
  <inkml:trace contextRef="#ctx0" brushRef="#br0" timeOffset="88482">19807 11853 23639,'-40'0'1259,"7"0"-1079,15 12 511,39-9-1164,6 18-101,11-12 1,4-1 305,12 15 31,-16-9 0,-1 0-490,14 11-138,-1 5-221,-8 3 203,-18-4 1,-4 2-904,1 19 549,-8 0 0,-7 1-115,-14-17 1,-5 0 1363,-7 29 1,-4-1 0,-2-21-1,-3-2 1,-5 12 0,0 1 0</inkml:trace>
  <inkml:trace contextRef="#ctx0" brushRef="#br0" timeOffset="89532">21845 12071 23369,'0'-38'-5576,"0"4"3628,24-7 3120,-18 4-1555,38-7 1574,-39-3-1706,36-5 1061,-30 17 0,-3-1-1418,16-19 1361,-11 13 1,-3 2 148,-8-3-1654,12-14 1096,-13 34-1609,4-2 1725,-5 44-718,0 12 1,0 5 285,1-1 1,-2 1-47,-5 16 1,0 1 139,4-16 0,1-2-67,-6 1 1,1 1-477,5-1 1,2 1-684,-1 10 1,0 0 1232,-1-13 1,2-1-1,8 6 1,3-1-1,15 6 1</inkml:trace>
  <inkml:trace contextRef="#ctx0" brushRef="#br0" timeOffset="89832">22500 11606 24898,'9'-29'-4131,"-3"6"2723,-2 3 255,-3 31-391,-18-12 1898,15 33 0,0 9-979,-31-7 782,29 7 1,4 2-1746,-15 11 1663,15-1-627,0 1 314,0 7 589,18-20-2176,8 9 1080,20-35 862,3-1 1002,-10-40 181,3-10 361,-28-17-1371,0 13 0,-3 0 260,-8-16-243,2 6 0,-2 0 251,-21-10-1513,17 22 1,-3-1-907,-12 6 1,-2 3-2184,-1-12 3540,-2-5 0,-5 28 0,12 4 0</inkml:trace>
  <inkml:trace contextRef="#ctx0" brushRef="#br0" timeOffset="90150">23198 11494 24089,'-49'-15'-650,"-4"3"349,9 12 966,-1 0-266,16 21 322,-2-1-169,4 21-977,3-2 108,4 4 111,14-8 1,2 1-745,-2 20 281,4-18 1,4-2-1044,19 13-825,-15-4 1088,17-24 1,7-1 875,-4 2 0,1-1 208,6-7 0,3-2 500,17 1 1,0-3 898,12-5-291,-10-14 1,-1-2 1277,3 6-626,-21-16 0,-4-5 1018,9-15-1225,-22-15-1353,-8 14 1,-4 0-1384,-7-12 15,-10 9 1,-7 1-2014,-21-2 3205,13 18 1,-2 3 0,-27 1 0,15 4 0</inkml:trace>
  <inkml:trace contextRef="#ctx0" brushRef="#br0" timeOffset="100260">24572 11866 26428,'24'0'-90,"4"0"0,4 0-450,4 0-1079,8-16 77,5 12 1622,7-11 0,4 3 0,2-3 0</inkml:trace>
  <inkml:trace contextRef="#ctx0" brushRef="#br0" timeOffset="101168">26078 11547 25798,'-23'27'-711,"-8"-1"1378,28 27-3663,-10-3 2431,7-5 0,1 3 6,4-11 1,-1 2 294,-3 6 0,-2 5 0,2-5-62,4-4 0,1-1-441,-3 24 1,0-2-541,3 2 450,0-25 1,0-2 741,0 5-92,0-8 71,0-7-62,0-6 59,0-8 75,0-5-204,-16-23 289,13-21-320,-27-16-103,27 18 0,2-1 249,-6 0 0,0-1 52,6-4 1,2-2 94,-2-5 1,2-1 142,12-3 1,0 0-3,-11-4 1,3 1 53,22 2 1,6-2 208,-17 9 0,-1-3 1,3 4 389,13-4 0,4 2-253,-7 5 0,2-2 1,-2 7 260,-3 10 0,1 5 147,5-2 0,-1 6 934,10 8-101,-7 7-562,-4 30-1852,-6 23-180,-16-20 0,-2 4 89,1 19 0,-5 1 106,-8-19 0,-6 1 231,-1 11 1,-4 6 0,-2-6-368,-4-9 1,-2-1-586,-3 5 1,-2 3 0,3-6-1038,-14 8 2644,14-20 0,4-3 0,6-1 0,5-5 0</inkml:trace>
  <inkml:trace contextRef="#ctx0" brushRef="#br0" timeOffset="101449">26968 11434 24629,'-24'29'30,"0"0"1,-1 20-420,0-25 1,4 1 536,15 14-1722,-37 5 2068,38-2-1447,-28 1 1227,30-4-1715,-9 11 588,35-17-695,-1 2-302,26-23 2614,-1-6-957,7-6 887,-10-6 0,1-4-225,-11-5 0,0-4 421,21-10 1,-3-4-288,-23 4 0,-4-4-87,5-13 0,-4-1 95,-8-12-1444,-12 20 0,-3 0-1428,-3-13-617,-31 7 2369,5 5 1,-30 10 0,12 5-1</inkml:trace>
  <inkml:trace contextRef="#ctx0" brushRef="#br0" timeOffset="101765">27522 11729 22740,'17'-45'-1256,"-5"9"1,0-3 314,7-22 785,-5 2 0,-1-2 156,-6 23 0,0 0-70,1-14 1,-1 1-47,-3 13 1,-1 1 68,0 2 0,-1-3-341,1-21 1,-1-1 36,-1 25 1,0 1 33,0-21 1,-1 5-187,0 21 197,0 32-7,-12 46 408,10-16 0,1 3-131,-6 10 0,1 2 6,6-5 1,0-1 147,-6 6 1,0 0-105,4 2 0,1 1-309,-3-3 0,0 3 1,0-3-164,4 7 1,0 1-495,-1 0 0,0 4 0,3-6-117,9-9 0,1-3 929,-12 11 1,5-4 0,15-22 0,2-2 0,3 22 0</inkml:trace>
  <inkml:trace contextRef="#ctx0" brushRef="#br0" timeOffset="101950">28047 11649 23999,'-20'-18'-5794,"-1"2"4418,-19 10 2608,19 25 110,-8-13-97,27 57-2472,-10-40 250,17 11 1,9 1-2056,19-5 2576,-3-10 1,2-2-31,24 4 460,4-11 1,-19 0 0,1-11 0</inkml:trace>
  <inkml:trace contextRef="#ctx0" brushRef="#br0" timeOffset="102167">28363 11708 24179,'0'-35'-5126,"0"2"2817,-19-11-121,-1 24 2321,-3-12-570,9 51 2036,14 12-1645,0 17-1219,0 12 1507,0-6 0,0 6 273,7-14 1,1 1-408,-6-10 1,0 1 74,14 24 1,3 0-808,-11-26 1,-1-1 596,4 9 0,0-1-118,-1 10 10,-10-6 467,0-6 47,-29 3 1158,5-16-280,-14-12 0,-5-4-98,-14-3-642,-2-14 0,-3-2 1,22 6-1,0-1 1,-15-6-1,1 0 0</inkml:trace>
  <inkml:trace contextRef="#ctx0" brushRef="#br0" timeOffset="103533">7732 14807 23189,'-63'0'630,"9"16"919,-2-12-1460,7 39-255,0-17 326,21-1 1,1 4-301,2-5 0,-1 0 47,1 1 1,1 2 43,-5 13 1,3 0-57,7-11 0,3 1-330,-1 7 0,4-1-428,4 8-145,9-6-911,0-6 478,40-3 261,-11-15 990,16-13 1,3-7 644,7-14-27,-3-10 1,0-6 77,-21 9 1,-2-3 4,10-11 1,-3-3 117,-12 8 1,-4 0-165,-2-2 1,-2-2-295,-1 0 1,-3-4-552,-4-18 1,-3-2-327,-1 15 1,-1-1 137,-1-2 1,-1-4 0,-4 5-402,-5 8 1,-1 1 89,9-19 1,-5 4-537,-33 6 448,18 0-391,-5 53 2893,-1 36-522,23 18-929,-2 2 1,-1 3 85,6-17 1,0 0-92,0 20 1,0 0-2,0-14 0,0-2 30,0 3 0,0 1 44,-1-1 0,2 0-2107,9 0 0,1 1 306,-9-1 1,1-2 1574,16 0 1,-1 0-1,-15-5 1,-2 1-1,8-3 1,-1 0 0</inkml:trace>
  <inkml:trace contextRef="#ctx0" brushRef="#br0" timeOffset="103831">8112 15482 24359,'6'-9'-1416,"0"-5"211,-1 7 1234,2-6-285,4 0 670,3-1-104,4-4 101,2-3-534,3-4 496,14-16 220,-7 10-243,4-13-66,-4 1-386,-13 8-640,2-20-236,-14 23-371,-2-18-135,-27 24 55,18-3-548,-41 17 1876,19 6 181,-22 21 1212,9 18-196,17 9-382,10 9-300,14-10-410,0 2 386,19 2-2930,-15-1 217,28-14 0,6 0 1979,-1 11 0,4-15 0,3-4 0,15 5 0</inkml:trace>
  <inkml:trace contextRef="#ctx0" brushRef="#br0" timeOffset="104037">9245 14509 24629,'-21'-20'-5816,"4"4"4382,-3 7 1937,-2 5 468,-3 23 359,-9 1-40,29 22-2175,-28-1 616,21 8 465,-1-7 1,1 3-17,6-11 1,2 2-1354,-1 28 0,2 1-17,2-26 0,2-1-868,9 26 0,0-1 1671,-8-29 1,0-1 0,9 8 0,-2-2 0,-9 6 0</inkml:trace>
  <inkml:trace contextRef="#ctx0" brushRef="#br0" timeOffset="104167">8862 15123 23189,'-16'-48'-8842,"3"1"6161,13 2 2369,23 1 1603,-18 3-1185,36 9 0,8 2 908,-8-6-734,18 9 1,4 4 0,-2 6-1,-22 9 1,0 1 0</inkml:trace>
  <inkml:trace contextRef="#ctx0" brushRef="#br0" timeOffset="104337">9663 14872 22650,'-26'16'1622,"-10"2"-499,32 4-4238,-27 1 3593,27 2-2170,-11 0 1441,3 0-196,9 1-926,-9-2 316,12 8-1287,22-10 2409,22 17 1,4-25-1,10 6 1</inkml:trace>
  <inkml:trace contextRef="#ctx0" brushRef="#br0" timeOffset="104667">9937 14946 24179,'-19'-12'-3224,"15"24"2380,-15 14 1443,19 14-2208,0-1 537,0-8 216,16 1-478,-13-1-1404,46 6 2104,-28-10 150,9-11 0,2-2 23,-2 0 1177,9-6 423,-14-3 161,-5-23 1149,-1 14 551,-1-54-2275,-9 31-32,-3-10 1,-3-3-995,-3 0-325,0-19-693,0 30 289,-15-3-1283,11 37 1526,-10 13 1667,14 16-1490,16 7-907,-12-6-1768,31 17 973,-31-13 2142,31 9 0,-32-23 1,13-2-1</inkml:trace>
  <inkml:trace contextRef="#ctx0" brushRef="#br0" timeOffset="104819">10115 14491 24449,'-17'-21'-6832,"1"3"4625,4 7 851,2 2-555,5 23 1557,20-12 1,-10 40 0,13-11-1</inkml:trace>
  <inkml:trace contextRef="#ctx0" brushRef="#br0" timeOffset="105133">10722 15299 23909,'11'0'1079,"-1"0"-719,9-39-1728,-4 11 888,2-16 0,1-5-240,2-8 437,-4 16 1,1-1 112,-6 9 1,0 1-262,0 0 0,0-1-18,-1 0 0,0-2 254,1-13 0,-1 0 121,-4 12 0,-2-1 88,2-22 0,-1 1-371,-4-6 32,1 24 1,-4 3-468,-19-7-458,16 8 275,-32 8 912,21 8-426,-16 11 1310,16 29 322,3 4-930,11 13 1,4 5-200,-2 17-258,5-11 0,4 8 0,-3-5-417,-5-7 1,4 0-777,12 12 0,9 5 1,-3-7 1397,-9-15 1,2-3-1,18 12 1,4-3-1,-15-17 1,0 0-1</inkml:trace>
  <inkml:trace contextRef="#ctx0" brushRef="#br0" timeOffset="105367">12012 14223 25168,'-43'15'2815,"9"-12"-3038,2 43-1177,8-17 991,10-1 1,2 5-150,-8 13 1,0 1 168,4-9 0,0 4 123,-1 8 1,-2 7-1,3-4-1185,0-1 1,1 0 176,3-5 0,0 3 0,1-3 1067,0 5 1,1-2-1,1 0 1,1 1 0,0-1-1,-1-1 1</inkml:trace>
  <inkml:trace contextRef="#ctx0" brushRef="#br0" timeOffset="105732">12398 15083 23639,'-26'12'2945,"-12"-9"-3237,19 10 516,-2-28-2567,7-12-368,14-24 1403,20 2 1194,-15-7-227,11 23 1,3 1-222,-2-20 304,-9 10 0,2 0-1029,14-4 1479,-22 12 0,-2 1 369,11 1-27,-11-2-1108,0 19 109,0 30-542,0 18 488,18 18-693,-13 10 188,27-8-298,-28 3-414,27 0 34,-18-18 1,1-1 1639,22 14 1,-16-20 0,1-2 0,11 4 0</inkml:trace>
  <inkml:trace contextRef="#ctx0" brushRef="#br0" timeOffset="106023">13035 14762 25618,'0'-35'-5036,"0"3"3087,0 5 885,0 4 335,0 7 304,-16 6 811,-4 30 865,0 20-1950,4 15 1331,16 11-632,0-12 0,0 4-90,0-2-113,11-19 1,5-3-957,19 14 181,-5-16 0,4-5 173,17-9 1098,14-2 824,-28-35 996,9-1-1198,-26-9 1,-3-4 212,6-16-466,-11 2 1,-3-1-258,-3-15-513,-3 11 1,-6 2-1101,-21-8-744,14 12 0,-5 4-1788,-29 5 3272,21-7 0,7 36 0,16 5 0</inkml:trace>
  <inkml:trace contextRef="#ctx0" brushRef="#br0" timeOffset="106355">13683 14691 26428,'-16'-15'-5687,"-3"2"4548,-12 13 2980,13 18-959,7 12-1385,11 9-1087,0 8 104,0-10-1459,26 17 1793,5-14 702,-2-10 1,3-3-1292,14 0 457,1-4 1126,-1-15 1413,-11-8 432,18-26 579,-27 5-1075,-8-12 0,-4-4 148,-4-9-885,-4 0 0,-3-2-394,-3-10-526,-11 19 0,-5 0-565,3 2 1,-3 3-1232,-16-18 718,9 17 1,0 1-1075,-4 4 2616,-19 1 0,6 20 0,5 5 0</inkml:trace>
  <inkml:trace contextRef="#ctx0" brushRef="#br0" timeOffset="108298">19298 14490 26967,'46'0'90,"-7"0"-90,10 10-1096,-5-7 442,5 8-834,3-3-292,3-6 177,1 14 1477,2-7 1,-4 9-1,1-3 1</inkml:trace>
  <inkml:trace contextRef="#ctx0" brushRef="#br0" timeOffset="108469">19312 14918 25618,'-18'0'450,"4"0"-450,9-20-4221,25 16 5509,-14-27-3191,54 28 1479,-26-22 272,0 23 0,3 1-447,-4-13 0,0-1 670,3 9 0,1 1 1,2-8-1,1 0 1,0 4-1,1 0 1</inkml:trace>
  <inkml:trace contextRef="#ctx0" brushRef="#br0" timeOffset="108716">19955 14395 24988,'-48'-7'51,"3"1"-321,12 2 451,6-3 128,15 4-649,31-1 1081,6 3-400,29 14-568,-17-5 0,1 0 73,24 9-24,-11 5 1,-1 3-472,3 0 202,-21 12 1,-8 6-1201,-7 11 29,-28 0 0,-9 2 303,4-19 1,-5 0 357,-15 15 1,-6-1 1004,8-13 1,-2-2 0,-3 2 0,-1 0 0,-2 0 0,0-1 0</inkml:trace>
  <inkml:trace contextRef="#ctx0" brushRef="#br0" timeOffset="109499">21383 15018 23279,'16'-29'-2231,"11"-2"2770,-15-4-1832,14-6 1358,-5-3-180,2-4-113,5-3 250,-11 14 0,1 0-484,9-19 565,-8 9 0,-2 0-573,0-4 730,-7 12 1,-2 0-976,-1 1 91,-2-6-127,-4 24-19,1 5-34,-1 7 328,-1 3-202,0 22 104,-13 30 764,10 3-285,-3-15 1,0 1 193,6 15-708,0 1-621,0 4-155,0-19 0,0 0 1302,0 19 0,7-22 0,5-2 0,12 10 0</inkml:trace>
  <inkml:trace contextRef="#ctx0" brushRef="#br0" timeOffset="109781">22062 14448 24179,'0'-31'-6116,"0"2"3898,0 8 1153,0 5 787,-17 6 570,-2 23 1412,-1 4-458,6 21-2212,0-1 1913,11 28-756,-10-13 109,9-6 1,8-1-358,21 8-544,-10-14 1,4-3-1689,31 0 1685,-7-15 1,1-4 768,5-6 252,-3-18 0,-1-7 1668,-8-9-1442,-13-10 1,-5-4 426,-6-12-675,-7 5 0,-3 0-173,-3-10-1076,-13 19 0,-1 2-1972,7-8-173,-46 5 2556,47 9 1,-45 7 0,20 6-1</inkml:trace>
  <inkml:trace contextRef="#ctx0" brushRef="#br0" timeOffset="110135">22777 14360 24898,'-24'-23'-6150,"1"6"4871,-23 4 1925,25 25 1463,-11 6-684,28 19-2496,-19 24 833,20-11-465,-4-2 1,5 0 789,27 9-713,-9-11 0,4-3-109,4-18 0,4-4-412,-2 6 1,1-3 107,7-10 1,0-4 1802,18 3-571,-7-6 0,0-6 1178,5-20-256,-12 3 1,-3-4 1755,-2-25-2020,-14 16 0,-4-1 199,-6-16-805,-4-4-1022,-5-1 259,-9 14 1,-5 1-1577,-20-16 783,4 11 0,-4 3-799,-19 1 1654,25 15 0,2 2-234,-8 2 830,1 5-250,6 7 686,1 3 1,3 19-1,0 4 1</inkml:trace>
  <inkml:trace contextRef="#ctx0" brushRef="#br0" timeOffset="110749">24235 14421 26517,'24'-6'3074,"-17"1"-3365,44-1 315,-8 0 1,15 0-799,-10 4 1,0 0-1362,16 0 2082,-5 9 0,1 1 0,-24-7 0,-1 1 0,12 5 0,0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1:50:18.796"/>
    </inkml:context>
    <inkml:brush xml:id="br0">
      <inkml:brushProperty name="width" value="0.12095" units="cm"/>
      <inkml:brushProperty name="height" value="0.12095" units="cm"/>
    </inkml:brush>
  </inkml:definitions>
  <inkml:trace contextRef="#ctx0" brushRef="#br0">1885 1493 24089,'0'-36'-4137,"0"0"2458,0 1 1155,-15-1-810,11-1 1015,-10 2-338,14-5 659,0 13-1509,0 0 1507,0 15 360,0 5-360,0 21 716,0 22-429,18 13-177,-8 14 0,1 3-378,7-26 0,2 1 98,-8 11 1,-3 8 0,0-7-60,0-13 1,-1-1 87,3 22 0,-2-2-253,-1 1 263,-3-24 0,1-2-189,3 12 423,-8-17-617,2 2 701,-3-40 90,0-43 94,0-5-187,-1 15 0,2-3 33,10 0 1,1 2 114,-10 10 0,1-1 99,15-18 0,4 2 344,0 2-217,-5 17 1,3 5 833,17 9 852,-9 2-199,0 15-622,-7 22-1744,13 12-115,-6 11-186,-4-9 1,1 0-1275,6 8 558,-9-12 0,0 0-2723,10 7 458,4-1 763,3-5 2981,4-5 1,3-7 0,1-4 0</inkml:trace>
  <inkml:trace contextRef="#ctx0" brushRef="#br0" timeOffset="350">3115 1491 23909,'-23'-28'-6147,"17"5"6246,-32 12 1,-8 5 1570,11-2-1054,-15 14 1,-2 6 881,6 7-914,9 9 0,3 3-230,0 8-478,13-4 0,4 2 1101,6 6-723,4 11-1442,33-7-855,-19-16 919,29-7 0,6-5-367,-8-1 1175,14-9 1,3-3 442,0-2 468,11-4 531,-9-19 891,-19-7 459,10-24-800,-31 10-1450,1-15-713,-13 27-847,2-8-47,-3 16-215,0 28-842,0 22-357,0 12-220,21 12-1401,6-4 4268,13-13 1,-2 8 0,-8-18 0</inkml:trace>
  <inkml:trace contextRef="#ctx0" brushRef="#br0" timeOffset="883">3647 1524 23729,'0'10'-5036,"0"7"2907,0 18 1065,17 16-491,-13-15 1095,9-4 1,3 0-398,-1 5 267,9 19-1696,-9-29 1985,1 6-415,-15-21 351,6-20 2311,-7-22-1360,0-14-83,0-10 194,0 6-8,0-5-466,-2 5 1,4 1 474,18-11-329,-20 11 1,5 6-1555,34 16 3215,-19 5-381,11 31-814,4 21-508,-12 10-793,4 10 137,-12-18 1,-3-1-759,6 18 658,-4-8 1,0-1-2033,-2 1 440,4 9 781,-7-28 478,-2-4 887,-1-10 145,0 1-149,-2-9 1405,1 3-985,-1-20 448,1 11 1375,3-51-1353,0 27 139,2-37-538,-4 22 336,1-1-1530,-4 4 627,3-4-35,-5 17-1693,4 4 1797,1 34-1096,2-6 1217,5 37-1077,0-21 170,5 24-666,4-7-651,-3-10 0,2 0-128,14 15 2053,-10-15 0,2-1 1,13 6-1,4-1 1</inkml:trace>
  <inkml:trace contextRef="#ctx0" brushRef="#br0" timeOffset="1184">4783 1755 23729,'0'-13'-6206,"28"3"10279,-7-2-2452,28 2-755,-12-4-61,6 1-158,1-4-115,0 0 360,0-2 1658,-6 0-2619,-4 1 266,-6-1-131,-4-8-899,-11 4-333,-3-14-444,-28 15-287,-13-6-39,-10 18 885,-8 0 47,10 10 778,1 14 1113,0-10-208,16 20 1,3 5 32,-3-3-247,9 12 0,5 3-1503,8 4-2056,26 15 2896,4-17 0,-1-22 1,3-2-1,-1 1 1,-1 0-1</inkml:trace>
  <inkml:trace contextRef="#ctx0" brushRef="#br0" timeOffset="1983">6848 1164 24808,'0'-23'-6115,"-21"-1"4194,-3 13 2528,-26 1 359,11 33 877,-2 1-574,10 26-1164,4-4-659,2 7 1044,13-10 1,4 2-310,0-12 1,4 2-636,11 23 0,2-1-1404,-4 6-92,32-16 1,6-3-477,-4 0 1710,4-17 0,6-6 241,-5-8 1,-2-5 635,-7-1 0,0-3 410,22-9 0,-1-3 1345,7 3-523,-16-25 0,-3-6 1323,0 5-1077,-10-25 0,-5-5-252,-5 6-1224,-8 2 0,-3 2-714,-8 9-1018,-2-12-276,-2 33-287,-1 23 403,0 16 289,0 25 393,20-11-255,-14 0-30,44-12 1774,-31 2-1001,25-12 1552,-4 1 16,-11-11 587,22-17 713,-25 13 397,10-30-350,-21 11-1828,0 1 894,-10-12-2195,-3 22 77,0 15-1486,-2 14-127,0 35-55,17-10-2253,7 17 1504,11-25 2872,1 10 1,-4-22-1,2-2 1</inkml:trace>
  <inkml:trace contextRef="#ctx0" brushRef="#br0" timeOffset="2317">8352 1391 24359,'0'-19'-5486,"0"3"3987,-23 2 1527,2 5 298,-17 4 720,9 1-234,5 18 453,12 6-1759,2 20 864,10-5-1449,0 18-97,0-22-14,27 11-1428,4-14 1142,16-13 54,9 3 1315,-20-17 1462,23-13 1007,-27-15-660,-9-3 0,-2-2-52,0-13-258,-5-19-1040,-10 34-963,-6 25-1824,21 17 266,-15 32 1782,22-26 1,4-2 0,-9 21 0,32-10 0</inkml:trace>
  <inkml:trace contextRef="#ctx0" brushRef="#br0" timeOffset="2537">8095 588 24449,'0'-16'-6206,"18"1"8711,5 4-357,-1 4-906,17 2-910,-12 3-220,13 17-2593,-6 12 2064,-18 36 1,-8-2 0,-8-23 0,0-1 0</inkml:trace>
  <inkml:trace contextRef="#ctx0" brushRef="#br0" timeOffset="3017">9498 1027 22740,'20'-9'2732,"7"4"-2652,-24 24-4595,22 15 1906,-22 12 1099,17 9-297,-17-9 1078,9 5-1251,-11 2-363,9-1 6,-7 0 2441,4-6 198,-3 12 412,-1-21 620,1 4-505,-3-23 269,0-6-638,-1-5 78,1-5-1058,-1-15 749,1-14-975,1-29 4,1 1 181,1-9-329,2 24 1,1 1 98,7-19 938,-4 19 0,3 2 0,10-6 0,3 2 0</inkml:trace>
  <inkml:trace contextRef="#ctx0" brushRef="#br0" timeOffset="3350">10407 1312 25978,'-28'-15'-3315,"-14"11"4133,38-24-4189,-36 25 4434,14-23-2349,-9 22 1986,-6-9-598,20 13-13,-10 22 1066,21 13-1626,4-3 1,1 3 950,5 26-2007,0 3 1266,10-31 0,5-3-1921,19 13 1611,-3-12 1,4-3-736,22-2 367,1-5 1283,-16-11 627,-3-9 578,-4 3 39,6-25 1257,-16 16-888,2-55-1427,-19 34-813,-4-12 1,-5-1-1221,-19-2-1087,15-11-134,-32 20 382,32 4-1302,-27 5 3092,29 5 0,-11 4 0,14 3 1</inkml:trace>
  <inkml:trace contextRef="#ctx0" brushRef="#br0" timeOffset="3716">11048 1219 24718,'-16'23'-1306,"12"11"-1825,-12-20 4399,16 16-3062,0-4 538,0 17 358,0-9 135,17 23-1587,5-26 591,20 8 1638,-19-20-1245,18-3 2152,-15-12 351,7-2 712,6-23 393,-20-11 770,10-28-1609,-15 11-901,1-1-217,-8 19-772,-2 6-441,0 11 181,-4-3-1186,1 15 2473,2 11-2135,-1-5 1043,11 48-528,-1-27-665,8 31-251,1-19-2,2-2 672,4 0-2356,19 5 4022,-8-13 0,15-4 0,-13-16 0</inkml:trace>
  <inkml:trace contextRef="#ctx0" brushRef="#br0" timeOffset="3917">12007 1071 25618,'0'-46'-5396,"0"4"3357,0 8 1065,0 10 695,-15 5-352,11 36 919,-11 39 47,15 7-1167,-1-5 0,2 1 740,7-26 0,-1 0-486,-7 26 1,4-1 7,12-25 0,2-1-1084,-9 18 1,-1-1 329,14 0 1117,-10-16 0,-3-2 1,-7-6-1,7 2 0</inkml:trace>
  <inkml:trace contextRef="#ctx0" brushRef="#br0" timeOffset="4050">11857 1200 25258,'-14'-29'-9052,"3"6"5825,11 4 2069,0 8-166,29 5 3142,12 3-1086,18 24-691,2-16 0,-12 39 0,0-13 0</inkml:trace>
  <inkml:trace contextRef="#ctx0" brushRef="#br0" timeOffset="4350">12427 1478 24089,'15'3'-1182,"10"0"1171,10-3 489,5-15 725,15 1-624,-9-3-215,-4-1 0,1 0 167,9 3-219,-10-6 1,-1-2 621,2-1-67,8-18-645,-32 16-1222,-4-6-106,-13 5-973,-29 11 479,-6 0 27,-15 12 1022,5 20 766,6 15-132,19 28-757,-2-2 244,20 6-1513,11-27 0,3-2 1771,9 18 1,0-19 0,4-1 0,15 9 0</inkml:trace>
  <inkml:trace contextRef="#ctx0" brushRef="#br0" timeOffset="4463">13965 1572 27327,'5'0'-23,"1"0"1,-5 0-1,0 0 1</inkml:trace>
  <inkml:trace contextRef="#ctx0" brushRef="#br0" timeOffset="6635">1550 3326 23999,'0'38'-6116,"-19"2"6374,15-5-1473,-15 6 1434,19 6-1160,-12 3 964,10 4-574,-10-2-61,11-16 0,2-1 472,-1 14-631,0 9 514,0-19-379,0-15 1986,0 2-1801,11-19 931,-8-18-376,8-11 785,-1 1-86,3-26-183,7 31 935,7-26-430,-7 30 934,20 1-510,-14 11-339,9 17-1335,-1 9-366,-11 9-178,12 16-1368,-21-21 352,-1 10-920,-10-15 243,-3-2 766,0-2 972,-24 3 1857,17-8-908,-39 4-729,19-13 880,-19-1 0,5-23 1,5-5-1</inkml:trace>
  <inkml:trace contextRef="#ctx0" brushRef="#br0" timeOffset="6801">1988 3797 22200,'5'53'-6444,"-1"-12"4167,-4 7 1354,0-22 514,0 8 166,0-6-535,14-6 698,-11 8 1,27-16 0,-11 2 0</inkml:trace>
  <inkml:trace contextRef="#ctx0" brushRef="#br0" timeOffset="6966">2073 3463 24089,'-16'-3'-1901,"2"-1"-2105,6 4 3161,25 16 0,-21-11 1,23 12-1</inkml:trace>
  <inkml:trace contextRef="#ctx0" brushRef="#br0" timeOffset="7266">2567 3939 22830,'0'5'-4947,"17"-1"5998,-13-20-1902,34 11 2452,-32-27-2446,41 28 1895,-29-28-772,31 2 484,-17-3 1164,-8-10-2124,-11 25 932,-13-8-2648,0 16 1502,0 0-1244,-16 7 1814,12 18-1636,-29-11 1920,29 31-1212,-21-5 903,23 12 62,-7 17-444,9-22-740,24 10-1639,-18-19 879,46-2-574,-30-5 2518,28-5 0,-10-8 0,2-4 1</inkml:trace>
  <inkml:trace contextRef="#ctx0" brushRef="#br0" timeOffset="7466">3343 3523 24988,'0'-25'-6025,"-17"5"3906,12 5-36,-25 9 3871,27 17-1578,-10 18 265,13 10-728,9-6 1,1 2-1898,-6 14 1926,13-15 0,0 0-841,-13 17 477,29-1-1842,-28-4 836,12-17 1,3-1 1351,0 10 0,3 8 0,-7-21 0</inkml:trace>
  <inkml:trace contextRef="#ctx0" brushRef="#br0" timeOffset="7600">3235 3846 23639,'-7'-24'-8396,"6"1"6596,-6 6-276,29-8 4167,-16 10-1758,25 1 0,6 3 413,-5 1-528,3 3 1,2 2-1,11 0 1,1 2-1</inkml:trace>
  <inkml:trace contextRef="#ctx0" brushRef="#br0" timeOffset="7835">2347 3482 24629,'-3'-20'-7399,"1"-1"5084,26 2 5168,-18-3-2098,30 8 0,7 2 783,-8-10-1167,17 9 1,3 2-964,3 3 570,-9 11 1,1 3 0,8-3-1,-21 5 1,0-1 0</inkml:trace>
  <inkml:trace contextRef="#ctx0" brushRef="#br0" timeOffset="7985">3078 4470 24449,'0'7'-1619,"0"-2"0,0-2 0,0-3 0</inkml:trace>
  <inkml:trace contextRef="#ctx0" brushRef="#br0" timeOffset="8433">4622 3824 24629,'-26'-12'-3739,"5"3"2727,-23 3 1643,8 4-168,1 2 86,-2 0-66,6 17 384,1-13-672,6 34 279,3-7-84,10 9-1652,3 13-284,32-24-1012,6 6 637,14-15 240,-1-10 943,7-2 910,-11-30 443,-6 7 1,-2-3 999,2-27-1002,-9 12 1,-3-1 909,-7-11-702,-1-9 1,-4-2-628,-8-7-171,-7 1 0,-1 0-999,2 1-168,-14 13 0,0 3-1719,15 0 1522,-25-12-224,26 38 790,-7 30 2046,31 34-1927,-16 17 355,13-9 0,3 0-342,-6-17 0,-1-1 96,5 15 1,1-1-175,2-14 0,-1-3 194,-4 1 1,-1-1-399,2-2 0,1-1 498,17 26 0,3-8 1,0-3-1</inkml:trace>
  <inkml:trace contextRef="#ctx0" brushRef="#br0" timeOffset="8650">5467 3764 25258,'-23'-19'-5074,"-14"3"4736,10 1-190,-19 9 1360,-1 0-141,7 21 675,17 6-2269,9 32-819,14-15 337,17 22-687,-13-35 230,34 6 1743,-9-17 0,19-6 0,3-3 1</inkml:trace>
  <inkml:trace contextRef="#ctx0" brushRef="#br0" timeOffset="8785">5460 3884 23999,'0'-38'-4497,"0"2"2369,0 9 1064,0 6 425,-14 5 127,10 23 1206,-10 28-821,34 1-4300,-1 27 2685,5-27 1679,7 20 0,-11-28 0,16 6 0</inkml:trace>
  <inkml:trace contextRef="#ctx0" brushRef="#br0" timeOffset="9116">5703 3781 24718,'3'-20'-5397,"-2"10"3735,2 1 1479,-1 9 1667,0 0-404,3 14-2898,-2-11 946,3 28-1115,0-26 2154,6 30-1151,-2-13-875,5 14-703,-6-15 194,1-2 2412,-4-17 1083,0 4-933,-1-6 1191,6-18 397,-1 14 1656,10-45-1632,-6 29 483,11-37-833,-10 40-992,3-20 537,-9 33-266,2-17-804,-2 19-279,8-4 1975,-2 25-3080,11 10 639,-6 12-1248,5 2-10,-4-7-1411,-1-2 1353,0 0-1335,0-3-233,-1-5 3808,1-3 0,1-12 1,-1-4-1</inkml:trace>
  <inkml:trace contextRef="#ctx0" brushRef="#br0" timeOffset="9450">6327 3282 25258,'0'-24'-5216,"0"5"3177,0 46 885,20 34 394,-9-25 1,1 2 199,8 17 0,1-2-234,11-1 559,-14-11 0,-2 0-2097,4-2 1691,2 6-25,-9-24 242,-2-5 747,-3-6 179,0-6 761,0-1 327,6-22 602,-1 14 965,6-36-1467,-1 24 491,2-21-795,0 12 200,1 1-768,-4 11 53,2-8-669,3 19-578,-1-10 1533,14 30-2242,-10 15-1343,4 9 1,-1 5 194,-13-12 1,-1 1 1815,9 13 0,-2-2 0,-3 7 1,-4-1-1</inkml:trace>
  <inkml:trace contextRef="#ctx0" brushRef="#br0" timeOffset="10416">960 2608 23279,'-21'-7'-1941,"4"0"1442,5 1-510,9 1-1318,-9 2 3066,8 1-570,1 1 733,-2 1-812,2 0 620,1 0-10,0 0 334,-1 0 897,1 0-1448,0 0 403,0 13-1853,2 2-353,0 10-367,-14 4 949,11 2 209,-9 6 0,-1 2-114,10-6 1,3 3 182,-4 12 1,-1 6-1,2-2-301,2-2 0,2 4 697,-1 2 1,0 9 0,0 0 0,0-6 66,-1 6 1,2 1-10,2-7 0,2 8 0,1 0 0,2-9-595,5 1 0,3-2 323,-2-11 0,1 4 0,1 0 1,1-6-396,9 11 0,1-3 122,-7-8 1,-1 2-1,3-2-408,5-3 0,2-2 1,0-3 19,5 7 0,1-3 970,-3-6 0,2 0 1,0-4-1,5-2 1,-1-3-1,2-2 1,0 0-1</inkml:trace>
  <inkml:trace contextRef="#ctx0" brushRef="#br0" timeOffset="11133">7035 2652 24269,'0'-21'-5936,"0"2"4077,0 4 1065,0 3 605,0 3 33,18 2 2819,3 1-1057,25 3-1462,-8 23 509,10-1-346,-3 25 0,0 8-333,-16-21 0,1 3 1,8 14 0,4 9 0,-7-5-178,-9-5 0,-5 2-793,0 8 0,1 7 0,-6-5-268,-5-3 0,-4 0 515,0-7 1,-2 4 0,-1-4-180,-1 6 1,-6-3-157,-12 2 0,-5-1 228,7 2 0,-4-1 1018,-14 0 0,-4-1 0,6 1 0,0 0 0,-2-1 1,-1 1-1</inkml:trace>
  <inkml:trace contextRef="#ctx0" brushRef="#br0" timeOffset="21716">2520 6443 23189,'-5'-3'180,"-1"0"-812,3-11-1965,17 10 4901,-10-29-3193,30 15 2346,-30-20-2264,37 3 806,-22-6 366,22-4 176,-10 0 914,0-1-2461,-3 2 1864,-2 0-1916,-3 3 1719,1-11-1502,-10 18 689,0-5-755,-10 20 162,-2 5-162,0 6 150,-2 19-313,-15-8 2033,11 41-1644,-25 5 951,25 15-439,-3-26 0,-1-1-18,-2 24-32,8-1-855,-8-1-396,10-21 1,0-1-2129,0 13 3401,25 10 0,-19-30 0,18-4 0</inkml:trace>
  <inkml:trace contextRef="#ctx0" brushRef="#br0" timeOffset="22017">3447 5752 23909,'2'-7'-2698,"1"3"1776,-23 16 2784,2 6-1538,-5 12-403,-10 0 458,8 17-780,-10-8 242,13-3 1,1 0 362,-3 7-43,-3 11-1213,9-10 246,7-13 369,1 11-594,6-23 391,3 1-491,1-10 140,0-4-16,24 0 1027,6-2 226,14-2-1032,15-1 1172,-21-1-77,-3-7 1,0 1 0,4 2 0,12-9 0</inkml:trace>
  <inkml:trace contextRef="#ctx0" brushRef="#br0" timeOffset="22183">3592 6068 22830,'-20'-3'-999,"-11"1"1144,17 1-34,-4 18 207,7 9-1324,11 12-563,0 4-1316,0 20 209,19-15 2248,-15 19 0,15-24 0,-19-1 1</inkml:trace>
  <inkml:trace contextRef="#ctx0" brushRef="#br0" timeOffset="22416">4033 5839 23549,'-23'43'-2470,"17"-5"-158,-36 13 3472,38-4-2234,-33 8 1760,32 4-615,-14-28 1,-1 2 189,8 14 0,2 1-500,-1-12 1,-2 0-920,-2 23 1,2-2 1483,4 4 1,2-24-1,0-2 0,0 8 1</inkml:trace>
  <inkml:trace contextRef="#ctx0" brushRef="#br0" timeOffset="23034">4722 5911 23099,'-15'-4'-2054,"11"1"-1087,-33 1 4517,3 2-418,-10 14-242,11-2 1,1 3 273,-7 20-797,-12 6 18,12 8 75,15-11 180,10-7 0,4 1-1177,4 1-235,3 17-1094,27-25-121,-18 2 57,41-13 1480,-26-6 232,20-3 862,10-5 674,-13-17 1032,21-6 114,-29-10-922,1-2 613,-20 8-2279,-5-2-243,-6-1-909,0-14-236,0 11-1195,-22-17-1280,1 26 3865,-17-5 0,20 18 0,5 0 0</inkml:trace>
  <inkml:trace contextRef="#ctx0" brushRef="#br0" timeOffset="23316">5138 5765 25708,'21'14'-4748,"-16"7"759,31-18 5917,-32 20-3607,26-10 2092,-15 26-1896,3-11 756,-7 14-1280,-4-9 1143,-5 6 1340,4-1-3991,-6 19 2560,0-16-480,-8-9 1,-1 0 1864,4 0 0,-30 6 1,14-17-1</inkml:trace>
  <inkml:trace contextRef="#ctx0" brushRef="#br0" timeOffset="23449">5092 6164 23819,'17'-29'-1427,"-13"5"-1075,32 3 4576,-32 6-3235,41-1 1285,-8-4-1023,15 3 1058,3 0 1,-11 8 0,0 4 0</inkml:trace>
  <inkml:trace contextRef="#ctx0" brushRef="#br0" timeOffset="23585">6040 6329 22470,'0'0'0</inkml:trace>
  <inkml:trace contextRef="#ctx0" brushRef="#br0" timeOffset="26101">7710 5614 24449,'-5'-9'-7003,"-2"1"5540,1 3 776,0 2 1635,1 0-926,0 3 1139,2 0-500,0 0-661,1 0 2021,-2 16-1627,1-12 959,-1 26-2124,2-27 1193,1 26-2972,0-17-478,1 21 352,16-13 625,2-3 2194,18-30 1450,-2 8 1338,-1-35-2168,-15 13 741,-6-15-1269,-12 6-235,-13 16-53,9 32-670,-9 6 189,13 42 1,0-17 0,0 20 0</inkml:trace>
  <inkml:trace contextRef="#ctx0" brushRef="#br0" timeOffset="26723">8788 5619 23639,'-23'-3'-1110,"3"1"871,-23 23 1798,8-2-1424,4 11 1,-1 3-154,6-10 0,0 1 2,-5 8 0,-3 5 0,3-2-153,3 0 0,0 3 98,3 3 0,-3 7 0,1 1 0,4-4 1,0 6-1,2 0 0,0 4 0,0-1 0,0 0 1</inkml:trace>
  <inkml:trace contextRef="#ctx0" brushRef="#br0" timeOffset="27134">9303 5324 23459,'0'36'-7015,"0"4"3717,17-9 19,-13 3 3038,12-6 1,-16 0 0,0 0 0</inkml:trace>
  <inkml:trace contextRef="#ctx0" brushRef="#br0" timeOffset="27267">9460 5456 22470,'12'21'-8866,"-2"-2"8793,-10 24 1,-20-2 0,-5 4 0</inkml:trace>
  <inkml:trace contextRef="#ctx0" brushRef="#br0" timeOffset="32485">11457 5793 23459,'22'-12'2352,"16"9"-2639,-19-18-260,24 19 384,-1-21 710,8 10-274,6-15-65,-25 17 1,2 0 29,0-1 1,0 0-495,2 1 1,0 0 128,-1-1 1,2 1 207,13-3 1,1 1 0,-13 4-1,1 0 1,9-1 0,0 0 0</inkml:trace>
  <inkml:trace contextRef="#ctx0" brushRef="#br0" timeOffset="32916">11670 6036 22110,'49'17'-2505,"-9"-13"2925,6 24-2060,-7-25 2186,3 26-927,-8-15 0,2 0 129,17 24-45,-17-18 1,1 2-629,0 5 1,-2 0 192,-7-5 0,-1 1 476,9 7 0,-2 1 0,13 16 1,-1 1-1</inkml:trace>
  <inkml:trace contextRef="#ctx0" brushRef="#br0" timeOffset="33341">11548 6381 20761,'-2'43'-5793,"19"-6"1908,-12 9 2800,36-4 698,-22 6-61,7-9 0,2 1 224,-9-9 1,1 1 4,13 25 0,1 0-748,-14-24 0,0 1 811,2 3 0,2 4 1,-2-3 168,-4-4 0,0 0 0,6 9 0,0 1 0,-8-14 0,0 1 0</inkml:trace>
  <inkml:trace contextRef="#ctx0" brushRef="#br0" timeOffset="34199">13482 5489 22110,'0'-10'-5666,"0"-1"3807,0 1 1155,0-5 245,0 5 34,-17-3 320,13 7-519,-12 1-259,6 3 2250,-2 0-85,0 20 33,3 4-665,9 12-650,20 0-584,-14-4 424,39 3-454,-24 0-54,9-9 0,3 0-227,9 11 417,-5-7 1,-1 0 55,5 2 591,-12-7 0,-2-2 610,-1 2-152,-1 2-933,-17-7-319,-4-6-515,-4 3 510,-21-7 515,-4 0 484,-23-5 1,22 0-1,4-3 1</inkml:trace>
  <inkml:trace contextRef="#ctx0" brushRef="#br0" timeOffset="34317">13497 5562 22200,'22'-16'1021,"-17"0"-3828,32 2 4632,-14-6-2187,9 7 364,3-4 115,-5 8 1,3 2-1,1 1 0</inkml:trace>
  <inkml:trace contextRef="#ctx0" brushRef="#br0" timeOffset="34633">14300 5478 22740,'-21'7'2812,"16"5"-5668,-31-6 3562,32 7-2342,-29-1 2846,10 11-1353,1-6 434,-10 20-454,20-14-1199,-4 8 1602,8 1-1744,25-8 716,9 15-1783,10-20 1689,21 7-114,-21-17 940,2-4 0,0-2 617,-2-1-24,22-23 1189,-37-1 42,-5-14-637,-10 4-1593,-6-9-486,-20 11-1120,14-10-1144,-31 8 2879,16 11 1,0-1 0,5 11 0</inkml:trace>
  <inkml:trace contextRef="#ctx0" brushRef="#br0" timeOffset="34935">14852 5510 23279,'-46'0'270,"2"0"-270,1 0 0,20 19 152,-10 2 425,30 21-2228,-10-12 913,13 1-678,28-8 83,-5-1-203,28-1 770,-9-5 6,3-2-262,5-8 2122,4-2-750,-14-4 0,0 0 1262,20 0-980,-13-6 1,-3-5 1275,-1-12-812,4-11-92,-33-2-1296,-6 7-613,-8-3-1417,-27-17-488,5 12 2583,-11 7 0,-4 3 0,-11 0 0,15 11 0,0 0 0</inkml:trace>
  <inkml:trace contextRef="#ctx0" brushRef="#br0" timeOffset="35999">16730 5221 21570,'0'24'-6205,"0"4"3986,0 7 1245,0 24 425,-14-9 597,12-4 0,0 0-333,-12 10 198,13-9 0,2 0-2282,-1 5 2369,0 14 0,0-25 0,0-2 0</inkml:trace>
  <inkml:trace contextRef="#ctx0" brushRef="#br0" timeOffset="36149">16512 5799 22830,'-9'-25'-8609,"7"-1"6973,-7-9 159,9 8 1267,17-17 1088,10 19 425,10-6-693,6 11-794,-4 1 923,5 0 1,5 3 0,1 0 0</inkml:trace>
  <inkml:trace contextRef="#ctx0" brushRef="#br0" timeOffset="36701">17305 5152 23729,'-22'-13'-3622,"16"3"-687,-16 4 5222,6 0-301,12 5-505,-24-1 693,25 18-1422,-8 12-145,11 11 189,0 5 1017,0-4-1400,0 24-39,0-12 602,-1-9 0,2 0-1107,12 7 1190,-12-11 1,1-2-516,11 3 498,-13 18 332,0-34-630,0 3 630,0-38-24,0-7 167,0-24 74,0 10-126,0-8 421,0 16-512,15 6 1483,8 28-704,8-5 510,3 35-1385,7-14 673,-8 10-555,-4-14 1,0-3 501,5 3-171,2-6 1,0-2-850,0-5 989,27 1-310,-39-10 1868,10-21-316,-19 15 766,4-54-1976,-12 37-456,-4-17 0,-1-2-968,-1 8-242,-18-15-866,13 31 76,-25 9 1014,26 18-813,-9 19 1803,12 23-1278,0-6 217,7-11 0,5-3-661,16 6 1849,-2-8 1,3-4-1,17-7 1,2 1-1</inkml:trace>
  <inkml:trace contextRef="#ctx0" brushRef="#br0" timeOffset="36899">17793 5026 23729,'-5'-11'-8933,"4"1"6877,-4 0 399,31 4 4689,7 0-1054,13 5-1159,13 16-1488,-25-12-899,8 35 1643,-28-17 0,9 24 1,-9-7-1</inkml:trace>
  <inkml:trace contextRef="#ctx0" brushRef="#br0" timeOffset="37371">19168 5474 24179,'-44'-20'-3446,"11"6"2282,-23-1 1214,26 10 151,-17 1 245,23 23 271,-5-14-59,13 36-1448,4-22 1067,2 20-597,6 7-581,1-11-454,22 18-948,12-26 519,10-4 470,6-8 1568,-9-13 166,0 6 326,15-8 841,-17-21 662,16-4 1232,-31-13-1582,-1-13-1242,-14 20-904,-6-12-1343,0 10 368,0 9-465,0-1-550,0 40-834,0 12 807,22 20 2075,-10-12 0,4-1 0,27 12 1,-22-14-1,0-1 0</inkml:trace>
  <inkml:trace contextRef="#ctx0" brushRef="#br0" timeOffset="37499">20097 5840 26607,'8'0'-3418,"-2"0"2977,-4-7 1,-2 5 0,0-6 0</inkml:trace>
  <inkml:trace contextRef="#ctx0" brushRef="#br0" timeOffset="40249">2893 12089 22110,'-27'20'1051,"6"-9"-347,-15 3 1,-3-1-288,2-9-616,2 7 1,2-1 182,7-9-849,-9-15-190,24-11-1069,0-29 135,11 9 1038,7 9 0,4 1-638,13-8 1055,-3 9 1,1 2-509,2-2 943,3 12 1,0 4 1084,-6 6 1972,17 25-1339,-17 9-1866,-18 10 0,-4 4 30,9 15-355,-7-15 1,-2 1-527,1 19-358,-21 2 253,15 1 567,-21-19 1,-3-1 960,8 18 542,-10-12 0,-3-3 453,1-1-488,6-10 1,0-2 632,-1-2 249,-13 6-643,25-21 153,-3-1-493,11-6 475,4-18-3244,20 11 2542,8-12-65,25 14-467,-9 0-49,20 0-172,-20 0-73,-6 6 1,1 2-725,9 9 2413,9 0-3082,-12 10-781,-4-24 2374,3 20 0,-1-21 0,1 8 0</inkml:trace>
  <inkml:trace contextRef="#ctx0" brushRef="#br0" timeOffset="40535">3412 12123 23549,'0'-16'-6475,"0"4"4256,-17 6 3013,1 53-756,-3-18 101,5 15 0,4 3-345,8 0-293,-10 14-722,12-20 1221,0-5 270,0-4-885,0-6 151,0-6 261,17-5 52,1-7 736,14-26 1091,-15-16-760,-5-15-449,-12-4-557,0-14-180,-16 16-622,6 8 1,0 1-1109,-11-1 1651,-9-14 0,26 37 0,-10-2 0</inkml:trace>
  <inkml:trace contextRef="#ctx0" brushRef="#br0" timeOffset="40799">4235 11787 23909,'-36'22'1711,"-5"12"-1951,9 16-421,14-22 0,0 0-180,-10 22 475,8-9 1,-1 1 52,6-10 1,0 1 88,-9 24 0,1 1-245,9-24 0,2-2-748,-3 11 0,2 0-983,-4 12 470,4-2 1569,2-4 1,0-5-1,3-3 1</inkml:trace>
  <inkml:trace contextRef="#ctx0" brushRef="#br0" timeOffset="41182">4660 12050 22020,'-19'13'1460,"-12"-9"-1192,27 25-3238,-28-5 3615,12 8-1173,-16 16 439,15-22 5,-2 20-491,17-24-789,-3 5 464,5-8 1096,4-7-1894,16 3 613,4-10 1040,23-1 135,-9-4 666,16-18 1013,-23-5-666,8-10-178,-14-11-157,-11 15-502,-1-20-1488,-31 20-1356,-10-16 194,-14 24 2063,-2-2 0,9 16 1,-1 4-1</inkml:trace>
  <inkml:trace contextRef="#ctx0" brushRef="#br0" timeOffset="41439">4858 11931 22650,'6'0'-90,"-3"13"-5382,-2 5 3251,13 10 310,-10 1 1164,10 0-250,-1 4 113,-10 3-122,13 0 0,0 2-1353,-11 10 2311,10-2 1,1-2-1268,-6-5 1333,8 21 0,-9-29 0,-3 8 0</inkml:trace>
  <inkml:trace contextRef="#ctx0" brushRef="#br0" timeOffset="41600">4812 12366 23909,'0'-19'-5936,"0"2"3808,23 1 4792,-18 1-2966,46 0-261,-20 0 0,0 0 808,29-1 0,-19 3 0,0 1 0,4 4 1</inkml:trace>
  <inkml:trace contextRef="#ctx0" brushRef="#br0" timeOffset="43309">6050 12444 24898,'-19'0'90,"2"0"-360,9 0-449,0-13-110,5 9 0,0-20 0,3 10 0</inkml:trace>
  <inkml:trace contextRef="#ctx0" brushRef="#br0" timeOffset="44466">7795 11123 23459,'-33'36'-389,"2"1"-118,17-8-715,4 3 108,3-6-255,5 1-342,-4 0 898,6-1-1323,19-3-24,-14-2-77,32-5 2283,-33-5 1,39-6-1,-11-3 1</inkml:trace>
  <inkml:trace contextRef="#ctx0" brushRef="#br0" timeOffset="44569">8005 11283 23099,'5'23'-9831,"-2"-2"9337,-3 26 1,0-4 0,0 4 0</inkml:trace>
  <inkml:trace contextRef="#ctx0" brushRef="#br0" timeOffset="45335">8907 11265 23819,'-22'37'-2312,"-12"4"2577,17-1-1413,-16 13 1032,17-23 1,1 3-52,-11 24 0,0 2-4,5-10 0,0 0 72,3-4 0,-1 2 1,1-3-297,-1 8 0,1-3-367,1 2 0,0 0-332,0-1 1,2-1 1054,1-1 0,1-1 1,2-1-1,1-1 0,1-1 1,0 0-1</inkml:trace>
  <inkml:trace contextRef="#ctx0" brushRef="#br0" timeOffset="46668">9387 11560 24089,'0'-10'-6296,"0"3"4168,0 24 1064,0 8 515,0 17 33,0 1 212,-11 22 387,9-12-761,-4-2 0,1 0-32,5 10-145,0-10 1,0 0 134,0 4 720,0-20 0,0-1 0,0 7 0,0-3 0</inkml:trace>
  <inkml:trace contextRef="#ctx0" brushRef="#br0" timeOffset="47016">9092 12105 22740,'-1'-27'-6659,"0"0"4570,1 0 1105,18-1 2143,-14 1-1416,38-1 1807,-4-5-543,13 12-777,-13 7 1,-1 3 1626,10 4-1215,-6 2 1,-1 5 767,3 22-1903,15-17 1497,-24 39-3198,-1-26 1103,-3 20-1415,6 4 270,-10-10 243,8 18 91,-17-22 854,3 10-905,-10-19 1676,0 9-959,-8-17 1112,1 6 134,-3-11 661,0 0 630,0-2-1482,0-21 360,0-4-435,0-28 261,0 9 115,0-8 1,0 10-1,0-3 1</inkml:trace>
  <inkml:trace contextRef="#ctx0" brushRef="#br0" timeOffset="47433">10252 12008 24179,'-41'-12'-2548,"4"10"2852,7-10-1275,7 26 2093,4 7-1103,10 18-982,3-5 41,6-1-674,0-9 7,17 4-491,5-13 1463,22 9-853,-9-22 1538,13 7 707,-20-9 571,6-22 790,-6-6-351,-17-11-44,9-15-874,-19 22-776,4-25-1295,-5 28-43,0-7-350,0 17-449,-16 9 849,13-4 7,-13 26 1044,16 2-1371,0 14-190,18 4 1632,-14-5 1,34 5-1,-13 1 1</inkml:trace>
  <inkml:trace contextRef="#ctx0" brushRef="#br0" timeOffset="47799">10898 11933 23099,'-19'15'540,"3"0"-628,16 18-3308,0-10 1503,0 3 571,0-5 377,0 7 327,14-8-1451,-10 9-105,10-18 669,-14 1 425,9-10 2028,1-17 240,6 11 979,-1-35-1108,3 3 510,-4-12-494,6-2-551,-8 16 126,0 5-994,1-4 1,-5 19-574,5-2 1630,-6 32-2332,6 7 612,-1 10-267,3 4-148,-1-5-68,3 1 275,-1 4-1505,16 15 181,-8-13 2704,13 8 0,-8-21 1,2-4-1</inkml:trace>
  <inkml:trace contextRef="#ctx0" brushRef="#br0" timeOffset="48182">11528 11969 23819,'-17'-9'-4276,"13"16"4231,-13 8 1115,17 17-3496,0-3 929,17-12 492,-13 8-135,30-23 989,-13 9 292,13-11 455,-7 0-276,-12-19 1310,-7-4-510,-8-11-962,0 4 272,0 8-2145,0 2 957,0-2-838,-16 11 456,13 15 1357,-13 29 66,16 28-283,0 2-70,8-16 1,0 0-284,-4 11 238,4-19 1,1-2-350,4 9-451,-10-4-816,11-5 363,-14 4 1368,0-15 49,0 5-1945,0-22 1046,-23-1 1179,17-28 0,-36 15 1,19-16-1</inkml:trace>
  <inkml:trace contextRef="#ctx0" brushRef="#br0" timeOffset="48468">12350 11817 25348,'0'-11'-6295,"15"1"9300,-11 5-3050,33 1 881,-19 1-2475,37 1 127,-18 2 1460,17 0 1,-9 15 0,2 3-1</inkml:trace>
  <inkml:trace contextRef="#ctx0" brushRef="#br0" timeOffset="48716">13582 11787 25168,'-22'-16'-4144,"17"2"-181,-44 9 6318,11-2-1057,-12 6 112,1-2-407,17 3-36,0 18-112,3-14 1055,-5 44 320,14-26-1883,2 41-1246,14-28-688,4 11-153,27-17-136,-20-1-964,50-6 291,-14-5 2943,16-8 1,1-4 0,-16-5-1</inkml:trace>
  <inkml:trace contextRef="#ctx0" brushRef="#br0" timeOffset="49399">13712 11193 24539,'0'-17'-6656,"-13"5"4913,10 30 1270,-10 2 1525,13 27-1982,0-4 329,0 8 466,0-7 0,0 1-708,0-11 0,0 2 904,-1 26 1,2-1-222,8-25 1,0-2-144,-7 10 0,1-2-922,14 10 578,-4-6 117,-10 2 403,10-17-592,-6-1-1130,-5-19 1642,9-6 1254,-7-22-503,8-12 858,-1-11-272,3-4-398,-1 9 736,0 1-308,1 1 24,2 7-786,-5 2 113,5 13 653,-7 2 16,7 24-1763,-5 12-792,4 8-19,4 25 2,-3-21 532,-2-4 1,0 0-703,3 3-1529,13 18 526,-9-31 1881,5-2 1050,-4-17 803,-2-6 601,2 0 284,10-24 506,-11 4-926,-2-8 0,-3-2 467,0-7-269,2-24-1181,-12 28-1306,-2-5-749,-4 17-192,0 25-74,0 11 205,0 30 598,0-3 57,0 3 329,0-3 127,0-12-288,16 9-691,3-20 1218,16-5 762,-9-8 534,-1-25 631,-8 14 291,-1-36-952,3 7 279,-9-12 892,2-18-1670,-8 29-1117,-3-11-652,-1 22-695,0 5-561,0 3 682,0 56-638,19-19 762,-17 12 0,1 2 1311,36 2 0,-35 2 0,16 0 0</inkml:trace>
  <inkml:trace contextRef="#ctx0" brushRef="#br0" timeOffset="49784">14767 11098 24718,'0'-8'-5935,"0"2"3716,0 17 256,0 7 424,0 14-595,15 1 414,-11-10 791,12-1 503,-16-12 0,9-3 0,2-3 0</inkml:trace>
  <inkml:trace contextRef="#ctx0" brushRef="#br0" timeOffset="49888">14903 11153 24269,'13'-23'-1678,"-1"-7"74,-1 27 3026,-4-8-3454,-2 31-2320,-4 2 4069,-1 24 0,0 3 0,0 7 1</inkml:trace>
  <inkml:trace contextRef="#ctx0" brushRef="#br0" timeOffset="51866">16353 11820 24898,'18'-7'3381,"4"-2"-2322,14 8-2129,1-6 1034,-1 5-392,7-4-597,5 3-484,-8 1 0,1 1 1512,-8 0 1,1 1-1,11 0 1,-1-1-1,21 1 1</inkml:trace>
  <inkml:trace contextRef="#ctx0" brushRef="#br0" timeOffset="52023">16785 12070 24539,'-12'4'2711,"-9"-2"-3091,13 0 696,20-2-3364,24 0 2977,22 0 1,-22 0-1,-1 0 1,27 0-1</inkml:trace>
  <inkml:trace contextRef="#ctx0" brushRef="#br0" timeOffset="52298">16935 11474 24449,'-61'-10'-1441,"7"1"1022,12 3 256,12 1 76,8 0-80,39 2 960,43 31-1074,-27-19 1,2 2-124,23 19 0,-2 4 46,-25-16 0,-3 3-78,1 13 1,0 6-1,-6-2-476,-6-4 1,-6 3 404,-5 11 0,-4 7 1,-5-5-377,-7-7 1,-6 0-397,-5 6 1,-4 3 0,0-4 1314,-2-2 1,0-3-1,-9 13 1,-1-2-1,12-18 1,-1 0 0</inkml:trace>
  <inkml:trace contextRef="#ctx0" brushRef="#br0" timeOffset="53101">18268 11189 23999,'-6'-6'-5025,"0"1"2977,3 24 1552,17 10-1380,-10 17 1207,12 6-277,4-2 79,-15 3-186,11-25 0,2 2 465,-8 14 0,-3 0-122,2-10 1,0 0-505,3 23 0,-2-1 940,-8 6 288,3-14 1,0-2 0,-5 1 0,0 10 0</inkml:trace>
  <inkml:trace contextRef="#ctx0" brushRef="#br0" timeOffset="53232">18145 11913 22830,'-7'-33'-7741,"6"0"5861,-6 0 352,7 1 1240,19 0 1418,13-7-663,12 9-464,-6 9 0,1 2 109,15 0 1,-16 8 0,0 2-1,18 0 1</inkml:trace>
  <inkml:trace contextRef="#ctx0" brushRef="#br0" timeOffset="53386">18975 11610 22200,'0'13'-6206,"0"2"4078,0-4 1064,0 2 515,0 7 123,0-3 183,0 20 0,15-14 0,3 8 0</inkml:trace>
  <inkml:trace contextRef="#ctx0" brushRef="#br0" timeOffset="53549">18843 11259 23459,'-4'-7'-9831,"0"1"9843,4 18 1,21-10 0,5 12 0</inkml:trace>
  <inkml:trace contextRef="#ctx0" brushRef="#br0" timeOffset="54049">19310 11593 21660,'8'17'-8603,"-2"3"5647,1-1 1482,2 11 688,-3-7 359,3 7 26,-2 2 235,0-7-1827,2 15 2179,-4-20 0,2 8-123,-3-17-900,6-1 1283,0-25 1245,12-15 65,-5-10-907,-1 8 1,1-1 723,6-8-826,-6 8 1,0 1 863,2 2 179,-1 2-542,-6 12-1078,-6 13 1074,5 11-1671,-6-4-278,3 47-572,-3-26 45,1 29-104,-2-20 24,0-3-208,-2-2-851,4 2 1687,-3-16 135,5 6 213,-4-19 1489,2 5-911,0-7 1468,0-22-813,3 16 1270,1-42-1436,1 26 567,0-24 286,6-5-1558,-4 16 720,5-7-1440,-9 19 961,8 12-263,-6 1 1260,5 10-559,8 22-1155,-4 8-34,-2-1 1,2 2-930,4 16-415,-5-13 1,1-2 1564,5 3 0,2 7 0,-8-18 1</inkml:trace>
  <inkml:trace contextRef="#ctx0" brushRef="#br0" timeOffset="54216">19165 11013 23189,'0'-4'-6385,"18"2"9102,24 1-3046,13 1 345,-18 7 1,2 1 0,-4-6 0,0 0 0,3 6 0,0 0 0</inkml:trace>
  <inkml:trace contextRef="#ctx0" brushRef="#br0" timeOffset="54533">21055 11290 25078,'-31'-9'-1630,"-13"7"2008,19-12-1983,-14 12 2334,15 17 225,10 15-1540,40 12-1226,-20 5-46,46-9 1085,-31 3-1103,24-1 1378,-6 10-1021,-19-16-728,15 10 1233,-32-28 1052,10 2-611,-40-15 1073,-11-15-136,-18 8-863,18-18 0,0-5 579,-11 1 0,18-2 1,2-3-1,-10-13 0</inkml:trace>
  <inkml:trace contextRef="#ctx0" brushRef="#br0" timeOffset="54649">21015 10947 22020,'54'-1'112,"0"1"-89,1 0-57,-3 15-885,-2-11 316,-16 10 0,0 2 475,17 5 0,-18-12 0,-1 1 0,11 7 0</inkml:trace>
  <inkml:trace contextRef="#ctx0" brushRef="#br0" timeOffset="54941">21925 11081 23999,'-22'-11'-2698,"-2"1"2065,-25 10 1758,13 18 463,-3-13-988,11 37-962,2-22 849,12 24-1469,-7 11 1131,19-11-589,5-5 0,3-1-1418,-2 6 502,27-11 0,4-3-422,-5-1 1385,3-12 0,3-4-564,25-2 1698,-15-7-353,-8-8 0,-2-5 1834,2-18-1220,-11 2 0,-4-4 932,-7-22-1775,-7 14 1,-3 0-189,-6-9-1093,-19 4 0,-5 1-1556,-1 5 2469,-10 6 1,-3 5-1,-1 14 1,-11 1 0</inkml:trace>
  <inkml:trace contextRef="#ctx0" brushRef="#br0" timeOffset="55220">22427 11118 23369,'-20'25'-1048,"16"12"-2231,-16-20 4676,7 16-2141,10 12-458,-11-9 905,14 26-529,29-26-917,8 13 238,16-28 1858,-8-8 0,-2-7-645,5-17 897,-2 0 1,-3-5 1548,-8-20-1808,-13 5 1,-3-1 679,-7-12-885,-7 4 1,-2-1-236,-3-7-830,-11 16 0,-5 0 719,-2 3 1,-4 4 0,-33-11 0,26 15 0,0 0 0</inkml:trace>
  <inkml:trace contextRef="#ctx0" brushRef="#br0" timeOffset="55601">23155 10935 25258,'-6'-2'-1915,"-1"1"2055,2 1 416,1 18-2103,3 25 45,20 3 312,-18-3 1,3-1-580,32 9-237,-27-5 1,-2 2-172,13 8 1846,-8-10 0,-3-1 1,-7 4-1,7 12 1</inkml:trace>
  <inkml:trace contextRef="#ctx0" brushRef="#br0" timeOffset="55722">23007 11484 23729,'-9'-29'-8595,"7"-1"6847,-7-1 63,9-2 1375,21 0 1094,22-15-333,-16 29 1,3 2 9,7-7 1,0 1-576,-5 8 1,0 1 518,3 0 1,1 0-1,0 1 1,1 1 0,1 1-1,-1 0 1</inkml:trace>
  <inkml:trace contextRef="#ctx0" brushRef="#br0" timeOffset="56249">23862 10907 23819,'-29'-10'-1529,"-12"-2"801,21 4 91,-13-1 619,5 24 1371,14 27-2105,5 6 263,8-3 1,2 1-1146,-1 8 1082,8-16 1,0 0-87,-6 2 0,0-2-342,13 21 183,-8-12 1,-3-1-1428,-1 2 950,16 14 53,-17-36 219,9-3 380,-7-17 554,6-21 1315,7-18 66,0-10-603,0 6 1,0 0 534,7-11-413,-4 9 1,0 1 342,2 0 525,2-4-368,-10 28-885,-2 6 621,-1 8-252,7 0-82,-2 20-1729,19 10 185,-12 9 238,0-9 1,1-2-474,5 8-700,12 11-218,-11-17 424,3-5 354,-1-4 1730,15-10 491,-12-5 401,17-21 833,-25 11-232,6-51-907,-22 29-331,-1-34-362,-10 8-727,0 13-883,-24-20-769,2 32-460,-18-3 857,22 17 1016,-5 6 695,21 27-232,-8 9-488,10 15-2055,21 13 2743,7-21 1,13 10 0,-1-18 0</inkml:trace>
  <inkml:trace contextRef="#ctx0" brushRef="#br0" timeOffset="56450">24530 10578 24179,'0'-18'-6206,"0"2"4168,19 5 5155,-14 4-2798,39 4 703,-11 1-318,13 22-2105,8 16-1182,-24 14 2398,-4 10 1,-6-4 0,-7 3 0</inkml:trace>
  <inkml:trace contextRef="#ctx0" brushRef="#br0" timeOffset="57152">25882 11065 23549,'-31'-13'-2965,"-21"4"3054,30 1-634,-41 5 1019,24 2 23,-10 1-134,5 18 626,16 6-724,-7 23 158,24-8-1135,3 13 61,27-21-1146,20 13 194,11-22 700,13-4 314,-24-11 1,-1-3 298,21-3 597,-9-7 0,-2-1 1664,2 2-343,-13-10 1,-3-4 1364,-6-1-358,7-17-1936,-26 7-1439,-14 13-3634,1 25 1331,-10 17 2482,14 12 1,18 4 0,4-7-1</inkml:trace>
  <inkml:trace contextRef="#ctx0" brushRef="#br0" timeOffset="57304">26828 11383 27867,'4'-6'-999,"-1"5"1,-3-6 0</inkml:trace>
  <inkml:trace contextRef="#ctx0" brushRef="#br0" timeOffset="57999">18225 13164 24359,'0'-9'-6386,"15"2"10331,-11 33-7070,10-5 1122,-14 29 1136,11-7 378,-5-6 0,-1 3-451,1-8 0,1 1-1257,3 26 0,0 1 2147,-6-22 0,0-2 0,5 11 0,0-1 0,0 18 0</inkml:trace>
  <inkml:trace contextRef="#ctx0" brushRef="#br0" timeOffset="58132">18110 13754 23549,'0'-29'-6385,"0"-11"4256,18 10 2286,16-16-314,11 21 653,11-5 1,-7 13-1,2 1 1</inkml:trace>
  <inkml:trace contextRef="#ctx0" brushRef="#br0" timeOffset="58503">18702 13171 22380,'-20'18'192,"-9"-14"594,25 37-3861,-20 2 2534,15 12-106,3-9 1,1 1-348,-2 16 577,7-23 0,0 3-387,0 0 0,0-1-840,0 22 762,-1-14 1,2-1 645,16 3-413,-15-14 1,1-2 226,14-2-1262,0 6 808,-2-29 1180,14-26 1703,-7-6-1324,-6-12 1,0-3 279,11-11-176,-9 13 0,0 1 591,8-15 328,-1 4 54,-1 6-870,5-1-1548,-7 20 1215,13 1 782,-16 18-735,17 23-1134,-18-17 568,9 47-1621,-9-29 270,0 27-513,1-10-761,8 19-1095,-3-15 3342,-1-10 0,1-3 1,11-1-1,11 5 0</inkml:trace>
  <inkml:trace contextRef="#ctx0" brushRef="#br0" timeOffset="58699">19625 13650 23369,'-21'-16'-4877,"-14"6"5147,7 5 117,-7 5 475,-12 20 601,20-1-747,4 20-1084,-1-6-9,21 3 292,-11 21-539,14-15-413,6-6 1,6-2-1665,21 0 1076,-3-13 1,2-4-277,26-4 1988,2-6 1,-15-7 0,-1 0 0</inkml:trace>
  <inkml:trace contextRef="#ctx0" brushRef="#br0" timeOffset="58849">19860 13715 23369,'0'-24'-6475,"0"3"4256,-15 5 1215,11 32 1104,-10 11 754,14 37-1609,15-12-870,-11 3-1639,32-4 3293,-5-15 0,11 2 1,3-18-1</inkml:trace>
  <inkml:trace contextRef="#ctx0" brushRef="#br0" timeOffset="59216">20232 13789 23459,'0'8'-6475,"0"3"4256,0 26 975,19-17 510,-14 8-331,32-25 2452,-15 9-1180,17-12-207,-17-15 1961,7-12-152,-18-7-205,3-20-626,-6 21-346,-8-19-2064,0 23 832,-12 32 1094,9 9-1231,-4 23 0,1 7-710,6 16 1195,-1-1 1,2 1-126,6-20 0,1-1 83,-7 11 0,2 2 129,10-3 1,1-3-420,-11 20-547,4-17 0,-1-2 567,-6-1 382,0 10 251,0-33-3044,0 0 3287,-21-15 1,16-22-1,-16-8 1</inkml:trace>
  <inkml:trace contextRef="#ctx0" brushRef="#br0" timeOffset="59832">21857 13651 24089,'1'-13'-5817,"-1"1"3915,0 4 481,-20 2 2498,-10 4-55,-11 1 27,-17 19 196,22 11-1004,-10 10 1308,20 20-759,4-21 229,10 24-1650,24-30-1833,23 12 455,9-29 1042,3-4 0,1-7 563,6-25 686,-2 5 0,-1-5 330,-27-2 1,-2-4-461,11-14 0,-2-2 234,-14 13 0,-3 0 391,2-12 0,-2-1 161,-4-22-1163,-8 30 1,0-1-197,-2 1 0,0-2-21,1-17 1,-2-1-408,-7 15 0,-2 0 320,0-24 1,-1 2-950,-10 1 675,4 25 0,3 3-580,11 2 908,-11 11 201,2 8 417,9 38 273,-9 27-139,11-18 1,2 3-69,-1 27 0,0 1 113,0-22 1,0 0 41,-1 18 0,2 0-374,6-18 0,1-3-124,-6 0 0,0-1-377,5-3 0,0 1-440,-1 6 0,-1-1-247,-3 16 541,4-21 0,-1-3 115,-5-7 520,-20-3 1588,-8-35-363,-24-22-277,11-11-703,20 1 1,2-3-297,2 14 1,4-1 190,4-29 0,3-3-128,-4 26 1,4-1 26,14-26 1,4 2-975,-7-3 745,16 26 1,6 3 655,16-9 646,14 23-306,-16 9 0,-1 7-353,11 25 0,13-13 1,-20 14-1</inkml:trace>
  <inkml:trace contextRef="#ctx0" brushRef="#br0" timeOffset="60133">22468 13612 24449,'-35'0'-270,"3"0"270,2 0 0,15 25-856,-3-5 946,16 25-1700,-6-11 736,8 4-723,0 1 1,0-2 0,0-1-181,25 6 269,0-14-90,28 1 2111,-14-20 235,24-24 1319,-29-4-1145,-5-8 0,-4-4 324,-5-13-876,-10 2 0,-4-1 369,-1-12-724,-5 19 1,0 1-718,0-13-640,-17 5-2055,13 5-459,-31 0 3454,30 16 1,-14 3 0,19 14 0</inkml:trace>
  <inkml:trace contextRef="#ctx0" brushRef="#br0" timeOffset="60333">23112 13517 24718,'0'5'-5486,"0"12"3358,0 18 794,0 6-564,0-6 33,0 4 122,0 3 1686,0-1 0,0-1 0,0-2 0</inkml:trace>
  <inkml:trace contextRef="#ctx0" brushRef="#br0" timeOffset="60499">23460 13392 25168,'1'-19'-6012,"0"2"3805,-1 6-1405,0 4 1373,0 21 2347,-12-11 0,9 32 1,-9-13-1</inkml:trace>
  <inkml:trace contextRef="#ctx0" brushRef="#br0" timeOffset="60716">22408 13113 23549,'0'-30'-5126,"28"1"7399,14-7-886,15 10-586,-26 10 1,-1 2 239,16-4-251,2 5-298,0 4-36,0 4 1130,-3 4-1425,-1 1-2229,11 21-985,-18-15 2573,8 37 1,-22-25 0,-1 18 0</inkml:trace>
  <inkml:trace contextRef="#ctx0" brushRef="#br0" timeOffset="60899">23250 12663 24359,'13'-13'-21,"-3"4"581,11 5 79,-12 19-4398,-2 14-779,-7 12 4252,0 13 1,0-3 0,0 4-1</inkml:trace>
  <inkml:trace contextRef="#ctx0" brushRef="#br0" timeOffset="80322">10483 4922 24539,'0'-31'-5037,"20"14"7567,-16-7-3587,33 13 3214,-5-18-1557,11 5 466,13-9-733,-16 9 0,1 0-108,-7 5 1,2-2 465,7-3 1,5-2 0,-3 1-485,-3 2 0,3 0 119,11-5 1,7-2-1,-7 4-738,-11 5 0,-2 3 276,-1 0 1,2-1-1,-3 4-994,-2 2 0,-4 4 1109,15-2 0,9 1 1,-26 9-1</inkml:trace>
  <inkml:trace contextRef="#ctx0" brushRef="#br0" timeOffset="81265">11505 3992 23459,'-9'-18'-7088,"4"5"4030,0 2 1783,5 4 1838,-1-2-504,1 2 32,21-2 2338,4 2-1856,1 4 1936,30-1-114,-35 4-94,40 21-1216,-35-16 196,7 39-1417,-15-23-2221,-2 22-394,-9-4 330,2 7-388,-8 4-141,2 8 615,-14-11 1,-2 1 2243,11-9 1,-2 1 0,-18 13 0,-4 0-1,12-15 1,0 0 0</inkml:trace>
  <inkml:trace contextRef="#ctx0" brushRef="#br0" timeOffset="82066">12345 3617 24269,'-13'-10'-5439,"-5"0"4830,16 4-1729,-9 1 3042,10 19-1266,-2 14 383,24 31-961,-15-1 223,4-25 1,1 2 478,-2 4 0,-1 0-626,7 23 1180,-6-12 1,1 0-1342,11 5 903,-16-14 1,-1-2-213,7-3-379,-1 8-80,-9-29 1306,4-3-662,-3-29 885,1 12 904,6-60-769,0 32-272,0-16 1,1-4 669,7-7-508,-6 19 0,0 1 373,9-15 583,0 5-915,2 5-572,9-4 1202,-4 18 211,17 2 177,-17 20 54,4 5-295,-10 4-553,0 21-1418,-1-16 813,5 55-2476,-5-34-164,5 33-1008,-8-21-387,2-1 3263,10 14 0,-3-15 0,7 9 0</inkml:trace>
  <inkml:trace contextRef="#ctx0" brushRef="#br0" timeOffset="82436">13418 3637 23729,'-22'-18'-4577,"17"2"1226,-55 9 5518,36 2-1280,-17 9 0,-1 8 746,3 17-1144,3-3 1,5 4 26,12 22-956,4-15 0,2 0 544,11 7 368,-5 12-2016,29-20-798,-17-3-291,44-5 743,-9-1 552,12-14 1450,-16-4 1,-1-6 651,6-19 353,-8 2 0,-3-2 891,-1-23-871,-12 8 1,-3 0 475,-4-9-1361,-5-13 326,-5 5-1520,0 15-558,-18-5-1257,14 17 348,-27 11 2224,28 20-46,-9 17-193,12 28-666,20-7-324,-11-13 1,1-1-429,14 5 1945,10 10 0,-18-22 1,17-1-1</inkml:trace>
  <inkml:trace contextRef="#ctx0" brushRef="#br0" timeOffset="82983">13775 3607 23729,'0'-10'-4587,"0"26"2459,0 8 1154,0 17 335,0-1 123,14-6-406,-10 0 504,10 1-1816,-2-2 1433,-9-1 609,10-5-426,0-3-10,-10-5 115,9-4-171,-5-4 419,-2-6 896,5-2 1077,-4-21-1093,-1 14 1743,2-40-1342,2 21 43,2-26-417,2 4 443,0-2-361,2-2-780,-4 18 0,1-1 325,5-11-809,10-14 1292,-13 39-47,3-3 395,-6 20 233,-1-3 513,1 4-864,5 22-1919,0 5-267,7 26-314,-7-13-453,7 12-42,-11-23-454,3 4-920,-4-14 1060,-5-3 885,3-8 1559,-6-1-166,0-7 2365,-2-17-1634,0 13 765,1-46-709,0 28 195,1-44-36,-1 31-817,2-19 919,-1 27-1726,4-2 1269,-1 20-51,8 3 1746,-3 30-2977,12 7 408,-7 13-538,7-1-307,-7-9-382,3 0-212,-1 0-1586,13 10-329,-6-14 3900,11 5 0,-11-20 1,2-1-1</inkml:trace>
  <inkml:trace contextRef="#ctx0" brushRef="#br0" timeOffset="83282">14705 3693 24269,'0'-17'-5486,"0"4"3267,0 5 1245,0 4 335,0-1 214,16-2 2834,9 0-787,8-5-959,4 1 1510,-10-2 38,-1-1-136,7-11-222,-13 5-174,5-16-2530,-19 12-537,-1-13-511,-5 15-184,-23-2-89,17 11-373,-38 4 1973,18 4 397,-21 17 1112,3 15 625,19 11-678,-2 8-123,25 15-1809,-7-11-235,30-8 1,8 0 1134,11 5 1,3-18 0,3-3-1,-12-10 1,0-1 0</inkml:trace>
  <inkml:trace contextRef="#ctx0" brushRef="#br0" timeOffset="83666">15855 2425 24449,'-43'16'5082,"7"2"-4137,-3 19-1349,14-4 0,1 2-182,5-6 0,0 3 225,-2 9 0,-1 5 0,4-2-131,1 0 0,4 1 179,0 7 1,2 6-1,3-5-704,2-4 0,4-1-773,8 15 1,6-1-409,-1-19 0,4-4 152,10 2 1,4-2 1893,1-1 1,2-2-1,5-1 1,2-2 0,4-2-1,-1 0 1</inkml:trace>
  <inkml:trace contextRef="#ctx0" brushRef="#br0" timeOffset="84082">16437 2472 23729,'-9'18'-3791,"3"-2"1640,6 21-1176,0-10 3003,0 2 1,0-6 0,0-2-1</inkml:trace>
  <inkml:trace contextRef="#ctx0" brushRef="#br0" timeOffset="84200">16607 2555 21930,'0'49'-6295,"0"-6"3536,0 12 2493,0-4 0,0 6 0,0 5 0</inkml:trace>
  <inkml:trace contextRef="#ctx0" brushRef="#br0" timeOffset="84834">17535 2357 21750,'-29'54'-1797,"12"-6"297,5 6 266,12-4-144,0 7 399,0 4 280,0 5 175,0 0-1073,0 1 1102,0-24 1,0 0-80,0 22 244,8-18 1,1-2-65,-4 1 115,26 5-130,-28-26-125,11-6-544,-4-7 819,0-6 768,8-4 970,3-44 66,-6 11-757,0-13 0,0-4 481,4-6-712,-6 19 1,1-1 21,-2 4 0,0 2 238,6-12-242,11-4-733,-13 28 709,12 8 1045,-11 24-1934,23 37-511,-18-2-340,1-4 1,2 0-879,0 4 1833,-7-18 0,0 0 0,11 8 1,0-3-1</inkml:trace>
  <inkml:trace contextRef="#ctx0" brushRef="#br0" timeOffset="85098">18357 2922 23639,'-19'-8'-3021,"15"-4"-2059,-38 11 7078,14-4-1166,-11 5 122,14 15 204,-1-12-435,22 30-1989,-22-28 2457,24 35-261,-7-23-1537,9 32-735,26-21-560,8 13-132,15-28 1149,1 6 1604,4-17-1110,-16 3 1538,19-28 150,-39-7-466,3-27-381,-21 12-1330,-18-13-1582,14 25 2163,-38-6 0,36 17 0,-17 3 0</inkml:trace>
  <inkml:trace contextRef="#ctx0" brushRef="#br0" timeOffset="85832">18692 2773 22740,'-14'33'-3196,"11"1"562,-10-1 2468,13-1-1153,0-6 439,0 2 342,0-1 67,13 9-1995,-10-12 1088,11 6 350,-2-15 14,-10-2 122,10-6 945,-4-3 707,0-20 215,6-14 1323,-3-29-1246,-3 6 452,-2-4-758,0 17 242,-2 5-1556,0 1 125,-2 9 11,-1 0-277,1 14 761,0 2 81,3 29-822,0 11 78,3 11 321,-1-9 0,0-1-359,6 10 302,-1-5 0,1-1-420,5 3-715,14 17 410,-12-32 830,28-4 1291,-23-14 483,24-31 1128,-31 6-211,9-41-681,-17 21-840,-5 3 1,-1 0 189,-1-7-663,-3-11-961,0 14-741,0 15-632,0-2 391,0 42 758,0 5 327,0 20 190,14 9-325,1-17-188,12 22-116,-13-27-506,7 7 677,-12-14-288,10-11 1446,-7 0-115,0-9 1743,-4-18-552,3-8-47,-3-10-196,3-16-415,-4 20 394,2-10-1194,0 10 132,-2 16-802,6-9 599,-5 23 1353,9-6 316,-5 22-2444,21 9 101,-14 21-3156,20 8 3569,-19-7 1,9 0 0,-8-13 0</inkml:trace>
  <inkml:trace contextRef="#ctx0" brushRef="#br0" timeOffset="86332">19638 2817 23099,'40'0'540,"5"0"-450,-22-19 252,22 14 30,-28-29-1215,19 30 1417,-23-27-819,10 6 203,-20-7-1080,11-11 115,-14 19-625,-23-14-621,-4 24 2146,-20-2-739,4 38 2300,19 10-1752,8 31-132,16-7-1149,25 4 83,-3-27 0,4-3 1608,3-6 0,3-2 0,5 7 0,1-2 0,-9-10 0,1 0 0</inkml:trace>
  <inkml:trace contextRef="#ctx0" brushRef="#br0" timeOffset="86716">20213 1977 23819,'0'-8'-5846,"11"1"8981,-9 2-3684,9 2 2061,-5 2-592,1 15-3236,6 3-219,-1 18-788,-2-7 3176,2 12 0,-4-16 0,0 9 0</inkml:trace>
  <inkml:trace contextRef="#ctx0" brushRef="#br0" timeOffset="86899">20355 1958 23099,'15'39'-3277,"-11"-7"0,10 3 0</inkml:trace>
  <inkml:trace contextRef="#ctx0" brushRef="#br0" timeOffset="87248">20668 1544 24539,'0'-10'-6386,"25"3"9844,-19 22-7289,44-11 4909,-30 31-2846,23-31 2515,-10 37-1573,17-6-374,-10 11 1146,2-3 1,0 1-2009,2 4 2364,-3 2 0,-2 1-1859,-7 2 1582,-8-4 1,-1 1-2084,-4 13 1880,-7-6 1,-2 1-154,-7-20 0,-1-2 316,2 12 1,-4 2 80,-14 3 1,-3-1 167,7-13 0,-3 2-628,-8 4 1,-6 3-1,1-4 634,2-5 0,-1-1 0,-9 12 0,-2-2 0,9-18 0,1 1 0</inkml:trace>
  <inkml:trace contextRef="#ctx0" brushRef="#br0" timeOffset="93599">15947 3961 21121,'0'0'0</inkml:trace>
  <inkml:trace contextRef="#ctx0" brushRef="#br0" timeOffset="95699">16060 4048 21660,'7'-11'-2085,"-1"8"4351,-2-8-3914,1 11 2031,-1-9-1140,-1 7 1579,6-12-1338,-3 6 241,5 0 1076,-1-5-1725,0 9 2372,2-6-1142,10 4 944,-5 0-1163,17 0 915,-13 4-514,19 0-586,-15 1 481,10 1-1111,5-1 574,-8 0-312,27-3-83,-21 1 535,-4-2 0,1 0 280,10-4-88,7 0 1,2-2 134,7-1-92,1 2 0,1 0 27,2-1-133,-9 4 1,1 1-25,-23 2 1,1 0-115,20-1 0,-1 1-26,13-1-64,-29 3 1,1 0-30,-1 1 0,-2 0-162,18 0 198,-10 1 1,-1 0-159,8 0 198,-11 0 0,1 0-119,7 0 42,-9 6 0,0 0-292,10-3 328,12 8-325,2-2 158,-14-7 154,-7 7 1,-1 0-331,8 2 240,-7-2 1,-1 1-136,6 5 61,13-1-63,-20-3 211,0 2-198,-1-1 40,15 8-48,-13-3 211,-7-2 0,0-1-291,5 4 436,-5-2 0,0-1-367,5 1 82,15 6 196,0-3 23,-12-4 82,-6-3 1,-1 0 109,7 2-64,-8-2 1,-1 0 159,7 3-204,0 2 0,1 2-89,2 0-6,-4 2 0,0 0-247,-2-1 91,-7-3 1,-1 1-110,7 2 96,-7-3 0,0 1-59,6 3-28,8 7 28,-3 1-42,-11-4-67,17 15 86,-21-15-276,15 15 164,-17-16-118,6 5 95,-10-9-83,1-2 340,-2-1 165,8 7-149,-8-8 384,12 15-298,-12-15 335,9 14-391,-11-12 85,3 6-291,-6-6 9,-2-2-1,0 1-103,4 4 88,-6-5-315,7 7 93,-9-12-924,4 1 806,-6-6 830,1-2 0,-4-2 0,1-1 0</inkml:trace>
  <inkml:trace contextRef="#ctx0" brushRef="#br0" timeOffset="96134">19822 4814 21570,'12'0'450,"-11"15"-4989,31-11 5581,-7 22-2800,7-9 1678,15 13-280,-17-4 67,22 9-783,-21-17 135,9 6 1875,-1-6-1259,-11-5 1527,20 0-562,-21-8 401,14-2 179,-18-3-145,18-35-301,-22 12-1022,0-13 0,-1-5-344,-3-6 546,-2 2 1,0-3 0,1-13 0,-6 20-1,0 0 1</inkml:trace>
  <inkml:trace contextRef="#ctx0" brushRef="#br0" timeOffset="98034">20198 5632 23099,'0'-5'-5486,"0"1"3628,0 0 883,0 1 337,0 1 392,0 21-58,14 9-492,-10 15-962,10 4 1188,-4 17 258,-7-12 183,6-17 0,0 1-345,-7 30 419,5-19-40,-6-12 1,-2-2 787,1-2 278,4 8-140,-3-27-663,2 0-519,-3-33 825,0 1-509,0-23-136,21-18 238,-16 9-713,12 3 0,3 1 530,6-10 97,-10 21 0,2 1 488,19-7 1,-8 6 0,1 3 0</inkml:trace>
  <inkml:trace contextRef="#ctx0" brushRef="#br0" timeOffset="98383">20980 5741 24359,'-43'-21'-3566,"3"9"3283,-5 3 450,12 27 1319,3-13-628,11 39-1566,3-23 652,8 24-1192,-2-10 1156,9 3-904,-2 0-12,24 13-1669,-15-15 1361,13-9 0,5-3 503,8-2 37,10-3 1280,3-13 327,-12-6 718,1 0-144,-2-17 1481,-3 12-260,-5-36-1675,-5 4-430,-9-12-786,-6 14 1,-2 0-1039,-2-6-653,-18-11-843,13 19-380,-33 6 432,33 4 2506,-32 6 0,32 4 1,-12 3-1</inkml:trace>
  <inkml:trace contextRef="#ctx0" brushRef="#br0" timeOffset="98788">21545 5640 23369,'-30'16'2575,"-12"-12"-2625,38 25-3014,-15-15 3708,6 13-1527,10-2-356,-9 2 951,12 15-1308,0-7-531,19 22-282,-14-24 1733,36 16-1494,-10-26 1455,13 2 891,15-18 228,-21-3 1094,22-20 881,-24-13-923,-10 3 1,-1-3 841,2-19-638,1-3-635,-12 18-787,-6 2-967,-3 4-236,0 5-499,-4 11 289,0 4 573,-1 7 1181,1 16-1964,3-12 943,2 39-527,2-19-256,1 26 134,3-8-567,2 1-889,14 17-258,-7-18 2184,1-16 0,2-3-329,5-1 1141,18-10 1076,-13-5-635,4-32 0,-1 3 1,1-24-1</inkml:trace>
  <inkml:trace contextRef="#ctx0" brushRef="#br0" timeOffset="98981">22478 5655 23549,'1'-60'-1828,"1"9"0,-3 2-420,-17-9 1361,17 12 1,-2 5 325,-15 19 441,5 2-402,9 38 802,-9 1-699,13 23 432,-3 2 1,-1 3 291,2 15-175,-2 4 1,0 1-325,4-2-169,9-22 0,-1-1-647,-3 10-512,12-4-2029,-4 6 2096,-10-18 1246,11 1 1,-5-20-1,2-5 1</inkml:trace>
  <inkml:trace contextRef="#ctx0" brushRef="#br0" timeOffset="99118">22218 5709 24449,'-12'-28'-9076,"-8"3"7428,18 6 695,-9 4 173,11 4 457,21 5 2085,15 3-1136,13 3-1526,8 0 1184,-21 7 1,0 3 0,18 11 0,-17-2 0,-1 0 0</inkml:trace>
  <inkml:trace contextRef="#ctx0" brushRef="#br0" timeOffset="99386">22785 5955 23549,'13'5'-2072,"-1"-2"1670,15-2 935,-9-17 173,21-3 425,-15-1-874,9-12-126,-6 9-40,-8-8 168,1-10-195,-13 17-885,-3-19-536,-4 20-832,-17-8 0,13 15 134,-31 2 1248,31 5-891,-33 4 2171,16 3 347,-15 19 1289,15 11-893,8 11-89,13 7-1258,0-6-2278,0 4 1690,0 1 264,27 1 0,-2-2 0,25-2 0</inkml:trace>
  <inkml:trace contextRef="#ctx0" brushRef="#br0" timeOffset="99920">23837 4970 24539,'-16'-12'-4062,"12"2"21,-11 0 4511,15 5-1138,-14 1 1565,2 2 237,-14 24-607,2 12 0,0 5-818,6-5 1,0 4 500,-6 9 0,-2 6 0,2-4 583,3-4 0,2 0-709,0 8 0,0 6 0,3-5 126,4-6 0,4 0-748,-1 5 1,1 4 0,7-5-856,15-8 0,4-1-290,-6 12 1,6 0 1563,28-9 1,7-6 0,-16-10-1,2-2 1,16 6 0,0 0 0</inkml:trace>
  <inkml:trace contextRef="#ctx0" brushRef="#br0" timeOffset="100388">24440 5042 22740,'-17'21'-1188,"13"8"-1901,-13-14 4167,6 0-2472,8 11 1107,-8-14-1,11 9 1,0-6 0</inkml:trace>
  <inkml:trace contextRef="#ctx0" brushRef="#br0" timeOffset="100502">24520 5049 23009,'10'22'-8765,"-2"0"5530,-8 25 2076,-15 0 1216,11 9 1,-4-23 0,0 1 0,8 2 0,0-1 0</inkml:trace>
  <inkml:trace contextRef="#ctx0" brushRef="#br0" timeOffset="101165">25222 5258 24539,'-14'-15'-6259,"-1"0"4883,-2 7 1980,-2 2 110,17 27-1351,-6 1 751,4 26-479,2 0-1135,-4 10 1632,4-8 0,1 2-139,0-13 1,0 2-221,0 5 1,1 4 0,-1-4-285,1-5 1,0-3 367,0 12 1,0-2-460,0 10 451,0-7-36,0-9-221,0 3-1,0-20-789,11 0-93,-8-35 1858,19-14 1007,-14-14-1075,5 3 1,1-2 312,5-14-368,-2 7 0,0-1 645,5-5-589,-5 14 0,-1 4 1157,1 9-746,13-6-715,-15 45-681,17 9 52,-14 14-267,-2-6 1,1 1-1500,6 12 1045,-8-14 1,1-1-1338,8 15-235,5-2 2311,0-3 0,8-6 0,1-2 0</inkml:trace>
  <inkml:trace contextRef="#ctx0" brushRef="#br0" timeOffset="101418">26078 5855 25078,'-19'-26'-6706,"14"3"3728,-34 6 3902,34 2-2531,-40 8 3121,25-3-1194,-21 9 792,13-3-1368,2 4 2000,1 17 626,-4 9-1390,14 10 477,-1 16-2512,16-18-164,17 12-1031,-13-16 362,41-2 771,-21-4 387,7-13 0,3-3 179,8 8 258,22-9 971,-32-1 584,4-23 1467,-19-10-1608,-8-8-1921,-2-23-200,-7 21 663,-10 4 0,-3 2 0,-10-4 1,-21-8-1</inkml:trace>
  <inkml:trace contextRef="#ctx0" brushRef="#br0" timeOffset="101981">26467 5766 23099,'0'12'-6205,"0"2"4166,0-2 975,0 4 425,0 14 214,0-6 211,0 23-14,0-18-1369,0 16 1687,0-20-180,0 2-180,0-9-269,0-7 179,12-2 684,0-29 894,15-12 325,-6-14-259,1-3-89,-4 10 286,6-17-442,-8 15-367,7-13-304,-13 35-317,2-6-395,-7 23 1806,4 11-2177,-5 18-454,8 25-28,-7-6 744,-1-12 0,1-1-611,1 4-303,1 20 279,-3-31-1625,1-3 1820,-1-9 398,0-12 1206,2 4-495,0-20 656,5-11 143,-2-8-56,6-7-231,-3 7 0,0-1 472,6-6-454,-5 6 0,1 2-691,8 1 1248,-11 9-1038,9 5 597,-14 27-1869,2-6 1097,-3 35-1120,0-18-104,0 21-615,6 13-641,-3-14 545,2-4 1,1-2 1255,3 2 1,7 7 0,-5-21 0</inkml:trace>
  <inkml:trace contextRef="#ctx0" brushRef="#br0" timeOffset="102298">27207 5867 22020,'0'13'-6026,"13"-10"7010,26 10-776,4-4 108,-8-6 519,5 6-466,18-9 248,-13 0-257,10-15 2024,-11-2-830,-17-2-327,6-20-783,-24 23-803,-2-33-518,-28 26-579,-7-11-187,-12 22 661,-3-5-571,-4 16 1179,9-3 482,-16 23 1134,26 11-65,4 28-455,17-7-1112,7 4-1642,24-13-356,3-1 825,-2-20 1,3-1 1429,24 17 0,-22-20 1,1-2-1,1 0 1,1 0-1</inkml:trace>
  <inkml:trace contextRef="#ctx0" brushRef="#br0" timeOffset="102718">27872 4962 22380,'0'34'-6386,"10"-16"3009,-7 19 2259,7-20-279,-10 20 1357,0 1 1,0-10 0,0 6 0</inkml:trace>
  <inkml:trace contextRef="#ctx0" brushRef="#br0" timeOffset="102865">27990 5026 23369,'15'-14'441,"-1"19"-1941,-3-1 542,0 40-2377,-3-18-98,3 29 3130,-2-6 1,3 5 0,-1 3-1</inkml:trace>
  <inkml:trace contextRef="#ctx0" brushRef="#br0" timeOffset="103338">28392 4582 23639,'7'-4'2861,"3"0"-1304,2 2-805,12 1-837,-4 1 107,27 17-1125,-17 15-551,17 14 334,-13 11-1093,1-2 1053,-10-7 1,-2 3 52,-6-11 1,-1 2 153,4 13 1,-2 5 138,-8 4 1,-4-1 414,0-14 0,-4 3 536,-7 5 1,-5 5-1,-2-4-271,-1-5 0,-4 0-293,-3-8 1,-4 3 0,-3 0 0,2-4 842,-11 10 0,-1-3 0,2-5 1,-2 1-1,1-3 0,-7 2 0,1-1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1:59:39.671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2183 1187 9422,'-18'-7'629,"13"0"-89,-27 4-360,28 20-90,-10-1-90,14 23 180,0-1-508,0 8 688,0 9-1198,19 8 793,-17-30 0,1 1 90,15 1 0,0 1-90,-15-1 0,-1 0 90,15-1 0,0 1-45,-13 31 0,11-35 0,1 1 0,-8 8 0,-2 1 90,11 18-135,-11-22 0,-2-2 45,-4 7-504,0-4 504,0-6 89,0 1-89,0-12 353,-19-2-443,-2-29-90,-23-21 180,9-14-186,11 2 0,2-4 186,8 14 0,1-2-30,1-7 0,-1-6 0,3 4-15,1 0 1,2 2 88,0-16 1,1-1-45,3-1 0,2 2-45,-1 15 1,2-2 44,4-2 0,1-4 0,3 5 0,3 7 0,2 2-45,-5-11 0,5 2 45,11 17 0,-1 3-90,-2-22 364,24 9-274,-16 8-90,-1 10 90,-3 8 0,7 7 0,-9 19 0,7 18 0,-16 8-800,2 13 800,-11-6 0,1 4 0,-5 4 0,0-16 0,-1 1 0,0 19-45,-9-12 0,-1-1 243,5 4-1457,-12-14 0,-3 0-90,5 1 1349,-6 4 0,-1-18 0,8-4 0</inkml:trace>
  <inkml:trace contextRef="#ctx0" brushRef="#br0" timeOffset="388">2875 1556 9332,'-20'14'899,"3"11"-899,17 6 0,12 22 0,-9-19 90,9 22-90,-12-25 360,0 9 270,0-22-1,0-2-809,0-79 0,0 27-895,0-12 1,0-3-6,0-1-89,0-5 180,0 1 866,10 18 1,1 0 0,-5-17 0,5 21 0,-1 0-1</inkml:trace>
  <inkml:trace contextRef="#ctx0" brushRef="#br0" timeOffset="717">3330 1752 8882,'17'-36'0,"-13"4"90,27-1-90,-27 2 90,26 1 90,-18-17-180,6 12 180,-9-21-270,-9 27 0,0-4 90,0 15-90,0 7 180,-19 5-90,-2 3 90,-3 24-90,-9 13 0,16 12-1040,-3 8 1130,7-11 0,13 3-90,0 0 0,0-3-180,0 0-629,25-3-2145,11 10 2954,15-14 0,-23-15 0,0-1 0,18 3 0</inkml:trace>
  <inkml:trace contextRef="#ctx0" brushRef="#br0" timeOffset="1035">4155 1842 8882,'0'-50'989,"0"9"-719,22-8-90,-16 8 90,14 7 0,3-2-2773,2-18 2683,-12 18 0,0-2-45,4 1 0,-4 0 1143,-10-20-1188,2 11 0,0 1 0,-5-2-135,-9 13 0,-1 1-45,6 4 539,-32-2-449,21 47 0,-6 47-225,14-29 0,4 2-810,12 14 0,2 0 630,-10-14 0,3-3-45,15 3 1,0 0-138,-17 0 1,0 0 136,19-1 1,-1 0-46,-17 0 0,0-1 495,19-1 0,0-1 0,-16 31 0,15-1 0</inkml:trace>
  <inkml:trace contextRef="#ctx0" brushRef="#br0" timeOffset="1185">4238 2149 8522,'0'-39'810,"0"2"-810,0-8 0,24 8 0,-9 4 0,3 0-270,30-6-1314,-12 4 1,0 1 953,15-4 630,-4 5 0,2 2 0,-19 13 0,-1 1 0,11-5 0,1 0 0</inkml:trace>
  <inkml:trace contextRef="#ctx0" brushRef="#br0" timeOffset="1367">4988 1425 8792,'-32'15'720,"12"-1"-630,9 19-180,11-9 90,0 4 0,0-2 0,19 2 0,-14 1-1170,31 1 181,-32-1-91,29-1 1080,-29-3 0,28-1 0,-13-3 0</inkml:trace>
  <inkml:trace contextRef="#ctx0" brushRef="#br0" timeOffset="1518">5012 1103 10591,'-16'-29'720,"-6"4"-720,20 7-360,-15-1-2339,15 12 1080,-6 14 1619,27-4 0,-15 34 0,15-11 0</inkml:trace>
  <inkml:trace contextRef="#ctx0" brushRef="#br0" timeOffset="1767">5445 1282 11041,'21'24'0,"11"24"0,10-28-2966,-9 10 1,-1 2 1976,9 1-218,-3-2 1,1 0-414,5 5 1683,-14-14 0,0 0 1,9 7-1,0-2 0</inkml:trace>
  <inkml:trace contextRef="#ctx0" brushRef="#br0" timeOffset="1924">5985 1084 10051,'-40'-5'90,"3"1"-90,12 4 0,-4 25 0,-13 21 45,25-17 0,0 4-3450,-10 25 1,0 1 3404,11-17 0,1 1 0,-4 18 0,1 0 0,7-14 0,-1-1 0</inkml:trace>
  <inkml:trace contextRef="#ctx0" brushRef="#br1" timeOffset="5817">7688 1263 24359,'-7'0'1169,"1"0"-1169,1 0 0,2-13-3242,25 10 3887,7-9-593,16 12-2511,16 15 2293,-23-11 1,15 25 0,-18-11 0</inkml:trace>
  <inkml:trace contextRef="#ctx0" brushRef="#br1" timeOffset="5958">7812 1577 23189,'-14'9'2434,"11"-3"-3848,-10-2 3209,6-2-3780,28-2-526,6 0 2481,23 0 0,7 0 0,-9 0 1</inkml:trace>
  <inkml:trace contextRef="#ctx0" brushRef="#br1" timeOffset="6856">9028 575 24898,'0'-18'-6205,"0"3"4166,0 4 1335,0 6 65,0 18 303,0 10 32,23 12-292,-18 7-1073,33 1 1523,-34 9-2,12-5 0,3 2-220,-8-9 0,0 2 202,2 6 0,0 5 1,0-3-69,-2-3 0,-1 0-608,0 4 1,-1 4 0,-1-4 388,-2-7 0,-1-1-133,0 1 0,-1 3 0,1-5 577,0-7 1,-2-3-1,-2 8 1,-2-3 0,1 8-1</inkml:trace>
  <inkml:trace contextRef="#ctx0" brushRef="#br1" timeOffset="7017">8903 1333 23369,'-8'-47'-7020,"6"3"5464,-6 4 77,8 2 1169,0 2 104,22 3 1401,-16 3-1121,42 5 95,-5-7 1294,13 13-1458,-10 8 0,0 1 422,14 5 0,-18 2 0,0 2 0,17 1 0</inkml:trace>
  <inkml:trace contextRef="#ctx0" brushRef="#br1" timeOffset="7222">9835 1035 23279,'0'35'-6205,"0"-5"4076,0 4 1065,0-3 425,16 6-699,-13 22 1017,31-12 32,-30 14-1450,26-22 976,-27-3-119,19-4 749,-10 1 0,0-13 0,-3 0 1</inkml:trace>
  <inkml:trace contextRef="#ctx0" brushRef="#br1" timeOffset="7368">9813 688 22650,'0'-13'-6476,"0"2"3808,20 7 2507,3 18 0,1 9 1,-6 17-1</inkml:trace>
  <inkml:trace contextRef="#ctx0" brushRef="#br1" timeOffset="7717">10403 1285 23819,'52'-38'1043,"-11"5"-960,7-3 48,-13 3-185,-11 8 1,-1 0-184,9-14 40,6-13-183,-26 8-878,-3 13-129,-9-11-450,0 24 136,-23 2 423,0 12 1143,-22 26 883,23-2-213,-13 21 406,21 16-1110,-5-10 464,13-14 0,3 1-98,3 15-573,0-2-770,0 1-1027,18-3-490,-13-3 298,24-8 0,4-2 2301,-8 6 0,5-10 0,3-3 1,0-6-1</inkml:trace>
  <inkml:trace contextRef="#ctx0" brushRef="#br1" timeOffset="8068">11012 1116 22740,'0'11'-6386,"0"7"4258,0 16 1153,19-1-387,-14-5 599,35 0 1068,-34 0-844,37 1-609,-14 5 1056,9-10 494,6 2-17,-20-17 880,12-3 369,-17-25-376,4 1 1560,-6-39-2157,-6 14 132,-5 3 0,0 0-857,-3-8-162,-1 11 1,-2 2-812,0 2-164,0-4-367,0 45-73,0 10 982,15 18-477,4 22-197,0-20-272,13 16-853,-14-1 821,2-15 1475,5 8 1,-22-22 0,8-2 0</inkml:trace>
  <inkml:trace contextRef="#ctx0" brushRef="#br1" timeOffset="8267">10623 750 23009,'0'-14'-6025,"0"0"3896,0 0 1245,17-2 2701,4 5 204,22-5-400,-7 7-1707,-1 3 0,0 1-717,6 1 1223,22 1 1,-27 3-1,-1 0 1</inkml:trace>
  <inkml:trace contextRef="#ctx0" brushRef="#br1" timeOffset="8452">11143 540 21930,'18'-9'3927,"10"3"-3452,10 19-2533,6-9 1021,-4 21-1752,6-22 2673,8 26 0,5-14 0,-27 0 1,-1-1-1</inkml:trace>
  <inkml:trace contextRef="#ctx0" brushRef="#br1" timeOffset="8724">12475 568 24718,'-14'16'-687,"22"32"-3987,-4 4 3658,14-10 0,7 6 0,-4-4 32,-10-9 0,0 2 522,8 10 1,3 6 0,-2-6-112,-3-11 0,-3 0-538,1 20 1,-2-1-1757,7 4 1093,-10-16 0,-4-2 1804,-5-1 1,5 3 0,-6-22 0</inkml:trace>
  <inkml:trace contextRef="#ctx0" brushRef="#br1" timeOffset="8867">12337 1115 24539,'-22'-43'-8603,"3"4"5766,10 6 1395,-2-2 468,10 13 400,24 0 1683,17 16-1411,1 12 1,2 2 225,-5-7 1,0 3 0,6 13 0,0 4 0,-10-9 0,1 1 0</inkml:trace>
  <inkml:trace contextRef="#ctx0" brushRef="#br1" timeOffset="9154">13482 990 24179,'-42'-10'-2040,"19"-4"-122,-15 13 3023,14-5-853,-17 29 1200,6 8-774,15 15-1002,8 1-550,12 13-13,0-14 797,9-6 1,5-1-1890,19 5 1549,-12-17 1,2-2-1356,22 5 927,-13-8 697,0-4 580,7-7 986,-6-5 92,-2-27 1367,-15-12-1633,-9-14-960,-7-3-1019,-24 9-857,18-1 117,-41 0 1465,14-10 0,-9 15 1,-1-8-1</inkml:trace>
  <inkml:trace contextRef="#ctx0" brushRef="#br1" timeOffset="9522">13375 624 24718,'-8'-10'-5625,"2"2"3746,-1 1 1255,4 2-472,0-2 187,3 1 892,0-5 94,17-2-3,7 1 2258,22-11-125,-5 10-180,3-4 309,5 9-46,-12 4-1545,23 1-146,-27 19-2982,7-13 1862,-9 44 1,-9-27 0,4 27 0</inkml:trace>
  <inkml:trace contextRef="#ctx0" brushRef="#br1" timeOffset="9688">14232 444 25078,'3'6'-7456,"-17"11"8581,10 15-4828,-13 7 3625,4 1 1,9 6-1,-9 6 1</inkml:trace>
  <inkml:trace contextRef="#ctx0" brushRef="#br1" timeOffset="9833">14950 1288 22290,'0'0'0</inkml:trace>
  <inkml:trace contextRef="#ctx0" brushRef="#br1" timeOffset="21220">2708 3834 23009,'-13'0'0,"-2"18"-876,2-13 2440,1 39-3392,1-19 1005,2 29-348,2-1 219,0 9 248,5-27 0,0 0-50,0 3 1,1 0 172,1 1 0,-1 1-602,1-1 1,0 2 906,0 16 0,0 1-108,0-15 1,0 1 247,5 0 1,1 4 0,0-5-79,-4-7 1,0-1 176,6 15 0,0-2 355,-8-2-8,0 4-316,0-31 97,0-4-105,-16-26 305,1-50-542,-2 30 0,0-1 24,8-17 1,2-7 201,-2 4 1,-2-6-1,0-2 1,3 7-26,5-10 0,1-1 18,-3 8 1,-2-10-1,-1-2 1,4 3 0,5 12 187,10 1 1,4 3-20,-5-7 0,1-5 1,4 11 57,8 18 1,3 6 828,-1-7 0,0 2 7,2 10 1,1 4 1282,15-4-1058,-8 10 0,1 4 911,4 3-1644,-9 19 1,-3 6-546,3 5-432,-13 2 0,-3 3-1506,0 12-294,-8 7 62,-4 6 1154,-14-12 1,-2 2 153,12-9 1,-4 0 722,-14 4 1,-10 3 0,6-3 411,8-5 1,0 0 126,-9 1 0,-7 2 0,4-4 1487,-10 20-970,21-23 0,0-1 244,-12 8-169,24-15-2088,-10 4 373,31-17 823,22 3 0,9-10 0,14 1 0</inkml:trace>
  <inkml:trace contextRef="#ctx0" brushRef="#br1" timeOffset="21551">3675 4350 23549,'-19'-11'-3890,"15"1"-481,-15 3 5025,-2 4 517,-4 2-170,-19 16 585,20 13-1175,-8 28-1080,20-4 666,-5 9 1376,9 2-1924,8-14-116,6-11 1,4-1-1192,14 1-621,20 10 1255,-18-28 585,20-2 1237,-27-13 42,18-2 576,-11-3 426,-5-40-148,1 12-875,-16-15 1,-3-4-565,7-7-118,-7 15 0,-6 1-1012,-21-20-1074,18 2 691,-16 30 0,-3-1-2360,-4-32 3534,0 20 0,-12 0 1,19 21-1</inkml:trace>
  <inkml:trace contextRef="#ctx0" brushRef="#br1" timeOffset="22268">4128 4386 23189,'0'9'-6025,"0"1"4076,-17 2 4700,13 1-3203,-13 4 1436,5 13-1191,9-5-378,-9 25-558,12-19 1233,0 24 0,23-25-2280,-18 6 715,54-10 522,-33-12 807,10-6 0,2-3 1091,2-3-277,-7-8 0,-1-6 1560,3-22-1110,-8 5 0,-3-4 801,-2-23-713,3-2-1292,-14 8-489,-4 17-279,-1-3-464,-5 48-1247,-1 2 947,0 30 476,0-3 412,21 6-661,-16 4 886,22-13 1,3-1-58,-4 18 68,11-14 0,5-3 463,6-3 99,-14-18 1,0-4 190,17-5 463,2-8 1186,0 0 274,-3-28-140,-3 1-892,-25 1 0,-2-5-525,3-10 1,-1-1-255,-7 7 0,-3-2-242,-2-5 1,-1-5 0,-3 3-330,-2 1 0,-2 1-194,0-12 0,-3-2 256,-9 3 0,-4 3-990,3 13 1,-2 0-81,-10-18 1,1 5-699,-1 3 445,-7-7 800,26 39-7,-10 27 2300,14 10-1689,10 12 0,0 4 65,-5 17 255,12 2 1,3 2-314,-10-20 1,0 0 79,2 5 1,1 5 0,-1-4-46,-2-5 1,0 0-328,4 6 1,2 5 0,-4-6-2955,-6 19 2182,10-16 0,0-4 359,-15-18 283,6-6 74,-33-16 2834,20-24-2003,-50 0 1691,31-22-1621,-1 23 1,-4-2 305,-2-14 1,2-4-179,5 11 1,-1-2-168,-12-23 0,1 0-252,17 25 1,2 0-1367,-4-15 1,2 3 1258,0 3-1548,10-2 991,4 21-423,24 8 3038,-13 0-973,26 7 0,9 2-114,-2-2-905,16 11 1,4 2 876,8-6-854,-8 21 0,0 3 0,-25-17 0,0 1 0,9 15 1,0-1-1</inkml:trace>
  <inkml:trace contextRef="#ctx0" brushRef="#br1" timeOffset="22583">5575 4634 24089,'-19'-12'-3593,"27"-8"3026,25-12 1552,13 1 258,-1 6-194,-12 5-285,-3 2-423,10-9-61,-16 7 924,-1-7-654,-9 0-1175,-13 8-1295,6-12 261,-31 17 106,-1-2 18,-23 11 1046,9 24 1112,16 12-635,-2 13 58,23 1-28,-7 8-203,36-10-1103,-21 13 124,21-37 1,2-1-1204,-4 15 1929,27-4 1,-10-5 0,2-1 0</inkml:trace>
  <inkml:trace contextRef="#ctx0" brushRef="#br1" timeOffset="22755">6370 4192 24718,'-19'18'-501,"5"4"0</inkml:trace>
  <inkml:trace contextRef="#ctx0" brushRef="#br1" timeOffset="22901">6465 4775 23729,'-41'1'-834,"8"1"0,13-17 1,11-3-1</inkml:trace>
  <inkml:trace contextRef="#ctx0" brushRef="#br1" timeOffset="23087">6967 4333 24898,'-18'-4'-805,"-7"1"1,22 2-1,-8 1 1</inkml:trace>
  <inkml:trace contextRef="#ctx0" brushRef="#br1" timeOffset="23230">7123 4706 24539,'0'5'641,"-12"-3"0,10 0 0,-10-2 0</inkml:trace>
  <inkml:trace contextRef="#ctx0" brushRef="#br1" timeOffset="37568">8562 4048 23189,'0'-17'-5845,"0"2"3986,-17 3 1805,-7-4-55,-20 8 1156,-8-4-434,10 10 226,-13 1-883,22 23 1966,-23 11 113,24 15-1644,6-9 1,1 2 249,-1 17-881,10-17 0,3 0-192,-1 20-672,7 0-230,4-4 430,1-21 0,4-1-1136,15 13 1127,-5-15 0,2-4-720,24-4 1206,4-3 196,14-17 1231,-7-25 55,-7 4 0,0-3-114,-16-3 1,-2-4-127,15-11 0,-3-2 1332,-1-12-1322,-12 9 1,-5 1-370,-7-5-550,-5 9 1,-3 1-1322,-3 8-914,-19-10-223,1 32 2048,-4 19 1070,9 5-546,1 46-384,10-9 259,-4-14 1,0 3 113,1 13 1,2 1 24,3-13 1,-2 3 223,-2 4 1,-1 6 0,0-4-659,3-5 1,-2 0-218,-1 3 1,-2 3 0,0-4 206,0-7 0,0-2 369,-4 12 0,0-3 383,-8 10 119,-2-6 205,0-10 154,-9 0 1,9-18-152,-9-5 591,16-16 192,3-27-2716,8-2 75,3-26 94,0-1 599,13 20 1,3-1 237,-4-3 0,2 0-37,12-4 0,5-1-89,-5 0 0,1-2 0,0 1-284,7-7 1,2 1 905,-4 6 0,2-2 0,-1 3 0,6-2 0,-1 3 0,1-1 0,0 0 0</inkml:trace>
  <inkml:trace contextRef="#ctx0" brushRef="#br1" timeOffset="38069">9512 3995 21840,'12'-22'-2071,"-1"1"1201,-6 1 59,-1-7-356,-3 7 105,-1-6 220,-21 13 761,15 3-2172,-32 6 2684,15 3 95,-21 1 382,7 21 885,-12 4 352,21 13-906,-6 0-436,12-4 913,3 2-2110,2 6-92,9-8 0,2 1-690,0 21 224,3-4 0,1 0-1102,2 7 1541,8-9 1,6-3-1405,17 0 1240,-9-17 0,1-4-288,26-3 1070,-7-7 462,7-9 145,-10-14 1,2-5 365,-9 3 1,1-4 22,23-20 1,0-5 53,-23 11 1,-1-1-208,9-12 0,-2-1-228,-13 9 0,-4 0-487,1-1 0,-2-2-125,-2 0 0,-2 0-520,0-1 1,-3 0-293,0 0 0,-2-1-83,-3 2 0,0-2 233,-1-13 1,-1-1 93,-3 13 0,-2-1 38,2-20 1,-2 1-513,-2-2 526,1 25 1,-2 2-630,-16-10-403,13 18 548,-26 2 832,26 35 370,-19-10 1322,20 64-1629,-6-32 127,8 4 0,2 4-58,-1 0 1,0-1 236,0-8 0,0 1-150,0 25 0,0 0-264,-1-24 1,2 1-192,5 24 1,1 0-711,-6-26 1,1 2 108,5 9 1,3 5 0,-3-5 201,-6-11 0,1 0 619,7 25 1,2-4 0,-2-15 0,9 5 0</inkml:trace>
  <inkml:trace contextRef="#ctx0" brushRef="#br1" timeOffset="38223">9733 4120 24359,'-22'-28'-6593,"10"2"3485,-5 4 2224,15 2 410,14-6 1379,10 4-9,10 4 1,5 2 464,22-6-1795,-18 8 1,2 2 600,-5 3 1,-1 2 177,2-1 0,0 2 0,3 1 0,0 2 0,1-1 0,-1 1 0</inkml:trace>
  <inkml:trace contextRef="#ctx0" brushRef="#br1" timeOffset="38750">11635 2971 23009,'-50'-1'869,"-1"1"95,17 5 1,-2 5-178,7 6 1,-1 4-550,-13 3 1,1 3-202,9 7 1,2 3-122,-1-3 0,0 1-96,2 2 1,0 5 47,5-1 1,1 4 0,1-2-189,-2 8 1,3 3-17,4 5 1,2 7 0,4-5-635,1-4 0,9 1 398,7-10 1,6 5 0,2 0 0,0-5-620,4 14 0,5-2 173,4-6 1,4 2-1,1-4-695,5 5 0,1-2 572,-10-18 1,1 0 0,1-1 1052,1 0 1,1 0-1,1-2 1,1 0 0,0-1-1,0 0 1,2-1 0,-1-1-1,1 1 1</inkml:trace>
  <inkml:trace contextRef="#ctx0" brushRef="#br1" timeOffset="39153">12543 2857 23099,'-20'-11'-3657,"-2"2"2820,-19 5 1499,19 17 943,-8-9-874,26 37-2048,-21-2-32,16 12 1075,3-13 1,0-1-1,0 8 1,6 15-1</inkml:trace>
  <inkml:trace contextRef="#ctx0" brushRef="#br1" timeOffset="39284">12615 3048 22650,'-38'28'1097,"17"-4"-1895,5 28-1593,4-4 2119,10-6 0,1 2 0,-5-7 0,0 0 1,6 14-1,0 0 0</inkml:trace>
  <inkml:trace contextRef="#ctx0" brushRef="#br1" timeOffset="39784">13955 4009 23459,'-53'0'0,"2"0"0,-1 0 0,4 17 999,0-13-942,6 39-281,5-20 208,16 8 0,3 5-657,-5 8 170,11-5 1,4-1-760,3 2-533,29 18-1634,13-34 1768,15-1 617,3-17 584,-9-22 1497,1-1-516,-11-11 0,0-6 23,-10 10 0,0-4-214,3-7 0,0-6 0,-3 2 525,-3 0 1,-3-3-696,-3-4 0,0-8-1,-1-1 1,-4 5-57,0-9 0,-3-1-83,-2 3 0,0-8 0,-2 0 0,-1 7-958,-2-6 1,-4 1 589,-1 13 1,0-4 0,-2 0-1,-2 5-528,-4-7 1,-4 1 223,1 3 0,-2-2 1,0 6-272,3 14 1,-1 3 415,-7-5 1,0 7-95,0 12 926,-3 36 333,8 11 1,5 6-414,8 2 1,3 6-102,-3 7 0,-2 6 0,2-3 161,2 2 1,2 2-159,3-9 1,2 6-1,0 0 1,-1-5 66,-4 14 0,3-2-251,8-10 0,4 2 1,-1 0-1133,-4-4 0,-2 0 0,3-3 922,9 8 0,2 0 0,-7-9 0,-1 2 0,0-3 0,3 2 0,0-1 0</inkml:trace>
  <inkml:trace contextRef="#ctx0" brushRef="#br1" timeOffset="40101">14640 4182 24988,'-21'-12'-3691,"4"2"2066,17 3-216,0 0 736,0-2 459,23-2 2654,-18-4-2097,47-2 616,-27-3 610,28-3 487,-12-2 300,-1 0 43,8-15-256,-18 11-2346,-3-10 1005,-20 1-2295,-7 10-110,-28-12-502,21 21-183,-46 1 1692,20 12 1125,2 19 1,1 5 323,-4 5-226,12 14 1,6 4 43,14 6-218,7 0 1,1 1-156,-2 10-773,28-8 1,5-2-1468,0 4 2171,3-19 1,3-4-1,-13-13 1,0-2-1,1-1 1,0 0-1</inkml:trace>
  <inkml:trace contextRef="#ctx0" brushRef="#br1" timeOffset="40317">15472 3293 24808,'-21'-34'-8120,"16"6"5484,-32 8 3503,21 7-1092,-10 24 2896,11 6-1846,8 23-1252,7 4-1169,0 10 1984,0 9-204,-1-30 1,2 4-567,9 17 1,0 2 115,-8-14 1,1 2-1107,8 3 0,3 3 0,0-4-90,-3-5 0,0 0 1334,8 22 1,1 0 0,-8-29 0,-2-1 0,-2 8 0,0 0 0</inkml:trace>
  <inkml:trace contextRef="#ctx0" brushRef="#br1" timeOffset="40450">15253 3925 23459,'-14'-43'-8926,"3"3"6109,11 3 2245,21 2 1623,-16 5-1464,51 3 2108,-24 8-1471,13 9 0,4 4 0,16 0 0,-20 3 0,-1 0 0</inkml:trace>
  <inkml:trace contextRef="#ctx0" brushRef="#br1" timeOffset="40973">16163 3783 23009,'-43'2'335,"18"1"86,-10 3-10,31 2-1688,-28 3 2130,29 5-2246,-22 3 1653,23 4-1585,-7 18 64,9-8-568,18 26-648,-14-26 1138,33 11-1179,-33-19 1334,38-2-239,-25-5 1084,34-3 924,-24-8 613,16-1 806,-21-29 1156,4-26-1518,-17-1-691,-4 9 0,-2 1-1232,-3 0 169,0-18-982,-14 29-546,10 1 44,-11 38 2009,36 30-1935,-16 7 1053,20-7 0,3-1-294,-6 3 328,2-16 1,1-1 241,6 7 405,0-6 84,0-4-2040,11-6 3184,-13-8 157,14-3 41,-25-20 588,1 11-163,-10-37-1354,-6 20-164,-1-25 137,-2-10-1316,0 15-403,-16-22-1036,12 34 171,-24-2-9,25 40 2095,8 26-877,16 8-352,-1-5 0,1-1-433,0 3-64,5-7 1,0 0 1652,-9 0 1,28 5 0,-22-18 0</inkml:trace>
  <inkml:trace contextRef="#ctx0" brushRef="#br1" timeOffset="41135">16733 3231 24269,'-10'-19'-9022,"-3"4"6409,12 29 933,-5 4 1321,29 24 0,-18-2 0,17 3 0</inkml:trace>
  <inkml:trace contextRef="#ctx0" brushRef="#br1" timeOffset="41467">17245 4255 23999,'13'0'1439,"-1"-15"-1704,4 11 1914,-1-35-2606,5 19 1214,1-27-603,2 8 173,0-8-253,-1-2 378,-6 10 1,-1-2-113,-5 9 1,0-1-545,3-11 1,-2 1 683,-4 9 1,-2 2-447,-1-3 0,-1 0 248,-1 0 0,0-3-92,-2-16 1,0-2-130,1 14 1,-2-2 102,-4 0 0,-4-4 0,-1 4-275,-1 7 0,-1 2-125,-10-15 0,0 5-321,1 6 373,-6 3 245,15 57 1410,-3 34-904,10-19 0,1 4-295,3 4 1,0 4 0,3-3 58,5 2 1,3 1-295,-3 5 1,2 6 0,2-7-99,8-3 0,1-3-266,1 13 1,4-2-1003,6-8 1,3-4 1684,-7-12 1,0-1-1,10 7 1,1-2 0,-10-16-1,0 1 1</inkml:trace>
  <inkml:trace contextRef="#ctx0" brushRef="#br1" timeOffset="41783">18145 2574 22650,'10'-7'1119,"-8"1"-3490,14 1 3939,-9 4-734,6 18-3293,-2-13 1861,2 32-1356,0-19 138,7 36-662,-5-16 1178,-4-2 1,-1 1-2407,-2 7 3125,1 12 0,-7-19 0,0-3 0</inkml:trace>
  <inkml:trace contextRef="#ctx0" brushRef="#br1" timeOffset="41921">18350 2752 24359,'20'-13'1715,"6"9"-1544,-17 11-3100,9 32-427,-10 14 2289,-2-19 0,-1 1-2048,-4 29 3014,3-29 1,-1 1-1,-3 2 1,0 1 0,1 1-1,0 0 1</inkml:trace>
  <inkml:trace contextRef="#ctx0" brushRef="#br1" timeOffset="42619">18935 3774 24359,'31'20'-4333,"21"-15"5436,-28 35-4180,24-21 3207,-12 22-1243,-4-4 540,-17-7 0,-2 2-556,10 21-143,-13-1 0,-8 1 412,-9-20 1,-5 2 815,-1 5 1,-3 5 0,-3-5 0,-11-3 0,-3-1 0,-5 12 0,0-1 0</inkml:trace>
  <inkml:trace contextRef="#ctx0" brushRef="#br1" timeOffset="43485">21018 2552 24449,'0'-22'-6116,"-22"-8"3379,-4 5 2524,-1 6 1,-3 2 460,-18-3-46,12 7 1,-1 2 386,-15 3 31,-13 0-713,30 6 1,2 3 1765,-15 14-453,10-6 1,2 4 801,0 20-1540,11-4 0,2 1-109,5 16-607,5 15 1,5 3-256,5-26 1,1 0 78,-1 12 1,1 7 0,3-6-549,9-9 0,1 0 166,-9 6 1,-3 4 0,5-5-537,15-2 0,0 0 724,-15 4 0,-5 5 0,2-4-119,8-5 1,-1 1 500,-6 12 0,-3 7 1,0-7 66,2-14 0,-2 0 214,-4 7 1,-3 4 0,2-8 439,1 9-222,-5-17 1,1-2 682,9-6-581,0 2-179,0-20-91,0-3-203,0-3-1347,41-3 1782,-11-3-86,16 1 0,4-4 0,13-13 0,-19 5 0,0 0 0</inkml:trace>
  <inkml:trace contextRef="#ctx0" brushRef="#br1" timeOffset="44100">22555 2226 23009,'-6'-23'-8302,"2"-5"6084,2 9 1365,28-5 3235,7 16-207,17-1-1546,-15 8 1,-1 1 65,15 0-777,-4 8 0,0 5 1738,14 15-1163,-9-3 0,0 3-166,-20-5 0,-1-1-953,10 2 1,-1-2-1002,9 13 64,-3-2 411,-7 0-105,2 9 183,-19-12 137,-1 21-265,-17-22 527,-28 23 1034,-12-20 313,4-3 0,-2 0 94,6-11 0,1-1 94,0 6 0,1 1-63,4 2 0,3-1 953,-2 17-932,4-4 1,4 2 40,13 11-1159,-5-15 1,3-1-1209,27 20-1076,-18 2 1313,19-28 1,3 1-256,-2 31 604,1-28 0,2-1 319,-7-1 1,1 3 80,11 15 0,-1 0 247,-8-13 0,0 2 89,1 1 0,2 5 1,-3-5 331,-4-5 0,-2-1 6,8 17 0,-3-1-471,-7 2 677,-2 6-469,-14-16 537,-18-16 1095,-20 6 491,-7-21-1601,3-5 0,-2-1 428,-13-4-463,17-9 0,0-1 0,-15 5 0,1-14 1</inkml:trace>
  <inkml:trace contextRef="#ctx0" brushRef="#br1" timeOffset="44969">24308 1830 23009,'0'-5'-5576,"0"2"3628,17 0 4885,-13 1-684,12 1-1121,-1-1-429,3 2-449,10 0-164,-2 15 481,-2-11 703,2 38-3552,3-15 333,5 30 880,-7-10 0,2 2-70,-7-7 1,0 3 390,3 13 0,2 6 0,-3-2 15,-9-20 0,-2-2 1,1 5 458,1 10 0,1 6 0,-1 1 1,-3-5-332,-3-7 1,-3-4 0,0 2 696,3 14 1,-1 2 0,-4-1-88,-7-2 0,-5-1 1,0-3 203,1-13 1,0-2-1,-3 3-197,-7 5 0,-3 4 1,-3-1-1,1-7 196,-9 10 1,-5-4 13,4-12 1,-4 3 0,-3-2 0,4-5-1,-13 5 1,-2-3 0,7-6 0,-1-1 0,0 1-1</inkml:trace>
  <inkml:trace contextRef="#ctx0" brushRef="#br1" timeOffset="46333">8110 6739 24359,'55'12'-1263,"-6"-3"897,5-9 795,-3 0-117,10 0-208,-11 0 0,1 0-120,-10 0 1,2 0-578,5 0 1,5 0-1,-5 0 8,-2 0 1,-2 0 641,16 0 1,-1 0 0,-20 0 0,-2 0 0,0 0 0,0 0 0</inkml:trace>
  <inkml:trace contextRef="#ctx0" brushRef="#br1" timeOffset="46641">8837 6447 23279,'-28'-12'-2463,"5"0"1583,-3 0 432,11 3 281,-1 0-106,11 5-329,23 4 1618,16-1-1161,16 1 963,8 14-573,-17-6 0,1 1-118,-11 4 0,2 2 12,23 6 0,1 1-77,-25-7 1,-2 3 12,17 16 0,-3 3-1545,-3 14 495,-18-16 1,-5 2-1112,-6 23 446,-8 3 1169,-12-31 1,-4 3 392,-7 17 1,-6 0-300,0-12 0,-4 0-176,-3 5 0,-3 3 0,1-4 719,2-4 0,-1-3 0,-10 13 0,1-2 0,14-16 0,0 0 0</inkml:trace>
  <inkml:trace contextRef="#ctx0" brushRef="#br1" timeOffset="47450">10115 6760 23639,'-15'-20'-6825,"11"1"3803,-10 0 2010,0 8 1029,11 22 439,-10 7 787,13 26-1640,0-1-1199,0 8 1840,0 8-138,8-28 1,1 2-131,-8 19 0,2 0-233,13-13 1,0 1-9,-13 4 0,-5 3 0,5-4-596,10-5 0,-1-2 683,-9 10 0,-3-2 244,11 10-374,-11-6 576,0-9-35,7 0-616,-5-17 486,4-33 1188,-22-12-1462,12-32-128,-12 4 91,0-11-13,14 27 0,0-2 98,-6-3 1,1-3 251,5-22 1,4-3-87,-2 15 0,0-1-350,0-5 0,0-5 0,0 6 516,-1 6 0,2 0 17,4 0 0,3-5 0,3 8 407,5 8 1,3 3-66,3-10 0,4 4 186,5 13 1,0 5 1128,7-8-110,18 4 359,-27 23 45,5 48-2583,-18-9-189,-10 3 0,-4 4 111,3 5 1,-4-1-49,-10-8 0,-3 2-71,-3 27 0,-3 1 192,-2-28 0,-3-1-727,-9 23 0,0-1-69,14-27 0,0-3 1484,-7 8 1,1-3 0,-4 3-1,1-4 1</inkml:trace>
  <inkml:trace contextRef="#ctx0" brushRef="#br1" timeOffset="47836">10808 6672 21390,'5'20'-8080,"-2"9"5944,-2-13 2128,-1 14 380,0-4-424,20-4 109,-1-11 451,26-6-663,-13-5 2265,17-15 370,-18-11-672,10-7-1014,-22 4 1,-1-1 343,9-10-396,-7 3 0,-1 0-199,-1-7-790,-8 9 0,-2 1-1002,-2 0-788,-22-12-311,-11 32 1437,-12 13 1427,-6 5 70,16 25 1,2 6-166,-17-1 32,8 14 0,4 5 193,0 4-364,15-1 1,4 2 864,6-3-2172,25-5 1,9-5-2239,7-8 3053,16-10 1,7-3 0,-22-12-1,-1-2 1,15 3 0,0-1-1</inkml:trace>
  <inkml:trace contextRef="#ctx0" brushRef="#br1" timeOffset="48200">11980 6757 24269,'0'-48'-5486,"21"7"5955,-16-11-1567,35 6 2254,-35-5-1327,13 13 1,3-2 478,-1-21-360,-8 23 1,0-1-435,1 1 0,-3 2 947,-8-14-907,5 9 1,-5 3 259,-25 0-1586,-5-11 709,-1 30 974,-6 6 0,3 10 906,21 27-412,-20-1 0,-1 4-76,23 4 1,4 5-273,-5 22 0,0 1 50,3-18 1,4 0-30,8 8 0,4 5 0,-2-5 76,-6-4 0,3 1-784,15 13 1,9 5 0,-5-6-723,-10-13 0,-1-1 282,8 6 1,3 4 0,-2-8-131,-3-14 0,-3-3 435,-7 7 0,-1-2-572,10 5-96,-17-3 1475,0-8 0,0-4 0,0-4 1</inkml:trace>
  <inkml:trace contextRef="#ctx0" brushRef="#br1" timeOffset="48321">11777 7160 23549,'-10'-34'-8365,"3"6"5449,38-25 4700,-5 19-1071,12 3 0,5 0-210,-15 11 0,-1 1-318,13-6 0,0 0-147,-8 8 1,-1 2 52,0-1 0,1 0 0,2 2 1,-1 0-1,1-1 0,-1 1 1</inkml:trace>
  <inkml:trace contextRef="#ctx0" brushRef="#br1" timeOffset="49200">10400 6364 22200,'-5'-3'-4572,"2"1"2425,-1 2 3804,2 19-3036,20 7-92,-13 13 493,14 4-169,-3-5-1166,-12 4 1657,23 1 65,-24 1-1047,16 17 926,-12-15 725,-2-11 1,-1 0-13,1 3 378,-5 7 338,0-11-536,4-11 50,-3 8 292,5-19 580,-3 1-1259,0-10 765,4-16 607,-2 9 697,10-47-1244,-1 22-46,2-15 0,1-3 112,9-14-88,0 3 0,2-1-1,-11 22 0,3 0-408,7-12 0,5-5 0,-3 6-177,-5 9 1,0 1-530,5-6 1,3-4 0,-3 7 348,10-12-621,-10 16 1,-1 2 968,1 5 0,7-1 0,-14 18 1</inkml:trace>
  <inkml:trace contextRef="#ctx0" brushRef="#br1" timeOffset="50055">12600 6731 22290,'19'-22'130,"11"-11"-327,-26-11-2465,22-5 2528,-24 12-1056,19-2 1188,-10-16-475,0 14-238,-2-11 247,-4 7-685,-4 12 1064,3-11-764,-4 23 607,0 1-706,0 32 564,0 17-133,0 14 281,0 12 143,0-18 0,0 0 31,0 24-142,8-6 0,1-1-726,-5 8 229,9-23 0,2-1 533,2 22 0,6-21 0,0 7 0</inkml:trace>
  <inkml:trace contextRef="#ctx0" brushRef="#br1" timeOffset="50234">12703 5790 23099,'-9'-19'-8683,"3"4"3735,-8 4 5185,10 24 0,27-11 0,11 17 0</inkml:trace>
  <inkml:trace contextRef="#ctx0" brushRef="#br1" timeOffset="50455">13453 6148 23009,'-15'-13'-5093,"35"22"4694,-3 21-2314,29 11 2411,-21-18 1,0 0-108,16 18 43,2 1 75,4 5-1339,-1-1 1337,-23-22 1,1 0-1150,22 20 1546,-15-14 1,1-2-1,13 12 1,-17-16-1,0 0 1</inkml:trace>
  <inkml:trace contextRef="#ctx0" brushRef="#br1" timeOffset="50651">13885 5895 23099,'-30'-6'-1568,"1"1"1389,-1 4 1097,-18 34-131,11-5-710,11 1 0,1 4-364,-11 22 123,18-23 0,1 2-177,0 1 0,-1 3-292,-4 23 0,0 2-335,7-14 1,0 0 819,3-6 1,1 4 0,1-4-1,3 4 1,1-2 0,1 1-1,-1 0 1</inkml:trace>
  <inkml:trace contextRef="#ctx0" brushRef="#br1" timeOffset="51400">15327 5655 23909,'-48'-10'-1527,"-2"3"1780,-4 4 626,12 10 1,-1 3-260,9-2 0,0 4-263,-5 8 1,-3 6-1,4 0-275,1 4 1,4 2-156,-12 14 1,3 6-70,18-9 1,3 2 0,3 0-134,-2 8 0,3 3 51,6-9 1,0 5 0,4 0 0,5-5-924,14 13 0,8 0-66,-5-14 0,1 5 1,3 0-1,3-8-49,6-5 0,4-5 1,0 1 1063,6 8 0,2 1 0,0-4 0,9 0 0,1-4 0,3-1 0,-1 0 0</inkml:trace>
  <inkml:trace contextRef="#ctx0" brushRef="#br1" timeOffset="51739">16230 5581 24179,'0'-12'-5846,"-19"1"5268,14 5-1315,-14 2 3113,-1 3-142,0 0-222,-3 15 368,-7 5-1829,14-1 730,-2 46 0,6-39 0,12 41 0</inkml:trace>
  <inkml:trace contextRef="#ctx0" brushRef="#br1" timeOffset="51884">16370 5671 23999,'-30'21'1147,"-14"-3"458,39 22-4964,-37-5 2016,29 0 0,3 4 1134,-3-8 1,1 2 0,1 14 0,4 2 0,7-11 0,0-1-1</inkml:trace>
  <inkml:trace contextRef="#ctx0" brushRef="#br1" timeOffset="52383">17273 6241 23909,'-42'-16'-2775,"-1"5"2350,3 6 711,1 4 378,-13 40-55,16-10-615,9 16 1,5 5-560,4 9 40,7-17 0,6 1-246,15-1 1,2-1-1174,-6 18 792,31-16 1,7-4-471,-5-5 687,13-16 0,5-6 754,2-5 657,-9-19 0,-2-6 1175,6-6-476,-20-1 0,-2-4 16,-6-6 0,-5 0 1195,8-22-1788,-14 6 1,-5-2-517,-3-10-103,-4 12 1,-6 1-1488,-18-4 50,11 16 0,-1 2-1286,-14 4 1139,-2 1 552,24 21-306,-10 23 2585,13 4-1475,0 20 185,8-5 1,1 1 89,-5 22-364,14-14 0,3 0-1151,-2 22 725,1-31 0,2-1 392,-5 0 0,1-1 45,2-2 0,1-1 0,23 21 0,2-5 0</inkml:trace>
  <inkml:trace contextRef="#ctx0" brushRef="#br1" timeOffset="52800">18322 6345 23909,'0'-43'-5396,"-23"6"2406,18 5 2676,-29 16 0,-5 3 1379,12-2-474,-15 16 1,-1 9 1099,6 11-1246,3 22 1,4 8-900,7 6 815,6 5 0,4 1 457,13-1-930,6-13 0,6-2-1715,21-1 843,5-14 0,5-7-770,20-6 1213,-11-8 1,-2-7 1029,-2-29 101,-8 6 0,-2-5 57,-17-2 1,-3-6-7,10-18 0,-3-2-10,-13 16 0,-3-2-337,-2-7 1,-1-7-1,-2 4-266,-1 1 0,-2 0-192,0-16 0,-2-1-66,-9-1 0,-4 4-903,2 16 0,-1-1 538,-3 2 0,-1-4 1,1 6-207,4 9 0,0 2 105,-7-5 0,3 2-322,12 3 647,-10 11 187,2 7 430,9 29 574,-9 25 363,12 15-825,-1-1 0,2 2-145,7-16 1,1 0-96,-8 17 1,2 1-354,13-14 1,-1-1-152,-14 0 0,1 1-183,12-2 0,2 1-1402,-4 13 0,-1 0 539,4-16 0,1 0 1280,1 9 1,-2-3-1,9 8 1,1-5 0</inkml:trace>
  <inkml:trace contextRef="#ctx0" brushRef="#br1" timeOffset="53550">18805 6231 23819,'-19'-7'-2900,"3"1"1900,16 23-1240,0 11 806,0 14 627,0 3 257,0 14-20,18-15-361,-17-7 1,2-1-236,28 2 254,-27 11 691,21-27-198,-16-4-547,15-13 1969,-2-20 921,-2-17-1087,-3 2 1,-1-3-262,-4 2 0,-1-2-16,9-16 1,1 0 717,2-12-976,-7 22 1,-1 1 941,3-9-1795,-4 5-624,0 10 887,-5 6 242,-2 14 603,-2 5-156,3 7 559,-3 27-1946,6 18-223,-3 16 794,-3-25 1,1-1-639,1 22 57,-2 3-180,3-1 469,-4-20 0,-1-1-1066,4 16 1864,-2-17 1,-1-3 327,0-4-374,3 1-414,-4-23-247,3-3 625,3-25 972,1 16-546,0-25 0,0-6 428,5 3-392,-1-15 0,-1-2 355,3-4-309,-6 18 0,0-1 633,6-19-818,-6 19-627,6-1-71,-9 26 1120,6 28-1629,-3 2-175,11 43-44,-5-17 513,-4-14 0,1 2-30,3 2 0,0-2-603,14 18 512,-3-14 1,2-3-659,11-1 1620,-4-14 1,2-4 1224,9-6 351,14-3 281,-20-24 856,-4 14-397,-3-42-504,6 3-170,-14-15-1141,-9 16 1,-3-1-172,-2-11-661,-6 10 1,-2 1-1173,-2-4-946,-2-5 278,0 27 646,0 7-191,0 29 672,0 21 138,0 16 159,0-5 0,0 1-497,0 15 455,-1-20 0,2 2-715,7-4 0,3-2-697,7 16 1807,5 7 0,4-29 1,-9-3-1</inkml:trace>
  <inkml:trace contextRef="#ctx0" brushRef="#br1" timeOffset="53717">20007 5917 25258,'-17'-39'-9175,"2"6"6052,7 7 1696,-4 6 810,10 7-2844,-4 4 3509,6 26 1,17-13-1,4 17 1</inkml:trace>
  <inkml:trace contextRef="#ctx0" brushRef="#br1" timeOffset="54084">20333 6015 23999,'-18'9'2510,"3"12"-4149,15 22-1749,18 4 279,-14-3 1800,14 2-377,0 3 628,-14 0 34,11-15 1,2 0-1683,-1 14 1842,-5-11 0,2-2 180,10-1 810,-4 7-741,-4-29 1481,2-23 1753,-6-10-1967,-2-12 1,-1-4 904,6-18-362,-3 1 0,0-1-480,-4 20 0,0 1-283,1-11 1,1 0 61,-3 8 1,1 3-372,2-13-1694,5-1 1459,-5 35 912,10 6 1037,-5 29-2317,4 9 0,2 3-1103,2 29-201,1-3 0,0 1 625,-10-27 0,-1-1 942,4 12 0,1-1 0,9 16 0,1-3 0</inkml:trace>
  <inkml:trace contextRef="#ctx0" brushRef="#br1" timeOffset="54383">21177 5265 22920,'30'25'-2045,"1"-1"1,17 18 1194,-23-19 1,-2 1-327,11 16 293,0 2 512,-12-9 0,0 2-401,9 18 438,-9-2 1,-3 0-2037,-5 15 2233,-7-18 1,-1 9 0,-6-6 167,-11-6 0,-5 0 3,2 13 1,-1 7 0,-5-8 75,-9-10 0,-5-3-490,2 7 1,-3 4 0,2-5 579,1-4 0,0-3 1,4-5-1,-1 1 0,2-2 1,-1 0-1,0 1 0</inkml:trace>
  <inkml:trace contextRef="#ctx0" brushRef="#br1" timeOffset="54917">20517 5293 24718,'0'-6'-6385,"14"0"10386,-11 2-4152,11 1 1287,-3 1-506,2 1-529,12 1-51,1 18-1348,-6 2 43,2 21-2581,-12-11 819,2 1 2418,-9-11 0,0 0 0,-3-1 1</inkml:trace>
  <inkml:trace contextRef="#ctx0" brushRef="#br1" timeOffset="55050">20693 5345 23189,'12'-11'275,"2"17"-3121,6 25-1968,-8 10 4265,3 12 0,-9-3 0,9 4 0</inkml:trace>
  <inkml:trace contextRef="#ctx0" brushRef="#br1" timeOffset="55311">22095 5976 27867,'0'-18'-8725,"-7"6"2890,5-2 5290,-6 8 1,8 2-1,0 3 1</inkml:trace>
  <inkml:trace contextRef="#ctx0" brushRef="#br1" timeOffset="55605">22158 6901 25438,'0'16'-4497,"0"-3"2909,0-2 523,-17-5 3984,-12-1-1429,-10-3-1211,4 0 1,-1 0-990,-16 0-2014,-1 3 1,-2 0 2986,21-2 0,0 0 0,-14 4 0,1 0 0,13-2 0,1 0 0</inkml:trace>
  <inkml:trace contextRef="#ctx0" brushRef="#br0" timeOffset="67017">2173 9739 8432,'0'-15'2789,"21"13"-2789,-16-40 0,38 19-2363,-22-26 2453,21 4-180,-6-8 45,-17 25 0,0 0 90,1-1 0,-1-2-90,7-13 0,-1 0-45,-6 10 0,-2-1 45,4-23 1,-3 1 44,-7 25 0,-3-1 0,-3-19 0,-2 2 449,3-3-629,-26 11 1,-2 3 179,12 10 0,-27 7 0,-4 11 0,18 29 45,-10 1 0,-1 6-45,16 1 0,2 4-459,-11 23 1,2 3 503,10-19 0,3 3-15,1 16 0,2 8 0,2-7-30,1-9 0,4 0 30,6 10 0,5 6 0,-2-8-75,-6-14 0,4-2-225,14 3 0,10 4 0,-5-6-225,-8-4 1,2-2-106,13 1 0,8 1 1,-3-5 97,-4-5 0,-1-3 502,14 5 0,1-4 0,-12-12 0,-1-4 0,2-2 0,0 0 0</inkml:trace>
  <inkml:trace contextRef="#ctx0" brushRef="#br0" timeOffset="67305">3185 9542 8702,'0'-28'180,"-20"-2"-180,1 11 0,-22 5 90,23 27-90,-27 22 0,30 11 45,-7-5 0,1 1-401,10 15 446,3-5 0,3 0-799,5 7 754,-2-22 0,4 0 45,26 18-90,7-19 45,-3-13 0,3-3-45,17-8-306,12-1 306,-28-33-45,-10-4 0,-2-4-45,0-26 90,-12 5 0,-4 1 0,-1-5-45,-14 8 0,-8 2-135,-13-5-360,2 15 1,-1 2-181,-2 2-89,-13 2 809,26 21 0,-4 4 0,9 4 0</inkml:trace>
  <inkml:trace contextRef="#ctx0" brushRef="#br0" timeOffset="67533">3823 9479 8792,'-20'-10'0,"-3"2"0,-27 8 0,14 0 0,-4 22-90,11-16-204,1 43 204,1-25 135,15 10 0,3 3-45,-12 13-405,15-6 0,2 1-854,-4 8 968,18-18 1,3-1-1,-7 7 1,17 0 0</inkml:trace>
  <inkml:trace contextRef="#ctx0" brushRef="#br0" timeOffset="67741">4283 9475 8702,'-53'0'360,"9"23"-450,3-4-550,11 23 730,-1-7-90,3 2 0,0 3 0,5 2 0,3 16 0,10-15-809,3 20 179,30-31-89,-18 2-181,47-16 900,-28-7 0,29-4 0,-13-5 0</inkml:trace>
  <inkml:trace contextRef="#ctx0" brushRef="#br0" timeOffset="68141">4385 9578 7713,'-15'-7'-90,"11"22"90,-10 11 90,14 11-90,0 3 90,0-9-1,0 1 91,0 1 90,19 4-180,-14-12 0,52 3-90,-33-20 0,12-2 0,3-6 0,1-23-90,12 4 90,-25-11 0,-5-3-90,11-12 90,-10 0 0,-2-2-90,-3-12-680,-9 6 0,-3-1 860,-2-11 239,-9 19 1,-3-6 0,-1 6-105,-2 8 0,-2 1-45,-2-9 0,-3-4 0,2 6 89,-8-13-314,3 15 0,0 4 317,4 5-272,-15-1 0,16 42 0,7 5 0,9 26 45,0-7 0,0 3-45,0 24-102,-2 0 0,4 2 102,7-23 0,2 0 0,-5 5 0,0 4 0,1-5 0,4-4 0,1-1 0,3 10 0,-1 1-270,-4-4 1,-1-3-1081,10 22 46,0-12 0,0-2 1304,-6 3 0,2-19 0,1-1 0,-1 7 0</inkml:trace>
  <inkml:trace contextRef="#ctx0" brushRef="#br0" timeOffset="68703">5567 8851 10951,'2'-15'-450,"-1"1"450,1 40 0,-2-2 0,0 36 0,0-8 0,0 7 0,0-11 0,0 2-402,0-12 1,0 1 401,0 27 0,0 0-851,0-28 0,0-1 851,0 9 0,0 1 0,0-6 0,0-3 0,0 19 0,0-18 0,0-1 0,0-4-359,0 1 89,0-21 219,0-7-579,9-4 2556,-7-22-1926,13 0 90,-5-40-90,3 15 45,-4 1 0,1 0-499,1-6 544,5-14-90,-6 31 0,-3 8 0,1 12 180,5 4-180,-2 8 90,11 20-180,-7-15 135,-1 25 0,0 6-45,5-5-14,-7 3 0,0 3-256,9 9-539,0 1-91,2-1 900,-4-17 0,3-1 0,13 10 0,-11-15 0,0 0 0</inkml:trace>
  <inkml:trace contextRef="#ctx0" brushRef="#br0" timeOffset="68984">6438 9430 9871,'-20'-14'0,"1"5"90,-24 4-90,23 20 0,-17 10 0,15 8 90,-7 24-90,1-20 0,19 13 90,0-2 0,9-14-180,24 16 0,7-28 90,29-3 0,-14-13-1075,0-6 1075,-16 0 105,-3-22-195,-1-10 180,-13-12-90,-3-4-90,-34-6 0,17 12-431,-18 15 0,-1 1 71,20-6-450,-49 6-869,34 3 1769,-10 6 0,1 4 0,8 4 0</inkml:trace>
  <inkml:trace contextRef="#ctx0" brushRef="#br0" timeOffset="69300">6933 9338 9242,'-46'-8'-360,"6"2"450,7 6-90,17 16 0,27-12 0,-7 30 0,36-19 0,-34 18 0,42-7 0,-28 3 0,22-1 0,-16 12 0,3-11 719,-14 15-629,-1-23 90,-14 10-180,0-16 0,-20 1 0,14-8-629,-40-4-361,25-1-899,-37-3 1889,23-18 0,-10 13 0,18-13 0</inkml:trace>
  <inkml:trace contextRef="#ctx0" brushRef="#br0" timeOffset="69533">7272 8812 8882,'0'39'1169,"0"-6"-1169,0 3 0,0-4 90,0 22-90,0-6 0,7-7 0,1 1 0,-4 11 0,11-9 0,2-1 0,0 7 0,-2-3 0,1-1-539,9-3-406,-15-4 1,-1-2 44,1-10 900,-5 7 0,-5-19 0,0-3 0</inkml:trace>
  <inkml:trace contextRef="#ctx0" brushRef="#br0" timeOffset="69657">7068 9408 9422,'-11'-23'90,"8"4"-90,-8 0 0,11 3 0,21-1-540,16-5-90,13 6-405,-9 5 1,1 2 900,14 2 0,-18 4 1,0 0-1,16 3 1</inkml:trace>
  <inkml:trace contextRef="#ctx0" brushRef="#br0" timeOffset="69879">7968 9190 11760,'-14'18'0,"3"4"0</inkml:trace>
  <inkml:trace contextRef="#ctx0" brushRef="#br0" timeOffset="70033">7993 9601 10051,'-17'0'0,"3"0"0</inkml:trace>
  <inkml:trace contextRef="#ctx0" brushRef="#br0" timeOffset="70537">8973 8917 11311,'-32'-36'-180,"-1"0"90,-1 6 90,-2 3-180,-11 1 180,11 12 0,-19 3 0,23 9 90,-5 20-90,13 14 0,10 11 0,8-8 0,1 2 0,3 14 0,11-5 0,7 1-539,21 8 539,-5-8 0,3-1 0,-6-20 0,0 0 0,1 6 0,2 5 0,-4-5 0,16 17 0,-6-7 0,-3-3 90,-11-10 132,2 6-222,-13-21-90,-7-4 90,-24-22 0,-7-24 0,-22-3-1063,23-13 973,-5 13 90,26-4-693,-7-3 154,10-1-541,0-2 1,27 2 1079,-11 14 0,3 1 0,6 8 0,1 0 0,-2-6 0,0 0 0</inkml:trace>
  <inkml:trace contextRef="#ctx0" brushRef="#br0" timeOffset="70871">9518 8959 9422,'-24'15'-180,"5"0"270,4-1-180,11 0 180,-20 16-90,14-6 0,-8 30 90,9-18-90,5 0 0,1 0 0,3 8 45,9 0 0,2 1 45,-7-4-46,11-5 1,2-4 45,0-11 180,12-2-270,1-14 90,-13-23-90,7 14 0,-17-42 0,12 2 0,-13-17-559,-2 15 0,-1 0 469,-3-14-405,-11 11 1,0 0-226,5-3 180,-13 21 1,0 1-541,16-1 1058,-13 7 1,0 9-1,-3 3 1</inkml:trace>
  <inkml:trace contextRef="#ctx0" brushRef="#br0" timeOffset="71216">9937 9028 9691,'-25'-10'-179,"-14"8"179,17-7 0,-18 9 0,18 15 0,-9-12 90,27 38-90,-17-19 0,19 42 0,-6-22-315,19-6 0,3 0 135,-8 3 90,24-9 0,5-4 0,-9-1 90,33-4 0,-9-11 180,-14-9 90,21-19 0,-29 12-46,-10-23 1,-5-6-45,-3 7-992,-4-38 812,-6 25 0,0-5-90,-21 2-535,-5-16 175,0 18-540,5 12 1,0 2 270,0 4 719,-4 1 0,9 17 0,16 3 0</inkml:trace>
  <inkml:trace contextRef="#ctx0" brushRef="#br0" timeOffset="71551">10350 9120 10321,'-21'-13'-180,"-13"10"180,15-9 0,-1 27 0,-2-11 0,19 34 90,-5-2-180,8 10-90,9-13 0,4-1 1,17 6 134,-1-9 0,3-2-1225,21-1 1360,3 1-1009,4-19 1009,-14-4 225,-10-1 0,-2-6-136,4-20 631,11-9-720,-29-13 90,-2-2-90,-15 7-90,-2-1-90,-22-4 0,6 14 0,-2 1-180,-27-16-945,12 12 1,0 3-135,-8 1 1349,9 13 0,0 4 0,-1 5 0,-8 3 0</inkml:trace>
  <inkml:trace contextRef="#ctx0" brushRef="#br0" timeOffset="71833">11345 8747 12120,'0'-14'-90,"0"2"0,0 6 180,-16 2-90,12 23 0,-24 0 0,11 44 0,-7-13-1105,7-7 0,-3 10 0,2-5 430,3-6 1,-1 1-466,-5 14 1,-3 7 0,4-7 1139,5-11 0,2-3 0,-4 15 0,0-1 0,7-18 0,0 1 0</inkml:trace>
  <inkml:trace contextRef="#ctx0" brushRef="#br0" timeOffset="72867">12128 9144 8432,'0'-8'630,"-15"0"-540,11-1-90,-23-4 180,13 7-180,0-3 0,-14 6-90,16 1 90,-16 1 90,8 1-90,-3 0-90,0 19 90,-8 6 90,9 12 0,-7 13-90,19-17 0,1 10 180,8-5-180,18-10 179,6 9-89,23-21-90,2-2 270,5-26-270,-14 8 90,-4-29 0,-17 7 180,3-9 270,-8-13-450,-3 19 89,-6-17-179,-4 21-89,0-10-1,0 46-270,0 6-630,0 28 91,21 1-1170,5 13 2069,11-14 0,-18-15 0,-1 1 0,9 10 0</inkml:trace>
  <inkml:trace contextRef="#ctx0" brushRef="#br0" timeOffset="73287">12947 9128 9871,'-25'-25'990,"-16"1"-900,36 7-90,-41 2-90,1 5 180,-3 4-180,-6 3 90,25 26 90,2-17-90,10 25 0,3 4 90,-1-8-90,5 12 0,4 2-90,6-1-315,11-8 0,0 0 135,-5-1 90,41 6 1,-12-17 89,12-6 90,18-5 0,-28-20 0,-6-2 0,-1-4 90,-1-22-1,-8-6 1,-4-4 90,-5-9-981,-3-5 0,-5 0 981,-11 29 0,-3 0 224,-1-25 1,0 1-180,1 23 0,-2 3-45,-8-11 0,2 2 221,13-7-401,-32 8-90,23 0 90,-13 22 0,14 26 0,6 37 0,28 16 241,-10-9 0,1 1-376,-1-16 0,3-1-225,6 14 0,1 1-629,-7 0 0,1-2 359,5-11 0,2-1 630,4 20 0,0-2 0,5 3 0,-10-23 0,-1 0 0</inkml:trace>
  <inkml:trace contextRef="#ctx0" brushRef="#br0" timeOffset="74007">13328 9078 9152,'-19'9'90,"3"7"0,16 24-180,0-7 90,17 2 90,-13-11-90,12 1 0,-5-2 0,-1 12-180,3-18-630,0 7 540,-9-20 180,4-2 90,-1-20 90,2-9 0,3-10 135,2 1 0,1 0-45,2-3-90,-1 3 0,1 3 0,-4 15 0,9-11 0,-12 27 0,4-8 0,-6 10 0,1 22-90,-1-16 0,0 41 90,0-26-90,0 23 0,1 6 89,-2-14 1,5 20-90,-6-30 0,3 3 0,-4-22 0,-1 3-179,1-9-541,1 4 360,1-5 0,6-16 360,-2-8 0,12-24 90,-6 8-90,6-3 360,-1 2-360,-6 14 360,8-8-270,-14 24 0,7 2 0,-9 9-90,7 19 90,-7 10-90,5 4 0,0 3 90,1 13-45,2-12 0,2-3-45,0-4 0,19 3 0,-13-16-360,21-10 270,-18-1 90,10-28 0,-4-8 90,-9-13 179,-7 11 1,-2 1 270,0-10-591,-3-14 590,-8 18-359,-4 5-90,0 3-90,0 7 0,0 4 0,0 6 90,0 21-90,0 11 771,0 11-771,0 5-180,0-8-1619,14 15 720,-11-10-1350,24 18 2429,-24-26 0,19 3 0,-11-15 0</inkml:trace>
  <inkml:trace contextRef="#ctx0" brushRef="#br0" timeOffset="74153">14215 8791 9602,'-6'-20'-900,"-2"3"900,8 4 0,17 20 0,7 7 0</inkml:trace>
  <inkml:trace contextRef="#ctx0" brushRef="#br0" timeOffset="74533">14637 8962 10141,'0'35'270,"0"7"-270,0-5 0,0 5 90,14-9-180,-11 3 90,11 12 0,-2-12 0,-9 17-90,18-29 0,-19 3 0,11-15 0,-11-4-359,6-3-181,-3-3 450,3-2 270,4-36-90,-4 10 315,1-13 0,0-4 224,2-7-269,-3 15 0,1 0 539,5-30-539,-1 20-360,1-12 180,-6 40-90,3 0 90,-2 17-90,16 39 0,-5-14-450,1 12 1,1 3-541,5 2 0,-2-5 1,0 0-270,9 5 997,-12-16 0,2-1 0,13 2 1,2-3-1</inkml:trace>
  <inkml:trace contextRef="#ctx0" brushRef="#br0" timeOffset="74737">15808 8598 12300,'0'-13'270,"0"2"-90,-17 7-90,-5 62-90,-24-18-1188,28-2 0,1 9 0,0-4 1188,-6-5 0,1 0-225,-2 15 1,3 1-218,5-12 0,2-1-143,2 1 1,-1-1-316,2-1 1,1 3 899,-3 15 0,2 2 0,2-15 0,2 0 0,-2 13 0,0 1 0</inkml:trace>
  <inkml:trace contextRef="#ctx0" brushRef="#br0" timeOffset="75339">16550 9202 9961,'-6'-13'-270,"2"0"181,-3 7-1,-15 1 90,5 5 0,-29 21 90,17 8-90,3-2 0,1 3 0,-4 17 44,9-15 1,3 0 45,3 5-90,2 6 90,11-10 0,1-14-90,16-1 0,7-13-90,21-22 90,-7-2 0,3-16 45,-18 8 0,-2-2-45,12-19 0,-8 1 0,-2-2-286,-9 18 1,-2-1 375,2-25 0,-2-3 44,-6 24 1,-2-1 540,0-27 0,-2-1-1075,-1 26 1,0 2 399,2-12 0,-4 2 0,-18-11-180,15 10 180,-15 9 180,5 10-270,11 43 180,-10 5-45,20 38 0,8 11-90,-12-29 0,1 3-810,7 12 0,4 8 0,-1-6 630,-2-11 1,0-1-346,2 3 0,2 3 1,0-5 334,2-7 0,1-1 235,0 5 0,3 4 0,-3-5 0,12 14 0,-6-15 0,-1 0 0</inkml:trace>
  <inkml:trace contextRef="#ctx0" brushRef="#br0" timeOffset="75653">16890 9285 11131,'24'-16'0,"-3"4"0,21 12 0,-7-14 0,18 10 0,-13-24-1293,9 25 1293,-22-23 21,-4 14-111,-7-10 482,-7-5-392,-3 7 90,-6-17-180,-24 18 0,-1-7 90,-3 16 737,-8 1-737,21 8 0,-4 19 413,8 12-413,11 11-90,9-6 0,2-1-450,-6 14-495,33 1 1,8 0 135,-7-1 414,-4-21 0,8 1 1,-3-7-1,21-1 1,-22-10-1,1 0 1</inkml:trace>
  <inkml:trace contextRef="#ctx0" brushRef="#br0" timeOffset="75884">17770 8765 11580,'-18'-40'1170,"-18"6"-1260,13-1 90,-4 16 0,0 2 0,24 38 0,-6-1 0,9 27 90,0 19-90,20-9-983,-9-4 0,0 1 758,1-21 1,1 0-271,3 21 0,0-2-314,1 4 404,-8-21 0,1-2-494,13 6 102,-21-6-102,8-4 899,-10-5 0,0-7 0,0-3 0</inkml:trace>
  <inkml:trace contextRef="#ctx0" brushRef="#br0" timeOffset="76551">17538 9160 9152,'-7'-41'-90,"5"1"-90,-5-15 90,7 16-90,0-6-90,18 16 180,8 13-359,25 1 179,-7 11-1335,3 3 1425,-8 19 90,2-13-98,-8 11 1,-1 4 187,18 3 0,-19-12 0,2 1-45,-2 5 0,-2 0 135,15-2 180,-11-3 0,-1 0 449,0 1 540,6-3-1259,-22-9 450,-3 3-630,-28-4 1069,-5 0-889,-16 0 731,15 17-731,8 2 0,13 17-269,0-9-1,20 1 180,1-17 90,22 7 0,-4-16 0,0 5 180,-17-25-90,7-4 629,-18 0 361,4-31-451,-7 31-269,-7-12 0,-2-1-540,1 8 90,0-14 90,0 49 0,0 5-180,0 29 0,18-9-449,2 9 359,2-20 0,9 4 270,-15-10-90,15-8 270,-10 0 270,-3-26-91,-7-5 1,-5 1-90,-3-21 180,-2 27-630,-1-26 180,0 18 0,0 23-90,20 20-180,-15 20-270,31 6-179,-33-9-91,32 2-1169,-12 14 810,10-15 1012,-13 6 0,6-21 0,-7-5 1</inkml:trace>
  <inkml:trace contextRef="#ctx0" brushRef="#br0" timeOffset="76704">18670 8558 10951,'-7'-29'-1260,"6"4"1081,-6 9-901,7 6 361,0 22 719,21 16 0,4 11 0,21 8 0</inkml:trace>
  <inkml:trace contextRef="#ctx0" brushRef="#br0" timeOffset="77034">19075 9179 9691,'11'10'1799,"1"-1"-1439,-1-5-270,0-1 0,3-3 90,0-22-180,9-5 0,-8-15 0,8-19 0,-12 20-1084,0-19 1084,-8 14 0,-2-2-90,-1-1-239,-9 13 1,0-1 418,5-19 0,-13 8 0,-4 2 0,-5-6-90,8 19 0,-1 4-180,-17-5 270,11 7-180,11 8 90,-9 9 90,10 5-90,-6 51 0,7-12-386,9 18 0,3 5 386,-2-22 0,4 0 0,7 13 0,5 2-225,4 3 0,3-2 0,3-12 0,5 1 15,0 0 0,3 3 0,-1-5-500,0-5 0,1-3 260,13 9 0,2-3 0,-13-15 1,0-3-1,0 0 0,3-2 450,14 2 0,0-3 0,-13-4 0,0-2 0,11 2 0,-1-1 0</inkml:trace>
  <inkml:trace contextRef="#ctx0" brushRef="#br0" timeOffset="103006">2518 11199 8162,'-8'-7'1350,"-1"0"-811,0 0 1,0-1-90,4 1 539,-6-7-719,7 6 0,-5-4-180,7 8-90,0 0 0,-1 1 0,1 2 0,-1 0-90,-1 1 90,0 0 90,-2 13-180,1 12 180,-7 38-90,4 2-1119,3-22 0,-1 2 1119,4-5 0,1-1 0,0 5 0,0 0 45,1 2 0,0 3-45,0-4 0,0 2 0,0-2-315,0 5 1,0 2 314,0-1 0,0 4 0,0-5 0,0-8 0,0-3 0,-1 9 0,2 0 0,6-12 0,0-3 0,-4 12-180,11 8-1349,-14-34 1259,0-33-449,-17-39 584,15 16 0,-1-3 591,-12-10 0,-1-2-501,14 4 0,1 0 45,-13-5 0,0-4-60,7 1 0,2-5 1,0 3 89,-1 12 0,0 3 0,0-5-410,2-5 0,0-7 1,2 2-1,0 5 380,0-7 0,4 1 30,1-7 0,2-5 0,4 10-141,2 18 0,3 2 66,6-24 0,6 7 45,12 22 0,13-1-90,-20 27 180,21 23-90,-19 6 0,8 22 0,-21-8 0,-2 1 90,8 26-378,-10-18 1,-3 1 287,-6-9 0,-3 0 0,0 1 0,-2 0 45,0 1 0,-2 0 0,0 2 0,0-1-45,2 0 0,-4-1-45,-9 1 0,-2-1 45,11 0 0,-2-2 0,-18-1 0,0 0 0,17 27 0,-13-21 0,-4-1 90,2 12-90,8-14 0,-1-2 0,-12-5 796,23 2-706,-7-15 2165,9-5-2255,21-2 309,-16-2-309,40-2-180,-24-2-719,45-1 269,-22-1-225,-1-1 1,0 1 897,9-1 0,-16 2 0,0-1 0,14 2 1</inkml:trace>
  <inkml:trace contextRef="#ctx0" brushRef="#br0" timeOffset="103346">3463 11775 9691,'-25'-26'810,"-18"3"-720,26 4 0,-9 2-180,-17 4 0,20 5 180,-19 2-180,19 6 180,9 20-90,7 8 0,0 12 0,7 3 0,0-8 0,18 2-360,7 14 0,-2-15 225,8-11 1,0-2 44,-8-5 0,11-8 0,3-4 90,-5-2 90,18-21 0,-26-13-90,3-9 89,-20 6 1,-3-1-90,3-10 0,-3 6 0,-4 0 0,-17-5-832,13-8 832,-13 23-449,-4 6-721,16 5 1170,-29 4 0,30 6 0,-9 2 0</inkml:trace>
  <inkml:trace contextRef="#ctx0" brushRef="#br0" timeOffset="103733">3818 11652 9062,'0'43'0,"0"-8"0,0 1 0,0-6 90,0 21-90,16-11-1100,-12 11 920,28-20-7,-27-2-262,43 0 179,-29-10-90,26-3 0,-8-12 270,-9-20 180,17-15 180,-24-10-656,5-10 925,-16 8 1,-3-2 180,-3-1 371,-3 4-1001,0 3-180,-1 8-180,0 5 270,0 6 90,0 29-90,0 14 90,0 17-90,9-8 0,5 0-90,20 10-196,-3-4 1,3-1-30,-7-17 0,1 0-180,11 9 0,0-3-224,9-9 359,-16-4 0,0-4 360,13-7 0,-1 2 0,-2-4 0</inkml:trace>
  <inkml:trace contextRef="#ctx0" brushRef="#br0" timeOffset="103900">4768 11381 10051,'-19'-29'360,"14"5"-270,-25 6-180,27 9 90,-18 4 0,19 16-270,-8 7-2518,10 21 1259,17-7 1529,-13 7 0,12-10 0,-16 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8B0C4-3589-CB4F-AD60-DDDAC0A64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C72B91-E2E9-BB4C-9C40-78E4FAA46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0C19F-A584-B648-8456-E4F32004D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B1DC-FB78-684B-A28C-2E4617C59D72}" type="datetimeFigureOut">
              <a:rPr lang="en-VN" smtClean="0"/>
              <a:t>14/07/2021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027E8-A13F-3C48-8028-94BEB510C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EDEF0-1526-B74B-B372-9FBF386BB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5C93-D6BB-784E-914D-25DACD677D9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40389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A0467-D840-DF4F-988D-545D5F3D0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8C332D-A8C7-4D41-B601-3C4C2F33F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7976B-F9EB-A443-AFD2-388ED22F4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B1DC-FB78-684B-A28C-2E4617C59D72}" type="datetimeFigureOut">
              <a:rPr lang="en-VN" smtClean="0"/>
              <a:t>14/07/2021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B9371-BF0F-E84D-9349-7D0EAF553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E2358-CEBC-7A42-839F-2070F11D4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5C93-D6BB-784E-914D-25DACD677D9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4958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11CCF6-288F-CE46-92B0-F3B2703620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9E0C9-31A0-214A-8014-CB0E21268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7F79C-F7A9-ED43-AD42-C2E136F0A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B1DC-FB78-684B-A28C-2E4617C59D72}" type="datetimeFigureOut">
              <a:rPr lang="en-VN" smtClean="0"/>
              <a:t>14/07/2021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DFBE5-484A-4040-8C86-B0B5A8026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7359-D693-A049-B2D1-76F0FB289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5C93-D6BB-784E-914D-25DACD677D9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708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7A004-A1FB-7243-A645-3B0BD8A3F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5A61C-CF84-CE4B-8F79-970FEB1DF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7BA16-4FD6-A140-9AA9-12C0A97A5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B1DC-FB78-684B-A28C-2E4617C59D72}" type="datetimeFigureOut">
              <a:rPr lang="en-VN" smtClean="0"/>
              <a:t>14/07/2021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AFA8D-3F3C-3D4F-BAB8-97B20528C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E91A0-0FC3-F242-B1D6-7746A5722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5C93-D6BB-784E-914D-25DACD677D9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40117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D19C2-342C-564B-B0A2-D5974744F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73163-021A-6246-91F5-808246F18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2F9A6-A7EC-C24F-8333-68B2E4961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B1DC-FB78-684B-A28C-2E4617C59D72}" type="datetimeFigureOut">
              <a:rPr lang="en-VN" smtClean="0"/>
              <a:t>14/07/2021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E7149-B4B9-C746-AE77-53E81421E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D38B8-C8D2-524E-919D-4B5DE8800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5C93-D6BB-784E-914D-25DACD677D9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40355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A699E-BF89-A640-8B4D-6D16DE9F8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A502A-78A9-A84B-B513-DBFF20D732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2B66DD-37F1-594A-AF29-B6D39C269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780233-A69C-214B-81A5-0CC1DFA4C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B1DC-FB78-684B-A28C-2E4617C59D72}" type="datetimeFigureOut">
              <a:rPr lang="en-VN" smtClean="0"/>
              <a:t>14/07/2021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2CE68-D60E-3347-BB02-9DFCF062B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8E3D6-B14D-1842-B5FF-6B1AAD636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5C93-D6BB-784E-914D-25DACD677D9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27856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B6170-1DF1-2541-A291-EBEBFB28E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E9129-67BE-E740-9851-60AA5A38B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EB690A-5E9A-8145-B12A-44324E885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7E9574-EB74-9C42-BC75-F76FA400A1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4F5DEC-63BB-B34E-9A7A-7CA97E2232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E71198-C15D-834B-AB5B-CAE930908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B1DC-FB78-684B-A28C-2E4617C59D72}" type="datetimeFigureOut">
              <a:rPr lang="en-VN" smtClean="0"/>
              <a:t>14/07/2021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5DA103-8F0F-8A45-9334-E89E4FADF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A9D712-4ADC-4649-92C7-259432A2F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5C93-D6BB-784E-914D-25DACD677D9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38045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7BF29-B35B-A142-80E7-A603AF8A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C5F1FF-125E-A844-82C1-FFEC4ADF9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B1DC-FB78-684B-A28C-2E4617C59D72}" type="datetimeFigureOut">
              <a:rPr lang="en-VN" smtClean="0"/>
              <a:t>14/07/2021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9B339-68D6-434F-9434-6A6822DC4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3FCB41-D7B0-B94D-A213-398160640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5C93-D6BB-784E-914D-25DACD677D9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1525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9256B7-49F6-1145-8CCB-3E6C985E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B1DC-FB78-684B-A28C-2E4617C59D72}" type="datetimeFigureOut">
              <a:rPr lang="en-VN" smtClean="0"/>
              <a:t>14/07/2021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BE7536-C97C-A045-AF6A-AFB491591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A5152-9AC2-874F-B4CF-0DD5BDAF5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5C93-D6BB-784E-914D-25DACD677D9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1975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7A556-A81B-6141-87B5-BF19B02E5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29DCE-C336-BA4A-8D45-492A19282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02F3B-F366-7549-A30D-F6F5E5417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16BD7-DEA9-084B-911D-041E9881A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B1DC-FB78-684B-A28C-2E4617C59D72}" type="datetimeFigureOut">
              <a:rPr lang="en-VN" smtClean="0"/>
              <a:t>14/07/2021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A9195C-4973-334F-B060-6D0D481E1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56015-6580-3649-8843-E24CDA6C7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5C93-D6BB-784E-914D-25DACD677D9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93701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8DE01-AFAE-E840-A464-B14ECEB14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4F056D-03BC-E742-963C-A082BE81F6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7A96A8-1A93-CE46-BEFB-9FA84DBEF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07476-FE55-D74E-9B07-9A7F5BA7B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B1DC-FB78-684B-A28C-2E4617C59D72}" type="datetimeFigureOut">
              <a:rPr lang="en-VN" smtClean="0"/>
              <a:t>14/07/2021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A16BA-4C21-624F-BE20-8077E2079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27D69-5F87-CC44-AC4A-CE2753784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5C93-D6BB-784E-914D-25DACD677D9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48758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9457A5-8346-BC4B-976C-B893D7CEE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AD81D-6AED-C944-989C-3CB2FB539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1C19A-DB49-BE47-9F07-7A786B887E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7B1DC-FB78-684B-A28C-2E4617C59D72}" type="datetimeFigureOut">
              <a:rPr lang="en-VN" smtClean="0"/>
              <a:t>14/07/2021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A6DDE-814E-DE4E-BF8D-0252C7A56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FCBE0-739E-8A41-A3B2-E2BB88672C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A5C93-D6BB-784E-914D-25DACD677D9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6886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94117B5-43D3-3841-81E4-62FFACF25CEC}"/>
                  </a:ext>
                </a:extLst>
              </p14:cNvPr>
              <p14:cNvContentPartPr/>
              <p14:nvPr/>
            </p14:nvContentPartPr>
            <p14:xfrm>
              <a:off x="736920" y="144000"/>
              <a:ext cx="5928120" cy="3323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94117B5-43D3-3841-81E4-62FFACF25C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320" y="122400"/>
                <a:ext cx="5971320" cy="336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3530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F3F389C-C096-5544-8B22-34EADDFDF42A}"/>
                  </a:ext>
                </a:extLst>
              </p14:cNvPr>
              <p14:cNvContentPartPr/>
              <p14:nvPr/>
            </p14:nvContentPartPr>
            <p14:xfrm>
              <a:off x="797400" y="162720"/>
              <a:ext cx="9619920" cy="5300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F3F389C-C096-5544-8B22-34EADDFDF4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5800" y="141120"/>
                <a:ext cx="9663120" cy="534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490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3037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531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0869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6113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9105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446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8333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9901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FAE5EFA-F7B1-1A45-8FB8-EA541ED38993}"/>
                  </a:ext>
                </a:extLst>
              </p14:cNvPr>
              <p14:cNvContentPartPr/>
              <p14:nvPr/>
            </p14:nvContentPartPr>
            <p14:xfrm>
              <a:off x="605880" y="112680"/>
              <a:ext cx="11269800" cy="6476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FAE5EFA-F7B1-1A45-8FB8-EA541ED389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4280" y="91080"/>
                <a:ext cx="11313000" cy="651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2256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FDFCD07-3587-0D40-86C1-2C1520BC91C8}"/>
                  </a:ext>
                </a:extLst>
              </p14:cNvPr>
              <p14:cNvContentPartPr/>
              <p14:nvPr/>
            </p14:nvContentPartPr>
            <p14:xfrm>
              <a:off x="263880" y="138960"/>
              <a:ext cx="11621160" cy="5454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FDFCD07-3587-0D40-86C1-2C1520BC91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2280" y="117360"/>
                <a:ext cx="11664360" cy="549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62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A63F7A2-B531-DC4F-991D-1AA19B61566D}"/>
                  </a:ext>
                </a:extLst>
              </p14:cNvPr>
              <p14:cNvContentPartPr/>
              <p14:nvPr/>
            </p14:nvContentPartPr>
            <p14:xfrm>
              <a:off x="818640" y="93240"/>
              <a:ext cx="11111400" cy="3333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A63F7A2-B531-DC4F-991D-1AA19B6156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7040" y="71640"/>
                <a:ext cx="11154600" cy="337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8667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173C63F-433C-CE4E-BB5E-6F0CF571E295}"/>
                  </a:ext>
                </a:extLst>
              </p14:cNvPr>
              <p14:cNvContentPartPr/>
              <p14:nvPr/>
            </p14:nvContentPartPr>
            <p14:xfrm>
              <a:off x="619200" y="212400"/>
              <a:ext cx="9610560" cy="5844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173C63F-433C-CE4E-BB5E-6F0CF571E2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7600" y="190800"/>
                <a:ext cx="9648360" cy="588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2208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C4B2247-6926-6943-BE60-F553AD540CD9}"/>
                  </a:ext>
                </a:extLst>
              </p14:cNvPr>
              <p14:cNvContentPartPr/>
              <p14:nvPr/>
            </p14:nvContentPartPr>
            <p14:xfrm>
              <a:off x="880560" y="140040"/>
              <a:ext cx="10234080" cy="3860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C4B2247-6926-6943-BE60-F553AD540C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8960" y="118440"/>
                <a:ext cx="10277280" cy="390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7613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EDDDFC7-35CD-0B42-B96D-CBF34E677936}"/>
                  </a:ext>
                </a:extLst>
              </p14:cNvPr>
              <p14:cNvContentPartPr/>
              <p14:nvPr/>
            </p14:nvContentPartPr>
            <p14:xfrm>
              <a:off x="517680" y="168840"/>
              <a:ext cx="9702360" cy="5405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EDDDFC7-35CD-0B42-B96D-CBF34E6779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6080" y="147240"/>
                <a:ext cx="9745560" cy="544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7564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B812B50-8E7F-0545-BCC3-C835516653F2}"/>
                  </a:ext>
                </a:extLst>
              </p14:cNvPr>
              <p14:cNvContentPartPr/>
              <p14:nvPr/>
            </p14:nvContentPartPr>
            <p14:xfrm>
              <a:off x="291240" y="191520"/>
              <a:ext cx="10077480" cy="5027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B812B50-8E7F-0545-BCC3-C835516653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9640" y="169920"/>
                <a:ext cx="10120680" cy="507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7005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0A45947-0FB2-A845-AC32-9C06B84A07E9}"/>
                  </a:ext>
                </a:extLst>
              </p14:cNvPr>
              <p14:cNvContentPartPr/>
              <p14:nvPr/>
            </p14:nvContentPartPr>
            <p14:xfrm>
              <a:off x="728280" y="159840"/>
              <a:ext cx="8222760" cy="4300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0A45947-0FB2-A845-AC32-9C06B84A07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2080" y="138240"/>
                <a:ext cx="8260560" cy="433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5064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Macintosh PowerPoint</Application>
  <PresentationFormat>Widescreen</PresentationFormat>
  <Paragraphs>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Huu Thien (FE FPL HN)</dc:creator>
  <cp:lastModifiedBy>Tran Huu Thien (FE FPL HN)</cp:lastModifiedBy>
  <cp:revision>2</cp:revision>
  <dcterms:created xsi:type="dcterms:W3CDTF">2021-07-14T11:30:42Z</dcterms:created>
  <dcterms:modified xsi:type="dcterms:W3CDTF">2021-07-14T12:06:35Z</dcterms:modified>
</cp:coreProperties>
</file>