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1:43:16.00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2207 2068 10141,'-9'0'1709,"0"0"-1259,5 0 360,0-16-541,3-9-89,29-9 90,-5-7-313,29 4 43,-21 6 0,2-7 0,-1 3-589,1 0 0,2-2 589,-3 1 0,5-6 0,0 0 0,-4 4 0,2-4 0,-1-1 0,3-6 0,1-4 0,-4 3 0,-5 4 0,-3 0 0,0-3 0,-1-4 0,-3 4 0,-6 7 0,-4 1-30,0-5 0,-3-3 1,-4 7 29,-17-14 0,1 17 0,-6 6-90,-24 20-158,6 13 1,0 8 157,-12 29 120,14-7 0,-4 6 0,5 0-30,6 5 0,2 3 0,-3 4 0,-2 5 0,6-4 0,11-10 0,5 1-45,-4 26 0,4 0-90,5-29 0,4 0-270,10 23 1,5-2 134,-8-26 0,5 0-540,13 4 1,7 3 0,-2-6 359,-5-7 0,2-4-60,8 3 0,5 1 1,-3-7-121,25-2 630,-10-8 0,0-3 0,9-4 0,-23-2 0,-1 0 0</inkml:trace>
  <inkml:trace contextRef="#ctx0" brushRef="#br0" timeOffset="881">3333 1604 9332,'5'-34'1079,"-1"3"-899,-4-5 629,-20 12-359,-6 4-450,-26 29 90,-5 21-90,8 8 0,20-6 0,4 1-365,6 10 275,-13 12 180,29-19-90,-7-2 0,10-4 0,0-2-9,25-5-81,-19-3 45,26-11 0,5-3 45,-9 2-45,11-5 0,2-1-45,-3-2 90,11-21 0,-21 16 0,-5-36 0,-10 25-90,3-29 270,-14 17-180,6-15 90,-25 17 249,-1 6-339,-3 27 125,7 22-125,14 9 0,0 18 0,0-21-225,21-4 0,5-2-224,-1-9 89,13 0 0,2-4 90,-7-14 180,23 7 90,-26-26 0,12-6 0,-23-11 90,0 0-90,-11-3 450,-5 11-180,-1-6-360,-2 12 180,-14 9-90,10 22-90,13 10 90,16 19-360,16-19-865,-5 9 775,-5-26 1,3 16 89,0-18-163,17 5 523,-14-7 0,22-16 90,-31-6 0,3 2 179,-19-21 271,-5 24-270,-3-19 360,-4 5-630,0 6 0,-17 6 0,12 2 90,-13 32 493,18-3-583,19 23 175,5-17-175,25 9 90,-9-15-90,0 2 0,-1-5 0,-13-9 0,13 0 0,-27-16 450,8-6 270,-19-18-720,5 1 90,-6 5-1,-14 15-89,11 31 0,-11 23 0,14 12 45,7-10 0,4 0-45,9 12 90,-3-7 0,0 1 0,1 7-90,-7-10 0,-3 0-808,-5 4 718,5 10-304,-31-9 394,17-14 0,-23-9 0,-6-3 0,8 0-180,-12-9 0,-3-4-630,0 0-494,7-14 0,1-1-405,-2 4 1709,-2-42 0,25 23 0,7-25 0</inkml:trace>
  <inkml:trace contextRef="#ctx0" brushRef="#br0" timeOffset="1248">5010 1555 9781,'-19'-6'630,"-14"2"-630,29 0 0,-33 3 90,16-1-90,-10 16 0,2 9 0,19 8 0,1 18 0,9-18 0,25 23 0,-19-25 45,23-6 0,4-3-45,-9 0 0,9-10 0,3-3 0,0-2 0,10-5 0,-6-15 0,-13 12 0,1-44 90,-19 27-180,-5-39 90,-22 29-360,-11-21-449,-23 33-2699,-4-13 3508,6 30 0,22-6 0,11 7 0</inkml:trace>
  <inkml:trace contextRef="#ctx0" brushRef="#br0" timeOffset="1973">5445 1499 9961,'0'-19'630,"-16"4"-630,13 27 90,-13 11-90,16 17-90,0 2 180,0-7-180,0 0 90,0 0 0,19 19 0,1-23-90,19 12-180,-19-28 0,12-8 90,-14-2 270,13-27-180,-10-10 135,-10-5 0,-2-2 135,-3-15-135,-2 15 0,0 2 315,-3 8-180,-1-4-180,0 40 90,0 16 0,0 33-90,0-7 0,10-15 0,1-2-90,-5 5 45,19-11 0,5-3-495,-6-6-179,29 8-57,-17-23 326,3 5 180,2-7 90,-10-17 0,0-4 90,15-6-841,-8-12 0,-4-5 931,2-6 45,-13 15 0,-3-1-116,-1-19 521,-3-3-90,-8-2 269,-5 18 1,-1 0 0,-1-21-271,-1 16 1,0 2-360,0 1 180,-15-11 360,11 36-268,-12 18-272,7 54 0,6 0-416,-2 2 1,1 1 415,4 7 0,-2-21 0,4 0-45,8-2 0,0-3 1481,-4 18-2111,11-14 0,0-1 46,-14 0-631,24 13 631,-23-31 304,10 2 595,-31-17 90,-11-21 180,-23-14-91,7-10-224,15 11 0,4 1 853,6-5-1078,-1 2 0,2 1 0,15 2 0,6-9 0,2 20-540,27 8 0,7 4-269,-4-4 809,17 4 0,3 3 0,4 0 0,-20 0 0,1 0 0</inkml:trace>
  <inkml:trace contextRef="#ctx0" brushRef="#br0" timeOffset="2250">6962 1380 9512,'-44'-9'90,"3"1"-1,10 3-89,1 4-89,1-4 178,3 5-89,1 21 90,13 6-180,0 12 180,12 0-90,23-8 0,12 18 0,11-12-389,-13-6 0,0-1 389,6 2 270,-10-8 0,-1-2 450,-8 0-630,11 0-90,-28-10 0,8-6-90,-31 0-270,-9-6-630,-11 0-89,-2 0 1079,-3-13 0,13 10 0,-8-10 0</inkml:trace>
  <inkml:trace contextRef="#ctx0" brushRef="#br0" timeOffset="2390">7398 1689 8252,'0'10'0,"0"-2"0</inkml:trace>
  <inkml:trace contextRef="#ctx0" brushRef="#br0" timeOffset="3132">7735 1061 10141,'0'-11'720,"16"1"-270,-13 3-181,25 4-89,-25 23-90,23-14-90,-23 40 0,21-7 0,-15 13-45,0-17 0,0-1 45,1 7 45,-3-4 0,0-3-45,-4-3 0,6 9 0,-7-31-90,0-1-180,0-7 91,0 3 179,2-4-90,1-22 90,2 17 0,6-52 0,-1 35 0,1-9 0,0-1 0,6 5-90,13-8 90,-14 24 90,5 3-90,-9 8 0,-1 16 0,-2-11 0,3 31 0,-6-7 0,2 21 0,-5-9-90,-2 0 90,-1-27-90,-1 9-630,2-21 270,-1 6-179,6-8 269,-2-16 360,12-11-90,-5-8 90,7-5 0,3-6 0,-3 10 540,8-15-181,-13 34 1,1-10 0,-7 25-90,-1-7 270,5 27-540,-6-13 0,8 45 0,-9-29 0,9 41-90,-5-31-540,16 19-90,-4-24-449,9-7 0,3-3 179,7-5 990,-6-4 0,0-3 0,6-4 0,2 0 0</inkml:trace>
  <inkml:trace contextRef="#ctx0" brushRef="#br0" timeOffset="3615">8908 1280 9871,'-23'-15'630,"18"-5"-360,-38 18-270,39-10 450,-37 11-360,13-3-1,1 21-89,-11-13 0,25 30 0,-5-7 0,10 34 0,32-19-239,-17 6 239,44-28-360,-31-2-179,43-4 359,-24-6 45,-6-5 0,1-1 135,1-2 90,20-20-180,-32-3 90,4-2 270,-16-26 90,-6 34-90,-2-27-270,-3 22 0,-16 10 0,13 17 239,-13 22-239,16 10 0,0 4 0,19 6 0,6-12-135,3-4 0,4-4-45,10-7 0,-9-2 0,0-4 180,-2-12 0,17-13 0,-25 7 0,3-35 0,-14 21 0,-6-19 1259,-2-14-1079,-4 21-180,0-18-90,0 54-269,14 17-811,-10 13-2068,30 20 3238,-8-30 0,10-1 0,0-17 0</inkml:trace>
  <inkml:trace contextRef="#ctx0" brushRef="#br0" timeOffset="3758">9567 1024 9512,'-11'-16'-23,"8"2"1,-8 29-1,11 7 1</inkml:trace>
  <inkml:trace contextRef="#ctx0" brushRef="#br0" timeOffset="4116">9755 1253 10231,'19'17'270,"13"7"-180,-27 11 0,28 14-90,-14-15 45,-3-5 0,0 0-45,8 5 0,-1 17-90,-13-25 180,4 8-90,-9-22-180,0 1 180,-4-28 0,-1-13 90,0-30-90,0 7 90,0 9 0,0 1 0,0 2 629,0-15-809,14 42 90,-11 22-449,24 22-1080,-12 11-784,9 9 2313,-5-7 0,0 0 0,-2 3 0</inkml:trace>
  <inkml:trace contextRef="#ctx0" brushRef="#br0" timeOffset="4398">10698 1466 11940,'-1'-21'-3418,"1"-3"900,17 10 2518,-12-3 0,32 7 0,-13 0 0</inkml:trace>
  <inkml:trace contextRef="#ctx0" brushRef="#br0" timeOffset="4898">11250 813 11850,'-19'-58'135,"8"23"0,-1 0-225,-2-10 1080,-3-7-900,12 63-1,18 53-89,-11-27 0,0 3-1408,5 16 1,2-1 1362,-2-15 0,-2-2 45,-4 0 0,1 3-218,5 3 0,2 4 1,-1-4 217,-7-4 0,0 0-45,9 28 0,1-6-45,-3-19-827,4 7 558,-6-32-361,0-2 450,-2-13 1826,17-17-1556,-5-12 0,23-20 0,-11 4 0,-5 16 0,2 2 90,6 5 1748,13-12-1748,-20 28 0,1-7 1351,-10 25-1351,-5-12-90,-4 26 0,-4-11 0,-22 15-1889,-6-1 90,-24-5-360,12-12 2159,-2-6 0,15-9 0,0 0 0</inkml:trace>
  <inkml:trace contextRef="#ctx0" brushRef="#br0" timeOffset="5231">11890 1365 9422,'30'22'719,"-4"10"-179,6-29-450,-12 19-90,11-21 180,-15 7-90,19-52-90,-16 17 0,-1-15 0,0-3 0,0-4 0,-5 3 0,-2-1-372,-2-13 327,-4 9 1,-2-1 585,-2-9-272,-17 3 1,-3 1-180,10 6-90,-15 8 0,-3 6 360,11 15-360,-17 3 0,19 43 90,-8 27-135,17-19 0,1 4-458,-3 23 1,1 0 502,0-19 0,4 1-600,6 15 0,4 7 1,-1-6 14,-6-12 0,3-1-435,13 7 1,6 4 0,-3-8 1019,6 14 0,3-25 0,2-3 0,7 7 0</inkml:trace>
  <inkml:trace contextRef="#ctx0" brushRef="#br0" timeOffset="5581">12705 1324 10141,'-22'-21'90,"16"2"-90,-43 2 270,29 4-90,-24 2 0,1 5-180,12 2 0,-10 3 90,12 20-180,7 8 180,1 24-180,14-9 90,4 15 90,20-26-180,-12 9 90,32-18-90,-32-3 0,35-9-90,-10 1 0,16-9 180,-8 3 0,-17-24 90,-1 14-180,-17-29 540,8 13-360,-11-13-180,0 5 90,-14 11-360,10 25-629,-10 14-1980,31 20 2969,6-18 0,-1 18 0,-4-17 0</inkml:trace>
  <inkml:trace contextRef="#ctx0" brushRef="#br0" timeOffset="5998">13328 1384 9602,'-20'-3'269,"14"-3"-89,-56 5 0,41 16-180,-11-6 0,-1 2 90,3 28-90,7-1 0,9 0 0,31-4 90,8-8-180,25-12 180,-7-7-180,3-7 180,2-16-90,-14-10-1075,10-10 1075,-18-6 0,-3 6 0,-5-4-317,-8 8 1,-3-2 316,1-19 359,-4 3 1,-1 0 180,-3-12-45,2 11 0,-4 0-226,-15-6-269,13-8-90,-13 22 180,4 19-90,9 2 0,-9 40 0,13 0 0,0 26-180,0 1 1,0 3-451,0 17-569,4-22 1,2 5 0,0-6 658,2-8 0,1-2 0,0 10 1,1-2-287,20 9 826,-16-3 0,16-8 0,-8-3 0</inkml:trace>
  <inkml:trace contextRef="#ctx0" brushRef="#br0" timeOffset="6284">13692 1513 10771,'38'0'540,"5"0"-540,-8 0 89,1-12 181,-11 9-270,-2-10 0,-2-2 0,-4 11-90,-1-26 180,-8 12 0,-2-9 0,-6-1 180,0 7 90,-21-1 0,-3-6-360,-2 11 180,-9-6-90,16 17-90,-12 0 0,13 28 0,9 23 0,9 4-810,8-8 0,7-2-868,25 5 1678,-3-9 0,5-1 0,-6-15 0,1-3 0,5 6 0,-1 0 0</inkml:trace>
  <inkml:trace contextRef="#ctx0" brushRef="#br0" timeOffset="7048">15595 1568 11400,'-4'-18'1350,"0"-8"-901,4 16-269,0-11-90,18 4-90,-13 1 0,43-1 0,-22 1-90,12 4 0,4 1-629,13-5-1150,-4 5 0,2 2 250,11 2 1619,-9 3 0,-1 2 0,7 2 0,-23 0 0,0 0 0</inkml:trace>
  <inkml:trace contextRef="#ctx0" brushRef="#br0" timeOffset="7198">15923 1688 10231,'-35'15'0,"5"-3"0,7-1-450,39-7-2338,23-1 2788,24-15 0,-26 11 0,0 0 0,24-11 0</inkml:trace>
  <inkml:trace contextRef="#ctx0" brushRef="#br0" timeOffset="7431">16338 1226 10231,'-30'-11'720,"3"1"-360,14 1 89,5 0-89,8 5-360,29 0 90,12 19-90,16-11 0,-27 11 0,-1 3 0,3-3 0,-3 1 0,16 23 0,-13-6 0,-4 1-90,-8 12-945,-8-2 1,-4 1-2403,-8 11 3437,-9-17 0,-1-1 0,6 17 0,-15 1 0</inkml:trace>
  <inkml:trace contextRef="#ctx0" brushRef="#br0" timeOffset="8916">17610 1709 9422,'44'-49'809,"-20"9"-629,-1 15 0,0 0-1078,-2-16 808,23-6-1016,-13-1 1106,0-3 359,-4-1-179,-2 0 270,-6-1 0,-3 4-585,-8 0 404,0 7-494,-7-4 225,2 16 386,-3 3-386,-17 18 0,0 35 0,-4 1 55,-8 32-55,26-4-270,-12-22 0,1 1-45,11 2 0,2 3-315,-9 20 1,-1 2 314,9-14 1,2 1-76,-3 3 0,0 4 0,1-4 210,1-6 0,2-1-90,-1 1 0,0 3 1,0-4 224,0-7 0,0-2 0,0 9 0,0-3 45,0 6 90,0-9 1125,-19-7-676,15-7 266,-32-11-535,21-5 449,-4-24-269,8-11-360,11-10-90,0-6 0,23-13 0,-18 11 70,29 3 0,6 0-160,-5-9-390,-4 22 0,8-2 1,-4 3 164,-5 2 0,0 1 15,5-3 0,3-2 1,-3 3 74,-1 3 0,-1 1 45,9-7 0,2 0 90,-3 3 0,-1 1 180,-10 7 0,-1-1 674,15-11 1,-2 1-225,0 0-135,-15 7 0,-3 0 44,-4 2 361,-2-11-720,-15 20-90,-1-4 360,-19 14 754,13 14-1114,-24-8-90,25 29 90,-8-6 0,11 10-450,0 0-1169,19 1 809,-14-12 810,32 6 0,-32-14 0,12-2 0</inkml:trace>
  <inkml:trace contextRef="#ctx0" brushRef="#br0" timeOffset="9056">18637 815 9961,'-21'-43'90,"-6"5"-180,24 8 180,-8 8-1169,3 5 1079,6 26 0,-6 21 0,8 27 0</inkml:trace>
  <inkml:trace contextRef="#ctx0" brushRef="#br0" timeOffset="9365">19063 1611 9332,'14'0'629,"0"-24"-359,-1 5 270,4-24-180,-1 7-91,3-7-179,-5 9 0,0-3-807,7-23 672,-3 5 0,-1 0-462,-7 20 1,-1 1 506,2-11 0,-1-1 0,-2 0 0,-2 2 135,-2 10 0,-1 0-135,0-17 0,0 3 348,-3 0-348,-16-12 0,12 38 90,-25 4-90,26 32 324,-21 8-369,15 12 0,4 4 45,-8 23-878,3-15 1,3 1 472,5-6 0,2-1-45,-3 2 1,-1 1-155,3 0 1,2 1-117,11 16 1,1-1 134,-11-16 0,2-2 346,21 12 0,0-3 0,-19 7 0,19-3 0</inkml:trace>
  <inkml:trace contextRef="#ctx0" brushRef="#br0" timeOffset="9616">19587 1670 10051,'16'0'360,"-1"-18"-270,15-12-90,-10-6 0,1 9 0,1 1 0,1-3 0,-2 3 0,0-1 0,5-4 0,-5 4 0,-1 0-90,-1-4 180,4-10-180,-15 0 90,-2 11 0,-5-19 90,-26 23 270,-6-9-360,0 21 270,-20 1-180,23 10-90,-3 18 0,-4 14 0,31 8-360,-5-4 0,4 1-1079,22 13 1439,-2-4 0,5-1 0,1-15 0,3-3 0,4 9 0,0-1 0</inkml:trace>
  <inkml:trace contextRef="#ctx0" brushRef="#br0" timeOffset="10098">20565 1584 10411,'27'-37'-90,"20"0"180,-26 1 45,8 5 0,1-1-45,7-21-135,-8 5 0,-2-2-320,-12 19 0,-2 0 410,6-22 0,-2-1-2044,-7-12 2134,-4 25 0,-1-1 90,-5 2 0,0 2 577,0-16-757,-11 14 0,0 3-45,6 3 90,-33 0-90,20 47-90,-2 4 180,6 33-90,8-12 0,2 1-52,2-5 1,1 2 6,-4 29 0,0 2 0,3-25 0,4 1-585,10 10 1,6 7 0,-4-7 134,-10-13 0,3-1-75,19 6 1,11 2-1,-6-7-419,2 4 989,2-18 0,4-5 0,11-4 0,0-6 0</inkml:trace>
  <inkml:trace contextRef="#ctx0" brushRef="#br0" timeOffset="10434">21455 1326 9691,'0'-30'720,"0"3"-720,-18 3 90,-2-1-90,-18 13 0,0 0 0,0 28 0,16 12 0,-1 9 0,21 5-90,-6-9 90,8 0-180,27 10-90,-20-13-449,44 4 539,-19-16-90,24-9 180,-12-2 90,-5-22 90,-7-6-90,-10 1 989,3-28-809,-16 25-180,-3-22 0,-6 45 0,0 15 0,0 22 0,0 0 90,0-7-450,16-1-269,-12-2-810,50-3 629,-28-2 810,11-15 0,4-4 0,2 6 0,15-9 0</inkml:trace>
  <inkml:trace contextRef="#ctx0" brushRef="#br0" timeOffset="10818">22068 1326 8972,'0'32'0,"0"4"0,0-7 90,0 0-90,19-17 0,-15 10 0,35-19 90,-23 17-180,19-19 180,-9 6-90,12-7 0,-10-17 90,14-5-90,-21-12 449,2-11 181,-14 16-90,-3-10-180,-5 5-360,-1 9-90,0-3 180,0 13 0,-16 7-90,13 25 0,-13 3 89,16 23 181,0-2-180,0-4 0,0 2-90,0 24 90,0-7 0,0 1-269,-1-22 1,2 0 223,6 19 0,2-1-630,-6 7 585,4-25 0,2-1 0,3 5 0,-9-7-42,9-7 42,-12-4-90,0-6-4587,0-4 4760,0-29 1,0 2-1,0-23 1</inkml:trace>
  <inkml:trace contextRef="#ctx0" brushRef="#br0" timeOffset="11136">23062 1115 10231,'0'-10'990,"-19"3"-451,-5 2-449,-26 3-90,7 2 0,-18 19 0,22 6 45,9-2 0,2 3-1194,0 15 1149,2 1-77,14 2 77,11-11 0,24 15 0,-1-24 0,11-8 0,4-3 0,10-3 0,-4-5 0,2-2 0,7-3 0,-18 1 0,-1-2-180,17-19-360,-16-2 91,0-19 89,-24 10-630,-23-6 91,8 17-1,-38 0-719,37 3 1619,-42 14 0,29-13 0,-23 9 0</inkml:trace>
  <inkml:trace contextRef="#ctx0" brushRef="#br0" timeOffset="11756">23535 1061 9242,'0'40'0,"-23"-7"0,17 4 0,-17-5 90,8 1 0,11 2-180,-12-2 180,16 0 0,0 6-90,19-13-90,25 13 0,0-28-90,-7-3 0,1-1 90,2-7 45,-7-8 0,-1-5 45,6-14 90,-11 1 0,-1-2 360,0-14 359,4-14-539,-21 27-360,-2-8 90,-7 19 90,0 2-90,0 54 0,0-4 0,-1-2 0,2 3 0,16 22-270,14-25-45,-4-13 1,2-2-136,26 4-966,2-11 1236,-11-1 0,-1-9-268,1 0 178,-2-22 180,-1 16 90,-4-41-90,10 6 270,-15-13 0,-9 11 0,-3-1 360,-3-14 404,-6-5 0,-4-2-404,-4-1-90,-3 7 0,0 2-450,-2 16 0,-17-12 0,12 34 90,-25 3-90,27 29 1289,-11 20-1289,6 11 0,6 16-45,-2-20 0,0 2 45,4-9 1,0 2-91,-2 23 0,4 0-45,8-24 0,2 0-315,-1 18 1,0 0-271,15 2 405,-9-22 1,-5-1-676,-9 14 181,19-16 809,-20 3 0,-12-23 0,-13-2 0</inkml:trace>
  <inkml:trace contextRef="#ctx0" brushRef="#br0" timeOffset="11881">24292 1316 10501,'-11'-31'360,"9"1"-270,-9 1-90,11 3-90,30 1 90,-4 3-495,13 8 0,6 2-314,15-4-978,-1 7 0,2 2 1787,-22 4 0,-1 1 0,12 1 0,-1 0 0,-15 1 0,0 0 0</inkml:trace>
  <inkml:trace contextRef="#ctx0" brushRef="#br0" timeOffset="12020">25592 1361 12030,'15'1'-1799,"-2"1"-180,0-2 1979,1 1 0,-5-1 0,2 0 0</inkml:trace>
  <inkml:trace contextRef="#ctx0" brushRef="#br0" timeOffset="15289">20283 2153 10681,'0'34'180,"0"3"-90,0-10-90,-13 4 0,10-6-90,-11 5 0,3 1-270,8 2-899,-8 2-90,2-1-271,6 0 1620,-6-2 0,9-2 0,0-1 0</inkml:trace>
  <inkml:trace contextRef="#ctx0" brushRef="#br0" timeOffset="15531">20600 2176 10951,'0'35'90,"0"-5"0,0 6-90,0-2 0,0 5-90,0 3-540,0 24-359,0-13-46,0-7 1,0 1-1491,0 9 2525,0-21 0,0-1 0,0 9 0,0-3 0</inkml:trace>
  <inkml:trace contextRef="#ctx0" brushRef="#br0" timeOffset="15882">20085 2521 9422,'-4'-4'1978,"21"20"-1708,-14 10-180,37 28-90,-18-8 180,3 4-90,-8-21 0,-1 0 0,2 16-45,-1-8 0,1 0-45,7 3 450,3 18-270,-13-31 0,3 3 179,-1-15-359,-7-8-90,12-1 90,-6-23 0,24-13 90,-6-11-1418,3 6 1,1-2 1057,-11 12 1,1-1-136,9-8 0,3-1-1816,3-1 1,0 1 1275,-9 10 1,0 0 944,10-7 0,-1 1 0,-12 13 0,-2 3 0,1-1 0,0 1 0</inkml:trace>
  <inkml:trace contextRef="#ctx0" brushRef="#br0" timeOffset="17764">16545 3863 11041,'16'46'270,"-4"-4"-5841,-1 16 5661,-3-4-90,2 10 349,-3-31 0,-1 2-349,-1 0 0,1 1 0,4 14 0,1-1 45,-3-12 0,0-1 45,3 8 0,0-2 360,12 18 591,-6-22-1041,9-1 0,-9-26 0,15-35 0,-8-2-90,11-31 2317,-6 6-2587,1-6-135,-14 27 1,0-3-811,5-11 1,1-2 449,-6 13 1,-1 0 854,5-7 0,-1 1 0,5-7 0,-1 5 0</inkml:trace>
  <inkml:trace contextRef="#ctx0" brushRef="#br0" timeOffset="18000">17492 4410 11940,'-17'21'90,"20"-15"-180,1 55-629,31-34-361,-25 10 1,-1 3 89,13-3 990,4 19 0,-12-30 0,11 4 0</inkml:trace>
  <inkml:trace contextRef="#ctx0" brushRef="#br0" timeOffset="18135">17595 4021 8072,'0'-27'0,"0"4"0,0 7-1529,0 5 1529,21 7 0,-16 1 0,16 3 0</inkml:trace>
  <inkml:trace contextRef="#ctx0" brushRef="#br0" timeOffset="18465">17933 4699 8522,'6'9'900,"-1"-1"-631,1-4-179,0-2 90,6-2-270,-1-22 90,6 17 0,-1-36 0,1 26 0,1-20 0,6-1 0,-8 5 0,4-17 0,-14 19 90,-1-15-90,-5 20-90,-20-11 180,15 21-90,-29-2 90,31 32-90,-11 8 0,14 11-90,0 0 90,0-6-449,16 16-361,-12-9-539,11-6 0,3-2 1349,5 3 0,8 8 0,2-16 0</inkml:trace>
  <inkml:trace contextRef="#ctx0" brushRef="#br0" timeOffset="18648">18442 4438 9152,'17'7'1979,"3"10"-1979,1 14 0,13 3 0,-18-3-1080,6-6 1,3 1-540,6 15 1432,-10-14 1,1 0-1,13 8 1,1-2 0</inkml:trace>
  <inkml:trace contextRef="#ctx0" brushRef="#br0" timeOffset="18864">19250 4301 8972,'-19'-8'719,"-4"4"-808,-1 19 178,-14-10-89,24 37 0,-17-20 0,10 27-1864,-2-8 1864,2 4-405,7-13 0,1 0 86,-6 17-761,7-12 1,2-1 1079,1 0 0,-1 4 0,4-19 0</inkml:trace>
  <inkml:trace contextRef="#ctx0" brushRef="#br0" timeOffset="19047">18860 4415 8342,'26'-21'900,"11"1"-361,-33 5-179,34 4-180,-33 5-90,40 3-90,-25 3 0,35 15 0,-21 14-45,-3-4 0,-1 4-524,7 24-376,-6-15 1,-1 0-1275,6 12 2219,-12-19 0,-1-1 0,8 10 0,0-3 0</inkml:trace>
  <inkml:trace contextRef="#ctx0" brushRef="#br0" timeOffset="19232">19725 4333 9512,'-14'-14'90,"10"5"-1,-10 3-89,2 4 0,10 23-89,-18-2-631,9 23 0,2 6-1348,-9 10 1955,6-9 0,1 0 0,1 10 1,2-1-1</inkml:trace>
  <inkml:trace contextRef="#ctx0" brushRef="#br0" timeOffset="19548">20612 3929 10951,'-24'0'719,"8"19"-719,9 12 0,7 13 90,0 8-90,0-4-45,0-10 0,0 1-275,0 24 275,0-8 0,0 1-405,0 9-764,0-11 0,0-1-1659,0 3 2873,0-20 0,0-3 0,0 5 0,0-2 0</inkml:trace>
  <inkml:trace contextRef="#ctx0" brushRef="#br0" timeOffset="19731">20942 4206 10591,'-20'-11'90,"15"2"-180,-35 5 180,17 1-180,-1 27 90,-7 11-90,20 14-855,3-12 1,1 0-1540,-1 9 2484,8 17 0,0-20 0,0-2 0</inkml:trace>
  <inkml:trace contextRef="#ctx0" brushRef="#br0" timeOffset="20048">21070 4641 11221,'-19'-18'0,"5"2"0,14 1 0,20-6 0,10 3 0,-2 1 0,2 0 0,17-4-1083,4-6 993,-17 10 90,0 1-90,-5 2-90,-3-5 180,-2 7-90,-13-11 90,0 11 180,-31-16 813,15 16-993,-30-9 0,17 17 90,-13-1-90,14 23 0,-5 8 0,20 11 0,-7 4-360,9 7-540,20-9-269,-6-7 0,3-2 1169,26 4 0,6 5 0,-8-17 0</inkml:trace>
  <inkml:trace contextRef="#ctx0" brushRef="#br0" timeOffset="20366">21285 4123 11041,'-3'-31'539,"19"5"-359,-12 3-90,38 5-90,-6-7 0,11 9 90,15-6-180,-25 15 0,19 2 90,-25 5-2069,16 15 990,-24 8-450,7-3 1529,-14 20 0,-2-35 0,-2 16 0</inkml:trace>
  <inkml:trace contextRef="#ctx0" brushRef="#br0" timeOffset="20548">22087 3690 10501,'0'50'-1799,"-11"-7"270,8 6 1032,-8-7 0,11 4 0,0 2 0</inkml:trace>
  <inkml:trace contextRef="#ctx0" brushRef="#br0" timeOffset="20798">22760 3937 11850,'12'-25'1439,"-5"2"-1079,-2 6-270,-4 3-90,-1 22 0,-15 17 0,11 15-90,-10 10-732,0-3 373,11 4-451,-4-1 1,1 1 89,6 14-90,0-8 1,0-1 449,0-11-1439,0 14 1889,0-35 0,0-1 0,0-15 0</inkml:trace>
  <inkml:trace contextRef="#ctx0" brushRef="#br0" timeOffset="20914">22635 4432 10141,'-20'-30'1259,"15"0"-1169,-29-19-180,30 11 90,-10-27-89,14 25-361,20-7-989,13 3 629,10 14-315,-8 7 1,1 2 963,9-1 1,17-2-1,-21 10 1</inkml:trace>
  <inkml:trace contextRef="#ctx0" brushRef="#br0" timeOffset="21614">23075 3742 10141,'0'-8'2069,"-11"4"-1979,8 21-90,-8 14 0,11 32 0,0-7-561,7-12 1,0 0 560,-3 14-45,7-9 0,2-1-45,-1 9 90,-6-22 0,1 0-780,12 22 511,-6-18-451,10 12 270,-6-31-449,0-3 719,-7-13 0,10-48 270,-9 17 629,4-24 1,0-2-270,-3 8-315,-2 9 0,0 2-135,-2-2 90,-3 12 879,-1 18-1059,-3 19 180,19 27-180,-2-4 90,5 1 572,3-12-752,-23 0-180,29-5 270,-20-1-450,17-3 270,-9-9-269,9-1 449,-6-6 90,14-16 0,-18-9 180,5-9 89,-13-4 271,-1 8 0,-5 1-90,-1-9-450,-3 12-90,-1-3 90,0 13 0,0 25 0,0 10 0,0 28 0,17-9-180,0 12 90,3-24-360,34 9 360,-31-24 90,12-4 0,2-3 0,-5-4 90,20-19 90,-25-9 450,13-22-181,-22 10-179,8-6-270,-18 19 0,4 5-90,-10 11 90,-1 29 0,1-13-180,0 36-359,2-21-901,9 38 721,-2-21-406,3-6 1,2 0 1124,6 1 0,12 6 0,-6-17 0</inkml:trace>
  <inkml:trace contextRef="#ctx0" brushRef="#br0" timeOffset="21951">24558 4041 10591,'-27'-20'540,"-10"3"-450,21 1 0,-1 7 89,-6 1-179,13 23 0,-2 9 90,4 36-90,8-19-90,21 22 0,-1-37 90,21 4-89,-22-14-1,10-7 180,-15-2-90,8-28 89,-9-5 451,-1-25-270,-11 13-90,4-10-180,-5 20 90,2 5-90,2 12-90,0 28 0,7 12-450,-3 10-1079,12 24 540,-8-22-180,5 13 1259,-2-5 0,-5-15 0,2 7 0</inkml:trace>
  <inkml:trace contextRef="#ctx0" brushRef="#br0" timeOffset="22169">23985 3637 11311,'0'-39'89,"0"0"-89,23 4 270,-17 0-90,43 6 180,2-4-360,9 18-90,5 23-630,-31 28-629,-16 15-315,-12-13 0,-3 0 1372,-3 13 0,0 15 1,0-20-1</inkml:trace>
  <inkml:trace contextRef="#ctx0" brushRef="#br0" timeOffset="22347">24673 3284 9961,'20'-6'-90,"0"2"-359,1 2-271,3 2-449,-2 0 1169,4 0 0,1 16 0,2 4 0</inkml:trace>
  <inkml:trace contextRef="#ctx0" brushRef="#br0" timeOffset="22514">26288 3718 13919,'43'3'-630,"-5"0"1,-8-1-451,-8-2-3687,-2 0 4767,-10 0 0,-2 0 0,-7 0 0</inkml:trace>
  <inkml:trace contextRef="#ctx0" brushRef="#br0" timeOffset="25066">17130 6457 10141,'-17'-14'1529,"-2"1"-1349,-2 1 180,-3 2 0,0 2-180,-2 2-180,1 3 0,-2 1 0,2 2 0,-1 16 0,0-12 90,-6 51-90,8-29-130,10 4 1,1 3 129,2 6 0,5 2 0,3 13-90,21-17-450,13 12 361,12-33-1,-8-7 0,1-2 270,15-7-842,-16-10 0,0-3 842,16-7-180,-2-23 180,-2 5-478,-20 10 1,-1-3 387,7-19-47,-12 10 0,-3 0 317,-6-6-181,-6 11 1,-2 3-90,-2 1-3,-2-4 93,0 21 1135,0 23-1315,0 17 90,0 13-719,0 7-1530,6-7 0,4 0 2249,14 10 0,-8-9 0,2-2 0,18-1 0</inkml:trace>
  <inkml:trace contextRef="#ctx0" brushRef="#br0" timeOffset="25450">18058 6283 9781,'-35'-15'1530,"-23"6"-901,17 4-449,-16 22-135,21-5 0,1 4-866,-5 22 821,-8 7 90,22-8-180,13 0 90,4 2-32,9 13 32,20-14-450,17 13 360,10-33-90,-9-8 0,1-2 180,11-8-90,14-17-211,-22 13 301,-2-42 0,-7 20 45,-12-10 0,-5-5-135,2-12 90,-6 3 0,-2-2 90,-9-13 315,4 11 0,-5 0-136,-22-7-224,20 24 0,-1 2-45,-35-14-90,34 19 900,-12 0-720,7 22 343,7 22-433,-7 5 90,9 45-90,0-13-25,0-15 0,0 4-245,7 8 0,1 0-270,-6-11 1,0 2-811,11 26 1,0 0 764,-12-28 1,1-1 584,8 21 0,3-2 0,4 1 0,-3-22 0,1 0 0</inkml:trace>
  <inkml:trace contextRef="#ctx0" brushRef="#br0" timeOffset="26148">18392 6483 10411,'0'-17'540,"0"0"179,0 3-539,0 23-180,0 29 90,0 6-135,0-4 0,0 1 45,0 3-1123,14 13 1123,-10-22 0,11-4-1,-5-7-629,-7-5-89,15-5 359,-12-7 0,8-1 180,0-27 90,0-9 180,4-12-45,-6 10 0,0 0 45,7-7 90,-3 4 0,-1 1-90,2 0 1304,7-13-1034,-10 32 179,7-5-449,-10 36 0,6 8 180,-10 15-270,3 25 0,-4-21 0,-3-7 0,0 0 90,1 4-90,-1 7 0,2-16 0,-2-17-450,6 4 181,-3-17-541,11-18 720,-3 12 0,9-43 90,7 8-90,-5-10 90,-4 14 0,0 2-90,2-4 180,12-16 0,-18 28 270,6 6-360,-12 13 180,0 7-180,-3 19 0,-2-15-90,4 34 180,-3-10 90,6 16 0,-4-16-270,5 5 90,-2-30-90,3 16-90,2-17 0,15 4 180,-6-24 0,23-8 0,-18-11 0,-6 10 0,-1 0-247,4-8 517,4-9-90,-8 6-90,-11 13 630,6-5-631,-13 21-89,2 0 0,-3 27 0,5 26 0,-3 1 0,1-7 0,-1 1-179,5 5-991,-1-7 1,2-2-540,7 5 1709,8 8 0,-4-21 0,1-1 0</inkml:trace>
  <inkml:trace contextRef="#ctx0" brushRef="#br0" timeOffset="26300">19617 6145 10051,'-19'-14'-90,"3"3"0,8 6 0,2 3 0</inkml:trace>
  <inkml:trace contextRef="#ctx0" brushRef="#br0" timeOffset="26651">20098 6378 9691,'3'16'810,"-1"2"-450,1 1-360,-1 2 0,1 2 90,2 11-90,-1-8 0,4 19 0,-2-19 0,-1 6-90,2-2-90,-1-10-180,2 6 90,-1-17-90,2-1 271,-1-7-1,7-39 180,-3 13 584,1-24 1,0-3-226,1 3-314,-1 3 0,-1 1-135,-4 9 90,3 0-90,-8 24 0,1 6 0,-2 6 0,1 35-629,1-10-900,1 32 1529,4 3 0,1-13 0,3 18 0</inkml:trace>
  <inkml:trace contextRef="#ctx0" brushRef="#br0" timeOffset="26798">20812 6684 11400,'0'-17'-990,"-16"3"1,12 5 0,-11 3 0</inkml:trace>
  <inkml:trace contextRef="#ctx0" brushRef="#br0" timeOffset="27297">22032 6244 11400,'-22'-7'90,"17"2"180,-37 4 0,36 21-90,-25-2-90,28 24 90,-8-4 0,0 6-135,10-8 0,0 0-45,-10 20 0,10-8 0,2-1 0,-1 4 0,10-10 0,1-3-616,-6 1 616,16 6 106,-7-19-286,-10-11-180,10-19 181,-14-23-1,-19-15 0,15-11-1445,-15 3 1445,0-6 90,11 9 0,0-1-21,-3 10 0,0-1 81,5-5 0,3-4 0,1 3-15,0 5 0,4 0 90,6-24 0,1 2-135,-4-1 90,12 26 0,5 2 90,8-6 179,9 19 64,12 4-243,-18 41 0,4 10-90,-25 5 0,-6 3-180,5 14-90,-8-14 0,-6-3-899,-19-4-531,17 13 1700,-32-32 0,33 6 0,-12-16 0</inkml:trace>
  <inkml:trace contextRef="#ctx0" brushRef="#br0" timeOffset="27547">22415 5981 10051,'13'0'1619,"2"16"-1529,-5-12 0,3 29 90,-5-3-180,-1 9 0,-4 4 0,-1-9 0,-1 1 0,-1 15 0,0-12 0,0 18 0,0-29 90,0 1-90,0-16-450,0-5-179,0-23-181,0-19 91,13-12-271,-12 6 1,1 0-1063,27-15 2052,-27 16 0,0 1 0,27-13 0,-12 1 0</inkml:trace>
  <inkml:trace contextRef="#ctx0" brushRef="#br0" timeOffset="27881">23015 6036 10501,'-44'0'90,"-2"0"-90,4 0 0,17 20 0,-9-15 90,31 36-90,-19-24 0,20 19 0,-5-10 0,7 13 0,27-13 90,7 15-90,16-23 90,14-1 90,-24-12-180,19-5 0,-29 0 0,-5-15 0,-8-5-90,-14-18-90,5 9-180,-32-2-1169,-3 2 90,-3 8 1439,-14-5 0,38 18 0,-17 1 0</inkml:trace>
  <inkml:trace contextRef="#ctx0" brushRef="#br0" timeOffset="28648">23587 6048 9781,'-52'0'-90,"3"0"180,8 0-90,8 18 90,14 3-90,9 21 0,10-10 0,26 0 90,-19-12-90,45-3 90,-30-7-90,22 3 0,2-11 0,-15 4 0,8-24 0,-14 13-90,-13-51 90,1 28 0,-11-12 0,-4-3-1201,2-8 1201,1 18 0,-2-2 225,-8-3 0,0 2 130,5-20 184,-13 10 1,0 1-450,13-5-135,-9 16 0,1 1 135,10 2 0,-6 1 0,8 21-90,0 24 0,19 3 1189,-15 20-1189,16-8 0,0 1 90,-14 21-432,12-14 1,0 0 341,-14 22 0,11-29 0,1-1-89,-12 32-46,15-21 0,1 0-225,-8 20-225,6-18 1,2-3 44,-5-2-900,10 2 810,-13-29 270,2-2 270,-5-9 180,0-20 0,-1 15 810,4-52-271,-3 34 451,5-42-631,-8 35 858,2-9-1397,-4 26 473,0 17-383,0 0 0,5 43-89,0-26 89,5 26-270,7-10-180,-3-10-90,16 10 270,-11-25 1,19 4 269,-14-15 0,15-14 90,-16 9-1,2-33 541,-8 11-90,-8-11 449,-2-9-809,-8 19-180,-2-4 0,-1 9 0,0 32-719,0 5-271,0 23-179,0-3-180,17-7-630,-13-2 1979,28-1 0,-28-2 0,10-2 0</inkml:trace>
  <inkml:trace contextRef="#ctx0" brushRef="#br0" timeOffset="29081">24965 5917 10231,'-25'-6'1529,"-14"5"-1349,16-5 0,-18 24-180,4 7 90,16 10-90,-2 1-90,21 8 180,-7-10-360,9 11-809,24-5 719,9-11-180,-1-10 1,2-3 179,20-3-45,-15-6 0,-1-3-1780,6-4 1735,15-17-1362,-7-12 1543,-12-9 448,-11 5 1,-2-1 630,1-15-361,-11 16 1,-3-1 0,2-18 0,-3-1 90,-6-1 89,-4 1-89,-3 3-90,0 3 210,-17-8-480,13 17-270,-28-8 360,28 29-270,-20 3 90,22 57-90,-8-14-45,9 16 0,2 4-45,-1 0-135,8-3 0,3 0 788,7 7-698,-8-19 0,2 0-1215,16 27 721,-9-18-91,-4-12 1,0-1-181,3-2 1173,0 1 0,-17-17 1,6-3-1</inkml:trace>
  <inkml:trace contextRef="#ctx0" brushRef="#br0" timeOffset="29231">25123 5867 11760,'-2'-10'-90,"2"0"-269,-3 2-721,21-4 451,-13 5-1,34-2 90,-34 6-449,44 1 989,-28 1 0,25 1 0,-14 0 0</inkml:trace>
  <inkml:trace contextRef="#ctx0" brushRef="#br0" timeOffset="29448">26202 6208 10681,'-17'1'0,"4"1"0</inkml:trace>
  <inkml:trace contextRef="#ctx0" brushRef="#br0" timeOffset="29751">26918 5746 13110,'-5'-7'-90,"4"0"-990,-4 2 720,5 19-539,17-11-630,-12 35 1529,31-5 0,-31 12 0,13 4 0</inkml:trace>
  <inkml:trace contextRef="#ctx0" brushRef="#br0" timeOffset="29948">26780 5498 11580,'-12'-40'-1799,"1"3"1080,4 4 89,1 4 1,4 3 89,2 6-360,0 4 900,0 6 0,23 6 0,5 2 0</inkml:trace>
  <inkml:trace contextRef="#ctx0" brushRef="#br0" timeOffset="30253">27203 5593 10591,'17'29'360,"-1"0"89,3 14-269,-5-11-180,3 11 90,-6-13-90,0-1 0,-2 2 0,-1-4 0,-1 0 0,-1-5 0,-4 3 90,0-9-719,0-1 629,-1-10-180,4-20 90,-2-11 180,1-9 90,4-22-90,-1 19 179,7-26-359,-4 30 90,0-6 90,-1 23-90,-4 7-90,7 4 90,-6 23-1349,9 14 270,-4 8 1079,5 4 0,2 1 0,6 4 0,-4-9 0,0 1 0</inkml:trace>
  <inkml:trace contextRef="#ctx0" brushRef="#br0" timeOffset="30666">28020 5804 11580,'-35'-26'0,"-1"5"0,-16 0 90,12 12-90,-22 0 0,29 9-90,-9 20 180,28 5 0,0 11-90,14 8-180,26-27 0,13 21 91,16-24 89,-4-4 0,0-1-90,6 1-210,-11-19 1,-3-3 299,-1 7 0,-5-40 0,3 5-90,-16-13 135,-12 12 0,-3-2-58,-5-12 507,-1 3 1,-6-1-621,-7 20 0,-1 1 350,9-10 1,-2-2 225,-14 4 0,-3 2-270,1-15-180,11 15 0,-3 4 0,-17 6 711,25 0-711,-9 40 0,13 21-180,0 16-270,6-6 1,3 2-752,9 19 256,0-8 1,2-1 179,-5-20 1,0-2-1051,8 21 1,0-2 1613,4 4 0,-9-21 0,1-3 0,5 9 0</inkml:trace>
  <inkml:trace contextRef="#ctx0" brushRef="#br0" timeOffset="30969">28493 5850 12120,'11'-11'0,"1"2"90,9 1-90,-1 5 0,9-13 0,-6 14-90,1-9 90,0 8-270,9-5 180,-11 2-899,12-2 539,-21 1 180,2-5 270,-11 1 0,-2-4 180,-20-6 360,14 4 449,-31-13-719,31 13-180,-24-6-90,26 11 360,-9 2-360,11 25 90,20 24-360,-16 3-360,23-6 1,3-1-361,-5 3 990,19 1 0,3-1 0,-4-1 0,-10-9 0,1-1 0</inkml:trace>
  <inkml:trace contextRef="#ctx0" brushRef="#br0" timeOffset="31181">29168 5622 12570,'0'-8'0,"0"1"0,26 20-180,4 4-585,-2 3 1,1 2-226,13 11-224,-14-9 0,-1 1-46,6 4 1260,7 9 0,-13-14 0,-2-1 0</inkml:trace>
  <inkml:trace contextRef="#ctx0" brushRef="#br0" timeOffset="31348">29548 5600 11580,'-33'-14'180,"-1"5"-225,-1 5 0,-1 4 135,-11 21-225,3-5 0,2 4-584,3 28-990,8-9 0,3 2 1399,0 14 1,11-17 0,3 0 0,-1 18 0</inkml:trace>
  <inkml:trace contextRef="#ctx0" brushRef="#br0" timeOffset="31498">30345 6198 10681,'22'0'-1170,"-3"0"1,-2 0 0</inkml:trace>
  <inkml:trace contextRef="#ctx0" brushRef="#br0" timeOffset="34766">1868 6300 12390,'-17'40'809,"12"3"-539,-36-5-2992,22 10 2767,-2-20 0,0 0-45,2 3 0,2 1 0,-2 1 0,-1 1 0,0 0 0,-1 1-45,1 0 0,-1 0 90,1-1 0,0 0-90,1-2 0,0 1 45,1-2 0,1-1 120,-16 26-1199,14-20 0,1-1-630,-7 15 1709,8-13 0,2-2 0,2 2 0,-1 5 0</inkml:trace>
  <inkml:trace contextRef="#ctx0" brushRef="#br0" timeOffset="35335">2093 6809 9691,'-20'-10'540,"15"-1"-360,-29 4 0,31-2-180,-25 3 0,24-1 0,-26 3 90,12 1-180,-9 3 180,2 14-90,-1 9-90,4 9 90,-8 18 0,15-17 0,8 2 0,2 1 0,1 1-45,16-3 0,1-2 135,-7-5-90,25-3 0,1-2 630,-23-2 269,40 10-719,-46-21-270,9 1-360,-29-7-1708,-2 0-451,-14-16 2609,16-3 0,4 0 0,13 3 0</inkml:trace>
  <inkml:trace contextRef="#ctx0" brushRef="#br0" timeOffset="35716">2645 6747 11490,'-51'15'1080,"9"-12"-990,1 29-90,9-28 0,0 35 0,2-21 0,5 19 0,1-9 0,13 0-90,2 11 180,9-9-90,18 14-90,-13-22 90,37 4-180,-5-12 0,11-7 180,16-1 0,-27-6 0,16-21 0,-27-2 90,4-34 0,-20 22 360,-3-9-270,-7 19-180,-16 4-90,0 6 90,-3 25-1170,7 29-89,12 2-90,7-9 0,3 0-360,9 0 1709,2 7 0,11-19 0,-10-2 0</inkml:trace>
  <inkml:trace contextRef="#ctx0" brushRef="#br0" timeOffset="36048">3003 6967 10411,'0'-18'1079,"0"28"-1079,0 11 0,0 18 0,0-1 0,0-10 0,0 1 0,0-3-90,0-2 270,0-5-1349,11 0 1169,-9-30 0,15 14-90,-16-46 90,12 21 0,-3-41 0,4 21 180,-3 8 0,-1 0 90,3 0 449,7-4-539,-7 20-90,1 9 0,2 3-90,-5 30-90,11 11 90,-10 13-1709,0-11 0,0 0 1709,2 13 0,-3-16 0,0 0 0,6 15 0</inkml:trace>
  <inkml:trace contextRef="#ctx0" brushRef="#br0" timeOffset="36598">3532 7028 11670,'31'-27'270,"-15"4"-270,30 0-90,-27 9-2338,41-5 449,-27 11 1979,15 1 0,-12 5 0,1 2 0</inkml:trace>
  <inkml:trace contextRef="#ctx0" brushRef="#br0" timeOffset="37052">4238 6931 11580,'-14'-7'990,"-8"5"-900,20 15-90,-8 17 0,10 12 90,20 4-180,-15-7 90,14-10 0,0 0 90,-15 15-135,10-9 0,1-1 45,-3 3 0,1 14 0,1-27-180,-13 5 0,-12-20-180,-8-22 270,-22-20-90,21-13 135,1 8 0,0 0 45,3-17 0,8 13 0,2-7 0,-1 4-219,-1 9 0,4-1 219,11-7 0,4-5 0,-1 7 90,-3-13-45,15 17 0,6 4 45,1 6 180,21 1-90,-11 21-180,-6 3 90,-12 26-90,2-17-90,-12 53 180,0-36-135,-10 10 0,-2 2 45,1-2-540,-24 10-179,17-17-2250,-38-3 1080,18-4 1889,-11-9 0,13-3 0,14-7 0</inkml:trace>
  <inkml:trace contextRef="#ctx0" brushRef="#br0" timeOffset="37419">4698 6320 10681,'9'17'989,"0"17"-629,0-17-180,1 20 0,-1-4-180,7 25 0,-5-9 0,0-5 0,0 1 0,2 9 0,-2-9 0,1-1 90,3 3-135,-1-5 0,0-2 45,0-6-90,6 16-180,-13-37-180,1-3 540,-5-8-270,3-23 270,-2 15-135,3-29 0,1-7 135,1 12-45,3-13 0,0 0 45,0 10 270,9-4-270,-9 16 0,1 10-90,-4 2 0,-1 9 0,-1 16 0,6 9-90,-4 9-1169,14 21-90,-8-17-226,2-7 1,1-1 1379,6 5 1,12 5 0,-8-15-1</inkml:trace>
  <inkml:trace contextRef="#ctx0" brushRef="#br0" timeOffset="37798">5578 6763 11131,'-27'-19'1079,"-14"3"-269,15 1-631,-21 7-89,9 1-90,3 7 0,11 20 90,-5 9-90,15 11-90,-7 16 90,19-20 0,-4 10-179,25-18-1,-15-1-90,36-6-90,-7-3 180,9-9 90,14-3 90,-24-6 90,15-16-90,-31-7 90,12-22-90,-25 7 360,7-1 90,-10 1-271,0 12 1,0-6-180,0 13 90,-15 9-180,11 16 0,-12 32-269,32 0-451,-15-4 1,2-1-451,29 3 1,-27 10-90,26-17-338,-28-4 1687,25-4 0,-24-4 0,10-2 0</inkml:trace>
  <inkml:trace contextRef="#ctx0" brushRef="#br0" timeOffset="38298">5867 6848 10861,'0'-14'719,"-14"6"-629,10 21-180,-10 10 90,14 12 0,0-3 0,18 14 0,-14-18 0,14 17 0,-5-33-899,-10 7 809,17-18 90,-10-42 0,4 15 90,-4-14 0,-1-2 180,3 5 89,9-22-179,-9 30 270,5-5-360,-7 19-90,2 6 270,0 4-270,-2 26 180,8 10-270,-7 12 180,12 18-180,-11-22-536,7 12 626,-8-18 0,-1-4 0,-1-4 90,-1-1-90,-1-12-269,-1 2 179,-3-12 0,0 2 715,1-22-715,1 13 90,3-34 0,4 3 0,1-10 45,-2 11 0,0 1-135,4-7 270,-3 9 0,1 0 0,0 1-90,5-3 0,2 23 0,-6 5-90,14 6-90,-11 25-540,12 11-1349,-10 15 1979,-4-15 0,0 0 0,3 12 0,-6-16 0,-1 0 0</inkml:trace>
  <inkml:trace contextRef="#ctx0" brushRef="#br0" timeOffset="39585">3310 7964 9961,'0'-14'1439,"0"3"-899,0-2 0,0 3-180,0-1-180,0 0-90,0 5-1,0 0 91,0 4-180,0 17 90,0 17-90,0 11-513,0 13 513,0-7-702,0 6 162,0 4-359,-7 0-541,6 0 91,-6-3-450,7-4 1799,0-5 0,0-5 0,0-4 0</inkml:trace>
  <inkml:trace contextRef="#ctx0" brushRef="#br0" timeOffset="39947">3062 8309 11400,'-4'14'1620,"1"8"-1620,3 9 90,17 27-1,-13-15-89,4-11 0,1 1 0,-1 5 0,-2-1 0,-3 20 0,9-11 0,3-1 0,-1 2 90,0-14 0,1-3-180,6-4 180,15-1-90,-12-19 0,15-26-269,11-23-136,-29 17 0,1-3-2261,16-20 1,0 0 1585,-15 16 1,-1 0 1079,7-12 0,-1 0 0,-10 13 0,-1 2 0,0 0 0,0 0 0</inkml:trace>
  <inkml:trace contextRef="#ctx0" brushRef="#br0" timeOffset="41331">1670 9858 12660,'0'33'629,"0"5"-449,0 0-2236,0 11 2056,0 9 0,0-11 0,0 2 0,0-10 0,0 1 0,0 3 0,0 5 0,0-5 0,0-3 0,0-2 45,0 11 0,0 0-90,0-6 0,0-2 45,0 19-45,0-17 0,0-1 795,0-2-930,9 15-359,-7-36 709,7-16-170,-31-32-90,16-12-45,-12 2 0,-2-1-287,-1-19 422,2 0 0,1-1-529,8 21 1,0 0 528,-5-13 0,2-2-45,11-1 0,1 1-186,-5 13 0,0-1 201,5-2 0,2-4 0,-1 5 75,-1 6 0,2 1-90,20-26 0,3 2 45,-13 7 45,27 14 0,3 6-45,-21 15 20,44 21-20,-39-1 0,-7 24 0,-3 7 0,0-4 0,-11 14 0,-1 3 0,3 4 0,-4-17 0,-4 1-45,-8-1 0,-2-1-405,7 15-675,-12-10 1,-3-2-405,4 1-450,-1 6 1979,4-19 0,-1-4 0,-3-2 0</inkml:trace>
  <inkml:trace contextRef="#ctx0" brushRef="#br0" timeOffset="41615">2112 10226 9512,'5'23'1529,"0"18"-900,-1-21-179,1 33-360,-2-16 0,0 26-90,-2-23 0,1 25-90,-2-28 180,2 10-90,-2-7 0,0-11 0,0 8 270,0-21-270,0-1 0,0-33-990,0-33 451,0-6-1217,0 6 0,0 0 856,0-7 270,0 20 1,0 0 590,0-11 1,0 4-1,0 3 1</inkml:trace>
  <inkml:trace contextRef="#ctx0" brushRef="#br0" timeOffset="41931">2667 10426 11131,'-40'0'809,"-3"0"-809,1 0 0,5 16 90,3-12-180,12 30 90,10-17 90,-9 16-90,19-5 0,-10 10 90,12-9-90,23 13 0,-17-21 0,44-3 0,-13-7 0,12-9 0,-16-11 0,-1 0 0,4 4 0,-12-24 0,-2-4 0,5 7-630,-18-16 1,-3-4-91,6 6-748,-36-19 118,18 33 1350,-43 5 0,43 5 0,-19 3 0</inkml:trace>
  <inkml:trace contextRef="#ctx0" brushRef="#br0" timeOffset="42751">3160 10279 11221,'-44'0'899,"20"20"-809,-8-14-90,29 40-90,-23-23 180,23 25-90,-10-9 0,6 2 0,5 0 0,-6-2 0,8-2 0,19 7 0,4-15-180,0 4-180,18-19 90,-12-7 1,21-18 269,-11 7-90,-17-24 0,-3-5 180,2 1-90,-8-16 0,-3-4 0,-2-7 30,-6 13 0,0-7 0,-1 5-204,0 8 1,-2-1 502,-5-10 1,-3-7 0,3 8-105,4 12 0,-2 2 45,-16-21 0,0 3-270,16-1-23,-12 20 0,0 3 23,13 7 629,-9 2-629,12 33 0,0 20 0,0 13 0,6 0 0,2 3-259,0-13 1,1 1 258,6 28 0,0 3-819,-8-24 0,1-1 819,5 11 0,-1 1-495,-3-4 1,0-2 228,3-12 0,2 0-319,2 14 0,0-1-314,5-3-900,13 11 1259,-13-36 1,5 0-181,-9-16 609,-1-1-69,-1-2 3871,3-16-2612,-4-6 670,1-16-1119,-7 16 179,-2-10 181,-4 20-990,-2 11 0,0 13-90,0 28 90,17 2-540,1-8-359,18 2 449,-1-15 0,-5-6 0,0-7 1,3-8 359,-7-15 90,7 11 180,-4-46 0,-9 27 269,-5-10 1,-3-2 90,-1-2 359,1-23-539,-10 28 180,0-15-540,-2 49 0,0 8-90,0 28-90,0 4-540,0-8-179,22 0-450,-17-1-1,37-3 1350,-10 3 0,11-18 0,5 2 0</inkml:trace>
  <inkml:trace contextRef="#ctx0" brushRef="#br0" timeOffset="42965">4527 10354 11221,'-27'-23'1079,"-12"4"-719,34 5 0,-30 3 359,12 5-539,-15 2-180,16 27 0,-6-17 0,21 32 0,4 6 0,-12-11-270,18 15 0,6 2-89,-5-9-426,17-14 0,4-3 66,0 5-271,25-5-454,-18-15 1,2-1-176,19 2 1619,-17-6 0,0-3 0,18-18 0,1-4 0</inkml:trace>
  <inkml:trace contextRef="#ctx0" brushRef="#br0" timeOffset="43197">4975 9788 11221,'-26'-16'809,"-9"3"-269,31 5-360,-22 5-90,23 24-180,-8 15 180,11 13-1172,0 8 1082,17-10 0,-13 3-90,28 2 90,-28 0-90,28-2-405,-22-18 0,0 1-134,10 15-91,-5-13 0,-1-1-89,-3 0 359,4 4-539,-7-20-580,-8-3 1569,0-5 0,0-3 0,0-1 0</inkml:trace>
  <inkml:trace contextRef="#ctx0" brushRef="#br0" timeOffset="43314">4778 10374 10681,'-24'-14'719,"1"-4"-629,12-7-269,3-10-721,8 17-1349,29-5 1,10 3 2248,-1 0 0,10 6 0,1 1 0,1 2 0</inkml:trace>
  <inkml:trace contextRef="#ctx0" brushRef="#br0" timeOffset="43633">5570 9773 11580,'-23'-7'810,"2"2"-180,-7 3-361,8 19-89,-15 20-180,17 11-1067,3-4 0,0 2 1067,1 19-30,8-18 0,1 6 0,1-4-240,0-10 0,3 0-120,6 7 0,5 5 1,-2-7-601,-2 14-224,26-16 0,5-4 224,-8-3 990,15-15 0,4-5 0,4-5 0,-16-8 0,-1 0 0</inkml:trace>
  <inkml:trace contextRef="#ctx0" brushRef="#br0" timeOffset="43831">6060 10343 11221,'-25'-15'809,"0"0"-809,-25 9 0,11 0 0,2 21 0,18 3-270,6 16-179,13 4-1,0-7-180,0 0 180,18-11-269,-13-3-361,27-2 1080,-18-2 0,14-7 0,-2 0 0</inkml:trace>
  <inkml:trace contextRef="#ctx0" brushRef="#br0" timeOffset="44521">5962 10356 9961,'-12'-7'1709,"3"1"-1349,-2 1-90,4 0 0,-2-1-270,5 2 0,-3 0 90,3 2-90,1 2 90,-4 0 0,4 23-180,-4 6 90,4 14 0,0-1 0,3 5 0,0-10 0,24 18 0,3-28-270,28 2 180,-13-14-90,1-8 90,-11-2 0,0-5 90,-2-17-180,5-6 0,-11 1 180,1-33-90,-17 32 0,-15-17 0,-4-2-269,5 5-271,-12 4 0,-6 2 91,-6 8 539,-19-4 0,3 19 0,4 2 0</inkml:trace>
  <inkml:trace contextRef="#ctx0" brushRef="#br0" timeOffset="44953">6438 10262 10861,'-21'-13'629,"4"25"-629,17 13 0,0 15 0,19 2 0,-2 5 0,5-12 0,2 19 0,-12-29 180,0 3-989,2-13 629,-10-29 360,6-10-360,0-37 360,-2 8 90,1-4 179,1-1 1,-3 19-90,4-17 90,-5 39-91,4-6-359,-4 21 0,4-3 0,-2 27 90,3-17-90,1 42-90,11-9 1,-3 12-631,-2-16 0,1-1-817,7 4-172,7 9-270,-8-20 1979,2-6 0,2-8 0,1-6 0</inkml:trace>
  <inkml:trace contextRef="#ctx0" brushRef="#br0" timeOffset="45448">7130 9801 12030,'0'-31'900,"-18"6"539,14 8-1349,-14 31-90,18 40-90,20 4-722,-11-4 1,0 2 766,2-25 0,1 1-225,2 22 0,-1 0-90,3 7-90,-2-15 1,1-1-517,-1 1 516,6 7-809,-14-17 359,4-14 1,-6 3 1079,-22-18 1041,13-16-1221,-29 5 0,29-32 270,-35 16 918,35-20-919,-15 13 1,-2 0-270,4-16 0,7 5 0,0 0-90,-2-5 90,13-19 90,0 33-180,0-5 90,24 20 0,2 5 90,28 4-90,-12 19-179,14 6 358,-24-2-179,0 10 0,-1 0 0,-2-10 90,-4 10 0,-2 0 450,-8-15 539,6 12-989,-15-19-90,3 5 0,-6-8-270,-2-19-179,0-10-271,-1-8-1169,-16-20 810,12 17 1079,-13-12 0,17 15 0,0 2 0</inkml:trace>
  <inkml:trace contextRef="#ctx0" brushRef="#br0" timeOffset="45781">7763 10015 11311,'-39'0'89,"5"17"-89,6 5 0,16 12 0,2-2 0,10 7 90,0-10 0,0 17-180,20-23 270,4 3-270,0-14 180,15-6-90,-14-3 0,0-20 0,10-9 0,-20-10-90,4-19 180,-8 17-539,-11-29-91,0 27-1169,-20-21 540,0 30-540,-3-4 1709,-7 18 0,26 5 0,-11 1 0</inkml:trace>
  <inkml:trace contextRef="#ctx0" brushRef="#br0" timeOffset="46353">8005 10159 10051,'18'0'450,"0"-18"-450,0 13 0,1-37 90,2 0-90,-6-13-732,1-8 822,-7 14-90,-4-2 0,-1-1 0,-4-1 0,0 1 90,0 0 134,-9 17 1,-2 0 45,6-18-45,-10 13 0,-2 2-225,0-3 0,1-5 109,-8 18-109,21 12 90,-17 3-90,18 36 90,-7-3-180,9 29 135,-2-3 0,4 2-90,7-16 0,1 2-364,-3 11 1,0 5-1,0-5 409,4-10 0,2 0 0,11 20 0,1-1 0,-5 4 45,11-18 0,4-4-1133,3-2 1088,16-3 0,11-21 90,-14-6-90,-6-9 0,0-5-90,6-17 135,-11 3 0,-3-5-45,2-21 45,-14 10 0,-3-1-45,-3-13 45,-11 18 0,-2-2 135,-2-3 0,-5 1-182,-18-20 272,6 9 0,-4 1-136,-1 22 1,-4 2 180,-8-17 0,0 3-135,-8-2-483,15 17 1,0 2 302,-5-1 1358,14 6-1358,-11 6 1244,12 5-1244,-4 26 0,8 0 89,9 24-178,0-2-607,0 7 606,0 10 90,10-27 0,3 2-90,0 16 0,-1 1-180,1-10 0,2 0-90,3 3 0,3 3 1,-3-4-46,-7-3 0,1-1-674,21 20 0,2-3 449,-17-25 0,-1-2 0,4 7 1,3-3 752,19 12 0,-10-15 0,7 0 0</inkml:trace>
  <inkml:trace contextRef="#ctx0" brushRef="#br0" timeOffset="46687">8930 10071 11940,'0'-17'360,"0"2"-270,0 4-90,21-4-90,-15 5 0,46-12 0,-32 7 180,37-12-90,-29 12-90,15-12 180,-24 12-90,4-5-90,-17-5 180,-3 3 90,-3-18 90,-19 12 180,-2-17-181,-2 19-269,-11-5 90,30 14-180,-25 5 90,26 5 90,-19 2 90,19 20-180,-7 11-90,10 11 90,0 8-90,18-6-269,-14 4-316,13-13 0,3 0-134,6 15-181,-3-11 1,3-1 179,15-1-224,-15-9 0,0-3 1034,3-8 0,4 0 0,-12-12 0</inkml:trace>
  <inkml:trace contextRef="#ctx0" brushRef="#br0" timeOffset="46981">9400 9837 11221,'-21'-36'1439,"4"3"-1079,3-9-360,11 14-90,-10-7 180,13 22 0,0 19-90,20 18-90,-15 13 135,11-6 0,2 0-45,1 12 0,-3-6 0,1 0 0,1 6 0,9 10 0,-24-24 269,19-2 181,-20-8 180,14-1-540,-12-10-180,3-17 90,-4-24 0,-3-9 0,0-15-718,0 7 628,0-8-180,0-3-90,0 17 0,0-1 45,0 11 1,0 0-631,0-19 1,0 1-495,0-3-270,0-7 1709,0 29 0,16 10 0,3 3 0</inkml:trace>
  <inkml:trace contextRef="#ctx0" brushRef="#br0" timeOffset="47867">10892 9595 11221,'0'-21'359,"0"0"-269,-17 5 180,12 1-180,-33 2-90,4 7 0,-22-1 90,6 29-925,6-16 835,17 36-482,4-37 482,11 38-101,-2-17 11,12 12-450,-5 0-359,33-18 1330,3 3-611,27-15 180,-2-2 0,-12-6 615,4-21-345,-31 1 282,14-18-372,-22 19 90,4-3-1,-6 35-179,19-18-180,-18 35 90,42-27 90,-27 11-180,43-5 90,-20-7 0,-3-6 0,0 0 0,8 0 0,-10-18 0,-1-4-508,0 5 508,4-30 90,-23 19-180,-10-2 180,-4-2-90,-25-18 0,15 13-45,-28 4 0,-5 1 135,1-6-986,-2 14 0,-4 1 896,13 8 0,0 1 45,-2 0 0,-1 1 0,-2 1 0,-2 0 0,0 2 0,-2 1 44,-2 2 1,0 2 90,-1 2 0,-3 2 0,-18-1 0,-2 5-497,16 9 0,-1 4 467,-1-1 0,-5 1 0,7 3-105,6 9 0,4 3-572,-11 3 0,4 2 661,19-6 1,5 1-45,3 3 0,3 2 67,3 0 0,3 2-112,2 20 0,6 2 45,9-13 0,5 1-49,1 5 0,4 4 1,4-5-42,8-3 0,6-3-90,5 2 0,6 2 0,-1-6-135,3-5 0,2-5-15,-6-5 0,2 1 1,3-4-571,5-4 0,1-4 1,-1-2-271,6 3 1,3-3 1079,-13-5 0,4-1 0,1 0 0,-7-2 0,8 0 0,-3-2 0,-7-2 0,0 0 0,0 1 0</inkml:trace>
  <inkml:trace contextRef="#ctx0" brushRef="#br0" timeOffset="48747">12170 9211 11221,'-17'-27'2338,"13"6"-2068,-13 6-180,17 8 810,-11 1-900,8 24 0,15 11-90,-6 13-180,37 6-540,-39-8-653,38 2 294,-26 3-630,21-4 0,-15 2 1799,1-5 0,-2-5 0,2-2 0</inkml:trace>
  <inkml:trace contextRef="#ctx0" brushRef="#br0" timeOffset="49149">12350 8986 9152,'16'47'0,"-12"-8"0,13-2 0,0-8 90,-12 1-180,25-2 90,-27 3 0,23-6 90,-16 1-90,11-5 180,-4 2 179,-6-13-269,1 5 0,-7-15 720,0 4-360,-3-20 89,0-3-449,-2-15 90,0 2-90,0 7-90,16 11 90,-12 25-90,28 14 0,-27 13 90,27 2-180,-14 9 90,8-11 0,-10-2 0,-2 0 90,1-4-180,6 15-180,-13-37-5487,-1-2 5757,-5-26 0,1 13 0,-2-14 0</inkml:trace>
  <inkml:trace contextRef="#ctx0" brushRef="#br0" timeOffset="49765">13247 9167 11131,'-20'-11'719,"16"-1"-629,-33 2-90,33 0 270,-61 4-270,39 2 0,-13 7 0,1 6-90,6 14 180,-4 19 0,18-4-90,8 10 0,25-20-90,8-5 0,7-4 0,21-5 90,-5-3 0,1-3-90,2-8-591,-17-12 0,-1-1 681,7 7 0,-3-46-165,1 11 345,-18-15-90,6-5 90,-22 24 0,-3 1 180,7-23 44,-15 8 1,-2-1-225,6-10 225,-11 13 0,-4 1-225,1-2-180,0-7 0,-10 23 0,26 15 0,-19 4 0,20 33 0,-8 19-90,10 13-958,0 14 58,17-10 91,-13 6 404,12-29 1,2 0-991,-4 12 1,-1 1 756,4-12 0,2-1 728,1 9 0,-1-2 0,12 8 0,-1-3 0</inkml:trace>
  <inkml:trace contextRef="#ctx0" brushRef="#br0" timeOffset="50081">13568 9290 12390,'0'-26'1079,"0"2"-989,20 1-180,-16 6 180,36 0-180,-34 4 90,40-1-180,-12-5 90,12 4-45,-13 3 1,-3 0 44,-1-1 90,11-9 0,-31 10 0,-2-12 0,-7 7 0,-21-15 0,-2 12 0,-2-5 180,-13 7-270,15 7 270,-16 1-180,9 8 0,13 20 0,9 7 0,8 11-90,0 2-540,25-8-899,6 17 270,15-12-540,-14-5 0,-1-1 1522,10 1 0,13 7 0,-15-16 0</inkml:trace>
  <inkml:trace contextRef="#ctx0" brushRef="#br0" timeOffset="50281">14105 8988 11400,'-10'-10'540,"7"1"-450,-7 2-180,10 3 180,19 2-90,9 1-90,26 1 90,-8 19-45,-12-9 0,-1 0-225,9 13-1484,2 2 0,1-4 315,1-13 1363,-10 13 0,-2-1 1,2-17-1,-2 7 1</inkml:trace>
  <inkml:trace contextRef="#ctx0" brushRef="#br0" timeOffset="50464">14460 8770 10591,'-16'-7'540,"0"3"-630,1 1 180,0 23-90,4-15 0,0 41-90,0-23-90,0 28-1035,6-18 1,-1 1-855,-2 20 1915,4-17 0,1-1 0,1 15 0,1 0 0</inkml:trace>
  <inkml:trace contextRef="#ctx0" brushRef="#br0" timeOffset="50914">15167 8793 13020,'34'-16'179,"28"12"-179,-29-39-1636,-1 31 0,4 0 1636,-7-12 0,0-3-90,3 5 0,0 1 0,2-2 0,-1 0-180,1-1 0,1 0-45,0 1 0,0-1-45,-2 0 1,1 1-284,-2 0 1,0 1 237,-3-1 1,-1 1 374,23-19-959,-22 16 0,-2-1 989,11-10 0,-1-5 0,-19 16 0</inkml:trace>
  <inkml:trace contextRef="#ctx0" brushRef="#br0" timeOffset="51231">15547 8249 11940,'23'-20'1259,"10"-25"-989,14 23-90,-10-9 0,0-3-767,14-4 677,-5 6 0,0 0-45,-17 13 0,-1 1 90,21-13 0,1 2-1038,-21 12 1,0 1 1081,9-5 1,-1 1 90,13-4-619,-3 2 349,-3 3-76,12 1 166,-18 7 90,16 1-90,-30 8 149,2 2-149,-16 23-90,-6-2-90,-1 24 90,-15-11 0,-1 0-270,7 26-353,-12-22 0,-8 4 0,5-1-187,8-2 1,1 2 809,-10 5 0,-5 5 0,4-4 0,6-3 0,1-1 0,-4 14 0,-1 0 0</inkml:trace>
  <inkml:trace contextRef="#ctx0" brushRef="#br0" timeOffset="58547">3675 2587 10681,'0'-10'1439,"0"0"-1079,0 0 90,0 0 179,0-1-539,0 4-90,0-2 180,-7 7-180,5 16 0,-6 14 90,8 31-90,14-3-506,-12-11 1,0 0 505,12 15 45,-7-9 0,-1-1-135,-3 7 90,3-21 0,0-2 0,-6 9 0,0-5 0,0-4 0,0 5 0,0-11-90,-17 7 90,-4-19 0,-1-1-270,-22-8 180,29-5-90,-33-18 180,27 11-90,-4-31 90,9 19 0,5-17 0,0-1-89,6 8 1100,2-8-832,20 23-269,-12 15 180,31 1-90,-32 38 0,29-20 90,-29 26-90,24-9 0,-25 4 0,9-11 0,-1 2 0,-9 19-90,3-7 0,-1 0-1489,-4 11 949,0-21 1,0-1-1170,0 15-270,0-4 2069,-15-3 0,11-3 0,-12-1 0</inkml:trace>
  <inkml:trace contextRef="#ctx0" brushRef="#br0" timeOffset="59103">4003 2640 8882,'0'-6'1529,"16"3"-629,-12 19-811,19 13 1,-20 13-176,11 6 446,-12-5-270,11 3-90,-12 2 90,7 3-90,-7-2 88,1 0 2,-2 18-180,0-19 135,-9-12 0,0-2-45,5 3-90,-31 9 180,31-23-180,-24 0 90,25-13 268,-22-2-268,6-5-90,-5-1 0,1-2 90,2-16-180,7-3 180,0-2 90,7-11-180,5 13 90,0-13 90,22 14 90,2 6-90,24 12-90,-23 16 0,15-13 90,-33 41-90,29 1-90,-15 13 135,-6-13 0,1-1-135,8 12-1073,-16-5 0,-3 0-276,3 10 1439,-3 1 0,-6 1 0,-13 0 0,6-15 0,0 0 0</inkml:trace>
  <inkml:trace contextRef="#ctx0" brushRef="#br0" timeOffset="60437">4972 3161 9781,'0'-5'1440,"0"0"-991,0 0 91,-18-3-450,13 0 360,-25-3-450,27 5 90,-22 1-90,8 4 0,-8 1 0,-1 15 0,5-11-90,0 33 180,-7-4-180,7 11-495,9-11 0,2 0-584,1 7-765,15-7 0,3 0 1934,-4 1 0,47 6 0,-10-18 0</inkml:trace>
  <inkml:trace contextRef="#ctx0" brushRef="#br0" timeOffset="60730">5552 3195 10501,'-26'-3'1349,"-16"2"-899,13-2-270,-10 3-180,1 0 0,2 20 90,10 0-180,-9 21 180,23-5-90,0-7 0,12-3 0,17-10 90,9 2-90,21-9 0,3 0-90,-4-9 0,-20-17-630,-1-2-449,-23-18-450,-14 1-1170,-15 2 2789,-22 3 0,22 15 0,4 6 0</inkml:trace>
  <inkml:trace contextRef="#ctx0" brushRef="#br0" timeOffset="61131">5702 3139 9871,'4'0'1170,"-1"15"-811,-2-2-448,-1 18 178,0-8-89,0 14 90,0-10-90,0 19 0,18-19 0,-14 6-90,27-6-269,-13-9-631,15 4 541,-5-13-271,10-3 540,-16-4 90,16-19 90,-19-5 90,4 0 270,-7-31 0,-8 32 449,0-40-359,-7 33-180,-1-5-180,0 15-180,0 4 180,-14 2-90,10 25-90,6 5-90,16 25-450,1-10-179,15-2-900,-6-5 180,10-14 1529,-1 7 0,-10-18 0,0 6 0</inkml:trace>
  <inkml:trace contextRef="#ctx0" brushRef="#br0" timeOffset="61299">6385 3207 9871,'-14'-8'90,"10"14"-90,-10 10 0,14 17 0,19-7-180,-15 3-449,29-9-1,-29 1 0,29-3-269,-19-1 899,26 3 0,-19-11 0,6 1 0</inkml:trace>
  <inkml:trace contextRef="#ctx0" brushRef="#br0" timeOffset="61631">6650 3247 10321,'-13'-7'1889,"9"15"-1889,11 11 0,-2 18 90,34-7-180,-35 3 90,25-9 0,-17 6 90,1-8-180,3 5-1349,-14-14 1259,8-4 0,-10-25-180,15-22 360,-7-4 0,4 10 0,1 1 0,2-2-180,13-15 90,-12 25 180,12-2-90,-13 18-1259,20 2-630,-16 23 1889,10-13 0,-13 28 0,0-13 0</inkml:trace>
  <inkml:trace contextRef="#ctx0" brushRef="#br0" timeOffset="62081">7315 2759 11041,'0'-4'1709,"0"22"-1529,0 11-180,0 32 0,0-11 0,16 7-90,-12 3 90,28-14 0,-23-7 0,-2 0-360,11 3 0,-2-9 0,-3-1-89,-9 0 89,16 5-180,-16-18 0,1-5 91,-3-3 269,-2-3 629,-24-3-269,-2-3 810,-24-22-540,26-3-181,-15-1-179,35-14-90,-23 24 0,25-17-359,-7 3-181,9 7-1259,19-11 809,-15 16 990,55-6 0,-32 12 0,34-3 0</inkml:trace>
  <inkml:trace contextRef="#ctx0" brushRef="#br0" timeOffset="62314">7922 2762 11311,'-17'-16'1169,"12"2"-450,-30 2-719,10 6 540,-22 2-360,9 26-90,-10 15-90,20 14-951,10-8 1,1 1 950,4 17-630,13-15 0,3 6 1,1-4-136,-4-8 0,4-1-794,14 9 0,8 4 0,-2-7 1559,-9-13 0,4-5 0,19 11 0,3-5 0,11 7 0</inkml:trace>
  <inkml:trace contextRef="#ctx0" brushRef="#br0" timeOffset="62931">8703 2845 10321,'-23'-14'540,"18"2"-540,-34 2 0,35 4 90,-31 0-180,7 5 180,-10-1 0,3 2-90,-1 17 0,12 8 0,-9 23 90,22-8-90,1 2 90,10-13-90,19 0 0,-14-1 45,23-10 0,4-2-135,-7 8 90,11-8 0,1-2 90,-4-2 89,14 3-1618,-32-10-1619,-16-2 3058,-28-1 0,-8-2 0,-5 0 0</inkml:trace>
  <inkml:trace contextRef="#ctx0" brushRef="#br0" timeOffset="63148">8538 2608 9781,'17'0'2429,"-7"15"-2159,1-11-90,-10 32-90,4 3-90,-5 9 0,1-7 0,0 0-194,-1 13 104,2-5 0,-1 1-1790,-1 9 1565,-1-20 1,2 0-1081,7-3 1,1-1-1141,-4 17 2535,13 10 0,0-25 0,5-4 0</inkml:trace>
  <inkml:trace contextRef="#ctx0" brushRef="#br0" timeOffset="63615">8958 2977 12120,'0'45'630,"0"-6"-630,0 5 0,17 18 0,-13-14 0,12-15 0,2 1 0,-1 28 0,4-16 0,-9-12 0,-1-2 0,-1-2 0,2 3 90,-1-19-180,-10-5-720,4-4 360,-4-21 360,-18-10-269,13-30 269,-30 6 45,32 10 0,1-1 45,-25-13 45,23-6 0,3 0-45,-10-1-359,9 6 1,2 3 448,-1 12-328,20-12 327,-2 33 38,6 1 53,3 14-90,-9 2 90,11 23 668,-11 6-668,-1 27-180,-15-12-90,5 13 90,-7-24 90,0 8 369,-17-15-459,13-3-360,-27-3-1828,13 2 659,0-8 1529,-8-1 0,23-8 0,-9-3 0</inkml:trace>
  <inkml:trace contextRef="#ctx0" brushRef="#br0" timeOffset="63881">9275 2892 10861,'0'32'989,"0"6"-989,0-5 0,0 1 90,0 5-180,15-9 90,-11 18 0,10-21 90,1 11-90,-11-19 180,20 0 90,-22-9-270,11-6-450,-12-22 180,4-10-1439,-5-29 720,0 11-450,0-4 1439,3 16 0,-1 1 0,3 2 0</inkml:trace>
  <inkml:trace contextRef="#ctx0" brushRef="#br0" timeOffset="64214">9758 2999 11850,'-17'-17'450,"-3"-11"-450,-18 25 0,19-22 0,-16 23 0,21-8 90,-15 27-90,7-13-180,6 45 180,3-27 0,8 38-90,24-29 90,-14 6-180,35-8-90,-12-15 270,22 9 0,-10-22 0,1 7-180,-19-29-359,-5-2 179,-9-22-180,-8 13-89,-24 1-1350,2 12 360,-6-2 1619,-1 10 0,25-4 0,-9 8 0</inkml:trace>
  <inkml:trace contextRef="#ctx0" brushRef="#br0" timeOffset="64864">10025 3012 10951,'-24'-15'629,"-1"3"-539,-4 2-90,-10 7 0,19-8 0,-15 11-90,16 18 180,8 7-90,11 10 0,0 1 0,18 3-270,7-10 181,-2 6-541,37-8 360,-40-14 225,12-3 0,1-2 45,-5-7 0,17 4 0,-21-27-90,1 16 180,-11-41-90,-5 26 0,-1-26 0,-5-15 90,0 11-695,-1 3 1,-4 0 963,-17-11-179,17 20 0,-1 2-125,-16-14 35,4 5-90,11 7-90,-21-2 180,23 15 90,-9 4-180,11 34 0,0 20 0,20 12 0,-11-5 0,1 1 0,13 14 45,-1-4 0,-1 1-45,-3 9 435,5-12 1,3 0-436,-2 3-438,-2-9 0,0-2 168,-1-7-90,14 11 91,-21-36-181,7-1 360,-11-7 0,6-21 180,-7-5 809,6-33-539,-8 30 90,5-20-270,-6 34 770,-1-4-770,-3 2 659,0 15-839,1 11-90,3-5 90,9 22-90,-2-8-810,13 14 361,-8-4-91,5-10-629,-1 1 449,-4-11-1169,10 5 1440,-12-7 539,3-6 0,-8-16 0,-2-3 0</inkml:trace>
  <inkml:trace contextRef="#ctx0" brushRef="#br0" timeOffset="65031">10748 2998 10591,'0'-22'1439,"-14"11"-1169,11-6-360,-11 12 180,14 18-270,15 1-1259,2 24 539,19-5-89,-9-13-270,2 7-462,-8-24 1721,1 16 0,1-17 0,0 5 0</inkml:trace>
  <inkml:trace contextRef="#ctx0" brushRef="#br0" timeOffset="65248">11175 2876 10861,'-26'-12'1439,"-10"0"-1079,13 2-180,-15 1 0,-3 5-180,11 1 0,1 18 0,13 5 0,4 22-90,6-9-270,23 4-720,8 0 91,-2-9-782,27 6 602,-27-15-360,27-10 1529,-12 4 0,1-11 0,0 4 0</inkml:trace>
  <inkml:trace contextRef="#ctx0" brushRef="#br0" timeOffset="65597">11440 2423 11940,'-11'-15'270,"8"5"0,-8 4 270,2 4-181,7 17-359,-7 12 0,9 9 0,0 29-90,17-19-369,-8-3 0,0 1 99,12 9-135,-7-10 0,1-1-224,4 4-271,-5-6 1,3-2 629,10-4-899,-13 16 629,-5-35 1620,-9-3 179,-22-9 0,-3-19-269,-24-4-720,6-19-90,7-1-90,15 7 559,10-8-919,11 18-180,0-5-269,0 10-181,23 5-89,-18 2 1079,38 3 0,-38 5 0,16 0 0</inkml:trace>
  <inkml:trace contextRef="#ctx0" brushRef="#br0" timeOffset="65897">11843 2799 11311,'-22'-15'629,"-17"12"-539,33-22-180,-30 23 90,18-15-90,-10 11 90,12 13 0,6 9 0,34 26 0,-18-8 0,37 2 0,-38-10 0,37-3 0,-25 2 0,9-4 0,2-1 180,-24-4-270,23 2-629,-24-7-1710,-16-2 630,-18-6 1799,1-18 0,-20 12 0,18-12 0</inkml:trace>
  <inkml:trace contextRef="#ctx0" brushRef="#br0" timeOffset="66547">11963 2174 9242,'20'0'719,"-3"0"-629,-1 0 0,-6 0-90,-4 0 180,0 0-180,0 0 360,-1 0 180,-1 13-540,-3 0-90,0 9 90,-1-2 90,0-6-90,0-3 0,0-4 0,0-3 539,0 12-359,0 3-180,0 13 0,0-4 0,0 3 0,0-3 0,13 4 0,-9 5 0,19 20 0,-11-10 0,1 16 0,5 0 0,-10-17-45,-3-8 0,0 0-1034,1 3-1979,-6 24 3058,-20-30 0,15 10 0,-15-16 0</inkml:trace>
  <inkml:trace contextRef="#ctx0" brushRef="#br0" timeOffset="67464">12570 2155 12480,'15'23'180,"-11"28"-180,10-29 0,-14 29 90,0-15-90,0 0 0,0 21-90,10-15-1401,-8 12 1581,18-20-90,-17-3 471,21-4-471,-14-3 0,12-5 0,-5-2 245,3-3-245,-3-6-90,6-2 90,-11-5 685,1-15-595,-8-4-90,-2-20 0,-2 8 90,-17-3 90,-4 1-90,0 9 89,-13-10-179,11 22 90,0-7-90,-12 16 0,18-4-90,-12 27 90,10 13 90,7 14-180,8 8 135,2-7 0,2 2-222,-2-17 1,2 0 146,3 11 0,2 4 0,-2-5 30,-2-10 0,0 0-315,6 21 0,-1 0-584,-7 7-496,0-14 1,0 0-764,0 2 2158,0 10 0,0-27 0,0-3 0</inkml:trace>
  <inkml:trace contextRef="#ctx0" brushRef="#br0" timeOffset="68137">13095 2209 11850,'0'-6'810,"0"1"-720,0 0 359,0 3-359,0 20 0,0 16-90,11 6 0,-8 6 0,8-18 0,-11 3 0,0 16 0,7-11 0,-6 11 0,15-4-90,-12-10-89,15 14 179,-10-22-270,11 3 90,-9-17 90,5 0 180,-6-9-90,2 0 0,-1-2 0,2-17 0,-4 13 0,1-29 0,-7 9 180,-1-23 90,-2 11-270,0-3 89,0 17-89,-14 2 0,10 3 0,-11 5 180,-1 5-180,1 20 90,-13 21-90,16 10-588,-4 15 588,15-6 0,-3-10 0,1 0-45,3-10 0,0 2-540,0 21 1,0-1-765,0 7-855,10-16 0,1-1 2204,-6 1 0,33 7 0,-15-23 0</inkml:trace>
  <inkml:trace contextRef="#ctx0" brushRef="#br0" timeOffset="68269">13468 3107 6363,'0'18'0,"0"-3"0</inkml:trace>
  <inkml:trace contextRef="#ctx0" brushRef="#br0" timeOffset="75415">6233 12138 10321,'0'-7'1439,"0"0"-1349,0 1-90,0 0 90,0 0 360,0 2-360,0 17-90,18-10 0,-15 34 0,-1 10 0,29-4-711,-27-3 0,-5 10 0,1-6 711,7-9 0,-1-1 0,-4 24 0,-4 1-63,2 4 378,0-17 0,0-1 45,0-1-270,0 2 90,0-21-180,0-13-90,-12-20 90,9-29 0,-10-12 1897,13-16-2122,-1 21 0,2-1-261,8 10 1,2-2-594,0-27 0,1 2 134,-1 25 1,2 2 944,5-20 0,1 3 0,5 1 0,-2 20 0,0 1 0</inkml:trace>
  <inkml:trace contextRef="#ctx0" brushRef="#br0" timeOffset="75764">6872 12682 11131,'0'7'989,"0"-2"-449,-15-2-540,11-25 0,-11-8 0,38-14 0,-18-1 0,34-6 0,-18 9 0,-5 9 0,-1 0 0,5-5 0,-9-20 0,-11 27 0,0-16 90,-22 24-180,-2-9 180,-21 22-90,5-1-90,18 32 180,-7 12-180,19 12 90,2 0 0,2 0-90,-1 7-540,15 0 1,8-1-451,14-4-404,-2-10 0,4-1 1341,16 0 0,2 7 0,-12-19 0</inkml:trace>
  <inkml:trace contextRef="#ctx0" brushRef="#br0" timeOffset="76347">7173 12333 9961,'-15'12'2159,"2"8"-2159,13 11 0,0 1 90,18-3 0,-14 15-90,25-10 0,-26 20 0,18-26 0,-18 13 180,13-23 270,-14 4-91,4-14-89,-6-2-270,0-2 0,0-21-90,-17-1-629,13-18-451,-25 17-3237,26-11 4407,-19 14 0,20-1 0,-8 5 0</inkml:trace>
  <inkml:trace contextRef="#ctx0" brushRef="#br0" timeOffset="76631">7252 11856 12120,'-11'-8'900,"9"0"359,-18 3-1169,18 24-90,-7-1 0,17 25 0,5 5 0,-8 12-742,6-18 1,4 6 0,-4-4 741,-8-6 0,-2 0 0,12 26 0,2 0-45,-8-26 0,0-1-495,4 22 1,1-1-1522,2 5 1656,-5-25 0,-1-1-2479,-2 20 1445,7-20 1417,-6 2 0,-3-21 0,-2-4 0</inkml:trace>
  <inkml:trace contextRef="#ctx0" brushRef="#br0" timeOffset="76814">7153 12510 10681,'-5'-15'899,"2"1"-449,1-8-360,2 6-90,25-14 0,6 12-1137,15-6 597,-1 10-539,-8 1-91,3 2-2335,23 0 3505,-14 4 0,13 0 0,-20 5 0</inkml:trace>
  <inkml:trace contextRef="#ctx0" brushRef="#br0" timeOffset="77214">7703 12217 10501,'-13'15'2249,"3"6"-2249,10 42 0,16-19 0,-16-5 0,3-2 0,27 0 0,-15 22 0,2-29 0,3 4 90,-17-16-90,14-5 0,-15-5-90,12-4 90,-9-1 0,6-25-90,-5 16 180,1-54-180,-4 36-340,-1-35 520,-1 25 90,-1 3 0,0 3-90,0 5-90,0 1 269,0 7-269,0 21-89,0 30 698,20 4-1059,-11-3 1,1-1-271,14 3-179,7 12-990,-9-10 899,9-13-1078,7 2 2068,-16-20 0,3-4 0,-9-6 0</inkml:trace>
  <inkml:trace contextRef="#ctx0" brushRef="#br0" timeOffset="77480">8135 12428 10681,'0'-26'1349,"-16"2"-1169,13 4-90,-13 5 270,16-1-360,0 31 90,0 4-90,19 23 0,1 12 0,3-19 0,4 22 0,-14-28 899,9 12-719,-7-23-180,-5-2-90,-6-32 0,-2-16-180,-2-13-89,0-6-1081,0-12 361,0 13-91,0 9 1,0 1-896,0-2 2065,16-8 0,-13 26 0,13 2 0</inkml:trace>
  <inkml:trace contextRef="#ctx0" brushRef="#br0" timeOffset="77847">8613 12254 11041,'5'0'359,"0"0"-269,-1 0 90,2 0-90,1 21-180,1-16 270,1 38 0,7-8-180,-3 12 0,-2-15 0,0-1 0,2 6 0,6 19 90,-9-29-90,0 3-90,-4-17 0,-3-22 90,-2-16 0,-1-15 0,0-9 90,0-16-90,0 13 180,-1 10 0,2 1 180,12-3 179,-9-12-539,20 37 90,-7 2-90,6 17-90,3 22 0,-1 7-989,6 2-2712,4 17 0,1 3 3791,5 0 0,-12-17 0,1 1 0,16 12 0</inkml:trace>
  <inkml:trace contextRef="#ctx0" brushRef="#br0" timeOffset="78247">9973 11947 12480,'-18'-28'899,"2"3"-629,1 6-270,6 4 180,1 5 450,5 4-540,2 24-90,37 25 0,-27 5 0,17-19 0,3 0 180,-4 21-180,9-15 90,7 14-1,-18-33-178,20 7 178,-17-22-178,22-11-91,-20-21-540,8-9-45,-20 5 1,-3-2-675,7-13-720,-6 7 0,-3-1 2039,0-9 0,1-12 0,-4 22 1</inkml:trace>
  <inkml:trace contextRef="#ctx0" brushRef="#br0" timeOffset="78447">10713 11958 11400,'5'20'1530,"-1"-4"-1440,-2 2 0,-1-6-180,-1 2 180,0-3-90,0 1 0,0 3-90,0 13 0,0-6-720,16 20 90,3-19-179,1 8-180,10-13 89,-26-3-359,25-4 1349,-16-4 0,4-4 0,-8-2 0</inkml:trace>
  <inkml:trace contextRef="#ctx0" brushRef="#br0" timeOffset="78597">10683 11488 11041,'-16'-20'0,"2"0"-90,3 8-3418,6 3 3508,18 8 0,-8 21 0,12 5 0</inkml:trace>
  <inkml:trace contextRef="#ctx0" brushRef="#br0" timeOffset="78933">11122 11913 9781,'7'14'720,"2"-3"-360,1 0 0,3-6-91,10 0-179,2-4-90,22 0 0,-12-16 0,24-3 0,-22-1 0,8-9 0,-19 24 0,-4-26 0,-5 18 0,-5-24-90,-6 16 180,-3-19 90,-26 19 90,17-9 90,-39 14-360,40 1 90,-36 4 180,22 2-90,-13 21-180,16 10 0,7 13 0,9 4 0,18-2-360,8 16-90,12-10-1095,-10-9 1,0-2 105,10 4 1439,-5-10 0,1-3 0,7-2 0,13 2 0</inkml:trace>
  <inkml:trace contextRef="#ctx0" brushRef="#br0" timeOffset="79131">11840 11629 11400,'0'-8'1350,"18"4"-1350,3 1 0,1 25 0,18-16 0,-23 39 0,21-25-90,-16 8 0,-2 3-720,13 8-314,-3-5 0,0 1-532,4 5 891,-10-15 1,0-2 764,10 5 0,1-7 0,1-1 0</inkml:trace>
  <inkml:trace contextRef="#ctx0" brushRef="#br0" timeOffset="79333">12665 11652 11400,'-23'-4'810,"-19"3"-540,14-3-180,0 25 90,-28 5-270,39 12 90,-10-13 0,-1 0 0,7 7-630,3-2 0,1 0-179,5-2-1260,-6 10 990,14-24 1079,0-7 0,0-2 0,-1-5 0</inkml:trace>
  <inkml:trace contextRef="#ctx0" brushRef="#br0" timeOffset="79513">12218 11634 10681,'-2'-27'1169,"1"1"-539,1-1-90,21 10-361,7 2-179,13 12 90,16 21-90,-18-14 0,-5 13 0,1 4 0,6 8-1214,5 2 0,-1 2-315,0 14-718,0-14 1,-1-3 2246,-5-2 0,10 3 0,-18-12 0</inkml:trace>
  <inkml:trace contextRef="#ctx0" brushRef="#br0" timeOffset="79680">12915 11580 11940,'-15'-7'1799,"2"23"-1799,-11 16-90,9 14-270,3 4-989,5-17 0,0 1-1170,-2 20 2134,3-17 0,1-1 0,2 15 0,2-1 1</inkml:trace>
  <inkml:trace contextRef="#ctx0" brushRef="#br0" timeOffset="80235">14315 10824 12120,'0'-37'1169,"0"2"-449,-19-5-360,14 14 539,-36-2-539,14 19-270,-14 27 180,2 5-180,7 29 0,2 9-580,10-24 0,2 3 490,-5 15 0,0 8 0,5-5-343,8-7 0,3 0 193,0 5 0,0 7 0,6-6-165,7-6 0,6 0-315,0 1 1,2 4-1,3-6-45,9-7 1,3-4-406,6 9 1,6-2 1079,11-11 0,4-7 0,-12-8 0,1-2 0,17 3 0,0 0 0</inkml:trace>
  <inkml:trace contextRef="#ctx0" brushRef="#br0" timeOffset="81170">15013 11277 9602,'-41'14'899,"8"-11"-899,-2 28 0,-4-2 0,10 9 0,8-9 0,2 0 90,6 6-180,0 28-90,40-38-360,14 5 540,15-26 0,-15-12 0,0-4 0,9-7 135,-9-5 0,-2-5-2309,2-7 2534,2-12 465,-22 1-555,-12 12 960,-2-14-1140,-24 27-180,12-7 180,-29 21 0,30 14-90,-13 18 1042,17 9-1852,18 23-269,-14-17-541,22-6 1,4-1 1652,-4 4 0,2-14 1,2-2-1,8 5 0</inkml:trace>
  <inkml:trace contextRef="#ctx0" brushRef="#br0" timeOffset="81597">15872 11116 10771,'-24'-17'1709,"-19"2"-1259,12 8-91,-14 3-179,1 21-90,0 17-90,12 10 0,12-6 0,2 1 0,-5 14 0,13 1 0,7 1 90,12-2-135,3-7 0,6-5-135,22-16-89,22-1-1,-22-20-888,14-25 1158,-18 1-180,0-25 270,-4 3-90,-2-7 0,-6-4 0,-5-5-45,-14 14 0,-1-1 45,-1 11 0,0-1 0,-1-25 0,-4 0 179,-8 24 1,-1 1 225,-1-23 0,-2 0-270,2 26 0,-2 1-135,-8-7 0,3 1 0,14-3 0,-29 9 436,30 9 14,-21 9-360,23 31-90,-8 2 0,10 28 0,17-3-624,-13 10 624,11-25 0,1 2-45,-14 2 0,0 1-585,12 18 1,5 0 224,-6-13 0,1 1-165,-1 1 1,2 4-1,1-4-60,3-6 1,1-1-541,1 17 1,-1-3 1169,6-2 0,5 2 0,-9-27 0</inkml:trace>
  <inkml:trace contextRef="#ctx0" brushRef="#br0" timeOffset="82264">16238 11274 12030,'0'-19'360,"0"4"-360,0 44 0,0-11 90,0 39-90,0-29 0,0 4 0,0 4-90,0-11 90,12 3-360,-9-14 270,18-22 0,-13-25 90,8-8 0,-9 5 0,0-1 180,3-3-90,1-11 90,-4 18-180,-2 5 0,1 2 90,0 6 0,1 4-90,4 8 0,-3 3 0,6 27 0,-4 7 90,2 14-90,1 17-90,-4-21 90,5 25 90,-6-30-180,6 12 90,-6-32-180,1 2-270,1-16 360,-4 0 0,12-23 0,-7-9 90,12-29-90,-8 12 180,5 2-90,-3 7 0,-6 15 270,5-8-180,-8 24-90,3 0 0,-3 24 0,2 8 0,-3-3 90,6 24-90,1-15 0,0 11 0,10-4 90,-8-13-180,17-10 90,-13-2 0,19-27 0,-16 11-90,6-36 180,-4 5-90,-7-13 135,-7 16 0,-1 1 225,0-7 90,-1-18-361,-6 28-89,0-2 180,-3 18-180,1 27 0,-1 9 0,15 16-629,-11 17-1,30-19 0,-29 13-2338,41-7 1079,-31-13 1804,22 4 1,-17-21 0,1-6 0</inkml:trace>
  <inkml:trace contextRef="#ctx0" brushRef="#br0" timeOffset="82403">16965 10765 10681,'-15'-13'-113,"1"2"1,8 21-1,3 7 1</inkml:trace>
  <inkml:trace contextRef="#ctx0" brushRef="#br0" timeOffset="82781">17397 10995 11221,'7'2'1349,"2"3"-899,-3-1-1,4 8-359,-3-1 90,6 21-270,-5-6 90,0 15 90,-4-5-90,0 2 0,-2 0 0,3 15 0,-3-14-180,2 15 90,-1-31-449,3 2 269,-2-18 0,2-3-90,2-28 360,0-12 0,-1 0 0,0-2 0,2-26-227,-2 18 1,1 0 496,1-8 180,0 8 0,0 2-90,-1 5-91,7-9-179,-8 38-90,7 5 0,-3 31 0,9 10-180,-4 14-629,5 5-720,-7-21 0,0 0-2140,9 20 3669,-8-18 0,2-1 0,9 10 0,2-2 0</inkml:trace>
  <inkml:trace contextRef="#ctx0" brushRef="#br0" timeOffset="83014">18307 11087 13199,'-16'11'22,"-2"-9"1,38 9 0,0-11-1</inkml:trace>
  <inkml:trace contextRef="#ctx0" brushRef="#br0" timeOffset="83530">18920 10715 12840,'-29'-13'539,"3"0"91,2 4-270,2 4-180,5 25 0,5 3-46,8 11 1,3 3-135,1 18-1212,0 0 0,0 1 1212,0-20 0,0 0 45,-1 12 0,2 0-358,8-15 0,0-1 313,-5 30 0,14-3 0,-10-21 0,-1-1 0,-3 15-123,8-16 1,0-2 122,-10-3-1259,8 3 809,-10-45-539,-20-45 854,10 25 0,0-4 396,-2-7 1,-2-5 0,2 4-307,3 3 0,0-2 45,-1-18 0,0-8 0,3 6 0,5 12 0,1-1 30,-3-9 0,-1-6 0,2 9 60,1 17 0,4 3 44,9-15 1,2 3 544,-7 6-410,22 16 1,5 11 30,-10 22-210,25 20-180,-32 35 180,-8-4-135,-7-17 0,-2 0-315,1 6-1484,2-6 0,-4-3 1844,-15-5 0,13 11 0,-13-29 0</inkml:trace>
  <inkml:trace contextRef="#ctx0" brushRef="#br0" timeOffset="83783">19263 10538 11400,'11'0'90,"-3"17"360,-1-13 90,0 50-270,-2-30-180,-1 13 0,-1 3 0,-1 1-943,3 16 853,-5-23 0,2-1 0,-2-4 270,0 2 90,1-12-990,-1 1-359,0-84 449,0 31-135,0-24 1,0-3-405,0 10 1079,9 8 0,1 0 0,-6-1 0,15-9 0</inkml:trace>
  <inkml:trace contextRef="#ctx0" brushRef="#br0" timeOffset="84114">19917 10644 10951,'0'-34'629,"-19"15"-539,15-7-180,-36 23 360,20-20-360,-36 21 180,17-7-90,6 16 0,0 3 0,-6-6 0,-5 34 0,21-19 0,11 20 0,0-9 0,11 11 90,18-12-180,17 12 90,15-27-1048,3 6 1048,-8-19 180,0 5-180,-3-6 0,10-19 0,-19 15-90,5-30-90,-27 13-90,-3-14-270,-31 13-89,17-8-1530,-41 18 2159,16-4 0,-19 8 0,1 8 0</inkml:trace>
  <inkml:trace contextRef="#ctx0" brushRef="#br0" timeOffset="84881">20397 10514 10861,'-25'-5'539,"-5"1"-539,-15 4 180,4 0-180,11 0 90,3 18 0,0-14-90,14 29 0,-12-29 0,22 31 90,-11-10-90,14 9 90,17 3-90,11-17 90,23-4-90,-16-9 0,0-6 0,13-22 0,12-8 0,-45-14 0,-1 10 0,-3 1 0,-8-16 45,2 4 0,-2-1 225,-20-15 314,8-5 1,-2 0-592,-7 30 1,-1 1 51,3-28 0,1 4-45,-3 12 0,-4-10 90,20 38-90,-8 26-90,10 32 90,21 15-186,-18-22 0,0 2 231,15 9 0,2 0-45,-8-9 0,0 1-45,7 24 0,2 0-200,-4-26 0,0-2-70,-2 8 1,0-1-46,5 8 0,0-9 0,-2-5 91,-1-9-1,-2-7-90,-3-6 82,2-6 278,-5-2 1063,3-22-883,-7-8 89,1-11 631,-4-19-360,-1 23 89,0-21-359,-1 28-180,0-6-90,0 44 0,0 5-90,17 21-90,-13-3-629,27 1 359,-14-9-989,14 12 989,1-25 0,0 3 450,-7-16 0,1-17 270,-13-8 540,4-24-181,-11 6-179,0-3 450,-5 3-631,-1 11-89,0-9-180,0 21 0,0 25-809,-12 32 179,10 10-270,-5-10 1,2 0-360,5 0-180,21 11 1439,-15-21 0,36-4 0,-15-1 0</inkml:trace>
  <inkml:trace contextRef="#ctx0" brushRef="#br0" timeOffset="85105">21655 10257 11490,'0'-26'810,"0"5"359,-53 2-1079,24 11-90,-14 13 0,-2 4 0,8-4 0,8 23 0,3 3 0,8-5 0,2 10 0,4 3-180,10 0-630,19 0 1,7-2 90,8-3-181,15-8 1,4-5 89,4-6-45,-8-10 1,-1-4 630,7-12 0,10 7 0,-25-11 0</inkml:trace>
  <inkml:trace contextRef="#ctx0" brushRef="#br0" timeOffset="85448">21782 9896 12300,'-11'-34'810,"9"3"-810,-9 9 89,11 4 631,-7 6-720,5 30 0,-5-1 90,25 28-90,-9-13 0,1 1 0,12 21-676,-6-1 0,-1 0 676,-5-20 0,1 0-180,3 10 0,2 4 0,-1-6 45,0-10 0,-1 0-90,5 21 1,-3-4-316,-2-14-809,-3 7 809,-6-27-180,-4-1 720,-21-10 270,-5-18 180,-27-11-90,24 2 0,4-4 179,-9-18-404,10 9 0,3 1 606,7-8-741,-8-14 90,12 22-90,9 2-270,19-5-270,-15 12-179,36 0-1440,-6 13 90,10 9 2069,3 0 0,-14 5 0,-1 0 0</inkml:trace>
  <inkml:trace contextRef="#ctx0" brushRef="#br0" timeOffset="85630">22307 10368 14099,'12'0'-540,"1"0"-269,-5 0-91,0 0-1079,-4 0 1979,-1 0 0,-1-10 0,-1-3 0</inkml:trace>
  <inkml:trace contextRef="#ctx0" brushRef="#br0" timeOffset="85870">22380 9900 10231,'42'0'0,"-1"0"0</inkml:trace>
  <inkml:trace contextRef="#ctx0" brushRef="#br0" timeOffset="86385">22587 9866 11760,'13'49'1260,"-3"-11"-1260,-2 0 0,1 1 90,1 10-90,0-6 0,1 2-1239,2 6 1149,-4-17 0,0-2-809,5 9-361,0-4-539,0-5 1891,4 2 0,-6-14 0,2 1 0</inkml:trace>
  <inkml:trace contextRef="#ctx0" brushRef="#br0" timeOffset="86583">22440 9495 11311,'0'-8'-3598,"17"4"2158,-13 17 1440,33-10 0,-32 29 0,15-11 0</inkml:trace>
  <inkml:trace contextRef="#ctx0" brushRef="#br0" timeOffset="86967">23002 9878 10951,'5'6'1079,"2"3"-809,1 3 90,-1 2-90,3 4 269,2 18-449,-1-3-90,-3 1 0,-1 1 0,1 10 0,-2-7 0,0 0-90,-2 5 90,6 9 0,-5-13-90,1-16-90,1 6 91,-3-20-271,0-2 270,-1-6 0,-1-18 90,3 12 0,-2-36-90,3 19 180,-2-11 0,1-3 90,3-12 44,0 6 1,0 0 45,0-5-90,5-17 270,-8 37-360,1-1-90,-4 22 0,2 1 0,2 22 0,2 10-180,9 28-360,-3-5-1034,4-4 0,2 0-225,5 3 1799,1-7 0,3-3 0,7-9 0,13 1 0</inkml:trace>
  <inkml:trace contextRef="#ctx0" brushRef="#br0" timeOffset="87363">23750 9967 11940,'-27'-20'540,"0"-1"0,-15-7-451,12 8 1,0 3 0,-4 5 0,-21 1-90,26 28 90,-9 12-180,26 10 180,-1 4-360,13 10 91,25-14-46,-7-7 0,4-2 45,32 1 45,-12-13 0,1-3 135,12-4-674,-18-7 0,-1-1 674,13-3 90,-5 0-180,-4-23 90,3-13 90,-15-13-90,-13 8 0,-2 0-636,-5-16 681,-5 16 0,-1 0 45,-2-23 45,2 30 0,-4 0 135,-10 0 0,-2-2 134,2-16 1,-1 1-180,-2 13 0,0 0 45,-5-21 0,1 2-270,-2 2 0,5 17 0,-2 4 360,0 10-360,8 19 0,25 70-450,-11 0-264,4-19 1,4 7-1,-1-5 309,0-3 1,1 0-833,-1 1 0,3 6 0,1 1 1,-1-7 1236,6 5 0,0-2 0,-3 0 0,1 3 0,-1-6 0,-2-12 0,1 0 0</inkml:trace>
  <inkml:trace contextRef="#ctx0" brushRef="#br0" timeOffset="87713">24440 9960 13199,'0'-22'180,"0"4"-180,0 1-90,0 7 180,0 5-90,16 2 0,-12 1-90,34-1-89,-4-3 179,8-1 0,4-1-180,-5-4 180,-13 3-180,4-12 180,-22 5 0,-3-17-90,-27 11 359,-3-5 1,-3-1-180,-23 0 45,9 2 0,2 0-315,0 6 720,-13-4-540,33 34 0,1 14 0,43 14-360,-19 9-315,25-19 1,4-1-315,-9 17-496,11-9 1,3-1-1397,0 3 2881,9 7 0,-18-21 0,-3-1 0</inkml:trace>
  <inkml:trace contextRef="#ctx0" brushRef="#br0" timeOffset="87914">24753 9569 13020,'0'-17'449,"0"2"-359,0 3-90,17 7 0,-12-1 180,40 6-270,-27-1 90,40 22 0,-26-16-405,-3 22 1,-1 4-316,4-8 270,-12 3 1,1 2-2340,13 15 1170,-10-11 1619,7 6 0,-16-17 0,0-2 0</inkml:trace>
  <inkml:trace contextRef="#ctx0" brushRef="#br0" timeOffset="88080">25097 9427 12570,'-14'-14'360,"-2"5"-360,-10 5 90,2 4-90,2 24-90,-10 16 0,5 15-1934,3 6 0,0 1-214,13-26 0,1-1 2238,-5 26 0,3-1 0,7 5 0,3-32 0,1 1 0</inkml:trace>
  <inkml:trace contextRef="#ctx0" brushRef="#br0" timeOffset="89047">26035 9511 11400,'-19'-2'1080,"-6"1"449,18 0-1529,17 20 0,14 7 0,18 13-971,-1 0 971,-10-5 0,8 19 89,-20-11-178,14 14 89,-30-16-270,8 0-1619,-33 20 360,17-17 1529,-25-9 0,-5-2 0,8-4 0,-4-11 0,-1 1 0</inkml:trace>
  <inkml:trace contextRef="#ctx0" brushRef="#br0" timeOffset="89301">26900 8579 11760,'-29'23'900,"-10"-2"-810,35 25-725,-32-5 635,32 6 0,-13-7 0,-1 0 0,4 24-502,4-21 1,1-1-38,-1 15-631,10-2-269,0-3 1439,10-18 0,4-2 0,21 15 0,-4-18 0,-1 0 0</inkml:trace>
  <inkml:trace contextRef="#ctx0" brushRef="#br0" timeOffset="89613">27350 9056 10951,'-16'-8'989,"-5"1"-809,-16 3-90,2 2-90,1 21 90,9 3-90,9 20 0,8-5 90,25-16-90,-12 9 0,30-27 90,-5 10-90,7-13 90,3 0-90,-14 0 0,-3-19 0,-2-9 0,-3-11-90,-8-3 90,-3 9-90,-7-2 0,-21-1-270,16 2-629,-37 3-1,36 3-1438,-39 0 2428,18 14 0,-3 1 0,9 13 0</inkml:trace>
  <inkml:trace contextRef="#ctx0" brushRef="#br0" timeOffset="90164">27745 8913 11670,'2'39'90,"-1"-6"-90,-1 7 0,14-5 0,-11 20-90,21-13-902,-22 12 992,17-21-180,-17-2 261,14-5-351,-14-3-360,12-7-539,-12-6 449,8-4 630,-7-24 0,5 13 180,-2-42 0,1 23 0,1-29 775,0 10-416,2-4 181,3-17-180,-3 17 269,4-17-629,-4 37 183,8 4-183,-3 17-90,23 24 90,-14 12-90,-1-2 0,-1 3 0,0 20-45,-6-14 0,0-2 45,-1 6 179,6 18-179,-13-32-449,4 1 269,-8-20 495,0-24-315,-3-13 0,-1-11 89,0-19-89,0 21-634,19-11 814,-14 20 180,14 5-180,-4 1-270,2 13 180,1 21-180,6-6 90,-7 56-450,5-33-180,-10 3 1,0 3-2879,14 26 3512,-5-14 1,9 12 0,-7-21 0</inkml:trace>
  <inkml:trace contextRef="#ctx0" brushRef="#br0" timeOffset="90600">28800 8948 12210,'0'-20'900,"0"1"-721,17 69-89,-13-20-1532,4 13 1,1 3 1441,7 10 90,-12 6-90,11 1-157,-8-18 1,-2 1 156,-2 20-1,7-16 0,-1-2 91,-8-1-473,6 10 204,-7-38 1106,-23-27-1197,1-27 180,-5-19 53,2 13 0,1-1-53,6-20 60,2 16 0,-2-8 0,2 5 30,5 6 0,3-1 0,2-12 0,1-6 0,1 7-45,-1 12 0,5 1 105,5-1 0,5-4 0,2 6-15,4 7 0,4 3 90,12-14 0,5 6 819,17 8-774,-13 14 0,-1 8-1,-1 25-134,-5-1 0,-5 4-45,-14 27 0,-1-11 0,-3 1-90,-9 12 45,3-7 1,-3 0 181,-21 7-1172,9-11 1,-1 0-405,-12 0-270,8 7 1709,3-17 0,9-11 0,-9 1 0</inkml:trace>
  <inkml:trace contextRef="#ctx0" brushRef="#br0" timeOffset="90964">29550 8749 12030,'-17'-11'630,"13"1"-630,-29 2 360,11 2-360,-19 4 0,5 0 0,3 21 0,3 4 0,7 22-180,5 0-90,8-7-360,10 2 360,25-25-89,2 11 359,30-24 0,-17 8 0,2-24 0,-15 10 0,-2-28 179,-2 27 1,-12-36 270,4 10 0,-13-11-90,4-8-360,-6 24-90,0-7 90,0 44-90,0 8-180,0 25-1799,17 19 630,-12-22 1439,16-6 0,3-2 0,-5 3 0,25 8 0</inkml:trace>
  <inkml:trace contextRef="#ctx0" brushRef="#br0" timeOffset="91182">30130 8566 11940,'-21'-22'990,"16"3"-631,-37 5 1,15 4-180,-10 6-180,-7 24 90,21-15-90,5 25 0,4 4 0,4-8-765,12 19 1,5 2-46,-3-8-314,26-1 0,5-4-136,-5-10 1260,13-8 0,2-5 0,1-3 0,13-4 0</inkml:trace>
  <inkml:trace contextRef="#ctx0" brushRef="#br0" timeOffset="91647">30482 8127 11940,'1'-18'540,"-1"1"-540,0 3 0,0 2 0,0 3-180,0 2-5127,-12 4 5307,10 18 0,-10-11 0,12 13 0</inkml:trace>
  <inkml:trace contextRef="#ctx0" brushRef="#br0" timeOffset="92150">30405 8000 12030,'0'-4'1619,"14"2"-1439,-10 25-90,10-2 0,-14 25-90,5-13 0,1 2 0,-3 21-1360,6-1 1,1 1 1359,-6-21 0,0 0-45,2 11 0,1 0-98,4 17-306,-2-4-271,1-3-270,-4-20 1,-1-2-630,3 16 1567,-3-14 1,-1-3 0,-1-2 0,0 6-1</inkml:trace>
  <inkml:trace contextRef="#ctx0" brushRef="#br0" timeOffset="92281">30372 8577 11850,'-7'-27'-719,"2"1"-1620,5-5 810,17 9 1529,-13-5 0,34 13 0,-12 1 0</inkml:trace>
  <inkml:trace contextRef="#ctx0" brushRef="#br0" timeOffset="92514">31017 7588 12030,'-43'-2'90,"20"16"-90,-13-10 0,23 35 0,-13-17 0,8 26-2263,2-4 1993,0 7-1214,8-10 0,0 0-855,0 24 2339,4-23 0,1 0 0,3 13 0,0-1 0</inkml:trace>
  <inkml:trace contextRef="#ctx0" brushRef="#br0" timeOffset="92864">31092 7730 10411,'-13'-11'1169,"10"2"-899,-19 2-270,19 1 0,-12 4-270,11 22-899,-4-15-720,5 27 0,3 6 1889,-3-6 0,3 5 0,0 0 0,0 11 0</inkml:trace>
  <inkml:trace contextRef="#ctx0" brushRef="#br0" timeOffset="93580">31227 8305 12750,'4'-7'-180,"-1"0"270,1 4-180,-2 0 90,3 3 270,1 0-180,2 20 0,5 10-90,-2 14-298,3 5 298,-4-6 90,1 3-90,-3 1 0,0 0 0,-2-2 0,-2-4 0,1 7 0,-2-16 360,1 6-450,-3-24-90,0-25 90,-16-19-90,12-3 0,2-2 270,-15-24-135,9 12 0,1-1-224,3-15 224,-4 7 0,0 0 242,7-9-152,9 5 0,1 3 45,-6 7 45,10 12 0,4 7-45,1 17 0,13 5 0,-12 32-90,15 12 0,-30 13 0,23 5 0,-26 9 0,6-13-45,-8-10 0,0-1-585,0 2-2248,-17 16 539,13-32 2431,-12 1 1,16-18-1,0-4 1</inkml:trace>
  <inkml:trace contextRef="#ctx0" brushRef="#br0" timeOffset="93864">31590 8073 11400,'13'0'360,"0"0"-180,-3 0 0,3 17 0,0-13 0,8 41-90,-5-24-90,4 41 90,-10-24-135,-6 2 0,0 1 45,-1 2 45,-2-6 0,0-2 405,-1-9-361,0 3-268,0-36-451,0-29 180,0-8-270,0 4 1,0-1-360,0-6 89,0 8 1,0-1-360,0-3 1349,0-10 0,0 24 0,0 3 0</inkml:trace>
  <inkml:trace contextRef="#ctx0" brushRef="#br0" timeOffset="94164">32043 8145 11400,'-35'-17'0,"14"-8"-89,-4 23 178,12-8-89,-1 27 90,-5-13-180,17 33 90,-11-18 0,11 17 90,-2 8-90,4-12 0,21-3 0,2-1 90,-11-4 45,18-4 0,3-5 45,-12-8-180,15 0 0,-11-22 90,-10-7-180,-9-10 0,-6-18-180,-25 17-359,19-12-1530,-40 1-313,20 13 2472,-1-7 0,-11 18 0,16 0 0</inkml:trace>
  <inkml:trace contextRef="#ctx0" brushRef="#br0" timeOffset="94799">32295 8238 11400,'-21'-16'180,"-13"12"-90,18-11-90,-14 15 90,9 0 0,9 13-90,4 6 0,8 16 0,0-5 90,0 0-180,21-10 90,-16-1 0,34-2 0,-35-2-90,33 0 180,-14-8-180,23-1 90,-23-24 0,9-10 0,-26-11-45,0-5 0,-1-1 45,-2-10-672,-10-6 0,-2-2 762,7 29 0,0-1 180,-5-27 0,-2-1-91,2 26 1,2 1 0,3-11 0,1 0-135,-5 8 0,0 3-45,6-13-482,0-10 572,0 40 0,0 24 0,0 55-180,0 1-496,7-1 1,0 1 585,-5-25 0,0-1 0,4 11 0,2 2 0,-3-2 0,-1-1 0,6 20-225,0-15 0,2-2 137,2 1-182,4 7 329,-4-22-239,-2-11-270,3-2 450,-7-16 1329,3-20-1329,-5 10 1455,1-45-1185,-3 30 269,0-40-179,-1 30-180,0-7 333,-1 9-423,0 9 90,-1 3-90,0 9-90,3 7 0,0 0 0,3 21-90,4 5-180,-2 12-809,8 12 449,-9-18-89,5 10-1530,0-5 1169,-4-12 1080,9 8 0,-7-23 0,4 0 0</inkml:trace>
  <inkml:trace contextRef="#ctx0" brushRef="#br0" timeOffset="94968">32725 8110 11850,'0'-24'810,"0"3"-810,0 3 0,0 5-90,0 3 180,0 26-180,0 8-360,0 17-1079,0 14 360,0-21 179,0 10 990,0-6 0,18-14 0,4 7 0</inkml:trace>
  <inkml:trace contextRef="#ctx0" brushRef="#br0" timeOffset="95180">32868 8060 11221,'0'-11'539,"0"3"-89,-11 4-450,8 21 90,-8 7-90,11 11-90,0-1-180,15-6-1529,9 18 900,-4-17-1170,26 18 672,-31-35 1397,23 7 0,-18-18 0,1 4 0</inkml:trace>
  <inkml:trace contextRef="#ctx0" brushRef="#br0" timeOffset="95530">33212 7762 11311,'0'-39'1529,"0"4"-1259,0 6-91,-15 5-179,11 4 0,-11 5 360,15 4-270,-10 6-90,7 17 0,-13 14 90,15 27-90,-5-3-45,5-3 0,2 0-45,-1 7-373,0-13 0,0-2 103,0 3 90,17-3-546,-13 12 456,13-16 90,-6 7-179,-8-12-1,8-11-90,-11 4 630,0-16 360,-17 0 90,-2-22 738,-18-4-1008,6-22-90,12 10 104,7-4-104,5-3-270,6 9 0,-6-16-270,7 21-1529,36-14 630,-28 22 1259,45-2 0,-29 15 0,17 2 0</inkml:trace>
  <inkml:trace contextRef="#ctx0" brushRef="#br0" timeOffset="95814">33383 8007 12210,'-21'-15'900,"-7"11"-811,25-22-89,-18 24 0,18-16 0,-14 17 0,9-6 0,-7 7 0,6 22 0,2 6-89,6 12 89,1 0 0,0-7 0,18 2 89,3 16-178,1-14 44,4-3 0,-3 0-45,-15-2 0,35 16-450,-40-32-3058,15 1 3598,-37-12 0,-4-1 0,-29-4 0</inkml:trace>
  <inkml:trace contextRef="#ctx0" brushRef="#br0" timeOffset="96430">30563 7273 10771,'-6'0'270,"-1"15"-270,2-11 0,-3 39 0,1-25 0,-1 27-90,0-3-360,5-10-2428,-1 19 2878,4-25 0,0 4 0,0-13 0</inkml:trace>
  <inkml:trace contextRef="#ctx0" brushRef="#br0" timeOffset="96663">30632 7364 10411,'1'-5'1709,"2"2"-1349,-1 3 180,-1 17-181,0 6-269,-1 11 0,0 22-90,0-16 0,-8-1 0,0-1-491,4 11 401,-13 12 0,6-21-719,8-1-451,-8-6-2608,11 9 3868,0-13 0,0 4 0,0-14 0</inkml:trace>
  <inkml:trace contextRef="#ctx0" brushRef="#br0" timeOffset="97132">30700 7290 12660,'0'36'989,"0"-6"-809,0 6-1084,0-3 904,0 6 89,0 5-44,0-8 0,0 2 45,0 22 0,-1-19 0,2 2-45,8 5 0,1-1 0,-9-9 0,2 1-15,7 5 0,4 3 0,-2-2-30,-4-4 0,-1 1 0,3 3 0,0 6 0,0-5 0,-4-4 0,1 0-240,4 12 0,3 7 1,-2-7-121,-5-11 0,2-1-270,6 7 1,4 4-1,-1-8-270,-4-13 1,1-3 899,13 15 0,2-3 0,9-1 0,-13-17 0,0 0 0</inkml:trace>
  <inkml:trace contextRef="#ctx0" brushRef="#br0" timeOffset="97866">33163 7149 12570,'22'-10'629,"-4"1"-359,19 2 90,-5 1 0,0 3-135,4-1 0,2 5-135,7 23-90,2-6 0,-2 5-478,-23 3 0,-3 5 478,15 18 0,-2 1-983,-13-14 1,-1 1 1027,4 13 0,-2 5-45,-7-12 0,-2 1 0,-2-1 0,2 9 0,-2 3 0,0 7 0,0 6 0,-2-6-45,-2-2 0,-2-2 75,0-8 0,0 2 0,-2 0-150,2-1 0,-2-1 0,-2-2-285,-9 8 0,-3 0-285,4 3 1,0 4 0,-5-6-626,-7-7 0,-5-1 1315,2 1 0,-3 5 0,1-7 0,-1-6 0,-1-2 0,-11 11 0,0-1 0</inkml:trace>
  <inkml:trace contextRef="#ctx0" brushRef="#br0" timeOffset="128363">26448 8280 9332,'22'42'1529,"0"4"-1079,-1 8-852,1 7 806,-6-10 1,0 3-360,-3-12 0,0 2 135,1 7 0,1 6 0,-1-5-601,-3-3 1,1-1 540,1 6 0,0 5 0,-1-5-75,-2-7 0,0 1-45,2 3 0,1 4 0,-1-4 0,-2-7 0,0 1 30,5 13 0,1 6 0,-2-6-75,-3-12 0,0-2 45,2 10 0,0 5 0,-2-8 0,-4-15 0,0-1 0,1 18 0,0-2 90,-1 1-90,1 7-90,-6-27 613,1-8-613,-2-4-270,1-3 180,-1-8-509,-1 0-120,0-20-31,0-3-2578,0-17 3418,0 0 0,-17 3 0,-5 1 0</inkml:trace>
  <inkml:trace contextRef="#ctx0" brushRef="#br0" timeOffset="130104">26438 7968 10051,'0'-9'1349,"0"2"181,0 1-901,0 18 91,18 44-360,-13 3-902,4-17 0,5 5 0,-4-1 677,-7 0 0,-2 1 45,6 19 0,1 0 0,0-13 0,-1-1-136,-6 2 1,2 1 0,9 0 0,2 3 75,-9-4 0,-1 4 0,1-3-75,4 9 0,1 3-23,-4-14 1,0 6-1,0 0 1,-1-6-500,-1-7 1,0-3 0,0 1 476,2 13 0,-1 2 0,0-3 0,-1 4 0,1-4-45,0 1 0,0-1 90,0-1 0,0 0-45,0-2 0,1-1 0,0-2 0,0-1 0,0-4 0,1 1 0,3 11 0,2-2 0,-3-15 0,1-1-45,5 17 0,1-3-45,3-2-90,-6-18 0,0-3-270,0-4-719,5 2 809,-12-18 446,2-2-536,-7-23 2340,1-3-2340,-17-21 90,11 11 270,-11-4-89,15 11 89,-13-10 90,10 9 0,-22-14 0,15 17 269,-9-8-269,10 12 90,0-1 90,8 5 0,-2 1 0,2 2 180,1-6-270,0 5 90,23-10 0,9 8-135,2 0 0,5 1 45,-6 4 0,2 0-416,7-2 1,4 0 355,-3 2 0,5 1 0,-2 1-530,11-2 0,5 1 500,-7 1 0,8-1 0,1 1 0,-5 0-548,-5 1 0,-3 1 0,5-1 584,-3 1 0,7-1 0,2 1 0,-2 0 0,-5 0-6,4 0 0,-5 0 0,8 1 30,-8 0 0,8 0 0,4 0 0,0 0 0,-3 1 0,-7-1-1,9 0 1,-6 1 0,7 0-30,-11 0 0,7 0 0,4 0 0,-1 0 0,-4 0 0,-6 0-710,7 0 1,-7 0-1,3 0 702,-2 0 1,3 0 0,-1 0-1,-3 0 38,0 0 0,-3 0 0,-1 0-30,0-1 0,0 1 0,2-1-8,0 1 1,4-1-1,-1 1 1,-2 0-23,1-1 0,-1 0 0,2 0 22,-5 1 1,2-1-1,1 1 1,-1 0-1,-1 0 1,0-1-1,-1 1 1,-2 0-23,3 0 0,-2 0 0,4-1 45,9 1 0,6 0 0,1 0 0,-7 0-45,-10 0 0,-3 0 0,4 0 18,-3 0 0,5 0 0,1 0 0,-1 0 0,-5 0-18,5 0 0,-5 0 0,3 0 0,-3 0 0,1 0 0,2 0 0,-1 0-351,-1 2 0,0 1 1,-1 0-1,-2-1 351,2-1 0,-2-1 0,3 1 0,7 1 0,6 1 0,0 0 0,-7-2-62,-12 0 0,-4-1 1,4-1 61,5 1 0,4 0 0,0 0 0,-6 0-45,9 0 0,-4 0 45,-9 0 0,2 0 0,-2 0-45,13 0 0,-3 0 0,-16 0 0,0 0 0,7 0 0,-2 0 135,4 0 648,-10 0-828,8 0 90,-23 0 1454,7 6-1634,-22-5 2818,-4 7-2638,-19-8 1552,-6 2-1552,-15-2-90,7-10 90,6 8-270,13-15 90,4 10 90,6-3-90,0 4 91,0 2-271,0 2 360,0 1 0,0-1-90,0 0 90,0 0 0,0-1-90,0 1 90,0-1 0,0 0 0,0-1 0,0 0-90,-14-2 0,11 2 0,-11-3 90,5 3 0,7 0 0,-7 1 0,9 1 0,0 0 0,0-8-90,-12 6-540,9-8 630,-22 11 0,22-3 0,-9 4 0</inkml:trace>
  <inkml:trace contextRef="#ctx0" brushRef="#br0" timeOffset="131814">27450 12182 8342,'54'27'990,"2"2"-631,-3 1-1708,4 0 1618,-26-15 1,0-1-180,0 1 0,0-1 270,28 12-90,-5-3 90,-6-1 179,-8-4 1,-9-2 355,-7-4-895,-11-3 371,0-2-371,-12-2-90,5-3 180,-26 0-180,-20-1-90,-13-1-338,19 0 1,-1 0-113,-25 0-359,-7 0 539,33-7 0,0 0 0,-3 7 1,2-3-423,2-12 1,1 1-29,-31 10-269,14-34 1169,6 20 0,13-22 0,6 10 0</inkml:trace>
  <inkml:trace contextRef="#ctx0" brushRef="#br0" timeOffset="132098">27893 11999 10321,'30'-1'1349,"-4"0"-629,4 1-270,-13 19-180,4-15-91,-12 36 91,-1-21-180,-2 20 0,-3 14 90,-1-10-180,-2-2 0,0 0-90,0 9 135,2-7 0,-4 1-45,-15 7-45,7 2 0,0-1 135,-11 2-180,6-5 0,1-1-180,-3-7-269,-11 18 179,8-31-899,3 5 719,8-22 360,1-2 0,-2-7-90,2-17-809,-5-6 179,5 1 900,-2-32 0,6 30 0,1-30 0</inkml:trace>
  <inkml:trace contextRef="#ctx0" brushRef="#br0" timeOffset="132563">27600 11811 11940,'0'-15'900,"-13"1"-630,10 4-181,-9 2 991,0 3-900,0 17-90,-7 5-45,6 12 0,4 5 45,-5 21-661,5-13 0,1 3 571,2-6 0,2 0 0,1 4 0,1 1 0,0 1 0,0 2 0,2-1 0,0 0 0,0 1 0,0-1 0,-1-1 0,2 1 45,8 18 0,2 1-90,-9-18 0,1 2 45,8 2 0,4 4 0,-4-5-45,-8-7 0,-1 1-315,7 1 0,3 3 0,-3-5 45,-7-5 1,-2-2-1,7 7 0,-2 1-945,-4-9 1,-2-3-629,1 11 1888,0 4 0,0-28 0,0-6 0</inkml:trace>
  <inkml:trace contextRef="#ctx0" brushRef="#br0" timeOffset="133083">27792 12250 11940,'11'-21'1080,"-4"7"-721,4-5-179,-6 14-180,3 0 90,-1 5-90,0 25 0,2-4 0,0 13 0,0 3 90,6 16-750,-2-1 0,1 2 705,-6-19 0,-1 1-45,4 24 0,-1 1 0,-5-26 0,-1 0 0,1 9 0,-1-1-820,0 13 820,-3-6 0,0-4 0,-1-6 0,0-5-180,0-7 270,0-1-90,0-12-269,-14-2 179,-1-27 0,-16-18 90,7-12-45,6 2 0,2-3 375,4 13 1,2-2-331,-1-8 0,0-4 0,2 2 112,1 1 1,2-2-143,1-4 0,0-6 0,1 5-1069,2 4 1,1 1 1053,-2-13 0,4 0 45,8 7 0,5 4-40,-2 13 0,3 0 85,9-12 0,4 4-45,13 7 90,9 4-180,-19 24 180,6 28-90,-14-1 0,-2 27 90,-4-6-135,-9-5 0,-1 2 135,-1 21-135,0-8 0,-6 0 45,-22 8-495,9-14 1,-4-1-675,-25 2-810,14-12 0,1-3 1979,-5-1 0,-7 1 0,15-17 0</inkml:trace>
  <inkml:trace contextRef="#ctx0" brushRef="#br0" timeOffset="133386">28233 12203 10861,'9'15'719,"0"11"-629,-8 21-90,2-1-90,-3 3 180,0 8-180,0-14-963,0 13 1143,0-21-90,0 0 253,0-4-253,0 2 180,0-11-540,0 1 450,0-72-180,0 18 135,0-10 0,0-6-314,0 3 0,0 2 44,0 6 0,0 0-45,0-12 1,0 1-631,0-20 91,0 5-631,-2 24 1,4 1 1439,17-13 0,-14-3 0,14 28 0</inkml:trace>
  <inkml:trace contextRef="#ctx0" brushRef="#br0" timeOffset="133736">28787 12287 12480,'-22'-30'270,"-12"13"-180,30-6-90,-26 21 0,12-9 0,-8 27 0,-1-12 45,12 25 0,3 6-135,-7-2 90,6 3 0,2 4 0,5-5 0,1-1 0,-1 17-90,12-11 0,3-2 90,-5 2-90,32 9 180,-10-28-90,19-6 0,0-27 0,-8-18 0,-16-10 0,-13 5 0,-4-2 90,-4-13-135,-12 4 0,0 1-45,5-9-225,-14 12 0,-4 2-1017,-1 1-107,-1-5 1439,-8 26 0,31 9 0,-10 5 0</inkml:trace>
  <inkml:trace contextRef="#ctx0" brushRef="#br0" timeOffset="134363">29047 12198 11670,'-21'-8'0,"16"-8"90,-30 14-180,20 16 180,-2 5-90,5 22 0,4 10 0,5-11 45,-1-6 0,0 1-135,4 3 180,19 14-90,1-28 0,20-4 0,-4-15 0,1-23 0,-18-17 0,-4 3 0,-3-2 0,-2-31-1077,-4 14 0,0 0 1077,-2 18 0,-1-1 314,-2-28 1,-2-1-45,1 24 0,0 1-90,1-11 0,-2-1-135,-7 4 0,0 3-45,4-15 269,-5 18 1,1 4-90,8 11-180,0 31 0,0 18 0,17 32-1212,-12-2 1212,9-25 0,3 4 45,-8 18 0,-1 3 542,0-13 1,1 1-648,0 3 0,0 4 0,-1-5-120,0-5 0,0-1-315,5 18 1,3-3 134,6 1 180,-1 3 0,-7-30-179,0-9 89,0-8 90,-1-6 270,-3-20 1435,2-11-1255,-5-11 270,1-25-91,-2 20-179,-3 2 0,0-1-270,1 4 360,1-13-360,-3 35 756,3 9-756,-2 17-90,7 16 90,-4 9 90,7 4-270,-3-6-179,2 0-451,0 2-1079,7 10 810,-4-13-1080,16 11 990,-14-29 1169,9 4 0,-10-17 0,2 3 0</inkml:trace>
  <inkml:trace contextRef="#ctx0" brushRef="#br0" timeOffset="134513">29697 12298 11490,'0'-22'720,"0"-3"-720,0 35-90,0 9-450,0 22-359,0 4-180,17-12-720,-12 15 719,34-14 799,-19 7 1,19-18 0,-8-3 0</inkml:trace>
  <inkml:trace contextRef="#ctx0" brushRef="#br0" timeOffset="134713">30415 12232 11670,'0'-35'990,"0"2"-630,-26 4-181,20 5 91,-43 4 270,19 7-540,-11 5 0,1 5-90,3 24 180,10 11-225,8-2 0,3 3-405,3 22-225,7-15 1,1-2-495,5 8 134,19-11 1,6-1-315,5-2 1333,4-12 1,3-4 0,9-5 0,5-4 0</inkml:trace>
  <inkml:trace contextRef="#ctx0" brushRef="#br0" timeOffset="135064">30888 11722 12390,'-18'-46'720,"13"4"719,-28 7-1259,14 17 269,0 38-449,-7 10-332,23 36 332,-7-9-371,10 8 326,0-14 0,0 2-1040,0-13 1,0 0 904,-2 13 0,4-2 0,9-16 1,0-2-1154,-5 29 1063,16-4 45,-12-22 1,-2-1-46,-4 14-275,6-15 0,-2-2-445,-8-2-141,0 2 1221,-26-22 2070,20-18-1800,-46 4 0,33-34 1165,-24 17-895,14-23 89,-7-10-449,19 11-180,2 7 0,2 0-90,11-4-90,11-19-270,-4 30-1304,32 6 0,9 6-315,-8 4 1876,9 5 1,0 2-1,3 6 1,1 0-1</inkml:trace>
  <inkml:trace contextRef="#ctx0" brushRef="#br0" timeOffset="135446">31630 12031 11670,'2'-13'720,"-1"2"-540,-1 0-90,0 4 270,-19 2-270,-4 2-90,-22 2 0,11 21 0,-10 17 0,17 2-90,4 20 180,12-29-180,11 20 90,26-22 0,-20 7 0,46-15 90,-33 0-180,24-4 180,-13-1-1,-3-2 91,-11-2 90,9-1-360,-22-3 90,11 1 0,-14-5-180,-27-1-359,-12-1-91,-15 0-902,-2-1-267,14 0-720,0 0 2519,5 0 0,6-16 0,3-4 0</inkml:trace>
  <inkml:trace contextRef="#ctx0" brushRef="#br0" timeOffset="135598">32598 12101 14908,'-20'0'-6206,"-14"0"6206,-14 0 0,-8 0 0,13 0 0</inkml:trace>
  <inkml:trace contextRef="#ctx0" brushRef="#br0" timeOffset="137002">27217 12664 10051,'-11'12'90,"9"8"180,-10-11 0,12 11-270,-8-2 0,6 1 540,-11 10-361,3-7 361,-10 12-360,1-16 90,-18 11 0,8-12-180,-15 3 0,-19-2 0,8-5-1282,-1-3 1,-2-2 1191,19-3 0,-2 0 30,-9-2 0,-6 0 0,3 0-845,-2-1 1,1-1 814,4 0 0,-3-1 0,2 1 90,-10-1 0,1 0-45,-5 1 0,-1-2-75,21-4 0,0-2 0,-4 0 75,-3 2 0,-4 0 0,-1 0 0,4-1-45,-4 0 0,3-1 0,-8-2 15,7 0 0,-7-3 0,-3 0 0,-2 0 0,5 0 0,5 3-673,-10-1 0,6 2 1,-5-3 639,10-2 0,-6-1 0,0-2 0,2 0 0,6 2-319,-1 0 1,6 0 0,1 1 336,-1-2 0,0 0 0,-2-2-116,0 0 0,-2-3 0,-1 0 0,3 1 146,-2-2 0,2 1 0,-4-3-30,7 1 0,-6-2 0,0-1 0,1 0 0,6 1-11,-2-1 1,4 0 0,-2-3 10,-7-5 0,-4-5 0,1 0 0,6 2 137,10 5 0,4 1 0,0-2-137,-10-9 0,-1-3 0,5 1 0,0-6 0,5 1 0,1-2 0,3 0 0,3 1 0,2-3-128,4 6 1,1-3 0,1 2 127,0-4 0,0-2 0,2-1 0,-2-4 0,4 6 588,5 9 0,1 2-588,-5-22 0,2 2 0,2 1 0,7 25 0,1 0 727,-2-11-997,5 17-449,0-2 269,2 21 822,-1 3 1,1 24-1,-1 6 1</inkml:trace>
  <inkml:trace contextRef="#ctx0" brushRef="#br0" timeOffset="137452">23183 10972 10321,'6'0'1529,"-2"0"-899,-26 0-630,-6 0 0,-14-20 180,0 15-90,8-32 90,-23 13-90,12-9-390,4 11 1,0 1 299,-7-5 0,10 7 0,1 0 0,-1 0 0,-4-1-271,19 10 271,10 5 90,23 21-90,19 15 0,14 15-797,-9-8 1,2 2 796,-12-12 0,0 2 30,4 6 0,2 5 0,-2-2-30,-3-1 0,-1 1-30,1 6 0,1 6 0,-4-3-510,-3-4 1,-2 2-990,-1 6 0,0 5 0,-3-4 1529,-3-3 0,-2-1 0,0 16 0,-1-1 0,-4-19 0,0 0 0</inkml:trace>
  <inkml:trace contextRef="#ctx0" brushRef="#br0" timeOffset="138520">22485 10844 8612,'-3'28'810,"1"6"-541,1-6 1,0 10-180,1-3 0,-1 9-1454,1 3 1454,0 9-90,0 5 0,0-28 0,0 2 45,-1 1 0,2 0-45,7 2 0,0 0-45,-6 1 0,0 1 90,5-1 0,2 1-45,1 0 0,-1 0-45,-8-1 0,2 0-225,20 13 1,3-1-181,-17-12 0,2 0-989,18 20 0,3-1 1439,-16-26 0,1-2 0,6 7 0,1-1 0,8 8 0</inkml:trace>
  <inkml:trace contextRef="#ctx0" brushRef="#br0" timeOffset="139213">22163 11821 8882,'-6'-6'1079,"-1"5"-809,2-12-180,-1 7 360,3-8-270,-2 2 180,4-6 89,-1-16-179,20 1-45,-5 1 0,-1-3-135,11-11-1053,10 2 0,0 0 1143,-3-13-180,2 19 0,4-1 45,-5-3 0,-2 1-45,-6 9 0,1-1-30,1-3 0,3-3 0,-2 3-125,-3 4 0,0-1 200,13-21 0,-2 1 0,-16 23 0,0 1-45,10-20 0,-2 2 89,-5 5-178,8-12 178,-23 43 1,-1 3-90,-2 26 90,2-13-90,3 43-90,2-21 135,1 12 0,2 4-135,7 13 71,2-5 1,2 0-72,7 8-1170,-8-22 1,4 5 0,-1-6-731,-5-7 0,0-1 1990,13 15 0,1-3 0,5 1 0,2-1 0</inkml:trace>
  <inkml:trace contextRef="#ctx0" brushRef="#br0" timeOffset="140348">22795 10858 8702,'0'-6'180,"-15"2"90,11 1-270,-20 0 0,22 0-90,-16 1 180,16-1-90,-17 2 0,11-2 0,-16 2 0,9-2 0,-13 1 0,10 0-90,-18-1 180,16 1-180,-13 0 90,20 0-270,-5 1 180,10 0-90,0-1 180,3 2 0,2-3-90,1 3 180,1-2 540,-1 2-630,1-1 0,-1 1-90,-1 0 90,1 0 0,0 0 0,0 0 0,0 0 0,0 0 0,-2 0 0,0 13 0,-2-10 0,0 9 90,-3-3-180,3-7 180,-3 7-180,4-4 90,-1-3 0,4 3 0,-1-2 0,0-3 0,-3 6 0,3-2 0,-5 9 90,2 1-90,-7 19 0,3-5 0,-7 34 0,8-18 0,-5 18 45,8-25 0,2 0-45,-5 21-45,4-5 0,0 0-1647,-1 12 1107,3-21 1,-1-1 584,0 19 0,1-2 0,0 0 0</inkml:trace>
  <inkml:trace contextRef="#ctx0" brushRef="#br0" timeOffset="140796">22493 10919 9062,'4'-4'1259,"0"1"-899,4 0-90,1 0-90,6-1-180,6 0 180,6-1-91,10 2-89,1 2 0,2 0-368,-6 0 1,3 1 367,10 5 0,7 3 0,-4-2-797,1-5 1,0 2 556,-5 9 0,3 3 1,-2-1-481,6-6 0,-2 2-314,-1 8 0,0 3 1034,-2-5 0,-1-1 0,-3 2 0,-1 1 0,-2 0 0,0 1 0</inkml:trace>
  <inkml:trace contextRef="#ctx0" brushRef="#br0" timeOffset="145679">828 1484 11311,'21'27'0,"14"-12"0,-31 9 0,37-15 0,-21 13 0,21-5 0,-5 3 0,22 5-2220,-11-7 1770,-15-7 1,0 0-586,1-2 1,-2 0-315,17 5 1349,13 2 0,-22-7 0,-1-2 0</inkml:trace>
  <inkml:trace contextRef="#ctx0" brushRef="#br0" timeOffset="145813">1463 1393 10231,'-31'-8'90,"13"20"-45,-11 8 0,0 4-495,-2 34-1993,9-18 0,0 2 2443,4-2 0,0 1 0,-2 6 0,0 1 0,-1 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1:45:59.4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6152 3153 8072,'-18'16'2249,"4"13"-1979,14 10-90,-7 9-1752,6-5 1752,-6 4-180,7 5 90,-2-12 0,0 2 90,1 24-135,-1-22 0,-1 3 90,2 3 0,-1-1-45,0-9 0,-1 1-30,-1 7 0,1 6 0,-1-5-60,0-1 0,0 1 30,-1 9 0,-1 7 0,1-6-421,0-2 1,-1 1 412,2-9 1,0 6-1,1 0 1,-1-4-610,-1 13 1,0-2 616,2-7 0,-1 3 0,1 0-60,0-1 0,1 0 0,0-3 75,-1 10 0,-1 2-45,3-15 0,0 6 0,-1 0 0,1-6 0,0 12 0,0 0 0,0-12 0,1 5 0,0 0 0,-1-5 0,1 12 0,0 2 18,0-15 0,0 7 0,0 4 0,0-3 0,0-6-18,0 0 0,0-6 0,0 6 0,0 2 0,0 7 0,0 3 0,0-3 0,0-7 29,0-5 1,0-5 0,0 4 15,0 10 0,0 6 0,0 1 0,0-7-15,0-8 0,0-4 0,0 2-712,0 14 0,0 3 1,0-4 681,0 7 0,0-3 30,0-20 0,0 1 0,0-1-59,0-1 0,0 1 0,0 3 29,0 0 0,0 4 0,0 1 0,0-4-59,1 4 1,-1-3 0,-1 4 58,0 10 0,-2 5 0,0 1 0,1-8 30,2-8 0,-1-6 0,0 5-30,-1 8 0,0 5 0,-1 1 0,1-7-30,2-10 0,0-4 0,0 4 52,0 8 1,0 7-1,0-1 1,0-5-23,0-8 0,0-5 0,0 3 0,0 13 0,-1 3 0,2 0-23,2-15 1,2 2-1,-1-1 1,0-3 52,-3 5 0,0-2 0,1 4-48,2-4 0,3 6 0,0 2 0,0-2 0,-3-6-21,-1 6 1,-3-4 0,1 2 38,2-3 0,0 4 0,1-1 0,0-3 0,0-1 0,0-3 0,-1 1 0,-2 0 0,0 1 0,0-1 0,2 0 0,1-1 0,0 4 0,-2-1 0,0 3 0,0 1 0,-1-3 0,-1 3 0,1-2 0,-1 4 0,1-6 0,1 6 0,0 2 0,-1-3 0,0-4 0,-1 3 0,0-5 0,0 5 0,0 8 0,0 6 0,0 0 0,0-6 0,0-11 0,0-4 0,0 1 0,0 13 0,0 3 0,0-1 0,0-3 0,0 0 0,0-3 0,0-13 0,0-2 0,0 4 0,0 6 0,0 5 0,0 0 0,0-5-80,0 11 0,0 0 80,0-14 0,0 6 0,0-1 0,0-5 0,0 11 0,0 1-158,2-5 1,2 9 0,0 0 0,-1-9 112,-1 5 0,0 0-45,2-9 0,3 7 0,-1 0 0,-1-9 45,-4-2 0,0-2-45,4 2 0,1 3 0,-2-5 90,-3-7 0,-1-1-240,3 6 0,1 4 1,-2-6-31,-1 19 132,1-8 1,-1-4-492,-1-11-1080,0 17 179,0-30 1890,0 2 1,-16-17 0,-3-2-1</inkml:trace>
  <inkml:trace contextRef="#ctx0" brushRef="#br0" timeOffset="2034">6148 3417 7533,'44'0'539,"-5"0"-539,8 0-1689,-4 0 1869,5 0-90,6 0-1,-14 0 1,2 0-135,-8 0 0,2 0 45,23 0 0,2 0 0,-24 0 0,0 0 45,27-1 0,0 2-45,-27 6 0,2 0 0,13-2 0,7-2 0,-7 3 0,-8 8 0,0 2 0,10-7 0,6-1 0,-6 0 0,-12 4 0,0-1 0,5-2 0,5 0 0,-3-1 0,-3-1 0,1 0 0,7 1 0,5 1 0,-4-2-1590,0 0 1,-2-1 1589,-6-1 0,2 0 0,1 0 0,6 0 0,0-1 0,-1-1 45,-10 0 0,-1-1 0,4 0-23,10 0 1,7 1-1,1-1 1,-6 0-23,-7-1 0,-3-1 0,4 1 0,-2-1 0,5 0 0,2 1 0,-1-1 0,-6 0-493,7 1 0,-4 0 0,1-3 493,-2-1 0,3-1 0,0-1 0,-4 1 0,1 3 0,-4 0 0,1-1 0,1-2 0,-1-2 0,0 0 30,1 1 0,0 0 0,3 1-30,2 0 0,4 1 0,0 0 0,-2-1 0,3-1 0,-3-1 0,7 1 0,-6 0 0,8 2 0,1-1 0,-2 0 0,-5 1-313,6-1 0,-6 1 0,4 0 290,-3 0 1,3 1-1,0-1 1,-4 0 22,-1-2 0,-3-1 0,0 1 0,1 3 0,0 0 0,0 0 0,-1-2 0,-1 0 0,1 0 0,0 1 0,0 0 0,0 0 29,1 0 0,-1 0 0,0 1-29,0-1 0,0 0 0,4 1 0,1-1 0,4 1 0,1-1 0,-3 1-100,-13 0 0,-4 0 0,2 0 1,4 0 99,0 0 0,5 1 0,2-1 0,0 0 0,-2 0 0,-5 1-51,0-1 1,-4 1 0,-1 0 0,2 0 50,13-1 0,4 1 0,-2-1 0,-3 1 76,-2-1 1,-4 1-1,0 0-106,-1 0 0,1 0 0,-1 0 60,-1-1 0,-1 1 0,5 0-8,0 0 1,3 0-1,2 0 1,-4 0-23,3 0 0,-2-1 0,6 1 0,-16 0 0,6 0 0,2 0 0,0 1 0,-3-1 0,-4 0 0,1 0 0,-5 0 0,0 0 0,5 0 15,1 0 0,5 0 0,3 0 0,0 0 0,-3 0 0,-4 0-15,0 0 0,-5 0 0,0 0 0,2 0 0,0 0 0,2 0 0,1 0 0,0 0 0,0 0 18,0 0 0,0 0 0,0 0 0,-1 1 0,-2-1 33,1 0 0,-3 0 0,1 0 0,5 0-36,0 1 0,6-1 0,2 1 0,1-1 0,-3 1 0,-5-1 41,2 1 0,-6-1 1,0 1-1,5-1-41,2 1 0,5 0 0,3 0 0,0 0 0,-2 0 0,-7 0-38,1 0 1,-5-1 0,0 1-1,5 0 53,-1 0 0,7 0 0,2 0 0,0 0 0,-3 0 0,-6 0-122,1 0 0,-7 0 0,0 0 0,4 0 110,-2 0 0,2-1 0,1 1 0,0 0 0,0 1-18,-2 1 0,1 1 0,-1 0 0,-1 0 0,-1-1 154,0-1 0,-3-1 0,1 1 0,5 0-154,-1 2 0,4 1 0,4 1 0,-1 0 0,-2-1 0,-6-2-79,0 0 1,-5-2 0,0 0 0,5 1 78,-1 1 0,5 1 0,2 1 0,0 0 0,-3 0 0,-5-1 0,15 0 0,-7 0 0,8 1 15,-11-1 0,8 0 0,4 1 0,-1 0 0,-3 0 0,-8-1-15,10 2 0,-8 0 0,7 0-15,-12-2 0,6 0 0,3 0 0,0 0 0,-4 0 0,-7 0 15,3 1 0,-6-1 0,3 1 22,9-1 1,6 1 0,-1 0-1,-7 0-22,-12 0 0,-4-1 0,2 1 0,6 0 0,5 0 0,-2 0 0,-5 0 0,5 2 0,-3 0 0,15 0 0,-4 0 0,-25-1 0,-3 0 610,28 4-610,-8 2 1567,1 2-1477,-18-2 1085,3 4-1085,-28-7 2051,-1 6-2141,-10-6 1101,-1 4-1101,-17 8 0,12-5 298,-27 7-208,13 11-90,0-13 0,5 28 0,6-21 0,5 14 90,-6 14-90,8-10-1651,0 2 0,0 3 1695,0-17 1,0 2 15,0 9 0,0 5 0,0-3-283,0 1 0,0 3 223,2 4 0,1 10 0,0 1 0,0-7-306,-2-10 1,-1-6-1,1 7 324,2 2 0,1 8 0,0 2 0,0-2 0,-1-7-18,-2-3 0,-1-5 0,1 4 0,3 10 0,2 6 0,0 1 0,-1-7-452,-2-8 0,0-4 1,1 2 451,2 15 0,2 2 0,-1-4 45,0 6 0,0-2-45,0 0 0,1 0 0,-1 1 0,1 0 0,-3-21 0,1-1 0,-1 1 30,0-1 0,0 1 0,0-1-30,0 0 0,0-1 0,0 3 30,1 16 0,0 4 0,-1-3-30,0-13 0,-2-3 0,1 4 0,1 8 0,0 7 0,-1 0 0,0-6 0,0-9 0,-2-3 0,1 4 0,0 10 0,1 7 0,-1 1 0,0-7 104,0-7 0,-1-5 0,0 4-104,1-4 0,-1 4 0,0 0 0,0 0 22,0 3 1,0 0 0,0 0-1,0-3 8,0 4 0,0-2 0,0 5-48,0-5 0,0 6 0,-1 2 0,1-2 0,0-6 48,-1 5 0,1-6 0,-1 6 24,0-5 0,0 6 0,0 2 0,0-1 0,-1-7 36,1 5 0,-1-5 0,0 4 0,0-3 0,0 5 0,0 2 0,0-1 0,0-7-30,0 4 0,1-5 0,-2 6 59,0-6 1,-2 7 0,1 3 0,-1 1 0,-1-4 0,0-7-90,-3 10 0,-1-7 0,-1 7 15,3-11 0,0 7 0,-1 3 0,1 0 0,-1-4 0,1-7-45,-1 5 0,-1-7 0,0 5 54,0-3 0,-2 5 0,0 2 0,1-1 0,2-7-54,1 5 0,1-6 0,-1 6 18,-3-5 0,-2 5 0,0 2 0,-1-2 0,3-5-18,0 4 0,1-5 0,-1 2 0,1-2 0,-1 1 0,0 1 0,0-4 0,1-1 0,1-3 0,-1 0 0,-1 0 0,0 0 0,0 0 0,1-2 0,1 1 0,-2 2 30,-4 15 0,-1 4 0,1-3-30,3-14 0,1-3 0,-2 4-232,-1 8 1,-2 5 0,0 1 0,1-7 261,3-10 0,0-4 0,0 4-8,-3 7 1,0 5-1,0 0 1,1-5-79,-3 10 0,1-3 56,2-9 0,-1 3 0,2-4 0,-1 1 0,0-4 0,2 0 0,-1-1 0,0-2 0,0 1 0,-3 13 0,-1 0 389,4-15 0,-1 0-389,0 1 0,-1 4 0,1-4 0,1-6 0,1-2 267,-4 12 0,1-2-267,-6 17 0,1-3 1911,1 2-1911,5-18 0,1 0 0,3-12 0,1 2 0,-5 21 0,0 1 0,1 5 0,4-12 0,0 0 1136,1 3-1046,2 12-90,3-11 0,1-15-90,0 21 180,0-29 422,0 14-512,14-21-90,-10 2 1559,10-7-1469,-14-7-23,9 0-6724,-7-8 6876,7-14 1,-9 7 0,0-10-1</inkml:trace>
  <inkml:trace contextRef="#ctx0" brushRef="#br0" timeOffset="3733">7852 5435 11400,'0'-14'630,"0"2"-630,0 2 180,-19 3 180,15 3-360,-31 1 90,19 25-180,-17 2 90,18 15 90,-6-3-180,19-9 90,-5 2-630,7 0-1079,0 13 540,26-9-630,6 16 540,17-25 1010,0 1 1,-8-18 0,4-4 0</inkml:trace>
  <inkml:trace contextRef="#ctx0" brushRef="#br0" timeOffset="3988">8280 5573 10141,'4'-22'990,"-1"3"-721,-3 2-269,0 3 0,-24 6 0,18-2 0,-38 9 0,18-4 0,-11 5 0,13 19 0,-4 1 0,11 3 90,-3 6-90,7-12 0,34 10 0,10-12 0,28-6 0,-10-9 0,15-14 0,-32 11-90,8-23 90,-22 10-449,-8-9-721,-21 1-988,-12 6 2158,-14 8 0,3 5 0,4 5 0</inkml:trace>
  <inkml:trace contextRef="#ctx0" brushRef="#br0" timeOffset="4338">8553 5449 9242,'-15'24'719,"11"-1"-809,-12-3 0,16-1 180,0-2-90,0-4 0,0-5 0,0-4-180,0-1 91,14-1-1,-1-16 90,17-5 0,3-20 0,-4 9 0,-5 5 0,0 1 90,0 8-1,17-21 1,-25 31 0,7-6 0,-13 8-90,6 22-90,-8-14 90,7 29-180,-6-10 180,22 16 0,-13-1 0,16-1 0</inkml:trace>
  <inkml:trace contextRef="#ctx0" brushRef="#br0" timeOffset="4550">9390 5120 10141,'0'-15'1889,"0"7"-1889,0 23 0,0 18 0,0 15 0,0-12 0,0 0 0,0 12-180,0-5 0,0 0-899,0 8 44,-1-10 1,2-1-314,9 4 359,-7 8 1011,7-24 0,-10-4 0,0-4 0</inkml:trace>
  <inkml:trace contextRef="#ctx0" brushRef="#br0" timeOffset="4700">9192 5450 9062,'-13'-23'90,"2"1"-90,11 0 0,23 6-720,26-3 91,2 12-1,-8 3 0,0 1 491,2 3 1,18 0 0,-20 0 0</inkml:trace>
  <inkml:trace contextRef="#ctx0" brushRef="#br0" timeOffset="4970">9907 5489 9062,'7'0'0,"1"0"90,-2-17 0,5 1-90,-4-4 180,4-7-180,-4 24 0,0-25 0,-2 18 90,-1-16-90,-1 12 0,-3-5 0,0 11 0,0 1 0,0 3 90,-14 3-90,10 17 0,-21 3 0,23 20 0,-8-9 0,10 0-90,0-9-540,0-1-180,23-1-89,-17-3 899,35 0 0,-18-8 0,19-1 0</inkml:trace>
  <inkml:trace contextRef="#ctx0" brushRef="#br0" timeOffset="5304">10248 5320 9512,'0'8'0,"0"5"-90,11 40 90,-8-20 0,17 18 90,-18-31 89,7 7-628,-3-18-91,-5 2 540,4-27 0,-5-6 0,0-25 0,0 9 0,21-3 90,-16 14 0,29 2 180,-31 4-180,23 10 90,-24-3-180,24 12 0,-9-5 0,0 24 0,17 8 0,-22 10 90,17 2-450,-4 6-720,-3-13-449,9 9 1529,-6-16 0,5-11 0,1-3 0</inkml:trace>
  <inkml:trace contextRef="#ctx0" brushRef="#br0" timeOffset="5654">11110 5010 9062,'-16'15'1529,"4"11"-1259,12 11-180,0 5-90,0-6 0,0 1 0,17 1 0,-13 14-90,30-13 90,-20 20 0,5-28-1439,-2 17 629,-10-29-269,2 6 1079,-27-21 180,-12-21 359,-14 12-179,0-34-90,7 35-45,13-21 0,0-2-135,-10 7 0,12-8 0,4-1 89,6 3-269,3-11 180,29 19-90,-14-3-90,48 12-359,-25 2-721,30 4 1170,-24 2 0,-1 0 0,17 1 0,-17 0 0,0 0 0</inkml:trace>
  <inkml:trace contextRef="#ctx0" brushRef="#br0" timeOffset="8054">7343 4228 8432,'0'-7'450,"0"0"-360,0 0 90,0 1 0,0-1-90,0 0 0,0 2 0,0-1-90,0 3-90,0 0 180,0 16-90,0 7 0,0 9 0,0 4 0,20-6 0,-16 4 0,16 1 0,-3-1 0,-13-1 0,25 0 0,-15 4 89,1-11-178,8 0 89,-15-13 0,11-6-270,1-1 90,-3-18 180,13-6 0,-12 2-90,9-31 180,-13 31-180,-2-28 180,-7 14-90,-3 10-90,-1-5 0,-1 10 180,-14 9-90,11 21 90,-20-7-90,21 54 0,-16-32 45,13 12 0,2 2-105,-7 3 240,-2 16 0,6-20-180,-5 0 90,1-1-180,-8 14 90,0-15 45,2-8 0,-2-1-45,-6 2 0,-21 14-90,18-22 180,-7 3-180,14-11-630,3-5-89,4-3 809,3-2 0,5-4 0,2 1 0</inkml:trace>
  <inkml:trace contextRef="#ctx0" brushRef="#br0" timeOffset="8454">7898 4319 8972,'0'32'90,"0"5"-90,0-11 0,0 3 0,0-11-450,0 1-359,0-4 89,0 1 720,0-1 0,0-7 0,0-1 0</inkml:trace>
  <inkml:trace contextRef="#ctx0" brushRef="#br0" timeOffset="8933">8025 4520 7623,'4'7'989,"4"1"-989,-2-4 90,12 0-90,-3-4 0,18 0 0,-9 0 0,7-15 90,2 11-90,-12-23 90,10 24-180,-20-8 90,0 0-90,-9 2 180,-22-3-90,-3 6 0,-17 6 90,3 16-90,8 0 0,10 18 0,9-4 90,10 3-1170,23-1 181,-17-7 899,39-5 0,-26-8 0,20-1 0</inkml:trace>
  <inkml:trace contextRef="#ctx0" brushRef="#br0" timeOffset="9367">8530 4615 8702,'22'-18'540,"15"-9"-450,-33-9-90,31-4 0,-22 8 90,25-21 0,-16 13-45,-4 4 0,-1 1-1761,1-3 1806,1-11 315,-9 11-405,-6 10 371,-1-5-281,-3 19-90,-16-1 90,-6 12-180,1 19 180,-10-12-180,17 48 90,-2-31 45,9 12 0,4 2-135,3 0 180,0 30-180,0-27 327,0 9-2036,19-5 450,5-14 1349,-1 6 0,20-17 0,-14-2 0</inkml:trace>
  <inkml:trace contextRef="#ctx0" brushRef="#br0" timeOffset="9736">9253 4463 8612,'-20'-6'90,"2"1"0,-23 5-90,23 19 0,-15-2 0,16 6 90,-1 3-90,5-8 0,13 12 90,21-5-90,4-11 0,35-6 0,-20-25 0,19-8 0,-35-11 0,14-17 0,-21 17-784,3-14 873,-11 13 91,-5 0-90,-1 0 630,-3-10-630,0 13-90,0-11 0,0 26 0,0-1 0,-13 15 784,9 17-784,-9 19-899,6 28-91,5-3 990,-2-13 0,0-1 0,4 10 0,0-18 0,0 1 0</inkml:trace>
  <inkml:trace contextRef="#ctx0" brushRef="#br0" timeOffset="10652">7027 4155 8702,'0'-5'360,"0"1"-270,0-1 180,0 0-1,0 0-269,0 0 0,-15 0 0,1 3 0,-18-1-89,9 3 89,-3 19 0,3-14 89,1 33-178,1-23 89,-4 27 89,8-14-89,-1 15-89,12-18 178,3 7-89,3-16-89,19 0 89,1-11 89,22-2-89,-4-21 90,-1-2-90,-6-15-179,-15 7 179,-6 31-90,-10 5 90,0 26 0,21-18-360,-3 4-180,20-18 450,-7 5 0,-13-28 90,7-6 0,-15-12 90,3-16-180,-5 19 90,-8-26 180,-26 25-135,6 1 0,-4 1-45,-24 0 0,10 5 0,0 4 90,0 5-90,2 10 0,-1 3 0,-8 3 0,4 10 0,-1 2-1562,-10-3 1562,17 14 0,0 5 0,-3-3 0,2 2 45,7 5 0,1 3-1483,-18 15 1,2 1 1437,18-16 0,2 0 45,-8 23 0,3 1-139,14-24 0,3 1 94,-1 19 0,4-1 90,3 4-180,4 11-269,31-11-451,13-17 756,1-9 0,4-4 0,-6-10 1,0-2-1,6 1 0,0 1 0</inkml:trace>
  <inkml:trace contextRef="#ctx0" brushRef="#br0" timeOffset="11636">7802 5026 8432,'0'-10'270,"0"3"0,-22 3-270,-2 3 450,-16 15-270,3-10-183,5 36 93,-3-16-90,-1 24 45,10-14 0,0-1 0,6-7 0,1 2-45,-9 23 0,3 0-782,2 11 782,12-21 0,2 1 0,5 14 0,4 1-134,20-4-1,-2-17 0,5 0-405,2-10 1,4-2 376,18 14 0,4-3 0,-16-16 0,0-2 1,13 2-1,-1 1 0</inkml:trace>
  <inkml:trace contextRef="#ctx0" brushRef="#br0" timeOffset="12033">11867 4615 8792,'25'49'90,"0"1"-45,-7-11 0,0 1-409,-4-9 1,0 1 408,9 25 0,-1 0-562,-9-23 1,-1 0 516,3 11 0,-3 2 45,-4-4 0,-3-2-135,1 22-1259,-14-11 0,-2 0 1349,4 7 0,-16-20 0,-6-2 0,-8 14 0</inkml:trace>
  <inkml:trace contextRef="#ctx0" brushRef="#br0" timeOffset="13183">7452 6884 10771,'-22'-43'450,"-9"2"-540,27 6 270,-22 7 359,18 5-449,-4 36 180,6 7-180,6 41-1575,0 4 1485,0-25 0,0 3-962,-1 3 0,2 2 1007,8 3 0,-1 5-45,-5-2 0,-3 5 0,2-2 0,3-13 0,1-1 0,0 5-453,-3 5 1,-1 8-1,0 3 1,0-2-1,-1-8 423,0-1 0,0-6 0,0 4-342,1 5 0,1 6 1,0-1-1,-1-8-168,-2 4 1,0-6-181,3-2 1,0 0-593,-1 6 1,0-2 1311,2-18 0,1-2 0,-3 3 0,1-4 0,1-3 0</inkml:trace>
  <inkml:trace contextRef="#ctx0" brushRef="#br0" timeOffset="13800">7695 6757 9422,'39'-31'359,"5"0"-179,8 4-476,-23 14 0,4 0 475,25-3 1,5 1-978,-11 3 0,4 1 820,-2 2 1,7-1 0,2 1-1,-4 0-370,-2 2 0,-3 2 0,6-2 348,-9 2 0,6-1 0,3 0 0,1-1 0,-2 1 0,-5 1-438,5-1 0,-4 1 0,-1 1 0,3-2 492,2 1 0,2-1 0,2 1 0,1-1 0,-1 0 6,-7 1 0,1 1 0,0-1 0,0 0 0,-2 0 0,-1 1-379,12-1 1,-4-1-1,2 1 1,5 0 356,-10 0 1,5 0-1,3 0 1,2-1 0,-2 1-1,-3 0 1,-5 1 6,10-1 0,-7 0 0,0 1 0,7 0-45,-12 0 0,5 0 0,3 0 0,1 0 0,-2 0 0,-2 0 0,-6 1 22,7-1 1,-5 1-1,-1 0 1,5 0-23,-3 1 0,6 0 0,2 0 0,0 0 0,-4 0 0,-6 1 0,-2-1 0,-6 1 0,-1 0 0,3 1 0,9-1 0,3 0 0,-1 1 0,-1 1 22,-7 2 1,0 0-1,-2 1 1,-3 2-53,1 2 0,-2 1 0,2 2 30,3 2 0,4 0 0,-2 3 0,-6 0 175,4 11 0,-4 4-205,-6-1 0,2 3 0,-9 0 75,-10 0 0,-7 2-90,2 10 0,-6 4 45,-7 4 0,-10 0 45,-12-13 0,-3 3-45,3 4 0,1 5 0,-5-5-45,-10-3 0,-4 0 45,5 6 0,0 6 0,2-5-140,1-2 0,2 0 110,2-7 0,1 3 0,1 0 60,2 4 0,1 2 0,3-3 449,1 8 0,2 3-502,0-12 1,-1 5-1,1 1 1,2-6-68,5 11 0,2 0 30,-4 3 0,-1 5 0,2-7 15,2-7 0,2-1 45,-2-1 0,0 5 0,3-7 0,6-7 0,0-1 45,-6 27 0,0-3-45,14-8-45,-26-12 0,-8-5 45,-6-15 0,-14-9 0,-4-4 0,-19-2 0,19-6 0,-6-1 0,2-1 0,-5 0 0,0-1 375,3 1 0,-2-1 0,-4-1-375,5-2 0,-3-2 0,0 0 0,2 0-268,-7-1 1,1 1-1,-6-2 268,10 2 0,-5 0 0,-4-1 0,0 0 0,1 1 0,5 1-14,-4-1 1,4 1-1,-1 0 1,-6 1 0,6 0 0,-6 0 0,-2-1 0,-3 1 1,2 0-1,2 1 0,4-1-179,0 1 1,4 0-1,1 0 1,0 0-1,-3 0 177,-2 0 0,-3 1 0,-1-1 0,0 0 0,-2 0 0,2 0 30,-3-1 0,-1 1 0,-1-1 0,1 0 0,2 1 0,1 0-157,1 0 1,3 0 0,1 1 0,-2-1 0,-6 1 141,8-1 0,-6 0 0,-2 0 0,-3 1 0,1-1 0,2 0 0,3 0 0,4 0-73,-4 0 0,5 0 0,2 0 1,-1-1-1,-6 1 73,9 0 0,-4 1 0,-3-1 0,-1 0 0,1 0 0,1 0 0,4 0 0,4 0-188,-14 0 0,7-1 0,1 0 1,-2 0-119,3 0 0,-3 0 0,0 0 0,3 0 1,5-1-15,0 0 1,4-1 0,3 1 3,-16-4 0,6 0 316,16 0 0,5-2 0,-4-13 0,22-1 0</inkml:trace>
  <inkml:trace contextRef="#ctx0" brushRef="#br0" timeOffset="14354">14853 6911 10411,'-36'14'1079,"13"-11"-629,-4 57-180,20-23-2140,4 18 1,2 6 1914,0-22 0,1 0-45,0 16 0,0 2 0,0-13 0,0 0 45,0 2 0,0 0-45,0 0 0,0 3 0,0-2 0,0 3 0,0-2 3,0 8 0,0 1-33,0 6 0,0 6 0,0-6 75,0-6 0,0-1-495,0 4 0,0 3 1,0-5-181,0-8 0,0-3-45,0 12 1,0-1 674,0-15 0,0-4 0,0 16 0,0 4 0</inkml:trace>
  <inkml:trace contextRef="#ctx0" brushRef="#br0" timeOffset="14916">14985 6654 9326,'26'-40'0,"-1"1"0,2-1 0,1 1 0,4 0 0,1 1-650,1 1 0,5-2 762,0 9 1,6-3-1,1 1 1,-3 3-465,-4 3 0,-3 2 0,7-2 388,9-1 0,8-4 0,4-1 0,-2 3 0,-8 6-790,-7 4 1,-5 5 0,3 0 753,5-3 0,5-1 0,0 1 0,-6 4 0,6 1 0,-1 3-539,9 4 0,6 2 0,-5 0 539,-2-2 0,0 3 0,-9 4 0,7 2 0,-2 1 0,-7 3 45,-1 6 0,-3 4-324,1 1 0,4 2 1,-6 3 323,-5 3 0,-3 4-47,1-2 0,1 3 1,-3-2-44,-6 1 0,-2 0 45,8 10 0,-2 0 0,-12-10 0,-2-2 0,1 1 0,0 0 45,-1 0 0,0 1-45,9 13 0,2 0 565,-9-11 0,2 2-535,2 3 0,3 3 0,-2-3-30,-2-3 0,0-1 238,9 12 0,1-1-238,-10-13 0,-2-2 0,3 3 0,-1 0 825,1-1 1,0 1-826,10 15 0,1 1 0,-9-12 0,1 1-46,0 4 1,1 3 0,-2-3 45,-5-3 0,-1-1 30,0 4 0,0 4 0,-4-4-30,-3-3 0,-3-2 0,3 11 0,-4 3 0,-7-3 0,-2-2 0,0-10 0,-3 1 0,-8 21 0,-7-2 0,-3-23 0,-5-2 0,-16 20 0,-7-2 0,8-22 0,-7-2 0,-1-1 0,-7 3 0,-3 0 0,6-5 0,6-5 0,2-3 0,-5 0 0,-7 2 0,-7 1 0,-4 1 0,1-2 0,7-3 0,-2-1 0,4-2 0,-5-1 0,1 0 0,-6-1 0,-3 1 0,1-1 0,7-2-358,-7 1 1,6-2-1,-6 0 358,5-2 0,-6 1 0,-2-1 0,3 0 0,5-1-30,-1 1 0,5-2 0,-7-1 30,10-1 0,-6-1 0,-4-1 0,0 0 0,4 0 0,7 1 0,-7 1 0,6 0 0,-5-1-54,2-3 0,-6 0 0,-2-2 0,4 0 0,9 1-126,-10-3 1,6-1-481,2-1 0,-2-1 1,8-1-61,13-1 1,4 0 719,-5-1 0,7 0 0,11-7 0,11 0 0</inkml:trace>
  <inkml:trace contextRef="#ctx0" brushRef="#br0" timeOffset="15352">19058 6441 12030,'-6'-22'0,"1"6"90,25 40 0,6 36-90,-14-20 0,2 3-487,8 6 1,0 4 516,-11-11 0,-2 3 0,3-2-75,9 6 0,1 3 45,-2 5 0,-1 6 0,-1-5-362,-1-6 1,0-1 361,1 3 0,0 5 0,-1-5 0,-2-7 0,-1-1-180,-1 3 0,0 4 0,-2-5-135,-1-8 0,-3 1-465,-1 7 1,-2 5 0,0-7-480,0 20 1259,-1-14 0,-6-6 0,-14-20 0,-6-2 0</inkml:trace>
  <inkml:trace contextRef="#ctx0" brushRef="#br0" timeOffset="15840">19373 6540 9422,'21'-42'30,"-1"0"0,1 2 0,0 0-75,-3 5 0,1 0-1873,13-9 0,4 2 2008,-9 13 0,2 2-45,10-8 0,2 4 270,-10 12 1,-1 3-271,3 1 0,0 2 0,-1 1 0,3 2 0,15-2 0,2 3-45,-12 3 0,1 1 0,4 1 0,5 1 0,-3 1-45,-5 0 0,2 2 75,14 3 0,8 3 0,-7 2-30,-11 4 0,0 1 0,10 2 0,7 3 0,-9 0 0,-14 4 0,-1 1 0,2 0 0,5 2 0,-6-1 0,-3-1 0,-2 1 0,3 5 0,3 3 0,-4-2 0,-6-2 0,-1 3 30,5 11 0,3 8 0,-6-5-30,-9-7 0,-3 1 0,2 10 0,0 7 0,-5-5 0,-9-11 0,-3 0 30,-2 6 0,0 5 0,-2-4-30,0-3 0,-3-1-430,-10 14 0,-1 0 475,10-17 0,-3-1-45,-17 0 0,0 0-82,18-2 0,1 2 82,-17 15 0,-3-1 0,10-14 0,1 1 240,-1 1 1,-2 5 0,2-6-241,1-5 0,2-1 45,-4 20 0,3-1-45,2 0 0,0-14 0,-2-3 416,-4-3-326,-2 4 1718,-17-16-1628,1-7-135,-8-7 0,-3-2 45,-23 0-608,16-4 0,-1 0 518,6 0 0,0-1-172,-5 0 1,-2 0 171,-4 0 0,-5 0 0,-1 0 0,-7 0 0,3 0-456,13 0 1,1 0 0,-6 0 473,3 0 0,-6 1 0,-3-1 0,2 0 0,5-1-680,-7-3 1,5 0 0,-5 0 139,5 3 0,-6 1 0,-1 1 1,1-2-1,7-1 453,-3-5 1,5-2 0,-1 2 0,4 5 0,-3 2 0,2 0 0,3-1 0,-14-4 0,0-1 0</inkml:trace>
  <inkml:trace contextRef="#ctx0" brushRef="#br0" timeOffset="20916">8590 7712 10321,'0'-31'1169,"0"2"-449,0 4-270,19 2-180,1 4-180,24 4 0,7 5-872,14 6 737,-3 1 0,4 4-1385,-13 8 0,3 0 1430,-7-8 0,4-1 0,1 4 0,6 11 0,0 6 0,-1-3-308,-13-9 0,-1-2 0,4 3 60,6 6 1,7 6 0,-2 0 0,-5-1-143,-10-5 0,-3-1 0,2 2-240,5 4 1,5 3-1,0 0 1,-7-2-680,9 5 0,-3-1 1309,-8-3 0,1 1 0,-4-2 0,0-1 0,-3-1 0,0-1 0,-1 0 0</inkml:trace>
  <inkml:trace contextRef="#ctx0" brushRef="#br0" timeOffset="21100">10302 7427 10231,'-55'-38'90,"4"5"180,1 11-674,2 10 404,-1 7 90,-2 23-135,9 6 0,-2 6 90,10 2 0,-2 7-878,3-3 0,-3 5 0,-1 3 0,3-3 833,2 1 0,2-2 0,-2 5-216,0 2 0,-3 6 0,-1 2 1,1-1-1,4-4-683,-5 9 0,3-5 1,0 3 515,1-1 1,-2 4 0,1-1-1,4-3 269,1-1 1,2-3-1,2 0 1,2-2-1,1 0 1,0 1-1,2-3 1,0 1 0,0-1-1</inkml:trace>
  <inkml:trace contextRef="#ctx0" brushRef="#br0" timeOffset="21633">15982 7286 11131,'6'-33'629,"0"0"1,4-31-450,-3 24 0,-1 1-445,4-14 535,4-6 142,-1 37-232,4 10-61,5 9-119,23 39 0,-4-5-715,2 14 1,1 5 714,-13-17 0,0 2 0,6 5 0,4 4 0,-3-2-45,-1-2 0,-1 0-105,-5-6 0,2 1 0,0 0-480,1 0 1,1-1-1,-2-1-180,6 5 1,2 0-481,3 2 1,4 2 0,-3-4 1289,-3-6 0,-1-2 0,11 7 0,-1-2 0,-16-15 0,-1 0 0</inkml:trace>
  <inkml:trace contextRef="#ctx0" brushRef="#br0" timeOffset="21800">17213 7002 11670,'-33'-10'0,"0"0"0,-1 3 0,-1 2-45,-2 0 0,0 4-883,-2 10 1,-1 4 927,0-4 0,-3 6-23,0 10 1,-5 10 0,0 2-1,3-3-617,4-4 1,3-2 0,-5 5 63,-1 5 0,-7 7 1,-1 3-1,3-2 0,6-4-808,3 1 0,5-4 0,-1 3 1384,2-1 0,-2 2 0,1 0 0,3-2 0,4 0 0,3-2 0,1 0 0,0 0 0,0 1 0,0-1 0</inkml:trace>
  <inkml:trace contextRef="#ctx0" brushRef="#br0" timeOffset="22250">20543 6778 11670,'24'-9'0,"0"2"0,1 4 90,1 3-90,17 14 90,-7-10-90,-2 22 0,0 4-90,8-2 90,-4 13 0,-2 3-918,7 4-251,-7-4 0,-1 0-1947,6 8 2351,-14-18 1,-1-1 764,9 10 0,0-5 0,-1-1 0</inkml:trace>
  <inkml:trace contextRef="#ctx0" brushRef="#br0" timeOffset="22400">21123 6935 10681,'-35'-20'-30,"-1"0"0,-1 2 0,-2 3 30,-1 5 0,-5 3-2097,0 1 0,-4 2 1,1 4 1691,-12 14 0,-4 6-68,8-4 1,-8 3 0,0 1 0,5 4-62,0 6 0,5 4 0,-3 1 534,12-9 0,-3 2 0,-2 0 0,2 0 0,2 0 0,-3 3 0,2 0 0,1 0 0,-1 1 0,-1 1 0,-1 1 0,0-1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1:46:28.6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6790 2545 7083,'0'27'720,"0"0"-631,0-6 271,0 4-180,0 13-180,0-7 360,0 4 0,0 2 0,0 3-887,-4-6 1,-1-1 616,3 7-90,-7 4 45,8-9 0,2 1-45,-1 21 269,0-4 1,0 1-270,0 11 60,-1-18 0,0 6 0,3-5 210,5-9 0,0 0-300,-5 11 0,-2 6 0,2-6 75,5-12 0,0-1 0,-6 29 0,-2 1-45,1-27 0,0 1 0,0 5 0,0 4 0,0-3 0,0-4 0,0 2 0,0 16 0,0 9 0,0-7 45,0-11 0,0 0 157,-3-4 0,-2 7 1,1 0-1,0-8-112,3 4 0,-2-1-90,-4 5 0,-3 5 0,1-5 0,3-4 0,-1-1 30,0 5 0,-1 3 0,1-4-1124,0-6 0,1-2 1094,-3 14 0,2 1 0,6-4 0,1-3-219,-3-13 0,0 2 219,2 3 0,2 4 0,-1-4 45,0-5 0,0 0-45,0 7 0,0 4 0,0-4-446,0-4 0,0 0 446,0 15 0,0 0-45,-1-17 0,2-3 90,5 3 0,1 0-45,-5-2 0,0 3 0,4 18 0,1 1 0,-2-16 0,0 2 0,-5 4 0,0 4 0,2-4 45,7-5 0,-1-1-45,-7 15 0,0-2 0,6-17 0,0-2 0,-4 0 0,-1-1 0,3 2 0,0-1 0,-1-1 0,-1 1 0,0 0 0,1 0 0,-1-1 0,1 2 0,-1 19 0,0 0 0,-1-14 0,0 2 0,0 6 0,0 4 0,-1-4 0,0-3 0,0-2 0,0 18 0,0-2 0,-1-16 0,0-3 0,0 1 0,0 0 0,0-1 0,0 3-423,0-5 1,0 3-1,0-3 378,0 8 1,0 2 73,1 3 1,-1 5 0,-1-5 516,-5-6 1,-1 2-547,6-4 0,2 8 0,-1 0 0,-3-7 45,-7 6 0,0 0-376,7-5 0,3 8 0,1-1 0,-2-7 376,-3 4 0,0-1-45,2 9 0,1 5 0,0-5 0,-1-4 0,0-1 30,0 7 0,0 5 0,1-6 100,-1-6 0,1 1-108,0-3 1,1 8-1,1 0 1,-1-7 604,0 6 1,0 1-583,0-7 0,2 7 0,-2-1 0,-2-7-90,-7 3 0,-2-2 90,6-10 0,1 5 0,0 1 0,-1-6-45,-7 11 0,1 1 44,4-11 1,0 5 0,0 0 0,1-6-721,-3 13 0,-1-2 706,3-9 0,-1 2 0,-1 1-30,-3-2 0,-1 1 0,1-3 555,0 8 0,1 1-525,-3 5 0,0 5 0,0-7-30,0-6 0,0 0 60,-1 5 0,-1 5 0,0-5-341,1-6 0,0-2 251,2-7 0,-1 3 0,1-3 75,-1 2 0,1-3-45,-1 2 0,0 0 0,2-2 0,-1 3 0,-5 17 0,1 1 0,4-16 0,1 1 0,-2 4 0,-1 5 0,1-5 0,2-5 0,0 0 0,-4 14 0,0 0 0,4-18 0,1-2 0,-1 0 0,0 1 45,1 1 0,-1 0-45,0-1 0,1 1-45,0 0 0,0 1 45,0-2 0,-1 2 45,-4 18 0,1 1-45,3-15 0,1 0 0,-1 4 0,0 5 0,0-5 0,2-5 0,1-1 0,-2 15 0,0-2 0,3-17 0,1-2 0,0 1 0,1 1 0,1-2 0,-1 2 0,0 18 0,0 1 0,1-14 0,1 1 0,0 3 0,-1 5 0,1-4 0,1-5 0,0 0 30,0 3 0,0 6 0,1-6-30,0-2 0,1-3 0,-2 15 0,0 2 0,0 1 0,0-1 0,0-15 0,-1 2 0,1 4 0,-2 6 0,1-6 0,-2-5 0,1-1 0,-1 5 0,1 4 0,-1-6-45,0-5 0,0-1-165,1 0 0,0 4 1,-1-5-151,2-7 0,-1-1-90,0 6 1,1-1-2638,-3 19 1198,4-23 2412,-1 1 0,4-25 1,0-5-1</inkml:trace>
  <inkml:trace contextRef="#ctx0" brushRef="#br0" timeOffset="2383">7378 2728 7263,'33'12'0,"2"0"0,0-1 0,1-1 0,2-3 0,-1-1 0,2-2 90,4 0-673,2-1 493,3 0 180,2 0-180,3-2-969,3 0 1059,2-1 45,-13 0 0,2 0-90,-11 0 0,2 0 90,28 0 0,1 0-45,-25 0 0,-1 0-792,15 0 0,-1 0 1016,-15 0 1,-1 0-180,1 0 0,0 0-273,1 0 0,2 0 273,19 0 0,1 0-45,-13 0 0,1 0-713,5-4 0,6-2 0,-5 2 713,-2 2 0,-1 0 30,-8-2 0,2-1 0,0 0-215,3 0 0,0 1 0,-2 1 185,8 1 0,3 1-156,-12-1 0,6-1 0,-1-1 0,-4 1 201,14-2 0,1 0-45,-12 2 0,7 0 0,0 1 0,-5-2-108,-6-1 1,-3-1-1,4 0 85,12 0 1,5 0 0,2 1-1,-7-1 106,-6 1 1,-5 0 0,3 0-84,-2 0 0,3 0 0,0 0 0,1-1 45,-1 0 0,2 0 0,-2-1 0,-1 2-15,4-1 0,-3 1 0,5-1-30,-5 0 0,6-1 0,1 0 0,-2 0 0,-5 1 30,4 0 0,-5 0 0,5 0-48,-3 1 0,5-1 0,2 0 0,-1 0 0,-6 1 48,5-1 0,-6 1 0,7-1-30,-5 2 0,7-1 0,1 0 0,-1 1 0,-6 0-172,7-1 0,-6 1 1,3 0 193,-4 1 1,3-1-1,1 0 1,-1 1-23,0 0 0,1 0 0,-1 0 0,-3 0 218,4 0 1,-4 0 0,5 0-219,-5 0 0,4 0 0,3 0 0,-3-1 0,-5 2-22,2-1 1,-4 1 0,4 0 21,-5 0 0,4-1 0,3 0 0,-2 0 0,-6 0 0,4 1 0,-5 1 0,5-1 18,-5 0 0,6-1 0,1 1 0,-1-1 0,-5 2-138,5-1 0,-5 0 0,2 1 120,-3-1 0,3 0 0,0 0 0,0 0 22,1 1 1,0 0-1,-1-1 1,-2 1 170,2-1 0,-2 1 0,5-1-193,-5 1 0,5 0 0,1-1 0,-2 1 0,-4 0 0,1 0 0,-4 0 0,4 0 0,10-1 0,5 0 0,1 1 0,-7-1-104,-10 1 0,-4 0 0,2 0 104,14-1 0,4 0 0,-4 0 0,-17 1 0,-3 0 0,0-1 0,3 1 0,-1 0 0,1 0 0,-1 0 0,0 0 0,3-1 22,1 1 1,4 0-1,0 0 1,-3-1-23,3 1 0,-2 0 0,5-1 0,-4 1 0,4-1 0,3 0 0,-3 1 0,-4 0-30,3-1 0,-5 2 0,5-2 48,-4 1 0,5-1 0,2 0 0,-2 0 0,-6 0-18,5 1 0,-6 0 0,3-1 0,-3 0 0,3 0 0,0-1 0,-4 1 0,0 1 0,-3-1 0,0 1 0,1-1 0,0-1 0,1 1 30,-1 1 0,0-1 0,2 1-30,1-1 0,3 0 0,0 0 0,-3 0-30,4 1 0,-3-1 0,5 0 30,7 0 0,7 0 0,0 0 0,-7 1 30,-10-1 0,-4 1 0,5-1-48,4 1 0,6 1 0,4-1 0,-3 0 0,-8 1 48,-2-1 0,-6 0 0,6 1-48,-1-1 0,7 1 0,3 0 0,-4 0 0,-8 0 63,15 0 0,-3-1-45,-13 1 0,4-1 0,1 0 0,-7 0-45,12 1 0,-3-1 45,-8 0 0,1 0 0,-2 0 0,2 0 0,-3 1 0,-1-1 0,3-1 30,4 1 0,5 0 0,-4 0-75,-4 0 0,1-1-146,7 1 0,6 0 0,-9-1 236,-20 2 0,-1 0-45,17-1 0,-3 1 1367,1 0-1367,-15 0 0,-2 0 0,-3 0 1028,4 0-1028,-13 12 1874,-8-9-1874,5 19 0,-10 0 3392,1 5-2942,-5 13-450,-1-3-1053,0 9 1053,0 9 0,-2 6 0,0-27 0,0 3 45,-1 21 0,0 4 0,1-13 0,-1 3-45,0 11 0,0 7 0,0-5-624,1-2 0,-2 5 624,-1-11 0,-1 9 0,0 4 0,-1-1 0,0-8-623,-2 2 1,0-5 0,0 7 622,0-8 0,0 9 0,0 3 0,-1 1 0,2-4 0,-1-8 0,1-4 0,1-7 0,0 0 0,-1 6 119,1 1 1,-2 5 0,1 3 0,0 0 0,0-2 0,1-6-30,1 0 0,0-6 0,0 1 0,0 4-45,0 0 0,1 5 0,-1 2 0,0 0 0,1-2 0,0-6-15,-2 14 0,1-6 0,1 8 0,1-9 0,1 9 0,0 3 0,0 0 0,0-3 0,1-8-30,-1-5 0,0-6 0,0 0 0,0 6 15,-1 6 0,1 7 0,-1 3 0,1 1 0,0-5 0,2-7-646,2 8 1,1-7 0,0 2 652,-4-1 1,-1 4-1,1-1 1,0-5-23,4 0 0,0-3 0,-1-1 0,-3 2 0,-1-1 0,-1 5-220,1-1 1,0 4 0,0 0 0,0-2 189,0 3 0,0-2 0,0 2-13,1-4 0,0 2 0,-1 1 0,-2 0 88,-1 0 0,-2 0 0,-1-2 0,0-2-45,-1 4 0,-1-2 0,-1 4 36,1-6 0,-1 6 0,-1 2 0,0-3 0,0-5 26,-2 3 0,-1-5 0,0 5-44,2-5 0,1 6 0,-1 1 0,0-1 0,1-6 12,-2 3 0,1-6 0,-1 6-30,1-5 0,-2 5 0,0 3 0,0-3 0,1-5-8,0 3 1,0-5-1,0 2 30,0-3 1,0 2 0,-1 0-1,1 0 23,1-2 0,-1-1 0,1 0 0,0-3 198,0 3 0,-1-2 1,1 4-222,-2 7 1,0 6-1,-1-1 1,3-6-53,1-10 0,1-4 0,1 4 52,-1 7 1,-1 6-1,1 0 1,1-6-23,1-10 0,2-3 0,0 1-7,-2 13 0,1 2 0,1-4 7,0 3 0,2-4 0,0 2 0,1-2 0,0-2 0,0 1 30,2-6 0,-1 2 0,1-1 15,-1 4 0,1 3 15,0 3 0,0 5 0,0-6-60,0-5 0,0-2 0,0-7 0,0 1 0,0-2 45,0 3 0,0-2-45,0 0 0,0 1 0,0-2 0,0 1 90,0-1 0,0 0-90,0-1 0,0 0 45,0-1 0,0 2 178,0 16 1,0 2-179,0-17 0,0 3 14,0 1 1,0 5 0,0-4-15,0-5 0,0-1-45,0 11 0,0 2 0,0-1 0,0-2 0,0-13 0,0 1 30,0 4 0,0 3 0,0-3-30,0-5 0,0-1 30,0 5 0,0 4 0,0-4-75,-1-4 0,2-2 45,7 14 0,1-1 45,-7-15 0,0-2-45,7 0 0,-1 1 0,-8-1 0,0 0 637,8 0 0,0-1-592,-7 1 0,1-1-90,6 0 0,0 1-378,-1 12 1,-1 1 422,-5-12 0,1 0 0,9 24 0,2-1 486,-7-26 0,-1 0-486,3 11 0,0 5 0,1-5 0,-2-10 0,0-1-45,3 31 0,-1-1-45,0-7-405,-1-12 1,1 0 655,2 4-1600,-2-13 0,0-1-360,2 0 1981,2 2 1,-7-21 0,0-4 0</inkml:trace>
  <inkml:trace contextRef="#ctx0" brushRef="#br0" timeOffset="3600">6115 16569 10501,'16'-30'1979,"11"6"-1709,11 10-90,9-1-90,-2 7 0,11-4-1326,-23 6 0,0 0 1326,5 1 0,2 0-45,0 1 0,4-2-15,17-1 0,8-1 0,-4 1-75,-1 0 0,3 0 63,-17 2 0,6-1 0,3-1 0,-2 1 0,-6 0-18,-1 1 0,-6 0 0,6 0 22,11-2 1,7 0-1,1-1 1,-5 1-707,-6 1 1,-3 0-1,2 0 684,0 0 0,3-1 0,0 0 0,-3 1 0,5-1 0,-2 1 0,1 0 30,3-1 0,2 0 0,0 0-504,-15 2 1,1-1-1,0 0 1,0 1 473,2 0 0,1 0 0,-1 0 0,1 0-317,2 0 1,-1 0-1,1 0 1,0 0 360,0 0 1,0 1 0,1-1 0,4 1-121,-7 0 1,3 1-1,3-1 1,0 1-1,-2 0 1,-2 0 93,-1 0 0,-3 0 0,0 1 0,1 0 0,6-1-37,-6 1 1,5 1 0,3-1 0,2 0 0,-1 0 0,0 1-1,-4-1 1,-4 1 18,5 0 0,-5 1 0,-2-1 0,3 1 0,7 0 0,-10 1 0,5-1 0,4 2 0,2-1 0,2 1 0,0-1 0,-1 1 0,-2-1 0,-4 1 0,-5-1 0,15-1 0,-8 1 0,-3-1 0,4 1 0,6 0 0,-14 1 0,4 0 0,5 0 0,1 1 0,2 0 0,0 0 0,-2 1 0,-3-1 0,-4 0 0,-4 0 0,9 1 0,-7 0 0,-3 0 0,1 0 0,6 1 0,-4-1 0,3 0 0,3 0 0,2 1 0,-1-1 0,-1 1 0,-3 0 0,-4 0-18,4 1 0,-6 0 0,-1 1 0,1-1 0,5 0 30,2 0 1,5-1 0,3 1 0,1 0 0,-1-1 0,-4 0 0,-4 0 49,7 1 1,-7-1 0,1 0 0,8 1-75,-12-2 1,7 1 0,4 1 0,2-1-1,0 1 1,-1-1 0,-5 0 0,-6-1 11,12 2 0,-6-2 0,-2 1 0,5 0 0,-3-1 0,5 1 0,3 0 0,-1 0 0,-4-1 0,-7 0 0,-3 0 0,-6-1 0,-2 0 0,1-1-60,16 1 0,-1 0 0,5 0 24,-17 0 0,4-1 0,1 0 0,-1 0 0,-3 0 36,-1 0 0,-3 0 0,1-1 0,4 0-72,-1 1 0,4-1 1,3 0-1,-1 0 0,-2 0 1,-5-1 41,15 1 0,-6 0 0,5-1 12,-6 1 0,6-1 0,2-1 0,-2 1 0,-6 0 18,5 1 0,-6-1 0,3-1 129,-5-1 0,2-3 1,1 1-1,-1 1-129,-2 2 0,0 2 0,-1-2 0,-3-2 224,2-5 0,-2-3 1,4 1-225,6 5 0,7 1 0,-1 1 0,-6-1 129,-11-2 1,-5 0-1,2-1-99,12-2 0,3-1 0,-5 3-30,4 6 0,-4-1 90,0-10 0,0-1-90,-1 8 0,0 1 90,-2-6 0,0 0-45,0 4 0,0 0 45,-2 1 0,1 0-31,-5 2 1,4-1 0,-4 1 577,7 0 0,0 1-607,5 0 0,5 0 0,-7 0-30,-7 1 0,-1 1 30,4 0 0,5 0 0,-6 0-30,-6-1 0,-2 2 45,12 5 0,1 1 45,-4-6 0,-3 2-90,-13 9 0,0 1 0,25-6 0,-1-2 0,-28 2 0,0 0 0,23 1 0,0 0-45,-25-3 0,0 0-135,13 0 0,5 0 1,-4-1 89,-9 1 0,1 0 30,9-3 0,5 0 0,-5-1 105,-12-1 0,0 0-180,23 0 0,-1 0 45,8 0-45,-16 0 0,0 0-135,3 0-225,-6 0 1,-1 0-136,-3 0-28,-6 0 0,-2 0-961,-10 0 1908,8 0 0,-18 0 0,0 0 1</inkml:trace>
  <inkml:trace contextRef="#ctx0" brushRef="#br0" timeOffset="5937">9488 4130 8792,'-8'17'810,"1"1"-810,7 21 89,0 2 181,6-3 0,1 4-537,-5-9 0,-1 3 297,3 7 0,1 5 0,-1-3-794,-4 0 1,0-2 808,0 17 0,0 0 0,0-16 0,0-2 45,0 1 0,0 0-1,0-1 1,0 2-90,0 16 0,0 2 45,0-17 0,0 1 45,0 3 0,0 5 0,0-5-90,0-5 0,0-1 45,0 12 0,0 1-45,-2 0 0,4-2 45,6-13 0,1 2-15,-7 4 0,-3 5 0,5-5 15,14-2 0,1-1-15,-11 6 0,-4 5 0,2-5-30,5-3 0,1 0 60,-3 4 0,-1 6 0,-1-6-60,0-5 0,-1 1 0,1 14 0,1 8 0,0-8 0,1-12 0,0 0 30,-3 11 0,-1 7 0,-1-8-30,0-16 0,0 0 0,-1 4 0,0 5 0,-1-5 90,-1-5 0,1-1 149,-2 5 1,1 4 0,0-4-150,0-5 0,-1 2-90,1 16 0,-1 9 0,0-7 0,0-10 0,0 1 0,0-4 0,0 6 0,0 0 0,0-7 45,0 4 0,0-2-15,0 5 0,0 5 0,0-6-30,0-4 0,0-1 0,0 4 0,0 4 0,0-4-45,0-6 0,0-1 135,0 16 0,0-2-45,0-17 0,0-3-45,0 3 0,0-1 45,0-1 0,0 2-90,0 17 0,0 1 90,0-15 0,0 2-15,0 4 0,0 5 0,0-4 15,0-3 0,0 0-75,0 5 0,0 6 0,0-6 75,0-2 0,0-3-90,0 15 0,0 2 135,0-2 0,0-2-90,0-15 0,0 1 30,0 4 0,0 5 0,0-5-75,0-6 0,0 0 75,2 4 0,1 5 0,0-6-30,1-5 0,-1 0 0,1 4 0,1 4 0,-1-4 0,-1-5 0,1 0 0,0 13 0,1 7 0,-1-6 0,-1-11 0,0 0 0,2 10 0,0 6 0,-1-6 45,-1-14 0,-1-1-75,1 4 0,-1 5 0,0-4 30,0-5 0,-1-1 0,1 5 0,-1 4 0,1-5 45,-2-3 0,1-1-45,0 12 0,0-1 0,-1-15 0,0-1 0,1-1 0,0-1-45,1 1 0,-1 1 90,3 14 0,0 0-29,-2-11 1,1 1-17,4 26 0,-1-1 0,-2-26 0,-1 1 0,4 26 0,1 1-498,-3-26 0,-1-1 498,0 12 0,0 2 45,1 1 0,0-2-45,-3-11 0,1 1 30,1 3 0,-1 4 0,1-3-75,0-4 0,0 0 45,-1 3 0,-1 4 0,1-4 0,-1-5 0,0 1 30,0 3 0,0 4 0,0-5-75,-2-4 0,1 0 45,-1 12 0,1 5 0,-1-5 45,0-11 0,0-1-75,0 9 0,0 5 0,0-7 30,0 18 45,0-10 0,0-1-135,0 7 135,0-21 0,0 0-45,0 13-90,0 2 180,0-2-90,0-1-633,0-1 633,0-1 282,0-15 0,0 0-192,0 16-90,4-8 0,0 1 0,-2 4-45,3-7 0,1 1-45,-5 5 180,5 13-180,-4-5 0,1-14 90,-2 22-90,-1-29 61,0 20-240,0-23 684,0 16-955,0-22-2420,0 11 2960,0-23 0,0 1 0,0-12 0</inkml:trace>
  <inkml:trace contextRef="#ctx0" brushRef="#br0" timeOffset="7639">7358 5820 9332,'-28'-23'1439,"4"11"-1349,0 1 90,4 11-270,2 0 90,2 20 90,3-15-90,0 38 0,1-23-90,3 22 180,1 4-90,5-9 0,0 19 0,3-26 0,18 10-90,2-24 90,2 1 90,9-12-90,-12-3 0,13-19 0,-15-5 0,3-20 359,-18 9-89,5-6-270,-7 13 0,0 1 0,0 27 0,0 16-359,0 29-451,14-6-1709,-10 17 720,22-24 1799,-24 10 0,20-18 0,-10-1 0</inkml:trace>
  <inkml:trace contextRef="#ctx0" brushRef="#br0" timeOffset="8287">7357 5935 8792,'-5'-13'899,"1"3"-629,-2-2 0,1 2 180,-4-5-450,4 6 90,-4-3-180,1 8 90,-1 0 0,-1 1 0,-7 1 90,4 1-180,-11 17 90,10 4 0,-3 22 0,11-7 0,2 2 90,21 4-180,-12-11 90,33 20 0,-10-21 0,-3-6 0,-1 0 0,6 1 45,-1-2 0,-4 1-45,-17-3 90,23 16-90,-31-22 0,0 10-90,-23-11 180,-7 10-180,-12-11-630,7-3 1,1-1-541,-1-2 1260,-26-2 0,46-18 0,-2-5 0</inkml:trace>
  <inkml:trace contextRef="#ctx0" brushRef="#br0" timeOffset="8470">7590 6048 9332,'5'0'539,"0"-1"-539,-4 21 0,0 18 0,-1 3-809,0 17-271,0-28 1080,0 12 0,0-20 0,0 2 0</inkml:trace>
  <inkml:trace contextRef="#ctx0" brushRef="#br0" timeOffset="8650">7577 5843 9242,'-15'-9'-90,"-7"0"90,14 6 0,-3 16 0,5 7 0</inkml:trace>
  <inkml:trace contextRef="#ctx0" brushRef="#br0" timeOffset="9116">7923 6075 9422,'-40'0'1529,"1"0"-1349,3 15-180,7-11 0,-9 40 0,17-24 0,-3 39 0,11-25 90,7 10-90,1-12 0,5-4-180,20 8 0,-14-13-180,32 4-450,-10-19 451,7-2-1,15-25 270,-22 14 135,-5-25 0,-2-7-45,3 7-603,-13-5 1,-2-3 602,5-10 0,-13-3 180,4-3-401,-3 15 1,-4 0 580,-17-21 134,9 11 1,-2 0-315,-11-3 0,4 19 0,3 2 90,11-3-270,-27 4 0,29 6 0,-21 3 180,22 10 1008,-8 16-1278,10 24 180,0 11-423,17 14 333,-13-5 0,26 6-183,-27 4 183,10-16 0,2 1-45,-5-11 0,1 1-405,7 20 0,2-1-449,9 6-271,-9-15 1,-1-2-540,3 1 1709,9 5 0,-10-24 0,1-3 0</inkml:trace>
  <inkml:trace contextRef="#ctx0" brushRef="#br0" timeOffset="9440">8290 6431 8972,'-19'11'-90,"22"-8"90,19 7-90,0-30 0,20 15 90,-24-33-90,21 22 0,-12-17 90,-1 6 0,-4-1 0,-10 0-90,5 0 270,-15 0-90,7-1 630,-9-9-630,-27 9 449,-3-10-359,-2 20-270,-15 0 90,20 13 90,-17 3-90,20 25 0,10 8-270,14 13-629,0 1-1710,22 8 2609,14-13 0,-15-12 0,2 0 0,26 9 0</inkml:trace>
  <inkml:trace contextRef="#ctx0" brushRef="#br0" timeOffset="9983">7697 7192 10321,'0'-18'720,"0"2"-810,0-2 360,0 4-180,0 48-180,18-14 90,-13 42 90,25-16-90,-27-10 0,19 20 0,-13-27 0,10 9-90,-9-21 0,3-3-540,-7-6 360,4-7-180,3-14 360,-1 9 90,4-32 0,-1 18-89,0-18 89,20-13 0,-13 20 89,17-14 91,-22 33 180,3 2-90,-10 8 180,-2 20-90,-7 4-271,-20 34-89,14-20 0,-31 17 0,12-39 0,-17 14-809,15-20-1170,-9 4-809,17-6 2788,-7-23 0,11 12 0,9-12 0</inkml:trace>
  <inkml:trace contextRef="#ctx0" brushRef="#br0" timeOffset="10335">8243 7203 9332,'-20'33'809,"14"-6"-809,-14 3 0,6-9 0,10 12 0,-10-9 90,14 7 0,0-4-180,0-7 90,17 6-360,7-13-449,20-1 539,-8-8-270,19-1 450,-28-22 270,12-1-180,-20-3 270,-7-9 90,-2 10 539,-6-14-719,-4 5-270,-17 8-449,13 30-991,-12 10 361,16 25 1169,0-10 0,0-11 0,0-11 0</inkml:trace>
  <inkml:trace contextRef="#ctx0" brushRef="#br0" timeOffset="10602">8625 7287 10051,'0'37'360,"13"-7"-270,-9 4 0,9-7-90,-13 0 0,13-1 90,-10-2 450,16 1-271,-17-7-269,10-5 0,-7-8 0,11-21 0,-5-15-90,5-9 1,-5-12-451,0 6-90,-3 10 1,1-1-361,3-21 990,-2 10 0,0 0 0,2-7 0,-6 21 0,1-1 0</inkml:trace>
  <inkml:trace contextRef="#ctx0" brushRef="#br0" timeOffset="11450">6860 3922 8072,'32'10'0,"-2"0"45,1-4 0,4 0-2676,27 3 2676,-25-4 0,1 0 134,5 0 1,2-2-135,1 1 0,5 0-45,2-1 0,5-1 0,-2 0 60,-11-1 0,-1 0 0,5 0-559,1 0 1,5-1 0,3 1-1,-1-1 1,-5 1 498,9-1 0,-5 0 0,6 0 15,-10 0 0,4 0 0,4 0 0,0 0 0,-2 0 0,-4 0-241,2 0 0,-4 0 0,0 0 1,3 0 297,1 0 0,4 0 0,0 0 0,0 0 0,-4 0-50,0 0 0,-3 0 1,-1 0-1,1 0 0,1 0 1,1 0 0,-1 0-1,1 0-236,0 0 1,-1 0 0,3 0 0,2 0 228,-5 0 0,4 0 0,1 0 0,1 0 0,-1 0 0,-3 0-156,0 0 0,-3 0 0,-1 0 0,3 0 0,5 0 141,-3 0 0,4 0 0,4 1 0,2-1 0,0 0 0,-2 0 0,-2 0 0,-4-1 18,8-2 0,-6-1 0,-1 0 0,2 0 0,6 1-18,-10 2 0,3 1 0,5 0 0,1 0 0,1 0 0,0 0 0,-3 0 0,-1-1 0,-6-1 15,6-2 0,-6-2 0,-3 0 0,1 0 0,5 1 0,6 0 0,-12 3 0,6 0 0,3 0 0,3 1 0,3 1 0,1-1 0,0 1 0,-1-1 0,-1 0 0,-3 0 0,-4-1 0,-4 0-89,9-2 0,-6 0 0,-4-1 1,0 0-1,0 0 0,5 0 1,5 1 79,-11 1 1,4 1 0,3-1 0,3 1 0,2 0 0,1-1 0,0 1 0,0 0 0,-1 0 0,-2 0 0,-3-1 0,-4 1-1,-3-1 6,9 0 1,-5-1 0,-4 0 0,-2 0 0,1 1 0,3-1 0,6 0 27,-6 1 1,3 0 0,4 0 0,2 0 0,1-1 0,1 1 0,-1 0 0,-1 0 0,-2 0 0,-3 1 0,-4-1-41,7 0 0,-4 0 0,-4 0 0,0 1 0,1-1 0,2 0 0,6 1 0,-7-1 0,4 1 0,2-1 0,4 0 0,0 1 0,1-1 0,-1 1 0,-1-1 0,-2 1 0,-3-1 0,-4 1-13,6 0 0,-4 0 0,-3 0 0,-1 0 1,0 0-1,4 0 0,4 0 37,-7 0 1,4 1-1,2 0 1,3-1-1,1 1 1,0-1 0,-1 1-1,0 0 1,-3 0-1,-3 0 1,-4 0-25,6 0 0,-5 0 0,-2 0 0,-1 0 0,-1 1 0,2-1 0,3 1-12,2-1 1,2 1 0,1-1 0,0 1 0,1-1-1,0 1 1,0 0 0,-2 0 11,-2-1 0,-1 1 0,0 0 0,-1-1 0,1 1 0,0 0 0,-1 1 0,1 0 0,1 0 0,0 1 0,0 0 0,0 1 0,1 0 0,-1-1 0,0 1 0,-1 0 0,0-1 0,0 1 0,1-1 0,-1 1 0,-1-1 0,0 1 0,0-1 0,-1 1 0,4 0 0,0 0 0,-1 0 0,0 0 0,-2 0 0,-1 1 0,-4 0 18,5 3 0,-4 0 0,-2 1 0,0-2 0,1-1-18,12-2 0,0-4 0,-1 1 0,0 3 0,-1 4 0,0 2 0,-1 2 0,0-4 0,-3-2 0,1-3 0,-1 1 0,-1 0 0,0 3 0,-1 1 0,-1 0 0,0 0 0,-1-2 0,-1 0 0,-1-1 0,0 0 81,-2 0 0,-1 0 0,1 0 0,2 0-99,-2 0 0,3 0 0,0 1 0,-1-1 0,-2 0 48,13 1 0,-2-1 0,4 0-120,-10-1 0,5 0 0,1 1 0,-3-1 0,-5-1-30,0 0 0,-4-1 1,3 0-196,7 0 0,5 0 0,0-1 0,-7 1 7,-10-1 0,-5 0 0,2 0 308,11 1 0,2-1 0,-5-1 0,0-6 0,-3-1 0,-3-1 0,1-1 0</inkml:trace>
  <inkml:trace contextRef="#ctx0" brushRef="#br0" timeOffset="12316">12265 2745 11760,'0'-16'-90,"0"3"180,0 6-90,-13 25 0,9 25 0,-9 14-1124,13-20 1,0 0 1123,-11 27 0,9-30 0,1 0 0,-5 0 0,1 2 0,4 11 0,2 1 164,-1-14 1,0 1-165,0 16 0,0-3 0,0 0 0,0 5-90,0-28 0,14-7-90,-10-7-450,10-5 2330,-1-21-1700,2-11 0,10-11 0,-3-4 0,-3 10 0,11-13 180,-6 14 399,13-7-490,-16 19 1,18 9 0,-18 26-180,19 16 90,-21 13 45,-2-13 0,1-1-135,3 9-405,-2-6 1,2-1-316,6 4-629,5-7 0,3-3 1439,4-4 0,-7-9 0,-1-3 0,7-8 0</inkml:trace>
  <inkml:trace contextRef="#ctx0" brushRef="#br0" timeOffset="12649">13062 3430 10051,'-18'-13'0,"13"2"180,-12 3-270,36 18-270,5-9-89,22 13 269,-10-14 0,-2 0 90,-11 0 90,-3 0-90,-2 0 90,-1 0 0,-4-15 270,-6-1-180,-3-13-90,-21 15 270,13-8 179,-31 19-359,10-15-90,-16 16 0,-3-5 90,21 21-90,-7-11 90,27 27-90,-10-3 0,13 7-270,23 15-359,-17-19-586,23-7 1,5-2 1214,-7 2 0,3-10 0,2-2 0,7 2 0</inkml:trace>
  <inkml:trace contextRef="#ctx0" brushRef="#br0" timeOffset="12985">13682 3354 10141,'-38'-2'90,"16"21"90,-2 4-270,22 23 180,-7-13-90,9 0-360,26-9 90,4-5 180,15-5-179,-5-7 179,-11-7 0,0 0 0,-3-15 90,5-6 0,-6-17 180,-7 6 179,-4 1 1,-13 7 0,3 3-450,-4-3 90,0 6 90,0 22-270,0 12-539,0 29-91,0-9-179,23 1 989,4-13 0,15 2 0,-4-2 0</inkml:trace>
  <inkml:trace contextRef="#ctx0" brushRef="#br0" timeOffset="13355">14445 3308 9242,'-51'-5'719,"-2"0"-629,10 5-1198,1 15 1108,13-11 156,3 30-156,4-30 180,0 49-180,11-33 250,2 37-250,9-34-450,25 8 1,9-21 89,16-1-227,3-9 407,-10-16 1,3 12 89,-13-23 0,0-5 180,15 3-90,-10-14 0,-3-3 0,1-5 134,-13 5 1,-3-1 225,-7-11-225,-6 21 0,-3-1 360,-1 0 0,-6 3 134,-18-18-314,8 12 0,-1 2-315,-13 0 0,-14-9 90,25 30 448,-15 19-448,17 30-180,5 13 90,9 14-315,-2-19 0,4-1-584,21 23 899,-12 2 0,5 0 0,9-31 0,2-3 0,-2 18 0,1-1 0</inkml:trace>
  <inkml:trace contextRef="#ctx0" brushRef="#br0" timeOffset="13655">14897 3525 9602,'17'3'89,"10"-1"-178,23-2 133,-10-14 1,0-1-45,16 7-45,-14-19 1,-2-2-274,-4 14 318,5-23 78,-17 18-78,-8 0 0,-6 0-89,-6-4 268,-4 5 1,-16-7 0,-9 15 149,-19-2-329,-1 11 90,4 21-90,19 6 0,8 24-540,14 0-179,19-11-271,-15-4 990,50-13 0,-31-11 0,29 0 0</inkml:trace>
  <inkml:trace contextRef="#ctx0" brushRef="#br0" timeOffset="13933">15535 3220 8972,'0'11'450,"0"3"-360,0 20 0,0-1 179,16-14 91,-13 6-360,25-22 0,-25 14 0,18-16 0,-8 6-90,7-33 180,-1 20-90,-2-49-506,2 29 596,1-28-90,3 7-90,0-2 90,1-3 90,0 2-270,2 2 90,-1 4-1169,11-1 179,-10 16 1080,7 6 0,-13 17 0,-1 6 0</inkml:trace>
  <inkml:trace contextRef="#ctx0" brushRef="#br0" timeOffset="15055">10365 14958 8882,'14'-12'630,"-1"2"-361,-3-2-179,0 3 180,-1 0 0,0 2 90,5-2-180,0 4 0,19-2-180,-4 5 45,4 1 0,2 0-45,22 1-743,-7 0 0,10 0 0,-4 0 698,-5 0 0,3 0 135,0 0 0,8-1 0,1 1 0,-7 1 29,-11 3 1,-3 0 0,4 0-53,13-2 1,6-2 0,1 0-1,-5 1-824,-5 3 1,-4 0 0,2 0 756,0-3 0,2-1 0,1-1 0,-3 1 30,3 0 0,-2 0 0,0 0-30,2 0 0,0 0 0,5 0-369,-10 0 1,3 1-1,2-1 1,0 0-1,-3-1 369,2-1 0,-3-2 0,1 1 0,3 1-174,-1 1 0,3 0 0,1 1 1,1 0-1,0-1 174,3-1 0,1-1 0,0 1 0,-1-1 0,-3 2-72,2 0 0,-3 1 0,0 1 0,7-1 72,-9 0 0,6-1 0,3 1 0,1-1 0,-1 1 0,-2 1 0,-6 0 0,-1 1 0,-5 1 0,-2 1 0,2 0 0,6-1-12,-4-1 1,5 0 0,4 0 0,1 0-1,0-1 1,-2 1 0,-2 0 0,-4 1 5,6 0 1,-4 1-1,-2 0 1,1 0-1,3 0 21,2 0 0,4 1 0,1 0 0,0 0 0,-2-1 0,-4-1-33,-2-2 0,-4-1 0,-1 0 0,0 0 0,0 2 18,2 3 0,0 1 0,0 2 0,1-2 0,-1 0-60,0-2 0,-2-2 0,2 0 0,1 1 1,3 1 59,-4 0 0,2 2 0,3 0 0,1 0 0,-1 1 0,-1-1 0,-3 0-2,8 0 1,-4-1 0,-1 1-1,3-1 1,6 1 1,-15-1 0,5 1 0,3-1 0,1 1 0,1 0 0,0 0 0,-2 0 0,-3-1 0,-5 1 0,14 0 0,-6 0 0,-2 0 0,2 1 0,6-1 0,-14 0 0,4-1 0,3 1 0,1 0 0,2 1 0,-2-1 0,-1 0 0,-3-1 0,-5 1 0,14 0 0,-5 1 0,-3-1 0,1 0 0,3 0 0,-9 0 0,2-1 0,0 1 0,2 0 0,-1 0 0,0-1 0,-1 1-30,9 0 0,0 1 0,0-1 0,-1 1 0,-1-1 0,-3 0-24,-1 0 0,-4 0 0,0-1 0,1 1 0,5 0-3,-7-1 1,4 1 0,3 0 0,2 0 0,-1 0 0,-2 0 0,-2-1 0,-6 0-12,17 2 1,-6-1-1,-2 0 1,7 0-113,-13-1 0,5 1 0,2 0 0,1 0 0,-1-1 0,-3 1 1,-6-1-46,6 0 0,-6 0 0,0-1 0,6 2 225,-6-1 0,5 0 0,4 1 0,0 0 0,-1 0 0,-4 0 0,-7-1 0,16 2 0,-9-2 0,4 1 0,-7 0 0,-1 0 0,0 0 0,0 0 0,0-1 0</inkml:trace>
  <inkml:trace contextRef="#ctx0" brushRef="#br0" timeOffset="15718">13300 16183 10861,'-5'-40'1259,"2"-2"-1079,20 6 0,-13-1-180,29 6 0,-10-16 0,-2 10 0,-3 4 0,0 1 0,1-5 90,3-10-90,5 8 90,-16 14-180,8-10 90,-11 23 0,-3-1 90,-5 35-90,-17 26-90,13 4-544,-4-18 1,0 0 3,8 12-179,0 3-647,0-14 1,0 0 106,0 18 1349,0 12 0,0-23 0,0-2 0</inkml:trace>
  <inkml:trace contextRef="#ctx0" brushRef="#br0" timeOffset="15883">13480 16379 10411,'-11'3'360,"8"-14"-900,11 9-269,-4-28-900,57 4 719,-31-7 826,2 13 0,3 2 0,10-12 0,2 0 0</inkml:trace>
  <inkml:trace contextRef="#ctx0" brushRef="#br0" timeOffset="16190">14092 15829 9961,'-39'14'360,"7"0"-270,12 20 0,0 8 0,18-10-90,11 12 0,-5-26 0,33 8 0,-10-17-180,9 0 0,3-8 180,-12-1-90,-1 0 90,9-16-90,-12-4 180,5-19-180,-20-3 90,-1 8 0,-7 2 0,-24 11-90,-2-2 180,-2 6-539,-14 0-1081,18 12 1530,-14 2 0,16 19 0,9 4 0</inkml:trace>
  <inkml:trace contextRef="#ctx0" brushRef="#br0" timeOffset="16503">14577 15835 10501,'-56'0'810,"13"0"-721,3 17 91,7 1-90,8 18-90,5-4 0,10-2 90,37-13-90,-21 3 0,26-17 0,6-4 0,-10 9 0,11-7 0,1-2 0,0 1 0,7-14 0,-21 11 90,-11-24-90,3 23-180,-16-26 180,7 10 0,-30-16-719,-8 8-91,-24 2-449,11 17 180,13-5-451,-2 13 1530,27-5 0,-14 5 0,18-1 0</inkml:trace>
  <inkml:trace contextRef="#ctx0" brushRef="#br0" timeOffset="16734">15265 15558 11490,'2'-5'1440,"-1"-1"-1350,-15 25-90,10 10 90,-11 16-849,15 4 669,0-5 90,0 22-180,0-13-450,-1-10 1,2-1-181,13 6-719,-5-4 0,0-2 450,9-2 1079,-3 15 0,-15-35 0,0-4 0</inkml:trace>
  <inkml:trace contextRef="#ctx0" brushRef="#br0" timeOffset="16867">15032 15926 9871,'-24'-29'-90,"4"3"180,9 5-180,4 4 90,7 3-179,0 4-1890,27 2 719,8 5 1350,17 1 0,-2 18 0,-11 4 0</inkml:trace>
  <inkml:trace contextRef="#ctx0" brushRef="#br0" timeOffset="17149">15550 16064 10411,'15'7'810,"0"0"-631,9-4 1,-3 0-180,18-25 0,-10 16 0,-5-19 0,1-4 0,7 9-45,-3-15 0,-2-2-45,-3 4 45,-6 4 1,-4-1 44,-8 4 89,-3-8-178,-27 18 89,-5 3 0,-27 10 0,16 22 0,-8 6 89,22 25-89,5-11-719,12 15-271,9-25-179,25 9 270,-19-15-630,46-2 1477,-31-4 0,27-3 1,-12-4-1</inkml:trace>
  <inkml:trace contextRef="#ctx0" brushRef="#br0" timeOffset="17433">16103 15887 10771,'-14'-8'989,"11"16"-989,-11 12 0,14 9 0,14 0 0,-10-5 0,11 1 0,-3-2 0,-9 0 0,9-2 180,-2-3 0,-7-2 90,7-5-360,-2-2 90,-1-25 0,3-12-90,-2-37-90,-3 8 90,-3 24 0,0-1-540,0-2 1,1 0-271,2-17-134,-1 11 0,1 3 1034,3 1 0,4-3 0,-1 23 0</inkml:trace>
  <inkml:trace contextRef="#ctx0" brushRef="#br0" timeOffset="17583">16997 16070 10771,'-23'-18'-1080,"17"-13"1,-17 27 0,23-13-1</inkml:trace>
  <inkml:trace contextRef="#ctx0" brushRef="#br0" timeOffset="22650">12555 6719 9512,'-28'32'0,"0"0"179,-3 2-358,2 4 179,8-10 0,0 2 90,-7 20-135,5-5 0,3 0 45,3 8-405,7-10 0,3-2-494,3 2 899,23-15 0,6-2 0,6-5 0,3-10 0,1 0 0</inkml:trace>
  <inkml:trace contextRef="#ctx0" brushRef="#br0" timeOffset="22900">13047 7075 9062,'-47'-8'450,"-6"2"-360,9 6-1,-15 18-89,25 1 0,-5 18 0,13-19 90,14 11 0,-1-15-90,37 10 0,7-11 0,14-5 0,0-8 0,-11 0 0,8-21 0,-12 15-449,-4-35-91,-16 16-90,-10-10 91,0 1-181,-20 12-506,15 0 1226,-43 5 0,26 0 0,-23 2 0</inkml:trace>
  <inkml:trace contextRef="#ctx0" brushRef="#br0" timeOffset="23250">13377 6911 7713,'3'17'719,"-2"15"-629,3-4-90,-4 9 0,-8-2 0,-2-1 0,6 3 0,-6-4 0,2-1 90,8-6-90,0 8 0,0-19 90,0 1-180,19-11 180,1-25-180,22 15 90,-21-24 0,-2-4 90,15 7-135,-14-12 0,-2-2 45,5-1 0,-8 8 0,0 0 180,2-1-90,-1-6 90,-1 21 0,-5 9-90,8 5-90,-7 22 0,12 13 0,-11 9 0,7 7-248,-5-8-921,-1 2-630,3 1 1799,-2-3 0,5-3 0,0-4 0</inkml:trace>
  <inkml:trace contextRef="#ctx0" brushRef="#br0" timeOffset="23455">14232 6629 9961,'-22'-12'180,"-7"4"-180,27 26 0,-10 40 0,12-2 0,0-4 0,0 1-262,0 5 82,0-8 0,0 1-720,0 8-134,0-10 0,0-1 1034,0 5 0,0 11 0,0-26 0</inkml:trace>
  <inkml:trace contextRef="#ctx0" brushRef="#br0" timeOffset="23583">13903 7192 8972,'0'-20'0,"0"1"0,0-1-1349,21-9 539,19 8 653,12-5 1,-19 17-1,0 2 1,22-7-1</inkml:trace>
  <inkml:trace contextRef="#ctx0" brushRef="#br0" timeOffset="23861">14837 7203 8972,'0'14'270,"0"-21"-270,0-9 90,17-4-90,-12-31-90,29 31 90,-30-38 180,12 30-180,-16-14 90,0 21-180,-18-6 90,-2 18 0,-17 1 0,18 23 0,-5-11 90,21 29-90,-7-8-270,10 8-1169,21 11 1439,8-20 0,25 10 0,3-12 0</inkml:trace>
  <inkml:trace contextRef="#ctx0" brushRef="#br0" timeOffset="24200">15212 6971 8612,'0'42'0,"0"2"0,0-3 0,0-1 0,0-9 90,11-15-360,-8-1 90,14-14 90,-11 4 90,5-20 0,-1 11 90,7-45 0,-2 26 180,9-27 0,-1 9-90,-6 14 180,9-8-270,-13 24 0,7 2-90,-8 9 89,12 33-178,-12-25 133,1 24 1,-1 4-134,0-15-946,2 9 1,1 0-723,4-3 1757,12 4 0,-6-20 0,3-5 0</inkml:trace>
  <inkml:trace contextRef="#ctx0" brushRef="#br0" timeOffset="24399">15927 6594 9961,'0'-21'720,"-14"7"-540,10 29-90,-10 22-90,14 17 0,0-11 0,0-1 0,0 14-45,8-8 0,1 0-1742,-5 7 1247,11-20 1,0-2-361,-12 10-269,10-3 1169,-13-5 0,0-5 0,0-3 0</inkml:trace>
  <inkml:trace contextRef="#ctx0" brushRef="#br0" timeOffset="24515">15768 6970 9422,'0'-31'0,"29"3"0,-5 3-630,30 2-764,-19 10 0,0 1 1152,23-2 1,-19 7 0,1 1 0,16 4 0</inkml:trace>
  <inkml:trace contextRef="#ctx0" brushRef="#br0" timeOffset="25150">12505 5930 8522,'-26'29'0,"0"0"90,2 31-2089,1 0 1999,12-26 0,0 1 0,0 5 0,1 2 0,1 0 0,-1 5 0,0 13 0,-1 7 0,2-5 0,0-2 0,0 1-652,3-7 0,-1 6 0,1 0 0,1-9 652,0-1 0,2-4 0,0 13 0,1-2 0,1-22 0,0 0 0</inkml:trace>
  <inkml:trace contextRef="#ctx0" brushRef="#br0" timeOffset="25650">11957 6138 8252,'0'-11'90,"0"1"1709,0 1-1349,0 22-270,0 3 90,0 23 44,5-4 1,2 2-225,-5 28-707,2-22 1,1 5 0,-2-3 661,-2 1 0,-2 2-45,1 0 0,0 8 0,0-1 0,0-5 0,1 5 0,-2 0 22,-2-6 1,-2 5-1,0 0 1,1-7-23,2-3 0,0-1 0,-3 2 0,-2 3 0,2-5 75,4-7 1,2-1-211,-1 18 0,0-1-764,0 0-586,0-12 1,0-4-494,0-7 1978,0 3 0,0-27 0,0-4 0</inkml:trace>
  <inkml:trace contextRef="#ctx0" brushRef="#br0" timeOffset="26283">11913 6378 8522,'0'-26'720,"0"1"-1,0-9-359,26 9 270,17-21-540,-14 30 0,4 2-1356,24-16 1,1 1 1265,-14 9 0,4 1 18,-3 3 0,8-2 0,5 0 0,-1 1 0,-6 2-420,3-1 0,-3 3 1,6 0 401,-4 1 0,6-1 0,5 0 0,0 1 0,-3 0 0,-6 3-321,13-1 1,-7 3-1,6 0 336,-13 1 0,5 0 0,3 0 0,0 1 0,-2-1 0,-5 2-358,2 0 1,-5 0-1,1 1 1,5 0 357,1 0 0,6 0 0,3-1 0,0 1 0,-2 1 0,-6-1-15,1 1 0,-5-1 0,0 2 0,9-1-12,-10 1 1,6 0 0,5 0 0,1 0 0,1 0-1,-2 0 1,-4 1 0,-6-1 33,14 0 1,-9 0-1,1 0 1,6 1-35,-15 1 1,6 0 0,3 0 0,2 0 0,-1 1-1,-2 1 1,-5 0 0,-6 0 11,5 3 0,-8 0 0,-1 1 0,4 2 0,6 0 0,4 2 0,1 1 0,-2 0 0,-8 2 30,0 4 0,-6 1 0,1 0-30,10 3 0,1 0 0,-6 2 0,-3 4 0,-5 1 0,-4 1 0,-2 1 263,-3 0 1,-2 4-219,4 12 0,-3 2-90,-8-12 0,-2 2-22,-3 2 1,0 4-1,-3-3 67,-4-3 0,-2-1 0,3 12 0,-2-1 404,-5-13 1,0-2-360,0 2 0,0 0-45,1 0 0,0 0 0,1 0 0,0 0-45,3 1 0,1 0-90,0-2 0,2 2 0,12 16 0,3-1 45,-8-13 0,4 0 30,4 4 0,3 2 0,-1-4 60,-1-5 0,-1-2 210,11 11 0,-1-2-210,-12-15 0,-2-1 0,-1-3 0,-1 0 226,18 22-316,-2 3 270,-21-17 1704,-2 4-1884,-52-24 45,3-7 0,-4-1-45,-8-2 0,-4-4-153,-9-4 1,-4-2 152,8 1 0,-4 1 0,1 0-30,10 0 0,2 0 1,-6-1 29,1-1 0,-6-2 0,-3 0 0,2 0 0,4 2-55,-7 2 0,5 2 0,-7-3 37,1-2 0,-6-2 0,-4 0 0,2-1 0,6 3 40,9 2 1,5 2 0,-1 0-1,-8-1-45,5 1 1,-6 0-1,-5-1 1,-3 0 0,0 0-1,2 0 1,3 1-1,6 0-425,-3 0 0,7 1 1,1 0-1,-2 0 0,-6 0 448,-1 0 0,-7-1 0,-3 0 0,-3 1 0,1-1 0,1 0 0,5 1 0,7 0 0,-12 1 0,9 0 0,0 0 0,-6 0-13,9 0 0,-4 0 0,-4 0 1,-1 0-1,2 1 0,3-1 0,4 1 13,-8 0 0,5 0 0,1 1 0,-6-1 0,11 1 0,-5-1 0,-3 1 0,-1-1 0,1 1 0,4-1 0,4 1-395,-7 1 0,5-1 0,1 1 0,-2-1 305,1 1 0,-3-1 0,0 1 0,1-1 0,2 1-540,-5 0 1,1 0-1,2 0 1,4 0 555,-2-1 0,4 1 1,-1 1-1,-8-1 0,-1 0 1,7 0-1,6 0 0,1 0 1</inkml:trace>
  <inkml:trace contextRef="#ctx0" brushRef="#br0" timeOffset="27399">11567 9278 9242,'0'-17'539,"-24"1"-269,18 1-180,-41 3-90,28-1 0,-20 2 0,8 3 0,1 3 0,-1 3-90,2 2 90,2 0 90,2 14-90,4-11 0,2 29 0,6-27 90,3 35-90,6-23-90,2 21 270,19-2-90,-13-10 0,35 3-90,-6-12 0,11-9 0,21-2 0,-25-31 0,-7 8 0,-1-4-1433,3-32 1433,-15 24 0,-2 0-90,1-20-898,-5-4 898,-7-3 135,-5 11 0,-1-1 45,0 12 0,-2-2 180,-5-28 0,-5-1-136,1 27 1,-1 1 0,1-13 0,-1 1-90,-6 17 0,2 3-45,11-26 0,-23 10 90,24 3 0,-18 22-90,19 20 0,-6 21 0,5 10 0,6 5 90,13 18 350,-14-14 0,0 2-485,14 7 0,0-2 45,-14-10 0,0 0-315,10 24 1,2-1-226,-7-26 0,-1-2-360,4 19 1,1-2 0,0 2 899,-6-13 0,-2-2 0,-3 1 0,0 6 0</inkml:trace>
  <inkml:trace contextRef="#ctx0" brushRef="#br0" timeOffset="27550">11347 9012 9062,'-5'-46'360,"4"1"-91,-3 1-179,27-15-90,-18 15-754,20 17 0,3 2 754,-2-5 0,28 5-855,-21 12 1,1 1-765,19-2 1619,-17 7 0,-1 2 0,15 3 0,-1 2 0</inkml:trace>
  <inkml:trace contextRef="#ctx0" brushRef="#br0" timeOffset="27835">12097 9061 8972,'-24'17'540,"-16"2"-540,35-5 0,-31 1 0,32-1 90,-26-2-1,26 1-178,-17 1 178,20-2-89,-6 3 0,28-6 0,6 4 0,-1-8 180,22 0-270,-19-4 90,19-16 0,-21-6 0,-10-18 0,-17 3 0,-10 4 0,-7 2-269,-19-4-586,5 4 1,-3 2-496,-15 6 1350,16-2 0,2 14 0,9 1 0</inkml:trace>
  <inkml:trace contextRef="#ctx0" brushRef="#br0" timeOffset="28169">12412 9007 8702,'4'9'1079,"0"0"-809,-4 10-180,0-4-90,0 7 0,0 4 0,0-7-90,0 15 180,0-17-90,0 12-270,0-14-269,0 4 269,0-9-270,0 0-1439,0-5 2069,12-16 270,-9-13 539,21-23-539,-12 6-180,7-3 0,-1 5-180,-7 21 270,3-17-270,-7 32 90,3-10-90,-4 13 0,5 41-360,-2-18 360,1 13 0,0 1 0,6-4 0,7 12 0</inkml:trace>
  <inkml:trace contextRef="#ctx0" brushRef="#br0" timeOffset="28507">13058 9075 9871,'-53'0'0,"3"20"0,3-3 90,20 22-180,11-10 90,16-3 90,23-11-90,9-7 0,11-8 0,1 0 0,-14 0 180,0-14 630,-1-9-181,-14-8 1,-1-12-270,-14 15-360,0-11 0,-19 24 90,14-8-90,-27 21 0,29 8-90,-22-2 90,22 33-450,-18-4-270,19 11-1438,-14 17 808,13-24 1350,-9 22 0,8-29 0,-4 10 0</inkml:trace>
  <inkml:trace contextRef="#ctx0" brushRef="#br0" timeOffset="28667">11818 8868 10141,'-29'-34'0,"4"2"0,10-3-90,8 12-539,32-3-1170,9 19 1799,17 2 0,-3 24 0,-11 5 0</inkml:trace>
  <inkml:trace contextRef="#ctx0" brushRef="#br0" timeOffset="28816">12382 9827 11131,'2'8'-810,"1"-3"-719,-2-2-630,2-3 2159,3 0 0,6-23 0,2-5 0</inkml:trace>
  <inkml:trace contextRef="#ctx0" brushRef="#br0" timeOffset="31269">15747 9967 11490,'19'0'1260,"-8"22"-1080,-5-2 0,-6 22 89,0-4-715,3 6 626,0 1-34,3 1-56,7 17 0,3-17-110,8 8 200,1-23-90,3-6 90,4-6-90,3-8-90,2-5 0,22-26 0,-14-3-45,-4-11 0,-2-6-779,-15 10 1,-2-2 508,8-13 1,-1-2-91,-8 9 0,-3 0-135,-1-1 1,-1 0-361,0 0 1,0-2 899,1-12 0,-2 1 0,-4 14 0,-1 1 0,2-9 0,0 1 0</inkml:trace>
  <inkml:trace contextRef="#ctx0" brushRef="#br0" timeOffset="31487">16820 9962 10051,'4'12'720,"-1"-2"-270,-2 3-450,-1-6 90,0 14-90,0-6-90,0 22 90,0-9-450,0 12-360,-12-8-269,10-1 89,-10 0 990,12 8 0,0-10 0,0 6 0</inkml:trace>
  <inkml:trace contextRef="#ctx0" brushRef="#br0" timeOffset="31632">16735 9601 9242,'-7'-41'-900,"5"5"-359,-6 7 1259,8 11 0,0 7 0,0 7 0</inkml:trace>
  <inkml:trace contextRef="#ctx0" brushRef="#br0" timeOffset="31921">17115 10104 8612,'20'34'1079,"2"-1"-809,0-5 0,27 2-270,-16-15 0,0-7 0,1-2 90,4-5-180,26-19 90,-27 14-270,18-27 90,-29 13 90,0-15 1,-19-1 178,-24 5-178,-15 13 178,-29 6-89,9 10 0,17 9 0,3 0-813,-3-4 903,-6 33-90,28 23 0,5-12-135,15-11 0,7-2-2473,21 11 2608,10-14 0,6 7 0,-11-17 0</inkml:trace>
  <inkml:trace contextRef="#ctx0" brushRef="#br0" timeOffset="32119">18002 10036 9961,'4'-5'540,"2"2"-540,3 2 180,12 16-270,-1-12 90,24 46 90,-15-26-135,-9 2 0,0 4-675,1 0 1,-2-1-720,12 17 1439,-5-7 0,0 0 0,6 5 0,-11-16 0,0-1 0</inkml:trace>
  <inkml:trace contextRef="#ctx0" brushRef="#br0" timeOffset="32333">18765 9907 10321,'-21'-6'90,"-10"1"-90,-10 25 45,5 3 0,3 5-135,-4 22 45,3-7 0,2-1 135,4 2-315,7-10 0,2-1-494,2 3-900,-2 11 269,13-27 1350,0-3 0,4-12 0,0-5 0</inkml:trace>
  <inkml:trace contextRef="#ctx0" brushRef="#br0" timeOffset="32489">18347 9969 9871,'18'-18'540,"-3"2"-270,-1 8-90,-10 0 180,25 7-270,-15-3-90,16 4 0,-3 21 89,21 7-178,-10 12-638,-2-12 0,0 0-623,8 7-269,-6-3 0,0 1 1619,6 4 0,-14-14 0,-1 0 0,10 7 0</inkml:trace>
  <inkml:trace contextRef="#ctx0" brushRef="#br0" timeOffset="32684">19662 9843 10411,'-26'-14'0,"-7"4"-90,-15 4 180,-13 25-90,22-14-45,4 25 0,1 6 45,-1-8-990,3 22 1,4 4-900,11-5 1889,1-11 0,4 0 0,11-1 0,-2-1 0</inkml:trace>
  <inkml:trace contextRef="#ctx0" brushRef="#br0" timeOffset="33066">19907 10033 11850,'6'-4'720,"0"-1"-630,-4 2-90,0-4 0,-2 3 0,-17-2 0,-3 4-90,-17 0 0,7 1-180,10 17 270,9 4-90,30 19 90,-15-7 0,40 2 0,-6 2 0,11-9 0,-17-5 0,-2 1 90,4 2-90,6 24 0,-27-26 0,-32 18-90,-7-24-270,-12-2 0,-4-2-809,-15 1-1238,2-5 1,-2-1 2406,21-5 0,0-1 0,-11 1 0,1-1 0,-18-2 0</inkml:trace>
  <inkml:trace contextRef="#ctx0" brushRef="#br0" timeOffset="33821">15468 9184 7533,'-23'18'359,"1"8"-89,5-23 180,-2 18-270,7-15-180,-2 4 360,7 0-180,1-7 449,0 9-539,1-1 540,-3 23-360,0 0-46,-2 25 1,0 8-583,3-25 1,-1 2 379,1 1 1,-2 8-1,1 0 1,0-5 66,-4 9 1,1 1-45,2-10 0,-2 6 0,1 0 0,0-4-509,-2 10 1,0 1 463,3-12 0,0 4 0,0 0 0,3-6-1126,-1 11 0,2-3 1126,-1-8 0,1 1 0,6-1 0,10-3 0,7-2 0,-1-1-230,1 6 0,6 0 230,4-10 0,8 2 0,2 0 0,-2-5-202,13 8 0,5-3 202,-6-7 0,8 2 0,2-1 0,-4-5-174,-5-3 0,-2-5 0,6 1 192,-2-2 0,6 1 0,2 0 0,-1-2 0,-4-2-107,9 1 1,-4-4-1,4 0 66,-4-1 1,4 0 0,1-1-1,2-2 23,-9-4 0,2-1 0,1-2 0,-1 0 0,-2 1-240,2-1 0,-2 1 0,0-1 1,7-2 226,-9-1 0,6-2 0,2 0 0,2-1 0,-1 0 0,-2 0 1,-6 0 34,13 0 1,-7-1-1,0 0 1,7-2-49,-11 0 0,6-1 0,3-2 1,1 0-1,-2 0 0,-2 0 1,-6 0-20,10 0 0,-6-1 0,-1 1 0,6-2 19,-11 1 0,4-1 1,3-1-1,1 0 0,-2 0 1,-2 0-1,-6 1-128,7-2 0,-5 1 0,-2-1 0,4 0 154,-3 0 0,2-1 0,0 0 0,0-1 0,-3 0 0,5-3 0,-3-1 0,-2-1 0,-3 1 116,0 0 0,-5 0 0,2-3-139,-1-4 1,3-3 0,-3-1-1,-8 2 68,-1-6 0,-7-5-45,-6-5 0,-3-6 0,-6 2 45,-5 1 0,-6-1-15,-7 6 0,-3-3 0,-3-2 0,-5-7 0,-3-2 0,-2 2 187,-1 9 1,-2 2 0,-2-5-146,1 2 0,-3-5 0,-2-2 0,1 2 0,1 4 96,-6-7 1,1 5-1,-5-4-114,2 4 0,-4-6 0,-3-1 0,1 2 0,2 5-52,-6-4 0,2 6 0,-3-3-2,4 4 0,-2-2 0,-3 0 0,-1 3-23,-4 3 1,-2 3-1,-1 1 1,2 3-187,8 7 1,2 3 0,0 0 0,-4 0 208,-11-6 0,-4-1 0,-1 2 0,2 5 0,-4 2 0,1 6 0,-1 1-78,13 6 0,0 0 0,-1 2 0,-5 0-27,4 3 0,-5 1 0,-1 1 0,-2 1 0,1 0 1,3 2-8,0 1 0,3 1 0,0 1 0,-3 2 0,-8 1-101,14 0 0,-6 1 1,-3 1-1,-4 0 1,-2 1-1,0 1 1,-1 0-1,2 0 1,3 1-1,3-1 0,4 0-13,-12 4 1,6-1 0,3 1-1,0 0 1,-4 2 0,-5 1 225,9-3 0,-5 2 0,-4 1 0,-2 1 0,-2 1 0,0 0 0,1-1 0,1 1 0,3 0 0,5-2 0,5 0 0,-8 3 0,7-1 0,3-1 0,2 1 0,-2 0 0,-3 2 0,-4 1 0,-1 0 0,1 1 0,-1-1 0,0 1 0,1-1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1:51:34.54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1533 2111 12660,'22'-42'539,"-17"5"-494,19 14 0,3 0-810,-1-20 765,12 4 0,3-2-1430,-13 8 0,-1-1 1430,12-13 0,-1-1 0,-8 12 0,-2 0-419,0 0 0,0-1 419,-2 1 0,0-3-445,8-14 1,-3-2 444,-9 15 0,-2-2 0,-1-1 0,-2-5 0,-2 5-90,-6 5 0,-3 2 90,1-11 0,-2 2-90,-4-10-150,-19 7 330,14 9 1267,-35 4-1357,7 18 0,-26 20 0,10 1 0,23 17 0,3 7 0,1 0 0,2 2 0,4 5 0,3 4 333,-6 20 1,3 1-334,10-23 0,1 1 0,-1 10 0,2 3 45,1-3 0,4-3-45,5-10 0,3 0 0,0 19 0,1-1 1038,10 6-1893,11-6 1,0-2-135,-6-1-1,15-7 1,3-4 90,-1-10 899,-3-9 0,2-4 0,9-5 0,-17-6 0,0 1 0</inkml:trace>
  <inkml:trace contextRef="#ctx0" brushRef="#br0" timeOffset="338">2582 1695 9961,'-21'-13'1529,"16"-3"-1349,-37 15-90,24-4-90,-6 24 0,-1-14 0,22 33 90,-15-15-90,16 18-180,12-4-269,13-7 179,26-13-90,-9-8 360,5-9 0,-12 0 0,12-18 0,-12-10 45,-10 4 0,-2-2 225,-1-18 449,-4-9-539,-11 24-90,-5-4 270,0 14-360,0 30 0,0 20-90,0 12-1709,0 22 720,17-32-1,-12 7-179,27-16 1259,-29-4 0,28-3 0,-11-2 0</inkml:trace>
  <inkml:trace contextRef="#ctx0" brushRef="#br0" timeOffset="616">2985 1621 9422,'0'-15'1529,"0"3"-720,0 2-809,17 23 90,-13 2-90,27 5 0,-28 9 0,18-25 0,-19 30 0,12-17 0,-7 3 360,3 3-270,-2-16-90,-5 4-270,6-28 0,-2 12-1169,11-51 720,-5 32-271,0-8 1,1-3-630,3 4 1619,8-10 0,-8 19 0,2 1 0</inkml:trace>
  <inkml:trace contextRef="#ctx0" brushRef="#br0" timeOffset="997">3708 1548 10321,'-35'-19'810,"3"3"-720,17 38 0,6 9-90,9 13 0,0 0 0,18-10 0,-13-3 0,29 10 0,-15-12 0,0 3 0,9-13 0,-16-5 89,14-7-89,-5-17 0,-6 6 0,-2-37 0,-6 20 0,1-24-89,-2 7 89,0-4 0,1-20 89,-2 14-134,0 11 1,0 0 44,2-1-360,6-12 90,-3 29-180,3 4-269,-1 14 89,2 3 90,2 0-899,13 16 309,-4 8 1130,11-3 0,-8 21 0,3-14 0</inkml:trace>
  <inkml:trace contextRef="#ctx0" brushRef="#br0" timeOffset="1264">4537 1493 10321,'-44'-28'1529,"-1"2"-1529,3 15 90,8 4 90,-2 7-180,22 16 0,-8-12 0,20 28 90,-10-28-90,11 44 0,-2-30 0,19 14 0,3 0 0,-10-5-45,24-3 0,4-3-135,-18-5-719,43 5 359,-35-12 90,11-1-1529,-5-6 810,-10-2 1169,6 0 0,-14 0 0,0 0 0</inkml:trace>
  <inkml:trace contextRef="#ctx0" brushRef="#br0" timeOffset="1964">4748 1502 8612,'-4'-13'990,"-1"1"-1,-10-10-809,1 9 90,-16-11-90,11 14 89,-18 2-89,13 6-90,-20 1 0,17 18-90,-25 6 90,28 22-90,-12 1 0,28-7 0,1 3 0,7-21-270,38 16 0,-28-22-179,49 8 359,-34-17-90,16 0 0,-6-4 180,-9-2 0,-12-17 90,-4-1 90,-9-20 90,3 10 0,-4-3 179,0 1-359,0 9-180,0-7 90,0 16-449,0 23-1350,21 6 449,6 7-89,-1 9 1439,16-19 0,-26 15 0,19-9 0</inkml:trace>
  <inkml:trace contextRef="#ctx0" brushRef="#br0" timeOffset="2360">5075 1726 8972,'0'0'0</inkml:trace>
  <inkml:trace contextRef="#ctx0" brushRef="#br0" timeOffset="2548">5053 1400 6723,'0'0'0</inkml:trace>
  <inkml:trace contextRef="#ctx0" brushRef="#br0" timeOffset="3015">5120 1308 9422,'0'-4'1259,"-12"0"-989,9 2-90,-9-1 0,12 0 809,0 0-899,0 22 450,39 21-450,-30 4-610,21-17 1,1-1 609,-13 7 90,18-1-6,1 6-84,-10-11 90,8 1 0,-12-14-90,-1-8-90,0-1 0,8-5-90,-7-23-270,9-11-90,-16-12-270,-7 11 1,0 1-180,-4-10-181,1-16-1258,-6 6 809,0 16 1529,0-8 0,0 26 0,0 2 0</inkml:trace>
  <inkml:trace contextRef="#ctx0" brushRef="#br0" timeOffset="3531">5687 1603 9602,'19'15'539,"1"-2"-449,9-5-90,-6-4 90,17-20-180,-16 12 90,3-22 0,-1-3 90,0 9-90,-2-11 0,-3-2 0,-5 5 90,-1-18 0,-10 21-180,-4-10 180,-1 19-180,-16-1 180,-4 11-90,0 23 0,-6 6 0,23 21 0,9 0 90,-2-10-90,30 1 0,-8-24 0,23 7 0,-8-16 0,18 4 180,-25-21-90,13 12-90,-3-43 0,-12 24 0,-6-11 0,-2-3 0,-1-7 0,-6 2 0,-2-3-317,-5-12 452,-3 4 0,-3-1-1446,-2-12 1581,-1 23 0,-2-2 0,-8 3 0,-3 2-90,-7-16-180,1 12 0,-2 4 629,-8 10-449,4 13-90,12 53 0,4 14-707,7-17 1,2 2 706,-1 27-90,11-29 0,1 1-45,-11 2 0,3-1-90,21 0 1,3 0-136,-14 0 0,0-2 0,12-1 0,6-1-1439,9 10 0,2-2 584,-8-12 1,2-1 1124,14 7 0,1-4 0,-10-13 0,0-3 0,1-1 0,0 0 0</inkml:trace>
  <inkml:trace contextRef="#ctx0" brushRef="#br0" timeOffset="5547">8590 1368 10681,'0'-32'1169,"0"1"-899,0-1 0,-19 4 90,15-1-270,-35 5 0,34 2-90,-35 3 0,34 6 0,-33 3 0,35 3 0,-33 3-90,22 2 180,-5 23-180,10 5 0,10 12 90,17-3-90,-12-9 0,40-2-90,0 3 90,13-14-1872,7 0 1962,-15-13 0,-2 0 504,-3 0-594,9-19 90,-18 14 270,8-30 0,-31 14-90,0-13-180,-13 4 1368,-19 14-1368,15 29 0,-15 26 0,19 13 0,0-9 0,0 1-708,0 13 393,-1-19 0,2 2-1034,8-2 0,1-2-630,-6 19 1979,5-19 0,1-2 0,2 11 0,3 0 0</inkml:trace>
  <inkml:trace contextRef="#ctx0" brushRef="#br0" timeOffset="6264">9538 1151 9332,'0'-29'1259,"0"0"-899,0 3 0,0 0-181,0-2-179,0 8 270,0 0-270,0 32 0,0 16 0,0 14 0,0 6-826,0-7 736,0 0 180,0-1-1,19-4-178,-15 6-1,34-15-180,-15 5 180,11-23-270,9-1 360,-16-23 0,6 11 0,-2-45 0,-11 26 90,-6-9 0,-2-2 90,-2 0 180,-2-21-181,-5 28-358,-3-6 269,0 15 736,0 31-736,0 7-270,0 20-179,20-2-361,-14-10-809,29 9 719,-12-19-719,18 15 1529,-4-30 0,0 10 0,-10-13 0</inkml:trace>
  <inkml:trace contextRef="#ctx0" brushRef="#br0" timeOffset="6619">10247 1138 9871,'0'46'360,"0"-8"-360,0-5 0,0-10 0,21-10-90,-15 11-180,33-20 180,-35 20 0,35-21 90,-22 6 0,20-9 0,-1 0 0,-10-16 90,11-6 90,-22 1 90,-1-19 450,-10 24-360,-4-26-450,-16 15 269,12 2-268,-24 11 178,25 35-89,-10 2 0,13 27 45,8-16 0,1 1-135,-5 24-437,15-6 0,0 0 527,-13 13 0,15-25 0,-1-2 0,-15 13 0,29-7 0,-30-5 90,19 5-180,-21-18 180,6 6-180,-8-23-1259,-18 0 449,-5-10 900,-23-44 0,4 15 0,20-4 0,0-1 0</inkml:trace>
  <inkml:trace contextRef="#ctx0" brushRef="#br0" timeOffset="7215">11412 1004 10141,'6'-19'810,"-2"3"-810,-3 1 90,-1 3 0,0 5 179,-26 1-358,-1 4 89,-24 22 89,25 12-44,7-4 0,4 3-45,11 21 0,-6-17 0,5-2 0,24 4 90,-15 9-180,41-23 90,-21-10 0,26 3 0,9-15-90,-11 7 90,-11-14 0,0-7 0,4-18 0,-12 3 0,-3-3-466,0-23 466,-4-5 45,-15 23 0,-3 1 45,-3-22 45,-7 6 0,-1 1 315,3-10-135,-11 11 0,-4 2-315,-2-2 0,-1-9-90,-7 24 90,26 16 90,-10 1-90,13 34 0,0 16 90,0 11-90,7-5 0,3 1 0,8 14-847,0-4 0,-1 0 847,1 11-315,-5-14 0,0-1-20,1 4 65,0 8-1169,6-20 719,-14-13-449,4-1 1169,-24-17-90,-14-17 270,-25-14 90,6-8 89,-4-5 181,24 13 0,2 0 1338,-14-13-1653,11 6 0,3 0-45,0-1-90,5-17 0,14 24-450,37-10-269,-6 18 346,29-4-1516,11 10 359,-12 4 1319,-18 4 1,1 1-1,14 2 1,-1 0-1</inkml:trace>
  <inkml:trace contextRef="#ctx0" brushRef="#br0" timeOffset="7380">12122 920 9152,'0'6'1079,"0"1"-989,0-1-180,0 0 180,0 0-180,0 0 90,0 3-450,0 2-449,19 0-2069,-14 6 2968,31-3 0,-32 4 0,13-5 0</inkml:trace>
  <inkml:trace contextRef="#ctx0" brushRef="#br0" timeOffset="7530">12078 674 9422,'-6'-16'0,"1"3"-90,5 6-2609,0 4 2699,23 2 0,-17 1 0,18 0 0</inkml:trace>
  <inkml:trace contextRef="#ctx0" brushRef="#br0" timeOffset="7880">12530 945 8972,'3'7'1259,"1"3"-719,-1 5-450,-1-3-90,-1 8 0,-1-11 0,0 4 0,0-8 0,0 1-900,0-4 810,0-16 90,0-6 0,0-10 0,15-1 180,-11 6-90,11 1 360,0 0-270,-11 6 180,24 2-91,-14 9-179,14 19-90,-7-8 45,0 30 0,-2 6-45,4-9-90,0 16 0,-1 1-359,1-7-1151,6 9 880,-10-22-89,2-4-1440,7-6 2249,-4-8 0,6-4 0,-7-6 0</inkml:trace>
  <inkml:trace contextRef="#ctx0" brushRef="#br0" timeOffset="8166">13015 588 9691,'0'-23'900,"0"5"-91,0 8-539,22 28-180,2 16 90,2 15-971,12 5 701,-23-10 180,18 4-90,-10 0 0,-1-2-90,7 12 180,-7-19-42,15 11-48,-16-31 0,14-3-90,-16-13 90,7-23 270,1-9-90,-7-10 270,13-13-540,-16 22 180,6-11 0,-12 27 500,0 1-590,-4 13 153,-2 0-1143,0 19-719,-3 15 1709,-2 0 0,0 1 0,0 29 0,0-27 0,0-1 0</inkml:trace>
  <inkml:trace contextRef="#ctx0" brushRef="#br0" timeOffset="8314">12395 1846 12300,'-8'0'-6027,"4"-15"6027,18-5 0,-10 1 0,13 1 0</inkml:trace>
  <inkml:trace contextRef="#ctx0" brushRef="#br0" timeOffset="10300">14515 1221 10501,'24'-46'1619,"13"6"-1529,-32 2-1497,27 5 1497,-20-3-3158,14-2 3068,-8-4 180,0 0 735,-2 0-915,-1 2 270,5-23-180,-9 28-180,3-19 90,-12 42 575,0-1-575,-2 27 3416,0 18-3416,0 14 0,0 5-45,0-14 0,0 4-1129,-2 15 1,1 7 0,4-7 723,8-14 0,1-1-300,-3 9 1,-2 6-1,3-9 210,4-13 1,1-2 539,4 18 0,-1-2 0,-3 0 0,16 10 0</inkml:trace>
  <inkml:trace contextRef="#ctx0" brushRef="#br0" timeOffset="10447">14705 1521 9422,'-18'-32'719,"-2"0"-539,19-3-180,-5 7-180,24-23-270,15 21-360,-1 5 1,3 0-1165,-4 11 1,1 0 1973,6-4 0,-1 1 0,19-3 0,4 1 0</inkml:trace>
  <inkml:trace contextRef="#ctx0" brushRef="#br0" timeOffset="10630">15392 845 9961,'0'-6'1350,"-13"2"-1350,10 23 0,-10 7 0,13 13-90,19 13-810,-15-18-269,31 11-1350,-20-6 2519,4-10 0,1 3 0,-8-13 0</inkml:trace>
  <inkml:trace contextRef="#ctx0" brushRef="#br0" timeOffset="10782">15317 597 9871,'-9'-16'540,"7"2"-1799,-7 29-270,26 7 1529,-13 18 0,32-1 0,-13-7 0</inkml:trace>
  <inkml:trace contextRef="#ctx0" brushRef="#br0" timeOffset="11130">15723 1154 9422,'3'6'1619,"2"0"-1080,-2-2-89,10-2-360,-2-1 0,17-15-90,-6 10 0,24-27 0,-14 5 0,-3 3 0,0-2-90,6-19 45,-3 7 0,-2-1 45,-5-5 0,-7 2 0,-4 0 90,-9 1 0,-3-26 0,-23 32-90,15-8 0,-31 14 810,21 11-541,-16 3-179,17 29-90,2 17 45,10 10 0,6 4-45,7-13 0,4 0-2191,-1 27 1,4-3 1695,4-26 0,3-3-1304,8 19 0,2 0 1692,-12-21 0,1-2 0,10 7 0,0-3 1,18 7-1</inkml:trace>
  <inkml:trace contextRef="#ctx0" brushRef="#br0" timeOffset="11580">16577 1226 9422,'16'0'2158,"-4"0"-1978,6-14-180,-4 10 180,18-28-270,-9 5-1031,11-9 1211,-9-3-90,-2 10 90,0 1 0,-2-11 90,-7 10-2,-2-11-88,-9 20 0,-19-2 90,-5 15-270,-20 21 180,3 18-180,14 11 853,9 6-2832,15 8 0,0-13 1973,20 14 1,4-21 0,20-2 0</inkml:trace>
  <inkml:trace contextRef="#ctx0" brushRef="#br0" timeOffset="13963">17987 595 10051,'7'-20'1529,"-1"5"-1529,-1 5 90,-2 3 270,-1 2-360,-2 16 0,0 13 0,0 8 0,0 8 0,0-4 0,0 4-540,0 6-764,-6-1 0,-1 2 494,3 15 45,-1-4 1,-3-1 630,-3-4 1,8 11-1,-8-24 1</inkml:trace>
  <inkml:trace contextRef="#ctx0" brushRef="#br0" timeOffset="14597">17733 1134 8522,'-5'-27'270,"2"2"-180,1-14-90,21 14 90,10-17-180,12 21-135,-8 7 0,0 2-135,14 1 90,-4 6 1,1 1-1754,10 2 1933,-18 0 1,0 3 44,-1 7 0,-1 1 45,17-5 100,-12 11 1,-2-1 438,1-10 1,11 8-270,-29-12 899,-1 0-1169,-32 0 0,-5 0 0,-19 18 1376,17 7-1376,5 11 0,15 1 0,0 4-90,0-10 90,26 14-90,3-28 45,6-3 1,2-2 44,8-10 0,-10-8 0,-2-2 0,-4 3 44,-6-24 1,-2-4 45,-1 8-124,2-34 484,-16 25 0,-2-2-270,-4 2 180,0-10-360,0 13 0,0-8 0,0 22 0,-14 4 0,11 33 0,-10 7 90,30 27-90,1-14-360,20 8 90,-9-31 270,2 15 659,-8-29-929,1 10 90,-1-13 90,5 0 180,-7 0-90,3-18 90,-13-5 360,-1-19 0,-8 7-361,-1 4-89,-1 11 90,0-1 0,0 30-180,0 6-629,19 22-2070,2 13 990,2-18 1597,14 10 1,-20-17 0,19 1-1</inkml:trace>
  <inkml:trace contextRef="#ctx0" brushRef="#br0" timeOffset="14764">19508 888 10141,'0'-17'-1169,"-13"7"-2055,10 21 3224,-11 8 0,14 2 0,0-7 0</inkml:trace>
  <inkml:trace contextRef="#ctx0" brushRef="#br0" timeOffset="14947">18592 645 11311,'-22'-27'809,"4"2"-719,9-1-90,3 8-90,32-6-180,-19 13-1844,38 4 1,10 4 2113,-13 0 0,9 1 0,2 1 0,3 1 0</inkml:trace>
  <inkml:trace contextRef="#ctx0" brushRef="#br0" timeOffset="15346">19758 873 11490,'-17'-17'90,"3"2"-90,14 3 0,0 21 0,17-9 0,-13 36 0,13-17 0,-3 20 0,-10 4 0,22-10 90,-24 6 90,19-11-270,-19-8-90,11-5 180,-11-9 0,5-6 0,-4-18 0,7-10 0,-2-10 0,4-4 90,-2 7 0,0 3-270,-1 2 360,2 6-90,-3 2 0,1 11-90,-2 2-90,5 33 90,-3-18 90,5 45-719,2-10-451,0 13-134,-2-18 0,2 0-876,6 5 2090,10 9 0,-2-23 0,1-3 0</inkml:trace>
  <inkml:trace contextRef="#ctx0" brushRef="#br0" timeOffset="15747">20548 997 9602,'-39'0'89,"1"0"181,19 19-270,5 0 90,14 21-90,0-5 90,21-4 0,5-7 0,18-12 90,0-6-90,-21-24 90,7 14 0,-27-36 269,16 23-179,-18-21-90,5 9-90,-6-1 0,0 2-90,0-4 90,-16 10 90,-2 27-180,-1 35 0,5 23-768,12-5 0,4 2 768,6-18 0,1 1 0,0 7 0,0 6 0,2-5 90,7-2 0,1-2-135,2 14 0,2 0 90,2-5 0,2-3-45,-7-14 0,1-1 179,13 18 1,1-3 374,4-2-464,-13-19 0,-2-3 0,-6-5-720,-2-6-179,-37-13-1890,-23-23 810,-11-7 1648,20 8 1,-1-2 0,6-1-1,-1 1 1,-1 3 0,-1-1 0</inkml:trace>
  <inkml:trace contextRef="#ctx0" brushRef="#br0" timeOffset="16592">21100 996 13020,'44'0'134,"-8"1"1,1-2-135,20-15-60,-7 6 0,9-1 1,1-2-1645,-13 2 1,1-2 0,0 0-1,3 1 1704,6-1 0,3 1 0,0 1 0,-1 1 0,-8 2 0,0 0 0,-2 1 0,-2 2 0,-1 1 0,1 1 0,-1 0 0</inkml:trace>
  <inkml:trace contextRef="#ctx0" brushRef="#br0" timeOffset="17230">23010 730 10591,'-7'-8'809,"0"1"-898,1 0 89,2 4 899,0 0-899,3 24-90,0 12 0,1 13-1384,0 8 844,0-10 0,0 2-449,0 0-540,14 13 629,-10-19 990,10 7 0,-14-23 0,0-4 0</inkml:trace>
  <inkml:trace contextRef="#ctx0" brushRef="#br0" timeOffset="17822">23187 801 9781,'-33'-19'1080,"14"3"-1080,-9 6 180,-2 0-180,1 5 90,-17 1 179,25 21-269,-16 6 0,18 11 90,-7 15-90,16-17 90,0 9-180,8-2 180,2-11-180,17 11 90,9-21-269,28-1 89,-6-12-823,6-3 1003,-13-2 0,1-22 0,-2 16-139,-14-19 1,-2-3 138,10 8 135,-12-8 0,-3-2-45,-3 1 540,-4-19-540,-9 20 0,-3-3-90,0 7-90,0 9 90,-14-2 963,10 26-963,-10 11 406,33 12-856,0 16 1,3-16-1440,6 23 989,-8-24-89,-2 7 989,19-7 0,-25-12 0,17 4 0</inkml:trace>
  <inkml:trace contextRef="#ctx0" brushRef="#br0" timeOffset="18167">23610 832 10141,'0'-21'540,"0"3"-360,0 3-180,0 24 0,18 8 0,-1 23 0,4-9 0,2 11 0,-9-19-90,6 10-630,-4-16 540,-5-4 90,-2-8 90,-2-22 0,0 13 0,4-45 90,0 29-90,8-40 270,-5 32 180,8-9-270,-8 14 0,2 11-180,-3 1 90,-1 11-180,0 0 180,6 19-90,-5 11 0,12 27-90,-11-5-405,0-16 0,0-1-738,3 5 333,8 11-179,-4-23 1079,2-5 0,2-10 0,1-6 0</inkml:trace>
  <inkml:trace contextRef="#ctx0" brushRef="#br0" timeOffset="18532">24405 562 10231,'0'-26'270,"0"4"809,-14 5-989,10 35-90,-10 8 0,14 22 0,9-16 0,0 1 0,-4 10 0,11-7 0,3-1 0,-1 6 0,3 7 0,3-11 0,-13-14 0,8 4-90,-5-19 90,-4-2 90,-2-6 0,6-22 0,-3-4 90,21-24-90,-15 7-90,16 8 0,-18 15 0,10 10 0,-10 25 0,11 12-180,-12 9 0,4 6-629,-6 8 89,-3-11-1079,-2 24 720,-4-31 1079,-3 12 0,-17-30 0,-5 1 0</inkml:trace>
  <inkml:trace contextRef="#ctx0" brushRef="#br0" timeOffset="18730">23473 420 10231,'-4'-24'1169,"0"-8"-1079,30 12 0,32-12 0,-2 21-593,-10 4 0,-2 1 323,-2 5-1304,-10 18 0,-2 5 45,2 3 1439,-6 36 0,-15-20 0,-11 3 0</inkml:trace>
  <inkml:trace contextRef="#ctx0" brushRef="#br0" timeOffset="19214">21215 1273 8432,'0'-7'1080,"0"2"-721,-13 0-89,10 1-90,-9 0 2069,12 0-1889,0 23-91,16 5-179,15 14 0,9 0-90,-4-15 0,2 1 0,14 14-936,1-3 1,3-1 755,-20-13 0,2 0-510,8 3 1,5 2-1,-4-3-30,0 0 1,-1-1 209,-6-4 0,2 2 1,-2-1 509,4 2 0,-3 0 0,0-1 0,0 1 0,-1 0 0,1 1 0</inkml:trace>
  <inkml:trace contextRef="#ctx0" brushRef="#br0" timeOffset="20497">23200 2109 9781,'-11'-8'1260,"0"1"359,3 3-1709,27 14 180,13 12-90,15 10-1778,1 4 1778,-12-3 0,-8-6 0,0 0 186,14 19-141,-10-6 0,-2 2-45,1 8-570,-14-18 0,-1 0 570,-1 11 0,-6-5 90,-4-2-270,-5 8-179,-24-14-1440,-9 10 90,-15-26 1709,14-5 0,1-5 0,-11-18 0,-12-7 0</inkml:trace>
  <inkml:trace contextRef="#ctx0" brushRef="#br0" timeOffset="20681">23332 1772 10951,'11'-4'-90,"-2"1"90,-4 1 90,0 1-1080,8 1 181,-3 0-990,17 0 270,-3 14 1529,14-10 0,-4 10 0,3-14 0</inkml:trace>
  <inkml:trace contextRef="#ctx0" brushRef="#br0" timeOffset="20947">24148 1815 11490,'-35'0'180,"15"14"90,-12-11-360,27 28 180,-26-15-180,28 17 180,-11 10-180,14-9 180,29 25-90,-22-24 0,20-13 0,6 0-90,6 16 180,14-12 540,-5 10-540,-14-20-90,-17 1-270,0-12-450,-45-1-539,4-4-450,-13 0 0,-4 0 1709,-15 0 0,14 0 0,0 0 0,-23 0 0</inkml:trace>
  <inkml:trace contextRef="#ctx0" brushRef="#br0" timeOffset="21617">21167 1689 10051,'26'51'1529,"-20"-8"-1394,19-18 0,3-1-1690,-4 19 1555,1-19 0,1 1 45,-4 1 0,1 4 0,14 15 0,1 3-45,-8-10 0,3 4 0,0 3 0,6 8 0,1 1 0,-6-5-1071,-6-8 0,-4-4 0,2 3 1071,5 6 0,2 4 0,0 0 0,-4-5 45,6 14 0,-4-4 100,0 2 0,1 2-145,-3-5 0,1 3 0,-2-3-265,-7-12 1,-2-2-1,3 3 242,1 5 1,2 4 0,1-1-1,-4-5 68,5 8 0,-2-2-75,1 1 0,1 3 0,-2-7 75,-5-8 0,-1-2-270,4 10 1,-1-2-586,2 8-539,-4-3 285,-5-7 1064,0 10 0,-6-17 0,2 8 0</inkml:trace>
  <inkml:trace contextRef="#ctx0" brushRef="#br0" timeOffset="22048">23810 3620 10771,'2'-19'1349,"-16"3"-989,-11 9 0,-9 3-270,-5 4 0,4 0-90,-4 20 0,-3-15 0,-1 36 0,-11-11 0,16 11 0,14-12 0,3-1 0,6 7-450,6 0 0,7-1-270,27 0-629,-8-4 0,4-3 0,32-8 1291,6 1 0,-8-15 0,2-2 0</inkml:trace>
  <inkml:trace contextRef="#ctx0" brushRef="#br0" timeOffset="22349">24213 3707 11400,'0'-19'720,"0"6"-450,-19-7-270,14 11-90,-33 0 90,20 6 0,-14 2 0,17 19-180,6 2 180,34 22 0,-19-10 90,45 2-180,-31-9 90,24 0 180,-12-1-360,1-1 720,3 5-180,-18-9 179,14 6-539,-29-15 90,10 1-90,-13-7 0,-44-1-270,18-3-720,-13 1 1,-2-2-720,5 1 1709,-20 0 0,37 0 0,-2 0 0</inkml:trace>
  <inkml:trace contextRef="#ctx0" brushRef="#br0" timeOffset="22511">25028 3793 12930,'18'0'-180,"-4"0"-720,-6 0 900,-4 0 0,-24 0 0,-7 0 0</inkml:trace>
  <inkml:trace contextRef="#ctx0" brushRef="#br0" timeOffset="23863">21247 2187 8342,'0'-11'450,"0"0"-180,0 3-90,13-1 90,-10 3-1,11 0-89,-14 0-90,0 2-90,0 1 630,0 1-630,0 17 90,16 16 0,-12 13-321,12-15 1,0 1 410,-12 29-135,12-25 0,3 2-1010,-10 3 1,-1 2 1009,8 3 0,2 2 0,-3 1 0,0 3 45,-1 1 0,1 3 0,0-1 0,3 8 0,1 5-54,-4-15 0,3 9 0,0 2 0,0-1 0,-2-7-6,1 1 0,-3-5 0,3 5-30,1 3 0,3 8 0,0 3 0,0-4 0,-3-7 30,0-3 0,-2-7 0,2 5-30,-1-4 0,3 6 0,0 1 0,0-2 0,-2-5 0,1 3 0,-1-5 0,2 4 0,3 6 0,2 7 0,1-2 0,-3-6 0,-4-11 0,-2-4 0,1 3-338,6 14 1,2 6 0,1 0-1,-5-7-202,2 1 1,-2-1-338,-3-8 0,1 6 0,0-1 0,-4-8 877,-1-1 0,-2-4 0,3 12 0,0-2 0,-7-18 0,0 0 0</inkml:trace>
  <inkml:trace contextRef="#ctx0" brushRef="#br0" timeOffset="24830">22863 5885 10861,'-8'0'809,"2"-13"-449,3-7-180,20 3 90,-13-18-180,43 20-1084,-20-19 1084,28 6-90,-21 7 0,1 0 90,16-10-90,-7 5 0,-1 2 180,1-2 90,10-4-270,-27 14 0,-6 3 239,-11 0-239,2 0 0,-11 1 0,-18-2 0,12 5 0,-39 2 0,13 4 0,-9 2 0,0 18 0,7 9 0,8 26 0,5-6 0,12-11 0,7-1 395,22 9-1070,-6-6 0,3-2-404,27 4 494,-20-15 1,2-1-721,6-4 1,1-2 1179,19 5 1,-16-9 0,0-3 0,15 0 0</inkml:trace>
  <inkml:trace contextRef="#ctx0" brushRef="#br0" timeOffset="24997">23755 5707 10771,'-21'-14'270,"4"1"449,17 2-629,0 2 0,0 3-90,28 2-540,11 3-269,18 19-585,-7-10 0,0 5 719,-22 8 0,1 0 523,16-10 0,-1 0 0,0 27 0,0-16 0</inkml:trace>
  <inkml:trace contextRef="#ctx0" brushRef="#br0" timeOffset="25167">24135 5562 10321,'-29'-13'0,"0"3"90,1 5-180,-11 2 90,13 27 0,-16 16-540,22 15-159,8-25 0,0 3 699,5 6 0,2 1 0,-2 22 0,5-20 0,0 0 0</inkml:trace>
  <inkml:trace contextRef="#ctx0" brushRef="#br0" timeOffset="25446">24775 5661 11490,'0'-13'0,"0"2"90,-21 2-90,1 5 0,-24 1 0,6 24 90,14 6-809,-10 27-181,31-12-1348,-13 14 539,16-25 1709,17 8 0,-13-18 0,13-1 0</inkml:trace>
  <inkml:trace contextRef="#ctx0" brushRef="#br0" timeOffset="26047">24877 5713 10681,'0'30'-180,"17"4"0,6-6 0,12-9-90,0-7 270,8-6-180,-10-4-89,23-13 269,-26 7 0,-6-19 0,-3-4 90,0 4 89,-5-19 1,-4-4-90,-3 0 180,-3 0 0,-2 0-90,-4 1 0,-8 10 0,-1 0-90,4-1-270,-29-12 180,29 28 90,-26 2-90,28 30 90,-11 15-180,14 12 135,8-6 0,1 1-45,-5 12-222,12-15 0,1 0 222,-13 13 90,38-3-90,-22-4 0,9-15 0,3-2 0,9 6-45,-3-12 0,1-4 45,10-4 45,-9-15 0,0-4-135,6-7 90,-11-8 0,-2-6 0,2-9 0,-15 11 0,-1-2 0,-7-4 0,-3 0 0,1-24 45,-5 7 0,-2 0 90,-1 21 0,-4 0 179,-8-24 1,-6 0-135,3 25 0,-3-1-30,0-6 0,-3-5 0,-1 8-195,-4 9 0,0 2 180,3-15 0,1 5-135,-12 19 0,17 20-90,6 17 270,5 46-180,3-9-174,-2-16 1,1 3 173,11 11 0,0-1-153,-7-11 1,1 1-208,6 4 0,5 5 1,0-5-136,1-6 0,1 0-285,0 3 1,2 3 0,1-5-121,4-6 1,1-1 593,0 9 0,0-2 1,13 8-1,2-3 0</inkml:trace>
  <inkml:trace contextRef="#ctx0" brushRef="#br0" timeOffset="27031">22860 6437 9602,'41'0'-900,"-8"0"540,1 0-90,-5-16 1,7 13 449,-5-12 0,2 0 0,21 11 0,-16-3 0,0 0 0</inkml:trace>
  <inkml:trace contextRef="#ctx0" brushRef="#br0" timeOffset="27169">24260 6501 9332,'46'16'270,"-3"-7"-360,-2 6-180,-3-9 270,-3 3 0,1 0 0,10 1 0,-9-4 0,-1 1 0</inkml:trace>
  <inkml:trace contextRef="#ctx0" brushRef="#br0" timeOffset="27331">26477 6388 11325,'42'-6'270,"1"1"0,-2-1 0,-2-1-225,-3 3 0,1-2-45,5-1 0,-1-1 90,17-2-720,-15 3 1,-2 0-991,4 1 1620,-11 4 0,-1 0 0,5 1 0,7 1 0</inkml:trace>
  <inkml:trace contextRef="#ctx0" brushRef="#br0" timeOffset="27497">28625 6278 13649,'31'-5'-450,"-5"3"-719,-5-7-450,-9 4-1979,-3-5 3598,-4 5 0,-2 1 0,-2 4 0</inkml:trace>
  <inkml:trace contextRef="#ctx0" brushRef="#br0" timeOffset="29697">8300 3207 12480,'0'-19'899,"0"1"-809,-21 3 90,15 1 180,-31 5-180,10 3-270,-7 4 180,-7 23-180,10-15 180,0 40-90,2-24 0,4 22 0,12-10-180,-1 2 0,12-4-270,-4 1-495,33-10 1,9-2 135,4 5-849,22-10 0,4-4 1478,-30-7 0,0-5 150,6-5 0,5-4 1,-3 3 29,-2 4 0,-2-2 44,12-15 1,0-4 315,-8 11 0,-3-2-135,-12-4 0,-1-2 269,8-1 1,-5 1 45,-10-3-180,-4-9-90,-37 14-91,-5 5-268,-22 5 178,21 24 1,-16-13-90,25 44 90,-6-27-90,11 38 0,31-30-90,-15 9 180,45-17-90,-22-3-90,31-8 135,-22-5 0,0-2-45,22-2 0,-11-7 0,-1 0 1825,5 3-1915,6-30 0,-29 30 90,-14-37-179,-6 24-361,-8-33-90,0 21-1079,-30-21 630,-11 24 1079,5 5 0,-1 3 0,-20 0 0,3-4 0</inkml:trace>
  <inkml:trace contextRef="#ctx0" brushRef="#br0" timeOffset="29896">9315 2637 11311,'0'-10'269,"0"2"-179,0 1-90,-16 3 0,13 27 0,-13-4-899,7 24-2609,7 17 3508,-7-10 0,8-15 0,2 0 0,-1 17 0</inkml:trace>
  <inkml:trace contextRef="#ctx0" brushRef="#br0" timeOffset="30130">9968 2859 11940,'-18'15'450,"-7"12"-540,22 9 90,-7 10-521,10-7 521,0 7-270,0 0-585,-2-12 1,4 1-136,15 15 91,-13 13-990,13-9 1889,-17-16 0,0 5 0,0-18 0</inkml:trace>
  <inkml:trace contextRef="#ctx0" brushRef="#br0" timeOffset="30247">9802 3384 10321,'0'-31'0,"0"2"-90,0 9-90,0-1-359,21 0-1800,29-22 905,2 16 1358,-17 6 0,-1 0 0,10-3 0,1 1 0</inkml:trace>
  <inkml:trace contextRef="#ctx0" brushRef="#br0" timeOffset="30764">10328 2865 11311,'-14'16'629,"3"9"-629,11 13-90,0 4 180,0-5-1566,15 5 1386,-11 1 180,24 1-90,-25 1 467,24 15-557,-13-16-540,-2-6 0,1-3 128,0-5-38,1 8-629,-13-28 1079,5-24 180,-6-9-90,0-12 923,0-4-923,14 9 270,-10 0 180,10 1-1,-1 4-359,-9 1 180,23 11 319,-12 3-499,18 28-90,-9-14 90,3 35 0,6-11-90,-6 9-135,-1-13 0,2-3-45,6-6 0,-3 2 0,1-4-89,5-10 269,-1 5 0,-2-5 0,-1-23 0,13-7 89,-34-11 181,-4-12 180,-6 19 180,-25-19-540,-1 23 0,-3-5-180,-10 21 180,33-4 269,-26 13-179,27 10-270,-9 18 180,12 8-450,18 24-449,-13-22-406,30 1 1,6-1-225,-10-3 1350,7-7 0,3-5 0,-5-10 1,0-4-1</inkml:trace>
  <inkml:trace contextRef="#ctx0" brushRef="#br0" timeOffset="30969">10785 2868 9781,'-4'-2'540,"19"1"-1080,7 1-1079,24 14 180,2-11 1439,-9 23 0,-3-24 0,-13 10 0</inkml:trace>
  <inkml:trace contextRef="#ctx0" brushRef="#br0" timeOffset="31148">11290 2569 9781,'24'-7'720,"0"1"-540,-3 6-180,3 20 0,-8-1-900,2 42-629,-11-16-127,-4-12 0,-1 1 1656,-1 22 0,-1 4 0,0 2 0</inkml:trace>
  <inkml:trace contextRef="#ctx0" brushRef="#br0" timeOffset="31647">12050 2820 11850,'-37'-23'1080,"4"1"-900,9 4-1,8 0 271,5 5-90,6 4-360,22 29 0,6 39-90,-2-29 0,3 3-867,-1 23 0,-3 0 732,-7-23 0,0-1 0,7 10 0,-3 1-315,-8-3 1,-2-2-1,13 19 0,-7-15 1,-4-2-1,-7-1 0,8 4 271,-10-22 179,0-6 90,0-4 270,-16-6-1,-3-2 721,-17-22-450,17-9 269,-12-26-809,16 7 334,-2-3-334,7 13-90,10 3-180,0 1-809,0-7 629,26 13-719,11-9 629,17 23 540,-16 5 0,1 1 0,16 4 0,-19 2 0,0 0 0</inkml:trace>
  <inkml:trace contextRef="#ctx0" brushRef="#br0" timeOffset="32115">12710 3110 9961,'0'20'90,"0"0"0,-21-6-180,15 11 180,-29-7-90,31 21 0,-10-18-450,14 12 181,0-19-361,24 0 360,4-9 0,27 0 270,-16-5 0,7-19 540,-19-1 449,-6-17-449,-9 3-630,-12 4 360,0 8-180,-14 10 0,10 27-90,-10 9 0,14 23 90,21-10-90,-16-1-270,32-14 0,-14 5 0,9-15 0,10 7 270,-17-17 0,15 3 0,-20-25 90,4 15 0,-13-33 270,-2 34-180,-4-34 809,-2 13-629,-2-8 90,-1 3-270,0 8-540,0 33-1439,14 1 450,3 35-180,1-13 1529,10-1 0,-24-21 0,10-3 0</inkml:trace>
  <inkml:trace contextRef="#ctx0" brushRef="#br0" timeOffset="32264">13445 3024 10141,'0'-6'-629,"0"1"629,0-1 0,0 4 0,0 0 0</inkml:trace>
  <inkml:trace contextRef="#ctx0" brushRef="#br0" timeOffset="32463">12888 2476 11131,'18'-12'359,"6"4"-449,21 5 270,-21 24-719,18 15-721,-22 13-2431,3 10 3691,-7-5 0,-16 5 0,0 5 0</inkml:trace>
  <inkml:trace contextRef="#ctx0" brushRef="#br0" timeOffset="32881">14058 3031 11940,'-22'-33'360,"5"4"-180,4 2 90,7 7-180,27 8-90,-15 24 0,42-7 0,-30 23 0,-2 3 0,27-6 45,-14 12 0,-3 1-45,4-2 269,-8-9 1,-1-1-90,6 1-270,-2-6 0,-9-11-539,-5-30 89,-3 16-1439,1-55 630,-1 31 1349,-1-10 0,-2-2 0,3-1 0,3-12 0</inkml:trace>
  <inkml:trace contextRef="#ctx0" brushRef="#br0" timeOffset="33164">14703 3200 9961,'22'22'1709,"-2"-3"-989,-1-6-180,8-6-450,-8-2 0,14-20-90,-16 12 0,11-30 0,-16 6 0,3-9-90,-11-1 0,-1 12 90,-3 1 0,0-4 0,0 9-90,-20-3 90,15 11 0,-31 5 0,32 18-90,-11 14-90,15 9-810,17 22 181,-13-21-361,13-5 1,4-1-450,8 2 1438,10 5 1,2-25 0,-13-3-1</inkml:trace>
  <inkml:trace contextRef="#ctx0" brushRef="#br0" timeOffset="33381">14747 2826 11221,'-17'-17'719,"3"0"-449,7 1-180,3 3 90,25-3-180,-16 7 0,26 0 0,7 3-270,-12 0 0,13 1 0,2 2-359,-7 2-1080,22 16 539,-25-12 1170,10 25 0,-21-11 0,0 14 0</inkml:trace>
  <inkml:trace contextRef="#ctx0" brushRef="#br0" timeOffset="33530">15018 2648 10231,'23'-14'450,"-18"2"-450,39-1 90,-39 4-630,40 3-1439,-11 3 360,12 3 1619,3 0 0,-14 23 0,1 6 0</inkml:trace>
  <inkml:trace contextRef="#ctx0" brushRef="#br0" timeOffset="33797">15997 2510 13379,'0'-11'90,"0"3"-90,0 21 0,14 17 0,-11 13 0,25 12-1018,-25-6 479,18 5-361,-18 2-225,4-15 1,3 0 135,-2 19-360,-2-10 0,-1-1 1349,2 2 0,-7 10 0,0-25 0</inkml:trace>
  <inkml:trace contextRef="#ctx0" brushRef="#br0" timeOffset="33930">15852 3100 11400,'0'-31'90,"0"0"-180,17-9-359,-12 9-811,35-12 541,-5 22-1350,27-4 2069,-10 18 0,0 1 0,-17 6 0</inkml:trace>
  <inkml:trace contextRef="#ctx0" brushRef="#br0" timeOffset="34230">16353 3022 10411,'2'18'1079,"0"1"-809,4-3 0,1 0-90,2-1-180,2-1 90,1-1-90,3-1-90,12 3 0,-5-5-270,21 1 90,-15-8 1,20 0 89,-21-3-90,6 0 180,-16 0 90,-4-17 90,-4 13-90,-4-26 450,-2 10 89,-3-16-359,-20 6-180,15 4 270,-27 8-270,29 26 0,-9 9-720,28 32-179,4-6-270,-1 0-1710,16-5 2879,-10-13 0,-2-2 0,-3-16 0</inkml:trace>
  <inkml:trace contextRef="#ctx0" brushRef="#br0" timeOffset="34447">16515 2659 11221,'0'-15'269,"0"5"-269,21 5 0,-16 25-179,32 3-181,-33 23 0,23-11-180,-24 1-1169,8-6-360,-11-7 2069,0 4 0,0-18 0,0-1 0</inkml:trace>
  <inkml:trace contextRef="#ctx0" brushRef="#br0" timeOffset="34580">16480 2478 10771,'22'-27'270,"17"4"-180,-34 3-180,42 7-360,-25 3-360,23 6-1888,11 1 2698,-13 29 0,18-6 0,-18 23 0</inkml:trace>
  <inkml:trace contextRef="#ctx0" brushRef="#br0" timeOffset="35467">17707 2423 11041,'0'-9'629,"0"1"-629,0 19 90,0 18 0,0 33 0,0 1-1769,8-15 1,1 1 1678,-5 14 45,11-10 0,0 1 658,-12 7-703,7-7 0,0-2 0,-2-4 45,-3-12 0,0-4-45,1-13-180,-6-4 90,0-34 1,-17 14 89,13-34 0,4-9 0,-17 12 0,14-18 0,6-2 0,-3 8 44,-2 11 1,4 3-45,18 1 90,-14 0 0,28 23 2474,-16 6-2474,12 28-90,-12-4 0,5 40 0,-16-21 90,3 14-90,-5-15 0,-5-3-180,0-3 0,0-4-629,0-5-900,0-5 1709,-13-4 0,10-6 0,-11-3 0</inkml:trace>
  <inkml:trace contextRef="#ctx0" brushRef="#br0" timeOffset="35731">18173 2706 10141,'16'0'1080,"-3"15"-901,-2-11 91,-1 31-90,2-8-180,-4 13 90,4 15-90,-8-17 0,-1 0 0,1-1 0,-3 0 0,3 23 180,-4-39-180,1 2-450,-1-36 180,0-10-269,0-17-1080,0-23 449,0 22-1439,0-16 2609,0 19 0,0 2 0,0 2 0</inkml:trace>
  <inkml:trace contextRef="#ctx0" brushRef="#br0" timeOffset="36065">18672 2946 10861,'-41'-35'539,"2"1"-628,2 17 178,3 4-178,4 13 89,14 19 89,6 10-178,10 10 89,0 3 0,25-12 0,-19 0 44,31-7 1,4-4-45,-12 0 45,12-1 0,2-5-45,-10-11 90,13-11 0,-26 5-270,-2-58 90,-12 36-360,-15-13 1,-3-1-181,6 6-135,-13 7 1,-4 1-225,-6 0 989,-18-10 0,19 20 0,8-2 0</inkml:trace>
  <inkml:trace contextRef="#ctx0" brushRef="#br0" timeOffset="36267">18772 2810 11400,'17'-12'540,"2"18"-810,22 14-179,-11 12-1260,20 12 719,-18-15 990,-3-1 0,1-2 0,5 5 0,12 9 0</inkml:trace>
  <inkml:trace contextRef="#ctx0" brushRef="#br0" timeOffset="36631">19445 2775 11221,'0'-17'0,"-20"6"-90,0 5 90,-18 25 0,6 10 0,7 11 0,-5 14-270,14-21-630,-6 18 541,14-27-1081,-2 5-179,8-13 1529,0-24 180,2-10 630,0-16 89,0-19-449,0 16 360,0-28-360,0 25-1,0-9 631,0 11-451,0 14-449,16-1-90,2 18 0,1 18 90,12-7-270,-2 47-179,6-26 44,-15 1 0,0 3-1574,20 23 810,-7-15 1079,-7-7 0,1-1 0,5 1 0,10 6 0</inkml:trace>
  <inkml:trace contextRef="#ctx0" brushRef="#br0" timeOffset="36797">19807 2715 10951,'-17'-13'0,"1"6"0,-4 22-180,-3-10-450,21 40-1529,-30-7 450,21 11 1462,-11 4 1,11-17 0,5-1 0</inkml:trace>
  <inkml:trace contextRef="#ctx0" brushRef="#br0" timeOffset="37314">19952 2728 10681,'-20'-20'180,"16"2"-270,-16 4 90,20 2 0,-14 4 90,11 4-90,-11 16-90,14 12 180,0 10-90,0 5 0,17-5 0,-13 1 0,29 3 0,-29-2 0,29 1-90,-16 13 90,2-14-450,2 15 0,-19-28 91,6 4-1,-8-15 180,0-3-90,-24-3-90,-3-2 270,-19-2 180,21-19-180,9-3 90,16-20 0,23-1 0,11 8 0,-5 13 0,3 3 0,20-3 0,-19 5 0,-1 0 90,5-1-90,17-11 180,-26 13 180,7-24-90,-23 17 539,0-25-359,-12 24 450,-22-15-721,-2 17 1,-3-3-270,-10 10 180,32 3 90,-25 4-180,16 2 90,0 22-90,4 9-450,10 26-89,20-9-361,-15 2-269,32-14 0,-32-2-450,34-1 1619,-33-3 0,35-2 0,-16-2 0</inkml:trace>
  <inkml:trace contextRef="#ctx0" brushRef="#br0" timeOffset="37603">20395 2762 10681,'0'11'1259,"0"10"-1349,0 24 180,0 1-90,13-10 0,-9 0 0,9-1 0,-5-3 180,-6-4 630,12 2-720,-12-12-90,7-2 0,-7-11 0,3-23 0,-1 13 0,0-41-90,6 1 0,0-14 0,0 17 0,1 0-90,5-7-495,-3 10 1,1 2-316,4-1 990,20-13 0,-18 35 0,12-2 0</inkml:trace>
  <inkml:trace contextRef="#ctx0" brushRef="#br0" timeOffset="37733">20963 2973 14189,'16'10'-405,"-7"-5"0,0-1 0,-8-4 1</inkml:trace>
  <inkml:trace contextRef="#ctx0" brushRef="#br0" timeOffset="39313">1925 5531 12030,'-13'0'720,"2"0"-360,2 0-181,3 0 1,0 19 0,4-14-270,-2 59 90,3-32 0,0 2 0,1 4 0,0 0 0,0-1-1130,0 24 230,8-5 1,3 0-684,-2-22 0,1-1 953,1 12 1,1 1-880,2-1 1,-2-2 1288,-10 23 0,5-25 0,-2-2 0,-5 13 0</inkml:trace>
  <inkml:trace contextRef="#ctx0" brushRef="#br0" timeOffset="39430">1733 6280 10141,'0'-44'-450,"26"-4"-179,-20 5-1164,31 10 1,6 2 263,-5-13 1529,4 15 0,2 3 0,13-8 0,0 3 0</inkml:trace>
  <inkml:trace contextRef="#ctx0" brushRef="#br0" timeOffset="39980">2338 5520 10411,'-18'17'1079,"3"13"-1079,15 14 0,0 11-2270,19-6 2270,-15 7 0,14-28 0,3 2 0,-6 14 0,-2 2 0,-1-13 0,2 3 0,3 7 0,1 5 0,-3-5 0,-4-11 0,0 0 0,10 20 0,0-4 90,-4-17-745,-2 1 655,-14-43 0,4-30 0,-5-6 0,0 6 0,0 1 90,0-1-115,0-11 384,21 23-89,1 3-180,23 13 0,-13 3 90,10 49-180,-15-11 45,-4 12 0,-2 4 399,4 6-444,-8-17 0,-1 0 90,3 13-90,0-5 0,-3-4 0,5-1-180,-6-18 246,9 4-246,-11-21 0,9-14 180,-10-17 0,4-10 0,-8 6 0,-2-1 360,5-10-91,-4 4 1,-2 1-180,1-5 180,1-19 0,-4 35 0,9 4-180,-4 18-180,15 25 180,-5 16-135,-1-3 0,0 2-225,5 25-1079,-1-17 0,1-1-1113,3 4 2462,9 11 0,-9-25 0,0-3 0</inkml:trace>
  <inkml:trace contextRef="#ctx0" brushRef="#br0" timeOffset="40147">3132 5777 11670,'-25'-23'90,"4"2"-90,2 4-90,4-1-180,6 9-3148,3-2 3418,29 9 0,6 1 0,24 1 0</inkml:trace>
  <inkml:trace contextRef="#ctx0" brushRef="#br0" timeOffset="40297">3320 5595 10051,'21'-15'-1709,"9"5"-450,15 6 2159,3 18 0,-6-11 0,4 11 0</inkml:trace>
  <inkml:trace contextRef="#ctx0" brushRef="#br0" timeOffset="40763">4262 6002 11221,'0'33'0,"0"3"0,0-5 0,7 0 0,3 2 90,13 20-1262,-12-15 0,1 0 1217,8-9 0,-2-1-45,-13 26 512,34-2-512,-30-18 0,-1 0 90,14 13-90,-10-14 0,-3-1 0,-7-2-540,7 3 180,-29-23 90,14-21 180,-36 6-45,27-26 1,0-5-46,-26 2-430,13-16 0,4-6 565,8 24 0,2-3 285,0-15 0,1-9 0,2 6-195,3 9 0,4 0 254,4-9 1,3-7 0,1 9-210,-4 16 0,4 3 45,16-15 0,5 5-45,11 6 613,-6 16 1,2 5-614,16 7 90,-5 3 179,-18 23-269,-2 7 0,-11 23-90,-2-8 0,-32 15 0,17-25-801,-44 7 171,26-15-179,-28-5-361,11-7-988,-22-4 808,16-6 1350,-10 0 0,22-26 0,3-7 0</inkml:trace>
  <inkml:trace contextRef="#ctx0" brushRef="#br0" timeOffset="41613">4398 5465 10501,'34'-4'989,"1"0"-629,-2 4-180,-2 17-90,-3-13 90,-1 37 0,10 0-90,-8 14-1915,-5-11 1,-2 1 1824,4 13 45,-11-20 0,0 2-451,-1 0 0,-1-2 406,5 19 228,-3-14 1,-2-1-319,-1-1-180,7 9 0,-12-32 1591,5-3-1411,-8-12 1750,5-25-1660,1-10 0,1-12 90,-1 11 0,0-1 180,5-10-90,-4 8 0,1 1-180,1-5 843,5-3-663,-1 21-180,-2 5 0,11 9 0,-8 3 0,14 26 0,-12 8-135,-2-2 0,1 2-405,3 18 0,8 2-809,1-3 630,-7-12-451,18 12 631,-17-30-271,17 4 630,-18-19 630,7-14 359,-13 9-89,-2-38-90,-6 21-181,-2-23 91,-5 9 90,-2-1 359,-20-14-809,15 14 270,-35-14-360,13 27 0,-17-1 0,2 16 0,8 20-90,15 13 0,7 8-180,11 3-1080,25 15 721,7-21 224,-3-6 0,2-2 135,17-2 180,12-10 0,-26-2 90,15-8 540,-26-20 89,2-6-269,-18-22 180,-1 1-450,-6 9-180,-21 3 0,16 17 90,-30 4 0,31 22-180,-10 14 90,37-3-270,-17 22-540,37-12 361,-15 10-798,11-4 797,0-16 0,-11-8 180,-2 4 91,8-13 179,-10 5 0,12-22 179,-21 12 631,3-46-450,-14 27 180,0-29 449,-4 8-809,0 12 797,-18-12-528,14 22-538,-14 20-1171,33 28 91,2 9-720,-1-7 0,1 0 1889,0 1 0,14 8 0,-11-15 0</inkml:trace>
  <inkml:trace contextRef="#ctx0" brushRef="#br0" timeOffset="41768">6070 5468 10591,'0'14'-810,"0"-1"1,0 20-1</inkml:trace>
  <inkml:trace contextRef="#ctx0" brushRef="#br0" timeOffset="41969">5365 4937 10411,'28'-18'720,"17"3"-630,-16 8-90,22 20-360,-11-9-540,-6 43 900,-19-12 0,-3 4 0,-3-4 0,0 3 0,1 12 0,0 0 0</inkml:trace>
  <inkml:trace contextRef="#ctx0" brushRef="#br0" timeOffset="42463">6753 5534 12750,'-24'-18'90,"10"3"-90,-3 2 90,37 28-90,1 12-90,7 14-345,17 4 525,-39-13-90,35 12-90,-20-14 17,15 13-1546,-10-22 1349,-11-19 270,-9-33-90,-6-9 135,9 4 0,0 0-45,-4-4 360,11 4 0,3 2-181,0 4 1,19-6-180,-11 30 90,7 24-90,-14-13 0,-3 23 0,-3 5 0,4-4-900,-1 19 1,-1 3-270,2-5-270,-1-5 0,1-3 1316,4-9 0,5 1 0,-3-17 1</inkml:trace>
  <inkml:trace contextRef="#ctx0" brushRef="#br0" timeOffset="42797">7585 5493 11131,'-27'-14'1349,"-13"5"-1259,19 4-90,-14 25 0,7 8 90,14 25-180,6-11 180,8 0-270,17-7-90,-13-10 0,34 2 90,-11-18 0,24-3 180,-12-6-90,-3-17 180,-9-8 270,-7-16-90,-4-1-270,-10 5 90,-6 9-90,0 29 0,0 16-270,0 17-1169,0 15 450,18-17-990,3 15 360,1-22 1619,10-5 0,-29-4 0,13-6 0</inkml:trace>
  <inkml:trace contextRef="#ctx0" brushRef="#br0" timeOffset="43297">7960 5534 11311,'4'-8'449,"-1"2"-449,1 6 90,1 0 180,3 20-270,0-14 0,6 32 0,-4-13 0,6 16 0,-7-16 0,1 6-270,-1-21-449,-4 4 359,2-7 180,-5-7-450,3-23 450,-2 18 180,3-26 0,0-4 0,1 13 450,11-43-180,-9 43 180,7-7-90,-6 20-271,6 1-89,-4 8 180,12 33-180,-11-25 0,1 24 0,0 4 90,0-16-180,11 38 90,-10-35-180,12 5 1,-11-14-1,4-7 0,-1-2 180,-6-21-90,7-7 0,-8 2 450,1-37-90,-6 36-343,1-32 252,-6 28-104,1 0 15,-2 5 450,1 1-450,0 10-180,1 2 180,0 8 252,4 21-342,2-15 0,4 38-74,3-22-331,0 6 0,1 2-404,9 9-271,-2-8 1,1-2-90,4 2 1169,9 6 0,-13-26 0,0-3 0</inkml:trace>
  <inkml:trace contextRef="#ctx0" brushRef="#br0" timeOffset="43513">7417 4969 11490,'-4'17'0,"1"4"-449,29 0-271,-20 11-495,28-20 1,4-1-674,-8 17 1721,3-13 1,3-3 0,6 4-1,0-1 1</inkml:trace>
  <inkml:trace contextRef="#ctx0" brushRef="#br0" timeOffset="43667">7772 4996 11400,'17'-7'-269,"-13"0"-541,40 1-179,-19 2-361,28 1 1350,-7 2 0,7 1 0,5 0 0</inkml:trace>
  <inkml:trace contextRef="#ctx0" brushRef="#br0" timeOffset="44163">10187 5155 12030,'-17'-20'630,"0"2"-180,-1 9-271,0 3 1,-2 6-180,-1 0 180,-10 37-180,8-13 0,7 11 0,3 4 0,3 0-90,2 12 180,8-17-90,24-5-90,-18-4-45,29-12 0,7-3 135,-6 7 0,14-11 0,3-2-90,1 2 90,-13-11 0,-1-6-269,0-9 179,4-20 0,-30 8-90,-5 0-810,-27 0-179,-19 8-46,3 8 1,-3 2-322,3 7 0,0 3 1536,-5-1 0,2 1 0,-20 4 0,-1 0 0</inkml:trace>
  <inkml:trace contextRef="#ctx0" brushRef="#br0" timeOffset="44365">10133 4898 10681,'6'-7'90,"-1"2"-90,4 3-90,2 2 90,-2 20 90,7 3-270,-5 2-180,3 14-1169,-1-14 719,-4 0 810,4 9 0,-6-23 0,2 13 0</inkml:trace>
  <inkml:trace contextRef="#ctx0" brushRef="#br0" timeOffset="44530">10278 4661 10231,'19'-41'1080,"-15"15"-811,26-3-269,-17 22 0,10 16-90,-4 22-1124,-9 1 0,-1 2-585,4 29 1379,-7-25 1,-1 0 0,5 20 0,-1 3 0</inkml:trace>
  <inkml:trace contextRef="#ctx0" brushRef="#br0" timeOffset="45064">11235 4846 10681,'-16'23'90,"4"11"0,12 15-90,17 4 90,5 8 0,0-13-90,-4-9 0,1-1 0,5 3 0,-4-7 0,0-1 0,2 1 90,2 20-90,-22-27-90,6 5 180,-8-10-180,0-8-270,0 3-270,-18-12 540,0 0-269,-3-26 269,-2-4-90,20-30 90,-7 12 90,9 9 0,2 0 90,-1-8-90,0 4 0,0-1 0,0-6 0,17-15 0,-13 4 0,29 15 359,-16-19 1,2 30-90,15-7-180,-22 23 360,28 2-270,-24 34 0,12 11-1,-17 14-44,-2-14 0,-1-1-45,-2 8-90,2 24 0,-6-31-449,-24 17-451,16-28-1619,-53 7 721,35-18 1633,-32-4 1,22-3-1,-1-4 1</inkml:trace>
  <inkml:trace contextRef="#ctx0" brushRef="#br0" timeOffset="45447">11963 4860 10051,'0'26'1260,"0"0"-1171,-13-4-89,10 0 0,-11-3 0,14 2 0,0 8-89,19-7-361,0 13 270,4-18-180,10 3 180,-9-12 180,17-4 0,-9-17 0,-4 10 540,-5-29-180,-8 7 809,3-17-1079,-12 3-180,-2 9-450,-4 36-269,0 12-1440,0 33 450,16-13 1799,-12-1 0,11-23 0,-15-5 0</inkml:trace>
  <inkml:trace contextRef="#ctx0" brushRef="#br0" timeOffset="45865">12377 4516 10681,'0'-4'1529,"0"30"-1349,22-2 0,-17 30-45,15-18 0,2 1-554,-8-7 1,-1 2 373,9 25 0,2 0-439,-4-22 0,-2-1 484,0 10 0,-1-2-89,5 13 89,-3-7 89,-3-5 393,1 1-482,-7-16-629,2-1 359,-9-42 0,-20-31 180,12-8 45,-5 8 0,1 0 45,9-6 0,0 10 0,0 1 0,0-1 0,0-7 690,19 27-421,2 10 1008,18 5-1187,-19 29 89,10 11-179,-16 11 45,-3-5 0,1 1-135,-1 1 45,-4-3 1,-8-2-406,-19-6-1709,-6 12 360,1-24 1818,-19 3 0,17-15 0,-24-2 0</inkml:trace>
  <inkml:trace contextRef="#ctx0" brushRef="#br0" timeOffset="46407">13390 5173 10411,'13'11'720,"-3"-2"-91,-3-9-179,-4-18-450,-3-7 180,-14-26-270,10 8 90,-4 8 0,1 0-90,7-10 135,0 3 0,0-2-718,0-11 718,0 19 0,0-1-135,0-18 180,-13 0-180,10-3 405,-13 16 0,-1 0-136,4-20-224,-7 13 1,0 2 44,0 0 359,-9-9-269,17 38-180,0 3 270,8 56-180,3-7-560,8 18 1,2 5 604,-7-19 0,0 1-45,7 8 0,3 5 0,1-4 0,0-2 0,2 1-30,4 12 0,4 5 0,0-7-60,1-13 0,2-2-60,-1 4 0,3 5 0,-3-8-119,15 6-1,-7-17 0,1-4 0,5-6 135,-5-9 0,0-8 45,-1-19 180,15-13 180,-32-10 450,-1-17-181,-10 20 181,-3-21-720,-2 29 510,0-10-870,0 42-179,0 7-1081,14 31 181,-10-9-270,10 0 2029,0-14 1,-10 1 0,10 0-1</inkml:trace>
  <inkml:trace contextRef="#ctx0" brushRef="#br0" timeOffset="46563">13810 4706 11221,'0'-11'-3329,"16"22"3329,2 8 0,18 23 0,-3 2 0</inkml:trace>
  <inkml:trace contextRef="#ctx0" brushRef="#br0" timeOffset="46783">14270 4787 11580,'-17'-14'2159,"-4"2"-1889,-18 12-180,3 25 0,15-5-180,-3 24 90,22-8 0,-8 4-540,10 23 91,28-14-2165,-21 16 2299,22-43 0,4-3-674,-3 18 867,0-20 0,4-2-1677,10 0 0,1-2 1799,-8-5 0,1-2 0,15 1 0,2-2 0,-13-5 0,0 0 0</inkml:trace>
  <inkml:trace contextRef="#ctx0" brushRef="#br0" timeOffset="46873">15433 5033 11940,'-50'17'-780,"-1"-13"1,-4 12 0</inkml:trace>
  <inkml:trace contextRef="#ctx0" brushRef="#br0" timeOffset="85696">1197 8291 7982,'-14'-4'360,"0"1"-180,3 1-180,-3-2 180,4 2 0,-3-1-180,2-2 180,-1 1-180,1-1 180,1-2-180,0 1-90,2-2 90,0 3 90,2-2-90,0 2-90,1 0 0,2 1 180,0 0 0,1 2 539,1 0-539,22 11-90,-1-7 0,27 8 90,-12-10-90,24 0-90,-16 0 270,19 0-180,-23-9 0,0-2-239,24 6 239,-2-12 0,1-3-211,-24 9 0,2 0 211,17-5 0,10-3 0,-7 2-488,-9-1 0,1 1 488,-4 4 0,7 0 0,0 1 0,-6 1 45,5 0 0,-1 1-45,6-1 0,6 0 0,-6 1 0,-5 1 0,0 2 0,4 0 0,6 0 0,-6 1 45,-7 2 0,0 1-68,-3 0 1,7 1 0,0 0-1,-6 1 23,3 0 0,0 0 0,12 0 0,7-1 0,-8 4 45,-16 6 0,-1 1-75,6-8 0,5-1 0,-4 3 120,-1 11 0,-2 1-1251,16-13-1,1-2 1252,-16 6 0,0 0-90,1 0 0,1-2 0,1-3 0,4 0 30,-2 3 0,5 2 0,-3-1-30,-12-2 0,-2-1 0,4 1 0,10-1 0,7 1 0,-1 0 0,-5-1 60,-9 1 0,-3-1 0,3 0-38,11-1 1,7 0 0,-1-1-1,-5 1-22,-9-1 0,-5 0 0,3 0 0,-2 0 0,3 0 0,0 0 0,-4 0 30,2 0 0,-4 1 0,1-2 0,2-5 0,0-1 0,0 1-30,1 4 0,0 2 0,3-2 0,3-6 0,3-2 0,1-1 0,-3 4 0,4 4 0,-2 3 0,5-1 18,-4-3 0,7-2 0,1 0 0,-1 0 0,-6 1-48,6 0 0,-5 2 0,5-1 30,-15 1 0,4-1 0,3 0 0,0 0 0,-3 0 0,-4 0-632,16-2 1,-6 1 0,4-1 653,-5 1 1,2 1-1,2 0 1,-1-1-1,2 1 1,0 0-1,-1 0 1,-2 0-23,-11 0 0,-4 1 0,2-1 0,4 1 15,1 0 0,6-1 0,2 0 0,1 1 0,-3-1 0,-5 1-15,1 0 0,-6 0 0,1-1 0,5 1 15,1 0 0,5 0 0,3 1 0,0-1 0,-2 0 0,-6 1 7,-1-1 1,-6 1-1,1 0 1,7 0-23,-1 0 0,7 0 0,4 0 0,2 0 0,-1 1 0,-4-1 0,-7 1-324,5-1 0,-7 1 1,0 0-1,4 0 339,-3 0 0,5 0 0,3 0 0,-2 0 0,-2 0 0,-6 1-45,15-1 0,-7 1 0,1-1-99,0 1 1,0-1-1,4 0 129,-13 0 0,3 1 0,2-1 0,-1 0 0,-3 0-31,-1 0 1,-3 1 0,1-1 0,5 0 45,0 0 0,5-1 0,3 1 0,-1-1 0,-1 1 0,-7-1-28,1 1 0,-5 0 1,-1 0-1,4 0 31,-2-1 0,3 1 0,1-1 0,0 0 0,0 0-18,2 1 0,1-1 0,0 0 0,-2 0 0,-2 0 37,2 0 0,-4 1 0,1-1 1,6 0-51,-9 0 0,4 0 0,4 0 0,0 0 0,0 0 1,-3 0-1,-5 0 13,9-1 0,-5 1 0,0 0 0,5-1 12,-8 1 1,4-1 0,3 1 0,1-1 0,-1 0 0,-2 0 0,-6 1-93,10-1 0,-5 0 0,-1 0 1,3-1 79,1 1 0,2 0 0,2-1 0,-2 1 0,-4-1-49,-3 1 0,-2 0 0,-2 0 0,1 0 49,1 0 0,0-1 0,-1 1 0,1 0 81,-1-1 0,0 1 0,0 0 0,4 0-99,2-1 0,5 0 0,0 0 0,0 0 1,-4 0 13,0 1 1,-3-1-1,0 1 1,6-1 15,-11 1 1,4 0 0,3-1 0,1 0 0,-1 1 0,-3-1 0,-5 1-13,10-1 0,-6 1 0,0-1 0,2 1 0,0-1 0,2 1 0,2-1 0,-2 0 0,-4 1 25,-2 0 1,-3 0 0,-1 0 0,0 0-49,1 0 1,0 0-1,-1 0 1,1 0 44,-1 0 1,1 1-1,-1-1 1,0 1-23,17-1 0,-1 0 0,0 0 0,0 0 0,0 0 0,-1 1 0,-1 0 0,-1 0 0,3 0-23,-2 0 1,4 0-1,0 0 1,-4 1 82,2-1 0,-3 1 0,5 0-60,-8 0 0,6 0 0,1 0 0,-1 1 0,-7-1 0,3 1 0,-5-1 0,3 1 0,-4 0 0,3 0 0,-1 0 0,-3 0-30,-2 0 0,-3 0 0,0 0 60,1 0 0,-1 0 0,0 0 64,-1 0 0,-1 0 0,3 0-72,0 0 1,3 0-1,0 0 1,-3 0 111,1 0 1,-1-1-1,3 2-112,9 1 1,6 1 0,0 1-1,-7-2-52,-10-1 0,-5 0 0,5 0 30,9 2 0,6 0 0,-1 0 0,-5-1 107,-9-1 1,-5-2 0,3 1-78,13 0 0,3 0 0,1 0-30,-17 0 0,2 0 0,-2 0 0,-1 0-30,4 0 0,-2 0 0,5 0 30,-5 1 0,6-1 0,2 1 0,-1-1 0,-6-2 0,5-2 0,-4-2 0,5 2 0,-4 3 0,5 1 0,3 0 0,-2 0 0,-6-3-30,5-5 0,-6-2 0,8 2 15,-7 4 0,7 2 0,5 1 0,0 0 0,-4-1 0,-6-1 15,11-5 0,-7-1 0,7 1 15,-10 3 0,8 2 0,3 0 0,-1-1 0,-3 1 0,-7 0-15,8-3 0,-8 0 0,7 0 0,-4 1 0,7 1 0,3 0 0,-3 0 0,-6 1 30,7-1 0,-7 1 0,7-1-60,-16 1 0,5 0 0,3-1 0,0 1 0,-3 0 0,-5 0 52,1 1 1,-6 0-1,0 0 1,8 0 2,-2 0 1,7-1 0,5 1 0,0 0-1,0-1 1,-4 1 0,-6 1-18,4-1 1,-6 0-1,-1 1 1,8 0 29,-5 0 1,7 0-1,3-1 1,1 1-1,-1 1 1,-4-1 0,-6 0-17,1 1 1,-6-1-1,-1 1 1,5 0-23,1 0 0,5 0 0,2 0 0,0 0 0,-2 0 0,-5 0-187,0 0 0,-4 0 1,-1 0-1,3 0 187,0 0 0,2 0 0,1 0 0,-2 0 0,-2 0-125,11-1 1,-3 1-1,0 1 125,1 2 0,-1 2 0,1-1 30,-1-2 0,1-2 0,-1 1-30,1 3 0,-1 1 0,1-1-30,0-3 0,-1-2 0,1 1 30,-1 0 0,0-1 0,3 2 0,0 0 0,5 1 0,0 1 0,-4-2 22,-13 0 1,-2-1 0,0 1-1,5-1-22,-2 1 0,5 0 0,3 1 0,-1-1 0,-2 0 0,-5 1-81,17-1 1,-7 1-1,4 0 81,-5-2 0,4 0 0,0 0 0,-5 1 30,-1 0 0,-3 1 0,0 0-30,1-2 0,0 0 0,1 0 0,-2 0 0,0 0 0,4 0-22,1 0 1,3 0 0,1 0 0,-3 0 51,2 0 0,-4 0 0,7 0 78,-6 0 0,6 1 0,2 0 0,-2-2 0,-7 0 49,4-4 0,-6-1 0,6 1-121,-6 2 0,6 0 0,3 1 0,-3-1 0,-6 0-36,3-3 0,-6 0 0,8-1 0,-7 1 0,7 0 0,4-1 0,1 1 0,-4-1 0,-7 2 30,11 0 0,-6 2 0,6-3-45,-10 1 0,7-2 0,3-1 0,0 0 0,-4 1 0,-7 1 45,7 0 0,-7 1 0,5-1-48,-5 2 0,6-1 0,2 0 0,-3 0 0,-5 1 18,2-1 0,-5 1 0,6 0-252,1-1 0,8 1 0,2-1 1,-3 1-1,-8 1-138,-5-1 0,-6 1 0,5 0-282,-3 0 0,6 0 1,1-1-1,-4 1 1,-7 0 671,6 0 0,-5 0 0,10-1 0,-2 0 0,7-1 0</inkml:trace>
  <inkml:trace contextRef="#ctx0" brushRef="#br0" timeOffset="87746">1930 10125 11490,'23'-27'0,"0"1"0,15-21 0,-16 15 0,0-1-1523,-3 5 1,-1 0 1567,1-4 0,0-1-90,2 0 0,-1 0 45,0-2 0,-1 1 0,-1 0 0,0 0 0,-1 1 0,0 0 128,-3 2 0,-1 1-128,12-28 0,-7 6 0,-4 3 0,-7 5-90,-3-9 90,-4 19 305,-18-6-305,-7 29-90,-22 20 180,21 10-90,-3 11 0,3 4 0,8 19 30,3-8 0,-2 8 0,4-3 335,4-8 0,4 2-365,0 12 0,1 5 0,1-6 0,2-13 0,2-2 0,11 24 0,2-2 0,-8 4 45,17-26 0,6-2-135,10 15 180,16-18-180,-16-15 0,1-4 90,12-6-45,-8-14 0,1-3 45,8 2 0,-9-24 0,-2-6 0,5 3 0,-19-2 0,-2-4 45,-4 4 0,-2 2-45,6-17 180,-9 11 0,-2 2-180,-4 1 632,-1-3-542,-8 19 272,-1 28-362,-1 10 0,0 31 0,0-6-624,0 2 624,16-13 387,-12-4-387,28-3-269,-10-5 269,-2-2-90,27-9 90,-31-2 0,30-29 0,-28 16 0,2-40 0,-9 10 90,-6-10 179,0-11-359,-5 27 832,0-6-742,0 48 435,0 7-435,17 41 0,4-16 0,-2-15 0,3-4 0,11-7-629,22 18 449,-25-34 90,22 11 0,-29-14 180,8-37-90,-17 12 90,-2-30 539,-9 5-449,-2 13-90,-1-18-90,0 29 90,-14-3-90,10 42 0,7 3 0,16 28 0,2-12 0,23 7 0,-27-25 0,25 11-90,-18-23 180,-1 5-90,-1-7-90,5 0 90,-11-21 180,3-5-180,-13-23 360,-3 1-360,-17 4 0,10 11 0,-11 37-1080,34 30-89,-15 11-135,12-11 0,3-2-495,2 0 1799,0 6 0,8-19 0,-15-2 0</inkml:trace>
  <inkml:trace contextRef="#ctx0" brushRef="#br0" timeOffset="87979">3050 9615 9961,'-34'-16'990,"13"6"-630,0-13-360,18 14 0,21-16 0,-13 13 0,35-4-90,-35 5 90,35 2-1170,-17 4-1258,13 18 561,-15 16 1867,-10 9 0,-11 11 0,0-7 0</inkml:trace>
  <inkml:trace contextRef="#ctx0" brushRef="#br0" timeOffset="88447">4637 9773 9871,'-28'-18'540,"20"3"-270,-49-1-180,35 5 0,-26 2 90,-2 5-360,11 1 225,1 11 0,1 4-45,1 14 0,10-3 0,3 4 0,11 11-90,6 13 90,25-24-450,15 7 270,9-14 135,0-14 0,1-2 45,2 6 45,-3-15 0,-2-5 315,-9-9 270,6-17 89,-26 0-629,-2 1-90,-10 6 0,0 30-90,0 16 90,0 18-809,0 19-1,15-20-899,5 19 1079,-1-24-539,12 5 1169,-13-22 0,11-2 0,-3-10 0</inkml:trace>
  <inkml:trace contextRef="#ctx0" brushRef="#br0" timeOffset="88762">4783 9935 9691,'0'-29'1350,"0"3"-1260,-15 2-90,11 4 359,-12-1-269,16 32 0,17-16-180,1 58 90,2-33-45,0 12 0,-3 1-45,-12-1-179,26 1-181,-28-16 360,9-16 90,-8-17-90,4-16 90,-3-11 135,0 8 0,0 1-45,2-10 45,0 8 0,0 2 45,0-1 89,8-4-179,-4 23-90,3 6 0,0 6-90,0 20 180,2-12-90,10 51 0,-4-29-45,-3 11 0,0 1-873,4 0-341,9 9 0,-9-19-360,1-13 1619,1 4 0,0-17 0,0 7 0</inkml:trace>
  <inkml:trace contextRef="#ctx0" brushRef="#br0" timeOffset="89096">5413 9264 11131,'0'-15'1709,"0"4"-1260,0 31-359,18 30-90,1 4 45,-1-9 0,1-1-1948,-1 5 1903,-2-18 0,-1 1-169,2 26 169,6-18 90,-1 16-180,-13-33-270,2 2 270,-7-20 90,-2-18 0,0-18 0,1-26 0,0 4-45,1 18 0,1 1 45,2-4 0,9-4 0,-5 28 1300,6 7-1300,3 7 683,-5 16-683,10 15-90,-13 8-1529,3 25 179,-11-22 1440,-2-8 0,0-1 0,-2 2 0,0 8 0</inkml:trace>
  <inkml:trace contextRef="#ctx0" brushRef="#br0" timeOffset="89284">4320 8902 11131,'-11'-20'269,"3"4"-269,5 7 90,27 4-90,-18 19-90,43-11 1,-29 42-541,22-18 630,-20 13 0,-3 4 0,-4-13 0,-1 0 0,4 12 0,0 0 0</inkml:trace>
  <inkml:trace contextRef="#ctx0" brushRef="#br0" timeOffset="90096">7228 9232 9961,'-6'17'0,"-1"-13"90,2 31-90,0-30 0,2 45 0,1-28 0,0 42 0,2-30 0,0 17 0,0-22 0,0 2 0,0-14-270,14-5-89,-10-3-541,10-5 810,-14-25 90,8 15 90,0-58 180,2 36-90,4-35 450,-3 8-451,4 15 1,4-18-90,-8 31 270,7 0-360,-7 19 180,3 3 0,-3 5-90,0 15 0,0-11 0,6 48-90,-6-29 0,-2 11 0,-2 2 0,0 0 90,1 21-180,-7-29-360,0 12 180,0-45 90,0 15 90,4-65 90,-1 30 0,4-18 0,1-2 90,2 6 90,0 5 0,1 4-90,1 15 180,12 0-270,-9 15 0,8 0 90,-6 26-90,2-19 0,-1 46 0,9-12 0,-7 14-45,-3-17 0,0 0-495,2 8-495,-1-10 1,1 0-435,4 1 1469,10 3 0,-7-23 0,2-5 0</inkml:trace>
  <inkml:trace contextRef="#ctx0" brushRef="#br0" timeOffset="90429">8153 9331 10321,'0'-18'270,"0"2"539,-23 2-449,-4 7-360,-17 20-90,8 13 180,18 10-90,6 3 0,5 5 0,5-8-45,8-3 0,1-1-45,-2-1-539,32 12 269,-14-30 270,17-5 0,-17-22 180,12-9-90,-20 2 405,-2-12 0,-1 0-226,0 11 1,-6-37-180,-6 34 90,0 8-180,0 24 90,0 16-809,0 17-2070,20 15 811,8-22 1818,12 8 1,2-18 0,-7-2 0</inkml:trace>
  <inkml:trace contextRef="#ctx0" brushRef="#br0" timeOffset="90613">8837 9260 11041,'-48'0'1529,"0"0"-1439,20 19 0,-14 6-90,28-1 0,-7 29-180,12-33-1709,32 34 450,17-31 1439,-4-8 0,3-3 0,-5-7 0,0-1 0,3 0 0,0-1 0</inkml:trace>
  <inkml:trace contextRef="#ctx0" brushRef="#br0" timeOffset="90830">7853 8902 10951,'-13'14'-360,"3"-10"-2428,24 10 2788,19-14 0,13 0 0,8 0 0</inkml:trace>
  <inkml:trace contextRef="#ctx0" brushRef="#br0" timeOffset="91002">8208 10311 11580,'-14'12'-585,"6"-3"1,2-5-1,6-4 1</inkml:trace>
  <inkml:trace contextRef="#ctx0" brushRef="#br0" timeOffset="91498">10282 9054 11670,'-50'-6'90,"0"1"180,-2 3-135,17 0 0,0 3-135,-17 15 0,8-1 0,6 5 90,11 17-90,4-8 0,5 1 90,17 1-90,22 16-180,21-24-1410,13-2 1500,7-9 0,-13-10-90,0 3 30,-16-14 1,0-1-30,14 5 134,-13-21 0,-2-6 45,-3 5 0,-10-11 0,-5-5 0,-5-6 0,-5 15 0,-1 0 0,-3-19 90,-20-2 179,16-6 226,-25 16 0,-3-1-225,19 11 0,0-1-121,-10-1 1,-4-2 0,3 4-150,-10-22 0,18 24 0,0 2 90,-12 0-90,24 12 90,-21 9-180,23 31 90,-5 5 45,15 12 0,3 6-135,-6 21-622,5-24 0,5 5 0,-1-3 442,1 0 0,0-2-45,3 13 1,3 1-1112,6-5 1,0-3 1065,-11-13 0,0 0-880,8 15 0,-1-3 430,0-2 810,3 6 0,-18-31 0,-2-3 0</inkml:trace>
  <inkml:trace contextRef="#ctx0" brushRef="#br0" timeOffset="91613">10163 9173 9602,'-34'-39'1169,"4"0"-1169,4-4 0,13-1-45,4 3 0,2-1-675,5-8-315,18 5 1,8 4-764,8 12 1464,3 12 1,3 4-1,13 3 1,1 3-1</inkml:trace>
  <inkml:trace contextRef="#ctx0" brushRef="#br0" timeOffset="91780">10963 9112 10231,'-25'10'0,"5"-1"0,20 2 0,0-2 90,0 1-180,0 0-989,0 6-1,0-4 1080,0 12 0,0-11 0,0 4 0</inkml:trace>
  <inkml:trace contextRef="#ctx0" brushRef="#br0" timeOffset="91946">11007 8864 10681,'-13'19'-750,"22"-1"1,15 18-1</inkml:trace>
  <inkml:trace contextRef="#ctx0" brushRef="#br0" timeOffset="92413">11168 8910 9602,'38'36'2608,"-6"-6"-2518,-2 1 180,-16-10 0,8 0-270,-13-3 0,14 12 90,-11-4-90,4 11 0,-7-10-90,-1 2 90,1-1 90,-1 8-90,-1-12 0,1 7 0,-5-19-180,2-2 0,-2-8-90,0-1 0,2-16 0,0 11 270,6-42-90,-2 24 90,-1-10 0,0-2 0,5-4 360,5-26-270,-6 30 90,2-5 90,-2 19-270,-1 10 0,6 3 0,-5 7 0,10 23 0,-7 5-450,3 4 0,0 1-359,5 9-496,-1-14 1,2-5-135,2-10 1439,10-1 0,-10-12 0,2 0 0</inkml:trace>
  <inkml:trace contextRef="#ctx0" brushRef="#br0" timeOffset="92734">11928 8501 11490,'-17'-34'1080,"3"4"-451,14 11-359,0 24-180,0 11-90,16 45 0,7-12-197,-13-13 1,1 2 240,18 5 1,-1-1-90,-16-10 1,-1 1 44,22 18 0,3-1 0,-3 1-90,-6-15 0,-1-2-180,3-4-438,20 0 619,-26-21-1,15-20 180,-20-17 269,9-28-89,-7 6-135,-8 14 0,1 2-135,1-2 270,4-17-270,-11 38 0,4 12 0,-7 8-900,2 56-359,-3-28-540,-2 13 0,-1 4 1497,0 8 0,-7-19 0,-4-1 0,-11 17 1</inkml:trace>
  <inkml:trace contextRef="#ctx0" brushRef="#br0" timeOffset="92880">11302 9841 13469,'-21'-19'-3867,"8"-1"3867,2-24 0,9 24 0,2-1 0</inkml:trace>
  <inkml:trace contextRef="#ctx0" brushRef="#br0" timeOffset="93712">13587 8657 12120,'-7'19'0,"2"8"90,5 13-90,0 4 0,0-7 90,20 0-180,-15 0-180,28 4 0,-12-11-449,14 1 629,-5-14-540,7-9 450,-18-1 180,10-22-90,-16-6 180,1 2 360,-9-33 0,-2 33-1,-2-37-538,-1 34 178,0-6-89,0 38 0,0 25 0,0 10 0,8-7 0,1-1-89,-5 1-271,13-9 0,3-3-270,7 0-1708,33 2 1618,-19-20-362,15-26 1028,-32 12 262,-5-24 0,-3-5 1052,0 8-271,-6-11 1,-3-2-181,-2 0-269,-2-10-360,-3 11-180,0 13 539,0-1-269,0 36-270,0 14 90,0 32-90,0-7 0,7-14 0,3-1-90,11 6-225,-1-11 1,1-2-226,11 1-90,1-5 181,-10-8 89,0-12 90,-2 6 180,7-25 0,-9 13 270,7-46 0,-15 30 989,-1-41-719,-7 30-180,-1-6-90,-2 8 0,0 8-91,0 22-89,0 17-89,0 31-271,0-8-630,19 11 91,-14-25-990,45 5 1889,-30-14 0,29-9 0,-19 0 0</inkml:trace>
  <inkml:trace contextRef="#ctx0" brushRef="#br0" timeOffset="94329">15017 8839 9961,'-26'-2'180,"-9"2"-450,22-2 360,11 2-90,-4 10 0,5-8 0,-3-3 90,-30-2 0,17-16 0,-12 18 0,-3-7-90,10 8 270,-17 0-180,13 0-90,-16 0 0,15 14 0,-14 2-90,19 1 90,-7 7 90,8-8-90,6 7 270,-3 3-270,12-9 0,1 8 90,5-11-90,19 14 0,3-15 0,23 6 0,1-15-90,-8 0 90,-4-4 0,-13-14-90,3 11 180,-5-27-180,-4 11 180,-8-17 0,-7 11 539,-21-10-269,15 16-180,-15-6 90,1 12-270,16 0-90,-16 3 630,6 1-450,11 22-90,-11 9 0,34 16-90,-15 2-540,35 6-90,-9-11-674,-5-7 0,3-1-1942,18-1 3336,1 5 0,-14-21 0,1-4 0</inkml:trace>
  <inkml:trace contextRef="#ctx0" brushRef="#br0" timeOffset="94584">14848 8253 12120,'-5'-17'630,"2"1"-630,0-3 90,3 6 0,21 0-90,0 8-90,20 3-90,-22 19-1619,9 10 360,-25 13 1439,5 5 0,-4 2 0,-34 12 0,12-11 0,-1 0 0</inkml:trace>
  <inkml:trace contextRef="#ctx0" brushRef="#br0" timeOffset="95166">15988 9348 11490,'14'-29'540,"3"-31"-540,0 33-1556,9-32 1556,-14 19 90,12 0-180,-6-2 135,-6 10 0,0-1-135,7-17 90,-5 4 0,-2 0 0,0-11-45,-5 7 0,-2 0 45,-2-10 303,-1 22 1,-3 0-304,-7 3 0,-1 3 0,5-13-45,-13 14 0,-1 3 135,14 6-90,-27 3 540,15 31-540,-12 21 90,13 9-90,4 13 0,7-18 0,1-1 90,1 22-171,10-9 0,1 0-278,-4 7-541,15-11 1,6-2-271,7 1 585,-12-16 1,4-3 584,8-6 0,2-3 0,9 4 0,16 2 0</inkml:trace>
  <inkml:trace contextRef="#ctx0" brushRef="#br0" timeOffset="95516">16785 8836 10411,'-21'-6'810,"16"-3"-271,-33 8-359,15-2-180,-18 3 0,-3 21 0,8 3 0,13 13 0,4 18 0,17-25-270,13 21 90,-6-31-269,30 4 449,-12-16-90,19-2 90,-1-24 270,-6-6-1,-10-21-89,-14 9 180,-5-1 270,-6 1-450,0 8-180,0-4 0,0 15-540,0 2-1169,0 45 540,18-3 89,-13 28 1080,31-8 0,-12-31 0,18 4 0</inkml:trace>
  <inkml:trace contextRef="#ctx0" brushRef="#br0" timeOffset="95779">17102 8765 11670,'0'10'90,"0"11"-90,0 17 0,16 3 0,-12-9 0,26 14 0,-13-14 540,12 13-450,-5-21-90,-5-6 0,-5-34-180,-5-5-360,0-44-89,-5 20-451,-1 2 1,0-2-1648,-1-11 2727,0 20 0,0 0 0,1-11 0,0 3 0</inkml:trace>
  <inkml:trace contextRef="#ctx0" brushRef="#br0" timeOffset="96179">17658 8670 10771,'-15'-18'989,"2"23"-989,-5 28 0,9 10 0,5 6 90,3-12-180,-4 1 180,5-4-90,0-1 0,0-5 0,0-4 0,18-5 0,-13-4-360,23-9 270,-11-19 90,7-29 0,2-1 0,-14 5 0,-2 0 0,8-3 0,-7 7 0,-1 0 180,1-1-90,4-7 0,0 23-90,-2 8 0,10 6 0,-10 22-899,12 12-271,-10 9-2158,14 21 3328,-12-23 0,7 11 0,-8-17 0</inkml:trace>
  <inkml:trace contextRef="#ctx0" brushRef="#br0" timeOffset="96797">17915 8742 10141,'-20'-5'360,"-1"3"90,-3-3-180,0 5-91,-3 0-89,3 0-90,-12 15 90,11-11 180,-12 26-270,21-9 0,1 27 90,11-14-90,28 12-90,-18-26 135,24-7 0,4-3-45,-9-2-180,11-4 0,0-1 90,0-3 90,26-17-90,-41-1 90,18-17 270,-36 0-180,6 7 90,-9 1 360,-17-4-450,-3 14 0,-1-8 180,6 16-360,15 29-360,0 9-1439,20 6 0,5 2-450,1 12 2213,6-18 0,3-4 0,2-1 0,3-2 0</inkml:trace>
  <inkml:trace contextRef="#ctx0" brushRef="#br0" timeOffset="97246">18472 8600 12750,'-7'-7'989,"0"0"-1079,2-3 720,1 4-630,3 20 0,16 28 0,-11 2 45,13-14 0,1 1-135,-13 10 180,33 1-90,-9 12 0,9-16 0,4 5 90,3-16-90,-10-14-270,18-1-270,-24-12-989,12-15 360,-22-12-1710,2-26 1260,-15 6 1619,-2-5 0,-4 15 0,0-2 0</inkml:trace>
  <inkml:trace contextRef="#ctx0" brushRef="#br0" timeOffset="97728">18933 8724 10051,'15'26'180,"-11"-1"-180,25-3 90,-18-1-90,14-10 360,4 9-180,-6-11 90,16 4-360,-16-6 180,8-7-180,-12 0 90,0 0 90,-3-18-180,3-1 90,-6-2 0,-1-11-90,-8 10 180,-20-16 0,12 9 0,-30 4-180,12 9 90,1 3 269,-11 6-269,20 20 180,-5 12-180,27 34 0,18-17 0,-2-10 0,4-3 0,19-4 0,-11-8 0,-1-2 0,12-5-45,-7-4 0,1-3-45,8-3-45,-4-20 1,-1-7 134,-2-1-180,-9-15 0,-5-4 180,-10-2 0,-10 4 0,-4 0-380,-2-13 1055,-14 7 0,-2 0-1680,7-9 1095,-16 21 0,-3 1 45,11 6 0,-1 3 135,-13-12 809,-10-6-989,33 57-90,-12 0 0,16 39 0,0-2-1135,26 10 596,-19 9-766,26-17 1,5 1 0,-23-11 0,0 0 1304,19 10 0,2-2 0,-13-15 0,-2-2 0,2-1 0,0 0 0</inkml:trace>
  <inkml:trace contextRef="#ctx0" brushRef="#br0" timeOffset="102447">21023 8769 8972,'-15'0'1619,"-1"0"-899,-2 0-181,0 0-269,2 0 180,0 0-90,5 0-180,-1 0-91,4 0-89,0 0 0,4 0 540,1 0-540,22 0-90,10 10-360,15-8-359,5 18-361,-14-14 1,1 0-670,21 11 1839,-4-7 0,2-1 0,9 3 0,-21-6 0,0 1 0</inkml:trace>
  <inkml:trace contextRef="#ctx0" brushRef="#br0" timeOffset="102630">21100 9001 10411,'-18'0'810,"2"0"-810,9-12 0,32 9 0,-1-10-450,32 2-1491,-9 8 502,8-8 1439,-9 6 0,2 2 0,-12 2 0,1 0 0,13-3 0,0 0 0</inkml:trace>
  <inkml:trace contextRef="#ctx0" brushRef="#br0" timeOffset="102895">21517 8619 10591,'-34'-12'315,"1"-1"0,-13-3 314,-9-8-449,37 15-180,4 0 0,31 6 0,16 3 0,10 15-90,9-12 135,-21 20 0,0 4-45,15-3-45,-10 12 0,-4 4-458,0 4 458,-17-14 0,-3 3-315,-6 1 0,-4-1-629,-2 22-540,2-9 0,-4 0 1529,-22 7 0,21-19 0,-1-1 0,-20 11 0</inkml:trace>
  <inkml:trace contextRef="#ctx0" brushRef="#br0" timeOffset="103400">22778 8438 10591,'-14'-2'1079,"1"0"-989,-5 2 180,-5-1-270,1 1 0,-16 0-90,10 18 180,-18 2-90,18 2-45,7 7 0,3 1 45,5-5 0,13 14 0,4 1 0,1-1 0,25-4 0,5-1-323,-5 5 323,14-5 0,3-3-1388,0 2 1388,-16-12 0,-1-1-386,19 11 386,-17-9 90,2 8-90,-23-20 106,-4 5-106,-7-11 340,-28-1-1509,-7-1-450,-15-1 1619,6-18 0,4 13 0,2-13 0</inkml:trace>
  <inkml:trace contextRef="#ctx0" brushRef="#br0" timeOffset="103629">23270 8218 10321,'20'-7'1979,"-7"3"-1259,5 19-630,-10-11-90,1 39 89,-4-19-178,-1 26 178,-2-5-89,-1-9 0,-1 2-255,0 21 210,0-6 0,0 0-225,0 10-495,0-12 1,0 0-1583,0 6 1807,8-23 0,0 0-2236,-4 23 2776,13-19 0,-6 6 0,3-21 0</inkml:trace>
  <inkml:trace contextRef="#ctx0" brushRef="#br0" timeOffset="103779">23053 8808 10141,'-13'-31'90,"4"2"-180,5 0 0,4 2-359,17-13-91,15 11-135,-3 5 1,2 2-1332,26-1 2006,-26 10 0,0 0 0,16 2 0,1 3 0</inkml:trace>
  <inkml:trace contextRef="#ctx0" brushRef="#br0" timeOffset="104268">23790 8738 10321,'2'-26'360,"-1"0"-630,-1 9 540,0 3-270,0 19 0,0 5 0,0 13 0,0-2 0,0-1 0,0 13 0,0-7 180,0 14-90,0-20 90,0 2 89,0-10-179,0-3 0,0-3 1529,0-2-1619,0-11 0,0 5 0,0-7 0</inkml:trace>
  <inkml:trace contextRef="#ctx0" brushRef="#br0" timeOffset="104645">23962 8612 11041,'-23'-10'1259,"4"-1"-1079,3 2-180,13 0 180,-24 3-180,24 1 0,-22 3 90,4 1-90,-8 20 90,-9 12-180,17 11 90,5-10 0,2 1 90,4 11 0,0 13-90,10-3 0,20-16-90,6 18 180,0-29-90,3-9 0,2-3 0,-9-1 0,17-6 0,2-6 0,-7-15-90,24-12 180,-36-8-180,2-21 90,-16 17-90,-2-29-180,-6 27-810,-9 4 1,-5 3-810,-11 3 810,-24-8 1079,13 30 0,2 4 0,10 3 0</inkml:trace>
  <inkml:trace contextRef="#ctx0" brushRef="#br0" timeOffset="105000">24303 8650 11221,'0'-15'179,"0"3"-179,-14 0 0,11 2 0,-11 4 90,14 16 0,0 14-90,0 10 90,0 5-90,14 12 0,-10-11 45,9-6 0,0-1-45,-10 3 450,18 14-90,-19-28 180,13 3-540,-12-18 0,4 0 0,-3-28-90,-2-10 0,3-14-270,-2 11 0,1 0-450,3-11-89,2-17-990,4 8 900,-1 14 989,12-14 0,-7 30 0,8-3 0</inkml:trace>
  <inkml:trace contextRef="#ctx0" brushRef="#br0" timeOffset="105378">24898 8685 10141,'0'-35'1080,"-19"16"-1080,14-9 90,-30 25-180,32-18 90,-30 19 0,9-7 90,-13 9-180,1 22 180,18 7-90,1 24 0,15-12 0,-2-3-450,28-6-270,3-7 540,28-4 180,-4-11 0,-9-10 0,-6-18 90,-8 13 900,-8-54-631,-5 36 1,-9-9 0,-5-2-360,-1 7 0,0-10-90,-16 24 180,12-5-270,-13 34-270,17 5-1888,0 31 719,0-7 1619,22 4 0,-17-15 0,17 0 0</inkml:trace>
  <inkml:trace contextRef="#ctx0" brushRef="#br0" timeOffset="106112">25797 8530 9961,'-35'-2'0,"1"0"0,-19-1 0,17 12 0,1 1 270,-4-5-270,9 20 0,3 3 0,8-6 45,3 9 0,4 1-45,10-1-450,40 22 360,-10-30 0,16-5 1,3-4 89,1-8 0,-5-3 0,-1-1-606,3-2 606,10-19 0,-28 14 360,-5-30 197,-12 9-107,-3-8 0,-7-2 280,0 0-460,-22 9-180,1-11-90,-5 21 270,-5-2-181,27 28-89,-20-8 0,22 39 90,-6 1-90,8 14 0,7-13 0,3 1 308,9 12-353,-2 1 0,1-1 45,-1 0-270,-3-7 0,-4-2-539,-7-12-810,8 9 629,-28-25-1818,-19-18 2828,10-26 1104,7-9 0,7-5-674,34-18-1008,-7 8 1,3 4 737,26 2-45,-20 16 0,0 2-178,12-4 223,2 5-90,0 5 0,0 5 0,-2 4 0,0 2 270,13 4-180,-14 3 89,23-1-179,-28 2 180,17-5-180,-22 0 90,4-5 90,-6-10-90,-8 2 180,2-24-91,-11 15 181,-2-26-270,-4 22 0,-19 3 0,-6 2-180,0 5 45,-11 6 0,-2 3-45,6 9 90,-19 28-180,26-18 90,11 26 0,5 6-90,1-10 1355,8 39-1985,18-38 1,5-3-450,9 16-765,15-10 0,6-3 1679,-21-13 1,1-2 0,14 4-1,1-2 1,-12-6 0,0-1-1</inkml:trace>
  <inkml:trace contextRef="#ctx0" brushRef="#br0" timeOffset="106238">27368 8779 12930,'0'0'0</inkml:trace>
  <inkml:trace contextRef="#ctx0" brushRef="#br0" timeOffset="126380">15422 4800 8882,'17'14'360,"-13"9"-270,26-19-180,-27 19 180,26-13-180,-17 11 180,16-2-90,3 15 0,-6-6 90,10 14-450,1 2-270,-8-8 90,-4-6 1,1-2-451,3 8 782,9 7 1,-15-14 0,-1 0 0</inkml:trace>
  <inkml:trace contextRef="#ctx0" brushRef="#br0" timeOffset="126636">15888 4819 7982,'-14'-3'90,"0"1"-90,-2 2 0,0 0 0,-4 14 90,-2-10-90,-5 29 0,-1-15 0,2 9 0,-1 3-431,-17 13 431,0 1 0,-1 1-373,16-16 0,0 1 13,-4 3 0,-4 4 1,3-3 208,3-2 0,1-2 0,-10 10 0,2-1 0,13-12 0,-1-1 0</inkml:trace>
  <inkml:trace contextRef="#ctx0" brushRef="#br0" timeOffset="128216">27418 8522 8702,'6'-4'630,"0"1"-450,-2 0 179,1 0-179,-2 0-90,0 0 360,-3 1-180,2 0 449,-2 0-719,17 1 0,-12 14 0,28-10 0,-29 19 0,29-9 0,-6 5 0,19 8-90,-6-9-359,-4 5-1440,1 0 899,-11-7 990,16 8 0,-18-13 0,6 2 0</inkml:trace>
  <inkml:trace contextRef="#ctx0" brushRef="#br0" timeOffset="128414">27865 8429 9691,'-35'-1'90,"2"-1"-90,-2 2 0,8 19-90,-24 10 180,17 11-450,4-9 1,0 0-631,-5 12 990,7-5 0,1 0 0,-1 8 0,11-16 0,0 0 0</inkml:trace>
  <inkml:trace contextRef="#ctx0" brushRef="#br0" timeOffset="129566">27302 8164 8612,'-17'0'540,"0"0"-360,1 0 0,-2 0-180,1 0 0,2 10 0,1-8 0,1 8-90,1-10 270,-5 9-180,6 4 89,-9 15 91,9-4-180,-14 28 0,14-22 0,-10 31 0,16-31 90,-2 23 0,6-21-180,0 24 90,18-22 0,-12 9 0,32-14 90,-31-2-90,43-1 0,-7 8 0,13-8 45,-16-6 0,-1 0-45,8 2 0,-3-4 0,0-1-90,9 1-598,-16-5 1,0-1 597,17 2 180,0 0-90,0-1-45,-15-4 0,-1-1-45,20 5 135,-12-4 0,0 0-204,7 0 159,-12-2 0,0-2 0,5-1 90,9 0-180,-2-4 90,-16 0 90,24-19-90,-28 14 0,16-29 180,-23 9 90,10-19 0,-18 3-91,-1-3 271,-10-10-270,-4 8-180,-12 4 0,-1-1-337,5-10 337,-25 5 0,-6 1 138,20 18 0,-1 1-138,-20-9 0,-3 2-45,11 11 0,1 1-45,-3 0 0,-1 0-270,-1 3 0,-3 0-360,-19-6 1,-3 3 134,12 6 1,-2 3 584,-6 2 0,-6 1 0,4 2 0,2 3 0,1 2 0,7 3 0,0-1 0,0 0 0</inkml:trace>
  <inkml:trace contextRef="#ctx0" brushRef="#br0" timeOffset="148335">2368 12105 10771,'-30'-30'719,"-15"2"-719,40 4 0,-36 4 0,11 4 0,-12 7 270,-15 21-270,17-8-45,-4 30 0,0 6 45,-3-6-656,5 13 1,4 3 655,10-8 0,11-10 0,3-2 72,5 1-72,2 3-90,7-12-450,25-12 450,11 0 1,15-10 89,5-15 0,-21 2 0,-1-2-237,21-20 237,-10 6 0,0 0 0,4-8 90,-15 7 0,-3 0-90,-1 1 180,1-5-90,-18 23 859,-5-3-949,-3 12 258,-3 13-348,-2 20 180,-16 30-90,12-4-1376,-12 7 1376,2-17 0,11 2 232,-10-4-232,0 17 89,-3-18-89,2-9 0,-2-1 0,-9 2 90,-10 17-180,14-28-179,-8 2-1530,8-13 2222,5-7-423,0-2 0,10-30 0,2-6 0</inkml:trace>
  <inkml:trace contextRef="#ctx0" brushRef="#br0" timeOffset="148512">2583 12217 8972,'8'0'809,"1"0"-629,0 0-90,-2 15-180,-1-11 90,0 27 0,-2-7-90,8 19 180,-5-6-3688,17 17 3598,-9-30 0,9 11 0,-10-24 0</inkml:trace>
  <inkml:trace contextRef="#ctx0" brushRef="#br0" timeOffset="148663">2797 11835 9152,'0'-13'-23,"-12"5"1,27 16-1,-3 9 1</inkml:trace>
  <inkml:trace contextRef="#ctx0" brushRef="#br0" timeOffset="149212">3297 11855 9602,'-45'0'1169,"-2"18"-1079,10-13-557,-2 39 467,12-22 0,9 8 0,0 3 0,-8 9 0,3 13 0,6-5-90,15-13 90,-6 15 0,25-27-26,4 8-154,1-23-180,28 1 270,-30-10 0,28-21 90,-15-7 90,-9-10-90,9-13 0,-21 20 167,6-14-77,-14 29-90,4-11 0,-5 45 0,-3-5 0,0 32 0,0-13 0,0 6 90,15-25-394,2 12-145,15-24 449,0 8-90,-14-25 90,12 11 0,-19-29 0,11 28 90,-3-48-90,-8 33-90,5-33 90,-9 38 0,-1-12 270,-3 25-270,-1-9 0,1 11 0,-1 0 90,4 21-180,-1 4 180,9 22-450,-2-13-1169,13-2 629,-6-9 900,7-11 0,-4 0 0,2-12 0</inkml:trace>
  <inkml:trace contextRef="#ctx0" brushRef="#br0" timeOffset="149347">3858 11901 9332,'0'12'-720,"0"3"-449,15 30 1169,-11-13 0,11 1 0,-15-12 0</inkml:trace>
  <inkml:trace contextRef="#ctx0" brushRef="#br0" timeOffset="149711">3452 11402 9332,'-19'-13'0,"-2"-1"90,10 4-90,-2-3-90,11 6 90,-1-1 0,3 2 0,0 0 0,22 0 0,-1-3 0,4 2-90,6-2 90,-13 5-180,14 1 180,-7 3 0,-4 0-90,-7 0 180,-5 0-180,-3 0 180,-3 0-90,0 10 0,-1-8-180,3 17-450,-3-6-269,0 6-540,-1 2 1439,-1 1 0,0 1 0,0 2 0</inkml:trace>
  <inkml:trace contextRef="#ctx0" brushRef="#br0" timeOffset="150263">5168 11697 10051,'-21'-15'360,"-16"2"-360,32 3 0,-39 2 0,23 3 225,-15 1 0,-4 6-225,-2 20 0,0-9 0,1 1 0,4 14 0,11-1 0,2 0 0,4-8 0,3 35 0,14-31-90,28 10 90,7-22 0,31 1 0,-13-12 0,13-18 90,-28-9-976,6-9 976,-19-1 269,-11 10-89,6 1 180,-11-6-540,5 7 90,-22 30 0,7 31 0,-23 22-204,25-23 0,1 2-651,-11 8 1,0-1 179,10-10 1,1 2 674,-5 23 0,1 0 0,5 5 0,0-24 0,0 0 0</inkml:trace>
  <inkml:trace contextRef="#ctx0" brushRef="#br0" timeOffset="151651">5217 12092 10141,'7'-7'0,"4"-2"90,1-5-90,10-11-90,-4 8 90,19-20 0,-15 11 90,17-21-90,-17 19 0,8-18 0,-16 21 270,2-7 0,-10 8-270,-2 8-90,0-2 90,-4 12 0,1 19 0,-1 7 0,0 23 0,0-10-180,17 0 0,-12-5-360,24-8 361,-13-3 89,10-10 90,2-22 90,-5-7 179,-5-18 1,-7 6-180,-6 11 90,-2-3-180,-3 11 0,1-3 0,5 6-90,1 12 180,10 21-90,-2 4-180,3 3 0,3 1-269,4 6-271,26 6 450,-23-23 270,18-9 0,-18-1 0,10-26 90,-18 13 90,0-33 270,-10 33-180,-5-34 269,-1 23-269,-4-17-360,0 6 90,0 6-90,0 25 180,0 8-90,0 29 0,15-21 0,-11 10 0,25-27-90,-26 19 0,34-21 180,-24 7-180,22-8 90,-21 0 0,1-17 360,-11-1 180,-1-19-360,-3 6-180,-16 3-90,1 14 180,-3 23-90,7 21 0,11 28 90,0-5-180,0 4 90,0-16 0,0-2 0,0 12-360,0-15-630,0 24 631,0-36-91,0 8 270,-13-26 270,9-24-180,-9-11 90,33-15 90,-15 1-135,22 16 0,4 1 45,-7-12 45,11 4 0,3 2-45,1-2 45,-6 7 0,-1 1-38,5 0 173,6-7 0,-17 14 0,-3 0 0,-6 1 90,2-8 0,-9 5-180,0-14 179,-7 15-89,-2-5-90,-1 10 173,0 1-263,0 2 0,0 2 0,-14 1 0,11 5 179,-11 17-358,14 9 269,20 22-90,-14-7 0,33 0-270,-8-8 90,8-15-180,22 0 360,-23-14 0,1-10 0,-1-3 0,1-6 0,-5-7 0,-4-4 0,-9-8 45,-9 4 0,-2-2 225,-4-9-1,-4 8 1,-1-1 180,-1-5-225,-7 5 0,-5 2-225,-6 4 0,-5-12 0,10 60 0,13 13 0,0 23 0,0 5-45,0-20 0,0 0 45,0 19-675,7-8 1,0-1-136,-3 3 180,8-13 1,0-1-91,-9-2 271,7 4-1,-10-22-270,0-4 810,-17-6 450,-2-3 269,-20-19-449,20-5 270,-15-23-270,19 8-180,-4-1 0,8 11-180,11 1 0,0 3 89,0-5-89,24 14-989,3-7-720,25 18 1709,-6-4 0,-19 20 0,-7 4 0</inkml:trace>
  <inkml:trace contextRef="#ctx0" brushRef="#br0" timeOffset="151867">6182 11448 9422,'-18'0'90,"4"0"-90,31 0-360,12 0-2159,36 0 2519,-13 0 0,6-13 0,-16-2 0</inkml:trace>
  <inkml:trace contextRef="#ctx0" brushRef="#br0" timeOffset="152035">6715 10862 9961,'0'-11'90,"0"3"-180,0 26-3058,0 16 3148,0 16 0,0 8 0,0-9 0</inkml:trace>
  <inkml:trace contextRef="#ctx0" brushRef="#br0" timeOffset="152551">8355 11025 9871,'0'-13'180,"0"2"540,0 1-630,0 28-180,17 31 90,-13 8 0,13-7 0,3 0-488,-1 9-97,1-8 1,-1-1-196,-1 8 780,3-5 0,0-1 0,-8-8 0,4-13 0,0 1 0</inkml:trace>
  <inkml:trace contextRef="#ctx0" brushRef="#br0" timeOffset="152711">8323 11364 9242,'-8'-28'90,"6"3"-180,-6 4 90,8 4 90,0 4-180,27 3-450,40 3 360,-35 5 0,2 1-1442,27 0 1,-1 0 1306,-26 0 1,-1 2 314,14 7 0,-1 0 0,18-4 0,-31 4 0,-1 0 0</inkml:trace>
  <inkml:trace contextRef="#ctx0" brushRef="#br0" timeOffset="153178">9198 11274 9152,'-44'0'360,"-4"16"-270,3 5-90,5 20 0,17-7 0,10 2 0,13-10 0,0 0 89,0 0-89,21-3 0,-16 0-89,38-4-91,-38-4-360,59-1 270,-39-8 90,16 0 0,1-6 270,-9-21-90,20-3 90,-40-23 180,-1 11-180,-12 1 450,0 2-630,-22 19 90,1-15 0,-5 42 90,10 4-90,16 29-450,17 10 90,11-14 0,12-13-269,21-7 449,-18-19 180,-8 3 0,0 0 0,8-6 360,16-21-91,-29-8 451,-1-28-630,-20 9-646,-3-2 826,-6 12 90,-21 1-90,16 2-491,-40-12 221,10 16-45,7 10 0,-3 3 45,-16 5 90,5 2-214,17 11 34,4 0 90,10 16-1888,-4 11-1,13 7 1889,-5 6 0,7-9 0,0 0 0</inkml:trace>
  <inkml:trace contextRef="#ctx0" brushRef="#br0" timeOffset="153361">9240 12298 10411,'-20'11'270,"1"-3"-3598,2-3 3328,9-22 0,0 12 0,8-13 0</inkml:trace>
  <inkml:trace contextRef="#ctx0" brushRef="#br0" timeOffset="154282">9513 11116 7533,'-6'0'359,"-2"0"-359,3 0 270,-8 11-180,6-8 0,-8 16 0,9-17 90,-3 14-180,1-3 0,5 4 450,-4 14-450,6-8 0,-1 24 90,2-14-180,0 10 90,0-10 0,15-3 0,-11 0 0,25 8 0,-26-11 90,25 12-90,-24-20 180,20 5-180,-14-15 90,6 0-180,-1-7 90,-6-2 0,2-14 0,0-9 0,-1-10 90,1-22-180,-7 18 45,-2 3 0,-1 0 45,-1-5-180,0-11-630,-17 11 91,13 11 719,-25-8 0,26 22 0,-9-2 0</inkml:trace>
  <inkml:trace contextRef="#ctx0" brushRef="#br0" timeOffset="154833">10405 11238 8792,'-6'18'360,"23"8"-360,-9 5 0,3 3 0,27 12 45,-23-11 0,-2-1 225,2-3 449,5 13-269,-17-24 269,12 0-719,-13-35-89,4-15-91,-6-18-765,7-2 1,5 0 44,9-8 654,-2 2 1,2 1-1,10 5 1,-16 20-1,0 0 1</inkml:trace>
  <inkml:trace contextRef="#ctx0" brushRef="#br0" timeOffset="155233">11278 11284 9062,'-26'-13'809,"-11"10"-449,14-10-450,-30 0 90,16 9 0,-15-9 0,31 13 0,-3 23 90,11 7-90,6 13 90,2 12-180,23-22 0,9 19 0,-3-28 90,8-8 0,1-4 0,-8-3-90,37-4 90,-18-20 90,-12 12-90,10-33 0,-28 7 540,6-29-90,-19 11 44,4 10 1,-4 2-495,-17 1 0,13-12-90,-13 30 90,16 25-1349,17 13 1349,2 14 0,3 4 0,-1-11 0,0-1 0,7 11 0,1 0 0</inkml:trace>
  <inkml:trace contextRef="#ctx0" brushRef="#br0" timeOffset="156162">12308 11347 11400,'28'-20'990,"3"-7"-900,-6-12-180,1-1 180,-5 9-180,-2-3 180,5-12-90,-10 9 90,-4 3 0,-1 0 90,-4 0 0,0-21-270,-5 35 90,0-5 0,-15 17 0,11 21-90,-10 20 0,14 14-495,0-7 0,0 1-404,0 17-661,-2-5 0,4 1 1110,5-21 1,0-1 539,-5 12 0,0-2 0,13 16 0,-15 0 0</inkml:trace>
  <inkml:trace contextRef="#ctx0" brushRef="#br0" timeOffset="156299">12438 11775 9781,'-11'-36'810,"2"-3"-810,26 9-90,-13-3 90,36 7-360,-18 0-1215,23-2 226,-5 3 1349,5 0 0,3 3 0,5 1 0</inkml:trace>
  <inkml:trace contextRef="#ctx0" brushRef="#br0" timeOffset="156561">13572 11182 11400,'-27'-13'270,"-11"0"0,34 5-90,-46 1-180,30 3 0,-38 18 0,28-10 0,-5 30-90,8-1-90,10 8-1349,4 23 360,10-26-1800,26 22 2969,15-31 0,13-2 0,5-20 0</inkml:trace>
  <inkml:trace contextRef="#ctx0" brushRef="#br0" timeOffset="157062">13923 11121 10501,'-24'-14'630,"18"3"-181,-42 5-359,17 3-90,-11 3 0,1 0 0,16 20 0,-5 5 0,16 11 0,-1-1 0,15-8 0,0 0-180,0-1-629,26 10 179,-20-12 91,46-2 89,-29-7 180,22-13 180,-9 5 90,12-7 0,-15-19 720,16-5-361,-27-21-89,-2 9 540,-14 1-360,-6 8-361,0 5-89,-17 6 0,1 8 0,-4 46 0,8-16 0,12 32-89,17-15-91,5-11-540,19 7 270,-7-13-269,15-11 629,-18-1 0,12-10 90,-14-15-90,-1 12 270,-3-30 90,3 5 89,-10-8 541,-2-14-630,-11 22 179,-4-16-449,-1 23 0,0-5 90,-16 19-180,13 21 90,-13 14-179,16 14-2340,19 12 990,2-18 1328,2 7 1,16-15-1,-11-2 1</inkml:trace>
  <inkml:trace contextRef="#ctx0" brushRef="#br0" timeOffset="157246">14428 10967 10591,'-7'0'0,"1"0"0</inkml:trace>
  <inkml:trace contextRef="#ctx0" brushRef="#br0" timeOffset="157415">14445 10233 10681,'-28'0'0,"0"20"0,6 0-90,4 10 0,1 6-1799,-9 18 1492,5 2 1,2 3-1,9-20 1,0 0 0,-1 13-1,-1 1 1</inkml:trace>
  <inkml:trace contextRef="#ctx0" brushRef="#br0" timeOffset="157912">15930 11045 9871,'0'-25'1440,"0"8"-1081,0-7-359,0 14-90,0-1 90,-17 25 0,-3 5 0,-16 23 0,17-5 0,4 2-90,15 4 180,0-11-90,0 9 0,17-15-90,-12 0 90,39-1 90,-7 7-180,13-8 180,6 9 0,-34-17-180,16 6 180,-34-13-90,12-1 0,-16-2 0,-18-4 0,-12 2-809,-10-3-1350,-22-1 900,24 0 1259,-20-19 0,38-8 0,-3-19 0</inkml:trace>
  <inkml:trace contextRef="#ctx0" brushRef="#br0" timeOffset="158321">16233 10568 9602,'11'-5'1798,"1"1"-1438,-6 18 0,0-10 90,-2 48-360,-1-24-45,0 13 0,0 3-695,0 8 650,0-16 0,1 1 0,0 18 0,3 1 0,1 2 0,-1-18 0,0 1 0,2 20 0,0-14 0,1-3 0,-1 2-90,6 11-179,-8-33-91,1-3-1169,-5-15 989,-1-19 450,-1-12 45,7-16 0,1-4 135,-5-10 180,11 0 0,0 4-180,-11 17 359,30-11-359,-19 37-90,24 37-90,-19-5 830,4 30-1730,-9-20 1,-1-1 269,8 10-225,-1-3 1,2-2 944,5-9 0,8 3 0,-7-19 0</inkml:trace>
  <inkml:trace contextRef="#ctx0" brushRef="#br0" timeOffset="158578">17005 11136 10231,'0'-23'270,"0"2"-180,-23 4-90,17 4 0,-36 7 0,24 26 90,-14-14-90,16 44-90,6-14 90,10 14 90,0-1-90,22-3-90,11-15-1651,13-8 0,6-4 1741,9-6 0,-15-3 0,-3-6-135,1-24 225,-17-6-180,-2-12 90,-29-2 0,-6-1 0,5-1-228,-17 5 1,-4 2-222,4 9-361,-28 4-269,14 7-270,-3 6 1349,6 0 0,2 7 0,4-3 0</inkml:trace>
  <inkml:trace contextRef="#ctx0" brushRef="#br0" timeOffset="158895">17345 11046 9422,'-19'15'0,"5"9"0,14 8 0,17 2 90,-12-7-180,13 0 90,-1 0 0,-13-2 0,13-4 449,-4-1 1,-9-5-360,16 0-90,-18-27 0,6-12 0,-8-19 0,0-4-360,0 6-269,0 0-811,0-20 181,0 18 1259,0-13 0,0 23 0,0 3 0</inkml:trace>
  <inkml:trace contextRef="#ctx0" brushRef="#br0" timeOffset="159161">17777 10578 11760,'0'-15'180,"-14"3"-180,10 2 450,-10 4-450,14 30 0,0 14 0,0 17 0,-1-13 0,2 1 0,16 12 0,-9-7 0,1 1-90,11 5-495,-7-10 1,-1-1-1221,5 2 815,5 9-1437,1-16 2427,-14-15 0,4 1 0,-8-14 0</inkml:trace>
  <inkml:trace contextRef="#ctx0" brushRef="#br0" timeOffset="159281">17652 10923 11311,'0'-28'449,"0"0"-539,0 4 90,0 3-90,23 3-539,-17 4-91,48 3-449,-28 5 1169,9 4 0,2 1 0,8 1 0,15 0 0</inkml:trace>
  <inkml:trace contextRef="#ctx0" brushRef="#br0" timeOffset="159781">18513 10856 11311,'-11'0'0,"1"0"0,3-4 359,1 3-359,3-3 0,-1 19 90,3 9-180,0 10 90,1 3 90,0-7-180,0 0-269,20 8-271,-15-11-899,36 9 809,-9-24-449,25 5 719,-7-16-815,0 2 1265,-16-17 90,-1 10 360,-4-27 1259,2 8-1350,-11 1 631,-2-16-451,-13 17-539,-3-12-89,-2 9 994,-17 12-1355,12 23-179,-12 7 89,37 2-629,5 7 449,0-15 720,38 3 0,-38-6 0,36-9 0</inkml:trace>
  <inkml:trace contextRef="#ctx0" brushRef="#br0" timeOffset="160161">19200 10883 9691,'-21'-18'270,"-9"6"-270,27 25 90,-10 7-90,33 2 0,-16 9-90,41-27 90,-22 21-270,24-22 91,-4 7-378,2-10 467,6 0 0,0 0 90,1-18 0,-1 13 45,-18-20 0,-2-4 45,15 4-45,-14-11 0,-5-4 135,-2-3 90,-4-16 0,-17 16 90,-3-2 89,-1 1 91,-10 12 0,-4 0-91,-16-14-359,4 9 0,-1 2-90,-1 0 0,-13-10 0,25 29 205,-4 22-205,9 51 0,11-1-590,9-1 1,6 0 589,-3-24 0,4-1-180,4 10 0,4 3 0,-1-4-90,-1-9 0,1 0-495,9 20 1,0-3-135,-4-10-1170,11 10 2069,-26-26 0,0 1 0,-13-10 0</inkml:trace>
  <inkml:trace contextRef="#ctx0" brushRef="#br0" timeOffset="160278">19538 10807 11311,'0'-29'179,"0"1"-538,38-10-541,-6 10-2279,14 4 0,6 3 3179,-19 7 0,-1 3 0,15-4 0,-1 1 0,-12 5 0,0 0 0</inkml:trace>
  <inkml:trace contextRef="#ctx0" brushRef="#br0" timeOffset="161494">21098 10255 10771,'5'-11'90,"-2"3"0,-2 24-90,-1 3-90,0 25 90,0-3 0,0-3 0,0 1-483,0 25-686,0-7 0,0 0-144,0-22 0,0-2 469,-2 10 1,4-2 843,14 12 0,-12-9 0,12-2 0</inkml:trace>
  <inkml:trace contextRef="#ctx0" brushRef="#br0" timeOffset="161667">20963 10803 9871,'-15'-27'360,"2"0"-360,13-9-90,0 10 90,42-14 0,-13 21-405,13 6 1,4 2-226,3 4-225,7 3 1,1 2 314,1 2 540,-4 7 0,-3 5 0,-11 6 0,9 17 0</inkml:trace>
  <inkml:trace contextRef="#ctx0" brushRef="#br0" timeOffset="161798">21577 10761 7892,'0'14'720,"0"-1"-810,0 4 180,0-3-90,0 4 90,0-9-270,0 4-180,0-8-1529,43 2 1889,-19-6 0,35 0 0,-30-1 0</inkml:trace>
  <inkml:trace contextRef="#ctx0" brushRef="#br0" timeOffset="161931">21847 10647 9871,'0'-14'180,"0"0"0,-17 8-180,13 19 0,-12 14-540,16 11-899,18 3 1439,2 6 0,1-12 0,-5 11 0</inkml:trace>
  <inkml:trace contextRef="#ctx0" brushRef="#br0" timeOffset="162845">21932 10410 8612,'0'26'0,"9"1"90,-6-5-90,6 0 0,-9-6-180,0 1-539,0-1-91,0 0 810,0-1 0,0-2 0,0-1 0</inkml:trace>
  <inkml:trace contextRef="#ctx0" brushRef="#br0" timeOffset="163062">22007 9989 9422,'15'-5'269,"2"-1"-269,4 3 90,1 1-719,18 2-1260,-6 0 1889,12 21 0,-11-16 0,1 16 0</inkml:trace>
  <inkml:trace contextRef="#ctx0" brushRef="#br0" timeOffset="163697">23215 10482 10501,'-24'-28'-90,"1"4"0,-4-1 180,11 9-90,-6 3 0,14 7 90,-2 23-90,7 12-90,1 28 180,2-6-90,19-4 0,3-1 0,-12 3-45,20-3 0,4-2 135,-8-7-45,-5-9 0,0-2 135,3-2 0,-11 5-90,-6-16-90,-5-4-1260,6 0 1260,-25-5 0,-6 1 0,-17-5 0</inkml:trace>
  <inkml:trace contextRef="#ctx0" brushRef="#br0" timeOffset="163927">23862 10250 9422,'21'-1'1529,"-9"16"-990,2 12-539,-12 9 0,0 8 0,-2-5 90,0 4-90,0 2 0,0-11 0,0 0-180,0 19 135,0-9 1,0-1-676,0 6-315,0-4 1,0-2 584,0-3-1708,0 19 2158,0-43 0,0-2 0,0-11 0</inkml:trace>
  <inkml:trace contextRef="#ctx0" brushRef="#br0" timeOffset="164315">23685 10777 9961,'-9'-33'540,"7"0"-540,-7 0-90,9 1 180,19 2-90,-15 2-180,44 3-495,-16 9 1,3 1 404,-3 6 0,3 1-1802,22-2 1,-2 2 1892,3 4-46,-11 3 0,-1 2 135,5 12 108,10-10-107,-24 10 890,-5 3-441,-7-12 989,0 22-809,-11-24 1781,-3 17-2141,-7-11 911,-19 2-1001,-5 9-180,1-9 180,-12 14-90,11 6 0,0-4 0,-7 22 90,25-17 0,-9 20 90,11-23 90,20 20-270,-15-28 180,34 6-90,-14-21-90,18-3 0,-17-20-90,5 14 90,-28-36 0,9 22-90,-12-20 90,0 7-270,0-2-90,0 0-989,-24-13 359,18 14 990,-35-13 0,22 26 0,-16-3 0</inkml:trace>
  <inkml:trace contextRef="#ctx0" brushRef="#br0" timeOffset="164617">24605 10644 10141,'4'-11'0,"1"9"90,-3-9-90,0 11 0,0 0 0,0 0-90,1 14 180,0-10-90,0 29 0,-2-15 0,0 16 0,-1-4 0,0-1 0,0-1 0,0 8 0,0-12 270,0 4 180,1-19-450,0 3 0,2-10-180,5-20 0,-1-14-720,2-9 1,0-3 89,0-15 810,0 11 0,0 3 0,0 5 0,2-9 0</inkml:trace>
  <inkml:trace contextRef="#ctx0" brushRef="#br0" timeOffset="164995">25142 10630 10141,'-51'0'180,"-1"0"-180,11 0 180,2 0-270,17 16 180,2-12 0,18 32-180,-5-12 180,7 10-90,18-3-270,-13-13-90,34-1 270,-9-3 0,24-6 90,-12-2 0,8-6 0,-34-15 180,15-3 90,-28-21 540,8 0-810,-11 4-90,0 0 90,-14 14-990,10 23 1,-10 16-1,14 18-719,18 4 1709,-14-7 0,28 1 0,-14-2 0</inkml:trace>
  <inkml:trace contextRef="#ctx0" brushRef="#br0" timeOffset="165428">26115 10519 9871,'-34'-4'450,"7"1"-450,-32 3 90,-4 15-180,17-11 225,11 20 0,3 1-135,0-16 0,7 52 0,34-45-720,25 20 630,11-16 0,-7-14 1,1-2-2308,15 6 2397,-20-10 0,-1 0 0,12 0 131,-6 0-131,-6 0 604,-7-17-424,-4 1 360,-11-18-181,-23 5 707,-12 2-976,-20 5 506,6 11-596,4 22 0,16 16 0,7 9 0,11 9 45,0-8 0,0 1-135,0 14 90,8-3 0,1-1 0,-5-4-180,11-11 0,0-1-360,-11-1-629,10 11 719,-14-26-1529,-22-1 1979,2-36 0,-5 16 0,10-18 0</inkml:trace>
  <inkml:trace contextRef="#ctx0" brushRef="#br0" timeOffset="165695">26267 10739 8702,'51'-11'90,"-13"4"180,24 2-180,-30 5 90,21 0-90,-27 0 0,8 0 0,-14 0-90,-1 0 0,-3 0 89,3 0 1,-6 0 0,1-14 0,-10-8 180,-2-15-270,-2 5 180,-23-6-180,0 17 0,-26-5 90,25 13-180,-17 6 180,20 2 0,-3 24 0,-1 8-180,23 11-1529,14 15 360,-7-20-1870,45 10 3129,-24-16 0,30-3 0,-10-1 0</inkml:trace>
  <inkml:trace contextRef="#ctx0" brushRef="#br0" timeOffset="165997">27433 10571 13020,'51'-8'-360,"-7"-2"-360,4 9-1618,15-2 988,-10 3 1067,-6-2 1,0 4 0,10 14-1,-20-5 1,0-1 0</inkml:trace>
  <inkml:trace contextRef="#ctx0" brushRef="#br0" timeOffset="166297">27802 10472 11490,'-16'-18'0,"8"3"-90,-2 0 180,9 1-90,-3 1 0,4-1 0,26 4 0,7 2 0,16 6-1088,1 0 1178,-9 2-180,4 0 90,1 16 0,18 1 90,-17 2-90,-12 2 0,-3-1-90,-2-2 180,0 34 0,-21-23-180,-29 34 90,15-29-540,-17-1 0,-5-2-899,-5-1 1439,4-8 0,-1 0 0,-2 2 0,7 5 0</inkml:trace>
  <inkml:trace contextRef="#ctx0" brushRef="#br0" timeOffset="167195">28920 10387 11400,'0'-10'0,"0"2"0,0 28 360,0-3-270,-10 26-90,7-8 90,-7 4-90,10 4 0,0 1 0,0 17 0,0-16 0,0-10 0,0 0 0,0 1 180,0 14-90,0-28-180,0 2-270,0-40 270,0-11-180,0-19 270,0-4-1304,0 7 1214,-15-7 90,13 11 0,0-1-45,-5 7 0,-1 1 90,7-11 0,2 1-45,-1-17-732,0 5 732,0 6-47,0-5 47,0 22 90,17 1-90,2 22 90,15 20 927,-4 12-1017,-13 21-90,-5-6 90,-12 12-270,0-20-2428,0 12 179,-17-27 2721,12 11 0,-12-24 1,17 7-1</inkml:trace>
  <inkml:trace contextRef="#ctx0" brushRef="#br0" timeOffset="167545">29417 10212 9781,'18'17'1080,"-3"-12"-810,1 12 179,-1-3-359,-4-10-180,2 24 180,-7-15-90,0 16-90,-4-11-269,0 14 89,-1-18-90,-1 9-540,0-15 900,17-4 0,-13-23 180,27-4 180,-27-24 90,19 14-540,-20-6 180,6 16-90,-9 30-900,0 27-89,0 13-495,7-13 0,4-2 1484,17-3 0,8-1 0,2-18 0</inkml:trace>
  <inkml:trace contextRef="#ctx0" brushRef="#br0" timeOffset="167945">29823 9917 9871,'0'-9'630,"17"21"-450,5 14 0,-1 14-644,14 6 554,-31-8-180,33 5 90,-32-1 0,31 1 0,-25-1 0,14-2 0,-10-4 0,-7-3 90,5-6 271,-8 3-361,3-12-88,-5 0-451,-22-14 179,14-22-180,-31-10 540,32-14-90,-13-13 90,17 20 360,17-19-90,10 26-90,2 11 0,2 4-91,14 2 91,16 24-180,-33-8 90,10 47-180,-25-31 180,1 41-90,-14-32 281,0 10-1451,-25-6-539,19-10 1709,-43 5 0,43-15 0,-18-1 0</inkml:trace>
  <inkml:trace contextRef="#ctx0" brushRef="#br0" timeOffset="168462">30545 10336 8792,'23'19'360,"-2"-4"-270,-2-15 90,5 0-180,-7 0 0,8-21 0,-13 15 0,-3-25 0,-3-6 0,-1 10 0,-3-13 0,0-3-90,-2 3 90,1 3 0,-2 0 180,-16-7 44,16 5 1,-2 1-135,-29-8 450,28-12-90,-23 4-540,24 18 90,-10-15 0,13 30 0,-7 1 90,5 38-90,-6 3 90,8 26-180,15-3 135,-14-6 0,2 2-285,11-9 1,2 2 284,-7 23 0,-2 1 0,1-24 0,2 0-45,9 19 0,-1-1 0,-2 1-516,2-21 0,1-2 336,4 4-141,2-8 141,-1-4-539,9-6 539,-9-7 90,13-4 0,-19-21 616,7-5-77,-14 0 2596,2-37-2865,-9 34-210,0-29-510,-4 52-1708,0 12-631,14 29 2879,-10-4 0,25-12 0,-11-7 0</inkml:trace>
  <inkml:trace contextRef="#ctx0" brushRef="#br0" timeOffset="168611">31097 9936 11131,'-11'-12'-1080,"9"1"-2967,-9 5 4047,11 20 0,17-10 0,3 14 0</inkml:trace>
  <inkml:trace contextRef="#ctx0" brushRef="#br0" timeOffset="168817">31477 10012 11311,'-17'-13'1169,"13"-6"-989,-30 17-90,16-6 0,-17 23-90,18 15 0,-8 26 0,16-2-90,2-15 0,1 0-810,-1 11-989,14-10 0,8-1 1607,21 4 1,-13-17-1,3-2 1,29 3-1</inkml:trace>
  <inkml:trace contextRef="#ctx0" brushRef="#br0" timeOffset="168944">32308 10298 12660,'6'0'-1642,"-2"0"1,-3 0-1,0 0 1</inkml:trace>
  <inkml:trace contextRef="#ctx0" brushRef="#br0" timeOffset="178083">22853 11298 8342,'-4'0'450,"-1"0"-360,2-7 0,0 5-90,2-10 0,16 10-90,-11-4 180,32 3-180,-16 0 180,23 0-90,0-3-461,8 2 461,9-1-336,-26 2 1,2 0 335,23-2 0,3 0-541,-12 0 0,3 0 541,9-1 0,8 0 0,-4 0-482,-21 2 0,-3-1 1,4 0 503,11-1 1,7-1-1,1 0 1,-6 0-566,-6 0 1,-3 0 0,3 0 542,-4 0 0,3 0 0,0-1 0,1 0 22,1 0 1,2-1-1,-1 1 1,-3 0-23,3-1 0,-2 0 0,5 0 0,-4 0 0,5 0 0,2 0 0,-2 0 0,-5 1 0,3 0 0,-4 0 0,4 0 0,-5 1 0,6 0 0,1-1 0,-2 1 0,-5 0 0,2 1 0,-5 0 0,6 0 0,1 0 0,7 0 0,3-1 0,-3 2 0,-8 0 0,-3 0 0,-6 1 0,5 0 0,11-1 0,7 1 0,-1-1 0,-9 2 0,-4 0 0,-3 0 0,2 2 0,5-1 0,-6 1 45,-8-1 0,-1 2-75,3-1 0,3 1 0,-6-1-283,-5 1 0,-2 0 358,9 0 0,2-1-85,-7 1 0,-2 0 40,21 0 265,-15 0 0,-2 0-265,2 0-810,19 0 451,-36 10-91,5-7 1636,-20 7-1186,-3-10 0,-7 0 0,-1 0 0</inkml:trace>
  <inkml:trace contextRef="#ctx0" brushRef="#br0" timeOffset="180616">10040 13271 10051,'0'37'0,"0"1"90,0-7-90,0 6-392,-13 4 392,10 6 90,-9 3-180,12 3 277,0-1-187,0-17 0,0 1 90,0 16-630,0-10 1,0-1-541,0 4-134,-2-10 0,4-1 1214,12 3 0,-11 6 0,11-18 0</inkml:trace>
  <inkml:trace contextRef="#ctx0" brushRef="#br0" timeOffset="180945">9737 14008 8522,'-11'-22'630,"4"0"-180,3-13-450,4 7-90,0-7 90,24-1 0,11 12 0,-5 6 0,4 2 0,21 4 0,-18 5 0,-1 2 0,9 4 45,-7 9 0,-1 6-45,3 15 0,9 12 0,-28-13 0,-3 1-90,8 7 135,-9-4 0,-2-1-45,0 2 89,-3 25-89,-7-35 540,-4 8-630,-1-22 180,-16-5-90,13-19-90,-26 10 90,25-35-360,-18-10-179,20 0-136,-3 8 0,1 1-134,4-1 633,21-10 1,-16 20 0,16 1 0</inkml:trace>
  <inkml:trace contextRef="#ctx0" brushRef="#br0" timeOffset="181331">10602 13915 9062,'-21'13'-180,"5"-1"180,16-6 90,0 6 0,0-4-180,0 16 90,0-8 0,17 9 0,-13-6 0,27 1 90,-28 1-180,27 5-180,-14-9-450,16 7 451,-16-16-181,5 1 450,-14-9 0,4 0 0,-3-23 0,-5 18 90,1-41 539,-2 11-359,0-10 0,-1-18 0,1 27-558,0-9 288,0 19 90,1 5 0,1 4-90,1 3 90,2 8-90,2 1 0,-2 21 90,8 7-180,-4 10 558,4 4-648,3 7-810,-3-10 990,15 22 0,-11-27 0,7 7 0</inkml:trace>
  <inkml:trace contextRef="#ctx0" brushRef="#br0" timeOffset="181767">11082 13942 8162,'0'32'0,"0"4"0,19-19 90,1 17-90,3-16 0,20 12 0,-26-13 0,31-2 0,-27-14 180,1 4 270,-9-21 180,-8-5-361,-1-20 361,-26-3-270,17 9-270,-17 3-180,5 13 90,12 0 90,-25 9 0,27 21-90,-10 24 0,33 13-635,-15 10 635,34-7 0,-25-10 0,-1 0 0,4-10 0,2 2 0,6 22 0,-2 0 0,-9-23 0,-2-1 180,4 19 0,0 0-90,5 4 90,-10 10-394,3-14 124,-12-17 180,-17 12-180,10-26 90,-36 2 0,8-14-360,-10-2-540,-3-5-449,13 0 0,0-22 1349,-6-10 0,12-13 0,-4-2 0</inkml:trace>
  <inkml:trace contextRef="#ctx0" brushRef="#br0" timeOffset="182065">12153 13829 10771,'2'-20'540,"0"2"-540,-2 2 0,-18 9 0,-1 18 0,-21 17-90,21 11 90,-16 2-90,20 9-450,-5-13-1529,11 29 1260,33-44 809,11 19 0,15-39 0,1 8 0</inkml:trace>
  <inkml:trace contextRef="#ctx0" brushRef="#br0" timeOffset="182394">12467 13781 10051,'0'-22'720,"0"3"-630,0 3 270,-18 8-270,0 2-90,-16 24 0,18 6-90,-8 22 90,21-9 0,-8 9 0,11-19-810,24 17 540,0-29 180,26 11 0,-9-25 180,-16-13-90,9 7 0,-30-30 0,21 30 90,-23-34 360,6 23 180,-8-26-720,0 15 180,0-2-90,0 32 0,0 15-810,0 33-179,0-8-1080,22 18 528,3-25 1324,14 6 1,-7-18 0,-8-3-1</inkml:trace>
  <inkml:trace contextRef="#ctx0" brushRef="#br0" timeOffset="182784">12943 13827 9871,'0'4'270,"0"17"-270,0 22 90,19 10-270,-15-6 225,12-11 0,2 0-45,0 20 0,-3-2 0,0-1 450,2-3-46,-6-9 1,-2-3-405,-7-12-89,6 2-1,-29-35 180,2-28-270,-19-7 45,22 0 0,4-2-236,-4-11 371,10 3 0,2-2-927,4 20 0,0 1 882,-1-12 1,2 1 133,21-14-1128,-17 6 1039,37 5-323,-12 3 413,9 18-90,11 5 90,-24 18 190,6 26-280,-14 9 0,-8 14 0,-2 2 0,-8-11 1585,0-1-1764,-17 13-811,-6-14-1439,-21 13 2429,7-32 0,-2 7 0,11-15 0</inkml:trace>
  <inkml:trace contextRef="#ctx0" brushRef="#br0" timeOffset="182961">12067 13552 9781,'-16'-26'0,"8"-9"0,2 8 0,24-14 0,15 22-1978,27-7 1978,-4 18 0,4 1 0,-16 7 0</inkml:trace>
  <inkml:trace contextRef="#ctx0" brushRef="#br0" timeOffset="183106">12340 14630 10951,'-10'7'-23,"4"-1"1,14-2-1,12-3 1</inkml:trace>
  <inkml:trace contextRef="#ctx0" brushRef="#br0" timeOffset="183578">14352 13626 11221,'-11'0'269,"3"0"1,3 0-719,27-12-2250,25 9 1170,6-9 1416,10 12 1,-24 0 0,1 0-1</inkml:trace>
  <inkml:trace contextRef="#ctx0" brushRef="#br0" timeOffset="183728">14540 13999 10051,'-15'6'810,"3"-3"-990,-5-16-1079,32 10-450,-10-28 1709,45 27 0,-25-22 0,26 14 0</inkml:trace>
  <inkml:trace contextRef="#ctx0" brushRef="#br0" timeOffset="184795">16880 12885 10591,'0'-28'809,"0"1"-629,0 3 0,0 2-180,0 4 0,-14 2 0,10 5-90,-22 4 180,6 4-180,-6 2 180,-3 22-180,10-15 180,0 39-180,10-23 90,-6 21 90,12-8-180,-5 1 90,8-1 0,23 1-219,-17-1 219,43-1 90,-26-3-90,23-1 0,-10-3 0,-3-1 0,10 10-90,-16-13 180,9 13 0,-26-17-180,0 3 180,-10-6-180,0-2 180,-23 1-90,-7 6-90,1-6 90,-4-4 0,1-1 90,9 0-500,-40 2-670,32-10-1708,1 1 2788,16-16 0,28 9 0,13-9 0</inkml:trace>
  <inkml:trace contextRef="#ctx0" brushRef="#br0" timeOffset="185862">16698 12861 8972,'0'-6'450,"0"2"-450,0 15 90,14 1-90,1 15 0,2-7 0,5 2 0,-4 8-90,5-5 180,1 10 0,-6-7-180,2 1 90,0 1 0,8 17 90,-6-12-90,-7-4 0,0 0 0,0 4 179,5 19-179,-14-23 0,0 5 180,-5-13 90,-1-4-180,0-1-90,-17 4 180,12-8-180,-29 6 90,29-13-90,-42 2 0,32-7-90,-30 0 90,28-2-450,-9-14 180,14 10 180,-5-26 90,12 26 0,-1-37 0,5 25-89,19-11 89,-14 11 629,31 15-539,-17 15 0,13 14 0,-3 26 0,-15-7-45,-3-15 0,-1-1-135,-3 10 90,3 25 0,-5-26-709,-4 10 709,0-16 0,0-1 0,0-2-1889,-17 12 720,13-15 1169,-13 15 0,17-25 0,0 4 0</inkml:trace>
  <inkml:trace contextRef="#ctx0" brushRef="#br0" timeOffset="186450">17632 12801 8432,'9'18'900,"5"-13"-810,-12 36 90,8-21 179,-6 41-359,0-19 0,-2-3 0,-1 1 0,-1 7 45,0-7 0,0-1-45,0 3-90,0 11 180,-16-11-180,12-14 270,-23 7-270,24-22-90,-19-1-89,14-9 269,-8-20 0,9-8 0,4-11 0,3-1-90,0-2 90,0 12 359,17-10-269,1 26 0,14 52-90,-15-11 0,-6 16 0,-3 3 90,-1 0-135,-1 2 0,0 2 135,4 2-135,-6-4 0,0-2 135,0-2-225,-1-9 0,-1-1-854,0 7-495,0-9 0,0-2 1484,1 5 0,0 7 0,-1-16 0</inkml:trace>
  <inkml:trace contextRef="#ctx0" brushRef="#br0" timeOffset="187395">18913 13278 9422,'-26'-9'629,"-13"0"-449,35 2 360,-50-2-450,31 7-90,-29-3 0,19 21 0,1-12 0,-1 35 0,-4-2 0,12 8 45,13-11 0,3 0-45,3 3 0,6 22-90,29-29 0,-22 2-180,50-17 0,-34-7 180,24-4 0,7-4 180,-14 0-180,22-15 90,-31-6 360,3-19-180,-17 18 629,-8-15-719,-2 19-90,-7-13 0,0 30 0,0 15 90,0 19-270,0 20-809,0-18-1709,21 23 769,2-27 1929,12 3 0,-2-16 0,-7-2 0</inkml:trace>
  <inkml:trace contextRef="#ctx0" brushRef="#br0" timeOffset="187694">19528 13222 10681,'-20'-11'630,"14"2"-451,-49 5-269,34 1 90,-37 3 90,33 18-90,-5 4-90,20 24 90,2 7 0,34-5 0,-11-15 0,4-2 0,28 8 0,-16-8 0,-2 0-303,5 0 393,-2 9-105,-2-19 285,-26-2-360,24-4 180,-26 3-90,8-7 0,-34 3-90,18-9-1529,-55-1 90,39-2 1529,-32-2 0,20-20 0,-2-4 0</inkml:trace>
  <inkml:trace contextRef="#ctx0" brushRef="#br0" timeOffset="187998">20098 13163 10411,'-48'-1'90,"19"18"-90,-7-13 0,18 41 0,-4-19 90,9 17-90,13-10-90,26 3 90,-19-7 0,25-5 0,5-2 0,-12 4-569,5-9 0,0-2 569,1 5-20,-3-1 20,-5-2 180,-1 4-180,-11-7 0,-2 6 0,-9-11-630,-20 3-269,-12-8-270,-10-2 1169,-20-2 0,25 0 0,-11 0 0</inkml:trace>
  <inkml:trace contextRef="#ctx0" brushRef="#br0" timeOffset="188328">20442 13472 8612,'31'0'360,"-1"11"-270,-1-8-90,5 8 0,-9-11 0,9-20 0,-15 15 0,1-34 0,-12 14 0,-2-11 0,-6-13-90,0 18 270,-21-18 0,-4 21 0,-25-12-180,25 22 0,-20-2 90,21 15-90,-15 19 0,12 14 89,13 24-89,8-4-45,12-15 1,5-1 44,18 7-270,12 10 0,-10-28 0,2-3-180,12 8-90,-6-11 1,2-2-747,8-5 1286,14-2 0,-20-6 0,-3 0 0</inkml:trace>
  <inkml:trace contextRef="#ctx0" brushRef="#br0" timeOffset="188678">21075 13026 9152,'-16'-38'1439,"12"2"-540,-31-4-629,30 12-90,-27-6-180,29 21 360,-10 1-360,5 10 90,3 25-90,-4 12 0,6-1 0,0 3 0,3 24-45,-1-15 0,0-1-570,1 12 615,-2-21 0,4 0-450,18 12 0,-15-2-450,11-14 1,0 0 269,-13 7-179,10 15 629,-13-38 0,0-3 540,-21-8-270,-3-23 360,-14 14 539,-8-34-629,17 9-90,6 5 0,2-3-91,-1-15 1,3-11-180,12 23-180,7-7-89,28 14-361,-3 3-270,28 2-674,-15 8 0,0 0 1322,24-3 0,-17 6 0,0 1 0,21 0 0</inkml:trace>
  <inkml:trace contextRef="#ctx0" brushRef="#br0" timeOffset="188961">21935 12605 11850,'-19'-11'360,"14"1"270,-45 3-271,31 4-224,-11 16 0,-2 7-45,-1 8-1567,0 14 0,0 5 1477,12-17 0,2 2 0,-3 7 0,0 5 0,3-2-45,4 1 0,3-1-90,-3 15 1,4 1-631,5 3 0,7-2 0,11-15 1,4 0 164,-2 2 1,2 2-1,4-5 15,11-6 1,4-4 584,6 9 0,0-4 0,-6-15 0,0-3 0,3-1 0,0 0 0</inkml:trace>
  <inkml:trace contextRef="#ctx0" brushRef="#br0" timeOffset="189512">22528 12619 9961,'-18'0'0,"-2"0"-90,-4 0-90,5 0-2158,-4 11 2338,14-8 0,1 8 0,8-11 0</inkml:trace>
  <inkml:trace contextRef="#ctx0" brushRef="#br0" timeOffset="189661">22673 12586 9961,'0'31'-90,"0"9"-1079,0-6-450,0 9 1619,0-8 0,0 2 0,0 0 0</inkml:trace>
  <inkml:trace contextRef="#ctx0" brushRef="#br0" timeOffset="190013">23052 12991 10591,'-10'-18'1529,"8"1"-1349,-13-6-180,14 9 0,-8-3 0,6 14 0,-4 0-90,2 20 90,-4 25 0,7 2 45,-1-4 0,0 0-45,3 5-45,8-6 0,4 0 45,13 3 45,-2-9 0,0-2-45,2-1 0,24 16-3328,-42-30 539,1-18 2789,-27-21 0,-4-16 0,9 0 0</inkml:trace>
  <inkml:trace contextRef="#ctx0" brushRef="#br0" timeOffset="190228">23475 12689 9691,'19'0'1620,"-1"0"-1441,-4 15 181,-2-11-90,-3 26-270,6-3 0,-7 9 0,7 25 0,-7-20-45,-2-3 0,0 0-670,1 11-95,3 14-809,2 1 720,-3-18 134,-1-10 1,-1-2-226,-1 1 953,3 2 0,-8-19 0,2-3 0</inkml:trace>
  <inkml:trace contextRef="#ctx0" brushRef="#br0" timeOffset="190347">23425 13184 10141,'-19'-34'270,"7"1"-360,5-23-90,7 22-450,18 5 1,6 3-271,5 8 900,14 7 0,5 3 0,4 2 0,-16 4 0,0 0 0</inkml:trace>
  <inkml:trace contextRef="#ctx0" brushRef="#br0" timeOffset="190630">24245 13039 9961,'-53'0'1439,"8"0"-1259,1 0-180,9 0 0,-1 0 0,1 0 0,3 0 90,-6 16-180,10 8 180,5 8-90,14 1 0,9 2 0,25-8 0,-19 6 0,47-14-90,-29-10 90,26 3 0,2-10-90,-10 3 90,16-27-90,-28 17-269,2-47-91,-22 34-90,-2-25-809,-29 10 450,16 9 899,-23 6 0,-4 2 0,9 1 0,-33-2 0</inkml:trace>
  <inkml:trace contextRef="#ctx0" brushRef="#br0" timeOffset="190945">24410 13019 9422,'0'38'90,"0"3"-90,0-13 0,0 2 0,0-11 0,0-1 1079,0-2-449,0-1-540,0-23-180,0-9 0,0-19-1080,10-18 541,1 18-181,0 4 1,1 0-361,5-5 1170,3-10 0,-4 20 0,2 3 0</inkml:trace>
  <inkml:trace contextRef="#ctx0" brushRef="#br0" timeOffset="191316">24955 12965 10861,'-34'-14'0,"-2"2"0,18 33 0,-14-16 0,28 34 0,-23-35 0,24 34 0,-8-15 0,11 9-360,0-4 0,18-8-90,5-6 271,18-2 179,1-9 0,-4-39 90,-8 27 449,-14-44 91,-9 31-630,-7-13 0,0 5 90,-18 14-630,14 29-359,-14 11-1,18 13-179,0-4 1079,18-9 0,-14-1 0,14-2 0</inkml:trace>
  <inkml:trace contextRef="#ctx0" brushRef="#br0" timeOffset="191762">25358 13020 9242,'-47'0'90,"21"15"-90,-9-11 90,23 24-630,-5-10 360,34-2-180,-11 7 90,47-21 180,-29 7 90,28-9 0,-12 0 0,17-16 180,-15 12 180,-13-19 0,-3-1 0,1 17 539,-8-49-449,-12 43-270,-26-26-180,-3 24 0,-20-3 90,6 12-90,3 1 180,16 26-180,6 7 0,11 33 0,16-12-365,-3-8 0,1 0 275,8 11 135,2-16 0,0 1-135,-7 13 90,21-1 0,-13-2 90,-3 11-90,0-18 0,-10 15 0,-3-31-90,-9 2 180,-29-15-450,7-5-269,-29-4-1440,-10-1 630,12-1 1219,15-11 0,1-1 1,-10 6-1,0-17 1</inkml:trace>
  <inkml:trace contextRef="#ctx0" brushRef="#br0" timeOffset="192544">25985 12913 9961,'15'0'900,"4"0"-900,4 12-90,17-9-90,-22 10 90,20-13 0,-12 0-90,10 0 90,-13 0 0,5-15 90,-20-4 0,-2-11 0,-27 3 90,-13 13 0,-12 6-45,13 4 0,-1 2-45,-9 1 0,8-4 0,1 4 90,-2 22 90,-7 4-180,29 13 90,4-2-450,10-8-629,32 2-630,-5-2 1344,2-13 0,3-2 0,21 12 0,7-2 0</inkml:trace>
  <inkml:trace contextRef="#ctx0" brushRef="#br0" timeOffset="193448">26648 12254 7713,'6'-1'449,"0"1"-269,-2-1 0,1 1-90,-1 0 180,-1 0-180,-1 0 180,0 0-270,1 0 0,-2 0 0,2 0 0</inkml:trace>
  <inkml:trace contextRef="#ctx0" brushRef="#br0" timeOffset="193847">27063 12078 11311,'-14'-6'179,"11"2"181,-22 2 270,13 16-450,-15 16-135,11-1 0,1 3 0,1-3 0,-1 3-1077,-7 20 1,1 1 986,7-18 0,1 0 45,-5 13 0,-1 3-778,0 2 1,0-1 642,5-11 0,0 0-1266,-3 4 0,0 4 1,1-4 635,2-5 1,0-1 764,-7 24 0,1-1 0,9-28 0,2-1 0,-3 7 0,1 1 0</inkml:trace>
  <inkml:trace contextRef="#ctx0" brushRef="#br0" timeOffset="194301">27458 12059 11311,'-11'-3'0,"-4"1"0,8 1 0,-3 21 0,3 6 0,3 12 0,1 14-180,2-18-1439,1 19 719,0-24-89,0 5 989,0-16 0,0-2 0,0-3 0</inkml:trace>
  <inkml:trace contextRef="#ctx0" brushRef="#br0" timeOffset="194444">27620 12105 10141,'12'-6'90,"-1"4"-90,-1-4 0,-1 6 0,-1 15 0,-4 12-450,-1 9-854,-3-3 0,0 2 1304,0 11 0,-8-12 0,-3 0 0,-12 16 0</inkml:trace>
  <inkml:trace contextRef="#ctx0" brushRef="#br0" timeOffset="195518">28418 12819 9961,'11'-1'1439,"-3"1"-1439,-2-2 0,-2 20 0,1-14 0,1 28 90,2-28-90,6 40 0,-2-29 90,7 24-90,-3-28-90,1 7 180,4-15-270,10 11 91,-6-12-1,19-14 180,-19 8-180,14-44 180,-20 27 89,-5-16 1,-4-3 90,-2 3-90,-4 2 0,-1 2-90,-3 5-90,-17-8 0,13 20 0,-12 22 90,16 18-180,0 28-360,0-6-1439,0 16 900,15-25-1530,5 20 2519,-1-27 0,18 4 0,-11-15 0</inkml:trace>
  <inkml:trace contextRef="#ctx0" brushRef="#br0" timeOffset="195795">29027 12795 10861,'-16'-7'-90,"12"-6"90,-23 11 0,24 9 0,-9 13 0,12 19 0,0-9 0,0 2 90,0-4 719,13-4-719,-9-1-180,9-28 180,-6 6-180,-6-37-899,10-9 359,-6 1-315,1 8 1,2 1-225,1 0 1169,7-7 0,-5 17 0,2 2 0</inkml:trace>
  <inkml:trace contextRef="#ctx0" brushRef="#br0" timeOffset="196178">29408 12906 10321,'20'-23'0,"-15"-13"90,35 21-90,-12-31 90,9 16-2085,2-14 1995,-11 11 0,-3-4 35,5-18 55,-17 12 135,-2-2 0,-1 0 314,-9-2-359,-7 5 0,-1 2 0,3 6-360,-36-10 450,19 26 163,-17 3-343,10 37-90,15-1 0,3 24 90,10-6-360,0 25-360,0-13-539,14-7 0,0-1-1821,-6 7 2990,19-19 0,3-2 0,-7 9 0,26-2 0</inkml:trace>
  <inkml:trace contextRef="#ctx0" brushRef="#br0" timeOffset="197030">28108 13058 11850,'-1'-23'-450,"1"4"450,0 23 0,0 8 0,0 15-89,0 0-541,0-11 630,12-5 0,-10-22 90,10-9-270,-12-9 180,-14 1-540,11 32-899,-11 4 360,14 24 1079,19-16 0,-14 6 0,14-11 0</inkml:trace>
  <inkml:trace contextRef="#ctx0" brushRef="#br0" timeOffset="197744">30108 11778 13020,'22'-5'0,"8"2"-90,-16 1 180,13 2 0,1 0 89,18 23 91,-7-4-225,-5 11 0,-1 5-1645,5 13 1600,-15-13 0,-1 2 0,-8-6 0,-3 1 0,-1 1 0,-1 3 0,0 19 0,-2 2 0,-2-13 0,-3 2-23,-9 1 1,-5 6 0,-3 1-1,1-7-157,-3 7 0,-5-2-1192,-4-2 0,-7 5 0,-1 0 0,2-7 157,-8 2 1,-2-4 1174,5-4 1,-2 2 0,0-4-1,-7 3 1,0-3 0,-2 1-1,1-1 1</inkml:trace>
  <inkml:trace contextRef="#ctx0" brushRef="#br0" timeOffset="198884">31013 11731 10231,'0'39'450,"0"-5"-450,0 4 90,0-5-180,0 4 180,0 1-90,0 21 0,-14-13-664,10 13 664,-11-19 90,15-3-180,0-1 90,0 10 90,0-12-90,20 12 0,0-24 127,21 3-217,-22-15 90,14-3 110,-17-5 69,12-21 1,-14 1-180,-5-16 0,-27 9 90,-3 11 428,-14 5-429,1 9-89,8 15 90,11 18 0,6 7-420,9 15 330,0-6 0,0-10 0,0 1-90,0 23-726,7-20 1,2-1 815,-5 17 0,12 0-1260,-1 1 1260,-11-1 0,11-1-90,-15 2-513,0-20 1,0 1-477,0 18-180,2-13 0,-4-1 1259,-18-2 0,15 5 0,-15-25 0</inkml:trace>
  <inkml:trace contextRef="#ctx0" brushRef="#br0" timeOffset="199594">31823 11636 9152,'7'-1'629,"-1"0"-89,-1 1 360,1 21-451,-1-15-359,0 52 0,-1-32-90,-1 33 0,-2 1 90,0-12-90,0-7 0,-1 1-266,1 5 266,-1 15 90,0-7-90,20-15 0,-2 18-90,5-29 16,8 9 164,-9-21-180,9 0 90,3-11-90,-14-2 0,7-3 90,-14-1 263,2 0-263,-10-16 77,-2 0-77,-1-18 0,-2 5 0,-15 1 180,-2 13-180,-13 6 90,14 30 0,-10-16-90,16 35 0,4 8 0,-15-8 45,12 19 0,5 3-373,-1-3 328,14-9 0,2 0-738,-6 7 693,13-20 0,0-2-135,-14 8-180,28-3-179,-28-5-360,29 3 629,-14-13-269,12 6 809,-7-22 629,-8 1 450,-8-23-58,-5-4-1291,-3-8 0,0 9 0,0 9 0</inkml:trace>
  <inkml:trace contextRef="#ctx0" brushRef="#br0" timeOffset="199745">32247 13130 6094,'-45'0'0</inkml:trace>
  <inkml:trace contextRef="#ctx0" brushRef="#br0" timeOffset="201745">18455 14465 9422,'21'11'809,"0"-8"-629,2 8-90,1-11 90,6 0 0,29 0-180,-6-14-1337,3 13 0,3-1 1337,-20-12 0,4-1 22,3 10 1,10 2 0,0 1-1,-5-2-22,10-9 0,1 0 0,-3 7 0,8 3 0,0 1 0,-8 0 0,7-3 0,-2 1 112,-12 3 1,5 1-1,1 1 1,-6-1 67,10 0 0,-1 0-203,-12 0 1,4 0-1,0 0 1,-6 0 112,8 0 0,1 0-45,-6 0 0,7 0 0,0 0 0,-7 0-45,3 0 0,-1 0-30,9 0 0,7 0 0,-9 0 30,-16 0 0,-2 0 0,2 0 0,5 0 0,-6 0 0,-4 0 0,-1 0 0,25 0 0,-1 0 0,-27 0 0,-1 0 0,10 0 0,0 0-85,-7 0 0,-3 0 85,16 0 480,14 0-480,-37 0 0,3 0 0,-18 0 1381,-3 0-7663,-5 0 6497,-17 0 0,11 0 1,-12 0-1</inkml:trace>
  <inkml:trace contextRef="#ctx0" brushRef="#br0" timeOffset="202763">18293 14648 9062,'12'-3'450,"0"1"-91,3-1 361,19 2-450,-8-1 90,38 2-270,-20 0-664,4 0 1,3 0 573,-15 0 0,3 0 30,10 0 0,8 0 0,-4 0-75,2 0 0,4 0 63,-10-2 0,9-1 0,3 0 0,-2-1 0,-7 0-488,2 0 0,-5-1 1,6 0 487,1-1 0,9 1 0,2-2 0,-3 2 0,-8 0-48,-5 0 0,-6 1 0,5 0 52,7-1 1,6-1-1,0 1 1,-7 0-68,11-1 0,-2 1 45,-15 0 0,5 0 0,-1 0 0,-5 0 0,8 0 0,-2 0 0,-11 0 0,3 1 0,-2 1 0,14 1 0,-4 0 0,-14-1 0,-1 0 0,23 0 0,-3 1 0,2 1 0,-16 0 0,-2 0-123,-3 1 123,6-1 90,-28 1-90,-4 0 0,-5 0 1026,-3 0-1026,-2 0 0,-3 0 0,-1 0 0</inkml:trace>
  <inkml:trace contextRef="#ctx0" brushRef="#br0" timeOffset="203478">13870 16688 9691,'22'19'720,"16"-7"-630,11-6-1043,9-6 953,-10 0-89,1 0 89,3 0-630,-3 0-90,0 0-89,-4 0-91,-3 0 900,7 0 0,-17 0 0,6 0 0</inkml:trace>
  <inkml:trace contextRef="#ctx0" brushRef="#br0" timeOffset="203644">14207 16978 9422,'-25'8'1169,"4"-3"-629,8 3-181,-2-7-269,13-16-90,16 10 0,-9-27-225,33 21 1,6 1-586,-10-24-270,17 16 1,2 4-1494,-6-3 2573,15 6 0,-20 4 0,-1-1 0</inkml:trace>
  <inkml:trace contextRef="#ctx0" brushRef="#br0" timeOffset="203894">14482 16641 9062,'-46'-30'1259,"12"8"-719,-12-14-360,31 17-90,-5-4 0,18 10-90,-2 2 0,4 2 0,28 3 90,6 3-135,-1 0 0,1 4 135,17 22-90,-17-7 0,-2 3-556,3 32 556,-12-24 0,-3 3 0,-7 7 0,-3 0 0,11 24 0,-14-7 0,-3 2-630,5 9-719,-18-8 0,-3-1-720,6 7 1918,-14-22 0,0-2 0,16 13 1,-15-3-1</inkml:trace>
  <inkml:trace contextRef="#ctx0" brushRef="#br0" timeOffset="204478">15700 16897 10051,'32'-23'990,"20"4"-810,-31-24-90,22 7-90,-18 6 0,-2-2 0,11-18-719,-5 6 0,-2 0 719,-1-10 0,-9 20 0,-2 1 0,-6-13-403,5 4 403,-12 4-115,6-12 115,-8 16 0,-22-15-90,17 28 90,-31-5 90,18 18 905,-15 2-905,15 22-180,-10-11 135,21 25 0,3 6 45,-11-1-90,9 16 0,4 4 260,2 8-485,9-5 0,5 0-315,0-24 1,5 0-631,5 8 1,5 5 0,-1-7 1169,1-10 0,1-2 0,10 14 0,-2-4 0,7-8 0</inkml:trace>
  <inkml:trace contextRef="#ctx0" brushRef="#br0" timeOffset="204745">16530 16581 9781,'-49'-17'720,"-3"7"-810,7 4 180,17 24 0,-9-13 0,34 34 0,-22-11 0,23 10-90,11 10 0,-5-22 0,38 5 0,-6-14 90,10-9-90,16-2 0,-27-6 0,6-20 0,-14-5 0,-13-34-180,-2 20-180,-31-18-270,-9 33-989,-23-3 540,8 11 1079,3 8 0,13 2 0,3 6 0</inkml:trace>
  <inkml:trace contextRef="#ctx0" brushRef="#br0" timeOffset="205044">17052 16531 10321,'-28'-9'630,"-13"7"-181,37-13-179,-34 14-270,18-6 180,-17 7-90,4 0-90,11 21 0,8 5 180,9 26-180,5-10 0,26 13-90,-20-24-180,48 5-359,-12-18 89,15-8-135,-16-6 1,0-2-136,10-2-90,-10-8 1,-1-6 603,3-14 1,9-13-1,-21 0 1</inkml:trace>
  <inkml:trace contextRef="#ctx0" brushRef="#br0" timeOffset="205710">17682 16502 9332,'-21'-17'809,"-1"-6"-719,-24 20 0,24-12-90,-20 14 0,27-5 90,-19 6-90,13 0 90,-1 21-90,5-16 0,1 34 180,4-14-270,7 9 90,1 9-540,26-19 270,8 7 91,11-21 179,1 4-90,2-13 90,-12 3 90,15-24 89,-20 0 1,-7-18 0,-10 8-180,-10 4 360,-15 11-270,11 26-90,4 7 0,4 13 0,48-16 90,-28-6-135,10-6 0,1-6 45,3-18-45,-6 6 0,-2-2 45,6-27 0,8-3 0,-11-10 0,-11 12 45,-9 5 0,-3-1-135,-2-8 135,-4 7 0,-4-1-449,-17-5 584,13-17 90,-31 23 0,31 0 0,-33 4-270,32 3-90,-33 5 90,34 5 0,-27 6 90,28 7-90,-9 27 90,12 3-180,0 48 90,23-14-158,-21-15 1,1 3 157,15 7 0,3-1 0,-8-11 0,-1 2-180,7 24 1,2-2-451,-3-25 0,-1-2-719,3 19 0,-1-3 1190,6 1 0,2 5 0,-8-23 0</inkml:trace>
  <inkml:trace contextRef="#ctx0" brushRef="#br0" timeOffset="206095">18502 16147 10321,'4'-5'540,"-1"2"-1,1 1-359,-1 2-90,-1 20-90,-1 7 90,0 27-180,-1-10 90,0 19 0,0-23 90,0 10-180,0-6-90,0-11-629,0 10 539,0-22-1079,0-1 1349,15-33 90,1-9 90,15-26 449,-2-1-359,-13 10 360,16 1-540,-23 26 0,15-1 0,-6 13-90,-5 0 90,11 22-180,-10 10-707,3 13 707,-4 5-90,1-11-809,0 2-1,3-1-359,3 0-450,3-6 1658,4-2 0,2-6 0,3-4 1</inkml:trace>
  <inkml:trace contextRef="#ctx0" brushRef="#br0" timeOffset="206378">19547 16394 10681,'-20'-15'540,"15"2"179,-37 6-539,9 3-90,-9 4-90,-4 0-90,6 17 180,9 2 0,-6 18-180,24 0-180,22-1 0,42-5 180,-2-15 180,-6-8 0,-1-6-444,0-17 354,9 12 0,-23-26 0,-7 7 0,-9-14-90,-5 5 0,-33-1-449,-10 20-361,3 0 1,-3 3-361,-21 7-567,1-7 1827,17 9 0,9 0 0,2 0 0</inkml:trace>
  <inkml:trace contextRef="#ctx0" brushRef="#br0" timeOffset="206661">19757 16437 10591,'-8'-18'180,"-6"3"-180,-6 29-90,3 2 180,40 15-180,1-5 180,21 1 0,-7-7-180,-17-2 180,2-8-270,-21-3-1079,-14-4 449,-18-2-449,-14-1 1259,-1 0 0,9 0 0,1 0 0</inkml:trace>
  <inkml:trace contextRef="#ctx0" brushRef="#br0" timeOffset="206890">20012 16038 10861,'14'0'989,"-4"0"-899,-4 14 0,-3-10-180,0 40 180,1-25 0,0 41-180,0-26-501,2 13 501,-2-15-270,1 1-269,0-3-720,0 12 719,-1-13-1079,-1 13 1709,-2-21 0,-1-5 0,0-8 0</inkml:trace>
  <inkml:trace contextRef="#ctx0" brushRef="#br0" timeOffset="206982">19962 16366 10411,'0'-24'0,"0"0"-90,0 1-360,0 3-359,24 1-540,-18 5 1349,42 6 0,-29-1 0,20 5 0</inkml:trace>
  <inkml:trace contextRef="#ctx0" brushRef="#br0" timeOffset="207282">20780 16296 12570,'0'-5'-1259,"0"0"1259,0 1 0,0 2 0,0 0 0</inkml:trace>
  <inkml:trace contextRef="#ctx0" brushRef="#br0" timeOffset="207445">20818 16503 7623,'0'-15'0,"0"4"0</inkml:trace>
  <inkml:trace contextRef="#ctx0" brushRef="#br0" timeOffset="207679">21007 16207 11940,'14'17'-1417,"7"-14"0,-18 30 1,7-15-1</inkml:trace>
  <inkml:trace contextRef="#ctx0" brushRef="#br0" timeOffset="207814">21170 16447 12570,'-18'0'0,"4"0"0</inkml:trace>
  <inkml:trace contextRef="#ctx0" brushRef="#br0" timeOffset="208711">21818 15826 10681,'0'-16'360,"0"1"-360,-17 1 180,-1-2-90,-3 7-180,-12 0 180,7 7-90,-10 2 0,1 19 0,11-14 0,3 32 89,3-11-89,9 10 0,2 13 0,27-21 0,10 23 0,-4-22 90,25 10-180,-17-3 90,12-8 90,4 16-90,-33-19 0,15 16 0,-29-17 0,10 21 0,-13-21 90,-19 17 90,-2-26 180,-20 6-270,20-13-270,-11-2 270,19-5-180,-4-41-90,8 12-135,14-15 1,8-2-496,16-8-360,-4 3 1,2-1-186,-4 20 1,0 0 1354,1-10 0,-1-1 0,8-11 0,1-1 0</inkml:trace>
  <inkml:trace contextRef="#ctx0" brushRef="#br0" timeOffset="209148">22252 15970 10591,'-19'-11'270,"-8"8"-90,13-9 0,-9 12-90,-3 20-90,10-2 0,-3 20 0,8-5 179,1 2-179,5 3 90,2 19-90,2-16 45,13-9 0,1-1-135,-7 0 135,22-11 0,4-5-45,-9-3 0,17-4 0,3-7 0,-7-20 45,-1 7 0,-2-3 45,-9-22 0,5-17-90,-20 19 0,-3-29 0,-6 24-180,-18-23-180,-6 29-359,2-4-271,-18 19 91,34 5-1710,-31 6 2609,23 5 0,-5 3 0,9 0 0</inkml:trace>
  <inkml:trace contextRef="#ctx0" brushRef="#br0" timeOffset="209496">22652 16003 11760,'-19'-14'90,"15"-3"0,-28 15-90,17 15 0,-1 12 0,5 12 0,11-1-90,21 4 90,-15-11-45,22-6 0,5-3 135,-7-5-135,11-2 0,3-3 135,3-8-90,13 5 180,2-24-90,-17 12 90,-7-18 0,-1-4 90,-1 5-270,-8-11 0,-3-2 0,-5-4-45,-5-3 0,-8-1 45,-27-1-315,8 4 0,-3 2-404,-31 9-406,17 10 1,0 3-135,-8 6 1259,-25 2 0,32 26 0,-8 5 0</inkml:trace>
  <inkml:trace contextRef="#ctx0" brushRef="#br0" timeOffset="209829">23407 15825 11670,'-15'-11'180,"-1"23"-90,-5 16-90,-12 12 0,29 3 0,-14-11 0,18 3 0,0-2 90,0-2-90,26 8 90,11-14-45,-3-7 0,4-3 45,23-6 135,-17-4 0,0-1-808,10-4 628,-20-8 0,0 0-45,12 4 90,-4-35 0,-3 20-45,-17-9 0,-3-3-135,-1-9-90,-5 3 0,-6-2-180,-27-8-1439,-12-1 0,-9 3 854,10 21 1,-4 3 858,-19-11 0,-2 3 0,18 18 1,2 3-1,-4 1 0,1-1 0</inkml:trace>
  <inkml:trace contextRef="#ctx0" brushRef="#br0" timeOffset="213611">24750 15961 10501,'16'0'2519,"5"-37"-2429,30 28-135,-22-18 0,0-3 45,22 8-405,-14 2 0,-1 0-494,10-1-406,-6 6 1,2 4-2211,8 9 1783,15-8 1732,-23 10 0,-3 0 0,-3 0 0</inkml:trace>
  <inkml:trace contextRef="#ctx0" brushRef="#br0" timeOffset="213777">25173 16035 9871,'-23'4'1440,"9"-1"-631,-6-1-899,18-16-450,51-4-539,-12-18-915,19 17 1,4 4 464,0-6 1529,-18 5 0,0 3 0,16 9 0,1-9 0</inkml:trace>
  <inkml:trace contextRef="#ctx0" brushRef="#br0" timeOffset="214028">25450 15545 9961,'-45'-17'450,"3"-2"-90,7 6 90,6-1 89,8 0-449,11 4 0,29-3-90,-13 7 0,30 2 0,8 3 0,-9-1 45,26 9 0,1 6 45,-7 17-788,-6-1 0,-4 4 698,-14 22-45,-15-11 0,-4 1-45,-4 14-1034,-6-6 0,-4 0 449,-9-20 1,1-1-181,9 10 0,-3-1 855,-17-13 0,1-2 0,15 23 0,-15-4 0</inkml:trace>
  <inkml:trace contextRef="#ctx0" brushRef="#br0" timeOffset="214477">26522 15572 11580,'0'-18'180,"0"2"450,-16 2-450,12 4-270,-11 20 180,35-8-90,-14 34-90,31-18 180,-32 17-90,32-4-90,-22-1 90,26 12-180,-17-12-180,13 12 180,-16-24 0,13-3 270,-14-10-180,4-5 90,-4-15 0,-8-9 90,4-22-90,-12 6 360,-1-17-180,-3 24-180,-14-18 0,10 26 90,-11-3 0,15 36-180,16 28-630,-12 7-558,13-13 0,-1 0-521,-12 10-450,31 1 2249,-31 0 0,33-2 0,-15-2 0</inkml:trace>
  <inkml:trace contextRef="#ctx0" brushRef="#br0" timeOffset="215098">26462 15477 10591,'-14'-16'720,"0"3"-720,4 1 89,0 5 901,3 1-990,3 24 90,1-1-45,11 22 0,4 6-45,6 7-793,2 5 0,-2 1 793,0 2 0,-3-9 0,1 0 0,3 5 0,-3-12 0,1-2 0,6 1-55,-1 15 55,-12-32 0,1-1-180,-7-15 90,-2-27 0,-19-11 90,13-18 45,-12 10 0,1-1 835,11-16-880,-3 17 0,1-3-45,5-3 0,2 0 90,-2 9 0,2-1-90,9-20 0,1 0 135,-5-6 0,22 15 0,3 4-90,-7 1 90,15 13 0,4 6 0,-7 6-145,29 18 145,-40 1-90,3 47 0,-14-27 45,-9 11 0,-4 2-135,3 2 90,-12-5 0,-5-1-90,-14 5-359,1 8-541,-5-27 1,1-2-450,8 7 1439,-9-8 0,-1-3 0,6-3 0,-5 0 0</inkml:trace>
  <inkml:trace contextRef="#ctx0" brushRef="#br0" timeOffset="215544">27253 15351 11760,'6'16'540,"1"-12"-540,-3 29 90,6-7-90,-4 9 0,7 14 0,-7-19 90,9 18-90,-4-21-180,6 4 90,7-10 0,-4-8-180,16-1 270,-14-9-90,15-16 180,-15 9-180,3-31 180,-9 18-180,-4-21 180,-1 6 450,-2-18-360,-4 11 90,0-21-360,-4 31 270,-1-7-180,0 42 0,0 9 0,20 19-450,2 16-450,2-16-629,9 9-90,-29-14-540,30-3 2159,-21-3 0,16-4 0,-8-2 0</inkml:trace>
  <inkml:trace contextRef="#ctx0" brushRef="#br0" timeOffset="216050">27865 15011 12480,'18'40'450,"-14"-4"-450,14-2 90,-4 16-90,-10-9-565,10 18 475,-3-17 180,-8-1 94,8-1-184,-2 11-89,-6-16 89,12 12 89,-13-27-265,4 2-363,-6-15 449,0-22 180,0-12 106,0-13-196,21-18 0,-15 22-713,34-12 713,-36 20 0,35 4 90,-23 11-90,27 0 90,-18 11 0,15 13 180,-20-6-90,8 44-180,-15-29 90,0 28-90,-9-11 0,-1-8 713,-23 16-713,15-22-540,-51 12-270,32-19 810,-16-6 0,-3-2 0,6-2 0,-22-2 0</inkml:trace>
  <inkml:trace contextRef="#ctx0" brushRef="#br0" timeOffset="216778">28357 15594 12030,'18'-21'630,"6"-32"-630,2 29 135,4-12 0,-1-4-616,-7-5 526,11 3 0,1-1-45,-4-10 45,-5-5 0,-1-1-45,-3-4 45,-6 3 0,-2 2 135,-7 6-135,-3 10 0,-1 2-45,-2 1 96,0-13-96,0 31 185,-15 3-185,11 32 0,-20 22 0,21 15-514,-2-3 0,1 2 469,3-15 0,2 0 45,-1 29 0,0 0 0,-1-26 0,2-1 0,8 10 0,0-1-90,-4 11 0,27-7 257,-28-6-257,29 3-90,-11-18-180,20 4 360,-10-24 0,5-2-90,-18-21 180,12-7 0,-18-19 360,4-5-270,-14 8 0,0 4-180,-3 8 1150,0 9-1150,0 17-360,17 31-359,-12 5-496,9-4 1,3-2-405,2 4-270,0 10 1889,11-18 0,-26-1 0,11-2 0</inkml:trace>
  <inkml:trace contextRef="#ctx0" brushRef="#br0" timeOffset="216934">29062 15132 11041,'0'-26'0,"0"3"-90,-7 6 0,5 4-270,-4 3 360,6 5 0,17 1 0,6 2 0</inkml:trace>
  <inkml:trace contextRef="#ctx0" brushRef="#br0" timeOffset="217146">29495 15109 11400,'-20'-15'630,"15"-8"180,-29 14-91,16-4-539,-15 6-180,-2 29 0,3 9 0,18-1 0,3 3-180,-3 20-449,10 5-1080,31-4 179,-20-12 1530,30-11 0,6-4 0,-6 0 0,4-12 0,0 0 0</inkml:trace>
  <inkml:trace contextRef="#ctx0" brushRef="#br0" timeOffset="217268">30233 15319 13289,'7'0'-1259,"-1"0"1259,-2 0 0,-2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2:00:47.81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2253 1878 9512,'0'48'629,"0"3"-539,0-4-1006,0 7 1096,-14 7-180,11 4 45,-5-15 0,2 2 0,4-13 0,4-1-45,7 13 0,0-2 90,-4 14-90,27-6 90,-28-6 270,25-8 90,-25-7-99,22-7-441,-23-31 271,9-7-181,-12-33 0,0 5 0,0-1 0,0-29-30,-5 24 0,-3-4 0,2 2-400,5 1 0,-2-1 430,-7-5 0,-3-5 0,3 4 0,8 5 0,1 0 30,-5-2 0,-1-4 0,6 5-30,12 7 0,2 2 45,-12-11 0,4 3 0,27 12 0,4 4 45,-9-9-1,11 16 1,3 7 519,-2 6-519,-3 25 0,-2 7-180,-3 6 135,-10 14 0,-6 4-45,-9 2-45,-15-4 0,-3 0 135,6 7-405,-27-11 0,-5-1-2013,7 3 1563,-4-17 1,-4-3 606,-17 7 0,17-16 1,-9 0-1</inkml:trace>
  <inkml:trace contextRef="#ctx0" brushRef="#br0" timeOffset="346">2942 1562 10051,'24'0'1619,"-7"14"-1259,4 8-360,-13 10 0,4 4 0,-6-5 90,-1 3-90,1 0 0,0 1 90,3-1-180,2-2-360,11 6 180,-3-12-719,22 6 539,-12-23 270,8 0-89,7-27 269,-13 13 134,-5-24 1,-2-7 405,0 6-1,-8-15 1,-4-2 0,-3-1-315,-5 9 0,-1 2-225,-3 1 720,0-10-720,0 48 0,0 28-360,0 12-450,-2-3 1,4-1-990,21 1-228,-18 10 2027,42-22 0,-29-5 0,23-2 0</inkml:trace>
  <inkml:trace contextRef="#ctx0" brushRef="#br0" timeOffset="730">3917 1173 10951,'0'15'2968,"0"14"-2878,0 16-980,17 9 980,-13-5-90,26 3-90,-27 3 180,25 0-90,-18-16 0,-1 1 0,11 17 0,-3-12 0,-2-1 90,-11 1-90,17 6-72,-20-21-918,5-13 958,-6-29-238,-17-6 180,12-29 45,-10 5 0,1 0 45,11-14-45,-4 0 0,1 2 590,6 5-275,21-13-180,-1 42 90,24 1-270,-9 46 180,-4 17-90,-13 14-135,-12-14 0,-3 0-495,-3 12-629,2-9 0,-4-1-91,-14 5 1350,14-14 0,0-1 0,-14-2 0,16 7 0</inkml:trace>
  <inkml:trace contextRef="#ctx0" brushRef="#br0" timeOffset="1200">4567 1953 10501,'23'-8'989,"0"6"-809,-2-7-90,-2 0-90,-1 1 90,-1-10 0,0-1-90,0-3 180,7-25-180,-4 7 0,-5-1 0,0-1-634,3-14 679,-8 17 0,0 1 45,1-20-90,-2-1 180,-4-2 0,-3 19 0,-1 1 0,-1-21-180,-8 16 0,-1 2 0,5 2-264,-12-8 354,1 35 0,11 22-90,-10 14 90,14 25-135,0-8 0,0 2-130,0-8 1,0 3 174,-2 28 0,4 1 0,7-25 0,3-1-45,0 24 0,2-1-254,4-27 1,2-3 118,-2 7 0,0-1-450,24 15 181,-8-19 134,-4-14 0,0-4 373,6-5-238,23-3 180,-28-32 135,-4 3 0,-4-3 404,-3-25-44,-8 12 0,-2 3-225,-6 1 0,-3-15 179,-1 26-6,0 19-443,0 18-6,0 26-894,0 3-179,14-17-270,-11 9 0,25-31 1349,-8 22 0,-2-24 0,-1 8 0</inkml:trace>
  <inkml:trace contextRef="#ctx0" brushRef="#br0" timeOffset="1347">5422 1242 11131,'-17'-21'-810,"4"4"-809,13 22 720,0 13-91,19 2 990,-14 19 0,34-34 0,-14 16 0</inkml:trace>
  <inkml:trace contextRef="#ctx0" brushRef="#br0" timeOffset="1518">5862 1312 11940,'-17'-13'2069,"-3"3"-2069,-17 35 0,17-7 0,-7 24-90,25-11 0,-9 4-360,11 0-1529,25 13 540,-2-14 1439,12-9 0,7-3 0,19-7 0,-16-7 0,-1 0 0</inkml:trace>
  <inkml:trace contextRef="#ctx0" brushRef="#br0" timeOffset="2529">5958 4661 11670,'-23'-26'270,"3"4"-90,-24 8-90,7 6-90,-3 6 0,1 2 90,-2 26-650,7-19 560,3 49 154,7-32-109,16 9 0,4 3-45,-2 7 0,25-5 0,8-1 90,9 7-1105,2-16 0,4-3 1015,-13-6 0,0-3 0,4-1 0,-1-1-531,0-1 1,0 0 665,0-2 0,0 0-476,26 8 881,-7-3-547,1 0 7,-27-6 1549,-1 3-1549,-24-8-90,-30 2-270,6-2-180,-30-3 843,11 1-3631,-20-2 1529,17 0 1955,-9-16 0,36 11 0,6-11 0</inkml:trace>
  <inkml:trace contextRef="#ctx0" brushRef="#br0" timeOffset="3378">6573 4104 12030,'-9'-21'1439,"6"2"-1169,-11 5-180,13 2 720,-5 4 179,4 3-899,0 22 0,1 23-90,1 15-727,8-4 0,1 2 637,-7-16 0,0 1-150,9 7 0,3 4 0,-4-3-120,-8-4 1,1 1-301,10 10 1,7 6-1,-4-7 300,-8-13 0,1-1-90,6 5 1,3 3-1,-3-8-269,2 8-852,5 10 1481,-16-34 630,1-4 449,-28-29-359,-6-16-90,1-9-46,4 7 1,0 0-225,-4-9-180,7 6 0,0 0-90,-4-3 0,13-19-270,10 26-270,21-3-989,10 11 540,14 8-226,-11 6 1,0 1 1214,16 3 0,-16 2 0,-1 0 0,18 0 0</inkml:trace>
  <inkml:trace contextRef="#ctx0" brushRef="#br0" timeOffset="3650">7333 4642 11131,'-17'-16'1439,"12"-7"-630,-29 20-539,8-8-90,-17 28-270,-2 11 180,18 10-90,-1 6-90,25-7 90,-7 1 0,33 16 90,-17-16-225,26-7 0,5-4 135,-6-1-180,20-9 0,4-4 91,-5-5-1,-6-11 0,-2-7 90,-9-18-270,2-27 270,-24 5-225,-15 13 0,-3 0-45,2-7-855,-28 1 1,-5 3-45,11 1 1169,-6 8 0,-3 5 0,1 12 0,0 2 0</inkml:trace>
  <inkml:trace contextRef="#ctx0" brushRef="#br0" timeOffset="3946">7545 4643 9961,'11'0'1170,"-3"0"-1080,-2 0-90,-3 0 179,5 16-179,-1 10 180,4 11 0,4 19-180,-2-16 0,-1-7 0,0-1-90,2 4 180,8 17 90,-9-28 630,4 7-810,-9-21 0,0-1-90,-7-25 90,0-16-90,0-9-135,0 2 0,0-1-225,3-17-1079,1-7 0,1 0 899,-3 29 1,1 1 629,2-17 0,1 3 0,1 6 0,1 5 0</inkml:trace>
  <inkml:trace contextRef="#ctx0" brushRef="#br0" timeOffset="4362">8265 4780 11490,'-22'-13'1440,"7"4"-1440,9 1 90,6 4-180,19-3 0,3-1-270,24-9 360,-11 1-689,2-7 689,-10 3 0,-2-1-334,2-10 334,-13 6-106,6-6 106,-19 13 0,4 1 0,-5 3 180,-17 3 89,-7 5 393,-21 2-572,20 28-45,-3-1 0,3 4-135,18 25-45,-9-10 0,1-1-585,15 1-809,19-6 0,5-2-899,6 2 2224,3-13 0,4-2 1,13 5-1,2-1 0</inkml:trace>
  <inkml:trace contextRef="#ctx0" brushRef="#br0" timeOffset="5746">9440 3669 12210,'0'16'1709,"0"6"-1439,-22 25-2909,16 7 2729,-13-24 0,-2 3-45,8 22 0,4 5-45,-2-14 0,0 3 30,-1 5 0,0 5 0,2-4-75,3-4 0,0 0-45,1 1 0,1 5 0,-2-7 0,-2-6 0,1-1-150,6 2 0,3 4 1,-2-8 43,-5 13 61,5-17 0,2-6 434,-1-18-389,15-6 90,-11-36-90,12 1-422,-16-34 512,14 5 141,-12 22 1,-1-1-142,6-2 0,0-3 0,-2-2 0,-2-3 0,-1 1 0,-1-7 0,0-2 119,5-5 1,1-5 0,-1 6 15,-3 7 0,1 1 75,3 2 0,1-3 0,0 6-30,0 11 0,1 2 0,1-5 0,3 5 955,17 8-1045,-4 11 90,20 44-270,-16-1 135,-4 14 0,-2 5-180,-10-16 0,0 1-728,0 6 1,1 6 0,-2-4 412,-2 0 1,-1 0-901,2 14 1,0 6 0,-2-6 494,-2-12 1,-1-1 854,3 24 0,-2-4 0,-5-8 0,-2-2 0</inkml:trace>
  <inkml:trace contextRef="#ctx0" brushRef="#br0" timeOffset="5895">9330 4559 11400,'-9'-30'540,"1"-1"-450,8 3-90,0 0 0,26 2-360,19-6-449,12 9-1621,-10 8 1,0 1 540,14 2 1889,-20 5 0,1 2 0,17 2 0,0 2 0</inkml:trace>
  <inkml:trace contextRef="#ctx0" brushRef="#br0" timeOffset="6179">10312 4318 11580,'-39'-17'1080,"1"4"-1080,2 13 0,8 17-90,12 10 90,8 9-90,8 6-90,0-9 90,24 3-90,10 13 270,15-11-90,-17-11 0,0 0 180,6 0 180,10 8-360,-19-20 0,-14 2-360,-23-12-180,-31 0-359,-13-5-361,7-6 1,-2-1-1811,-14 4 3070,18-2 0,1-3 0,-14-7 0,1-4 0</inkml:trace>
  <inkml:trace contextRef="#ctx0" brushRef="#br0" timeOffset="7129">11823 3248 10777,'-29'-18'1259,"-26"5"-809,26 7-1,-31 4-89,18 27 0,1 7-1066,8-11 0,-1 5 766,-5 17 0,-3 11 0,5-4-456,2-1 0,2 2 396,9-7 0,-1 6 0,1 1 0,4-4-509,-1 15 1,4-1 448,4-8 0,2 3 0,2-3-120,3 4 0,7-2-180,14-1 1,6 0-136,-4-2 0,4-2-90,15-2 1,6-3-496,-5-1 1,3-4-270,4-2 0,4-4 1349,3-3 0,2-3 0,3-4 0,3-2 0,0-3 0,0 0 0</inkml:trace>
  <inkml:trace contextRef="#ctx0" brushRef="#br0" timeOffset="14945">12810 3124 10501,'-26'25'0,"-15"-11"-360,36 8-179,-26-7-271,28 6-90,-8-2-89,11-7 989,0-3 0,0-4 0,0-2 0</inkml:trace>
  <inkml:trace contextRef="#ctx0" brushRef="#br0" timeOffset="15084">13017 2975 9602,'-15'15'719,"11"9"-899,-23 16-809,25 1 989,-10 10 0,12-12 0,0 14 0</inkml:trace>
  <inkml:trace contextRef="#ctx0" brushRef="#br0" timeOffset="15646">13658 3571 12210,'0'40'450,"0"-5"-450,0 7 0,0-4 45,6 2 0,2 0-135,11 12-90,-2-4 0,1-2-180,12-9 90,9 15 90,-15-30-449,19-2 539,-19-15 180,8-3-180,-3-24 180,-9-12 45,-4 3 0,-3-2 134,-2-22 136,-4 16 0,-1 2-45,-3-8-180,-1-9-180,-2 21 90,0 7 359,0 5-89,0 6-360,0 43 0,19 13 45,-10-8 0,0 2-45,2-2 0,1 0-45,2 7 0,-1 0-300,3 23 30,-2-8 0,0-2-134,9 8-136,-10-13 0,-1-1-134,4 2-1,-4-14 1,0-2 269,4-3-450,1-1-809,-1-21 1709,-7-5 0,3-20 0,-6-5 0</inkml:trace>
  <inkml:trace contextRef="#ctx0" brushRef="#br0" timeOffset="16234">14068 3708 9691,'-3'-3'1260,"0"0"89,1 3-1079,1 14-90,0 4-180,21 20-90,-15-5 180,33 16-180,-33-18 90,18 2 0,4-1-270,-10 1 0,8-3 0,0-2-180,-5-4-629,10 6 539,-14-16-719,8-3 540,-12-8 719,13-17 0,-13-9 0,8-15 0</inkml:trace>
  <inkml:trace contextRef="#ctx0" brushRef="#br0" timeOffset="16696">14420 3663 10681,'0'39'1259,"14"5"-989,-10-7-270,10 5 0,-4-9 0,-7 3 90,14 1-90,-15 3 0,13 2 0,-8 2 0,1-10 0,1 1 0,3 19 45,-3-7 0,1-1-135,2 6 90,-1-10 0,1-2 0,2 0 90,4 6-180,-1-19-180,-7-12-270,5-1 271,-9-10-271,1-25 450,-4-14-225,-2-15 0,-1-5 225,1 17 0,-2-2-1092,-4-7 1,-2-6 0,1 6 1181,5 6 0,-2 1 30,-7-7 0,-5-4 0,3 4-102,4 4 1,1-1 281,0-10 0,0-6 0,0 7-165,1 14 0,2 1 225,3-26 0,2 6-90,-1 22 269,19 0-179,6 28-270,22 24 90,-21 3 0,4 18 0,-4 5-90,-18 6 0,9 2 0,-2 1 0,-15-1-90,2-8 0,-4-2 2805,-18 2-4784,-4 20 630,-1-34-287,-14 2 1726,34-18 0,-32-7 0,16-2 0</inkml:trace>
  <inkml:trace contextRef="#ctx0" brushRef="#br0" timeOffset="17046">15105 3860 9871,'10'13'720,"1"-3"-270,9-27-270,-3-15-1,11-11-89,-9 4 0,0-2-546,-4 12 1,1-2 500,11-24 0,0-3-331,-10 22 1,-2-1 285,7-25 0,-1-2 45,-11 27 0,-1-1 90,1-23 0,-3 1 45,-4 25 0,-2 2 129,1-8 1,-3 1-265,-9 7 0,-1 2-45,6-8 180,-39-9 0,26 36-180,-21 50 0,14 1-809,15 17 0,5 6 809,-1-23 0,2 0-60,3 7 0,2 5 0,-1-4-120,-1-3 0,2 1-300,5 0 0,3 5 1,2-6 189,4-6 1,4-2-701,6 5 1,4 2 0,0-6 359,-1-10 0,2-3 630,7 12 0,-1-5 0,7-14 0,0-3 0</inkml:trace>
  <inkml:trace contextRef="#ctx0" brushRef="#br0" timeOffset="17312">15805 3623 11041,'-24'13'899,"5"3"-899,39 13 90,12-13-180,10 7 90,5-20 0,-12 7 0,0-10 0,11 0 0,-14-20 0,9-3 0,-27-13 0,-2-8 0,-12 15-135,-20-2 0,-7 0 45,0 1-315,-12 4 1,-3 4-316,5 7-1618,-18 2 2338,26 25 0,5 6 0,14 15 0</inkml:trace>
  <inkml:trace contextRef="#ctx0" brushRef="#br0" timeOffset="17662">16452 3482 10861,'-18'-14'1259,"-7"-5"-1169,-20 17 90,6-5-180,2 26-90,4-14 180,17 33-180,-14-34 180,27 33-90,-10-22 0,13 16-90,0-11-180,18-3 0,10 4 180,10-12-90,19 1 180,-22-10 90,11 0-90,-17-16 0,-3 12 0,-4-28 180,-3 8 90,-10-15 0,-2 7-360,-25-1 90,13 14-90,-31 5 90,20 6-720,-5 24-1348,10 6-1440,11 18 3508,19 0 0,-14-16 0,14-5 0</inkml:trace>
  <inkml:trace contextRef="#ctx0" brushRef="#br0" timeOffset="17862">16905 3452 10681,'-36'17'809,"-2"2"-809,8 21 0,10-10-90,9 3-269,11-11-1440,22 15 989,-16-16 135,23-3 1,5-5-46,-9-6 720,36-2 0,-27-5 0,0 0 0</inkml:trace>
  <inkml:trace contextRef="#ctx0" brushRef="#br0" timeOffset="18212">17138 3444 10141,'-19'-18'810,"14"3"-91,-28 2-629,19 28 90,-3 8-180,7 32 0,26-13-826,-12 2 916,30-18-498,-30 1 408,31-6 90,-11-1-180,8-10 0,7-3 0,-17-24 90,12-12 0,-14-11 0,0-6 0,-6-17 90,-7 13-187,-4 4 0,0-1 187,-2-12 180,-9 9 0,-1-1 89,5-9-179,-11 12 0,0 1-180,11-2 0,-10-7 977,5 25-797,7 14-180,-7 32 0,29 27 0,1 18-450,-1 3 0,3 0-191,-2-28 1,0 1-230,-5 11 1,-1 5 0,1-6-114,2-12 0,0-3 983,2 11 0,-1-1 0,12 7 0,4-3 0</inkml:trace>
  <inkml:trace contextRef="#ctx0" brushRef="#br0" timeOffset="18734">18193 3325 10681,'0'-7'450,"0"2"-1,-21 1-359,-2 2-90,-27 2 0,15 21 0,-13 5 0,24 12 0,1-2 0,9 4 0,12-10 0,14 18 0,23-23 0,-3-6 0,2-2 0,30-1 135,-13-3 0,0-2 135,-1-3 0,-14-2 0,-2 0-360,-8-3 0,-14 1-90,-2-2-810,-30 1-89,-9 0 1079,-6-1 0,-2-1 0,-12 0 0,-14 0 0</inkml:trace>
  <inkml:trace contextRef="#ctx0" brushRef="#br0" timeOffset="18979">18905 2513 12390,'0'-5'1259,"0"22"-989,-18 4-90,8 14 0,1 4 0,-13 21-947,12-18 0,-1 6 1,0-4 766,-1 1 0,-1 1-210,0 8 0,-2 6 0,1-5-195,-4-4 0,2-1 45,5-7 0,1 2 1,0 0-1485,-3 20 0,0-1 1844,3-15 0,1-1 0,-3 14 0,1-1 0,4-20 0,0 0 0</inkml:trace>
  <inkml:trace contextRef="#ctx0" brushRef="#br0" timeOffset="19612">17373 3399 9512,'-6'-3'989,"-1"0"-269,-3 1-451,1 0 91,-7-2-360,6 1 180,-12 1-180,9 1 90,-19 21-180,17 5 90,-7 11 0,13-1 0,2-8-360,3 2-449,1 0-271,3 0-2787,0 9 3867,26-10 0,-20 5 0,19-12 0</inkml:trace>
  <inkml:trace contextRef="#ctx0" brushRef="#br0" timeOffset="20562">19307 3297 11131,'0'-5'1619,"0"17"-1439,0 15 0,0 10-1,0 12-642,0-7 463,0 6 0,0-14 0,0 2 0,0 17 0,0 13 0,0-12 0,0-18 90,0 12-90,10-29-179,-7 0 0,7-30 180,-10-16-181,0-30 180,-15-1-45,13 11 0,0-1-344,-12-17 344,12 7 0,4 0 45,-3 23 0,2 1-45,11-31 0,2 2 135,-7 6 0,25 12 0,4 5 0,-10 19 45,10 8 0,2 8-135,-2 18 269,14 15-89,-26 8-90,-4 8-90,-7 7 90,-12-13-270,5 22-179,-30-29-1351,-2 11-719,-24-21 1,7-5 2428,7-9 0,16-7 0,8 0 0</inkml:trace>
  <inkml:trace contextRef="#ctx0" brushRef="#br0" timeOffset="20830">19758 3090 10141,'28'0'1170,"-3"0"-901,0 16 181,3 6-270,-9 10-90,5 14 90,-12-14 0,1 23-90,-8-25 180,1 23-1,-5-30-179,2 8-180,-3-46-89,0-8-541,-14-37 360,11 10-315,-4 13 1,1 1-136,6-8-45,0 9 1,0 1 135,0-2-541,20-4 1260,-15 22 0,32 5 0,-16 4 0</inkml:trace>
  <inkml:trace contextRef="#ctx0" brushRef="#br0" timeOffset="21129">20377 3115 12210,'-18'-29'360,"-8"13"-360,-14 19 0,-3 22 0,23 8-90,-6 6 180,23-9-180,-6 12 90,9-10 0,22 20 0,-17-30 0,32 6 0,-22-22-270,13-20-360,-13-8 181,-4-21-181,-11 8-90,-19-2-89,15 11-1710,-29-6 2519,15 11 0,0 3 0,5 12 0</inkml:trace>
  <inkml:trace contextRef="#ctx0" brushRef="#br0" timeOffset="21879">20847 3029 10231,'-20'-4'1529,"-7"1"-1439,-12 3 0,0 0-90,-5 18 0,12 4 0,-8 22 0,17-10 0,10 13-90,3-21 0,10 7 90,21-9-449,5-8 269,27-2 90,-10-10 0,13-4 0,-23-22 0,6 16 90,-11-52 0,-13 32 0,-3-11 0,-3-4 90,-7-6-90,1 3 0,0-1-12,-3-13 327,-7 6 0,-3-1-1777,-9-11 1642,9 25 0,-1-1-180,-4 6 0,3 2-90,9-11 180,-22-9 89,23 35-89,-10 29-180,12 31 180,21 18-183,-18-25 0,0 2 93,13 10 0,4 0 0,-10-11 0,1 2 45,6 26 0,2-2 299,-3-27 1,0-2-345,-2 9 0,0-2-269,7 5 25,-1-6-116,0-9-89,8-1-1,-10-15-360,14-1 631,-17-11 536,6-23-357,-9 15 0,0-37 946,-4 23-586,3-35-180,-6 20 180,2-20 0,-5 27 179,2-6-539,-1 22 0,2 17 90,2-2-90,2 46 0,-1-28-90,0 10 0,1 1 0,3 0-629,15 18 269,-9-33-629,28 13 899,-20-28 0,20-7 180,-25 1 90,5-31 90,-16 5 90,2-8 179,-11-1 91,0 11-180,-1 3-180,0 2-270,0 2 180,0 2-180,-12 9 0,9 23-270,-10 13-180,13 12-179,0 1-900,18-3 1619,5-8 0,25 6 0,1-12 0</inkml:trace>
  <inkml:trace contextRef="#ctx0" brushRef="#br0" timeOffset="22096">21877 2971 9961,'-15'-4'1979,"-3"0"-1889,-11 4 90,13 20-270,5 4 180,11 12-90,0 12-90,0-20-540,21 21 1,9-25-630,26 7 449,-8-15-135,-7-9 1,1-5 314,1-12 525,-9 10 0,-1-5 1,-1-34-1,-2 11 0</inkml:trace>
  <inkml:trace contextRef="#ctx0" brushRef="#br0" timeOffset="22320">22308 2659 9781,'0'-49'1799,"-15"4"-1619,11-6 180,-12 20 630,16-2-990,0 46 89,0 3 1,0 29-90,0 19 0,0-9-702,0-4 0,0 2 792,0 12-315,5-11 1,2 0-46,4 5 256,-5-23 0,1 0-1335,7 19 809,-7-18-1169,0 8 809,-1-26 900,-6 0 0,-22-14 0,-6-1 0</inkml:trace>
  <inkml:trace contextRef="#ctx0" brushRef="#br0" timeOffset="22446">22065 3058 9961,'-9'-32'1439,"-7"1"-1259,14 0-90,-6 2-90,8 0 0,22 4-180,-16 3-45,26 9 1,6 2-406,-4-5-180,13 6 1,3 3-91,5 1 900,-10 4 0,1 0 0,8 2 0,-20 0 0,0 0 0</inkml:trace>
  <inkml:trace contextRef="#ctx0" brushRef="#br0" timeOffset="22730">22857 2785 11221,'-14'-11'629,"10"-3"-539,-22 13-180,16-5 90,-4 25 90,7 5 0,7 10-180,21 13 90,-15-16 0,32 21 0,-17-20 180,12 17 90,-13-23 0,0 16-270,-17-26-360,5 9-90,-28-16-1529,-12 7 360,-10-8 1619,7 0 0,0-1 0,-10-1 0,-18 2 0</inkml:trace>
  <inkml:trace contextRef="#ctx0" brushRef="#br0" timeOffset="23879">22558 1976 10951,'16'-5'719,"9"2"-719,-10 1 90,11 2-180,-7 19 180,-4-14-180,-6 31-1169,-1-13 90,-4 7-1440,0 11 2609,-3-18 0,-1 6 0,0-11 0</inkml:trace>
  <inkml:trace contextRef="#ctx0" brushRef="#br0" timeOffset="24012">22803 2023 11400,'20'0'180,"-9"16"-360,3-12-269,-8 37-361,5-15-1835,-3 27 936,0-3 1709,-1 7 0,-2 8 0,-3-31 0,0 1 0</inkml:trace>
  <inkml:trace contextRef="#ctx0" brushRef="#br0" timeOffset="31844">23540 3248 11850,'46'9'1080,"-7"-1"-990,-1-4 0,-6-3-1,1 11 1,1-6 0,1 8-90,-4 0 0,-3 1-359,-1 14-451,-14-4-3328,-1 30 4138,-30-15 0,13 18 0,-13-14 0</inkml:trace>
  <inkml:trace contextRef="#ctx0" brushRef="#br0" timeOffset="33612">25568 2550 9602,'-28'0'1259,"0"0"-989,-4 20-180,0-15 0,1 32-180,1-33 90,3 32 0,0-8 90,12 9-90,3 9 89,9-20 1,31 13-90,-21-21-45,36-5 0,9-6 45,-14-2 0,18-14 0,1-3 180,-6 7 90,-12-15 0,-1-4 90,1-2 359,11-17-449,-31 18-270,0-5-629,-15 21-181,-2 14-89,-2 13-271,17 17-1888,4 14 3058,0-16 0,16 11 0,-11-13 0</inkml:trace>
  <inkml:trace contextRef="#ctx0" brushRef="#br0" timeOffset="33765">26445 2732 9781,'0'-7'-315,"0"1"0,0 2 1,0 2-1</inkml:trace>
  <inkml:trace contextRef="#ctx0" brushRef="#br0" timeOffset="34082">26788 2409 10411,'0'30'540,"0"7"-360,0-4-90,0 9 0,17-3-823,-13 6 733,29 4-521,-29 5 521,15-27 0,2 0 338,-4 27-338,6-17 0,2-1 90,3 16 360,-7-15 0,-2-1-1,-4-3-449,7 5-179,-20-24-240,-20-4-1200,-40-25 270,-2-11 1261,8 0 1,1-3-1,22 4 1,2 0 0,-10-3-1,-1-1 1</inkml:trace>
  <inkml:trace contextRef="#ctx0" brushRef="#br0" timeOffset="34262">26918 2192 10501,'8'0'0,"-2"0"0</inkml:trace>
  <inkml:trace contextRef="#ctx0" brushRef="#br0" timeOffset="34684">27448 2261 9961,'0'26'990,"0"3"-810,-12-5-180,9 4 90,-10-1-90,13 6 90,0 27-1,0-9-1143,8-14 0,0 0 1054,-4 20 90,13 3-90,3-1 0,-10-18 0,0 1 388,14 16-343,-10-14 0,-4-1-45,-7-3 179,7 10-179,-10-33-89,0-1 89,-16-13-90,-7-26-90,2-10 135,-1-1 0,1-3-45,9 7 0,0-3 60,-2-10 0,0-6 0,0 4 632,2 6 0,2-1-572,4-9 0,1-6 0,2 6-30,2 14 0,2 1 135,11-16 0,1 3-135,-7 2-13,16 17 0,6 5 193,1 6 0,35 2-180,-23 13 90,2 21-180,-23 6-989,-10 24-91,-1-11-1438,-9 13 2608,0-21 0,-19 5 0,-4-13 0</inkml:trace>
  <inkml:trace contextRef="#ctx0" brushRef="#br0" timeOffset="35080">28212 2148 11580,'-47'-1'270,"-4"19"-270,4-13 0,-10 29 0,25-12 0,4 8-270,8 8 90,18-18 1,20 10 89,4-17 90,29-1 0,11-8 90,-11-4-1,-7-6 1,0-4 180,6-10 45,-14 1 0,-1 0 45,-2-2 359,6-27-719,-26 34 0,-2 6 0,-26 6 0,11 53-180,-11-29 0,14 11 1,2 3-1,-1 7-270,0-8 0,0 1-179,0 5-1170,0 18 809,0-27 990,0 14 0,0-21 0,0 4 0</inkml:trace>
  <inkml:trace contextRef="#ctx0" brushRef="#br0" timeOffset="35702">24578 1726 10951,'-20'33'0,"-16"-13"-990,31 9-629,-27-10 450,29 14 359,-9-4 810,12-8 0,20-8 0,5-9 0</inkml:trace>
  <inkml:trace contextRef="#ctx0" brushRef="#br0" timeOffset="35829">24650 1795 10051,'0'35'-3598,"0"1"3598,0-1 0,0 5 0,0 3 0</inkml:trace>
  <inkml:trace contextRef="#ctx0" brushRef="#br0" timeOffset="36312">29133 1236 12840,'11'24'-540,"-8"15"180,8-21 0,-11 21-179,0-5-181,0 2-179,0 4-91,0-3 181,0-1-1,0-5-191,0-3 1001,0-6 0,0-4 0,0-3 0</inkml:trace>
  <inkml:trace contextRef="#ctx0" brushRef="#br0" timeOffset="36429">29307 1446 11670,'12'-21'0,"-2"9"-90,-2-6 360,1 16-360,-1-7-2608,1 50 1259,-1-12 1439,0 37 0,-1-17 0,-1 4 0</inkml:trace>
  <inkml:trace contextRef="#ctx0" brushRef="#br0" timeOffset="36945">29943 737 11490,'0'-8'360,"0"1"0,26 1-180,7 3-135,0 18 0,1 4 135,21 7-1783,-14 14 0,-2 6 1603,-14-16 0,-1 1 45,7 12 0,0 5-376,-11-9 0,-2 3 0,-1-2 376,3 9 0,-1 2-693,-1 10 1,1 6 0,-4-4 647,-3-4 0,-2 1 0,-5-10 0,1 6 0,-2-1 0,-1-4-198,2 11 1,-6 1 53,-7-15 0,-5 7 0,-3 2 0,-1-2 0,3-7-74,0-1 0,1-5 0,-5 4-718,-6 2 1,-5 5-1,-2 2 1,-1-4 0,3-6 906,0-4 1,1-6 0,-2 1 0,-10 11 0,-2 0 0,1-3 0,-7 0 0,1-1 0</inkml:trace>
  <inkml:trace contextRef="#ctx0" brushRef="#br0" timeOffset="37446">31293 1637 14009,'5'17'-6386,"-3"-4"6386,4-13 0,-3 0 0,0 0 0</inkml:trace>
  <inkml:trace contextRef="#ctx0" brushRef="#br0" timeOffset="37667">31598 2471 12300,'18'33'1349,"3"-5"-719,1 0-270,3-7 89,-1-2 631,13 7-720,-16-14-450,5 7-540,-21-16-539,-4 1-181,-32-2-269,3 0 1619,-19 1 0,-6 0 0,13-1 0,0 1 0,-19 0 0,1 1 0</inkml:trace>
  <inkml:trace contextRef="#ctx0" brushRef="#br0" timeOffset="39062">2318 8700 13379,'25'-8'630,"5"1"-585,2 1 0,3 0-45,23-1-405,-10-2 0,1 1-459,-16 3 0,0 1-126,27-2 1,1 0-617,-24 3 0,-1 2 1156,10-1 1,2 1-586,-6-1 1,-3 4 972,19 15 0,5-12 0,-27 12 0</inkml:trace>
  <inkml:trace contextRef="#ctx0" brushRef="#br0" timeOffset="39212">2903 8974 12120,'-31'13'630,"4"-3"179,1-4-809,32-18-809,35-5-1,13-19-1873,-4 16 1,2 2 1827,-22 2 1,-1 1 854,12 0 0,-1 1 0,21-5 0,1 2 0</inkml:trace>
  <inkml:trace contextRef="#ctx0" brushRef="#br0" timeOffset="39512">3328 8148 12210,'-42'0'270,"4"0"-270,5 0 360,6 0 89,8 0-179,9 12-180,27 5-90,28 10-180,15-3-1013,-4-8 0,1-2 1193,-17-5 0,1 1 0,5 1 0,5 2 0,-5-2-823,-3-1 1,-2 1 822,11 3 0,-1 4-407,-11 0 1,-5 3 316,11 15 135,-23 0 0,-6 4-45,-6 16-180,-31-2 0,-9 2-45,11-18 0,-4-2-135,-19 15 1,-5-1-271,12-12 0,1-2-270,-4 1 1,-1 0-180,1 1 0,-1-1 1079,-1 0 0,1-1 0,-1 1 0,1 0 0,0 1 0,-1-1 0</inkml:trace>
  <inkml:trace contextRef="#ctx0" brushRef="#br0" timeOffset="40862">5712 8681 11760,'32'-21'1080,"-1"3"-810,-6-26-226,-6 12 1,0-2-507,-4 5 0,0-2 507,13-29 0,-2-1-1302,-10 20 1,-1 1 1256,5-14 0,0-2 90,-6-2 0,-1 2 87,-4 13 0,0 0-87,-3-3 0,0-5 0,-2 6 0,0 5 0,-3 2 90,3-22 0,-5 2-90,-21-1-90,21 24 0,-3 2 0,-33-10-90,18 16 90,-14 3 0,6 34 399,11 5-399,6 23 0,6 9 0,1 4 0,1-17 0,2 3-258,1 12 1,2 8 0,3-6-13,6-8 0,4-1-240,-1 6 1,3 4-1,1-5 14,4-5 1,1-1-375,0 2 1,0 2 0,0-4 194,1-6 0,0-3 553,7 8 0,2-4 0,18 4 0,0-7 0</inkml:trace>
  <inkml:trace contextRef="#ctx0" brushRef="#br0" timeOffset="41140">6685 7987 11490,'-51'-7'810,"23"25"-630,-11-12-180,35 46 90,-28-26-135,28 11 0,4 3 225,-15 10-225,12-7 0,6 0 45,16 4 45,-5-12 0,5-3-1367,24-1 1322,7-4-180,10-16 180,-14-10 0,-8-14 0,-1-5-90,2-9 90,-14-11 0,-4-5 0,1-8 0,-14 16 0,-4-1-225,-10-3 0,-2 1 136,3-20-361,-24 12 0,-5 3-359,8-3-316,-11 15 1,-2 4 1124,5 5 0,-14 3 0,17 15 0</inkml:trace>
  <inkml:trace contextRef="#ctx0" brushRef="#br0" timeOffset="41479">7483 7824 12030,'-23'-9'900,"-10"3"-720,-11 6-180,-14 19 89,27 6-89,5 5 0,4 2 90,7 12-90,-3 19 90,18-35-270,27 11 1,6-22-1,15-1 0,-3-9 180,-13-6 0,-1 2-180,8-3-360,-11-20 180,7 1 360,-23-22 0,5 12-269,-16-1-1,5 8-270,-6-1-90,0 3-179,-17-2-1620,13-5 2429,-25 8 0,25-1 0,-9 8 0</inkml:trace>
  <inkml:trace contextRef="#ctx0" brushRef="#br0" timeOffset="42282">7562 7876 12120,'-37'-1'990,"-2"0"-901,5 1-89,6 0 0,1 18 0,11-13 0,1 37 0,3-21 90,5 41-180,3-20-962,4 13 962,0-17-360,27-1 184,-20-4-769,28-12 1,5-3-405,-8 6 1439,16-10 0,4-3 0,4-4 0,-18-5 0,1 0 0</inkml:trace>
  <inkml:trace contextRef="#ctx0" brushRef="#br0" timeOffset="42896">8117 7803 11760,'-44'-2'1080,"9"0"-990,4 19 0,10-13-90,-7 29 0,9-5 0,-6 23 0,18-5 0,0 1-720,7 0 360,20-13-809,5 16 899,0-28-629,33 2 449,-36-17 135,17-10 0,1-7 405,-7-15-45,-3 2 0,-3-3 225,-13-15 719,7-17-359,-20 26 0,4-9-361,-5 16-179,0 5-90,0 1 180,-16 11-180,13 20 0,-13 13 0,35 11 0,-14 0 0,33-9 0,-34 2 90,39-4-360,-7-2 180,13-4-45,-13-13 1,-1-2-226,11 3-382,-15-17 1,-1-6 651,13-8 45,-21 0 0,-1-4-198,18-18 333,-15 6 0,-1-3-135,-7 11 0,-1-3-487,5-25 1,-4-2 621,-9 25 0,-2-2 120,0-11 0,-1-6 0,-5 5-30,-10 9 0,-4 0 119,4-9 1,1-5 0,-2 7-75,-4 12 0,-2 2-90,-8-20 0,0 2-225,-3 2 225,7 15 0,-2 9-45,-2 29-90,11 7-90,15 41 180,11-5 0,2 2 174,-11-9 0,2 4-294,14 8 0,7 7 0,-3-5-515,-10 0 1,2 0 214,10 7 0,5 4 1,-3-5-121,-5-6 0,-1 0-787,0-4 0,4 5 1,-1 0-1,-2-6 1237,2 0 0,-1-2 0,0 1 0,1 3 0,-2-8 0,11 16 0</inkml:trace>
  <inkml:trace contextRef="#ctx0" brushRef="#br0" timeOffset="43345">9335 7279 13199,'-11'-4'180,"2"27"-90,45 31-90,-27 6-1626,20-20 0,2 0 1626,-15 10 90,21 4-132,-19-17 0,-2 1-48,8 18 45,-3-7 0,-2-1-45,-2-7 116,7 17-386,-18-45 180,1-3 90,-5-31 0,5-14 90,-2-15 45,0 10 0,1-1 573,3-14-618,-3 18 0,0 1 443,7-24-173,-3 22 54,7-2-235,-5 28-89,9 5 0,-6 32 0,5-4 0,-3 25-89,2-8-181,0 5-315,-4-9 0,0 0-494,9 19-46,-3-10 1,1-2 550,8 2 574,10 5 0,-8-28 0,2-4 0</inkml:trace>
  <inkml:trace contextRef="#ctx0" brushRef="#br0" timeOffset="43613">10235 7536 11940,'0'-19'270,"-15"3"90,11 5-180,-21 5-180,22 22-90,-8 17 180,11 28-90,0-6 0,12-19 0,2 0-180,-8 4 180,25-11 0,5-4 0,-11-7-90,18-3 0,4-4 90,-7-9 45,-2-7 0,-3-6-45,-9-23-45,-12 3 0,-3-3 45,-4-22-180,-7-3-360,-20-1 91,-16 15-361,8 11 1,-5 2-181,-25 1 990,23 13 0,0 3 0,-2 5 0,-8 6 0</inkml:trace>
  <inkml:trace contextRef="#ctx0" brushRef="#br0" timeOffset="43917">10812 7397 11311,'-47'-9'89,"18"-3"1,-1 10-180,15-2 180,-2 18-90,6 7-90,29-3 90,-13 23-89,38-22 89,-19 24 0,8-19 0,4-1-141,9 15 141,-7-6 0,0-1 90,3 5 314,-12-4 1,-2 0-405,0-3 0,-5 20-180,-15-32-585,-35-3 1,-11-3-585,0-3 264,-7-3 1,-3-1 1084,-2-4 0,0-18 0,1-5 0</inkml:trace>
  <inkml:trace contextRef="#ctx0" brushRef="#br0" timeOffset="44182">11083 6943 12030,'4'-3'1080,"4"1"-1080,0 2 179,12 20-179,-2 11 0,7 12 45,-9-9 0,-2 0-45,11 13-45,-6-4 0,0 0-45,2 7-315,-4-7 1,-1-2-774,0 5 458,4 10-1169,-5-11 900,-4-13 1022,-2 11 1,-5-25 0,-4 2-1</inkml:trace>
  <inkml:trace contextRef="#ctx0" brushRef="#br0" timeOffset="44314">11103 7449 11760,'0'-24'540,"0"-12"-630,20 11-360,17-20-269,10 21-226,-10 5 1,1 1 224,9 0 720,-7 8 0,0 1 0,6 3 0,12 3 0</inkml:trace>
  <inkml:trace contextRef="#ctx0" brushRef="#br0" timeOffset="44532">11940 7205 13379,'0'0'0</inkml:trace>
  <inkml:trace contextRef="#ctx0" brushRef="#br0" timeOffset="44653">12082 7455 7892,'0'0'0</inkml:trace>
  <inkml:trace contextRef="#ctx0" brushRef="#br0" timeOffset="45651">12855 6773 12300,'0'-17'899,"-16"1"-719,13 2-90,-26-2 0,25 1-90,-21 1 0,16 3-90,-5 2 90,-2 4 0,8 3-90,-4 0 0,4 26 0,7 7 90,1 15 0,22 3-89,-16-7 133,12-10 1,4 0-45,5 20 0,-5-8 0,0 0 0,16 8 0,-18-10 0,-3 0 0,3 3 0,-7-10 0,-3-1 0,-1 2 0,-2 6 90,-7-18-90,0-5 0,0-4-90,-22-4 90,2-6 90,-17-24-180,20 0 90,5-22 0,12 5-89,0-6-91,0 4 0,0-2-180,0-25-1154,8 5 1,5-1 928,0 24 1,3 1-1080,9-24 0,3 1 1664,-7 27 0,0 2 0,1-8 0,-2 2 0,6-7 0</inkml:trace>
  <inkml:trace contextRef="#ctx0" brushRef="#br0" timeOffset="46016">13357 6662 12750,'-23'-13'180,"-6"10"-180,17 5 0,-2 27 90,5 8-180,9 12-226,0-7 406,0 4-135,9-14 0,5 0-135,13 16 258,2 9-78,1-33 0,0-4 0,-6 9 45,11-9 0,3-5-45,-4-5 90,12-1-90,-18-9 0,-2 0 0,-4-18 0,-3 13 0,-6-37 0,-5 20 0,-4-40-90,-3 19-90,-8 5 0,-5 1-359,-15-8-361,3 9 1,-3 2-822,-16-3 552,13-6 1144,-6 15 1,18 13 0,-20-1-1</inkml:trace>
  <inkml:trace contextRef="#ctx0" brushRef="#br0" timeOffset="46362">13775 6724 12030,'-39'0'450,"15"21"-450,10-2 90,14 20-90,0 12 90,21-11-90,-9-2 0,3 0-2541,26 5 2541,-21-16 0,1 1-45,5-5 0,1-2 993,16 10-948,-5-10 0,2-3 90,7-3 90,-7-7 0,-1-3 232,4-1-232,21-4-270,-35-21 90,5 15-90,-22-50 90,-5 31-180,-14-11 0,-3-4-90,5-4-405,-24 2 1,-6 0-316,6-8 173,-4 17 1,-3 2-353,-6-9-630,1 5 1743,2 5 0,6 5 0,2 3 0</inkml:trace>
  <inkml:trace contextRef="#ctx0" brushRef="#br0" timeOffset="46696">14372 6613 12120,'0'4'360,"0"17"-270,0 20-90,0 10-526,0-10 526,0 2 173,24 0-84,4 13 91,14-17-90,-17-10 0,0-3 90,5-1-90,19 0-90,-23-18 87,5-3-87,-6-23 0,-9 14-90,0-56 180,-11 30-270,-12-15 0,-4-3-913,6-9 733,-20 19 1,-4 0-901,1-18 405,0 28 1,-4 1-225,8 0 0,1 0 1079,-2 1 0,-2 2 0,0 2 0,-2 2 0,1 1 0,-1 0 0</inkml:trace>
  <inkml:trace contextRef="#ctx0" brushRef="#br0" timeOffset="47345">15605 5956 12750,'4'-3'539,"1"0"-449,-2 3 90,-1 23-90,-1 0-45,0 12 0,-2 4-45,-16 22-1176,10-19 1,0 6-1,0-3 906,-3 2 1,-2 2-541,0 8 1,-1 7-1,1-5-887,-1-2 0,1-2 1697,0-6 0,0 1 0,0-2 0,0 2 0,2-1 0,5 0 0,0 0 0</inkml:trace>
  <inkml:trace contextRef="#ctx0" brushRef="#br0" timeOffset="48246">16247 6409 12120,'0'-33'360,"0"2"-360,0 10 0,0 3 0,-17 8 0,-3 4 0,-20 25 0,0 13-45,19-2 0,4 3-1090,-5 20 1225,9 5-811,13-1 721,19-13 0,-5-9 0,3-2 0,26 4 0,-13-9 0,1 0 90,8 2-90,-8-6 0,0 0 0,2 2 0,4 4 90,-14-5-90,-13-10-360,0 7-179,-10-15-1924,-19 3 2463,-2-8 0,-19-19 0,3-6 0</inkml:trace>
  <inkml:trace contextRef="#ctx0" brushRef="#br0" timeOffset="48467">16798 6022 10771,'26'-14'1619,"-4"3"-810,7 5-539,-10 3 180,11 25-360,-10 11-90,-5 0 0,-1 2 0,7 26-187,-8-27 1,-1 2 141,3 5 0,-1 1-529,-3-9 0,-1 0 349,6 12 0,-1-1-405,5 17-89,2-1-361,-8-20 1,0 0 0,8 17 1079,-6-9 0,-1-3 0,-5-5 0,2 14 0</inkml:trace>
  <inkml:trace contextRef="#ctx0" brushRef="#br0" timeOffset="48611">16742 6684 10771,'-9'-32'540,"3"0"-540,6 3 0,17 0-900,21-12-269,10 10-1222,-4 7 1,2 1 2390,17 1 0,-20 9 0,1 1 0,19-2 0</inkml:trace>
  <inkml:trace contextRef="#ctx0" brushRef="#br0" timeOffset="48962">17682 6392 11760,'-21'2'720,"5"14"-720,16 18 0,0 9 0,13-8 0,-9 3 0,9 0 0,0 0 0,1 8 0,9-14 270,2 10-270,-10-26 180,20-2-180,-18-27 0,14-13 0,-18-10 0,1-24 0,-9 18-45,-3 3 0,-1-1-45,-1-9-315,-20 1 0,-3-1-314,12 1-541,-28 6 1,-2 4-90,21 11 1235,-31 0 1,26 20 0,0 4 0</inkml:trace>
  <inkml:trace contextRef="#ctx0" brushRef="#br0" timeOffset="49295">18073 6231 11041,'-14'-9'359,"11"24"-269,12 3 0,-3 22 0,35-7-90,-19 19 90,0-10-90,-6-8 0,0-1 180,-1 3 900,9 20-1080,-11-34-90,-6-14-90,-7-31-630,-14-33 1,10 3-406,-3 11 1,0-1-1435,7-10 2649,0 17 0,0 1 0,0-10 0,0 0 0</inkml:trace>
  <inkml:trace contextRef="#ctx0" brushRef="#br0" timeOffset="49683">18883 6135 12390,'-52'-14'630,"-3"10"-540,14-10-180,0 14 90,14 0 0,1 20 0,4 6 0,-2 12 0,13 0-180,0 7-90,11-10-270,25 23 270,-19-29-269,41 12 359,-16-29 90,10 5 0,2-16 90,-16 4 0,1-5 90,2-19-90,-8-8 539,0-24-359,-15 9 720,-2-14-810,-5 23-90,0-5-90,-17 12 90,13 9-630,-12 19 180,16 20-854,16 10 0,4 3 135,2 15 1169,11-12 0,5-3 0,4-5 0,-13-13 0,-1 0 0</inkml:trace>
  <inkml:trace contextRef="#ctx0" brushRef="#br0" timeOffset="50114">19502 6121 10861,'-21'-13'270,"16"2"-180,-35 5 89,19 2-179,-13 4 90,15 20-449,9 3-91,29 19 180,11-4 180,10-17 0,-8-6 0,-1-3 90,8-9 0,26 13 0,-32-15 90,4 4 360,-17-21 90,-5-4-91,-7-22-179,-2 8 450,-6-17-270,-24 20-181,18-16-269,-33 26 0,35-4 0,-21 18 90,22 27-180,-6 17 180,26 16-90,-5 1 0,-1 2 0,0-24 0,1 1-1131,-1 9 1,0 6-1,-2-5 1221,4 20-1269,-1-11 0,-1-2 1269,1 5-196,-7-16 0,-2-1 16,-3-3-270,0 3-809,0-19-990,-22-8 2073,-3-3-1353,-19-32 1439,20 5 0,-3-26 0,14 11 0</inkml:trace>
  <inkml:trace contextRef="#ctx0" brushRef="#br0" timeOffset="50435">19893 6307 10321,'23'0'990,"-1"0"-901,-4 0 181,-1 16 450,1-13-540,-5 13 180,7-6-360,-8-8 0,6 8 0,4-10 0,-1-15-90,20-8 180,-14-9 0,-3 7 0,0 1-1,4-11 46,-6 4 0,-2-2 45,-2-8 180,-4-5 0,-4-1 90,-4-2-91,-3 3 1,0 2-180,-3 7-270,-17-14 90,13 29 0,-12 1 90,16 15-180,-12 3-270,9 17-179,-9 16-541,29 29 271,-13 0-1073,19-14 1,3-1 262,-3 11 135,13-12 0,4-2 1346,8 0 0,-13-17 0,1-2 0,21 1 0</inkml:trace>
  <inkml:trace contextRef="#ctx0" brushRef="#br0" timeOffset="50749">21750 4694 13289,'-12'-17'90,"1"4"0,2 7 0,1 29 0,-10 33-90,11-22 0,-1 3-1289,-3 8 1,-3 5-1,1-2 1199,-1 1 0,0 3-203,1-6 1,-1 5 0,-1 1 0,2-5-293,-5 14 1,1 0-136,2-9 1,-1 4-1,1-1 720,0 0 0,1 0 0,1-2 0,-3 9 0,1 1 0,3-9 0,-1 0 0,1 0 0</inkml:trace>
  <inkml:trace contextRef="#ctx0" brushRef="#br0" timeOffset="51978">22027 5511 11670,'-4'-20'1260,"0"1"-1080,-1 3-180,2 2 719,1 6-719,1 16 0,18-7 90,-13 37-90,27-17-45,-18 9 0,-1 3-225,21 11-90,-8-4 1,0-1 89,9 7 0,-4-12 0,0-1 0,9-2 45,-6-12 1,0-5 44,6-4 180,20-6 0,-29-24 0,4 15 359,-14-55-179,-10 35 90,-4-10 0,-2-2 90,-3 1-90,-1-11 0,0 17-91,0 4-269,-19 3 90,15 2-89,-15 8-721,19 18-1079,0 12 720,23 23-1800,-2 6 2969,6-10 0,6-2 0,-12-14 0</inkml:trace>
  <inkml:trace contextRef="#ctx0" brushRef="#br0" timeOffset="52395">22850 5516 11670,'0'-18'990,"0"29"-990,0 4 0,0 27 0,0-4 45,10-4 0,0 2-45,-5 22-2126,11-2 0,2 0 2126,-9-22 0,-1 0 0,6 25 0,0-1-315,2 5 315,-6-23 0,-2-1-68,-1 18 68,3-21-1079,-5 4 899,-5-52-90,-18-18 180,14-23 0,-14 21 0,-1-1-90,9-11 0,2-2 1181,-4 10 0,1-3-1001,1-7 0,2-5 0,2 4 196,4 1 1,1 2-107,-5-17 0,1 0-90,4 19 0,2 1 45,-1 1 0,0 1 45,-1 3 0,2 1-90,16-29 360,-13 12-270,37 10 432,-8 9-432,12 16 0,11 22-90,-25-1 0,6 40 90,-24-19-90,7 27 90,-18-7-90,9 20-450,-11-13-809,-8-11 0,-4-2-630,-10 3 1889,-2 7 0,-12-22 0,13-4 0</inkml:trace>
  <inkml:trace contextRef="#ctx0" brushRef="#br0" timeOffset="52745">23520 5516 9781,'24'0'720,"1"0"179,9-17-449,-7 13-45,-1-23 0,-1-6-225,7 3-90,-4-12 0,0-4-1526,2-5 1481,-11 17 0,-1-1 135,3-16-90,-4-3 90,-4 1-45,-9 14 0,-1-1 45,2-20 0,-3 10 0,-3 1 179,-18-7-269,19 13 0,-4 3-180,-32 1 90,31-5 392,-13 25-302,7 8 160,8 36-250,-8 3 0,9 32 0,4 9-135,-2-28 0,0 1-447,4 3 1,2 5-1,-1-5 357,-4 0 0,2-3-90,12 0 1,2 1-496,-3 13 1,0-1 224,3-14 0,2-2-854,9 18 0,1-4 1439,11-1 0,-14-24 0,2-3 0,15 2 0</inkml:trace>
  <inkml:trace contextRef="#ctx0" brushRef="#br0" timeOffset="53001">24448 5176 12300,'-18'-25'270,"-7"12"-180,-10 1 0,12 28-180,-1 11 180,21 26-90,-9-7 0,12 4-180,29-2 90,5-14 90,-2-7 0,2-3 0,17-3-90,10 2 90,-26-17 0,2-2-270,-12-26 180,-15-3-360,1-13-179,-30 2-541,-12-5 271,-10 9-664,11 7 0,-1 1 1563,-5-1 0,2 4 0,21 13 0</inkml:trace>
  <inkml:trace contextRef="#ctx0" brushRef="#br0" timeOffset="53383">25190 5106 11311,'-27'-6'629,"20"-2"-539,-52 8 0,35-3-90,-9 2 0,-1 2 0,-4 14 0,-11-11 90,21 28-180,3-28 180,12 34-270,-2-22 0,13 19-90,-6-10-449,26 7 449,-13-10-450,54 1 540,-33-16 180,22-2 0,2-5 0,-5-17 45,-10 17 0,-2-4 45,-2-29 270,-8 29 720,1-44-541,-14 29 271,0-37-630,-10 31-270,0-11 0,-16 19-360,13 23-90,-13 16-989,35 33 630,-15-11-470,35 2 199,-19-17 1170,19-2 0,-4-5 0,2-3 0</inkml:trace>
  <inkml:trace contextRef="#ctx0" brushRef="#br0" timeOffset="53778">25710 5040 11131,'-19'-25'449,"15"2"-449,-32 3 0,32 5 90,-28 6 90,19 3-90,-4 21-90,7 11 0,10 10 0,0 6-180,10-9 0,4-2 90,18 9-477,-11-9 0,2-2 387,20-5 270,-12-4-180,12-5 0,-12-7-89,12-2 89,-23-24 180,3-9-90,-13-11 0,-4-4 180,-3-16-90,-3 12-45,-7 1 0,-2-2 224,5-11 1,-12 5 0,1-1-412,11-10 277,-3 21 0,-1 1-135,-2-13-90,7 5 270,-7 8 936,10 2-1026,0 19 92,18 4-271,-14 40-91,31 19-180,-10 16-672,-15-23 1,2-1 806,8-4 1,0 0-316,-6 32 290,0-30 0,2 0-1010,-2 12 1,0 0-540,7 18 1698,-8-23 1,1-1 0,6 3 0,1-2 0</inkml:trace>
  <inkml:trace contextRef="#ctx0" brushRef="#br0" timeOffset="54079">26503 4790 11760,'-28'-9'0,"-12"3"0,19 3 0,-16 3 0,4 19 0,13 6-360,9 23 91,11-9-1,28 16 270,-21-24-715,20-10 0,5-1 715,-6 7 0,30-2 0,-16-1 269,18 4 91,-19-9 355,8 8-625,-22-16-180,-12 6 180,-2-9-180,-32 3-90,16-3-269,-48 1-271,24 2-809,-11-2 0,-3-1 1637,-13 6 0,19-6 1,0 1-1,-12 1 0</inkml:trace>
  <inkml:trace contextRef="#ctx0" brushRef="#br0" timeOffset="54395">27170 3914 14819,'0'56'89,"0"-3"-89,9-20 0,1 1-1790,-8 0 1,0 2 1744,8 4 0,-1 2 45,-8 4 0,-2 2-135,1 0 1,0 4-436,0-1 0,0 4 1,0-3 164,0 7 0,0 3-450,0-14 1,0 6-1,0 0 1,0-6 854,0 11 0,0-3 0,0-8 0,0 1 0,0-2 0,0 0 0,0 0 0</inkml:trace>
  <inkml:trace contextRef="#ctx0" brushRef="#br0" timeOffset="55096">27783 4775 12390,'0'-33'809,"0"4"-898,0-3 89,0 13 449,-12 1-449,9 34 0,-10 2 0,13 26 90,0-3-90,0-3 0,0 1 90,0 24-135,7-7 0,1-1 135,-4 7-90,3-15 0,0-2 90,-7-2 180,9 4-90,-7-26-810,7-6 540,-9-24-180,-17 10 180,13-42-269,-29 0 179,29-13-585,-13-11 675,8 10 0,7-3 180,-7-8-90,7 16 0,4 0 0,7 12 0,1-1 45,0-26 0,2 3-45,-1 28 0,1 2 44,6-15 1,2 3 135,6 8-90,9 1 0,-2 26 0,-12 6-90,-2 20 180,5 18-180,-10 8 0,-4-5 0,-3 1 90,-2 12-405,-1 2 0,-5-1-404,-20-2-586,12-7 1,-1-4-585,-15-13 1889,11 2 0,-1-20 0,-5-3 0</inkml:trace>
  <inkml:trace contextRef="#ctx0" brushRef="#br0" timeOffset="55365">28220 4537 11400,'22'0'360,"0"0"-360,-1 20 0,-2-15 90,-3 36 90,-2-22 0,1 20 0,-3-8-180,0 1 0,-3 12-90,-2-14 270,0 15-90,-3-26 270,-1 3-540,-2-35 0,0-9 0,-1-18-630,0-26 181,0 21-136,0 3 1,0 0-396,0-10 261,0-14 899,17 9 0,-13 18 0,13-8 0</inkml:trace>
  <inkml:trace contextRef="#ctx0" brushRef="#br0" timeOffset="55681">28877 4501 11490,'5'7'810,"-1"3"-720,-23-6-90,-5 7 0,0 0 0,-18 14 90,16-4-90,3 9 0,2 1 0,-4 5-90,15 1 0,5 1 0,5-3 90,22 18 0,13-27-1428,12 1 1428,7-17 89,-13-4 249,2-3-338,14-3 90,-16-20 0,14-3 0,-37-13-180,6-13 90,-23 15-90,4-13-180,-35 14 0,23 0 0,-20 17 0,-6 2-1799,-11-24 810,-11 13 1259,20 8 0,2 1 0,1 3 0,-7-1 0</inkml:trace>
  <inkml:trace contextRef="#ctx0" brushRef="#br0" timeOffset="56295">29463 4365 10771,'0'-6'360,"0"1"-91,-51 3-179,24 1-90,-8 9 0,0 2 90,2-6-180,2 34 180,2-8-90,0 10 0,14 14 0,2-22 0,13 5 0,24-7 90,12-12-90,-3-9 0,3-2 0,21-2 0,-18-3 0,-1-4 0,4-21 0,-8 9 0,-4-4 0,-8-26-90,11-3 90,-31-13 0,7 12-863,-21 2 1,-4 0 1132,9-12 179,-18 8 1,-3 0-1401,1-9 1131,13 20 0,-2 2-297,-26-9 117,37 3-90,-25 8 90,27-1 270,-7 16 1308,10 19-1578,16 31 0,-12 14 0,30 14 45,-21-19 0,-1 1 499,5-9 0,1 1-544,8 24 0,-2 1-90,-8-25 0,0-1-180,12 19 0,1-2 0,5 1 225,-13-20 0,2-2-225,16 10 90,-13-16-89,13 1 179,-21-18 374,5-21-284,-10 12 135,-3-28 0,-2-6 135,-1 10 44,-2-13 1,-1-1-45,-3 7-270,0-16 0,-1 27-90,0 25-360,16 39 91,-12 6-80,12-14 1,-1-1-191,-11 5-271,29-1 1,-29-2-181,34-5-89,-22-4-360,19-10 1643,-11 2 0,2-13 0,-2 4 1</inkml:trace>
  <inkml:trace contextRef="#ctx0" brushRef="#br0" timeOffset="56662">30270 4250 11670,'0'-25'720,"-17"-4"-720,13 12 90,-27 3 0,18 32-90,-3 12-180,7 28-90,9-10-270,0 13 271,21-25-181,-16 6-360,36-14 540,-12-13 91,21 3 89,-11-17 90,6-13 0,-24 8 359,6-55 1,-18 35 135,-5-13 0,-2-2 44,-2 3 271,0-24-810,0 29 90,0-11 0,0 26-90,0 16 0,0 23-270,21 24-90,2-5-1086,2 1 726,12-15-89,-20-1-181,17-6-1528,5 2 2518,-8-14 0,8 0 0,-11-9 0</inkml:trace>
  <inkml:trace contextRef="#ctx0" brushRef="#br0" timeOffset="56914">30913 3462 11221,'0'-8'899,"14"3"-539,-10 25-360,10 12 90,-14 14 0,5-11 0,0 0-90,-3 12-45,6-3 0,1 1 45,0 8-90,1-7 0,0 0-270,6 6-90,-5-9 1,-1-1-1591,4 4 1321,1 10-818,-3-14 368,-7-14 1169,2 5 0,-7-23 0,0 0 0</inkml:trace>
  <inkml:trace contextRef="#ctx0" brushRef="#br0" timeOffset="57051">30873 4077 11670,'-13'-23'90,"3"1"-90,10 1 0,0 3 0,0-1-90,19 2-90,-15 1-89,39 3-1081,-6 0 361,12 7-91,-14 3 1,1 0 1079,7 2 0,13 1 0,-18 0 0</inkml:trace>
  <inkml:trace contextRef="#ctx0" brushRef="#br0" timeOffset="57329">31340 3990 12120,'-10'-17'450,"-3"-7"-360,-5 22 0,1-8-90,10 31 0,2 5 0,22 13-90,-13-1 180,31 9-90,-7-11-387,-5 13 387,21-17 0,-38-1 0,33 7 0,-23-12 0,5 3-270,-9-10-90,-12-6-1079,-19 3-180,-11-9 1619,-26 1 0,6-6 0,-2 1 0</inkml:trace>
  <inkml:trace contextRef="#ctx0" brushRef="#br0" timeOffset="57629">31712 3139 13199,'10'24'90,"-2"-6"0,-2 24-180,-5 14 90,5-4 45,-13 1 0,-2 3-521,8-19 0,-2 1-4,-8 8 1,-3 4-1,3-4-1544,8-2 1,1 0 538,-8 14 1,0 0 1484,3-17 0,1-1 0,5 0 0,-1-1 0,-4 0 0,-1 0 0</inkml:trace>
  <inkml:trace contextRef="#ctx0" brushRef="#br0" timeOffset="58279">32358 3765 13559,'-6'-17'-90,"-6"-4"90,-3 7 0,-22-1-90,13 9 180,-27 22-90,23 12-270,3 5 1,1 3 89,2 13-45,8-10 0,3-2-45,5-5 0,6 15 90,22-26 180,4 1 90,24-16 90,-3-19 270,-2-9-90,-10-22 90,-15 10-1,-10-11-359,-10 21-180,0-7-1169,0 15-270,0 22 360,0 13 1169,0 27 0,0-5 0,0 1 0</inkml:trace>
  <inkml:trace contextRef="#ctx0" brushRef="#br0" timeOffset="58429">32597 3950 12750,'-17'-9'-1012,"4"0"0,13 6 0,0 0 0</inkml:trace>
  <inkml:trace contextRef="#ctx0" brushRef="#br0" timeOffset="58713">32758 3600 11850,'0'41'1080,"0"-5"-541,18 22-359,-13-12-985,8-2 1,3 1 804,1 14 0,-2-8 0,1 1 0,9 10 0,-12-23 0,-2 0 0,3 12 90,-1-5-90,-4-4 218,-5 2-578,-1-14-89,-3-2-1601,-21-18 251,-6-6 1799,-26-19 0,10-12 0,-1-18 0</inkml:trace>
  <inkml:trace contextRef="#ctx0" brushRef="#br0" timeOffset="58877">32683 3266 11311,'17'0'-1889,"-5"14"1079,0-11-89,-4 11-541,0-1 1440,0-10 0,1 23 0,-1-11 0</inkml:trace>
  <inkml:trace contextRef="#ctx0" brushRef="#br0" timeOffset="59311">32990 3470 11850,'10'21'270,"1"15"180,6-6-180,-1 12 44,-1-7 1,0-1-315,4 14-419,-7-16 0,1 2 419,-2 1 0,-1-1 0,6 18-45,-4-9 0,-1 0 45,0 2 300,0 11-210,-6-15-90,-3-15-117,-1 6-152,-1-23-1,-18-1 0,13-27-180,-33-11 180,18-13 45,2-5 0,-2-2 180,4 19 1,1-1-249,4-11 1,3-7-1,0 5 338,-2 7 0,2 0-75,2-5 0,1-4 0,1 4 120,2 3 0,0 1-135,0-10 0,0 1-235,2 7 1,0 3 368,0-12 181,16-11-90,-13 41 90,29 4-180,-17 14 0,3 27-90,4 8-90,-19 14-683,8 3 413,-11-11-269,0 2 699,0-1-3218,0 13 3148,0-15 0,0 7 0,0-19 0</inkml:trace>
  <inkml:trace contextRef="#ctx0" brushRef="#br0" timeOffset="59717">33362 3298 12210,'-30'15'-450,"12"1"90,7 20 1,11-7-1,18-11 90,-13 6 90,29-21 90,-29 17 90,32-18 0,-13 6 0,18-8 720,-9-35-360,-14 4 179,-20-4 1,-5-1-540,2-1 0,-27-1 90,27 22-90,-27 8 0,16 28 0,-4 17 0,8 16 0,11 2 45,8-22 0,0-1-135,-4 18 135,10-8 0,4-2-135,2 4-270,-4-4 0,-1-2-269,5-4-721,-9 20 451,-11-37 899,-27 1 0,-9-13 0,-26-1 0</inkml:trace>
  <inkml:trace contextRef="#ctx0" brushRef="#br0" timeOffset="60001">33453 2591 9961,'14'-17'360,"0"3"0,-3 5 90,0 4 179,3 2-449,-5 2 90,6 1-180,-7 14-90,1-10 0,1 26 90,3-4-90,-3 6 0,9 26 0,-11-30 0,5 27 90,-7-34-540,-3 19 0,0-23-1079,-3 11 630,0-17-1980,0 4 2879,0-8 0,0 3 0,0-5 0</inkml:trace>
  <inkml:trace contextRef="#ctx0" brushRef="#br0" timeOffset="60716">33690 2401 12210,'17'-9'450,"6"0"-450,-13 3 90,9-3 0,7-1 0,-8 3 90,9 0-180,-12 6 0,-10 42 0,-10 31 0,-1 4 0,2-17 0,1-1 0,-1 1 0,1 0 0</inkml:trace>
  <inkml:trace contextRef="#ctx0" brushRef="#br0" timeOffset="61712">5180 7206 10231,'-16'18'0,"12"13"-180,-30-27-269,30 35-181,-26-23 0,27 19 91,-9-12-1081,12-3 1620,0 3 0,0-13 0,0 2 0</inkml:trace>
  <inkml:trace contextRef="#ctx0" brushRef="#br0" timeOffset="61828">5262 7179 11400,'4'4'-4047,"0"7"4047,-4 32 0,0 6 0,0 7 0</inkml:trace>
  <inkml:trace contextRef="#ctx0" brushRef="#br0" timeOffset="65011">1023 5362 10861,'0'-9'180,"-25"-2"179,19 4-269,-42-1 90,42 0-180,-36 4-180,25 1 90,-16 3 90,17 12 90,30-9-90,-7 26 0,45-25-90,-8 35-1323,14-27 1458,-28 4 0,0 1 135,30 7-122,-18-5 346,-10-4 1,-3 1-315,-4 1 0,-2 6 0,-17 1-90,-6-4 0,-19 12 0,-16-12-270,-4-2 0,-3-1-269,-20-2-901,17-4 1,1-2 270,6-6 1169,-13-2 0,27-22 0,-2-5 0</inkml:trace>
  <inkml:trace contextRef="#ctx0" brushRef="#br0" timeOffset="65227">730 5102 11041,'0'-7'270,"-13"2"899,10 0-1079,-9 23 180,45 28-270,-25 3-296,16-15 1,2 3 340,-14 1 0,-4 0-135,13 24-405,-1-6 1,0 1-1,-13-23 0,0 0-809,13 25 0,3 0 162,-12-25 0,0-2 1142,4 13 0,0-2 0,9 13 0,-1-1 0</inkml:trace>
  <inkml:trace contextRef="#ctx0" brushRef="#br0" timeOffset="65711">1438 5292 11311,'7'21'0,"2"17"-90,-3-19 180,2 23-90,4 16 0,-1-8-196,-4-16 1,1 2 240,2 3 0,1-1-45,6 22 0,-1-13 0,0-2 0,3 6 0,5 9 0,-1-11 90,-9-17 0,6 10-180,-14-26 96,0-1-95,-5-26-181,-21 8 180,15-35-90,-33 0 0,11-13 6,10 21 0,-1-1 174,-7-7 0,2-1 90,9 8 0,1-2-45,-8-22 0,3-2-271,10 24 1,2-1 405,-4-18 0,1 2-180,8-4 358,-3-4-89,23 21-179,5 18 0,21 1-90,0 14 90,-4 26 0,-17 8 0,1 29-180,-23-12-450,3-8 1,0-1-541,-5 0-1348,-17 26 2428,13-41 0,-12 2 0,16-12 0</inkml:trace>
  <inkml:trace contextRef="#ctx0" brushRef="#br0" timeOffset="66033">1972 5267 11580,'5'19'900,"-19"-14"-810,10 37-180,-32-22 180,32 20-180,-27-6 90,27 26 0,-10-24-360,14 25 360,0-41-270,19 3 180,4-14 90,19-4 90,-3-21 180,-6-7-90,-14-23 360,-9-3-360,-10 9-90,0-6-180,0 23-630,-16-6-269,12 36-361,7 8 91,2 18 1259,21-10 0,3-1 0,-7 9 0,30 8 0</inkml:trace>
  <inkml:trace contextRef="#ctx0" brushRef="#br0" timeOffset="66279">2402 4810 11131,'0'37'719,"0"-4"-719,18 21 0,-1-14 0,-1-2 0,0 2-270,-2 8-899,1-6 0,0 0 179,-4 6 990,6-9 0,0 0 0,0 4 0,5 12 0</inkml:trace>
  <inkml:trace contextRef="#ctx0" brushRef="#br0" timeOffset="66428">2267 5422 11131,'-20'-11'90,"8"-1"-90,5-7-90,7 0-180,0 3-1080,31-4 1,9 0 90,2-7 1123,7 4 1,2 1-1,4-6 1,1-1-1</inkml:trace>
  <inkml:trace contextRef="#ctx0" brushRef="#br0" timeOffset="66847">2707 4752 9781,'0'-3'1530,"-14"-2"-1530,11 19 89,-10 11-89,34 31 0,4-2-216,-13-22 0,2 1 216,7 6 0,0-1 0,6 22 45,-5-10 0,1-1-135,2 5-415,-8-21 1,-4-2 684,-9 5-244,16-8 64,-18-6-1799,6-3 1529,-8-32 554,0-11-284,-14-22 0,10 0 0,-10 7 1312,14 0-772,0-13-270,0 15 449,19-10-450,0 31 1,20-3-270,-2 18 0,2 19 90,-8 8-90,3 25 0,-16-11 0,8 9-90,-14-23-180,2 6-1528,-6-10 1078,-3-11-449,2 6 1169,-5-16 0,1 5 0,-3-6 0</inkml:trace>
  <inkml:trace contextRef="#ctx0" brushRef="#br0" timeOffset="67578">3855 5134 12480,'18'0'989,"2"0"-899,5 0 0,1 0-90,5 0 0,1 0 0,6 0-539,4 0-1094,4 0-256,4 0-270,-2 0 2159,6 0 0,-2 0 0,3 0 0</inkml:trace>
  <inkml:trace contextRef="#ctx0" brushRef="#br0" timeOffset="67728">4222 5500 13919,'-12'14'540,"-6"-2"-270,16-6-540,11-2-810,30-3-1214,-1-9 1,4-2 2293,-2 1 0,1-1 0,9-1 0,-1 1 0,-9 3 0,0 0 0</inkml:trace>
  <inkml:trace contextRef="#ctx0" brushRef="#br0" timeOffset="69618">6447 9441 8882,'45'-23'0,"1"-8"0,-8 28 90,6-24-90,2 23-1084,7-27 1174,4 18-447,-24 0 0,0-2 357,2 4 0,2 0 90,1-1 0,3 0-90,1-1 0,3 0 0,-1 0 45,7-2 0,4 0-23,-8 2 1,6-2-1,1 1 1,-5 1-278,14-3 0,2 1 569,-10 3 1,7-2 0,0 1 0,-5 1-724,-6 2 0,-3 2 0,4-1 409,-1 1 0,6-1 0,2 0 0,-2 0 0,-4 2 0,7-2 0,-4 2 0,8-1 0,-12 1 0,7 0 0,5-1 0,1 0 0,0 0 0,-4 0 0,-6 1-333,7 0 1,-7 0-1,1 0 1,7-1 343,-10 1 0,5 0 0,5-1 1,1 0-1,1-1 0,-2 1 1,-4 1-1,-6 0-298,13-2 1,-9 1 0,1 0-1,6-1 287,-7 1 0,5-1 0,4 0 0,1-1 0,-1 0 0,-3 1 0,-4 1-188,-2-1 0,-5 2 0,-1-1 0,2 0 0,5-1 188,-4 1 0,5-1 0,3 0 0,1-1 0,1 0 0,-2 1 0,-2 0 0,-5 0-74,7-1 0,-4 1 1,-2 0-1,0 0 1,4 0 73,1-1 0,4-1 0,1 1 0,0-1 0,-2 1 0,-3 1-58,-4 0 1,-2 0 0,-1 1 0,-1-1 0,0 1 57,2-1 0,-1 1 0,1-1 0,-1 1 0,1-1-28,-1 1 1,0 1 0,0-1-1,2 0 1,2-1 27,-4 2 0,2-1 0,3-1 0,-1 1 0,1-1 0,-2 1 0,-2 1-18,8-2 0,-4 2 0,-1-1 0,3 1 0,5-2 40,-7 2 1,5-1-1,4 0 1,1 0-1,-1-1 1,0 2-1,-4-1 1,-5 2-6,5-1 1,-5 1 0,-2 0 0,2 1 0,6-1-18,-7 1 0,5-1 0,3 0 0,1 1 0,1-1 0,-3 1 0,-2 0 0,-5 1-18,5-1 0,-4 1 0,-3 0 0,0 1 0,4-1 18,1 1 0,1-1 0,2 0 0,0 1 0,0-1 0,-1 1 30,-2 0 0,1 0 0,0 1 0,-1 0 0,-1-1 0,-2 1-30,-2 0 0,-2 0 0,-1 0 0,2 0 0,4-1 0,1 1 0,6 0 0,2-1 0,2 1 0,-2 0 0,-3 0 0,-5-1-23,10 1 1,-8 0-1,1 0 1,6-1-30,-11 1 1,4 0-1,4 0 1,1 0 0,-2 0-1,-3 0 1,-4 0-39,9 0 0,-6 0 0,-1 0 0,3 0 18,-1 0 0,3 0 0,0 0 0,1 0 0,-2 0 0,-2 0 0,1 0 0,-1-1 0,-1 1 0,-3 0 49,0 0 1,-3 1 0,1-1-1,4 0-7,-1 0 0,5-1 1,3 0-1,0 0 0,-3 1 1,-5-1 51,-2 1 1,-6 0-1,1 0 1,5 0-68,-1-1 0,6 0 0,3 0 0,-1 0 0,-2 0 0,-6 0 22,0 0 1,-5 0-1,0 1 1,4-1 7,1-1 0,5 0 0,3 0 0,-1 0 0,-2-1 0,-6 1 15,-1 1 0,-5-1 0,0 1 0,6-2-13,0 0 0,6 0 0,5-1 0,0-1 1,0 1-1,-4-1 0,-6 2 35,3-1 1,-7 1-1,1-1 1,6-1-36,-3 1 0,6-1 0,3-1 0,2 0 1,-2 0-1,-3 1 0,-8 0 13,2 0 0,-7 1 0,0-1 0,5 0 0,1 0 0,6-2 0,2 0 0,1 0 0,-3 1 0,-6 0 0,1 0 0,-6 1 0,1 0 0,4-1-30,1 0 0,4-1 0,4 0 0,-1 0 0,-2 1 0,-6 0 75,1-1 0,-5 2 0,-1-1 0,4 0 33,-2 1 1,2-1-1,1 0 1,1 0 0,-1 0-115,1 0 0,1-1 0,0 0 0,-1 0 0,-2 1 65,1-1 1,-2 2-1,0-1 1,6-1-165,-1-1 0,7-1 0,2 0 0,1 0 0,-3 0 0,-6 1 22,2 0 1,-6 0 0,0 1-1,6-1 95,-9 1 1,5-1 0,3-1-1,0 0 1,-1 1 0,-2-1 0,-5 2 17,11-3 0,-6 1 0,-1 1 0,4-2 0,-1 1 0,4-1 0,1 1 0,-2-1 0,-3 1 0,-3 0 0,-3 0 0,-1 1 0,1-1 0,1 1 0,0-1 0,0 1 0,0 0 0,0-1 0,-1 1 0,1-1 0,4 0 0,3 0 0,4-1 0,1-1 0,0 1 0,-4 0 0,1 1 0,-4-1 0,1 1 0,6-1 0,-10 1 0,4 0 0,4-1 0,0 0 0,0 0 0,-4 1 0,-4 1 20,10-3 1,-7 3 0,0-1 0,7-1 120,-11 1 0,6 0 1,2-1-1,1 0 1,-1 0-1,-2 1 0,-6 1-172,10-2 1,-6 1 0,0 1-1,3-1 31,-1-1 0,2 1 0,1-2 0,1 1 0,-1 1 18,-2-1 0,1 0 0,0 1 0,-3-1 0,-1 1 59,0 0 1,-3 0-1,1 1 1,4-2-78,-1 0 0,6 0 0,2-1 0,0-1 0,-3 2 0,-6 0-39,-1 1 1,-5 1-1,0 0 1,5-2 68,0 1 0,5-1 0,3 0 0,0-1 0,-3 1 0,-6 1-30,1 0 0,-7 2 0,1-1 0,8-1 101,-10 2 0,7-2 0,3 0 0,3 0 1,-1-1-1,-1 1 0,-3 1 0,-6 0-56,12-1 0,-7 0 0,0 1 0,7-2-12,-12 2 1,5 0 0,4-1 0,2-1 0,-1 0-1,-1 1 1,-5 1 0,-5 0 11,8 0 0,-8 0 0,0 1 0,6-1-30,1-1 0,5-1 0,3 0 0,0 0 0,-2 0 0,-6 2 7,-1 0 1,-5 1-1,1 0 1,7-1 89,-9 2 0,6-2 1,4 0-1,2-1 1,0 1-1,-2-1 1,-3 2-1,-6 0-67,13-1 0,-8 0 0,1 1 0,6-1-45,-5 0 0,7-1 0,3 0 0,1-1 0,-1 1 0,-5 0 0,-8 2 0,0-1 0,-8 2 0,0-1 0,5 0 0,-1 0 0,5-1 0,2-1 0,0 0 0,-3 1 0,-4 0 10,13-2 0,-5 1 0,2-1-55,-4 1 0,3 0 0,-1-1 1,0 0 44,-4 0 0,1 0 0,-3 0 0,-6 2 0,5-1 0,-4 1 0,13-5 0,0 1 0</inkml:trace>
  <inkml:trace contextRef="#ctx0" brushRef="#br0" timeOffset="94485">15683 5555 10051,'0'18'270,"0"-1"-270,0-2 90,11-3-90,-9-1 90,9-2-90,-11 1 0,6 6 0,-5-2 90,8 9 0,-7-9-90,4 11 0,-3-11 0,0 6 90,0-7-90,-2 2 90,3 0-90,-2 8 0,2-6 0,1 13 0,-2-12 0,6 17 0,-6-17 0,6 14 0,-5-16 90,3 8-180,-3-8 90,3 10 90,-4-10-90,4 16 0,-3-15 0,3 15 0,-3-16 0,4 11 0,-4-11 90,5 9-180,-5-10 90,2 4 90,-2 0-90,0-5 0,2 10 0,-4-10 0,5 11 0,-5-12 0,3 11 0,-3-11 90,2 7-180,-1-2 90,2-3 180,1 9-180,0-10 0,2 11 0,-3-10 0,2 4 90,-3-4-90,0-1 0,-1 0 0,3 6 0,-4-6 0,4 11 89,-3-10-89,3 11 0,-3-9 0,2 4 0,-1 2 0,0-6 0,2 13 0,-2-13 0,2 13 0,-2-13 0,1 17 0,-1-16 0,0 13 0,-2-16 0,2 8 90,-1-9-180,2 8 180,0-10-90,-1 4 0,2-2 0,-4-1 0,4 6 0,-4-6 90,3 7-270,-2-7 270,2 9-90,-2-9 0,0 4 0,2-3 0,-2-1 0,5 5 90,-5-5-90,4 6 0,-4-7 0,2 4 0,-2-5 0,0 2 0,0 0 0,0 8 0,-2-4 0,2 12 0,-3-11 0,2 10-90,-1-11 90,0 4 180,2-1-270,-2-6 90,2 8 0,-2-11 0,2 8 0,-2-9 0,2 11 0,0-11 0,-1 8 0,1-10 0,-2 5 0,-1-6 0,0 6 0,0-8 0,0 2 0,0-2 360,0-3 270,0 2-630,-13-3 0,1 0 0,-13-1 90,4 0-90,4 0-90,-7 0 180,10 0-180,-14 0 90,13 0 0,-10 0 0,-1 0 0,2 0 0,-19 0 0,15 0 0,-24 0 0,19 0 0,-6 4 0,0 2 0,-6 2 0,-1 0 0,0 1 90,-6 2-504,5-4 0,-1 0 504,-14 5 0,20-4 0,-1 0 0,-21 7 45,32-7 0,-2 1-106,-8 2 1,-6 1 0,5 0 15,0-1 0,-1 1-45,-9 2 0,-5 2 0,7-2 0,13-4 0,3-1 0,-23 7 0,1 0 0,-4 1 0,23-6 0,0-1 0,-10 5 0,1-1 0,0 1-45,14-4 0,-3 0 90,-3 2 0,-2 0-45,1 1 0,0 0 0,-1 0 0,1 0 90,-20 9-180,1-1 90,-3-1 90,-1 1-135,31-12 0,0 1 45,0-1 0,0 0 90,-31 9-90,19-6 0,0-1-45,11-4 0,-1 1 90,-21 4 0,1 0-135,-8 0 90,23-5 0,1 0 0,-15 2 90,0-2-90,-1 1-90,-2 1 180,-2-1-180,0 2 90,13-3 0,-2 0 45,13-2 0,-2 1-90,-26 5 0,0 1 45,26-6 0,0 0 45,-11 3 0,-1 0-90,-1 1 0,2 0 90,10-3 0,-1 0-75,-4 1 0,-4 2 0,4-1 30,4-1 0,-1 0 30,-14 3 0,-6 2 0,5-1-30,11-3 0,1 1 0,-10 2 0,-6 0 0,7-1 45,13-3 0,1-1-90,-22 5 0,0-1 45,25-5 0,0 0 0,-20 2 0,0 0 0,-7 2 0,-2 0 0,1-1 0,-3 1 0,4-1 0,1 0-90,4-1 135,8-1 0,0 1-45,-10 0 0,10 0 0,-1-1-90,-9 2 90,-3-2 0,-1 1 0,-3-1 0,2-2 0,2-1 0,0-1 0,9-2 0,1 0 0,-10 2 0,20-3 0,2 1 90,-14 3-180,0-1 90,2 2 0,16-1 0,0 0 0,-16 4-45,9-2 0,0 0 135,-5 4-180,-12 1 180,19-3-180,4 0-6,-4 0 96,4 0 0,-2 0 0,3 0 90,-16 5-180,13-2 90,6-3 0,-1 1 0,-5 3 0,-14 3 0,17-5 0,-2 0 0,1-1 0,-18 5 0,13-3 0,6-3 0,0 0 0,-8 2 0,7-2 0,0 1 90,-6 0-180,-12 4 90,3-2 0,13-2 0,-26 4 0,26-6-45,5-2 0,0 0 45,-8 0 0,-11 1 0,3-2 0,9-3-90,-24-1 90,24-1-90,-26 0 90,24 0 0,5 0 0,0 0 0,-7 0-45,-3 0 0,-1 0 45,-1 0 0,2 0 0,2 0 0,2 0 90,-22 0-90,27 0 250,-8 0-160,14 0-370,1 0 280,3 12 0,-12-10 0,12 16 0,-19-11 0,22 1 0,-18 1 0,20-5 0,-8 1 0,11-2 644,1-2-644,-1-1 310,-9 0-399,5 0 178,-20 0-89,16 0 0,-26-13 0,22 10 90,-13-10-180,3 2 90,11 8 90,-15-7-180,22 4 90,-10 4 0,17-8 90,-15 7-90,19-3 0,-15 1 0,16 2 0,-8 0 0,8 2-90,-8-3 90,7 3 0,-5-1 90,-4 0-90,4 0-90,-13-3 90,12 2 90,-12-3-180,11 3 90,-6-1 0,5 0 0,-1-1 0,-1 1 0,-10-4 0,6 4 0,-14-6 0,19 6 0,-11-5 0,17 5-89,-3 0 89,8 1-180,1 1-90,4 1-180,0 1-989,3 0 1439,-2 0 0,4 0 0,-1 0 0</inkml:trace>
  <inkml:trace contextRef="#ctx0" brushRef="#br0" timeOffset="95589">5328 7470 7353,'0'-8'180,"0"1"-90,0-3 0,0 0 0,0-2-1,0-5-89,0 4 90,0-7-90,0 10 630,0-9-540,0 12 540,0-9-540,0 10 0,0-4 0,0 5 89,0 0 1,0 0-180,0 0 180,0 1 270,0 0-360,0 1-180,0 13 90,0 4 0,0 10 0,0-1 0,0-1 0,17 3 0,-13 3 90,23 19-90,-11-10 0,-2-4 0,1 1 90,10 6-135,-9-4 0,-1 0 135,5 7-90,5 14 0,-11-25 0,-2 0 90,8 17-90,-4-4 0,1 0-233,2 9 233,-5-6 0,1-1 0,2 8 180,-1 3 0,-1 0-90,1 1 45,0-2 0,-1-1-472,0-2 427,-1-9 0,0 1-90,2 9 0,-1-10 0,-1 1 90,3 6-90,-1-1 0,0 0 0,0 0 45,-1-5 0,-1-2-45,-2-4 90,8 20-90,-10-28 0,1 7 0,-3-17 0,-2-2 0,0-2 227,0 8-227,-2-12 0,-1 5-180,-2-14-827,-1-1 1007,0-2 0,0-1 0,0 0 0</inkml:trace>
  <inkml:trace contextRef="#ctx0" brushRef="#br0" timeOffset="97494">5273 7358 7083,'0'5'270,"14"-2"-270,2-1 180,9-2-180,-4 0 0,-5 0 0,-5 0 90,-1 0-90,2 0 0,-4 0 0,8 0 0,-6 0 0,8 0 90,-5 0-180,8 0 180,-6 0-90,9 0 0,-8 0 90,5 0-1,1 0-178,-5 0 89,13-12 0,-12 9 179,12-8-269,-12 2 90,14 7 0,-13-13 90,7 14-90,2-11 0,-6 8 0,19-8 0,-15 6 0,21-4 0,-18 6 0,10-3 0,-11 3 0,0 1 0,1-1 0,11-1 0,-11 2 0,22-2 0,-24 3 90,8-2 0,-13 2 0,1-1 0,-1-1-90,13 0 90,-8-1 0,21-4-180,-17 2 0,20-5 180,-17 4-90,10-2 0,3-2 0,-9 4-90,24-8 180,-25 7-90,26-7 0,-26 6 0,2 0 0,0-1 90,1 1-90,-1-2 0,0 1 0,-1 0 45,-4 0 0,0 0-135,7-3 90,5-2 0,2-2 0,2-2 0,2 0 0,-1 0 90,-1-2-90,-8 5 0,1 0 0,5-3 0,-8 5 0,0 0-999,5-3 909,14-2 180,-2 0-90,-12 6 0,-6 1 0,2 0 0,6-3 0,-3 3 0,0 0 0,9-3 0,-17 5 0,1 1 0,18-6 0,2 0 90,5-1-90,-17 5 0,1-1 0,-10 4 0,1-1 0,26-6 0,0 0 0,-24 6 0,-2 1 0,12-4 0,-1 1 0,-14 4 0,-2 0 45,1-1 0,0 1-45,0 0 0,1-1 0,0 0 0,-1 0 0,2 0 0,0 0-45,-1 0 0,1-1 90,17-4 0,1-1-45,-13 4 0,2-1 0,5-1 0,4-2 0,-4 0-45,-3 2 0,1 0 75,5-3 0,4 0 0,-4 0-120,-2 2 0,-1 0 90,14-3 0,2-1-45,3 2 0,-3 2 45,-14 3 0,2 2 0,4-1 0,4 1 0,-4 0 0,-6 3 0,0 0-60,4 0 0,6-1 0,-6 1 105,-6 1 0,1 0-75,12-2 0,8-1 0,-8 2 75,-13 1 0,0 0-135,10-1 0,5-1 0,-8 1 45,-16 2 0,-1 0 45,26-4 0,-2 0 45,-27 4 0,0-1-90,22-3 0,0-1 45,5-2 0,-23 5 0,1-1 0,-4 0 0,-1 0 0,18-1 0,-10 0 0,-1-1 90,5 1-90,-8 1 0,0 0 0,5 1-183,-8 1 1,-1 1 92,5 1 90,11-3 180,0 1-180,-9-1 0,-4 0 0,1 0 0,9-3 0,-11 3 0,-1 0-1048,18-1 1048,5 0 0,1-2 90,1 3-180,-1 0 90,-1 1 0,-16 0 0,0 1-316,22-4 316,-11 3 0,0-1 0,6 1 44,-12 2 1,-2 1-134,5 1 89,9 1 89,-11 0-89,-13 0 0,17 0-89,-23 0 1000,18 11-911,-21-8 90,32 15-90,-27-16-90,35 11 90,-33-12 0,29 9 0,-26-6 90,28 7-90,-27-6 347,12 1-347,2 0 0,-11-3 45,-5 0 0,-1 0 135,7 0-1,-6 0 1,0 0-90,5-1 370,13 2-460,-17-1 90,0 0 453,0-1-453,13 0 0,-12-1 0,23 0-180,-29-1 90,22 0 0,-24 0 90,12 0-90,-12 0 0,2 0 0,0 0 0,16-12 0,-11 10-90,27-10 180,-25 12-180,26-8 180,-26 5-180,13-11 90,-2 8 0,-11-1 0,22-4 0,-26 7 0,21-9 0,-24 8 0,31-7 0,-31 7-180,25-6 0,-32 8-180,11-5 180,-17 6 378,6-4-468,-12 5 91,1-1-181,-6 0-360,0 2 720,-2-1 0,0 1 0,-2 0 0</inkml:trace>
  <inkml:trace contextRef="#ctx0" brushRef="#br0" timeOffset="98144">10407 5655 9691,'-4'-4'630,"1"1"-180,0 0 359,3 1-809,22 0 90,7 1-180,31 1 270,-9 0-270,-14 7 0,-1 0-324,10-4 144,12 21-180,-21-22 0,-1 20-89,-5-19-541,10 21 541,-14-10-451,14 10 91,-22-8 899,3-5 0,-11-4 0,-2-2 0</inkml:trace>
  <inkml:trace contextRef="#ctx0" brushRef="#br0" timeOffset="98283">10980 5581 9961,'-43'18'180,"9"-13"-180,0 33-450,9-18-449,-2 19-630,-1-4 1246,3 1 1,-1 6 0,1 1 0</inkml:trace>
  <inkml:trace contextRef="#ctx0" brushRef="#br0" timeOffset="115027">9832 9816 9691,'5'16'-269,"3"15"179,2-14 90,2 18-90,2-9-90,14 21-270,-4-12 90,10 15-899,3-6 1259,-9-13 0,11 5 0,-12-17 0</inkml:trace>
  <inkml:trace contextRef="#ctx0" brushRef="#br0" timeOffset="115177">10307 9743 10591,'-39'0'-90,"-3"0"-90,-5 31-1482,-6 1 1152,24-2 1,-2 7-1,1-1-2007,-8 5 0,0 2 2517,4-3 0,-2 3 0,2 0 0,-6 11 0,3 0 0,11-16 0,0 0 0,1-1 0</inkml:trace>
  <inkml:trace contextRef="#ctx0" brushRef="#br0" timeOffset="120414">15690 5633 9062,'0'29'360,"0"2"-360,0-1 0,0-4 0,0 1 180,0 0-180,0-6 0,0 16 0,0-17 0,0 23 89,0-23-89,0 19 0,0-23 0,0 15 90,0-12-90,14 17 0,-10-13 0,10 26 0,-6-25 90,-6 21-90,11-25 0,-9 16 0,4-16 0,-4 7 0,0-9 0,-1-1 90,4 11-180,-3-9 180,3 10-180,-4-16 180,1 6-90,-3-9 0,2 7 0,-2-8 0,-1 3 0,0-2 0,0-1 0,0 2 0,0-5-2878,0 0 2878,1-4 0,-1 0 0,1-2 0</inkml:trace>
  <inkml:trace contextRef="#ctx0" brushRef="#br0" timeOffset="122896">16452 7574 7443,'12'0'270,"-2"0"-180,-2 0-1,-2 0-89,2 0 90,6 0 0,-2 0-90,6-9 90,-5 7 0,4-7 0,8 3 0,-4 0-90,14-4 90,-13 3 90,14 0-180,-14 2 0,8 1 0,-2 0 0,-3 2 180,12-2-180,-12 2 180,13-2-180,-13 0 180,12-1-180,-12 1 90,6-1-180,2-2 180,-7 1-90,20-4 0,-18 2 90,23-4-90,-20 3 0,14-3 0,-11 3 90,4-2-90,2 0-45,-7 2 0,0-1 135,21-5-1171,-4 1 1,1 0 1080,10-4 0,-4 4 0,0-1-426,-23 6 1,-1 0 425,12-3 0,0 0 0,16-3 0,0-1 0,-3 0 0,-18 6 0,1 0 0,19-6 0,-9 4 0,-1-1 0,9 1 0,-22 3 0,1 0 0,13-2 90,-1 1-180,2 1 90,-16 3 0,1 0-155,22-1 200,-9 1 0,0-1-45,10 1-300,-20 2 0,-1 0 300,16-1 90,0 1 0,3-1-135,-15 2 0,1-1 45,-10 1 0,2 0 134,25-4 1,0 0-225,-22 3 1,0-2 119,3 0 0,5-1 0,-4 0 14,-1 0 1,-1-1-90,11-1 1,1-1 44,2-1 0,-1 0 0,-12 2 0,0 0 0,5-2 0,4 0 0,-4 1 44,-4 0 1,0 0-45,4-1 0,5-1 0,-5 0 0,-3 2 0,0 0 0,5-2 0,4-1 0,-4 1-211,-2 1 1,-2 0 210,14-4 0,3 0 0,4 0 0,-2 0 6,-16 4 1,3 0-7,5-2 0,6 0 0,-6 1 0,-5 1 0,-1 1 0,6-2 0,4 0 0,-4 1 45,-7 0 0,1 1-75,3-1 0,5-1 0,-5 0 75,-5 1 0,-2 1-45,15-4 0,2 0 0,-2-1 0,-1 1 0,-13 3 0,2 0 0,3-1 0,5-2 0,-5 2 0,-4 1 0,-1 0-691,15-4 1,0 0 645,-18 5 0,-2-1 45,1 1 0,1-1-79,-1 0 1,1 1 78,1-1 0,1 0 0,-1 1 0,1-1 0,1 1 0,2-1 0,-5 1 0,4-1 0,-2 1 45,8-1 0,2 0-75,3-1 0,6-1 0,-5 1 279,-5 2 0,-2 1-249,-7 0 0,2 0 0,-1 0 0,0 2 0,-1 0 0,-2 0 0,7-2 0,2 0 0,3 0 0,5 0 0,-5 0 45,-7 1 0,0 0-75,3-1 0,6-1 0,-6 1 30,-6 2 0,0-1 30,15-2 0,7-2 0,-7 1-30,-12 4 0,0-1 0,12-2 0,7 0 0,-8 0 0,-13 3 0,-1 0 0,6-1 0,6 1 0,-5-1 45,-4 1 0,1 0-45,6-1 0,5-1 0,-5 1 0,-5 1 0,2 0 0,-3 0 0,7-1 0,0 1 0,-7 0 0,6-1 0,0 1 0,-8 1 0,7-1 0,-1-1 0,-8 2 0,2 0 0,-2 0-30,4-1 0,4 0 0,-5 1 120,-4-1 0,0 1-120,3-1 0,4-1 0,-3 1 30,-4 0 0,-1 0 0,13-2 0,0-1 45,-15 3 0,-3 0-90,2 0 0,0-1 90,0 1 0,2 0-45,20-4 0,0-1 0,-15 4 0,2 0 30,5-2 0,4 0 0,-4 0-75,-4 1 0,-1 1 90,15-3 0,-2 0-90,-18 3 0,-1 1 45,-1-1 0,1 1 0,-1 0 0,-1-1 0,0 1 0,0 0 45,-2 0 0,0 0-90,-1 0 0,1 0 90,14-3 0,1 1-45,-16 1 0,2 1-30,2-1 0,4 0 0,-4 1 224,-6 1 0,0 0-194,25-3 0,-1 0 0,-24 5 0,0 0 0,12-2 0,5 0 0,-4 1 0,-8 1 0,0 1 30,11-2 0,6-1 0,-7 2 620,-10 1 0,0 0-650,5-1 0,5 0 0,-5 0 0,-3 2 0,0-1 0,4 0 0,5-1 0,-5 0 52,-4 1 1,-2 0-98,14-1 0,-1 0 45,-17 0 0,-3 1 0,3 0 0,0 0 45,-3 0 0,2 0-90,16-2 0,0 0 45,-13 1 0,0 0 0,5-1 0,3-1 0,-3 1 45,-5-1 0,0 1-45,5-2 0,3-1 0,-3 1-45,-5 0 0,0-1 90,13-2 0,-1-1-45,-15 3 0,-2-1 45,1 1 0,0-1-45,0 1 0,2-2 90,15-3 0,1 0-45,-11 2 0,1 0 15,4-2 0,4-1 0,-3 2-15,-2 0 0,0 0-297,14-3 0,0-1 297,-16 6 0,-3 0-45,2 0 0,-1-1-38,-1 1 1,2 0 127,15-5 0,0 1-90,-14 3 0,0 0-186,3-1 1,3-1-1,-5 2 231,-3 1 0,-3 1-90,11-4 0,0-1 90,-2 3 0,-3 1-45,-11 2 0,0-1 0,10-1 0,-1 1 0,13-2 719,-1 0-674,-8 2 0,2 1-45,12-2 282,-3 1 1,-2 1-283,-4 2 0,-20 2 0,1 1-474,29-3 474,-16 2 0,-9 1 0,1 1 0,3-1 666,9-1-756,-20 3-272,-4-1-88,-3 1 966,1 1-2765,-10 0 2552,-20 14 0,4-10 1,-15 10-1</inkml:trace>
  <inkml:trace contextRef="#ctx0" brushRef="#br0" timeOffset="125127">16677 7769 7803,'15'0'449,"9"0"-359,-5 0 90,21 0-180,-12 0 90,8 2 0,2-4 0,8-11-45,1 12 0,2-2-45,5-24-45,-5 20 0,0 1-264,12-10 399,-8 6 0,-1 1-90,11-3 30,-22 3 0,7 0 0,-6 0-30,-7 0 0,0 1 30,8-1 0,5 1 0,-6 1-30,22-5 0,-10 2 0,1 0 0,9-2 0,-10 2 0,0-1-1514,12 0 1514,-25 2 0,-1 1 0,18-3-90,-1 0 180,-2 0-585,-14 4 0,0 0 495,18-3 45,-8 1 0,0 0-135,9 1 90,-9-1 0,0 1 0,11 0 45,-20 2 0,-1 0-45,19-4 0,4 2 0,1 0 0,-17 2 0,1 0 0,-11 2 0,1 0-45,25-4 0,1 0 90,-26 4 0,-2 0-45,13-3 0,-2 1 0,17-2 0,-2-1-242,-3 0 287,-19 3 0,1 1-45,21-6 0,-11 3 0,1 0 0,10-3 0,-9 1 0,0-1-213,-21 4 1,-1 0 212,10-3 0,1 1 0,1-2 0,-2 0 0,-9 4 0,2-2 0,24-5 0,1-1-45,-24 6 0,0 0 75,5-1 0,5-1 0,-4 1-30,-2-1 0,0 1 0,12-3 0,3 0 0,4-3 0,0 1 0,-14 4 0,3-1-30,5-2 0,6-1 0,-4 1 30,-6 1 0,1 0 0,6-2 0,6-1 0,-6 1 227,-5 2 0,0-1-227,4-1 0,6-2 0,-6 2 0,-6 2 0,2 0 0,-4 1 0,7-3 0,-1 0 0,-5 3 45,4-2 0,0 0-68,-6 2 1,6-1-1,-1-1 1,-6 3 67,3-1 0,-2 1-45,5-2 0,5 0 0,-4 1 0,-2 1 0,0 0-30,8-2 0,6-1 0,-5 1-751,-1 1 1,-1 0 780,-7 1 0,3 0 0,0 0 0,4 0 0,0-1 0,-2 1-247,-10 2 0,-2 1 0,4-2 247,7-1 0,6-1 0,0 0 0,-6 2 0,-7 0 0,-4 2 0,4-2 0,7-1 0,6-1 0,0 0 0,-6 1-232,-9 2 0,-3 1 0,1-1 232,14-3 0,2 1 0,-4-1 0,3 0 0,-2 1 45,1 0 0,1 0-45,-2 0 0,2 0 0,-5 1 0,4 0 0,-3 1 0,8-2 0,3 0 0,-14 2 0,5 0 0,1-1 0,-6 2 0,12-2 0,0 1 22,-12 1 1,4-1-1,1 0 1,-6 1-68,12 0 0,-3-1 75,-8 2 0,1-1 0,0 0-30,-3 1 0,0 0 0,-3 0-45,7 0 0,2-1 75,1 0 0,4-1 0,-5 2-30,-7 0 0,-1 1-30,2 0 0,5-1 0,-5 0 243,-7 2 1,0 0-274,12-2 0,8 1 0,-8 0 15,-10 1 0,-1 1 240,10-1 0,7 0 0,-8 0-240,-12 3 0,-1-1 45,6 0 0,5 0 0,-4 0 0,-3 1 0,0 0 0,6-1 0,4 0 0,-3 0 280,-4 0 0,1 0-280,16-2 0,8-1 0,-7 0 0,-12 1 0,0 0 30,-4 0 1,6-1 0,-1-1-1,-6 2-30,2-1 0,-1-1 0,7 0 0,4-2 0,-5 1 0,-4 0 0,0 1-30,6-2 0,6-1 0,-5 1 30,-5 1 0,0 0 0,-6 0 0,2 0 0,-3 1 45,5-1 0,-1 0 0,2 0 0,2 0-90,-2 0 0,3 0 75,-3 1 0,4-1 0,-3 0-75,8 0 0,1 0 67,-11 1 1,4 0 0,1 0-1,-6 0-22,11-1 0,0 0 0,-12 1 0,5 0 0,-1 1 0,-4-1 0,10-1 0,-3 0 0,-8 2 0,2 0 0,-1 0 30,-2 0 0,-1 0 0,-2 0-75,6 0 0,1 0-514,1-1 0,5 0 0,-6 0 559,-6 2 0,-2 0-30,3 0 0,3-1 0,-5 0 581,-5 2 1,-1 0-552,10-1 0,6-1 0,-6 1-110,-10 1 0,0 0 110,19-2 0,-1 0 89,2 2-89,-3-1-406,-16 3 0,1-1 496,19-1-45,-9 1 0,0 0 1078,8 0-1213,-20 1 0,2 0-173,0 0 0,-1 0 263,21 0 45,-9-1 0,-1 1-135,8 0 135,-2-1 0,-1-1-45,-1 2 0,-5-2 0,-1 0 0,-7 1 382,22-5-382,-28 3 0,30-8 0,-33 7 90,29-9-90,-33 8 90,17-5-90,-18 3 2483,5 0-2483,1-1 0,-8 4 90,18-6-90,-16 6 0,8-3 0,-10 4 0,1 1 90,1-1-90,13 0 0,-9 2 90,11-2-180,-12 2 90,-1-1 0,1 0-450,8-2 90,-10 2 146,14-2-1225,-20 2 1439,4-2 0,-13 2 0,-1 0 0</inkml:trace>
  <inkml:trace contextRef="#ctx0" brushRef="#br0" timeOffset="126111">22628 7660 11490,'-3'-20'1170,"0"0"-720,-1 2 89,2 0 91,-1-3-540,2 7-180,1-2 450,-1 11-360,1 21 0,-1 28 0,1 15-854,4-7 1,2 9 0,-1-4 808,-4-4 0,2 1-203,2-1 1,4 6-1,0 1 1,-4-7-203,-3 3 1,0-1-541,4 2 1,2 4-1,0-6-948,-2-8 1,1-3 1937,0 10 0,2-2 0,10 8 0,-5-6 0</inkml:trace>
  <inkml:trace contextRef="#ctx0" brushRef="#br0" timeOffset="126394">23167 7227 14009,'0'-9'90,"-16"3"0,12 25 90,-22 3-90,24 26-749,-9 0 749,11 12-135,0-26 0,0 3 90,0 22 0,0 3-451,-1-14 1,2 2 315,4 7 0,3 5 0,2-4-894,5-5 1,1-1 893,-2-6 0,0 2 0,1-3-45,6 3 0,0-3-90,-4 0 0,-2-1 0,0-2 0,2 1-360,5 11 1,1-1 44,-7-15 1,0-1-766,6 20 1,-1-4 1094,-2 0 0,-4 7 0,-12-27 0</inkml:trace>
  <inkml:trace contextRef="#ctx0" brushRef="#br0" timeOffset="126728">22247 8101 12030,'0'-9'0,"0"3"180,16 22-90,-12 3 45,14 14 0,1 5 45,-14 21-1772,16-14 0,1 2 1547,-12-5 0,-1-1 90,11 4 0,1 0 0,-5 2 0,1 2-45,1-4 0,2 3 0,0-2-60,2 6 0,2 0 150,4 2 0,3 3 0,0-7-514,-3-6 1,2-3 467,8 10 1,1-4-45,-9-19 0,-1-3 0,1-2 0,0-2 45,0-4 0,3-2-90,15-3 0,3-3-90,-13-1 1,3-6-76,4-10 0,4-8 0,-4 0-60,-2 0 0,-2-6-150,5-13 1,1-10-1,-4 1-623,-4-1 1,-3-1 772,-6 3 0,0-3 0,-3-3-300,-3-9 1,-3-4-1,-3 3 570,-4 10 0,-2 1 0,-1-2 0,0 2 0,0-4 0,-1 1 0,-2 3 0,-2 0 0,-1 0 0,1 0 0</inkml:trace>
  <inkml:trace contextRef="#ctx0" brushRef="#br0" timeOffset="128194">19215 11709 10501,'2'-23'1619,"1"-1"-809,0 2 179,2-15-719,-3 10 270,2-19-271,-4 18-89,1-14-270,-1 18 90,-21-6 0,15 11 0,-38 3 0,22 4 0,-10 8 0,-3 2 0,-14-1 0,3 10 0,-1 6-550,-9 20 370,11-3 0,2 3-210,21-6 1,2 2 389,-5 1 0,4 0-270,4 13 90,8 0 0,6-1 90,24-13 0,7-1 0,10 14 60,-1-20 0,7 1 0,-2-3 30,-2-2 0,2-1 0,7 1 0,5 1 0,-4-3-703,-4-1 1,0-1 702,12 4 0,0 0 45,-11-2 0,-4 0-45,15 8 45,-21-7 0,-5-1-45,-12 1 0,-2 5 276,-39-10-951,-9-1 1,-4-2-496,-28 0-359,4-2 0,-1-4-282,-6-17 1811,23 14 0,2-4 0,10-17 0,4-5 0,-27-12 0</inkml:trace>
  <inkml:trace contextRef="#ctx0" brushRef="#br0" timeOffset="128394">18855 11073 11580,'15'-14'1979,"5"4"-1619,11 5-90,-11 21-90,6-11-90,-16 24 0,-1 7-90,16 1-233,-12 3 1,-2 5 232,1 9 0,-1 0-517,-3-10 1,0 3 156,1 10 0,2 7 1,-2-5-895,-1-1 1,0-1 953,0-6 0,0 3 1,0-4-646,0 6 1,-1-3-91,1 3 1,0-1 1034,0-1 0,1 1 0,-1-1 0,1 0 0,0-1 0,1 0 0</inkml:trace>
  <inkml:trace contextRef="#ctx0" brushRef="#br0" timeOffset="131932">19290 10777 12390,'-31'-23'540,"1"1"-1,-17-8-269,9 9-180,4 5 0,0 3-90,-7 0 90,-12 3-90,5 7-90,14 3 90,-16 17 0,29-13 90,-5 47-180,17-27 0,2 31 90,6 4 0,0-9-45,9-6 0,1 1-227,-5 12 227,12-9 0,3 1-245,-6-18 0,1 0 245,11 22 0,3 0-941,-5-20 1,-1-1 985,3 9 0,1 0-90,1 0 0,0-3-34,-6-10 1,2 0 123,12 15 0,1-2 0,2 3-516,7 4 516,-21-20 0,-7-8 444,-3-3-444,-8-5 1690,-3-2-1600,-3-2 211,-23 1-301,17-4-360,-60 1 90,38-5 268,-35 1-268,24-2 90,1-19 0,1 14-84,12-20 1,1-5 263,-10 4-90,9-10 0,3-4 180,1-2-90,11 7 0,3 0 180,2-2 180,5-7 90,19 23-1,7 9-359,26 5 0,-7 28-45,-11-2 0,-1 5-119,-12 2 1,-1 4 73,9 11 0,4 7 0,-5-4 53,-6-5 0,-2 1-83,7 11 0,2 5 0,-5-5 75,-9-12 0,-3-1-135,3 4 0,0 3 0,-2-4-90,-3-5 1,-1-1-541,5 22 0,-2-2-629,2 3 752,-7-23 1,0-1 596,8 11 0,-1-18 0,5 0 0</inkml:trace>
  <inkml:trace contextRef="#ctx0" brushRef="#br0" timeOffset="132548">20188 10742 12930,'-19'-4'90,"14"22"-90,-32 16 90,17 12-2247,-10 6 2246,4-12-89,6 2 0,2-1 0,-7 14 0,6-14 75,2-10 0,0 0-165,-5 1-900,-21 19 541,22-31 640,-10 4-191,22-20 0,1-18 0,7-14-90,1-8 90,0-8 90,24 8 1182,-18 2-643,37-10-359,-19 23 0,24-11 0,-8 30 90,15 36-90,-21 1-697,-3 17 1,-1 7 515,-12-21 1,-2 0 0,8 16 0,-3 1-90,-7-11 0,-2-2 45,0 2 0,-1 0-90,-2 0 0,-1 2 90,1 15 0,-1 1-90,-2-16 0,-2 0 45,-1 0 0,-1 4 0,0-6-90,-1-6 0,-1-3-45,2 18 1,-4-3-136,-18-3-360,15 2-809,-15-25 989,5-12 270,11-20-90,-10-11 181,14-44 89,0 13-321,0 1 0,0-1 501,0-10 623,5 21 1,4 2-84,12-16-720,18 22 0,-6 5 90,1 20-90,3 26 0,-6 12-491,7 12 41,-13 5-809,-1-10 479,-2 2 780,10 18 0,-10-17 0,7 12 0</inkml:trace>
  <inkml:trace contextRef="#ctx0" brushRef="#br0" timeOffset="133544">19977 10834 9871,'-8'-16'1709,"1"0"-1349,-1 2-180,1 2-90,2 1-180,1 2 450,3 4-360,17 23 90,5 12-90,0 16 45,10 0 0,1 1 45,-10 10-1786,11 0 0,0 1 1696,-12 1-1090,-7-11 1,-3 0 1089,-2 9-231,-5-22 1,-1-1 230,-3 11 90,0-4-90,0 19 90,-18-26 1906,-4 17-2086,-1-36-90,-12 3-90,11-14 2534,-8 1-2444,-4-5 91,24-15 1140,-11-3-1051,21-20 0,-7 8 0,29-1 270,10 11-90,12-2 0,5 11-180,-10 1 270,2 10-270,0 16 90,19 17 90,-16 9-657,-7-5 1,-1 2 476,3 12 0,-8-5 0,-1 2 90,1 8-135,-11-20 0,-2 1-180,-3-1 0,-2 0-584,5 17-720,-6-7 0,-1 0-450,-4 6 1979,0-18 0,-2-2 0,-1 12 0,0-3 0</inkml:trace>
  <inkml:trace contextRef="#ctx0" brushRef="#br0" timeOffset="134032">21430 11235 11850,'-21'-31'360,"16"0"-360,-30 6 180,31 2-90,-28 6 180,17 4-180,-32 6-90,14 23 0,2 1 0,0 4 0,-6 29-2107,8-4 1,3 2 2151,13-16 0,3 1-45,-3 11 0,3-1 678,5 18-678,4-6 90,19-4-180,10 6 90,12-21-90,-9-15 0,1-3 90,12-8 0,18-3 0,-18-7 0,1-23-90,-4 17 135,-14-26 0,-2-4-45,9 7 135,-10-12 0,-5-4 225,-3-1-135,-8 8 0,-3 1-225,-2-5 0,-3-6 733,0 19-733,0 38-180,0-2-359,0 36-856,8-4 1,4 1-315,9 12 1709,0-1 0,3-1 0,10-5 0,3 9 0</inkml:trace>
  <inkml:trace contextRef="#ctx0" brushRef="#br0" timeOffset="134344">22143 11046 12120,'-24'-5'630,"-19"0"-540,10 4-90,-12 1 90,4 22-90,15-17 0,6 38 90,8-25-90,5 35 0,7-18 0,13-2 0,1 0 0,-7 6 0,29-5 0,4-1-841,-11 4 841,4-13 0,2-2 90,13 15-90,-16-12 360,10 7-360,-30-17 203,0 2-203,-12-10-1259,-22 9-90,-11-10-1979,-27 6 3328,11-10 0,4-1 0,17-1 0</inkml:trace>
  <inkml:trace contextRef="#ctx0" brushRef="#br0" timeOffset="134644">22512 10954 12570,'-42'-1'0,"18"12"0,-6-7 0,26 21 0,-10-3 90,14 17-90,0-3 0,19-10 0,5-1 0,4 5 0,21 3 0,4-1-90,-7 0-115,-8-7 1,-2 0 204,-4-1 0,-3 0 90,-5 7-90,-2-8 0,-11 10-90,-2-15-1079,-25 11 90,-9-15-2111,-21 3 3190,-3-13 0,19-19 0,8-6 0</inkml:trace>
  <inkml:trace contextRef="#ctx0" brushRef="#br0" timeOffset="135177">22910 11203 10051,'49'0'540,"-12"0"-360,27 0-90,-27 0 90,25 0-90,-27 0-850,9-12 760,-18 8 212,-2-23-302,-3 23 357,-4-31-357,-4 19 270,-3-18 90,-6-5 0,-2 9 269,-20-22-179,-10 22-671,-10-5 311,-3 14 0,10 5 112,0 3-112,4 5 0,-7 3 90,12 25-180,4 9 180,11 15-283,7-1 103,27-8-360,12 15 181,16-15-91,-14-8 0,1-2 0,13-4 0,-7-7 1,1-4-1,7-3 90,-12-11 0,-1-3 180,2 4 822,4-34-732,-16 0 0,-15-12 135,-8 10 0,-2-1 9,-4-15 440,-12 6 1,-3-2 45,7-15-91,-15 21 1,-7-5 0,6 4-315,15 10 0,-1 0-431,-13-5 0,-6-4 0,5 8 206,4-8 996,-6-5-996,10 62 0,29 47 0,-7-26 0,2 4-399,2 5 0,1 5 1,-1-5 263,-2-6 0,0-1-165,6 5 0,3 3 0,-4-4-60,-7-4 1,0-2 44,14 10 0,1-2-314,1 11-181,0-6-179,-3-5-1735,5 4 1105,-11-16 1799,1 2 1,-14-18 0,-2-4-1</inkml:trace>
  <inkml:trace contextRef="#ctx0" brushRef="#br0" timeOffset="135311">23563 10919 12210,'-8'-35'450,"6"0"-360,-6-7-180,38 9-360,-7 8 0,3 3-180,5 8 1,4 3-4180,16-4 0,0 1 4809,-17 8 0,-1 2 0,11-1 0,0 2 0,17 2 0</inkml:trace>
  <inkml:trace contextRef="#ctx0" brushRef="#br0" timeOffset="135734">25135 9650 12390,'17'-30'1799,"-13"3"-1349,13 8-270,-17-1 179,0 11-179,-20 26 90,-10 36-225,10-18 0,-1 2-1259,-1 11 0,2 2 1259,3-5 0,2 0-90,0 5 0,1 2 90,5 1 0,1 4-285,0-4 0,1 2 1,1-1-31,2 5 0,6 2-897,6 1 1,4 5 0,3-7 446,0-9 1,7-3-1575,12 1 0,10 1 0,-1-7 2294,0-7 0,2-6 0,-2-5 0,3 0 0,-1-5 0,10-3 0,-1-1 0</inkml:trace>
  <inkml:trace contextRef="#ctx0" brushRef="#br0" timeOffset="136294">25975 10078 12840,'16'20'0,"-12"39"-180,27-30-315,-21 15 0,-4 3-584,12 2-226,-2-5 1,-1 0-764,-4 3 1740,18 14 0,-13-26 1,0-1-1</inkml:trace>
  <inkml:trace contextRef="#ctx0" brushRef="#br0" timeOffset="136462">26053 9788 11760,'-16'-16'-2698,"7"5"629,-10 2 2069,16 4 0,-10 3 0,13 0 0</inkml:trace>
  <inkml:trace contextRef="#ctx0" brushRef="#br0" timeOffset="136995">26405 10033 10321,'15'30'540,"-1"3"-270,0 3 179,4 20-269,-3-12-180,-3-6 0,-1-1-90,2 5 135,-3-9 0,-1-1-45,1-2 0,3 11-270,-8-25-1079,1-1 1079,-5-28 180,0-13 90,-1-30-179,0 4-727,0-8 1176,0 12-91,0 0-830,0 1 741,0 3 59,0 6 121,0 7 0,0 8-270,14 11 1017,3 6-1017,1 33 90,13 12-90,-20 13 0,15 5 90,-9 5-90,-7-16-45,-2-11 0,-1-1 940,-1-2-1165,6 9 665,-9-29-1024,9 0 539,-6-30-90,10-12 270,-4-11 0,-2 6 0,1-1 180,3-13 89,-2 6 1,0-1-1391,-1-4 1211,4-11-7,-6 22-83,-2 14-90,2 4 90,-3 14-540,8 52-180,-3-21 72,-3 7 0,0 1-701,7 1-270,1 1 1529,4-3 0,5-3 0,2-2 0</inkml:trace>
  <inkml:trace contextRef="#ctx0" brushRef="#br0" timeOffset="137428">27487 9894 11850,'-31'-3'90,"-1"1"0,-8 2-90,12 15 90,-8 5 0,25 17-90,0 0-90,31-4 90,9-6 0,27-13 0,-7-7 0,0-7 180,-4-20-180,-11-2 180,-6-14 180,-14 4 359,-14-7-359,0 9-90,0-8-270,-20 8 0,15 9 90,-28 4-90,30 27 0,-10 23 90,13 10-1562,0 14 1562,25-4-90,-9-9 0,3 1 0,4-11 0,4 1 0,-2 4 0,1 4 0,-1-5 0,0-4 0,2 0 0,3 0 0,2 3 0,-3-4 0,-3-5 0,-1-2 45,7 7 0,-1-3-172,0 3 127,-4-5-180,-9-7-179,-9-5-631,-3-7 181,-30-5-451,1-2-359,-25-2 1619,10-9 0,-2-5 0,8-3 0,-1-3 0,-15-10 0,0-1 0</inkml:trace>
  <inkml:trace contextRef="#ctx0" brushRef="#br0" timeOffset="137778">27803 8756 11670,'0'-6'630,"0"0"-450,0 3 360,0 0 719,0 2-809,17 0-181,11 17-89,13-12-90,-4 24 0,0 5-1174,19 2 1084,-16 2 0,1 7 120,-11-12 0,1 1 0,-1 0-75,4 8 0,1 3-45,3 7 0,2 6 0,-5-4 0,-3-3 0,-3 1 30,0 6 0,1 6 0,-4-6-165,-5-6 0,-3 0-285,-1 4 0,-1 5 1,-3-6 59,-4-6 0,-3-2-90,2 12 1,-4 1-991,-13-7 1,-3-3 225,11-13 0,-3 0 1214,-22 8 0,-4-1 0,-2 7 0,0-26 0,0 0 0</inkml:trace>
  <inkml:trace contextRef="#ctx0" brushRef="#br0" timeOffset="138628">28743 8171 9152,'0'-10'0,"0"2"90,0 4 180,0-1-1,0 2 1620,0 0-1529,11 1-180,-1 0-90,9 2-90,-4 18 0,4 7 0,-6 12 90,11 22-90,-9-14 45,-2-3 0,0 2-45,3 13-543,-3-8 1,0 1 632,3 11-90,-6-21 0,1-1-90,3 16 90,1 0 90,2-2-135,-3-16 0,0-1 7,7 17-7,-1-13 0,1-2-45,5 0-45,-4-12 0,1-2 45,5-3 90,6 1-90,-2-14 90,-8-3 0,8-4 1081,-16-18-721,-3-6-1,-9-20-89,-3 9 132,-20-1-132,14 11-180,-34-5-90,34 8 0,-29 3 90,22 31-90,-4 51 0,8-1-1696,15-2 0,3 1 1651,-9-26 0,2 0-360,14 27 1,4 0-88,-5-26 0,1 0-453,10 23 1,3-3 224,-4-24 1,0-2-91,0 7 0,-1-1 810,14 5 0,-2-8 0,0-3 0</inkml:trace>
  <inkml:trace contextRef="#ctx0" brushRef="#br0" timeOffset="139144">29488 7983 13289,'-2'-16'0,"1"4"0,1 5 0,0 4 360,21 1-180,3 23-180,22 13 0,-13 15-570,0 5 570,-9-4 45,-7-12 0,0 2-45,-5-7 0,0 0 45,8 24 0,-2 1-90,-9-24 0,-1 1 45,4 23 0,0 1 0,-7-26 0,0 1 0,4 30 0,1 1 0,-1-3-45,0-8 0,3-2-135,1-13 0,17 16-89,-7-31-61,24 5 240,-16-19 0,28-2 180,-24-8-90,12 0 90,-4-17 180,-12-2 449,12-16-359,-24 17 565,4-7-835,-16 23 154,-1-16-244,-5 31 90,-16 15-180,11 7 90,-10 15 0,14-17 0,0 3-1079,0 15 180,0-11-91,0 10-1888,14-2 899,4-13 1979,0 8 0,10-19 0,-10-1 0</inkml:trace>
  <inkml:trace contextRef="#ctx0" brushRef="#br0" timeOffset="139278">30590 9548 13739,'10'0'1080,"-2"0"-1080,1 0 0,-5 0-1080,0 0-2968,-3 11 4048,0 5 0,-1 8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2:08:35.15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3670 2657 12750,'19'5'1979,"1"-20"-1710,16-18-179,-8-12-2489,-4-9 2489,-2 8 0,-1-5-90,1-3 26,-2-1 64,0-3 0,-2 2 0,-1-4 45,-9 20 0,-1 0-45,2-20-45,-6 16 0,0 2-45,-2 3 661,-1-7-661,0 51 0,0 5 0,0 33-90,0-7 0,0 3-135,0-6 0,0 1-197,0 30 1,0 2 61,0-25 1,0 1-301,0 14 0,0 7 1,0-7 209,0-11 0,0-1-90,4 11 1,2 5-1,-2-8 90,-2-13 1,0-2-406,5 22 1,0-2-226,-7 2 1080,0-24 0,0-1 0,0 2 0,0-4 0</inkml:trace>
  <inkml:trace contextRef="#ctx0" brushRef="#br0" timeOffset="117">3822 3044 9512,'-12'-27'1079,"-7"5"-989,17-25 0,-7 10-500,9-4 320,0-3 90,26 2-450,-7 8 0,3 2 45,5 7 1,4 1-1793,16-19 0,0 0 1477,-13 18 1,-1 1 719,14-6 0,0 0 0,-11 9 0,0 1 0,1 1 0,1-1 0</inkml:trace>
  <inkml:trace contextRef="#ctx0" brushRef="#br0" timeOffset="450">4862 2062 10681,'-23'-5'1709,"-2"2"-1619,-27 0 0,-1 24-90,11 6-90,1 11 180,19 13-90,-3-20 0,15 20 0,-1-24-90,36 12 0,-19-19 0,32-9 0,6-5 0,-14-1 135,17-8 0,0-8-45,-10-16 90,-7 2 0,-4-3 180,-6-20 179,-4 13 1,-2 0-90,-12-6-90,8-9-180,-10 12-180,0 13 0,-14 0 90,10 34-270,8-10-539,1 34-271,32-29-3057,-3 49 4137,13-32 0,-19 3 0,0 1 0,19 1 0</inkml:trace>
  <inkml:trace contextRef="#ctx0" brushRef="#br0" timeOffset="1200">6408 2295 10861,'17'-30'1259,"-12"-1"-899,32-5-90,-16-20-90,4 8 44,-12 7 1,-2-1-1070,-3-9 1115,3-14 90,-5 6-270,-6 20 192,-17-16-371,12 33 290,-29-1-201,30 43 0,-13-1-90,17 29 90,0-14 0,0 1-90,0 25-720,11-4 1,2 1 584,-12-22 0,4 0-225,14 10 0,7 5 1,-4-5 134,-11-10 0,-1 0-345,10 6 1,4 4-1,-6-5-419,-4 18-53,-5-14 1,-2 0 1131,-7 5 0,0 9 0,0-22 0</inkml:trace>
  <inkml:trace contextRef="#ctx0" brushRef="#br0" timeOffset="1301">6392 2734 9691,'-16'-42'180,"3"0"-180,13 10-90,0-5-89,25-1-316,-7 10 0,2 1 90,5 6 1,2 0-5,14-12 0,1 0 0,12-3 0,-16 14 0,-1 0 0</inkml:trace>
  <inkml:trace contextRef="#ctx0" brushRef="#br0" timeOffset="1667">7293 1959 10861,'-16'-8'1439,"-9"3"-1439,4 26 0,-7 1 0,3 3 0,17 24 0,-14-10 0,2-1 90,17 2-90,-7 20-180,10-28-180,44 8 270,-32-21 0,18-10 0,5-3 90,-9-2 0,18-27 90,-18-8-45,-9 2 0,-3-3 405,-5-17-180,6-1 90,-9 6-360,-6 14-90,0-3 360,0 18-540,16 28-90,9 7-180,-2 3 1,2 2-451,19 10-269,-11-11 0,1-2-1965,10 3 3224,15 3 0,-15-18 0,1-3 0</inkml:trace>
  <inkml:trace contextRef="#ctx0" brushRef="#br0" timeOffset="1818">8127 2054 11580,'0'-9'-4317,"20"4"4317,14 2 0,12 14 0,7 3 0</inkml:trace>
  <inkml:trace contextRef="#ctx0" brushRef="#br0" timeOffset="2220">9118 1338 13020,'0'-23'359,"0"3"-269,0 8 180,0 5 180,0 3-360,0 20-90,14-12-90,-10 40-270,27 2-90,-27 16-540,19-3 1,1 1-590,-16-26 0,-1-1 1084,12 20 0,0-2-494,-3 1-113,-1-2 1102,0 13 0,-6-19 0,0 11 0</inkml:trace>
  <inkml:trace contextRef="#ctx0" brushRef="#br0" timeOffset="2484">9128 1884 10321,'0'-32'90,"0"1"-90,0 1 0,17-10 90,-12 11-90,22 8 0,6 3 0,-3 2 0,12 7 0,3 4 0,4 2 0,17 3 45,-33 7 0,-1 4-45,16 11 90,-10-1 0,-2 0 90,1 1 404,-8 4 1,-2-3-731,-7-16 57,5 31-721,-39-55 180,11-3-1349,-14-37 990,17 9-427,0-6 1416,0 16 0,0-1 0,0 1 0</inkml:trace>
  <inkml:trace contextRef="#ctx0" brushRef="#br0" timeOffset="2852">10318 1637 10771,'0'17'899,"-26"-3"-809,20-5 0,-41-1-90,41 4-90,-38 4 90,20-1 0,-16 19 0,18-14 0,9 18-90,13-20-269,19 10-91,-14-16-90,37 3 360,-11-11 0,12-1 0,9-3 1,-24-18 179,12-1 269,-20-23-89,-4 10 270,-9-3 90,-7 10 89,0-8-629,0 9-90,-14-1 90,11 10-359,-11 27-1081,30 5 361,5 26 90,0-9 989,34 2 0,-27-22 0,32-1 0</inkml:trace>
  <inkml:trace contextRef="#ctx0" brushRef="#br0" timeOffset="3184">10960 1485 11131,'-19'-5'629,"3"0"-719,-6 20 90,0-11 0,19 26 0,-16-6 0,17 7 0,-5 4 0,7-9 90,0 0-180,22-1 90,5 9 0,1-9 0,2-6 0,0 0-90,-8 0 135,10-6 0,-2-1-45,-12-1 90,16 2-180,-23-9 630,4 1-360,-7-3-270,-8 0-270,-18-1-1169,-1 0 270,-21-1-1979,0 0 3238,7 0 0,0 0 0,12 0 0</inkml:trace>
  <inkml:trace contextRef="#ctx0" brushRef="#br0" timeOffset="3619">11443 1024 11400,'0'-4'720,"0"22"-540,0-1-90,0 23-90,14-5 0,-10 7 0,10 5-292,3 4 292,-8-12 0,0-1-1290,12 20 1290,-6-20 0,-2-2 0,-9 10-194,22-2 194,-18-5 0,12 6 0,-10-15 90,1 7 89,-7-24-714,-2-1-5,-1-30 1900,-1-10-1450,0-14 90,23-17 0,-17 22 135,13 7 0,4 2-45,1 1 90,10 2 270,6 19-180,-17 6-180,14 14 0,-17 14-180,13 26 90,-15-5-855,1-4 1,1-1-945,0 0 1799,3-2 0,1-3 0,3-8 0,12 8 0</inkml:trace>
  <inkml:trace contextRef="#ctx0" brushRef="#br0" timeOffset="3767">13623 1867 6183,'0'0'0</inkml:trace>
  <inkml:trace contextRef="#ctx0" brushRef="#br0" timeOffset="4618">4142 4494 10681,'-26'-16'360,"-14"3"-360,36 2 0,-35 6-90,13 1 90,-12 4 90,15 16-180,10-1 90,36 3 0,-18 3 90,32-19 269,-20 8-359,12-10 0,-12 0 0,-6 0 0</inkml:trace>
  <inkml:trace contextRef="#ctx0" brushRef="#br0" timeOffset="4984">3775 5084 11131,'-1'11'1619,"1"-2"-1439,-1-27-90,26-1 89,-19-24-89,39 2 0,-29 4 0,-2-2-269,6 7 0,1-1 224,5-27 0,-2-1-227,-10 24 1,-1 0 361,6-25 0,-3 0-861,-9 28 0,-2 1 771,4-9 0,-2 1-480,-6-17 390,5 20 67,-6-3-157,0 28 631,0 22-586,-6 21 0,-1 7 135,4 25-335,-1-18 1,-1 6 0,1-5 244,4-4 0,0 0-270,0 7 0,-1 5 0,2-5 15,7-4 1,-1-1-106,-5 3 0,-2 3 0,2-4-45,5-7 1,1-1-634,-7 11 0,-2-2 49,1 11-90,0-5-313,0-6 1392,0-7 0,0-6 0,0-4 0</inkml:trace>
  <inkml:trace contextRef="#ctx0" brushRef="#br0" timeOffset="5120">3932 5260 10051,'0'-23'900,"16"0"-900,-12 0-90,31 0 90,-4-12-360,9 11-495,-6 1 1,0 0-315,13-2 943,-1 1 1,2 0-1,-16 8 1,-1 1 0,13-6-1,-1 0 1</inkml:trace>
  <inkml:trace contextRef="#ctx0" brushRef="#br0" timeOffset="5473">5138 4392 10591,'-22'-5'1799,"-8"1"-1709,-27 20 0,10-12-1191,0 37 1101,14-22 0,12 9 0,1 3-90,-8 5 135,11-4 0,2 0-135,6 3 393,2 18-213,24-27-180,-13 4-180,33-13 180,-9-8 90,24-3 0,-11-22 0,10-10 0,-25-11 45,-8 9 0,-2-1 135,-5-11 283,0-13 167,-11 1-540,0 16-270,0-14 180,0 29 90,-14 4-90,10 34-180,-10 1-90,30 23-719,8 15 179,-3-8-1761,8-4 1,2 0 2570,-2 8 0,3-19 0,2-1 0,10 8 0</inkml:trace>
  <inkml:trace contextRef="#ctx0" brushRef="#br0" timeOffset="6019">6732 4608 11400,'20'-38'540,"-15"-2"-270,38-5 90,-37-2-315,25 12 0,1 1 135,-22-20-45,19 10 0,2 0-2056,-15-2 2101,8-13-90,-13 29 532,-11 2-712,0 6 418,0 4-418,0 5 90,0 5 0,-18 5 1060,14 21-1060,-30 21-269,31 11-136,-6-4 0,2 2-1089,7 17 1044,-1-19 1,2 2-631,7 2 1,0-1 584,-6-11 1,0 0 494,15 26 0,3-1 0,-8-27 0,2-3 0,8 12 0,1 0 0</inkml:trace>
  <inkml:trace contextRef="#ctx0" brushRef="#br0" timeOffset="6152">6918 5056 10051,'0'-39'180,"0"0"-90,0 3-899,25-24-91,-19 12 553,29 4 0,6 0 0,-8-9 1,6 18-1,-1 1 0</inkml:trace>
  <inkml:trace contextRef="#ctx0" brushRef="#br0" timeOffset="6517">7748 4091 10501,'-39'0'1619,"-5"20"-1619,-1 5 0,8 14 0,2 0 0,14-6 0,-2 17 0,12-11 0,0 23-180,11-28-180,0 6-269,22-10 269,-17-11-360,37-2 540,-16-12 91,22-22 89,-12-14 44,-13 3 1,-5-3 225,-5-23 270,13-2 539,-23 4-809,6 15-90,-9-11 90,0 26-270,0 20-1259,35 35 179,-26 5-449,26-2 0,5-2 1382,-10 1 1,2-10 0,2-1 0,11 8 0</inkml:trace>
  <inkml:trace contextRef="#ctx0" brushRef="#br0" timeOffset="6689">8523 4182 10501,'0'-5'-2788,"23"1"2788,24 3 0,2 1 0,14 0 0</inkml:trace>
  <inkml:trace contextRef="#ctx0" brushRef="#br0" timeOffset="7090">9408 3976 10951,'-7'-29'899,"2"3"-359,3 7 180,1 0-451,1 9-269,25 1 90,2 23-270,28 13-89,-14 9-848,-10-5 0,-2 0 128,6 13-585,-3-6 0,1 0 1574,5 7 0,-11-17 0,0-1 0,12 7 0</inkml:trace>
  <inkml:trace contextRef="#ctx0" brushRef="#br0" timeOffset="7450">10400 3926 11760,'-52'0'540,"22"22"-360,-18-17-180,27 35 45,-9-26 0,-3 0-45,-6 21 0,5-10 0,0-1 0,-4 4-315,9-8 0,1-1-225,-1 0-179,-2-3-630,11-6 809,9-9 90,0 3 180,9-25 270,0-8 0,2-13 0,18 0 180,-13 9 0,12-1 90,2 2 809,-2-9-449,5 12 359,2-2-629,-8 15-270,8 9 0,1 1 0,-6 6-90,3 0 0,8 22 0,-4 3-90,-3-1 0,1 2-180,6 10-450,-4-13 1,2-1-450,7 2-360,10 5 1529,-9-19 0,1 7 0,2-7 0</inkml:trace>
  <inkml:trace contextRef="#ctx0" brushRef="#br0" timeOffset="7633">10908 3859 11400,'-14'-5'810,"11"17"-810,-11 12 0,14 10 0,0 3-180,0-3-180,0-1-449,0 4-450,0-3-1800,16 12 3059,4-15 0,1 6 0,-5-16 0</inkml:trace>
  <inkml:trace contextRef="#ctx0" brushRef="#br0" timeOffset="7798">10957 3518 12480,'-15'-3'-113,"-4"2"1,18-1-1,-6 2 1</inkml:trace>
  <inkml:trace contextRef="#ctx0" brushRef="#br0" timeOffset="8317">10517 3767 11670,'0'-6'180,"0"21"-270,-14-12-449,11 42-811,-10-20-539,13 27 1380,0-6 0,0 5 1,0 4-1</inkml:trace>
  <inkml:trace contextRef="#ctx0" brushRef="#br0" timeOffset="8817">11292 4255 9422,'0'-14'-90,"17"-4"90,-13 1 0,25-21 90,-9 8 44,-4 0 1,0-1 135,5-7-45,-6 5 0,-3 0 45,-3-6 90,3-10 89,-5 18 91,-7 0-360,0 6-180,0-3-90,0 11 270,0 0-90,0 27-90,0 16 0,0 34 0,18-1-651,-10-11 1,2 1 605,0-17 0,1 0-315,3 24 1,-1 1-1,-4-23 0,0-1-45,3 9 1,1 0-620,0-3 1,0-1 394,0 17-1,-7-13 0,-2-2-179,0-2 809,-4 5 0,0-26 0,0-3 0</inkml:trace>
  <inkml:trace contextRef="#ctx0" brushRef="#br0" timeOffset="8917">11520 4613 9242,'-12'-40'1169,"9"-13"-1259,-9 17 90,12-30-360,0 26-675,9 1 1,5 0 225,18 0 553,-11 10 1,2 1-1,22 1 1,-12 0-1</inkml:trace>
  <inkml:trace contextRef="#ctx0" brushRef="#br0" timeOffset="9084">11968 3818 10951,'0'39'180,"0"6"-360,0-3 270,0 4-360,20-11-180,-16-1-269,31-2-271,-31-2-179,31-2 1169,-30-5 0,33-3 0,-15-3 0</inkml:trace>
  <inkml:trace contextRef="#ctx0" brushRef="#br0" timeOffset="9252">12012 3248 12210,'-7'-4'-3418,"-2"0"3418,8 24 0,-2 10 0,3 23 0</inkml:trace>
  <inkml:trace contextRef="#ctx0" brushRef="#br0" timeOffset="10402">4408 7140 11940,'-16'0'-2338,"4"0"1168,2 0 1170,5 0 0,2 0 0,3 0 0</inkml:trace>
  <inkml:trace contextRef="#ctx0" brushRef="#br0" timeOffset="10533">6112 6981 10411,'36'0'-390,"1"0"0,9 0 1,0 0-286,-12-1 0,-1 2 444,8 3 1,-1 1-1,18-2 1,1 6 0</inkml:trace>
  <inkml:trace contextRef="#ctx0" brushRef="#br0" timeOffset="10683">10252 6875 11850,'66'0'-360,"0"0"0,-5 0 1,-2 0-271,-8 0 1,-3 0-730,-9 0 0,-2 0 1359,20 0 0,-15 0 0,-8 0 0</inkml:trace>
  <inkml:trace contextRef="#ctx0" brushRef="#br0" timeOffset="13317">16990 1467 12300,'15'-20'360,"-5"1"-180,-5 2 0,-5 1-180,-29 0 179,3 2-1334,-28 4 1155,7 5 0,-5 3-90,-6 2 180,-2 16-180,0-12 45,31 14 0,1 2-45,-22-1 0,8 19-90,10-6-90,15 2-83,8 2 353,9-1-90,0 2 90,27-1 0,1-1-90,27 1 180,-1-3-488,-25-16 1,2-1 397,0 0 0,1 0 0,0-2 0,2 1 0,9 5 0,0-1 90,17 9 90,-18-9 0,-5 1-180,-12-2 0,-2 7 820,-23-13-910,-25 2-719,-18-3-271,-13-4-269,13-4 0,1 0 210,-10-2 1139,-12-17 0,24 12 0,4-12 0</inkml:trace>
  <inkml:trace contextRef="#ctx0" brushRef="#br0" timeOffset="13501">16527 1224 10771,'0'-18'629,"0"6"1350,14 6-1529,-11 20-360,23 15-45,-17 11 0,-4 4-90,2-10 0,0 2-1831,4 29 0,-2 1 1606,-6-28 1,-1 1-421,4 4 0,1 5 1,-1-4-546,-1-2 1,1-1 1234,2 6 0,2 3 0,1-3 0,0-5 0,1-1 0,6 14 0,-1 0 0</inkml:trace>
  <inkml:trace contextRef="#ctx0" brushRef="#br0" timeOffset="14936">18055 1684 9602,'-13'-6'1439,"-3"2"-1349,-8 2 90,2 0-180,5 2 0,-2 0 0,1 0 0,0 0 0,-7 15 0,6-12 0,-7 25 0,13-10 0,1 15 0,8-5-90,2 4 180,22-14-270,-14 3 90,35-7 90,-12-6 90,21 1-90,-11-7 90,3-1-90,-16-1 0,-8-14 90,1 10 179,-12-26 1,4 12 90,-4-13-360,-5 6-90,-1 6 90,-1 21-450,0 7 91,0 19-811,0 1 631,15-2-631,-11 8 451,10-14 719,-3 12 0,-8-17 0,8 5 0</inkml:trace>
  <inkml:trace contextRef="#ctx0" brushRef="#br0" timeOffset="15434">17813 1506 12030,'-1'32'360,"16"-13"-360,-11 10 0,26-6-270,-26 11-90,24 0-179,-24-7-721,25 2 271,-18 0-1,14 0-359,-6 0 1349,-1 0 0,1-3 0,-2-1 0</inkml:trace>
  <inkml:trace contextRef="#ctx0" brushRef="#br0" timeOffset="15619">17823 1147 11221,'-5'-16'-2159,"2"2"-1080,26 24 3239,7 10 0,15 14 0,-3 2 0</inkml:trace>
  <inkml:trace contextRef="#ctx0" brushRef="#br0" timeOffset="15854">18405 1579 11490,'-29'17'180,"4"6"-180,12 11 0,-2 2-90,14-5-179,-6 3-91,7 0-540,0 1 271,0-4-361,24 1 1,-17-4 989,23-11 0,6-3 0,-8 5 0,35 0 0</inkml:trace>
  <inkml:trace contextRef="#ctx0" brushRef="#br0" timeOffset="16136">18855 1635 10771,'-25'-14'989,"-11"1"-989,17 5 0,-15 2 0,5 3 0,12 22 0,0 4 0,16 21 0,-6-9 90,31 11-90,-17-19 0,36 13 90,-16-22 180,19 5-270,-5-16-90,-9-1 0,-17-24 90,-7-2-540,-25-23-809,-5 12 360,-24-8-91,10 26 1080,-3-14 0,7 18 0,-2-10 0</inkml:trace>
  <inkml:trace contextRef="#ctx0" brushRef="#br0" timeOffset="16467">19052 1703 9602,'4'14'989,"0"7"-629,2-12-180,0 14-180,-1-7 0,0 4 90,1-5-180,-1 0 90,2 1 0,5 5 90,-2-6 0,5 9-90,-3-13 0,-2 3 0,-1-10-90,-1 0 0,0-3-90,4-1 90,-2-17 90,9-10 0,-8-11 314,1 0 1,1 0-405,0-3 90,-1 3 0,-2 2 0,-2 10 180,3 3-180,-7 15 90,9 8-90,-2 20-3058,21 28 1079,-9 1 1919,-5-16 1,1-1 0,10 11-1,0 1 1</inkml:trace>
  <inkml:trace contextRef="#ctx0" brushRef="#br0" timeOffset="17002">20330 1154 11850,'-25'-12'-90,"4"2"270,5 3-90,3 4 0,4 24-90,1 21 90,4 12-45,0 7 0,1 2-276,2-28 1,0 1 230,0 8 0,0 4 0,0-5 23,1 19-23,0-17 0,0-1 0,0-1 0,0 13 0,0-35-270,0 1-359,0-16 629,0-43 0,12-13 0,-10 12 0,-1-2-651,10 1 0,0 1 921,-9-27-135,6 31 0,0 0-80,-6 0 0,-2-1 79,7-11 1,0 2-135,-1-19 225,-1 21 0,1 4 45,0 7-90,0 6-180,-2 20 0,3 5 45,4 28 0,1 11-135,4 2-533,-4-2 0,2 8 0,-2-4 443,-3-10 0,1 1-630,6 25 1,1 0 166,-8-25 0,-1 0-347,6 18 1,-1-1-360,1 1 1349,3 9 0,-7-30 0,0-5 0</inkml:trace>
  <inkml:trace contextRef="#ctx0" brushRef="#br0" timeOffset="17134">20302 1747 11221,'-22'-27'0,"8"6"-180,8 5-450,6 5-1169,24-3 630,-18 3 1169,42-3 0,-27 6 0,22-1 0</inkml:trace>
  <inkml:trace contextRef="#ctx0" brushRef="#br0" timeOffset="17405">20873 1579 9871,'0'24'990,"0"3"-990,0-6 0,0 3 0,0-5 90,0 3-180,0-1 90,0 0 0,0 0 0,0-2 180,14 2 179,-11-8 721,10 3-1350,-13-28-180,0-8 1,0-17-901,0-26 451,0 17-181,0-19 1080,0 30 0,0 2 0,0-17 0,0-13 0</inkml:trace>
  <inkml:trace contextRef="#ctx0" brushRef="#br0" timeOffset="17673">21217 1577 8792,'2'28'270,"1"0"-90,-2-1 0,0 0-180,1 0 90,-2-3-90,2 1 90,0-4 89,4 6 361,-1-11 539,1 5-539,-2-13-540,-2-2 0,-1-18 0,0-11-90,-1-24-180,18 5-270,-17 8 1,2 0-271,27-10-269,-22 7 0,-1 0 1079,7-4 0,13-8 0,-8 19 0</inkml:trace>
  <inkml:trace contextRef="#ctx0" brushRef="#br0" timeOffset="19500">22242 1548 8882,'38'0'-630,"-5"0"1,6 0-1</inkml:trace>
  <inkml:trace contextRef="#ctx0" brushRef="#br0" timeOffset="19633">22633 1667 9691,'0'5'-2518,"0"0"2518,23-4 0,-18 0 0,17-1 0</inkml:trace>
  <inkml:trace contextRef="#ctx0" brushRef="#br0" timeOffset="20100">24173 624 11940,'-36'-18'90,"-2"0"-135,8 6 0,-2-1-2457,-20-6 2502,18 7 0,-3 1 0,-5 2 0,0 2 0,10 0 0,-2 2-45,-24-1 0,-1 1 435,26 2 1,-1 0-526,-23 1 0,2 1 45,9 0 601,-13 0-421,49 20-180,23-14 90,-8 33 0,51-4 0,-32 11 140,12-8 0,3-1-140,0 13 30,-13-11 0,3 7 0,-5-4-30,-6-7 0,-2 2 0,1 11 0,2 6 0,-6-5 45,-6-9 0,-5-1-45,-4 5 0,-4 4 0,2-3 0,4-5 0,-5-1 0,-11 4 0,-6 3 0,2-4 0,8-7 0,-1 0-30,-13 5 0,-5 2 0,5-5-60,2 15 90,-5-12 0,5-3 0,20-13 0,-10 5 0,14-18 0,49 0-180,-14-8 0,3 0 0,6-1-450,2-1 1,0 0 16,-8 0 0,3 0-167,5 0 1,5 0-1,-4 0 617,-1 0 1,-1 0 0,14 0 0,-2 0-1,-17 0 1,1 0 0</inkml:trace>
  <inkml:trace contextRef="#ctx0" brushRef="#br0" timeOffset="21501">22337 1643 9062,'0'-4'1529,"0"0"-1169,0 1 0,0 1-271,0-2 901,0 3-900,0 11-360,13-8-180,-10 22-269,29-21-91,-14 21-1259,34-10 1350,-13 6-1367,14-1 2086,-12-6 0,0 0 0,0 0 0</inkml:trace>
  <inkml:trace contextRef="#ctx0" brushRef="#br0" timeOffset="21785">22230 2233 11400,'38'0'-359,"8"0"-901,-7 0-179,8 0-360,-8 0 1698,4 0 0,4 0 0,2 0 0</inkml:trace>
  <inkml:trace contextRef="#ctx0" brushRef="#br0" timeOffset="23403">18420 13928 12930,'-6'0'2428,"2"-9"-2518,23 6 90,6-6-90,13-5-90,16 11 180,-16-11-90,27 14 1,-26 0 89,19 0 0,-28 0 0,9 18 0,-24-1 89,0 4-89,-11 20 0,-3-21-45,-10 10 1,-3 3-46,7 8 135,-16-2 0,1 2-1709,14 13 1619,-10-18 0,0 2-90,13 5 0,3-1 90,-6-8 0,0 2-90,5 25 1,2 1 89,-2-24 0,2 1-15,4 4 0,3 4 0,-2-4-596,-5-1 0,2-3 611,17 13 0,0 0 45,-18-15 0,2-3 0,18 0 0,1 0 0,-13-1 0,-2 2 45,11 10 0,1 0-45,-3-12 0,-2 0 0,-2 19 0,-2-2 0,8 4 89,-10 8-82,-9-26 83,0-5 0,0-6-90,-19-4 90,15-7-180,-38-3 90,3-4-90,-13-2-270,12-3 1,0-3 737,-12-15-693,18 16 0,-1-4-630,-1-19 1,2-2-225,-17 2 1169,10-10 0,2-3 0,0-3 0,16 13 0,0 0 0</inkml:trace>
  <inkml:trace contextRef="#ctx0" brushRef="#br0" timeOffset="34485">20862 3444 12120,'0'33'-1260,"0"4"1,0-6 0,0 2 0</inkml:trace>
  <inkml:trace contextRef="#ctx0" brushRef="#br0" timeOffset="34635">21083 3447 11940,'-30'14'-3598,"13"13"1619,-3 10 1979,18 10 0,-5-4 0,7 4 0</inkml:trace>
  <inkml:trace contextRef="#ctx0" brushRef="#br0" timeOffset="35335">26283 3308 12930,'16'-1'-270,"4"0"-990,-18 18 181,5 6 90,-7 11-1,0 1 1,0-6 989,-13 13 0,10-10 0,-11 6 0</inkml:trace>
  <inkml:trace contextRef="#ctx0" brushRef="#br0" timeOffset="35466">26453 3409 11940,'25'-31'630,"-12"2"-630,12 14 0,-21-10-90,20 22-270,-22-18-360,11 20-2967,-12 25 3687,2 3 0,-3 32 0,0-11 0</inkml:trace>
  <inkml:trace contextRef="#ctx0" brushRef="#br0" timeOffset="35823">26948 4221 13739,'0'-13'-90,"15"3"540,-11 3-450,11 25 0,-6-16-90,-6 43-450,6-18-270,-6 13 1,-6 5-505,-7-12 1,0 0 548,9 16 1,-4 0-181,-20-9 1,-3-1 814,13 2 1,-2 1 0,-14 1 0,-3 0 0,6 1-1,-1-1 1</inkml:trace>
  <inkml:trace contextRef="#ctx0" brushRef="#br0" timeOffset="36607">21202 6395 11311,'-9'-17'1978,"0"1"-1528,8 8-90,-3-2-360,2 5-450,1-1 360,-1 4 180,0 2-270,-3 12-539,-3 9 449,0 7-450,-6 17 271,6-15-631,-3 19 451,7-23 539,0 3 180,4-38 89,13-11 181,-9-19 0,19-2 0,-20 6 0,7 2-270,-10 0-360,0-4-1709,0 13 450,0 20 1529,0 17 0,0 25 0,0-1 0</inkml:trace>
  <inkml:trace contextRef="#ctx0" brushRef="#br0" timeOffset="37683">26550 6419 12840,'0'29'-900,"0"-1"360,0-6-269,0-2-540,0 0 809,0-6 360,0 3 810,19-11 269,8-19-449,13-3-90,1-15-180,-11 17-810,-7 3-359,-12 34-720,-5-4 1709,-6 26 0,-17-4 0,-3 6 0</inkml:trace>
  <inkml:trace contextRef="#ctx0" brushRef="#br0" timeOffset="38517">21210 8956 11670,'13'15'540,"-3"2"-540,-25 19-90,11-5 0,-12-6-270,16 1-89,0-3-181,0-1 180,0-3 90,0-3-269,0-2 449,0-2 90,19-6 90,-3-2 630,6-25-91,3-6 91,-22-12 359,11-8-629,-14 19-2699,0-9 630,0 51 1709,0-3 0,0 39 0,0-10 0</inkml:trace>
  <inkml:trace contextRef="#ctx0" brushRef="#br0" timeOffset="39066">26197 8375 14279,'11'-8'-540,"3"2"630,-10 3-630,2 18 1,-3 11-631,-20 23 361,13-5-990,-24 14 1259,25-24-719,-8 11 1169,35-25 899,4-3 1,26-37-90,-14 14 89,-1-41 720,-3 29-1259,-12-26-360,9 15 180,-19 7-180,1 10-360,-9 12-1978,0 15 719,-3 16 1709,1 8 0,-1 12 0,-1-9 0</inkml:trace>
  <inkml:trace contextRef="#ctx0" brushRef="#br0" timeOffset="39317">27093 9187 11041,'-17'-15'1259,"13"20"-1079,-13 20-270,17 11 90,0 6 0,0-6 45,0 2 0,0 2-135,0 12-616,0-10 1,0-1-284,0 7-361,0 2-179,-17-1-540,13 2 2069,-17-26 0,-3 0 0,0 24 0,-1-24 0,0-1 0</inkml:trace>
  <inkml:trace contextRef="#ctx0" brushRef="#br0" timeOffset="40018">21390 11276 12930,'4'-5'-180,"-1"0"270,-2 4-90,2-1-90,-2 18 90,0 5-360,-16 11 180,11 0-450,-12 4 361,16-10 89,0 11 270,20-26 449,-2-12 181,20-19-360,-10-16-450,-4 3-810,-12 5-1348,-5 29 179,-7 19 2069,0 17 0,0 8 0,0-9 0</inkml:trace>
  <inkml:trace contextRef="#ctx0" brushRef="#br0" timeOffset="40616">26360 10866 14459,'7'0'-90,"0"0"180,-3 0-90,0 0 0,-3 0 0,2 15 0,-1 1-720,4 19 91,-2-9-271,7 12 360,-1-16-179,9 13 269,-6-17 180,5 3 90,1-8 270,-2-5 180,9 0 180,-9-7 629,6 0-809,-11-1-180,2 0 0,-7 0 90,-2 0-270,-1 0-2429,1 13 720,-1 11 1799,1 6 0,0 7 0,0-6 0</inkml:trace>
  <inkml:trace contextRef="#ctx0" brushRef="#br0" timeOffset="40867">27382 11650 13110,'0'11'269,"0"1"-269,0 7 0,-19-1 90,0 20-90,-4-8 0,-6 9 0,-2 4-90,5 7-649,0-16 1,-5 4-1,2-5 469,6-6 1,0-1-901,-21 20 1,-2 0 269,14-20 1,0-1-316,-11 9 1,-2-2 1214,9-11 0,0-2 0,-3 1 0,-1-1 0,-1 0 0,0-1 0</inkml:trace>
  <inkml:trace contextRef="#ctx0" brushRef="#br0" timeOffset="42533">17780 3653 8972,'-28'0'899,"0"0"-719,4 0-90,-3 0 0,-7 0 0,-1 18-90,-3-13-90,-1 27 90,2-28 90,3 28-180,-6-12 90,16 10 360,1-5-90,18-5-180,26-6-90,13-3 90,13-8-961,4-21 961,-11 13-304,-13-20 0,-1-3 214,11 6-140,-15-9 0,-2-1-129,1 2-2790,-10-16 1530,-4 21 1529,-32 5 0,19 12 0,-19 8 0</inkml:trace>
  <inkml:trace contextRef="#ctx0" brushRef="#br0" timeOffset="42950">17512 5825 12120,'15'-38'450,"-11"6"-450,12-5 0,-5 5 0,-2-24-90,4 13-1149,-2-17 1239,-10 22-90,4 2 115,-5 6-295,0-2 270,0 13 0,-16 3 0,12 29 0,-11 26 0,15 9-108,0 0 0,0 2-117,0-15 0,0 1-405,0 13 1,0 3-810,0 6 0,0 0 1439,-1-12 0,2 0 0,7 16 0,4-1 0,1-17 0,0 0 0</inkml:trace>
  <inkml:trace contextRef="#ctx0" brushRef="#br0" timeOffset="43667">17550 8902 10861,'-6'-14'629,"2"-2"-539,0 5 180,3-9-90,23 13-180,-16-3 180,37 9-180,-27 0 0,8 23 0,-4 9 0,-17 14 0,3-1 0,-3 1 0,-21 6-90,6-1 0,0-1-90,-11-5-45,3-14 0,4-1 136,12-2-2970,-12-1 555,53-19 2504,0-22 0,-1 12 0,2 1 0,-5-7 0,-1-1 0</inkml:trace>
  <inkml:trace contextRef="#ctx0" brushRef="#br0" timeOffset="44200">17767 10979 10321,'39'-11'0,"8"1"0,-9 10 0,6 0 90,-12 0-90,0 0 180,-3 21 0,-3-16-90,-5 33 90,-2-23 0,-10 16-180,2 5 0,-9-8-90,2 8 90,-4-13-90,0-2 180,-17-2-90,13-2-90,-13-2 90,17-2 90,0 3-90,0-2 269,20 6 181,-15-7 540,29 10-720,-31-7-181,23 7-89,-23 11-89,-9-2-451,-11 1 0,-6 0 45,-1-9 1,-4 1-1118,-5 5 1,-5 3 0,2-2 1611,-4 0 0,0-1 0,3-3 0,-3 1 0,3-2 0,-7 3 0,1-1 0</inkml:trace>
  <inkml:trace contextRef="#ctx0" brushRef="#br0" timeOffset="46699">4477 9627 11850,'-7'-20'270,"0"4"-180,4 5 180,0 4-270,3 26 90,23-1 0,-18 25 0,35-5-1909,-36 9 1908,29 6-89,-29 8-45,12-29 1,-1 0 44,-11 34-92,8-34 1,0 1 91,-6 12 0,-2 0 0,8 17 90,-6-17 0,0-2-90,-5-5 0,4 4 0,-5-48-180,-17-45 0,13-9-720,-5 18 0,-3-5 1,4 4 449,6 3 0,1 0-390,-3-6 1,-1-5 0,2 6 74,3 4 0,0 3 765,0-11 0,0 2 0,0-4 0,0 6 0</inkml:trace>
  <inkml:trace contextRef="#ctx0" brushRef="#br0" timeOffset="47101">5238 9689 10771,'-43'0'899,"-3"0"-899,9 0 0,0 15 0,13 4 0,3 15 0,2 2-90,10 1 180,-4 3-90,12 13 0,-5-12-90,26 16-90,5-29-179,23 7 359,1-24 90,-2 0-90,-19-26 0,7-9 90,-22-7 134,-4-1 1,-1-1 45,1-4-180,-8 2 0,-2 1-90,1 5-180,0-2 180,-14 16-90,10 28-180,-11 10-179,15 16-1350,18 18 1079,-14-22-719,28 21 1439,-11-27 0,12 6 0,2-12 0</inkml:trace>
  <inkml:trace contextRef="#ctx0" brushRef="#br0" timeOffset="47417">5428 9882 9422,'0'12'809,"0"9"-719,17 20-180,-12 0 90,12-5 90,1-2-90,-1 13 90,5-14-90,0 14 90,-10-26-90,5 2 0,-6-13-360,0-5 360,-8-24 0,7-14 0,-5-16 90,0 12 0,-1 0 0,1-14 90,0 7 0,-1 2-90,1-2 180,3-18-180,-2 44-90,5-1 90,-3 33-180,9 15-180,-4 7-675,1-6 1,0 1 44,6 11-609,9 12 1509,-4-17 0,4-4 0,2-4 0</inkml:trace>
  <inkml:trace contextRef="#ctx0" brushRef="#br0" timeOffset="47803">6250 9671 10591,'-44'0'1079,"3"0"-989,1 35-90,11-9-337,10 3 1,3 2 336,-3 12 0,3 2 0,9 2 0,1 15 0,6-16 156,20 15-66,-16-32-270,31-15 1,6-5 89,-10-1 0,17-24 0,2-9 90,-4-5 0,-7-16 0,-3-6-165,-16 22 0,-2-3 210,9-26 0,-5-2-45,-13 24 0,-3-1 449,1-12 1,0-6 0,-6 7-136,-8 10 1,-3 2-135,0-31 0,-3 5-270,-8 16 45,2 17 0,3 2 45,12 6 90,-24 4-90,25 37-180,-8 21-179,28 16-181,-5-6 0,1 2 51,4-16 1,2 0-292,1 8 1,1 4-1,0-4 285,0-3 1,3-2 494,4 3 0,5 2 0,-2-5 0,-1-7 0,1-3 0,10 9 0,0-1 0</inkml:trace>
  <inkml:trace contextRef="#ctx0" brushRef="#br0" timeOffset="48085">7335 9516 11311,'-31'-24'89,"-16"5"1,27 5-90,-21 5 0,8 6 90,-14 2-90,12 19 90,-18 11-90,27 11 0,-1 20 0,19-20 0,3 10 0,25 0 0,-15-14 45,14-9 0,5-3-135,8-1 90,23 0 0,-10-17 0,10-3 0,-36-26-719,18 0 359,-35-21-360,8 13-2338,-10 3 3058,0 4 0,-16 12 0,-5 0 0</inkml:trace>
  <inkml:trace contextRef="#ctx0" brushRef="#br0" timeOffset="48389">7293 8903 11940,'-27'0'360,"-14"23"-270,10-3-745,-9 27 655,14-2-788,3 10 788,12-24 0,3 3 0,-1 19 0,3 3 0,0-13 0,4 3-90,5 5 0,4 6 0,-2-4-45,-4-6 0,3 0-225,14 5 0,7 4 1,-2-6-181,-10-6 0,3-1 540,17 8 0,9 3 0,-5-6 0,-8-13 0,-1-2 0,17 15 0,0 0 0</inkml:trace>
  <inkml:trace contextRef="#ctx0" brushRef="#br0" timeOffset="49021">8457 9244 9871,'-21'-9'1440,"-9"2"-1261,-13 4-44,11 18 0,1 6-45,-10 8-90,14 6 0,0 10 0,4-3-461,5-8 1,3 2 460,-1 9 0,2 7 0,3-6 90,5 19 45,17-15 0,5-3-45,6-4-90,12-18 0,5-5 0,10-7 0,11-24 0,1-8 0,-29 6 0,-1-4-30,7-9 0,3-5 0,-8 0-15,-11 4 0,-6-3-90,4-19 0,-5-1 45,-7-7-270,-25 13 1,-7 2-451,-5 0 329,-1 16 0,-6 4 481,-23-3 0,14 12 0,-12 3 0</inkml:trace>
  <inkml:trace contextRef="#ctx0" brushRef="#br0" timeOffset="49217">9198 9848 10861,'33'21'629,"7"7"-539,-15-7-90,10 14 90,-19-12-180,0 9-449,-11 8-361,-3-7-1528,-22 27 629,15-24 1799,-33 12 0,34-19 0,-14-1 0</inkml:trace>
  <inkml:trace contextRef="#ctx0" brushRef="#br0" timeOffset="49616">10015 8825 12570,'20'-6'0,"-1"1"0,14-2 0,-8 3 0,22 0 0,-19 2 90,21 2-180,-26 19 0,11 8 0,-23 11 90,2 1-90,-11 12 90,-1-12 0,-1-4 0,0 0 0,0 5 0,0 25 90,0-31-860,0 11 770,27-16 0,-21-1 90,48 1-258,-21 7 528,12-11 270,1 12-630,-30-18 90,0 12-180,-16-10-180,-25 10 0,-2-3-1684,-26 4 1235,-2 5-1215,9-7 0,-2 1 1934,9-8 0,0 0 0,-13 8 0,-1-2 0,17-10 0,-1-1 0</inkml:trace>
  <inkml:trace contextRef="#ctx0" brushRef="#br0" timeOffset="50433">11608 7772 14009,'34'-25'0,"1"5"0,3 7 90,1 7-45,-7 15 0,0 4-135,21 13-1831,-15 0 1,-1 5 1965,-8-1 0,-2 2 0,1 6 0,-1 2 0,-1 4 0,-1 4-15,-6 2 0,0 6 0,-3-3-1,-2-9 1,-2-3 0,-1 6-75,-1 9 0,-1 7 0,-1 1 1,-2-7-76,0-7 0,-2-3 0,-3 3-240,-6 12 0,-3 6 0,-3 1 1,0-7-647,1-7 1,-1-4 0,-3 1 375,-3 0 0,-2 2 1,-1 0-1,-1-3 630,-1 2 0,-1-3 0,-2-1 0,-1 2 0,-1 0 0,0-1 0,-3 1 0,1 0 0,0 1 0</inkml:trace>
  <inkml:trace contextRef="#ctx0" brushRef="#br0" timeOffset="51667">3013 10652 10681,'50'0'-180,"-9"0"180,12 0-270,-9 0-630,-5 0 1,3 0-3049,20 0 3948,-18-6 0,0 0 0,17 3 0,-1-10 0</inkml:trace>
  <inkml:trace contextRef="#ctx0" brushRef="#br0" timeOffset="51821">3458 10914 10681,'0'8'-270,"0"-2"-360,23-3-359,-18-14-180,43 7-630,-27-10 1799,24 1 0,-9 10 0,1-10 0</inkml:trace>
  <inkml:trace contextRef="#ctx0" brushRef="#br0" timeOffset="52083">3517 10324 9242,'-7'-8'809,"18"23"-719,13 9 90,-3 13 0,19 1-90,-23-7 0,28 18 0,-20-12-45,-7-5 0,-3 0-225,-3 3-450,-6 2 1,-2 1-271,-4 1-225,-10-2 1,-8-1 1124,-21-3 0,12-12 0,-2-1 0,-28 6 0</inkml:trace>
  <inkml:trace contextRef="#ctx0" brushRef="#br0" timeOffset="53733">1052 10916 11580,'-32'0'1350,"-6"0"-1170,21-11-91,-21 8 91,23-18 0,-18 19-90,10-19 0,-13 3-90,10-8-90,-7-2 90,9-8-90,10 8 0,2-21 90,8 20-270,24-20 181,-14 30 89,31-3-90,-14 20 90,-3 27 0,0 9 0,17 4-1388,-23 19 0,-6 6 1388,-1-28 0,-1-1 0,-4 13 0,-4 1-27,-7-12 0,-1-1 27,10 1 0,-4 0 45,-17 0 0,-3 1-45,5 11 0,1 0 0,-5-11 0,-3-1-45,-9 23 0,5-2-45,8-9 90,-4-12 0,11-11 0,30-32-90,12-17-225,6-3 0,5-2 45,-4 4 0,2 0-1174,20-9 1,1 2 858,-20 14 0,1 3 585,12-2 0,0 1 0,-14 6 0,-1 1 0,1 2 0,0 1 0</inkml:trace>
  <inkml:trace contextRef="#ctx0" brushRef="#br0" timeOffset="55599">26407 8200 12660,'-22'-57'-90,"17"-1"90,-18 29 0,-4 0-853,-1-30 988,-11 16 0,-6 2-489,13 9 1,-2 0 413,-10-2 0,-6 0 0,1 3-407,-2 3 1,-4 4 346,4 5 0,-6-1 0,-2 2 0,4 2-572,3 3 1,3 2 0,-7 1 589,1 2 0,-8-1 0,-2 1 0,0 2 0,6 0-18,7 2 0,5 0 0,-2 2 0,-7 2 11,3 1 0,-6 1 1,-6 2-1,-2 0 0,0 1 1,1 1-1,3-1 0,6 0-387,-3 1 0,6-1 0,1 2 0,-2 0 0,-7 2 376,6 0 0,-6 2 0,-4 0 0,-2 2 0,-1 0 0,0 1 0,3-1 0,4 1 0,6-1-221,-8 2 1,7 0 0,2 1 0,-1 1 0,-6 2 276,6-1 0,-6 2 0,-3 2 0,-1 0 1,1 2-1,0-2 0,4 1 0,5-2-184,-5 2 0,5 0 0,2-1 0,-1 1 1,-5 4 138,7-4 0,-5 3 0,-1 1 1,-2 1-1,0 1 0,3-1 0,2-2 1,5-1-79,-3 2 0,5-2 0,3-1 0,-1 1 0,-2 1 67,-9 5 0,-1 1 0,-1 1 0,1 0 0,4 0 0,-1 3 0,2 1 0,3-1 0,4-1 0,1-1 0,3-1 0,2 5 68,3 0 0,-1 5 0,4 0 0,7-4-68,3 6 0,11 1 30,12 1 0,8 4 0,4-4-30,8-5 0,7-3 0,2-4 0,5-1 0,1-2 0,13 2 0,2-3 0,7 0 0,3-2 0,-17-10 0,3-1 0,4 0 0,5-2 0,5 1 0,2-2 0,-3-1 75,6 1 1,-2-2-1,7 0-90,-12-5 0,5 1 0,5 0 0,0-1 0,-3-1 0,-4-1-7,4 0 0,-6-2 0,2-1 0,6 0-17,-6 0 0,6-1 1,3 0-1,2 0 1,0 0-1,-4-1 1,-4 0 38,-1 0 0,-4 0 0,-2-1 0,2 0 0,2 0 0,4 0 0,3 1 0,2 0 0,-1-1 0,-1 0 0,-4-2-80,-3-1 1,-3-1 0,-1-1 0,-1 0-1,1 2 98,2 2 0,0 1 0,-1 0 0,1-1 0,0-2-46,-1-2 1,-2-3-1,2 0 1,0-1-1,4 3 28,-6 1 0,4 1 0,1 1 0,1-1 0,0 1 0,-2-1 0,-3 0-1,7-2 1,-4-1 0,0-1 0,1 1 0,6-1 0,-8 1 0,4 0 0,3 0 0,2 0 0,0-1 0,-3 1 0,-2 0 0,-6-1 38,4 1 0,-7 0 0,-1-1 0,1 0 0,6-2-16,-2 0 1,5-2-1,3-2 1,2 0-1,0 0 1,-3 0-1,-4 0 1,-6 1-23,9-2 0,-9 1 0,-1-1 0,6-3 0,0-1 0,6-3 0,3-2 0,-2-1 0,-6 1 0,-8 1-30,-3-2 0,-8 1 0,0-5-15,4-5 0,2-6 0,-3 0 0,-8 1 45,0-10 0,-8-4-23,-8 8 1,-1-5-1,-4-1 1,-9 4-68,-15-14 0,-17 0-18,0 12 0,-9-6 0,-5-1 0,-3 2 0,2 8 40,0 9 1,0 6 0,-3 2-1,-7-2-56,7 5 0,-5-2 1,-4-1-1,-2-1 1,-2 2-1,2 1 0,1 4 1,4 3-123,-8 1 0,5 4 0,0 4 0,-3 1 0,-6-1-11,8 3 0,-5-1 0,-3 1 0,-3 0 0,-1 0 0,0 2 0,2 1 0,2 0 1,3 3 256,-7 0 0,3 3 0,2 2 0,0 0 0,-1 1 0,-4 0 0,5-2 0,-2 1 0,-3 0 0,0 1 0,-1-1 0,2 2 0,2 0 0,2 1 0,-2 4 0,1 0 0,-1 0 0,1 0 0,-1 0 0,1 0 0</inkml:trace>
  <inkml:trace contextRef="#ctx0" brushRef="#br0" timeOffset="72451">7153 13683 13739,'14'-28'0,"-10"-22"90,23 24 0,-24-30-1142,20 4 1232,-21-5-629,17-6 539,-13-2-90,0 33 0,0-2 0,-1-13 0,-2 0 45,-1 12 0,0-1 45,0-18 0,-1 2-90,-1 0 0,0 16 0,0 3 90,0 5 321,0 3-411,0 51 0,0 15 0,0 6-507,0-2 1,0 11 0,0-6 551,0-8 0,0 1-345,0 18 0,0 8 0,0-6-60,0-11 1,0-2 149,0 3 0,0 3 0,0-7-105,0-8 1,0-4-136,0-1 0,0 2-720,2 12 1,-4-1 762,-7-14 1,-2 1 406,2 20 0,-1-3 0,-13 1 0,16-22 0,0 1 0</inkml:trace>
  <inkml:trace contextRef="#ctx0" brushRef="#br0" timeOffset="72583">6880 14069 10771,'0'-36'180,"0"-3"-180,0 0 0,27-5-656,-20-1 341,30 10 1,6-1-414,-25 8 1,1-1 247,14-4 0,8-2 1,-4 2-1057,-4 3 1,0 1 1535,12-10 0,0 2 0,-11 11 0,0 1 0,0 1 0,1-1 0</inkml:trace>
  <inkml:trace contextRef="#ctx0" brushRef="#br0" timeOffset="72918">8008 13039 11760,'-50'0'810,"21"16"-630,-18-11 0,28 32-180,-23-18 0,14 19 0,2 11 0,-3-13 0,15 29-180,0-29 90,14 10-90,0-19 0,17-3 0,-13-4 90,31-5 180,-30-4-90,33-6 0,-15-3 0,2-19 270,7-9 0,-21-12 449,5-17-449,-9 18 0,-7-9-270,0 8 0,0 13-90,0-1-629,0 36 179,17 10-90,-13 16-225,18-9 1,5 0-405,-6 7 1259,11-3 0,2-2 0,3 1 0,13 8 0</inkml:trace>
  <inkml:trace contextRef="#ctx0" brushRef="#br0" timeOffset="73099">8588 13158 12390,'0'-21'630,"-17"4"-990,13 8-1259,11 5 180,27 1-181,17 18 1193,6-12 1,-4 12-1,3-15 1</inkml:trace>
  <inkml:trace contextRef="#ctx0" brushRef="#br0" timeOffset="74345">9777 12948 11940,'13'12'1799,"4"5"-1799,3 15-540,16 2-269,-17-9-181,20 5-2076,-8 0 1267,4 1-360,2-2 2159,4-1 0,1-2 0,1 0 0</inkml:trace>
  <inkml:trace contextRef="#ctx0" brushRef="#br0" timeOffset="74516">10318 13014 12480,'-39'-10'90,"-2"3"0,-3 7-842,-2 17 752,-5-13 0,25 17 0,-1 5-90,-12-1 0,-1 1-270,9 5 0,1 4-1149,-1-2 0,-2 3 1,4-3 518,5-1 1,1-1 989,-4 11 0,2-1 0,2 11 0,6-3 0</inkml:trace>
  <inkml:trace contextRef="#ctx0" brushRef="#br0" timeOffset="74733">10742 13062 11490,'27'-4'1530,"-2"3"-1351,4-3-89,-8 4-180,16 20 180,-15-15-539,21 28-91,-14-11-675,6 3 1,2 1 135,4 9-181,0-8 1,1-4 1259,0-7 0,11 0 0,-17-11 0</inkml:trace>
  <inkml:trace contextRef="#ctx0" brushRef="#br0" timeOffset="74866">11295 12938 12300,'-34'-22'180,"-3"5"-270,-3 8 90,-6 5-45,8 12 0,-2 4-724,9-3 0,-3 3 19,-6 9 1,-4 7-1,3-2-887,1 3 1,0 2 946,5-2 1,-3 3-1,3 0 690,-4 7 0,2 0 0,-1 2 0,1 2 0,1 1 0,-1 0 0</inkml:trace>
  <inkml:trace contextRef="#ctx0" brushRef="#br0" timeOffset="75506">5868 12632 11670,'0'-14'270,"0"0"0,0 1-180,0 3-540,0 1-1259,0 19-450,0 7 720,-13 18 1439,10-7 0,-11 1 0,14-8 0</inkml:trace>
  <inkml:trace contextRef="#ctx0" brushRef="#br0" timeOffset="75652">5987 12534 11400,'6'-11'90,"-5"23"-90,5 9-765,-12 11 1,-3 4-675,5 17-125,-3-14 0,0 2 1564,7 22 0,0-28 0,0 0 0,0 0 0,0 0 0</inkml:trace>
  <inkml:trace contextRef="#ctx0" brushRef="#br0" timeOffset="76099">11898 11512 12390,'23'-14'90,"-3"0"0,-2 6-90,-3 1 90,-3 4 0,-1 1 0,-1 2-90,5 21 0,-5 10-450,3 33-270,-9-9-1259,-2 1 1,-1 1-1689,-1 4 3667,1-11 0,-2-1 0,-16 4 0,-3-2 0</inkml:trace>
  <inkml:trace contextRef="#ctx0" brushRef="#br0" timeOffset="76235">12005 11969 12570,'12'-12'-2339,"-9"28"900,9 10-810,-12 30 1987,0-2 0,0 10 0,0-28 0,0 0 1</inkml:trace>
  <inkml:trace contextRef="#ctx0" brushRef="#br0" timeOffset="88970">5445 15867 12930,'0'-40'1439,"0"1"-989,0 3-361,0 3 271,0 0 90,0 13 0,0 3-360,16 36-180,5 14-180,0 1 0,0 3-277,-3-7 0,-1 2-488,6 17 1,0-1-451,-10-16 1,0-1 494,3 9 1,0 1 989,0-2 0,-2-2 0,8 17 0,-9-20 0,1-1 0</inkml:trace>
  <inkml:trace contextRef="#ctx0" brushRef="#br0" timeOffset="89154">5488 15432 12300,'-18'-34'899,"-5"-5"-899,8 12-2968,-1 0 180,31 38 2788,10 11 0,15 21 0,1 1 0</inkml:trace>
  <inkml:trace contextRef="#ctx0" brushRef="#br0" timeOffset="89350">5952 15720 11311,'1'-28'1888,"-1"1"-2697,0 34 179,0 14-269,0 24-1,18 6-1348,7 8-1023,9-13 3271,-15-16 0,-1-2 0,13 6 0,3-2 0</inkml:trace>
  <inkml:trace contextRef="#ctx0" brushRef="#br0" timeOffset="89632">6628 15716 11580,'-22'-30'1170,"17"1"-810,-38 7-1,37 4 91,-52 6-270,36 6-90,-14 11 0,-1 7-180,9 16 90,5-2 0,3 1 0,10 16 0,0 12 0,10-24 0,27 17-180,7-25 180,14 4-180,15-15 180,-27-6-180,22-3-90,-31-20-269,6-5-91,-24-23-989,-26-4 450,11 7-451,-25 14 1,-4 3 1619,10-5 0,-5 11 0,-1 2 0,0-6 0</inkml:trace>
  <inkml:trace contextRef="#ctx0" brushRef="#br0" timeOffset="89982">6857 15661 10681,'4'22'1439,"1"6"-1349,-2-10 90,5 13-180,-5-13 0,6 13 0,-4-13 0,2 5-90,0-2-180,0-5-90,5 5 180,-5-10 1,5 1-1,-7-9 90,3 0 90,-5-3 90,0-21-180,-1 16 360,1-59-1,0 35 1,0-12 0,0-2-290,1 0 380,4-11-90,-2 26 0,2 3 0,2 8-1,2 7-89,10 4-270,-5 6 470,9 0-560,-6 24-1439,16 11 0,-7 13-2428,11 5 4047,-6-12 0,1 2 0,2 1 0</inkml:trace>
  <inkml:trace contextRef="#ctx0" brushRef="#br0" timeOffset="90401">8690 15575 12480,'-17'0'719,"2"0"-359,8 0-180,2-13-270,23-4-180,18-16-944,-2 13 0,4 2-894,-3 1 1,1 2 2107,5-2 0,0 2 0,-8 5 0,0 1 0,0 1 0,1 0 0</inkml:trace>
  <inkml:trace contextRef="#ctx0" brushRef="#br0" timeOffset="90566">9162 15822 12390,'-11'-20'90,"29"-4"-1439,16-24-900,18 12-1993,2-2 4242,-7 13 0,6 1 0,1 3 0</inkml:trace>
  <inkml:trace contextRef="#ctx0" brushRef="#br0" timeOffset="91182">10318 14886 10861,'0'-22'989,"-7"-2"-719,5 9 180,-5 2-450,30 9 90,-18 27-90,38-17 45,-29 26 0,-1 4-135,25-7 90,-20 2 0,0 4-225,3-8 0,0-1 45,11 13-45,-4-11 0,0-2 45,2 0-359,18 0 269,-24-18 180,6-4 180,-14-4-90,-4-24-90,-3 18 360,-5-60 0,-1 40 44,-1-10 1,-4-1-225,-17 1 0,14-5 0,-14 18 0,19 3 0,-11 11-270,8 26-270,9-11-494,3 24 0,2 4-316,9-7-93,-1 2 0,-1 2 1353,-1 4 0,18-2 0,-10 0 0</inkml:trace>
  <inkml:trace contextRef="#ctx0" brushRef="#br0" timeOffset="91466">11065 14834 10321,'0'11'1349,"0"10"-1349,19 13 45,-10 2 0,2 0-45,30 3 0,-21-1 0,-2-1 90,4-6 450,9 8-450,-18-22-90,8-3 0,-10-37 0,-7-2-90,-4-25 45,1 15 0,-2-1-225,-15-22-1451,15 7 0,-1 0 461,-27-9 540,27 24 1,1 1 719,-11-6 0,12 7 0,0 3 0</inkml:trace>
  <inkml:trace contextRef="#ctx0" brushRef="#br0" timeOffset="91799">11717 15119 10141,'8'-16'1080,"2"13"-811,-1-39 1,1 17-45,-2-10 0,-1-3-45,4-14-1045,0 1 1,-1-1 954,1-11-30,-5 17 0,-1-5 0,0 4-15,-2 10 0,-1 0 165,1-10 0,0-4 0,-4 5-121,-7 12 1,-2 2 135,1-19 0,-2 1-225,-11-3 0,-7-5 0,25 29 734,-11 10-644,2 9 251,10 34-341,-9 23-90,12 15-1366,7-11 0,6 0 1186,0-17 0,3-1-90,4 12 1,3 0-51,-1-12 0,2-3-445,-4 0 1,0 0-1,1-1 1,1-1 854,2-1 0,0 0 0,2-3 0,0 0 0,2-1 0,-1 0 0</inkml:trace>
  <inkml:trace contextRef="#ctx0" brushRef="#br0" timeOffset="92183">12948 14321 11850,'-24'-10'900,"18"1"-720,-40 6 269,0 17-449,0-10 45,11 20 0,2 4-45,2-4-45,12 10 0,3 2 45,4 1-90,5 10-89,7-17-91,0-3 180,0-3-270,23 1 270,4-10 0,20-2 180,-1-10-180,-23-21 180,10 13-90,-30-34 180,18 22 90,-19-20 90,6 10 89,-8-7-359,0 9-270,0-5-449,0 40-541,18 18 91,4 13-226,-2-11 1,1-2-315,12 0 1619,-2 4 0,-9-14 0,-1-2 0</inkml:trace>
  <inkml:trace contextRef="#ctx0" brushRef="#br0" timeOffset="92516">13183 14448 10321,'3'-12'990,"-1"-1"-721,1 12-89,1-4 0,8 18-180,-4-10 0,12 23 0,-11-9-90,9 13 90,-9-13-450,6 7 91,-9-16-1,1 2-450,-2-4 541,-1-6 179,3-15 90,-1-11 90,4-24 89,-2 6-832,1-4 923,-2 17-114,0 1 294,0 6 90,1 4-180,-1 9-180,1 5-1,8 6 459,-3 15-548,13 13-90,-7 7 0,6 9-720,4 6 90,-5-10-629,-4-9 0,1-1-540,4 2 1799,8 3 0,-10-24 0,-1-4 0</inkml:trace>
  <inkml:trace contextRef="#ctx0" brushRef="#br0" timeOffset="92882">13830 13638 11131,'0'17'2338,"18"-1"-2248,-14 29 90,30-3-180,-31 4 0,18-9 0,1 1-503,-6 21 503,7-11 0,1-1-90,-3 5-45,-4-15 0,0-3 45,1-2 255,4 1-345,-6-20 84,-4-6 6,6-22 90,-8 10 90,11-51-90,-10 31 180,4-17 0,0-1 89,0 7 91,15-15-270,-18 40 75,10 4-75,-9 7-270,10 55-270,-12-25-225,-4 15 1,-1 2-495,-4-8-2519,-1 22 3688,-25-30 0,17 4 0,-17-16 0</inkml:trace>
  <inkml:trace contextRef="#ctx0" brushRef="#br0" timeOffset="93116">12740 13282 11311,'0'-44'1259,"31"0"-855,-9 16 1,4 3-639,4 5 1,4 2 278,13-9 0,-1 3-135,13 5 0,-12 8 0,0 3-90,4 5-180,8 27-989,-17 24 180,-22 15-1052,-6-5 0,-3 2 2221,-8-18 0,-5 0 0,-6 18 0,-5 0 0,-3-16 0,-1 1 0</inkml:trace>
  <inkml:trace contextRef="#ctx0" brushRef="#br0" timeOffset="93499">9945 16489 11490,'-46'25'900,"8"-4"269,12-8-809,35-27 0,13 11-225,4-20 0,6-7-1341,23 1 1,6 1 1265,-26 4 0,0-2 0,6-1-42,3 2 0,6-2 0,3 0 0,0 0 0,-4 2-421,-3 2 1,-2 1-1,1 0 1,5-2 389,-3 1 0,5-2 0,3-2 0,2 0 1,-1 1-1,-1 0 0,-5 3-322,4-2 1,-5 3 0,0 0 0,0 0-1,4-1 320,2-2 0,2-1 0,1 0 0,2 0 0,0-1 0,1 1 27,-6 3 1,2-1 0,1 0 0,0 1 0,-1 0 0,-1 0 0,-1 2-220,-3 0 1,-1 0 0,-2 2 0,0-1-1,4 0 1,3-1 236,-2 1 0,4-1 0,3-1 0,3-1 0,-1 1 0,1 0 0,-3 1 0,-2 1 0,-4 1-58,2 0 1,-5 2 0,-1 0 0,-1 1 0,3 0 0,4-2 17,-2 2 0,4-2 0,2 0 0,2 0 0,1 0 0,-1 0 0,-1 0 0,-4 2 0,-3 1 10,12-4 0,-6 3 0,-2 1 0,3-1 0,7-2 0,-13 5 0,6-2 0,3-1 0,4 0 0,0 0 0,1 0 0,-1 0 0,-4 1 0,-3 1 0,-5 1-4,3 0 1,-6 1 0,-4 1 0,1 0 0,2 0 0,6-1-47,0 0 0,5-1 0,4-1 0,3 1 0,-1-1 0,0 1 0,-4 0 0,-5 2 0,-6 1-11,13-2 1,-9 1-1,-2 2 1,5-1-195,-6 1 0,5 0 0,1 0 0,0 0 0,-4 1 1,-6 0 44,9 0 0,-7 2 0,2-1-487,-1 1 0,5-1 0,-3 0 0,-7 2-352,-2-1 1,-5 2 1048,6 0 0,-7 0 0,-18 2 0,-13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2:49:23.514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2478 860 7664,'0'-27'9830,"0"1"-1747,0 0-5405,0 3-1090,0 1-769,0 6-234,0 4-236,0 4 822,0 2-1171,0 3 0,0 25 0,0 3 0,0 28 0,0 3 0,0-23 0,0 2 0,0 5 0,0 1 0,0 3 0,0 2 0,0 3 0,0 0 0,0 3 0,0-1 0,0-2 0,0 4 0,1 4 0,0 4 0,-3-3 0,-6-4 0,-1 0 0,7-2 0,3 4 0,-5-8 0,-11-12 0,0-4 0,12 26 0,-20-9-949,20-9 372,-18-9-1178,8-7 737,-14-11-1255,6-23 376,-1-8 1454,6-24 1,3-7-39,-3-14 581,8 16 0,0-8 0,2 5-178,3 6 1,2-2 403,7-7 0,2-5 0,-1 4 117,-6 3 0,4 1-84,11 3 0,9-6 1,2 1-1,-5 5 376,-4-1 0,3 1-742,15-7 1,9-2-1,-5 8-455,-12 19 0,1 4-53,17-9 1,2 5-1116,4 8-463,11 6-358,-25 33 1088,-6 5 1151,-10 28 1,-5 10 557,-8-24 1,-1 3 22,1 15 0,0 7 0,-6-5 475,-10-10 1,-4-1-297,3 4 0,-1 5 0,-3-5 189,-6-6 1,-3-3 3,-1 12 1,-1-2-386,6-19 0,-1-2-705,-1-1 0,0-2-1062,-18 21-352,12-20 0,0-1 1372,-9 7 1,-9 3 0,19-21 0</inkml:trace>
  <inkml:trace contextRef="#ctx0" brushRef="#br0" timeOffset="1433">3708 1628 4246,'-27'0'450,"6"0"-270,2 0-180,4 0 90,-2 0-90,-8 15 1174,5-12-954,-13 29 1367,16-9 167,-7 18 379,16-8 442,0 9 147,7-23 95,23 7-2406,5-16-301,27-6-1354,-11-1-458,15-3-342,-26-17 622,22-5-199,-32 0 883,9-4 700,-26 15 1467,1 15-593,12 5-425,5 24 855,11-16-1683,0 7 326,-4-22-2016,3 7 608,5-9 977,2 0 1,3 0-1,0 0 1</inkml:trace>
  <inkml:trace contextRef="#ctx0" brushRef="#br0" timeOffset="1649">4595 1011 5865,'0'-35'9830,"1"4"-3040,-1 9-4204,1 5-924,-1 7-804,0 23-245,0 4-154,0 24 2703,0-1-3162,16 6-609,-12 6 562,12 4-514,0 2 49,-12-1 378,25 0-742,-20-20 1,-1 0-252,9 19 181,0-11 0,-1-2 205,-6 4-533,15 12 1258,-15-26 1,-2-1 0,-2-5 0</inkml:trace>
  <inkml:trace contextRef="#ctx0" brushRef="#br0" timeOffset="1816">4542 1530 4696,'-9'-15'8555,"3"-2"-4868,6 6-581,23-8-4071,-17 8 729,57-5-1998,-38 10 195,36 0 2057,-22 5 1,4 1-1,2 0 1</inkml:trace>
  <inkml:trace contextRef="#ctx0" brushRef="#br0" timeOffset="2154">5530 1493 4786,'-50'0'810,"-4"0"-720,10 15 1051,1-12-1127,15 27 1875,3-27-1916,11 31 1963,-9-20-866,20 17 1713,-10-1-748,13-8-298,26 14-514,-19-18-1537,23-5 0,4-2 432,-9 0-1794,34-3 694,-7-6-1797,-13-2 924,24-18-222,-31 0 2627,12-18-173,-24 18 1038,0-8-1893,-14 17 408,-3 12 533,19 13 1,-17 14-1,17 2 1</inkml:trace>
  <inkml:trace contextRef="#ctx0" brushRef="#br1" timeOffset="3849">6653 885 11041,'0'-28'539,"0"2"-449,0 4 810,-15 2-810,1 27 0,-5 16-90,9 20-1291,0 15 1201,7-2 90,-13 5 0,13-28 0,1 2 0,-5 16 0,0 0 0,4-13 0,0 0 0,-2 23 0,1-2-135,3 3 135,-1-18 0,1-2 0,1-2 0,0 2-360,0-24-1079,0-7 1529,17-49-90,-13 12-442,11-7 0,-1-1 532,-10-9-180,28-3 1213,-15-1-1123,7 17 0,2 1 0,8-13 0,-5 19 0,0 2 90,5 0-180,19 11 180,-25 20 52,6-6-142,-10 57 90,-10-33-45,-6 13 0,-2 3-45,-3 1 0,-15-7 0,-1 0 0,6 3 0,-35-1 0,-7-3 0,14-5 0,-16-4 0,-3-5 120,9-9-1200,9-7 1,0-1-180,-2-4 1259,-8-1 0,23-21 0,3-5 0</inkml:trace>
  <inkml:trace contextRef="#ctx0" brushRef="#br1" timeOffset="4233">7380 1470 9242,'-19'12'270,"-4"9"-270,-23-7 0,9 6 90,11 2-180,-6-4 90,28 0 0,-28 9 0,30-8 0,-10 11-360,38-15 0,-19 1 90,49-8 90,-31-5 90,26 0 90,6-3 90,-15 0-90,-7-8 0,-2-3 360,2-8 719,12-17-449,-27 19-270,3-9-450,-14 16 90,-4-3 0,-2 23-1619,-2 7 360,-1 18-361,24-19 1620,-18 9 0,46-22 0,-18 8 0</inkml:trace>
  <inkml:trace contextRef="#ctx0" brushRef="#br1" timeOffset="4749">8245 1333 9781,'-16'-11'0,"12"3"90,-31 3-90,12 4 0,-17 22-90,8 8 180,12 12 0,10 2-90,10 6 0,0-9-226,24 11 226,-18-15 0,39-4 0,-40 0 0,36-5 0,-36-3 90,28-2-90,-29 0 0,19-8-360,-20-2-359,-14-8 539,-12-21 90,-18-2 0,20-18 90,-6 19 226,24-14-226,14 7-90,-6-3 135,24 11 0,4 4-225,-8 5 90,14 1 0,2 1 0,2 4-90,-5-1 1,1 1-1,6 0 90,-1 0 0,1 0 90,0-2 0,-4-3 0,-2-1 180,-5-5 179,11-17-179,-23 10 630,-2-23-810,-14 17 180,-3-11 359,-27 7-449,18 9 0,-56 1-90,37 13 45,-10 12 0,-1 2-45,0-3 0,14 21 0,2 4 0,-3-3 0,12 35-1439,22 0-180,-6-13 1501,20-16 1,5-1 0,3 10 0,0-22 0,0 1 0</inkml:trace>
  <inkml:trace contextRef="#ctx0" brushRef="#br1" timeOffset="5234">10205 806 10411,'-19'-17'180,"-9"6"0,11 3-90,0 22 0,-6 27-90,11 9-863,3 1 1,0 3 907,2-18 0,2 2-75,1 15 0,0 8 0,2-6 75,0-10 0,3 0-765,3 9 1,2 5-1,-1-7 270,-3-16 1,0-1 449,6 19 0,2-1 0,3 0 0,-6-20 0,1-1 0</inkml:trace>
  <inkml:trace contextRef="#ctx0" brushRef="#br1" timeOffset="5532">9810 1510 8252,'-6'-31'0,"2"0"0,4 4 0,18-7 0,15 13-1187,10-1 1277,10 14-90,-9 5 0,5 1 0,-13 11 0,1 0 0,22-4 44,-10 19 1,-1 3-134,8-4 133,-13 9 1,-2 2-45,3 1 0,5 10 270,-23-17 360,-5-3 373,-6-3-1093,-6-6 0,-3-3 180,-26-30-180,14-14 0,-15-17-360,13 11 1,2-1-181,3-14-90,-6 8 1,5 0 477,28-6 1,-18-10 0,19 24 0</inkml:trace>
  <inkml:trace contextRef="#ctx0" brushRef="#br1" timeOffset="5949">11097 1450 9602,'-48'0'0,"-6"0"89,11 0-178,-3 0 178,12 18-89,0-14 0,14 21 0,0 3 0,-8-4 45,11 9 0,5 3-45,2 0-90,4 21 90,30-26-269,-17 5-91,44-17-180,-26-5 180,24-7-449,13-3 629,-14-4 135,-8-10 0,-1-1 45,2 6 270,-10-21 0,-4-4-1,-4 8 271,-2-30 180,-16 9-450,-5 12 89,0-15-359,-19 24 0,14-2 0,-25 16 0,27 21 0,-8 12 0,11 11-269,17 15-541,-13-18-539,27 21 359,-12-26 990,-1 5 0,14-17 0,-13-2 0</inkml:trace>
  <inkml:trace contextRef="#ctx0" brushRef="#br1" timeOffset="6284">11417 1565 8792,'1'-11'180,"2"2"-180,0 9 0,1 15 90,3 5-90,-1-1 0,6 29-90,-5-30 180,5 35-180,-5-31 180,2 6-90,-2-19 90,-1 5-90,0-12 90,1 6 0,-2-8-90,8-17-90,-5 12 90,10-48 0,-7 29-361,6-31 721,-6 20-180,0 0 0,-1 4-180,0-3 0,-2 12 180,1 3-180,-5 14 0,2 21 720,-3-12-630,1 34-180,4-3 90,0 11-810,11 18-359,-2-26 1169,0-7 0,2-2 0,10 1 0,12 8 0</inkml:trace>
  <inkml:trace contextRef="#ctx0" brushRef="#br1" timeOffset="6608">12467 1397 10141,'-29'-19'90,"-15"3"90,13 3-180,-10 7 0,-16 3 0,24 18 90,-17 8-90,26 8-90,3 4 180,14-7-180,7 2 90,0 2 0,25 16 90,-19-9-90,17-7 0,3-2 0,5 4 45,-7-7 0,0-1 45,5-1 450,2 4 89,-28-11-629,10-7-90,-34-3 0,-9-5-359,-13-18-361,-1 11-179,12-11-990,2 0 1979,-4-1 0,18-13 0,-1 4 0</inkml:trace>
  <inkml:trace contextRef="#ctx0" brushRef="#br1" timeOffset="7015">12810 1565 9422,'0'-10'809,"-19"1"-629,14 1-180,-52-4-90,30 6 180,-29-1-90,24 27-90,15 5 90,7 24 0,10-10 0,0 1-360,23-4 180,8-9-45,-3-9 1,4-2 224,18-4-45,-16-4 0,0-1 45,7-6 90,8 3-180,-20-4 180,-5-20-90,-5 14 90,-4-45 359,-7 32 361,-4-39-270,-4 29-181,-17-17-449,-2 25 180,-2-6-90,-9 19-90,26 19 90,-11 17 0,15 10-449,0 18-631,22-21-89,-17 10-270,23-23 0,3-3 1439,-6 8 0,31 5 0,-20-14 0</inkml:trace>
  <inkml:trace contextRef="#ctx0" brushRef="#br1" timeOffset="7236">13525 1521 10501,'-18'-21'810,"14"4"-721,-32 5 271,32 4 360,-33 4-630,17 1 0,-17 25-180,10 9 90,5 11 0,14 19 0,1-22 0,13-5 0,6-1-360,16 4-1576,10 9 947,8-21-181,-9-4-89,4-4 1159,22-5 0,-12-6 0,-18-5 0,0 1 0</inkml:trace>
  <inkml:trace contextRef="#ctx0" brushRef="#br1" timeOffset="7632">14255 957 10861,'-26'-20'360,"5"3"269,4 10-359,1 2-270,-5 24 90,1-1 0,7 42-90,1-13-580,2 0 1,2 3 579,5-17 0,0 1 45,-1 23 0,0 0-45,2-22 0,0-2-45,1 9 0,2 0-405,8-5 1,1-1-91,-6 16-45,6-14 1,-1-2 44,-9-1-719,0 12 629,0-29-359,0 3 1978,-20-16-359,-4-20-180,-20-12-270,20-11 947,-12-3-768,32 7-89,-23-3-270,25-1 0,-9 0 0,11 1-90,0 4 90,0 2 90,23-3-90,-17 12-180,56-2-449,-37 18 89,11 1 0,2 5-89,3 14-946,10-10 1575,-14 25 0,-1-26 0,1 12 0</inkml:trace>
  <inkml:trace contextRef="#ctx0" brushRef="#br1" timeOffset="7798">14572 1506 8882,'6'4'540,"-1"3"-450,-3-4-90,1 4 0,-2 0 0,0 10 90,-1 0-180,0 8 90,0 7 0,0-8 90,0 20-450,0-20-1259,15 13 179,-11-18 1440,10 2 0,5-10 0,4-1 0</inkml:trace>
  <inkml:trace contextRef="#ctx0" brushRef="#br1" timeOffset="7966">14700 1084 9602,'-13'-19'-90,"10"3"90,-9 5 0,12 6-90,0 17-540,0 11-539,23-3 89,-17 26 1080,38-25 0,-39 23 0,15-11 0</inkml:trace>
  <inkml:trace contextRef="#ctx0" brushRef="#br1" timeOffset="8250">15170 1464 9602,'-20'-18'809,"-3"4"-359,-21 14-450,0 0 0,19 17 0,-13-13 0,25 45 0,-6-29 90,10 39-180,9-29 90,0 8 0,23-5 90,3-12-180,25 5 90,-14-13 90,0-6-90,-7-1 0,-6-25-90,-6-8-630,-9-24 91,-9 7-721,-23-16 451,-2 26 899,2 6 0,0 2 0,-1-1 0,5-5 0</inkml:trace>
  <inkml:trace contextRef="#ctx0" brushRef="#br1" timeOffset="8598">15400 1466 8882,'9'18'989,"-1"0"-719,-2 13-270,-3-6 0,0 23 0,-2-17 0,1 19 0,1-21 0,-1 4 90,3-16-90,-3-1 0,4-4 90,-2-3-180,1-4-180,4-2 270,-2-3-90,11-20 90,-2-6-90,6-13 270,10-18 90,-8 19 90,-2 5 0,0 1 89,3-2 1,15-14-360,-20 33-90,4-1 0,-7 16 0,-4 0-90,4 17-809,-8 11-4138,-1 23 5037,-4-6 0,-3 2 0,0-14 0</inkml:trace>
  <inkml:trace contextRef="#ctx0" brushRef="#br1" timeOffset="8715">16915 1693 11850,'28'-7'-1170,"-5"5"1,-11-5 0,-5 7 0</inkml:trace>
  <inkml:trace contextRef="#ctx0" brushRef="#br1" timeOffset="13374">16872 1246 11400,'-16'2'-1079,"1"-1"-90,0-1-270,2 0 1439,4 0 0,4 0 0,3 0 0</inkml:trace>
  <inkml:trace contextRef="#ctx0" brushRef="#br1" timeOffset="14736">18482 1176 9512,'-15'-6'0,"11"1"90,-11 26-90,15-1 0,0 25 89,0-2-89,-3-3 0,-1 2-637,3-8 0,0 1 637,-3 14 0,1-1 0,2-12 0,2-2 0,-1 1 0,0-2 0,0 32 44,-1-25 1,2 0-45,13 17-104,-12-16 1,0-3 103,13 0 88,-15 13-88,0-34 0,-16 2 0,-2-17 0,-2-17 0,-12 11 828,27-33-828,-30-1 0,16-13 0,4-7 0,1-3 34,5 26 0,2-1-64,1-12 0,2-6 0,6 5 30,10 11 0,4 0-45,1-24 0,4 1 90,4 28 0,4 2 90,17-19 0,0 4-225,3 12 180,-5 11 0,-2 5-90,-8 14 0,2 17 2,-14 12 88,-13 22-90,1-5 0,-10 4-90,-24 0-900,18-11 990,-13-8 0,-5-2 0,0 0 0,-21 3 0</inkml:trace>
  <inkml:trace contextRef="#ctx0" brushRef="#br1" timeOffset="15306">19218 635 9602,'0'50'1619,"0"2"-1440,0-3-1265,-8-3 1,-2 3 1085,8-10 0,-1 1 0,-12 14 0,-1 4 0,14 0 0,1-1 0,-5-14 0,-1 1 0,6 0 0,2 4 0,-1-5 0,0-6 0,0-2 0,0 18 0,0-3 0,0 0 0,0 6 806,16-29-806,-12-9 383,11-5-473,-15-6 90,8-3 0,4-27 0,9-8-90,-1-15 448,-1 1-358,-1 10 0,-1 2 0,1 2 0,5 6 0,-7 0 0,11 14 0,-11 0 0,5 11 0,1 21 894,-7 8-894,16 27 0,-13-10 0,-1-15 0,1-2 0,1 4-90,21 13 90,-15-31-359,11 10-91,3-24 540,-7 7-180,21-29 180,-24 16-45,-5-21 0,-3-4 405,2 7-46,-8-13 1,-1-1-495,-5 15 270,1-23-180,-9 58 90,-1 5-90,0 19 0,-13 10 0,10 5-90,-9-13-1799,12 25 540,0-34 1349,17 14 0,3-26 0,18 2 0</inkml:trace>
  <inkml:trace contextRef="#ctx0" brushRef="#br1" timeOffset="15468">20050 1203 9062,'-16'-31'-90,"13"4"90,-13 5 0,6 10-450,7 25-359,13 15 89,-4 16 720,11-13 0,4-1 0,3 12 0,-3-15 0,0 1 0</inkml:trace>
  <inkml:trace contextRef="#ctx0" brushRef="#br1" timeOffset="15722">20368 1748 8162,'18'13'540,"1"-2"-360,7-2-90,-4-4-90,14-3 90,-16-19 0,13-3-90,-16-1 90,3-24 0,-13 27 0,-1-23-90,-6 11 0,0 9 0,-22-8 0,2 19 0,-22 0 0,9 10 0,12 22 0,-3 8-270,22 26-450,-8-10-1259,30 13 1979,-15-26 0,33 6 0,-16-15 0</inkml:trace>
  <inkml:trace contextRef="#ctx0" brushRef="#br1" timeOffset="16065">20840 1709 8792,'0'38'0,"0"3"0,0-11-90,0-1 90,0-12 0,15 0 90,-11-1-90,21-3 0,-14-4-90,13-5 180,-9-27-90,11-6 0,-11-15-569,10 1 659,-10 10 180,2-2 0,-1 4-90,3-4 629,-4 18-629,0-8-180,-8 23 0,3 11 929,-4-5-1019,5 34 90,-3-19 0,2 21 90,1-7-2249,9 19 540,-2-11 1538,10 12 1,-3-18-1,4 0 1</inkml:trace>
  <inkml:trace contextRef="#ctx0" brushRef="#br1" timeOffset="16515">20208 1394 8882,'28'-28'720,"-21"0"-271,51-1-269,-30 0-135,19 3 0,4 0-45,6-7-2099,-2 4 1,-1 2 2098,-5 8-90,-10 8 0,-1 2 839,1 4-2818,15 27 90,-32 0 1934,-3 27 1,-15-3 0,-4 5 0</inkml:trace>
  <inkml:trace contextRef="#ctx0" brushRef="#br1" timeOffset="17282">22615 1418 9062,'0'-11'-90,"0"0"360,-18 5-90,14 0-270,-33 5 90,5 0 90,-11 17-135,11-4 0,2 0 45,-6 9 45,7 5 0,4 1-45,8-8 0,0 13 0,9 2 0,28-8-180,12 12 180,18-24 0,-9-10 0,1-1 0,14 2 45,-9-13 0,-1-3-1016,6 7 926,-22-11 0,-1-3 1034,10 2-629,-16-13-360,-4 5 0,-14 4 0,-27 6 0,-3 8-90,-13 2 180,16 19-90,1 7-90,18 9 180,-7 3-90,10-5 0,0 4 0,0 1 0,0 14 0,0-11 0,13 16 0,-10-25 0,11 10 0,-14-22 1061,0 1-5379,0-8 4318,0-23 0,0 13 0,0-17 0</inkml:trace>
  <inkml:trace contextRef="#ctx0" brushRef="#br1" timeOffset="17582">23122 1443 8882,'0'38'90,"0"5"-90,0-9 90,0 4-90,0-8 0,0 0-90,0 12 90,0-10-1529,0 14 359,0-23 1170,0 2 0,0-15 0,0-2 0</inkml:trace>
  <inkml:trace contextRef="#ctx0" brushRef="#br1" timeOffset="17738">23318 1161 9062,'0'-21'-180,"-17"4"180,13 5-1349,-13 22 1349,33 10 0,7 25 0,16 4 0</inkml:trace>
  <inkml:trace contextRef="#ctx0" brushRef="#br1" timeOffset="18068">23655 1428 9332,'0'6'90,"-15"3"0,11 2 0,-24 3-180,25 0 90,-24 3 0,12 10 0,-1-3 90,-4 16-90,18-16 0,-6 15-180,25-18-270,-13 4 0,35-11 180,-19-3 0,21-4 180,-7-3 1,2-4 89,0 0 0,10-18 179,-13-7 721,4-25-270,-18 9-613,-9-2 613,-2 13-271,-8 4-359,0 1-90,0-1 90,-17 14 0,13-4-180,-12 31-989,16 5 90,0 25 359,0-8 720,21 13 0,9-24 0,22 8 0</inkml:trace>
  <inkml:trace contextRef="#ctx0" brushRef="#br1" timeOffset="18332">24313 1537 10231,'-20'-14'0,"14"-4"0,-29 17 0,19-5 0,-1 25 0,5 7 90,12 10-90,0 1 0,0-11-90,23 0 180,-17-2 0,42-3-90,-13 0 90,10-11-90,11 0 0,-27-10 0,5-21-90,-23-4-90,-2-22-360,-9 12-2698,-18-7 3238,-3 16 0,-2 5 0,7 10 0</inkml:trace>
  <inkml:trace contextRef="#ctx0" brushRef="#br1" timeOffset="18965">25113 1576 9871,'-51'-12'90,"-1"3"-90,12 29 90,-1 9-90,27 11 0,-1 2 0,15-11 0,0 2 0,0-3 0,24 9-90,-17-13-225,23-9 1,5-4 134,-9 1 45,19-7 0,2-7 45,-7-14 90,-2 3 0,-2-5 0,-7-23-45,-8 8 0,-1-2 45,-1-12 45,-7 0 0,-3-2-45,-1-14 569,-5 16 1,-1-6 0,-1 4-469,0 8 0,-1 1-101,1-8 0,-2-4 0,1 6 0,0-10 315,0 18 0,0 4-225,0 11 180,0 27-225,8 22 0,1 9-135,-5 29-557,9-6 1,0-1 646,-10 5 45,6-11 0,0-1-135,1 6 45,-6-23 0,2-1 135,9 7-180,-7-5 473,7-7-473,-3-4 0,-1-7-180,0-3 180,4-5 0,-5-4 1427,11-3-1337,-9-21-89,14-6 178,-10-11 1,9 1-90,-1-2 90,-5 11 0,6-7-180,-13 12 270,0 9-270,-8 22 90,-3 16 0,-1 11-270,0 11-719,0-19-1530,2 17 990,1-23 1529,3 3 0,1-12 0,2-4 0</inkml:trace>
  <inkml:trace contextRef="#ctx0" brushRef="#br1" timeOffset="19116">25938 1355 9602,'0'-21'-90,"0"4"180,0 5-90,0 5-1350,0 2 631,0 24 719,17 5 0,5 2 0,16-6 0</inkml:trace>
  <inkml:trace contextRef="#ctx0" brushRef="#br1" timeOffset="19316">26333 1528 9422,'-20'-30'1799,"-1"0"-1799,-19 14 90,4 4-90,2 28 0,5 16-90,12 8 180,8 9-956,9-10 596,0 0-1650,18 13 841,-13-16-360,33 6 1439,-33-21 0,41-10 0,-13-3 0</inkml:trace>
  <inkml:trace contextRef="#ctx0" brushRef="#br1" timeOffset="19665">26597 1095 9691,'2'-26'1530,"1"6"-1261,-2 10 91,2 6-90,-1 4-180,0 22 180,0-1-270,-1 12 0,0 3 0,0 16-551,0-1 0,0 2 641,-1 13-135,1 0 0,1 0 45,0-4 0,1-8 0,1-5 0,3-15 0,7 7 0,-3-27 0,4-3 0,-1-10 0,1-1 90,3-16 0,0 12 179,3-32 1,-1 31 1102,7-32-1372,-10 18 90,5-4-90,-14 1 0,-1 20 0,-4-7-90,-1 9 90,-1 14-629,0 8-271,-1 9-2338,0 20 1259,0-16 1811,-21 14 0,15-14 0,-15-1 0</inkml:trace>
  <inkml:trace contextRef="#ctx0" brushRef="#br1" timeOffset="19799">25985 2194 12030,'-6'0'-450,"0"0"-3687,2 0 4137,2-15 0,0 11 0,2-11 0</inkml:trace>
  <inkml:trace contextRef="#ctx0" brushRef="#br1" timeOffset="26516">8318 5767 8252,'0'6'1799,"0"-2"-1349,0 0-180,16-4-90,-12-14-180,31-5 90,-12-22-180,2 10 90,9-3 0,-30 9 0,25 0 0,-20 2 90,12-9 180,-9 11-270,-2-12 0,-5 20 179,-2-3-269,-3 30 90,0 10-89,0 16-1441,-13 23 91,10-20 1439,-10-1 0,-2 2 0,-3 10 0,3-18 0,-1 1 0</inkml:trace>
  <inkml:trace contextRef="#ctx0" brushRef="#br1" timeOffset="26684">8335 6280 9871,'39'-21'990,"2"-15"-1035,-8 21 0,0 1-512,20-23 557,-5 12 0,0 1-1889,10-6 1889,-5 6 0,2 3 0,-22 8 0,-1 2 0,13-3 0,-1 0 0</inkml:trace>
  <inkml:trace contextRef="#ctx0" brushRef="#br1" timeOffset="27168">10063 5128 10591,'0'-6'630,"0"0"-630,0 29 0,-12 10 0,10 16-45,-5-12 0,2 1-405,5 12-765,0 5 1,0 3 495,0 0 719,0-3 0,0-2 0,0-6 0,0 12 0</inkml:trace>
  <inkml:trace contextRef="#ctx0" brushRef="#br1" timeOffset="27299">9827 5713 8072,'0'-37'90,"23"8"-449,-18 5-541,59 10-89,-37 0 880,36 7 1,-22 2 0,1 5 0</inkml:trace>
  <inkml:trace contextRef="#ctx0" brushRef="#br1" timeOffset="27650">10628 5580 9062,'-15'-11'450,"-6"2"-450,-17 9-90,16 17 180,-11 5-90,21 10 90,-4 11-90,7-15 89,32 22-178,-17-27-46,23-5 0,6-5-45,-8-6 135,11-3 0,3-2 45,1-2 0,-9-8 0,-1-4 90,0-11 45,-10-4 0,-4-2 224,-6-7 361,-1-18-630,-11 32-90,-19-10 0,1 18 0,-5 18-360,10 11-539,13 27-181,17-9 1080,10 13 0,8-21 0,4 6 0</inkml:trace>
  <inkml:trace contextRef="#ctx0" brushRef="#br1" timeOffset="27915">11332 5597 10051,'-18'-11'90,"-1"2"-90,-2 23 0,7 5 0,14 16 0,20-15 0,-15 13 0,37-30 0,2 20 90,1-21-90,15 6 0,-43-23-90,13-3 90,-27-16-180,8-1-3598,-61 3 3778,23 13 0,-8 12 0,-1 3 0,-1 4 0</inkml:trace>
  <inkml:trace contextRef="#ctx0" brushRef="#br1" timeOffset="28050">10923 6205 6094,'14'0'0,"-3"0"0</inkml:trace>
  <inkml:trace contextRef="#ctx0" brushRef="#br1" timeOffset="28704">12560 5405 9332,'-2'-25'-90,"1"2"719,1 6-269,0 4 720,0 4-811,17 5-269,-13 16 270,29 12-270,-19 25 90,4-7-135,-7-9 0,-3 1 45,-6 5 90,7 15-90,-9-5 0,0-14 90,0 17 0,0-27 0,0 4-180,-18-18 180,13 0-90,-27-9-90,15-17 90,0-10 0,5-29-90,12 4-398,0-11 398,0 11 90,23-3 90,-17 0-135,16 27 0,0 0 45,-17-23 0,38 6 0,-17-4 0,12 17 0,5 2 0,-21 20 0,5 5 0,-12 21 0,-4-14 0,-5 36 90,1-7-90,-6 9 0,2 14-90,-23-25-90,15 13-2518,-34-23 847,35 4 1851,-26-17 0,27-1 0,-8-7 0</inkml:trace>
  <inkml:trace contextRef="#ctx0" brushRef="#br1" timeOffset="28999">13238 5286 9602,'0'35'1169,"0"-4"-1169,0-2-90,0-9 180,-12 2-90,9-8 90,-10-2-90,13 3 360,0-6 179,0 1-539,-7-7-90,6-16 90,-6-8-90,7-24 0,15 7-359,2-22-181,1 23-179,12-10-1350,-8 5 630,10 16 1529,-1-5 0,-8 19 0,1 1 0</inkml:trace>
  <inkml:trace contextRef="#ctx0" brushRef="#br1" timeOffset="29332">13965 5331 10051,'-24'-31'1619,"1"14"-1619,-5-8 0,-10 23 0,21-10 0,-20 12 0,8 0 0,-12 18-90,11 7 90,-12 22 0,28-8 0,0 0 0,14-13 90,0-2-180,0-3 90,25-3 0,6-1-90,28-9 90,-11 0 0,7-31 0,-24 18 90,-5-38-180,-8 13 90,-15-10-809,6-12 179,-32 22-1169,-3-15 630,-3 23 1169,-9-1 0,34 15 0,-14 3 0</inkml:trace>
  <inkml:trace contextRef="#ctx0" brushRef="#br1" timeOffset="29915">14287 5293 9512,'-19'10'359,"-3"-1"-359,-20 11 0,21-4-90,-11 14 270,29-10-270,-19 7 90,20-8 0,-7-2-90,9-1-359,21 1 89,6-6-360,24-1 630,-1-8 90,-9-18 0,-5 12 0,-15-32 180,3 3 90,-13-9-90,0 8 0,-2 0 90,-8-11-1,3 3 1,-1 0 180,-3-11-90,0 10 0,0 0-639,0-5 279,-14-8-90,10 19 180,-10 15-90,14 23 0,0 29 0,6 13 0,4 4 0,0-15 0,2 1 0,6 22 0,0-3 90,4-3-135,-2-11 0,-2-1 45,-6 1-270,26 12-89,-22-28-1,3-1-810,-2-12 1179,-7-6-9,8 0 90,-9-21 0,8-3 270,-8-2 180,5-11-271,-6 29-89,-2-27-180,0 28 90,-4-18 0,0 37-90,0-4 0,-2 29-90,14-9-1709,6 8 720,-1-18 1079,17-1 0,-19-4 0,17-4 0</inkml:trace>
  <inkml:trace contextRef="#ctx0" brushRef="#br1" timeOffset="30115">15172 5173 10051,'-15'-4'720,"-1"0"-540,-1 20-180,-6 6 0,21 23 90,-9-8-180,11 2 90,0-11-360,0 9-360,26-13-1169,9 6 900,15-13 897,0-9 1,-11-1-1,1-7 1</inkml:trace>
  <inkml:trace contextRef="#ctx0" brushRef="#br1" timeOffset="30299">15703 4898 9691,'-15'-7'-1079,"11"19"-1350,-12 2 2429,16 20 0,0-10 0,0 2 0</inkml:trace>
  <inkml:trace contextRef="#ctx0" brushRef="#br1" timeOffset="30748">15743 5172 9961,'-36'0'90,"-1"0"-90,21 16 0,-10-12 0,19 25 0,-10-9 0,12 5-180,1 4-989,23-3 270,-15-6-1,38 2 900,-21-10 0,23-6 0,-9-3 0</inkml:trace>
  <inkml:trace contextRef="#ctx0" brushRef="#br1" timeOffset="31015">16143 4793 8882,'-15'20'360,"2"7"-270,13 13-90,0 1 0,0-4 90,0 3-180,0 2 90,0 22 0,16-17 90,-13 15-180,24-7 90,-24-15-630,8 15 270,-1-29 90,-8 2-1079,8-16 450,-10-3 899,0-4 0,0-2 0,0-2 0</inkml:trace>
  <inkml:trace contextRef="#ctx0" brushRef="#br1" timeOffset="31138">15995 5258 8432,'-8'-16'270,"1"-1"-270,7-5 0,0 5 0,20-7-270,6 13-1529,23 0 1799,-8 8 0,1 1 0,-10 2 0</inkml:trace>
  <inkml:trace contextRef="#ctx0" brushRef="#br1" timeOffset="31433">16738 5116 9602,'-39'-8'269,"3"2"-269,14 23-90,-7-13 90,26 28 0,-9-7 90,12 6-180,0 3 90,0-11 90,26 0-90,-20-1-90,48-2 180,-31-2-90,23-1 0,-14-4 450,-3-1 450,-5-3 449,3 1-1529,-14-4 90,0 1-540,-13-5-629,-30 1-540,2-1-540,-30 1 2212,5 3 1,-8 1 0,27-2 0,1 0 0</inkml:trace>
  <inkml:trace contextRef="#ctx0" brushRef="#br1" timeOffset="32116">9167 7252 11400,'0'7'90,"0"-1"-90,0-3 0,21-1 0,5-2-90,16 0-899,20 0-360,-16-15 189,-13 13 1,1 1 1159,17-14 0,3 15 0,2 0 0</inkml:trace>
  <inkml:trace contextRef="#ctx0" brushRef="#br1" timeOffset="32382">9727 7040 10141,'-37'-20'1259,"0"1"-809,-8-2-450,13 4 0,-1-3 0,18 10 0,7 2 0,22 5 0,18 2 0,12 1 0,1 17 0,1 4 0,5 0 0,-3 12 0,-3 3 90,-10-3-135,-12-1 0,-4 2 45,-7 8 0,-15-4 0,-2 2 0,0 7-225,-16-16 0,-7 2-1079,6-1 0,-3-2-460,-5-7 0,-1 0 1764,-3 8 0,2-2 0,-13 8 0,0-1 0</inkml:trace>
  <inkml:trace contextRef="#ctx0" brushRef="#br1" timeOffset="32965">10687 7614 8702,'42'0'810,"-9"-15"-810,2 12 90,-8-33-1,1 17-178,0-20 268,1 6-739,-4-3 1010,-1-4-270,-6 0 0,-5-3-1,-3 0 181,-5-22-90,-2 15-180,-12 10 0,-2 0 0,7-4-45,-12 12 0,-2 2-135,1 1 262,-1 0-172,-6 18 139,13 7-139,-2 38 0,5-5 45,7 13 0,2 5-734,-1 14 824,9-5 0,2 1-735,-10-21 0,2-1 195,18 10 0,1-1-315,-2 13-269,22-6 180,-8-6-354,-9-20 1,1-2 1162,16 6 0,12 0 0,-15-19 0</inkml:trace>
  <inkml:trace contextRef="#ctx0" brushRef="#br1" timeOffset="33134">11427 7363 10591,'-19'-16'450,"-5"7"-360,-22 3-90,8 6 90,-6 20-90,14 7 0,8 10-180,10-1-1349,12 6 179,23-16 721,10 14 179,11-31 450,13 0 0,-23-9 0,10 0 0</inkml:trace>
  <inkml:trace contextRef="#ctx0" brushRef="#br1" timeOffset="33272">11510 7462 9332,'0'-34'899,"-16"14"-899,12 25 90,-13 17-180,17 11-360,20-2-359,-15-7-1170,35 5 1979,-12-15 0,11 11 0,1-14 0</inkml:trace>
  <inkml:trace contextRef="#ctx0" brushRef="#br1" timeOffset="33634">11853 7423 9691,'-20'20'90,"4"-1"0,16 21-90,0-8 90,20-5-90,2-11 0,22-8 0,-3-24 180,-4-4 810,-9-19-541,-14 0-269,-7 7-270,-7-1 180,0 15-90,0 22 90,0 24-90,0 18-1255,16 12 1165,-13-9 180,13 6-498,-8-16 0,-2 0 408,-2 23 0,8-14 0,0-1 0,-9 3-90,7 9-1259,-10-20 630,0-16-1620,-16-1 1170,-6-17 1169,1-24 0,-20 1 0,11-20 0</inkml:trace>
  <inkml:trace contextRef="#ctx0" brushRef="#br1" timeOffset="33815">11263 7093 10141,'-16'-25'900,"6"3"-720,4 6-90,23-5-90,-13 6 89,41-2-178,-6 4 89,14 6-90,-17 3 0,-1 1-630,7 2-405,-8 6 1,-1 5-45,4 7 1169,9 1 0,-18 11 0,0-10 0</inkml:trace>
  <inkml:trace contextRef="#ctx0" brushRef="#br1" timeOffset="33968">12110 6803 10231,'-16'-9'0,"12"21"-270,-13 19-989,17 12-2371,0 8 3630,0-8 0,0 6 0,0 0 0</inkml:trace>
  <inkml:trace contextRef="#ctx0" brushRef="#br1" timeOffset="34170">12947 7364 10411,'-43'0'90,"4"18"0,6 3-180,16 19-360,-4-10-449,18 1-181,-6-10-359,9 0 1439,0-2 0,0 0 0,0-3 0</inkml:trace>
  <inkml:trace contextRef="#ctx0" brushRef="#br1" timeOffset="34333">12945 7033 9871,'0'-15'-3238,"0"3"3238,0 26 0,16-12 0,3 18 0</inkml:trace>
  <inkml:trace contextRef="#ctx0" brushRef="#br1" timeOffset="34702">13583 7213 10411,'-52'-8'450,"0"6"-450,-2 9 90,15-3-90,4 46 0,13-27 0,11 29 90,1-3-90,10-12-180,20 19-90,9-29-450,25 1 451,-8-15-934,0-7 933,-12-3 270,-2-20 90,18-24-90,-23-2 0,-6 4 0,-4 0 270,-9-9 315,-4 5 0,-2-1 314,-2-8-764,0 18 0,0 1 45,0-7-353,0 5 353,-14 7 629,10 9-809,-11 28-89,15 7 89,0 16 0,0 5-1260,0 18 231,7-16 1,1 4 1028,-6 6 0,0 0 0,5-10 0,0 0 0,-7 12 0,0 0 0</inkml:trace>
  <inkml:trace contextRef="#ctx0" brushRef="#br1" timeOffset="35315">14422 7372 11400,'13'-15'0,"-3"3"90,-10 5-90,7 4 90,-5 18-180,6 18 180,-8 7-180,0 14 135,-7-20 0,-1 1-45,4 19 0,-9-6 0,-1-1-482,12 6 482,-5-20 0,2 0 0,5 19 0,-9-18 0,7 5 0,-7-50 0,9-42-90,0-10-1452,0 3 1,0 0 1541,-1 24 0,2 0-45,8-28 0,2 0-58,-10 26 0,3-1 133,10-9 0,6-5 0,-5 6-75,-12 13 0,1 1 225,23-23 0,2 6-180,-14 21 180,33 1-180,-28 22 679,14 21-499,-21 16-180,-2 5 0,-2 4 0,-6 17-45,1-12 0,-2-3 45,-2-3-270,-20 15-629,15-27-2339,-30 0 1349,31-14 1889,-24-7 0,26-2 0,-10-4 0</inkml:trace>
  <inkml:trace contextRef="#ctx0" brushRef="#br1" timeOffset="35599">14893 7128 9242,'17'0'539,"-3"0"-179,8 14-360,-7-10 90,3 30-90,-6-17 0,-3 20 0,0-6 90,2 16-90,-5-9 0,5 22 0,-7-27 0,2 4 720,-2-19-91,-2-2-719,1-6 0,0-4 90,-2-3 0,2-25 0,-3-10 0,0-33 0,0 9-45,0 15 0,0 0-44,0-9-316,7 8 0,0 2-405,-3-1-1168,21-16 628,-22 34 1350,24 1 0,-15 16 0,15 4 0</inkml:trace>
  <inkml:trace contextRef="#ctx0" brushRef="#br1" timeOffset="35932">15752 7210 9961,'0'-31'1709,"-22"0"-1619,-2 1-180,-26 14 180,13 3-90,-3 13 0,13 0 0,1 0-90,4 18 180,1-14-180,11 37 90,-3-22 0,12 20 0,-5-10 0,27 11 90,-16-11-180,38 11 180,-9-27-180,11 9 180,1-21-90,-13 7 0,7-8 0,-12-21 0,5-3 90,-22-13-90,-3 3-90,-8 6 90,0 1-90,-27 0 0,21 2-1079,-45-6-990,19 10-89,-19-5 2248,9 18 0,18 1 0,12 7 0</inkml:trace>
  <inkml:trace contextRef="#ctx0" brushRef="#br1" timeOffset="36649">16153 7164 10321,'-17'-17'630,"-5"3"-720,-23 14 180,9 15-90,-9 3 0,16 21 0,7-9 0,10 4 0,12-10 0,17 9 0,-13-9 0,36 5 0,-35-13 90,45-4-180,-29-6 180,40-2-180,-25-4 180,21-20-180,-28 15 90,-8-27 0,-3-6 0,-3 9 0,-7-15 0,-3-3 0,-2 2 45,-11 5 0,-1-1 225,5-8-270,-4 9 0,-1 1 0,-5-1 359,11-18-449,-10 60 90,13 31 0,17 20 45,-8-4 0,-1 0-1522,13 6 1477,-7-20 0,-1 1 0,-4-3 0,1-2 0,16 14 0,-9-12 0,-1-1 0,3-3-90,13 8 180,-14-27-90,4-1 0,-9-9 1477,0 0-1477,-3-22 0,4-4 0,-6-13 0,1-7 360,-5 19-450,-1-8 90,-2 15 90,-1-1-180,0 28 180,0 7-180,0 19 90,18 1 0,-13-7-270,26 10-89,-28-11-361,20 7 270,-8-13 360,10-9 180,-4-3-90,7-25 90,-15 12 360,5-43-90,-13 30 179,-1-35-629,-4 25 90,0-2 0,0 33-899,0 13-1350,0 30 900,0-9 1349,22 0 0,-17-13 0,18-2 0</inkml:trace>
  <inkml:trace contextRef="#ctx0" brushRef="#br1" timeOffset="36865">17257 7312 10411,'-30'-24'1529,"-15"-8"-1439,16 11 90,-24-6-90,10 18-90,5 1 0,5 8 0,12 17 0,2 11 0,11 10 0,8 20-360,28-21-315,-9-6 1,3-2-697,34 2 831,-27-13 1,1-1-721,4-7 1,0-3 1259,19 2 0,-18-5 0,0-1 0,14-3 0</inkml:trace>
  <inkml:trace contextRef="#ctx0" brushRef="#br1" timeOffset="37188">17577 7021 10681,'0'-24'360,"-19"4"-450,15 5 539,-25 4-449,26 23 0,-7 13 0,10 16 0,0 7 0,0-8 0,8-8 0,3 1 0,9 14-135,0-7 1,0-1-586,-1 2 450,-3-11 0,-1-1 180,-4-1-539,5 2 89,-9-17-90,-7-3 630,-19-6 810,-6-17-720,-25-8 450,-1-19-450,19 7-422,-7 0 242,35 8 90,-13 4-90,17 1 180,0-3-180,0 8-1259,23 1 629,5 10 720,28 4 0,-13 0 0,2 0 0</inkml:trace>
  <inkml:trace contextRef="#ctx0" brushRef="#br1" timeOffset="37410">18268 7350 9961,'-36'0'0</inkml:trace>
  <inkml:trace contextRef="#ctx0" brushRef="#br1" timeOffset="38606">8312 9374 9691,'-33'0'180,"7"0"-90,-3 0-90,7-14 90,-1 10-180,1-10 90,2 1-90,2 9 90,4-21 0,4 7 0,4-6 0,4-8 0,25 13 0,5-9 90,0 15-90,19 2-90,-28 7 180,33 4 0,-23 18-180,7-14 360,-24 38 180,10-7-270,-14 13-180,-1-15 0,0-1 0,-2 9 0,-24 12 0,14-18 0,-38 0 0,37-3 0,-25-12 0,-4-1 0,10 9 0,-9-10 0,-2-3 0,6-2-180,-14-4 180,21-30-90,4-7 180,11-13 0,8-7 0,24 30 0,7-19-90,14 33 0,1-11 0,10 15 90,-10 19-90,-4-4 0,1 3-90,-17 2 0,0 2-3147,22 13 1,1 0 3236,-19-13 0,-1 0 0,11 8 0,-1 0 0,-12-9 0,1-1 0</inkml:trace>
  <inkml:trace contextRef="#ctx0" brushRef="#br1" timeOffset="38869">8948 9509 10951,'-24'-3'0,"1"1"90,6-1-180,4 0 180,4 2 0,6 19-270,1 6 270,18 26 0,-12-9-720,6 2 0,-4 1-539,-23 9 1169,1 2 0,-3 0 0,-2-24 0,-2-2 0,-4 10 0,0 1 0</inkml:trace>
  <inkml:trace contextRef="#ctx0" brushRef="#br1" timeOffset="41632">10242 8885 12120,'1'38'90,"-1"-5"-90,0 8-90,0 15 90,0-11-45,0-2 0,0-1-2782,0 9 2377,0-17 1,0 0-540,0 13 648,0-1-1278,0 14 590,0-15 973,-17 7 0,13-22 0,-13-4 1</inkml:trace>
  <inkml:trace contextRef="#ctx0" brushRef="#br1" timeOffset="41765">10015 9446 8702,'-2'-29'180,"1"1"-90,1 1-90,0 1 0,17 2 0,29-13-180,2 16-675,-2 4 1,2 4 446,10 5 1,-17 5 0,1 0 0,20 2 0</inkml:trace>
  <inkml:trace contextRef="#ctx0" brushRef="#br1" timeOffset="42099">10993 9237 9781,'-27'-11'1440,"-12"8"-1081,14-9-359,-18 32 0,0 1 0,9 22-90,14-13 90,10 1 0,10-9 90,0-3-90,0 2-269,20 3-181,13-8 90,30 2 270,-7-14-1133,2-1 1044,-17-3 179,-4-16-512,-3 11 602,-7-30-90,-3 8 270,-13-23 90,-2 10 90,-27-7-360,14 24-270,-30-4 180,19 18 709,-5 37-1519,9-8-988,35 42 358,-18-32 1440,40 8 0,-26-14 0,21-1 0</inkml:trace>
  <inkml:trace contextRef="#ctx0" brushRef="#br1" timeOffset="42349">11565 9257 10231,'-24'-18'900,"4"-1"-720,-25 5-180,9 4 0,2 21-90,8 8 180,12 20-90,8-2 0,27-13 0,-16 8 89,36-29-89,-36 20 0,37-20 90,-19 5-180,15-8-89,-17-16-1171,-10-5 91,-11-17-90,-24 17 1349,18-10 0,-44 28 0,18-11 0</inkml:trace>
  <inkml:trace contextRef="#ctx0" brushRef="#br1" timeOffset="42500">10918 9873 8342,'35'0'-2428,"-5"-19"2428,0 14 0,-5-34 0,2 14 0</inkml:trace>
  <inkml:trace contextRef="#ctx0" brushRef="#br1" timeOffset="42802">11987 9200 9691,'5'-4'1170,"1"2"-720,6 19-271,-2-12-179,5 31 0,0-31 0,-1 38 0,4-23 0,9 34 90,-7-20 0,15 21 0,-15-26 360,10 13-450,-14-29 90,4 6-90,-7-18 0,-1 3 0,1-4-90,5-25 90,-4-11 0,-1 3 0,0-2-90,0-23-1259,2 9 0,-1 1 269,-1-2 1080,0 6 0,1 3 0,-1 10 0,6-5 0</inkml:trace>
  <inkml:trace contextRef="#ctx0" brushRef="#br1" timeOffset="43115">12943 9193 11311,'-55'0'539,"-6"0"-539,16 0-738,1 0 738,16 15 269,4-12-269,11 28 137,-6-27-137,16 43 0,-6-30 0,35 36 0,-19-31 0,46 5 0,-31-18-90,25 3 180,-11-11-90,12 5 90,-13-6 242,5-20-332,-15-5-90,-13-13 90,-2 3 0,-10 7-180,0 0-269,-20 0-1,14 2-360,-33 2-1618,15-4 719,0 10 1709,-10 2 0,30 6 0,-10 4 0</inkml:trace>
  <inkml:trace contextRef="#ctx0" brushRef="#br1" timeOffset="43448">13187 9257 9781,'9'8'1260,"-1"6"-990,-3-9-181,-1 4 91,-1-3-270,2 4 90,-2-1 90,1 5-180,1 2 90,-1-3 0,3 9-269,-2-9-1261,2 8 1081,-3-10-181,2 2-539,5-6 719,-4-3 270,13-19 180,-7 11 810,15-45-541,-10 28-560,5-25 381,-7 21-180,-1 2 629,-2 11-269,4-7-180,-7 16-90,5-7 0,-7 10 472,6 17-382,-4 6-360,6-2-809,-4 17-720,5-33 1799,3 33 0,4-34 0,3 13 0</inkml:trace>
  <inkml:trace contextRef="#ctx0" brushRef="#br1" timeOffset="43782">14005 9132 10051,'-19'-9'1170,"-2"3"-1080,-17 2-90,7 21 0,14-1 0,6 17 89,31-18-178,-16 9 89,35-21 0,-34 16 0,33-17 89,-14 6 1,13-8 810,-6-16-540,-17 0-360,-6-16 90,-8 41-90,0-2-90,0 36 90,0-5 0,0 4-1201,15 6 1201,-11 2-315,4-13 0,-1 0-455,-7 18-310,0-11 1,0-1-450,0 2 1529,0 7 0,0-26 0,0-4 0</inkml:trace>
  <inkml:trace contextRef="#ctx0" brushRef="#br1" timeOffset="43948">12842 8863 11400,'-38'-40'450,"13"-5"-450,12 15-90,63-8-180,-8 25-3245,20 5 1,6 2 3514,-25 4 0,-1 2 0,18 8 0,0 4 0,-16 0 0,1 1 0</inkml:trace>
  <inkml:trace contextRef="#ctx0" brushRef="#br1" timeOffset="44334">14817 9418 10321,'-11'-21'0,"3"2"-90,8-21 270,0 6-270,25-3 90,-19-1 0,16 9 0,3-1-90,-4-16 90,-1 7 0,-1 0 90,0-7 270,-11 4 0,-4 0-450,-4 3 90,0-20 90,0 45-90,-16 1 90,12 32-90,-11 19 90,4 11-135,9 5 0,1 3 45,-10 7-2281,17 1 0,8-1 1022,13-4 1259,-1-12 0,2-2 0,16 2 0,-20-18 0,0-1 0</inkml:trace>
  <inkml:trace contextRef="#ctx0" brushRef="#br1" timeOffset="44670">15503 9258 10231,'-23'-8'900,"3"-5"-541,-33 11-269,19-4-90,-9 21 90,15-11 0,4 30-90,1-8 0,13 9 90,0 2-180,10-2 90,27-9-270,5 10-89,15-23 89,-2 0 0,3-13 270,-12 0-180,20-18 270,-29-8 0,3-22-90,-14 7 899,-8-11-809,-2 22 90,-6-5-270,0 16 0,0 2 90,0 25 0,0 9-2248,0 45 1168,0-19 1080,-2-7 0,4-3 0,21-2 0,4 8 0</inkml:trace>
  <inkml:trace contextRef="#ctx0" brushRef="#br1" timeOffset="45082">15958 9325 10771,'0'-22'719,"0"27"-719,0 16 0,0 21 0,0 12-715,0-9 715,0 3 0,0-14 0,0 1 0,0 17 0,6-11 0,0-1 0,-3 0 233,9 15-1223,-12-35 929,-16-24-209,12-11 0,-13-28-89,5-17 179,9 6 135,-4 3 0,1-2-81,5 19 1,2-1 170,9-25 0,0 0-969,-9 24 0,3 2 924,14-9 0,4 0 0,-8 7 0,1 3 90,22-12 225,-13 15 0,0 4-45,3 8 359,10 2-539,-16 36-90,-5 8 0,-8 11 0,-8 14 0,0-23 425,-17 17-1055,12-21 689,-27-6-59,17-5 0,-16-14 0,3 4 0</inkml:trace>
  <inkml:trace contextRef="#ctx0" brushRef="#br1" timeOffset="45250">15432 8689 9422,'35'6'-675,"1"0"0,14 10-314,-17-8 0,-2 2 989,8 22 0,-1-16 0,0 16 0</inkml:trace>
  <inkml:trace contextRef="#ctx0" brushRef="#br1" timeOffset="45406">15557 9887 10591,'-5'9'0,"1"1"0,4-7 0,0 1 0</inkml:trace>
  <inkml:trace contextRef="#ctx0" brushRef="#br1" timeOffset="45782">17498 8966 11221,'-15'-8'1079,"-1"1"-629,3 4-360,1 2 0,0 1 90,-2 19-180,4-14 0,-4 48-90,10-31 0,-1 43-540,33-32-1191,-4 9 292,26-16 90,-9-3-270,3-4 1709,3-10 0,2-3 0,0-6 0</inkml:trace>
  <inkml:trace contextRef="#ctx0" brushRef="#br1" timeOffset="46152">17992 8647 10501,'-16'-10'1439,"3"1"-989,2 4 0,8 20-180,-8 15-181,11 13-89,0 11 45,0-1 0,0 2-45,0-21 0,0 3-1447,0 9 0,0 6 0,0-5 1447,0 19 0,-1-13 0,2-2 859,11 2-859,-11-16 0,1-3 0,10-3-89,-12-1-541,0-20 360,7-5 180,2-27 3482,4 17-3482,0-45 180,0 29-90,1-25-90,3 11 180,1-3-90,1 4-90,0 2 180,3-3 0,-7 19-180,5-7 180,-12 21-180,4 12 90,-6 15 0,2 10-809,-1 5-271,1-7-539,4 1 1619,10 13 0,1-13 0,9 8 0</inkml:trace>
  <inkml:trace contextRef="#ctx0" brushRef="#br1" timeOffset="46416">18713 9159 11400,'-24'-18'0,"-13"8"0,33-3 90,-30 11 0,16-4-90,-13 25 0,14 9 0,6 21 90,11-7-180,21 7 90,13-21 0,-4-11 0,3-3-90,21 3 135,-18-12 0,0-1 45,1 2-180,9-6 90,-24-20 0,-10-8-90,-5-24-89,-7 8-1351,-30-14 451,-10 24 87,13 11 1,-1 3 991,-28-6 0,15 3 0,-2 3 0</inkml:trace>
  <inkml:trace contextRef="#ctx0" brushRef="#br1" timeOffset="46915">19690 9440 8612,'16'-16'-405,"-13"-7"0,13 20 1,-16-7-1</inkml:trace>
  <inkml:trace contextRef="#ctx0" brushRef="#br1" timeOffset="47384">19997 8825 11221,'0'-5'269,"-19"-1"-179,5 5-90,-7 18 0,11 7 0,10 11 0,24-1 0,-18-4 0,41 0 0,-27 2-220,22 1 220,-10 1 0,0 0 269,-4 2-89,-2-2 270,-5-1-90,-3 6-360,-9-12 0,-2 11 0,-7-23 0,-27 2-540,21-12 90,-46-2-359,31-3-900,-38 0 899,23-22 450,5 10 1,1-4 179,-1-26 270,3 3 0,3-2 359,9-6-89,-1-4 0,3 0 221,13 0-42,-4 6 1,4 0-90,25-5-1,-10 11 1,4 2-450,29-2 0,-6 10 0,2 3 90,6 5-900,1 8 1,0 3-990,1 8 1799,-9 11 0,0 2 0,7-6 0,13 16 0</inkml:trace>
  <inkml:trace contextRef="#ctx0" brushRef="#br1" timeOffset="47815">21223 9219 11760,'-21'-24'90,"15"-1"-90,-39 3 0,12-3 180,-12 13-180,-12-7 90,24 18-90,-20 10-90,27-5 180,-10 29-180,25-7 90,1 9 0,10 10-90,21-21 180,7 6-270,-1-15-90,35-7 270,-39-3 45,15-10 0,1-8-45,-10-9 90,15-19 270,-34 1-360,-1 4 0,-9 9-90,-14 35-90,11 15 90,-10 18-1079,13 0-270,0-11 0,0 0 1439,18-4 0,-13-3 0,13-2 0</inkml:trace>
  <inkml:trace contextRef="#ctx0" brushRef="#br1" timeOffset="48182">21567 9072 10681,'0'-16'989,"0"3"-539,-14 6-360,11 25-90,-10 13-90,13 12 180,0-1-180,0 4 180,0-13-180,14 9 0,-10-11-719,26-11 179,-11-3 540,12-13 0,-6-24 90,11-26 0,-15-1 45,0 6 0,0 1 45,-1-4 270,-2 9 0,0 1-271,0-2 541,9-11-630,-16 32 0,9 1-90,-12 39 90,8 10 0,-8 15-45,0-15 0,0-1-854,6 9-1086,5 10 276,0-20-449,4-7 2158,4-4 0,0-11 0,2-5 0</inkml:trace>
  <inkml:trace contextRef="#ctx0" brushRef="#br1" timeOffset="48536">22432 8499 10771,'0'16'1619,"0"15"-1529,0 14-1742,0 10 1742,0-8-90,0-10 0,0 0 0,0 18-45,0-8 0,0-2 45,0 4 0,6-12 0,2-2-90,-5-1 222,22 8-132,-23-26-180,15-2 437,-9-11-347,5-20 180,9-8-90,-4 3 45,-1-7 0,2 2 45,4 19-90,9-45 813,-13 48-723,0-21-90,-3 24 0,2-7 0,-7 27 0,2 10 0,-11 10-630,2 21-359,-4-21-360,0 10 1349,-20-8 0,16-22 0,-16 3 0</inkml:trace>
  <inkml:trace contextRef="#ctx0" brushRef="#br1" timeOffset="48765">21905 7565 10951,'35'-30'0,"10"4"0,-9 14 0,14 24 0,-24 8-450,-9 12 0,-5 5-1349,-2 20 1487,-6-14 1,-2 3 0,-2-8 0,0 0 0,0 3-1,0 0 1</inkml:trace>
  <inkml:trace contextRef="#ctx0" brushRef="#br1" timeOffset="52296">11737 10732 11760,'6'20'90,"-1"7"-90,-5 12 0,0 4-1267,0-5 1087,0 5-720,-17 3-359,13 1-270,-13 0 1529,17-3 0,-11-1 0,-3-3 0</inkml:trace>
  <inkml:trace contextRef="#ctx0" brushRef="#br1" timeOffset="52482">11507 11039 9512,'0'-23'809,"0"-1"-629,0 3-180,18 1 90,-13 1-90,31 1 0,-31 3 0,36 4-90,-7 3-360,12 4-450,-12 1 1,0 3 180,10 16 719,-4-16 0,0 3 0,9 30 0,-17-22 0,0 0 0</inkml:trace>
  <inkml:trace contextRef="#ctx0" brushRef="#br1" timeOffset="52815">12200 10940 11311,'-19'-14'539,"1"3"-449,-14 11-90,16 20-90,-4-15 0,18 35 180,-8-22-90,10 18-90,0-7-270,0 8-179,0-9-361,19 14-89,5-21 719,21 4 90,-7-18 180,-2-2 0,0-20 90,-13 11 180,6-30 90,-13 8 449,-7-20-359,-2 8-90,-7 4-270,0 13-90,0 0 0,-14 6 0,10 24-900,-10 11-1079,32 27 1979,5-5 0,26-2 0,3-7 0</inkml:trace>
  <inkml:trace contextRef="#ctx0" brushRef="#br1" timeOffset="53056">12860 10940 10231,'-18'-20'990,"-8"9"-900,-16 2-1,3 9-178,17 18 178,-3 6-89,22 19 0,-9 0 0,30-19 90,5 7-90,-1-22 0,17 6 0,-15-10 0,14-22-449,-8-4-1530,-14-17 899,-9 3 1080,-28 16 0,-3 5 0,-21 14 0</inkml:trace>
  <inkml:trace contextRef="#ctx0" brushRef="#br1" timeOffset="53215">12372 11572 10231,'-2'17'270,"2"-3"-2159,-2-3-450,22-6 2339,-16-20 0,35 10 0,-15-14 0</inkml:trace>
  <inkml:trace contextRef="#ctx0" brushRef="#br1" timeOffset="53648">13735 10904 12030,'0'50'180,"0"-16"-180,0 29 0,14-31 0,-10 8 0,10-6 90,-14-12 360,0 3-450,7-12 0,-5-21-90,11-12 90,-9-13 0,9-28 0,-3 20-405,0 2 0,-1-1-404,3-8-361,-1 10 1,0 0-180,1-1 1349,4-9 0,-3 26 0,0 2 0</inkml:trace>
  <inkml:trace contextRef="#ctx0" brushRef="#br1" timeOffset="54016">14397 10935 10681,'-47'-27'1439,"2"1"-1349,1 12 0,4 4-270,8 10 270,5 16-90,10 11 0,8 7 0,1 4 90,8-11-180,19 11 0,-15-12-90,38 6 90,-8-15 0,11-8 90,18-1 0,-26-8 90,19-19-90,-27-8 0,-9-2 0,-5-4 360,-2-10 90,-3-19-450,-10 34-90,0-1-270,0 37-1259,0 18-540,0 17 2159,0 3 0,0-9 0,0 2 0</inkml:trace>
  <inkml:trace contextRef="#ctx0" brushRef="#br1" timeOffset="55388">15923 10693 10591,'0'10'1619,"0"13"-1529,0 14-5660,0 9 5749,0-4-179,0 4 611,0 3-611,0 1 311,0-16 0,0 0-311,0 15 0,0 12 90,0-16-180,0-15 90,0 7 0,-15-26 2879,2-16-2879,-15-20 0,16-11-90,-5-21 90,16 15 0,-5-8 0,5 0-90,22-6-137,-21 11 0,5 2 137,41 1 351,-26 2-261,8 17 0,3 2 0,7-6-90,22 0 180,-27 21-90,10 22 0,-22-11 0,-5 35 0,-10-21 0,-6 20 90,0-9-270,0 14-180,-20-10-1349,0 16 360,-4-25 1738,-6 4 1,16-19 0,-13-2 0</inkml:trace>
  <inkml:trace contextRef="#ctx0" brushRef="#br1" timeOffset="55665">16317 10729 9332,'16'0'1349,"-4"0"-1169,1 17 90,-6-12-90,-2 28 89,4-9-269,-5 9 0,3 15 90,-4-18-90,-2 19 0,0-24 360,-1 7 0,0-17 0,0-3-360,0-4-90,0-3 90,-13-22 0,10-9-180,-9-15-180,12 0-719,0-10 359,22 13-225,-12 6 1,2 0-225,14-2 1169,9-6 0,-20 20 0,16 3 0</inkml:trace>
  <inkml:trace contextRef="#ctx0" brushRef="#br1" timeOffset="56015">16962 10877 10051,'-22'-17'810,"-10"13"-181,28-26-539,-26 17-90,16-2 0,-10-3 0,6 16 90,-2 17-180,5-10 180,-2 41-90,3-10 0,6 11 0,1 12 90,5-25-90,23 11 0,-16-23 90,33-4-270,-10-12 270,7-6-90,16-18-90,-22 13 135,-5-20 0,-2-4-45,-1 6-90,-2-30 180,-14 22-180,-5 1-269,0 1-1171,-16-4 811,12 10-1170,-33-2 1889,10 18 0,0 2 0,5 5 0</inkml:trace>
  <inkml:trace contextRef="#ctx0" brushRef="#br1" timeOffset="56616">17550 10902 9871,'-21'-11'450,"16"-7"0,-38 16-450,13-10 0,-12 11 90,-11-4-90,20 24 90,-6 4-90,13-1-90,12 19 90,3-15-180,33 17-90,12-8 90,4-24 0,4-5 180,17 5-224,-21-9 1,-3-4 133,3-19 90,-4 16 0,-13-21 0,-2-3 0,6 5 0,-10-10 0,-2-4 90,-1-3-180,-5-15 90,-4 16 180,-3-3-180,0 0 450,0 0-90,-20 1-270,15 4-247,-15-6 247,8 15 450,10-2-540,-10 42 0,12 15 0,7 6 0,1 3-90,-4 23-329,11-12 1,2 0 328,-2 9 90,0-9 0,0-1 0,-1 4-90,8 8-235,-11-17-125,6-14-539,1 0 719,-8-18 61,8-3 209,-5-23 90,18-5-90,-14-22 630,14 0-450,-19 17 89,5-9 181,-10 23 90,2-10-450,-5 13 766,0 22-856,-1 24 309,1 3-939,5 24-719,1-28-774,3 9 2123,1-16 0,1-4 0,4-2 0</inkml:trace>
  <inkml:trace contextRef="#ctx0" brushRef="#br1" timeOffset="57002">18410 10887 10231,'-23'-16'1529,"-9"6"-1439,16 5-90,0 23 0,-4 2 0,12 2-90,-1 27 180,3-31-540,15 14 1,4 1-1,-7-8-539,35 15 449,-12-29 0,26-2 450,-8-9 45,-3-8 0,-1-5 45,-5-9-235,-5 11 1,-3-3 504,-13-22 539,-4 10-359,-6-8 0,-4-6-270,-3 18-90,0-2-90,-17 15 90,12-1-1,-27 9-89,29 11 650,-22 12-650,22 18-90,-8-6 90,11 0 0,0-9-630,24-2-269,-18-2-1530,40-2 2429,-15 0 0,13-9 0,1-1 0</inkml:trace>
  <inkml:trace contextRef="#ctx0" brushRef="#br1" timeOffset="57251">19223 10473 10141,'-14'-4'1709,"11"16"-1619,-11 11-90,14 11 0,0 5-90,0-6 90,0 7 0,6-2 0,2 1 0,-5 13-675,9-4 1,-1-2-46,-9-5-719,15 17 720,-14-30 719,5 7 0,-8-21 0,0 2 0</inkml:trace>
  <inkml:trace contextRef="#ctx0" brushRef="#br1" timeOffset="57366">19058 10908 10141,'0'-19'270,"0"2"-360,19-1 0,-15 3 90,37 0-270,-20 2-809,20 4 1079,13 1 0,-13 5 0,15 0 0</inkml:trace>
  <inkml:trace contextRef="#ctx0" brushRef="#br1" timeOffset="58384">20252 10712 10591,'-19'-7'1349,"-11"1"-1169,12 3-180,-16 3 0,9 0 90,-5 21-180,15 4 180,-4 37-180,13-21 90,2 16 0,30-34 0,2 5 0,17-19 90,4-1-180,-18-8 90,-5-18 0,2-6 180,-14-12 0,5-10 270,-9 15-181,-10-15-269,0 22 90,0-6-90,0 39 90,-13-12-90,10 52 0,-11 2 0,13-18 0,2 2-944,-1 16 1,0 0 943,0 13 0,0-24 0,0 1-332,0-3 0,0-1 332,0 17-90,2-13 1,-4-3-451,-18 2-2040,15 9 2580,-32-30 0,33-1 0,-13-15 0</inkml:trace>
  <inkml:trace contextRef="#ctx0" brushRef="#br1" timeOffset="59216">20885 10785 11940,'-39'0'180,"-1"0"-180,21 16 0,-16-12 0,31 25 0,-27-26 0,28 24 0,-9-14 0,12 12-180,0 2-180,0-7-179,17 7 269,11-18 270,9 1 0,4-10 0,-10 0-90,0 0 180,8-20-90,-12 16 90,8-32 0,-23 12 809,-2-17-719,-10 9 0,0 3-270,0 10 180,-16 6-180,13 18 0,-13 12 90,16 26 0,0-9-809,21 10 449,5-20-90,28 4 450,-13-10 0,25-10 0,-24 0-90,16-8 180,3-15-90,-17-9 0,-8 2 0,-1-3 0,-1-19 0,-8 10 0,-2-1 0,-4-12-577,-7 16 1,-3-2 576,-5-15 0,-1-2 0,-4-3-239,2 14 0,-4 0 778,-19-23-314,10 13 0,-1 0-225,-14-4-45,9 21 0,4 3-242,10-3 467,-22 8 90,22 9-360,-16 32 90,17 23 180,-6 17-662,7-7 0,2 1 482,-2-16 0,2-1 0,6 14 0,1 1-208,-7-14 0,2-2 208,3 1 0,2-1 47,2-2 1,0 2-48,0 9 0,1 0 0,13 17 0,-1-15 0,-1-3-90,-3-1 45,16-13 0,4-5 45,-3-6 0,2-14 0,-1-5 0,0-1 0,-6-20 0,-2-6 0,2 2 377,-11-2 0,-4-3-287,2-11-90,-5-4 0,-5-2 940,-4-3-850,-1 1 450,-3 0-315,-10 19 0,0 1-225,5-13 89,-30-10 181,31 34-183,-21 5-87,22 28 0,-7 21 0,10 8 0,0 13-225,0-18 1,0 0 479,0 23-1425,10-8 1,0 1-619,-5 6 663,12-21 1,0-1 1124,-13 8 0,27-4 0,-8-4 0</inkml:trace>
  <inkml:trace contextRef="#ctx0" brushRef="#br1" timeOffset="59532">22210 10923 10501,'-19'-6'0,"3"0"-90,16-4 180,0 2-180,0-4 90,16 2 0,3-10-90,1 7 270,13-9-270,-12 7 90,11-10 0,-12 8 0,-9-6 0,-11 5 0,0-2 0,0-1 810,-17-10-631,12 10-268,-27-11 178,15 18-89,-1 2 0,-6 8 0,21 18 0,-8 12 90,11 10-269,0 24-451,0-20-675,8-4 1,5-1-1342,14 5 2646,12 10 0,-3-21 0,-7-2 0</inkml:trace>
  <inkml:trace contextRef="#ctx0" brushRef="#br1" timeOffset="59832">22622 10709 10501,'0'-17'0,"-12"3"0,9 3 450,-9 4-270,12 25-180,0 20 0,0 6 0,0 8 0,0-23 0,0-1 0,0-3 719,0 2-719,0-6 0,11-5-180,0-31 180,9-15-359,-4-13-271,-2-2-539,3-9 269,-2 11-90,-3 8 1,1 1 819,3-5 0,5-7 1,-7 17-1</inkml:trace>
  <inkml:trace contextRef="#ctx0" brushRef="#br1" timeOffset="60269">22978 10614 10141,'0'7'0,"0"0"0,0-3 0,0 9 0,0 0-90,0 16 90,0-9 0,16 14-270,-12-14 1,11 3-91,5-11 270,-16-2 0,28-2 90,-15-5 0,8 0 0,-9-20 180,-2 13 270,-13-30 179,4 10 1,-5-10 179,0-10-629,0 18-180,0-9 0,-14 23 270,11-8-180,-10 41-90,13-7-90,0 31 180,0 20-90,0-9-1073,7-4 0,1 1 1073,-4 13-45,11-11 0,0-1-410,-12 7 455,5-22 0,-2-2-90,-6 9 180,0-4-90,0-7 0,0 2 0,0-15-3058,-23-1 1439,-2-15 1619,-2-23 0,-10 12 0,14-13 0</inkml:trace>
  <inkml:trace contextRef="#ctx0" brushRef="#br1" timeOffset="60638">24112 10419 10141,'11'0'1170,"-11"12"-1081,31-9-89,-14 10 0,12-13-89,-2 0 89,0 0 0,5 0-270,24 0-540,-11-15-539,-5 14 0,0-2 1266,6-25 1,10 25 0,-22-10 0</inkml:trace>
  <inkml:trace contextRef="#ctx0" brushRef="#br1" timeOffset="60898">24337 10525 10681,'-1'6'1169,"0"7"-989,1-2-180,0 20 0,0-5 0,16 13-90,-13 17 90,13-11-135,-15-5 0,-2 1-1426,1 8 302,0 12 0,0-20-271,0-5 1530,0-3 0,0-3 0,0-2 0</inkml:trace>
  <inkml:trace contextRef="#ctx0" brushRef="#br1" timeOffset="61036">24272 11111 10951,'20'-13'0,"-14"-7"-270,42 14-180,-22-9-2506,30 4 1787,-9-2-630,8 0 1799,-1 0 0,3 0 0,-1 1 0</inkml:trace>
  <inkml:trace contextRef="#ctx0" brushRef="#br1" timeOffset="61628">25357 10396 13379,'-12'-6'90,"2"0"-180,10 26 180,0 13-180,19 14-45,-17-12 1,0 1-316,17 10-315,-12-7 1,-2-1-46,-3 6-719,10 20 1079,-12-32-89,0 5-451,0-16 810,-17-7 1439,-6-4-719,-21-8 0,9-18-270,0 12-90,9-29 269,0 28-89,3-34-270,3 21-270,7-31 180,1 19-360,7-17-359,1 22-900,21-8 1619,8 19 0,27 2 0,6 9 0</inkml:trace>
  <inkml:trace contextRef="#ctx0" brushRef="#br1" timeOffset="61918">25767 10778 10141,'21'16'1080,"-2"-2"-451,4-2-359,-10-3-180,7-4-90,-12-2 0,7-3 0,-6 0-90,1-18-90,-2-1 0,-3-3 0,1-9 180,-5 8 0,1-15 0,-2 8 0,0 4 0,-17 11 0,13 2 0,-12 4 0,16 22 90,0 8-90,0 13-180,0 25-629,19-27-990,0 25 630,4-35 1169,14 4 0,-31-14 0,17-1 0</inkml:trace>
  <inkml:trace contextRef="#ctx0" brushRef="#br1" timeOffset="62240">26170 10709 9781,'3'-6'720,"-1"0"-720,1 25 90,-3 0-90,0 21-90,0-5 180,0 0-90,0-6-90,14-15 180,1-5-270,12-9 180,-13-21 0,7 16 0,-4-33 90,4 13 270,12-25 269,-15 23-539,11-9-90,-16 34 90,6-8-90,-10 10-90,7 14 90,-10 7 90,1-2-449,-4 29-631,-2-30 990,0 32 0,-1-25 0,0 5 0</inkml:trace>
  <inkml:trace contextRef="#ctx0" brushRef="#br1" timeOffset="62740">26440 10789 9961,'-16'-11'0,"13"-7"360,-13 12-180,16-5-90,18 6 90,-14 0-180,14 2 180,-1-1 0,-13 0-90,22-1-90,-24-3 90,15 2-90,-14-1-180,8 2 0,-10 1 180,3-2 0,-4 5 0,0-2 0</inkml:trace>
  <inkml:trace contextRef="#ctx0" brushRef="#br1" timeOffset="63232">26478 10704 8882,'-19'-6'1169,"4"4"-809,-1-4-90,2-2-270,-1 7 180,-1-10 90,-2 10-1,0-2-89,-4 3 0,1 0-180,-12 0 0,7 14 0,-7-10 90,5 23-90,9-7 0,-7 14 90,18-3-90,-1 9 0,9-15 0,19 17-90,6-21 90,27 5-90,-12-19-90,17-3 180,-24-4 0,16-18-90,-24 14 180,6-45-90,-21 31 0,-1-32 90,-9 27-90,-17-9 0,13 14 270,-12-3-180,16 12-90,0 19-90,0 7-1439,15 22 180,-11-2-90,21-6 1439,-23-5 0,9-8 0,-11-1 0</inkml:trace>
  <inkml:trace contextRef="#ctx0" brushRef="#br1" timeOffset="63754">26673 10708 10231,'0'-6'1709,"0"19"-1619,0 2-90,0 22-90,0-11 180,0 0-180,0-8 90,10-1-270,-8 4 90,8-7-449,-5 3 539,0-12 0,4-1-90,-1-4 180,4-20 0,-3 15 90,11-32-180,-6 11 270,4-6 450,1-11-271,-7 20 181,8-5-270,-10 10 90,3 9-360,-7 1 90,-1 8-90,-2 0 0,-2 19 0,1-14-90,-1 32 90,1-12-360,3 17 90,-3-7 0,4-7 0,-3-10 0,3-4 1,1-6 89,2 4 180,0-11 0,0 5 0,6-6 90,-4 0 449,10-13 1,-9-4 180,8-12-540,-8 12 89,2-5 1,-3 19-270,-5-14-90,6 15 0,-8-5-809,4 7-2249,-3 18 3148,-2-1 0,0 19 0,-3-3 0</inkml:trace>
  <inkml:trace contextRef="#ctx0" brushRef="#br1" timeOffset="67692">13337 12313 8792,'0'-4'0,"0"0"0,-20 3 0,16-2-90,-16 2 90,10 0 0,7 14 0,-7 5 0</inkml:trace>
  <inkml:trace contextRef="#ctx0" brushRef="#br1" timeOffset="68149">13478 12341 10591,'0'-13'1259,"-17"-5"-1079,12 3 0,-28-6-90,11 12-90,2-2 0,-19 10 0,22 0 0,-19 1 0,2 16 0,8 8 0,-2 23 0,17-7 0,4 18 0,7-20 0,0 11 0,23 2 0,0-12 45,-3-8 0,0 0 135,0 3 90,5 14-270,-23-23 0,10 4 0,-12-16 0,0-2-90,-24-7-720,-1-2-809,-24-2-540,9-19 810,16-3 1349,8-12 0,16 3 0,0 7 0</inkml:trace>
  <inkml:trace contextRef="#ctx0" brushRef="#br1" timeOffset="68532">13728 12472 11400,'-23'18'900,"18"7"-810,-35-23-90,17 18 0,1-8 0,-13 12-90,19-6 90,-4 0-90,9-6 0,11 1-90,0 0-449,19 2 179,-15-2-360,39-1 540,-9-7 1,28-2 269,-12-3 90,-1-20-180,-8-3 269,-13-2 361,2-26 0,-15 33 449,-8-38-629,-2 33-180,-5-5 360,0 11-181,-14 9-359,10 25 0,-10 13-89,14 15 89,0-1-90,0 5-720,18-12-179,-13 11-361,12-19-179,0-2-270,-13-4 1799,24-5 0,-25-3 0,9-4 0</inkml:trace>
  <inkml:trace contextRef="#ctx0" brushRef="#br1" timeOffset="68800">14175 12454 9422,'0'16'2878,"0"6"-2788,0 15 90,0-2 0,0 3-90,0-8 0,13 18 90,-10-24 89,21 10-269,-12-23-90,15 0 90,-8-11 0,4 0 0,5-22-90,-6-8-540,-3 2 1,-1-1-450,3-17 89,-6 15 1,0 1-1,1-3 990,4-17 0,-10 28 0,2-3 0</inkml:trace>
  <inkml:trace contextRef="#ctx0" brushRef="#br1" timeOffset="69082">14672 12658 8882,'15'37'540,"-1"-2"-450,-1-2 719,6 6-359,-8-13-360,6 2 0,-5-18-90,2-3 0,1-5 90,1-2-180,1-15 90,4 11 0,9-46 0,-5 27 45,-6-10 0,-3-2 225,2-1-91,-3-10 91,-10 17 180,-4 2-270,-1 3 180,-17-2-180,-2 14-180,-18-1 0,5 56-90,13-14-90,10 13 0,5 3-989,4 0-1350,20-3 0,7-2 2519,9 4 0,2-15 0,4-2 0,-14-10 0,1-1 0</inkml:trace>
  <inkml:trace contextRef="#ctx0" brushRef="#br1" timeOffset="75565">8367 14549 8792,'-14'-11'2519,"3"3"-2519,23-3 89,-10 17-178,25-3 178,-11 21 1,14-12-90,-10 2 0,-3 3 0,-8-15 90,-1 17-90,-2-11 90,-1 8-90,-1-4 0,-2 0 0,-2 1 0,0 7 90,-23-7-90,2 10-90,-5-11 180,-3 0-90,25-3-90,-21-5 90,22 2-90,-8-4 90,2 1-90,7-2 90,-7 1 0,9 3 0,0 1 0,23 4 0,-17 1 0,38 3 90,-27 1-90,32 14 0,-18-5 90,-4-1 0,0 1-180,3 10 270,-6-5 0,-2 1 180,2 8-90,3 11 90,-15-3-1,-5-11-179,-3 17-90,-26-26 0,-9 11-90,-11-21 0,3-6 0,1-1 0,-3-4-90,0-11 0,1-2 90,3 4-495,8-22 1,1-4-316,-2 5-674,9-11 0,4-3-675,2 1 2159,3-13 0,10 21 0,2 0 0</inkml:trace>
  <inkml:trace contextRef="#ctx0" brushRef="#br1" timeOffset="76448">9408 15070 8432,'-5'-6'450,"0"-1"-360,0 0-90,1 0 180,-1 0-360,0 1 180,0 0 0,0 0 0,2 2 270,0 1-90,23 2 89,-15 19-179,28-14 180,-30 31 270,22-9-180,-14 8 89,3 16-269,2-20 0,-14 22-90,4-25-90,-21 24-90,-6-26-90,-23 16-449,10-22-2070,-18 9 630,24-13 2069,-9 1 0,18-9 0,1-1 0</inkml:trace>
  <inkml:trace contextRef="#ctx0" brushRef="#br1" timeOffset="76765">10807 14537 11760,'-41'-2'990,"2"19"-990,8 13 0,13 11 0,-6 6 0,21-6 0,-15 3-180,14-10 0,3 1-360,-7 18-719,5 3 0,3 0 539,0-2-135,0-4 1,0-2-1087,0-10 1941,0 7 0,0-20 0,0-4 0</inkml:trace>
  <inkml:trace contextRef="#ctx0" brushRef="#br1" timeOffset="77248">10275 15099 9332,'0'-41'0,"0"-2"0,21 2 0,6 0 0,7-11-223,1 13 1,9 2-48,11 10 0,0 6-392,-19 7 1,2 2 361,9 0 0,5 1 1,-6 3-149,-11 4 0,-2 2 313,11 0 0,-2 1 45,13 1 0,-3 0 90,-5 19-246,7-1 426,-17 3 1079,8 4-540,-28-23-174,-1 20 714,-11-20-503,-20 15-306,13-5 578,-35 6-848,20 10 311,-6-6-580,-2 18 89,22-16 89,-9 8-178,12-2 89,0-7-270,21 11-180,-16-16-539,37 2 629,-10-11-90,0-4 0,2-3 360,14-15 90,12-8 90,-36 3 90,2-23 0,-14 23 360,-6-23 179,0-2-449,-5 10-90,2-7-180,-3 10 180,0 12-90,-15 3-180,11 26 0,-10 14 90,14 7-360,0 6-629,20-8-1530,6 12 2519,13-11 0,-2 6 0,-8-15 0</inkml:trace>
  <inkml:trace contextRef="#ctx0" brushRef="#br1" timeOffset="77516">11897 14788 10591,'-17'-13'1439,"-5"2"-1079,-15 6-270,3 16 0,7 7-90,12 15-90,7 1 180,27-1-180,6-6 90,20-11-90,4-8 180,-22-26-180,13 14 90,-36-32 0,24 31-90,-26-33-720,9 16-1888,-11-16 2698,-21 18 0,-4 6 0,-21 14 0</inkml:trace>
  <inkml:trace contextRef="#ctx0" brushRef="#br1" timeOffset="77665">11373 15614 9242,'0'7'90,"0"-2"-900,19-2-539,-3-3 1349,6-17 0,10 13 0,-7-14 0</inkml:trace>
  <inkml:trace contextRef="#ctx0" brushRef="#br1" timeOffset="80440">13218 14251 11940,'0'16'450,"-15"14"-450,11 15-790,-12 8 790,16-7 0,-12 2 0,9 3 0,-10-1 0,13-1-180,0-3-719,0 15 179,0-19-678,18 20 948,-14-34-717,27 5-182,-28-22 2158,-9-20 91,-17-12-91,-20-27-539,21 12 0,1 7 0,1 1 90,-1-6 305,-3-10-485,-2 7-180,17 13 261,-3-9-351,6 19 180,26-5-270,13 12 180,11-1-322,7 7 232,-5 0-270,1 1-135,-9-1 1,1 2 44,20 12 45,-8-12 0,-1 1-45,9 23 0,-12-23 1,0-1 449,4 20 0,11-18 360,-28 6 719,-3-2-539,-9-6 1439,0 6-1530,-13-20 271,-25 9-180,-10-9-450,-27 13 0,15 0-90,-12 0 0,21 18 412,-11 1-502,20 17 0,5-4-90,9-4-359,23-5 269,6-5 180,23-9-90,-11-4 180,2-5 90,-13-13-90,-2 9 90,-1-24-90,-5 25 90,-7-28 0,6 27 180,-13-29 359,10 15-449,-11-10-360,2 34-989,18 22-90,-15 14-405,11-12 0,5-2 1664,6 0 0,11 7 0,3-15 0</inkml:trace>
  <inkml:trace contextRef="#ctx0" brushRef="#br1" timeOffset="80900">14468 14558 10051,'-26'-13'1439,"-15"1"-1079,36 4 90,-39 3-180,26 3-90,-22 2-90,-1 0-90,10 20 0,-16 3 0,26 2-90,1 25 90,14-33-90,6 26-270,19-14-90,-15-9-179,53 4 269,-34-12 180,13-8 0,1-2 90,0 3 90,0-12 0,-1-5 0,-5-8 270,19-21-180,-37 5 719,-2 7-539,-8-2-180,-3 14-90,0-1 180,-14 8-180,-1 26 90,-2 8-90,-3 16 0,18 1 90,-7-5-90,9 4-90,0 2 135,0-8 0,0 0 45,0 19 0,0-7 0,0 0 0,0 7 0,0-13 0,0-1-796,0 1 706,0 6-90,0-20-989,-15-11-1350,-2-2 720,-15-11 1709,15-24 0,-8 17 0,11-16 0</inkml:trace>
  <inkml:trace contextRef="#ctx0" brushRef="#br1" timeOffset="81618">15430 14365 12030,'-26'-3'360,"-7"0"-180,8 2-90,-11 22-90,19 9-90,-4 28 90,15-9-973,2 2 883,4-18 90,22-1-125,-17-3-190,25-12 0,6-2-135,-6 6 45,12-9 1,3-3 134,5-3 180,-7-2 0,-1-5-304,8-18 394,12 14 0,-24-32 0,-4 32 450,-6-34 719,3 13-629,-14-10 0,2 5-91,-15 9 259,-1 30-798,-3 3 90,0 28-180,0-5 65,20-6-65,8-13 0,11-7 90,2-8 90,4-20 0,-12 15 0,19-36 180,-26 14 0,7-18 0,-20 10-90,0 6 180,-7 13-360,-4 24 0,-1 7-90,-1 28-719,0-10-1080,0 9 719,21-18 1260,2 8 0,15-21 0,-3 1 0</inkml:trace>
  <inkml:trace contextRef="#ctx0" brushRef="#br1" timeOffset="81936">16610 14431 11041,'-24'-9'1889,"-15"4"-1530,17-4-359,-17 6 0,8 17 0,14 2 0,7 16 0,10-3-269,17-1-1,5-7 90,23-8 180,1-7 0,-2-6 0,-5-18 0,-20-1 270,-1-20-270,-16 5 0,5 4-180,-7 7 90,0 28-270,0 13-360,0 14-269,0 4-360,0-7 1349,17 12 0,3-11 0,18 6 0</inkml:trace>
  <inkml:trace contextRef="#ctx0" brushRef="#br1" timeOffset="82215">16197 13808 10411,'26'-24'900,"20"-7"-631,16 10-2268,-13 6 1,1 1 1998,15 5 0,-10 3 0,-2 2-225,6 3 225,-23 12 0,-1 1 732,4-7-642,-6 45-359,-8-26-181,-14 11 0,-3 5-90,1 12-315,-5-2 1,-3 2-1447,-1 11 2301,-10-20 0,0-1 0,4 14 0,-14-1 0</inkml:trace>
  <inkml:trace contextRef="#ctx0" brushRef="#br1" timeOffset="82547">17968 14217 10951,'-27'-14'809,"20"1"-719,-51 5-90,31 1 45,-9 5 0,-1 1 45,-9-1-90,7 9 0,3 6-90,10 10 90,-8 24 0,55 6 0,18-10-461,-7-11 0,3-3 416,-4-11 0,0-1 135,7 11 0,-2 1-1,4 1 181,6 5 90,-20-12-360,-14-8-90,-1 0 90,-11-9-809,-23-3-1260,-7-2 630,-26-1-180,13 0 1872,1-13 0,27 10 0,4-9 0</inkml:trace>
  <inkml:trace contextRef="#ctx0" brushRef="#br1" timeOffset="82964">18230 14353 10681,'9'20'719,"-2"9"-269,0-9-180,-3 8 0,3 17-270,-4-12 0,0 26 0,-1-23-820,-1 11 820,1-17 73,1-2-73,0-3 0,1 4 0,-1-11 0,1 6 0,-1-14 253,-1-1-882,-1-24 403,-1-11-44,-17-34 90,-1 5 45,0 9 0,0-2-93,8 16 0,2-1 228,-8-27 0,4-1 0,10 24 0,1 0 0,-6-24 0,1 1-1273,6-3 1318,-2 25 0,4 1 3,17-11 222,10 18 90,24 2-90,-8 21-430,14 3 340,-25 26-90,7-17-90,-16 40 0,-6-27 0,-8 22-90,2 5-90,-11-9-2159,-16 27 540,9-26 1799,-39 10 0,24-15 0,-20-1 0</inkml:trace>
  <inkml:trace contextRef="#ctx0" brushRef="#br1" timeOffset="83098">19140 14256 7083,'16'0'0,"-2"0"0</inkml:trace>
  <inkml:trace contextRef="#ctx0" brushRef="#br1" timeOffset="84881">8572 16872 10771,'3'-6'809,"0"1"-449,-2 3-90,0-1-180,-19 2-90,14 18 0,-27-12 0,27 27 0,-24-29-90,24 29 180,-25-28-180,25 30 180,-19-30 0,21 21-90,-6-17 0,32 3 0,-1-5 0,25-6-1276,0-20 1186,7 16 0,-25-14 0,3-3-495,14 7 1,1 2 44,-12-6 1,1 0-541,22-4 1,-1 3-540,4 4 1619,-24-1 0,-2 1 0,10 12 0,-6-12 0</inkml:trace>
  <inkml:trace contextRef="#ctx0" brushRef="#br1" timeOffset="85065">9178 16667 9602,'-20'-8'1529,"5"2"-1080,-18 0 181,0 1-360,8 3 360,-20-1-630,24 26 89,-11 14-89,21 14-90,5-6 1,1 0-643,2 19-123,1-3 1,2 0-1136,0-22 1,0-1 639,0 12 1,0-1 1349,-1-14 0,2-2 0,6 0 0,3-1 0,0 0 0,1-1 0</inkml:trace>
  <inkml:trace contextRef="#ctx0" brushRef="#br1" timeOffset="85632">10157 16851 11221,'0'-16'269,"0"1"-179,-14 4 270,11 4 90,-10 2-360,13 28 270,0 33-360,0 2-748,0-18 1,0 0 747,0 9 90,0 0-180,0-3 90,0 12 90,0-18 0,0 13-90,0-31-90,0 1 180,10-17-90,-7-22 1315,7-3-1945,3-41 0,3 14-988,0 2 0,0-3 179,10-13 1439,-9 9 0,-1 0 0,6-7 0,-8 21 0,0 0 0</inkml:trace>
  <inkml:trace contextRef="#ctx0" brushRef="#br1" timeOffset="85948">10605 17082 8882,'7'26'1259,"2"-1"-359,2 0-630,0-13-181,13 4-89,-6-16-89,23-12 178,-12 8-134,-1-18 1,1-3 44,7 5-45,-1-14 0,-1-2 45,-3 4 0,-7 3 0,-3 0 90,-12 4-1,-3-13 1,-6 18 90,-23-4 0,18 11 0,-38 3 0,39 5 90,-49 3-270,34 16-90,-36 11 180,40 9-831,-16 7 561,28-7-359,-9 4-181,12 3-2158,24 15 505,-18-12 2373,19-17 0,4-2 0,-4 8 0,28-3 0</inkml:trace>
  <inkml:trace contextRef="#ctx0" brushRef="#br1" timeOffset="86415">11542 16879 11041,'-52'-5'1259,"4"2"-989,12 3-90,0 19-90,0-14-45,12 22 0,0 5 45,-8-7-90,11 11 0,5 2-90,4-1 90,5 22-270,7-29-540,28 12 271,10-28 89,-2-3 0,2-2-1484,23-8 1574,1-11 90,-2-14 401,-16-10-131,-11 7 0,-3-2-90,-2-11 135,-11 2 0,-4-1 45,-6-11-583,-4 16 1,-1-1 762,-2-15 90,0-3 359,0 3-179,-10 16 0,-3 0-180,-10-13-320,3 13 1,0 2 409,1 4 849,-4 1-1029,20 35-180,-7 22-90,10 12 45,-2-2 0,4 1-45,19 19-45,-10-6 0,0 1-95,1-21 0,1-1 140,5 23 0,-2-1-602,5 7 377,-6-23 0,1-2-225,11 10-502,-8-6 322,-2-5-1037,7 4 768,-6-15-990,10 0 990,-9-17 989,2-5 1,-8-3-1,0 0 1</inkml:trace>
  <inkml:trace contextRef="#ctx0" brushRef="#br1" timeOffset="86550">11953 17243 9961,'3'-22'1529,"-1"-7"-629,-2 19-990,0 14-360,0 8-2968,18 24 3418,0-3 0,13-4 0,-4-1 0</inkml:trace>
  <inkml:trace contextRef="#ctx0" brushRef="#br1" timeOffset="86727">11997 16847 9871,'-4'-7'-45,"3"2"0,-3 2 0,4 3 0</inkml:trace>
  <inkml:trace contextRef="#ctx0" brushRef="#br1" timeOffset="87098">12545 16834 11400,'-19'-8'900,"14"-4"-810,-14 8 0,10-1-90,7 23 0,-7 12 0,9 12 0,0 4-784,0-7 784,0 2 0,0-1 0,17-2 0,-13-3-341,13-3 431,-17-3 90,10 0-180,-7-11-90,13-18 90,-15-24-180,4-30 0,-5 3-270,3 12 0,1 1 396,0-12-1655,4 0 0,1 0 1709,-2 0 0,-1 13 0,1 3 0,2 1 0</inkml:trace>
  <inkml:trace contextRef="#ctx0" brushRef="#br1" timeOffset="87431">12940 17051 10141,'3'8'1170,"0"-1"-1081,1-4 1,-2-1 0,2-1-180,3-1 180,2-15-180,1 11 90,9-23 90,-6 8-180,15-13 0,-15 4 90,8-6 0,-13 13 90,0-11 0,-6 12 180,-1-5 90,-1 7-180,-18 6 360,14-1-360,-32 9-180,20 18 0,-14 7-90,7 25 90,11-8-720,4 18 90,8-23-1798,24 23 809,-18-25 1463,41 6 1,-28-16 0,22-4 0</inkml:trace>
  <inkml:trace contextRef="#ctx0" brushRef="#br1" timeOffset="87648">13627 16871 11490,'-31'-9'1889,"-14"4"-1529,17 2-180,-20 18-180,4 3-90,19 18-180,9 2-179,16-7-91,0 0 0,25-11-179,-19 1-181,49-2-89,-28-4 44,9-8 1,4-3-406,9 1 1263,-16-2 1,1-2 0,11-1 0,2 0-1</inkml:trace>
  <inkml:trace contextRef="#ctx0" brushRef="#br1" timeOffset="87865">14092 16470 11580,'0'-19'2249,"-17"2"-2159,1 8 0,-4 46-180,9-8 90,10 4 0,2 2-429,-1 9 159,0 3 84,0 0-309,9-12 1,3 0-136,7 18-225,-1-11 1,0-1-135,-2 3-630,6 19 539,-19-34 1080,7 1 0,-10-16 0,0-3 0</inkml:trace>
  <inkml:trace contextRef="#ctx0" brushRef="#br1" timeOffset="87982">13978 16945 10411,'0'-24'720,"0"-10"-630,0 10-360,20-14-90,-16 20-1349,57-2 270,-34 12 1173,36 4 1,-24 2 0,1 2 0</inkml:trace>
  <inkml:trace contextRef="#ctx0" brushRef="#br1" timeOffset="88115">15135 17055 8702,'6'4'-390,"-2"-1"0,-2-3 1</inkml:trace>
  <inkml:trace contextRef="#ctx0" brushRef="#br1" timeOffset="91437">4402 4155 10321,'0'32'90,"-15"1"-90,11 2 90,-25-3 0,26 3 90,-22-4 180,23 1 89,-9-3-89,1-5 180,7-4-540,-7-29 0,26-14 0,-13-18 0,17 5 0,3-2 0,-3-16-647,9 4 0,3 0 602,-14 19 0,0 1-630,16-19 1,-1 1-585,5-1 629,-14 20 0,1 1-719,3 1 1349,-2 8 0,-3 9 0,-1 4 0</inkml:trace>
  <inkml:trace contextRef="#ctx0" brushRef="#br1" timeOffset="91748">4728 4373 9062,'0'7'1169,"25"-3"-1079,-19-22-90,44 12 0,-28-33 0,9 24 0,4 1-90,9-23 135,-6 11 0,0 2-45,5-5 45,-11 7 0,-2 0 225,-3-2-90,3-10-90,-23 17 90,-1-2 0,-6 10 269,-18 4-449,-7 3 90,-25 19-90,-3 7-90,9 11 90,7 14-539,13-17 89,12 8-540,1-13-89,11-1-360,19-1 1439,-15-3 0,45-4 0,-11-1 0</inkml:trace>
  <inkml:trace contextRef="#ctx0" brushRef="#br1" timeOffset="92098">5760 3979 10051,'-43'-2'1799,"-4"22"-1709,7-15-608,-1 40 518,13-26-90,1 22 180,4-11-90,10 0-180,-2 11 180,13-13-190,12 13 10,-5-23 0,25-8 0,6-4 90,-10-1 135,13-10 0,0-7-45,-8-15 0,-6 4 0,-2-3 90,-7-17 450,13-12-180,-27 24-95,8-5-175,-10 11 180,0 9-180,0 26 173,-20 4-263,16 29-90,-28-5-1475,30 7 845,-21 5-809,17-9 0,1 1-450,-8 23 1979,5-22 0,2-1 0,5 14 0,-4-1 0</inkml:trace>
  <inkml:trace contextRef="#ctx0" brushRef="#br1" timeOffset="92535">6065 4176 8702,'19'-30'1079,"0"2"-629,-3 0 270,1-7-540,-7 8 179,-1-12 91,-6 22-360,-3 23-90,0 23 0,-6 13 0,-2 3 0,5 18-135,-5-11 0,2-2-45,6-4-45,6-10 1,5-3-46,9-2-450,19 4 360,-7-25 181,0-4-1,6-23 270,-8 12-90,-6-19 0,-1-5 0,3 7 89,-9-8 1,-2-2 450,-1 3-360,-3-8 0,-8 17 719,-3-2-1258,0 30-271,0 7-180,15 21-269,-11 1 1079,25 5 0,-5-12 0,16 10 0</inkml:trace>
  <inkml:trace contextRef="#ctx0" brushRef="#br1" timeOffset="92832">6902 4305 9512,'0'-10'809,"16"-2"-809,-12 2 90,33-3-90,-32 1 90,43-4-90,1-20 0,0 12 180,-15 1 0,-5 0 180,-13 2-181,8-10-179,-22 15 270,5-8-180,-32 11 0,19-1-90,-55 7 90,37 4-90,-42 2-90,33 22 0,-6 5-270,16 13-359,11-3-181,4-6-89,8-2-270,18 1 1259,-14 0 0,41-4 0,-12 0 0</inkml:trace>
  <inkml:trace contextRef="#ctx0" brushRef="#br1" timeOffset="93106">7610 3964 10861,'-16'17'989,"4"4"-989,12 12 90,0 12-90,0-14 0,15 25 90,-11-22-180,12 21 180,-3-25 0,-10 13-90,11-22-90,-14 1-180,0-9-90,0-6-2158,-17 0 539,-5-6 1979,1-20 0,-9 14 0,16-14 0</inkml:trace>
  <inkml:trace contextRef="#ctx0" brushRef="#br1" timeOffset="93287">7887 3795 11490,'9'16'1080,"-1"7"-1080,-4 21 90,-1-7-180,-1 5-270,-1-10-360,1 1-89,1 0-1170,6 11 1259,-3-10-1438,6 15 2158,-5-26 0,-2 5 0,-3-15 0</inkml:trace>
  <inkml:trace contextRef="#ctx0" brushRef="#br1" timeOffset="93398">7808 4154 9422,'0'-39'539,"0"8"-629,26 1-539,22-1-810,14 11 1129,-23 7 1,1 2-1,26 1 1,-31 6 0,-1 0-1</inkml:trace>
  <inkml:trace contextRef="#ctx0" brushRef="#br1" timeOffset="95532">7207 5654 7892,'-16'16'810,"-9"7"-630,8 7 90,-14 17-90,6-17-135,8 1 0,2 3 45,-6 12-31,6-7 1,-1 8 0,0-4-551,2-5 0,-1 2 640,-2 13 1,-3 7 0,2-6-368,2-9 0,1-1 277,-1 6 1,-2 6 0,2-6-15,1-3 0,0-1 75,-1 5 0,-1 4 0,2-4-918,2-5 0,0-2 843,-4 13 0,0 2-45,0-2 0,1-2-260,3-13 1,0 2 289,-2 3 0,-1 4 0,2-3-30,0-5 0,1 0 30,-3 5 0,-1 5 0,2-5-358,1-2 0,1-2 328,-5 15 0,0 0 0,6-16 0,1-2 45,-1 1 0,1 1-90,-1-1 0,0 1 90,-5 19 0,0 0-45,4-15 0,-1 1 0,-1 4 0,-1 4 0,1-5 0,2-5 0,-1 0 0,0 3 0,-1 5 0,1-6 0,2-4 0,1-2 0,-4 13 0,1-2 45,5-15 0,1-3-90,0 1 0,0-1 45,0-2 0,-1 2-45,-2 13 0,-1 0 140,2-12 1,1 1-96,-7 26 0,1 0 0,5-26 0,1-1 249,-2 13 0,-1 0-249,4-14 0,0-1 0,1 1 0,-1 0 163,1 0 1,-1 2-164,-3 16 0,-1 1 0,3-14 0,-1 2-19,-1 4 1,0 4 0,0-4 18,0-6 0,0 1 0,-2 13 0,-1 5 0,1-5 45,4-11 0,-1 0 45,-1 7 0,0 6 0,1-7-90,4-12 0,0-1 45,-3 23 0,1-1-7,4-24 1,0 0 6,-2 23 0,2-1-90,1-22 0,1 0 75,0 13 0,-1 6 0,1-5-75,1-6 0,0 0 75,-1 11 0,0 6 0,0-6 427,1-11 1,0 0-458,-1 5 0,1 4 0,0-4-759,1-4 0,0-2 759,0 16 0,0-2 0,0-15 0,0-3 228,0 1 1,0 0-229,-1-2 0,2 2 0,6 14 0,1 0 0,-6-13 0,0 0 0,7 4 0,3 4 0,-2-5 0,-2-4 0,1-1 0,7 28 0,3-1-45,-7-27 0,1-1 90,0 11 0,1 2-45,1 0 0,-1-2-45,-2-10 0,0 1 45,2 5 0,1 3 0,-1-4 45,0-2 0,0 0-75,2 4 0,1 5 0,-1-5 75,-1-1 0,0-2-661,5 14 1,-1 0 660,-5-15 0,0-3-90,0 1 0,0 0 136,1-2 1,2 1-92,4 16 0,1 1 0,-5-14 0,1 2 160,0 2 1,1 4 0,-1-4-161,-1-5 0,-1-1-30,2 4 0,1 4 0,-1-5 75,-2-4 0,-1-2-45,5 12 0,0 1-45,0-5 0,-2-1 45,-5-10 0,1 2 0,7 20 0,-1-1 216,0 9-216,-5-9 0,0-1 0,0 8-45,-1 2 0,0 1 135,0 2-135,-3-3 0,0 0 45,-3-5 0,-2-9 0,0 0 0,0 7 0,-1 0 0,0 0 0,0 2 0,-2-3 0,0 0 0,0-3 0,-1-7 0,0-1 0,2 7 0,0 13-90,2-21 90,-3-1 0,1-1 0,2 1 0,0 10 0,1-1 0,2-1 0,0-3-45,1-10 0,0 0 45,1 5-45,1-7 0,-1-1 45,2 5 1699,4 15-1789,-3-1 90,-5-11-360,7 21 270,-8-29-270,7 12 90,-5-25 262,3 2-621,-2-12 1101,0-2-1911,-2-2 1540,1-2 1,-2-2-1,1-1 1</inkml:trace>
  <inkml:trace contextRef="#ctx0" brushRef="#br1" timeOffset="108331">27772 9078 7623,'-5'-9'539,"1"1"-89,-1 1-180,2 1 0,1 1-90,0 0 90,0 2 1618,1-1-1348,1 22-450,0 9 0,0 15 0,7-3 0,0 1-1086,-4 24 1041,4-15 0,-1 2-630,-5-6 1,-2 0 539,1 6 0,0 2 90,1 3 0,-2 5-45,-4-2 0,-4 6 0,3-2-465,4-12 1,1-3-1,-2 5 465,-3 10 0,-4 5 0,0 1 0,1-6 0,1-10 0,1-4 0,-1 6 0,-1 4 0,-1 7 0,-1 4 0,-1-3 0,1-7 30,-3-2 0,1-7 0,-2 7-30,2 2 0,-1 7 0,0 2 0,0-2 0,1-9 0,1-3 0,0-7 0,-1 5 18,1-4 0,-2 5 0,0 2 0,0-1 0,2-6-78,-1 3 0,1-4 0,-1 3 15,-2 8 0,-2 5 0,1-1 0,1-7-45,4-10 0,1-5 1,-2 4-316,-3 12 0,-3 7 0,1-1 1,2-9-91,-2 3 0,1-3-315,-3 9 1,-2 5-1,2-11 810,6-19 0,0-4 0,-3 8 0,2-2 0,-4 7 0</inkml:trace>
  <inkml:trace contextRef="#ctx0" brushRef="#br1" timeOffset="109003">28940 10180 10321,'1'-38'1349,"0"2"-899,-1 3-90,0 2 0,0 2-270,-18-1-90,13 12 90,-28 2-90,12 13 0,-9 22 0,-1-15 0,6 44-90,0-22 90,8 9 0,1 4 90,-6 9-135,7-6 0,3 0-45,3 4-45,4-10 0,3 0 45,1 0 90,1 6-90,0-20 90,21-5 0,-16-6-90,30-5 90,-17-4 0,15-22 0,-3-7-90,-5-25 180,-11 8 90,-7-14-180,-7 24 0,0-14-90,0 27 180,0-2-90,0 36-450,0 19-269,0 7-1260,0 20 809,0-30-1247,15 17 2417,-11-22 0,23 2 0,-11-11 0</inkml:trace>
  <inkml:trace contextRef="#ctx0" brushRef="#br1" timeOffset="109349">29055 10192 9602,'4'0'629,"0"22"-719,-2-17 180,1 41-180,-2-10 90,2 10-180,-3 17-179,1-29-271,2 17 540,0-27-270,1 2-90,-1-19 91,2-2 89,-2-5 90,4 0 180,-2-19 0,9-10 180,-4-13 269,12-19-89,-8 21 90,2 0 0,0 1 179,-1 4-179,12-16-450,-15 40 180,4 5-270,-7 24 90,5 12 90,-7 9-270,4 4-719,-3 5 359,0-14-719,2 19 89,-1-35 1170,0 13 0,0-29 0,1 9 0</inkml:trace>
  <inkml:trace contextRef="#ctx0" brushRef="#br1" timeOffset="109705">29637 9757 8792,'0'-16'2788,"0"23"-2518,0 21-90,0 16-90,0 13-1562,0-7 1561,0 7-89,0 0-181,0-17 0,0 1 181,0 19 0,0-10 0,0-2 0,0-7-180,0 17 0,0-45-449,0-1 539,18-9 90,-13-20-90,32-7 90,-18-23 0,3 10 0,7-10 90,-12 30 1250,13-12-1160,-8 27 764,-2-8-1034,-12 32 90,3-17-90,-8 51-179,0-36-1440,-2 40 719,-1-33 181,-19 8-181,15-16 990,-29-2 0,29-8 0,-10-2 0</inkml:trace>
  <inkml:trace contextRef="#ctx0" brushRef="#br1" timeOffset="109965">29322 8884 9871,'17'-3'1440,"1"0"-1530,14 3 180,-15 20-90,8 3-180,-19 14-1439,11 16 629,-14-13-180,-2-1 1,-1 1 815,0 15 0,0-18 1,0 0-1,0 18 1</inkml:trace>
  <inkml:trace contextRef="#ctx0" brushRef="#br1" timeOffset="110298">30438 10082 11490,'4'-32'360,"-20"12"-270,-2 9-270,-5 33 0,10-4 180,13 21 0,0-6 0,0 3 0,0 4 0,19 19 0,-14-14 0,14-10 0,0-1 0,-15 3 270,15 16-180,-19-28 180,0 8-270,-19-19 0,15-1-450,-36-9-629,11-2 179,-20-2 91,19-18-1260,-6-4 2069,32-11 0,-10 2 0,14 7 0</inkml:trace>
  <inkml:trace contextRef="#ctx0" brushRef="#br1" timeOffset="110565">30868 10226 10861,'4'27'1349,"-18"-10"-1349,10 1 90,-30-6-180,29 7 90,-12 1 0,6-3 90,8 2-90,-8 2 0,11-2 0,0 1-90,17-1 90,-12-2-90,30-3 90,-30-3 0,37-2 0,-12-6 90,10 0-180,-3-3-270,-10-17-539,-6-6 89,-5-21-1618,-9-4 719,-7 8 1709,-23 1 0,17 12 0,-17 2 0</inkml:trace>
  <inkml:trace contextRef="#ctx0" brushRef="#br1" timeOffset="110783">30647 9827 10051,'20'-21'1529,"-15"0"-269,47-17-1080,-33 13-135,9 3 0,1 1 44,-1 2-89,19-6-89,-19 15-91,16 1-180,-19 6-90,6 3-1709,-4 21 810,-8-16 1349,13 34 0,-16-18 0,5 19 0</inkml:trace>
  <inkml:trace contextRef="#ctx0" brushRef="#br1" timeOffset="110965">31578 9387 11760,'-13'42'-1169,"10"-6"-270,-11 8-899,14-4 2338,-10 5 0,7 5 0,-7 2 0</inkml:trace>
  <inkml:trace contextRef="#ctx0" brushRef="#br1" timeOffset="111301">31845 9994 11580,'16'-5'180,"-3"3"0,1-2 0,-3 4 0,0 0-90,6 0-180,-5 0 90,3 13-630,-6 9 181,-4 7-541,2 15 630,-5-14 1,8 30 269,-3-30 180,19 20-270,-8-31 539,23 6-89,-15-13 720,18 7-541,-21-9-179,3 5-90,-15 1-180,-5-2-1169,-24 20-450,-20-13 1619,1 0 0,-3 0 0,3-9 0,0-1 0,-5 3 0,-1 1 0</inkml:trace>
  <inkml:trace contextRef="#ctx0" brushRef="#br1" timeOffset="112067">28340 11663 10771,'0'12'450,"0"9"-360,0 12-90,0 6 179,0-5-269,0 21 180,0-13-225,0-1 1,0 0-136,0-1-270,0 25 360,0-42 0,0 3-809,0-17 899,12-3-90,12-37 360,3 23-90,-5-23 0,0 0 90,3 24 179,13-38 1,-17 34 0,3-5-180,-11 8 90,0 8-90,-4 0 359,1 20-359,-5 6-90,-2 22 0,-3-10 0,-23 9-90,18-20-90,-36 4-360,15-6-269,-8-10-1170,-11 3 989,21-12 900,-13-2 0,25-4 0,-4 0 0</inkml:trace>
  <inkml:trace contextRef="#ctx0" brushRef="#br1" timeOffset="112248">28818 11982 9152,'9'20'539,"-2"13"-359,-1-19-90,0 5-90,-3 5-90,0-5-269,0 8-1350,0 3 539,-1-13 1170,-1 1 0,0-7 0,0-1 0</inkml:trace>
  <inkml:trace contextRef="#ctx0" brushRef="#br1" timeOffset="112401">28948 11530 9871,'0'-11'-2878,"0"19"2878,0 15 0,0 13 0,0 5 0</inkml:trace>
  <inkml:trace contextRef="#ctx0" brushRef="#br1" timeOffset="112571">28703 12602 8792,'0'0'0</inkml:trace>
  <inkml:trace contextRef="#ctx0" brushRef="#br1" timeOffset="112981">29320 12354 11041,'38'-37'629,"2"0"-449,-2 4-2735,3-4 2555,4-6-90,4-2-126,-15 11 1,1-1 260,-9 9 0,0-2-90,12-19 0,-2 0 45,1-8 45,-17 19 0,-2-1 90,-6 2 0,-3 0 44,1-15 162,-6 11 1,-2 2-432,-2 3 360,-20-9-270,-2 31 1333,-19 15-1243,20 28-90,4-1 0,1 2 90,-4 31-50,7-15 1,0 0-221,-5 15-180,13-10 0,3 0-180,2 8-764,8-4 0,1-1 404,-5-3 90,10-8 1,3-4 809,3-12 0,8 2 0,2-17 0</inkml:trace>
  <inkml:trace contextRef="#ctx0" brushRef="#br1" timeOffset="113232">29995 12191 11580,'5'-33'720,"-2"7"-630,-19 11 0,12 27-180,-23 13 90,24 10-90,-8 12 0,28-18-180,5 26 270,20-31-90,2 12-90,0-28 180,-5-2-90,-18-26 0,-9-7-449,-12-24-1,0 9-269,-19-2-811,-3 2 631,-1 11 989,-11-4 0,30 15 0,-12 4 0</inkml:trace>
  <inkml:trace contextRef="#ctx0" brushRef="#br1" timeOffset="113449">30430 12169 11760,'0'8'90,"0"5"-90,0-2-90,16 16-449,-12-7-1620,27 21 900,-28-16 1259,22 16 0,-11-18 0,11 4 0</inkml:trace>
  <inkml:trace contextRef="#ctx0" brushRef="#br1" timeOffset="113608">30870 12018 11670,'4'-6'-1079,"-2"-2"-2159,-1 24 3238,-1-1 0,0 6 0,0-7 0</inkml:trace>
  <inkml:trace contextRef="#ctx0" brushRef="#br1" timeOffset="113865">30178 11896 13559,'21'-7'450,"-16"0"-450,32 2 0,-33 1 0,31 1-1169,-12-2-810,16 4 180,-4-2 1799,-4 3 0,-11 16 0,-5 3 0</inkml:trace>
  <inkml:trace contextRef="#ctx0" brushRef="#br1" timeOffset="114098">30723 11715 10411,'10'-7'1709,"-1"3"-1079,0 4-1,1 0 1,4 0-540,-3 0 90,7 15-180,-6-11 90,13 23-180,-10-25-990,16 10 361,-13-12-1980,21 0 810,-13-21 1889,13 16 0,-10-38 0,3 14 0</inkml:trace>
  <inkml:trace contextRef="#ctx0" brushRef="#br1" timeOffset="114315">31613 12429 9872,'0'10'-630,"0"-4"1,0-2-1</inkml:trace>
  <inkml:trace contextRef="#ctx0" brushRef="#br1" timeOffset="141698">22570 5001 11850,'-46'0'1529,"0"14"-1439,-3 3-180,11 11-986,3-2 1076,14-1 166,10 0-436,-9 3-90,17-1-180,-8 3-89,11-2-181,0 0-179,21-2 89,-16-2 1,45-5-990,-1 0 1889,15-10 0,-28-5 0,0-1 0,18-3 0</inkml:trace>
  <inkml:trace contextRef="#ctx0" brushRef="#br1" timeOffset="141948">22993 5189 10231,'11'-19'1799,"-5"-7"-1169,-2 19-360,-26-6-270,-4 9 0,-3 25 90,-13-16-180,18 32 0,-3-15-180,-3 16 270,27-3-180,-8-6 180,32-13 0,8-6 0,13-10 0,17-21 0,-23 16 0,-5-21 0,-4-4-488,-6 7 488,16-30-450,-33 20-180,9 0-539,-13 1-1620,0-13 2789,0 12 0,0-11 0,0 15 0</inkml:trace>
  <inkml:trace contextRef="#ctx0" brushRef="#br1" timeOffset="142132">23517 4162 11131,'-41'15'-540,"1"8"-270,18 11 91,-13 4-91,30-5-269,-23 1 1079,25 2 0,-8-2 0,11 2 0</inkml:trace>
  <inkml:trace contextRef="#ctx0" brushRef="#br1" timeOffset="142415">23908 4659 10681,'6'4'1349,"-3"-1"-1079,-2 4-90,-1-1-180,0 4 90,-17 1-90,13 4 0,-27 2 0,13 14 0,1-7-90,-12 20 0,17-18-90,-5 8 0,9-2 180,8-7 0,0 11 0,0-18-180,0 6 90,0-14 0,0 2 90,0-8-180,-24 1-989,-11-2 450,-12-2-1530,-15 1 810,26-2 1439,-5 0 0,27 0 0,5 0 0</inkml:trace>
  <inkml:trace contextRef="#ctx0" brushRef="#br1" timeOffset="142787">24047 4884 9512,'16'18'1259,"-4"7"-989,-2-22 89,-2 20-269,-4-4 0,3 19-90,-5-5 0,1 3 0,-1 3 0,-1-9 0,1 15-90,0-21 270,-1 6-360,2-17-89,-1-1-271,0-8 540,-1-2-90,1-24 0,0 16-450,3-57 360,-3 34-69,1-4 1,0-2 248,2-13-682,4-6 682,3-3 0,0 15 0,2-1 0,-3 11 0,1 0 225,11-19 0,2 2 135,7-1 89,-5 16 1,2 5-180,3 5 90,7 5 0,-15 15 90,-3 4-181,-3 0 91,1 18-540,-9 3-359,-1 23-721,-7-8 1260,-25 5 0,-8 0 0,-6 10 0,-4-9 0,-1 1 0</inkml:trace>
  <inkml:trace contextRef="#ctx0" brushRef="#br1" timeOffset="143819">22870 6205 9152,'-7'0'629,"-1"0"-359,-1 0-180,-1 0-90,0-13 270,1 10-180,0-10 0,-2-1-90,3 0-90,1-14 180,5 2-180,0 6 90,2 1-90,0 7 180,18 0-90,-13 1 180,12 4-90,0 2-90,3 3 0,1 22 90,5 10-90,-23 30 0,7-7 0,-19-13 0,-3-1-90,7 8 90,-24-7 0,-4-1-90,6 3-45,-10-8 0,-4-3-45,0 0 90,5-6 0,1-1-180,10-5 180,-20 3 180,42-37 0,17-5 90,15-19 360,28 8-450,-13 14 0,16 6-180,-23 11 270,24 18-180,-25-13-765,-2 21 1,-1 4-226,1-10 990,-4 9 0,-2 1 0,-3-6 0,6 7 0</inkml:trace>
  <inkml:trace contextRef="#ctx0" brushRef="#br1" timeOffset="144217">23680 6388 10141,'-19'-6'1349,"-3"3"-1259,-25 1 90,13 20-180,-5-14 0,11 32 0,-7-13 0,8 0 0,-1 13-180,12-16 180,8 11 0,3-8-90,5-8-179,17-5 179,3-5 180,21-2-180,-21-19 90,18-3 90,-19-1-90,13-10 0,-15 12 90,0-9-180,-12 11 539,6 7-449,-6 9-90,0 0 90,-1 15-1259,3 6 270,0 10-1080,5 12 621,-4-16 1448,4 8 0,-4-15 0,0 1 0</inkml:trace>
  <inkml:trace contextRef="#ctx0" brushRef="#br1" timeOffset="144565">23857 6476 9152,'8'0'629,"0"14"-449,0-10-180,-1 26 0,3-9 90,-2 10-180,0-2 90,-1-7 0,-3-2 180,2-2-180,-2-1-180,1-1 90,0-8 0,-1 0 0,-1-8 90,0-19 0,3-5 90,2-12 90,7-14-180,-4 17 270,11-19 270,-10 25 179,12-5-629,-11 23-90,10 1 0,-7 30 90,8 3-180,-7 1-989,9 29 269,-11-34-1079,0 12 1,0 0 1888,0-14 0,11 14 0,-11-26 0</inkml:trace>
  <inkml:trace contextRef="#ctx0" brushRef="#br1" timeOffset="144931">24570 5924 10051,'5'-5'1170,"-1"1"-541,8 25-449,-4 12 90,7 30-270,-6-6 0,3 0 0,-3 1 0,-2-17 0,6 21 0,-6-32 0,7 8-180,-8-21 0,2-2-90,-4-10 90,2-2 90,4-18 90,2 12 0,13-29-89,-6 8 268,15-18 1,-14 17-180,4-8 180,-6 30-90,-1-9-90,-2 12 0,-1 24 0,-6-18 0,0 46-180,-2-30-720,-3 16 1,-2 2 90,1 1-316,1-4 1,-4-2 1124,-20-7 0,16 2 0,-16-14 0</inkml:trace>
  <inkml:trace contextRef="#ctx0" brushRef="#br1" timeOffset="145121">23858 5813 9332,'20'-26'1169,"-15"2"-989,37 4-180,-11 0 90,11 9-90,14 1-450,-22 8-2158,14 23 2608,-31 13 0,10 14 0,-17 6 0</inkml:trace>
  <inkml:trace contextRef="#ctx0" brushRef="#br1" timeOffset="145771">25982 4422 10951,'26'-3'1259,"-3"1"-899,-1 24-90,-3-3-91,-2 15 1,0 4-90,10 20-1136,-10-19 0,0 6 1,-1-1 1090,-3 1 0,-1 3-45,0 8 0,0 6 0,-3-5 0,-2 0 0,-2-1 0,-1-7 0,-1 2 0,0-2 45,-2 5 0,0-3-45,0 2 0,-2-1 0,-8-1 0,-3 3-120,2-5 0,-1 3 0,-1-2-15,-9 8 0,-3 1-158,7-12 1,-1 5 0,0 0 0,1-5-293,-5 11 0,-1-1-157,5-12 0,-3 4 0,1-1 0,2-5 742,-3 8 0,1-3 0,-3 12 0,1-2 0,10-23 0,-1-1 0</inkml:trace>
  <inkml:trace contextRef="#ctx0" brushRef="#br1" timeOffset="146201">27475 5142 10591,'0'-36'899,"0"0"-539,-19 4 90,-5-13-180,0 15-225,-4 7 0,-1 3-45,4 3 0,-33 3-491,19 9 491,1 5 132,3 0-42,-7 17-90,16 2 66,2 19-66,18-6 90,28-12-180,17-8 135,-5-11 0,3-2-45,29 1 90,-22-8 0,-3-4-180,7-16-90,-15 6 0,-3-3-1506,-3-18-743,-5 8 2429,-38 17 0,-18 28 0,-24 16 0</inkml:trace>
  <inkml:trace contextRef="#ctx0" brushRef="#br1" timeOffset="146353">27000 5593 10591,'26'10'450,"12"-3"-450,-10-3-720,25-20-179,-4 12-496,-11-11 1,0-3 1027,13-4 0,-14 11 1,0 1-1,18-8 0</inkml:trace>
  <inkml:trace contextRef="#ctx0" brushRef="#br1" timeOffset="146665">28552 4917 11131,'1'-6'719,"-1"0"-179,0 2-450,-17 1 0,-7 17-90,-34 7-180,18 19-135,15-15 0,2 1 45,0 15-719,10 13 359,3-25-989,30 13 720,-15-22-1,45-4 900,-24-12 0,29-4 0,-9 0 0</inkml:trace>
  <inkml:trace contextRef="#ctx0" brushRef="#br1" timeOffset="146931">28858 5003 10051,'5'-23'1529,"-1"2"-1259,-4 4 180,0-2-270,-25 6-180,-2 2 0,-22 8 90,4 22-90,8 0 90,16 18-90,8-5 0,34-3 0,9-12 0,13-6 0,13-11 0,-22 0 0,18-17 0,-34-3-270,15-18-180,-30 1-1439,9-1 720,-12 9-1957,-23-1 3126,-2 16 0,-2-2 0,8 6 0</inkml:trace>
  <inkml:trace contextRef="#ctx0" brushRef="#br1" timeOffset="147119">29292 3950 11041,'-19'22'-360,"15"18"-360,-15-18-179,2 24-271,13-4-1533,-13 6 2703,17 3 0,0 3 0,0 1 0</inkml:trace>
  <inkml:trace contextRef="#ctx0" brushRef="#br1" timeOffset="147351">30092 4415 11400,'9'21'270,"-1"36"-270,-7-28-45,0 15 0,0 3-1115,-1 8 440,1-5 1,-2 0-725,-19 9 994,19-22 1,-2 0 449,-15-2 0,1-3 0,13 16 0,-12 11 0</inkml:trace>
  <inkml:trace contextRef="#ctx0" brushRef="#br1" timeOffset="147485">29683 5042 9871,'-4'-27'180,"0"-2"-270,29-12-90,-1 10-495,20 5 1,6 4-45,8 7 346,1 3 1,1 4-1,-1 8 1,-21 0-1,0 0 1</inkml:trace>
  <inkml:trace contextRef="#ctx0" brushRef="#br1" timeOffset="147815">30578 4903 11041,'-21'-14'449,"-5"3"-359,-12 11-90,15 14-90,-1-11-89,21 27-1,-10-7-180,13 8 90,0-1 0,0-10-180,20 3 450,3-11 0,18 8 0,-2-19 0,-4 6 0,-15-22 180,1-5 270,-14 1 360,2-17-720,-4 15-450,-5-16-720,0 34 271,0 13-91,0 23-629,0 0 1529,20-7 0,-15-3 0,15 0 0</inkml:trace>
  <inkml:trace contextRef="#ctx0" brushRef="#br1" timeOffset="148182">31103 4831 10591,'-17'-10'1349,"13"23"-1349,-26 12 90,27 11-180,-9-2 90,12-9 0,0 17 90,0-17-180,22 13 90,2-29 0,25 0-90,-6-9 180,-17-18-180,9 13 270,-31-34 0,22 8 180,-24-9 90,7-13-450,-9 26 629,0-10-629,0 47 0,0-2 0,0 34 0,0 15 0,0-8-180,0-5 0,0 0-770,0 11 320,0 11-359,-11-21-540,8-5-180,-19-1 1709,11-4 0,-12-2 0,3-2 0</inkml:trace>
  <inkml:trace contextRef="#ctx0" brushRef="#br1" timeOffset="149099">27145 6437 11670,'0'46'540,"0"-5"-540,0 2 0,0-4-45,0 0 0,0 0 45,0 10-180,0-5 0,0-3 90,0-9-359,0 9-1,-10-27-180,7 1 720,-7-36-90,10-11 45,8-1 0,1-2 135,-5-22 0,10 16 0,4 2-180,3-7 404,-4 13 1,2 2-135,2 4-180,9 3 90,-12 19 0,5 20 90,6 14-180,-13 10-45,-4-7 0,-1 1-45,-2 10 0,-3-1 0,-1-2 0,-3-1 0,1 13-810,-3-33 720,0-24-90,0-12 180,18-31 0,2 3-45,0 13 0,1 0 45,7-5 180,1-16-180,-6 36 90,-7-9 0,5 24-180,-11-4 90,10 25 0,-8 8-360,10 25-269,-8-8-766,1-7 1,1-2 225,4 0 1169,13 17 0,-8-39 0,2-4 0</inkml:trace>
  <inkml:trace contextRef="#ctx0" brushRef="#br1" timeOffset="149631">28095 6620 11221,'-19'-20'539,"15"2"-179,-32 3 90,10 4-270,-20 5 0,0 16-270,3 14 180,14 19-180,13 9 90,9-11 0,7-2-180,21-8-90,6-10 90,26-2 90,-10-14 0,13-5 90,-25-16 90,7 11-90,-16-32 0,-4 31 0,-8-38 270,2 17-360,-10-11 90,4 2-90,-6 42 90,0 10-90,0 36 0,0-9-629,23 8 359,9-33-45,7 0 0,4-4 225,12-11 135,-8-4 0,-3-1 45,-2-2 90,-8-21 0,-2-4 0,0 5 45,-8-12 0,-4-4 315,-3-1 314,-8-5 1,-3 0-405,-3-2-270,0 6 0,-5 3-180,-14 9 539,13-4-449,-23 47 0,24 29-90,-8 10-270,9-8 1,2 0-515,-1 1 154,15 16-269,-11-23 89,11-2 91,-15-4-1646,13 4 2455,-10-13 0,11-1 0,-14-12 0</inkml:trace>
  <inkml:trace contextRef="#ctx0" brushRef="#br1" timeOffset="149748">28390 6573 10411,'-7'-16'-180,"6"2"-360,-6 0-989,28 4 450,11 3 1079,11 3 0,1 4 0,-11 0 0</inkml:trace>
  <inkml:trace contextRef="#ctx0" brushRef="#br1" timeOffset="150005">28100 5906 10321,'-5'-12'630,"2"2"-360,3 4 89,21 4-359,6 1 0,24 1 0,-10 14-180,11-11 1,-22 26-901,17-16 271,-23 5-1890,10 0 2699,-18-9 0,2 2 0,-9-4 0</inkml:trace>
  <inkml:trace contextRef="#ctx0" brushRef="#br1" timeOffset="150481">27793 6230 11580,'27'-23'405,"0"0"0,17-16-315,4 7 0,-10 6 0,-10 8 0,1 1 0,13-9-45,-7 6 0,-2 2 45,1 0 179,14-6-179,-28 14 180,3 1-270,-14 6 0,-1 2 90,-5 1-180,4 18-180,-1 4-89,1 12-271,1-5-360,1-5-449,-1 0 0,2 0-450,0 0 1889,2-2 0,1-2 0,0 0 0</inkml:trace>
  <inkml:trace contextRef="#ctx0" brushRef="#br1" timeOffset="150699">28830 5848 11580,'0'-10'720,"0"2"-810,0 2 90,0 0-360,-16 3-539,-4 0-540,1 20-270,-20-12 1709,21 32 0,-20-19 0,10 18 0</inkml:trace>
  <inkml:trace contextRef="#ctx0" brushRef="#br1" timeOffset="151321">30215 6434 11400,'-53'0'360,"6"0"-180,12 0 180,3 0 0,-1 0 0,1 0-270,1 0-90,2 0 0,-12-14-90,12 0-270,-14-16 180,24 17 0,1-15 0,13 4 270,4-8-90,26-13 0,-19 17 0,26 5 0,5 2-90,-9-3 225,17 9 0,2 4-135,-6 3 180,17 29-90,-33 2 0,-17 10 0,-3 5 90,4 10-91,-5 0 1,-8-1 0,-22 11-90,2 0 0,-4-2-165,1-28 1,-2-3 164,-15 20 0,1-3 0,-4-12-180,9-10 0,1-3 90,-3-4-360,-16-1 270,30-11 90,-1-1 0,19-21 90,3-5 0,12-6 0,6-3 0,18-8-191,-12 14 1,2 3 280,24 2 0,-11 11-90,20-3 0,-15 14-45,-5 10 0,0 2-135,3-4-405,-7 25 1,-1 4-676,6-8 495,-15 3 1,-1 3-1423,10 3 2187,-3 0 0,3-2 0,0-1 0</inkml:trace>
  <inkml:trace contextRef="#ctx0" brushRef="#br1" timeOffset="151549">31030 6415 8972,'-21'16'0,"-11"-12"-270,28 28-1709,-23-18 1979,25 13 0,-10-15 0,12-4 0</inkml:trace>
  <inkml:trace contextRef="#ctx0" brushRef="#br1" timeOffset="152217">29418 5923 11400,'0'-14'810,"24"1"-630,-18 2 90,24 2 0,7 4-1,-7-1-134,11 1 0,2 2-135,2 3 45,-7 5 0,-2 5-45,4 15 0,-4 7 0,-3 5-90,-4 16 180,-8-4 0,-4 0-180,-10 3 90,-16-7 0,-3 1-410,6 5 230,-30-10 1,-5-2-1375,9 2 1419,-4-17 0,-3-2-438,8-5 1,2-2 212,-13 2-1619,-18 3 1260,28-15 904,37-14 174,44 6-179,12-9 0,-13 17 0,-2 7 795,0 14-885,-17-8 0,-2 2 270,8 20-90,-7-6 89,-4 1 361,-2 16-450,-13-13 741,1 18-921,-31-26 0,-9 9-90,-12-22-90,0-5 0,0-3-360,-7-5-450,-2 1 1,0-5-450,3-16 1349,9 6 0,2-4 0,0-19 0,-7-3 0</inkml:trace>
  <inkml:trace contextRef="#ctx0" brushRef="#br1" timeOffset="152781">30772 6444 12210,'0'-13'180,"0"2"180,-17 5-360,-5 2 90,0 22-90,-15-14 0,13 55-90,-9-31-494,17 1 1,3 2 493,-2 7 389,6-5-569,1 10 270,7-15-449,-2 4 269,23-16 0,2-7 180,22-3 90,-4-35 0,-1 21 179,-5-39-179,-16 25 868,0-13-958,-11 14 90,1 2 0,-3 37-180,-5 1-90,0 18 0,0-1-989,0 2 539,0-11-3148,0 15 3778,17-29 0,-13 5 0,13-18 0</inkml:trace>
  <inkml:trace contextRef="#ctx0" brushRef="#br1" timeOffset="153083">30923 6573 10321,'5'-17'900,"-1"8"-721,-1-4-89,0 12 0,1-6-90,0 7 90,3 16 0,-1-12-90,7 43 90,-4-27-270,6 41 0,-6-31-179,2 10-181,-4-16 90,0-4 0,-1-3-539,3-4 539,-4-6 1,7-2 449,-5-5 89,9-17-89,-6-5 1350,15-34-901,-12 19 1,10-18 180,-12 40-180,1-14-450,-6 27 90,4-8-1,-4 28-268,12 18-181,-7 3-1259,13 21 269,-11-32 1350,14 7 0,-10-12 0,9-1 0</inkml:trace>
  <inkml:trace contextRef="#ctx0" brushRef="#br1" timeOffset="153464">31645 6103 12030,'8'0'1259,"-2"25"-719,1 0-360,-2 11 0,0 5-180,4 18-1348,-5 0 0,1 2 1393,-2-22 0,1 0-75,-3 4 0,1 4 0,-1-4 75,1-6 0,0-1-45,1 9 0,1 0-301,-1-10 0,0-2 211,4 13 475,1 11-835,-1-35-90,1-1 270,1-16 1179,1-21-999,8-12 1235,-1-11-1145,-1 7 0,2-1 0,6-10-1224,6-17 1224,-10 21 0,-1 5 180,-3 4-180,4 7 0,-7 11 90,2 5-90,-8 7 0,-2 21-270,-2 5-180,-3 23-270,-17-13 1185,13-2-4512,-45-8 4047,28-6 0,-29-5 0,21-8 0</inkml:trace>
  <inkml:trace contextRef="#ctx0" brushRef="#br1" timeOffset="153665">30797 5759 11041,'32'-17'539,"0"1"1,-1 1 0,0 1-1,19-8-2781,3 6 2512,1 7-180,0 3 694,-5 4-784,-17 11 0,-1 5-360,10 6-899,-12 11 0,-4 6-990,-3 14 292,-12-13 0,-2 2 1957,-5-5 0,-2 0 0,-1 4 0,0 0 0,0 2 0,0 1 0</inkml:trace>
  <inkml:trace contextRef="#ctx0" brushRef="#br1" timeOffset="153819">32540 7276 14189,'26'8'-2249,"-3"-1"-719,-11 0 2968,-3-4 0,-7-2 0,-1-1 0</inkml:trace>
  <inkml:trace contextRef="#ctx0" brushRef="#br1" timeOffset="159148">22023 4122 7982,'-3'9'180,"-11"-7"-180,11 18 0,-18-7 0,19 7 0,-18-1 0,13-2 90,-15 7 0,8-4 90,-5 6-180,3 3 0,3-7 90,-5 19-90,8-15 90,-1 22-90,7-17 90,1 25 90,3-20-180,0 13 90,0 9 0,0-11-90,0-4 0,0 1-493,0 11 493,0-19 0,0 0 90,0 16-90,0-1 0,0 0 90,0-16 0,0 0-180,0 18 135,-5-10 0,-1 0 45,3 6-90,-2-8 0,-1 1 90,-2 8-180,6 13 180,-6-16-180,3-3 90,4 2 0,-4-13 0,0 0 0,3 21 45,-2-8 0,0 1-45,0 12-45,0-8 0,1 0 225,-2 9-225,2-20 0,1-1 45,-2 14 0,-1-3 90,2-3-180,-2 18 180,3-17-90,0-9 0,1-1-90,0 5 135,-1-1 0,4-1-45,13 0 0,-15-4 0,4-2 0,27-5 0,-14 19 90,3-23-180,5 16 180,-12-19-180,15 25 180,-10-23-90,4 20 0,-11-25 0,6 12 0,-4-15 0,10 10 90,-6-12-90,7 2 89,10-2 91,-5-5-90,33 5-90,-18-8-100,-2-2 0,3-1 100,15-1 45,-3-2 0,2 0-45,-20-1 0,-1 0 0,13 0 0,2 0 0,7 1 0,-2-2 0,-12-5 0,3-1 30,4 6 0,6 1 0,-4-2-833,-3-5 1,-2 1 832,-5 5 0,1 1 0,-2 1-30,5-1 0,-3 0 0,3 0 0,-1 0 0,-2 0 0,3 0 0,-4-1 0,3 1 0,-3 1-45,7 6 0,1 0 75,4-6 0,5-1 0,-5 3-30,-5 10 0,0 1-30,4-8 0,6-2 0,-5 1-15,-4 6 0,-1 0 15,-7-4 0,2 0 0,-2-1-15,5 1 0,-1 0-90,1 0 0,1 0 180,1 0 0,3 0-952,-2-1 0,5 1 1,-2-1 906,-12-1 0,-1 0 0,5-1 0,10 2 0,6 0 0,1-1 0,-6 0-366,-7 0 1,-4-1 0,5 0 365,-2-1 0,4 0 0,3 0 0,-2 0 0,-6-1 30,5 1 0,-5 0 0,7-1-45,-6-1 0,6 0 0,4 0 0,0-1 0,-2 1 0,-7 0-15,10-1 0,-7 1 0,7-1 15,-9 1 0,5-1 0,4 1 0,0-1 0,-4 0 0,-6-2-157,7-2 0,-7-1 1,6 0 171,-3 4 0,6 1 0,1 0 0,-1 0 0,-5-2-123,6-6 1,-6-1 0,6 1 68,-3 4 0,6 1 0,2 2 0,-1-1 0,-7 0 84,7-2 0,-5-1 0,3 1-53,-4 0 1,4-1-1,0 1 1,-1 0 22,1 1 0,1 1 0,-2 0 0,-2 0-62,4-1 1,-2 0 0,5-1 78,-7 2 1,7-1 0,2-1 0,-2 2 0,-6-1-18,4 1 0,-6 0 0,6-1 0,-5 1 0,5 0 0,2 0 0,-1-1 0,-7 1-151,4 0 0,-5 0 0,3 0 128,-4 0 1,3 1-1,0 0 1,-5 0 22,-1 0 0,-3 1 0,-1 0 0,0-1 0,0 0 0,-1 1 0,-1 0 0,-1 0 0,2 0 0,15 0 0,4 0 0,-4 0 0,-15 0 0,-4 0 0,5 0 0,5-1 0,6 1 0,-1-1 0,-6 3 178,10 4 0,-1 0-156,-15-5 1,5-1 0,-1 0-1,-4 2 352,10 10 0,-2-1-374,-9-9 0,1-2 0,1 1-30,-2 6 0,1 1 0,-2-1-105,8-6 0,1 0 45,3 5 0,5 1 0,-5-1 90,-6-2 0,-1-1 0,1 2 0,5 1 0,-6-1 0,-5 1 0,-3-1-45,10 0 1,1 0-361,-3-1 0,-4 0 45,-12-2 0,0-1 360,11 3 0,-2-1 0,12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2:52:52.71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5453 1877 8972,'-4'0'899,"0"0"-719,2 0 0,0 0 0,0 0 90,0 0 90,0 0 89,-1-14-89,-1 11 270,0-21-270,0 12-1,2-1 91,0-4-180,0 8-180,1-2 180,0-1 359,0 10-629,1 14 0,-1 17 0,1 10 0,0 10 0,7-15 0,1-1-415,-4 20 415,2-17 0,2-1-90,6 11 90,-10-2-291,18 10 291,-20-14-90,12 22 180,-12-37-1260,4 9 900,-6-45 90,-17 12 1,13-45-1,-12 17 90,7-12 0,3-6 89,2-19 1,-7 1 0,0-1-207,9 23 0,1 1 177,-1-5 0,-1-3 1,0 4 29,2 6 0,2 2 0,16-27 0,1 3 0,-9 8 44,22 13 1,2 6-45,-13 15-89,23 4 178,-18 12-89,-1 2 6,11 19-6,-8 14 90,-4 8 0,-1 6-90,-10-14 0,-2 1 0,7 25 0,-3-1-261,-3 2 261,-5-10 0,-2 0 0,0 4 0,-1-10 0,-4-3 0,-18 3 271,14 9-1081,-33-12 181,11-13-1350,-20 11 720,19-23 1259,-12 0 0,23-11 0,-17-2 0</inkml:trace>
  <inkml:trace contextRef="#ctx0" brushRef="#br0" timeOffset="699">6410 1654 9512,'0'-3'2068,"0"17"-1888,0 12-180,0 13 90,0 23-90,0-18 0,0 4 0,0 0 0,0 1 0,0-4 0,0-2 0,0-11 0,0 15 90,0-28-180,0 4-270,0-16 181,0-22 89,0-17-90,-15-14 135,14 7 0,-2-2-639,-22-15 684,23 16 0,2-2 0,-11-18-90,11-2 90,0 2 0,10 20 0,1 1 0,-6-16 0,13 14 0,5 5 0,6 3 180,22-2-180,-10 26 0,-4 3 0,-5 22 90,-11 13-420,6 26 330,-18-5 45,-4-15 0,-1-1-135,-3 5 180,2 10-489,-24-11 40,16-12-271,-29 8 450,31-19 0,-11 2 90,14-10 825,0 4-645,0-4 803,16 14-534,3-8 451,1 14-630,-5-13 144,-15 10-414,0-10 90,0 5-180,-24-7 1,18 0-1081,-36 1 271,20-4-1260,-11 3 2249,13-4 0,9-1 0,11-2 0</inkml:trace>
  <inkml:trace contextRef="#ctx0" brushRef="#br0" timeOffset="866">7162 1924 10411,'-36'0'-690,"15"0"1,8 0-1</inkml:trace>
  <inkml:trace contextRef="#ctx0" brushRef="#br0" timeOffset="1019">7217 2240 9691,'0'6'-359,"-19"-1"359,3-3 0,-5-1 0,10-1 0</inkml:trace>
  <inkml:trace contextRef="#ctx0" brushRef="#br0" timeOffset="2434">8143 1489 11490,'-16'-28'630,"3"2"-360,-13 3-360,9 4 90,8 1 0,-5 3 270,12 6 0,-9 4-270,11 21 0,-3 19 0,3 11-537,0 13 537,16-7 90,-12 4-90,4-16 0,0 0-90,3 19 90,-9-23 0,-1 0 0,10 6 0,-11-4-40,0 6 40,0-14-90,0 8-270,0-22 0,0-1-359,0-9 449,-12-3 180,9-22 624,-10-6-624,32-23 180,-15 14-47,34 10-43,-33 3 90,50 18-90,-35-9 90,39 34 90,-34-3-1,10 36-89,-22-19 0,-2 2 0,-1 1-90,-8-2-90,5 29-90,-29-43-2878,-6 9 1709,-22-18 1349,9-3 0,15-8 0,13-3 0</inkml:trace>
  <inkml:trace contextRef="#ctx0" brushRef="#br0" timeOffset="2766">8477 1979 8342,'21'17'180,"0"-13"-90,0 29-90,-1-30 90,2 23 0,-1-23-90,0 17 360,11-14-360,-8 3 90,19-5-90,-20-4 0,8 0 0,-12-15 0,-1 11 180,-4-27 269,-1 7-269,-7-8 630,0-13-540,-6 18-1,-17-12-179,12 20 90,-34-1 0,17 13-90,-20 18-90,11 16 0,5 23 0,13-4-630,20-8 1,3-2-450,-5 2-226,26-6 1,7-3 1304,-8-8 0,4-11 0,3-2 0,8-3 0</inkml:trace>
  <inkml:trace contextRef="#ctx0" brushRef="#br0" timeOffset="3383">9598 1891 10681,'0'-20'630,"0"1"-541,-23-2 91,17 7 0,-36 1-90,13 9-90,-25 24 0,7-15 0,-1 38 90,6-14-180,15 13 0,-3 7 0,21-21 0,5 3 0,4-13 90,0-4-90,20-1 90,0-7 0,22-1 180,-9-5 90,-2-16 90,-14 0-360,-7-13 90,-10 3-90,0 32 90,0 14-90,18 21 0,-14 6-45,15-18 0,0 0 135,-14 14-90,11-6 0,2-1 0,-4 1 90,3 20-90,1-31-270,-16 10 180,6-23-3058,-29 1 1889,-2-11-360,-3-17 1619,-13 10 0,34-34 0,-16 9 0</inkml:trace>
  <inkml:trace contextRef="#ctx0" brushRef="#br0" timeOffset="3566">9793 1951 9961,'9'15'450,"-3"-11"-450,1 23 0,0-12 0,0-1 0,1 11-360,1-7-269,-3 6-1440,5 5 540,-6-14 1529,3 3 0,-5-8 0,1-2 0</inkml:trace>
  <inkml:trace contextRef="#ctx0" brushRef="#br0" timeOffset="3733">9823 1604 9242,'0'14'-765,"21"3"0,-16 3 1,16-4-1</inkml:trace>
  <inkml:trace contextRef="#ctx0" brushRef="#br0" timeOffset="4050">10117 1927 9691,'0'13'990,"0"1"-360,0 10-541,0-7 271,0 17-360,0-14 0,0 6-90,0-2 180,0-8-90,0 9-90,0-15-719,0 3 719,14-9 0,-2-40 270,15 12 134,-15-12 1,-1-3-45,8 2 0,3-22 360,-10 27-91,9 0-539,-9 20-89,14 24 89,-13-8-1080,16 56-539,-12-33 1619,1 14 0,0 3 0,8 2 0,-8-15 0,0 0 0</inkml:trace>
  <inkml:trace contextRef="#ctx0" brushRef="#br0" timeOffset="5806">10820 1377 11490,'0'-11'540,"22"0"-630,-16-1 180,36 0-90,-25-4 0,21 0-90,-4-1-360,3 1-179,3 1-900,15-1 719,-11 5-1107,10 3 928,-16 6 989,-6 2 0,-1 0 0,-3 0 0</inkml:trace>
  <inkml:trace contextRef="#ctx0" brushRef="#br0" timeOffset="6032">11223 1471 9152,'-9'9'1619,"-6"0"-1259,12 3 179,-11 7-539,9 0 90,-3 20-90,3-10 0,3 29 0,1-19-753,0 13 753,1-15-360,0-1-89,0 0-991,0 12 451,14-13-810,-10 18 1799,10-28 0,-2 4 0,2-13 0</inkml:trace>
  <inkml:trace contextRef="#ctx0" brushRef="#br0" timeOffset="6316">11285 1904 10321,'4'-7'540,"1"1"-90,-2 6-361,0 0-89,0 0 0,1 0-89,2 0 89,3 20 89,-2 3-89,5 23 0,-5-14 0,3 12 0,-5-21 0,0 7 0,-3-15 180,0-2-180,0-3-90,-1-3 0,1-23-89,-2-10-181,0-16-90,0-4-719,20-12 539,-14 12-135,11 7 1,4 2-1730,7-4 2494,8-9 0,3 23 0,-11 3 0</inkml:trace>
  <inkml:trace contextRef="#ctx0" brushRef="#br0" timeOffset="6733">11988 1819 9242,'-25'-13'1529,"-12"9"-1529,19-10 180,-3 5-180,-6 7 0,11-8 0,-6 26 90,3-12-90,8 30-90,3-29 90,1 35 90,4-23-540,1 29 0,2-20-179,20 12-91,-1-18 90,21 3 540,-7-15 90,2-2 0,-16-25 180,6-5 180,-14 1 630,2-29-451,-5 34 181,-8-27-720,0 18 539,0 7-628,0 26-91,0 14-720,16 34 91,-12-11-91,13 1-1528,2-4 2428,1-12 0,12 4 0,-5-14 0</inkml:trace>
  <inkml:trace contextRef="#ctx0" brushRef="#br0" timeOffset="7066">12273 1891 10051,'-19'16'900,"3"3"-810,16 20-180,0-2 0,0-5 90,0-5-180,15-11 270,-11-2-900,11-1 720,-7-6 180,-6-16-90,16-15 0,-12-8 360,13-21-180,-9 21 90,9-23 0,-10 27 269,11-10-539,-8 26 0,8-1 0,-6 28-90,10 9-269,-8 7-1350,12 18 539,-10-17-359,7 12 1529,-3-15 0,4-2 0,3-3 0</inkml:trace>
  <inkml:trace contextRef="#ctx0" brushRef="#br0" timeOffset="7354">13108 1793 10861,'-17'-12'629,"13"1"-539,-32 5 0,31 0 90,-30 5-180,17-1 0,-10 22 0,12 5 0,7 23 0,9 2 0,16-9 0,-12-5 0,13-4 0,-3-11 0,-10 8-989,11-16-540,-34-3-270,-5-5 1799,-20-19 0,4-3 0,0-14 0</inkml:trace>
  <inkml:trace contextRef="#ctx0" brushRef="#br0" timeOffset="7750">13557 1868 10051,'-23'-16'1349,"17"-5"-1079,-33 19-180,15-6-90,-18 8 0,-1 19-90,8 3 90,15 20-270,10-11-269,10 5-91,20-16 90,4 7 540,22-13-89,-2-4 89,-7-6 89,-4-4 181,-13-16 450,2-1 449,-7-18-809,-4 3-360,-6 1 0,-5 8-450,0 30 90,0 10-629,20 7 0,-15 15-91,29-34-449,-30 34 1529,35-35 0,-19 25 0,21-14 0</inkml:trace>
  <inkml:trace contextRef="#ctx0" brushRef="#br0" timeOffset="7966">14312 1766 10861,'-28'-11'1349,"-15"2"-989,38 4 90,-39 2-360,26 2 89,-20 1-179,12 0 0,-7 19 0,10 4 0,-3 24-90,17-12-359,3 3-631,30-3 271,-18-7-226,24-8 1,6-3-45,-8 1 1079,13-9 0,2-3 0,2-2 0,14-4 0</inkml:trace>
  <inkml:trace contextRef="#ctx0" brushRef="#br0" timeOffset="8350">14653 1401 11041,'-17'-14'809,"12"1"361,-13 2-1170,6 6 269,10 16-269,-10 18 0,5 29-90,5-1 45,-1-4 1,0 0-316,3 3 135,-2-5 0,4-2-315,14-9-1741,-9-5 1,1-3 1920,11-4-359,-8 9 269,-11-26 90,0-5 630,-17-2 449,-8-22-269,-19-5-90,1-20 0,17 9 3482,-4 1-3753,27 10-89,-9 3 0,4-3-359,6 6-361,13-3 360,19 10-89,10 3 89,5 5-180,-8 2-629,20 0 359,-12 13 600,11-9 0,-17 10 0,-4-14 0</inkml:trace>
  <inkml:trace contextRef="#ctx0" brushRef="#br0" timeOffset="8499">15015 1802 9242,'2'5'360,"1"0"-181,-3 2-89,2-2-180,-2 5 180,0 5-180,0-2-449,0 13-91,0-9-1349,14 10 1979,-11-12 0,11 3 0,-14-7 0</inkml:trace>
  <inkml:trace contextRef="#ctx0" brushRef="#br0" timeOffset="8656">15015 1548 10231,'-12'-15'-90,"2"1"180,10 6-270,0 1-2158,0 3 1168,20 2 1170,-16 18 0,36-11 0,-14 11 0</inkml:trace>
  <inkml:trace contextRef="#ctx0" brushRef="#br0" timeOffset="8966">15487 1723 11311,'-23'-13'899,"-12"10"-899,17-9 0,-17 12 0,18 17 0,-8-13 90,22 30-90,-8-9-90,11 9 0,0 1-270,17 8 180,-13-18 90,29 16 90,-12-28 0,13-2-90,-1-8 90,-15-18 0,0 11-359,-16-28 179,5 6 0,-7-9-540,0-13 181,0 20-901,-21-17 451,16 24 989,-16-3 0,9 12 0,-3 3 0</inkml:trace>
  <inkml:trace contextRef="#ctx0" brushRef="#br0" timeOffset="9302">15728 1723 11760,'14'18'90,"-10"14"-180,10-11 180,-1 9-180,-9-4 0,9-8-90,-13-2 1,7-2-721,-5 1 180,6-5 720,-8-24 360,0-24 180,15-6-360,-11-21 180,30 35 179,-19-9-539,6 19 0,0 8 0,-9 4-90,7 8-1349,5 23 90,-8 7 1349,16 27 0,-12-12 0,8 1 0</inkml:trace>
  <inkml:trace contextRef="#ctx0" brushRef="#br0" timeOffset="9620">17202 1212 11580,'-35'-29'360,"-1"4"45,4 15 0,-1 3-225,-20-2-1132,1 17 0,0 7 997,18-3 0,2 3-45,-13 12 0,2 3 0,12-3 0,3 1 0,0 2 0,2 2 45,3 0 0,2 4-135,-1 15 0,4 2-135,7-15 0,2 1-405,-3 26 1,8-1 44,16-28 0,4-2-180,-5 9 1,5-3-316,11-12 1,3-5 1079,-1 0 0,0-2 0,3 0 0,3-2 0,2-1 0,0 0 0</inkml:trace>
  <inkml:trace contextRef="#ctx0" brushRef="#br0" timeOffset="10000">17910 1301 10321,'21'-20'1169,"10"3"-719,-27 6-90,26 2 0,-17 7 0,22 0-270,-15 24-1,13 15-89,-16 13 0,-7-7 0,-2 0-179,-2 17-931,-9-17 1,-4 6-1,1-5-1128,5-6 1,-2-3 2237,-20 23 0,-3-2 0,-2 2 0,0-29 0,0 0 0</inkml:trace>
  <inkml:trace contextRef="#ctx0" brushRef="#br0" timeOffset="12372">5700 3726 12210,'1'38'360,"0"2"-360,-18 0-1663,12 7 1663,-12 7 0,17 5-135,-6-14 1,-2 2-91,6-13 0,1 1-720,-7 26 1,2-1-135,6 7-181,0-13 1,0 0 1259,0 3 0,0-22 0,0-2 0,0 8 0</inkml:trace>
  <inkml:trace contextRef="#ctx0" brushRef="#br0" timeOffset="12683">5485 4371 9422,'0'-40'899,"0"3"-629,0 0-90,0 4-90,22 5 0,5 2-90,1-5 0,14 6 0,3 4 90,-2 9-90,-5 6 0,1 2 0,7 2 45,-7 9 0,0 6-45,5 16-281,-16-9 1,-2 2 280,7 25 0,-5-9 90,-6 3-180,0 16 180,-9-14-1,-1 20-89,-9-32 0,-2 3 90,-1-18-180,-18-9 90,0-3-89,-3-27-361,-5-14 0,11-13-180,7 11 1,0 0-784,-3-14 918,10 17 0,2 0 495,-1-14 0,0-1 0,0 1 0</inkml:trace>
  <inkml:trace contextRef="#ctx0" brushRef="#br0" timeOffset="13184">6523 4119 9332,'-15'15'1169,"11"-1"-719,-12-3-270,16 1 269,0 3-449,0 0 90,0 23-90,0-14 0,17 30-90,-13-25-629,27 20 269,-15-22-449,13 13 449,-7-20 0,-2-1-359,7-11 449,-4-4 90,18-24 270,-13 14 180,-6-20 0,-1-5 179,3 7 181,4-29 90,-13 22 89,-3 1-359,-3 4 0,-3-4 0,-3 10 359,-1-2-719,1 15 90,-1 26 0,3 0-90,0 12 0,0 4 0,6 12 90,-2 0 0,2 2-484,3 13 439,-2-7 0,1 0-45,1 9 45,-2-1 0,0 0 135,-3-1-180,-3-8 0,-1-1 90,-4-9-90,-19 18 0,-11-33 0,-6-8 0,-4-5-90,-15-4-270,7-4 0,2-4-359,1-21-226,8 4 1,2-3-226,0-23 1170,13 5 0,4-2 0,5-15 0,9 15 0,-1 1 0</inkml:trace>
  <inkml:trace contextRef="#ctx0" brushRef="#br0" timeOffset="13866">8312 3511 9602,'0'-5'1169,"-13"1"-719,-3 19-271,-8 13-89,10 11-362,6 7 272,3-5 90,4 23-180,-3-12 135,3-7 0,2-2-45,-1 7 0,8-9 0,1-1 0,-4 2 45,4-5 0,0 0-45,-9-5-235,0 17-35,0-33-360,0-1 91,-19-10 269,1-2 180,-15-24 180,17-5-90,-4 0 451,18-23 359,-7 29-214,33-11-507,-1 18 91,5 34-90,6-1 90,-14 42 90,0-13-778,-3-2 0,-2 1 508,-3 14 0,-2-9 0,-2 1 0,1 7-45,-7-21 0,-4 0-270,-6-2 0,-1-1-494,5 18-451,-13-11 1,-3-1-630,-8 2 1889,3 11 0,-15-25 0,18-2 0</inkml:trace>
  <inkml:trace contextRef="#ctx0" brushRef="#br0" timeOffset="15189">6057 12284 10141,'-37'-1'1439,"15"21"-1259,-6 7-180,24 12 90,-10 2-90,4-9 0,8 2 0,-8 0 0,10 0 0,0-4 0,19-1-180,1 8 90,3-13 0,12 9 90,-11-21 0,18-2 0,-9-8 0,-5-2 0,-6-17 90,-12-7 360,5-20-180,-14 8 180,4-18-540,-24 35 180,15-22 0,-35 39-90,15 9 0,-1 12 0,-1 10 0,3 4 0,7 15-178,-4-12 0,-1 3 88,7 7 1,3 0-136,1-8 0,1 2-225,-2 4 0,0 5 1,1-3-486,1-1 1,-1 0-146,-2 5 1,-1 6 0,0-5 777,-1-3 1,0-1 0,-4 15 0,-1-1 0,5-20 0,-1 1 0</inkml:trace>
  <inkml:trace contextRef="#ctx0" brushRef="#br0" timeOffset="16283">8930 6784 10231,'29'11'810,"3"-8"-540,5 18-91,8-18-1246,10 16 1157,-23-18 0,2 0-520,6 8 1,1 0 474,6-4 0,1-2-515,6 3 0,1 0 515,4 1 0,5-1-23,-15-3 1,4-1-1,1-1 1,-2 1-708,6 2 1,-3 1 0,4-1 684,-1-1 0,3 0 0,1-2 0,-4 1 0,4 0 0,-3 0 0,0 0 0,3-1 0,0 1 0,0-1 0,-2 1 0,1-1 0,3 1-383,-2 0 0,3 1 0,1-1 0,-4 1 293,1 0 0,-4 0 0,4 0-90,-9 1 0,5 0 0,0 0 0,-2 0 1,-6 1-28,-3-1 1,-4 1-1,1 0-513,20 3 1,4 1-1,-8 0 90,-14 0 1,-4-1 629,9 2 0,-3 0 0,2 3 0,-9 0 0</inkml:trace>
  <inkml:trace contextRef="#ctx0" brushRef="#br0" timeOffset="16732">8915 7725 8972,'35'-14'90,"1"-5"629,28 11-359,-9-2-1791,-16 6 0,1 1 1701,26-2-135,-31 4 0,1 0-90,2-2 0,3-1 45,2 2 0,3 2 0,-1-1-135,8-1 0,4 0 67,-7 1 1,6-1-1,2 0 1,-6 1 7,-4-1 0,-3 1 0,4 0-48,1 0 0,5-1 0,2 1 0,0-1 0,-6 1-618,8 0 1,-4 1 0,3-1 612,-2 0 1,2 0-1,1 1 1,0-1 22,2 1 0,0 0 0,0 0 0,-3 0 30,3 0 0,-2 0 0,5 0-48,-6 0 0,5-1 0,2 1 0,-2 0 0,-6 1 48,3 3 0,-5 1 0,4-2-30,-6-1 0,6-2 0,1 0 0,-3 0 0,-4 2 30,2 1 0,-6 1 0,3 1-60,12 0 0,3-1 0,-2 1-30,-4-1 0,-1 0 0,-4 2 63,9 6 0,0 1-453,0-3 0,4 0 0,-7 0 45,-12 0 1,-1 1-136,-3 2 0,3 1 1,-6 0 539,-9-2 0,-4 1 0,5 3 0,-4 1 0,2 6 0</inkml:trace>
  <inkml:trace contextRef="#ctx0" brushRef="#br0" timeOffset="17149">9252 8817 9781,'34'0'480,"0"0"0,16-7 0,1 0-346,-12 5 1,3 0-1902,10-5 0,8-4 1,-3 3 1901,5 6 0,1 0-105,-7-5 0,5-3 0,1 1-300,-8 4 1,3 1 0,-1 0-1,-1-1 270,4-4 0,-1 0 0,5 0-88,-3 2 0,8 0 0,2-1 0,-2 1 1,-7 0 87,-9 2 0,-4-1 0,-1 1 0,6 0-155,-1-1 1,5 0 0,3 0 0,0 0 0,-3 1 0,-6 0 124,15-1 0,-7 1 0,7 0 0,-11 2 0,6-1 0,3 1 0,0 0 0,-3 0 0,-8 1-30,6-1 0,-7 2 0,5 0 42,-2 2 0,6 2 0,1 0 0,-4 0 1,-8-1-388,8-1 0,-4 2-45,1 6 0,3 3 1,-6 0 89,-8-2 0,-3 2 15,21 6 0,-4 4 345,0 10 0,-25-16 0,-1-1 0,2 8 0</inkml:trace>
  <inkml:trace contextRef="#ctx0" brushRef="#br0" timeOffset="21366">9178 10508 9512,'12'-3'2518,"7"2"-2338,-17 17 90,11-12 0,-8 41-180,3-20 90,-2 29-1875,-1-7 1785,0 8-90,-3 3 0,0 2 0,-1 1 0,-1-22 0,1 0 0,-1 9 0,1 5 0,-1-6 0,0-13 0,0-1 0,2 19 0,-4-1 395,-14 2-395,16-15 0,-3-3-270,-23-2 90,23 1-270,-15-22 91,5-5-181,-9-4 1480,3-27-1120,2 18-270,6-47 270,3 27-445,1-28 356,3 6-1186,2-3 1275,1-8 225,0 15 0,2-2-90,8 10 0,2-1 135,1-25 0,2 1-45,5 25 0,2 2-1,-1-10 1,1 3 315,14-7 0,4 8 0,2 11 359,20 9-629,-14 10-45,-10 11 0,0 8 101,2 22-57,-11-2 1,-3 3 90,-2 28-135,-10-27 0,-2 0-45,-6 4 0,-3-1 0,2 19 0,-11-11 0,-3 0 0,6 6-90,-22-12 0,-3-1 141,5 3-996,-20-5 1,-5-3-46,4-3-179,-1-7 0,1-4 1169,4-10 0,-8-2 0,17-6 0</inkml:trace>
  <inkml:trace contextRef="#ctx0" brushRef="#br0" timeOffset="22049">10063 10705 10231,'6'23'720,"-1"19"-450,3 0-91,-3 13-134,1-13 0,0 1-1261,0 13 1216,-2-20 0,0 3 0,-2-1 0,0-1 0,0 19 0,0-12 0,-1-2 0,-1 1 404,0 17-404,0-33-232,0 3-397,-16-22 269,-2-25 360,-12-15-90,13-16-45,1 2 0,2-2 135,6-10-568,-4-1 0,0-1 568,7 0 0,3 9 0,0 1-90,2-5 135,10 12 0,0 0 5,-5 1 130,22 8 0,4 3 0,-11 6-90,10 8 0,2 5-90,-5 7 180,14 23-270,-19-13 90,7 45 90,-16-28-180,-3 26 0,-7-6-90,-3-10-270,0 18 360,0-23-180,-16 12 270,12-19 0,-13 2 0,17-11 1681,0 0-1681,0-3 269,20 6-89,-15-2 360,29 13-360,-31-6 540,10 20-451,-13-15 1,0 12-90,0-2-90,0-6-90,-24 10-90,-8-16-540,-29 4-89,15-12-900,9-6 0,3-2 1619,3-2 0,-16-1 0,29-3 0</inkml:trace>
  <inkml:trace contextRef="#ctx0" brushRef="#br0" timeOffset="22333">10915 11162 11490,'0'-29'900,"0"6"-1260,0 8-3778,0 6 4138,0 25 0,0 2 0,0 22 0</inkml:trace>
  <inkml:trace contextRef="#ctx0" brushRef="#br0" timeOffset="22469">10995 11466 10591,'-36'1'-653,"6"-13"1,15 9 0,6-10 0</inkml:trace>
  <inkml:trace contextRef="#ctx0" brushRef="#br0" timeOffset="22770">11302 11210 10771,'-14'7'-113,"10"2"1,-10-9-1,14 4 1</inkml:trace>
  <inkml:trace contextRef="#ctx0" brushRef="#br0" timeOffset="22929">11385 11462 10231,'-21'8'135,"4"0"0,17-4 0,0-1 0</inkml:trace>
  <inkml:trace contextRef="#ctx0" brushRef="#br0" timeOffset="23238">11965 11028 12570,'-36'-1'270,"16"15"-180,-11-10-90,19 29 0,-13-16-90,1 33-180,9-14-1349,-3 26 359,13-24-1618,1 19 2878,25-28 0,-15 5 0,15-15 0</inkml:trace>
  <inkml:trace contextRef="#ctx0" brushRef="#br0" timeOffset="23533">12340 11153 11580,'-41'0'810,"19"16"-720,-16-11 0,33 26-90,-29-27-90,30 31 180,-22-18-90,23 18 0,-7-9-90,10 0-90,0-2 90,0-1-180,23 3 180,6-9-180,26 2 270,-13-13-330,-1-3 240,-14-3-92,-2-15 2,-2 11-359,-4-41 269,-3 25-270,-8-38-90,-3 27-449,-26-18 180,-7 22-541,1-2 1440,-23 14 0,30 9 0,-24 1 0</inkml:trace>
  <inkml:trace contextRef="#ctx0" brushRef="#br0" timeOffset="24132">12867 11133 10321,'8'-5'990,"0"3"-541,-3-3-359,0 5 180,-2 20-180,0 5 0,1 27 0,-3-12-180,2 16 90,-3-23 0,0 8-90,0-9 90,0-13-270,0 4-449,0-14 179,12-3 270,-10-24 90,22 12 180,-21-38 0,27 9 0,-21-11 180,7 14 0,1 2 0,-3-5-180,5-7 270,-9 19 179,-2 5-269,-2 9 90,2-1-270,-4 9 90,3 13 0,-4-8-90,0 28 0,-2-4 0,-1 6 0,0 14 0,0-21-90,0 13-540,0-18 271,0-22 89,14-32 360,-10-8-135,8 5 0,3 1 45,0-4 180,14-22-180,-13 27 270,8-4 179,-12 14-359,5 12-90,-2 0 0,-6 11 0,0 23 0,-4 8-90,0 13-359,-3 1-451,-1-10-179,0 1-360,2 1-597,-1-3 2036,4-1 0,1-4 0,2-2 0</inkml:trace>
  <inkml:trace contextRef="#ctx0" brushRef="#br0" timeOffset="24749">13638 11129 10501,'6'21'630,"-1"-16"-450,-1 33 89,-2-22-179,1 16-90,-1-5 90,1 25-90,-2-21 0,3 24 0,-3-34 0,0 4-449,-1-13 359,1-23-90,1 9 0,3-38 90,4 4 90,-1-10 0,1 12 0,1 0 0,2-7 45,0 7 0,0 1 45,3 0 0,2-9 539,-3 17-449,-4 12-90,8 1 90,-11 12-180,8 19 0,-10 9 0,3 12 0,-5 3 0,-1-8 0,-1 1 0,-1 14 0,0-14-360,2 18 90,0-30-269,3 7 269,-2-22-630,6 0 721,-2-9-1,3 0 90,8-22 90,-5-5 180,15-27-180,-11 13 449,13-10 1,-15 26 719,13-9-719,-12 23-360,2 1-90,-7 10 0,-5 16 90,2-12-180,-3 30 180,2-29-90,-1 36-90,-1-23-180,0 21-719,4 1 269,-2-8-1079,10 15 180,-5-23 1619,5 2 0,-1-15 0,0-3 0</inkml:trace>
  <inkml:trace contextRef="#ctx0" brushRef="#br0" timeOffset="25133">14378 10837 9691,'0'29'-922,"0"-2"0,12-14 0,3-3 1</inkml:trace>
  <inkml:trace contextRef="#ctx0" brushRef="#br0" timeOffset="25432">14420 11196 11131,'0'7'1349,"0"0"-1169,0-3 90,0-1-90,0 0-91,0 1 1,0 2-90,0 3 90,0 10-90,13-1 0,-10 21 0,9-13 0,-12 13 0,8-11 0,-5 1-90,5 0-449,-8 13 179,0-14-989,3 19 179,-2-26-1168,3 14 550,-4-20 1788,0 3 0,0-11 0,0-1 0</inkml:trace>
  <inkml:trace contextRef="#ctx0" brushRef="#br0" timeOffset="25883">14875 10863 11490,'0'-14'2159,"0"3"-2069,14 4-90,-10 41 0,23-9-45,-24 12 0,-3 4-135,14 5-715,-7 15 355,-5-15 1,5-2-50,-7-2-1030,0 16 900,0-18-361,0 21 631,0-31-181,0 5 270,-17-18 270,12-3 1259,-30-9-179,18-1 539,-14-21-495,15-7 135,-3-20-629,17 8-270,-7 1-180,9 4-90,18 7-360,14-11-180,11 18-629,-9 3 0,1 3-720,11 3 1805,16 0 1,-20 8 0,1 0 0</inkml:trace>
  <inkml:trace contextRef="#ctx0" brushRef="#br0" timeOffset="26220">15870 10586 11490,'-21'0'900,"-10"-1"-720,8 19 0,-15 13-90,17 12-90,7-6 0,1 2 0,-1 14-784,7-3 1,1 0 334,2 10-766,12 1 1,6-1 45,20-2 1169,-3-7 0,5-4 0,20-14 0,-25-14 0,-1 1 0</inkml:trace>
  <inkml:trace contextRef="#ctx0" brushRef="#br0" timeOffset="26466">16363 10722 11580,'27'-19'900,"-1"2"-540,3 8-1,-2 4-89,2 3-90,-1 2 180,-1 0-360,-3 24 0,1 7 90,-12 14-90,0 18-180,-11-21-180,-20 17-90,2-25 1,-4 0-366,-2-7 0,-4 1-205,-2 5 1,-5 3 0,2-2-744,-3-2 0,-1-1 1763,2-2 0,-2 2 0,0-2 0,-8 3 0,0-1 0,-4 2 0,1 0 0</inkml:trace>
  <inkml:trace contextRef="#ctx0" brushRef="#br0" timeOffset="28232">7105 12807 10141,'-26'-7'1349,"-15"3"-899,10 2-180,-12 17-180,-4-11-869,8 32 869,-1-14-90,0 21 0,3-4 0,2 1 0,7 5-90,7-1-360,10 4 0,5-2-1079,27 17 630,-16-17-406,29-11 1,7-3 1304,-2 1 0,4-14 0,3-3 0,13 3 0</inkml:trace>
  <inkml:trace contextRef="#ctx0" brushRef="#br0" timeOffset="28584">7665 13062 9691,'-23'-10'1440,"-6"4"-1350,-28 3 89,11 18-1900,-1-11 1721,15 29-348,-9-9 258,15 9-339,-5 10 69,21-19-540,2 16 450,8-21-89,22 0 89,-16-9 563,39-9-203,-14 4 180,11-29 768,-1 18-364,-20-24 1,-4-3 45,0 9-1,2-10 1,-3-2 90,-13 4-1,10-14-90,-13 21-449,0 22-90,-12 22 90,10 40-180,-10-6 0,20-12 0,3-1-1554,-6 6 1419,12-15 1,4-1-1927,7 18 1251,10-17 900,19 3 0,-18-25 0,13-4 0</inkml:trace>
  <inkml:trace contextRef="#ctx0" brushRef="#br0" timeOffset="28783">8283 12637 10141,'0'-16'1529,"-17"3"-1439,13 27-90,-24-12 180,25 46-270,-8-24 90,10 12 0,2 3 0,-1 12-315,0-5 1,0 1-406,0 10-90,8-11 1,1-1-640,-5 6 370,13 11 1079,-17-24 0,14-3 0,2-2 0</inkml:trace>
  <inkml:trace contextRef="#ctx0" brushRef="#br0" timeOffset="28934">7993 13118 9332,'-6'-19'449,"1"3"-449,28 4-269,-18 0-361,46 11-270,-28-3 900,11 3 0,3 2 0,10-1 0,19 0 0</inkml:trace>
  <inkml:trace contextRef="#ctx0" brushRef="#br0" timeOffset="29182">9183 12984 10411,'-42'-17'1529,"-4"6"-1439,11 18 0,0 2-180,-14-4-262,17 14 1,3 2 261,-1-3 348,2 20-438,6 10-90,7-10-540,7 24 91,22-28-1080,16 13 450,12-27 1152,6-2 0,-5-15 0,1-3 1</inkml:trace>
  <inkml:trace contextRef="#ctx0" brushRef="#br0" timeOffset="29566">9505 12425 10681,'-18'19'1349,"4"12"-1259,14 15-90,0 7 0,0-7 90,8-11 0,1 1-90,-5 23 0,3-10 0,2 0 0,3 10 0,-11-12 0,1-2 0,10 6 0,-11-13 0,-2-2 180,1 0-270,0 5-360,0-17-629,0-11 1079,0-47 0,0 9 0,0-38 90,0 31 270,0-11-91,20 14-89,-2-6-180,5 18 90,5 9-90,-11 2 0,8 26-360,3 9-89,-12 12-1440,10 18 450,-12-19 1228,6 13 0,-5-18 1,0-1-1</inkml:trace>
  <inkml:trace contextRef="#ctx0" brushRef="#br0" timeOffset="29833">10563 12446 12030,'-27'-4'720,"5"1"-360,-23 3-1,9 23-756,1-4 576,-2 25-89,1-4-90,13-5 0,1 3 0,6-9 0,1 3 0,-6 25 0,4 2-333,10-25 0,2 2-117,-4 26 1,7 1-278,14-26 1,0-2 231,-11 12 1,4-1-226,21-14 1,4-3-720,-3 27 629,2-29 0,4-1 810,-7-3 0,0-1 0,3-3 0,2-1 0,0-1 0,0 0 0</inkml:trace>
  <inkml:trace contextRef="#ctx0" brushRef="#br0" timeOffset="30882">11412 12541 10231,'0'-5'2159,"0"20"-2159,0 15 0,0 11 0,0 10-744,0-6 474,0 6-42,0 2-453,0-13 1,0 1-225,0 20-181,0-11 1,0-2 1072,0 3 0,0 10 0,0-26 1</inkml:trace>
  <inkml:trace contextRef="#ctx0" brushRef="#br0" timeOffset="31066">11465 12672 10231,'0'-19'540,"0"0"-540,19 3 0,-15 1 0,41 0-720,-6-3-89,14 8-136,-15 5 1,1 2-997,10 2 1941,14 1 0,-22 0 0,-1 0 0</inkml:trace>
  <inkml:trace contextRef="#ctx0" brushRef="#br0" timeOffset="31254">11448 13032 9602,'-13'7'1259,"5"0"-1259,4-3-90,26-1-360,11-2-359,14-1-91,5 0-1169,11-12 1639,-13 9 1,14-10-1,-21 13 1</inkml:trace>
  <inkml:trace contextRef="#ctx0" brushRef="#br0" timeOffset="31433">11537 13427 9422,'-20'12'899,"9"-1"-359,-3-5-450,13-3-630,14-2-359,19-18-361,11 13-884,9-25 2144,-6 26 0,3-21 0,3 8 0</inkml:trace>
  <inkml:trace contextRef="#ctx0" brushRef="#br0" timeOffset="31686">12318 13064 10681,'14'-3'270,"12"13"-180,19-7-90,4 20-874,-8-20 605,3 19-91,3-19-180,1 19-90,2-19-45,-16 7 1,0 1 45,18-2 629,-13-1 0,-1 0 0,-1-1 0,7-2 0</inkml:trace>
  <inkml:trace contextRef="#ctx0" brushRef="#br0" timeOffset="31916">12868 12974 9062,'-30'-16'719,"2"2"-449,9 0 90,0 2 270,-7-4-450,8 4 269,-11-5-359,14 9-90,-1 0 180,6 3-180,2 3 0,0 0 0,3 1 90,1 1-180,0 0-989,-4 13 89,3-10-2068,-5 9 3058,8 1 0,-2-10 0,4 10 0</inkml:trace>
  <inkml:trace contextRef="#ctx0" brushRef="#br0" timeOffset="32549">12358 13023 10501,'16'0'1529,"-2"0"-1439,-1 0 0,1 15-5660,31-1 5570,-10 16 0,27-16 1408,-18 13-1498,1-13 1,3 0-46,-18-1 0,1 2-495,26 7 0,-1-1 501,-4 1-906,-14-4 1,-2 1-405,3 3 1338,4 5 0,-20-11 0,-4 1 0</inkml:trace>
  <inkml:trace contextRef="#ctx0" brushRef="#br0" timeOffset="32783">13113 12952 11940,'0'-7'540,"-9"1"-450,1 2-90,-6 1 0,1 3 90,-2 18-90,-6-14 0,-8 37-90,-6-18-789,3 10 1,-2 4 698,6-12 0,0 0-300,-5 6 1,-2 3-1,3-2-105,1-2 1,2 0-136,-8 9 1,2 1 719,12-14 0,2-1 0,-12 24 0,2-3 0</inkml:trace>
  <inkml:trace contextRef="#ctx0" brushRef="#br0" timeOffset="33300">13403 13296 10321,'20'18'540,"2"-4"-540,27-14 0,-12 0 90,8-14-180,-12 10 90,5-27 0,0 26 0,-10-17 0,0-3 0,12 6 45,-9-7 0,-3-1-45,-3 1 0,2-6 180,-17 3 89,-6 8-269,-2-5 0,-21 11 360,14 3 0,-33 3-270,7 4 0,-32 20-90,16-10 0,20 20 0,4 3 0,-3-5-90,18 11 0,3 3-270,-6 1-540,8-4 1,6-1-360,16 3 1259,11 22 0,11-33 0,4 6 0</inkml:trace>
  <inkml:trace contextRef="#ctx0" brushRef="#br0" timeOffset="33600">14160 13044 10681,'-21'-9'1079,"4"0"-1079,17 5 0,0-2 360,0 3-180,0 14-90,0 2 90,0 20-270,10-1 180,-7-3-90,7 2 0,-10-8 90,0-2-90,0-7 0,0-7 0,0-4 0,0-3 0</inkml:trace>
  <inkml:trace contextRef="#ctx0" brushRef="#br0" timeOffset="34020">13825 13123 11490,'-6'-17'1170,"0"4"-720,-5 13-271,2 0 91,-11 0-180,6 0-90,-9 23 0,6-18 0,1 43-90,4-12 90,7 12-629,1 15 179,4-27-809,25 19 89,8-26-1418,13 3 1059,3-15 1529,-12-6 0,6-5 0,0-4 0</inkml:trace>
  <inkml:trace contextRef="#ctx0" brushRef="#br0" timeOffset="34450">14185 13118 8252,'0'32'990,"20"-14"-900,-2 7 0,21-22 0,-13 16-90,2-18 0,-7 6 0,0-7 0,1 0 90,-1 0-90,8 0 0,-9-18 89,3 13 91,-10-27-90,-8 16-90,1-15 180,-28 2 450,-4 1-360,-25 10-90,11 6-1,-1 8 181,2 4-360,11 18 180,-11 4-180,20 20 0,5-9 90,8 3-270,6-10 0,0 1-179,19-1-181,-14-2-1169,33 7 450,-9-12 1259,22 7 0,-5-19 0,-1 0 0</inkml:trace>
  <inkml:trace contextRef="#ctx0" brushRef="#br0" timeOffset="34933">14655 13097 11131,'-18'-8'1169,"4"16"-1169,33 14 0,-15 9 0,15 8 90,-1 12-90,0-8-90,3 17 180,2 2-180,-14-14 135,-1-10 0,0-1-45,1 3 90,-5 16-90,-4-31 0,0 2 0,0-17-270,0-4 180,-14-3 0,10-23 90,-23-9-270,24-32 270,-9 9-488,11 9 0,2 0 488,-1-14 0,8 18 0,3-1-45,1 0 0,2 1 45,10-19 45,8 14 0,1 2 45,-7 1 0,12 14 0,3 6 89,-3 4 1,12 5-90,-17 11-332,-4 1 422,-2 23-33,1 6-57,-10 14 90,4 12-90,-16-21-90,-1 11 0,-5-17 0,0 0-90,-20-3-450,-9 2 90,3-8-90,-8-8 1,0-2-540,6 0-136,-12-5 1,-2-3-405,5 2 1829,-10-18 1,21 11 0,1-11 0</inkml:trace>
  <inkml:trace contextRef="#ctx0" brushRef="#br0" timeOffset="35549">16155 12333 12570,'-33'-12'-90,"0"4"180,1 3 180,2 3-180,3 2 90,3 16-91,1 15-89,11 31 0,1-4-590,10-14 0,2 0 410,-1 9 90,9-18 0,0-1-270,-5 10 262,32-2-667,-26-8 0,0 1 316,23 6-1,-22-5 0,-3-2 0,4-7-179,-12 9 359,0-19 180,-25 2 180,19-12 90,-45-1 180,30-5-1,-26-1 1,13 0 180,-14-16-360,14-5 829,-16-18-919,27 1-90,3 6 0,14-1-90,29 13 0,12 4-225,-1 8 1,2 3-136,23 4 90,-16-1 0,0 0 91,9 2 313,-9 6 1,-1 2-416,5-5 371,10 26 359,-12-16 91,-14 5 450,10 3-451,-24-7 181,3 14-360,-14-6 90,-1 12-360,-4-16 0,-1 17-180,0-20 12,0 10-282,0-13-629,0 7 179,0-10-269,0 0 1169,18-7 0,-13-1 0,13-1 0</inkml:trace>
  <inkml:trace contextRef="#ctx0" brushRef="#br0" timeOffset="35699">16492 12692 10501,'0'-20'0,"0"2"-180,-12 5-2428,9 0 1258,-9 23 1350,28-12 0,-13 34 0,13-11 0</inkml:trace>
  <inkml:trace contextRef="#ctx0" brushRef="#br0" timeOffset="35982">16825 12946 10231,'0'8'810,"-21"1"-630,16-1-1,-16 1-89,4 9-90,0-2 0,-3 20 0,8-8 0,12 23-90,0-18 180,0 11-90,17-7-90,7-10 1,22 6 89,-8-23-90,19-1 0,-27-9-270,29-21-90,-36-4-539,6-26 269,-24 11-989,-5-16 1709,-17 21 0,13-10 0,-13 15 0</inkml:trace>
  <inkml:trace contextRef="#ctx0" brushRef="#br0" timeOffset="36351">17212 12931 9781,'4'9'720,"5"-1"-450,-5 9-90,5 6-180,-4-5 90,0 18-180,-1-15 90,-2 8 0,-1-11 0,0-3-270,0 1 90,3-2 0,-1-4 0,2 1 180,-1-9-180,7 1 270,-2-20-180,6 13 270,8-44 90,-3 27 90,-1-9 0,0-1-1,3 0 271,15-15-450,-18 24 0,16 3-180,-19 13-90,11 26-180,-15-15-1079,6 57 629,-7-34-449,0 13 0,1 2-1907,7 1 3076,10 15 0,2-22 0,3-1 0</inkml:trace>
  <inkml:trace contextRef="#ctx0" brushRef="#br0" timeOffset="37032">18560 12025 11131,'16'-10'1979,"17"-3"-1620,-4 5-134,3 4 0,3 1 45,11 1-225,-1 7 0,0 6-1432,12 24 1432,-20-14 0,0 5 45,-1 18 0,-4 4-135,-8-15 0,0 3 45,-2 6 0,1 5 0,-4-2 45,-4-3 0,-4 2-45,-2 5 0,-1 6 0,-2-5-45,-1-4 0,-6 0-315,-12 0 0,-9 6 0,-3 1 1,3-7-226,-2 6 0,-4-2-382,-6-3 0,-8 4 0,-2 0 0,4-7 784,-3 1 0,0-4 1,5-4-1,-3 0 0,3-2 1,-5 0-1,0-1 0</inkml:trace>
  <inkml:trace contextRef="#ctx0" brushRef="#br0" timeOffset="38222">19980 12321 12750,'-13'-14'1079,"-6"0"-719,13 3 0,-7-2-360,6 2 90,2 0-180,0 5 90,2-1 0,0 5 0,1-1 90,1 23-90,0 12 0,1 14-674,0 8 674,0-5-1085,12 3 995,-9 3 90,10 1 0,-13 0-90,10-2 0,-7-1-29,15-2-61,-8 14 0,0-19 0,3 9-90,-9-18 180,2-12 319,-3 4-498,-3-19 1521,-16-1-1252,-1-9 37,-16 0-37,16-17-90,-11 13 180,16-24 0,-8 25-90,10 14-90,6 51-90,4-2-1021,0-3 1,0 1 120,0 6 450,0-20 1,0-2-900,0 16 1529,-19-1 0,15-4 0,-15-2 0</inkml:trace>
  <inkml:trace contextRef="#ctx0" brushRef="#br0" timeOffset="39082">5422 17090 11850,'-10'21'270,"3"0"0,7 21-180,-3-2 0,3 7 0,-1 2-90,-2 14-739,11 1 0,2-2 739,-5-8-135,20-13 0,4-4-45,-5 1 90,2-16 0,4-5-490,22 0 401,-10-10 89,-8-12 0,0-2 180,5 3-135,-10-21 0,-2-4 45,-1 2 135,-11-11 0,-4-3 134,-4-4-89,-3-14 0,-28 3-180,17 17-103,-13 13 1,-6 4 102,-7 6-180,-27 21-360,7 17-625,25-3 1,3 4-185,-14 24 449,19-21 1,2 3 899,-1 1 0,2 1 0,-2 3 0,1 0 0,1 1 0,0 0 0</inkml:trace>
  <inkml:trace contextRef="#ctx0" brushRef="#br0" timeOffset="40666">8618 15108 11400,'-12'13'1080,"9"19"-900,-10 13-958,13 15 778,-6-5 45,5-11 0,1 1-45,-3-11 0,0 2 0,2 24 0,2 0 0,-1 6 0,-1-25 0,2 1 0,6-6 0,1-3 0,-4 14 20,3-13 0,2-2-20,0-4-678,-6 4 588,6-41 90,-9-38-90,0-9-448,-6 3 0,-2-3 538,6 24 0,1-3 0,-4-13 0,0-8 0,1 6 0,3 9 0,2-1 30,-3-7 0,1-6 0,4 9-30,15-15 90,-6 18 0,4 5 90,21 7 34,18 3-124,-21 22-45,5 33 0,0 12 45,0 2-30,-14-3 0,0 8 0,-4-4-60,-6-10 0,-2 0 90,5 23 0,-3 1-680,-1 8 590,-9-23 0,-1 0 90,-2 10-180,-2-3 90,-23-3 0,-8 10-270,-13-17-225,13-9 0,-1-3-314,-9-2-585,6-8 0,-2-2-855,-3-5 2249,-9 0 0,20-9 0,1 0 0</inkml:trace>
  <inkml:trace contextRef="#ctx0" brushRef="#br0" timeOffset="41204">9362 15601 10231,'-8'0'270,"0"0"-270,1-13-90,0 9-540,2-9-449,1 13-270,1-10 1349,0 8 0,2-7 0,0 9 0</inkml:trace>
  <inkml:trace contextRef="#ctx0" brushRef="#br0" timeOffset="42032">9503 15183 10591,'-14'-3'1529,"3"16"-1439,11 15-90,0 12 0,0 10-926,0-4 926,0 5 0,0 5 0,11 1 0,-8 0 0,8 0 0,-10-18 0,-2 0 0,1 18 0,0-13 0,0 0 0,0 0 0,0 18 0,0-34 479,0 1-1109,0-15 693,-9-7-423,6-25 360,-6-14-180,6 0 1,1-3 179,1-23-45,-3-3 0,0-1 90,3 27 0,1-2-1048,-1-11 0,-1-7 1,1 6 1002,1 9 0,0 1 0,0-14 0,0 1-560,0 15 0,0 2 560,-1 0 0,2 0 45,7 1 0,0 2-45,-4-30-695,11 7 695,5 7 15,-16 9-15,30 7 180,-30 8 2590,35 5-2590,-24 10 1156,28 3-1246,-23 24 90,14 10-180,-18 11 1206,5 5-1117,-12 12-178,-4-12 178,-3-7 1,-1 0-180,-1 6 45,-7-10 1,-4-1-226,-10 4-270,-18 16 0,17-28 420,-9 5-60,17-12 180,-3-6-90,7 3 180,10-7 0,19 6-180,8-3 90,13 7-218,3-1 218,-7 3 90,1 2 180,1 2 180,-3 2-270,-4 1 360,3 14-271,-13-11 1,-4 18-180,-11-23 0,-6 4 0,0-11-90,-25-2 0,19-1 0,-58 3 0,38-4-270,-11-4 0,-2-1-359,-3 0-586,8-3 1,0-2-315,-4 0 1583,-7-3 1,19 0-1,3 0 1</inkml:trace>
  <inkml:trace contextRef="#ctx0" brushRef="#br0" timeOffset="42342">10452 15691 12570,'-24'-8'0,"4"0"0,20 3-810,-14-3 810,11 4 0,-11 0 0,14 2 0</inkml:trace>
  <inkml:trace contextRef="#ctx0" brushRef="#br0" timeOffset="42520">10437 16038 11490,'-17'-17'-3687,"-4"13"3687,18-26 0,-5 27 0,8-9 0</inkml:trace>
  <inkml:trace contextRef="#ctx0" brushRef="#br0" timeOffset="42874">10713 15766 12210,'-16'-13'60,"2"9"0,14-9 0</inkml:trace>
  <inkml:trace contextRef="#ctx0" brushRef="#br0" timeOffset="43016">10797 16084 11670,'0'6'-2248,"-14"-1"2248,0-3 0,-3-1 0,7-1 0</inkml:trace>
  <inkml:trace contextRef="#ctx0" brushRef="#br0" timeOffset="43433">11568 15610 12390,'-15'-3'90,"-8"1"0,20 21 0,-7 9-90,28 11 0,-13 2 0,13-8 0,-1 18 0,-2-11 45,-1-7 0,0-1-45,-2 5 270,2 17-1,-12-27-89,4 5-90,-6-14-90,0-6 0,-18-21-90,13-16-269,-25-32 179,27 7-225,-4 9 0,1 1-1128,6-11 634,0-15-1260,0 7 900,20 18 1259,-16-7 0,35 23 0,-15 4 0</inkml:trace>
  <inkml:trace contextRef="#ctx0" brushRef="#br0" timeOffset="43770">12175 15670 12570,'-17'-15'540,"13"-8"-540,-13 11 89,4-2 1,-2 21-90,0 22 0,-6 9 0,19 8 0,-7-8-90,9 0 90,0 26 0,23-24-179,-18 15 179,35-34 0,-35-4 0,28-9 0,-29 2-90,29-9 180,-13 3-180,1-21-90,5-8-90,-18-11-540,3-15 271,-5 15-879,-23-11 429,12 14 0,-30 2-127,30 3-553,-38 3 1669,25 4 0,-10 5 0,15 3 0</inkml:trace>
  <inkml:trace contextRef="#ctx0" brushRef="#br0" timeOffset="44420">12500 15947 10051,'4'1'270,"5"0"-270,-2-1 270,14-19-180,-7-6-90,16-23 0,-12 10 0,15-20 0,-13 20 0,0-8 0,-2-2 90,-1-5 0,-2-1 0,-3-1 16,-7-2 119,-2 7 0,-1 0-45,-2-10 0,2 10 0,-4 0-1194,-14-6 1014,12-10-203,-12 18 203,16 19 180,-11 0-90,8 49-1,-8 4-89,11 32-376,0-2 376,0 7 45,-1-27 0,2 2-45,8 18 0,2 1 0,-9-14 0,1 2-30,6 1 0,4 4 0,-1-4 120,-2-7 0,2 0-135,5 19 0,3-3 135,14 3-135,-18-24 0,1-2-135,24 9 1,-7-16 493,-2-10 1,0-3-405,8-5 45,-5-11 0,1-1 45,7 3 0,-3-26 0,-1-4 0,-2 5 45,-5-13 0,-6-4-135,-7 1 135,-9 4 0,-2-1-45,-3-10 269,-2 7 1,-4 1-180,-18-9 486,14-13-127,-30 10-359,15 18 180,-13-10-90,14 31 0,-5 3-180,11 30 90,0 18-90,-3 12 476,15 9-521,-2-19 0,1 1-225,2 21-1005,10-6 1,4-2 645,8 10-91,2-13 1,0-2-1527,-3 5 1571,-1-19 1,0-2-1069,-4 5 1743,18-4 0,-8-7 0,1-1 0</inkml:trace>
  <inkml:trace contextRef="#ctx0" brushRef="#br0" timeOffset="44918">13870 15365 12660,'-20'-16'0,"3"3"450,17 4 179,-10 2-539,7 29-90,-7 25-90,10 7 135,7-10 0,2-1-45,-6 6 0,6-9 0,-2 0-305,-7 4 125,8 11 0,-6-22 91,6-4-91,-8-5-90,0 1-90,0-10-899,0 0 899,0-31 360,0-24 0,0-3 45,0 8 0,0 0-45,0 2 180,18-19 0,-1 35 269,19-11-449,-3 25 305,-6 11-125,1-4-90,-10 34 90,7-3-90,-10 9 180,7 17-270,-13-26 180,-2 9-90,-5-17-90,-2-4 0,0-1 90,0-6-90,-16-3-90,12-3-630,-27-6 90,8-1-1438,-8-3 808,-10-20 1260,9-6 0,10-13 0,5 1 0</inkml:trace>
  <inkml:trace contextRef="#ctx0" brushRef="#br0" timeOffset="45366">14435 15727 12210,'-44'0'180,"5"0"-180,3 0-90,18 18-270,7 3 90,11 18-89,0-8-91,0-3 90,16-10-90,-12-2 1,31-7-1,-31 6 360,39-13-180,-26 10 360,23-11-90,0 3 180,-10-4 180,13-14 269,-22-3-89,1 0 629,-12-14-719,-6 8 360,-2-19-451,-2 11 91,0-4-360,-16 19-180,12-1 180,-12 8-270,16 22 0,0 7-269,0 13-1890,18 27 1080,5-27-271,-2-2 1,2-1 1529,14-5 0,1 5 0,-8-14 0</inkml:trace>
  <inkml:trace contextRef="#ctx0" brushRef="#br0" timeOffset="45600">15413 15720 11490,'-28'-14'1170,"-21"1"-541,43 2-89,-43 4-90,29 1-90,-32 3-450,21 1 180,-6 2-90,17 0 0,8 15 0,-3-12-270,12 26-90,-5-6-360,25 18 181,10-5-181,-3-14 1,4-2-91,20 4-269,5 3-1890,8-9 2969,-13-10 0,15 0 0,-18-8 0</inkml:trace>
  <inkml:trace contextRef="#ctx0" brushRef="#br0" timeOffset="45833">15903 15208 12210,'-18'15'1349,"3"9"-1349,33 13 90,-14 24-180,14-17 0,-9-4 0,-3 0-179,-2 9-136,8-8 0,0 1-315,-10 4-314,3-10 0,0-1-226,-5 1-449,0 7 1709,4-20 0,-2-3 0,2-3 0</inkml:trace>
  <inkml:trace contextRef="#ctx0" brushRef="#br0" timeOffset="46100">16178 15460 11850,'0'-11'540,"0"1"-450,0 4 0,0 2 90,0 2-90,-15 1 0,0 0-90,-19 1 0,19 15 0,-15-11-90,20 24 180,-14-6-90,15 6 0,1 15 0,8-16-630,20 21 0,-15-21-764,27-1 0,6-1 135,-9-3 1147,5-5 1,2-3 0,0-2 0,-1-2-1</inkml:trace>
  <inkml:trace contextRef="#ctx0" brushRef="#br0" timeOffset="46416">17117 15111 12390,'-39'-2'1349,"5"16"-1349,5 11 90,16 9-90,-8 6-90,19-4 90,-7 3 0,9 2-180,0-1-180,0-1-449,19 13 179,-14-15-315,21-9 1,5-1-315,-6 0 1259,12-7 0,3-3 0,3 0 0,16 1 0</inkml:trace>
  <inkml:trace contextRef="#ctx0" brushRef="#br0" timeOffset="46682">17558 15123 11580,'0'-21'720,"21"3"-360,-16 5 90,35 4-361,-16 6 91,10 0-180,-12 22 90,2-14-45,-16 30 0,-4 6 45,13-9-90,-11 17 0,-4 2-90,-2-3 90,-10-5 0,-6-2-887,-15 8 662,16-16 1,-2-2-496,-33 8-359,32 1-361,-22-5-2594,5 10 4034,17-14 0,-14 3 0,17-15 0</inkml:trace>
  <inkml:trace contextRef="#ctx0" brushRef="#br0" timeOffset="48349">17368 10730 11760,'-6'3'-449,"0"-1"-361,3-2 810,-1 0 0,3 0 0,0 0 0</inkml:trace>
  <inkml:trace contextRef="#ctx0" brushRef="#br0" timeOffset="48599">17600 11139 10231,'1'7'1799,"1"0"-1349,2 0 180,4 2-541,0 0 91,4 1-180,3 7 90,0-4-90,6 9 0,-7-8 90,2 5-90,-10-9-360,1 3-269,-7-7-1,-22 1-2068,-24 1 809,-16-2 1611,23-2 0,-1-1 0,3 0 0,0-1 0,-3 1 0,1-1 0</inkml:trace>
  <inkml:trace contextRef="#ctx0" brushRef="#br0" timeOffset="49438">18425 15098 12570,'5'0'-1215,"-1"14"1,-3-10 0,-1 10 0</inkml:trace>
  <inkml:trace contextRef="#ctx0" brushRef="#br0" timeOffset="49684">18342 15614 11490,'24'9'1979,"9"1"-1439,-15-5 270,10 2-541,-12-5-89,-5 1-90,-11-1-180,0 0-629,0 2-91,0 0-1259,-43 9-179,13 0 55,-5-4 0,-3 2 2193,-17 10 0,22-10 0,0 1 0,-2 0 0,0 0 0</inkml:trace>
  <inkml:trace contextRef="#ctx0" brushRef="#br0" timeOffset="58932">15712 5555 8252,'0'-4'1260,"0"14"-1170,0 5-1,12 19 91,-10-5-180,10 6 0,-12-4 90,9 3-90,-7 5 90,7 6-90,-8 7 0,-2 3 0,1-18 0,0 2-658,0 11 0,0 6 1,0-6 657,0-9 0,0-1 30,0 5 0,0 5 0,0-5-30,0-4 0,0-2 45,0 13 0,0-1 0,0-16 0,0-2 44,0 32 311,0-2-400,0-20 0,0 0 0,0 21 0,0-13 0,0 0 90,0 8-90,1-13 0,-2 1 0,-9 6-507,9-19 1,-1-1 506,-8 11 0,10 0 0,0-3 90,0 20-180,0-18 90,0-6 0,0-1 1358,0 7-1313,0 1 0,0 0-135,0 2 135,0 0 0,0-2-45,0-1 0,0-7 0,0 1 0,0 7 0,0-7 0,0 0 90,0 8-90,0 3 0,0 2 0,0 1 0,0-1 0,0-1 90,0-2-180,-6-7 0,0 0 444,3 6-354,-2 1 0,-2 0 0,1-1 0,6-3 0,-1-1-90,-8-5-90,6 18 0,-1-26 785,1 14-1054,0-20-271,1 3-719,0-6 270,1-7 1169,0 2 0,0-7 0,1-1 0</inkml:trace>
  <inkml:trace contextRef="#ctx0" brushRef="#br0" timeOffset="59399">15305 8278 9422,'-3'15'1259,"1"11"-1259,2 12 90,19 8-2298,-14-3 2298,28 4 90,-29 8-90,27 2-46,-19-15 1,-2 1-45,0-11 0,2 1 45,8 21 0,-1-1 45,-7 5-90,4-12 0,1-2 0,-4 3 208,-3-12 1,-2 0-299,1-1 180,2 6 563,-2-14-563,-3-10 270,3-1-270,-4-10 1138,13-3-1228,-1-25 0,14 2-90,2-25-1525,4 3 1300,-14 19 0,1-4-854,13-19 0,2-3 314,-8 9 1,0-1 854,-4 4 0,2-2 0,-3 1 0,3-7 0,-2 1 0,0-2 0,0 0 0</inkml:trace>
  <inkml:trace contextRef="#ctx0" brushRef="#br0" timeOffset="92182">19388 1730 7982,'6'0'630,"0"-10"-180,0 7-180,2-7 89,3 2-89,-5-1-90,5-1-90,-2-2-90,0 6 90,3-4-90,-7 4 90,5 2-180,-5 4-270,14 18 90,-6-14-719,18 30 269,-13-11-449,15 18 1169,-12-9 0,7-3 0,-8-12 0</inkml:trace>
  <inkml:trace contextRef="#ctx0" brushRef="#br0" timeOffset="92306">19890 1661 9871,'-26'-10'180,"3"2"-180,-27 8-1805,5 0 96,-9 16 1550,22-7 1,-1 2 0,-4 9 0,-2 2 0,-3 0-1,0 0 1</inkml:trace>
  <inkml:trace contextRef="#ctx0" brushRef="#br0" timeOffset="119251">18410 5352 9691,'-35'0'0,"-1"12"-89,2-9-1,0 18-180,2-19 180,4 21-270,4-11-90,7 22 270,8-13 90,29 15 180,-14-16-45,31-3 0,7-3 225,-8 5 45,14-3 0,2 1 45,-4 4 44,-12-2 1,-4 3 135,-9 5 89,11 9 1,-32 3-450,9-10-90,-32 18 0,-10-22-90,1-6 0,-1-1-90,-21 1-1260,10-6 1,1-1-90,0-4 1439,-16 2 0,36-25 0,3-4 0</inkml:trace>
  <inkml:trace contextRef="#ctx0" brushRef="#br0" timeOffset="119632">18778 5541 10501,'-54'18'810,"-2"2"-721,17 2-89,12 15 0,-1-7 90,13 9-269,-4 12-1,9-25 0,10 9 0,18-15-90,-14-1 90,34-6 90,-33-4 0,38-5 90,-15-3 90,12-17-90,-5 12 180,-12-47 90,2 28 0,-12-32 449,4 3-359,-15 12 180,2-25-450,-4 30-180,0-9 180,0 26 0,0 0-90,0 30-90,0 10-900,0 28-89,0-6-1350,14 21 810,0-26 1619,3 12 0,8-19 0,-7-2 0</inkml:trace>
  <inkml:trace contextRef="#ctx0" brushRef="#br0" timeOffset="119901">19250 5602 9781,'-18'18'900,"4"6"-810,14 23-90,0-10 90,0 2 90,0-12-90,0-2 90,15 8-180,-11-12 89,29 4-89,-12-18-89,19-28-91,-10 0-180,-11-9 0,-2-3-180,2-9-180,-6 6 1,-3-1-90,1-7 809,-4-21 0,-3 32 0,-3-5 0</inkml:trace>
  <inkml:trace contextRef="#ctx0" brushRef="#br0" timeOffset="120182">19662 5925 7892,'9'-22'720,"-1"-19"-630,-2 24 180,-1-21 90,-3 12 629,-1-15-719,-1 11 0,-16-23-180,12 30 90,-29-7-180,20 39 0,-5 15-270,9 13-360,9 9-989,0 10 630,0-12-1108,24 13 2097,-17-20 0,40-3 0,-18-2 0</inkml:trace>
  <inkml:trace contextRef="#ctx0" brushRef="#br0" timeOffset="120633">20305 5662 10051,'-20'49'630,"3"-8"-540,17 5-1481,0-5 1391,0 5 90,0-10 0,0 2 0,0 20-45,0-9 0,0-1-45,0 4 0,0 12 180,0-28-1,0-8 226,0-5-674,0-6 436,-20-31-256,15-19-1,-27-21-1607,29-9 1697,-10 8-90,13-6 474,0-4-384,0 17 0,0-2 0,0 14 0,0-2-45,-2-23 0,4 2 225,19-4-45,-10 18 0,1 2 224,14 5-179,4 16 0,1 4-180,-11 6 90,39 29-90,-39-11 0,-6 25 0,-4 5 0,-1-8 45,-5 11 0,-1 2-135,-3-1 0,0 10-629,-21-10-1,16-14-2698,-30 9 3418,18-25 0,-1 0 0,6-10 0</inkml:trace>
  <inkml:trace contextRef="#ctx0" brushRef="#br0" timeOffset="120900">20580 5496 9961,'9'24'540,"3"-18"-360,-11 45 0,4-31-180,-5 25 0,0-11 90,0 2 0,0 0-180,0 8 90,0-11 360,0 10-1,0-23-449,0 0 0,0-28-449,13-29 269,-10-3-90,8 1 0,2 0-269,3-6-316,1-3 1,2 0-136,9 1 1080,-11 12 0,-1 2 0,6 5 0,-1 4 0</inkml:trace>
  <inkml:trace contextRef="#ctx0" brushRef="#br0" timeOffset="121215">21110 5602 10231,'-38'0'720,"-1"-13"-630,2 10-180,-1-10 90,8 13-180,13 17-90,2-12-270,14 31 270,-4-11 91,5 9-181,20-2 360,1-7 90,20-6 90,-6-5 269,-6-7-179,-12-26-180,-8 0-90,-9-20-90,0 7-360,-16 13-1079,12-5 810,-11 15 719,4-3 0,9 6 0,-9 6 0</inkml:trace>
  <inkml:trace contextRef="#ctx0" brushRef="#br0" timeOffset="121766">21483 5482 9422,'-38'0'180,"1"0"-91,6 20-89,13 1-179,7 20-1,11-7 90,18-3 90,4-15 0,15-6 0,-2-10 90,-16-18-90,6 14 270,-23-35-181,15 21 1,-15-20 180,5 8-90,-7-2-90,3-1 270,-2-1 90,3-13-450,-4 11 269,0-15 181,0 28-270,0-1-180,16 18 0,-13 21 0,26-10 0,-26 42 0,19-3 0,-20 15-405,10-7 1,1 1-136,-9 3 45,8-5 0,1-3 226,-7-8-181,13 12 180,-9-30-180,6-1 540,-6-16-90,2-3 270,-2-17-90,-2-5 540,3-19-361,-6 18 271,4-16-540,-7 21 540,1-10-630,-2 12-270,4 24-270,-1-6-899,7 29 539,-3-10-179,2 9 1079,-1-2 0,0-9 0,2-1 0</inkml:trace>
  <inkml:trace contextRef="#ctx0" brushRef="#br0" timeOffset="122132">22268 5570 9332,'-23'-8'809,"0"2"-719,-21 25-180,9 2 90,6 20-180,12-10-269,8-1-1,9-8-450,20 8 451,-15-8-361,36 9 540,-11-17 180,24-2 90,-10-9 180,-3-3 450,-16 0-1,-3-17-89,-3 13 540,-3-28-1,-8 13-449,-3-15-630,-5 3 179,0 6-538,0 31-901,0 21 541,23 11-720,4 13 629,14-36 810,-2 14 0,-6-26 0,-1 9 0</inkml:trace>
  <inkml:trace contextRef="#ctx0" brushRef="#br0" timeOffset="122453">22963 5373 9909,'-22'-30'630,"4"-3"-180,6 11-90,9 3 64,-10 27-514,13 18 180,0 30-269,0-2-181,0-13 0,0 0-769,0 10 949,6-17 0,1 0-270,-3 10-90,9-2 1,-13-2-17,8 8-73,-6-16-466,6 8 735,-8-27 1799,-15-1-449,11-32-271,-32-8-449,18-13 360,-6-16-360,11 18-46,12 5 1,2 0-314,-1-8-181,28 3 0,7 3-720,-1 2 990,18 9 0,3 6 0,-8 10 0,17 4 0</inkml:trace>
  <inkml:trace contextRef="#ctx0" brushRef="#br0" timeOffset="123132">18448 6922 11490,'5'-13'630,"-2"1"-540,-2 2 0,-1 2-90,0 2 90,-21 1-90,-5 3 0,-25 16-270,-1 9 90,5 21 90,18-5-90,13 1 0,16-12 90,20 13 90,-15-11 0,25-5 0,5-3 90,-5 3-135,19-3 0,4-2 225,-7-1 135,-5-4 0,-4-1-225,-17-5 0,11 4-90,-29-9 0,7 1-180,-31-4-630,-8-1-179,-25 0-1619,12 0 2608,-4-12 0,30 9 0,0-10 0</inkml:trace>
  <inkml:trace contextRef="#ctx0" brushRef="#br0" timeOffset="123502">19115 7115 11221,'-44'0'539,"-2"0"-539,22 16 0,-17-12 0,36 23 0,-28-24-90,29 18-359,-9-5-1,13 9 270,0 1 0,20-7 270,0-7-90,21-6 90,-5-6 90,-14-18 0,7 13 449,-15-29 1,2 11-540,-1-12-90,-14 5 540,6 14-540,-4 8 0,2 8-90,0 14 90,0-10-990,11 54 181,-6-35-91,8 36 1,-7-30-990,7 6 540,0-11 1349,8 3 0,-5-19 0,2-3 0</inkml:trace>
  <inkml:trace contextRef="#ctx0" brushRef="#br0" timeOffset="123732">19548 7203 11041,'0'7'1169,"0"8"-989,20 25-90,-1 1 0,20-4 0,-5-15-90,-4-9 0,-1-13-90,-9 0 90,-1 0-630,7-19 90,-9-8-809,8-24 540,-17 7-990,1-10 629,-8 25 1170,0-7 0,-1 25 0,0 2 0</inkml:trace>
  <inkml:trace contextRef="#ctx0" brushRef="#br0" timeOffset="123982">19948 7332 8972,'17'26'719,"10"-1"-449,-16-5 180,18-5-180,-14-6 449,12-5-449,-14-18-90,6 11 270,-7-28-180,-3 4-90,-3-18-90,-4 7 180,-19-7-181,13 23-178,-46-11-1,26 23-180,-12 21-810,11 23-89,23 11-270,11-12 0,4 0 1439,14 7 0,1-12 0,4-2 0,17 9 0</inkml:trace>
  <inkml:trace contextRef="#ctx0" brushRef="#br0" timeOffset="146565">21452 7112 10681,'7'-7'360,"-2"-8"-90,-1 13 629,-3-9-809,0 26 90,-1 6-270,0 14 90,0 4 90,0-5-180,0 22 90,0-12 45,0-6 0,0-1-353,0 8 308,0 8 0,0-18 90,12-4-90,-9-4 0,9 3-90,-12-11-3058,0 2 359,-19-15 2789,15-23 0,-31 11 0,16-16 0</inkml:trace>
  <inkml:trace contextRef="#ctx0" brushRef="#br0" timeOffset="147082">21498 6977 10411,'-15'-11'1259,"0"1"-989,0 2 0,-4 0-180,2 2 90,-12 0-90,7 3-180,-16 2 180,15 17-90,-13 6 0,17-1 0,-4 17 0,12-21 0,4 18-90,4-9-90,0 7 90,3-8-270,21 10 360,-2-20-90,19 5 90,-10-15 90,0 0-90,-14-20 0,6-2 90,-13-1 180,1-13-90,1 11-360,-9-13 360,3 7-180,-3 33-90,0 14-180,0 18-270,14 2-89,-11-9-271,10 0-89,-13-1-1889,14 10 2878,-3-11 0,5 6 0,-8-14 0</inkml:trace>
  <inkml:trace contextRef="#ctx0" brushRef="#br0" timeOffset="147598">21790 7042 11940,'-35'-1'90,"16"17"-90,-14-12 0,29 27 0,-30-27 0,30 28 0,-22-27-90,23 31-90,-7-13 0,10 8 0,0 3 1,19-16-91,-14 1 270,35-10-90,-21-5 90,18-2 270,-10-21-270,-11-3 359,7-33-179,-17 22 90,11-16-180,-12 37-90,1-14 90,-4 18 0,3-2-90,-2 4 0,1 21 0,1-11 0,0 27 0,4-7-90,-1 7-1079,2 14 269,-3-20-1169,2 16 450,-3-20 1619,1 3 0,-2-12 0,0-3 0</inkml:trace>
  <inkml:trace contextRef="#ctx0" brushRef="#br0" timeOffset="148316">21995 7249 10141,'39'-14'270,"5"-6"-270,-13 2 0,3-19 0,-7 20 0,-2-21-879,1 10 969,-3-4-90,7-15 0,-11 9 224,-5 4 1,-3 0-45,-3-7 0,0-15-90,-7 18 180,-1-2 0,0 2 90,-20-10-360,15 14 312,-28-9 48,29 26-200,-19 3-70,20 27-90,-7 6 0,3 17 0,5 5 0,-4 6 0,5-6 0,2 1-369,-1 24 369,-2-9 0,4 0 0,6-24 0,0-1-45,-8 20 0,4-2-134,30 4-136,-20-8 0,0-3 135,18-5-45,-9-9 0,1-4-45,0-14-89,23-1 89,-19-10 180,21-36 0,-21 12 90,-11-3 0,0-4 0,12-29 180,-9 10-135,-6 4 0,-2-2 45,-1-10 179,-5 8 1,-2 0 0,-2-7-501,-2 21 1,1 1 590,-1-8-180,0 6-90,-16 5-90,12 1 180,-11 12 90,3 5 69,9 31-339,-19-12 0,19 47 90,-7-25 686,4 30-866,5-6-180,-4 1-225,5-15 0,0 1-224,0 20-91,0-15 1,0 0-181,0 4-89,18 5 1079,-14-21 0,14-6 0,-18-1 0</inkml:trace>
  <inkml:trace contextRef="#ctx0" brushRef="#br0" timeOffset="148648">22722 7231 9512,'34'0'-90,"-1"0"-90,2 0 0,-8 0 90,-2 0 0,-5-15-90,-4 11 180,0-23 0,-5 23 90,-1-24-90,-5 15 360,-1-26-180,-4 13 359,0-20-89,-14 19-270,10-8-180,-11 16 0,15 1 180,0 7 270,-10 3-450,7 26 90,-7 10-90,10 17-90,0 0-833,0-7 473,15 1-90,-11 0 1,12-2-1530,-1 13 2069,2-15 0,10 7 0,-5-18 0</inkml:trace>
  <inkml:trace contextRef="#ctx0" brushRef="#br0" timeOffset="148965">23237 7040 8702,'0'42'360,"0"-9"-270,0 3 0,0-11 180,0 12-270,14-10 90,-11 6 179,11-4 1,-5-11 360,-7 3-450,7-13-270,-9-2 90,0-18 0,0-9-135,0-11 0,0-4-45,0-13-225,8 3 1,1 0-316,-4-1-180,13 8 1,0 2-360,-13-2 1259,27-5 0,-29 22 0,9 5 0</inkml:trace>
  <inkml:trace contextRef="#ctx0" brushRef="#br0" timeOffset="149165">23492 7121 9062,'0'7'90,"0"-1"0,0 2-90,0 2 0,0-3-450,0 8 180,17-8-629,-13 7 179,33-7-179,-32 1 899,29-4 0,-30-1 0,10-1 0</inkml:trace>
  <inkml:trace contextRef="#ctx0" brushRef="#br0" timeOffset="149399">23752 7079 10501,'2'-14'720,"0"-3"-720,-1 39 0,-1 1 0,0 19 0,0 1 90,0-10-90,0 4 0,13 15 0,-10-12 179,11 24 181,-14-31 90,0 8-360,0-19 0,0-4-90,0-5-180,-16-4-360,-6-4-449,-12-3-450,-2-19 1439,-19-6 0,8 1 0,14 13 0,1 0 0</inkml:trace>
  <inkml:trace contextRef="#ctx0" brushRef="#br0" timeOffset="150415">18623 8273 11221,'0'-17'719,"-19"2"-719,14 6 360,-33 0-180,11 6-180,-21 0 0,9 22-646,2-14 646,16 35 179,0-11-269,11 20 0,2-9 90,35 2 0,11-21-45,-3-8 0,2-1-283,22 4 238,-1-8 90,-21 5 0,-3-10 0,-7 4 180,1-1-90,-17-3 443,6 3-533,-16-3 0,3 1 0,-21-1 442,12 1-442,-33 0-270,7 1-270,-9-1-2968,-10 0 3508,17-3 0,8 0 0,11-1 0</inkml:trace>
  <inkml:trace contextRef="#ctx0" brushRef="#br0" timeOffset="150782">19137 8302 9781,'-17'32'1080,"-4"1"-990,-16-3-180,17-5 90,-7 6 90,24-12-90,-9 13 0,12-17-180,0 6 90,0-14 90,17-3 0,5-3 0,0-17 0,15 12 0,-33-27 90,31 27 270,-19-28-1,2 9 1,2-8-180,-18-3 270,5 14-360,-3 5-90,0 7 0,6 29-180,0 8-450,9 29-179,-5-10-451,9 3-1708,4 0 2968,-3-13 0,9 7 0,-6-17 0</inkml:trace>
  <inkml:trace contextRef="#ctx0" brushRef="#br0" timeOffset="151215">19753 8461 11311,'-10'0'1439,"-2"-2"-1439,26 1 0,-1 0 90,24-9-90,-8 8-90,2-8 180,-8-1-90,0 8 0,4-18 0,-10 8 90,4-8-180,-16 4 180,1-3 0,-6 8-180,0-3 270,-20 6-91,15 1 181,-32 3-180,13 2-90,-16 17 0,3 10 0,16 22-90,8-4-90,13 4-1349,0 4 270,19-12-180,-4-8 0,3-1 1439,25 0 0,6 6 0,-11-15 0</inkml:trace>
  <inkml:trace contextRef="#ctx0" brushRef="#br0" timeOffset="151548">20580 8028 10501,'2'17'1439,"1"11"-1259,0-24-180,2 24 90,0-14-90,2 14 90,3 14-90,-3-8-225,0-1 0,0 0-314,1 7-181,4 13-809,-2-1 629,-1-15-1348,2 21 2248,-7-29 0,-1 5 0,-3-15 0</inkml:trace>
  <inkml:trace contextRef="#ctx0" brushRef="#br0" timeOffset="151732">20475 8334 9152,'41'0'-450,"-7"0"-360,-5 0-269,-7 0 1079,0 0 0,2 11 0,-1 2 0</inkml:trace>
  <inkml:trace contextRef="#ctx0" brushRef="#br0" timeOffset="152350">20940 8302 9691,'-16'17'180,"-7"3"-180,12 1-90,-2 21 0,6-26-269,7 23-451,19-12 450,-14-7 1,48 6 538,-23-14 1,29-2 630,-10-24-180,-18-6-271,-8-19 451,-17 1-450,-6 7-91,0-3-988,0 16-810,0 22 449,0 12-449,19 9 1529,-15 13 0,30-23 0,-14 17 0</inkml:trace>
  <inkml:trace contextRef="#ctx0" brushRef="#br0" timeOffset="152799">21653 8345 10231,'-38'17'180,"14"1"-90,3 2 0,19 10-180,-6-16 90,8 14 0,19-1-90,-14-7-90,34 7 180,-12-17 0,18 4 90,0-13 90,-11 3 450,-14-22 179,-11-2-179,-9-21-270,0 5-360,-15 4 90,1 14-90,-12 43 90,14 0-180,4 34-338,8-16 518,0 3-90,0 4 0,9-14 0,0 0 90,-4 19-45,2-11 0,3-1 135,5 3 89,-11 20-269,11-35 0,-41 7 0,19-22-90,-48-3-539,0-9 359,22-3 0,-3-2-1412,-23-9 1,0-1 961,21 10 1,-1-3 719,-7-12 0,-4-6 0,4 3 0,3 7 0,2 0 0,-13-15 0,-1-1 0</inkml:trace>
  <inkml:trace contextRef="#ctx0" brushRef="#br0" timeOffset="156532">25167 5784 9961,'17'-30'1350,"-2"13"-1171,2-18-179,-1 15 0,1-21-395,2 8 575,1-4-180,-1-1 180,0-3 270,3-20-181,-7 14 136,-6 2 0,-2 1-315,-3 4-21,-2-16-69,-2 38 270,0 6-189,-16 5-81,12 45 0,-13-10 45,16 14-1,2 5-765,-10 7 721,7-17 0,1 1-180,-5 1 0,3-2-89,20 18-46,-6-11 0,1-2-135,11 3 90,-4-11 1,3-2-1,7 0-135,2-9 0,4-5 315,8-5 270,18-1-90,-38-27 477,12-7-27,-22 2 359,3-16-449,-13 15-180,0-14-90,-3 9 549,0 28-639,0 9-149,0 24-211,0 0 1,17-13-1,-12 9-180,26-20 270,-12 4 270,15-7 90,-8-8 90,3-18 90,-15 13-90,-1-29 1169,-5 14-1079,-7-15-270,2 6-90,-3 6-989,0 31-720,0 4-900,15 24 2699,3-4 0,0-13 0,-4-6 0</inkml:trace>
  <inkml:trace contextRef="#ctx0" brushRef="#br0" timeOffset="157053">26297 5702 11760,'1'22'90,"-1"2"-90,0-2 0,0-3-90,0-2 0,0-5-180,0 0 1,18 1-1,-13-6 90,29 2 180,-17-7 180,15-1-180,-10-17 180,-3 11 449,-4-24-359,-6 12-90,1 2-180,-8-8-360,0 14-899,-2 16-1260,0 3 631,0 26 1888,14-19 0,-10 13 0,10-11 0</inkml:trace>
  <inkml:trace contextRef="#ctx0" brushRef="#br0" timeOffset="157271">25695 5502 9602,'-5'-4'809,"2"1"-809,23 2 0,3 0-540,2 14-1708,10 2 2248,-12 1 0,0 12 0,-4-7 0</inkml:trace>
  <inkml:trace contextRef="#ctx0" brushRef="#br0" timeOffset="158851">24962 7529 9781,'33'0'630,"-15"-21"-630,17 15 90,-18-36 0,19 24 0,-7-21 90,12-7 0,-8 9 89,-9 5 1,-1 0-180,3-8 135,-9 5 0,-2 1 135,0-7-270,-2-11 0,-10 19 0,-1 4-90,-2 4 90,0 2-90,-16 12-90,12 24 180,-25 43-180,26-1 90,-4-5 0,1-1-180,6 1-90,10-8 0,2-1 0,-7 3-90,15-11 1,5-2-181,3 0-90,13 4-449,10-16 719,-19-10 90,18 0 180,-22-9 450,14-20 0,-22-2 899,6-20-629,-16 21 269,-2-13-629,-6 19 90,-2-10-450,0 28-90,-12 10-629,9 23 179,-9 0-539,28-3 539,2-14-629,18 0 989,4-17 90,-8 6 270,2-8 270,-13 0 989,7-19-809,-9 0 449,5-19-629,-15 20-180,1-18-630,-8 49-90,18-29-179,-16 47-630,28-19 719,-7 3-218,20 2 0,-5-16 0,0 7 0</inkml:trace>
  <inkml:trace contextRef="#ctx0" brushRef="#br0" timeOffset="158965">26352 7370 10861,'7'0'90,"1"-10"90,-4 8-450,0-7-450,-2 9-719,0 0-450,1 15 1889,1-11 0,1 23 0,1-13 0</inkml:trace>
  <inkml:trace contextRef="#ctx0" brushRef="#br0" timeOffset="160386">24762 8870 11490,'39'-36'720,"-15"5"-630,10-1 0,-10-11-90,10 8 0,-3-14 0,1-4 0,-9 11 45,-6 5 0,-2 1 225,1-8-46,-6 9 1,-2 0-135,-1-3 0,-2-12-90,-4 30 90,-1-1-180,-17 17 180,-1 28-180,-2-4 180,-6 27-90,13 12-180,-2-10-540,8 14 1,4 3 90,3-5-244,8-9 0,0-2 63,-4-13-719,32 3 900,-6-12 550,25 5 1,-8-22 0,0-2 0</inkml:trace>
  <inkml:trace contextRef="#ctx0" brushRef="#br0" timeOffset="160685">25365 8805 11041,'20'-11'-90,"-14"17"-810,26-2 361,-9 19 179,7-20 0,6 6 180,-8-9 180,3 0 0,0 0 0,-1 0 270,-2 0 539,5-14-359,-11 11 90,4-23-360,-18 23 899,0-8-1079,-6 11 0,4 0 0,1 15-629,9-1-91,-4 4-180,7 2-719,10-8 720,-3 1 899,26 1 0,-18-13 0,13 5 0</inkml:trace>
  <inkml:trace contextRef="#ctx0" brushRef="#br0" timeOffset="160815">26258 8844 10321,'8'0'540,"0"0"-360,-1 0 179,-1 0-359,4 0-89,-3 0-451,6 0-899,-2 0-810,5 0 2249,1 0 0,4 0 0,2 0 0</inkml:trace>
  <inkml:trace contextRef="#ctx0" brushRef="#br0" timeOffset="167982">19463 10036 13829,'2'48'0,"-17"1"90,11 4-1721,-13-24 1,-1 0 1675,16 5 0,0 0-45,-18 3 0,-1 0 0,18 0 0,1 0-45,-19 0 0,2 1-90,16-3 1,1 1-181,-13-2 0,0-1 36,13 31-530,-10-7-271,12-4 1,0-4-696,0 5 1775,17-18 0,-13 0 0,13-19 0</inkml:trace>
  <inkml:trace contextRef="#ctx0" brushRef="#br0" timeOffset="168165">19597 10574 11580,'0'-17'90,"0"4"0,0 5 90,-17 4-180,-3 3-90,-19 22-90,18 6-989,-14 26 449,21-12-89,-6 1-1350,11-3 2159,29-11 0,-14 5 0,14-14 0</inkml:trace>
  <inkml:trace contextRef="#ctx0" brushRef="#br0" timeOffset="168667">19768 10860 11221,'17'12'-540,"7"-3"180,20-9 180,-8 0-180,1-14 270,-14 11-179,0-12 179,-6 2 90,-1 0 90,-2-2 809,-7-5-539,-1 6 180,-6-7-181,-17 2-269,13 25-90,-22-7 90,24 34-90,-8-9 0,10 8-90,17 11-90,-13-20-539,28 7 449,-6-11-540,21-9 451,-3 0-672,1-10 1031,-10 0-90,0-21 90,-3 16 0,-10-20 0,-2-4 180,7 6 90,-6-10 0,-5-3 90,-3-4 179,-6 5 1,-2 1-90,-3-8-91,-2-11 91,-17 8-450,12 16 180,-13-8 0,3 27-270,11 19 90,-20 19 0,22 13-630,-5-3 1,0 1-91,6 4-405,-3-2 1,2 0-45,2-5 1359,0 8 0,0-17 1,0-3-1</inkml:trace>
  <inkml:trace contextRef="#ctx0" brushRef="#br0" timeOffset="168832">20243 10781 10861,'-9'-26'180,"2"1"-360,7 11 0,0 3-270,21 6-90,-15 0-179,39 2-1440,-13-1 2159,10 2 0,-1 0 0,-13 2 0</inkml:trace>
  <inkml:trace contextRef="#ctx0" brushRef="#br0" timeOffset="169087">19643 10482 9781,'-18'-19'1350,"7"-6"-991,5 6 91,28-11-450,14 12 90,9-3-90,-9 13 0,-1 2 0,8-3 45,-6 5 0,0 1-135,1 1-270,20 18 90,-31-13-1169,10 25 540,-20-12-1,1-1 900,-9 9 0,-3-14 0,2 9 0</inkml:trace>
  <inkml:trace contextRef="#ctx0" brushRef="#br0" timeOffset="169235">20360 9985 10321,'6'21'-899,"0"16"-361,-6 13 1260,-8-7 0,0 0 0,4 17 0,-4-18 0,1-1 0</inkml:trace>
  <inkml:trace contextRef="#ctx0" brushRef="#br0" timeOffset="169569">21202 10515 13110,'-6'-11'719,"2"3"-719,-2 21 0,21 17-90,-10 11-360,12-7 1,1 1-451,-13 12-225,8-4 1,2 0-405,-3 8 449,1 14-359,2-23 1439,-13-2 0,10-4 0,-5-1 0</inkml:trace>
  <inkml:trace contextRef="#ctx0" brushRef="#br0" timeOffset="169699">21168 11024 10321,'0'-33'-450,"0"-6"-89,24 13-901,11-18 451,11 17 989,6-9 0,-13 14 0,4-1 0</inkml:trace>
  <inkml:trace contextRef="#ctx0" brushRef="#br0" timeOffset="170376">21618 10420 10411,'0'-4'1349,"-12"2"-1169,10 19-180,-10 12 0,12 10 0,0 9-372,0-6 372,0 4 0,0 3 0,0 1-90,17-1 92,-13-1-227,10-17 0,0 0-135,-11 13-180,19 18 271,-19-36-1,15 2-90,-17-17-180,10-6 450,-4-2 281,3-3-101,1-18 270,2-6-90,-2-11 539,8-10-539,-9 18-180,2-7 629,-3 10-539,-4 12 0,4 0-180,-5 12 0,7 20 0,-2-15 45,2 26 0,0 6-135,1-13-90,1 13 0,0-1 1,-1-11-541,10 10 360,-9-25-359,12 1 719,-10-11 0,7 0 0,0-14 180,-5-8 449,10-20-89,-13 8-90,4-7-271,-9 26-179,-1-11 540,-5 24-450,0-7-180,0 22-90,1 2-809,3 14 359,2-13 1,2 7-91,2-20 90,1 7 181,1-3-361,11-5 810,-5 5 810,12-21-91,-15-5 361,7-17-631,-15 17 811,2-22-811,-8 28-629,-3 4-1888,-1 39-811,18 12 2879,2-5 0,1-5 0,-5-15 0</inkml:trace>
  <inkml:trace contextRef="#ctx0" brushRef="#br0" timeOffset="170565">22848 10802 11221,'-38'0'1259,"-2"13"-1259,5 4-90,6 17-180,14-4-360,7 0-269,8-8-270,0 0-1890,22 5 3059,7-6 0,12 1 0,1-10 0</inkml:trace>
  <inkml:trace contextRef="#ctx0" brushRef="#br0" timeOffset="170739">22998 10072 10501,'-15'55'-2788,"-1"-1"2788,-2-10 0,0 2 0,-1 1 0</inkml:trace>
  <inkml:trace contextRef="#ctx0" brushRef="#br0" timeOffset="171116">24078 10493 13919,'-24'-1'90,"9"22"-180,8 11 90,7 13-225,0-11 0,0 1-134,0 12-271,7-5 0,2-1-89,-5 8-136,10-10 1,2-2 134,-3 4-539,3 17 269,3-30 990,-17 2 0,8-17 0,-10-3 0</inkml:trace>
  <inkml:trace contextRef="#ctx0" brushRef="#br0" timeOffset="171355">24063 10921 9781,'20'-23'90,"3"4"-180,25 5 90,-11 7 180,2 7-270,-11 16 180,-1-12 90,-2 32 0,7-10 90,-12 10-180,9 8 0,-17-20 719,4 9-629,-10-22-629,0 6-721,-4-33-89,-2-16 449,0-10-135,0 7 1,0 1 944,0-7 0,19-11 0,4 16 0</inkml:trace>
  <inkml:trace contextRef="#ctx0" brushRef="#br0" timeOffset="171782">24967 10904 11490,'-21'-16'720,"-7"-6"-720,-11 19-90,2-7 180,11 10-90,0 0 0,-8 0 0,11 0 0,-11 18-180,21 4 0,1 18-180,10-8-89,2-3-91,20-17 0,-14 10 1,37-19-541,-10 18 810,10-19 180,16 4 90,-27-6 630,19-19 90,-28-3 539,6-19-270,-21 4-899,0 5-90,-8 7 0,-14 14-270,10 25-809,-10 9 90,14 21-181,0-12-269,0 0 1439,0-13 0,19-9 0,4-2 0</inkml:trace>
  <inkml:trace contextRef="#ctx0" brushRef="#br0" timeOffset="172099">25248 10908 10771,'0'36'270,"0"1"-360,0-4 0,0-4-450,0-6 360,17-11 180,-12-23 0,27 6 0,-28-32 0,26 20 270,-16-13 0,-2-2-270,15 0 450,8-19-181,-20 26-179,6 13 0,-10 0-180,7 27-89,-10-11-991,4 25 1,-1 6-270,-2-9 1439,1 7 0,-1 1 0,3-3 0,1 1 0</inkml:trace>
  <inkml:trace contextRef="#ctx0" brushRef="#br0" timeOffset="172423">26213 10757 10681,'-33'0'0,"0"0"0,2 0 0,1 17 0,5-12 90,1 27-90,13-7 0,2 18 0,9-4 0,17 12 0,7-23 0,-1 10 0,15-8 360,-20-9 89,4 6-449,2-16 0,-22-1-539,-13-7-631,-12-18 361,-23 12 269,23-30 540,-14 15 0,32-16 0,-12 4 0</inkml:trace>
  <inkml:trace contextRef="#ctx0" brushRef="#br0" timeOffset="172785">26670 10844 11670,'0'-5'1170,"-19"-1"-1170,14 4 90,-34 0-90,11 1 0,-21 1-90,3 15 90,10-11-90,17 26-540,10-15 270,27 13 90,11-9 180,10-9 1,4-3 178,22-7-89,-28 0 90,23-13 360,-37 9 180,0-26-1,-10 14-629,-3-13 0,-10 8-359,-16 11-271,13 23-899,-13 9-1080,16 21 2609,19-6 0,9-1 0,20-4 0</inkml:trace>
  <inkml:trace contextRef="#ctx0" brushRef="#br0" timeOffset="172989">27275 10838 11580,'-27'-15'900,"-7"6"-720,-28 4-90,13 5-90,2 0 0,30 18 0,-7-13-270,22 30-270,-6-11-1169,35 19 450,-21-7-344,26-14 1,4-2 1602,-10 2 0,35 3 0,-24-11 0</inkml:trace>
  <inkml:trace contextRef="#ctx0" brushRef="#br0" timeOffset="173531">27738 10408 12750,'-38'-23'1259,"16"7"-539,-5-1-541,13 12-179,0 22 90,-4 14-90,16 14 0,-4 3-449,6 12-91,0-15 90,-2-7 1,4 0 89,12 3-540,-10 22 540,24-32-210,-25 6 210,9-18-90,-12-3-89,0-3-91,0-2 720,0-5 270,-23-1 89,-7-4 631,-29-18-541,15 12 392,1-27-841,10 13-90,10-15 0,5 2-270,10 5 0,31 4 0,-18 8-179,42 4-451,-11 5 540,10 3 180,2 1-179,0 2 269,-12 15 90,24 2 0,-29 1 359,18 13-89,-30-9 0,7 9 0,-17-4-90,-1-9 90,-2-2-90,-2 5-180,1-6-90,0 5 0,-2-10-810,2 1 91,-3-6-91,4-2-89,-1-2-270,2-1 1259,0 0 0,1 0 0,3 0 0</inkml:trace>
  <inkml:trace contextRef="#ctx0" brushRef="#br0" timeOffset="173683">28000 10591 11490,'-23'-19'990,"4"2"-810,19 2-90,-14 0-180,10 6 90,-11-1-2789,15 6-359,0 19 3148,0 2 0,19 4 0,5-8 0</inkml:trace>
  <inkml:trace contextRef="#ctx0" brushRef="#br0" timeOffset="173998">28180 10777 11670,'-34'0'1170,"13"-12"-1080,-3 10 0,16-10-180,-6 27-90,8 3 90,6 14 0,19 0 180,0-6-90,19-9 0,-19-3 0,8-12 0,-16 3 90,3-19-180,-6-7 90,-8-20-180,-17 6 180,12-3-180,-34 9-270,33 2-269,-40-1-361,27 4 1,-21 2-90,15 5-361,11 1 1530,-10 4 0,20 6 0,-10 2 0</inkml:trace>
  <inkml:trace contextRef="#ctx0" brushRef="#br0" timeOffset="174315">28248 10631 10861,'18'12'1169,"-2"5"-719,4-11-270,-9 3-90,0 2 0,-5 1 0,-5 2-180,3 12 0,-4-10-90,0 17-90,0-13 0,-14 5-360,10-4 361,-10-8-271,14 3 450,17-10 270,3-3 899,23-18-449,0-4-180,-4-1 89,6-12-89,-21 13-180,11-9-5127,-18 12 4857,-3 26 0,-7 8 0,-7 17 0</inkml:trace>
  <inkml:trace contextRef="#ctx0" brushRef="#br0" timeOffset="174437">29085 10881 15718,'39'0'-360,"-2"0"-359,-10-15-181,-6 11-89,-11-11-3599,-5-1 4588,-22 12 0,13-21 0,-16 12 0</inkml:trace>
  <inkml:trace contextRef="#ctx0" brushRef="#br0" timeOffset="185882">19602 1596 7982,'0'-8'3418,"0"3"-3418,0 19 0,0 2 90,0 22-90,16-10-90,-12 1 1,12-6-181,2-1-720,1 10 361,11-9-91,-4 7 180,-5-12-89,2-2 629,14 3 0,-10-7 0,11 2 0</inkml:trace>
  <inkml:trace contextRef="#ctx0" brushRef="#br0" timeOffset="186098">20047 1668 9691,'-41'-1'720,"6"1"-630,3 0-90,4 15-180,-4-12-90,-4 27-1072,-5-26 263,-2 31-181,-4-18 1260,-2 20 0,-2-6 0,-1 2 0</inkml:trace>
  <inkml:trace contextRef="#ctx0" brushRef="#br0" timeOffset="195753">26298 1491 7623,'-44'0'359,"-4"0"-359,0 0-603,-3 15 693,5-12-90,1 12 90,9 1-90,7-12 258,14 21-78,0-22 175,13 15 185,17-8-91,21 10-89,11-3-513,6 0 423,-11-2 90,0 1-1,-1 1-179,-3 3 180,-4 1 370,2 11-460,-18-7 180,8 22-360,-24-24 0,7 9 0,-9-18-180,-23 0 90,-2 0-90,-3-4-290,-10 0-880,15-7 244,-17-1 27,17-16-180,-4 10 1169,18-30 0,-4 5 0,7-22 0</inkml:trace>
  <inkml:trace contextRef="#ctx0" brushRef="#br0" timeOffset="196515">26328 1530 8522,'-18'-6'1259,"-9"0"-989,1 2 270,-20-1-270,15 3 0,-25 1-90,22 20-1,-10-14-179,1 45 90,12-30-90,8 10 0,1 2 0,0 2 0,-6 26 0,16-26 90,2 9 0,7-8-180,3-10 180,20 8-90,9-18 0,30 0 0,-8-10 0,-3-12 0,1-2 0,3 5 0,-1-19 0,-2-4 0,-8 5 0,-9-8 0,-3-3 0,-2-4 180,-8 7 0,-3-1-180,-5-3-180,-1-19 540,-8 31-360,-2 17 0,-14 29 0,11 35 90,-10-6-90,7-4 0,3 1 0,1 3 45,-3-3 0,1 0-135,4-4 90,0-8 0,0-1 90,-6 4-180,5 10 180,-8-20-180,5-3 180,-3-5-90,-5 2 0,3-10-360,-13 4-180,7-15-1618,-15 1 628,10-5-179,-5 0 1709,10-21 0,4 16 0,3-15 0</inkml:trace>
  <inkml:trace contextRef="#ctx0" brushRef="#br0" timeOffset="196891">26898 1315 9871,'-17'-5'990,"12"1"-540,-35 3-271,14 21-179,-23 8 0,12 12-1276,4 1 1366,12-7-90,10 1 303,-8 1-393,17 13 90,-8-10 0,10 21 0,0-27 0,21 16 0,5-26-89,26 4-1,-10-20-389,2-1 479,-12-6-342,-1-14 342,0 10 796,2-28-796,-10 5-180,-2-18 180,-14 6-359,-3 3-811,-4 6 181,0 9 1138,-20-6 1,15 18 0,-15-1-1</inkml:trace>
  <inkml:trace contextRef="#ctx0" brushRef="#br0" timeOffset="197615">26950 926 9422,'-8'-7'1439,"2"1"-540,-2 3-629,4 1 90,-4 24-90,4-1-180,-1 22-90,2-3-1010,1 7 1010,0 5 45,1-10 0,0 1-45,-1 23 0,0-22 0,-1 5 0,1-4 44,0-10 1,-1-1-45,-3 29 0,-1-3 90,-4-8-90,1-14 0,0-1 0,-6 0-37,-7 11-143,8-26-90,-4-2-90,11-13-449,-2-25 539,8-12 180,0-14 0,23-4 90,3-9 0,2 11-138,-5 16 0,-1 1 138,-3-9 90,18 5-143,-11 6 323,9 7 90,-8 4-91,16 9 1,-19 20 0,15 14-180,-19 12-803,5 3 713,-9-6 0,-5 1 90,0-1-371,-4 15-79,-3-13-809,1 18 449,-2-27-1259,7 11 1080,1-23 1066,9 2-167,1-15 0,4-2 0,3-2 0</inkml:trace>
  <inkml:trace contextRef="#ctx0" brushRef="#br0" timeOffset="197902">27505 1643 10051,'0'-13'900,"0"-1"-361,-19 8-359,-1 17-180,-18 14 0,18 10 90,-7 3-90,24-8 0,-17-2 90,19 1-90,-6 6 90,7-10-180,24 9 90,9-23 90,12 4-90,3-14-90,-14 3 180,4-4 0,12-15-180,-16-9 180,7-22-90,-21 4-90,-10-20 90,-4 22 0,-6-11-719,-25 7-91,3 15-1978,-24-7 2788,14 25 0,13 1 0,7 10 0</inkml:trace>
  <inkml:trace contextRef="#ctx0" brushRef="#br0" timeOffset="198201">28145 1583 10501,'-45'0'899,"7"0"-809,3 17-180,18 8 90,7 9 0,10 1 90,0-8-90,0 3 0,18-1 0,-14 0 0,31-1 90,-14 6-90,1-10 450,8 6-360,-27-17-720,11 0-89,-37-10-1530,1-30 1170,-22 20 1079,24-56 0,4 40 0,16-28 0</inkml:trace>
  <inkml:trace contextRef="#ctx0" brushRef="#br0" timeOffset="198431">28478 1324 9871,'11'18'2969,"-3"1"-2969,-8 23 0,0-10 0,0 17 90,0-19-360,0 22-90,0-20-540,15 17 271,-11-22-181,28 5 1,-28-13 89,12-2 270,-3-2-1528,-10 2 1978,10-8 0,-13 1 0,0-5 0</inkml:trace>
  <inkml:trace contextRef="#ctx0" brushRef="#br0" timeOffset="198683">28297 1616 9871,'22'-13'90,"22"10"-90,-22-10-90,24 3-1169,14 7 180,-14-8 1079,-5 10 0,0 2 0,3-1 0,11 0 0</inkml:trace>
  <inkml:trace contextRef="#ctx0" brushRef="#br0" timeOffset="199529">25758 2089 9332,'-7'0'2248,"1"0"-2068,30 0-180,11 0 90,22 0-1857,5 0 1947,1 0-135,-30 0 0,6 0-45,16 0 0,8 0 0,-3 0 45,1 0 0,2 0-45,-2 2 0,7 2 0,2 0 0,-9-2-327,-13-1 0,-4 0 1,4 1 348,10 2 1,7 3-1,1 0 1,-7-1-53,-7-2 0,-4 0 0,4-1 30,9 2 0,7 0 0,0 1 0,-7-1-808,-9 0 1,-4 0-1,2-1 808,12 0 0,3 0 0,-1-1 30,-6 2 0,-1-1 0,-2 1-339,7-1 0,1 1 309,-3 1 0,5 0 0,-8 0 0,-9 0 0,-3-1-45,21 6 0,-3 0 45,-2 0 0,-13 0 0,-4-1 0,-8-1 706,14 5-706,-38-10 1040,1 0-1040,-9-2 3025,0-2-3205,-2 1 1107,-1 0-1556,-1 1-271,0-1 450,0 1 1,0 0 179,-10-2-90,7 2 360,-7 0 0,10 1-90,-7-1 90,6 1 0,-9-1 0,9 0 0,-2-1 0,3 0 0</inkml:trace>
  <inkml:trace contextRef="#ctx0" brushRef="#br1" timeOffset="362966">7702 1846 3617,'-4'-9'9830,"2"-2"-5430,1 7-2161,1-4-312,0 4-612,-1 1-849,1 1 252,-1 1 471,0-1-440,-1 2-3090,1-1 608,-1 1-1249,1-1 1157,-1 1-606,1 0 147,-1 0 1185,-1 0-1778,2 0 2740,-2 0-770,1 0 907,-2 0-1246,-1 0 952,1 0-854,0 0 1238,2 0-630,1 9 2429,1 1 46,0 6-1167,0-2 0,0-7 0,0-2 0</inkml:trace>
  <inkml:trace contextRef="#ctx0" brushRef="#br1" timeOffset="363722">7605 2387 4516,'-1'18'3276,"0"-4"1,0-14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5DD0-0130-BC48-A409-B89245224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786D2-FA25-1C45-AABF-A87D899D4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B0B3-CE57-2841-A6A9-A73C8C89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224A-7807-E248-AB7D-1EBAF703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F3B62-12A1-114F-BFD0-A0A07105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703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4B64-7F2E-3145-AD56-40DDFE3A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1E590-3366-6F4A-BE6B-6ECBEB96B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3E01-C352-2548-ABCA-8354AC37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E8EF-2482-8F4B-9F29-56F3661C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3F827-C348-1749-A199-59FCE539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07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2AC5D-D529-2949-A1CC-8F296D15B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F0FD8-2CFB-7F43-B7B0-AA7E87837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C4A4-5218-664E-ADA1-AC1D976A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E0DF-A52A-B042-8B87-AC719FE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BA55-4CCC-7544-BC68-ACD238DA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8415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F858-E855-AB45-A475-5EC6DF98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8BF2-A0AE-744B-BB8C-46E5BEB7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364F-A4D1-0C46-B2E1-DCC8F1B9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8D5A9-57C4-E34E-8E02-2915EEE4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39B2-7517-F64A-A04F-F6BD055C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237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BD11-A3C4-8347-8AA4-AD1AD5A3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5166F-4EB3-C949-89FD-38275DBB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FEC2-1B49-B049-995C-6C1F87B8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7B13-9174-6B46-B33F-8712BA81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5BB3-E05C-654E-814C-ECC39884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75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176E-068E-0C41-B5DE-397CD3F5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88B4-21ED-7441-8162-61A2EA9E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503C-4836-2B40-A895-5745FF05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951E7-090F-3F4B-8CD1-59A4C2A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10E38-458C-9F40-A229-1C867C44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E2B43-8365-1D4E-BEE7-FB2B1B9A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917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C874-8820-B64B-A56D-940220BD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488D5-06A8-CA4E-B6A3-2137F8E3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C4A41-4E22-0D4C-9DA7-5C0615B8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25EC6-FA0D-6C47-B871-21984A987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10AA1-C383-5E4D-AE84-AC871B3A6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07043-17EE-944C-B2E6-BD963D03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F7045-08E5-CE44-B3DD-02684171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965F6-9D91-484D-AFE2-60CCF13D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93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A3AD-0D16-774F-8178-DEEF91DC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3F734-4BF9-7545-989E-65B371F8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4D1D4-9D1D-A04E-97B8-754E5028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CC3DC-9597-8541-8727-AF0AF06F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2565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B329B-B309-2149-929E-EFA99971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CCCF-E02F-3247-A1ED-ED65323F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77DEE-DDC9-B847-BC66-FC60EB22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2274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9B19-885A-D242-8D5E-4C39D557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BC8B-2DD9-3543-99BE-18A1983F3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7227C-91AE-8C42-9D6C-B968B269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510B9-68B4-6546-B464-BFC1248A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F71C0-2884-F24F-93BB-9CBD2FE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A3B8A-FD3C-8045-AFA5-1B84517E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16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396C-8282-0442-96F0-F0075824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EBC6C-6DEC-284B-93EA-3FAD1DEE4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C9CA0-A526-A248-BBAF-F6A599AC8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9232F-F6D2-F740-96D7-75E9602B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B29CA-50F9-ED4A-BBC6-14431E6C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CA5A5-A5EF-0747-BA50-AF2982C2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599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34A7-AB9C-D44F-9D4E-6F88A13D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93BD4-D40D-0142-9005-C8D4AC4D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E336-584B-1747-8278-BBD5006ED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3955-24E6-2944-83ED-907CD989C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6476-414B-9B4D-BF3A-D0AD2E257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846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836748-F72F-5A41-81AE-5E74FE5A231A}"/>
                  </a:ext>
                </a:extLst>
              </p14:cNvPr>
              <p14:cNvContentPartPr/>
              <p14:nvPr/>
            </p14:nvContentPartPr>
            <p14:xfrm>
              <a:off x="298080" y="211680"/>
              <a:ext cx="11869560" cy="464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836748-F72F-5A41-81AE-5E74FE5A23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880" y="195480"/>
                <a:ext cx="11901960" cy="46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85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75E842-EC07-4A4B-88D6-CF35A7CBCBCD}"/>
                  </a:ext>
                </a:extLst>
              </p14:cNvPr>
              <p14:cNvContentPartPr/>
              <p14:nvPr/>
            </p14:nvContentPartPr>
            <p14:xfrm>
              <a:off x="2146320" y="1135080"/>
              <a:ext cx="5952600" cy="446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75E842-EC07-4A4B-88D6-CF35A7CBCB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0120" y="1118880"/>
                <a:ext cx="5985000" cy="44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12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E6DE9A-3071-D34A-8525-A29D4C3BE602}"/>
                  </a:ext>
                </a:extLst>
              </p14:cNvPr>
              <p14:cNvContentPartPr/>
              <p14:nvPr/>
            </p14:nvContentPartPr>
            <p14:xfrm>
              <a:off x="2036520" y="798840"/>
              <a:ext cx="6433920" cy="532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E6DE9A-3071-D34A-8525-A29D4C3BE6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0320" y="782640"/>
                <a:ext cx="6466320" cy="536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39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B3A129-6ABB-D34D-B792-0A2AAE447145}"/>
                  </a:ext>
                </a:extLst>
              </p14:cNvPr>
              <p14:cNvContentPartPr/>
              <p14:nvPr/>
            </p14:nvContentPartPr>
            <p14:xfrm>
              <a:off x="369000" y="103320"/>
              <a:ext cx="11574360" cy="612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B3A129-6ABB-D34D-B792-0A2AAE4471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00" y="87120"/>
                <a:ext cx="11606760" cy="61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37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BC1BE5-3F96-9A4E-B004-A6F253218131}"/>
                  </a:ext>
                </a:extLst>
              </p14:cNvPr>
              <p14:cNvContentPartPr/>
              <p14:nvPr/>
            </p14:nvContentPartPr>
            <p14:xfrm>
              <a:off x="252720" y="256680"/>
              <a:ext cx="11933640" cy="426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BC1BE5-3F96-9A4E-B004-A6F2532181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520" y="240480"/>
                <a:ext cx="11966040" cy="42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09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A5F379-8DE0-C440-8F69-DB7B625DE58B}"/>
                  </a:ext>
                </a:extLst>
              </p14:cNvPr>
              <p14:cNvContentPartPr/>
              <p14:nvPr/>
            </p14:nvContentPartPr>
            <p14:xfrm>
              <a:off x="224280" y="169560"/>
              <a:ext cx="9691920" cy="5788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A5F379-8DE0-C440-8F69-DB7B625DE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080" y="153360"/>
                <a:ext cx="9724320" cy="58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21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FD7022-1050-3A47-A610-7DAFA8215EAE}"/>
                  </a:ext>
                </a:extLst>
              </p14:cNvPr>
              <p14:cNvContentPartPr/>
              <p14:nvPr/>
            </p14:nvContentPartPr>
            <p14:xfrm>
              <a:off x="799920" y="228600"/>
              <a:ext cx="11009160" cy="603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FD7022-1050-3A47-A610-7DAFA8215E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320" y="212400"/>
                <a:ext cx="11046960" cy="60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58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EFE80F-30B1-D74A-BACB-2E6A0ADDB093}"/>
                  </a:ext>
                </a:extLst>
              </p14:cNvPr>
              <p14:cNvContentPartPr/>
              <p14:nvPr/>
            </p14:nvContentPartPr>
            <p14:xfrm>
              <a:off x="1943280" y="326880"/>
              <a:ext cx="8577720" cy="605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EFE80F-30B1-D74A-BACB-2E6A0ADDB0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7080" y="310680"/>
                <a:ext cx="8610120" cy="60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06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97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2</cp:revision>
  <dcterms:created xsi:type="dcterms:W3CDTF">2021-07-23T11:42:41Z</dcterms:created>
  <dcterms:modified xsi:type="dcterms:W3CDTF">2021-07-23T13:01:07Z</dcterms:modified>
</cp:coreProperties>
</file>