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1:40:03.941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1957 1091 18153,'-16'-23'-2864,"12"4"3981,-24 1-1879,25 4 1301,-10 2-1297,3 2-19,7 23 2211,-7 22-955,10 17 160,0-19 0,0 2-262,0 31-16,0-18 0,0 8 0,0-4-142,0 0 0,0 1 157,1-5 0,0 8 0,-1-2 0,-2-6 454,-6 0 0,-1 0-919,7 9 0,2 7 0,-2-8-85,-7-14 1,1-2 266,6 22 0,4-5-141,-2-12 48,0-6 0,-11-6 511,9-13-560,-9-22-474,9-28 1,4-12 398,-2 8 0,0-4 74,0-11 0,-1-11 0,1-2 1,1 7 137,6-9 0,0-1-61,-3 15 0,-2-7 0,1-2 1,1 2-1,1 7 81,4 1 1,1 6 0,0-3-155,1-9 0,1-4 0,0-1 0,0 7 167,6-9 0,1 3 336,-3 10 1,2-2 0,1 4-84,14-11 0,2 5 209,-10 17 0,2 1 100,18-14 0,2 7 624,6 8-905,-20 17 0,1 4-81,26 7-603,-16 31-538,-9-1 0,-3 7-334,-13 2 1,-4 6 569,1 4 0,1 5 1,-4-2-370,-1 3 1,-4 1 376,-2-6 0,0 3 1,-1 0 154,-2 2 0,-1 1 1,-3-2 187,-7 7 0,-3 1 273,2 2 0,-1 4 1,-3-6 813,-7-7 1,-4-3-139,0 1 1,-2 4 0,0-6-101,0-7 0,-2-2-622,-3 1 0,-3 1 0,1-5 218,3-6 1,-1-3-306,-8 7 1,-1-4 197,3-10 0,2-4 0,-16 1 0,-11-2 0</inkml:trace>
  <inkml:trace contextRef="#ctx0" brushRef="#br0" timeOffset="630">3322 1115 18603,'-21'20'6958,"-14"-15"-8239,31 47 545,-32-23 2084,31 31-2022,-28-6 858,23-10 0,3 1-280,-3-10 0,1 1 270,0 26 1,4 0-878,5-26 0,0-1 530,0 9 0,0 2 131,0-4 1,0-3-1374,0 20 1319,7-15 1,1-2-1072,-4-2 580,11 10-870,-4-33 245,-8-22 2222,8-13-822,-10-16 1,-2-4-360,1-25 186,0 20 0,0-6 0,0 2 163,0-2 0,0-2-119,0-9 0,0-5 0,0 4 225,0 3 1,0 1 82,0 10 1,0-3 0,0 1-881,-2-20 0,4 5 379,7 17 0,4 0 267,-4 0 1,0-3 0,4 6 294,7 8 1,3 3 87,7-15 1,-1 2 616,7 6 280,10-4 148,-11 28-588,-11 7-356,2 24-2190,-19 7 195,-1 44 12,-25-15 1003,8 12 0,-4 3-136,-7-31 0,-1 0 48,8 7 1,3 6-1,-1-6 73,-11 13 308,14-14 1,7-2 1274,25 2-1361,-3-10 1,3-3-983,29 4 306,-19-13 0,0 0-788,19 7-44,4-1 243,2 1 704,-18-7 0,0 0 118,19 11 1058,-16-4 0,-5 0 83,-3 5-921,-4 10 431,-23 2 654,-28-8 241,-1-4 1,-5 0 244,-1-12 0,-4-1-712,-5 2 1,-4 2 0,1-2-419,-1-3 0,-1-1 143,-7-1 0,-5 1 1,5-3-1,2-4 0,2-1 1,-14 0-1,-1 0 0</inkml:trace>
  <inkml:trace contextRef="#ctx0" brushRef="#br0" timeOffset="5929">4627 3462 24179,'-22'18'858,"-18"1"776,34 20-4635,-40 2 3309,40 9-626,-14-21 0,-1 2 74,13 2 1,3 1-224,-6 2 1,0 1-30,2-1 1,3 1-250,5 1 1,0-1-313,-3 0 0,1-1 987,1-1 0,4-1-924,11-1 0,0-1-392,-6 27 651,20-32 0,2-1 584,-4 21-890,26-8 1162,-20-24 1,-1-3 608,19 4-1,7-33 0,2-10 564,-27 9 1,-1-3-519,8-14 1,3-7 0,-6 3 299,-8 3 0,-4-1-805,0-5 0,1-3 1,-4 2 458,-3 4 0,-2 1-391,2-12 1,-2 1-431,-2-13-748,-4 6-649,-5 5 73,-2-1 249,-2 19 346,0 2-22,0 43 164,0 4 198,0 26-22,0-3 196,0 7 171,0 4-85,8-10 1,1 0-1016,-5 19-409,25-11 1,6-2-93,-3 0 854,3-17 1,4-3 1090,12-1 0,5-6 0,3-4 0</inkml:trace>
  <inkml:trace contextRef="#ctx0" brushRef="#br0" timeOffset="6496">6197 3498 24269,'-17'-32'-6826,"12"3"4914,-29 5 2133,13 0-737,0 11 931,-8 2 319,26 25-714,-9 19-1028,12 9 1283,-1-3 1,2 1 19,18 13-826,-8-3 0,1 1 242,11 9-332,-5-11 0,-1 0-886,1 4 1006,-8-20 0,0-1-762,4 6 532,-14-4 804,0-5 565,0 4-277,-21-13 1541,-13 1 378,-10-14-313,-21-19-208,29 9-1084,11-22 1,4-4-980,-4 3 274,13-34-374,24 4-750,10 12 792,10 8 1,6 1 271,-11 15 0,3 2 451,27-12 1,3 2 450,-21 13 1,1 3 345,13-5 1,0 2-50,-14 6 1,-1 1 75,0 1 1,0 1-437,-1 0 1,1 1-394,11-3 0,-1 2-278,-13 1 1,0 0-126,16-3 1,-3-1-285,0-2 159,4-2 354,-27 0 81,-7 0-209,-8-2-383,-5-10-981,-4 4-352,-23-13-374,-9 15 1514,-7 4 0,-4 4-520,-12 2 658,10 2 1,2 5 23,4 17 1574,-20 14 596,33 8-1341,11-5 1,4 3 280,5 12-1144,19 7 1,6 1-1644,8 3 895,-2-24 1,5 3-1,-1-6-174,-1-8 0,1-3-725,25 10 0,2-4 1847,-21-12 0,0-2 1,10 1-1,1-2 1,18-1-1</inkml:trace>
  <inkml:trace contextRef="#ctx0" brushRef="#br0" timeOffset="6799">7395 3544 24629,'-39'-34'-4778,"18"12"2837,-7-7 904,25 42 968,-8 13 536,32 20-1703,-16 8 774,13-19 1,2-1-1570,3 20 1591,-4-7 0,1 0-196,2 4 264,-5-19 1,-3 0-402,-2 17-125,4-18 1018,-3 4-297,-12-41 995,3-41 69,-4-5-698,5 8 1,1-9 0,-1 5-123,-4 9 0,2 1-182,5-12 0,3-5 0,0 6 245,1 13 0,1 2-232,7-19 1,3 2 879,14 1-548,-11 17 0,1 3 0,2 6 0,13-1 0</inkml:trace>
  <inkml:trace contextRef="#ctx0" brushRef="#br0" timeOffset="7105">8365 3312 24988,'0'-38'-4496,"-20"8"1553,-4-5 1544,-23 13 2098,1 5 137,1 8-23,7 34 689,17 8-1981,9 14 960,12 3-232,27-11-343,-3 2-232,12-12 1,5 0 9,-14-8 0,2 0-109,9 6 1,4 0-261,5-4 1,0-1 509,-12-7 1,1 0 398,22 8 1,-3-1 556,2-2-142,-21-6 1,-4 0 168,-11-1-1904,-47 3 0,-18 0 205,-3-4 1,-5 0 1043,3-1 0,-2 1 0,0-2 0,6-2 0,0 0 0,3-1 0,-7 1 0,0 0 0</inkml:trace>
  <inkml:trace contextRef="#ctx0" brushRef="#br0" timeOffset="8546">19890 2946 23459,'0'53'-5846,"0"3"3898,0-7 1153,-16 9 1199,12 5-495,-4-27 0,-1 0 149,-1 1 0,2 1-136,6 2 1,-1-1-484,-13-1 1,0 0 785,14-1 1,1 1-37,-12-2 1,0-1 10,11 0 1,1-1-286,-11 0 1,1-1 514,8 29-479,-5-23 1,-2-1 284,1 15-218,3-17 1,-1-3-60,-2-6 303,0-2-35,5-19 380,-7-52-1613,7 10 756,-1-20 0,1-6-45,3 23 1,0-1 131,-1-11 0,0-7 0,4 4 85,10 0 0,3-1 26,-3-7 0,-1-7 1,4 7 62,12 3 0,2 4-93,-10 8 1,1-2 0,0 4 799,5-1 0,1 4-16,1 2 0,0 3-7,1 3 0,2 1 111,10-3 1,0 3-54,-11 11 1,2 2 92,14-2 1,-1 5 922,-1 7-571,6 7-355,-23 44-2325,-11-14 573,-8 14 0,-3 2-898,-2 5 1062,-12-6 0,-8 0-1555,-20 6 688,4-9 1,-3-4 780,8-15 1,1-4 923,-1 5 1,1-3 0,-9-6 0,0-5 0</inkml:trace>
  <inkml:trace contextRef="#ctx0" brushRef="#br0" timeOffset="8979">20775 2146 22650,'22'-3'2355,"-3"1"-1145,-2 20-4384,-8-14 2527,1 61-1366,-8-29 1563,-1 3 1,1 4-318,-2 21-31,0-28 0,0 1-138,0 2 1,0 2 10,0 23 0,0 1 922,0-16 1,0 2-213,0 4 0,0 5 0,0-5 367,0-8 1,0 0-83,-4 1 0,-1 3 0,0-5 28,4-9 1,-1-3 12,-5 9 0,1-1 276,6 11-297,0-19-360,0 0 180,0-52 12,0-21-142,17-23 389,-15 27 0,1-2-103,13-10 1,4 1 158,-7 11 1,0 0 138,11-24 0,2 2 71,-6 27 0,1 2 131,-1-7 1,1 3 434,6 1 418,-1 8-142,0 12 568,8 5-560,-10 23-1565,15 23-731,-20 7 100,0 10 1,0 3 34,-10-28 1,0 1-867,9 31 1,1-1-1399,0-9 565,2-14 1,2-3 2135,8-3 1,15 0 0,-10-20 0</inkml:trace>
  <inkml:trace contextRef="#ctx0" brushRef="#br0" timeOffset="9249">21977 2971 23369,'0'-31'-5756,"-19"-4"2334,15 14 2147,-34 1 2318,12 14 188,-20 26 981,2 16-1146,18 11-1601,-2 7 1398,26-11 41,-9 22-177,11-17-1119,10-10 0,6-2-1454,18 1-439,16 2 839,-2-22 1374,-9-8 315,-1-5 1071,12-4-121,-15-23 948,4-11 194,-18-13-2099,-15 14 1,-1-1-480,3-10-745,-31-12-2293,-7 5 611,-12 18 2457,14 10 1,0 2 0,-4 8 0,-10-1-1</inkml:trace>
  <inkml:trace contextRef="#ctx0" brushRef="#br0" timeOffset="9680">22425 2943 23639,'0'41'-6116,"0"18"3988,19-18-164,-14 18 1643,14-15-464,-4 1 461,-11-1 466,11 13-1819,-6-18 1623,-6 16 386,6-32-445,-9 1 601,0-35 420,6 11 1664,0-48-2016,10-6 268,-9 20 1,0-3-55,7-22 0,0-1-162,-4 22 0,1-1 384,3-9 0,4-7 0,-2 7-266,-5 12 0,2 1 199,11-21 1,0 6-1250,-5 20 1885,13 7 218,-16 18 325,8 51-2784,-13-16 479,0 29 1,-3 5-339,-1-1-784,0 0 0,1 1-987,-1-5 2329,-2-22 1,2-2 0,6 7 0,1-4 0</inkml:trace>
  <inkml:trace contextRef="#ctx0" brushRef="#br0" timeOffset="10030">23200 2982 22380,'16'16'-5687,"15"-4"5579,8-2 780,9-8 254,-9 7-792,3-9 485,0 0-155,0 0-464,-3 0 1489,-5-18-232,-4 13-500,0-29-651,-16 11-25,0-18-752,-14 6-745,-21 2-275,16 12-96,-42 3 650,24 7 183,-38-2 707,24 12 903,-23 10 591,31-5-247,10 21 0,2 6 325,-1-3 308,8 37-2137,2-3-362,27-13-988,-3-9 1,3-2-1386,28 4 2945,-19-16 0,2-1 0,21 1 0,4-2 0</inkml:trace>
  <inkml:trace contextRef="#ctx0" brushRef="#br0" timeOffset="10295">24327 2759 23729,'0'-19'-5576,"-17"4"3786,13 2-571,-12 7 3497,16 0-1593,0 20-23,0 10 277,0 8-1393,15 7 978,-11-5 187,27 3 944,-26 4-1651,31-2 1222,-31 0-410,29-2 393,-21 10-616,4-13 690,-7 13-411,-10-23-1346,-44 12 1582,12-18 483,-4-5 0,-2-1 1,-16 4-1,-4-1 1</inkml:trace>
  <inkml:trace contextRef="#ctx0" brushRef="#br0" timeOffset="13113">2760 5799 23729,'-11'-6'-2330,"0"-1"1111,1 2 1145,1-2-381,1 0-101,-1 0 319,5 2-373,-2 25-572,6 37 643,14 3-307,-13-19 1,1 0-1078,12 12-283,0 3 78,-11-3 1958,21-3 0,-22-6 1,9-2-1</inkml:trace>
  <inkml:trace contextRef="#ctx0" brushRef="#br0" timeOffset="13299">2748 5456 23549,'-14'-14'-6030,"11"1"2214,-21 4 4969,22 1-1237,-13 3 0,39 22 0,4 6 1</inkml:trace>
  <inkml:trace contextRef="#ctx0" brushRef="#br0" timeOffset="13701">3455 5909 22830,'0'9'-5576,"-18"0"9482,14 0-4434,-31 3 2299,12 1-812,-16 25-1010,1-12 520,8 33-1147,13-27 1606,9 25-2755,8-25 1007,21 15-2124,9-26 1123,11 0 929,3-15 225,-8-3 1210,4-18 733,18-16 558,-13-9-1042,-10 3 1,-1-1 1264,3-15-1682,-16 17 0,-1-2-106,1-19-799,-6-3-180,-5-3 175,-7 17 0,-1-1-159,0 13 1,-2-1 172,-8-21 1,-1 1-1033,4 0 798,-14 14 0,0 3-737,14 11 527,-29-2 709,23 50 955,-5 1 448,9 26-995,5-12 1,4 0-465,19 26 292,-6-14 1,2 7 0,3-5 0,6-7 0,1-1 0,-3 2 0,0 1 0,0 0 0</inkml:trace>
  <inkml:trace contextRef="#ctx0" brushRef="#br0" timeOffset="14633">2810 7681 24629,'-11'-16'-6964,"2"2"4124,0 4 2760,2 1-554,2 21 1631,20 12-1728,-11 15 255,15 11-591,-10-16 0,-2 1 958,-3 24 145,11-8 1,0 0-668,-12 11 619,8-15 1,-1-1-1235,-8 0 1560,5 6-632,-7-26 585,0-8-238,0-5-505,4-8 412,0-2 483,13-47 711,-3 12-887,-2-6 0,2-9 0,0 3 242,-3 10 0,1-1-182,3-8 1,1-6 0,-1 6 522,7-17-292,-5 17 0,1 2 616,0 5-337,11-3-68,-14 28 642,13 4 63,-13 27-2331,14 14 235,-12 11-105,-3-8 0,1 0-792,4 13 727,-1-7 0,1 1-1745,5 6 1172,-7-18 1,3-2-2704,27 13 3670,-5-15 618,-4-14 1,2-3 0,12-4 0,-18-5 0,1-1 0</inkml:trace>
  <inkml:trace contextRef="#ctx0" brushRef="#br0" timeOffset="14997">3975 7750 24089,'-23'-27'-5902,"17"4"2810,-38 1 3966,38 5-2261,-40 2 2330,26 6-369,-19 3 286,0 4-940,14 1 1570,-13 19 1308,26 3-2530,-8 1 1787,19 33-3006,-5-34 508,15 12 0,3 1-1492,-7-3 8,36 16 195,-11-25 32,31 0 1645,-18-16-162,6-2 1702,-37-25-109,10-6 780,-20-10-642,7-14-942,-9 21-750,0-17-910,0 21-239,0 23-301,0 19-991,21 38-422,5-9 1759,-3-12 0,3-2 15,13 5 1343,-13-10 0,0-2 1,6-9-1,11 3 1</inkml:trace>
  <inkml:trace contextRef="#ctx0" brushRef="#br0" timeOffset="15563">4402 7711 24449,'0'-16'-6026,"0"2"3897,0 44 1065,0-11 555,6 14 0,4 4-542,7 1 609,-1-5 0,0 1-186,-1 3-1660,8 17 1590,-10-29 226,-1 1-486,3-15 1437,-10-5-308,7-20 1784,-4 10 696,7-57-1493,-5 30-469,3-23 1,-1-4 453,0 4-433,0 5 0,0 3-555,-3 11 581,5-6-1409,-8 29-613,1 0 2048,-3 12 333,1 0 100,1 16-2369,9 11 166,-2 9 461,-1-5 0,1 1-823,4 11 533,-2-4 1,0 1-1003,3 3-1172,7 12 51,-8-24 2540,2-5 354,-1-4-431,10-8 1447,-6-6 195,12-4 941,-14-29 901,10-11-451,-14-14-873,2-1-155,-9 13-120,-3 0-1130,-3 5-395,-1-8-1088,-2 15 13,0-5-50,0 42 551,0 2 61,20 32-433,3-11-882,24 13 1195,-11-20-60,-5-2 1,0-2 464,4-8 614,19 12 0,-25-26 0,0 2 0</inkml:trace>
  <inkml:trace contextRef="#ctx0" brushRef="#br0" timeOffset="15896">5545 7842 23729,'0'-26'-5486,"0"4"3447,17 12 5000,5 4-990,11 6-1374,1 0-171,-7 0-106,4-15 305,0 12 1196,12-24 249,-12 8-2174,15-17-165,-24 5 431,4-13-558,-18 17-621,-2-18-948,-6 21 683,-39-10-435,3 23 730,-23-2 404,13 37 1505,0 8-75,11 16-526,11-6 1,3 2 378,6 8-636,19 0 0,8-1-1515,17 0-706,15-11 0,8-3 2117,-15-17 0,3-4 0,17 4 0,1-3 0,-9-10 1,0 1-1</inkml:trace>
  <inkml:trace contextRef="#ctx0" brushRef="#br0" timeOffset="17381">2990 9932 23549,'0'-13'-6385,"0"0"4346,0 7 1245,-12 1 1522,27 60-2147,-8 3 1064,2-13 0,4 2-79,4-7 1,-2-3-1899,-11 20 2278,29 0-274,-24-20 1,-2-1-73,12 14-1090,1 9 1364,-18-30 490,5-6-316,-3-5 378,-2-6-462,2-5 249,-4-21 186,-19-17-97,14-14-324,-14 16 1,1-1-159,13-28 238,-9 24 0,0-1-32,12-3 0,2-4-30,-6-21 0,1-2 178,5 15 0,0-1-182,-1-3 1,0-5-1,3 6 317,8 6 1,2 2 37,-3 1 0,1-3 1,4 7 283,7 7 0,3 3 127,0-7 0,0 4 915,16 1 173,0 6 198,1 10 310,13 7-757,-14 5-162,16 36-1727,-31-7-504,-10 14 0,-5 4-814,-3 10 627,-4-14 0,-3 0-928,-25 22 411,19 0 819,-19-30 1,-5-1-153,10 10 1,0-2 609,-6-11 0,-3-1 623,-4 11 1,2-4-1,-2-6 1,-8 2 0</inkml:trace>
  <inkml:trace contextRef="#ctx0" brushRef="#br0" timeOffset="17796">3777 9152 21390,'9'0'631,"0"0"-92,1 17-4584,-1 9 1468,6 30 917,-5-6 1164,-1-9 1,1 1-334,1 14-159,-4-19 1,0 1 3,1 2 0,0-2-998,4 20 2008,-2-12 1,0-1 185,2 3-150,-3-14 0,-1-2-36,0-2-207,0 1 61,-3-20-316,-3-3 192,0-5 396,0-1 140,0-25 298,2-14 112,1-12 91,2-7-134,-1 11 322,4-3-146,0 2-494,10-8 480,-5 18-316,13-1 528,-13 21 317,12 8 547,-11 3 27,7 27-2150,6 11-262,-5 14-78,-1-13 1,2 1-487,7 12-105,-2-8 0,2-1-1116,9 6 1915,-13-19 0,2-2 0,14 4 0,3-7 0</inkml:trace>
  <inkml:trace contextRef="#ctx0" brushRef="#br0" timeOffset="18049">4965 9560 23279,'-25'-24'-5518,"19"3"1771,-44 5 4989,44 3-3077,-46 8 3280,30 0-517,-22 5 75,13 0-1093,7 17 1950,0-13 624,4 49-2790,9-28 1045,4 9 1,6 2-2165,19 5 486,-4-9 1,3-1-1137,24 3 796,5 5-290,5-21 667,-14-3 984,19-9 585,-27-1 543,-7-26 806,-12-8-1316,-10-13-1557,0 0-168,-21 11 686,-2-14 1,-3 14 0,8-9 0</inkml:trace>
  <inkml:trace contextRef="#ctx0" brushRef="#br0" timeOffset="18463">5288 9489 22380,'0'23'-5846,"0"-4"3807,0 1 975,0-1 516,0 2 32,14 6-306,-10 1 428,10 5-1885,0 1 1564,-10 1 516,10 0-524,-2-4 10,-10-2 609,16 7 60,-16-12 524,9 5-616,-10-20 589,4-23 351,-5-3-171,0-24 170,0 3-706,0 3 0,0-3 569,0-22-392,-1 6 0,2 1 594,13-5-532,-12 23 0,0 1-905,12 0 1342,-3 7 80,-8 9-559,18 5 1770,-9 7 204,12 3-552,-4 26-1968,10 8 109,-11 14-2064,5-2 1,1 1 1959,2 5 1,-5-8-1,0-1 1,3 1-1</inkml:trace>
  <inkml:trace contextRef="#ctx0" brushRef="#br0" timeOffset="18785">5898 9612 23549,'18'-8'2770,"14"2"-2658,10 6-900,10 0 459,-9 0 50,4 0-11,0-17 829,0 12-273,-16-8 0,-1-3-387,13-1 379,4 2 354,-24-13-795,-10 15 344,-5-13-1185,-6 5-688,-2 0-237,-24 0 306,-9-4-386,-13 7 631,-13 2 1131,24 10-18,-9 4 1315,18 2 264,3 20 398,-1 11-511,12 10-925,0 6-759,12 13-1633,19-10 1927,8 4 1,7-2 0,-6-24 0,3-3 0,14 15 0,-1-1 0</inkml:trace>
  <inkml:trace contextRef="#ctx0" brushRef="#br0" timeOffset="19163">7190 9632 24089,'-15'10'1908,"-4"-8"-1575,17 15-3491,12-15 2929,22 9-475,11-10 195,11 4-553,-19-4 1,1-1 1054,24 2 0,-21-1 1,0-1-1,17 1 1</inkml:trace>
  <inkml:trace contextRef="#ctx0" brushRef="#br0" timeOffset="19379">7975 9383 23369,'0'33'-6295,"0"-4"4166,0 2 1065,0 9-114,13-7-2097,3 24 3051,0-25 0,7 7 1,-9-17-1</inkml:trace>
  <inkml:trace contextRef="#ctx0" brushRef="#br0" timeOffset="19538">8025 8870 23369,'-7'-8'-614,"6"4"1,-6 20-1,7 6 1</inkml:trace>
  <inkml:trace contextRef="#ctx0" brushRef="#br0" timeOffset="19996">8890 9110 23369,'-25'-16'-4136,"-8"3"3759,-15 13 1618,3 0-497,12 0-337,2 25 210,5-7-109,-2 42-1173,16-22 680,2 7 1,8 2-760,25 0-376,-9 1 1,3-3-1196,29-8 1613,-15-7 1,-1-2-914,9-3 1006,-6-8 0,1-2 551,3-5 506,-2-12 1,-1-4 1322,-3 2-387,-5-22 1,-4-5 623,-7 0-1746,-5-2 0,-3-2 86,-2-16-791,-2-4-139,-2-5-524,-1-3-331,0-3 652,1 33 0,-2-2 526,-7-11 0,-1 0-190,7 13 1,0-1 117,-7-12 1,1 2-136,8 6 534,0-1-2,0 47 24,0 20-250,6 6 1,5 4-11,0-4 0,1 2-24,8 22 1,2 0-170,-4-18 0,-1-2-575,-1 13 1,1 2-1033,1 0 1,0-2 1866,-5-12 1,2 0-1,4 11 1,0-2 0,-5-16-1,0 1 1</inkml:trace>
  <inkml:trace contextRef="#ctx0" brushRef="#br0" timeOffset="22497">19248 5239 24449,'-12'-9'-3158,"1"4"2556,0-1 311,3 3 714,-2 1-87,5 2 172,0 14-954,4 5-1000,1 10-890,0 20 270,16-13 1812,-15-1 0,1 0 0,28 7 0,-12 15 0</inkml:trace>
  <inkml:trace contextRef="#ctx0" brushRef="#br0" timeOffset="22669">19318 4810 23189,'0'-22'-6475,"-12"4"2341,9 7 1351,-10 20 2446,30-7 0,-13 34 0,13-10 0</inkml:trace>
  <inkml:trace contextRef="#ctx0" brushRef="#br0" timeOffset="23080">20340 5214 23279,'-46'0'270,"22"-10"-2134,-29 8 2182,29-7-1253,-25 9 1349,13 15 700,1-12-694,-9 27-116,16-6-218,3 7 411,17 3-1585,8-10 314,0 9-822,23-8-710,16 3 768,11-14 704,8-7 624,-23-3 0,-1-4 448,19-23 717,-7 7 0,-1-3 48,-20-4 1,-2-4-271,15-12 1,-1-2-89,-19 12 0,-2-1-258,6-12 0,-3 0-424,-8 6 1,-2 1-103,-1-1 0,-1-2-275,-2 0 0,0-2-44,-2-15 0,-1-1-283,0 16 1,-1 0 162,0-21 0,-1 4-703,0 4 148,0-2 409,0 33 370,-14 10-756,11 21 214,-11 53 81,14-1 241,0-16 0,0 7 1,0-3-615,-1-2 1,2 0-127,8 19 1,0 0 1178,-8-16 1,3-1 0,12 0 0,3 1 0,-9 0-1,0-1 1</inkml:trace>
  <inkml:trace contextRef="#ctx0" brushRef="#br1" timeOffset="24762">19525 6931 8432,'0'-5'1349,"0"1"-1169,-10 1 0,7 1-180,-7 0 0,10 19 90,0 13-90,0 13-346,0 9 256,14-2-571,-11 7 751,11 5-180,-14 3 90,11 0 0,-10-20 0,0-1 0,10 21 0,-7-25 0,-2-1 0,0 22 180,5-19-90,-7 10-90,0-31-720,0-1 630,-15-36 317,11 0-407,-11-24-180,-4-22 450,3 6-1486,0-1 1,1-3 1440,8 21 0,1-1-75,2-5 0,1-5 0,1 4-64,1 5 1,2-2 93,3-8 0,1-5 0,4 6 0,2 13 0,4 2 0,7-24 0,4 5 90,14 20-90,12-2 90,-24 25-90,15 5 90,-22 26-90,4-15 0,-12 52-90,-6-33 135,-3 10 0,-2 3-405,-2 0-1439,-19 26 455,15-31 1344,-15 9 0,2-21 0,-4-2 0</inkml:trace>
  <inkml:trace contextRef="#ctx0" brushRef="#br1" timeOffset="25167">20195 6292 7892,'2'17'1979,"-1"12"-1889,-1 17 0,0 6-90,0-17 0,0 1 0,0 21 0,0-5 0,0-1-549,0 12 549,0-13 0,0 0 0,0 4 0,7-12 0,0-2 0,-4-3 0,10 8 90,-5-22-90,-6-9-540,5-1 360,-3-11 271,3-18-91,2-11-90,9-27 90,-4 3 0,0 15 0,1 1 90,4-8-90,-3 13 0,0 1 0,2 4 180,13 3-180,-15 16 0,13 28 0,-15 11 0,-1-3 0,-1 3 0,2 23-946,8 4 226,-8-17-89,5-1 809,2-10 0,2-1 0,10 5 0,-7-11 0,0 1 0</inkml:trace>
  <inkml:trace contextRef="#ctx0" brushRef="#br1" timeOffset="25429">21070 6805 8882,'-19'-34'809,"15"4"-898,-33 1 89,32 6 89,-37 6-89,13 5 90,-11 7-180,-8 27 180,21-16-90,9 25 0,2 4 0,-5-9-1384,10 35 1474,3-27-90,8-3 260,0 0-80,24 3-180,8-17 0,27 7 0,-11-22 227,-2 5-227,-16-30-270,2 17-179,-17-36-91,1 15-92,-16-19 632,0 10 0,-17-1 0,-3 11 0</inkml:trace>
  <inkml:trace contextRef="#ctx0" brushRef="#br1" timeOffset="25829">21403 6675 9422,'0'34'449,"0"-5"-449,0 2 90,0-2-180,0 2 180,0 18-90,0-13 0,16 21 0,-12-28 0,22 6 90,-24-18 0,9-2 0,-11-5 0,9-3-450,-7-2 360,11-4 0,-9-16-180,5 11 90,5-56 90,-3 28-433,2-17 0,1-3 523,2-7-90,-4 18 0,1 0 90,-2 5 0,-1 2 0,6-14 254,4-9-254,-11 38 0,4 4-90,-6 15 90,3 22-90,5 14-90,-1 14-270,0-11 1,1 0-811,6 14-87,-1-8 0,0 0 1257,7 7 0,-8-20 0,-1-2 0,11 8 0</inkml:trace>
  <inkml:trace contextRef="#ctx0" brushRef="#br1" timeOffset="26130">22152 6915 9871,'-19'-13'0,"4"2"90,35 3-90,-15 2 0,40 2-90,-25-2-90,41-2 180,-25 1 0,24-6 0,-31 5-179,9-18 269,-26 9-270,-1-24 180,-28 17 0,-9-18 90,4 21-557,-25-6 467,41 17 115,-42 3-25,24 4-90,-14 27 0,17 7 90,10 15-90,11 0-540,0-9-789,28 2 160,-5 1 1169,29-1 0,-10-2 0,5-1 0</inkml:trace>
  <inkml:trace contextRef="#ctx0" brushRef="#br1" timeOffset="26379">23108 6820 10141,'-18'-2'0,"2"0"0,3 0 0,7 0-539,23 0-181,20 2-539,14-1-1497,12 1 2756,-9 0 0,8 0 0,1 0 0</inkml:trace>
  <inkml:trace contextRef="#ctx0" brushRef="#br1" timeOffset="27017">23743 6468 8882,'-9'-19'-90,"7"5"90,-7 2 360,9 7-360,0 17 90,0 15-90,0 9 0,18 10 0,-2 15 0,5-11 45,-8-7 0,-1-1-135,5 5 135,-3-12 0,1-2-45,7-1 0,-1 9-270,-10-25-270,5-3 540,-8-9-270,6-23 270,-6-11 0,9-33 0,-7 10 45,0 13 0,-1 1-45,3-8 45,-1 5 0,1 2 225,-1 3 0,8-10-180,-12 37 270,4 4-360,-4 21 0,2-11 0,-1 36 0,0-19 0,2 23 0,3 10 90,-1-12-90,-2-7 0,1-2 0,2 4-90,9 3-90,-7-17-180,3-7-540,9-7 451,-4-4 89,6-5-180,1-25 540,-8 19 45,-3-25 0,-2-5 45,0 9 135,-4-13 0,-2-1 225,-2 0-91,1-12 181,-7 10-450,-2 14 0,-1-8 0,0 24-90,0 19 90,0 20-180,0 12 180,0 25-90,0-23-135,9-4 0,1-1-315,-6 3-449,27 16 629,-11-29 0,6-4 0,2-9 270,-8-11 0,0 4 0,-1-5 0</inkml:trace>
  <inkml:trace contextRef="#ctx0" brushRef="#br1" timeOffset="27185">24755 6570 8342,'0'-19'90,"0"2"90,0 3-90,0 22-180,0 13 90,0 15 0,0 6 90,14 13-180,-10-14-270,11-6 0,1 0 1,-12 0-271,29 6-90,-21-20 720,15-10 0,-8 2 0,0-6 0</inkml:trace>
  <inkml:trace contextRef="#ctx0" brushRef="#br1" timeOffset="27696">25063 6566 7713,'0'7'269,"0"8"-269,0 18 0,0 0 0,14 10 90,-10-10-90,23 23-90,-14-28 90,2 8-90,5-14-89,-11-11 89,6 0 0,-5-11-90,2-24 90,-3 18 45,3-31 0,-1-7 45,4 14 0,-1-14 0,0-2 0,0 9 180,10-18 0,-13 30 0,6 2-90,-10 11-1,3 11 1,-3-5 90,4 28-180,0-17 90,-1 55-90,-1-36 0,-4 10 0,-1 2 0,2-1 90,0 9-90,-1-19 90,0-4-90,2-9 0,-2 5 0,1-15 0,2 6-90,-3-8 90,9-23 90,-4-3-90,7-16 90,5-9-90,-4 19 90,9-16 90,-13 32-90,5-13-90,-10 27 90,12 5-90,-9 26-90,15 27-360,-11-2-315,0-14 1,2-1 764,5 9 0,-7-19 0,1 0 0,9 9 0</inkml:trace>
  <inkml:trace contextRef="#ctx0" brushRef="#br1" timeOffset="28146">26430 5925 8522,'-19'24'90,"5"-4"0,14 30-90,0 16 0,0-11 45,0-4 0,0 1-1072,0 9 1027,0-22 0,0-1 0,0 12 0,0-5 90,14 7-90,-11-18 0,11 1-113,-14-17 23,8-11 0,-5-15 90,10-17-90,-4-9 90,13-22 90,-1 18-213,6-13 123,-4 15 180,1 4-180,0 4 270,9 8-270,-8 8 360,15 6-270,-20 24 0,5-13-90,-7 57 90,-7-34-90,-5 13 0,-1 2 0,-3 0-187,-1 12 277,-1-20 971,-26-5-1061,19-3-450,-44-3-270,31-5 270,-22-4-1259,-3-5 1709,12-5 0,-7-2 0,16-3 0</inkml:trace>
  <inkml:trace contextRef="#ctx0" brushRef="#br1" timeOffset="28446">26757 6473 7173,'26'24'270,"1"12"-270,-1-31 90,12 29-90,-9-19 90,21 3-90,-19-7 90,21-11-90,-19 0-90,6 0 90,-2-18 0,-13-7 90,8-23 0,-18 8 359,-4-15-269,-7 24 0,-20-24-270,13 33 180,-29-5 0,18 22-90,-5 23 0,9 12 0,11 11 0,0 6-45,-1-7 0,2-1-405,17 11-45,-7-3 1,2-1-136,9-7 476,18 6 1,-23-20 0,17-5 0</inkml:trace>
  <inkml:trace contextRef="#ctx0" brushRef="#br1" timeOffset="28746">27483 6471 10051,'3'-22'630,"-1"1"-540,-2 1 0,0 28-90,20 9 0,2 32 0,3-7 0,-8-13 0,-1 0 0,1 5 90,12 24-90,-13-34 270,1 7-180,-15-43-270,6-15 0,8-15 0,2-5 135,-9 14 0,2-2-1266,9-5 1,6-4-1,-3 5 1041,-4 6 1,1 1-226,17-21 0,3 2 1,-16 23 0,2 3 494,16-13 0,2 5 0,9 4 0,-19 13 0,0 1 0</inkml:trace>
  <inkml:trace contextRef="#ctx0" brushRef="#br1" timeOffset="30549">19978 8601 8252,'0'-26'1799,"-12"-1"-1439,10-4 90,-10 0 269,12-1-269,-11 0-270,9-4-270,-15 12 0,16-1 180,-5 15-90,3 4 0,2 26 0,-2 41 90,23-1-1298,-10-2 1,1 0 1207,-1-26 0,3-1 45,7 11 0,-1-1-324,0 9 189,20-6 0,-7-6-359,14 1 89,-7-14-450,23-4 630,-26-15 0,10-6 180,-17-18-220,-1 14 220,-5-42 0,4 3 0,-11-14 45,-8 15 0,-1 2 314,-4-9-359,-2 11 0,-1 2-89,0-1-1,0-1 180,-15 20 2141,11 28-2141,-11 39-180,15 3-585,9 11 0,2 0-439,-7-2 1114,23-3 0,4-3 0,-4-11 0,3-17 0,0 0 0</inkml:trace>
  <inkml:trace contextRef="#ctx0" brushRef="#br1" timeOffset="31129">21218 8457 8432,'-23'-13'-90,"-15"1"90,34 5 0,-30 2 0,18 20 0,-2 25 90,6 2-135,9-3 0,6 1 45,19 4 0,-10-5 0,1-1 0,14 4 0,-1-9 0,-3-1-738,-15 2 738,35 6-353,-32-13 443,5-7-90,-8 1 90,-8-10-270,-21-4-270,-4-5 525,-23-1-615,5-18 477,5 0-206,17-18 269,10 4 0,30 6 90,-15 2-90,45 8-90,-23 2 135,12 5 0,3 2-45,10 0 0,-4 0 0,0 0 0,7 5 44,-8-3 1,0-1-545,4 1 500,14-3 179,-8-8-89,-15 2-45,-10-1 0,-2-2 225,-1-6 108,9-21-108,-22 16 360,-4-31-451,-8 30 361,-24-21-450,15 31-90,-35-3-90,23 15 180,-17 15-90,11 32 0,4 0 0,11 17 0,8 1 0,15-6-34,-14-4 1,5-2-597,34-11-269,-34-4 89,41-3 810,-23-7 0,24-4 0,-11-5 0</inkml:trace>
  <inkml:trace contextRef="#ctx0" brushRef="#br1" timeOffset="31429">22280 8515 8792,'0'-12'180,"-17"3"-180,13 26 90,-13 12-90,17 16 0,-2-10 0,4-1 0,15 13 0,-15-6 0,1-1 0,28 7-45,-28-11 0,-3-1 135,14 1 360,-8 10 269,-5-27-719,5-1 0,-6-28-90,0-16 0,0-34-90,0 3-797,9 9 0,4 1 438,12-15 179,-13 22 0,3-1-450,14 3 1,-1 1 809,-5-15 0,3 21 0,2 2 0,2-5 0</inkml:trace>
  <inkml:trace contextRef="#ctx0" brushRef="#br1" timeOffset="31715">22937 9007 9062,'16'4'540,"-12"1"-540,12-3-90,3 0-270,29-1-630,4-1 990,-2-7 0,2-1 0,14 5 0,-21-4 0,0-1 0</inkml:trace>
  <inkml:trace contextRef="#ctx0" brushRef="#br1" timeOffset="31930">24130 8779 10231,'0'-5'90,"-19"0"180,15 2-270,-15 23 0,19 10-90,0 13-1259,17 20 359,-12-24 990,9-5 0,4 0 0,2 2 0,16 9 0</inkml:trace>
  <inkml:trace contextRef="#ctx0" brushRef="#br1" timeOffset="32087">24193 8183 8252,'-5'-29'-629,"4"5"629,-4 10 0,21 26 0,4 8 0</inkml:trace>
  <inkml:trace contextRef="#ctx0" brushRef="#br1" timeOffset="32529">24898 8545 8792,'-47'-14'540,"-3"3"-540,13 11 0,-1 0 0,12 15 90,0-11-180,3 39 180,11-18-90,-6 28 0,16-8 0,-7 1 90,17-13 0,2 0-90,-6 15 44,23-9 1,5-4-45,-7 0-45,13-10 1,4-4-329,0-8 283,14 0 180,-3-13-90,-14-18 0,17-14 90,-27-10-45,-9 4 0,-2-1 45,-1-17 449,-10 11 1,-1-9 0,-1 5-225,-2 8 0,-1-1 44,-1-11 1,0-7 0,0 8-180,-1 15 0,0 1-180,-7-18 0,-1 2 0,4 7 24,-11-6 65,15 62-268,0 45-271,0 10-936,7-17 0,1 0 981,-7-14 1,2-2-181,11 2 0,1 1-371,-14 0 0,1 0 371,13-1 1,1 0-1,-10-1 1,1 0 584,6-2 0,2 0 0,8 28 0,1-1 0</inkml:trace>
  <inkml:trace contextRef="#ctx0" brushRef="#br1" timeOffset="32662">25857 9110 8522,'1'-10'0,"-1"2"0</inkml:trace>
  <inkml:trace contextRef="#ctx0" brushRef="#br0" timeOffset="57715">11462 3265 20941,'-15'-13'-5143,"0"-3"2527,3 15 4413,-4-14-2762,7 10 1055,-6-8-583,9 8 196,-2 0-849,3 2 1561,1 0-265,1 1-1103,-2-1 1501,2 0-758,-1 2 1527,2-1 46,0 2 52,21 0-206,37 0 299,6 0-922,3 2 0,3-4-3,-24-5 0,3-2-139,7 5 0,10 0 0,3 0 0,-8-2-159,-10-3 1,-4-3-1,7 1 14,4 5 1,9 0-1,2 1 1,-1 0 0,-8 1-243,0-2 1,-5 1 0,5 1-41,-2 1 0,6 0 0,3 2 0,-2-1 0,-5 1-12,6 0 0,-4 2 0,2-1-1,-2 0 1,3 0-1,0 0 1,-4 0-56,0 0 0,-4 0 1,0 0 26,2-1 1,-1 1 0,0 1-134,-1 3 1,0 1 0,3 0 113,2-4 1,4-1 0,1 1 0,-4 0-52,5 3 0,-3 1 0,6 0 83,-15-3 1,5 0-1,3-1 1,0 1-1,-2-1 1,-5 0-22,1 0 0,-5-1 0,1 1 0,4-1 84,3 2 0,5-1 1,3 1-1,0 0 1,-3 0-1,-5-1-55,0-1 1,-6 0-1,1 0 1,5 0 15,-1 0 0,7 0 0,2 0 1,0 0-1,-3 0 0,-6 0 40,1 0 0,-6 0 0,0 0 0,2 0-43,-1 0 0,3 0 0,0 0 0,0 0 0,0 0-8,0 0 1,1 0-1,0 1 1,-2-1-1,-2-1 61,1-2 0,-3 0 0,0-1 0,6 1-48,-1 1 0,5 0 0,2 1 0,1-1 0,-3 0 1,-6-1 25,-1 0 0,-5 0 0,0-1 0,5 0-27,-3 0 0,6-1 1,2-1-1,-1 1 0,-3 0 1,-5 1-3,13 0 1,-7 1-1,3-2-47,-6-1 0,2-1 0,0-1 0,-2 2-456,5-1 0,-2 0 0,-4 1 282,5 0 1,0 1 220,-8-1 1,1 1 0,-6 1-1,15 0 1,2 0 0</inkml:trace>
  <inkml:trace contextRef="#ctx0" brushRef="#br0" timeOffset="58351">11283 2801 24359,'-12'0'359,"1"0"991,2-21-5864,4-11 2376,2-14 964,21-5 1283,-5 12 0,2 0 24,4 9 1,0-1-445,2-13 1,1-1-12,4 0 0,0 2 106,-6 11 1,0 0 1212,13-19 1,-2 3 446,2-1-859,-12 15 1,-2 3-254,-7 6-318,6 0 203,-17 41-1325,4 4-467,-5 28 795,0-9 1,0 2-493,-1-7 1,2 2-598,6 10 0,3 5 0,0-4 1647,1 0 0,2-2 0,3-3 0,3 1 1,0-3-1,4 2 0,-1 0 0</inkml:trace>
  <inkml:trace contextRef="#ctx0" brushRef="#br0" timeOffset="59012">17970 2149 23459,'-4'0'180,"0"-14"-5118,4-11 3335,0-9 789,22-7 1566,-17 6-1103,35-5 1331,-35 0-2361,30-5 1244,-24 12 1,-2-2 1236,13-18-417,-7 6 0,-3 1 182,-3-6-1141,-2 10 0,-1 2 90,1 1-941,-7-11 912,0 51-840,-17 33 1003,14 9 0,2 6-148,-7 0 1,0 1-377,7 9 0,2-1-723,-1-11 0,0-1-156,0 0 0,0 1 1363,-1-1 1,2 0-1,8-1 1,4-1-1,1-1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1:41:32.58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1750 1071 23729,'-16'43'-3454,"12"5"734,-30 6 3232,30 3-877,-12-26 0,1 0 597,11 35-535,-7-32 1,0 1 108,9 1 1,2 0-551,-4-1 1,0 0 496,1-1 1,0 0 229,2 28-1017,-5-2 795,6-7-666,0-4 620,0-7 22,0-6 514,16 2-1144,-12-19 329,23 0 823,-25-37-83,9-22 327,-6-11-479,-4 18 1,-1-2 56,3-15 1,-1-1-9,-2 10 0,0-2 344,2-8 1,-1-6-1,1 4 32,-2 3 0,1 1-473,3-15 0,0-3 163,-1 6 0,0 3-262,2 15 0,2 1 292,2-20 1,3 3 133,7 4 384,6-2 174,8 28 838,-6 16 459,26 2-375,-16 33-1572,-5-4-1,1 3 55,8 29-500,-14-21 0,0 3-686,0 7 0,-2 1-525,-6-10 1,0 2 1135,12 23 0,-3-1 0,-11-22 0,-2-1 0,4 8 0,1 1 0</inkml:trace>
  <inkml:trace contextRef="#ctx0" brushRef="#br0" timeOffset="382">2835 997 24808,'-24'17'1501,"-18"9"-861,10 11-998,4-9 0,-2 0 184,-18 10 134,12-1 0,3-1-355,3-2-1254,6-1 1,4-13 1514,11-32-1976,24 2 1978,-10-37-1008,41 2 1141,-29 7 1,-1-1-219,4 9 0,2-1 226,6-19 0,-2 2-188,3 1 281,-8 18 1,-2 4 2020,-6 3-2097,18 11 2122,-20 27-3725,14 5 1021,-12 11 1,-3 4-997,10 16 683,-2 1 1,0 2-4,-6-18 1,0 0 280,2 6 1,0 4 0,0-4-286,-1-2 1,0-1-1212,4 12 1,1-1 1131,-4-16 1,0-2-143,1-1 1,1-1 1143,1-1 1,1-1-1,20 23 1,1-4 0</inkml:trace>
  <inkml:trace contextRef="#ctx0" brushRef="#br0" timeOffset="699">3765 1273 24539,'-43'-4'152,"2"2"-97,7 2 298,-1 22 350,-2-17-408,12 25 1,1 4-870,-12-6 436,10 20 1,5 4-697,5-6 235,16-4 1,4-1-1515,1-8 641,29-10 1,9-6-129,-4-3 1302,4-13 1,10-5 0,-6 1 545,-12 2 0,-1-3 93,7-12 0,4-7 0,-7 1 972,8-6-583,-17-12 1,-7-3 308,-8 2-44,-5-23-1546,-30 32-1277,-33-2-77,3 24 390,9 16 1,3 3 1462,4-4 1,4 37 0,21-17 0</inkml:trace>
  <inkml:trace contextRef="#ctx0" brushRef="#br0" timeOffset="872">4532 1203 23099,'-57'-9'-1080,"1"3"875,14 2 231,-18 3 0,19 1-1545,-16 22 1472,39 2 0,0 14 1,18-6-1</inkml:trace>
  <inkml:trace contextRef="#ctx0" brushRef="#br0" timeOffset="1738">4890 1289 23549,'-16'-12'-4461,"12"-1"364,-32 3 5429,19-2-1484,-32 1 961,14 6-96,-29 0-20,23 5-584,7 8 0,2 5 1963,-4 12-1003,8 8 0,4 3-866,8 11-122,4-6 0,4-1-864,8 0 42,11-5 1,6-2-1246,20 2 1258,7-5 0,5-3-130,-18-15 1,1-2 569,20 4 1,-2-3 330,0-7 459,-8-8 0,-1-6 1172,6-18-504,-9 2 1,-2-5-132,-14 4 1,-3-2-511,6-3 1,0-3-228,-3-10 1,-2-1-306,-5 9 0,0-2-43,-1-7 1,0-5-1,-2 4-310,-2 1 1,-3-1-68,0-4 1,-1-5 0,-2 5-308,-1 4 1,-1 1 90,0-10 0,-3 0 112,-7 8 0,-1 4-910,4-17 910,-10 19 1,-2 4-787,-1 6 266,-11 0 847,3 23 1017,12 31 179,4 3-729,8 14 0,4 5 66,-2 18-216,8 3 1,1 2 103,-7-23 0,1 0-143,13 16 0,3 2-304,-7-1 0,0-2-455,-2-13 0,2 0-548,5 2 1,2 3 0,-2-5 2,-8-7 0,1-1-949,18 23 1,2-3 2083,-3 1 1,-10-24 0,0-1 0,4 6 0</inkml:trace>
  <inkml:trace contextRef="#ctx0" brushRef="#br0" timeOffset="2283">5522 1568 24539,'7'-7'807,"1"2"136,6 3-472,-1-1-2,8-2-179,12-6 105,-8 2-61,26-13 332,-21 5-299,18-18-435,-23 12-306,-8-8 1,-4-3-930,-3-3 522,-3-4 0,-6 0-1301,-22-1 564,9 8 0,0 1-1449,-14-3 644,-11-5 399,19 27 990,-3 31 1998,8 5-1018,11 13 0,4 4-187,-2 12 426,11-1 0,5 0-290,1-20 1,2-1-128,15 21 1,3-4 119,-8-21 0,1-3-129,1 6 0,2-2-811,5-8 0,0-6 1147,22 3 132,-7-6 1,1-6 1179,9-23-236,-10 4 0,-3-5-170,-22-2 0,-2-3-302,8-5 0,-3-1 470,2-22-981,-18 24 1,-3-1-387,-1-1 0,-3-3-170,-2-20 1,-3-2-180,1 13 1,-3-3-17,-4-5 1,-3-5 0,-2 5-475,-6 3 1,-1 2 236,5-13 1,-4 0-44,-19 9 1,0 4 135,22 15 1,-1 0 46,-20-10 1,1 5 132,14 9-114,-11 3 942,25 48 262,-8 2 595,11 32-985,7-13 1,1 2-144,-7-8 1,2 1-63,13 15 0,4 4-416,-4 6 1,0-1-257,4-16 0,2 1-661,-2 3 1,2 3 0,-1-5 199,-1-8 0,0-3 836,6 11 1,2-2 0,14 4 0,-2-2-1</inkml:trace>
  <inkml:trace contextRef="#ctx0" brushRef="#br0" timeOffset="2552">7113 828 24539,'0'-5'-6476,"-14"2"7474,-3 21 122,-1 24-1520,6 0-188,12 16-473,0-21 266,23 2-1226,-17 2 1725,22-11 0,4-1-770,-11 17 164,9-11 0,-1 0 3,-11 1-161,17 14 872,-31-28-1106,10 14-455,-37-20 2314,-21 15 1,-12-14 0,22-5 0,-1-1-1</inkml:trace>
  <inkml:trace contextRef="#ctx0" brushRef="#br0" timeOffset="5116">3932 3746 23099,'-23'53'-1331,"3"-24"1,0 1 1042,2 30-231,0-25 1,-1 2 278,4 4 1,3 2-99,-1 4 0,3 3 99,2-1 1,0 5 0,2-2-40,0 8 1,2 2-134,6-13 0,1 4 0,1 1 1,-1-7-83,-3 9 0,5-3-68,15 2 1,9 3 0,-3-7-157,-10-10 0,5-3 513,20 3 0,12 1 0,-6-7 128,-13-11 0,2-5 229,8 0 1,5-1-1,-5-5 682,20-7 97,-12-25 0,-1-9 136,-21 11 1,-3-4 33,10-19 1,-3-4-182,-12 9 0,-2 0-399,0-4 1,-2-3-238,-1-1 0,-2-4-172,-3 1 1,-1-4 0,-2 2-189,1-6 1,-2-2-64,-1-4 0,0-4 0,-3 6-700,-1 9 0,-1 2 208,0-21 1,-1 4-545,-1 7 212,0 0 193,0 35 270,0 11 133,0 40 223,0 25 36,-1-17 1,2 6-34,4 10 1,3 7-1,-1-5-442,-6-5 0,3 1-254,7-5 1,5 7-1,2-1 1,-3-6-263,-2 2 1,2-4 1030,15 14 0,3-3 1,-10-19-1,-2-2 1,1-1-1,1 0 1</inkml:trace>
  <inkml:trace contextRef="#ctx0" brushRef="#br0" timeOffset="5682">5570 4627 23819,'-32'-4'-1039,"14"15"2410,5 12-2602,13 9-1162,0 6 798,0-4 456,18 3-286,-13 17-248,30-14 246,-30 11-728,12-20 721,-17-2 1344,0-3 180,0 4-360,-22-10 2152,-11 2 39,-13-14-1125,12-4 0,1-2 914,-8-1 316,-14-22-1335,14-3-24,12-24-1097,5 12-1475,17-2-414,29 1 1476,20 8 988,11 1 1,6 1 205,-17 13 0,3 2 80,3-3 1,4-1-1,-6 3 324,-9 5 0,-1 1 450,25-5 0,-1 0 1092,6 1-1142,-24 4 0,-1-1-175,8-1-1030,-5 0-219,-6 0 550,1-6 115,-14 2 202,0-13-997,-18 8-281,-3-19-837,-4 12-181,-21-17-719,-3 19 570,-2-4-513,-15 10 1077,17 7 640,-16 3 1272,10 24 1212,14 14-935,8 12-529,7-6 0,2 0-475,-1 15-19,10-4 0,6-1-1532,14 10 20,1-11 1,3-1 412,-9-19 0,1-2 840,2 7 1,1-2-1,15 5 1,1-2-1</inkml:trace>
  <inkml:trace contextRef="#ctx0" brushRef="#br0" timeOffset="5999">6673 4524 23549,'-22'-8'-2966,"-8"2"2903,28 19-1499,-10 13 1232,12 10-978,18 8 475,-8-3 0,4-1 272,9-13 0,1 0-449,1 28 1,-1 0-508,17-5 780,-17-8 1,-3-2-235,4 2 283,5 16 871,-18-32 350,4-1-324,-12-16-488,2-5 1529,0-30-582,-2 1-262,1-14 0,0-5 251,6-18-264,-2 15 0,0-1 129,0 8 0,0 0-79,3-2 1,1-1-33,0 1 0,2-2-1325,10-15 0,3 0 519,-7 15 0,2 1 520,7-11 0,2 3 1,-10 20-1,1 2 0,-1 2 1,1 0-1</inkml:trace>
  <inkml:trace contextRef="#ctx0" brushRef="#br0" timeOffset="8316">21638 3866 24179,'1'45'-6545,"0"4"4390,-1 0 1137,0 11 712,0-25 1,0 2 146,0 3 1,0 2 12,0 2 1,0 1 36,0 1 0,0 1-689,0 0 0,0 0 818,0 1 0,0-1-5,0-2 0,0 0-15,0-2 0,0-1 14,-1-3 0,2-1-144,8-2 1,0-2-375,-5 27 452,14-8-497,-8-10 178,-7-2 158,7-18-444,-10-3 629,0-40 287,0-3 155,-18-26-969,13-1 624,-11 2 1,-3-4-140,8 10 0,1-3-50,-1-12 0,-1-6 0,1 4 268,0 0 0,1 0-186,4 9 0,0-5 0,0 0 0,3 4-7,1-12 1,2 2 13,-4 9 0,0-2 0,4 1 346,8 5 0,3 2 0,-2 2-51,-8-6 1,5 1 186,16 2 0,9-2 0,-4 5 249,-10 9 1,3 4-39,11 2 1,8 0-1,-4 5 1501,24-7-992,-12 15 1,1 5 970,5 5-1512,-20 16 0,-3 7-140,14 28-963,-30-16 0,-3 4-302,1 17 1,-2 1-157,-6-17 1,-4 0 172,-20 27 1,-6 0-120,11-23 0,-2-2 92,-18 10 1,-5 1-307,3-5 0,1-2 1249,7-10 0,1-2 1,-7 6-1,0-2 1,-9 6-1</inkml:trace>
  <inkml:trace contextRef="#ctx0" brushRef="#br0" timeOffset="8764">22567 3498 22920,'0'49'-5846,"0"-1"3897,0-4 1712,-7-6 0,0 2 85,5-7 0,0 2 3,-5 27 0,0 2 64,6-23 0,2 1-59,-1 5 1,0 5 0,0-5-655,0-2 0,0-1 798,0 14 0,0 2 0,0-3 0,0-3-35,0-12 0,0 0-90,0 21 0,0-2-52,0 3 243,0-16 1,0-4-148,0-10-999,0 6 900,0-57-359,0-46 539,0-3 106,11 17 1,6-7 0,-4 7 81,-9 10 1,3 2 87,15-8 1,8-4 0,-5 8 858,-4-9-510,7 19 1,4 5 1088,-5 9 395,6 4 194,-11 13-1026,-3 19-1594,1-14-57,-5 24 0,-2 6-1370,9-3 994,-4 12 1,-1 4-1639,4 4 433,-3-9 1,1 0-1812,6 6 3400,-9-19 1,3-2-1,12 5 1,4-3-1</inkml:trace>
  <inkml:trace contextRef="#ctx0" brushRef="#br0" timeOffset="9033">23687 4358 23819,'-26'-24'-5315,"19"4"1492,-45 9 5456,31-1-1500,-25 11 1136,12-5-744,-3 25 793,0-14-1051,12 26 1,1 6 725,-9-4-75,12 15 1,6 4-1446,4 3 196,15-7 1,3 0-1508,-2 4 911,16-18 0,8-2-306,-6-6 1,2-4 358,6-4 1,3-3 640,12 2 1,-1-2-95,9-6 609,-10-14 1,-2-2 1350,0 3-783,-9-36 0,-6-8 461,-3 6-1448,-11-21 1,-5-3-815,-3 5 698,-17 21 0,-2 0 0,8-11 0,-20 3 0</inkml:trace>
  <inkml:trace contextRef="#ctx0" brushRef="#br0" timeOffset="9466">24163 4373 22650,'0'44'-6296,"0"17"4078,17-20-162,-12 20 1803,12-15-553,-17 1 1055,5-13 1,0-1-231,-2 15-651,5-5 1,-1-1 602,-6-7-79,5 17 759,-3-42-988,5-1 1128,3-37 510,11-16 313,-5-17-722,-3 19 0,1-7 0,0 5 93,-3 5 0,0 0-233,4-11 1,1-6 0,-2 7 150,-4 14 1,1 3 343,6-16 1,0 4 166,3 5-557,11 0 115,-15 29 869,4 4 58,-2 21-1969,-4 16-247,-4 0 1,0 2-720,2 30-293,-4-11 1,0 2 441,-4-20 1,0 1-228,1 11 1,0 1 858,2 17 1,2-4 0,2-1 0</inkml:trace>
  <inkml:trace contextRef="#ctx0" brushRef="#br0" timeOffset="9817">24990 4583 22290,'28'-4'1283,"-21"15"-6884,52-8 6544,-15 24-1920,17-24 1242,-16 3 0,-2 0 108,11-6 129,-7 0 1,-2 0-233,5 0 66,-9-17 0,-3-5 2265,-8-1-2177,-10-11 1,-5-2-32,-11 1-1063,-23-24-993,-11 25 1070,1 8 1,-2 3-649,-23 2 144,-4 2 133,-2 14 1066,18 5 531,9 17 1,3 5 946,10 6-792,3 12 0,4 4-279,11 5-1972,20-2 0,7-1 7,-6-18 1,4-2 243,19 11 1,5-3 1101,-10-11 0,0-3 0,3-1 0,1-1 0,2 0 0,0-1 0</inkml:trace>
  <inkml:trace contextRef="#ctx0" brushRef="#br0" timeOffset="11999">2802 6745 23369,'-22'-7'-1401,"-12"0"1352,30-2-3549,-29 2 4259,20-2-1306,-15 3 1037,7-1-287,-3 3-313,2 1 507,-6 3 53,-2 0 1786,-4 14-1005,-22 11 638,13 9-1463,8-6 1,2 0 407,1 9-612,-2 15-245,25-16-1017,5 1-153,29-2 79,-2-11 0,4 0 298,2-6 1,5-1 388,21 10 0,1 0 93,-19-12 0,0-1 296,4 0 0,4 1 0,-4-1 73,-6-2 1,1-1 322,24 10 0,-3-1 499,-9-1-206,-15-4 1,-5 1-405,-17-3-804,-25 8 952,9-9-533,-29 1 1,-9-3 446,6 1-49,-18-2 1,-4-3-1,-2-1 1,19-4-1,1 1 1</inkml:trace>
  <inkml:trace contextRef="#ctx0" brushRef="#br0" timeOffset="12266">2448 6352 23819,'0'-10'-5396,"0"1"3447,0 21 975,0 17 245,0 15 394,0 14 41,9-14 1,1 2 104,-8-7 1,0 1-803,14 14 1,0 2 864,-14-12 1,0-2-96,11 1 1,1-1 42,-12 1 0,0 2 45,11 15 0,2 0-89,-6-15 1,0 1-791,2 3 0,0 3 0,2-4 135,2-6 1,-1-2 850,1 13 1,-1-2 0,-4-15-1,1-3 1,-2 1 0,1 0-1</inkml:trace>
  <inkml:trace contextRef="#ctx0" brushRef="#br0" timeOffset="12534">3710 6441 25348,'5'-10'-2722,"-1"30"-1468,-3 4 2570,0 31 658,0-2 641,1-8 1,0 3 81,0-10 0,0 2 84,1 5 1,-1 4 0,1-4-660,0-3 1,0-2-75,0 13 1,2 0-172,0-4 1,0-2 530,-2-12 1,-1 0 514,2 9 0,-1-2 1,-2 10-1,-1-3 1</inkml:trace>
  <inkml:trace contextRef="#ctx0" brushRef="#br0" timeOffset="12666">3372 7231 22830,'0'-37'-6476,"0"2"4168,26 1 2799,14-4 38,15 11-171,-24 12 1,-1 2 0,18 1 0,3 5 0</inkml:trace>
  <inkml:trace contextRef="#ctx0" brushRef="#br0" timeOffset="13018">4362 7087 23099,'-27'7'2310,"-21"0"-2230,28 6 68,-22 0 417,13 2-298,13 3-888,-11 1 619,23 2-1233,-21-1 984,22 10-1375,-6-7 577,36 13-1312,-20-18 1418,28-5 0,6-3 766,-10-3-134,4-3 0,3-1 1411,23-3-1246,-16-20 1273,-11 8 1,-2-3 825,-1-25 699,3-16-1561,-19 19-1126,-7-10-725,-4 17-414,-4 4-512,0 4-634,0 4 31,0 25 1002,0 12-46,0 15-2122,24 25 979,4-21 2441,1-3 0,4-2 0,13 2 0,-19-12 0,-1-1 0</inkml:trace>
  <inkml:trace contextRef="#ctx0" brushRef="#br0" timeOffset="13420">5075 6500 24089,'-16'-29'-8493,"4"6"5686,12 7 2417,-9 10 659,7 19-69,-7 6 615,27 42-1687,4-9-283,-1 1 1,1 3 1077,-11-19 1,0 0-1,9 14 0,-3 0-89,-15-14 1,0-2-259,12 0 1,0 1 34,-12-3 1,-1 2-112,8 9 1,0-1 579,-7 20 314,2-18 0,0-3 192,-4-2-194,0 3-421,0-26-788,0-5 1265,0-74-200,0 27 30,7-20 0,0-3 93,-3 8-40,17 6 0,5 2 838,0 5 39,21-5 436,-17 33 594,1 29-1775,-9-15-395,-5 22 1,-1 4-900,1-7 308,-6 12 1,-3 2-967,-3-1-459,0 13 1661,-5-6 1,-22-11 0,-5 8 0</inkml:trace>
  <inkml:trace contextRef="#ctx0" brushRef="#br0" timeOffset="13767">5645 7193 21390,'27'0'540,"1"0"-270,1 0 0,1 0-180,0 0-90,16 0 180,-12 0-90,10-17 814,-2-9-519,-11-11-454,-7 8 0,-1 0-53,-2-13-213,-6 5 0,-3-2-392,-5-12 310,-3 8 1,-1-1-701,-3-11 35,-9 21 1,-3-1 52,1 0 1,0 3-1006,-15-15 1071,10 13 1,0 2-564,1 3 427,-4 0 491,0 21 1501,17 46-595,-5-6 110,6 17 1,2 6-88,-1-21 0,0 2-51,0 29 0,0 2-8,-1-24 1,2 0-815,3 3 0,3 4 0,2-5 42,1-4 1,1-2-770,0 11 0,2-2 1146,6-18 1,-1-1 0,0 24-1,18-4 1</inkml:trace>
  <inkml:trace contextRef="#ctx0" brushRef="#br0" timeOffset="14083">6432 7404 23909,'0'-11'-6296,"0"2"4168,0 0 1064,24-5 3715,7 2-436,14-7-827,-2 3-183,-11-2-629,0-3 1379,8-12-234,-10 5 159,7-25-2762,-25 19-296,0-28-563,-12 25-556,0-10 215,-21 11-406,-3 12 853,-21 0 643,6 17 990,17 20 1477,-3-9-1042,22 30 0,4 7-944,-10-7-409,16 18 1,9 1-750,20-3 1669,-11-18 1,2-1-1,2-10 1,0-2-1,21 18 1</inkml:trace>
  <inkml:trace contextRef="#ctx0" brushRef="#br0" timeOffset="14385">7738 6837 25168,'22'17'-5346,"4"-3"3144,27-14 2627,-10 0-318,21 0 0,-24 13 1,14 4-1</inkml:trace>
  <inkml:trace contextRef="#ctx0" brushRef="#br0" timeOffset="14537">7900 7404 23639,'0'4'-6206,"19"-1"7085,14-3-521,14-17-106,-6 8 0,1 1 0,21-13 0,-20 14 0,1 1 0</inkml:trace>
  <inkml:trace contextRef="#ctx0" brushRef="#br0" timeOffset="14949">9262 6718 25168,'0'-14'-6385,"-17"3"5517,12 6-916,-12 17 3999,17 15-3207,0 9 663,-1 6 1,2 0-200,19 7-573,-9-1 1,3-1 351,23-4 371,-12-13 1,0-1 409,5-2-2181,25 3 2317,-24-20 241,22-3 927,-23-24 1358,8 13-223,-4-51-1189,-11 29-325,-5-11 1,-4-3 125,-1-1-870,-2-12-601,-8 20-903,-3 6-834,0 5 312,0 2 724,0 34 64,0 11-120,0 39-225,14-11-378,-10 2 126,17-29 0,4-1 1638,-3 11 1,30 6-1,-18-20 1</inkml:trace>
  <inkml:trace contextRef="#ctx0" brushRef="#br0" timeOffset="15484">10383 6668 24089,'-29'-7'-1941,"-14"2"2022,39 2-1950,-28 3 2582,21-1-367,-5 19-184,8 7-851,8 12-818,24 20-315,-17-17 753,13-3 0,5 1 287,1 7-276,-4 1 0,1-2-870,19-1 1102,-25-6 0,-3-2-765,4-9 656,-9 6 642,-9-19 495,0-2-221,-20-8 2142,-1-22-1412,-3-2-370,7-23-254,39 1 1241,-16 7-491,42 2 1032,-7 5 4,12 9-1601,-14 5 0,0 1 1915,6 1-1057,-6 4 0,-1 1 1776,3-1-2135,-5 1 1,-1-2 1038,-4-1-1155,15-15-467,-31 9-1031,-3-19-695,-9 11 498,-20-23-1362,13 20 1246,-26 2 1,-1 1-778,20 4 878,-19 4 1,-1 5-47,15 6 718,-5 21 1608,10 16-789,11 10 229,0 7-291,0-6-2354,17 18 133,10-14 1648,-4-10 0,2-1 0,17-1 0,0 9 0</inkml:trace>
  <inkml:trace contextRef="#ctx0" brushRef="#br0" timeOffset="15798">11347 6645 23099,'0'43'-6295,"17"-8"2561,-13 3 2628,13-7-8,-1 1 245,-2 16 284,4-13 271,6 24-1658,-21-34 2341,14 8-298,-14-27-535,4-2 1631,-1-4 1027,1-24-1061,0 4 117,3-23-621,4 2 1,1-2 225,4-12-688,5-3 1,0 1 503,1 4-1430,-1 12 0,1 3 704,3 2 1,10-5 0,-14 22 0</inkml:trace>
  <inkml:trace contextRef="#ctx0" brushRef="#br0" timeOffset="16099">12667 6524 24179,'3'-31'-4724,"-17"13"1981,9-3 719,-41 18 3986,23-17-1813,-9 18 0,-3 2 991,-6-10-853,6 9 0,2 2-146,0-1 1220,2 17 860,11-12 289,17 32-3855,-8-20 1522,34 34-2440,-18-19 1458,29-2 1,5-2-556,-4 6 738,15-5 1,2-2-804,5 4 722,-21-11 1,1 1 940,-3-3 0,-3 0-745,13 9 1067,-15-7 0,-4 1-398,-10 1-2887,-19 14 1532,-19-16 1598,-23 5 1,-8-7-1,-6-1 1</inkml:trace>
  <inkml:trace contextRef="#ctx0" brushRef="#br0" timeOffset="16568">8845 5737 23999,'-27'18'1245,"-14"4"-311,37 12-4042,-26-2 3088,27-3-2060,-17 1 1030,17 1-1112,-7 1 1798,10 11 0,0-12 0,0 6 0</inkml:trace>
  <inkml:trace contextRef="#ctx0" brushRef="#br0" timeOffset="16700">8940 5839 23189,'0'33'-2024,"0"4"1,0 1-1,0 6 1</inkml:trace>
  <inkml:trace contextRef="#ctx0" brushRef="#br0" timeOffset="17283">13417 5793 25078,'0'-8'-6655,"0"2"4526,0 2-644,0 19 1055,0 9 393,0 12 1249,0 4 0,0-4 0,0 1 0</inkml:trace>
  <inkml:trace contextRef="#ctx0" brushRef="#br0" timeOffset="17435">13558 5793 23909,'14'-20'-1139,"3"2"1265,-12 9-842,5 2 1681,-2 7-1123,1 23-333,9 19 0,-1 16 0,-4-23 0,0-1 0</inkml:trace>
  <inkml:trace contextRef="#ctx0" brushRef="#br0" timeOffset="18566">19682 6261 24179,'0'-16'-6116,"0"1"4078,-21 2 1901,16 0-1870,-37 5 3140,37 1-1882,-44 3 1874,25 3-1226,-27 1 1787,11 21 440,-2-16-792,1 45 651,-7-5-1824,31-17 1,4 3 315,-3 13 0,5-1-1338,4 11 68,18-18 0,5-2-1536,8 14 1122,1-24 0,3-2-353,22 22 1018,-10-15 1,2 0 54,-9-9 1,0 1 379,19 11 0,-1-1 125,3 2 336,-18-11 0,-5-1 726,-9 0-570,-2 0-1091,-38-7 1775,13-4-1146,-28-3 0,-8-4 284,2 0-110,-4-1 1,-2-1 0,-13-1 0,-1 0 0</inkml:trace>
  <inkml:trace contextRef="#ctx0" brushRef="#br0" timeOffset="18832">19470 5654 23999,'7'-4'2703,"-1"25"-9189,-20 12 5989,11 18-877,-11 8 983,14-2-45,0-23 1,0 0 119,-1 3 1,2 4-521,7 22 1,3 3-469,-1-15 1,2 2 1379,1 7 0,1 6 0,-1-5-657,-3-5 0,1-1 417,0 6 1,1 4 0,-1-5-252,-1-8 1,1 0-408,0 3 1,1 4 0,0-5-73,2-8 1,0-2 844,-2 13 0,-2-2 0,-1-20 0,-1-2 1,8 30-1</inkml:trace>
  <inkml:trace contextRef="#ctx0" brushRef="#br0" timeOffset="19104">21138 6192 24269,'0'-30'-6116,"-17"3"3027,13 7 1452,-28 1 2090,9 11 395,-11 20 143,8 11 1,1 7-283,-5 26-1055,6-2 0,2 1 692,12-23 0,1 0-292,-4 26 0,1 0-23,6-24 0,1-1-1132,-1 22 0,2-2 942,0 6 1,2-24-1,1 0 1,-1 7 0</inkml:trace>
  <inkml:trace contextRef="#ctx0" brushRef="#br0" timeOffset="19418">20410 6556 22290,'46'-16'2846,"-6"12"-3215,10-24 764,-2 25-460,-6-9 1,2 1-204,-9 9 1,2 1 228,7-3 0,5 0 1,-4 1-1,-1 2 0,-1 2 1,14-1-1,1 0 0</inkml:trace>
  <inkml:trace contextRef="#ctx0" brushRef="#br0" timeOffset="19804">21735 6697 23009,'-21'-21'-5539,"15"0"2081,-29-3 3549,16 12-83,-16-9 143,7 19 1019,-15-6-518,16 29-458,-11-16 1591,14 40-241,0-25-350,4 24-756,2 4-235,9-10-1419,3 21 112,32-29-939,-19 5-459,49-18 2370,-33-9-742,29-2 1445,-12-6 292,2 0 310,1-16 1087,12-10 380,-16-9-954,-11 10 0,-2 0-770,-4-4-504,1-7-936,-13 12-350,-5 7-61,-2 21-1486,-3 16-1045,18 31 416,-13-8 2667,11-11 0,4-2 0,9 4 1,19 9-1</inkml:trace>
  <inkml:trace contextRef="#ctx0" brushRef="#br0" timeOffset="20215">22462 6072 23999,'-20'-36'-8659,"5"7"5861,4 10 1562,8 27 2292,-8 8 359,11 28-1792,0 4 184,0 14-605,0-28 0,0 2 1058,-1 2 1,2 4-79,7 18 0,1 2-59,-8-16 0,2 2-461,9 8 1,5 6 0,-4-7-430,-10-14 0,0-3 556,15 19 1,-1-4-293,-15-13 483,7-9-550,-3-4-447,-4-13 531,7-24 2094,-4-20-879,2-17-353,0 10 0,2-1 646,4-14-647,1 8 0,2 1 1020,3-3-647,-2 14 1,0 4 558,2 8-1139,4 2 1380,-6 34-1627,-4-12 571,0 58-1372,-8-30 458,-3 13 1,0 3-480,-2 3-467,-7-10 1,-4-1-1061,-9 3 2250,-2 9 0,-7-25 0,11-2 0</inkml:trace>
  <inkml:trace contextRef="#ctx0" brushRef="#br0" timeOffset="20550">22923 6840 22650,'22'0'449,"-1"-4"643,2 1-117,10-11 84,-6 2-136,23-16-695,-20 6-273,-3-1 1,-1-1 36,3-10-198,8-13-442,-6-10-336,-11 11 227,-7 3 0,-2-1-1162,-5-11 1081,-2 5 0,-4 0-934,-18-11 763,6 11 0,-1 0-883,-10-2 920,4 20 0,1 2-433,-1-10 5,-14 20 1587,6 27 1791,3 50-1678,14-22 1,3 3 162,1 8 0,1 5-122,-1 14 1,2 2-19,3-16 0,1 2-322,-2 7 0,1 5 0,-1-6-34,1-7 0,2-1-721,5 2 0,2 4 0,2-7-885,3-8 1,1-3 521,7 10 0,2-4 994,18 6 0,-6-9 0,3-5 0</inkml:trace>
  <inkml:trace contextRef="#ctx0" brushRef="#br0" timeOffset="20851">23592 7086 24089,'5'-21'-4154,"1"-8"2447,-3 17 999,2-2 670,1-3-59,4 7 976,11-10-114,-2 6-549,12-2 1454,8 0 232,-3 2-57,26-10-232,-22 8-803,-8 1 0,-2 0-259,5-5-402,-8-7 0,-3-2-617,-4-3-28,-7-3 1,-4-1-1314,-6 0-351,-20-22-817,13 29 409,-27-6 394,12 25 960,-14 29 1903,2 3-377,16 12 1,4 4-345,-3 12-488,9-3 1,2 3 374,3 12-455,12-22 1,3 0 556,9 12 1,0-28 0,4-1 0,14 23-1</inkml:trace>
  <inkml:trace contextRef="#ctx0" brushRef="#br0" timeOffset="21117">25335 6792 26787,'-21'0'-1259,"5"0"180,61 0-181,-18 0 585,11 0 1,2 0 674,3 0 0,3 0 0,-1 0 0</inkml:trace>
  <inkml:trace contextRef="#ctx0" brushRef="#br0" timeOffset="21272">25128 7144 23999,'-7'5'1963,"28"-3"-3961,6 0 776,13-8 1,7-2 1236,-13 6 0,1 1 1,14-6-1,2 0 0,-10 7 1,0 0-1</inkml:trace>
  <inkml:trace contextRef="#ctx0" brushRef="#br0" timeOffset="21632">27067 5345 25168,'-22'-11'-3657,"0"3"2964,3 3 651,1 2 514,6 2-90,1 1 110,4 21-1717,2-16-615,0 54 395,3-35 1165,-2 12 1,6 0 0,20-3 0,6 10-1</inkml:trace>
  <inkml:trace contextRef="#ctx0" brushRef="#br0" timeOffset="21754">27285 5470 23819,'-25'25'-3103,"-11"-1"2483,32 26 1,-13-4 0,17 4 0</inkml:trace>
  <inkml:trace contextRef="#ctx0" brushRef="#br0" timeOffset="22216">27957 6436 23819,'-44'16'2979,"18"18"-4695,0 11 379,23 12-1015,-8-7 1315,11 3-254,0 5 821,-2-17 1,4 1-472,7-10 0,2 1-446,1 30 1,0-1-276,13-1 816,-7-11 0,-5-2 318,-10-13 119,9 5-155,-12-25 444,-19-20 1324,-3-24-1042,0-12-385,4 3 0,5-2 293,9-20 59,-3 0 0,0-4-123,6 22 0,2-1 248,5-7 0,2-5 0,-2 4-134,-5 3 0,3 3-444,17-16 0,2 3 792,-13 21 1,0 3 313,9 3 0,2 2 1067,7-21-469,8 7 234,-18 20-543,17 6 1058,-21 33-2741,3 16-543,-7 11-103,-10 8-33,-17 9 448,12-15-773,-11-9 1,-4-2 1603,-4 0 0,0 2 0,5-18 1</inkml:trace>
  <inkml:trace contextRef="#ctx0" brushRef="#br0" timeOffset="22588">28452 5531 22830,'5'-1'2816,"-1"22"-8348,-2 0 4543,-2 14 1,0 4-260,0 20 851,0 4 0,0 3 36,0-21 1,0 1 202,0 7 1,0 5-1,0-3-586,-1-4 1,2-1-381,8 15 1,3 1 1099,-3-7 0,1-3-155,2-15 1,1 0-88,2 17 0,-3-2-238,-9-5-252,22 10-871,-22-40 364,14-3 1417,-9-15 846,4-20 517,5-13 307,-3-13-1013,-1 8 0,2 1 99,6-12-143,-5 7 0,1 1 382,1 0-184,3-6-849,-7 31 288,-5 4 178,4 24-1224,-6-11 435,5 57-1448,-3-31 98,-1 15 1,0 2 1275,5 3 0,-4-18 0,1 0 0,8 10 1</inkml:trace>
  <inkml:trace contextRef="#ctx0" brushRef="#br0" timeOffset="22872">29282 6457 23459,'-31'-29'-6084,"-20"5"5795,18 2-464,-12 13 1503,6 2-206,11 27 646,9 11-1145,3 11-864,11 4 918,26 5-1564,-16-13 958,24-8 1,5-1-468,-8 0 573,10-11 1,2-3-508,-3 3 610,6-10 834,-13-2 276,-15-21 1249,-1-13-761,-12-8-2151,0-24-28,0 20-526,-9 6 0,-5 0 1111,-9-5 0,-5-9 0,11 19 0</inkml:trace>
  <inkml:trace contextRef="#ctx0" brushRef="#br0" timeOffset="23288">29610 6462 22110,'0'42'-5936,"0"-7"3808,0 10 1063,16 12-451,-12-13 1193,4-5 1,1-2-330,0 6 256,-6 20-1274,6-33 1059,-2 4 229,-2-19-365,6-7 1597,3-19 1183,-3 7-1186,2-24 1,0-7 372,8 1-698,-7-4 1,0-3 1008,11-15-580,-12 25 1,-1 0 19,1 0 1,0-2-342,5-13 1,1 1-1086,-6 12 0,1 1 357,7-16 0,-2 3 383,0 4 53,5 2 81,-13 28 339,1 7 679,1 40-2902,-2-10 787,-1 14 0,0 4-631,0 10-241,-3-3 0,0 1-450,-2 13 41,-1-12 0,0-1 1520,2 4 1,5 10-1,-1-28 1</inkml:trace>
  <inkml:trace contextRef="#ctx0" brushRef="#br0" timeOffset="23616">30328 6719 24539,'5'-16'-4297,"0"-8"2677,7 11 2677,0-6-809,25-3 1054,-12 12-8,26-7-332,-22 12-804,26-6 1344,-30 3 90,12-3-903,-24-2-188,-4-1-1497,-4-18-929,-3 5 319,-2-29 122,-21 20-597,16-20-311,-32 27 500,33-2 84,-22 15 1242,24 31 672,-8 14 266,10 20-1121,-2 3 1,4 1 316,17 8-1103,-9-1 1,4 0 1379,24-7 0,-19-20 0,0-2 0,14 9 0</inkml:trace>
  <inkml:trace contextRef="#ctx0" brushRef="#br0" timeOffset="23916">31203 6222 25168,'-20'-31'-7831,"15"3"5137,-33 8 3277,33 2-1887,-26 5 2124,20 5-654,-4 18 1358,7 18-2659,8 30 1474,16-4-433,-5-13 1,1 0-1107,8 8 1162,1-16 1,1-1-1108,6 24 201,12-15-878,-7 16 814,-8-31 1032,-8 8-228,-3-22 623,-8 0-1505,-6-9-126,-26-2 2529,-6 0-1021,-15-1 1,2-14 0,10-4 0</inkml:trace>
  <inkml:trace contextRef="#ctx0" brushRef="#br0" timeOffset="24232">31735 5168 23459,'12'0'90,"-1"19"-5498,-2-14 4679,3 42-1417,-2-28 1356,-2 13 0,-2 3-738,-1-1-1166,0 30 2278,-5-34 0,0 5 0,0-13 0</inkml:trace>
  <inkml:trace contextRef="#ctx0" brushRef="#br0" timeOffset="24381">31933 5264 24718,'30'-11'2858,"-4"2"-2125,-8 9-1698,-3 0 440,6 38-2626,-10-11 1078,-4 14 0,-3 3-1122,-1 9 2935,-11-15 0,-2 0 0,5 23 0,-13 2 0</inkml:trace>
  <inkml:trace contextRef="#ctx0" brushRef="#br0" timeOffset="25000">32763 6027 26248,'-15'-22'-6527,"2"1"3931,4 4 1028,7 1 891,-7 5 402,9 0 294,0 4-95,0 3-1970,0 0 2116,0 3 1,0-1 0,0 1-1</inkml:trace>
  <inkml:trace contextRef="#ctx0" brushRef="#br0" timeOffset="25204">32835 6616 24898,'15'37'-8688,"1"-2"6308,2-2 1424,3-6 836,1 0 121,0-2 145,0-1 52,3 5-1893,-7-9 2270,0 11-353,-13-15-754,-26 14 809,-3-11 25,-31 5 1,-9-2 0,23-9 0,-1 0 0,-5 0-1,0 1 1,-1 0 0</inkml:trace>
  <inkml:trace contextRef="#ctx0" brushRef="#br0" timeOffset="32717">1785 9896 23549,'0'-26'-4676,"0"7"3537,-19-11-604,15 14 540,-28-2 1858,29 9-1716,-11 4 1742,7 2-1351,1 2 2026,-3 19-465,-1 12 144,5 12-616,-2-5 0,1 1-636,-3 18 719,4-18 1,2 2-792,-1 0 0,2-2-607,0 20 245,1-17 0,1-2-390,0-1 120,18 10-256,-13-30-273,34 1 1440,-15-15 732,14-2 391,12-21 1148,-15-13-758,12-11-777,-24 10 0,-2-1 1092,12-10-944,-10 7 1,-3 1-692,-1-4-466,2-17-529,-13 31-915,-1-2 458,-5 14 142,-2 5-60,0 38 11,0 3 96,0 24-880,0-8 101,0-7-56,16 0 1696,-12 3 1,13-5-1,-17 1 1</inkml:trace>
  <inkml:trace contextRef="#ctx0" brushRef="#br0" timeOffset="33482">1675 9827 21300,'0'22'-5576,"0"13"3718,0-10 794,0 34 515,0-18 336,0 1 0,0 1-91,0 12 190,0-19 0,0 3-684,0 1 0,0 0 888,0 22-90,0-8 0,0 1 90,0 9-135,0-23 0,0 1 35,1-3 0,-2-1 53,-9 17 70,9-12 1,-1-2 47,-8 0 334,2 4 87,6-22 296,-9-6 562,7-5-828,-2-6 811,1-2 293,0-4 51,0-20-2769,0 15 567,2-26 0,2-6 216,-4 2-447,2-17 0,2-5 341,0 24 0,0-2-202,0-17 1,1-9 0,0 7-543,-1 7 0,2 0 507,4-11 1,3-7-1,-2 8 880,-6 14 1,4 1 22,13-10 1,7-5 0,-4 6 23,-9 13 1,2 2-43,8-5 0,5-2 1,-3 7 858,7-3 45,15-3 396,-21 29 421,3 5 28,-5 28-2597,-6-15 142,-4 26 0,-3 6-899,1-3 504,-5 1 1,-1 5 58,-2-3 1,-1-2-941,-1 21 755,-11-11 1,-1 0-787,6 4 1915,-11-20 0,-3-1 1073,-1 17-59,2-17-1543,-16 11 708,14-24 163,-10-1 1,4-11 0,7-2 0</inkml:trace>
  <inkml:trace contextRef="#ctx0" brushRef="#br0" timeOffset="33916">2167 9827 21210,'21'21'-6112,"-4"-1"3693,3 21 189,0 14 746,4-10 1135,-8-15 0,-4 0-492,-8 14 901,24-4-1938,-24 0 1637,27 5 44,-22-14 684,21 8-128,-18-25 241,8 0 484,-7-13 462,1-15 347,3-13-411,-5-9-159,8-25 124,-10 19-943,-3 7 0,-1 1-142,-2-4-644,1-11-903,-4 27-303,0 21 2576,-1 21-1689,21 30-1275,1-6-100,3 4 1859,13-13 1,-19-3 0,19-2 0</inkml:trace>
  <inkml:trace contextRef="#ctx0" brushRef="#br0" timeOffset="34349">3005 9406 21750,'-13'13'-40,"21"17"-5452,-3 12 3320,27 13 514,-28-8 939,26 5 169,-20-13 0,-2 1-17,12 19-558,-6-21 0,-1 1 111,-7-4 1,-1-2 1320,10 15-407,-8-13 0,-2 0 604,-3-4 24,2 6-372,-4-25 245,0-22 253,0-15-168,0-15-179,0-22 198,0 19-382,-2 5 0,4 1 46,19-2 1099,5-17-490,23 38 1585,-10-1-176,7 37-1301,-15 13-807,0 10-253,-14 9-572,-3-9-756,-12 3 552,5 1-1553,-7 20 226,-18-16 1576,6-9 0,-2-2 370,-9 2 760,-22 9 0,25-25 0,-21-2 0</inkml:trace>
  <inkml:trace contextRef="#ctx0" brushRef="#br0" timeOffset="34882">3485 10107 21390,'23'0'1530,"1"14"-3954,1-11 2926,0 11-1497,0-14 1781,0 0-174,13-20 253,-7-9-785,-3 2 1,-1-4-321,6-19 578,-5 12 0,-1-1-370,2-10 192,-11 16 0,0-2-460,-5 0 0,-2 2-584,5-21 14,-8 11 0,-1 1-303,-2-7 521,-3 11 0,-1 0-284,-1-3-37,-19 7 1,-1 2-403,11 6-136,-43-6 1383,38 27 557,-13 37 619,14-5-750,2 15 0,3 5-119,6 13 107,-1-17 1,-1 2 28,3 5 0,2-1 38,-2-11 1,2 0-751,9 26 1,5-2-297,-1-26 1,1-3-336,7 12 1,1-4-2,18 10 181,-9-6 324,3-7 139,1-8 404,0-7 620,2-10 473,17-7 872,-13-4-757,-9-19 1,-1-5 807,0-3-1189,-8-11 1,-4-3 305,-2 0-174,0-13-660,-13 7-1204,-3 16-471,-2-4-494,0 19-20,0 30 414,0 15 606,0 17 324,10-10 0,1-1-682,-6 12 469,12-6 0,4-1-855,4 5 1540,-4-11 1,2-2 0,13-2 0,-1 8-1</inkml:trace>
  <inkml:trace contextRef="#ctx0" brushRef="#br0" timeOffset="35050">4525 9612 23009,'-18'-7'-5086,"-2"1"3811,37 23 0,-19-14 0,22 17 1</inkml:trace>
  <inkml:trace contextRef="#ctx0" brushRef="#br0" timeOffset="35268">5177 9720 23819,'-47'-9'-702,"-1"2"530,25 24 1076,-17-13-421,35 30-2197,-31-17 2841,32 16-2353,-22-3 1024,24 3-907,-7 4 249,9 2-2147,23 22-512,18-16 3538,-3-8 0,5-2 0,-6-16 0,1-3 0,3 5 0,1 0 0</inkml:trace>
  <inkml:trace contextRef="#ctx0" brushRef="#br0" timeOffset="35752">5945 10086 23279,'18'-38'-3044,"-14"-2"440,32 5 3946,-32-4-1679,14 7 1,3-1 532,4-20-323,-5 7 0,0 0-48,3-6-256,-14 9 1,-4 1-107,-5-2 410,0-11-1344,0 23 799,0 4-618,-20 5 276,15 3-257,-28 10 1746,21 23 630,-4 27-280,7 14-720,9-20 1,0 1-143,0 30 4,-1-30 1,2 2-30,9 1 1,3 3 97,0 18 1,1 2-792,-1-16 0,2 2 60,3 3 0,1 3 0,-3-4-22,-7-7 0,-1-1 123,9 10 1,1 0-185,-5-7 0,-4-3-117,-6 19 927,3-17 1,0-2-1,-6-1 1,0 8-1</inkml:trace>
  <inkml:trace contextRef="#ctx0" brushRef="#br0" timeOffset="35882">5958 10512 22380,'0'-41'-6386,"19"-3"6337,-15-3 127,37-1 0,7 0 145,-29 17 0,1-1-258,18-7 1,8-4-1,-4 5 138,-11 9 1,-2 2 0,11-9 0,1 1 0,-13 11 0,0 1 0</inkml:trace>
  <inkml:trace contextRef="#ctx0" brushRef="#br0" timeOffset="36065">6760 9553 22380,'-13'26'-2633,"9"18"-353,-9-23 3516,13 24-2049,0-6 417,0 3 469,0 1 91,21 1-1665,-16-3 752,33 13 603,-9-18-201,-5-11 1,3-2 1266,18-6 0,0-1 1,-14-13-1</inkml:trace>
  <inkml:trace contextRef="#ctx0" brushRef="#br0" timeOffset="36398">7173 9615 23279,'0'-18'-6565,"0"4"4436,0 22 1065,0 18 426,0 30 212,0-3 232,7-15 0,1 0-410,-4 4-442,12-9 1,3-1 636,0-3 55,16 3 442,-5-22 686,-4-5 230,-6-27 566,2-11 63,-11-13-959,-2 13 0,0 0 434,0-8-133,2-12-684,-6 23-835,-1 4-65,-2 6-630,0 10 601,3 40-295,0-8-10,6 33 198,-1-22-450,3 2-458,1-1-890,14 15 827,-6-16 1611,11 8 0,-8-20 0,1-3 0</inkml:trace>
  <inkml:trace contextRef="#ctx0" brushRef="#br0" timeOffset="36617">7897 9700 23819,'-32'-2'-485,"12"15"1439,3 8-1544,16 9-1747,-6 1 1275,7-5-234,0 3 144,20 1-1224,-15 0 540,27-5 0,5-1-540,-9 4 2264,7-8 1,2-4 0,2-7-1,3-3 1</inkml:trace>
  <inkml:trace contextRef="#ctx0" brushRef="#br0" timeOffset="36866">8515 9138 23189,'-30'-2'-610,"12"19"852,8 13-2005,10 13-347,0 8 704,0-4 311,0 7 431,22 6-1631,-17 3 1319,15-30 0,0 0-90,-17 1 0,-1 1 115,15 12 1,3 1 278,-8-12 0,-1 0-209,7 20 0,-1-1 771,5 2 1,-13-24-1,-2-1 1,-1 5-1</inkml:trace>
  <inkml:trace contextRef="#ctx0" brushRef="#br0" timeOffset="37000">8338 9697 22290,'0'-32'-6386,"21"4"7434,-16 4-845,40 10 1,10 4 20,-10-3 0,10 5 1,2 3-1,2 4 1</inkml:trace>
  <inkml:trace contextRef="#ctx0" brushRef="#br0" timeOffset="37166">9162 9827 22020,'0'12'-6385,"0"-1"4256,0 11 1155,0-8 335,0 13 213,0-15 32,0 12-463,0-12-1549,0 5 2365,15-6 1,-11-3 0,12 0 0</inkml:trace>
  <inkml:trace contextRef="#ctx0" brushRef="#br0" timeOffset="37318">9083 9314 23369,'-14'-31'-8912,"-5"4"6690,17 9 1401,-4 5-2389,6 8 3323,17 19 1,-12-10-1,13 14 1</inkml:trace>
  <inkml:trace contextRef="#ctx0" brushRef="#br0" timeOffset="37616">9658 9746 23639,'-39'-15'-2339,"-1"4"1869,4 27 2672,5 2-1252,13 20-1862,7-9 123,11 2-548,0-7-349,20 0 564,11 6 62,9-10-491,20 2 515,-24-15 1405,24-3 430,-30-4 797,5-15 700,-16-8-883,-9-8-908,-2-20-1147,-8 15-693,-9 3 1,-3 0-1341,-13-6 2331,1 7 1,0 2-1,-2 1 1,4-7-1</inkml:trace>
  <inkml:trace contextRef="#ctx0" brushRef="#br0" timeOffset="37966">9925 9581 22920,'6'21'-8116,"0"-4"4913,0 1 1544,5 4 880,-2 10 319,6 7-103,-8-17 274,3 7-1962,-5-8 2405,-1-5-40,2 0-228,-5-8 186,2-4 279,-1-2 396,2-21 192,3 14 1727,0-38-1890,2 23 1028,7-43-426,-3 22-731,-1 8 0,-1 1 373,3-2-284,1-1-140,-7 24-1231,-1 0 1392,1 10 422,3 14-1805,-1-9-380,0 25 0,0 6-1367,4-1 2149,0 15 0,-1 3 1,7 10-1,-8-21 0,0 1 1</inkml:trace>
  <inkml:trace contextRef="#ctx0" brushRef="#br0" timeOffset="38716">11102 9462 23819,'9'-16'-2574,"-7"1"609,7 6 3133,-3 4 140,-4 26-2266,6 11 0,0 4 220,-5-3 0,0 3 421,1 8 0,1 6 0,-1-4-555,-1-3 1,-2 0 530,1 6 0,0 5 0,-1-5 170,0-4 1,-1-2-334,1 2 0,-1 3 0,1-5-397,-1-9 1,0 0 1163,0 16 1,0-4 243,0-9-1414,0 4 963,0-53 15,-18-20-621,13-16 299,-12-13-196,3 3 265,12 6 1,1-3 100,-6 12 1,1-3 79,4-7 1,3-5-1,0 4 0,-2 3 1,2 1 104,3-2 1,2-5 0,2 7 410,5 7 0,1 2-83,-4-9 1,4 5 380,11 20 0,0 3 1244,-3-14-650,25 13 1121,-2 8-236,-11 9-215,16 21-1490,-26 15-1255,-3 8-791,-7 7-831,-12-11 1020,6 2-1253,-8 13-308,0-12-1358,-20 17 2329,-1-27 2369,-3 1 1,-10-18 0,12-4 0</inkml:trace>
  <inkml:trace contextRef="#ctx0" brushRef="#br0" timeOffset="39399">11725 8712 22920,'20'-12'2527,"0"3"-928,-2 7-2463,-1 27 0,0 9-2425,5 5 2167,0 21 0,-1 5 338,-10-29 0,-1 2 376,1 6 0,1 5 0,-1-4-572,-1-3 1,-1 1 201,0 3 1,1 5-1,-1-5-552,0-4 0,-1-2 910,1 10 0,0 1 483,0-5 0,-1-3 230,3 19-256,-3-18 0,-1-2-315,-1-2-1100,-1 3-62,-4-29 1507,0-23 462,0-42 38,1-1-110,1 3 1,1 0 212,3-2-187,0 10 1,0 1 272,3 4 147,2-3 115,0 28 546,-2 4 482,10 24-1932,-4-13-193,0 23 1,-1 5-722,10-3 452,-9 3 0,-1 3-791,13 8 159,0 1-931,4-1 850,-7-16 1,1 0 888,16 9 298,-4-12 0,1-3 1120,9-7-473,2-4 0,0-8 1263,-1-21-666,-6 5 0,-4-4 1244,-10-24-1932,-13 9 1,-3 0 273,-5-11-810,-13 5 1,-2 0-992,2-5 133,-27 4 1,-7 3-698,11 6 365,-12 7 1,-3 6-406,9 11 1681,-13 20 1070,19 20-38,7 9 121,11 13-363,10-9-997,-2-9 1,4 1-500,26 22-310,-10-12 1,5-1-66,4-20 0,2-2-187,1 5 0,0-2-271,19 3 789,3-9 963,2-5 420,0-9 718,-3-3 502,-4-5-251,7-19 301,-20 14-1183,-11-20 1,-5-4-283,-6 4-707,-2-31-1235,-10 19-571,0-4-14,-27 0-897,21-1-995,-46 1 3228,31 2 1,-24 2 0,11 0 0</inkml:trace>
  <inkml:trace contextRef="#ctx0" brushRef="#br0" timeOffset="39918">13282 9404 24089,'0'37'-5756,"0"-4"3717,19 6-175,-14 14 1518,31-11 355,-32 15 32,25-16-43,-26-1-1389,18-2 1321,-10 11-108,0-16 478,3 12-635,-9-27 46,4 0-301,-5-14 974,-1-1 104,-1-2 1474,6-24-505,0 18-341,2-26 1,0-6 422,6 6-355,-1-14 1,1-2 890,5-1-1254,-7 16 1,-1 2 258,3-4-882,-1 5 508,-2 8-26,0 6 662,-3 7 138,1 3 517,-4 5-853,1 17-2181,11 28-255,-6-1 78,1-1 1,-1 0-974,0 7 2136,-1-7 1,1 0 0,4 6 0,5 13-1</inkml:trace>
  <inkml:trace contextRef="#ctx0" brushRef="#br0" timeOffset="40254">14052 9795 24898,'-19'-17'-5289,"4"-2"2500,15 6 1841,0-6 325,0 8 297,0-3 30,0 5 73,18-1 715,-13 1 202,31-6 1891,-10 3-462,21-9 137,-10 9 32,10-14-211,-27 11-249,8-19-2466,-22 13 772,-1-21-2035,-5 16-136,-17-19-956,12 24 387,-27-6 741,15 19 799,-11 27 1595,6 15 75,11 18-617,5 2-1093,6-16 1,0 1 546,0 19 521,19-4 0,6-1 1,-12-21-1,3-3 0,18 11 1,-1-1-1</inkml:trace>
  <inkml:trace contextRef="#ctx0" brushRef="#br0" timeOffset="41732">15080 8723 23819,'0'-5'-6206,"-13"1"7206,-5 3 293,-7 21-10,-4 0-1125,11 13 0,0 4-578,-11 19 334,9-15 0,1 4-388,3 11 0,4 1 675,3-14 0,2 2-482,0 7 0,1 4 1,5-5-651,13-4 1,4-1-722,-2 3 0,0 6 0,5-7 1416,11-5 1,4-3-1,4 12 1,-1-2-1,-5-19 1,-1 1 0</inkml:trace>
  <inkml:trace contextRef="#ctx0" brushRef="#br0" timeOffset="42016">15785 8516 23099,'15'-7'3039,"9"3"-2800,9 18-2336,5-10 1424,-12 23 0,-2 7-1492,15 1 1478,-5 15 1,-3 6-54,-13-23 0,-1 1-383,3 14 1,-2 1-318,-7-12 1,-3 0 327,-3 2 0,-1 0 585,-1 1 1,-1 2 134,0 18 0,-4 1 669,-9-15 0,-3 2-356,2 6 0,-1 5 1,-4-6 120,-9-5 0,-4 0 177,2 4 0,-3 5 0,1-6 1,2-7-1,-1-3 0,-10 13 0,0 0 1</inkml:trace>
  <inkml:trace contextRef="#ctx0" brushRef="#br0" timeOffset="42866">16793 8343 23099,'-7'-4'-3245,"1"1"2178,-2 0 692,4 2 513,-7-1 300,6 19-955,-6 13 332,6 11-1283,1 8 1208,4-14 0,0 0-494,0 22 318,7-4 0,4 1-344,0-21 1,3 1-214,8 24 0,3 0 393,-6-23 1,0-2-35,1 11 1,-1 1 185,0-2 0,-1-2 69,-4-11 1,-1 1 34,3 17 0,-2-2-121,5 2 329,-11 16 628,0-35-328,-8 6 316,-22-22 1960,-3 0 269,-29-10-316,3-15-745,8 9 509,16-27-1972,1 26 1661,22-29-2066,-17 29-608,19-30-1327,-4 20-70,26-4 2719,0 23-738,19 24 731,-21 10-2438,-4 12 1612,-3-5-360,-9-5 0,-1 2 651,6-8 0,-3 1 127,-9 7 1,-6 5 0,3-2-1373,6-2 1,-2-1 1227,-20 17 1,-1-1 0,15-15-1,0-2 1,-11 1 0,0 0-1</inkml:trace>
  <inkml:trace contextRef="#ctx0" brushRef="#br0" timeOffset="43882">2028 15629 23369,'-4'-5'-6923,"1"0"4577,-1 3 2856,3 18-1079,0 10 205,1 11-25,0 5 98,19-5-1863,-15 3 1954,31 2 438,-31 0-1089,31-2 725,-15-6 1,0-2-324,14 2 614,9 16-257,-31-42 823,0-3 365,-7-27-271,-19-26-927,9-3-143,-22 6 0,-1 1 285,19 8-391,-16 7 0,-3 6 677,8 12-115,-18 66 102,13-9-207,12-3 1,2 9 0,1-2 342,3-3 0,1 1-659,-3 11 0,0 7 0,1-4-100,4 0 0,0-1 385,1-7 0,-1 2 0,1-2 0,2 6 0,1-3 0,0 1 0,0 0 0</inkml:trace>
  <inkml:trace contextRef="#ctx0" brushRef="#br0" timeOffset="45156">3415 13046 24449,'-4'-2'-1475,"1"0"-434,3 1-33,0 12 777,0 10 478,0 10 132,0 8 139,0 17-1271,0-7 1242,0-7 0,0 1 19,0 7 426,0 10 90,0-16-90,0-16 179,0 4-538,0-22 269,0-21 90,0-5-180,0-22-450,0-25 180,0 7-67,8 0 1,5-3 374,0 22 1,4 0-256,0-4 1,2-3 0,0 4 579,5 5 0,-1 2 0,1-8 0,0 2 0,10-9 0</inkml:trace>
  <inkml:trace contextRef="#ctx0" brushRef="#br0" timeOffset="45540">3893 13478 22650,'-13'-15'-6690,"3"-3"3451,37-1 6352,-20-17-3726,48 17 1450,-28-13 1,-1-2-405,28-4-63,-16 4 0,-4-1-441,-4 4 1709,4-17 399,-23 24-2593,-1-12 747,-10 20-1643,-38-1 1234,10 13-168,-15 15 1070,10-7-257,29 24-1404,-10-5 1337,14 17-913,0-2 643,17-1-2586,17 4 337,9-14 191,-5-4 1,1-3 1826,16-3 0,-17-7 0,0-4 1,19-1-1</inkml:trace>
  <inkml:trace contextRef="#ctx0" brushRef="#br0" timeOffset="45785">4858 12446 24718,'0'-8'-6025,"-12"3"6082,9 26-982,-10-3 1621,13 22-1642,0 15 207,0-6 393,8 11 1,3 2-643,-3-27 0,1 0 619,1 8 1,2 6 0,-1-7-1372,4 18 684,-4-10 1,-2-1-1182,-7 3 2185,7-11 0,-1-2 0,-6 1 0,6 8 0</inkml:trace>
  <inkml:trace contextRef="#ctx0" brushRef="#br0" timeOffset="45936">4622 13156 22920,'-7'-24'-8366,"-2"0"4965,7 1 2980,-2 0-185,4 1 549,27 0 2093,-20 2-1724,54 0-139,-32 1 708,12 6 0,4 1 1492,14-4-2033,-8 5 0,1 1 1,11 2-1,-23 3 1,0 0-1</inkml:trace>
  <inkml:trace contextRef="#ctx0" brushRef="#br0" timeOffset="46249">5392 13033 21930,'0'24'-6385,"0"-2"4256,0-7 1065,0-3 425,0 1 303,0-4 122,0 1-14,0-2-1368,0 3 1596,0-2-180,19-3 750,1-3 684,29-22 1052,-19 15-122,9-46-598,-23 30 634,0-36-1046,-10 28-408,-3-6-1077,-3 13-764,0 5-961,0 0 122,0 22 688,0 10-185,0 14 867,0 6 138,0-6-752,14 3-704,-10 5 600,24 0 1164,-24-1 0,29-3 0,-11-2 0</inkml:trace>
  <inkml:trace contextRef="#ctx0" brushRef="#br0" timeOffset="46534">5880 12874 23459,'-13'-3'-1622,"10"20"-1161,-9 10 2459,12 12-1158,14 3-449,-10-6 1075,28 21-70,-28-12-93,11-9 1,-2 0-834,-10 2 1451,19 6-869,-20-16 1266,15-12 644,-16-2-736,8-36 879,-8 2-1079,3-26 676,-1 10-820,0-6 204,2-2 349,0-4 0,2 1 0,2 0 0</inkml:trace>
  <inkml:trace contextRef="#ctx0" brushRef="#br0" timeOffset="46932">6402 12911 24179,'0'39'-6206,"20"-6"2978,-15-3 1886,31-2 1472,-18 17-1501,2-8 1045,-6-6 0,-2 1-463,-3 2-1167,5 18 1459,-1-29-36,-12 6 397,6-20-384,-5-1 982,1-29 314,0-14 222,2-13-254,2-7 78,0 8 254,2-4-361,1 1 254,6-12-50,-4 22-548,6-10 213,-6 36 617,8 0 553,-4 14-557,17 18-1726,-9 11-1804,10 12 2135,-5 9 0,1-5 0,1 4 1</inkml:trace>
  <inkml:trace contextRef="#ctx0" brushRef="#br0" timeOffset="48834">8798 12124 24898,'6'-22'-2574,"-4"0"402,4 2 1799,-6 2-563,0 0 191,0 2 214,0 0 42,-24 3-515,18 2-112,-38 2 2208,39 4-1584,-40 3 1884,25 1 235,-24 1-30,13 17 403,0-13-736,-2 49 334,11-28-1766,11 11 1,4 3 459,1 3-1141,17-5 0,6-1-1268,24 7 1322,6-2 1,3-1-15,-17-20 0,0-2 81,16 16 1,-4-2 42,-10-8 202,5 12 188,-21-19 696,-10 12-407,-3-14-111,-31 5 1,-10-1 1035,-2 1-797,-18 1 0,-4-3 421,1-2-298,8-6 0,0-3 0,-6-1 0,20-5 0,1 0 0</inkml:trace>
  <inkml:trace contextRef="#ctx0" brushRef="#br0" timeOffset="49102">8633 11564 24988,'0'-10'-6025,"0"1"3986,0 21 975,0 18 425,0 13 214,0 17 210,19-1-158,-17-26 0,0 4-614,15 22 0,2 3 757,-7-15 0,0 3 79,1 5 0,1 5 0,1-5-141,2-5 1,1-1-1,-1 14 0,-2-1 49,-4-20 1,0-1-685,-1-1 0,1-1 315,-2-2 1,0 2 597,3 11 1,0 0-1,-3-14 1,0-1 0,2 9-1,0 0 1</inkml:trace>
  <inkml:trace contextRef="#ctx0" brushRef="#br0" timeOffset="49366">9888 11827 24988,'4'22'-7669,"-1"-2"5197,-3 21 1905,0-3 172,0 5 132,0 8 75,0 8 47,0 1-702,0-15 0,0 1 868,0-13 1,0 1-961,0 22 1,0-1-146,0 6 1080,0-23 0,0-1 0,0 9 0,0-1 0</inkml:trace>
  <inkml:trace contextRef="#ctx0" brushRef="#br0" timeOffset="49516">9483 12545 23189,'0'-33'-6475,"0"0"6223,23 7 1,5 1 1471,7-16-1639,17 4 0,5 2 585,-25 13 0,-1 1 0,13-6 0,1 0 1,-13 9-1,1 0 0</inkml:trace>
  <inkml:trace contextRef="#ctx0" brushRef="#br0" timeOffset="50099">10233 11680 23009,'-15'17'733,"2"15"-2688,13 14-572,0 13 1010,0-5 1056,0-8 1,0 3 99,0-12 0,0 2 218,-1 6 0,0 4 0,3-4-750,5-3 1,0-1 24,-5 13 1,0-1 446,5-17 1,0-1 38,-7 31 382,0-5 0,0-23 0,0-1 0,0 14-22,0 15 300,0-38-97,0-1 109,0-17-87,6-5 169,1-3 615,6-21 132,4-9-25,-2-11-387,16-17 291,-10 21 61,10-10 123,-2 11-75,-5 18-282,12-9 24,-15 23-88,13-5 558,-13 26-2052,16 6-10,-14 12-817,7-1 160,1 6-753,-6-11 25,17 19 187,-14-27-28,18 5 2221,-18-20 316,17-1 1111,-18-23 428,6 12-21,-5-50-973,-7 28-535,-8-11 0,-1-3-189,0-3-117,-6 5 1,-2 2-924,0-4-477,-2-9-790,-2 19 173,0 11 792,0 26-26,0 18 83,18 19-1167,-14 1 646,26-9-1131,-11 15 2409,-3-15 1,17 7 0,-13-18-1</inkml:trace>
  <inkml:trace contextRef="#ctx0" brushRef="#br0" timeOffset="50266">11090 12057 24539,'-15'-18'-7241,"-6"2"2246,19 3 5008,17 27 0,-9-12 0,18 18 0</inkml:trace>
  <inkml:trace contextRef="#ctx0" brushRef="#br0" timeOffset="50552">11685 12170 23729,'-48'-13'-2094,"3"3"1670,9 10 1076,5 22 105,15 7-1334,5 16-481,36 16 91,-11-30 1,2-1-131,-2 1 1,2-2 418,9 0 1,-1-1-532,-5 8-892,21-4 554,-13-4 519,-14-3 174,13-4 3452,-14 0-2489,6-7 72,-10-1-1407,-38-10 2851,7 0-1091,-31-3-340,19-7 1,-1-2-1,-23-6 1,17 0 0,1-1-1</inkml:trace>
  <inkml:trace contextRef="#ctx0" brushRef="#br0" timeOffset="50883">12322 12264 24269,'59'0'-180,"-7"0"-540,8 0-89,-7 0-91,5 0-359,3 0 1259,1 0 0,0 0 0,-1 0 0</inkml:trace>
  <inkml:trace contextRef="#ctx0" brushRef="#br0" timeOffset="51166">12630 12028 23819,'-22'-11'-3378,"4"1"2068,10 1-221,4-1-661,4 4 1870,24-1 2351,13 5-917,13 1-996,-11-1 1,-1 4 884,10 18-787,-6-8 0,-1 3 740,4 25-504,-11-12 0,-3 1-300,1 11-2383,-7 17-238,-10-13 273,-13 4 540,4-1 1210,-13-12 0,-6 1 33,-23 20-323,2-9 1,-2 0 530,4-18 0,0-3 465,-5 10 0,2 0 1,9-13-1,1-1 1,-1 0-1,0 1 0</inkml:trace>
  <inkml:trace contextRef="#ctx0" brushRef="#br1" timeOffset="54799">13815 11329 8972,'-16'-26'1349,"12"2"-180,-22-1-1079,24 11 360,-7 1-360,9 26 0,0 12-90,0 15-90,0 10-492,0 2 492,0 9 90,0-15 0,0 9 0,0-5 45,0 0 0,0 2-799,0-4 0,0 7 0,0 1 0,0-8 754,0 2 0,0 0 0,0 2 0,0 6 0,0-7-807,0-5 1,0-4 851,0 14 0,0-3-529,0 12 573,0-5-268,0-8-174,0 8 263,0-20-89,0 9 89,0-31 2164,0 0-2074,0-73 0,0 26 599,-1-12 1,2-2-600,13 0 0,-10-4 0,22-1 0,-15-2 0,13-1 0,0 1 0,3 1 0,3 3-32,-5 17 1,1 0 31,12-10 0,-4 12 0,0 4 0,2 2 180,8 4 220,-19 12-310,-5 4-90,-2 16 90,0 16 0,-7 10-135,-5-5 0,-1 2 45,-2 16 45,-2-19 0,0 2-90,-1 1 0,0-1 1058,0 18-1643,0-12 0,0 0-449,0 3-810,0 20 472,20-31 1593,-15 2 0,35-17 1,-16-4-1</inkml:trace>
  <inkml:trace contextRef="#ctx0" brushRef="#br1" timeOffset="55183">14978 12212 9781,'-42'-17'1260,"14"8"-991,-13 4 1,-3 1-180,-1 4-90,8 7 0,0 4 0,-6 14-45,12-2 0,1 2-1574,1 17 1619,3 3 270,19 3-360,7-11-270,28 24 90,-21-28-258,20-12 0,6-3 258,-6 2 180,32-6-89,-13-7 89,2-3 90,0-4 0,-2 0-390,12-16 390,-17-9 45,-14 2 0,-2-3 315,-2-18 270,-3-4-180,-14 12-91,-3 2-89,-3 1-90,0-6-90,0 14 566,-16-2-656,12 16 103,-13 21-462,17 13-1980,20 28 1080,-15-7 1259,20-12 0,2-1 0,-6 3 0,28 10 0</inkml:trace>
  <inkml:trace contextRef="#ctx0" brushRef="#br1" timeOffset="55466">15663 12229 9152,'-31'-15'180,"-21"6"-90,31-2-90,-31 10 0,18-3 0,8 25-90,12 7 180,14 13-90,0 1 0,23-7 0,8 17 0,12-12 0,-15-8 0,-3-1 0,-6 2 180,23 15-180,-31-26 0,8 2 89,-11-14 1,-8-2-180,-18-3-449,-13-2-181,-9-2-494,4-1 0,0 0 1214,-9 0 0,12-6 0,1-4 0,-12-10 0</inkml:trace>
  <inkml:trace contextRef="#ctx0" brushRef="#br1" timeOffset="56149">16448 11421 10681,'-17'-18'180,"13"3"180,-34 6-181,13 20-89,-22 24 0,9 12-617,19-15 1,1 2 526,4-3 0,2 1 0,-2 3 0,1 4 0,-2 19 0,1 3 0,3-15 0,1 5 45,5-5 0,0 8 0,2 0 0,0-7-45,-1 4 0,3 0 0,9 8 0,3 5 0,-2-9 181,-7-18 1,4-4-182,28 16 0,5-4 0,-10-4 45,13-16 0,3-5-1268,1-8 1223,14-3-727,-2-26 817,-17-17-135,-8 2 0,-3-4 45,-12 5 0,-4-4 0,6-19 0,-4-2-45,-8 19 0,-2-2 75,-2-7 0,-1-5 0,0 3-120,-2 1 0,-2 0-90,-7-13 0,-4-1-540,-1 1 1,-2 3 269,4 16 0,-4 1-899,-17-20 0,0 4 1349,8 9 0,-5 22 0,-2 5 0,-2 6 0</inkml:trace>
  <inkml:trace contextRef="#ctx0" brushRef="#br1" timeOffset="56599">17087 12243 8252,'-24'-20'540,"-9"9"-450,30 22 0,-11 8 0,14 22-90,17 14 0,-12-9 0,10-6 0,-1 0 0,-11 5 45,11-12 0,-1-2 45,-9-1 0,19 1-180,-21-16 0,17-23 90,-13 9 0,19-61 0,-11 29-511,4-17 1,0-4 600,4-8-45,-6 19 0,0 0 314,7-17-179,-1 4 180,0 4-691,6-5 601,-7 19-349,7 1 169,-14 25-90,3 4 0,-9 6 1016,1 24-1106,-1-4 90,0 23 0,-1-6-450,-1 4-720,-2-7 1,1 1 180,1 17 1058,-1-16 1,0-2 0,3 11-1,1-2 1</inkml:trace>
  <inkml:trace contextRef="#ctx0" brushRef="#br1" timeOffset="56916">17733 12468 9871,'0'-16'630,"15"1"-630,-11 6 0,46-4 0,-25 3-45,10 0 0,2-1 45,4-2-45,-8 1 0,-2-1 135,5-2-90,9-14 0,-25 11 360,-4-27-180,-12 19 180,-21-24-181,-7 29 1,-19-6-180,-3 19 0,9 0 0,2 25 0,13-13 180,-2 54-270,11-29-1561,6 13 0,3 2 1291,4 6-180,11-17 1,1 0-1058,-7 12 697,21-24 1,4 0 899,2 16 0,-1-20 0,3-3 0,20 13 0</inkml:trace>
  <inkml:trace contextRef="#ctx0" brushRef="#br1" timeOffset="57750">18902 10851 10861,'-24'-18'-90,"4"3"540,-2 7-271,-3 4 91,-14 26-180,5 3 0,5 26-1894,-2 1 1804,15-21 0,0 3 45,0 4 0,2 2-45,0 5 0,1 2-1284,3 4 1,1 1 1283,4 3 0,1 1 45,0 1 0,4 1-90,7 0 0,4 2 75,0-5 0,2 2 0,3-2-345,6 6 1,5 0-181,-6-15 0,2 5 0,2-2 1,-2-6-136,8 6 0,3-3 630,3-1 0,6 2 0,-4-6 0,-1-8 0,-1-4 0,12 7 0,0 0 0</inkml:trace>
  <inkml:trace contextRef="#ctx0" brushRef="#br1" timeOffset="60466">19707 11130 8702,'-11'-2'1979,"5"15"-1979,3 13 0,3 12 0,0 10 90,0 3-60,0-9 0,0 7 0,0-3-644,0 1 1,0 2 613,-4 14 0,-2 9 0,2-8 45,2-14 0,0 0-75,-2 3 0,-1 5 0,0-5-442,-1-7 1,2-1 471,2 12 0,1-2 0,-4-20 0,0-2 0,5 28 0,-8-8 0,6 6 90,-5-21-90,7 5-630,0-28 1383,0-23-753,0-19 0,0-34 0,0 7-383,0 9 1,0 0 382,0-18 45,0 21 0,0-1-596,0 9 1,0 1 550,-1-1 0,2 0-102,6-1 0,2-1 102,-8-17 0,1 1 0,13 12 0,0 0-342,-9-4 1,-3-3 0,1 4 341,4 6 0,1 0 45,1-22 0,0 0-45,4-3 45,-5 24 0,1 0 953,14-20-1088,-9 17 180,13-14-90,-9 29 1004,14-6-1004,-11 19 148,15 2-58,-15 8 0,6 3-90,-1 17 0,-9 8-90,10 30 90,-16-10 45,-5-8 0,0 1 44,-3 7-89,-2 18 0,-2-20-199,-19 0 199,15-3-182,-13-12 1,-5 0-449,1-2 1,-2 0-676,-5 4 1,-1-1 1304,0-8 0,1-3 0,-14 7 0,16-11 0</inkml:trace>
  <inkml:trace contextRef="#ctx0" brushRef="#br1" timeOffset="61018">20603 10932 7892,'-6'25'900,"4"21"-630,-5-22 0,4 28-270,-1-6-779,-2-5 1,0 2 823,2-9 0,-1 2-45,-2 19 0,-2 7 0,1-5 0,2-8 0,0 0 30,-2 13 0,-2 7 0,2-7-30,3-16 0,0-1-30,-1 2 0,0 4 0,0-5 30,2-6 0,-1-3 297,1 9 1,-1-1-298,1-9 0,1-3 0,0 12 90,-2 13-180,4-35-1349,-2-1 1349,10-49 0,3-13 180,8 3-940,0-23 1,2-3 849,8 11 45,-12 17 0,-1 1 27,8-7 108,1 4-90,0 7 776,0 6-776,-1 8-90,0 7 180,6 5-180,-7 4 0,10 37 0,-13-12 2199,1 36-2199,-5-2 0,-6-9-630,-2-8 0,0 1-26,2 6 656,0-11 0,0-2 0,6 0 0,5 8 0</inkml:trace>
  <inkml:trace contextRef="#ctx0" brushRef="#br1" timeOffset="61315">21398 11962 10051,'0'-27'990,"-25"5"-1080,19 3 180,-38 5-90,40 4 90,-60 2-180,41 5 135,-12 10 0,0 7-135,10 17 90,-5 28 180,21-10-360,3 14-1083,6-25 1083,23 8-180,13-12 270,12-11 45,-12-11 0,-1-2 45,7-4 0,-6-1 0,-2-7 180,0-21-404,6 18 314,-27-42-180,1 27 90,-13-22-539,5-7-181,-29 11-899,-3-21 450,-3 28 1169,-11-2 0,36 16 0,-16 4 0</inkml:trace>
  <inkml:trace contextRef="#ctx0" brushRef="#br1" timeOffset="61733">21742 11888 9602,'0'5'359,"0"10"-269,0 20-180,0 4 180,0-5-90,12 4 0,-10 2 0,10 0-90,-12-1 180,0-4-90,9-4 0,-7-4 180,7-6 90,-9-3-360,0-8 90,0-43 0,0-11 0,0 9 0,0-1 180,0-26 0,8 25 0,3 2 0,7-18-46,-2 13 1,1 2 135,-1 1 0,4-1-180,-10 26-180,11 5 180,-5 25-180,1-14 180,3 57-180,-4-32-1574,1 25 0,-2 4 135,0-3 1419,-2-10 0,-1-1 0,3 1 0,1-2 1</inkml:trace>
  <inkml:trace contextRef="#ctx0" brushRef="#br1" timeOffset="62068">22307 12179 9871,'-23'-24'450,"6"5"-450,17 7 0,0 6 0,17-1 0,12-1 0,11 1-90,24-6 180,-23 5-928,15-3 838,-20 2 0,-2 0 0,-3-1 179,0-6 1,-10 1 360,-5-16-360,-11 9 0,-5-21-180,0 15 0,-22-8 928,17 13-838,-37 5-90,37 3 0,-46 7 0,33 3 0,-35 29 0,32-4 0,6 17 0,5 6-360,3 4-899,16 1 0,3 0 90,-5 1 1000,30-10 1,6-3 0,-5 4 0,5-16 0,-1-1 0</inkml:trace>
  <inkml:trace contextRef="#ctx0" brushRef="#br1" timeOffset="62578">23245 11666 12750,'0'-14'989,"0"2"-989,0 2 0,-13 3-540,9 1 540,-9 2 0,13 1 0,0 3 0</inkml:trace>
  <inkml:trace contextRef="#ctx0" brushRef="#br1" timeOffset="62752">23328 12211 11311,'-18'2'-810,"3"-12"0,29 8 1,4-9-1</inkml:trace>
  <inkml:trace contextRef="#ctx0" brushRef="#br1" timeOffset="62966">23827 11565 12480,'0'-12'989,"-14"2"-809,10 1-180,-10 4-270,14 0-3058,-10 3 3328,8 15 0,-8 10 0,10 16 0</inkml:trace>
  <inkml:trace contextRef="#ctx0" brushRef="#br1" timeOffset="63133">23940 12182 12210,'-20'-12'-922,"3"0"0,17-3 0,0 5 0</inkml:trace>
  <inkml:trace contextRef="#ctx0" brushRef="#br1" timeOffset="63399">24570 11298 12210,'-19'-8'90,"-12"1"-90,27 3 540,-24 1-450,10 3 0,-17 18-90,6 14-90,-3 12 90,15-7 0,1 2 0,-7 15-135,8-4 0,3 0-855,3 12-404,3-12 0,7 0-664,21 5 2058,-17 11 0,43-29 0,-17-3 0</inkml:trace>
  <inkml:trace contextRef="#ctx0" brushRef="#br1" timeOffset="63749">24687 12063 12480,'22'-55'-90,"-17"14"90,16 12 0,2 0-680,-3-13 680,18-3 0,-17 9 0,-2-1 0,10-19 0,-15 16 0,0-6 0,-2 4 0,-1 8 0,-3-1-30,-1-8 0,-2-6 0,0 6 120,1-21 0,-15 11 0,-2 0-1,7-5-89,-13 15 0,-2 2 0,1 1 132,-2-2-132,-5 22 113,11 11-113,0 21 0,-4 8 0,17 22 0,-12 1 90,12 10-120,-3-11 0,0 7 0,0-2-282,4-2 1,-1 2-79,-2 14 0,0 7 1,4-7-106,7-15 0,3-2-255,-3 2 1,0 4 0,1-5-118,2-8 0,2-3 867,11 9 0,0-3 0,-2 3 0,25-5 0</inkml:trace>
  <inkml:trace contextRef="#ctx0" brushRef="#br1" timeOffset="64104">25315 11736 11041,'0'-28'719,"-19"2"-629,-1-4-90,-3 11 0,-9 0-90,14 13 90,-19 22 90,8 12-90,5 27 0,11-6 0,10-13 0,1-2-360,2 5 181,21 11-91,-16-22 0,34-4 90,-34-6 0,48-9 90,-33-3 90,38-6 0,-31-21 0,14-25 90,-26-2 180,-5 9 0,-2 0 90,-8-4-91,0-22-269,0 30-180,-18-7 270,13 26-90,-12 21 0,17 20 0,0 15-1079,0 26-180,0-20 1259,17 0 0,6 0 0,2-2 0,4-12 0,0 1 0</inkml:trace>
  <inkml:trace contextRef="#ctx0" brushRef="#br1" timeOffset="64433">26015 11518 10051,'-22'-34'990,"-14"4"-1080,13 0 90,0 11 90,-14 3-180,15 12 90,-9 2 90,4 24-90,8 11-90,10 30 180,0-8-135,18-15 0,2-1-45,-5 6 90,22-7 0,5-1-581,-8 1 581,3-14 0,3-2-108,11 10 108,-22-12 360,19 4-360,-26-15-90,4-1 90,-33-6-1439,-32-17 360,-3-3-91,14 9 1,2-1 1169,3-13 0,2 20 0,20-7 0</inkml:trace>
  <inkml:trace contextRef="#ctx0" brushRef="#br1" timeOffset="64749">26375 11554 10321,'0'-20'1079,"0"1"-989,-20 1-90,15-1 90,-15 3-270,2 1 91,14 0 178,-27 6-89,27 22 0,-9 14 0,13 13 0,11-9 0,1 0 0,-6 10 0,13-5 0,5 1 90,3 3-135,-4-6 0,2-2-295,13 3 340,-3 8 270,-10-12-91,-7-13-179,0 7 0,-13-18 0,-1 1-179,-23-7-631,-19 0-719,-1-1 0,-3 0 1529,3 0 0,-2 0 0,-8 0 0,1 0 0,9 0 0,0 0 0</inkml:trace>
  <inkml:trace contextRef="#ctx0" brushRef="#br1" timeOffset="66666">26942 11842 10411,'-12'-11'1619,"9"2"-1349,-9 2-180,12 3 90,0-1 809,-7 3-989,25 14 90,2 13-180,18 9 0,-1 7 0,-10 20-1604,-2-7 1379,-16-15 0,-5 1-225,-9-6 1,-5-1-316,-4 3 1,-4 0-136,-13 2 1,-4-1 782,-2 2 1,-2 0 0,-6 1 0,-2 0 0,-3 1 0,0-1-1</inkml:trace>
  <inkml:trace contextRef="#ctx0" brushRef="#br1" timeOffset="75198">27850 10111 8342,'-23'-3'270,"-11"0"-360,30 1 180,-12 15-90,16 2 0,0 20 0,0 6 90,0-3-2249,-17 17 2159,12-19 0,-13 13 0,18-13 0</inkml:trace>
  <inkml:trace contextRef="#ctx0" brushRef="#br1" timeOffset="75384">28012 10222 8162,'7'16'90,"1"-11"-90,-4 31 0,3-2 0,-2 10 0,2 8 0</inkml:trace>
  <inkml:trace contextRef="#ctx0" brushRef="#br1" timeOffset="76238">28697 11178 8522,'7'-2'630,"-2"1"-450,-1 1 359,0 50-449,-2-15 0,0 20 0,-1 5-550,-1-26 1,0 2 459,0 9 0,1 5 0,-2-3 0,-7-3 0,1 1 0,5 4 0,2 6 0,-2-6-1004,-5-5 1,-1-2 1048,2 12 0,2-2-135,1 11-191,-7-6 281,10-7 179,-7 3-89,5-20-90,-9 2-179,7-25 89,-1-4-90,3-32-90,1 3 0,1-29-724,0 2 724,0-12 270,8 4 0,1-4 0,-8 13 0,2-4 0,5-8 0,4-8 0,-1 6 90,-1 3 0,1 0-30,1-3 0,2-5 0,0 7 30,2 8 0,1 3-1,-1-10 1,-1 3 90,7-4 0,-3 14 1743,-1 13-1654,5 8 262,-6 14-531,11 19 0,-12-2 44,-1 30 1,-3 9-45,-1-7 0,-3 18 0,-3 2-89,-2-5 44,-14-8 0,-1-1 445,7 5-1750,-13-12 1,-3-3 1349,-3 0 0,-8 0 0,-2-18 0</inkml:trace>
  <inkml:trace contextRef="#ctx0" brushRef="#br1" timeOffset="76666">29258 10321 8342,'16'-2'1439,"-2"0"-719,7 17-540,-6 13 180,13 30-270,-11-1-1295,-4-10 1,-1 1 1115,1 16 89,-6-20 0,-2 1-199,-2 2 1,-1-2 198,-1-9 0,0 0 45,-1 23 0,1-1-45,0-24 0,-2-1 0,-8 20 0,-1-2-90,6 3 180,-14-8 0,1-3-630,13-8-809,-22 12 719,16-38 1984,-1-27-1354,3-14 90,8-12-270,0-2 270,26-2-90,1 14 0,-1 12 0,0 2 0,0-4 1271,13 12-1271,-17 3 0,1 23 0,7-10 0,-20 34 0,10-18 90,-2 36-90,-6-18-90,-2-4 0,-1-1-360,3 6-719,16 18 539,-9-29 630,11-4 0,-5-12 0,2-7 0</inkml:trace>
  <inkml:trace contextRef="#ctx0" brushRef="#br1" timeOffset="76920">29987 11231 8612,'8'-41'1439,"-2"3"-899,0-6-630,-4 15 0,-1-2 90,-17 21 90,-4 24-90,-16 19 0,15 10-90,-11 7 90,20 12 90,-6-15-90,12-7 0,4-1 0,2 2 135,8-8 0,1-2-45,-5-7-180,29 4 180,-17-25-90,12-27-90,-14-10 90,3-13-90,-14-2-900,5-3 1,-8 12 0,0-9 989,-19 10 0,15 13 0,-15-7 0</inkml:trace>
  <inkml:trace contextRef="#ctx0" brushRef="#br1" timeOffset="77300">30190 11046 10321,'0'30'720,"0"5"-720,0-5 0,0 4 0,18-6 0,-14 0 90,14 13-180,-7-8 90,-8 23 0,8-24-1260,-11 22 361,0-31-91,0 6 990,0-45 0,20-15 90,-15-15-1718,30-8 1898,-31 11 0,26-17-180,-14 19 450,11-6-270,-12 21 200,0 14-380,-8 1-180,6 29 90,-4 9 0,1 12 0,3 23 90,-2-19-855,-3-5 1,1-1-45,3 7 809,-2-10 0,1-1 0,5-1 0,3 7 0</inkml:trace>
  <inkml:trace contextRef="#ctx0" brushRef="#br1" timeOffset="77617">30678 11364 8252,'4'-13'450,"2"-6"-270,0 17-270,7-11 90,-2 10 90,7-3-180,7 3 180,-3 2 0,19-4 90,-17 1 90,14-4-180,-20 3 0,6-10-90,-15 6 359,0-7-269,-7-7 90,-2 5-90,0-17 90,0 17-270,-15-9 180,11 17-90,-29 0 0,16 9 0,-3 23 0,-2 10 0,13 13-656,-2 4 746,4-11-90,7 3 0,0-1-809,0 0-361,18-3-179,-14 0 1349,31-4 0,-31-5 0,13-2 0</inkml:trace>
  <inkml:trace contextRef="#ctx0" brushRef="#br1" timeOffset="77833">31235 11357 9332,'34'0'180,"4"12"-270,-7-9 90,1 8-270,-9-11-720,0 9-269,-1-7 1259,2 13 0,-3-14 0,-1 5 0</inkml:trace>
  <inkml:trace contextRef="#ctx0" brushRef="#br1" timeOffset="78065">31692 11107 9781,'6'16'180,"-1"-12"-90,4 27-90,-2-7 0,2 9 0,-3 4 0,1-6-2608,2 31 1259,-1-23 1158,3 21 0,-4-34 1,0-4-1</inkml:trace>
  <inkml:trace contextRef="#ctx0" brushRef="#br1" timeOffset="78235">31845 10782 9062,'0'-20'-180,"0"2"180,0 7-3058,0 3 3058,0 25 0,0-14 0,0 17 0</inkml:trace>
  <inkml:trace contextRef="#ctx0" brushRef="#br1" timeOffset="78650">32238 10978 9602,'-17'-15'719,"-5"-7"-539,-20 20-90,9-8-90,-1 10-90,10 20 180,-9 11-90,18 10-1524,-13 6 1614,26-12-90,-6 3 0,8-2 0,0 15 0,22-16 90,-16 11-90,33-14 90,-14-10 391,8-1-481,3-14 0,-12-3 0,1-4 0,-3-15 0,0 11 0,-3-35 180,8 0-180,-11-14 180,-2 12 0,0 0 0,-4-16 43,-2 20 1,-2-2 226,-2-5 0,-2 2 89,1-23-404,-2 12 0,-1 3-45,0-3 0,0-12-180,0 39 270,0 5-180,0 33 0,0 21 771,0 7-816,7-1 1,3 0 44,9 13-264,-10-15 0,2 1-726,3 2 1,0-1-810,3 20 1799,-2-10 0,0-1 0,2 3 0,-5 14 0</inkml:trace>
  <inkml:trace contextRef="#ctx0" brushRef="#br1" timeOffset="78949">32735 10005 9332,'3'-8'1529,"-1"2"-1529,-1 16 0,0 6 0,-1 18 0,13-5 0,-10 3-90,11 3-540,-14-8-1529,8 15 1080,-6-20 1079,6 2 0,-8-14 0,0-3 0</inkml:trace>
  <inkml:trace contextRef="#ctx0" brushRef="#br1" timeOffset="79082">32938 9914 9152,'13'-23'360,"-1"9"-270,-1-1-90,-3 14 0,2-6 0,-4 33 0,0-4-1305,-3 13 1,-1 4 1304,0 14 0,-1-14 0,0 1 0,-1 23 0</inkml:trace>
  <inkml:trace contextRef="#ctx0" brushRef="#br1" timeOffset="79431">33290 9735 10141,'-10'-22'270,"7"3"450,-7 7-540,10 29-91,20 0 181,-8 25 0,2 5-180,9-19 0,1 2-869,-7 11 0,-3 7 0,-1-4 869,0-5 0,0 2-60,-1 6 0,-1 5 0,-2-3 15,-3-2 0,-1 0-45,3 14 0,-1 4 0,-2 1 0,-3-2 0,-1-15 0,-2 1 0,-3 5 0,-2 5 0,-3-6 0,-4-4 0,-3-2 0,-1 14 0,-5 1-150,1-20 0,-3-2 1,2-1-391,-1 6 0,-2 1-750,-5 4 1,-5 4 0,2-5 1289,1-5 0,-1-2 0,4-6 0,-1 2 0,0-4 0,-3 1 0,0 0 0</inkml:trace>
  <inkml:trace contextRef="#ctx0" brushRef="#br1" timeOffset="79963">33863 10923 10411,'0'0'0</inkml:trace>
  <inkml:trace contextRef="#ctx0" brushRef="#br1" timeOffset="80232">33802 11150 8702,'0'36'180,"0"-6"-180,0 1 270,0 12 180,0-7-316,0 8 1,0 1-45,0 3-586,-9-1 0,0 0 586,4-4-90,-23-8 0,-7-2-90,3 5 45,-2-16 0,-5 0-1889,0-3 0,1-2 1934,7-4 0,-1-2 0,-10 3 0,0-1 0,-18-1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1:42:59.77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2912 1766 25258,'-52'-4'-499,"-6"1"419,-5 3 139,27-1 0,-1 2 218,0 8 0,-1 3 20,0-3 0,1 1 72,0 9 1,1 2-162,3-4 1,2-1 41,1 1 0,2 1 241,-16 17-236,13 3-463,16-2-898,7 1-125,33-13 1,8 0-691,10 12 1094,4-13 0,3-2 185,-15-6 1,-1-1 119,3-1 1,0-1 140,-2-1 0,2 0 278,12 2 1,-1 0 600,15 6 518,-19-8 1,-4 1-360,-9-1-211,-4 4-663,-20-6-859,-65 19 2289,19-12-1558,-19 2 1,-5 0 192,30-9 0,-1-1 282,-24 3 0,0-3 0,-6-2 0,25-5 0,0 1 0</inkml:trace>
  <inkml:trace contextRef="#ctx0" brushRef="#br0" timeOffset="231">2640 1516 24808,'12'-9'2368,"3"2"-800,-14 24-5645,4-1 903,-5 22 1958,0 22 193,0-4 731,-1 2 0,2 2-608,8-19 1,1 0-152,-8 14 0,0 2-240,14 3 1,2-2 1058,-8-12 1,1 1-891,2 5 1,1 5 0,1-5 10,2-4 0,0-2 1023,2 17 0,-1-1 1,-4-20-1,-1-2 1,1 0-1,-1 1 1</inkml:trace>
  <inkml:trace contextRef="#ctx0" brushRef="#br0" timeOffset="631">3772 1998 26068,'0'48'-6386,"0"-10"4258,0 5 1063,0-10 427,17 2-438,-12-2 493,33-2 674,-21-5-1957,20-4 2316,4-2 269,-9-10 284,20-2 292,-22-24 1356,14-12-414,-21-8-1158,6-23 551,-15 21-1235,-3-12-680,-7 7-543,-3 14-417,-1-3-761,0 17-64,0 27 968,0 15-348,16 18-1376,-3-8 0,3 0 2717,25 15 0,-15-17 0,0-1 0,-2-9 0,-1 0 0</inkml:trace>
  <inkml:trace contextRef="#ctx0" brushRef="#br0" timeOffset="831">5488 2103 26607,'-20'15'150,"33"-11"-3410,11 19-1163,29-21 3229,-10 13 1162,6-8 1,0 7-1,2-2 1</inkml:trace>
  <inkml:trace contextRef="#ctx0" brushRef="#br0" timeOffset="997">5317 2636 25978,'42'-24'1162,"3"-12"-2946,7 32 1040,-23-13 1,1 0 808,3 14 1,2 2 0,2-15 0,0-2 0,2 8 0,0-1 0</inkml:trace>
  <inkml:trace contextRef="#ctx0" brushRef="#br0" timeOffset="1648">7518 1108 25888,'0'-32'-5666,"0"3"3537,0 6 975,-19 7 1111,14 3-1317,-14 29 1758,16 17 1,6 7-577,-3-4 0,0 2-665,0 22 0,0 2 897,-1-18 1,2-1-160,8 4 1,0 0-42,-9 0 0,4 2-112,12-8 1,7 2-1,-4-1 244,-7 3 1,2 0-516,9-1 0,6 2 1,-2-5 209,-6-8 1,2-2-242,15 12 1,3-3 86,6-6 524,-17-16 0,1-4 532,11-5 1053,-1-5 276,-1-21 893,12-18-381,-15-11-1463,-9 5 1,-3-3 408,-3-17-900,-9 20 0,-2-2-94,-6-18-1064,-2 2-91,-3 2-1259,0 8 227,0 7 466,0 8 340,-18 4-64,14 39 1582,-14 18 397,18 25-989,-1-9 0,2 2-526,18 15-911,-7-6 0,3 0 338,4-22 1,1-2 1146,2 9 1,1-2 0,19 8-1,4-5 1</inkml:trace>
  <inkml:trace contextRef="#ctx0" brushRef="#br0" timeOffset="2181">9118 1621 24089,'-29'-3'-907,"-19"2"1094,22-2-406,-19 21 1538,11 8-1060,15 11-1130,9 18-332,10-16-304,19 14-658,-14-14 361,38-1 713,-37-1-1613,41 9 953,-23-14 979,16 11 307,-19-25 132,-10 1-58,-37-13 2271,-7-2-397,-29-23-257,15-5-619,0-21-303,30 9-923,3 1-204,34 0 2206,-15 10-1681,29 5 0,9 3 767,-4-2 190,18 5 1,4 2-19,-28 5 1,1 1-10,11 0 0,6-1 0,-6 0 706,-8 2 0,-2 0 356,29-4 1,-3 0-646,-13-2-634,-14 2 0,-2-1-522,-5-5 181,2-4-118,-20 3-771,-4-3-456,-3 0-274,-2-2-352,-18-1-340,13 0-460,-32-7 866,9 10 353,-18-3 1196,1 15 1072,13 19 1468,13 17-1156,12 11-654,7 6-318,21 11-1938,13-12 503,-3-7 0,4-2 1242,-6-15 1,0-1 0,3 4 0,0 0 0,15 5-1</inkml:trace>
  <inkml:trace contextRef="#ctx0" brushRef="#br0" timeOffset="2481">10043 1615 23099,'0'50'-6115,"19"-8"2227,-15-1 2822,31-8 971,-31 0-359,30 0 423,-30-1-321,29-2-816,-16 5 1465,2-12 1153,2 1-1332,-15-13-740,3-23 2157,-5-14-1338,-19-15-279,13 4 0,0 0-251,-13-16 518,23 1 1,3-1-209,-7-11-100,18 21 0,-1 1 546,-15-12-1332,19 29 1,3 1 1240,-5-18 0,27 7 0,-13 6 0</inkml:trace>
  <inkml:trace contextRef="#ctx0" brushRef="#br0" timeOffset="2964">11397 1506 26607,'-9'0'-5486,"2"0"4835,4 16 1,2-13-1,1 13 1</inkml:trace>
  <inkml:trace contextRef="#ctx0" brushRef="#br0" timeOffset="3099">11608 1990 22920,'0'-30'-3193,"0"1"0</inkml:trace>
  <inkml:trace contextRef="#ctx0" brushRef="#br0" timeOffset="3298">11972 1496 26158,'-24'0'207,"10"18"0,5 3 1</inkml:trace>
  <inkml:trace contextRef="#ctx0" brushRef="#br0" timeOffset="3448">12137 2095 21660,'0'-17'-3193,"0"4"1</inkml:trace>
  <inkml:trace contextRef="#ctx0" brushRef="#br0" timeOffset="4133">12983 2057 24359,'14'-41'-3211,"2"1"2671,1 8 918,4-3 127,0-5-280,-5 9 0,1-1 182,9-21-209,-6 7 0,-2-2-884,2-8 880,-8 7 0,-2 0-292,-3-6-224,-4 19 0,-1 1-370,-2-23-243,0 19-108,-18-11-500,13 32 410,-27 2 1200,29 30 14,-10 4 852,13 22-1046,0 6 113,0 10-269,8-23 0,1 2 253,-8 3 0,2 3-357,13 22 0,3 2-388,-7-14 0,1 1 35,1 6 0,1 5 0,0-5-595,4-6 0,-1-1 953,-6-8 1,-1 3 0,-1-2-531,0 21 0,-1-3 476,-1-16 1,-1 1 129,-3 1 0,-2 4 1,0-6 260,1-8 1,-2-1 183,-8 17 1,-8-4 1941,-17-4 511,-12-1-280,-2-30 769,13-8-362,0-6 43,-6-37-1809,21 9-1271,5-15 0,5-5-496,8-10 363,20 0 1,7 0 19,-10 18 0,3 3-220,20-14 0,5 2 108,-11 11 0,1 3 296,3 0 0,2 1 807,0-1 1,4 1-41,-3 4 1,3 0-1,-2 1 421,5-3 0,2-1-534,0 1 0,5-3 1,-6 4 107,-8 5 0,-1 1-151,18-13 1,-4 0 48,-3-1-239,-21 16 0,-3-2 539,0-16-1085,-13 12-38,-3-17-793,-10 21-438,-18-9-745,13 19 630,-29-3 659,30 34-76,-12 7 1163,16 35-823,0-10 406,0 4-1116,18 2 256,-14-15 1260,10-10 1,1 0 0,1 1 0,12 6-1</inkml:trace>
  <inkml:trace contextRef="#ctx0" brushRef="#br0" timeOffset="4301">14182 1046 25078,'-11'-28'-9478,"-2"4"6693,12 8 3097,-4 7 0,5 25 0,0 9 0</inkml:trace>
  <inkml:trace contextRef="#ctx0" brushRef="#br0" timeOffset="4648">14468 1484 23009,'1'7'-6312,"-1"0"4962,5 8-429,-2-3 1110,5 7-283,1 7 308,-2-4 155,7 23-1711,-5-18 1831,3 21-179,-6-20 990,3 20-362,-8-29 502,2 10-140,-2-24-360,1 0-88,2-20 1350,4-12-272,2-10-531,5-6 0,2-1 600,4-6-618,1 2 1,0 2 473,4 8 814,12-3 110,-13 28-470,5 7-71,-10 6-820,-1 26-2527,0-2 198,-5 12 1,-1 3 1445,10 14 0,-9-16 0,1 1 0,7 18 1</inkml:trace>
  <inkml:trace contextRef="#ctx0" brushRef="#br0" timeOffset="5051">15930 1475 24269,'-30'-15'-1906,"0"-1"0,-28-10 1115,12 5 166,-1 7 809,13 10 1,1 1 509,-15 0-161,11 20 0,3 7 187,1 3-905,17 13 1,4 4 22,3 4-145,15 2 1,8 1-982,22-3 536,-5-6 0,3-4-730,25-14 1021,-20-12 1,-1-3-406,7-3 1085,-11-15 1,0-1 1544,0 5-776,-9-25 0,-3-6 615,-2 3-989,-9-3 0,-4-5-217,-2 0 1,-2 0-624,-2-25 279,3 4 0,-4 0-607,-9 23 1,0 1-182,8-27 1,-2 1-345,-14 28 1,1 2 318,14-10 0,0 3-99,-12-3-176,14 9 983,0 12 75,-10 10-73,8 31 494,-8 7 666,28 28-1656,-8-11 1,1 2-122,-1-6 0,1 1-212,7 14 1,-1 4 808,-4 8 0,-1-2 0,4-14 0,0 0 0,0 16 0,-1-1 0</inkml:trace>
  <inkml:trace contextRef="#ctx0" brushRef="#br0" timeOffset="5664">18020 726 25078,'-27'-33'-5982,"-16"-3"4761,13 13 620,-25-2 1144,8 18 375,4 23 0,1 9 552,-8 13-1258,19-2 0,-2 9 0,6-3-534,4 1 0,5 2 549,2 11 0,2 7 0,3-4-463,0-3 0,9 2-991,12-2 0,8 8 0,3-1 1,-1-7 1096,2 5 0,5-4 1,-1-14-1,4 3 1,2-2-1,-2-6 0,8 0 1,-1 0-1</inkml:trace>
  <inkml:trace contextRef="#ctx0" brushRef="#br0" timeOffset="5951">19070 1115 24449,'-44'-23'-3740,"0"2"2675,4 7 949,4 5 420,6 2-54,5 5 237,12 19-248,23 13-2579,-5 13 1761,29-8 0,5 0 31,-3 12 121,4-13 1,3-1-32,-16-10 1,-1-2 14,1 2 1,0-2-746,24 17 727,-21-14 1,-2-1 1843,10 6-298,2 7-1194,-28-23-263,-5-2-2395,-33-9 2739,-13-17 136,-15 11 0,24-13 0,1-4 1,-18-7-1</inkml:trace>
  <inkml:trace contextRef="#ctx0" brushRef="#br0" timeOffset="6099">18990 638 24629,'30'-11'3493,"-1"2"-2729,16 2-928,-9 2-135,13 2-410,11 0-834,-13 3 1495,-2-1 1,0 1 0,12 0 0,-20 0 0,1 0 0</inkml:trace>
  <inkml:trace contextRef="#ctx0" brushRef="#br0" timeOffset="6503">20183 648 25978,'18'-30'-1713,"-13"3"-959,12 3 3445,-3 1-689,-10 7-723,23 3 2159,-10 11-657,8 18-1992,9 20 168,-10 11 519,-8-15 0,0 2-512,-3-2 0,-2 0 117,1 5 1,-2 2 360,1 1 0,-1 4-368,-3 0 0,-1 3 0,-1-2-176,1 7 0,-1 3 822,-1 3 0,-2 6 1,0-6 109,1-6 0,-5-1 336,-9 2 1,-7 4 0,2-6 63,2-5 0,-2-4-398,-16 12 1,-6-1 353,5-10 1,1-4 0,8-10-1,0-2 1,-8 5 0,0 0 0</inkml:trace>
  <inkml:trace contextRef="#ctx0" brushRef="#br0" timeOffset="6714">20980 1254 27057,'1'-6'-5166,"0"0"3190,-1 1 479,0 0 293,0 0 191,0 1-379,0-1-978,0 1 1971,0 0 0,0 1 0,0 3 0</inkml:trace>
  <inkml:trace contextRef="#ctx0" brushRef="#br0" timeOffset="6903">21193 1667 24359,'0'20'-4407,"0"4"2548,0-8 885,0 10 336,0-15 212,0 8 32,0-9 76,0 8-1189,0-6 518,0 12-270,0-8 1626,-23 19 1,0-16-1,-22 9 1</inkml:trace>
  <inkml:trace contextRef="#ctx0" brushRef="#br0" timeOffset="20080">3153 5194 23099,'0'-4'-5396,"0"-1"3628,0 1 973,0-2 696,0-1-57,-19-6 411,14 1-981,-28-10-500,12 8 1646,-36-13 212,15 14-83,1 4 1,-1 2 636,-8 4-377,2 7 0,-1 6 57,17 3 1,1 4 526,-24 9 0,3 4-575,21-4 0,2 4-486,-2 2 0,-3 3 0,7-2 306,-4 21-661,6-4 0,13-3-760,46-4-83,-6-11 0,6-2 12,4-11 0,6-4 423,-1 3 0,4 1 0,-3-3-64,0-1 0,0-1 285,13 4 1,1 0 29,-5-1 0,-4-1 190,-13-5 0,-1 2 237,12 5 0,-2 1 675,-7 1-686,-1 13-968,-27-15-680,-6 9 92,-29-6 2029,-1 4-142,-26 3 73,13-5 0,-1-1-52,8-4 1,-2 0-843,-5 1 0,-4 3 1,3-4 548,2-2 0,1-2 229,-11 4 1,1-2 0,-13-3-1,2-3 1</inkml:trace>
  <inkml:trace contextRef="#ctx0" brushRef="#br0" timeOffset="20349">2695 4751 24629,'0'-22'-6026,"0"3"4077,0 4 2234,0 4-923,0 25 482,0 45-104,9-29 1,1 4 59,-2 9 0,0 6 1,0-3-765,3-2 1,1 2 819,1 10 1,-1 6-1,-2-3-8,-2-1 1,-1-1 102,-1-7 0,1 3 0,-1-2-105,0 6 1,-2-1 110,-3 1 1,-2 0 186,1 1 1,0 3-642,0-4 0,0 4 0,0-3-143,0-12 1,0-2 0,0 4 678,0 8 0,0 5 0,0 1 0,0-7 1,0-8-1,0-5 0,0 3 0,0 12 0,0 0 1,0 0-1</inkml:trace>
  <inkml:trace contextRef="#ctx0" brushRef="#br0" timeOffset="21337">4118 5376 24089,'-19'-14'-4883,"1"3"3594,2 3 1070,3 4 519,1 2 267,3 17-481,4 20-396,3-2 0,1 2-279,0-1 1,2 1 328,6 4 0,3 2-230,2 3 1,3-2-217,2-9 1,3 0 187,9 18 1,2-1-204,-10-22 0,1-3 278,16 14 1,2-4 412,10-1 263,-10-13 0,0-4 796,7-5 596,13-4 476,-5-23 367,-14-16-1449,-10 2 1,-2-4 366,-2-27-1037,-8 11 1,-2-1-259,-7-12-349,-4 20 0,-2 0-317,-3-16-445,-1 3-824,0 5-48,-20-6-257,15 22 1261,-15-4-261,6 27 1096,10 19 753,-10 26-487,13-2 0,2 3-222,-2-2 0,2 1-112,5 21 0,5-1-513,1-20 0,3 1-1415,10 25 0,4-1 2080,-4-24 0,0-2 0,4 10 0,-1-1 0,-6-14 1,1 0-1</inkml:trace>
  <inkml:trace contextRef="#ctx0" brushRef="#br0" timeOffset="21587">5427 5653 23459,'61'0'0,"-8"0"-539,11-13 298,-7 10-999,4-9 1277,-27 12 1,0 0-1,0-6 1,0-1-1,2 0 1,-1-1-1</inkml:trace>
  <inkml:trace contextRef="#ctx0" brushRef="#br0" timeOffset="21881">6013 5365 23819,'-35'-9'-1421,"2"0"585,4-1 220,7 1 164,5 0 409,9 2-868,26 3 2086,39 2-1089,-1 18-22,-6-7 1,0 2 107,1 20-333,-17-16 0,-2 1-46,6 11-9,-7 4 112,-7 5-2119,-11 24 146,-6-11 1631,-27 1 0,-9 0-233,13-17 0,-4 0-359,-12 8 1,-8 3-1,3-3 1119,4-1 0,2-2 0,2-4 0,0 1 0,1-2 0,-2 2 1,1 0-1</inkml:trace>
  <inkml:trace contextRef="#ctx0" brushRef="#br0" timeOffset="22498">7168 5444 24359,'-43'-27'-4483,"3"2"2987,-1 0 782,17 10 655,1 3-110,18 24 344,20 24-1607,-11 10 692,12-8 1,6 6 0,-5-3 228,-12-2 1,0 0 181,11 12 1,6 5 0,-4-6-280,-7-11 1,-2 0 96,8 24 0,0-1-56,-7-28 0,-1-1-74,2 10 0,-3-2 965,-6 9 315,9-4-586,-10-10 273,3 2-1079,-4-19 985,0-18-241,-22-37-197,3-16-23,8 17 1,-2-2-143,-3 3 1,3 0 357,11-5 1,0-1-153,-12-2 1,-1-3 151,12 1 0,4-5 0,-2 2-99,-10-8 0,1-2 160,8-6 1,2-6 0,0 6 129,-5 6 0,3 1 128,5-1 1,3-5 0,3 7 269,5 9 0,0 4-87,-5-10 0,6 3 341,15 18 0,2 6 1224,-10-6-927,10 15 1,1 8 1038,-3 22-1161,12 22-870,-27 9-627,-1 7 1,-4 2-380,-8 8 462,-10-3 1,-2 0-989,3-5-144,-15-11 1,-6-3 1400,-3 0 0,-13 8 0,2-23 0</inkml:trace>
  <inkml:trace contextRef="#ctx0" brushRef="#br0" timeOffset="22947">7845 4568 22560,'14'43'-7973,"0"2"6745,-3-12 1,0 2 155,6 24 735,-2-3 1,0 3 111,-5-21 1,-2-1 87,4 12 0,-1 0 49,-4-14 1,-1-2-1874,5 33 2261,-1-3-140,-5-19 0,1-1 183,2 20-247,-2-14 0,0-1 244,0 1-186,-2-14 1,-1-2-98,0-3-40,-2 0-1229,0-18 980,1-6-669,8-23 2137,-1 12-597,3-26 0,0-6 290,7 5-11,3-25 1,0-4 30,2 8-451,-3 5 1,-1 3 726,-6 14 750,4 5-1751,-9 17 474,8 27-1336,-7-13 673,5 42-1404,5-4 33,-4 14 620,1-17 1,2-1-702,5 8 504,1-10 1,2-2-1298,9 1 1783,-1-10 0,2-3-411,11-3 1307,-17-10 1,3-2 162,0-5 1,0-2-89,19-1 0,-20-9 0,0-5 1,11-14-1</inkml:trace>
  <inkml:trace contextRef="#ctx0" brushRef="#br0" timeOffset="23182">9028 5450 22650,'0'-39'-5666,"-19"-15"1748,14 16 2938,-14 8 1,0 1 359,14 1 208,-14-7-70,5 15 351,10 3-1780,-10 3 1888,6 0 142,-1 5 472,-4 0 149,0 6 736,3 1 343,-3 2 34,1 18-41,-11 7-403,5 12 7,-14 21-431,17-17-856,5-3 1,3 2-903,3 8-138,1 16-505,27-8-397,14-14 640,1-12 1,4-2 433,-5-13 0,0-3 763,7 5 0,1-4 0,-8-6 0,-1-2 0,3 0 0,-1 0 0</inkml:trace>
  <inkml:trace contextRef="#ctx0" brushRef="#br0" timeOffset="24021">9005 5237 23009,'-21'-4'-1703,"-10"0"2064,19 1-604,-12 1 418,6 1-53,-6 0 22,6 1 66,-8 16 285,13-12 446,-5 60-1694,12-35 350,2 14 1,2 3-1042,2-2 633,9-7 0,5-2-1413,18 4 569,12 6-216,1-18 309,-10-4 1621,1-5 533,3-3 230,0-5 589,-1-5 663,14-3-423,-14-2-184,19-24 316,-28-7-1385,-10 1 0,-3-3-196,-3-19-728,-4-5-448,-8 14-483,-1-2-315,-26 2 163,10 13 0,-2 1-1625,-31-13 2127,18 11 0,0 2 997,-6 2 1,-12-1 0,18 13-1</inkml:trace>
  <inkml:trace contextRef="#ctx0" brushRef="#br0" timeOffset="24519">9602 5073 22470,'16'38'-8910,"-12"-6"7056,26 8 1012,-26-4 353,26 2 205,-26 5 146,28-1-61,-28 2-1570,24-3 2057,-26-1-97,19 9-595,-19-16 1006,11 11-901,-12-27 286,3-1-387,-4-34 393,-15-28-365,11-9 380,-4 8 0,1 0 401,7-10-357,-1 19 0,2 0 461,9 1 1,1 3 267,-6-16-63,14 16 1,0 3 602,-15 5-127,27 5 1061,-18 16 221,14 30-2267,-8-5-592,-1 26-834,3 9-46,-4-8 205,-1-7 0,0 1-893,5 9 141,-8-19 0,2-1-2166,8 9 3914,1-6 1,3-4 0,1-2 0</inkml:trace>
  <inkml:trace contextRef="#ctx0" brushRef="#br0" timeOffset="24864">10350 5372 23099,'0'-11'-6205,"0"3"4076,21 2 5227,-15 1-1890,38 1-121,-4-7-171,11 2-526,-1-3 0,0-1 196,5-3 591,-5 0 1,-1-2 1176,-9-1-1874,14-18 15,-34 13-882,-2-21-765,-14 16-72,-30-27-1511,-11 30 1971,3 6 1,-3 3-717,-25 10 1199,20 12 1,2 2 304,-8-3 598,13 23 0,3 7 221,2-3-409,15 1 1,4 5 208,5-3 1,6-1-1183,20 20-724,2-9 1,6-3-185,1-16 1,6-4-38,5 2 1,5-1-1,-1-3 1334,4-3 0,0-3 0,-5-2 1,3 0-1,-2-2 0,7-2 1,-1 1-1</inkml:trace>
  <inkml:trace contextRef="#ctx0" brushRef="#br0" timeOffset="25153">11623 5063 25078,'21'13'-4075,"15"-3"4048,10-10 1142,12 0-780,-20 0 0,1 0-1148,25 0 387,-20 0 1,-1 0-775,21 0 1200,0 0 0,-1 0 0,-1 0 0</inkml:trace>
  <inkml:trace contextRef="#ctx0" brushRef="#br0" timeOffset="25447">12188 4751 25348,'-22'-13'-4202,"3"2"2984,4 2 960,3 3 569,5 3-321,30 16-148,14 7 128,1 2 1,4 0-421,-10-3 1,1-1 618,3 3 0,-1-1-130,14 13-68,-6-1-210,-4 4-405,-8 19-485,-14-11 499,-8-2 1,-8 2-318,-26 10-869,2-2 0,-4 1 805,-1-19 0,-3-2 1151,-6 12 0,0 0 1,9-12-1,1-1 0,-1-1 1,-1 1-1</inkml:trace>
  <inkml:trace contextRef="#ctx0" brushRef="#br0" timeOffset="30714">13692 4931 22110,'0'51'-6386,"0"8"5578,-8-26 1,0 2 422,7 4 0,-2 0 383,-13 3 1,0 0-56,14 3 1,0 1-22,-12 0 0,-1 2 44,8-4 0,4 3 1,-2-1-637,-3 4 1,0 2 728,3 10 0,1 7 0,2-8-114,2-15 0,0 0-29,0 6 1,0 4 0,0-8-269,0 12 195,0-20 0,0-2-180,0-7-17,14-4-440,-10-36 1333,10-11-192,-8-11 1,-3-5-254,0-25-39,1-2 1,1-4 13,-2 22 1,0-2-60,-3-9 0,0-6 0,1 4 33,3 2 1,1-1 140,-3 9 1,1-5 0,-1-1 0,1 5-374,3-15 1,2 1 17,-2 9 0,1-2 0,2-1 269,2 1 0,2 0 1,1 3 135,1-7 0,3-1-35,4 0 0,3-4 1,-2 7 188,0 11 1,-1 4 154,9-10 0,0 5 477,11 0 403,-1 16 287,8 12 325,-14 12-442,3 28-1518,-18 21-1183,-9 13 489,-4-8 1,-6 0 192,-14-15 1,0-1-76,11 13 0,-3-2 41,-23-10 0,-3-3-256,1 30 258,1-29 1,-2-2 1026,6-1 0,1-1 441,-1-1 0,0-2 790,-25 18-2214,18-17 0,-1-1 835,-12 5 0,-7 1 0,23-17 1</inkml:trace>
  <inkml:trace contextRef="#ctx0" brushRef="#br0" timeOffset="31137">14582 3989 23549,'12'-3'1891,"-1"1"-1358,-3 1-213,-3 22-3909,-3-2 1600,0 23 1467,-2-9 1,0 2-415,0 27 404,0-10 0,0 10 0,0-6-496,0-7 0,0 1 565,-3-2 1,-1 5-1,0 1 1,1-7-375,2 3 1,-1-2 1087,-5 4 0,-3 4 0,3-5-66,6-7 0,0-2-108,-4 11 0,-1-2 140,-3 8 100,6-9-214,-12-9 649,14-4-947,-4-14-227,5-6 64,0-30 155,25-20 686,-9 2 1,0-3-106,8 2 1,0 1 182,-1-4 1,1-1-367,2-3 1,1 2 940,11-16-675,-5 13 1,-1 4 869,1 3 220,21 5-428,-27 20-108,5 8-544,-13 25-1884,-4-2-131,-1 26 620,-4-17 0,0 1-1056,5 20 786,-1-7 1,2 1-2482,6 6 1798,-6-20 1,1-2-1084,14 6 3141,5-9 1,6-7 0,4-6-1</inkml:trace>
  <inkml:trace contextRef="#ctx0" brushRef="#br0" timeOffset="31365">15750 4850 23459,'0'-43'-5846,"-19"2"2017,-7 0 2590,2 16 2104,-26 25 0,-3 11 1392,16 9-1686,1 2 0,-6 5 1,7 0 397,1 23-1244,13-16 1,4 1 1243,5 16-368,7-16 1,4-1-306,19 16-1832,-13 9 185,25-36 1,5-4-40,-5 9 652,13-13 0,3-4 392,0-4-67,-11-3 1,-1-5 965,2-21 514,3 17-632,-26-42 1,0 26 0,-6-24 0</inkml:trace>
  <inkml:trace contextRef="#ctx0" brushRef="#br0" timeOffset="31765">16083 4726 22290,'12'24'-6930,"1"11"3715,-4 11 2806,2 19 85,-5-24-63,1 15 261,-2-17 19,-2 1-1625,0-2 2207,1 13-20,1-14-225,-1 18-53,-1-30-115,0 3 33,0-15-67,0-6-613,-1-2 192,1-20 795,4-15 318,1-11-448,3-11 0,2-3 69,-6 22 0,1 0-117,2-10 0,2-6 1,-2 7 545,7-20-235,-6 24 1,0 2 739,5-4-711,-1 9 126,6 10 536,-4 10 237,4 6 212,2 30-2202,-5-4 20,-3 12 0,-1 3-730,3 11 507,-5-12 0,-1 0-1587,4 18-999,0 2-733,0 1 3376,4-4 0,-1-1 0,1-4 0</inkml:trace>
  <inkml:trace contextRef="#ctx0" brushRef="#br0" timeOffset="32097">16907 5073 23999,'-23'-15'-4095,"4"4"2659,19 4-239,0 2 706,24 0 2946,-4-3-268,26-1-1245,-4-1 1,2 0 12,14-5 358,-3 1 0,-1 0 609,-7 2 759,10-11 131,-39 8-2600,-1-17-1077,-17 9-307,-19-11-650,-16-4 197,-10 10 1348,5 7 1,0 3-511,-11 2 612,7 8 1,1 3 339,-2 2 1052,-18 22 1528,42 12-530,0 11-1466,17-7 1,8 0-1135,21 14-1343,1-3 0,6-1 2096,3-17 0,3-2 1,12 10-1,2-1 1,-8-11-1,-1-1 1</inkml:trace>
  <inkml:trace contextRef="#ctx0" brushRef="#br0" timeOffset="32403">18323 5075 24718,'44'0'0,"-5"0"-89,6 0-1,-3 0 90,9 0 0,5 0 0,-18 0 0,0 0 0,25 0 0,0 0 0</inkml:trace>
  <inkml:trace contextRef="#ctx0" brushRef="#br0" timeOffset="32881">19588 4548 24988,'-15'-16'-6410,"-8"-1"5656,14 8-569,-3 20 3228,6 18-2378,6 35-305,0-3 496,-1-25 0,2 0-632,8 5 0,-1-2 472,-3 23 74,10-14 0,0-2-252,-12 2-367,9-16 1,0-2-32,-9-4 821,13 1-522,-10-20 851,3-25 835,2-18-212,-3-14-344,5-4 0,2-2 81,-6 24 1,1-1-62,3-10 1,1-5 0,0 6 374,10-20-225,-5 16 1,0 2 330,3 3-755,13-4 560,-15 32 913,19 21-959,-21 28-1171,0-3 0,-1 3-174,-10-3 1,-1 2 123,5 18 1,0 0-52,-5-21 1,0 1-171,6 21 0,0-1-1526,6 3 667,-7-23 0,2-2-1865,22 11 3065,-7-19 818,11-3 0,-10-16 0,0-4 0</inkml:trace>
  <inkml:trace contextRef="#ctx0" brushRef="#br0" timeOffset="33067">20412 4596 23009,'0'-19'-6565,"0"3"4437,0 26 1153,0 18 337,0 14 425,0-5 0,0 1-1,0 13 69,-2-17 0,4 1-1431,13 14 974,-11-3 351,26-2-932,-5 7-138,6-17 1468,17 0 1,-18-23-1,10-6 1</inkml:trace>
  <inkml:trace contextRef="#ctx0" brushRef="#br0" timeOffset="33599">20820 4667 23279,'3'-31'-5824,"-2"-3"3827,0 14 1260,-1 1 56,0 63 78,0 4 474,-1-10 1,2 3-96,5 2 1,1-3-1706,-3 9 1677,8-11 0,-1-2-451,-8 3 501,15 10-685,-8-30-519,10 1 1271,-7-16 1293,3-20 647,-7 11-1198,2-28 0,-1-7 665,4 9-829,-1-15 1,0-1 760,-1 6 58,3-12-708,-2 14-744,-4 13-425,3 0 612,-4 18 1115,1 4 444,-2 4-456,0 25-2140,1-5-195,0 25 169,1-9-60,-2 4-112,1 22-615,-1-14 720,-4-11 0,1-1-655,0 0 2190,2 4 129,-4-22-397,1-8-424,-2-1 194,3-8 1560,1 3-1328,8-25 1106,-3-11-742,2 2 1,0-3 387,4-22-460,-3 24 1,1 0 286,-1-2 0,0 0 233,9-16-1012,-5 11 0,-1 2 816,1 0-756,9-6 510,-13 29 389,12 18-276,-13 27-1350,2-2 1,0 2-799,0 29 844,-2-15 1,1-1-1409,1 12 839,-5-21 0,0 0 818,5 10 1,1-6 0,2-3 0</inkml:trace>
  <inkml:trace contextRef="#ctx0" brushRef="#br0" timeOffset="33915">22127 3907 24089,'-21'17'857,"-6"15"-1454,24 11-2097,-8 13 1471,11-4-161,0 8 395,0 5 618,0-16 0,0 1-418,-1-12 0,2 2-154,8 24 1,1 1 137,-8-27 1,1-2 500,14 9 0,0 0-101,-15-6 1,0-3 291,24 13-957,-23 17-2,8-40-1437,-11-2 1976,0-39 392,0-19 262,0-15 0,0-11 0,0 10 0</inkml:trace>
  <inkml:trace contextRef="#ctx0" brushRef="#br0" timeOffset="34065">22245 4353 21390,'21'-21'75,"5"7"1743,20 32-3575,-10 4 683,-13 10 1,-4 4-1342,5 12 1535,-6-2 0,-1 0-541,0 11 349,-7-20 1,-1 0 162,-4-3 1,-1-1-1461,1 14 1714,-3-12 1,-1-2-17,-1 0 1175,-25 10 1,-6-26 0,-24 2 0</inkml:trace>
  <inkml:trace contextRef="#ctx0" brushRef="#br0" timeOffset="34248">22338 4817 21390,'41'17'-3170,"-3"-13"3641,-10 29-3086,14-15 2439,-9 0 22,4-3 0,1-3 369,1-2-210,0-3 0,-1 0-529,-4 0 483,19-23 107,-27-8 1,4-10 0,-14-4 0</inkml:trace>
  <inkml:trace contextRef="#ctx0" brushRef="#br0" timeOffset="34401">22885 4573 22740,'-22'-34'-7181,"4"4"4318,18 5 2226,-16 7 293,13 4-482,-13 24 3056,16 16-2545,0 35-1281,0-3 1952,0 8 63,0-15-329,20-1-849,-15-3 277,11-16 0,2-2-2525,3 12 2973,14 13 1,-5-32 0,-2 1 0</inkml:trace>
  <inkml:trace contextRef="#ctx0" brushRef="#br0" timeOffset="34733">23115 4569 23909,'4'-29'-5075,"0"5"3648,1 6 962,-1 6 877,0 5-162,0 3 1031,5 25-2768,-1-16 272,4 43 557,5-9-393,-5 14 572,-1-15 1,1-1-776,-1 10 619,-2-9 0,0-2-1683,-1 3 3104,5 20-969,-9-36 378,3 3 42,-5-21-183,4-23 1357,-1 0-266,13-41-98,-3 11-492,-2 14 0,1-4 38,6-10 1,1 1-29,-3 10 0,1-1-65,3-4 1,4-4 0,-2 5 305,-1 6 0,1 2-878,18-17 0,1 3 371,-15 24 1,-1 3-169,9-3 1,2 4-73,18 3-36,5 9 144,2 4 1,2 3-1,-31 0 1,-1 0-1</inkml:trace>
  <inkml:trace contextRef="#ctx0" brushRef="#br0" timeOffset="35357">25385 4215 27147,'0'-7'-6565,"0"0"3986,0 2 616,-16 0 2231,13 3 1,-13 0 0,16 1 0</inkml:trace>
  <inkml:trace contextRef="#ctx0" brushRef="#br0" timeOffset="35648">25382 4778 22470,'19'33'-7296,"-14"1"5751,32 16 851,-13-12 511,-2-5 1,-1-1-144,4 4 607,-6-7 0,-1-1-334,-3 0-1815,4 5 1904,-8-17-109,-11-3 221,0-3 294,-18 1 1880,-4-2-143,-24 0-2960,2-2 1,-3-1 1109,7-2 1,-2 0 0,-18 2 0,-2-1-1,13-3 1,0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1:44:05.50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2383 1754 24898,'-6'12'-746,"3"-17"-2995,17-19 4515,-10-11-1694,30-5 1921,-29 2-1573,34-6 925,-25 8 0,0-3-722,5 9 0,0-1 550,3-25 1,-3-1 313,-11 22 1,-2 0-782,7-10 1,-3-1 393,-8 4 1,-2 1-1384,7-17 1241,-6 18 0,-2 2-1244,1 6 420,0-2-16,-12 24 700,9 20 316,-10 26 261,13 9-503,0 16-339,0-18 0,0 1 184,0-9 0,0 4-885,0 15 1,0 8 0,0-6 509,0-8 1,0 0-213,0 10 1,0 7-1,0-8 756,0-14 0,0-2 1,0 13-1,0 0 1,0-19-1,0 1 1</inkml:trace>
  <inkml:trace contextRef="#ctx0" brushRef="#br0" timeOffset="134">2283 2341 24269,'4'3'-2845,"-10"-24"-1293,59 16 6028,-23-26 1,2-4-1091,7 20 1,5 1-385,1-11 0,2-5 0,-2 3-718,0 3 0,2 2 407,6-2 1,6-1 0,-5 3-1,-4 2 1,-1 2 0,-5 2-1,0 1 1,0-1 0</inkml:trace>
  <inkml:trace contextRef="#ctx0" brushRef="#br0" timeOffset="617">4635 1414 24718,'20'0'630,"-3"0"-720,6 0 180,-1 0-90,24 0-90,-4 0-1079,1 0 0,2 0-1080,17 0 2216,-18-1 0,0 2 1,-10 5-1,-1 3 0,1 0 1,0 0-1</inkml:trace>
  <inkml:trace contextRef="#ctx0" brushRef="#br0" timeOffset="1053">5917 1278 26158,'0'-8'-6026,"-11"-4"4005,8 5-323,-8-1 2633,11 25-569,0 12-74,17 14-559,-12 5-117,9-17 1,3 1 501,0 19 252,-4-8 1,0-1 274,3 7-1037,1 8 386,-15-25 629,10-5 128,-11-7 143,8-1-428,-5-10-67,3-1 762,-1-7 1493,6-36-856,-1 11-199,7-35-297,-5 25 0,0 0 194,9-21-158,-2 8 1,1 0 897,4-1-834,-4 15 0,0 4-720,4 9 1388,31 3 5,-21 40-1446,0-7 1,-1 5-144,6 29-382,-6-10 0,0 0-793,-12-12 1,-1 0 1162,17 22 0,1 1 1,-15-19-1,-1-1 1,8 10-1,1 0 0</inkml:trace>
  <inkml:trace contextRef="#ctx0" brushRef="#br0" timeOffset="1220">7833 2036 24373,'-38'21'0</inkml:trace>
  <inkml:trace contextRef="#ctx0" brushRef="#br0" timeOffset="3586">4768 4278 24718,'-22'-16'-4233,"-16"1"3921,32 4-2838,-37-1 3938,23 5-470,-22 1 418,8 4-157,-3 2-490,-3 16 879,8-2 1,-1 3 289,-17 26-146,6-5 0,3 3-876,18-13 0,3 1-190,-10 24 1,3 2-271,16-22 1,2-1-244,-3 10 1,6 1-295,13-6 1,2-1-2042,-4 16 1406,23-13 0,5-3-314,-5 0 1110,13-12 1,3-5 328,3-5 558,4-16 0,1-8 1145,2-13-419,-3-10 1,-3-7 42,-25 13 1,-3-4-534,1-7 1,1-6 0,-4 1-90,-2 0 0,-3-1-218,3-17 1,-2-1-433,-7 15 1,-1 1-368,-2 0 1,-1 0-334,0 1 0,-1 0-20,-1-14 1,-1 0 317,0 19 0,0-1 213,0-15 1,0 4-251,0 7 35,-16-4-388,12 36 213,-13 18 2831,7 49-1712,1-1-148,2 5 1,2 2-127,1-22 0,1 0-65,2 8 1,2 4 0,-1-3 19,-1-2 1,2-2 98,6 15 1,4 1-1257,0-3 0,4-4-922,2-11 1,3-1 1969,9 21 0,2-3 0,-9-27 0,0-3 0,9 7 1,0 0-1</inkml:trace>
  <inkml:trace contextRef="#ctx0" brushRef="#br0" timeOffset="3952">5548 4435 24449,'0'-29'-5936,"-20"3"3253,-5 2 2003,-23 12 1874,11 2-442,-2 27 1131,12-13-840,1 39-1563,2-22 2177,2 25-574,2 7-501,9-11-950,6-7 0,3-1-567,2 4-1334,24 18-308,5-31 1714,1 4-966,18-21 1860,-29-3 461,22-5 627,-3-19 984,-11 14-1202,-11-23 0,-1-5 691,5 6-1197,-14-11 1,-2-3 400,5 1-1329,-9-11-664,0 13-489,0 12-573,0-1 457,-12 20 1420,9 19 223,-10 13-1063,33 26-1133,-15-9 2225,10-10 1,3-1 0,-1 5-1,13 12 1</inkml:trace>
  <inkml:trace contextRef="#ctx0" brushRef="#br0" timeOffset="4333">5835 4397 22830,'1'-7'-4751,"-1"22"2282,1 13 1178,15 24-346,-12-10 1082,24 11-230,-25-23 531,19 4-1408,-19-16 1174,7-5 339,-4-6 33,-4-25 598,4-1 305,-1-45-100,1 16-512,-2 13 0,2-1 189,1-7 1,0 1 163,4-20-225,-3 15 0,1 3 240,2 2-9,4 0-302,-5 29 1065,3 8 734,5 29-2582,-4-4 159,0 10 0,0 3-665,4 9 502,-3-2 1,0 2-663,5 9-284,-2-9 1,0-1-1695,7 5 2573,9 9 0,-6-27 0,0-3 0</inkml:trace>
  <inkml:trace contextRef="#ctx0" brushRef="#br0" timeOffset="4733">6565 3491 22560,'-10'18'-742,"2"1"-235,8 19-1112,0 0 818,16 7-530,-12 5 1187,12 7-296,5 3-116,-12-15 1,1 0 229,1-10 1,2 0 66,7 24 0,-3-1 569,-15-25 0,2 1-198,16 18 1,2-1 416,-12 6-213,2-23 0,0-1 15,-6 4 448,2-3-287,-6-10 592,2-5-501,-3-6-233,-1-5 731,0-30-322,0-17 393,0-15-519,0 11 0,0 1 309,0-12-420,-2 11 0,4 1 408,13 1 449,-11-2-733,26 31 2218,-19 28-2771,6 3 176,-4 11 0,-1 4-926,0 9-801,6 1 1,2 1 1786,4 9 0,-8-18 1,0 0-1,9 11 1</inkml:trace>
  <inkml:trace contextRef="#ctx0" brushRef="#br0" timeOffset="5683">7723 3961 25528,'-16'14'529,"-10"-11"-112,23 30-3406,-10-4 2123,13 13-777,0 4 468,0 12 295,0-12 101,-2-7 0,4 0-1033,17 6-744,-15 10 2296,15-21-1134,-7-4 891,-9 1-412,10-14 510,-13-18-173,0-33 481,0-10 711,0-17-451,0 8 341,0-7 179,0-3-497,10 20 0,0 0 501,-5-19-482,13 18 1,-1 2 561,-13 6-388,24-2 972,-12 29 814,16 28-1643,-8 2-460,1 24-1017,-3 15-148,-5-10 426,-4-4 0,-2 0 11,0 8-159,-4-19 0,0-1-1657,0 7 1629,1-4 219,-1-5 507,1-3-245,-2-10-615,4-6 876,-4-9 671,8-23 1129,-4-12-758,7-12-330,-8 9 0,-1 0 388,6-11-357,-4 7 1,0 0 457,0-2-325,3-10-257,-8 33-1154,8-2 1203,-6 36-1779,14 6 725,-8 15-137,2-8 0,1-1-395,3 11 543,1-6 1,1-1-389,4 5-19,12 9-875,3-14 2326,-8-16-480,24 5 1213,-22-20 567,16-14 792,-24-20-1723,-9 3 1,-2-3 608,-4-25-679,-6 5 1,-1-1-239,-3-3-796,-9 5 1,-1 2-1127,4 10-511,-26-9-397,28 30 631,-11 21 2751,14 23-1466,0 12 163,14 24-189,5-22 257,-1-6 0,0 0-312,2 0 148,16 9-32,-13-16-2298,10-13 3089,5 1 373,-16-15 1147,11-18 737,-17-14-1955,-5-6 1,-2-3 513,-3-17-808,-3 10 0,-1 3-256,-2 6-993,0-18 255,0 34-1141,0 23-526,17 40 325,4 7-443,-1 16 183,22-25 750,-21 2 1344,25-5 0,-6-1 0,3-5 0</inkml:trace>
  <inkml:trace contextRef="#ctx0" brushRef="#br0" timeOffset="5883">9927 3821 24449,'-31'-4'333,"-34"3"-52,41-4-790,-40 21 1602,45 5-1299,-14 22-89,31-7-1215,-10 15-454,40-18-820,0 1 1,3-1 2601,0-15 1,0-1 0,9 9 0,-1-2 0,8-1 0</inkml:trace>
  <inkml:trace contextRef="#ctx0" brushRef="#br0" timeOffset="6034">9547 4804 25348,'-22'14'442,"5"-5"1,8-4-1,5-4 1</inkml:trace>
  <inkml:trace contextRef="#ctx0" brushRef="#br0" timeOffset="6783">13012 3353 22740,'54'0'989,"-6"0"-587,-17-10 0,2 0 741,28 5-768,-25-13 0,2 0-171,3 16 0,4 0-153,5-11 1,4-6-1,-1 3-25,-9 8 1,-1 3 0,3-2 178,15-8 1,3-2 0,3 1-130,-9 4 0,3 1 0,0 0 1,-2 0-49,-9 2 1,-3 1-1,2-1 1,5-1-57,3 0 1,6-2 0,4 0 0,0 0-1,-3 0 1,-4 2-23,2-1 0,-5 0 0,1 1 0,5-1 27,-8 2 1,5-2 0,3 0 0,1-1 0,-1 1 0,-3 1 0,-5 0-3,9-1 1,-7 1 0,2 0-1,6-1 26,-11 2 0,5-1 0,3 0 0,3 0 0,0-1 1,-3 1-1,-3 1 0,-7 1-37,11-2 0,-8 2 1,-1 0-1,7-1 32,-7 1 1,6 0-1,3-2 1,1 1-1,-2 0 1,-4 1-1,-8 1-57,11-1 1,-9 2 0,4-1-13,7-1 1,5-1 0,-1 1 0,-8 1-425,8-2 1,-4 1-173,-3 1 0,4 0 0,-9 2-41,-13 0 0,-5 1 677,8 0 1,-5 0 0,-5 2 0,-6 1 0</inkml:trace>
  <inkml:trace contextRef="#ctx0" brushRef="#br0" timeOffset="7618">19357 1766 24988,'0'-23'-4946,"-21"-7"2064,-2 8 2206,-2-2 337,-13 8 943,33 4-1804,-36 4 2169,23 3-1502,-17 3 2016,13 1 342,2 1-328,3 22-277,8 8-1467,3 12 354,32-1 0,9 0-1391,2 4 1002,-2-16 0,7 3 0,-4-4-311,-10-8 0,0-2 64,21 12 1,-1-1-448,2 1 602,-14-9 0,-2 0 225,-4-1 1121,0 8-766,-22-16-681,-4 5-670,-32-9 672,-3 4 906,-3-5-118,-13 0 1,25-5 0,-23-1 0</inkml:trace>
  <inkml:trace contextRef="#ctx0" brushRef="#br0" timeOffset="7976">20253 1819 22290,'6'0'270,"-2"0"-90,-2 13-3835,0 4 1566,-2 15 933,0-4 330,0 0 207,0-2-978,0 19 91,0-14-181,0 21 2053,0-31-278,0 9-88,0-17 89,0 1-808,0-9 719,9-3 1121,-7-22-909,7-3 608,-1-22-382,-6 6-155,10 16 796,-11-7-927,2 18 318,-3-10-1861,0 6 1338,0 5 0,0 5 0,0 4 1</inkml:trace>
  <inkml:trace contextRef="#ctx0" brushRef="#br0" timeOffset="8400">20442 1769 23459,'-15'-9'-3311,"-7"2"3250,20 0-2992,-16 2 3621,16-1-2462,-15 3 2843,7-1-549,-5 4-594,-4-1 1227,9 21-1072,-11 23 1542,11 4-1834,2-7 1,2-1 1264,3 7-1454,1-7 0,2 1-442,0 8 87,7-9 1,1 0-975,-4 5 1252,3-9 1,2-2-803,5 3 108,-11 5 1003,11-13-406,-6-9 82,-5 0 482,5-11-2954,-5-4 3405,1-2 0,1-17 0,-2-2 0</inkml:trace>
  <inkml:trace contextRef="#ctx0" brushRef="#br0" timeOffset="8934">20518 1691 23099,'-18'-15'-4543,"-16"-2"3873,22 5-844,-26-2 1935,18 9 249,-9 0 40,-9 5 41,8 20-303,-26 10 1394,23 10-1524,8-8 1,2-1 897,2 11-1195,-2 16-419,18-17-578,2-1-566,3-1-322,26 12-811,-20-14 1741,26-8 1,5-3 95,-8 0 474,11-7 0,4-3 189,3-4 389,2-5 0,1-2 879,1-3-249,-7-9 1,-3-6 1891,-7-12-477,7-28-1180,-26 10-620,-1-18-297,-12 23-1100,-1-9 212,-20 7-1290,14 13-518,-35-6 792,35 20-180,-27 2 2110,29 27-209,-8 21 38,28 4-1217,-9-7 0,2-1 258,10 1 1000,1-7 0,1 0 1,-2-2-1,24 6 0</inkml:trace>
  <inkml:trace contextRef="#ctx0" brushRef="#br0" timeOffset="9284">21018 1822 23819,'2'-15'-5049,"0"2"3171,-2 20 597,0 23 458,16 6-667,-12 26 1164,27-29 71,-18 21-1815,5-27 1465,0 4-44,-16-15 287,15-5 450,-11-2 184,6-4 864,-5-3-256,5-26 449,-4 18-605,6-31 0,0-9 287,1 14-339,0-15 0,0-1-424,1 12 1521,4-13-1838,-9 33 586,4-4-185,-6 18 608,5-3 759,-1 5-814,11 21-1282,-4 6-1479,16 27-550,-11-9 2105,-6-14 0,1-2 0,3 7 0,8 8 0</inkml:trace>
  <inkml:trace contextRef="#ctx0" brushRef="#br0" timeOffset="9517">20622 713 22830,'23'-18'927,"-18"3"-3420,44 8 3620,-28 4-570,39 3-427,-25 25-1485,13-3 23,-33 12 0,-3 5 983,15 16 1,-19-14 0,-2 1 0,-1-7-1,1-1 1</inkml:trace>
  <inkml:trace contextRef="#ctx0" brushRef="#br0" timeOffset="10068">22582 1505 26428,'16'-24'-1727,"0"5"1690,-9 9-232,2 31-3050,-8 3 2637,0 12 1,0 3-251,-1 18 744,0-12 1,0 8 0,0-5-611,0-8 0,0 0 402,0 11 0,0 6 0,0-7-293,0-14 1,0-2 61,0 21 1,0-2 1347,0 3-637,0 7-38,0-28 44,0-9 0,0-4-539,0-8 179,-18-20 1218,13-17-1457,-13-6 0,-5-3 216,-3-27-84,3 6 0,1-1 8,8 18 1,3-2 250,0-8 1,2-6-1,3 4-22,3 2 0,4-1 189,3-6 1,3-5 0,-1 5-465,-6 5 1,6 0 775,12 5 0,9-5 1,1 1-1,-5 6 198,-5 1 0,2 2 92,14-4 0,8-2 0,-5 9 1684,7 4-1113,-10 15 1,-1 4 1161,-3 6-478,5 27-1496,-24-1-1712,0 22-117,-10-4 74,3 24-305,-26-13 397,8-8 1,-2-2-1372,-12 4 1585,1-17 0,0-2 1373,8 2 0,-27-6 0,15-3 0</inkml:trace>
  <inkml:trace contextRef="#ctx0" brushRef="#br0" timeOffset="10334">23155 702 21930,'19'0'810,"3"34"-5836,-5-5 3630,-6 14 0,-3 4-9,3 17 1032,-6-19 0,-1 1 83,-1-9 1,0-1 185,-2 2 1,0 0-728,1-1 0,-1 2 16,0 13 0,-2 0 995,1-14 0,0 1 180,0 20 1,0-1-12,0 2-213,0-17 1,0-3 132,0-2-250,13 2-905,-10-23-1778,10-5 2958,-7-22 1,3-13 0,7-20 0</inkml:trace>
  <inkml:trace contextRef="#ctx0" brushRef="#br0" timeOffset="10450">23445 1463 21660,'10'-7'1061,"-2"1"-583,1 24-5064,-2-13 3035,1 28 1,1 8 5,3-11 704,1 16 0,2 0-1025,5-8 1423,9 9 1,-3-23-1,3-1 1</inkml:trace>
  <inkml:trace contextRef="#ctx0" brushRef="#br0" timeOffset="10804">24008 1382 23549,'-17'-26'-6892,"12"4"4120,-33 4 3605,14 9-54,-20 3 303,20 26 203,-10-15-192,23 39-2238,-5-22 2684,3 22-608,12 11-1604,-5-14 47,18-7 1,3 0-1533,-8 1-173,44 7 436,-45-21 815,43-6 466,-30-7 617,21-3 1329,-5-5 614,-6-17 763,-6-10-340,-2-23-1474,-15 7-173,-1 9 0,0 2-1529,-1 0 129,-4-11-528,0 27-390,0 25-548,0 10 789,7 14 1,0 3-939,-3 15 2092,9-9 0,2-2 1,5-1-1,14 8 1</inkml:trace>
  <inkml:trace contextRef="#ctx0" brushRef="#br0" timeOffset="11334">24445 1471 23639,'0'-10'-6385,"-14"4"6442,10 25-848,-10 11 1058,14 13-1238,18 2 260,-9-12 0,0 0-249,12 9-137,-8-5 0,-5-2 691,-5-10-932,5 2 413,-2-40 815,-3-12 480,7-19 145,-4 11 0,0 0 390,6-13-287,1 7 1,0-1 520,5-6-537,0 7 1,1 3 910,0 12-896,15-9 675,-19 33-88,11 16-982,-12 13-1466,10 22-18,-14-5 126,8 12-385,-10-28-225,4 15-339,-4-31-72,2 3 1210,-3-17 3147,4-16-422,-1-10-437,2-9 141,-1-5 134,1 6-143,0 0-164,5-10-153,-6 14-1861,7-4 538,-10 16 233,2 8 988,-3 4 30,-1 6-177,0 21-2238,0-15 879,1 41-803,-2-24-294,-1 9 0,-2 3-730,1 10 1947,-2-8 1,1 0 0,-2 4 0,0 9-1</inkml:trace>
  <inkml:trace contextRef="#ctx0" brushRef="#br0" timeOffset="11570">23798 806 24718,'-2'-29'-6166,"1"0"4023,1 8 1410,22-1 2867,21-4-233,2 10-1095,-10 5 0,-2 2 284,2 5-1208,25 1 842,-24 18-1036,9-12 417,-1 30 1,-12-5 0,10 19 0</inkml:trace>
  <inkml:trace contextRef="#ctx0" brushRef="#br0" timeOffset="11766">24965 313 24449,'29'-13'3089,"-1"5"-2298,-3 3-684,5 5-635,-8 0 117,9 19-1078,-16-15 752,2 38-4473,-12 0 797,-4 13 4058,-11-22 1,0 1-1,4 24 1,-14 4 0</inkml:trace>
  <inkml:trace contextRef="#ctx0" brushRef="#br0" timeOffset="12583">12203 2735 23189,'30'-44'-1248,"-12"8"62,5-3 840,-21 7-1055,24-4 1785,-17 0-966,14-16 991,-15 14-704,3-22-519,-10 29 45,2-6-169,-3 17 665,0 5-919,0 3 602,0 5-127,-14 4 1356,10 25-691,-10 33 135,14 4-1720,-2-5 0,4-1 1565,19 10 0,-19-20 1,1 0-1,18 17 1</inkml:trace>
  <inkml:trace contextRef="#ctx0" brushRef="#br0" timeOffset="12754">12298 3167 24179,'-11'-20'-8392,"26"15"12848,-9-36-7026,52 23 3004,-23-22-269,0 22 1,3 1-1,-2-1 1,0-1-1,3-1 1,1 0-1</inkml:trace>
  <inkml:trace contextRef="#ctx0" brushRef="#br0" timeOffset="13618">16955 1670 23189,'-7'-5'-4420,"0"1"3173,2 2 1623,2 14-1013,19 9-664,-11 8 209,29 17 447,-15-15-1384,13 26 1057,-13-24 54,5 6-429,-15-8 297,3-13 1001,0 6-213,-11-16-7,6-2 671,-4-4 433,0-2 1227,4-22-1221,8-7 764,-1-12-736,20-16 867,-12 23-400,17-19-66,-19 29-67,19 3-728,-21 14 1116,17 23-3225,-17 21 1304,5 9 1,-7 18 0,0-9-1</inkml:trace>
  <inkml:trace contextRef="#ctx0" brushRef="#br0" timeOffset="23420">17987 3386 23999,'0'-30'-6386,"0"-5"4258,0 9 1064,0-5 425,12 7 1440,-10 0-1003,10 2 761,-12-1-2156,0-15 1687,6 14 284,-4-15-299,4 26 570,-6-2-1475,0 25 587,0 17-710,0 5 863,0 25 180,0-24-553,0 11 28,0 1-1649,0-11 2084,0 21 0,0-23 0,0 9 0</inkml:trace>
  <inkml:trace contextRef="#ctx0" brushRef="#br0" timeOffset="23618">17955 3785 22200,'55'1'-1910,"-7"-18"2321,15 13 0,-9-28 1,3 14-1</inkml:trace>
  <inkml:trace contextRef="#ctx0" brushRef="#br0" timeOffset="24451">12572 4445 21750,'9'-28'-3017,"-6"3"491,14 5 4150,-9-11-2045,4 9 543,-1-15-347,-8 18-152,0-9-1102,-3 15 547,0-4 840,-12 62-772,9-22 765,-4 11 1,1 3-1993,6 24 657,0-11 1389,1-16 1,-2-1 0,-6 17 0,-3-1 0</inkml:trace>
  <inkml:trace contextRef="#ctx0" brushRef="#br0" timeOffset="24590">12543 4987 22650,'34'-16'2495,"0"12"-2598,1-25-229,3 26-421,5-24 918,6 23 1,4-27-1,3 11 1</inkml:trace>
  <inkml:trace contextRef="#ctx0" brushRef="#br0" timeOffset="27684">12752 2437 21750,'21'-12'1770,"10"9"-1841,-10-20-570,8 21 705,2-15 433,-6 15-576,1-12 383,2 12-175,0-13-43,2 9 118,1-6 699,18 0-670,-12 2-260,13-2 361,-14 4-379,0-1 386,2 2-499,16-5 275,-12 4-284,-7 1 1,0 0 50,6-1 62,2-1 1,2 1-33,0-1 48,1 0 0,-1 0-39,0 1 69,-7 0 1,1 1-26,6-1 32,-6-1 0,0 1 31,7-1-30,-8 2 0,0-1 3,5 0-90,13-2 113,-5 2-144,-12 2 97,26-3-74,-31 5-118,26-1-1,-27 3-41,11 1-53,-14-1 60,0 2-80,1 0 84,15 0-23,-10-1 105,29 0 15,-26 0 57,14-1 94,-16 1-2,1-1 191,1 0-220,15 0 190,-12 0-96,24-1-98,-26 2 38,22 0-42,-28 1-48,11 0 70,-16 0-89,0 0 23,0 0-22,13 0 23,-10 0-58,22 0 187,-26 0-51,20 0 0,-22 0 0,7 0 0,-2 0 0,-7 0 0,16 0 0,-17 0 0,13 0 0,-16 0 0,10 0-540,-14 0 540,8 0 0,-11 0 0,1 0 0</inkml:trace>
  <inkml:trace contextRef="#ctx0" brushRef="#br0" timeOffset="34650">17318 3912 22110,'-13'27'-2772,"2"-11"2645,-8 16-272,5-18 900,-16 30-605,10-21 400,-19 17-46,13-16-308,-19 16 894,14-16-326,-9 6 341,11-10-453,-2-1 435,1-1-223,-20 9-23,11-7-339,5-2 1,0 0 232,-10 4-288,7-5 0,0 0 248,-9 2-30,-15 6-83,-1-7-178,12-2-122,8-5 0,0 0-70,-9 1-3,6-2 0,0-1-148,-9 1 54,18-3 0,-1 0-67,-2-2 1,1 0-110,-22 3 279,7-3 0,1 0-336,-11 0 335,9-1 0,0-1-119,-10-1-19,10-1 0,-1-1-77,-10 1 63,23-1 1,1 0 128,-17 0-86,-1 0 52,0-14-117,16 13 1,0-1-36,12-10 1,-2-2-42,-23 8 1,0 1 98,-7-9-27,-1 0 0,1 3-131,2 7 171,5-8 0,3 0-169,7 6 296,9 0 0,2 0 119,-4 1 102,-21 1-145,28 4 10,-5-2-925,7 2 428,10 0 722,-2 0 0,10 13 0,3 4 0</inkml:trace>
  <inkml:trace contextRef="#ctx0" brushRef="#br0" timeOffset="35058">14623 4172 22290,'0'-4'-5846,"0"1"3807,-13 1 3624,10 0-1921,-19 1 1438,7 1-325,-5 0-115,-5 0-662,2 17 1812,-4-13 98,-21 40-1648,9-26 505,13 1 0,-2 2-607,-2-1 0,1 0 141,-16 10-152,7-3 1,1 0 98,-3 3-264,10-6 0,2 0-198,0 4 55,-4 13-527,20-17-356,3 4-193,8 1-651,1-8-1487,27 18 3038,8-17 1,17 7-1,-1-9 1</inkml:trace>
  <inkml:trace contextRef="#ctx0" brushRef="#br0" timeOffset="36433">14598 5672 23009,'-4'-10'-8401,"-1"2"5967,2 0 814,-2 2 1257,2 0-332,-1 2 863,3 18 131,0 16-1801,1 12 2186,0 12-227,0-3-151,0-9 1,0 2-203,0-9 1,0 1 192,0 25 1,0-1-246,0-23 0,0-2-132,0 10 0,0-2-105,0 13 275,0-5-90,0-5 180,0 4-180,0-18 90,0 5-720,0-26 540,0-25 90,0-18-180,0-34 180,18 11 321,-2 10 1,3 1 493,19 1-166,-8 8 0,-1 4 857,2 15 640,21 3-41,-25 13-508,13 17-813,-22 11-1759,0 9-356,-12 19-368,-4-22 189,-20 24-55,14-26-260,-34 17 866,13-24 1012,1 4 364,-14-14 295,33-4 1,-28-1 0,14-3 0</inkml:trace>
  <inkml:trace contextRef="#ctx0" brushRef="#br0" timeOffset="36750">15190 6369 21930,'26'12'-2644,"1"-2"1910,0-10 1871,0 0-509,-2 0-209,12-17 628,-9-6-799,9-11-212,-13-2 386,-1 7-34,-4-3-561,1-16-659,-11 12 270,0-22-1318,-9 27 212,-20-13-692,15 24 730,-29-1 774,17 14 666,-14 3 782,14 27 150,-9-3 785,16 37-1224,-4-17 290,7 6 1,7 2-456,17 3-1844,-4-1 1,3-2 1444,21-6 0,8 8 0,-10-21 0</inkml:trace>
  <inkml:trace contextRef="#ctx0" brushRef="#br0" timeOffset="37124">15938 6461 22290,'0'-35'-6116,"16"2"6417,-12-3-1436,31 2 2699,-8-27-1564,10 10 162,-17 16 0,-3-1-154,8-20-781,-2-1 1506,-2-3-757,-11 15 1,-2 0 219,-2 10 0,-2-1-646,1-22 1,-3 1-31,-2-9-22,-8 16 0,-5 2-904,-10-1 671,4 16 1,-4 3-167,-16 10 982,4 17 1010,14 23 305,-4 18-362,22 6-675,-15 7 841,16 9-585,-5 6-455,6-31 1,2 2-433,-2-1 1,2 1-574,6 18 1,4-1-174,0-13 1,3 0 254,0 3 0,2 3 1,0-4-80,3-6 0,1 0-1099,9 19 0,-1-1 1888,-10-26 1,1-2 0,6 6 0,1-2 0,11 6 0</inkml:trace>
  <inkml:trace contextRef="#ctx0" brushRef="#br0" timeOffset="37600">16687 6174 22650,'0'-6'-6386,"0"1"4258,0 2 973,0-3 607,0 2 32,16-8 2322,-12 6-1117,40-9-80,-36 9 1138,34-5 529,-28 7-146,9-3 95,-11 2 192,-5-7-3167,-7 4-252,0-5-1113,-18-3 640,13 5-1442,-29-3 1645,9 10 354,-21 2 79,10 18 2070,-14 7 934,33 19-1440,-13 6 182,29-9-21,-4 9-1537,23-19-1038,4 13-323,0-20 1064,9-4 0,-3-2-626,-17-4 836,49 3 933,-41-13 1396,9-1-63,-2-16 1067,-11-4-658,-3 1-1205,-5-19-862,-5 8 346,-1-9-1554,-1-10-677,0 22-1158,-21-11-252,16 19 3161,-34-1 1,35 10 0,-14 2 0</inkml:trace>
  <inkml:trace contextRef="#ctx0" brushRef="#br0" timeOffset="38056">17112 5976 21660,'20'48'-9133,"-14"-7"7257,31 0 1374,-32-7-145,29 1 592,-14 12-799,1-10 538,6 12-1785,-19-25 2094,3 0-517,-5-14-237,-6-21 828,0-32-373,0-1 1163,0-22-324,0 20 332,0-2 9,0-2-101,20-12 559,-14 17-1027,12 16 0,1 2 1045,-15 5-628,23 4 1197,-14 14 218,1 21-2273,6-13 1328,-12 34-2209,15-1 130,-9 10-3,-1-11 1,0 0-163,2 10-882,1-9 1,1 0 1332,6 2 0,11 6 0,-6-22 0</inkml:trace>
  <inkml:trace contextRef="#ctx0" brushRef="#br0" timeOffset="38500">18057 5867 22560,'-31'21'1394,"3"-2"-987,12 22-2656,6-6 803,10-6-337,0-3 509,0-9 319,24-3-151,-18-2-1385,42-5 1906,-17-2 1151,10-5 461,-1 0 660,-17-16 214,0 12 36,-12-30-1812,10 29 2750,-18-35-3596,14 23 1410,-16-19-1675,5 10 309,-6-8-1315,0 9-125,0-2 1502,-17 12-1088,12 24 2448,-12 16-1212,17 17 476,0-4 1,0 3-389,0 16 388,-1-14 0,0 7 0,3-6-139,7-8 0,0 0 40,-8 32 0,3-3-248,27-12-406,-29-14 1,-1-2-359,12-5 215,-13 7-1092,0-26 1053,-19-2 1802,0-27-1004,-4-14 1,9-10 0,14-5 0</inkml:trace>
  <inkml:trace contextRef="#ctx0" brushRef="#br0" timeOffset="38783">18645 5702 23819,'-23'-3'-1003,"4"1"599,9 1 360,7 16-1717,12 4-686,-4 11 1048,28-2 760,-30-3-1221,25 1 677,-24 1-396,21 1 133,-22 1 933,7 9 706,-10-9 210,0 24-861,-21-29 403,-2 15-286,-3-26 968,-13 0 0,34-9 0,-16-2 0</inkml:trace>
  <inkml:trace contextRef="#ctx0" brushRef="#br0" timeOffset="39083">18843 4899 23639,'0'-24'-6475,"0"0"4346,18-3 3382,-13 3-2157,37-1 2177,-18 3-1431,9 6 1,2 2 468,12-5 1,16-3-1,-20 11 1</inkml:trace>
  <inkml:trace contextRef="#ctx0" brushRef="#br0" timeOffset="39300">19127 4991 22290,'-7'38'-4055,"2"-7"2599,5 30-44,20-19 640,-18-4 0,1 1 173,33 12 214,-25 3 0,-2 1 39,10 2-1755,-1-1 0,-2-2 2005,-6-5 1,2-16 0,0-2 0,2 10 0</inkml:trace>
  <inkml:trace contextRef="#ctx0" brushRef="#br0" timeOffset="39600">19733 5386 24179,'-20'-5'-2019,"4"0"1210,1 3 1175,-3 21-45,0 6-376,-4 12-352,20 12-789,-5-19 156,30 8-485,-17-14 7,48-5 1043,-27-8 237,10-2 1,3-2 275,12-5 237,12-3 0,0-7 1470,-8-17-819,-5 9 1,-6-5 1735,-22-17-1241,-9-10-1985,-8 10-787,-18 7 0,-5 1-1527,-9-3 2705,0 12 1,-4 5 0,-21 4 0,-4 4 0</inkml:trace>
  <inkml:trace contextRef="#ctx0" brushRef="#br0" timeOffset="43767">15987 1727 21210,'25'0'0,"0"0"180,-2 0-90,0 14-1742,-4-10 1626,-1 19-1742,-2-20 2038,-2 20-2189,0-10 593,-4 12-981,1-4 153,-3 16 1343,-4-4-76,-2-1 0,-1 2 123,-1 13 598,-12-14 0,0 0 0,5 19 0,-17 2 0</inkml:trace>
  <inkml:trace contextRef="#ctx0" brushRef="#br0" timeOffset="46283">11493 722 23909,'0'-13'-5036,"0"1"3087,0 4 885,0 0 425,0 2 303,0 21-58,0 9 256,0 15-1458,14 7 1009,-10-4 425,22 9-391,-23 4 448,21 5-194,-15-15 1,-2 0 122,0-11 0,2 1-82,7 21 1,-1-1-265,-5 6 15,2-23 0,1 0-1936,-1 25 1628,-3-17 785,-3 6 1,-3-23-1,-3-3 1</inkml:trace>
  <inkml:trace contextRef="#ctx0" brushRef="#br0" timeOffset="46652">11700 1151 21750,'0'-31'-6026,"0"4"3898,17 14 4696,-13 1-2797,13 4 2266,-3 0-886,0 5-223,15 17-1837,-9-10 2101,0 34-1710,2-2-1679,-5 10 1512,-2-10 1,-1-1-2241,3 10 181,5 15 123,-2-5 980,-5-14 1268,-2-10 0,0 0 1,1-1-1,6 9 1</inkml:trace>
  <inkml:trace contextRef="#ctx0" brushRef="#br0" timeOffset="47084">12382 1154 23459,'0'-11'-5126,"0"0"3087,-17-3 1455,12 6-1101,-12-2 1933,6 8 816,8 15-1088,-8 7-518,11 11 452,0 12 180,0-13-375,0 29 812,17-30-1579,-12 17-297,24-32 1611,-27 2-1872,22-12 3031,-15-2-447,10-33 60,-8 23 901,-2-56-1311,-4 46 196,-1-26-1375,-2 18 1015,-1 8-1549,-1 23-514,33 23-307,-25 12 144,17-17 1,0-1 1684,-20 4 1,32 1 0,-13-1 0</inkml:trace>
  <inkml:trace contextRef="#ctx0" brushRef="#br0" timeOffset="47386">12932 1025 22650,'-25'-8'-2272,"19"0"-1686,-41 6 5418,23 1-615,-12 1-146,8 19 166,12 4-942,7 12-1032,3 12 394,6-16 886,25 28-2379,9-24 1507,-2-4 0,2-1-622,18 4 519,-25-12 1,-1 0-153,20 12 891,-15-8 884,8 6-484,-26-17 250,-2 2-1095,-11-10-482,-28 6 1799,-10-8-496,1 1 0,-1 0 0,-24-3 0,-3 1 0</inkml:trace>
  <inkml:trace contextRef="#ctx0" brushRef="#br0" timeOffset="47934">13375 743 22830,'-11'-10'-5950,"2"3"4398,9 18 190,16 14 36,-12 9 559,27 8 193,-14 17-170,1-11-421,-3-15 1,-3 1 307,-8 12 423,18 1-174,-20-2 919,15-3-894,-15-3 824,11-5-272,-9 6 565,2-14 87,-2 6-900,-3-22 541,-1-15 25,-17-16 115,13-10-652,-26-25 424,27 14-254,-9 0 0,-1-2 64,10-15 90,-3 19 1,-1-1-165,3-1 1,1 1-156,1-22 249,-4 15 1,1 2 26,4 0 443,-3-10-333,4 33 497,0 3-277,14 14 2226,8 4-619,-4 17-1605,16-11 1243,-21 32-2206,14-18 1228,-8 20-1220,2-6-626,8 20-2429,-7-13 3101,7 11 1,-8-20-1,0-3 1</inkml:trace>
  <inkml:trace contextRef="#ctx0" brushRef="#br0" timeOffset="48316">13935 631 23369,'-15'-6'-2931,"11"18"1259,-27 14 3033,26 7-2900,-26 21 1529,14-19-105,-8 25-47,2-27-220,10 7-300,-2-12 764,9-10-2364,0 0 2495,5-28-1465,18-12 1655,-13-29-910,33 4 508,-26 12 0,-2 0-59,16-6 54,-10 10 1,-2 0 808,-2 3-231,11-3 1130,-5 22-761,0 2 1264,-2 29-3562,9 8 669,-8 12-113,3 1 1,0 1-664,0 9 748,0 2 1,-1 1-1379,-1 0-189,-2-9 0,0-1 1691,6 3 1,-8-18 0,1-1 0,8 8 0</inkml:trace>
  <inkml:trace contextRef="#ctx0" brushRef="#br0" timeOffset="48702">14508 910 23459,'-14'-9'-4123,"10"1"-489,-27 4 6285,9 2-597,-14 2-64,8 16 197,5-11-287,10 29-1818,1-30 2573,6 35-663,2-21-1884,4 30-505,0-19-222,21 16-1129,-15-21 69,31 8 1900,-15-22-855,15 0 2390,0-10 415,-5-20 765,-13-8-468,-3-27 320,-15 9-505,4-14-1168,-5 27-970,0-6-310,0 19-454,0 2-451,-12 10 1472,9 15 855,-10 17 513,28 24-1547,-11-4-36,8-11 1,4 0-1007,1 8 1700,-2-7 1,2-1 0,10 1-1,0 10 1</inkml:trace>
  <inkml:trace contextRef="#ctx0" brushRef="#br0" timeOffset="49100">14795 800 21660,'0'36'-6295,"0"9"4166,16-8-298,-13 6 1779,13-12-301,0 0 254,-13 0 507,13-2-1914,-3-3 1492,-10-3 706,17 2 932,-17-10-1121,9-3 628,-11-34 142,7-31-160,-4-5-133,1 11 0,1 1 470,3-3-546,-2 10 1,0 1 68,1-1 309,3-3-249,0 22 620,-3 11-8,7 3 1057,-6 22-2859,4-12 1436,-2 36-1562,-1-20-11,1 24-83,6 8-602,-4-9 246,-1-8 0,1 0-2547,3 3 3881,4 7 0,-3-22 0,0-3 0</inkml:trace>
  <inkml:trace contextRef="#ctx0" brushRef="#br0" timeOffset="49536">15352 750 22560,'-14'-5'-2630,"11"16"760,-10 8 2231,13 20-1998,18-7-108,-13 2 706,29-10 905,-30 0-1871,30-3 1571,-18 0-342,28-2 349,-17-8 1229,19-3 871,-23-8 188,13-21-224,-21 16 1024,2-37-2319,-12 23 406,-2-21-1112,-2 8 236,-1-17-829,0 14-460,-16-19-1174,12 29-152,-13-8 1514,17 38 600,0 11 475,0 19 109,16 6-564,6 19 1,-2-11 559,7-3 0,-1 0-113,-6 10 184,4-19 1,1-2-310,1 12-181,-3-4-43,0-6 1264,-7-5 200,0-6-485,-6-7-673,-3-1-431,-4-8-731,-32-3 2745,3-5-568,-30-2-312,6 0 0,-9 0 0,-5 0 0</inkml:trace>
  <inkml:trace contextRef="#ctx0" brushRef="#br0" timeOffset="58508">3215 7888 22830,'-16'63'-1503,"1"-1"1,6-22 0,0 1 959,-2 15 0,-2 7 0,3-1 179,3-7 0,0-1 0,3-2 51,2-7 1,2-1-1,0 3 51,3 18 0,2 4 0,2-6-76,4-7 1,2-5 296,-1 4 0,2-3-806,2-16 1,-4-7-309,-9-10 500,7-4-45,-31-50 470,-1 1 1,-1-5-29,7-2 1,1-5 112,-4 1 1,-3-5-1,4-3 143,7 2 1,4-4-1,2-1 1,-2 4 112,-2-1 0,0 4 0,1-4-5,1 0 1,0-4 0,1 2 0,2 8-48,1 3 0,6 4 266,20-21 0,5 2 204,-16 23 0,3 3 85,14-5 0,7-1 0,0 10 723,-2 13 0,-1 8-131,1 1 1,-1 6-376,1 13 1,-6 8-267,-6 25-1004,2 9-625,-13-4 580,-8 2 1,-1 2-181,0-19 1,-1 1 12,-6 9 0,-2 6 0,-4-7-540,-1-11 0,-4-1-304,-10 22 1,-3-1 1620,7-24 1,0-1 0,-1 7 0,1-1 0,-8 7 0</inkml:trace>
  <inkml:trace contextRef="#ctx0" brushRef="#br0" timeOffset="58850">3837 8530 22290,'2'24'-6570,"1"3"4320,-3-4 1532,0 4 233,0-3 162,0 18 92,0-7 58,0 28-1423,-13-25 2444,10 26-502,-10-29 327,6 18-314,5-27 144,-5 3 253,7-14-846,0-23 0,0-14-533,0-18 110,-2-9 1,4-2-651,12-10 524,-6-2 0,1 1 738,17 2 0,-13 23 0,-1 1 0,9-10 0</inkml:trace>
  <inkml:trace contextRef="#ctx0" brushRef="#br0" timeOffset="59200">4790 8506 24629,'-24'-11'-3223,"-13"8"4054,9-8-1735,-10 11 1599,-3 0-231,8 0-133,-1 16 544,-1-13-645,12 23 1,2 4 420,-10-5-766,13 12 1,5 2-8,2 1-1049,6 23-288,30-28-321,-19 4-747,48-19 1272,-30-4 510,28-9 751,4-2 771,-15-5 304,18-15 969,-39-9-490,11-21-170,-28 5-2432,6 0-233,-30-1-1190,-10 14 1233,2 8 1,-2 3 1080,-18-3 1,-2 9 0,17 3 0</inkml:trace>
  <inkml:trace contextRef="#ctx0" brushRef="#br0" timeOffset="60004">5395 8515 22920,'-50'0'269,"24"19"235,-25-14-268,32 36-1564,-23-24 2339,27 21-1935,-13-9 784,25 0-1114,-13 0 736,16 8-1391,0-11 210,24 11 274,11-21 496,-2-6 0,2-2 1145,22-4-432,2-1 1208,-18-21 191,-1 13 457,-4-38-526,7 2 648,-14-14-1724,-10 10 0,-4-1-653,-4-17 246,-5 3 0,-2-2-258,-4 23 0,0-1-180,1-12 1,-2-2 155,-9-2 0,-1 3-82,9 14 0,-1 0-323,-17-20 0,0 4-564,16 2 715,-25-6 153,26 72 896,-2 16 1,0 8-25,4 1 0,2 5-142,4 6 1,2 6 0,0-5 38,1-5 0,2-1-17,1 4 1,3 5-1,-3-5 123,-3-5 0,0-2-267,6 11 1,1-1 184,-5-7 1,1-4-926,17 19 526,-10-18 1,-1-2-112,5-2 353,15 9 318,-16-29 528,7-3 321,-10-12 575,1-2 485,0-17 223,6-11-287,-6-10-320,8-22-295,-14 22-833,2-21-888,-8 30-746,-3-7-329,-1 26 209,-2 20-429,3-6 505,0 37 170,3-23-562,1 21 575,2-9-102,3 1-910,12 8 266,-3-12 773,24 3 1039,-14-21 676,28-3 1044,-22-6 560,9-22 1927,-7-8-1671,-14-10-415,5-15-513,-21 22-547,-2-23-1908,-7 27-867,-19-12-736,13 22-384,-27 3 1565,28 28 624,-11 15 431,15 29-491,0-6-175,0 6-240,18-15 61,-13 0 410,35-3 349,-4 8 1,11-17 0,4 5-1</inkml:trace>
  <inkml:trace contextRef="#ctx0" brushRef="#br0" timeOffset="60217">6972 8541 23819,'-25'-24'-5547,"-13"4"4879,12 3 123,-19 9 1447,1 20 959,8 17-1103,16 12-1010,9 3-865,11 11 1110,20-13-790,-4-7 1,4-2-901,28 2 725,-8-13 1,2-4-746,13 1 1689,-5-12 1,1-6 0,9-10 0,-20-1 0,-1 0 0</inkml:trace>
  <inkml:trace contextRef="#ctx0" brushRef="#br0" timeOffset="60456">7483 7993 23819,'-23'-49'-8552,"5"5"5380,1 11 1857,12 8 895,-12 10 847,3 7 431,10 26-219,-11 22-1548,15 13 1213,0-6 1,0 3 51,-1-17 0,2 1-147,5 29 0,5 0-252,0-25 0,1-2-248,-3 14 0,3-2-401,9-17 1,-2-2 25,-13 28-296,33-6 759,-18 9-825,1-18-710,5 9 732,-18-29 1004,3-2 1,-6-15-1,-6-3 1</inkml:trace>
  <inkml:trace contextRef="#ctx0" brushRef="#br0" timeOffset="60583">7293 8467 22650,'-20'-53'-9086,"8"15"6393,4-19 2100,30 29 2626,22-12-175,12 22-850,-20 8 0,0 1 217,23 2-1085,3 4 1116,1 2-765,-2 1 0,-2 13 0,-2 5 0</inkml:trace>
  <inkml:trace contextRef="#ctx0" brushRef="#br0" timeOffset="60744">8280 8477 25978,'0'5'-2129,"0"-2"1,0-1-1</inkml:trace>
  <inkml:trace contextRef="#ctx0" brushRef="#br0" timeOffset="67184">2615 10757 22470,'-13'-6'-2286,"3"1"1736,3-5-1982,2 4 1388,-4-3 656,2 4 553,5 2-797,-1-1-1192,3 2 879,-1 0 174,-2 1 2156,-1 1 483,0 0-206,-2 0-316,4 15-584,-4 14-14,4 11-474,-2 12 11,2-14 0,0 1-1111,0 27 151,1-5 1,-1 2 35,2-24 0,0 0-61,0 26 1,0 0 660,0-27 0,0-2-66,0 9 0,0 0 195,0-5 1,0-4-123,0 19 89,0-19 0,0-1 85,0-3-700,0 0 571,0-39-453,-13-35-242,-2-8 389,2-3 0,1-1 134,5 20 1,0-1 191,3-8 1,2-4 0,0 3 44,2 0 1,0 1 24,0-14 1,0 0-4,0 16 0,0 2-61,-1 1 0,2 0 491,8 2 1,2 0 93,1-11 1,3 1 77,3 14 1,3 1-3,6-15 0,1 2 481,8 4-312,-5 14 0,1 4 1109,4 5 365,8 3-317,-16 12-733,-5 2-374,-3 23-1843,3 7-311,-9 13-832,0 17-75,-10-20 1200,-13 3 1,-2 1-740,5 3 629,-22-3 0,-4-1-68,6-5 1557,-2-13 0,-2-3 0,-5 4 0,1-3 0</inkml:trace>
  <inkml:trace contextRef="#ctx0" brushRef="#br0" timeOffset="68234">3252 10561 23549,'0'12'-6385,"0"10"4256,0 16 1065,20 5-561,-15-8 995,27 3 379,-14 16-461,-1-13-332,1-11 0,0-1 659,-5-1-272,18 5 682,-14-17 732,0-3-228,0-5 312,0-2 771,2-4 293,2-2 76,12-19 652,-7 14-1661,0-26 1,-2-5 39,-1 9-570,-3-12 0,-2-1-276,-7 7-503,3-15-611,-9 26-424,0-6-316,-3 21 283,1-1 954,1 22-1299,1 6 485,9 18 5,-2-6-1254,14 12 324,-6-18 2114,6 7 0,-2-16 0,0 0 0</inkml:trace>
  <inkml:trace contextRef="#ctx0" brushRef="#br0" timeOffset="68704">4167 10041 22200,'-9'22'-3433,"3"8"1390,6 14 219,0 3 820,0-6 274,0 2 209,0 4 130,0 0-1205,0 1 880,0-2 293,17 17-116,-12-15 315,10-12 0,0-1-392,-13 3 554,18 13-643,-18-27 1363,5 4-1250,-7-19 592,0-18 449,0-14-1,0-11 258,0-1-644,0 8 643,21-12 400,6 11 839,25-3 53,-11 15 229,12 8-269,-22 19-1008,7-7 537,-14 34-1876,-5-18-532,-1 22-1309,-3 7-276,-7-12-236,-1 25 749,-6-29 1002,-18 8 458,13-17 1008,-31-3 498,30-4-1121,-34-4 811,34-4 0,-41-5 0,15-2 0</inkml:trace>
  <inkml:trace contextRef="#ctx0" brushRef="#br0" timeOffset="69250">4950 10791 22290,'23'0'90,"12"-19"1168,-10-7-1704,18-26-23,-20 8-408,6-4 334,-12 11-50,-4-2-386,-3 0 133,-6-17-923,-1 12 1175,-1 9 1,-4 2-885,-20-4 11,16-11 111,-34 28 1180,36 0-965,-27 15 2030,28 18-669,-20 18 999,21 8-1053,-4-1 0,1 0 491,5 15-546,0-3 1,0 0-794,0 12 911,-1-24 1,2 1-993,7-3 0,4-3-244,8 14 71,-1-11 0,1-3 342,10 2-2,10 10 262,-12-25-35,22 1 992,-18-15 661,11-2 713,-2-26 851,-10 17 13,13-35-695,-22 15-155,5-15-1128,-16 15-1076,-2-2-374,-6 24 730,0-8-1650,1 26-917,4 4 129,-1 0 134,4 16-56,-1-19-6,2 15 1936,-1-10 1,4-3 0,-1-1 0</inkml:trace>
  <inkml:trace contextRef="#ctx0" brushRef="#br0" timeOffset="69417">5670 10353 22110,'-11'16'-2426,"21"5"0,-6 1 0,15-4 1</inkml:trace>
  <inkml:trace contextRef="#ctx0" brushRef="#br0" timeOffset="69633">6307 10547 23279,'-41'-12'-1696,"-1"2"1275,-5 29 2573,4 6-1342,17 12-1267,-4 0 266,27-4-1220,-10-1 574,13 20-268,20-14-440,-2-4 1,4-3-2051,31 1 3392,-20-11 0,2-2 0,26-2 0,-28-9 0,0 0 0</inkml:trace>
  <inkml:trace contextRef="#ctx0" brushRef="#br0" timeOffset="70867">7370 10754 23369,'42'-41'562,"-17"6"-1287,11-5 689,-21 7-839,15-3 978,-8-3-554,-4-2 160,-1 0-73,-3 1-80,-1-15-323,-7 16-347,-1-17 359,-5 31-762,0-1 414,0 17 290,-12 73 324,9-25 341,-4 24 0,1 4-9,6-32 1,0-2 9,-2 14 0,4 0-39,8-13 0,1-1-605,-6 32 346,12-34 0,1 0-447,-9 10 0,-2 0-448,10 18 608,-4-14 0,-2-2-40,-8 3 358,8 20 368,-11-34 747,0 6-81,-25-16 2413,-2-8-203,-24-3-165,4-8-497,21-23-1617,-11 15 1108,25-47-2108,-5 31 163,19-19 0,6-3-1052,-3-3-81,27-1 1,8-1-59,-4-5 1463,5 17 0,4 2 1,-16 8-1,-1 2 1,2-1-1,1 0 1</inkml:trace>
  <inkml:trace contextRef="#ctx0" brushRef="#br0" timeOffset="71583">8338 10230 22830,'-35'0'0,"14"20"-86,7 7-1247,5 12-154,7 1 4,-7-7 888,9 17-367,0-10 30,10-8 1,1 1-1209,-6 3 209,37 8 1116,-18-8 55,2-12 449,23 5 73,-30-20 571,37-1 1176,-28-8 588,16-23 382,-18-10-1110,2-14-483,-16 13 0,-1 0-202,2-11-259,-5 8 0,-1 0-769,-3-3-861,-1-14-325,-2 31-521,-1 29 758,0 37 388,0 10 562,10-14 0,0-1-678,-5 2 516,31 8 63,-33-19 75,29-5 545,-28-1-715,39-7 1244,-27-7-338,33-3 1528,-26-6-55,10-24 235,-13 18 324,2-44-1949,-4 27 1264,-1-24-1722,-4 10 427,0 2-951,-4-10-673,-2 14-305,-3-2-492,-3 16 1386,-1 29-654,0 6 566,18 30-583,-13-12 387,28 11 246,-29-22-173,27 4 165,-10-10 582,7-10 885,9-1 336,-16-8 1151,15-21 30,-16 15-897,-2-24 0,-2-4 86,-2 14-312,7-34-664,-17 30-1300,0 12 291,-4 22-1160,1 18-417,16 29-764,-13-14 59,29 13-270,-6-27 2976,8 6 1,8-23 0,-9-4 0</inkml:trace>
  <inkml:trace contextRef="#ctx0" brushRef="#br0" timeOffset="71833">9930 10187 23189,'-23'-22'-5216,"17"2"1542,-40 7 4945,30 2-1486,-21 6 1403,13 3-366,2 2 86,-6 20-653,10 13 668,2 27 127,12-4-1452,2-17 1,4-1-192,21 8-1344,-17 12 882,27-33 0,4-4-47,-6 9-101,14-8 1,4-5 549,3-6 394,-7-5 1,1-2 993,7-4-198,14 0 1,-25-20 0,-1-6-1</inkml:trace>
  <inkml:trace contextRef="#ctx0" brushRef="#br0" timeOffset="72040">10398 9873 22650,'-14'-5'-2067,"10"26"-15,-20 32 1866,22 4-415,-3-18 1,1 0-108,4 11-36,0 1 194,0 0-1017,17-2 7,-13-2 1058,13-1-2154,-2 9 1312,-11-15-380,23 15 1591,-24-28 1,10 1 0,-13-13-1</inkml:trace>
  <inkml:trace contextRef="#ctx0" brushRef="#br0" timeOffset="72200">10255 10315 22920,'0'-24'-6386,"0"2"4257,0 1 1155,0 3 246,27-4 2704,6 9-1333,7 5 0,3 2-109,15 2-1151,-11 2 1,-1 2 931,1 15 0,15-11 1,-18 11-1</inkml:trace>
  <inkml:trace contextRef="#ctx0" brushRef="#br0" timeOffset="72350">10973 10361 22560,'0'17'-6206,"0"7"4078,0-5 1153,-12 8 1604,9-12-625,-10 5 621,13-10-1732,0 2-1209,0-5 1416,19-2 1155,-15 0 1,15-3 0,-19-1 0</inkml:trace>
  <inkml:trace contextRef="#ctx0" brushRef="#br0" timeOffset="72506">10973 9914 23549,'-13'-30'-9124,"3"4"5946,10 5 2971,-7 4-1605,5 9 644,-6 21 1392,28-8-293,-16 40 1,33-23 0,-16 22 0</inkml:trace>
  <inkml:trace contextRef="#ctx0" brushRef="#br0" timeOffset="72833">11395 10284 24718,'-21'-18'-4647,"16"-9"1299,-33 24 5312,18-9-2223,-10 27 2271,12 10-1673,8 9-766,10 4-1079,0 7 1341,23-11 221,8 18-1924,14-25 1768,3 1-1550,-10-18 1643,6-1 562,1-8 1090,1 3-204,1-4 474,-3-16 853,13-4-1040,-18 1-950,-14-5 1,-3 0-473,-4 4-169,-5-42-1370,-11 29-75,-25-10-808,17 14-974,-43 3 551,29 3-1380,-39-1 2237,25 11 1599,2-1 0,3 12 0,8 0 1</inkml:trace>
  <inkml:trace contextRef="#ctx0" brushRef="#br0" timeOffset="73165">11950 10152 22650,'23'57'-8707,"-3"-12"7207,-8-11 0,-2-1 240,0-5 314,18 29 453,-22-48 555,12 2 764,-9-11-826,17-25 2308,-8-9-1120,2 2 0,0-3 878,3-20-866,1 13 0,1 2 1121,4-6-976,2 0-719,-9 49-844,-12 2-982,0 24 0,-2 8-1685,5-2 1005,-4 2 0,-1 3 1551,4 15 0,1-1 0,0 3 0</inkml:trace>
  <inkml:trace contextRef="#ctx0" brushRef="#br0" timeOffset="75400">13965 9750 23279,'-20'-14'-3896,"-14"-4"2801,29 3-1612,-28-1 3038,29 7-2048,-32 4 2833,19 2-299,-18 2-852,-20 19 1832,20 14-1245,7-13 1,2 4 1695,0 28-2062,6-8 1479,5 4-2357,7 2-215,3 1-482,5 0-829,26-3-106,-1-3 237,27-5 1325,-16-15 0,1-1 309,-7-7 0,3-1-41,24 3 0,1-3 604,-23-8 0,0-3 157,12 0 1,0-1 0,13-3-1,1 0 1</inkml:trace>
  <inkml:trace contextRef="#ctx0" brushRef="#br0" timeOffset="75765">14545 10061 23189,'2'-27'-4851,"-1"3"3491,-1 1 215,0 2 584,-24-3-38,-1 10 945,-28 0 303,17 13-660,0 1 1472,5 15 575,17 6-858,-12 20 104,24-6-1302,-7 14-254,33-19-417,0-2 0,4-3-643,27-8 968,-10 0 1,1-3-859,2-13 1541,-7-8 0,0-1 571,5 2 205,-9-20 1,-2-4 235,0 6-437,-12-2 1,-4-4 809,5-21-1353,-10 12-272,-2-22-1518,-10 30-489,-1-8-345,-15 27 768,10 18 753,-10 24 489,32 26-1365,-14-4 625,13-14 0,4-2-815,5 9 1012,-7-17 0,2-2-286,19 5 500,-6-7-767,3-4 1435,1-11 1,3-3 0,1-6-1</inkml:trace>
  <inkml:trace contextRef="#ctx0" brushRef="#br0" timeOffset="75988">15477 9434 23999,'-24'-39'-7490,"-14"3"6059,33 10-132,-27 6 2097,18 11-382,-3 23 1414,7 5-1588,8 24 1,4 6-1646,-2 13 1751,5-18 1,2 5-1,-1-3-278,-4-7 0,1 0 191,13 26 1,2-1-472,-9-28 1,0 0-442,7 19 0,0-2-2149,1 2 2107,-5-21 0,-1-3-402,-9 4 1259,17-6 0,-17-6 0,6-3 0</inkml:trace>
  <inkml:trace contextRef="#ctx0" brushRef="#br0" timeOffset="76133">15213 9866 22830,'0'-29'-6386,"0"1"4168,27-7 3784,12 10-824,-4 7 1,3 2 289,26 1-880,-30 8 0,-1 1 0,15 3 0,-1 2 0</inkml:trace>
  <inkml:trace contextRef="#ctx0" brushRef="#br0" timeOffset="76466">16005 10090 22470,'12'-19'-1820,"14"-5"2481,-5-11-1439,25-12 955,-16 15-53,-3 5 1,0-1 89,4-4-213,-6 6 0,-2 0-49,1-2 507,5-6-619,-13 2 89,-8 10-719,-1-13-431,-7 18 166,-22-3-231,-7 14 1072,-26 1 260,10 29 791,-1-17-142,24 23 0,2 5-413,-10-7 160,10 12 0,3 4 358,5 2-656,5-6 1,3 0-1104,4 6-935,27 13-1927,-20-23-164,51-4 3911,-29-6 0,32-5 0,-11-3 1</inkml:trace>
  <inkml:trace contextRef="#ctx0" brushRef="#br0" timeOffset="76934">16960 9685 24359,'-37'-19'-3292,"-1"2"2369,-10 5 1133,12 6 143,-22 2 189,33 27 21,-7 6-164,25 14-1675,3 15 673,4-20-173,24 2 0,7-1-684,-1-3 642,16-4 0,4-5-236,-7-13 683,-5-6 0,0-2-42,4-6 1779,22-17 680,-35 13 413,3-33-920,-23 19-107,-3-18-1500,-6 8-564,0-12-396,-18 10-1096,13-13-363,-33 28 1574,33-7-922,-27 21 2371,29 18-416,-8 44 231,11 3-382,-2-2 0,4-1 183,7-24 1,1-2-178,-8 15 1,1-1-652,15-14 1,-1-2 629,-15 0 0,0 1-948,13-2 0,1 0 518,-8 9 1,0-1-221,10 16 431,-6-16 1,-4-2 49,-6-2 87,6 12-1063,-30-32 2450,-7 1 254,-14-16-1087,2-19 1,10 13 0,2-13 0</inkml:trace>
  <inkml:trace contextRef="#ctx0" brushRef="#br0" timeOffset="77303">17618 9604 24718,'-17'-3'-1083,"12"-1"-2016,-30 3 4111,16 0-444,-13 19 583,16 6-1486,5 13-459,11 2-712,0-4 158,0 2 1116,17 19-1932,-12-15 1165,11-7 1,6-3-1480,12 4 1957,-5-11 0,2-1 367,22-2 1001,0 0-66,-14-13 402,-2-4 902,0-2-55,9-20 570,-15 14-1571,-10-21 0,-3-4-443,-4 4-730,-7-12 1,-2-3-516,-3-5-517,-25-16-121,9 29 0,-4 2-1111,-27-16 636,14 11 1,0 3-1119,-9-2 2746,10 13 0,1 2 0,8 2 0,-2 2 0</inkml:trace>
  <inkml:trace contextRef="#ctx0" brushRef="#br0" timeOffset="77652">17970 9566 21660,'2'-12'-5184,"2"3"4657,1 9 2135,9 0-572,-2 17-2874,13 10 782,-8 10-123,12 22-982,-11-20 1222,4 15-541,-8-15-777,-1-3 64,-3-4 2411,0-4-62,-4-6 959,1-3-1166,-4-7 327,0-26 860,-2-15-426,-1-15-113,0-7-87,0-15-40,0 14-754,8 7 0,1 0 474,-5-6 4,13 11 1,-1 1-1,-12 0 1,11-8 0</inkml:trace>
  <inkml:trace contextRef="#ctx0" brushRef="#br0" timeOffset="78168">18615 9531 23279,'-12'-26'-8090,"9"3"6144,-9 34 4678,12 13-3574,0 23 131,0 2 358,0-7-70,0 0-1173,15-2 1632,-11-1-69,25-5-1861,-4 6 1523,8-15 693,22 1 312,-19-19 666,30-2 168,-29-5 901,11-22 55,-21 16-239,-5-36-712,-5 24 703,-7-34-2073,-4 19-341,-4-24-1063,-2 27-386,-23-11-1042,2 21 885,-6 22 2778,11 12-736,16 25-387,0-6 1,0 2-154,0 25 222,13-11 1,6 9-1,-1-6-169,-6-8 1,2 0 228,11 13 1,7 5 0,-4-7-312,-10-14 0,0-3-809,7 13 1,1-2 17,-9-17 0,-1-3 657,14 26 99,-4-6 186,-4-9 377,-7-5-144,-6-8-45,-5 0-87,-36-12 1054,-22 1-406,20-13 1,-5-4-255,-22-5 0,-1 0 0,20 4 0,1 0 0,-16-5 1,-1 0-1</inkml:trace>
  <inkml:trace contextRef="#ctx0" brushRef="#br0" timeOffset="78554">20262 8867 25708,'-19'-44'-9249,"9"15"6067,-15-5 2625,17 25 769,-1 0-145,4 26 601,-5 44-420,6-4-974,-1 6 1,1 2 1127,2-26 0,2 0-220,5 6 0,2 4 0,-1-4-183,-5-3 1,3-2-379,18 11 0,4-2-327,-14-16 0,2-3-329,13-2 0,2-2 241,-5-1 1,1-1 866,16 3 1,4-3 0,-12-8 0,1-1-1,12 2 1,0 0 0</inkml:trace>
  <inkml:trace contextRef="#ctx0" brushRef="#br0" timeOffset="78802">20908 8742 22650,'19'-10'2447,"7"4"-1595,25 3-807,6 24-1410,-10 11 461,-17-1 1,-4 4-997,1 25 1000,-9-26 1,-3 1-118,-9 8 0,-3-1-133,2-9 0,-3 1 22,-12 28 1,-3-1-181,12-24 0,-4 0 1326,-16 4 0,-9 3 0,4-3 1,10-4-1,-1-2 0,-23 11 0,1 1 1</inkml:trace>
  <inkml:trace contextRef="#ctx0" brushRef="#br0" timeOffset="79550">21845 8410 22650,'0'35'-5756,"17"-3"2366,-13 2 2187,13 0-28,2 6 411,-15 5 743,29 4-87,-29 3-1563,23 1 1421,-20-14 1,-2 0 556,11 21-352,-7-12 0,-3 0 391,-4 4-33,2-11 1,-1-1-212,-3 2 283,0 9-197,0-23 569,0-1-446,0-5-535,0 3 277,0-10 381,0 2 587,0-45-66,0 8-269,15-34 104,-11 23-43,12 6 403,-16 35-1094,0 13 0,0 20 89,0 4-89,0 17 0,-12-12-127,10-17 1,1 3 100,-5 0 1,0 0-687,6 21 667,0-7 0,0-1 135,0 7-236,7 1 1,3 0-735,8 0-641,1-5 1,1-2-947,10-7 2374,4 9 1,-5-23 0,2-3 0</inkml:trace>
  <inkml:trace contextRef="#ctx0" brushRef="#br0" timeOffset="80951">3013 15821 23099,'0'-23'-5216,"-32"-11"3042,25 17-248,-36-5 3080,33 19 412,-3 25-488,7 8-687,6 13-1491,0 2 1596,0-8 17,15 2-70,2 17-1193,2-15 355,-4-10 1,1-1-673,6 1 855,16 10 722,-8-23 486,-5 1-136,-6-10 872,-8-5 278,-1-17 410,-7-5-1158,-22-16-1089,-4 7 145,-16 11 481,7 28 1696,13 8-1247,0 22-841,17-2-1099,-14 7 1608,14 5-60,-7-9 1,0 2-168,6-11 1,-1 2-327,-3 6 1,-3 5 0,1-4-811,2-3 1,-2 0 667,-4 6 0,-3 5 0,2-5 123,-1-4 1,-1 0 114,-4 3 1,-3 4 0,1-6-413,2-5 1,-1-3 234,-6 11 1,-1-2 454,-8 4 1,2-6 0,2-6 0</inkml:trace>
  <inkml:trace contextRef="#ctx0" brushRef="#br0" timeOffset="81674">4830 13353 22110,'0'35'-6296,"0"-6"4168,0 1 1064,0-1 425,0 6 213,0 2 274,0 5 0,0 2-76,0 10-570,0-9 0,0-2 798,0 1 90,0-4 360,0 5-271,0-16 631,0 2-630,0-22-180,9-3 470,1-24 433,6-2 437,1-22-588,0 0-385,-2 3 0,2-3-37,-3 9 1,0-3-203,3-7 0,2-4 0,-2 3-155,1 3 0,-1 0-277,5-14 0,1 1-451,-7 18 0,0 2 690,0 0 1,1 2 0,-1 2 0,0 1-1,17-27 1</inkml:trace>
  <inkml:trace contextRef="#ctx0" brushRef="#br0" timeOffset="82038">5670 13560 23279,'6'2'-1827,"3"-17"1084,5-5 771,1 0-47,12-28-318,-10 27 764,9-37-804,-13 28-254,0-17 71,-9 20 309,-3-27-950,-17 29-367,12-16 298,-31 28 850,30 1-1244,-30 10 2417,31 24-926,-24-17 1910,25 46-1677,-9-4 759,12 14-705,-2-15 1,4-1-1124,23 10 786,-11-10 1,5-1-2920,29 1 1993,-13-12 1,2-4 932,13-4 0,-14-13 0,0-3 0,18-5 0</inkml:trace>
  <inkml:trace contextRef="#ctx0" brushRef="#br0" timeOffset="82283">6622 12668 24449,'-16'-20'-7214,"12"5"3950,-11 6 4264,-2 5 303,4 26-164,-6 16-858,9 15-513,10 10-611,0-19 0,0-1 989,0-8 1,0 0-29,8 28 0,3 0-617,-1-25 0,2-1-587,9 24 0,-1 0-58,-9-26 1,0-1-956,14 28 0,-2 0 80,-16-6 1906,13-15 0,-1-3 0,-17-8 0,7-3 0</inkml:trace>
  <inkml:trace contextRef="#ctx0" brushRef="#br0" timeOffset="82434">6288 13378 22920,'-6'-24'-8328,"1"-8"6039,34 6 4979,14-12-986,18 15-1133,-15 7 1,0 2 81,16-1-523,-20 7 1,0 1-97,21 2 0,-4 2 0,3 2 1</inkml:trace>
  <inkml:trace contextRef="#ctx0" brushRef="#br0" timeOffset="82750">7150 13335 22380,'0'15'-6116,"0"0"4078,0 0 1063,0 6 337,0-7 212,0 8 212,0-12-14,16 4-1326,-13-7 1054,28 1 1587,-9-5 265,17-2 92,-7-1 152,-2-14 597,-8-3-240,-8-1-105,1-29-145,-11 27-1574,-2-40-1318,-2 33-345,-15-16-713,11 50 936,-10 7 997,31 29-2579,-13 5-283,29 7 2994,-9-13 0,9 12 0,1-20 0</inkml:trace>
  <inkml:trace contextRef="#ctx0" brushRef="#br0" timeOffset="83050">7672 13142 23369,'0'-14'-5396,"0"3"3358,0 47 973,0-13 427,17 39-513,1-1 401,3-13 355,-7-6 0,-2 0-1758,0 3 1647,3 11 1,4-25 192,-17-6 397,8-6 539,-4-6-354,-4-4 92,8-5 963,-10-21-825,3-18 82,-3-13-650,0 5 1,0-1-465,0-18 403,0 20 0,0-2-804,0 1 1,0 1 1004,0-17 1,0 22-1,0 2 1,0-8 0</inkml:trace>
  <inkml:trace contextRef="#ctx0" brushRef="#br0" timeOffset="83458">8315 13076 23729,'-19'14'1150,"5"-2"-1024,14 33-3480,17-7 1726,-8-5 1,0 2-151,12 21 1040,-7-7 0,0 0-182,3 8-213,-4-13 1,1-3-1249,2 1-60,2 5 1820,-12-20 855,3-13-224,-2-3 261,-7-27 329,3 12 1148,-2-40-896,3 19-58,0-10 0,0-4 766,5-12-804,-1 6 1,0 1 275,3-5-449,-2 15 1,-1 2 53,3 3-1047,3 5 1504,-5 17 248,15 24-1855,-8 17-2760,3-2 0,-1 4 3107,-8-4 0,-1 2 0,5 5 0,-1 1 0,5 22 0</inkml:trace>
  <inkml:trace contextRef="#ctx0" brushRef="#br0" timeOffset="84986">11332 12500 25168,'0'-21'-4946,"0"3"3087,0 3 795,-17 4 1072,12 2-1299,-12 4 2195,0 3 29,0 1-1005,-3 23 1508,-9-16 444,18 41-1413,-7-26 460,1 25 304,15-11-2331,-7 5 146,9 0-127,20-13 1,4 0-307,6 14 451,15-9 0,4-3 929,4 4-411,-16-14 1,-2-1 426,11 5 586,-4-5-167,-9-3 901,-5-2-549,-14-2-582,3-2-95,-15 0-1034,5-3 504,-34 3 1899,20-4-249,-51 0-1214,11-1 117,-14-2-439,18-1 0,1 0 214,-7-1 298,8-8 1,2-4-1,-3-15 1,16 4 0,0-1-1</inkml:trace>
  <inkml:trace contextRef="#ctx0" brushRef="#br0" timeOffset="85201">11167 11951 22470,'15'-12'1214,"-2"3"199,-6 5-202,0 25-5141,7 13 2580,-5-1 1,-2 4 508,1-6 1,0 3 227,5 19 1,2 1-450,-5-17 1,1-1-96,3 15 1,1-1-71,-2-11 1,-1-2-175,1 1 0,0 0 1362,1 0 1,0 2-950,8 14 0,1 1-45,-5-13 1,0-1 1017,7 13 0,0-2 0,-7-16 1,0-3-1,0 1 0,0 0 1</inkml:trace>
  <inkml:trace contextRef="#ctx0" brushRef="#br0" timeOffset="85467">12308 12288 26068,'0'-10'-6476,"0"30"4348,0-2 1063,0 30 427,0-8 292,8-5 0,1 2-431,-5 22-352,11-5 0,-1 1-392,-12-21 1,0-1 125,9 23 0,1 0 1324,0 7 1,-6-23-1,0-1 1,3 14 0</inkml:trace>
  <inkml:trace contextRef="#ctx0" brushRef="#br0" timeOffset="85588">12087 12800 22920,'19'-40'-3349,"-14"3"-32,47 0 4287,-21 0-736,0 19 0,1 0 0,-2 0 1,-2-1-1,2 1 0,0 0 1</inkml:trace>
  <inkml:trace contextRef="#ctx0" brushRef="#br0" timeOffset="86172">12763 11955 22650,'-12'19'-641,"3"13"-1368,9 12-4,17 11-192,-12-4 1265,27 7-16,-29 6 708,11-15 1,3 1-889,-7-12 1,1 1 589,0 4 0,2 3 1,-2-4 41,0-4 1,-1-2 181,4 10 0,-1 1 407,-6-5 0,0-3-273,12 18 210,-10-16 0,-1-2-113,-1-3 297,0 6-83,-5-28-1310,3-4 1226,-1-24 922,9-15 189,-1-8-549,0 6 1,1 0 571,6-10-501,-3 8 0,1 0 491,4-1 423,20-8 623,-20 29-621,21 2-273,-22 11-379,17 23-1215,-16 4-662,8 13-302,-9-2-394,-1-10-99,1 0-623,7 5 112,-5-17 993,12 14 869,-12-28 1887,10 10-274,-13-12 873,3-19 48,-9 15 362,-1-38-1551,-4 21 311,-2-38-550,-3 22-1480,-2-25-130,-1 31-797,0-5-62,0 19-421,0 4 1438,0 29-702,0 26 51,15 7-765,-11 13 1963,25-10 1,-10-14-1,14 10 1</inkml:trace>
  <inkml:trace contextRef="#ctx0" brushRef="#br0" timeOffset="86351">13793 12238 24629,'-14'-20'-7549,"-7"4"6434,19 5-2758,-7 3 3842,9 22 0,0 8 0,0 20 0</inkml:trace>
  <inkml:trace contextRef="#ctx0" brushRef="#br0" timeOffset="86667">14115 12475 24359,'-36'-17'-2738,"15"-5"-402,-5 20 4372,23 8-1326,-8 17 50,11 10-995,0 3 261,0-3-729,19 3 145,7 18 780,12-12-798,1 10 333,-6-18 216,-1-3 1021,1-4-32,-2-2 108,-1-4 738,-4-3 647,3 0-812,-10-8-33,1 0-1957,-37-8 75,-27-12 1251,-8 6 0,19-6 1,0-3-1,-11 0 0</inkml:trace>
  <inkml:trace contextRef="#ctx0" brushRef="#br0" timeOffset="87050">14913 12580 25528,'57'-13'1770,"-11"10"-2078,7-10 312,-9 2-1654,-7 10 0,1 0 1638,23-17 1,-20 16 0,0 2 0,18-6 0</inkml:trace>
  <inkml:trace contextRef="#ctx0" brushRef="#br0" timeOffset="87285">15402 12268 24808,'-11'-6'-3859,"9"0"-654,-9 2 5594,28 1 1020,9 3-1038,-3 18-1871,22-14 1425,-14 47-2712,10-28 1879,-18 10 1,-6 4 393,-3 7-1469,-6-3 0,-3 1-2292,-5 13 1947,-12-19 1,-4 1 1805,-7 16 1,-1-26 0,-2 0-1,-13 26 1</inkml:trace>
  <inkml:trace contextRef="#ctx0" brushRef="#br0" timeOffset="87958">16198 11445 24089,'-21'-9'-3033,"4"3"2219,2 3 1087,11 26-1509,-10-1 1475,14 28-1398,0-2 724,0-1 1,0 3-364,0-11 0,0 3 555,-1 7 1,0 5 0,3-4-303,5-3 1,0 0-165,-5 15 0,0-2 420,5-18 0,1-3-444,0 0 0,-2-2 585,-5-2 0,2 0 11,9 7 0,0 0-418,-9 14 507,2-16 1,0-4-38,-5-5-1187,0 4 1259,0-47 316,0-34-97,0-10-44,-2 5 0,4-1 476,22-6-223,-2 4 1,3 2 300,-2 26 1,2 4 91,10-11 1,-1 5 1028,-3 16 587,17 26-1183,-24-9-1063,-6 25 0,-3 7-899,-2-5 100,-6 3 1,-2 3-616,-2 28-469,-3-15 959,-8-9 0,-5-1-1166,-16 5 1069,2-11 0,-3-1 1217,-16 1 0,-4 5 1,16-17-1</inkml:trace>
  <inkml:trace contextRef="#ctx0" brushRef="#br0" timeOffset="88267">16523 12500 22110,'49'-8'2523,"0"-4"-1285,2 11-1408,1-4 217,-4 5-234,5 0-10,-5-4 202,5 1 135,-19-2 1,1-1-55,19-4-130,-12 1 0,-2-2 514,3-5 116,16-14-41,-33 8-511,0-6-336,-17-8-1034,-5 9-410,-32-21-604,21 20 1203,-27 7 0,-7 3-354,11 2 873,-20 6 0,-2 4 282,7 3 515,11 10 1,3 7 1637,4 19-681,13 31-244,4-9-1523,30-14 0,9-2-1819,6 8 2374,5-15 0,4-2 1,-13-10-1,0-3 0,4 0 1,0 1-1</inkml:trace>
  <inkml:trace contextRef="#ctx0" brushRef="#br0" timeOffset="88667">17977 12514 24539,'0'-38'-6206,"0"4"4257,0-6 1065,26 3 2153,-20-6-941,27 7 0,5-1 642,-9-21-858,-5 22 1,5-2-1,-3 2-329,-5 2 0,-2 0 722,10-25 0,-3-2-106,-11 26 1,-2-3-220,-2-12 1,-1-7-1,-2 5-317,-2 11 0,-3-1-126,-5-8 1,-3-6 0,1 8-1455,0-17 916,-11 18 0,-4 4-1054,0 3 352,-18 3 780,-1 49 2448,2 31-1269,21-14 1,2 4-112,0 26 1,3 3-163,4-20 0,3 3 30,-1 7 0,2 6 0,0-4 109,1-4 0,2-1-19,-3 18 1,4-3-453,8-20 0,1-4-1086,-9 2 1,2-2 347,15-3 1,4 1-334,-6 11 1,1-1 265,2-13 1,3-1-254,11 17 1,1-4-64,8-1 1349,-13-20 1,0-3-1,13-4 1,0-4-1</inkml:trace>
  <inkml:trace contextRef="#ctx0" brushRef="#br0" timeOffset="88917">18780 12284 24898,'0'-26'-5845,"-21"4"3807,-6-4 1190,-26 15 2185,11-2-766,-11 13 596,35 20-499,-21-15-409,35 57-130,-12-36 952,16 36-1189,23-10-1819,-17-14 1256,29-9 0,5-3-458,-8 1 802,24-11 1,3-5-387,-8-2 1263,-5-4 0,-4-6-534,-10-18 1547,2-10 18,-24-11-2186,-3-19-452,-36 18 916,12 7 1,-2 0 0,-33-6-1,28 14 1,0 0 0</inkml:trace>
  <inkml:trace contextRef="#ctx0" brushRef="#br0" timeOffset="89333">19250 12126 24718,'0'0'-5396,"0"12"3268,0 22 1064,0 4 425,0-5 213,14 1-694,-10 1 708,10 0-1809,-14-4 2131,10 7-440,-7-13 61,13 4-645,-15-17 857,8-5 1074,-6-24-283,2 12 1797,1-38-2075,1 20 310,1-11 1,0-3-26,8-13 35,-2 4 1,0-1 362,6-8-654,-5 13 1,0 2 341,0 1-1610,2 0 1632,-5 27 368,-2 6 608,6 23-2283,-5 16 58,-1-2 1,0 3-987,4 28-636,3-5 1,3-2 1959,6 2 0,-7-14 1,2-2-1,7-4 0</inkml:trace>
  <inkml:trace contextRef="#ctx0" brushRef="#br0" timeOffset="89517">20047 12113 22830,'-41'-5'-883,"6"20"3071,15 7-2975,9 23-1750,32-12-613,-16 1 616,43-14 2527,-24 0 0,25-9 0,-11-3 1</inkml:trace>
  <inkml:trace contextRef="#ctx0" brushRef="#br0" timeOffset="89767">20333 12186 24179,'-27'-22'-4207,"-16"-4"3011,38 4-1379,-27 5 3037,30 6-1889,-10 33 2207,12 10-1092,6 2 0,3 4-695,0-6 0,2 2 481,8 16 0,0 0-55,-9-18 1,1 0 484,8 10 0,-3 0-1392,-11 14 1816,26-1-1723,-27-3 1357,8-19 0,0 0-130,-10 14 366,3-12 0,0-2 201,-5 0-1021,-29 11 1227,-9-26 397,-15 1-427,1-15 1,14-1-1,-1-3 1</inkml:trace>
  <inkml:trace contextRef="#ctx0" brushRef="#br0" timeOffset="90116">21153 11902 24808,'-24'-15'-3995,"-15"1"3542,34 1-3007,-42 1 4240,41 3-2079,-45 2 2261,34 2-748,-20 3-207,7 1 1068,9 16-67,2 8 907,12 10-2600,7 21 1066,27-15-1320,-10-4 0,2 0 375,7-12 1,2-2-118,8 16 0,-2-1-831,11 5 695,-3-4 0,-1-2-82,-4-4 927,-8-5 1,-3-3 110,-14-9 191,-3 2-555,-9-9-467,-20 0 154,-19 2 655,-11-2 286,-14 0 1,11-1-1,-4-1 1</inkml:trace>
  <inkml:trace contextRef="#ctx0" brushRef="#br0" timeOffset="90567">21478 11116 24359,'0'-24'-5846,"26"-11"7079,-19 7-858,29 4 0,6 1 1238,-5-6-1839,13 5 0,4 2-333,4-2 701,-21 10 0,-1 1 1,12-1-1,0 3 1</inkml:trace>
  <inkml:trace contextRef="#ctx0" brushRef="#br0" timeOffset="90800">21807 11256 22830,'0'20'-4587,"0"0"3718,0 17-106,0-6 522,9 2 1,1 0-572,-5 12 710,13-1 0,1 0-426,-15 14-309,13-18 1,-1 0 324,-12 19 512,7-27 0,1 0-480,-10 31 195,7-17 1,-1-1 169,-6-11 1,-1 0-645,6 19 1,2-2 6,-4 1 956,9 8 0,-5-31 0,1-3 0</inkml:trace>
  <inkml:trace contextRef="#ctx0" brushRef="#br0" timeOffset="91067">22462 11690 25438,'0'-30'-5936,"0"5"3898,0 8 973,0 8 427,-17 5 1712,-7 39-162,3-11-629,3 12 0,4 4-1226,11 3 1079,-5-5 1,4 0 42,30 4-606,-20 9 186,51-23-242,-29-8-313,29-9 823,-23-7 0,0-2 711,18-2-67,-9-6 1,0-4 1026,4-17-858,-12 3 1,-4-4 431,-3-20-1761,-3-4-1439,-19-7 1512,-6 16 1,-20-15 0,-5 21 0</inkml:trace>
  <inkml:trace contextRef="#ctx0" brushRef="#br0" timeOffset="92600">24120 10324 23369,'-15'-24'-7050,"11"1"4857,-27 3 2496,26 3-1624,-29 4 2346,18 6-411,-17 3 582,5 19-488,-7 6 1684,-5 22-1461,16-17 0,0 3-499,-3 4 1,0 2 472,-2 6 1,1 1-775,-2 4 1,0 2 67,0 3 0,1 2-414,2 1 1,1 1-427,1 1 0,2 0-11,4 0 0,3 0 224,3-1 1,3 0-99,3-2 1,2 1-12,1-2 1,5 0-139,13-2 1,6 0-184,-5-1 0,3-2 102,16-1 1,5-2-255,-4-2 1,1-1-132,5-2 0,2-4 59,4-2 0,2-3 1155,1-2 1,3-3-1,1-4 1,1-2-1,1-2 1,0 0-1</inkml:trace>
  <inkml:trace contextRef="#ctx0" brushRef="#br0" timeOffset="93250">25042 10454 23819,'-15'-11'-4360,"2"0"2279,-12 4 2812,5 0-586,-1 5 932,-3-1-363,-22 30 332,8 0-999,0 11 1,0 6 479,15-13 0,1 2-242,-3 8 1,-1 6-1,4-3-406,3 0 1,3 0 3,-5 16 1,3 2-366,10 2 1,3-2-126,-1-13 1,4 1-122,7 3 1,4 4 0,-1-4-513,-7-6 1,4-1-77,16 2 0,9 3 0,-4-6 23,-9-7 0,2-3 1205,21 10 0,4-6 0,-14-18 0,-1-3 0,3-3 0,-1 1 1</inkml:trace>
  <inkml:trace contextRef="#ctx0" brushRef="#br0" timeOffset="93600">25547 11327 23549,'-26'-31'-6024,"-21"4"5787,26 5-1013,-25 6 1981,11 5-278,-29 4 363,23 4-335,5 12 1,4 5 184,6 12 1061,-3 29-1349,21-14-316,2 14-1225,25-23-1155,27 13 899,2-21 935,-8-12 0,1-4-679,4 0 1243,-9-15 1,-2-6 1344,4-15 95,6-10 300,-21-4 136,-4 11-441,-5-1-1299,-5-9-969,-4 13-647,-3-3-572,-2 17 67,0 19 325,0 15 571,0 12-111,20 24-413,-16-16 336,12-5 0,3 1-643,6 3 1860,-3-9 1,4-4-1,16-8 1,3 1 0</inkml:trace>
  <inkml:trace contextRef="#ctx0" brushRef="#br0" timeOffset="93816">26085 10870 23639,'-15'-49'-7613,"11"4"5737,-24 1 645,25 17 1102,-23 2 109,23 37 627,-10 21-28,13 13-1364,-1-3 1,2 1 1307,15 18-640,-15-18 1,2-1-20,12-10 0,1-1-1116,-12 32 457,12-33 1,3 1-938,-7 12 1,0-1 1493,-1-11 1,2-1-1,4 8 1,1 0 0,1 8-1</inkml:trace>
  <inkml:trace contextRef="#ctx0" brushRef="#br0" timeOffset="93956">25837 11230 22740,'-10'-32'-8620,"3"3"6044,7 1 2114,27 4 2879,1 2-2051,12 9 0,4 2-141,19-3 1,-18 6 0,-1 2 0,-10 4 0,-1 0 0</inkml:trace>
  <inkml:trace contextRef="#ctx0" brushRef="#br0" timeOffset="94300">26555 11410 22650,'27'-14'2218,"17"11"-2467,-38-21-2594,42 21 3279,-30-20-734,23 20 856,-15-23-461,6 12 868,-7-16-1571,-6 9 473,-8-11 376,-11 11-1587,0-6 397,0 8-798,-20 1 227,16 1-1339,-31 2 2289,15 8 102,-15 0 1098,4 28 1300,13 10-1778,11 8 0,3 4-1066,4 16-484,9-9 1,8-2 1486,19-4 0,-12-14 0,3-1 0,25 6 0</inkml:trace>
  <inkml:trace contextRef="#ctx0" brushRef="#br0" timeOffset="94738">27340 11119 23549,'-19'-23'-7021,"15"5"3784,-29 6 4354,30 4-2841,-23 5 3314,23 18-1633,-9 7 554,12 23-2108,16-7 1055,-12 1 824,30-3-1178,-10-10 1521,17 6-1638,-2-20 1662,-6-2-504,-8-28 1947,-9-10-376,-6-9-115,-6-20-1172,-2 24-311,-2-21-480,0 28-777,-17-8-308,12 40 682,-13 17 1041,18 22-421,-1-3 1,2 1-154,16 18 32,-9-2 0,0 1 87,2-24 0,0 0-4,3 26 1,-1 0 232,-6-28 1,-1-1-794,3 9 1,-1-1-817,1 20 1360,-8-20 259,0 10 162,-21-31 348,-6 1 871,-14-15-1130,-12-3 61,22-19 0,-9 11 0,18-11 0</inkml:trace>
  <inkml:trace contextRef="#ctx0" brushRef="#br0" timeOffset="95083">27910 11051 24269,'0'-13'-5666,"0"2"3537,-21 1 2533,16 0-2212,-33 4 3078,34 0-2149,-28 5 1984,19 17-1352,-13 8 1887,14 23-1163,3-6-791,9 17 682,0-21-1458,19-3 0,2 0 960,-11-1-809,18-6 1,5-4-35,-7-7-63,17-3 1599,-11-10 426,-4-26 795,-13-8-448,-4-29-615,-5 13-110,-23-16-1955,12 27-1111,-26-18-33,13 26 2116,0-3 1,-9 14 0,11 2-1</inkml:trace>
  <inkml:trace contextRef="#ctx0" brushRef="#br0" timeOffset="95416">28163 11006 23999,'0'3'-6026,"17"9"4994,-12 18-861,12 3 328,-3-7 565,-11 3 508,19 12-74,-19-12-1076,5 9 1223,-8-13 8,5-10 58,-4 1 738,7-12 795,-5-22-611,3 13 1671,3-57-1823,0 34 44,-3-3 0,1-4-239,11-25 604,-1 12-1217,-3 10 1,1 1-794,5-3 1397,6-7 1,-8 23-1,1 2 1</inkml:trace>
  <inkml:trace contextRef="#ctx0" brushRef="#br0" timeOffset="95867">28642 10907 23639,'-17'21'-1160,"4"6"-368,27 13-2432,-11-1 2347,11-11-112,3 1 568,-13-4 304,26-1-554,-26-4-242,33 2 1321,-23-8 1163,25-3 382,-24-8 827,8-18 468,-15 11 842,2-29-2427,-8 7-194,-1-10-253,-1-10-460,0 21-1062,0-12-249,-14 25-322,10-6-895,-10 41 2983,30 36-803,-7-28 1,1 4 70,8 26 1,0 0-15,-8-26 0,-1 1 84,6 11 1,1 6 0,-4-5 14,-9-11 0,0 0-197,15 28 0,0-4 263,-9-11-1391,5 11 1311,-7-35-3921,-4 1 4685,-27-20 0,18-17 1,-19-9-1</inkml:trace>
  <inkml:trace contextRef="#ctx0" brushRef="#br0" timeOffset="96102">29410 10577 26607,'0'-7'-6475,"0"0"4256,0 3 885,0 1 1174,0 0 1,0 22-1,0 5 1</inkml:trace>
  <inkml:trace contextRef="#ctx0" brushRef="#br0" timeOffset="96254">29447 11058 25618,'-20'0'0,"5"0"0</inkml:trace>
  <inkml:trace contextRef="#ctx0" brushRef="#br0" timeOffset="96778">29902 10605 27867,'0'-23'-1552,"0"3"1,0 11-1,0 3 1</inkml:trace>
  <inkml:trace contextRef="#ctx0" brushRef="#br0" timeOffset="96917">29990 10999 23279,'-14'-16'-3065,"3"12"1,11-12-1</inkml:trace>
  <inkml:trace contextRef="#ctx0" brushRef="#br0" timeOffset="97300">30413 11009 23009,'25'-40'-2074,"-19"5"-577,39-5 4118,-40 5-2873,39-3 1927,-30 8 1,-2-1-683,26-19 389,-15 5 0,-4-1-689,2-11 554,-6 6 0,-2-1 404,-4-10-714,-4 7 0,-2 1 316,-3-8-680,2 4 1,-4 2-324,-13 8 177,14 9 0,-2 5-121,-11 18 119,2 2 148,9 31 710,-21 17 940,12 10-829,-2 12 0,0 2 49,7-24 1,1 1-116,0 10 0,0 5 0,2-5-84,4-9 1,0-2-662,-1 21 0,0-2-370,1 8 74,10-25 1,1-2-2191,-5 8 861,31-7 2069,-34-4 1,33-5 0,-11-1 0</inkml:trace>
  <inkml:trace contextRef="#ctx0" brushRef="#br0" timeOffset="97783">30382 10645 25618,'-14'34'-3266,"10"-5"720,-20 3 3358,21-3-2093,-7 5 172,10 1-2204,0 16 1030,23-14 1838,-17 11 0,42-21 0,-17 0 0</inkml:trace>
  <inkml:trace contextRef="#ctx0" brushRef="#br0" timeOffset="98466">31367 10705 24539,'0'-21'-6296,"0"1"4168,-20 0 1255,15 1-593,-33-1 2232,9 0-560,-10 7 421,-22 1-982,20 10 1285,8 11 1,0 2 1282,-4-6-397,-5 36 332,16-10-1550,13 10-216,3 14-965,10-23-658,26 18-1072,9-25 1399,-2-6 1,2-4-171,20-3 869,-10-4 0,-2-2 180,-1-5 990,21-14 753,-39 10 202,-5-30-325,-3 7-904,-6-8-166,-3-15-1202,-5 22-384,-2-16-490,0 24-508,-14 1 71,10 8 326,-10 23 2091,14 6-1088,0 14-578,20 6-846,-16-6 276,33 2 135,-32 0 1687,35-1 1,-20-2-1,19-3 1</inkml:trace>
  <inkml:trace contextRef="#ctx0" brushRef="#br0" timeOffset="98767">31878 10532 25708,'-18'-25'-6808,"13"3"3914,-25 1 3077,27 8-1476,-9 2 1212,12 25-20,19-12 1319,-14 35-3070,31-4 2338,-9 10-507,-5-10 0,2-1-514,15 8 940,-5 12-860,-5-6-10,-17-14-1519,11 11 1725,-21-25-252,4 3-734,-28-15 2782,-10-1-746,-13-5-1053,12-8 1,0-2 560,-6 6 0,-13-28 1,22 13-1</inkml:trace>
  <inkml:trace contextRef="#ctx0" brushRef="#br0" timeOffset="99067">32477 10396 24629,'0'-7'-5397,"0"0"3539,0-2 883,-18 1 1309,13-6-1754,-32 5 2420,19-3-898,-15 9-381,7 16 2433,12 12-1190,5 9-251,9 6-1523,0 10 1501,0-9-1396,10-4 1,5-1-411,16 7 298,-9-15 0,1 0-242,6-2 0,-1-2 296,6 12 453,-8-8 0,0-2 352,0 1 5,-3 3 11,-5-9 513,-16-6-2014,-10 8 795,4-9 996,-29 0 0,-8-2 0,2 2 0,-4-3 0,-1 0 0</inkml:trace>
  <inkml:trace contextRef="#ctx0" brushRef="#br0" timeOffset="99370">32813 10739 22200,'18'0'540,"0"0"-271,2 16-2674,5 3 966,-9 1-180,2 30-178,-13-27 1525,-13 11 0,-2 3-802,5 5 309,-20-13 1,-7 1 779,1 6 0,-1-2 1,-8-6-1,-3 0 1,-6 10-1,1 0 1</inkml:trace>
  <inkml:trace contextRef="#ctx0" brushRef="#br0" timeOffset="103868">22465 13464 23099,'0'-25'-4946,"0"0"3717,0 2 884,0 1 157,0 2 32,0 2 32,-13 4-157,10 3-1838,-9 5 2849,12 2-1449,-7 20-1298,2 28 1082,-3 4 956,4-2 1,1 1 0,3 7 0,-2-16 0,1-1 0</inkml:trace>
  <inkml:trace contextRef="#ctx0" brushRef="#br0" timeOffset="104018">22630 13524 22470,'0'-24'-6116,"0"4"3808,-19 3 1647,15 4-2133,-27 26 2930,28 18 1,-10 14 0,13 8 0</inkml:trace>
  <inkml:trace contextRef="#ctx0" brushRef="#br0" timeOffset="104466">23293 14117 22650,'-39'0'-1,"-14"0"1,19 23 311,-3 2 0,2 3-205,0 28-438,4-10 0,4 0-490,12 5-628,6-9 0,2 0 922,6 6 0,27 11 0,6-21 0</inkml:trace>
  <inkml:trace contextRef="#ctx0" brushRef="#br0" timeOffset="104838">23977 14322 23279,'-23'-18'-4855,"-16"2"4707,34 2-2807,-43 6 4259,28 3-451,-36 3 68,23 18 454,-17 9-727,32 12-92,-15 20-368,30-17 665,-8 13-1695,32 0-938,15-15 1031,-2-10 0,3-4-134,-5-11 1,1-4 236,16 2 0,-2-3 1023,11-3-93,-12-10 0,-2-5 1632,1-17-301,6-8 1015,-27-8-1755,-6 8-586,-9-4-334,-4-18-715,-5 12-80,0 11 1,0 1-1210,0 0-61,-15-7-398,11 43 3034,10 27-1836,-1 9 780,15-10 1,3-1-130,-3 9-1021,23-1 742,-7-1-24,6-6 1343,2-4 1,5-12-1,2-4 1</inkml:trace>
  <inkml:trace contextRef="#ctx0" brushRef="#br0" timeOffset="105052">25042 14005 23099,'0'-67'-4676,"0"2"2997,-20 5-647,15 6 1563,-15 7-270,2 2 440,13 19 265,-23 6-821,26 44 1358,-9 30-40,11-21 1,0 4 7,0 15 0,0 8 0,0-5-82,0-8 1,0 1 90,5 15 0,1 6 1,0-8-14,-5-16 0,2-2-946,5 2 1,3 3 0,-1-5-124,-2-8 0,0 0 747,5 14 0,1-2 1,2-3-1,-5 5 0</inkml:trace>
  <inkml:trace contextRef="#ctx0" brushRef="#br0" timeOffset="105188">24692 14230 22650,'-9'-46'-7802,"3"3"5431,6 4 1744,24 4 2160,-1 6-341,27 6 59,-4 7-890,8 7-333,4 5 1,3 3 0,-1 1 0</inkml:trace>
  <inkml:trace contextRef="#ctx0" brushRef="#br0" timeOffset="105534">25487 14474 22830,'-14'10'1596,"10"-2"-4188,10-4 713,26-20 3381,32-3-408,-6-2-660,-26 4 0,-1 3 170,14 10-339,-4-27 239,7 13 1029,-18-8-156,3-8-1958,-24 12-533,-2-19-414,-7 13-712,-25-6 137,-4 4 342,-16 11 232,5 0 567,-1 13 838,2 23 1630,-2 13 28,18 10-423,9 7-417,14-7-736,25 21-1389,-19-15-589,29-6 1,6-2-866,-7 4 2502,5-15 1,2-1 0,7 4-1,2-1 1</inkml:trace>
  <inkml:trace contextRef="#ctx0" brushRef="#br0" timeOffset="106317">26390 14511 23189,'41'0'1709,"-8"-18"-61,10 14-1600,-9-25-263,24 15 728,-13 0-355,-5 2 0,0 3 11,7 7-1137,-9-5 1,-1-1-363,5 7 1226,9-6 0,-21 7 0,-2 0 1</inkml:trace>
  <inkml:trace contextRef="#ctx0" brushRef="#br0" timeOffset="106550">27205 14161 23819,'4'0'722,"0"0"-813,1 16-4146,0 5 1878,10 35 8,-4-14 11,1-8 1,0 0 2062,1 2 0,5 7 0,-7-14 0</inkml:trace>
  <inkml:trace contextRef="#ctx0" brushRef="#br0" timeOffset="106733">27138 13570 23819,'0'-32'-6475,"0"4"4436,0 4 435,0 11-1373,26 3 3274,5 26 1,15-12-1,-4 14 1</inkml:trace>
  <inkml:trace contextRef="#ctx0" brushRef="#br0" timeOffset="107150">27990 14033 23999,'0'-31'-5396,"-21"14"3884,-2-7 360,-20 22 2762,0-10-1042,5 55 309,14-14-951,14 13 0,5 4-1234,5 3 1308,0 18-141,17-6-493,11-18-235,-4-12 1,3-3-95,21-4 206,15-3 760,-25-15 1109,10-6 574,-16-19 256,-4 14 481,-1-42-1168,-3 21 168,-4-31-1419,-1 8-194,-10 7 1,-2-2-324,-3 10 1,0-2 235,-1-7 1,-1-4-1,0 3-404,-2 1 0,0 2 188,1-16 1,-2 1 100,-10 18 0,1 2-426,7 1 1,1 0-101,-19-26-390,7-4 605,10 25 483,-10 3-523,14 51 624,0 32 365,15 17-581,-5-3 1,1 2-307,-2-20 1,1 2-410,5 6 1,2 5 0,-2-5 215,-6-3 0,0-2 771,12 13 0,1-2 0,-10-19 1,-1-3-1,-1-1 0,1 1 0</inkml:trace>
  <inkml:trace contextRef="#ctx0" brushRef="#br0" timeOffset="107418">28662 12888 23189,'32'0'-1979,"-3"15"1050,-7 0 1,-10 3 0,-6-6-1</inkml:trace>
  <inkml:trace contextRef="#ctx0" brushRef="#br0" timeOffset="107570">28978 12856 23099,'41'-14'3115,"-19"2"-2561,13 37-3657,-24-3-451,0 27 1051,-4-1 2347,-5-3 0,0 4 0,-1-9 0,-1 1 0,0 17 1,0-1-1</inkml:trace>
  <inkml:trace contextRef="#ctx0" brushRef="#br0" timeOffset="111219">30020 13886 24179,'0'-10'-6386,"0"2"4258,0 1 1064,0 3 965,0-1-417,0 21 302,18 6-253,-14 11-1297,14 6 1044,-5-5-4,-9 5 648,9 5-508,-13 1-45,0 1-651,2-12 1,-4-1 1451,-21 18 0,17 12 0,-17-22 1</inkml:trace>
  <inkml:trace contextRef="#ctx0" brushRef="#br0" timeOffset="111626">30492 12451 23369,'-16'15'317,"6"1"-2274,4 16-1466,6-7 2956,0 1 1,0-5 0,0 0 0</inkml:trace>
  <inkml:trace contextRef="#ctx0" brushRef="#br0" timeOffset="111784">30645 12514 22920,'-20'19'105,"-11"-14"-84,27 34-4682,-11-19 4349,5 21 0,7-5 0,-7 2 1</inkml:trace>
  <inkml:trace contextRef="#ctx0" brushRef="#br0" timeOffset="112054">30900 13307 21840,'6'20'-8472,"0"-3"5797,2 34 1880,-2-17 498,0-1 1,-1 1-62,2 8 84,2 17 135,-4 1-1824,0-13 2037,-1-9 0,-1-1 0,1 4 0,2 11 0</inkml:trace>
  <inkml:trace contextRef="#ctx0" brushRef="#br0" timeOffset="112226">31068 12840 23369,'0'-22'-6565,"0"1"5855,0 10 1,0 2-1</inkml:trace>
  <inkml:trace contextRef="#ctx0" brushRef="#br0" timeOffset="112651">31398 13085 23369,'-39'0'0,"17"21"-51,-8-16 664,27 44-3095,-17-26 2538,17 28-1448,-5-9 849,16 0 0,2 2-1592,-5 10 1049,22-3 1,6-4-778,-4-11 941,12-10 0,4-6 1557,3-6-995,15-2 1520,-21-12 423,-3-25 835,-4 3-1358,-15-11 0,-3-4 68,6-15-589,-11 0 1,-4-2-617,-4 18 1,-3 0-183,1-12 1,-4-3 93,-9-1 1,-2 1-484,10 14 0,0-1-297,-17-22 1,-2 4-1427,1-1 1634,4 20 1,-1 4-416,-2 6 751,7 3-146,13 41 716,0 19 251,0 15-313,7-5 0,5 2 6,-2-15 1,2 2-664,2 6 1,3 4-1,-3-2-244,-3-2 0,0-1-323,11 13 1,0 0 1078,-14-16 0,1-2 1,8-1-1,2-1 0,-6 1 1,0-1-1</inkml:trace>
  <inkml:trace contextRef="#ctx0" brushRef="#br0" timeOffset="112934">32115 12323 23369,'22'0'90,"-7"11"-3558,-6-8 3143,-6 8-3684,2 3 676,2-11 2982,-2 24 0,1-16 1,0 12-1</inkml:trace>
  <inkml:trace contextRef="#ctx0" brushRef="#br0" timeOffset="113090">32268 12309 22920,'33'-8'1930,"-8"2"-1282,0 6-1270,-8 14-1914,10 12 691,-8 8-429,-3-3 1,1 2 1926,2 13 1,-7-13 0,-1 0-1,5 17 1</inkml:trace>
  <inkml:trace contextRef="#ctx0" brushRef="#br0" timeOffset="113433">32707 11902 23999,'14'-28'-2232,"-10"3"-25,31 6 5136,-19 4-2009,19 7 390,-7 2-650,3 5-256,4 1-354,19 37-508,-10-11 514,-16 4 0,0 2-2178,12 13 604,-4 8 390,-17-25 1,-1 4-100,3 17 0,-2 3 151,-5-12 0,-2 3 461,-3 6 0,0 5 0,-3-4 325,0-3 0,-5 2 295,-3 0 0,-3 6 0,-2 2 0,-2-8 317,-7 8 1,-4 0-133,5-5 1,-3 7 0,0-1 0,-2-7 215,-9 3 1,-1-3-300,8-6 1,1 1 0,-1 0-628,-2-2 0,0-1 1,0-2 757,-4 7 0,-1 0 1,5-9-1,-2 1 0,2-3 1,-3 1-1,0-1 1</inkml:trace>
  <inkml:trace contextRef="#ctx0" brushRef="#br0" timeOffset="113700">33318 13166 24359,'2'-6'-3796,"0"0"2120,-2 5 1260,2 0-426,0 1 235,3 0 1,-2 14 0,1 4 0</inkml:trace>
  <inkml:trace contextRef="#ctx0" brushRef="#br0" timeOffset="113900">33478 13742 22650,'0'25'-4227,"0"5"2728,0-10 974,0 6-23,0-13 32,0 12 212,0-10 166,-15 17-663,11-11-1547,-28 24 1676,4-13 1087,-11 10 0,-9-10 0,8-1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1:50:08.37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6743 4111 21390,'-15'0'540,"3"0"-450,1 0 0,6 0-90,-1 10-727,1-7 2219,1 7-2323,1 0-390,3 0-400,0 6-156,0-4 181,0-4 0,0-2 544,0-1-971,0-3 1273,0 3 286,0-4 309,0 3 335,0-3 179,0 1-89,0 0 270,0 0-90,10-2 1090,0 1-65,10 12-1026,-6-10 713,6 10-615,-5-6 231,15-5 795,-11 10-1036,9-11-477,-9 4-357,1-2 1151,0-2-409,10 2 585,-7-2-230,17 0-730,-16 1 875,17-2-798,-16 0 361,6 0-215,-10 0-214,1 0 211,-1 0-273,12 0 28,-7 0 158,19 0-173,-18 0-120,20 0 180,-19 0-90,8-10 526,-12 8-417,0-8 691,0 10-890,9 0 180,-7 0-90,13 0-90,-17 0 90,11 0-436,-16 0 237,18 0-511,-18 0 620,15 0 180,-14 0-90,10 9-614,-9-7 367,4 8-592,-7-10 929,0 0-180,1 0 180,8 0-90,-6 0 0,13 0 614,-14 0-366,13 0 500,-11 0-748,3 0 0,-5 0 0,-2 0 0,0 0-90,7 0 180,-6 0-90,13 0-90,-12 0 90,3 0 90,-5 0-90,-1 0 0,0 0 0,8 0-90,-6 0 180,14 0 0,-12 0-180,14 0 90,-12 0-90,7 0 180,-9-10 461,1 7-309,-1-7 294,9 10-446,-6 0-180,16-5 380,-15 3-174,16-3 166,-16 0-560,6 4 199,-3-5 96,-6 6-61,8-2 171,-10 2-417,8 0 175,-12 0-167,16 0-82,-14 0 291,15 0-390,-14 0 417,13 0 9,-12 0-53,8 0 90,-8 0 0,-1 0 0,1 0 90,5 0-180,-7 0 90,9-10 736,-14 7-319,7-7 69,-9 10-486,0 0 0,-4 0 0,-1 0 0,-1 0 0,2 0-735,-2 0-132,3 0 745,-4 0 0,0 0 1,-1 0-1</inkml:trace>
  <inkml:trace contextRef="#ctx0" brushRef="#br0" timeOffset="2828">13100 14904 23189,'37'14'-2813,"-4"-2"2054,-6-12 1787,-4 0-375,-6 0-278,1 0-107,0 0-67,0 0-201,1 0 748,-1 0 1,1 0-839,0 0 90,1 0 90,0 0-90,1 0-90,0 0 90,-1 0 90,-1 0-90,-1 0-90,0 0 180,6 10-835,-5-7 394,12 7-261,-13-10 702,11 6-589,-11-5 415,14 9-548,-14-10 637,13 9 197,-15-7-184,9 8-147,-8-7-218,3 4 145,-4-4 26,-1 0 269,2-1-94,-2 0 214,2-2 13,-1 0 442,12 0-321,-7 0 264,17 0-261,-17 0 99,17 0-273,-17 0 63,6 0-221,-10 1-15,-1 0-174,0 0 55,4 2-123,-4-2 212,8 3-371,-9-3 150,9 5-157,-8-4 166,4 2 113,2 0-154,-5-2 350,15 1-245,-13-1 267,17 0 36,-14 0 103,28-1 138,-24 0-118,25-1 55,-28 0-46,14 0-58,-16 0 14,5 0-96,-10 0 53,-3 0-142,2 0 104,2 0-135,-3 0 0,11 0-90,-10 0 90,7 0 90,-5 0-180,0 0 90,7 0 0,-5 0 90,4 0-90,3 0 0,-8 0-90,15 0 180,-13 0-180,15 0 180,-13 0-180,6 0 90,-10 0 90,1 0-180,0-9 677,7 6-407,-6-6 533,12 1-323,-14 6-81,6-6 221,-10 3 161,1 4-643,0-6 57,6 4 0,-4 0-310,8-3 114,-9 5 108,5-4-232,-7 3-48,0-2 574,2 2-573,-4-3 699,9-2-303,-9 0-59,8-3 277,-9 5-211,7-3 241,-10 5-147,3 0-248,-4 2-770,-3 1-358,2 0 1024,-4 0 1,1 0 0,-1 0-1</inkml:trace>
  <inkml:trace contextRef="#ctx0" brushRef="#br0" timeOffset="21278">12568 3627 23369,'-27'0'360,"3"0"-360,11 9 729,0-7-351,9 18-2120,-3-7 1175,4 15-542,0 0-364,1 7 39,-1 6-74,1 4-271,1 4-67,0 2 1525,1-2-677,0-2 774,0-3 10,0-3 142,0-4-106,0-2 130,0 5-18,0-13-143,0 11-151,0-26 180,18 3 342,-14-29 428,29 10 1328,-9-42-1053,10 25-9,-8-8 0,1-2 522,9-1 201,12-9 105,-14 17 29,-1 4-293,-3 5-1090,9 4 861,-11 5-814,11 2 118,-19 4-567,4 21-1381,-13 2-1035,0 14-59,-5 7 111,-2-15-136,4 21-205,-1-21-74,11 14 211,-1-23 1797,21 3 1884,-7-17 712,10-1-25,14-22 715,-14 12-953,-5-11 1,-1-5 1249,4-6 254,6-10-996,-19 0-884,-7 12-689,-4-1-395,-5 2-1016,-6 2-668,-1 1-80,-3-6-126,0 9 203,-23-7 476,-3 17 822,-27 1 670,12 7 493,-1 15 1117,12-11-191,3 28-437,3-27 738,2 31-974,12-10-1510,21 26-1305,20-13 16,12-10-116,5-12 843,13-15 1184,-13 3-341,-7-10 0,0-6 1235,2-13-367,-10 3 0,-2-2 1615,-5-14-950,3 2-160,-23 2-1739,0 7-722,-6-1-337,-14 14-277,10 25 398,-10 12 539,14 22-1778,18 3-125,-14-8 1344,27-2 1357,-27-14 1,25-3-1,-10-2 1</inkml:trace>
  <inkml:trace contextRef="#ctx0" brushRef="#br0" timeOffset="21930">13973 4051 22920,'0'10'-6206,"0"6"4077,19 6 873,-15 15 270,28-12 1051,-28 7-592,18-1 90,-12-10-1787,5-4 2134,-4-4 50,-3-7 458,-1-6 1420,2-17-1215,-1-6 247,5-20 19,-4 9 249,2 9-200,-4-1-485,-1 22 1223,-2-20-2889,2 22 2684,0-7-1058,0 9 626,0 20-2098,3 4-525,0 13 643,2-2-1574,-3-8 1543,2-1-2040,0-2 1199,3-3-127,-1 1 2043,5-11 1109,-3 0-576,9-29 1804,-6 14 243,6-37-874,4 6 113,-6-11-1255,-4 15 1,0 2 892,3-6-947,8-14 307,-13 27-1706,9-3 305,-13 18 1460,6 2-198,-10 5 4,6 20-2296,-6 4-4,2 1-265,-2 13 283,-1-22-684,7 22-379,-6-11-65,9-3 690,-11-10 1602,6-10 1789,-6-4 714,2 0-214,-1-17-657,1 13 1391,-2-25-1873,4 26 1770,-5-20-1487,5 21 278,-1-9-1755,1 11 377,2 0 954,0 16-3148,5-12 2866,4 29-4139,2-29 3428,5 34-457,6-13 1,-6 0 0,5-5 0</inkml:trace>
  <inkml:trace contextRef="#ctx0" brushRef="#br0" timeOffset="22160">13738 3483 24269,'-7'-3'-2748,"2"0"1160,2 1-713,33 1 3761,11-1-1902,20 2-1017,3 0 1500,-8 16 1,4-12-1,2 12 1</inkml:trace>
  <inkml:trace contextRef="#ctx0" brushRef="#br0" timeOffset="25762">17043 15016 22740,'19'14'-4904,"-15"12"1554,40-12 4405,-20 16-1350,9-8 0,4 0 291,14 16-107,-5-3 0,2 1 38,-18-15 0,1 1-308,9 8 1,6 3 0,-5-3 423,-8-6 1,-1 0 180,7 5 0,3 4 0,-6-4-929,16 13 736,-13-6 1,-1 0-454,5 5 291,-11-8 0,-1 0-230,1 2 150,-3-1 1,-2-2-268,-2-1-1069,15 20 276,-26-33 1207,8 8 1,-12-16-1,4 2 1</inkml:trace>
  <inkml:trace contextRef="#ctx0" brushRef="#br0" timeOffset="26361">17767 15901 22470,'15'-2'2607,"9"17"-5554,14-11 3106,3 24-1589,-4-25 2182,22 22-1208,-11-8 443,-6-2 1,-1-1-369,7 3 431,-1-4 1,0-2 680,-3-9-518,-7 5 1,-1 0 610,-10-7-693,7 1 596,-19-14-156,1 10-109,-9-29-2147,-3 15-425,-1-19-392,-2 2 76,0-6 2032,0-6 1,0-2 0,0-2 0</inkml:trace>
  <inkml:trace contextRef="#ctx0" brushRef="#br0" timeOffset="27096">18098 16899 24629,'-5'-23'-6705,"-3"0"3482,4 7 1786,-2 2 668,2 8 530,3 26 497,34 32-462,-24 4-907,17-6 1,3-2 1045,-4 8-528,-8-8 0,1 0 141,1-19 0,-2-1-41,-10 7 0,-1 2-306,6-2 0,-1-2-744,-5 16 1578,-1-10 1,0-1-1,-2-1 1,-3 10 0</inkml:trace>
  <inkml:trace contextRef="#ctx0" brushRef="#br0" timeOffset="27244">18037 17531 23459,'-10'-30'-8607,"-4"0"5727,12-1 2465,-6-3-466,8-1 1003,23-3 1032,-17 1-990,47-2-171,-30 11 0,2 0 889,4 7 1,4-1-196,14-12 1,0 0-16,-18 13 0,0 2-267,21-12 0,-1 2 0,8-5 0,-21 13 0,0 0 0</inkml:trace>
  <inkml:trace contextRef="#ctx0" brushRef="#br0" timeOffset="27961">18682 16651 23279,'-15'-14'-5331,"11"2"1567,-11 1 3692,-1 2 521,12 3-1504,-22 2 2338,24 22-1468,-8 2-613,10 43 781,0-14 222,8 2 0,0 2-490,-6-19 0,0 1-210,13 27 0,1-1 445,-9-26 1,0 1-804,5 28 0,2 0 167,8-5-33,-13-9 0,1-4 235,4-14 74,-2 5-43,-5-23 70,-2-4-114,5-6 1618,-3-18 124,6 10 1456,3-50-1746,-1 25-247,-2-10 0,0-3 490,5-3-566,-4 10 0,-1 1 708,2-1-1362,2-3-11,-7 27-692,-1-3 1255,0 12 697,6-4 442,-2 26-2722,13 8 282,-8 11-669,7 3 207,-7-9-561,1 1 240,1-2-856,2-2-100,1-4 2887,2-3-284,15-7 1361,-9-2-392,24-8 775,-22-17 827,8 7-473,-15-35-829,-3 17 314,-3-22-917,1-11-632,-9 13-69,-6 7 1,-1 1-1179,-3-1-944,-1-10 322,-1 26 702,0 28-593,0 17 721,0 19 308,0-1 52,0-10 291,0 1 36,21 7-644,5-11 230,24 3 803,-12-15 162,15-10 837,-23-1-37,23-26 1116,-27-12-807,7-8 955,-13-23-1208,-7 24-250,-2-26-1099,-8 30-900,-2-12-26,-1 23-1149,0 26 806,0 31-27,0 7 346,10-8 1,1-1-869,-6 0 707,35 10 1279,-23-18 0,18-5 0,-6-2 1</inkml:trace>
  <inkml:trace contextRef="#ctx0" brushRef="#br0" timeOffset="28246">20393 16998 23639,'0'-27'-5666,"0"3"3538,0 5 1153,-23 4 1059,0 7 698,-24 3 225,7 27 443,16 9-1654,7-2 0,3 2 1018,11 16-677,-11 16 268,14-28-856,17 8-1371,8-12 202,22-11 341,-8-4 887,1-11 843,-6-24 1392,-3-7-637,-9-10-299,-8 0 345,-14-2-1291,0 11-1124,0-8-713,0 8-198,-17 9 1439,13-3 0,-12 8 0,16 0 0</inkml:trace>
  <inkml:trace contextRef="#ctx0" brushRef="#br0" timeOffset="28446">20725 16892 25078,'-34'0'0,"14"11"1296,7 6-2778,31-2-1548,-13 12-272,33-17 2460,-33 10-2066,42-12 2810,-24 6 1,23-12 0,-9 5 0</inkml:trace>
  <inkml:trace contextRef="#ctx0" brushRef="#br0" timeOffset="28693">19815 16574 22830,'30'-16'2028,"-23"0"-4792,55-1 3962,-36 1-684,30 1-2,6 0-191,-13 6-790,-9 5 1,-1 1-473,5 3 665,8 21 0,-22-15 0,-2 15 1</inkml:trace>
  <inkml:trace contextRef="#ctx0" brushRef="#br0" timeOffset="28848">20432 17641 24449,'0'15'-6386,"0"-2"4348,0-6 614,0-3-591,4-2 1752,1-2 786,10-14 0,3 11 0,6-11 0</inkml:trace>
  <inkml:trace contextRef="#ctx0" brushRef="#br0" timeOffset="29116">21697 16559 24539,'0'-14'-6116,"0"2"4797,-20 6 2194,-3 2 209,-1 27 14,6-5-494,5 26-966,10-7-303,-4-3 0,1 1 1000,6 20-323,-1-18 0,2 1-693,8 0 0,1-2-1724,-6 20 590,13-12 1,3-2-1230,1 3 1807,-4-12 0,1-1 1002,2-1 0,-7 3 0,-13-15 0</inkml:trace>
  <inkml:trace contextRef="#ctx0" brushRef="#br0" timeOffset="29260">21450 16971 22650,'0'-29'-6386,"0"0"4258,0 2 973,21 1 2510,-16 2-1827,48 2 2006,-25 4-1429,12 6 1,4 3-55,14-1 1,-20 4 0,0 2 0,17 2 0</inkml:trace>
  <inkml:trace contextRef="#ctx0" brushRef="#br0" timeOffset="29416">22203 16992 23189,'0'10'-6025,"0"0"3896,0-1 1065,0-2 425,0-1 214,0-1 121,0 1-14,0 4-1819,0-1 1238,0 5-90,0-4 947,14 0 0,-11 0 1,10-3-1</inkml:trace>
  <inkml:trace contextRef="#ctx0" brushRef="#br0" timeOffset="29593">22097 16516 23999,'-6'-16'-9063,"5"3"7257,-7 4 989,7 4-2453,-2 1 3898,21 2 0,-13 0 0,12 2 0</inkml:trace>
  <inkml:trace contextRef="#ctx0" brushRef="#br0" timeOffset="29948">22453 16811 23189,'3'7'-8528,"0"1"5335,1 0 1901,1 2 548,2 1 491,1 3 33,2 2 21,0 4-1891,0 0 2180,0 0-57,6 11-28,-7-8-176,7 13-99,-9-19-431,3 6 246,-7-16 392,1 0 120,-2-6 885,0-1 1221,0-20-1259,4-9 198,-1-14-443,2 9 0,0 1 491,3-13-560,0 8 1,0 0 540,3-2-777,14-11-917,-11 35 1916,14 0 474,-14 39-2474,15 13 122,-14 13-590,10 7-293,-9-12-647,0 1-419,-1-3-680,1-2 2491,-1-5 1,1-6 0,-2-3 0</inkml:trace>
  <inkml:trace contextRef="#ctx0" brushRef="#br0" timeOffset="30327">23127 16348 23369,'0'19'-5756,"0"12"3628,20 15-287,-15 6 1838,11-19 0,4-1-75,4 20 276,-5-8 1,2 0-237,13 5-379,-19-19 0,-1 0 378,13 15 203,-9-15 626,9 4 123,-14-23 309,8-3 893,-8-26 488,9-9 112,-7-12-183,3-2-183,2-4-607,-7 14-61,6-11-522,-11 28-322,7 1 146,-8 13-208,19 23-669,-12 9-621,0-1 0,0 0-1483,-2 20 915,-4-17 1,-1-2-758,-1 3 2100,0 9 1,-6-22 0,0-2 0</inkml:trace>
  <inkml:trace contextRef="#ctx0" brushRef="#br0" timeOffset="30516">22787 15575 25528,'-13'-20'-7778,"3"8"5804,-3 6 2821,-6 33 318,2-1-1573,-6 30-1217,5-3 1593,1 8 1,8-27 0,0 0 0,0 2 0,1 1 0</inkml:trace>
  <inkml:trace contextRef="#ctx0" brushRef="#br0" timeOffset="40998">24562 16075 23639,'0'36'-1917,"0"0"0,-8 0 0,0 1 1064,6 1 0,0 0 488,-6 0 0,1 0 46,6-1 1,2 1-118,-1-1 1,0 0 22,0 0 1,0-1-257,0 0 0,0 0-669,0-2 0,0 0 1304,0 29 0,0-7 0,0-3 0</inkml:trace>
  <inkml:trace contextRef="#ctx0" brushRef="#br0" timeOffset="41460">25503 16197 24089,'-51'17'2653,"8"-13"-2970,6 35-342,8-20 541,8 10 1,0 4-813,-8 9 636,10-2 1,1 2-449,-4 7-43,11 16-1102,2-23 422,9-2-27,21-4-345,12 7 445,11-15 1212,-9-11 1,0-3 242,10-5 157,-4-3 1,-2-6 1057,6-25 323,9 6-612,-34-8 1,-4-4 372,1-7-963,-7 2 1,-3 0-975,-7-8-476,-7 8 1,-5 0-1560,-19-2 2357,4 10 1,-4 2 0,-20 2 0,-3-5 0</inkml:trace>
  <inkml:trace contextRef="#ctx0" brushRef="#br0" timeOffset="41960">25983 15818 24808,'1'42'-6342,"1"2"4061,-1-3 1092,2 7 514,-2 6 270,2 5-46,-2 2 340,1-18 0,0 0-1572,0 22 1665,0-15 1,0-2 9,0 4 82,-1 7-273,1-28-304,-2-7-324,2-7-634,-2-7 1368,0-28-17,0 0 256,6-20 0,4-4 389,10-6 8,0 0 1,1 0 389,12 4-74,-10 12 0,1 3 887,3 4 257,21 4 414,-22 16-216,19 20-1453,-21 15-1551,6 8 343,-19-6 1,-3 2-1151,5 10 749,-8-5 0,-2 0-952,0 6 754,-11-9 1,-4-1-219,-18 3 1187,4 7 439,-27-21 1438,29-6-838,-23-2-355,13-10 0,4-1 0,0-5 0</inkml:trace>
  <inkml:trace contextRef="#ctx0" brushRef="#br0" timeOffset="42200">26762 16214 23459,'6'20'-7980,"1"10"5918,-2-26 2706,1 27-1476,0-18-292,0 17 666,1-6 99,1 16-1633,-3-7 2243,0 26-7,-4-22-1158,0 28 563,-1-24 90,-18 9 175,14-16 469,-14-3 1,-1-5 0,-5 0-1</inkml:trace>
  <inkml:trace contextRef="#ctx0" brushRef="#br0" timeOffset="42378">26785 15723 23279,'9'-9'-137,"1"3"1391,6 4-1600,3 21-3423,-7 10 3076,4 12 1,-4 2 0,1-8 0</inkml:trace>
  <inkml:trace contextRef="#ctx0" brushRef="#br0" timeOffset="42684">27207 16397 23909,'9'0'720,"2"0"-541,3 0-89,2-14 36,10-5 205,-2 1-311,-1-8 1,0 0-165,1 7 315,10-30-517,-23 25-215,-4-11-442,-3 9-440,-4-8-285,-21 6 119,-6 11 757,-24-1 28,11 15 1086,-4 26 1024,16 10-317,7 14-305,10 0-346,11-10-859,18 16-1821,-14-14-14,23-8 1,5-2 2182,-4 1 1,4-12 0,2-2-1,9 3 1</inkml:trace>
  <inkml:trace contextRef="#ctx0" brushRef="#br0" timeOffset="42927">27958 16050 25618,'0'-11'-4946,"-21"2"5453,15 4-1217,-28 3 2091,20 22-862,-1 27-799,4 1-175,21-7 1,4-2-2068,-8 2 1726,28-8 0,5-2-354,-8 0 801,4-12 1,5-4-789,-5-6 1,-1-2 365,23 0 471,-8-2 1,0-5 1254,11-20-471,-21 19 0,-2-3 1,-12-17-1,-2-4 0,25-7 1</inkml:trace>
  <inkml:trace contextRef="#ctx0" brushRef="#br0" timeOffset="43134">28663 15887 23999,'-23'-53'-3422,"11"20"1,-2 1 666,-14-14 2317,8 17 0,1 2 242,3 5 353,-5 4 177,9 36 881,12 20-2811,0 13 1963,-1-8 0,2 1 243,20 13-748,-10-5 0,0-1-109,14 6-49,-8-21 1,0 1-1445,2 23-655,1-18 177,8 14 509,-18-31-610,4 2 2318,-7-19 0,-7-2 0,0-6 0</inkml:trace>
  <inkml:trace contextRef="#ctx0" brushRef="#br0" timeOffset="43246">28383 16095 24629,'-9'-32'-7950,"2"0"5192,7-13 2085,32 12 1164,-7 6 1,4 2 41,4 11 0,5 2-309,16-7 1,0 2 0,-19 10 0,-1 1 0,11 0 0,1 0 0</inkml:trace>
  <inkml:trace contextRef="#ctx0" brushRef="#br0" timeOffset="44013">23738 18525 24629,'20'7'-2639,"-16"-18"1400,33 6 2782,-33-36-3415,34 2 2427,-10-10-759,-5 9 0,0 1 25,3-12-151,-9 18 1,-3-2 165,-12-1 1,-1 0-654,11-16 118,-11 8 1,-2 2 538,1-1-1372,-18-16 45,13 35 281,-29 2 748,18 16 1066,-4 29 781,0 21-786,17 12-441,-5-5 1,1 0-63,6-16 1,0-1 179,-2 14 0,0 1-44,2-14 0,2-2-675,11 0 1,1-1-1681,-7 30 264,24-23 1,4-1-53,-8 15 1928,13-17 1,4-6 0,4-5-1,-15-13 1,0 0 0</inkml:trace>
  <inkml:trace contextRef="#ctx0" brushRef="#br0" timeOffset="44250">24460 18281 24179,'-32'-16'-3078,"-16"7"3288,43-3-3743,-38 11 4939,17-4-958,-12 23 1098,15 5-1048,11 22-1674,31-1-222,11-2-88,10-18 2576,4 0-1999,-10-22 983,0 7-1449,-3-9 1353,-2 0 929,-4-17 1320,-5-4-977,-9-21-1833,-3 10-909,-30-13 1069,17 20 1,-37-9 0,18 13 0</inkml:trace>
  <inkml:trace contextRef="#ctx0" brushRef="#br0" timeOffset="44666">24887 18156 24449,'4'26'-6777,"1"-3"4078,-3-4 1847,4 14 169,-1-5 110,4 27 135,-1-21 137,1 10-1696,2-4 1752,-3-12 61,6 14-500,-6-24-797,1 6 425,-5-16-78,-2 0 676,-1-21 914,0-16 145,-1-9-299,0 3 1,0-2 395,0-16-291,0 16 1,0 0 656,0-22 23,0 1-5,0-1-855,-1 22 0,2 1-159,19-16 432,-10 18 1,1 2 280,13 4 666,11 3 491,-21 18 430,14 4-691,-7 3-50,-3 16-1515,-1-12 414,-2 32-1933,-2-2-736,-6 11-1092,-3 17-82,-22-26 1176,14 10-617,-37-18 3172,35-2 0,-46-3 0,16-3 0</inkml:trace>
  <inkml:trace contextRef="#ctx0" brushRef="#br0" timeOffset="44880">24257 17781 23459,'19'-9'2996,"14"2"-2694,-29 1-1540,29 4 1116,-15 0 208,17 1-772,-6 19-2318,-5 3 496,-8 22 1863,-9-9 0,-4 1 1,-3-10-1</inkml:trace>
  <inkml:trace contextRef="#ctx0" brushRef="#br0" timeOffset="45060">24722 17482 23099,'8'25'-8916,"-1"12"6709,-7 15 985,0 8-374,0-11 1378,0 7 0,26-1 0,8 1 0</inkml:trace>
  <inkml:trace contextRef="#ctx0" brushRef="#br0" timeOffset="45311">26460 17807 25708,'-27'-16'-4303,"-24"3"4509,27 6-159,-28 4 602,-6 2 10,14 25-152,8-9 0,2 3 232,-1 29-1069,13-14 0,4 1 435,5 9-1646,5 13-308,28-20-1289,-15-3-268,52-8 3175,-25-4 1,1-15 0,2-2-1,20 2 1</inkml:trace>
  <inkml:trace contextRef="#ctx0" brushRef="#br0" timeOffset="45660">26773 17886 25798,'-20'-11'-2968,"-6"2"2449,-17 9 1661,19 20-264,7 1-1146,17 21-1501,0-9 104,20-11-536,-16 0 584,39-20 2059,-10 7-1034,10-9 528,1 0 347,-15-15 1880,-1 12 130,3-28-221,-15 7 469,12-19-2544,-18 8-172,4 2-557,-4 21 570,-8-8-1855,2 18 2272,-1-10-1366,0 12 1582,3 0-8,1 18-1808,10 9-98,-2 9-792,6-5 0,1 0 873,4 0-595,4-2 1,1-5 2080,2-11 0,14 1 1,-12-14-1</inkml:trace>
  <inkml:trace contextRef="#ctx0" brushRef="#br0" timeOffset="45860">27632 17570 25258,'0'-49'-4496,"-21"4"1132,16 5 2493,-16 6-44,2 2 337,14 14 16,-14 1 973,19 41-2097,0-1 1686,0 27 631,0-7-992,10-7 1,1 2-536,-5 20-78,11-8 1,3-2-291,2 6-275,-4-15 1,0 0 1407,4 0 0,3 5 0,-13-20 0</inkml:trace>
  <inkml:trace contextRef="#ctx0" brushRef="#br0" timeOffset="45998">27333 17726 25078,'-24'-31'-7011,"4"0"4104,10-11 1298,6 11-56,23-12 2046,21 22-96,6 8 0,5 4 0,-12 4 0,1 3 0,11-1 0,0 1 0</inkml:trace>
  <inkml:trace contextRef="#ctx0" brushRef="#br0" timeOffset="46360">28282 17795 25168,'0'-19'-6115,"20"8"9538,-14 0-4177,34 6 1656,-36-4-1383,37 3 810,-12-6 493,10 4-860,6-10 2098,-22 7-2331,3-11 1046,-13 6-1242,-6-6 78,-4 5-1017,-3-3-732,-20 0 361,15 0-858,-35 0 1365,34 4-866,-37 0 1782,17 7 919,-18 2 404,20 21 1094,-1 10-570,23 10-890,-6 3-1356,26 8-99,-14-10-888,22-7 1,3-2 1587,-6 3 1,33 2 0,-22-14 0</inkml:trace>
  <inkml:trace contextRef="#ctx0" brushRef="#br0" timeOffset="46793">29017 17398 25168,'-32'-9'-1407,"-11"5"1703,23 0-537,-12 24 1296,14 3-1257,8 23-1031,34-13-477,-18 0-335,40-12 1452,-15 1-370,11-11 800,9 4-778,-22-14 1246,3 3 775,-10-25 909,-8-4-252,-2-13-1746,-8 3 282,-4 8-1075,0 0-63,0 2-747,-16-5-260,13 7-23,-26 5 1375,26 30 454,12 41-414,-3 1 224,11-4 1,4 0-444,3 6 341,-6-9 0,1 1 162,4 2 46,-8-18 0,-3-2-1246,-9 5 552,16-6 469,-17-4 183,6-5-194,-8-3 652,0-3-880,-24 0 2378,-7-5-986,-27-1-305,14-6 1,14-2-1,17 0 1</inkml:trace>
  <inkml:trace contextRef="#ctx0" brushRef="#br0" timeOffset="47128">29638 17311 24898,'0'-8'-5576,"0"1"3538,-19-5 2085,14 5-1413,-35-1 2575,19 5-253,-17 2-50,18 20-948,-2 6 1475,20 10-1401,10 24-1061,-3-28 816,12 0 1,5-3-1432,10-5 500,25 5 411,-7-14 236,-3-6 440,-13-3 1206,-3-5 741,-2 0 357,-3-15-63,-3 11-555,-4-30-1319,-1 4-312,-9-8-1220,-2-21-164,-7 21-842,-20 1 0,-6 2-439,1-1 2321,-6 10 1,-2 3-1,1 4 1,1 2-1</inkml:trace>
  <inkml:trace contextRef="#ctx0" brushRef="#br0" timeOffset="47444">29987 17149 23189,'5'-12'-2277,"1"3"1896,8 9 1248,-2 0-167,14 0-353,-9 21-2106,14 4 787,-11 13-1173,5-4 1039,-9-7-201,0-3-632,-3-1 219,3-4 344,-7 1 1196,4-6-17,-9-4 100,2-6 653,-4-24 6,0 16 238,2-54-724,0 32-555,0-13 1,2-3 440,1-3 128,1 6 0,1 1 0,2-5 0,4-12 0</inkml:trace>
  <inkml:trace contextRef="#ctx0" brushRef="#br0" timeOffset="47910">30748 16970 25258,'-22'4'1750,"-10"3"-942,29 3-3135,-11 2 2429,14 0-2196,0 2 508,0 2 375,0 9-656,0-6-324,0 5-107,22-8 1665,-17-2-1993,39-2 3494,-38-2-1555,39-1 1931,-27-5-99,32-1 438,-20-3 423,14-14 155,-20 10 1903,11-46-3379,-22 30 1695,6-41-2763,-16 34-451,0-5-483,-3 11-239,0 7-658,0 62 325,0-20 1210,7 21 0,4 3-895,10-7 1012,-3-6 1,1 0-275,1 4 24,9 11 320,-25-20 276,20-6 28,-21-3-18,11-5-19,-13-4 262,3-3-806,-4-4 504,-23-2 1788,17-3-2552,-60-3 1368,40 0 0,-36-17 0,27-3 0</inkml:trace>
  <inkml:trace contextRef="#ctx0" brushRef="#br0" timeOffset="48032">31375 16995 26697,'33'-1'551,"-3"-1"-549,2 2-657,-13 0 161,2 0 1,-16 15-1,-2 4 1</inkml:trace>
  <inkml:trace contextRef="#ctx0" brushRef="#br0" timeOffset="63178">7592 10605 22920,'0'26'-6026,"0"-3"3987,0-3 975,0 1 425,0-4 124,0 1 301,0-6-14,0 7-1369,13-4 1528,-10 18-129,11-14-63,-14 17 261,0-18 0,6 13-419,-4-13 243,8 13-457,-9-12 604,6 11-200,-6-12 331,4 9-432,-2-11 7,-1 3 556,0-3-319,0-2 469,1 8-629,-1-9 475,3 9-506,-4-9 377,3 5-203,-1-7-120,-1 1 281,1-1-456,0 8 407,-1-5 2,2 15 267,-4-11-1,2 14 150,-2-12-18,0 5-116,0-7 265,0 0-222,0-3-60,0 7-26,0-5-209,0 9 49,0-9-90,0 3 0,0-5 90,0 0-90,0 0-90,0 1 180,0-2-180,0 1 180,0 5-180,0-5 180,0 12-90,0-10 0,0 13-90,0-12 90,0 6 0,0-7 0,0-1 0,0-2 0,0 6 90,0-4 0,0 9 90,0-9-180,0 9 0,0-9 0,0 3 90,0 1-90,0-7 0,0 11 0,0-12 0,0 12 0,0-9 0,0 10 0,0-8 180,0 4-180,0-5 0,0 1 0,0 0 90,0 9-90,0-5 179,0 16-179,0-15 0,0 8 0,0-10 0,0 3 0,0-2 0,0 9 90,0-7-180,0 5 90,0-10 0,12-1-151,-9 4-229,10-5 289,-13 9 91,0-11 0,0 3 90,0 1-90,0-5 0,0 11 242,0-9 138,0 11-200,0-10-180,0 13 90,0-12-90,0 5 180,0-6-180,0 0 0,0 1 90,0 4 0,0-3-90,0 10 0,0-13 0,0 12 90,0-11-90,0 4 0,0-7 0,0 1 0,0-3 90,0 10-90,0-6 0,0 14 0,0-13 0,0 11 0,0-11 90,0 4-90,0-1 90,0-2-90,0 9 0,0-8 0,0 10 0,0-12 90,0 9 0,0-10-90,0 3 0,0-5 90,0-1-180,0 0 180,0 4 0,0-2-90,0 9 0,0-7 0,0 8 0,0-8 90,0 4-90,0-6 90,0 1-90,0 0 0,0 8 90,0-7-90,0 14 0,0-13 89,0 17-178,0-13 268,0 7 1,0 5-180,0-11 90,0 24 0,0-20 0,0 21 0,0-18 180,0 17-360,0-18 180,0 5 0,0 0-90,0-9 90,0 16-90,0-17 0,0 12 90,0-14 0,0 11-90,0-13 0,0 4 0,0-9 0,0 0 90,0-1 0,0 7-90,0-5 90,0 12-90,0-11-90,0 18 180,0-18-90,0 16 90,0-18-180,0 11 180,0-10-90,0 12 0,0-10 0,0 6 0,-10-9 1278,7 2-1051,-7 0 933,10 7-1070,0-3-180,0 11 180,0-10-90,-6 12 345,4-11-1398,-6 4 1321,6-7-1224,-1 2 1177,1-1 31,1 2-121,0-1-113,0 1-233,-1 8 237,0-6-591,-2 12 603,2-15-64,-4 13 181,3-15-68,-1 6 294,1 0-265,1-6-151,-2 16 284,1-15-284,-2 15 141,3-14-206,-3 6 186,2-9-263,0-1 467,-1 2-150,0 7-84,0-6 169,-3 13-151,4-13 34,-4 12-83,4-13 73,-1 5-294,2-8 158,0-1 28,0 0-98,0 6-79,0-5 74,-1 12 22,1-12-59,-1 13 25,2-11-66,-3 21 175,2-18-79,-4 21 211,4-22-184,-3 14 153,2-15-26,-1 14 110,2-15-139,-3 13 72,3-13-84,-1 6-44,-1-1 141,2-4-180,-2 11 109,2-13-43,0 13-96,-1-13 84,1 5 4,0-6-9,0-2-86,1 2 55,0-1-72,0 0-30,-1-2 354,1 8-370,-1-5 165,0 12-78,1-10-97,-1 12 186,0-11-20,1 6 27,-1 1-225,2-7 124,-1 15-76,0-14 241,0 12-51,-2-13-63,2 6-4,0-10 188,-1 2-151,0-2 219,1 0-51,0 2-129,1-2-194,0 4-85,0-3 170,-1 6 38,1-7-229,-1 8 94,1-8-39,0 4 122,0-6 87,0 0 0,0 0 0,0 7-67,0-3 44,0 12 48,0-9-25,0 15-90,0-12 180,0 7-180,0 1 90,0-9 0,0 17 90,0-18-90,0 13-90,0-16 90,0 9 90,0-12-90,0 3 0,0-1 0,0-3 0,0 9 0,0-10 0,0 9-90,0-11 90,0 5 0,0-4 90,0 0-180,0 1 180,0-2-180,0 1 180,0 0-90,0 2 0,0-2 0,0 5 0,0-7 0,0 7 0,0-6 0,0 0 0,0 1-90,0-4 180,0 5-90,0-6 0,0 3-90,0-5 90,0 1 90,0-2-180,0-1 90,0 2-359,0 0-181,0 0-1619,0 2 2159,0-4 0,0 1 0,0-3 0</inkml:trace>
  <inkml:trace contextRef="#ctx0" brushRef="#br0" timeOffset="69045">2138 11121 23009,'-41'0'3958,"2"0"-3958,-4 0 0,11 0-90,-1 0 90,11 0 0,0 0-90,1-12-914,1 9 540,1-18-1262,-5 5 525,6-6-665,-7-15-228,14 10-126,2-21 152,7 19 1329,2-7-574,18 5 2408,4 11-42,22-4 1208,-21 15 381,37 2-121,-40 28-2102,38 8 501,-36 15-1200,-5-12 0,-2 1-1390,-2 12-436,2 17 885,-12-28 1,-1-1-1263,-1 21 1692,-9-10 1,-2 0 1164,6 9-580,-4-20 0,-2-1 1287,-11 11 439,15-4-687,-32 0 332,16 6-593,-8-14 263,1 4-420,8-20 984,2-3-129,0-5 115,-6-3 136,9-3-1318,-7-1 619,13-16-2791,1 11 1340,6-24-1452,1 11-137,2-10 19,19 11 2245,3-2-203,25 17 240,-9-6 2472,21 8-1693,-17 0 19,5 7 0,2 1 559,6-5-1512,-3 5 1,0-1-1419,0-7 1474,14 0 0,-21 0 1,0 0-1</inkml:trace>
  <inkml:trace contextRef="#ctx0" brushRef="#br0" timeOffset="69377">2698 10923 24718,'-25'-7'-1772,"-12"2"2217,14 3 27,-8 1 50,4 18 564,5 9-1222,12 9-605,-7 20-267,15-20 49,17 26-824,-10-27 154,44 7 202,-23-18-330,26-2 1249,-4-6 792,-12-9 1,3-1 473,23 0-38,-9-11 1,-1-1 1690,10 3-1317,-14-19 0,-2-4 892,1 3-1145,-19-2 0,-4-2-409,0-7-404,-12-3-915,-5 0-645,-30-18-1284,-1 15 1065,-10 8 1,-6 4-743,-15 0 1040,3 13 0,-1 4-130,-13 3 1722,23 5 0,1 5 0,-14 19 0,0 5 0</inkml:trace>
  <inkml:trace contextRef="#ctx0" brushRef="#br0" timeOffset="69876">3842 11190 23189,'0'-34'-5396,"14"3"5576,-11-8-1357,11 3 1566,-14-5-653,0 6 0,0-1-191,0-21 274,1 18 0,-2-2-605,-8-1 1,-1 0 415,5-23 40,-13 10 0,-4 1-3,7 23 1,0 1-251,-10-15 1,-1 2 92,-13 1 477,5-4-222,23 28 77,-9 8 1276,13 5-275,-6 26 968,9 1-1485,2 13 0,4 4-19,15 21-492,-5-1 0,1 3 78,-3-21 1,2-1-89,11 13 1,2 1-486,-6-3 0,2-3 102,3-12 0,4-1-835,9 18 0,0-1 752,-15-25 0,2-2-153,16 13 1,2-3 530,10-1 519,-19-14 1,1-3-1,13-2 1,-1-4-1</inkml:trace>
  <inkml:trace contextRef="#ctx0" brushRef="#br0" timeOffset="70227">4528 10928 24089,'-24'-16'-3044,"2"1"1660,-22 7 2247,9 2-178,3 40-55,5 7-563,13 13-638,6-8-776,8-20 759,18-3-335,-13-2-990,35-3 1063,-35-2-1544,40-3 2314,-18-7 609,21-2 668,-9-22 1131,-11-6-1023,-19-10 0,-4-3-478,1-6-1236,-23-17 429,12 29-1350,-26 18 988,28-7-1536,-11 37-156,34 1 28,3 24-2078,22-1 4054,-4-1 1,-16-17 0,-6-8 0</inkml:trace>
  <inkml:trace contextRef="#ctx0" brushRef="#br0" timeOffset="70594">4940 10817 23459,'6'19'-8632,"3"12"5744,1-5 1151,7 18 718,-4-7 422,2-4 184,-3-12 314,0-2-1907,0-3 2561,-3-7 416,0 2-522,-2-9 1442,-1 4-1114,1-6 1454,0-21-1101,-2 16 866,5-59-1301,-5 34-430,0-2 1,-1-3 707,5-28-1708,-3 18 917,1 9 0,0 2-1297,1 1 978,8-1-336,-5 22 1680,3 7 735,7 30-2290,-5-19 169,0 25 1,-1 7-941,4-9 46,-3 13 1,0 2-1311,1 1 276,-5-8 0,-1-1 1610,0 1 1,-1 9-1,-6-20 1</inkml:trace>
  <inkml:trace contextRef="#ctx0" brushRef="#br0" timeOffset="70842">4235 10487 24808,'-6'-20'-7408,"3"3"5458,0 2 1113,3 4 880,0-1 135,25 1 2344,-19 1-1869,39-1-127,-12 0 2313,8 2-543,21-1-97,-24 7-1427,-4 2 0,0 0 159,5 1-2408,10 16-1378,-3 2 341,-12 2 2031,7 10 1,-16-16-1,-2 15 1</inkml:trace>
  <inkml:trace contextRef="#ctx0" brushRef="#br0" timeOffset="71009">4918 10107 24359,'0'-24'-5486,"11"2"5866,-8 3-1456,21 3 2923,-16 3-1649,15 3 1198,-4 4-4007,31 3 2497,-15 3 1,25 20-1,-24 6 1</inkml:trace>
  <inkml:trace contextRef="#ctx0" brushRef="#br0" timeOffset="71194">5943 11060 22920,'-21'3'426,"4"-1"0</inkml:trace>
  <inkml:trace contextRef="#ctx0" brushRef="#br0" timeOffset="75400">19537 4853 24539,'0'31'-6386,"0"-4"4348,0 7 973,0-2 427,0 4 212,0 4 122,0 3 166,0 1-1459,0 17 1597,0-15 0,0 12 0,0-8 0,0-13 90,0 18-180,0-25 180,0 14-90,0-20 0,0 10 0,0-16 0,0 2 0,0-4 0,0-6 0,0 6 0,0-9 0,0 3 0,0-6 0,0 1 0,0-4 0,0 1 0</inkml:trace>
  <inkml:trace contextRef="#ctx0" brushRef="#br0" timeOffset="77560">20592 3911 23369,'0'-4'-5306,"0"-1"3897,0 4 705,0-2 695,0 2-237,0-1-58,0 0-14,0 16-1188,0 9 1506,0 12 0,0 2-90,0-3 180,0 1-180,16 3-490,-12 0 373,12-2-435,-5 8 160,-8-14 212,8 10-257,-5-24-257,-4 2-280,4-13 1785,-6-20-783,0-10 613,0-13-428,0-25 57,0 19 257,0-21-135,0 29 0,0 1-138,0-22-204,8 10 1,1 0 405,-5-6-145,13 13 0,0 1 496,-13 1-341,18 12 1,3 3 1156,-8 8 212,35-1 329,-26 34-1792,17 9-59,-18 10-967,7 5-268,-13-9-219,-2 2-907,-3 1-243,-1 14-380,-6-12 2040,-1 21 23,-5-26 776,-19 20 312,-8-24-75,1-5 1,-1-3 1208,-19 3-810,-1 5 1,13-15 0,0 1 0</inkml:trace>
  <inkml:trace contextRef="#ctx0" brushRef="#br0" timeOffset="78198">21562 3683 22110,'0'38'-6206,"0"-7"4078,0 6 1064,0 7 425,0-9 303,0 28 32,0-28 76,0 22-1368,14-27 1022,-10 22 524,11-32-285,-5 11-438,-8-25-17,8-21 1831,-30 10 122,15-39-1381,-31 2 702,32-13-583,-9 11 1,0-1-225,10-14 544,-3 7 1,1-1 281,5-10-1083,-2 22 1,4 2-508,16-12 1984,-13 5-611,33 6 1642,-8-3-94,8 17 401,12 1 204,-23 18 7,14 22-1600,-20 14-1673,-2 9 118,-11 6-1240,-8-10 772,0 16-638,0-13-427,-18 20 782,13-29 748,-26 10 2413,27-21-693,-10 0 681,14-5-1689,23-7 1117,11 4 69,13-6-776,-13 2 0,1 0 607,8 2-1110,14 5 1055,-10 7-1102,-16-2 1211,6 16-1729,-26-13-751,-2 16-486,-9-15 488,-24 9 1203,18-8-1166,-51 2 1917,29 1-476,-33 1 433,10 1 1,-5 0 0,-1-1 0</inkml:trace>
  <inkml:trace contextRef="#ctx0" brushRef="#br0" timeOffset="80080">20592 5232 24269,'0'-16'-5756,"0"1"3897,0 2 885,-17 0 737,12 0-582,-26 2 1711,28 1-1830,-29 3 488,6 4 1723,-8 0 182,-3 3 142,11 22-191,0-17-184,9 22 1,2 5-1272,-6-7 869,8 11 1,3 2-1480,3 1-366,3 27-230,24-29-1034,6 22-4,-1-27 410,19 6 1226,-38-16-852,40-4 1966,-41-1-1447,35 1 1637,-26-6-149,5 3 290,-10-8-645,-9 0-800,0-3 432,0 1-1528,-23 0 3697,17 0-2283,-37-1 717,17-2 0,-14-2 0,1 0 1</inkml:trace>
  <inkml:trace contextRef="#ctx0" brushRef="#br0" timeOffset="80377">20557 5636 22020,'37'0'1169,"1"0"-1079,-3 0 180,0 0-90,-2 14-671,11-11 556,-12 11-464,17-14 399,-23 0 180,15 0-270,-18 0 270,11-18 291,-18 0 110,5-3-420,-10-9-418,-5 10-704,-1-15-343,-5 9-203,-17 0-444,-5 14 338,-21 1 1417,-3 8 144,-1 24 1514,6 4-38,18 14-571,11-3-198,12-6-390,0 0-900,0 0-753,0-2-976,22 1-1095,-17-4-17,45 0 3410,-26-7 0,26-2 0,-10-3 0</inkml:trace>
  <inkml:trace contextRef="#ctx0" brushRef="#br0" timeOffset="80744">21428 5658 25528,'55'-34'1509,"-11"14"-354,8-12-994,-13 15 297,2-15-773,-3 5 272,-1 1-83,-5-4 56,-5 0-458,-3-3-488,-8 1-70,-4-21-757,-7 11 930,-11 6 1,-3 1-1325,4-9 1218,-13 10 0,-5 1-776,-8-2 282,-10-5 347,13 21 714,-5 7 945,18 6 404,-22 24 1849,24 1-1979,0 11 1,2 3 100,9 16-749,-3-14 1,0 1-32,5 21-435,0 3-505,0-2 222,7-18 1,3 1-2767,13 19 1555,-3-12 1,4-2-313,12 4 2106,-9-13 1,1-1-1,7-2 1,13 7-1</inkml:trace>
  <inkml:trace contextRef="#ctx0" brushRef="#br0" timeOffset="81095">22105 5720 24359,'-15'-8'-3688,"11"-2"-1169,-10 7 6286,14-2-2542,0 2 461,0 1 32,21-1 2127,-15-1-1179,36-1 834,-24-2 1843,21-1-2245,-9-3 1537,0 0-9,-2-1-48,-1-2-1978,-4-1-244,-4-1-216,-2-2-538,-10-7-616,-1 5 170,-6-11-1106,0 17 408,-25-3 357,19 12-219,-43 3 1616,19 1 200,0 19 1379,-14-13-144,25 46-610,-6-29-146,16 9 0,4 4-767,5 1-256,0 26-1830,22-27-478,-17 9 645,25-25 0,5-3 205,-6 8 1971,4-10 0,2-3 0,9 0 0,2-3 0</inkml:trace>
  <inkml:trace contextRef="#ctx0" brushRef="#br0" timeOffset="81345">22932 5395 22380,'-23'-13'-3695,"6"1"2558,0 1 737,0 6 805,-12 23 1182,13 12-1663,6 13-573,10 18-857,0-23 968,0 13 100,0-18-85,21 0-764,-16-3-1127,32-2 1344,-34-3 66,31-4 506,-12 3-46,10-10 804,5 1 0,-16-12 1,6-1-1</inkml:trace>
  <inkml:trace contextRef="#ctx0" brushRef="#br0" timeOffset="81546">22667 5632 22740,'13'8'-4409,"-11"2"-689,32-9 5582,-4 2 1,10-3-1,6 0 1</inkml:trace>
  <inkml:trace contextRef="#ctx0" brushRef="#br0" timeOffset="82050">23437 5110 24179,'-5'13'-1951,"1"10"-247,4 24 560,17-3-582,-13 5 1584,12-8-627,-4 0 468,-9 0-942,9-1-230,-2-3 410,-7 1-197,16 7 1302,-17-13 448,7 16 1,-9-30-1,0 7 1</inkml:trace>
  <inkml:trace contextRef="#ctx0" brushRef="#br0" timeOffset="82168">23287 5619 23279,'-12'-40'-7474,"-8"2"4704,17 9 2076,-7-14-76,34 9 1527,-2 4 0,5 2-317,2 12 0,4 1-685,23-10 1,3 2 313,-20 10 1,0 3 0,15-4-1,0 3 1,-14 5 0,-1 1 0</inkml:trace>
  <inkml:trace contextRef="#ctx0" brushRef="#br0" timeOffset="82477">24410 5142 24449,'28'17'-4250,"18"-13"5199,-25 31-4150,25-19 3344,-9 19-1419,5-5 21,-1 1-342,1 2 1282,1-2 0,-2 1 0,0-2 0</inkml:trace>
  <inkml:trace contextRef="#ctx0" brushRef="#br0" timeOffset="82698">24943 5003 24898,'-22'-7'-2128,"-9"4"2170,6 0 179,-19 41 225,14-11-501,4 14 0,1 4-491,-7 6 90,10-14 1,2 0-780,-7 16 216,3-1-316,2-3-69,4-3 1166,1-5 1,3-5 0,2-3 0</inkml:trace>
  <inkml:trace contextRef="#ctx0" brushRef="#br0" timeOffset="82927">24385 4997 24629,'0'-20'-6206,"0"5"4347,0 6 795,0 21 425,15 17-530,-11 11 786,11-5 1,4 2-266,-1 16-530,-1-6 0,0 0-479,-1 13 841,-4-23 1,-1 1-695,-3-3 0,0-1 1372,11 16 1,-2 11 0,-8-22-1</inkml:trace>
  <inkml:trace contextRef="#ctx0" brushRef="#br0" timeOffset="83061">24495 5530 24449,'27'-27'-969,"-4"0"249,13 9 1,4 1 739,14-11 109,-15 11 0,2 2 0,21-5 1,-29 11-1,0 1 0</inkml:trace>
  <inkml:trace contextRef="#ctx0" brushRef="#br0" timeOffset="83494">25577 5432 22740,'0'-13'-6386,"0"-1"4348,0-9 973,0 3 787,19-17 1095,-14 11-789,29-5 1180,-30 8-2408,10 1 2479,0 0-66,-11 0-555,10 1 739,-5 2-1527,-6-2-156,5 7-383,-7-1 453,0 37-973,0 35 155,0 8 885,0-8 1,0 1-980,0 8 554,11-8 0,0 2 127,-9-26 0,2 1-608,13 9 0,8 4 1,-6-4 499,-15-10 1,1 0-127,22 25 0,0-3-358,-15-11 915,6 7 1,-10-25 0,-8-4 0</inkml:trace>
  <inkml:trace contextRef="#ctx0" brushRef="#br0" timeOffset="83610">25678 5902 23459,'-17'-39'-8834,"3"0"5662,14-2 2711,0-21-284,21 15 542,-2 5 1,4 2 462,2 17 0,2 1 0,5-8 0,0 0 0,17-10 0</inkml:trace>
  <inkml:trace contextRef="#ctx0" brushRef="#br0" timeOffset="83884">26440 5081 23279,'-19'35'-2292,"-11"-5"3006,26 4-3069,-10-5 2145,14 2-1183,0 4 398,0 31 249,0-23-29,-2-4 1,4-3-310,17-5-805,-2 14 1153,5-24-73,3 5 846,-13-18 421,3-17 1576,-6-18-1470,-9-10-459,0-9-220,0-16 201,0 12-443,0 16 0,0 0-490,0-15 825,0 2 1,15 3-1,5 2 1</inkml:trace>
  <inkml:trace contextRef="#ctx0" brushRef="#br0" timeOffset="84194">27060 5045 24718,'-42'0'90,"-9"0"-90,19 0 90,-7 0-90,24 16-104,-10-11 410,21 28-1723,-16-19 1869,19 28-2070,-5-14 347,25 20-1059,11-22 1701,-3-5 1,3-3-302,19-2-95,4 2 1870,-15-13-1397,-2-2 1837,0-1-82,-5-2 767,-4-15-458,-5 12-476,-5-28-1489,-10 4-1144,-1-21-292,-24 6 1437,13 1 0,-33 15 0,14 1 0</inkml:trace>
  <inkml:trace contextRef="#ctx0" brushRef="#br0" timeOffset="84711">27558 4991 23279,'5'28'-7024,"1"-2"4230,-3-4 1706,2 2 496,4 14-115,-1-8 213,2 10 109,1-5-1808,-2-10 1862,3 9 111,-4-20 61,-2 3-241,0-12 946,-3-1-199,1-4 1569,2 0 277,1-22-1037,1 17 1473,3-39-1738,1 23 942,9-38-1387,-3 21 39,-5 7 0,0 1-1191,3-1 120,6-4 1102,-10 24-875,1 3 1955,-2 8-1070,-3 16-1795,1-12 1297,4 52-1263,-2-29 486,-2 10 0,-1 3-774,3-4-680,8 19-571,-8-30 442,5-2 2643,2-10-852,-4-12 2296,11-15 860,-10 9 85,13-54-1249,-11 32-499,-1-10 1,-2-4 1004,4-2-533,5-13-706,-3 7-1177,-5 16-658,6-2-120,-9 24 1987,6 5 675,-6 24-2613,2-13 680,-1 42-2040,0-22-264,3 28 2434,1-9 0,1 3 1,1 0-1</inkml:trace>
  <inkml:trace contextRef="#ctx0" brushRef="#br0" timeOffset="85961">22578 6975 25438,'-29'-1'151,"1"1"-108,1 0 291,0 0-296,1 0 78,1 22-102,4-17 560,2 42-1438,1-11 243,7 14 26,6-16 1,1-1-1133,3 7-1146,24 22-156,14-31 864,14 3 858,-11-25 1,1-3 1548,17 1-67,-5-11 0,0-2 567,-19 5 0,0-2 451,21-12 1,-1-4 1715,6-6-1137,-23 14 1,-3-3 874,5-26-1256,-10 35-441,-8-31-362,-8 18-1137,-7-10-726,-23 12-724,-9 7 575,-23 9 687,2 20 1659,2 0-525,13 18-170,15-5-575,9-6 329,30-5-278,8-11 95,14-6-135,18-5-564,-22 0 740,-7-8 0,-1-5 1119,1-11-328,-8 2 0,-1-2 459,0-16-73,2 5-704,-13 17-471,-5 7-318,-4 11 434,3 0-688,0 22-1730,9 5 226,-4 14-329,10-3-1216,12 1 1436,-1-13 2236,15-2 0,-3-8 1,3-5-1</inkml:trace>
  <inkml:trace contextRef="#ctx0" brushRef="#br0" timeOffset="86178">24263 6655 25528,'-25'-14'-3465,"5"5"2799,-1 5 1070,2 22 484,-16 15-857,26-1 0,2 2-1015,-14 27 671,19-14 0,2-1-1263,-11 12 875,10-9 0,2 0-992,-1 8 56,10-13 1,1-2-1287,-6 4 706,30 8 1948,-31-25 1,10-5 0,-14-4 0</inkml:trace>
  <inkml:trace contextRef="#ctx0" brushRef="#br0" timeOffset="86310">23877 7068 23729,'-13'-38'-9013,"2"1"6244,11 3 2499,20 1 1295,-16 4-1019,29 11 1,6 2 1139,-4-4-881,4 8 1,2 3 0,10 3 0,1 2 0</inkml:trace>
  <inkml:trace contextRef="#ctx0" brushRef="#br0" timeOffset="86644">24602 7149 23099,'0'8'-6115,"0"-1"4166,0-2 1065,0-3 245,18-14 2604,10 9-934,8-26-410,3 25-706,-12-23 1003,12 12 1321,-14-7-483,12-8 275,-26 12-2173,2-15-846,-13 15-484,0-5 680,-26 8-99,-3 8-329,-27 0 1003,5 26 664,21 6 333,-7 22-126,33-10-2537,-10 26 1142,42-31 621,-21 18 0,49-29 0,-20 0 0</inkml:trace>
  <inkml:trace contextRef="#ctx0" brushRef="#br0" timeOffset="87116">25405 6931 23459,'-21'-4'-853,"3"2"660,-29 2 657,18 0-240,-6 17 701,7 6-705,10-1-480,-2 31-717,14-33 56,1 39-606,28-32-655,-18 4-302,54-14 1278,-33-9 912,9-4 0,3-3 442,0-1 739,22-15 632,-29-9 291,3 4 527,-15-24-918,-10 25-1158,1-21-536,-9 11-627,3 0-83,-4 3-928,0-6 44,0 12-63,-19-2 1163,1 34 1778,-4 17-203,9 15-229,13 10-920,0-6 360,-1-10 1,2 1-4,21 22-207,-21-8 0,3-1-106,17-22 0,-1 0-881,-17 17 0,-1-1-204,28 1 573,-27 8 621,8-22-650,-11-12-342,0-2-232,-16-14 2880,12-18-1364,-31 9 0,30-31 0,-13 9 0</inkml:trace>
  <inkml:trace contextRef="#ctx0" brushRef="#br0" timeOffset="87434">26135 6889 25258,'-51'-2'214,"-5"16"1268,13-10-1420,0 25 224,10-9 0,16 6-1013,0 3-25,17 2-754,0-8-122,27 5-610,-20-12-335,53-2 1788,-35-3 302,10-7 1,3-1 864,7 0-197,-7-3 1,1 0 1425,1 0-15,19-18 436,-33-2 361,0-22-2613,-18 10-897,-4-4-1161,-30-2-182,20 11-1120,-43-16 3282,15 24 0,3-6 0,3 13 0</inkml:trace>
  <inkml:trace contextRef="#ctx0" brushRef="#br0" timeOffset="87744">26498 6771 23999,'2'45'-6618,"0"-9"4383,-2 3 1278,13-10-599,-10 0 1130,11 6-583,-14-9 1564,8 6-2273,-6-17 1345,11-4 479,-12-27-220,8 11 2369,-6-40-2443,3 23 829,2-24-1469,5-11 827,-2 12 210,4-13 0,-3 21 1,2 1-1</inkml:trace>
  <inkml:trace contextRef="#ctx0" brushRef="#br0" timeOffset="88177">26950 6809 22380,'4'16'-8246,"0"-2"5331,-1-5 1387,2-1 813,-4-1 462,3-1-19,-1 0-62,2 1-1436,1 0 2157,1 0 220,2 0 185,1-1-302,10-1 823,-2-3 229,15 0 457,-11-2-139,13-15 419,-16-2-462,1-1 415,-11-21-1908,-5 22-64,-2-29-1236,-2 23-420,-17-10-700,12 18-538,-27-1 1657,18 11 350,-2 26 1516,5-2-398,11 39-584,0-16 14,7-1 0,3 1 106,12 13-78,-12-19 0,1 1-617,7 0 1,1-1-844,9 18 533,-5-11 1,3-1-412,13 2 1367,-17-13 1,-1-2 3,0-3-20,-2 2-2950,-8-17 3271,-10-23 1,-16 11-1,-11-17 1</inkml:trace>
  <inkml:trace contextRef="#ctx0" brushRef="#br0" timeOffset="88910">27040 6759 25168,'-4'-11'-7209,"0"-3"4744,2 12 2781,-1-11-1415,1 10 607,1-4 181,0 28 485,1 10-1770,0 14 2251,0 4-156,0 8-819,12-12-449,-10-8 1,-1-1 65,11 3-2303,-2 15 2893,6-29 0,5-2 0,2-13 0</inkml:trace>
  <inkml:trace contextRef="#ctx0" brushRef="#br0" timeOffset="89094">27023 6339 26338,'-10'-18'-7964,"-7"2"6802,11 6-634,-4 0-4642,4 3 6506,26 21 0,-17-12 0,18 17 0</inkml:trace>
  <inkml:trace contextRef="#ctx0" brushRef="#br0" timeOffset="89446">27428 6820 23279,'0'7'-6025,"0"-1"4166,21-3 3410,4-1-320,25 0-220,4-2-208,-9 0-269,-2-18 162,-1 13 1112,-14-29-454,16 17-387,-23-3-534,2-16-886,-16 21-175,-3-20-273,-4 15-1031,0-2 304,-26 3 891,-4-6-1424,-2 11 1365,-18 0 842,21 10 452,-21 23 1550,16 8-383,14 27-1246,13-10-2512,24 18 125,16-26 1906,-5-9 0,4-1 0,25-1 1,-26-10-1,-1-1 0</inkml:trace>
  <inkml:trace contextRef="#ctx0" brushRef="#br0" timeOffset="89727">28310 6521 25348,'-26'-14'-3581,"5"1"1786,6 2 968,11 4-1054,-12 23 3094,16 11-1928,0 12 112,20 2-1703,-16-9 1401,37 1 746,-23-1-853,19 0 1824,-11-1-2511,-2-2 1956,-3 5-466,2-10 822,-12 10-933,-1-17-600,-39 6 2341,22-12-1772,-54 4 1151,34-7-259,-31 1 6,13-4 0,0-1 1,1-2-1</inkml:trace>
  <inkml:trace contextRef="#ctx0" brushRef="#br0" timeOffset="90066">28978 6279 26787,'-3'-13'-8508,"2"4"6510,21 23 2259,-14 3-1712,43 23 1398,-30-11 0,0 2-171,4-5 0,3 0-681,9 21 0,-2 0-666,-13-18 1,0 0 370,13 15 1,0 0 1232,7 2 1,-15-19 0,-1-1 0,12 4 0</inkml:trace>
  <inkml:trace contextRef="#ctx0" brushRef="#br0" timeOffset="90264">29802 6409 25978,'-44'-5'-968,"0"20"3064,5-10-1885,2 40-893,7-26 1073,1 23-1013,-3-13-41,2 0-339,-1-2 410,3-1-1027,3-5 652,5-2 1137,-5-3 1,8-7-1,-6-3 1</inkml:trace>
  <inkml:trace contextRef="#ctx0" brushRef="#br0" timeOffset="90427">29438 6247 23549,'31'-9'2235,"-1"2"-1878,-8 7-915,14 22-1577,-8-17 1430,-1 26 0,-1 5-1268,5-6 1202,-9 4 0,0 2-1100,0-5 1,-1-3 1423,12 15 1,-11-17-1,0 0 1,10 4-1</inkml:trace>
  <inkml:trace contextRef="#ctx0" brushRef="#br0" timeOffset="90610">30177 6212 23999,'-16'20'-1264,"-9"-14"2763,23 40-4592,-23-24 3125,14 40-1705,-10-20 807,11-7 1,0 1-1076,-3 4 1692,-3 10 1,7-20 0,0-2 0</inkml:trace>
  <inkml:trace contextRef="#ctx0" brushRef="#br0" timeOffset="91228">30430 5580 24898,'1'-10'-5262,"1"3"3600,2 20-953,0 19 2389,2 13 0,0 4 5,-3-12 0,0 2 84,1 6 0,1 4 1,-1-4-11,-1-7 0,0 0-763,1 26 0,0 0 701,-1-28 0,0-1-20,1 21 0,0-3 748,1 0-715,-1-10 1,-1-4-467,-1-8-414,3 8 661,-4-32-645,5-3 1517,-2-28 49,7-8 295,-2-13-135,6 0 538,3-3-65,-4 13 411,12-6 31,-11 19-868,11 11 1333,-11 3-684,5 33-1786,-3-6-261,0 24-724,4-9 143,13 21-232,-5-12 701,-3-7 0,0-1-1910,8 3 185,10 6 2520,-11-22 347,0-11 1233,0 2-326,-1-11 651,-2 3-376,-1-5 277,7-20 293,-12-8-542,5-27-801,-21 9-993,0-4 292,-8-6-1383,-23 15 767,10 7 1,-1 1-1733,-14-1 145,-14-10 728,16 28 1082,-15 1 910,7 32 1317,17 12-826,6 12-56,11 21-487,23-20-1713,-17 13 169,41-18-240,-26-2-1651,22-5 2484,-11-3 1,3-6 0,-2-3-1</inkml:trace>
  <inkml:trace contextRef="#ctx0" brushRef="#br0" timeOffset="91544">31375 6187 25798,'-17'-14'-4656,"4"1"2408,13 5 983,18 1 4137,-14 25-4613,35 8 1569,-34 12-597,30 1-967,-32-6 1252,24 17-63,-13-12 204,-2-6 0,-1-1-2612,2 1 2712,-1 6-727,-11-22 1012,6-2-585,-6-26 698,2-13-120,-3-32 111,0 4-90,0-5-59,0 12-32,0 0-372,17 1 361,-13-9-828,31 17 1152,-30-1 0,25 21 0,-14 5 0</inkml:trace>
  <inkml:trace contextRef="#ctx0" brushRef="#br0" timeOffset="91811">31847 6392 21570,'24'5'-1187,"2"-4"1723,3 4-608,4-5 576,0-14 932,17-6-408,-13 1-365,9-18-521,-15 21 831,-6-21-1073,-7 7 1,-2 1 76,1-11-305,-6 1 1,-3-1-1159,-6 3 471,-23 6 1,-3 2-1080,13 6 1346,-32 5 0,-4 7-104,22 8 1273,-17 19 1,1 8 761,10 2-841,7 14 1,4 4 84,11 3-390,14-3 1,3 1-1511,-4 10 46,22-19 1,4-2 1233,1 11 1,1-24-1,3-1 1,17 18 0</inkml:trace>
  <inkml:trace contextRef="#ctx0" brushRef="#br0" timeOffset="92294">26115 8383 26428,'-13'18'-657,"3"6"-900,10 11-767,0 2 875,17-4-188,-12 5 778,27 2 269,-29 2-1172,26-4-71,-25 0-210,25-3 852,-26-2-456,25-4-889,-11 4 2557,6-12 0,-5 1 1,-6-12-1</inkml:trace>
  <inkml:trace contextRef="#ctx0" brushRef="#br0" timeOffset="92432">26375 8076 24898,'0'-28'-7015,"0"4"4797,0 7 884,0 6 1174,0 3 0,0 5 1,0 0-1</inkml:trace>
  <inkml:trace contextRef="#ctx0" brushRef="#br0" timeOffset="92828">27000 8317 24449,'0'9'-6116,"0"0"4617,-22 12 3875,0-2-776,-24 25-916,25-12-498,-15 13-37,21 3-1076,-4-12 1996,8 20-712,11-27-1942,23 11-677,-18-22 1673,28-8 1,6-4 726,-13-1-90,15-10 1,0-7 1440,-7-18-1238,-7 2 0,-3-4 778,2-23-636,-10 11 0,-3 0 744,-3-14-1137,-6 19 1,-1-2-48,-1-1 0,-4 1-1290,-19-20 191,20 14 1,-4 4-624,-35 1 1041,35-6-253,-14 60 2172,36 43-1629,-16-23 1,2 3-804,22 26 1,5-1 138,-19-25 1,2-1 1114,10 3 0,5 3 1,-2-4-1,-3-4 0,0-1 1,9 9-1,-1-1 0</inkml:trace>
  <inkml:trace contextRef="#ctx0" brushRef="#br0" timeOffset="93027">28058 8541 27057,'0'-13'-6655,"0"-2"4256,0 0 706,25-9 2916,4 9-856,32-10 14,-14 15-1062,2 0 723,-15 7 0,-3 3 1,-2 0-1</inkml:trace>
  <inkml:trace contextRef="#ctx0" brushRef="#br0" timeOffset="93180">28170 8796 26517,'61'1'-2356,"-7"-18"2992,7 12-1616,-7-28 371,3 30 645,-27-11 1,1 1 0,31 10 0,1-10-1</inkml:trace>
  <inkml:trace contextRef="#ctx0" brushRef="#br0" timeOffset="104443">15042 1130 21840,'0'-25'-5666,"0"-1"3718,0 6 1063,0-2 337,0 4 572,0-1-149,0-1-13,0 1-1458,0-1 1776,0 0-90,0-2-90,8 0 1047,-6-8-914,6 7 619,-8-10-572,0 17-90,0-5-90,0 11 0,0 3 0,0 2-688,0 4 555,0 16-529,0 3 662,0 20 0,0-10 0,0 3 0,14 4-714,-10-7-71,10 20-399,-4-19-123,-7 8 541,7-12-575,-5-2 283,-4 1 957,10-3 1,-10 0 0,4 0 0</inkml:trace>
  <inkml:trace contextRef="#ctx0" brushRef="#br0" timeOffset="104627">14998 1351 22650,'0'10'-5666,"0"-3"3807,18-4 3278,7-2-77,12-1-383,1 0-275,-3-17-39,20 13-1756,-9-27 1672,15 27 0,-15-19 0,0 12 0</inkml:trace>
  <inkml:trace contextRef="#ctx0" brushRef="#br0" timeOffset="105832">17023 787 23459,'-15'-7'-2379,"11"0"-1633,-12 3 5241,0-1-566,12 0-1807,-26 0 1803,19 2-226,-13 0-543,2 3 952,-1 0 1129,-5 15-847,-14 9-242,10 8-60,7-7 1,0 0-636,2 6-17,-2 11-593,18-17-580,4-1-259,3-4-925,48 3 924,-19-7 895,6-8 0,1-3 152,7 0 303,-10-3 0,1-4 552,16-17 187,-16 18 1,0-3 724,19-34 306,-16 12-599,12-19-558,-35 9-714,6 3-140,-19 9-1564,3 5 22,-4 22-99,0 17-152,21 33-1529,-15-6 1574,14-21 1,6 0 1813,-6 1 0,1 0 1,6-7-1,1 0 1,2 5-1,1 1 1</inkml:trace>
  <inkml:trace contextRef="#ctx0" brushRef="#br0" timeOffset="107260">19475 923 23459,'0'-22'-5666,"0"-5"3628,0 5 1243,0-3 427,0 2-58,0-1 302,0 1 255,0-11-1547,0 10 1596,0-12-180,0 20-90,0-8 90,0 16 0,0 14 0,0 16 0,16 10-583,-13 5 382,13-4-1116,-2 23-61,-10-9 121,8-7 1,2 1-567,-1 9 1677,2 12 0,4-24 0,-8-1 1</inkml:trace>
  <inkml:trace contextRef="#ctx0" brushRef="#br0" timeOffset="107448">19508 1254 22740,'16'0'-180,"12"-17"553,18 13-222,-9-10 1,1-2 0,14 1 0,-16 1 0,0 1 0</inkml:trace>
  <inkml:trace contextRef="#ctx0" brushRef="#br0" timeOffset="108777">14968 2423 22380,'-4'0'270,"1"-13"-5348,2-3 3054,1-15 962,0 7 354,0-2 383,14 7 1374,-10-1-2305,10 1 932,-14-1 767,13 3 1094,-10-9-1193,11 7 961,-7-3-590,-5 9-1692,5 3 1814,-7 1-2109,0 4 1542,0 0-1443,0 21 919,0 12-960,0 10 588,0 9 354,0-8-995,0 6 1267,0-1 0,0 3 0,19-2-720,-15 0-1638,28 13 2191,-14-15 1,-2 8-1,-1-20 1</inkml:trace>
  <inkml:trace contextRef="#ctx0" brushRef="#br0" timeOffset="109877">15037 2345 22650,'-13'8'1758,"-4"-2"-478,-13-6-1995,2 0 287,5 0 142,4 0-8,6 0 141,2-12-1549,2 9 692,2-9-1733,2 0 419,2 9 946,1-21-446,2 15 68,0-11 159,0-3 1612,19 5 605,-14-5 167,28 9 2325,-29 2-2707,27 2 1934,-27 1-1245,29 6 905,-15 0 215,15 19-3118,-8 9 544,-10 11-2543,-9 5 2053,-6 14-1351,0-9 1870,-8-5 0,-4 1-1002,-14 10 934,1-10 0,-3 0 746,-13 8 286,8-7 1,2-1 1330,0-3-1195,7-9 1,2-4 428,1-9 101,6-2-274,4-27-2180,28-6 1459,4-4 2,24-9 296,-12 14 448,18-9-370,-17 12-147,14 6-57,-11 8 1129,3 0-1447,2 0-173,-9 8 1,1-1-794,18-3-474,-6 11 1,1 1 1073,11-2 0,-21-4 0,1-1 0,14 1 0</inkml:trace>
  <inkml:trace contextRef="#ctx0" brushRef="#br0" timeOffset="110748">16835 2120 23549,'0'40'-6116,"0"-7"3988,0 5 1154,0-5 335,0 4 213,0 17 122,0-12 76,13 9-1860,-9-6 1941,9-15-518,-5 11 280,-6-24 65,6 3-390,-2-15 725,-4-15 487,9-13 776,3-20-522,2 5 700,17-12 155,-8 22-33,12-4 701,5 14 71,-8 9-776,22 2-591,-23 7 95,18 23-1015,-23 5-1089,3 14-532,-14-2-542,-6-10-861,-3 4 426,-6 12 567,0-11 379,-22 19 1224,-6-27 1229,1 5-1,-21-16 1190,26-5-37,-22-3-566,15-4-998,-1-2 1,5-2 0,0 0-1</inkml:trace>
  <inkml:trace contextRef="#ctx0" brushRef="#br0" timeOffset="111946">19538 2260 22290,'14'-16'140,"-4"1"-891,11-4 1507,-7-1-910,0-3-175,-1 1 316,-1-2 39,-1 1-688,-1 1 78,-2 1 459,-3 1-820,-1 1 93,-3 2 7,-1 2-259,0 4 143,0 2 27,0 3 202,0 1 7,0 22 144,0 8 240,0 13 254,0 1-3,0-7-450,0 3-179,16 0-626,-12 1 226,13-2-379,0 0 1349,-13-3 0,23 1 0,-14-2 0</inkml:trace>
  <inkml:trace contextRef="#ctx0" brushRef="#br0" timeOffset="112127">19670 2531 23279,'18'-15'572,"-14"-7"-3938,35 20 4245,-19-15-363,22 10-1221,14-9 203,-8 5 584,17-2 1,-18 7-1,1 0 1</inkml:trace>
  <inkml:trace contextRef="#ctx0" brushRef="#br0" timeOffset="150094">6392 9699 22920,'-5'3'1252,"0"1"1969,4-2-3666,15-1 190,11-14 984,12 10-524,5-23-12,-3 23-38,4-25 8,4 16-452,2-14 158,3 7-76,-1 2-940,2 1 371,-1 0-392,0 4 1233,-1-1 1,-4 4 0,0 1 0</inkml:trace>
  <inkml:trace contextRef="#ctx0" brushRef="#br0" timeOffset="150266">6688 9948 21930,'-4'6'-839,"23"-2"331,-13-21-991,51 12 2080,-25-38-756,-1 33 0,3 0 286,-5-11 1,0-1 0,1 4 0,0 1 0,2-2 0,0 0-1</inkml:trace>
  <inkml:trace contextRef="#ctx0" brushRef="#br0" timeOffset="150610">6857 9311 22560,'-21'0'449,"4"0"-89,5 0 90,4 0-360,5-12-2938,20 9 3641,-12-25-1696,40 24 1163,-24-23-579,22 24 451,-8-20 232,1 21-221,15-9 2395,-14 11-2787,23 0 1500,-29 0-1422,21 15-58,-26 6-1226,7 10-446,-15 1-323,-2-5-152,-3 4-71,-2 20-282,-5-9 1192,-3-3 1,-1 2-401,-2 11 1882,0-18 1,0 1-1,0 16 1,0-1-1</inkml:trace>
  <inkml:trace contextRef="#ctx0" brushRef="#br0" timeOffset="151061">7868 8443 22650,'-1'-6'-8208,"0"-1"6134,0 1 1156,1-3 856,0 0-10,19-3 2330,-15-2-2024,36 0 410,-4-10 1775,10 8-1151,-12 3 1,-1 2 1221,8 0-1494,-5 6 1,-1 1 800,-3 2-2045,14 38 34,-36-12-1193,-4 15 0,-2 3-676,-4 5 445,-8 0 0,-1 1-1078,4 11 2412,-2-18 1,-3-1 0,-7 14 0,-6-1 0</inkml:trace>
  <inkml:trace contextRef="#ctx0" brushRef="#br0" timeOffset="151212">8457 9237 22650,'9'0'0,"-1"0"0,-6 0 0,-1 0 0</inkml:trace>
  <inkml:trace contextRef="#ctx0" brushRef="#br0" timeOffset="153010">9637 8210 23189,'-20'7'3330,"-13"0"-2610,28 2-2683,-33 2 2635,22 3-849,-17 4 757,11 1-830,0 6 143,4-1-882,2 4-48,3 14 645,6-10-1350,3 10 390,4-15-850,19-2 257,5 5-16,-1-9 64,32 3 1079,-33-17 80,43-1 1340,-33-24-238,21-12 0,-24-10 0,9-5 1</inkml:trace>
  <inkml:trace contextRef="#ctx0" brushRef="#br0" timeOffset="153398">9770 7810 22650,'-15'-40'-8466,"11"-3"6829,-22 16 1256,23 0-274,-9 40 2365,12 21-2085,0 17 181,8-20 0,3 3-919,0 9 1,0 0 1238,0-8 0,2 1-395,10 24 1,0 0-66,-15-26 1,0-1 74,17 18 0,0-2-1668,-2 0 1282,5 7 298,-6-19 425,-8-13-116,4 1 135,-12-17-350,1-3 1263,-6-23-469,2-10 314,-2-11-247,5-22 48,-1 19-334,0 7 1,1 1 261,2-3 173,13-11-236,-9 28 486,12 3 583,-12 13 711,9 25-2518,-8 6-561,11 28-322,-10-12 28,6 2-939,3-4-30,-4-13 1681,18 5 0,-10-23 1,8-3-1</inkml:trace>
  <inkml:trace contextRef="#ctx0" brushRef="#br0" timeOffset="153680">10618 8060 23189,'0'-13'-5576,"0"0"3448,-15 6 2637,11-2-2496,-27 8 3486,14 15-147,-2 9-698,-3 0-787,20 17 231,-6-22 759,8 17-1554,0-11 1399,21-4-2184,-15 0-677,40-11 1916,-25 5-764,24-12 2430,6 5-945,-12-7 1119,9-21 589,-7-4-344,-15-14-64,3-10-2022,-21 16 201,-2-22-1477,-23 22-1377,-7-25-218,-18 32 495,16-8 2268,-13 27 0,34 1 0,-12 3 0</inkml:trace>
  <inkml:trace contextRef="#ctx0" brushRef="#br0" timeOffset="153884">11212 7758 23189,'-21'37'-2508,"5"4"913,16-9-1336,0 5 614,0-9 1881,23 1 0,-17 0 0,17 0 0</inkml:trace>
  <inkml:trace contextRef="#ctx0" brushRef="#br0" timeOffset="154080">11062 8611 23909,'-11'5'-1525,"1"0"1,24-4 0,6 1 0</inkml:trace>
  <inkml:trace contextRef="#ctx0" brushRef="#br0" timeOffset="154427">11670 7528 22560,'18'17'-5976,"11"-13"7319,-25 31-3783,32-9 1958,-22 7-1351,26 11 1325,-18-28 789,15 19-1554,-16-24 1862,6 5-1387,-5-9 1965,-6-7 30,7-14 1512,-12-11-1849,5-23-665,-8 4-763,0 3 1,0 1-705,-1-3 1239,7-22 0,-7 36 0,0 2 0</inkml:trace>
  <inkml:trace contextRef="#ctx0" brushRef="#br0" timeOffset="154846">12520 7446 23279,'-41'0'630,"17"-13"-3272,-10 10 2929,14-10-1638,-11 13 2059,13 21-595,8 3-549,10 22-1160,20-13-503,-15-1 1096,35-12-150,-21-10 1142,19 9-1515,13-11 1354,-12 3 307,14-6 1097,-16-5 777,-2 0-105,-3-15-319,6-6-204,-14 1-284,5-29-982,-21 30 77,0-37-870,-8 32-828,0-6 0,0 15-697,-19 1 395,14 1-532,-26 7 2390,28 16-732,11 7-1691,13 16 1203,21-5 1325,-11-12 1,2 3-1,-8-11 1</inkml:trace>
  <inkml:trace contextRef="#ctx0" brushRef="#br0" timeOffset="155130">13143 7244 22650,'-18'-12'-3767,"3"1"1942,1 0 808,10 5-749,-10 19 3331,14 7-2314,0 23 188,18 0-1645,0-8 1179,16 0 770,-3-15 476,-1-4 920,-7-8-1832,-1-8 2289,-11 0 1,0-15 264,-8-1-1519,0-17-1774,-21 4 1250,-1-2 1,-2 8-1,7 3 1</inkml:trace>
  <inkml:trace contextRef="#ctx0" brushRef="#br0" timeOffset="155310">12293 7010 23639,'0'-17'-6385,"0"1"4256,0 0 885,26-2 3131,-19 1-2248,28 4 1,8 2 633,-8-6 1,5 8 0,2 0-1,12 0 1</inkml:trace>
  <inkml:trace contextRef="#ctx0" brushRef="#br0" timeOffset="155793">14292 6820 22740,'-48'0'449,"3"0"-359,9 0 460,2 15 1,0 2 226,-8-9-502,6 21 1,4 3-662,15-14 24,-5 35-460,20-26-694,21 15-740,-13-20-257,39 3 925,-14-12 181,9-6 1146,11-2 212,-24-19 1311,7-7 636,-12 2 460,-11-21-1348,3 7-784,-12-12-981,2-21-381,-4 24 381,-8 4 1,-3-1-1934,-8-7 1674,1 7 1,0 0-1218,0-4 911,-5-7-208,20 22 1389,-7 6-599,2 7 399,5 5 516,-5 21 1720,25 15-1664,2 32-154,1-5-106,-3-22 1,0 0-261,-6 2 1,1 0-616,21 17 28,-10-11 1,-1-2 914,5 1 0,8 6 0,-11-19 0</inkml:trace>
  <inkml:trace contextRef="#ctx0" brushRef="#br0" timeOffset="156227">14493 6215 22020,'0'13'-5936,"0"15"3808,17 12-377,-13 7 1887,27 10-149,-27-12 531,8-7 0,2-1-458,0 3-1522,8 21 1520,-9-31-16,1 4 757,-9-15-366,4-5 596,-4-3-356,-2-2 95,1-6 713,0 1 333,1-4 1248,1-20-1082,0 15 968,1-36-1343,2 24 661,2-18-177,2 8-638,1 1 101,13-3-1008,-5 15 1782,22 0-1077,-16 14 747,11 0-608,-13 17-638,1-13 658,-3 39-1836,0-21-113,-1 22-1197,-4-9 81,3 13 156,-11-12 56,0 21 1289,-9-29-1155,-19 7 915,-14-7 1651,-11-9 1,-8 3-1,7-10 1</inkml:trace>
  <inkml:trace contextRef="#ctx0" brushRef="#br0" timeOffset="163598">13442 8976 25888,'-37'0'-90,"4"-13"-1771,3 10 1925,-1-20-1822,12 11 695,-2-7-111,3-6-27,7 7-888,-2-16-204,10 11 999,0-5-164,3 8 1039,0 3-82,23 4 2291,-18 1-605,32 7 1124,-17 1 448,10 22-1942,-1 13-765,-16 11-578,-3 6 146,-10-8-1592,0 4 1061,0 3-1082,-17 0 883,13 1 687,-34-3 1356,8 13 421,-9-16-753,12-11 1,0-1 546,-2 0-62,-11 2 407,5-14-154,10-9 656,-9-1-1308,18-7 76,2-19-2328,9-4-173,3-20 138,25 8 1070,2-4-418,25 14 904,0 7 327,-8 8 71,14 9 1365,-22 0 294,12 0-436,-13 16-2035,0-11 110,1 23-9,14-12 1,-12-1-1,9-2 1</inkml:trace>
  <inkml:trace contextRef="#ctx0" brushRef="#br0" timeOffset="163928">13873 9226 23459,'0'-8'-5576,"0"-1"3628,0-9 793,0 2 607,18-34 1102,2 18-201,0-1 1,-1-1 266,1-1-919,-3 4 0,0-1 1253,-1-4-54,10-25 267,-12 26 7,-7-26-1626,-7 35-622,0-10 66,0 28 10,-14 2 882,10 23-290,-20 30 519,22 0-396,-3-2 0,0 0-454,5 6-100,-1-6 1,2 0-231,19 7 369,-17-18 0,-1 0 335,18 11 1,-6 0 0,4 0 0</inkml:trace>
  <inkml:trace contextRef="#ctx0" brushRef="#br0" timeOffset="164328">12670 9894 22020,'29'-13'1621,"7"5"0,1-2-862,-2-14-342,16 7 0,6 3-318,-25 5 1,2 0-92,7-1 0,6-1 0,-4 2 19,1-1 1,1 1-64,9 0 1,6-1 0,-4 1 183,-2 1 1,0 1-270,-7 0 0,2 1 0,2-1 49,-1 3 1,1-1 0,1 1-84,2 0 1,1 0 0,0 0 31,0 0 0,-1 1 0,0-1 0,-5 2 0,-1 0 0,0 0-146,-1 1 0,0-1 0,-3 1-336,6 1 1,0-1-166,15 1 1,-1-1 725,-24 1 0,-2 0 0,-2 0 0,-1 0 0,31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3:10:31.29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1145 2844 6183,'0'-6'180,"0"-1"-90,0-1 0,0 1 90,0-2-90,0 2 0,0-1 0,0 2-90,0 0 180,0 1-180,0 1 90,0 2 0,0 13-180,0 5 90,0 19 0,0-4 90,0 5-180,0 13 180,0-8-90,0 14 0,-8 8 0,6-14-45,-4-3 0,-1 0-1359,2 10 1404,2-19 0,0 0 0,0 1 0,-1-1-338,1 20 338,0-9 0,1 0 0,-1 7 45,2-8 0,1 0-45,0 7 0,0-20 0,0 2 0,0 0 0,0 0 0,0 18 0,0-6 0,0 0-1289,0 8 1289,7-19 0,0 2 0,-5 1 0,0-1 90,13 24-90,-14-8 0,-2-1-90,8 10 135,-6-23 0,0 2 0,3-2 0,0-3-135,-4 24 135,1-12 0,1-1-45,-1 9 0,1-23 0,0 1 0,-1-2 0,0-1 0,0 18 0,0-11 0,0 0 90,-1 6-90,0 12 90,0-2-90,0-13 45,0-7 0,0-1 428,0 7-473,0 13 0,0 2 0,0-13-42,0-6 0,0 1 42,0 6 0,0 5 0,0 1 0,0 3 0,0-1 0,0 0 136,0 3-136,0-21 0,0 1-90,0 17-729,10-1 819,-8 3 34,3-15 0,0 1-34,-5 21 0,0-7 0,0-1 89,0 10-89,0-22 0,0 0 0,0 1 0,0-1 0,0 21 45,1-11 0,-2 1-45,-13 6 0,13-21 0,-1 0 45,-4 1 0,-1-2-135,-2 21 135,8-8 0,0 0-45,-16 8 0,16-20 0,0 2 0,-6 0 0,0 0 90,1 24-45,-2-8 0,0 0-45,4-20 0,-1 0 0,-1 10 0,-1 3 0,-2 3 0,1-1 0,2-12 0,0 1 0,-1 4 0,-2 4 0,2-4 0,0-4 0,1-1 0,-3 12 0,-1 1 0,0-1 0,1-2 0,1-11 0,-1 1 45,-5 24 0,0-1-673,5-25 1,0-1 672,-3 10 0,0 0-45,-1-2 0,1-1 375,3-11 0,0 2-375,-5 19 0,0-1 0,-2 10 130,6-23 0,1 0-130,-4 17-524,1 3 614,1 3-90,4-15 0,0 1 426,2-10 0,0 1-426,0 4 0,-1 5 0,1-5 0,1-1 0,0-1 0,-1 11 0,0 2 0,0-1 0,1-2 0,2-11 0,-1 0 45,0 10 0,-1-1-90,1-14 0,1-1 45,-1 0 0,0-1 45,0 0 0,0 1-45,-1 13 0,0 0 0,0-11 0,1 0 0,-4 24 0,1 0 0,3-24 0,0 0 0,-2 9 0,0 1 0,1 2 0,0-3 0,1-9 0,0 0 45,-2 26 0,1 1-90,1-24 0,0-2 45,0 13 0,0 2 0,-1 3 0,1-2 0,1-11 0,0 2 30,-1 4 0,1 5 0,0-5-75,0-2 0,1-1 45,-2 12 0,1 2 0,0-2 0,1-2 0,0-13 0,0 1 30,1 3 0,-1 3 0,0-4-30,1-5 0,0 1 0,0 11 0,0 7 0,-1-6 0,1-10 0,0 0 0,0 9 0,0 5 0,0-6 0,0-12 0,0-1 0,7 28 0,0 1 45,-5-28 0,0-1-90,4 12 0,2 2 90,-2 0 0,-1-2-45,-4-11 0,1 2-30,4 2 0,1 5 0,-1-4-504,-5-4 0,0-1 489,6 12 0,1 1 45,-4-1 0,1-3 0,1-10 0,1 1 30,0 10 0,0 5 0,-1-5-30,0-10 0,0 0-516,0 7 1,2 5 0,-1-5 470,-2-13 0,1-1 45,4 24 0,1-1 285,2 11-285,-5-25 0,2 2 0,-1 0 0,1 0 45,-4-11 0,1 1-45,5 24 0,0 0 0,-7-22 0,1-1 0,2 10 0,0 2-45,-1 3 0,0-1 90,-2-12 0,1 3-45,-1 3 0,0 6 0,0-5 0,0-3 0,-1-1 0,1 12 0,1 2 0,-2-2 0,-1-2 0,1-11 0,-1 0 0,1 23 0,-1-1 0,-1-25 0,0-2 0,0 9 0,-1 1-45,1-1 0,-1-1 45,0 21-90,-1-8 0,1-1 90,1 7 0,-2-21 0,1 2-180,0-3 0,0-2 90,-1 23-180,1-11 0,-1-1-89,0 9 134,0-21 0,0-1-315,0 13 540,0-4 0,0 0 0,0-2 0</inkml:trace>
  <inkml:trace contextRef="#ctx0" brushRef="#br0" timeOffset="2745">1632 2857 5767,'35'-6'54,"2"5"-5732,5-10 5695,2 7-14,4-4 1406,3 2-1409,-8 2 0,1 0 0,-8 1 0,0 0 55,15-1 0,1 0-55,-14 2 0,0 0-45,23-2 0,1 1 90,-14 0 0,2 1-45,4-1 0,5 0 0,-4 0-467,-4 0 0,-1 0 422,14-1 0,-2 1 90,-18 0 0,-2 1-90,1-1 0,0 0 90,-2 1 0,1-1-45,15-1 0,1 0 0,-16 1 0,2-1-30,2 1 0,4-1 0,-4 0 75,-4 1 0,-1-1-45,13 0 0,-2 0 0,-15 0 0,-1 1 0,0 0 0,1-1 0,-1 0 0,1 0 45,19-4 0,0 1-45,-13 1 0,1 1-30,6-2 0,3-2 0,-3 2 75,-4 1 0,1-1-75,4 0 0,4-1 0,-4 0 75,-4 2 0,0-1-45,14-1 0,8-1 0,-8 1 0,-12 2 0,0 1-30,9-1 0,6-1 0,-8 2 75,-16 2 0,-3 2-45,24-2 0,-2 2 90,3 0-45,-25 1 0,-1 0 2379,5 0-2424,-6 16 90,5 2-90,-13 1 0,0 16 90,-10-4-90,-10 11 0,2 22 89,-8-20-991,-1-3 0,0 2 992,0 13-90,0-18 0,0 1 701,0 21-701,0 3 0,0 3-238,0-33 0,0 1 238,0 1 0,0 0 45,0-1 0,0 3-90,-1 16 0,2 1 135,8-14 0,2 2-30,-5 4 0,1 5 0,0-4-60,4-3 0,1-2 0,5 13 0,-1 3 45,-6 3 0,2-2-45,4-13 0,1 1-604,-2 8 1,-1 5-1,-1-4 649,1-5 0,0 2-45,1 8 0,1 6 0,-2-6 609,0-3 0,-1 0-587,-3-11 1,2 5-1,0 0 1,-2-4-411,3 11 0,0-2 418,-3-8 0,1 2 0,0 0-30,-1-2 0,-1 0 0,0-3 90,2 9 0,1 2-1,-1 2 1,1 7 0,-1-7-90,-1-2 0,-1-2 0,-2-8 0,1 3 0,-1-3 0,-1 6 0,1-1 0,-2-1 0,1 5 22,0-7 1,-1 6 0,1 1-1,-1-5-52,0-5 0,-1-3 0,0 4 75,2 14 0,0 9 0,1-1 0,-2-10-45,0 1 0,-1-1 0,-1 5 0,1 6 0,0-6 0,-1-8 0,0 1 0,-1 6 0,0 5 0,-1-5 45,1-5 0,-1-1-45,0-9 0,0 3 0,-1 1-30,1 1 0,-2 1 0,1-3 75,0 9 0,0 3-45,0-12 0,0 6 0,0 0 0,0-5-303,0 14 0,0-2 303,0-7 0,0 2 0,0-3 0,0 5 0,0-2 0,0-1 0,0 0 0,0 0 0,0-1 0,0-1 0,0 0 45,0-1 0,0-1-45,0-1 0,0 2 0,0-6 0,-1 3 0,2-2 0,5 7 0,0 3 0,-4 4 0,-2 6 0,1-5 0,5-3 0,0-3 0,-2-7 0,-1 2 0,-1-3 0,-1 6 0,0-3 45,4 1 0,-1-1 624,-3-1 1,-2 2-670,1-6 0,0 3 0,0-3 0,2 6 0,0 2 30,0 3 0,-1 5 0,1-6-30,2-7 0,0 0 0,-2 4 0,0 4 0,0-4-120,0-6 0,0-1 120,-1 16 0,0-1 0,-1-18 0,1-3 45,-1 2 0,0 0-45,0-2 0,0 3 0,0 17 0,0 1 0,1-15 0,-2 1 0,-4 3 0,-1 4 0,1-4 0,3-6 0,0 1 0,-7 2 0,-2 4 0,1-4 0,4-7 0,1-1 0,-3 13 0,0 0 0,3-5 0,2-3 0,3-10 0,0 0 0,0 22 0,0-1 495,0-24 0,0 1-495,0 21 0,0 0 0,0-23 0,0 2 0,0 11 0,0 6 0,0-5-45,1-8 0,-2 0 75,-3 11 0,-2 5 0,1-7-30,4-10 0,-2-1 0,-11 28 0,0-1 113,12-25 1,1-2-159,-5 13 0,-1-1 45,2-14 0,1-1-178,3 0 1,0 0 177,-4-2 0,1 3 0,3 11 0,2 1 0,-1-11 0,0 0 0,-3 25 0,0-1 566,3-27 0,-1 3-536,0 17 0,-1 8 0,0-6-75,0-15 0,1-1-138,1 6 1,0 5 0,-1-7 92,-2 16-180,3-17 1,0 1 179,0 22 90,0-9 0,0 0 0,0 10-45,0-23 0,0-1 45,0 16 0,0-1-90,17-3 90,-15-15 0,0-1-90,14 18 90,-9-9 0,-2-1 1485,-2 6-1800,7-9 1,-1 1 314,-7 8 0,4-19 0,1 1 0,-4 1 0,-1-2 0,5 19 0,-4-9 0,-2 1 0,-1 5 0,0-9 0,0 0 0,0 5 45,-7 2 0,-1-1-135,4 4 135,-9-3 0,-1 0-45,11 1 89,-7-8 1,-2 1-90,-2 8 0,3-8 0,-1-1 0,-8 7 1290,4 11-1290,1-7 0,7-14 0,-5 20 0,8-26 0,-1 5 0,3-11 0,0-4 1366,0 10-1366,1-12 239,-2 7-329,2-16 180,-2 0-180,0-6 90,-1 0 0,2-2 0,-3 0 0,1-2-180,-5 1 90,1-1 90,-10 0 0,6 0-180,-15 0 180,10 0-180,-10-12 90,6 9 0,-2-10 0,-2 3 90,-18-1 0,6-1 0,2 3 0,-1 2-90,-13-1 45,3 1 0,-1 0-432,-17-1 477,6 3 0,-2 2-794,21 1 1,-1 1 703,-12-1 0,-4 0 45,-9 0 0,0 1 90,13 0 0,-2 0 67,7 0 1,-5 1-1,0 0 1,4-1-68,-15 1 0,-1 0 22,11 4 0,-5 1 1,-1 0-1,5-1-1000,8-2 1,3-2 0,-1 3 932,-12 6 0,-3 2 0,1-2-150,3-7 0,0-3 0,2 3-614,-7 8 1,1 1 763,8-9 0,-2-3 0,4 2 0,-2 4 0,2-1 0,-1-4 0,0 0 0</inkml:trace>
  <inkml:trace contextRef="#ctx0" brushRef="#br0" timeOffset="2945">1988 16846 7263,'-44'0'-60,"1"0"0,-17-3 0,1-1 60,16 1 0,0 0-1778,-1-1 0,-2-1 0,3 0 1778,7-1 0,0 1 0,-9-2 0,-4 0 0,5 0 383,9 2 0,0-1-428,-29-3 0,1 0 135,6 4-135,11 2 0,2 0 135,-6 2 812,-10 0-902,8 1-90,15 0-179,-14 14-181,27-11 450,0 11 0,14-3 0,2 3 0</inkml:trace>
  <inkml:trace contextRef="#ctx0" brushRef="#br0" timeOffset="5095">1978 4248 7263,'0'-4'0,"0"1"0,15 2 0,2 0 0,19 1 0,6 0-950,9 0 1040,13 0-1122,-27 0 0,1 0 1032,4 0 0,1 0 0,4 0 0,1 0 0,2 0 0,3 0 0,-1 0 0,4 0 0,-3 0-553,11 0 1,1 0 552,-12 0 0,6 0 0,0 0 0,-6 0-660,15 0 0,-3 0 690,-8 0 0,3 0 0,-4 0-75,4 0 0,-2 0 45,-1 0 0,1 0-135,-4 0 0,3 0-255,-7 0 0,1 0 1,-1 0 389,6 0 0,-1 0 0,-10 0 0,1 0 0,-3 0 0,0 0 0,0 0 0</inkml:trace>
  <inkml:trace contextRef="#ctx0" brushRef="#br0" timeOffset="5462">2237 5717 7533,'-20'5'-90,"4"-1"90,6-3 0,30-15 0,19-3 0,18-1-572,-22 3 0,1 1 572,27-1 225,-27 1 0,4-1-180,22-3 0,3 2-45,-13 3 0,3-1-481,-9 4 1,5-2-1,2 1 1,-6 1 480,15-3 0,1 1 0,-11 2 0,5 0 0,1-1 0,-6 2 30,-5 2 0,-5 0 0,3 0-30,11-2 0,4 0 0,-4 1 0,5 1 0,-2 1 0,1-1 0,-1 1 45,-2 2 0,3 0-45,-6 1 0,2 1 0,-2 0-458,7 0 1,1 1 97,2 0 0,4 1 1,-6 0-1,-8-1 0,-3 2 360,14 7 0,-3 1 0,-25-8 0,-3 2 0,-2 5 0,1 0 0</inkml:trace>
  <inkml:trace contextRef="#ctx0" brushRef="#br0" timeOffset="5828">2783 6638 6413,'63'1'180,"-30"-1"0,1 1-135,3-1 0,1 0-1786,1 1 0,0-2 1786,3-7 0,1-1-45,0 8 0,1-2 0,1-12 0,3-2 0,-3 9 0,5 2 0,-2 0 0,8-3 0,3-2 0,-13 1 0,5-2 0,1 1 0,-6 2 45,14 6 0,-2 0-45,-8-9 0,1-3 0,-4 3-45,4 10 0,-3 1 90,-1-8 0,-1-1-90,-4 9 0,0 1-270,11-4 0,-2 2-45,-15 9 1,-1 1 359,7-8 0,-4 3 0,3 30 0,-6-11 0</inkml:trace>
  <inkml:trace contextRef="#ctx0" brushRef="#br0" timeOffset="6195">1890 8375 6633,'66'0'180,"-32"-7"0,1-1 45,1 7 0,0-1-2328,6-14 0,1 1 2103,5 13 0,2 0 45,4-18 0,1-1-45,2 10 0,4 1 0,-1-9 0,5-4 0,-3 2 0,-13 7 0,-2 2 0,5-2 18,-4 0 0,5-1 0,2-1 0,-2 0 0,-4 3-18,3-2 0,-4 2 0,4-1 0,8-3 0,7-1 0,0 1 0,-7 2-355,-8 3 1,-5 2 0,3 0 354,12-3 0,2-1 0,-3 2-45,5 3 0,-4 1 90,-1 1 0,0 1 176,-3 1 0,2 1-371,-10 2 0,4 1 0,-4 0-525,6 0 1,-1 1 674,-10-1 0,2 0 0,-5 3 0,-2 6 0,-3 3 0,-2 1 0,1 0 0</inkml:trace>
  <inkml:trace contextRef="#ctx0" brushRef="#br0" timeOffset="6578">2093 9474 6903,'-2'5'-90,"1"0"180,60-3 360,-12 0-2307,-2-2 0,11 0 0,-5 0 1857,0 0 0,1 0 67,-4-4 1,5-1 0,1-1-1,-4-1-426,-4 0 0,-4-1 0,3 1 359,13-1 0,4 0 0,-4-2 154,6-9 1,-2 2-200,2 14 0,0 1 90,-2-15 0,3-2-45,-6 12 0,5 2 0,-4 0 0,-13-1 0,-2-1 0,3 1 0,8 0 0,5-1 0,1 2 0,-8 1-409,13 2 0,-4 1 409,-8-2 0,2-1 0,-5 2-135,-1 1 1,-3 2 35,-2-1 1,-1 0 427,-4 0 0,-1 0-464,-5-1 0,-2 2-253,24 18 388,-13-14 0,-13 29 0,-7-15 0</inkml:trace>
  <inkml:trace contextRef="#ctx0" brushRef="#br0" timeOffset="6917">2150 10750 6723,'56'0'450,"7"0"-405,-26 1 0,1-2-2079,5-6 0,0-1 2079,2 6 0,1 0-90,3-13 0,0 0 90,0 13 0,4 1-45,-4-6 0,4-3 0,-3 1 0,9 0 0,2 1 0,-13 1 0,6-1 0,-1 1 0,-5-1 0,11-4 0,1 0 0,-2 4 0,8 0 0,0 0 0,-8 1 45,4 0 0,1 0-45,-8 1 0,7 0 0,-1 0 0,-8 1-45,0 1 0,-4 1-45,3 1 0,4-1 0,-6 1 283,-7 2 1,-2 0-464,19-2 0,-4 3 270,-1 12 0,2-10 0,-30 10 0</inkml:trace>
  <inkml:trace contextRef="#ctx0" brushRef="#br0" timeOffset="7245">1933 11920 7892,'-17'15'0,"5"-4"0,33-6 0,6-4 0,32-1-2006,-10-7 0,3-3 2006,-8 0 0,3-2 0,11-2 0,7-1 0,-4-1-96,-1-1 0,2-1 118,-12 5 1,7 0-1,0 0 1,-6 1-68,15-4 0,-3 2 45,-9 1 0,1 0 0,1 1 30,-3 1 0,0 1 0,-3 0-75,7 0 0,2 0 75,1 1 0,6 1 0,-7 1-567,-7 3 0,-3 0 447,15 1 0,-2 0-135,-21 3 1,-4 0 224,-1-1 0,1 2-367,8 8 0,-1 1 7,21-5 180,-28 13 1,-3-1 179,7-13 0,-12 30 0,-2-11 0</inkml:trace>
  <inkml:trace contextRef="#ctx0" brushRef="#br0" timeOffset="7645">2152 13297 7803,'-25'28'-90,"3"-3"180,12-6-180,3-5 180,27-4-90,3-6 0,13-2 0,5-2-90,26 0-947,-22-5 0,6-4 1,-2 2 1036,2 6 0,0-3 30,-4-9 0,3-4 0,-3 4-30,9 11 0,-2-1-45,3-18 0,1-1 90,1 13 0,2 1-45,-2-10 0,1-1 0,2 4 0,-1 2 0,-2-1 0,3-1-30,-5 1 0,3 0 0,-3-1-289,-13 5 0,-2 0 1,4 0 318,5-2 0,5-1 0,0 1 0,-6 0-544,11-1 0,-4 1 544,-8 2 0,2 1 0,-4 0 0,0 0 0,-3 1 0,-2 1 0,-2 1 45,-3 2 0,1 0-418,4 0 0,0 1 373,12 2 900,-19 0 0,-3 0-990,-9 1 860,-2 19-950,-18 1 1553,-23 3-2183,-14 24 270,-13-26 777,20 2 0,-1 3 0,-21 2 0,-2 1 0</inkml:trace>
  <inkml:trace contextRef="#ctx0" brushRef="#br0" timeOffset="26578">6495 4069 6004,'0'33'359,"0"2"-359,0 0 0,19 9 45,-9-1 0,-1 4-603,2-10 1,1 4 587,1 10 0,1 8 0,-2-4-1026,-4 2 0,0-1 996,4-5 0,2 3 0,-2-2-680,0 8 1,-1-1 814,1 2 0,1 0-135,-1 1 0,1 0 0,0 2 0,-1 1 45,1-1 0,0 1-75,-4-22 0,-1 0 0,1 3 52,1 2 1,0 2-1,0 2 1,-1-4-23,1 4 0,-1-2 0,1 4 72,0-3 0,0 6 0,0 2 0,0-2 0,-1-5-42,1 7 0,-1-6 0,0 4-30,0-3 0,0 4 0,0-1 0,-1-3-30,0 0 0,0-3 0,0 0 60,0 1 0,0 0 0,0 0-30,-1 0 0,1-1 0,0 0 0,0 0 0,0-1 0,0 1 30,0-2 0,0 0 0,0 0-30,1-1 0,-1-1 0,1 3 22,0-2 1,1 3-1,0 0 1,0-3-316,1 2 0,-1-3 1,2 3 292,1 7 0,2 5 0,0-1 0,-1-6-380,4 10 1,1-4 379,-4-10 0,1 2 0,1-2 0,1-7 0,1-2 0,-1-3 337,2 5 1,2 0-338,2-4 0,3 2 0,-1-6 45,-3-7 0,1-3-90,15 9 0,2-5 45,4-3 45,-10-14 0,-1-3-45,2-4 0,6-3 0,-12-23 0,-10-13 0,-1-31 0,-13 7 0,-2 16 0,-6 2 0,-19-7 0,15-10 0,-39 27 0,24 13 0,-21 7 0,-7 9 0,9 32 45,6-2 0,2 6-45,11 5 0,3 3 91,-7 13 0,3 1-136,7-7 0,3 1 90,-1 7 0,2 1 0,2 3 0,1 6-45,4-16 0,1 6 0,0 1 0,0-3 0,1 5 0,1-2 0,-1 7 15,1-12 0,0 5 0,-1 3 0,2 1 0,0-3 0,1-4-260,4 3 1,1-4 0,1-1 0,-2 3 244,-3 1 0,-2 4 0,0 1 0,0-2 0,4-3-146,4-1 0,4-4 0,-1 0 1,-3 0 167,-5 0 1,-3 0-1,0 0 1,1 4-227,5 2 1,1 3 0,1 2 0,-1 0-1,-1-5 226,-4 1 1,-2-3 0,0 0-1,2 2 11,3-1 0,2 1 0,0 2 1,0 0-1,-2-1-33,-3-2 0,-1 0 0,-2 0 0,1-2 0,2-3 67,1 1 1,2-3-1,-1 1 1,-2 4-68,-3-3 0,-2 5 0,-1 3 0,0-1 0,1-2 0,0-6 0,2 14 0,0-6 0,-2 5 0,-2-8 0,-2 6 0,-1 2 0,0-3 0,1-6 71,-1 2 0,1-5 0,0 2-94,1-4 1,1 2 0,0 0-1,-2-5-247,-8 18 1,2-4 134,10-3 0,3-2 135,-6-4 0,1-2 0,4-6 0,2-1 0,-1-4 0,0 1 0</inkml:trace>
  <inkml:trace contextRef="#ctx0" brushRef="#br0" timeOffset="27612">8233 8573 7623,'-15'-9'180,"18"7"-180,27-8 0,12 5 0,10 3-1272,-6-3 1182,4 5-270,3 0 90,1 0-180,1 0 1,-4 13-7,-4-10 456,-5 24 0,-6-24 0,-3 11 0</inkml:trace>
  <inkml:trace contextRef="#ctx0" brushRef="#br0" timeOffset="27779">8477 9022 7263,'-27'12'0,"3"-2"0,4-3 0,5-4 0,30-1 0,-15-19 0,55 13-540,-4-26 360,-19 18 0,2 3-820,5 1 0,-2-3 1000,19-23 0,1 21 0,-2-14 0</inkml:trace>
  <inkml:trace contextRef="#ctx0" brushRef="#br0" timeOffset="28015">8747 8443 7083,'-41'-23'180,"1"1"-180,4 1 360,-2-6-270,20 7 0,1-10-1,38 14-89,2 0 0,25 11 0,0 2-1805,6 3 1805,5 29 0,-29-16 0,0 3 45,0 12 0,-1 5-45,10 13 0,-2 3 0,-9-10 0,-4 4 0,-2 7 0,-3 8 0,-3-4-135,-4-1 0,-5 0-760,-2-6 1,-2 3-1,-1-2 535,1 8 1,-6-2 359,-11 2 0,-5 1 0,6 2 0,-4 0 0,-3-19 0,0 0 0,0 0 0</inkml:trace>
  <inkml:trace contextRef="#ctx0" brushRef="#br0" timeOffset="30260">10367 8260 7083,'14'-10'720,"-10"-2"-451,11 1-179,-15-1-90,0-1 0,0 0 90,-17 1-90,13-2-90,-28 3 90,10 1 0,-10 5 0,-16 18 0,16-9-1070,-13 40 1070,14-19 0,3 27 0,1-9 0,13-10 0,1 2 0,-3 17 0,8-11 0,3-1 0,2 3 0,3 6 0,20-23 0,-16-6 0,34-9 0,-10-5 90,8-6-90,-9-18 0,-1-5-90,6-8-793,-4-15 0,-2-6 928,-11 20 0,-1 0-90,4-14 0,-1 0 90,-7 8 0,-1 2-45,-1-3 0,-1 0 0,-2-1 0,-2-3 0,1-16 0,-1-2 0,-2 16 0,-1-1 90,2-1 0,0-4 0,-3 6-186,-7 6 0,0 3 51,6-16 0,0 3 45,-15 6 90,3 1-90,11 30 0,-11 38 0,14 6 45,-1-1 0,2 5-45,6 19 0,2 3-843,-7-11 1,0 2 842,7-4 0,3 3 0,-3-2 0,-8 7 0,1-1-439,12 1 0,2 0 484,-10-3 0,2 2-45,5-8 0,4 2 0,-2-3-315,-1 5 1,1-1-136,4-1 0,2 2 0,0-5 0,-4-9 1,2-3 449,7 8 0,1-6 0,12-1 0,2-6 0</inkml:trace>
  <inkml:trace contextRef="#ctx0" brushRef="#br0" timeOffset="30611">11142 8229 7713,'0'-23'359,"-21"2"-359,16 8 450,-31 4-450,13 5 0,-15 28 0,-4 11 0,19 13 0,7-14 0,2-1 0,11 7-651,-10 13 651,13-21-389,0-3 479,26-4-90,2 0 0,29-12 0,-15-1 0,1-12 0,-6-16 0,-8-12-700,2-8 700,-19-6 90,4 10-90,-14-1 330,7-8-330,-9 12 0,0-2 365,0 13-365,0 29 0,0 13 90,0 19-135,8-8 0,3-1 45,11 12-495,-1-8 1,3-2-617,10 1 32,6 4 1079,-10-29 0,4-4 0,0-8 0</inkml:trace>
  <inkml:trace contextRef="#ctx0" brushRef="#br0" timeOffset="30831">11850 7515 8522,'0'-17'540,"-16"3"-540,13 26 180,-13 6 0,3 26-2306,11-5 0,0 3 2126,-4-8 0,-1 3 0,4 8 0,1 5 0,0-4-37,2 0 0,-1-2 37,-3 15 0,1-2 0,2-16 0,2-3 0,8-2 0,0-1-180,-8 0 1,2 1-451,13 8 0,2-1 1,0 18 629,-9-18 0,2-3 0,15-3 0,-11 3 0</inkml:trace>
  <inkml:trace contextRef="#ctx0" brushRef="#br0" timeOffset="30995">11485 8273 7713,'-18'-30'-90,"7"3"90,5 1 0,6 1 0,20-8 0,21 9 0,-3 6 0,4 3-1855,-4 7 0,1 3 1630,3-1 0,2 1-45,3 2 0,-1 3-306,-10-2 0,0 4 576,10 7 0,0 1 0,15-5 0,-1 14 0</inkml:trace>
  <inkml:trace contextRef="#ctx0" brushRef="#br0" timeOffset="31300">12407 8194 7892,'-44'0'360,"-4"0"-360,10 0 0,-1 0 0,7 14 0,4 7 0,8 19 0,9-4 90,11 0-180,0-11 180,23 1-90,-17-5 0,42-2-90,-27-4 90,22-7 0,-9 0 90,19-7-90,-13 2-707,9-26 707,-19 17 90,-4-40-90,-6 26 0,-9-22 360,-5 8 0,-6-2 311,0-13-491,-18 13-270,13-13 180,-31 28 0,32 24-270,-15 35 270,36 18-2343,0-8 0,6 0 2253,2-14 0,3-2 0,9 11 0,1-1 0,-4-13 0,0 1 0</inkml:trace>
  <inkml:trace contextRef="#ctx0" brushRef="#br0" timeOffset="32827">9400 10698 8432,'-17'-14'540,"0"10"-360,-1-22-180,-9 13 0,6-1 0,-9 4 0,-3 10 0,7 18 0,-21 14 0,20 10 0,7-8 0,2 1 0,3 9 0,6-9 0,3 0 0,3 2 90,23 17-180,7-37 90,26 4-90,-12-42 90,-10 3 0,-2-5-946,7-30 901,-13 19 0,0-1 45,-8 4 0,-3 1 0,-4-5 0,-1-1 0,4-1 0,-2-2 0,-6-22 0,-3-3 0,5 16 0,-1-2 30,-8-5 0,-4-5 0,1 5-742,6 5 1,-3 3 711,-13-13 0,-1 2 90,15-6-180,-26 13 90,25 12 90,-9 13 0,2 13-180,8 28 90,-8 10 90,11 26-606,0-6 0,0 3 516,-1-7 0,2 0-45,6 18 1,2 0 133,-9-12 1,3-2-135,13 0 0,0 0 45,-14-2 0,0 1-720,21 10 1,3-1 224,-16-14 1,1-1 494,12 7 0,2-2 0,1 5 0,0-5 0</inkml:trace>
  <inkml:trace contextRef="#ctx0" brushRef="#br0" timeOffset="33012">9185 10364 7803,'-8'-10'0,"1"0"-90,29-2 180,-1 8-90,45-3 0,-17 7-225,-3 8 0,1 1-405,12-4 375,-9 10 0,0 3 0,10 4 0,-21-3 0,0-1 1</inkml:trace>
  <inkml:trace contextRef="#ctx0" brushRef="#br0" timeOffset="33177">9965 10540 7803,'-46'0'449,"8"0"-449,1 0 0,1 14 0,10 6 0,-8 22 90,22-5-1259,1 25 0,11-21 689,21 16 0,-16-16 0,16 2 0</inkml:trace>
  <inkml:trace contextRef="#ctx0" brushRef="#br0" timeOffset="33344">10000 11817 7982,'-24'3'-1529,"10"-16"1529,5-11 0,32-8 0,6-4 0</inkml:trace>
  <inkml:trace contextRef="#ctx0" brushRef="#br0" timeOffset="33678">11263 10262 8612,'-43'-19'90,"-3"4"0,-6 7-346,-7 4 256,13 11 0,-1 2-1090,11-9 0,1 3 1045,-12 15 1,3 0 44,-10-12-398,7 39 488,11-26-396,16 35 306,9-22-45,26-4 0,8 0 135,8 4-90,1-10 0,3-2-90,18 9 180,4-2-180,1-2 135,-18-11 0,-1 1 135,15 5 90,-16-6 0,-3-2-360,-12-1 299,7 2-209,-28-7 1665,-18-2-1665,11-1 0,-49-2-540,27-1-405,-9 2 1,-3-4-135,-9-13 1395,-11 11 0,24-36 1,4 9-1</inkml:trace>
  <inkml:trace contextRef="#ctx0" brushRef="#br0" timeOffset="34077">11447 9605 8072,'6'-7'2159,"3"2"-1799,-8 29-360,3 1 0,-4 26 90,0-1-45,0-7 0,0 3-440,0-10 1,0 2 394,0 5 0,0 5 0,0-5-823,0-2 1,0-2 822,0 12 0,0-1 0,0 16-599,0-3 509,20-5 90,-12-22 0,2 0 90,13 15-259,-9-17 1,-1-2 168,1-2-378,13 0 18,-7-22 90,-1-3 1,4-27 269,-4-14 0,-2 2 0,0-3 0,2-26 0,-3 19 0,0 2 1422,-1-6-1422,2-8 724,-9 25-724,-3 8 336,0 10-156,-2-1-180,1 12 0,2 17 456,0-10-456,7 59 0,-2-35-564,-3 4 0,1 1 474,10 7-539,1 1-91,6-4-359,19 8 449,-6-15 630,15 0 0,-14-21 0,2-4 0</inkml:trace>
  <inkml:trace contextRef="#ctx0" brushRef="#br0" timeOffset="34410">12397 10419 8522,'-18'-24'1169,"13"2"-989,-34 3 0,34 3 270,-46 7-360,28-1-90,-40 9 0,27-3 0,-20 23 90,30 6-180,-6 22 180,23-10-90,2 1-90,27-4 180,-14-10-180,22-8 0,5-3 0,-4-3 90,35-2 0,-6-23-90,-14 11 135,-9-18 0,-2-5-45,1 6 0,-13-10 0,-4-3 0,1 2 90,-9-11-90,-3 17 90,-6 1-90,0 4 0,-17 4 0,12 3-90,-12 23 180,17 13-675,9 8 1,0 4-316,-4 15 90,21-12 1,5-4-270,-5-3 828,34-5 1,-22-7-1,2-5 1</inkml:trace>
  <inkml:trace contextRef="#ctx0" brushRef="#br0" timeOffset="34664">13017 10090 9242,'-17'-22'-90,"12"3"90,-12 6 180,17 3-90,0 27-180,0 15 90,0 13 45,10-8 0,3 0-135,9 10 90,0-7 0,0-1-313,-1 1 493,9 8-90,-21-17-630,6-32 0,-9-16 90,-6-24-89,0-13-498,0 7 587,0-5 450,0 14 0,0-1 0,0-18 0,0 21 0,0 1 0</inkml:trace>
  <inkml:trace contextRef="#ctx0" brushRef="#br0" timeOffset="34932">13635 10402 7353,'23'0'180,"-1"0"-180,0-19 0,0 0 90,0-20-1435,-1 0 1615,-1-5 0,-2-6 0,-7 11 0,-1-1 359,3-23-449,-6 10 0,-3 0-90,-1-6-90,-1 22 0,-4 2 90,-17-4 688,14 8-689,-58 12-89,40 35 45,-11 3 0,2 7-45,15 36 0,6-11 0,4 1-303,7 12-1136,23-9 0,9-3 1157,-11-23 0,4-4 0,24 10 0,4-5 0,-13-12 1,0 0-1</inkml:trace>
  <inkml:trace contextRef="#ctx0" brushRef="#br0" timeOffset="35510">9730 12988 8342,'-8'-31'1349,"0"-1"-1079,-1 6-270,-1-1 180,-2 5-180,-8-1 0,3 11 0,-13 2 90,11 26-90,-10 19 0,15 9 0,5 8 0,1 1 0,4 7-721,9-1 0,7-2 1,21-10-315,-2-14 1,4-6-135,25-9 1169,-26-7 0,0-6 0,17-26 0,1-5 0</inkml:trace>
  <inkml:trace contextRef="#ctx0" brushRef="#br0" timeOffset="35893">10093 12287 8702,'-21'-27'0,"15"6"450,-32 9-90,23 6-181,-4 34 91,8-1 0,11 32-225,0-15 0,0 2-281,0-8 0,0 3 236,5 6 0,2 6 0,1-4-809,6-2 1,1-1 808,3 16 0,3-2 45,-1-18 0,0-3 0,-5 0 0,0 0-45,0-2 0,1-2-45,-1 0 0,1-2 45,-2-2 0,1-2 90,12 23-90,3 3-90,-11-21-630,4-1 271,-13-24 179,-2-21 90,-2-8 0,-3-15 180,1-7 0,-1 7 0,-1-1 0,2-25-125,-2 9 1,0 1 214,-1-8-90,-1 17 0,1 2 0,-1 3 270,0-3 1358,0 24-1628,0 24 0,37 39 0,-28 1-384,21-10 1,1-1 383,-11 12 0,0-23 0,2 0-180,13 24-450,-8-17 1,2-2-451,19 12 1080,-15-18 0,1-4 0,16-6 0,1-8 0</inkml:trace>
  <inkml:trace contextRef="#ctx0" brushRef="#br0" timeOffset="36227">11205 12892 9242,'-31'-12'360,"6"4"-226,-9 5 1,-4 2-45,-8 1-90,10 6 0,0 5-90,-4 15 135,12-4 0,5 4-45,6 16 0,1 0 0,16-11 0,0-1 90,19-2-180,16 7 0,10-14-90,9-7 1,3-7 179,-24-11 0,0-4-767,17-3 1,-5-5 676,-5-21 180,-27-2 290,1 10 69,-12-9-269,5 10 0,-28-5-270,16 10 180,-32 6-180,34 18 180,-13 15-180,40 3-1169,-1 13 0,2-1 359,28-11 919,-21 3 0,0 1 0,9-3 0,1-4 0</inkml:trace>
  <inkml:trace contextRef="#ctx0" brushRef="#br0" timeOffset="36461">11748 12366 9332,'-17'-18'-90,"13"2"360,-25 7-270,26 31 0,-9-1 0,12 28 0,18-5 0,-6-6 0,-1 2 0,-1-8 0,2 0-741,15 24 0,-1 0 741,-17-23 0,2-1-675,18 19 1,2-2-135,-4 2 404,-10-20 0,0-2 412,2 4 1,-4-7-1,-2-3 1</inkml:trace>
  <inkml:trace contextRef="#ctx0" brushRef="#br0" timeOffset="36594">11658 12821 7713,'-8'-29'0,"1"2"0,7 2-90,0 0-180,28-2-180,-6 8-90,28-1 540,-13 14 0,5 1 0,1 4 0</inkml:trace>
  <inkml:trace contextRef="#ctx0" brushRef="#br0" timeOffset="36943">12187 12774 8072,'-38'0'360,"3"0"-360,13 18 90,8 2-180,31 2 90,-12 14 0,28-31-90,-29 31-360,34-20 181,-11 4-181,20 0 180,-13-18 0,12 6 360,-26-31-90,12-6 90,-23-14 360,-2-13-270,-6 19-531,-1-11 620,0 15-89,0 3-180,-17-12 0,12 20 0,-23-6-539,25 42-1350,13 7 1889,8 26 0,6-12 0,-11 0 0</inkml:trace>
  <inkml:trace contextRef="#ctx0" brushRef="#br0" timeOffset="37632">11003 12991 6993,'-16'0'180,"-6"0"-90,6 0 90,-12 14-90,13 1 0,-6 1-90,9 12 0,1-15 0,2 18 0,-2 7 0,4-6 90,1 25-90,5-22-751,1 10 751,18-16 203,-13 0-203,35-5 0,-19-5 0,23-5 90,-4-6-90,23-4 0,-11-2 0,-8-10 0,-1-6-564,7-15 609,-19 9 0,-1-2-45,5-20 90,-4 9 504,-5-3-684,-4-17 180,-11 11-135,-5 7 0,-3-1 45,-3-5-360,-23 2 0,-7 1-90,0 2 450,-13 7 0,-4 4 0,4 11 0,-12 1 0</inkml:trace>
  <inkml:trace contextRef="#ctx0" brushRef="#br0" timeOffset="38810">12475 12730 7353,'-19'-10'450,"2"0"-181,-7 1-179,1 1 0,-2-1 0,-2 2 90,-12 3-90,9 2-90,-12 2 0,16 17 0,-3-13 0,2 33 90,-8-7-180,11 10 90,-7 17 0,21-25 90,1 24-90,9-27 0,20 6 90,7-8-90,12-12-45,-1-6 0,1-3 45,7-2-170,-9-1 1,-2-4 79,5-19 90,18-2 0,-23-22 0,11 11 0,-32-1 0,-4 10 0,-5-10 0,-2 9 106,-3-13-106,-17 21 0,13-3 0,-13 11 0,2 4 0,11 20 0,-11 7 323,37 21-323,3-3 0,28-1 0,-14-18-90,21-8 0,-25-13-90,27 0 90,-29-20-735,9 15 825,-17-42 0,-3 24 0,-3-25 0,-3-10 90,-8 13 90,-4 4 0,-2 1 89,-2-8 1,-19-14 90,14 23-90,-31 2-553,32 5 283,-26 4-346,26 7 346,-20 4 90,21 5-90,-7 29 90,49 35-180,-16 5-36,11-7 1,3-1-55,0 3-495,-5-9 1,1-2-135,7 3 314,-13-18 0,-1-2 495,10 3 0,-1-8 0,-2-3 0</inkml:trace>
  <inkml:trace contextRef="#ctx0" brushRef="#br0" timeOffset="39010">13245 12278 8792,'-23'-15'90,"-11"2"270,30 5-180,-19 4-180,21 25 0,-5 13-90,27 13 180,-14 6-405,12-22 0,4-2-674,7 19 89,-4-8 1,2-3 785,14 4 1,-2 8-1,-15-19 1</inkml:trace>
  <inkml:trace contextRef="#ctx0" brushRef="#br0" timeOffset="39164">12727 12646 8162,'-17'-19'0,"7"0"0,3 4 0,27-3-90,2-3-269,24-2-181,3-3 540,-6 6 0,2-1 0,-9 5 0,-1 0 0,15-5 0,-1 0 0</inkml:trace>
  <inkml:trace contextRef="#ctx0" brushRef="#br0" timeOffset="39493">12160 12313 8252,'-19'-13'450,"-2"0"-360,10-3-90,2-10 0,7 12 90,2-15-90,0 6 0,17-12 90,2 8-90,17-13 0,-17 20 0,7-1 0,-11 15 90,6 2-180,-7 25-1169,-1 5 179,-7 13 1080,5-2 0,-2-8 0,-1-2 0</inkml:trace>
  <inkml:trace contextRef="#ctx0" brushRef="#br0" timeOffset="39662">12842 11492 8702,'-17'-4'90,"13"25"-90,-12 1 0,16 26-450,0-4 450,-2-3 0,4 2 0,10-9 0,4 1 0,2 14 0,-1 0 0</inkml:trace>
  <inkml:trace contextRef="#ctx0" brushRef="#br0" timeOffset="39944">13732 12449 8792,'-29'-25'1079,"-2"1"-449,-18-8-540,10 12 0,6 8 0,1 3-90,-6 2 0,-22 20 0,29-9-90,-6 39 180,20-19-493,6 25 403,7-6 90,3 1-180,1 2-180,28-1-585,-9-16 1,3-2 359,4-6 0,5-1 495,11 6 0,2-3 0,13-6 0,-17-9 0,-1-1 0</inkml:trace>
  <inkml:trace contextRef="#ctx0" brushRef="#br0" timeOffset="40300">14098 12412 8972,'-31'-18'1169,"-14"2"-989,41 3-90,-35 2-90,34 4 0,-47 2 0,34 23 0,-17 9 0,24 26 0,11-8-900,23-1 451,-18-12 89,42-4-180,-27-4 180,22-3-447,-9-10 537,1 3 90,13-12 180,-12 5-306,14-24 396,-26 12 180,1-31 270,-14 11-181,-4-9 1,-4 0 180,-2 11-90,0 1 557,-15-5-1007,11 9 384,-25-5-1374,26 30 533,10 3-1342,36 22 1799,2-15 0,12 6 0,-23-11 0</inkml:trace>
  <inkml:trace contextRef="#ctx0" brushRef="#br0" timeOffset="40512">14012 11337 8432,'-40'-24'0,"8"2"90,8 4-90,12 6 0,6 5 0,29 21 0,5 16-540,2 11-26,1-3 1,-3 2 0,-6 19 0,4-17 0,0 0-1</inkml:trace>
  <inkml:trace contextRef="#ctx0" brushRef="#br0" timeOffset="40828">16170 11656 8162,'-64'0'90,"4"24"-90,4-19-1231,30 18 1,2 1 1230,-19-4 24,20 8 0,4 3-24,-2 9 45,11-4 0,3 1-45,7 5-180,20-7 0,6-3-630,6 2 810,15-10 0,6-6 0,7-5 0,-18-8 0,-1 1 0</inkml:trace>
  <inkml:trace contextRef="#ctx0" brushRef="#br0" timeOffset="41177">16532 11839 9062,'-53'0'899,"1"15"-899,7 4-90,11 18 180,17-7-90,9 1 0,8 2 0,21-9-180,10 13-179,13-20-1,3-2 90,11-11 270,-15-4 0,-6-8 0,-2-4 0,2-14 90,-11 3 0,-3-3 0,-8-16 629,4-10-269,-17 22-180,2-7 270,-23 7-540,14 12 90,-31-6-90,23 18-180,-6 38-180,9-10-495,17 11 1,7 2 134,15-3-45,-1-6 1,3-2-130,21 1 787,6-3 0,-11-15 0,1-7 1</inkml:trace>
  <inkml:trace contextRef="#ctx0" brushRef="#br0" timeOffset="41330">17203 11850 8702,'0'-19'1799,"-20"-4"-1529,-6 6-270,-21-1 0,2 11 0,6 2 0,17 27-90,10 6-270,12 11-1529,17 10 810,20-22 1079,-4-7 0,3-3 0,-3-9 0,1-4 0,4 2 0,-1-1 0</inkml:trace>
  <inkml:trace contextRef="#ctx0" brushRef="#br0" timeOffset="41496">17470 10640 9512,'-44'-21'90,"1"7"-90,2 8-90,-16 38-810,15-1 538,8 13 1,2 6 0,11-14 0,3 0 0,-7 15 0,0-1 0</inkml:trace>
  <inkml:trace contextRef="#ctx0" brushRef="#br0" timeOffset="42748">10310 14691 8252,'-9'0'990,"4"21"-900,2 6 90,26 28-180,-2-9 0,0-13 0,0-1 0,-1 6 0,-6-6 0,0-1 0,2 1-90,13 20-270,-7-31-360,-5 5 630,-5-21-90,-7-24 90,0 14 45,-3-27 0,-2-8 45,3 5 0,-3-4 0,0-4 45,0 3 0,0 1 45,0-22-45,0 14 0,0 1 45,0 0 180,0-12 180,0 37-360,23 20 0,0 29 90,4 11-180,-8-5 0,-1 0 0,0 12 0,-2-6 0,-1 1-399,1 7 399,0 10 0,-14-24 0,11-5 0,-12-5 0,8-7-90,-4-7 0,3-5-180,3-5 270,-2-23-90,11-13 90,-7-14 399,6-5-354,-8 13 0,-2 0-135,4-11 180,-2 8 0,-1 3 90,-1 11 0,1 0-90,-1 22-90,-2 3 0,2 6 0,2 0 0,0 22 0,12 8 0,-6 15 45,2-14 0,0 0-45,4 12-1130,10 11 1040,-8-17 0,1-3-816,2-10 0,1-2 546,10-1 135,-1-6 1,0-3 224,-1-12 0,19-21 90,-27-10 89,-9 3 1,-4-1 90,-3-20-90,-2 0 450,-11 4-450,-18 12 359,-7-16-539,2 26 540,-19-7-540,15 22-198,-10 0 198,3 8 0,22 17 90,-12-13-180,13 49 180,-5-29-135,11 11 0,3 1 135,2 3-180,20 20 0,7-30 846,13 5-1476,16-24 541,-21-3-1,27-7 180,-29-22 0,15-7 0,-33-13 90,9-12 0,-22 19 779,6-8-239,-8 5-450,-16 11 74,12-9-254,-25 19 90,26 19-90,6 14-90,1 28-629,32 3 179,-15-7-638,2-2 549,10-15 179,-20-3-90,14-4 1,-8-7 539,0-4 0,-2-5 0,0 0 0</inkml:trace>
  <inkml:trace contextRef="#ctx0" brushRef="#br0" timeOffset="43066">11838 14665 8342,'0'-24'900,"0"4"-900,0 23 0,0 14 90,17 5-90,-13 33 0,29-35 0,-29 35 90,27-39-90,-28 10 0,19-24 0,-15 7-90,3-25 90,-1 12 0,-5-34-90,4 18 90,-1-22 90,5-10-90,-4 12 90,7-24-90,-7 31 180,7-13-180,-6 28 89,4 1-178,-3 13 178,1 4-89,2 16 0,7 12 0,-4 10-135,-1-7 1,-1 1-676,4 10-45,-3-8 1,0 0 854,1 3 0,4 4 0,-8-17 0</inkml:trace>
  <inkml:trace contextRef="#ctx0" brushRef="#br0" timeOffset="43244">11097 14286 8882,'-10'-8'0,"2"0"-90,7 3-90,38-3-629,-2 4 269,0 1 0,4 0 366,-4 2 1,0 0-1,6 0 1,1 0-1,2 1 1,0-1 0</inkml:trace>
  <inkml:trace contextRef="#ctx0" brushRef="#br0" timeOffset="43877">13073 13722 9152,'-49'-9'-90,"2"1"540,6 4-360,8 2 539,6 19-449,15 18-270,3 12-1821,32 14 2001,-17-6-90,16-26 0,1 2-90,-18 30 135,24-17 0,2-1 148,-8 19-238,8-15 0,0-2 135,-4-1-90,-4 4 0,-2-21-360,-11-12-629,8-2 2123,-9-10-1764,-2-25 270,0 16 180,2-45 180,2 26-659,1-29 659,2 10 0,-2 12 0,1-1 0,5-13 90,-2 11 0,1 3 90,2 3-180,3 4 180,-5 18-90,-2 7 0,-1 0-90,9 18 90,-6 15-90,-1-5 0,0 2 0,3 24 74,7 1-74,-8-18 0,0-4-391,0-2 481,1-6-90,-2-4-90,0-11 90,6 2 0,-6-10 0,10-21 0,-12 13 0,3-44 0,-8 28 90,-2-24 1037,-4 9 42,0-14-899,-3 14 0,0-17-270,-1 29 433,0-3-343,0 38-90,0 11-90,0 16-180,17 18-629,1-21-1,3 11-1079,7-8 1979,-10-13 0,1-3 0,-5-14 0</inkml:trace>
  <inkml:trace contextRef="#ctx0" brushRef="#br0" timeOffset="44012">13638 13760 8072,'-16'-25'-90,"3"4"-179,2-1-271,6 11 540,2-2 0,26 11 0,6 1 0</inkml:trace>
  <inkml:trace contextRef="#ctx0" brushRef="#br0" timeOffset="44397">13990 13889 8792,'-19'16'180,"3"10"-90,16 10-90,21 4 0,-16-7 0,30 1 0,-32-2 0,25-1 0,-24-4 0,22-2-90,-14 3-90,2-11-90,2-2 270,-7-10 0,9-28 0,-4 18 0,0-46 0,3 7 180,-6-13 45,0 18 0,-1 2 45,0-6-1,4-18-269,-7 34 270,0 3 0,-3 10-180,-1 13-180,0-5 180,4 23-90,-1-13-90,11 47 90,-7-29-923,7 28-66,-6-20 179,3 1-179,0-5 972,7-1 1,-3-5 0,4-1 0</inkml:trace>
  <inkml:trace contextRef="#ctx0" brushRef="#br0" timeOffset="44743">14465 13483 8972,'-19'-21'989,"3"4"-269,16 6-540,0 22-90,0 17-90,0 12 0,0 10 0,17-7 0,-8-9 0,0 0 0,12 19 0,-6-12 0,0 0 0,3 3-360,12 15 270,-13-34 0,2 0 0,-10-18 0,4-3 90,4-28 0,-8 18-45,2-25 0,0-4 135,1 8 0,8-33-90,-9 29 0,-1 4 90,-1 13 0,0-7-90,-2 18 90,3-9-90,-3 27-180,15 25-180,-9-2-449,9 15-91,-10-24-89,0 0 989,-3-5 0,0-11 0,-1-4 0</inkml:trace>
  <inkml:trace contextRef="#ctx0" brushRef="#br0" timeOffset="44933">13527 13188 9602,'-5'-15'179,"23"5"-179,22 4-90,15 5-3060,-6 0 0,3 2 3150,-16 8 0,1 0 0,15-7 0,-1 1 0,-12 6 0,0 0 0</inkml:trace>
  <inkml:trace contextRef="#ctx0" brushRef="#br0" timeOffset="45093">15610 13940 12840,'29'0'-1080,"-6"0"-269,-6 0-2249,-9 0 3598,-4-13 0,-3 10 0,-1-10 0</inkml:trace>
  <inkml:trace contextRef="#ctx0" brushRef="#br1" timeOffset="50910">14013 1884 24269,'14'-22'-2030,"-11"-12"-1039,26 18 5201,-25-16-3786,27 4 2303,-5-18-934,7 7 362,-11 5 0,-1-2-641,3-9 307,6-12 1132,-15 19-2368,-3 4 1948,-5 2-1806,-4-3 562,-2 12-360,-1 1 116,-18 30 2303,13 24-1851,-33 9 1320,34 17-1244,-28-10 1150,29 6-669,-10-14 0,1 0 23,9 22-434,-6-12 0,0 0-2159,8 7 2096,-2-22 0,0-1 143,3 11 1,0-5 0,0-1 0</inkml:trace>
  <inkml:trace contextRef="#ctx0" brushRef="#br1" timeOffset="51093">13768 2385 21480,'56'-23'1061,"-28"2"1,0 1-1003,25 0 48,-24 0 1,2-1-350,4 4 1,1 1 300,2-2 0,1 1 1,2-1-1,0 1 1,2-1-1,-1 0 0</inkml:trace>
  <inkml:trace contextRef="#ctx0" brushRef="#br1" timeOffset="51426">14647 1995 21300,'19'17'-5513,"13"-13"6753,-28 26-3974,32-5 2337,-15 7-391,-5 5 0,0 1-850,2 8 1624,-11-6 1,-6-1-1,-25 11 1,-6 3 0</inkml:trace>
  <inkml:trace contextRef="#ctx0" brushRef="#br1" timeOffset="53610">15972 1022 23009,'0'-34'-6475,"0"2"5246,0 6 884,-15 3 316,11 8-746,-11 28 2587,15 5-2067,20 30-2154,-16-1 2163,14-20 0,1 3-32,-16 2 1,-2 3 77,16 20 1,4 1 57,-8-13 0,0 2 108,1 4 0,3 5 0,-1-6-1139,2-5 0,1-1 945,-4 1 1,-1 4-1,0-6 269,-2-7 1,0-2-60,3 8 1,1-2 62,12 12-114,-3-19 439,18-5 725,-13-36 1910,13-10-202,-7-23-814,3-8-1111,-18 19 1,-1-1-92,2-3 1,-1-3-307,0-3 0,0-2-336,-2 1 1,1-4-826,-3 4 1,0-2 0,-1 1-757,1-4 1,0 0 1177,4-12 1,0 3 0,-10 23-1,0 4 1,10-28 0</inkml:trace>
  <inkml:trace contextRef="#ctx0" brushRef="#br1" timeOffset="53865">17203 1939 22020,'-27'-33'-6914,"10"4"3782,6 33 6932,30 13-5314,-15 18-534,32 3 1831,-32-7 0,31 1 0,-13-1 1</inkml:trace>
  <inkml:trace contextRef="#ctx0" brushRef="#br1" timeOffset="54021">17252 1456 21210,'-11'-20'-8879,"3"2"8241,8 8 0,0 4 0,0 4 1</inkml:trace>
  <inkml:trace contextRef="#ctx0" brushRef="#br1" timeOffset="54359">17628 2005 21390,'21'-22'-564,"-16"-12"-2705,37 30 4592,-37-30-2904,36 11 2926,-19-9-1451,3-3 160,-2 15 116,-21-5-1387,6 7 1680,-8 2-2062,-17 0 1479,12 1-2523,-28 3 2397,29 1-1568,-29 4 1491,16 2 1292,-3 21 31,7 9-42,13 12-1043,0 1 725,26-5-1726,-20 3 1226,20-18 1,5 0-1066,-9 9 0,0 0 37,7-8 0,1 0 617,2 6 1,-2 0-1,14 4 1,1-1-1</inkml:trace>
  <inkml:trace contextRef="#ctx0" brushRef="#br1" timeOffset="54527">18228 1815 21660,'16'-7'2689,"-12"19"-9382,31 12 5181,-5 11 1303,-4-8 1,4-1-1,18 9 1,-23-10 0,0-1-1</inkml:trace>
  <inkml:trace contextRef="#ctx0" brushRef="#br1" timeOffset="54729">18898 1728 21930,'-47'20'2907,"2"-15"-3260,11 39-906,-17-7 1445,13 13-476,13-22 0,2-1-39,-9 15-74,6 0-648,3 0 670,-1 11 1,10-14 0,0 6 0</inkml:trace>
  <inkml:trace contextRef="#ctx0" brushRef="#br1" timeOffset="54915">18533 1754 20941,'13'-5'2952,"14"1"-3157,1 20-2409,22 8 1307,-22 9 390,-1-6 0,2 0-311,5 9 311,-2-1 0,0-1 618,9 6 0,-15-14 0,1-1 0,11 7 0</inkml:trace>
  <inkml:trace contextRef="#ctx0" brushRef="#br1" timeOffset="55077">19400 1636 22200,'0'-19'-6386,"-19"4"5079,-6 7 1955,1 24 1319,-15 4-389,35 24-1652,-14-11 0,-3 2 0,0 25 1,1-18-1,-1 0 0</inkml:trace>
  <inkml:trace contextRef="#ctx0" brushRef="#br1" timeOffset="55659">20277 1569 22830,'-12'-10'-5550,"0"0"6337,-1 1 0,7 21 1,-1 5-1</inkml:trace>
  <inkml:trace contextRef="#ctx0" brushRef="#br1" timeOffset="55795">20370 1900 22200,'-19'-13'-2507,"5"10"0,14-10 0</inkml:trace>
  <inkml:trace contextRef="#ctx0" brushRef="#br1" timeOffset="55992">20755 1433 22380,'-31'0'-39,"14"17"1,3-13 0,14 12-1</inkml:trace>
  <inkml:trace contextRef="#ctx0" brushRef="#br1" timeOffset="56127">20748 2026 21930,'0'0'0</inkml:trace>
  <inkml:trace contextRef="#ctx0" brushRef="#br1" timeOffset="56481">21678 1363 22290,'-40'-5'-1141,"2"-1"631,-6 4 748,10 0-143,-19 17 913,24-11-673,5 29-704,7-16 299,15 17-1137,-5-4 484,36 18-1219,-22-10 997,31-3 1,5-1-985,-10 5 1074,13-6 1,2 0 63,-3 1 358,-7-3 1,-2-1 636,-12-3-641,15 12 820,-38-27-402,-17-1-137,-13-8 424,-25-1 0,11-19 1,1-4-1</inkml:trace>
  <inkml:trace contextRef="#ctx0" brushRef="#br1" timeOffset="56911">22127 657 22380,'0'43'-5216,"0"1"3267,-15-6 2770,11 9-1319,-11 8 614,15 8-310,0-29 0,0 0-19,0 1 0,0 3-320,0 6 1,0 4 0,0-3 540,0-1 1,0 0-59,5 9 1,1 5 0,3-7-506,0-15 0,2-3 162,7 21 0,0-3-788,1 1 844,-6-16 1,-2-3-215,-1-4-191,2 1-889,1-17 1636,-9-8 122,4-1 1052,-2-25-97,6-13 286,-1-13-292,7-5 216,-3 9 111,2-1-854,0 3 422,-1 3-833,-1 10 397,-2 4-109,2 12 1015,-5 5-208,5 24-1982,-7-13 631,1 39-996,-1-20-318,-1 26 210,1-8-101,4 21-1016,0-14 502,0-11 0,2-2 455,8 2 1318,25 7 1,-13-30 0,14-3-1</inkml:trace>
  <inkml:trace contextRef="#ctx0" brushRef="#br1" timeOffset="57249">22973 1577 22920,'0'-26'-5936,"0"1"3717,-17 3 898,-4-1 659,-1 11 1078,-13 0 275,13 11 375,-1 20-956,-10 9 1559,20 12-1031,-4 17 148,7-21-312,10 12-980,0-20-435,21-2-671,-15-4-571,36-4 1321,-15-9 1174,20-2 433,-4-29 997,-7-6 6,-17-13-878,-8 0 191,-11 9-135,0 2-1284,0-12-591,0 15-454,0-6-676,0 15 242,0 24 966,0 15-336,0 31 307,22-4-534,-10-14 0,1 0 1374,14 4 0,13 10 0,-13-21 0</inkml:trace>
  <inkml:trace contextRef="#ctx0" brushRef="#br1" timeOffset="57526">23458 1428 22470,'0'-12'-6386,"0"19"4258,0 19 1153,0 13 337,0 10 212,0-7 122,0 2 91,13-4 1,0-1-1946,-6 6 2207,10-6 0,1-5-223,-9-14-503,6-3 588,1-13 1214,-5-31-359,2 3 605,-1-28-883,-1 17 0,1-1 19,7-25-741,-1 6 0,1 0 399,-7 21 1,-1 2-4,4-10 1,-1 2-1,6-8 1,0 2-1</inkml:trace>
  <inkml:trace contextRef="#ctx0" brushRef="#br1" timeOffset="57825">24108 1703 21390,'17'16'-5653,"0"-2"4365,4-6 1947,0-4 173,1-4 391,0 0-387,4-19 295,-1 14-484,2-35 546,-3 35 525,0-39-1406,2 11-87,-8-10-715,-1-12-415,-12 24-760,-2-25-205,-24 33 683,-1-10-1163,-19 27 2712,21 19 311,-9-9 548,26 38-1758,-11-20 1283,14 26-850,0-9 117,21 23-205,-16-14-1349,29-7 0,7-2-1960,-3 4 3308,4-16 1,4-2 0,-15-9 0,-1-3 0,2 1 0,0-1 0</inkml:trace>
  <inkml:trace contextRef="#ctx0" brushRef="#br1" timeOffset="58243">25575 543 23099,'-30'-16'-2928,"-1"3"2756,-1 1 633,-13 3 4,11 3-58,-20 34 832,24 2-1182,9 2 0,3 3-425,4-1 1,1 1 297,1 6 1,1 2-95,0 4 1,2 5-81,2-1 0,3 6 1,0-3-332,-2 11 0,4 1-496,6-12 0,2 4 0,2 1 0,1-6-1002,5 12 1,4-4 1845,2-7 1,3 0-1,2-4 1,8 1 0,2-5-1,3 0 1,0 0 0</inkml:trace>
  <inkml:trace contextRef="#ctx0" brushRef="#br1" timeOffset="58758">28855 197 23099,'26'-37'-1685,"1"3"1657,24 1 1331,-8 16-404,-1 5 1,1 8-497,10 34-854,-18-18 1,-1 6-133,-2 27 0,-7 8-499,-6-17 0,-1 4 483,-2 10 0,-1 8 0,-3-3-206,-4 0 1,-4 4 333,-5-8 1,-2 7 0,-2 0 0,-2-4-213,0-5 0,-1-3 0,-3 2 259,-1 0 1,-3 3 0,0 0 0,-1-4-1,-3 2 1,-1-2 0,-2-1 264,-1 2 1,-2 0 0,-1 0 330,-1 0 1,-2-1-1,-1 0 1,-1 0 0,-2-1-1,0 0 1,-2-1 0,1 0-1,0 1 1</inkml:trace>
  <inkml:trace contextRef="#ctx0" brushRef="#br1" timeOffset="61076">14217 4200 21570,'-19'16'443,"-3"4"-431,-17-18 102,1 6 434,10-8-809,-6 0 49,17 0 120,-4-18-1340,14-7-924,2-23 615,5 8 42,23-14 483,-18 23-109,39-7 1470,-39 16-1194,38 4 3174,-5 4 730,6 6-730,-9 28-1504,-15 0-1211,-19 26 264,4-6-1667,-5 7 1626,0 7-1923,-27 5 826,21 4 826,-20-31 1,-4 2 869,10 13 0,0 1 298,-6-12 0,-3-1 106,-8 21 0,2-2 30,14-26 1,1-2-234,-6 6 0,0-2 690,-3-1-697,3-7 522,6-9-210,3-6 514,4-5-581,7-22-2442,3-7 286,23-23 953,-14 9-480,31 2 1014,-16 11-655,19 14 673,-8 1 469,1 13 1708,5 15-1104,-7-11-1098,-3 19 1,0 3-129,7-4-85,-4 9 0,1 2 1,7 1-1,-14-12 0,0 0 1</inkml:trace>
  <inkml:trace contextRef="#ctx0" brushRef="#br1" timeOffset="61327">14677 4323 21480,'-15'18'-463,"3"2"-494,32 15-2529,-15-1 1884,31-1 945,-16 24-642,0-11 778,-5-14 0,-2 1-1774,-11 18 925,10 2-98,-12 7 1834,-14-15 1,-6 2-51,8-9 1,-4 0-200,-10 6 0,-7 3 0,2-3 0,0-3 0,0-2 0,2-4 0,0 0 0,0 1 1</inkml:trace>
  <inkml:trace contextRef="#ctx0" brushRef="#br1" timeOffset="62161">16087 3712 22200,'-5'-2'-2782,"1"0"2007,2 19-656,1 16 671,8-1 1,3 3 131,-1-4 0,0 3 69,10 18 0,0 0 116,-10-19 0,0 0-648,10 11 0,0 2 374,-6-4 1,1-2 109,3-9 1,3 0 375,4 13 0,-2-2 0,5 0 307,16 3 653,-18-31 580,18-34 1506,-14-8-1781,-10-1 1,0-4-237,2-11 1,0-3-187,-6 9 0,-1-3-620,2-5 1,0-5 0,-1 3-171,-3 3 0,-2 1-328,2-13 0,0 1 456,-5 19 1,-1 3-1,5-32 1,0 5 0</inkml:trace>
  <inkml:trace contextRef="#ctx0" brushRef="#br1" timeOffset="62409">17272 4221 22920,'0'7'-5666,"0"-1"3807,0-1 795,0 0 515,0 1 123,0 6 122,0 4 76,0 7-1368,0 22 1596,0-3 18,-2-1 1,4 0-272,16 12-370,-16-18 0,1-1-556,28 10-261,-28-5 1274,22-5 0,-22-6 1,10-4-1</inkml:trace>
  <inkml:trace contextRef="#ctx0" brushRef="#br1" timeOffset="62542">17220 3922 22650,'-19'-20'-7649,"-4"0"7192,12 8 0,-1 3 1,12 7-1</inkml:trace>
  <inkml:trace contextRef="#ctx0" brushRef="#br1" timeOffset="62876">17762 4207 21390,'0'6'-6295,"0"-3"4166,0 1 1065,0-3 425,16 2 1923,-12-2-895,27 1 552,-8-1-994,7-1 1740,1 0 179,-9 0 0,-2-12 94,-2 9-1138,0-21-100,-9 12-973,-1-14-774,-31 3-352,17 3-777,-34 8 1475,36 3-1918,-28 8 2202,17-4 251,-3 22 508,-1-13 1043,17 53-1376,-6-29 1160,25 36-2800,-13-19 1163,34 0-2277,-17 3 2425,19-4 1,-1-2 0,0-2 0</inkml:trace>
  <inkml:trace contextRef="#ctx0" brushRef="#br1" timeOffset="63093">18557 4053 22650,'17'43'-9093,"-12"-7"7257,33 2 1542,-6 13-660,10-8 849,-19-14 1,-1 0-908,13 13-17,0-2 638,1 0 1,1-5-1,-1-2 1</inkml:trace>
  <inkml:trace contextRef="#ctx0" brushRef="#br1" timeOffset="63292">19153 4018 22920,'-45'-7'-1068,"-3"0"932,10 7 437,0 24 553,10-18-654,8 25 1,0 5-919,-10-8 659,10 2 0,2 3-540,-5 4-113,4-3-75,3-2-1814,0 6 2303,6-15 1,-1 4 0,5-14-1</inkml:trace>
  <inkml:trace contextRef="#ctx0" brushRef="#br1" timeOffset="63447">18703 4017 21390,'17'-7'2946,"-12"-2"-5919,29 8 3110,-11-3 441,22 25-1782,-7 9 506,-7-2 0,-2 3-705,9 21 536,-11-24 0,3 1 546,0 2 1,-1 0 0,-4-7 0,-1 0 0,8 7-1,0-1 1</inkml:trace>
  <inkml:trace contextRef="#ctx0" brushRef="#br1" timeOffset="63612">19568 4102 23009,'-16'-7'-3259,"12"-2"-1818,-23 8 6980,25 21-3790,-9-1 1687,11 46 1,0-20-1,0 20 1</inkml:trace>
  <inkml:trace contextRef="#ctx0" brushRef="#br1" timeOffset="63946">20888 3756 23639,'-32'17'2359,"-13"18"-2444,15-30 384,5 21 1,2 3-1232,1-6 499,4 12 0,1 3-575,3 3 107,1 16-508,9-17-1405,4-1 43,21-2 2386,18 10 0,12-15 1,-20-12-1,-1 0 0</inkml:trace>
  <inkml:trace contextRef="#ctx0" brushRef="#br1" timeOffset="64230">21398 3995 23819,'-27'-6'-722,"6"-1"-234,-24 7 1659,-1-3-459,10 18 1023,-17 5-259,23 22-1532,7 7-297,13-5 159,30-2-1024,-15-13-130,47-3 1006,-2 4-6,-19-19 1,2-2 167,1 2 0,0-2 612,27-4 585,-18-1 355,6-27 1940,-22 18-602,-14-53-2662,-2 37-354,-21-12 1,-4-2-1774,7 1 2309,-29 0 0,-3 2 0,26 2 0,-38-12 1</inkml:trace>
  <inkml:trace contextRef="#ctx0" brushRef="#br1" timeOffset="64811">21857 3968 23099,'0'34'-6385,"14"-6"2851,-10 5 2387,11-6-1,3 1 558,-3 12-246,6-13 724,0 6-1873,-19-15 1718,14-5 1048,-14-2-879,8-5 1121,-6-2-507,5-17 1300,-2 9 523,7-51-1483,-4 27 5,6-36-634,3 3 671,-4 16-884,-4 11 1,0 2 482,1 2-913,6-3-636,-10 24 2089,4 3 395,-6 21-2477,2-11 1346,0 36-1163,7 0-441,-6 12 770,0-14 1,0 0-903,1 6 527,-3-10 0,-1-2-1605,1-2 2844,0 1-1602,-4-21 1198,0-5 455,0 0-665,2-4 1997,2-14-395,12-16 202,-1-11-302,7-8 197,-1 5 157,1-5-270,2-2 265,0 0-1871,-2 2 231,-1 4 205,5-7 249,-8 18 69,7 0-59,-14 23 550,12 24-1190,-13 17-619,-1-2 0,0 4-842,1 25 792,-4-11 0,0 1-1632,4 13 2276,-1-6 0,1 0 1,7 8-1,-7-22 1,1 0-1</inkml:trace>
  <inkml:trace contextRef="#ctx0" brushRef="#br1" timeOffset="65142">23630 3867 24089,'-21'-19'-5417,"15"2"1440,-54 6 5803,37 4-1069,-33 4 309,27 21 277,0-13-436,1 39-1338,5-20 1777,0 27-2,12-8-2060,-5 22 110,14-15-158,6-11 1,5-1-1612,23 3 305,10 4 979,8-23 337,-11-10 982,5-6 661,13-6 246,-15 0 500,19-24 1160,-34-9-2142,-13 3 0,-3-2-4,-4-21-1350,-7-1-534,-26-3-1541,20 14 834,-30 8 0,-7 3-481,8-2 2109,-5 15 1,-2 3 0,-8-1 0,-1 4-1</inkml:trace>
  <inkml:trace contextRef="#ctx0" brushRef="#br1" timeOffset="66059">23052 3890 22200,'0'36'-6296,"0"-3"4258,-10 6 2000,8 22-664,-8-7 548,9-4 1,2 2-38,-1-18 1,0 0-3,-2 24 0,4 0-672,7-23 0,1 0 707,-9 22 0,2-1-50,13-25 0,-1-1-232,-13 8 1,-2-1 346,12 22-493,-2-19 323,-8 12 138,8-31-353,-10-1 614,0-30 280,0-16-186,-17-36-830,13 1 535,-12 8 1,1-1 109,12 17 0,2-2-107,-6-7 1,-4-4 0,4 3 272,5 2 0,1 1-323,-9-15 1,-1 2-3,10 16 1,0 3-4,-7 2 1,0 0 234,6 2 0,0 0-49,-4-5 1,1 1 19,0-15-34,2 18 0,1 2-74,2 4 281,0-5-124,0 21 185,21 1 2014,-15 8-344,30 0 187,-12 3-434,8 0 44,1 1-143,1 0 39,-11 0-89,10 0-1957,-21 16-1771,5-12 1484,-16 23-1373,3-7-1153,-21 20 3002,13-3 1,-29 3-1,14-11 1</inkml:trace>
  <inkml:trace contextRef="#ctx0" brushRef="#br1" timeOffset="67109">24448 3735 22920,'-17'-17'-5558,"12"2"2123,-27 0 4142,28 4-2466,-31 1 2823,30 3-1902,-36 3 1879,25 1-1348,-19 3 1877,14 0 502,0 22-1247,2 7 902,8 30-2427,3-10 787,20-13 0,2-1-2147,-8 12 1130,33-2 1,6 0-698,-16 2 816,15-7 0,-1-1-453,-23-9-5,17 10 814,-34-23-844,10-1 1514,-33-11 1722,-1-29-2152,-15 17 1470,17-47-2079,7 37 925,12-23-95,0 17 377,25 0 1409,-19 1-3340,48 4 3858,-31 0-1745,27 4 2238,6-5-350,-12 8-1367,-7 2-1,-1 0 999,6-1-1594,10-5 1377,-19 3-1709,-3-2 383,-3-2-548,-3-2-357,-3-2-114,-6-4-207,1-14-516,-10 8-58,0-23-658,-25 23-572,14-6 460,-33 15 808,34 6-859,-35 3 1884,19 5 493,-14 3 669,15 22 360,9 11-310,10 12-761,0 4-885,0-8 656,0 17-1677,24-14 240,-10-8 1,3-3-1168,28 0 2331,-3 5 0,-11-20 1,-1-4-1</inkml:trace>
  <inkml:trace contextRef="#ctx0" brushRef="#br1" timeOffset="67391">25120 3735 22470,'0'12'-5666,"17"-14"8500,-13 48-5478,13-24 1077,-1 21-146,-12-7 1016,23 13-4,-16-13-403,10 13 595,-11-26-2014,0-5 2160,-8-32 962,13-43 462,-4-2-742,4 2 1,2 0 232,-4 23 1,0 2 130,6-12 1,3-2 53,4 3 0,1 3-288,-5 10 1,2 1-542,15-13 0,3 4 445,10 6 1,-18 15 0,0 3 0,14 3 0</inkml:trace>
  <inkml:trace contextRef="#ctx0" brushRef="#br1" timeOffset="67664">26635 2721 23729,'-32'-24'-5012,"3"6"3979,2 9 1315,3 5 512,5 54-987,-2-9 32,15 1 1,2 6-127,-4 12 1,2 0-482,4-12 0,3 4 609,3 6 1,3 7 0,-2-6-192,-5-4 0,5-1-443,16 3 1,8 3 0,-2-5-562,-11-8 0,5-2 1290,9-8 1,8 3-1,2-1 1,-5-6 0,2 0-1,-1-3 1,3-2 0,0 1-1,1-1 1</inkml:trace>
  <inkml:trace contextRef="#ctx0" brushRef="#br1" timeOffset="67912">28017 2728 23369,'0'-43'-6385,"0"-3"4436,0 18 1694,19 3 1949,15 37-990,8-11-398,-17 21 0,-1 5-874,10 2-106,-14 16 0,-2 15 0,-2-5 347,1-13 0,-2 3 243,-7 10 1,-3 11 0,-3 2 0,-3-11-136,-4-4 1,-6-2-525,-3 3 1,-4 4 0,-2-6-255,-7-5 0,-2-4 1056,-5 2 0,-4 0 0,-4 2 0,-2-1 0,12-14 0,0-1 0,0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13:18:04.07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1823 1590 7713,'0'-34'899,"0"-1"-359,0-2-592,0-2 322,0-3 0,0-2 90,0 1 269,0-1-269,0 2-270,0 1-90,18 3-90,-13 5 90,12 4 254,-17 9 196,14 4-187,-10 24-263,26 8-60,-17 19 0,-5 16 0,2-4 150,5-7 0,0 2-917,-4 4 0,1 8 0,-2 0 0,-1-7 872,0 1 0,-2-1-75,2 4 0,2 3 0,-2-4 68,-2-9 0,2 0-38,3 5 0,2 4 0,-1-6 0,7 13 0,-1-11 0,1-6 90,-2-23-90,15-20 0,-12-22 0,8-24-783,-8-8 918,-11 24 0,-1-2-225,1-4 0,-1-3-720,2-21 1,0-1 44,-4 15 1,0-2 764,-1 0 0,0-3 0,-1 5 0,-3 9 0,0 3 0,1-8 0,-1 0 0</inkml:trace>
  <inkml:trace contextRef="#ctx0" brushRef="#br0" timeOffset="263">3227 1960 8072,'-23'-15'360,"-13"0"-360,32-10 0,-28 13 0,29 21 0,-9 17 0,12 8 90,0 7-450,8-9 1,4 0-721,10 10 981,-11-10 0,2-2 0,22-4 0,-13-3 0</inkml:trace>
  <inkml:trace contextRef="#ctx0" brushRef="#br0" timeOffset="390">3352 1479 6633,'-16'-12'22,"12"3"1,-11 5-1,15 3 1</inkml:trace>
  <inkml:trace contextRef="#ctx0" brushRef="#br0" timeOffset="714">3655 2011 6453,'17'3'900,"8"-1"-900,-3-18 0,24 11 90,-14-23 0,12 12 180,1-24-91,-21 13 271,-5-17-360,-11 24 0,-25-14-180,12 18 90,-32-5 0,17 14 90,-4 21-90,8 13 0,16 12 0,0 19-809,22-18-647,-17 13 1456,43-13 0,-26-3 0,25 1 0</inkml:trace>
  <inkml:trace contextRef="#ctx0" brushRef="#br0" timeOffset="896">4400 1952 7623,'21'6'90,"13"9"-90,12 3-1181,6 23 12,-8-22 1169,2 18 0,2-9 0,-1-2 0</inkml:trace>
  <inkml:trace contextRef="#ctx0" brushRef="#br0" timeOffset="1096">5148 2016 7623,'-49'0'0,"10"0"0,2 0 0,-2 15 0,10 6 90,-25 16-90,31-1 0,-10-3 0,27-15 0,0-7 0</inkml:trace>
  <inkml:trace contextRef="#ctx0" brushRef="#br0" timeOffset="1245">4738 1868 7803,'0'-21'269,"0"3"-89,0 3 90,0 4-270,21 6 0,25 21 0,1 13-705,-14-9 1,-2 1 704,10 24-270,5-9-539,1 3-1,2 0 810,2-1 0,0-1 0,1-2 0</inkml:trace>
  <inkml:trace contextRef="#ctx0" brushRef="#br0" timeOffset="1396">5607 1945 8162,'-21'-13'0,"2"0"90,-20 6-90,8 22 0,5-11-90,10 42 90,-2-2 0,16 13 0,-8 7 0</inkml:trace>
  <inkml:trace contextRef="#ctx0" brushRef="#br0" timeOffset="1703">7433 1538 8972,'-59'-20'540,"-1"4"-450,11 6-895,-6 6 805,-1 2-575,-4 25 575,0-3 0,30 2 0,1 2 0,0-6 0,1 3 0,-6 12 0,2 3 0,10-10 0,1 2 45,-1 8 0,3 1-764,8 13-451,7-1 91,24-1 1079,3-3 0,24-3 0,-2-3 0</inkml:trace>
  <inkml:trace contextRef="#ctx0" brushRef="#br0" timeOffset="1963">7607 1931 8882,'-47'-11'180,"1"2"-90,6 26 0,4 7-90,16 10-90,7 1 180,13-5-90,0 11 0,24-9 0,10 16 0,11-23 90,-14-8 0,-1-1-180,4-5 180,11-1-90,-21-10 0,3 0-180,-15-20-180,0-5-899,-32-25 449,14 10 810,-39 0 0,39 12 0,-18 2 0</inkml:trace>
  <inkml:trace contextRef="#ctx0" brushRef="#br0" timeOffset="2496">7892 1972 7803,'0'19'0,"0"-3"89,0 0-89,0-2 0,0 10 0,0-7 90,0 16-180,0-16 180,0 16-90,0-19 90,0 7-90,12-17-90,0-20 90,2-10 0,5-11 0,-4-15 0,3 21 0,6-8 0,-13 12 90,9 14-90,-11 0 90,8 13-90,-8 26 0,1-20 0,-3 26 0,-3 5 0,2-10 0,1 11 0,0 2 0,1-2 90,4 8-90,-2-20 90,0-6-180,0-3 180,7-9-90,-5-2-90,16-21 90,-10 11 0,15-51 0,-11 27 0,-9-2 0,0-3 90,12-24 0,-5 15-90,-7 10 0,-1 0 90,2 4 90,3-4-270,-10 23 180,4 3-180,-5 27 90,0-16 90,5 59-90,-2-35-720,2 13 1,2 3-181,8 2 634,-7-16 1,3-1 0,14 9 0,4-2 0</inkml:trace>
  <inkml:trace contextRef="#ctx0" brushRef="#br0" timeOffset="2913">9350 2109 8612,'-18'-10'0,"14"23"90,-24-8-90,25 43 180,-7-23 0,10 29-180,0-9 0,0-8 0,0 0-1188,0 19 1188,0-18 0,0-1 0,0 11 0,14-2 90,-11-5-90,11-4 100,-14-8-280,0-7 572,0-5-392,0-9 0,0-23-90,-17-4 590,12-22-725,-10 9 0,-3 0 45,-2-25-1125,10 2 0,1-2 1305,0 20 0,2-1 0,6-27 0,2 0-186,-2 26 0,2 0 141,11-21 0,0 1 45,-6-3 0,16 25 0,4 3 0,8-9 0,10 19 90,13 3-90,-25 17 38,14 24 52,-24 11-180,-3 13 90,-13-10 0,-2 1 90,-3 12-90,4-5 0,-4 0 0,-21 7-765,18-10 1,0-1-136,-18 2 900,8 9 0,10-23 0,-10-2 0</inkml:trace>
  <inkml:trace contextRef="#ctx0" brushRef="#br0" timeOffset="3218">10178 2011 8882,'0'-20'989,"0"2"-809,0 2-180,-25 1 360,19 3-450,-43 1 180,29 7-180,-22 0 90,9 4 0,-1 0 0,-9 15 0,14 7 0,-4 21 90,23-7-90,3 3 0,32 0-90,-19-11 90,27-6 0,5-4 90,-10-6-45,17 0 0,1-4-135,-10-7 0,18-10 180,-42-15-360,-2-21 0,-29 7-539,-10-16-91,-12 23 900,13 5 0,0 1 0,-15 8 0,-11-6 0</inkml:trace>
  <inkml:trace contextRef="#ctx0" brushRef="#br0" timeOffset="3713">10500 1918 9062,'-14'-17'-180,"0"4"-90,-3 31 270,7 8-180,26 9 270,-12 0-270,27-10 90,-10 7 0,-2-8 0,12 4 0,-20-7-359,5-5 449,-25-3-90,4-23 90,-12-8 90,41-19-90,-18 10 0,27 6 0,6 3 0,-9-6 0,14 4 0,3 0 90,-1-2 134,-3 0 1,0 1-135,-3-1 0,-8 3 0,-3 1 0,-11 0 90,-2-9-90,-12 13 0,-4-9 90,-24 12-180,18-3 0,-40 7 0,17 3 0,-21 1 0,12 19 0,3 6-90,23 10 90,2 2 180,10-7-270,0 2 90,20-1-900,12 13 181,10-12 719,-11-7 0,0 0 0,8-3 0,14 4 0</inkml:trace>
  <inkml:trace contextRef="#ctx0" brushRef="#br0" timeOffset="4012">11378 1814 8702,'0'-13'810,"0"5"-810,0 22 0,17-10 0,-13 39 90,12-24-180,0 38 180,-12-19-90,11-6 0,-1 0 269,-12 1 541,10 7-91,-12-20-719,0-3-179,6-10 358,-1-22-179,7-4-89,0-23 178,6 2-736,3-9 647,7-6 45,-12 25 0,2-2-135,10-14 0,2 0-405,-6 12 0,1-1-555,2 0 1,5-2 0,-3 4 19,-3 6 0,1 2 1030,9-6 0,-1 4 0,12 2 0,0 6 0</inkml:trace>
  <inkml:trace contextRef="#ctx0" brushRef="#br0" timeOffset="4139">12587 2092 10141,'4'5'-30,"-1"-2"0,-2-1 0</inkml:trace>
  <inkml:trace contextRef="#ctx0" brushRef="#br1" timeOffset="7881">3105 3756 22740,'0'37'-6206,"0"-5"4167,0 4 1065,-17-1 1733,13 7-1155,-13 8 464,7-11 0,3 4-200,5 4 1,0 1-518,-6 1 1,0-1 738,7-1 1,2-2-134,-1 17 43,0-2-1413,0-2 316,17-4-1234,-13-6 2214,13-7 0,-17-7 0,0-4 0</inkml:trace>
  <inkml:trace contextRef="#ctx0" brushRef="#br1" timeOffset="8280">2728 4481 22290,'-2'-9'-7406,"1"-1"5049,1 0 1740,21-7 2991,14 1-82,12-6-773,8 3-295,-8 0-680,5 2 284,-12 7 0,1 0 1228,22-2-1281,-11 6 0,0 0-697,4 3-388,-15 0 1,-2 5-386,1 15-765,8 2 3,-29 19-1131,-3-2-74,-13-5 969,-3 8 259,0-15-194,0 21 191,0-19 1016,0 9-172,0-4 1375,0-7 825,14 7-1458,-10-15 305,23 1 44,-24-10-1229,9-26 1906,-12-14-1264,0-14 89,0 11 0,0-1-450,0-13-93,0 5 1,0 1 267,0-10-418,8 20 0,1 2 1105,-4-9 1,35 4-1,-12 4 0</inkml:trace>
  <inkml:trace contextRef="#ctx0" brushRef="#br1" timeOffset="9599">4043 4325 22830,'-15'14'315,"2"6"-1654,13 21-1553,17-4 152,-13 4 1481,28-9 628,-10 12-360,-3-14 148,10-4 1,1-3-545,-8-8 1088,11-3 1,2-4 1433,-8-8 999,19-35-47,-22 9-1518,-5-10 1,-3-4 774,-1-6-926,-5 8 1,-1-1-320,-2-4-481,-2-8-469,-3 19-612,-1 17-235,5 16 1731,1 29-1228,4 10 629,-1-7 1,1 1-477,7 11 554,1-6 1,3-1-613,7 3 418,-1-11 1,3-3 328,8-4-683,15-3 2027,-15-15 918,-1-5 297,-1-20 852,9-12-271,-15-10-1793,-9 10 0,-3-1 225,-4-8-599,1-22-1072,-13 30-697,-1-2-275,-2 15-612,0 26 155,0 9 674,0 18 497,15-2 1,4 1-454,4 0 958,10-4 0,3-3 422,2-2 145,-4-15 0,1-3 946,6 6-212,11-11 501,-23-25 674,-3 19 152,-6-44-1117,-6 14-808,-6-13-731,-5-10-954,-3 27 181,-20-12-1125,-2 30 886,-12 26 1674,14 31-342,10 18-354,9-10 0,2 1 149,-1-16 1,0 1 119,-2 29 0,4 0-156,8-25 0,0-1 384,-8 12 1,2-1-665,13-17 1,0-2-2309,-14 29 1809,10-6 266,1 6 273,-11-20 201,10 9-103,-13-32 280,-17-3 1799,-6-12 302,0-17-1942,-13-12 546,20-9-1027,-4-27-218,9 18 802,21 4 0,3-1 382,-7-8-814,21 18 1,12-1-1,-5 3-28,8-16 691,-2 20 0,8-1 1,-5 4 1275,16-5-251,-9 6 1,-1 0 1698,4 0-1911,-14 3 0,-2-1 330,-2-2-1108,-10-4 1,-5-1-826,-7-1-539,1-27-622,-14 29-599,-18-15-865,-3 21 791,-2-4-37,-7 13 1457,15 5 337,-2 19 1288,6 13-637,11 10-261,0 5 542,0 7-954,25-11-373,-19 9-966,43-18 689,-29-5-1384,23-5 1652,6-8 1693,-10-5 208,22-6 489,-25-23 806,4 18-186,-15-44-1683,-5 29 1606,-5-24-1719,-2 1-668,-7 10-620,-2-14-447,-3 25-390,-1-2-169,0 39 959,16 27-1381,-12 6 1782,13-9 1,0-1-694,-12 0 1009,24 18-271,-16-29-186,10 2 493,-3-19 887,1-26 1803,-8 11-1641,-3-24 0,-3-7 414,2 8-816,-4-4 1,1-2 559,3-4 84,0-1-421,3 3-826,8-6-725,-1 15 923,15 3 1416,-12 18 161,17 24-1223,-17-14 213,8 44-2096,-13-24-443,1 28-545,-3-11 1982,4 14 1,-8-16 0,3 10 0</inkml:trace>
  <inkml:trace contextRef="#ctx0" brushRef="#br1" timeOffset="9813">5930 4007 22020,'20'-18'66,"7"5"1613,20 0-1045,-19 9-1970,27 1 1065,-37 2 1,18 17 0,-27 3-1</inkml:trace>
  <inkml:trace contextRef="#ctx0" brushRef="#br1" timeOffset="9953">6088 3744 22200,'20'-22'-417,"-15"3"-2337,43 3 4819,-23 3-934,28 6-739,-6 2-1026,-10 2 1,2 4 548,22 19 0,-20-17 1,-1-1-1,18 18 0</inkml:trace>
  <inkml:trace contextRef="#ctx0" brushRef="#br1" timeOffset="10395">8512 4031 22920,'-52'-6'-850,"1"4"916,13-2 1,1 2 12,-26 22 319,22-19 0,-1 3 98,-1 25 0,2 4-464,-17-4 104,16 11 0,5 5-380,11 2 18,8-7 1,5 0-517,12 3-249,22-4 0,8-5-1093,6-11 1273,16-4 1,4-6 310,2-13 484,-8-19 0,-1-7 699,7-5-220,-13-16 0,-4-5-176,-18 23 1,-4 0 429,5-12 0,-3-1 157,-8-19-1163,-4-1-578,-6-3 357,2 20 1,-4-1-536,-9 12 1,-3 0-55,2-20 1,0 2-664,-18 0 1073,13 17 1,4 3-716,10 9 721,-10 23 2086,13 62-1436,17 0-49,-8 2 0,0 1 40,1-27 0,1-1-426,6 15 0,-3-1 142,-13-14 0,2-2-42,16 1 0,1 1-437,-11-3 1,1 0 520,9 0 0,2-2 1,-4-2-1,-1 0 0,2-2 1,0 0-1</inkml:trace>
  <inkml:trace contextRef="#ctx0" brushRef="#br1" timeOffset="10746">9068 4227 23729,'0'-26'-6116,"-22"3"4276,-1 4 1497,-25 9 1609,8 23 939,0 18-1191,19 10-1090,7 6-949,14-10 1115,0 0-131,27 14-711,-4-18 177,9-11 0,4-4-832,7-7 1066,-2-4 0,-1-6 870,6-19 387,-8 2 0,-2-4 1156,0-25-1399,-13 18 1,-2-2 201,-6-3 1,-2 0 90,6-16-987,-8 10 0,-1 2-650,-1 2-306,-3-3-998,-1 21 549,-2 8 686,2 4 1416,1 27-1920,2-3 663,0 12 0,2 3-523,5 13 353,3 0 0,3 0-993,9 11 743,-10-20 1,5-1-516,6-5 1,2-5 1308,21 9 1,-16-15 0,0-3 0,21-3-1</inkml:trace>
  <inkml:trace contextRef="#ctx0" brushRef="#br1" timeOffset="10951">10225 3845 24089,'-26'-23'-4903,"-9"4"4897,32 8-2596,-22 5 3596,23 27-1453,-9-2 1141,11 23-1458,0 17-821,21-8 1253,-12 13 1,3 2-452,9-31 1,1 2 133,-8 7 1,-3 7 0,0-6-588,1-13 1,-1 0-82,4 16 1,-4-1 1020,-9 1 1,8 5 0,-10-25 0</inkml:trace>
  <inkml:trace contextRef="#ctx0" brushRef="#br1" timeOffset="11111">9958 4248 23909,'0'-37'-6476,"0"-8"4438,0 14 974,26-7 2243,12 23 1093,14 3-979,5 9-1166,-11 3-1148,0 7 0,0 5 1514,12 12-353,-12-13 1,-2 2 0,0 28 0,0-14 0</inkml:trace>
  <inkml:trace contextRef="#ctx0" brushRef="#br1" timeOffset="11429">10690 4213 23459,'-19'-30'-7687,"2"4"5281,-5 30 5594,8 12-2061,14 20-2248,0 4 231,0-7 380,17 1-1658,-12-1 2377,33-1 369,-8 3-2720,11-17 1678,13 6 1151,-23-22 722,18-18 814,-25-3 221,2-21-712,-13-10-1217,-8 11-42,-2 5 1,-2 1-1198,-1-2-54,0-6-631,-17 22-791,13 25 1550,-13 20 745,17 16-1681,6-4 0,5 2-1434,16 15 2949,-9-17 0,2-1 0,3-10 1,1-2-1,17 27 0</inkml:trace>
  <inkml:trace contextRef="#ctx0" brushRef="#br1" timeOffset="12547">12888 3918 23369,'-19'-20'-5518,"14"2"2034,-31 6 4797,9 1-751,-17 7 549,6 0-330,15 23 237,1 7-1133,19 11-129,13-4 1,5-1-186,15 4-636,16-3 1,5-5 275,14-12 205,-3-2 1,1-4 424,-24-8 0,-2-3 15,14-4 1,-1-1 584,12 2 699,-31-16 1,-2-3 1296,21-2-1330,-19-10 1,-3-5-340,9-13-601,-13 2 0,-5-2-309,-10 21 0,-4-2-278,2-26 0,-2 0-213,-4 24 0,-1 1-215,2-12 0,-4 2-704,-15-14-657,13 5 853,-13 8-456,-2-1 548,15 20 764,-27 4 712,29 48-29,-10 3 754,12 32-470,0-6-429,8-6 1,4 1 64,-2-11 1,2 1-61,2 6 0,3 5 1,-3-5-157,-3-5 1,0 0-200,5 1 0,3 3 1,-3-4-648,2 23 387,6-18 0,1-3 153,-4-5 88,2 2 303,-9-27 827,-3-5 84,2-25 929,-5-15-634,3-32-123,-4 6-480,2-3 203,0 3-49,-1 18-669,5-15-103,-4 37-284,3-5 784,-2 22 1199,0-4 32,0 24-2407,0-13 1179,1 39-1340,-1-20-176,-1 8 1,0 3-1313,7 11 2140,2-8 0,2 0 0,9 5 0,-9-17 0,1 1 0</inkml:trace>
  <inkml:trace contextRef="#ctx0" brushRef="#br1" timeOffset="12795">14535 3879 23009,'0'-18'-6025,"-23"0"4705,-3 9 2005,-23 2 246,23 25 557,-13-14-558,35 37-1752,-24-23 1184,25 21-52,-7-11 74,10 2-1360,29 5-335,-6-10 601,19-12 1,5-5 139,0 0 1273,-3-17 1,-1-5-431,-9-6 1486,-3-37-1851,-21 18 28,-10-14-465,-20 15-1195,15 1 1578,-30 13 0,-7 2 0,5-7 0,-5 12 0,-1 0 1</inkml:trace>
  <inkml:trace contextRef="#ctx0" brushRef="#br1" timeOffset="13267">15837 4139 23459,'27'-17'1665,"21"13"-1790,-26-35-1385,25 19 2631,-11-22-1611,-1 7 327,-3-3-95,-3-4-173,-4-2-37,-12 11 0,-3-1-506,3-19 779,-7 19 0,-1-1-560,-4 1 0,-2 1-467,1-16 500,-8 10 1,-2 1-1051,6 1 374,-14-12-175,3 31 840,11 1-123,-10 36 2117,14 17-1311,0 14 188,0-9 1,0 2 245,0 15-617,-1-18 1,2 0 45,13 18-958,-11 0 475,11 0 401,-7-20 1,-3 1 0,-1 18 0,3-21 0,-1 0-1</inkml:trace>
  <inkml:trace contextRef="#ctx0" brushRef="#br1" timeOffset="13396">15792 4330 23639,'22'-16'686,"-1"12"-1183,33-12-326,-7 0 820,10 12 0,3-11 0,5 15 0</inkml:trace>
  <inkml:trace contextRef="#ctx0" brushRef="#br1" timeOffset="13795">17337 3681 24089,'-16'-16'-6192,"2"3"4515,4 4 1060,5 25 986,17 13-1882,-8 12 1227,15-11 0,0-1 127,-14 8-1465,36 10 1752,-37-17-221,35-4 384,-24-4-1014,31-4 2226,-18-10 96,23-18 751,-21 6-374,11-38-1102,-15 18-2,-1-25-1633,-2 7 679,-4-2-1528,0-1 1524,-5 1 0,0 3 0,-2 1 0</inkml:trace>
  <inkml:trace contextRef="#ctx0" brushRef="#br1" timeOffset="13996">18162 3814 22920,'3'7'-8538,"-1"5"6495,-1-6 623,-1 2 1338,0 0 27,0-2 16,0 10 10,0 1-1568,-14 8 3200,11 11-2006,-11-6-288,14 24 554,19-23 0,-14 9 0,14-14 0</inkml:trace>
  <inkml:trace contextRef="#ctx0" brushRef="#br1" timeOffset="14127">18213 3324 8170,'0'-7'0</inkml:trace>
  <inkml:trace contextRef="#ctx0" brushRef="#br1" timeOffset="14497">18632 3774 22200,'0'5'-6296,"0"-1"4258,17 2 3048,-13-2-1856,32 3 1808,-31-1-1730,39 0 1549,-7 1-1046,11-3 994,-14-2 0,-1-1 786,6 0-942,8-1 1018,-18 0-1235,-8-14 1574,-4 10-1140,-9-24-1230,-4 8-222,-30-14-1068,-7 1 326,-27 5 551,15 14 430,-6 6 70,25 28 242,3 9 840,14 30-849,35-8-74,-10-13 0,3-1-12,6-14 1,1-1-369,-2 8 1,1 0-525,5-1 1,-1-2-937,17 14 1798,-6-10 1,1-1 0,4-3-1,-15-10 1,-1 0 0</inkml:trace>
  <inkml:trace contextRef="#ctx0" brushRef="#br1" timeOffset="14679">19408 3817 23819,'0'-20'-5846,"0"3"4077,0 5 525,23 6 4037,-17 18-4653,35-8 2973,-37 31-2091,51-1-636,-33 8 548,11-9 0,2-1 411,-1 8 653,-11-13 1,0-2 0,10 8 0,0-1-1</inkml:trace>
  <inkml:trace contextRef="#ctx0" brushRef="#br1" timeOffset="14897">20302 3700 24449,'4'-14'-3387,"1"2"2782,-3 29-1737,-23 11 3186,-3 17-661,-4 2 13,-12-6 433,24 2-1588,-19-1 1586,12 0-463,3-3 470,1-3-2739,-2 4 1259,5-14 1015,-8-1 0,10-18 0,-5-4 0</inkml:trace>
  <inkml:trace contextRef="#ctx0" brushRef="#br1" timeOffset="15079">19875 3687 23369,'0'-16'-5126,"0"4"3357,19 5 5327,8 4-2173,11 23-2034,3-15 457,-17 22 0,1 4-976,15-6 519,-13 3 1,0 2 607,2-1 0,-1-2-849,14 16-1188,-6-7 0,0 0-780,2 4 2753,-13-15 0,0-1 0,6 3 1,-1-2-1</inkml:trace>
  <inkml:trace contextRef="#ctx0" brushRef="#br1" timeOffset="15233">20820 3669 24269,'3'-17'-4535,"-2"4"2625,0 23 2270,-21 11 1,-7 6 171,2 25-515,1-18 0,-6 4 1,4-3-1,8-3 1,2 1-1,-8 11 1,1 1-1</inkml:trace>
  <inkml:trace contextRef="#ctx0" brushRef="#br1" timeOffset="19085">15297 5316 21300,'0'24'-6025,"-20"1"7366,16-3-2354,-28 2 2588,29 2-2625,-24 11 2033,23-8-1684,-10 9 75,14-14 986,0-2-1301,0-2 706,20-4-1292,-16-1 667,39-4 947,-9-4 883,13-4-423,-13-11 0,0-1 1566,7 5-310,11-35 22,-21 21 6,-5-19-24,-6 6-1842,-9-15-729,-4 10-1127,-25-22-1436,13 27-462,-37-11 3434,12 23 0,-1 0 0,7 10 0</inkml:trace>
  <inkml:trace contextRef="#ctx0" brushRef="#br1" timeOffset="19413">15933 5312 22290,'-22'15'1759,"4"8"-2977,18 10-1952,0 4 1357,0-7 545,0 3 362,19 12-131,-15-10-549,15 5-570,-3-16 941,-12-6 963,23-4 814,-14-6 122,5-4 362,9-26 1372,-10 2-1680,2-11 0,-1-2 956,6-13-1189,2-9 1,-1-3 569,2-2-1763,-3 4 0,-1 2-5,-3 12 698,11-12 0,-16 37 1,6 1-1</inkml:trace>
  <inkml:trace contextRef="#ctx0" brushRef="#br1" timeOffset="20028">15205 6613 23369,'24'-23'-126,"-1"5"721,-3 8 580,2 5-888,-6 20-2451,-2 17-360,-9 9 1819,-3-7 1,-1 2-834,-1 11-27,-16 15 274,12-4-719,-11-17 890,1 15 1541,11-31 612,-10 0 26,13-36-1027,20-28 934,-14-4-993,11 3 1,4 1 876,4-1-718,-6 7 0,1 2 626,5 3 371,18 1-83,-30 20 1053,23 25-2252,-23 15-1095,4 29-346,-6-4-360,3 4-1500,4 0 2935,0-18 1,7 10 0,-3-23 0</inkml:trace>
  <inkml:trace contextRef="#ctx0" brushRef="#br1" timeOffset="20549">16057 6191 23009,'0'-18'-5935,"0"6"4166,0 35 1065,-12 22 1140,9 19-599,-3-28 1,0 2 123,5 9 1,2 0-146,-1-11 0,0 2-614,0 26 0,0-1 798,0-27 0,0 0-1,0 19 1,0-2 90,0 1-425,8-16 0,0-4-312,-4-4-45,13-1-320,-3-20 1405,4-5 718,17-20 1108,-9-11-626,1-9-255,-9-5-62,0 10 104,-2 0-30,3 3-701,-7-2-1017,3 15-141,-9 0-33,7 30-876,-7-11 1128,4 38-1194,-4-18 100,1 24 5,3 9 371,-3-15 105,0-9 1,2-1-390,2 0 785,23 8-129,-13-27 1653,24-1 600,-21-36 136,15-7 479,-19-12-911,11-12 270,-16 23-61,1-8-770,-8 12-657,-4 15-566,0 17-1294,-4 23-174,0 9 166,0 3-304,0-12 1852,0 10 0,0-20 1,0 3-1</inkml:trace>
  <inkml:trace contextRef="#ctx0" brushRef="#br1" timeOffset="20712">16708 6476 22290,'-10'-30'-8953,"7"3"7172,-7 9 33,10 7 359,17 26 1263,-13 12 0,32 10 0,-13 2 0</inkml:trace>
  <inkml:trace contextRef="#ctx0" brushRef="#br1" timeOffset="21283">16952 6904 22830,'27'6'-1079,"15"-1"1228,9-3 85,1-1 120,-1-19 739,-14 13-802,-2-26-269,-2 28 259,-4-26 200,4 7 118,-13-8-819,2-5-302,-16 15-1233,-3-6 194,-24 17 732,0-1-181,-19 35 1445,21-6-690,-5 24 82,21 6-775,-7-7 747,9-7 1,2 0-213,-1 7-664,26 7-495,-20-20-1277,48-4 1683,-30-6 679,8-9 1,4-4 1467,10 1-546,-6-3 0,0-4 1211,9-17-499,-12 7 0,-1-2 1795,0-10-118,3-18-1448,-18 14-522,-9-1-1261,-3-7-421,-9 22-287,-14-4-1004,10 26 849,-11 10 561,15 19-520,0-8-116,32-12 1388,-7-7 633,27-28 1843,-20-7-312,-14-10-1277,2-12-1443,-12 27 1363,2-22-351,0 27 172,-8-6-1235,5 9-385,-4 10 703,5 18-1453,-3 13-397,4 5 1,1 3-415,1 16 2284,1-12 1,2-3-1,0-6 1,6 6 0</inkml:trace>
  <inkml:trace contextRef="#ctx0" brushRef="#br1" timeOffset="21495">17447 6311 23189,'0'-8'-6205,"0"1"3986,26 5 4756,3 1-1279,3 18-1723,16-13-251,-17 28-1439,12-11 1842,-4-1 1,-13 15 0,-2-13 0</inkml:trace>
  <inkml:trace contextRef="#ctx0" brushRef="#br1" timeOffset="21646">17777 6094 23729,'0'-18'-6296,"19"1"8785,-14 5-3255,39 5 2162,-21 4-1560,43 3-1286,-20 0 1408,17 20 0,-17-15 1,0 15-1</inkml:trace>
  <inkml:trace contextRef="#ctx0" brushRef="#br1" timeOffset="23197">22377 3528 22110,'-18'-15'-5190,"13"2"1163,-33 4 5635,5 5-304,-8 1-303,-4 3-154,13 25-37,1-19-422,3 43 388,3-28 1734,5 36-2998,8-20-165,5 20-755,38-27-346,-6-4-354,31-12 859,-9-12 1592,7 4-363,-13-22 1,1-7 791,-8 10 0,-1-4-367,2-11 0,1-6 1,-4 2 270,-3 2 0,-4-2-178,0-5 0,-1-5 0,-3 2 8,-5 1 1,-3 0-603,0-13 1,-2-1-393,-4 14 0,-2 1-116,-4 1 0,-1-1-325,3 0 1,-1 0 522,0-11 1,-4 1-482,-7 14 0,0 1 141,8-14 1,-3 4-291,-27 7 486,28 0 3,-22 44 2629,14 30-1565,-3 15-329,1 0 1,3 2 100,5-16 0,1 1-116,-3 6 1,-1 5 0,1-4 35,2-4 1,2 2-532,0 10 0,1 6 1,0-7 163,1-13 1,1-2-1402,-1 28 0,1-5 435,0-19 1005,0 1 0,0-30 0,0-6 0</inkml:trace>
  <inkml:trace contextRef="#ctx0" brushRef="#br1" timeOffset="23329">22402 3417 22020,'-32'-50'-6820,"11"1"3389,-1 2 1904,19 3 1342,-15 4-590,16 5 843,-4 4-308,25 2-261,-15 14 1345,59 1 801,-33 13-1416,15 17 0,4 6 0,6 2 0,-18 5 0,1-1 0</inkml:trace>
  <inkml:trace contextRef="#ctx0" brushRef="#br1" timeOffset="23547">23765 3298 22560,'-22'-18'-4111,"-14"-9"3046,-12 19 1785,10 1 0,-1 1 48,-12 1-154,-5 25 1,1 7 634,1 0-964,6 14 0,7 6-369,20-3-156,7-2 0,5 0-857,9 8 735,14-9 1,2 0 0,-9 4 0,23 12 0</inkml:trace>
  <inkml:trace contextRef="#ctx0" brushRef="#br1" timeOffset="23697">22990 3971 22470,'-27'5'1595,"6"0"-2296,9-1 0,36-2 1,12 0-1</inkml:trace>
  <inkml:trace contextRef="#ctx0" brushRef="#br1" timeOffset="23963">24650 3213 22740,'-18'-21'-6100,"14"2"3534,-49 8 4418,30 4-988,-10 14 1,-3 3 970,0-5-1202,1 32 1,4 8-590,9-10-417,3 18 1,6 2 915,13-6-688,17-9 1,6-2-1825,7 1 586,15-11 0,4-6-626,11-6 1905,-6-8 1,0-2 0,8-6 0,-22 0 0,1 0 0</inkml:trace>
  <inkml:trace contextRef="#ctx0" brushRef="#br1" timeOffset="24545">25107 2634 23279,'0'-53'-4766,"0"4"2727,0 12 885,0 6 516,0 9 931,0 7-507,-14 73 251,11-17-389,-4 2 0,-2 9 1,3-5 439,4-5 1,2 0-42,-5 15 0,1 4 21,0-1 1,0-1-47,1-14 0,-1 1 51,1 0 1,0 4 0,1-6-7,-1-6 1,0-1-262,3 18 1,0-2-94,0-1 243,0-12 0,0-3-49,0-9-225,14 6-546,2-48 2418,13-10 12,-4-13-547,-3-2-99,9 1 428,-14 6-309,15 6 786,-20 13 331,8 32-3712,-5 0-233,8 38-195,-6-13 373,4 17 608,-9-27 0,0-1-531,9 16 400,-1-10 1,1-2-914,10 0 1941,-2-12 1,2-3 437,12-8 1249,14 1 65,-13-15 609,-1 0 16,-1-22 475,11-11-326,-17-14-1790,-11 13 0,-2-2 151,-3-10-494,-8 7 0,-2 0-645,-4-5-893,-1-9-64,-5 25-809,0 4 56,0 8 1249,0 3-206,0 30 319,0 26 123,0 5-251,-1-9 1,2-2-773,12 1-1989,0 22 3460,3-29 1,10 2 0,-7-14-1</inkml:trace>
  <inkml:trace contextRef="#ctx0" brushRef="#br1" timeOffset="24689">26115 3209 23639,'0'-16'-6475,"0"2"4256,-10 2 948,7 5 1016,-7 0 0,10 5 1,0 0-1</inkml:trace>
  <inkml:trace contextRef="#ctx0" brushRef="#br1" timeOffset="24895">26067 2476 22470,'26'-39'-863,"-20"4"1011,26 18 0,3 3 1940,-11-5-1519,11 11 0,2 3-370,-4 1-97,7 21-1020,-16-13 578,-12 42-1287,4-18 705,-13 14 1,-4 5-784,6-14 0,-2 2 370,-9 8 1,-4 6 0,1-3 1135,7 1 1,-2-1 0,-17 16 0,-3 1 0,11-19 0,0 0 0</inkml:trace>
  <inkml:trace contextRef="#ctx0" brushRef="#br1" timeOffset="25345">27382 3363 24089,'2'-29'-5367,"1"2"3504,-23 3 584,15 7 33,-46 7 2791,6 5-452,-16 5-427,18 16 0,3 4-96,-7 4 345,16 3 0,3 3 410,0 8-15,11 1 110,9 2-2168,8-1-722,20-1-962,-15-4 1226,32-13 0,6-4 10,-3 5 897,17-9 0,4-6 301,2-3 499,-1-22 0,0-7 1347,-4-4-1216,-24 1 1,1-5 0,-6 0 1454,5-25-1562,-12 2 0,-4-4-678,-10 21 0,-2-3-113,-2-6 0,-1-6 0,-1 3-312,0 3 1,-2-2 79,1-6 0,0-5 0,-3 5-619,-6 4 1,0 3 120,6-14 1,0 1 172,-7 12 0,2 5-498,7-15 985,0-6 247,0 70-76,0 30 204,-1 9 1,2 7-18,5-5 0,0 2 3,-4 1 0,-2 3 1,1-4-59,6-1 1,-1 1-424,-5 4 0,-1 5 1,-1-6 57,1-6 0,0-2 0,-1 12 0,2-2-616,6 11-310,-5-9 1333,6-6 0,-8-11 0,0-4 0</inkml:trace>
  <inkml:trace contextRef="#ctx0" brushRef="#br1" timeOffset="25478">27417 2917 23099,'0'-50'-2226,"20"19"0,6 3 3114,6-9-726,16 15 1,5 7 509,7 5-744,-18 14 0,-1 5 1,19 10-1,-30-2 0,-1 1 1</inkml:trace>
  <inkml:trace contextRef="#ctx0" brushRef="#br1" timeOffset="25662">28485 3331 23549,'1'34'-9202,"0"-4"8678,-1 1 1,0-6-1,0 0 1</inkml:trace>
  <inkml:trace contextRef="#ctx0" brushRef="#br1" timeOffset="25828">28463 2837 23549,'0'-13'-8274,"0"3"4886,16 20 2805,-12 13 1,11 10 0,-15 5-1</inkml:trace>
  <inkml:trace contextRef="#ctx0" brushRef="#br1" timeOffset="26179">28782 3121 22830,'2'-13'-3913,"-1"2"1987,2 30-79,-1-15 286,0 35 1339,1-20 201,0 13 1,0 3-121,2 3-619,0 0 1,0 0 427,1-4-109,2 7 549,-1-17 127,1-5-681,7-4 888,-2-6 354,6-5 750,3-22 581,-4 13-908,-2-22 0,-2-6 606,4 8-484,-3-10 1,-1-3 132,-1 5-645,3-7 3,-6 17-1044,-3 12-211,4 1 689,-3 30-1565,4 10-232,0 12 967,-2-1 0,0 1-1481,3 5 155,0-3 0,0-2-1140,4-6 2925,8 2 0,1-25 1,2-6-1</inkml:trace>
  <inkml:trace contextRef="#ctx0" brushRef="#br1" timeOffset="26517">29757 2652 24988,'9'-38'-3087,"-1"5"2129,5 8 1668,-2 12 394,12 24-1449,-8-6 482,3 43-1693,-4-19-658,-4 30 1436,0-3 417,-6-12 1,-1 1-207,0-10 1,-2 2-139,1 23 0,-1-1 296,-1-25 1,0 0-518,0 16 0,0-3 1268,0-2 186,0 6-574,0-26 331,25-12 602,-19-24 773,51-14 1057,-36-12-1184,24 2 264,-15 5-86,-8 6-240,0 6-173,-9 27-2491,-7 19-2149,-3 12 3014,-11-6 1,-1 1 0,5 15-1,-4-15 1,0 0 0</inkml:trace>
  <inkml:trace contextRef="#ctx0" brushRef="#br1" timeOffset="26652">28435 4259 23242,'55'1'0</inkml:trace>
  <inkml:trace contextRef="#ctx0" brushRef="#br1" timeOffset="27820">3293 9021 24359,'-12'-20'-7813,"2"3"5375,1 6 1739,3 6 946,1 3 981,2 18-1125,2 19-320,1 30-1289,0-2 1673,0-17 0,0 0 285,0 8-429,5-18 0,2-1-714,-5 8-252,10-5 36,-12-8 104,0 1-457,0-14 1171,0-25-1,0-8 212,0-27 221,0 6-118,0-4 460,0-3-685,0 0 180,17-11 478,-13 17-270,25-3 1023,-25 23-795,20 9 1930,-9 21-2278,11 21-439,-7 9-474,-2 11-453,-4 10 513,-4-15-197,-3-9 0,-1-2 256,-1 1-1989,2 4 1728,-4-23 238,1-10 7,4-4 1241,-1-23 61,13-17 539,-3-10-800,4-2 1,1 0 571,3-1-453,-2 3 0,1 2 703,-3 15 716,13-5-554,-13 25 234,9 18-1633,-12-6-503,-1 31 0,-4 8-971,2-6 677,-2 19 1,-1 3-600,0-1 21,-1-9 1,0 0-1486,6 5 952,-6-20 0,1-2 1480,7 4 0,4-8 0,-1-5 0</inkml:trace>
  <inkml:trace contextRef="#ctx0" brushRef="#br1" timeOffset="28045">4148 9372 23639,'-17'-39'-8694,"-3"13"7526,-17-1 1309,1 19 1437,1 22 911,4 17-1603,13 8-954,-1 7-663,17 7 1473,-6-11-661,15-9 0,3-1-977,-6 3-647,31 2-981,-10-19 725,15-9 1429,-1-24 1377,-19-13-576,-7-12-396,-13-12 0,0 20 0,0-8 0</inkml:trace>
  <inkml:trace contextRef="#ctx0" brushRef="#br1" timeOffset="28252">4647 9318 25258,'-20'25'-581,"5"-6"282,15 1-3168,0-3-1474,14 17 4501,-10-7 1,30 16 0,-10-12 0</inkml:trace>
  <inkml:trace contextRef="#ctx0" brushRef="#br1" timeOffset="28415">4987 9205 24988,'0'-14'-6385,"0"1"5675,0 2 1,0 2-1</inkml:trace>
  <inkml:trace contextRef="#ctx0" brushRef="#br1" timeOffset="28633">3972 8871 24269,'0'-10'-6116,"23"4"9677,4-1-2006,2 5-1787,29 0-462,-36 1-251,32 1 850,-16 0 0,-11 15 0,6 4 1</inkml:trace>
  <inkml:trace contextRef="#ctx0" brushRef="#br1" timeOffset="28795">4470 8534 23099,'25'-36'-851,"-2"3"498,22 4 1693,3 2-288,-12 14-107,19 0-588,-26 31-2751,6 22-1171,-22 11 3338,-7-15 0,-2 0 0,-3 29 0,-1-29 0,0-1 0</inkml:trace>
  <inkml:trace contextRef="#ctx0" brushRef="#br1" timeOffset="29200">5513 9724 25978,'0'-22'-6386,"18"-4"7495,-13-5-1065,22 3 0,6-2 1050,-5-18-1022,4 14 1,3 0 196,-12 8 1,-2 1-165,2-2 1,-1 0-233,-1 1 1,0-1 779,6-12 0,-2-1-739,-7 11 0,-1-1 124,8-20 0,-1 0-721,-5-6 430,-6 20 1,-3 1-593,-3-11-134,-1 6-100,-5 2-141,0-4 157,-1 15 108,0-4 106,0 21 105,0 19 94,0 12 349,0 20-323,0-9-92,12 2-1501,-9 0 1147,9-7 1029,-12 25 1,0-26-1,0 12 1</inkml:trace>
  <inkml:trace contextRef="#ctx0" brushRef="#br1" timeOffset="29797">4480 8438 22920,'0'-6'-5846,"15"0"9898,-11 4-2946,10-2 231,2 3-1004,-2 0-10,16 20-1404,-3 3-271,-5 1 1395,1 15-2225,12-3 685,-15 1-576,22 7 581,-25-32 379,12 7 1309,-12-17 905,5 5-206,6-23 1294,-1 13-2070,0-20 1,-1-4 703,13 3-590,-1-12 0,1-3 0,-13 17 0,0 1 1,10-9-1,0 1 0</inkml:trace>
  <inkml:trace contextRef="#ctx0" brushRef="#br1" timeOffset="30611">5645 9323 22470,'28'-47'-146,"6"13"0,0 0 579,-3-17-621,4 16 1,4-3 267,-1-8 0,-1 1-134,-7 9 1,1-1 49,4-6 1,2-4 0,-3 4-54,-4 4 1,-1-1-84,0-3 0,2-5 0,-4 5 76,-5 6 0,-4 1-199,5-11 1,-3 2-220,-4-9-428,-9 6-141,-4 8-223,-3 0 73,-20 17-22,-6 4 519,-25 43 2174,9 1-987,19 1 0,3 3 144,-13 21-93,12-5 0,2 2-223,3-10 1,2 3-50,2 6 0,1 5 1,2-4 20,-2-3 0,3 1-305,3 4 1,3 5 0,-1-5-968,-1-5 0,1-1 418,2 4 0,2 3 0,-1-4-15,-1-5 0,2-2 47,5 9 1,4 2-85,-1-6 1,2-2-560,8 20 115,7-14 1,1-3-373,-1 2 448,12-15 0,5-5 530,6-5 704,-14-11 0,0-3 1,18-5-1,3-3 1</inkml:trace>
  <inkml:trace contextRef="#ctx0" brushRef="#br1" timeOffset="30961">6837 9249 23549,'0'-18'-6026,"0"4"4168,0 5 1153,-19 5 2025,-3 2-160,-20 27 448,4 7-790,15 14-1235,13-13 1,4-1 883,6 12-575,-3-6 1,6-1-284,24 5-1542,-20 9-124,50-23 292,-33-7-346,26-9 1776,4-5 1221,-14-7 95,-7-16 0,0-5 1100,1-3-900,-8-11 0,-3-2 436,-1-1-849,3-12 695,-15 8-2057,-4 13-359,-2-3-570,-4 13-438,-15 35 1889,11 8-720,-11 41 14,15-13-161,0-18 1,0-1-246,0 2-874,26 5 2088,1-20 1,3-10 0,-9-3 0</inkml:trace>
  <inkml:trace contextRef="#ctx0" brushRef="#br1" timeOffset="31262">7475 9275 23639,'5'-7'-812,"2"1"1688,-3 6-577,3 24-3711,-2 8 1627,3 14 360,-3 1 512,4-9-57,-2-4 0,1-1-748,2 6-526,11 24 18,-10-50 2661,7 2 148,-4-15 1279,1-24-476,4-12-60,-6-12-724,0 12 0,0 1 883,1-8-633,-1 6 1,0 2 66,-1-2-574,6-5-1174,-9 22 838,1 9 425,-1 5 928,7 6-470,-6 0-11,11 38-2233,-11-13-1077,3 22 1,-2 4 2198,-1-3 0,-1-8 0,-2-2 0,-1 3 0</inkml:trace>
  <inkml:trace contextRef="#ctx0" brushRef="#br1" timeOffset="31495">6885 8837 24179,'0'-30'-5486,"29"0"7501,-22 4-1514,27 9 0,5 3 1312,-13-6-1259,13 7 1,2 3 80,-2 3-548,25 1-456,-30 6 976,9 19-2614,-18-14 569,-1 34 807,-4-34 0,-2 34 1,0-13-1</inkml:trace>
  <inkml:trace contextRef="#ctx0" brushRef="#br1" timeOffset="31645">7512 8522 23909,'16'-36'-2879,"2"2"2185,4 3 871,19-2 793,-7 13-1051,2 11 0,3 2-979,11 3 978,-13 12 1,-1 3-1,20 9 1,-27-2 0,0 1-1</inkml:trace>
  <inkml:trace contextRef="#ctx0" brushRef="#br1" timeOffset="31978">9427 9132 26607,'0'-21'-6475,"-14"2"3620,11 3 1528,-10 4 1183,13 26-34,0 14 166,20 14-647,-15 5-964,32-11 1980,-33 2-202,20-14 1,5-1 611,-6 8-705,10-11 0,4-5 677,3-4 46,-5-17 1,0-6 1969,7-11-1898,-15 1 1,0-4-942,0-6 0,-3-2 680,13-21-1845,-9 6 0,-1-1 1384,0-8 0,-11 21 0,0 1 0,2-10 0</inkml:trace>
  <inkml:trace contextRef="#ctx0" brushRef="#br1" timeOffset="32162">10203 9269 24449,'7'26'-7004,"0"-4"4180,2 5 1215,-2-11 625,6 17 216,-7-18 167,6 17-878,-10-15-2835,6 15 3082,-4-12 1259,1 7 0,0-11 0,0 1 0</inkml:trace>
  <inkml:trace contextRef="#ctx0" brushRef="#br1" timeOffset="32313">10353 8810 24988,'-15'-52'-8806,"2"7"5858,13 7 2356,0 9-140,0 8-1106,0 9 577,22 6 1473,-16 22 0,33-12 0,-18 14 0</inkml:trace>
  <inkml:trace contextRef="#ctx0" brushRef="#br1" timeOffset="32612">10712 9341 24449,'1'5'-6845,"1"-1"4034,0-3 4297,20-1 453,-5-17-775,28 0 622,-19-2-1077,21-8-170,-22 10 1691,9-17-213,-23 8-2072,2-19-1030,-11 19-231,-25-21-1657,-4 25 1390,-19-5 189,10 18 622,16 17 1536,8 21-810,12 10-556,0 8-1515,19 14 933,13-13 164,-12-16 1,3 0 894,25 11 0,-7-3 0,1-1 0</inkml:trace>
  <inkml:trace contextRef="#ctx0" brushRef="#br1" timeOffset="32828">11392 9128 26248,'-17'-18'-6235,"4"2"4360,13 5 912,17 4 3994,11 41-4178,10-9 142,1 23 0,-1 4-838,6-2 98,-1 2 0,-1-2 381,-2-2 1386,-14-18 0,-1-2 0,6 5 0,-1-4 0</inkml:trace>
  <inkml:trace contextRef="#ctx0" brushRef="#br1" timeOffset="33027">12027 9112 25528,'0'-26'-6386,"0"4"4348,0 8 1064,-14 6 1248,10 24-218,-23-11 1924,23 43-2678,-22-24 385,17 10 1,3 2 570,-10 9-169,1-9 0,2 0-487,9 0-1099,-17 6 795,17-28-1897,-6 4 3020,3-16 1,-4 7 0,0-9 0</inkml:trace>
  <inkml:trace contextRef="#ctx0" brushRef="#br1" timeOffset="33180">11677 8954 23909,'20'-21'253,"-14"4"-2912,33 8 4182,-14 4-488,21 28-2181,3 9 47,-12 15-265,-13-14 1,-3 1-1839,5 9 2820,-3-5 0,1 0 0,5 3 1,10 13-1</inkml:trace>
  <inkml:trace contextRef="#ctx0" brushRef="#br1" timeOffset="33360">12587 9117 25078,'0'-18'-6025,"0"1"4166,-20 8 2456,16-2-2531,-38 10 3543,11-4-751,-11 29 562,-14 12-1417,24 14-968,11-10 0,1 0 47,-4 14 848,17-16 0,1 0 0,-4 14 0,10 1 0</inkml:trace>
  <inkml:trace contextRef="#ctx0" brushRef="#br1" timeOffset="33820">13880 9271 24449,'0'-16'-6296,"0"1"4258,-27 1 2681,-13 3 138,-15 5 181,-1 2-184,-4 19 411,16-11-966,11 10 0,3 5 1754,8 6-564,-7 18-854,28-7-1623,38 4-527,-10-25 1084,12-5 0,4-3-377,-1-7 574,-5-7 0,-2-6 614,6-20-171,-9 3 1,-3-4 129,1-23 129,-6 1 0,-3-2 310,-5-6-958,-6-2 1,-2 0-290,-6 32 1,-1 0-66,-1-23 1,0 0-310,0 23 0,0 1 214,0-10 0,0 2-702,0-11 633,0 6 275,0 9 559,0 4-159,0 42 76,14 55-131,-12-28 0,-1 3 65,7 18 0,-2 0 14,-5-17 0,-2-2 38,1 2 1,0 0-459,0-1 0,0 2-584,0 14 0,0 1 449,0-17 0,0 0 630,0 11 0,0-3 0,0 7 0,0-4 0</inkml:trace>
  <inkml:trace contextRef="#ctx0" brushRef="#br1" timeOffset="33978">13725 8844 24629,'0'-28'-6836,"20"2"7983,-15 7-581,32 11 1,8 4-208,-9-3-988,16 11 1,2 8 436,-6 18 1,-15-11-1,-2 2 1,13 23 0</inkml:trace>
  <inkml:trace contextRef="#ctx0" brushRef="#br1" timeOffset="34145">14592 8994 24539,'-45'-31'-4338,"3"13"3838,8 6 281,5 26 805,12 19-2512,7 8 1631,10 12 0,0-9 0,0 3 1</inkml:trace>
  <inkml:trace contextRef="#ctx0" brushRef="#br1" timeOffset="34288">13957 9869 24813,'41'-42'0</inkml:trace>
  <inkml:trace contextRef="#ctx0" brushRef="#br1" timeOffset="34829">15478 8575 24089,'-3'-26'-5523,"0"1"3594,3 0 1386,21 2 2572,-15 1-1915,15 5 1318,-2 1-110,-15 8-1811,30 3 2755,-30 39-2344,12-4-59,-14 15 0,-4 4-1356,2 17 1247,1-20 0,-2 1-443,-10-11 1,-1 0-3,11 1 1,-3-1 480,-15-2 0,-1 1-393,10 11 0,3-1 1056,-13 18-22,7-18 0,2-3-384,8-3-690,-8 8-542,11-31 559,17-17 1893,25-45-513,0 0-25,-5 3 1,0-1 497,2-2-374,-4 5 1,0 4 764,0 11-885,-8 2 0,-2 6 1192,-5 16-2010,9 19-824,-14 3-23,-1 9 0,-1 4-1075,3 11-801,6 16 549,-8-24 1,0-2-1730,11 18 3565,-8-18 0,2-2 0,16 5 0,1-3 0</inkml:trace>
  <inkml:trace contextRef="#ctx0" brushRef="#br1" timeOffset="35048">16863 8726 26607,'0'-36'-6025,"0"4"3896,0 7 1605,-16 5-429,1 36 2583,-4-1-224,8 35-1613,6-13 1,2 1-1687,1 25 1353,-1-3 1,-1 0 308,4-23 0,0-1-178,0 13 1,0-2-171,0 12-1925,0-2-211,0-7 2628,0 3 0,0-20 0,0 2 0</inkml:trace>
  <inkml:trace contextRef="#ctx0" brushRef="#br1" timeOffset="35161">16445 9225 24089,'0'-39'-6386,"0"1"3988,0-1 794,30 1 2335,-1-2-848,8 17 1,10 0 0,-2 2 331,-4 0 1,0 0 0,5 1-1,3-1 1,-3 3 0,-2 5 0,-1-1-1</inkml:trace>
  <inkml:trace contextRef="#ctx0" brushRef="#br1" timeOffset="35731">17558 8173 24539,'-16'-18'-5409,"12"2"2422,-25 9 4882,26 23-1701,-18 29 262,11 12-547,1-2 0,0 3-13,2-17 1,1-1-628,1 16 1,1 2 921,0 5 0,0-2 95,3-15 0,1 1-642,-1 4 0,-1 5 1,1-6 226,0-5 0,2-3-296,-1 14 0,0-3 12,0 13 93,0-7 184,0-8 4,0-9 52,0-9-54,0-7-975,0-9 753,0-25 176,12 7 1673,-10-39-1260,10 20 805,-1-23-662,-9 8-141,26-16 924,-17 14-177,15-16 32,-14 37-1243,4-9 1343,-8 24-52,10 36-2012,-10-7 654,0 15 1,1 3-1028,0 3 862,0-4 1,1-1-980,5 6 442,0-12 0,2-2-1052,6-1-583,10 1 2752,7-25 1294,-8-5 188,26-22 912,-24-17-1441,-6 4 0,-1-3 1366,2-27-1394,-11 27 0,-1 0-7,-1-1 0,-3 1 28,6-14-1213,-5 12 0,-1 1-294,-4 4-888,5-1 732,-10 20 69,4 6 1648,-5 4-524,3 21-1877,0-16 633,8 57-760,-2-33 215,1 11 1,0 2-1133,4 2-382,6 10-1296,-7-20 809,0-6 1820,0-5 1329,-2-11 1,-3 0 0,-2-7 0</inkml:trace>
  <inkml:trace contextRef="#ctx0" brushRef="#br1" timeOffset="35884">18110 8762 26338,'-5'-26'-7842,"2"2"5358,3 6 1670,0 6-1185,0 4-1313,14 24 3141,-10 16 1,11 13 0,-15 9-1</inkml:trace>
  <inkml:trace contextRef="#ctx0" brushRef="#br1" timeOffset="36016">18037 10167 26158,'0'17'-1814,"0"-4"1,17-8 0,4-2 0</inkml:trace>
  <inkml:trace contextRef="#ctx0" brushRef="#br1" timeOffset="37412">19862 8789 24269,'0'46'-6386,"0"-6"4258,0 7 1153,-18-2 949,15-8 0,1 1-1294,-15 23 266,15-8 1,4 0 978,-2 8 1,0-23 0,0-2 0,0 11 0</inkml:trace>
  <inkml:trace contextRef="#ctx0" brushRef="#br1" timeOffset="38095">19588 9260 23459,'-11'-30'-8442,"8"1"6998,-8 3-342,11-8 1872,31 11 2348,-5-7-1093,31 14 262,-10 1-1210,8 2 368,-12 6 1,3 0 6,-12 2 1,3 0-283,13-1 0,7-1 0,-6 1 252,-10 1 0,-1 0-863,23-3 0,-3-1 606,-4-4-586,-6-3 320,3-14 227,-17 5 243,1-23-948,-26 18 35,-2-18-1012,-9 20-409,-21-12 70,15 23-786,-29 0 1343,31 34-438,-10 19 1062,13-1 1,2 4 68,-1-5 1,0 2 215,0 10 1,0 6 0,0-5 136,0-6 1,0 0 107,4 10 0,1 5 1,-1-7 110,-3-13 0,1-1-684,5 19 0,-1-1-81,-6 0 312,0-16 1,0-2 247,0-5-218,0 0-640,0-19 670,0-21 365,0-16-33,15-29 579,-11 4-703,25-5 958,-26 15-945,25 4 1213,-24 5-969,27 0 1260,-12 16 231,17 0 11,-11 16-368,6 18-1801,-14-13 1255,5 38-2638,-3-7 1003,-4 12-290,-2-16 0,0-1-1479,2 4-466,18 14 965,-12-32 1628,24 4-45,-18-20 2468,12-14 697,-3-16-356,-11-11-1349,-5 10 1,-1-1 1099,-2-10-1392,-4 8 0,-2 0-284,0-3-631,1-6-250,-1 21-910,-3 5 506,7 8 1797,-6 3 67,10 24-1704,-6 9-1444,12 28-194,-9-8-143,5 5-640,-7-15-100,1-1 2513,1-5 0,0-3 0,-1-2 0</inkml:trace>
  <inkml:trace contextRef="#ctx0" brushRef="#br1" timeOffset="38245">21248 9065 23549,'-6'-15'-9239,"5"3"6311,-5 5 1095,27 3 2141,-16 19 1,31-11-1,-16 11 1</inkml:trace>
  <inkml:trace contextRef="#ctx0" brushRef="#br1" timeOffset="38410">21340 8765 23639,'0'-24'-6385,"22"-2"8103,11 14 849,31 1-1677,-7 11-1780,-16 7 0,-1 5 689,12 23 0,-17-13 1,-2 1-1,-10 4 1,0-1-1</inkml:trace>
  <inkml:trace contextRef="#ctx0" brushRef="#br1" timeOffset="38645">22583 9269 23909,'-18'-22'-5286,"13"1"2827,-36 10 4255,20-7-2061,-37 16 1662,17-7-723,-13 9 114,16 23-386,3-18 1731,4 45-710,4-8-1636,13 12-556,17-15 1,2 0-1913,-1 4 925,27-8 1,7-3-330,-4-4 1043,5-13 1,2-4 920,9-5 0,1-6 0,0 0 1</inkml:trace>
  <inkml:trace contextRef="#ctx0" brushRef="#br1" timeOffset="38994">22810 8888 24718,'2'-48'-5363,"-1"6"4486,-1-3 256,0 20 15,0 18 232,15 6 34,-12 31 1,-2 9 210,14 2-893,-7 17 0,-3 6 875,-3-26 0,-1 0 63,6 13 0,0 1 8,-7-13 0,0-2 84,0 0 1,0 0-9,0-1 0,0 1 191,0 8 1,0 0-168,0 20 181,2-20 0,0-2-183,-1-6-340,4 3-289,-5-29 320,3-5-248,1-28 692,5 1 548,3-24-439,0 14 1,1 0 644,11-19-476,0 5 1,0 0 867,9-5-783,-13 19 0,0 2 1029,8-3-414,-4 6-484,-2 12 755,3 0-191,-7 12-354,5 19-2149,-9-11-341,-4 24 0,-2 6-1010,5-10-478,5 36 2597,-1-26 1,4 0-1,1 0 1</inkml:trace>
  <inkml:trace contextRef="#ctx0" brushRef="#br1" timeOffset="39362">23947 9289 24179,'0'-27'-5576,"0"3"3627,-26 6 1984,-4 2 330,-26 9 800,2 1-324,13 29 378,-1 8-888,28 14 168,0 14-223,14-21-915,0 10-834,27-6-370,11-17 1323,-3-11 1,2-4-576,23-4 653,-1-6 1450,-17 0 132,-5-23 858,-3 4 246,-4-22-515,-5 9-620,-6-2-276,-1-17-1087,-9 12-373,3-22-593,-10 31-670,3-10 267,-3 28 798,0 0-176,1 12 1683,0 15-1734,6 12-58,-1 9-514,12 27 108,-4-21-345,5 3 0,3-1 416,6 0 1389,-7-12 0,3-2 0,11-7 0,2-3 1</inkml:trace>
  <inkml:trace contextRef="#ctx0" brushRef="#br1" timeOffset="39546">24870 9240 24089,'-17'-23'-5795,"13"4"3474,-32-1 3499,12 9-287,-16 2 21,4 7 130,17 24-518,7 5-1750,12 14 652,0-2 100,0-8-2181,24 13 270,6-13 2246,-4-7 0,3-3 0,12-6 0,-3 2 0</inkml:trace>
  <inkml:trace contextRef="#ctx0" brushRef="#br1" timeOffset="39750">24000 8408 23189,'-41'-3'-407,"3"1"257,9 19 1187,7 12-2020,10 11 475,14 1 0,9-1 0,26 5 0,-8-9 1,1-1-1</inkml:trace>
  <inkml:trace contextRef="#ctx0" brushRef="#br1" timeOffset="39916">24643 8364 23909,'0'-11'-6296,"-15"4"6264,-2 24 829,-1 3-1897,9 11 1,5 4 847,4 16 1,0-13 0,0 1 0,0 23-1</inkml:trace>
  <inkml:trace contextRef="#ctx0" brushRef="#br1" timeOffset="40161">26243 9230 24089,'-20'-33'-7221,"14"0"5144,-44 1 2629,25 2-1280,-29 5 1459,11 4-398,-16 6 472,16 7-1137,-5 21 2806,20-9-816,14 53-2302,3-31-815,37 19 0,14 2 1380,1-6 1,6-9 0,3-4 0,4-3 0</inkml:trace>
  <inkml:trace contextRef="#ctx0" brushRef="#br1" timeOffset="40545">26627 8387 24359,'10'-14'-632,"1"5"1170,-1 6 1113,-1 23-5016,-2 3 1352,-2 23 795,-1 4 789,-2-4 1,-1 3-348,0-11 1,0 3 372,-1 7 0,0 5 0,0-5-500,1-3 0,-2-1 231,-3 3 1,-3 4-1,1-6 1086,4-6 1,0-2 6,-7 9 1,1-2 266,8 5-573,0-9 19,0-8-1285,0-6 91,0-12 530,0-21 451,0-21-275,0-11 85,0-5 269,23-9 798,2 13-88,-2 7 0,1 2 738,0 0 16,12-6 46,-17 26 616,8 2 173,2 27-1787,-13-13-265,7 54-2206,-11-30 668,-2 12 1,-2 4-1459,3 3 2332,-1-6 0,1-2 0,5 6 0,7 10 0</inkml:trace>
  <inkml:trace contextRef="#ctx0" brushRef="#br1" timeOffset="40900">27635 9092 23819,'-25'-18'-3870,"-18"3"4227,13 6 5,-21 5 255,21 21 852,-13 11-658,26 8-1401,-5 5 88,10-8 630,12 1-1341,0 2-293,0-2-195,19-2-1213,-14-3 108,52 2 2412,-34-12 147,12-9 1,2-4 857,-1-2 872,21-25 891,-26 15-81,2-37 496,-9 13-653,-14-13-1309,1-9-1016,-11 15-1179,0-2-205,0 35-1161,0 18-908,0 37 1274,0-7-81,15 5 156,-11-14 2009,24-3 0,-24-2 1,10-3-1</inkml:trace>
  <inkml:trace contextRef="#ctx0" brushRef="#br1" timeOffset="41228">28102 9204 24898,'6'-17'-3503,"-1"2"2325,-2 8 1020,1-1 137,-2 8 1947,4 11-3873,-2-7 1131,3 45-1070,-2-28 810,2 45 152,-2-34-377,2 12 3,1-14-1878,0-15 2909,4 8-331,-3-21 2097,9-16 748,-8 9 485,15-51-1232,-10 34-10,6-28-297,-5 15 411,-5 19 53,5-14-1917,-8 27 805,0-8-1506,-3 34-825,2 9-569,-1 12 681,1 4-1493,1 4 2781,0-13 0,1 9 0,0-19 0</inkml:trace>
  <inkml:trace contextRef="#ctx0" brushRef="#br1" timeOffset="41434">27872 8350 23819,'-15'-1'-420,"5"0"242,4 20-1732,5 10 14,1 11-38,19 6-702,-15-11 569,32 4 1637,-31-4 0,39 0 1,-12-2-1</inkml:trace>
  <inkml:trace contextRef="#ctx0" brushRef="#br1" timeOffset="41616">28633 8067 24179,'-20'-16'-5285,"-7"5"5080,-27 36 884,25-2 1,1 6-1165,3 5 1,2 2-454,-1 5 1,3 1 846,6-7 1,3 1 0,-1 1 0,2 0 0,1 2 0,1 1 0</inkml:trace>
  <inkml:trace contextRef="#ctx0" brushRef="#br1" timeOffset="41972">30288 9236 23009,'-57'-22'-2491,"2"2"2018,9 4 273,-4 8 391,12 2 1,-1 0 351,-18 5-277,12-4 1,2 4 77,2 19 300,-5 6 618,31 12-1361,6 0-336,30 10-1372,19-8 1266,-6-3 1,3 0-54,-4-14 1,0 0 53,10 13 0,-1 1-1201,3 2 1160,-12-10 0,-3-1 109,-10-2-249,9 0 601,-27-15-1952,-19-5 2131,-29-22-23,-4-3 0,18 2 0,2-3 0,-9-13 0</inkml:trace>
  <inkml:trace contextRef="#ctx0" brushRef="#br1" timeOffset="42228">30313 9441 23189,'42'19'-3188,"-1"-4"2811,8 0 415,-14-11 544,13 11-749,-25-15 625,5 0-48,-10-17-417,-6 13 1468,-1-30-1766,-7 8-18,-3-20-818,-22 8-185,-5-10-600,0 26 817,-8-3-186,23 44 94,-5 14 1035,8 13-1280,17-6 0,2 0-678,-6 5 2085,14-11 1,-1-1-1,-13-1 1,12-2 0</inkml:trace>
  <inkml:trace contextRef="#ctx0" brushRef="#br1" timeOffset="42495">30710 8562 24808,'20'-24'-827,"11"4"2515,-13 6-1393,12 7 719,-8 4-492,-4 26-2709,-5-18 1444,-2 38-1258,-1-39 1406,2 37-1885,7-25 1020,0 25-1367,20-17 874,-10-5 677,32-9 907,-19-10 781,-3-10 1,1-1 0,11 6-1,-18-6 1,0 1 0</inkml:trace>
  <inkml:trace contextRef="#ctx0" brushRef="#br1" timeOffset="43428">3732 11646 25978,'-24'-29'-6345,"18"3"3435,-38 1 3432,38 5-1972,-36 4 2453,20 8-467,-20 20 1181,13-8-1442,4 44 831,9-18 237,3 32-1798,6-7-314,2 3 1,6 0-294,9-22 0,4 0-650,2 30 0,6-6 1380,3-36 0,3-5 0,2 6 0,-1-4 0,20-2 1</inkml:trace>
  <inkml:trace contextRef="#ctx0" brushRef="#br1" timeOffset="43664">4198 11690 24539,'5'-27'-4542,"-2"3"2657,-2 8 618,-1 2 450,-17 9 1513,-6 15 1277,-14 18-1078,15 9-1336,-5 9 1253,24-8-817,-10 3 590,13 0-495,0-3-1066,21-4-1688,-16-5 818,57-7 1714,-35-10 212,9-5 1,2-7 1345,-2-17 165,7 13 200,-28-41-1256,11 22 1245,-22-26-2914,10-8-498,-14 12 1316,-13 8 1,-1 0 0,7-3 0,-19-10-1</inkml:trace>
  <inkml:trace contextRef="#ctx0" brushRef="#br1" timeOffset="43845">4798 10929 24359,'-19'36'-2518,"14"-4"-837,-30 0 3111,32 1 45,-27 4 0,26 6 1,-10 1-1</inkml:trace>
  <inkml:trace contextRef="#ctx0" brushRef="#br1" timeOffset="44261">5947 11572 23999,'-34'0'90,"0"0"0,-26 18 1594,7-13-1237,29 16 1,-1 4-1046,-25 0 661,26-1 1,2 4-631,-19 16 246,7 3 184,21-14 1,1 0-811,-7 16 157,12-12 0,6-2-1360,14 0-76,19 7 34,9-28 1712,9-3 116,9-32 1580,-10-1-576,-8-10 0,-2-5-206,-15 12 0,-3-3 117,15-27 0,-3-3 329,-15 21 1,-2-1-399,5-13 1,-1-3-483,-5-2 0,-3 2-116,-4 11 1,-1 0-251,-1-3 0,0-3 0,-1 4-479,-3 7 1,-1 0 59,0-17 0,1 2-355,-2 4 353,0-9 97,0 69 8,0 53 527,0-25 0,0 3-251,0 17 0,0 0-299,0-16 0,0-1 11,-1 2 0,2 2 659,7 18 0,1 2 0,-6-17 0,-1 0 1,7 14-1,0-1 0</inkml:trace>
  <inkml:trace contextRef="#ctx0" brushRef="#br1" timeOffset="44644">6853 11579 24449,'-28'-7'-285,"-10"2"250,-15 5 397,17 4 0,1 6 775,-7 22-934,13-14 0,2 2 112,-5 30-929,2-10 345,9 3-46,9 20-991,5-15-133,18-11 0,2-2-1932,-7 1 1788,28-14 1,6-6 238,-5-3 1237,2-7 0,4-6 381,-4-11 1,-3-5 1084,19-7-436,-10-10 1,-3-4 1154,2-11-644,-13 4 0,-2-2 610,-3-10-1668,-8 3 0,-2 0-1074,-5 5-29,-4 10 0,0 5-924,-5 14-309,0 26 337,0 9 341,0 27 253,20-4 243,-9-5 1,-1 1-1241,14 22 640,1-7 1,-1 1-796,-1 6 2121,3-20 1,2-3-1,9 6 1,2-3-1</inkml:trace>
  <inkml:trace contextRef="#ctx0" brushRef="#br1" timeOffset="44878">8283 11060 25888,'-19'-29'-6993,"14"2"4936,-31 11 3261,32 5-2952,-30 8 3461,15 25-620,-1 1-804,4 11 0,5 5-1243,8 18 1180,-4-14 1,1 0-103,6-7 1,0-1-966,0 4 1,0 0 906,-1-1 1,2 1-1746,10 16 1,1 1 550,-10-15 0,2 1-546,17 21 0,0-1-588,-17 2 2179,6-27 0,-1-3 1,-9 2-1,0-7 0</inkml:trace>
  <inkml:trace contextRef="#ctx0" brushRef="#br1" timeOffset="45029">7880 11522 24898,'-6'-41'-7441,"0"3"5016,6 5 1744,20 3 1791,40 2 597,-2 13-1921,-1 5 1,0 6-43,-24 13 1,-1 2 148,12-11 1,-1 4 0,-11 18 0,-2 4 0,1-9 0,1 0 0</inkml:trace>
  <inkml:trace contextRef="#ctx0" brushRef="#br1" timeOffset="45362">8955 11656 25078,'-46'-21'-1665,"-13"-8"601,20 18 1193,-11-4-93,16 7 114,4 8 478,3 0-248,-2 34-501,14-10 22,6 11 0,4 4-683,5 6-524,14-3 1,1 1-1323,-7 8 1352,21-17 1,4-2-941,-5 7 1130,0-21 0,2-3-167,17 11 935,-14-14 1,0-3 1100,17 1 131,-11-4 0,-1-5 1979,1-22 1723,16-9-1709,-29-11-960,3-3-151,-10-3-1394,-7 10-710,1-15-450,-9 25-640,-1-1-1017,-2 13-2726,2 8 2995,1 0 1792,3 30 0,2-18 1,2 18-1</inkml:trace>
  <inkml:trace contextRef="#ctx0" brushRef="#br1" timeOffset="45496">10218 11894 28496,'15'-21'-4068,"-4"0"434,-4 3 3278,-2-13 0,2 9 0,2-8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9894-EDF1-0643-9FFC-B9C088D1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93E07-E08D-0143-B4D2-2DFF53EB4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3422E-17C8-3B42-919F-E1149D24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3E70-2458-2046-AD9A-F89BE0F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24ED-6FCF-F44B-BD3A-23D2FFAC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438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EA07-2041-5C4C-93C8-B5DD5007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CB0F6-7093-B94B-98C0-CF0F9D1D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F40D-E6FA-DC44-BE3D-16C46BD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0C7C-F5D6-E244-BB8E-8BB0E18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2DC6-8EB9-F34B-A2ED-CD2EB08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7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29690-B150-074A-8C0A-898E446B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A4E09-9595-914F-A318-E108EB74C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E2C-CA51-1449-BCDE-929111D8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8E79-E2E7-9042-8545-B65B5541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A111-D920-AA45-94CC-D2E3BF2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08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96BB-495B-3D44-B935-62DAB7AF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5364-44CC-7142-ABDE-84D22DBF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A641-BBA3-FE48-A48C-289576B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B4F1-8A9D-7A42-AF08-BF0FD480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604C-6843-4D4B-BC28-615C150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16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35F4-3B00-8840-A8CF-75291F1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1F1F-A9FC-0C47-BD7B-DA55CF6A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A6F4-8037-AC4C-AFE2-CC3FAB42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CF1C-27E0-BA41-B9BC-B04A784E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A27A-AC40-0643-86DD-2145E945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85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405-8D68-0E4E-B443-E06E5704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0464-6F7E-AD49-B921-6D54B0DEC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18818-60AC-5C4E-A5B9-7BBFA061F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0850A-9CE5-394C-B22D-F0FF4B2F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D836-8945-954D-89EF-CC7C10E0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B376-5CE0-974F-B603-F51E8287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76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29BF-17D4-3E43-957D-A68C562E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F5C4-6CD3-6642-AA25-737CABC2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25C3-4512-904C-A5E5-2007D133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0C996-CB9A-7B4A-BC3C-B160CACB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439DB-532E-7444-85BA-F1D93C88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63F54-23C5-4641-9293-288C5A64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F43-8EEE-6343-8FF4-224C3B65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9FEEC-5F4F-E54F-8089-202FEDE0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6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044E-A6CD-E64F-9899-328301BB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E138E-D04B-4B46-9C79-8B9EA8EF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0C4F-145E-1847-9300-1137D104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2A08B-A9FC-1A46-AE1D-C0282B0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0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F2788-1E20-4648-B41E-3579ACB6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7EB5E-DE36-924B-9162-CB030318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7FD9-4B04-2A4D-B26C-6D24714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62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2B73-C512-C047-AA39-4790F4F5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B6A7-E59A-FB40-B429-B6700BA4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AA8-CA96-0243-A561-26383292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7ADF-9DBD-694F-BD31-ADD2331D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410E-C26F-9543-99E2-E65005CE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CF384-D0BD-6E41-B693-34D580F0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4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7821-090D-3242-92E7-50B309F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569F-5707-2949-996D-DEE1D6131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26CB-C05D-7445-85DD-CF2FD029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8F0A-7C76-6D44-B1E0-8CBA064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2AB1-8A80-734A-9457-0D238DC3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2037-C559-CC42-A989-EBDE8D58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20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CA5A9-AEF2-954F-B966-595F0C6D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D00BD-62C8-734D-B44E-0E143FC8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428B-1DFC-8348-A8D2-672F138A3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72B0-7334-9549-AE9B-346CE626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5F00-9C1C-2D43-A520-B9BBEBF66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00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A71858-E39F-1E47-9841-7DEB6D31B8E3}"/>
                  </a:ext>
                </a:extLst>
              </p14:cNvPr>
              <p14:cNvContentPartPr/>
              <p14:nvPr/>
            </p14:nvContentPartPr>
            <p14:xfrm>
              <a:off x="650160" y="200520"/>
              <a:ext cx="9492480" cy="36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A71858-E39F-1E47-9841-7DEB6D31B8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560" y="178920"/>
                <a:ext cx="9530280" cy="36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8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F04E7C-2A1A-3440-98E3-198558C2245A}"/>
                  </a:ext>
                </a:extLst>
              </p14:cNvPr>
              <p14:cNvContentPartPr/>
              <p14:nvPr/>
            </p14:nvContentPartPr>
            <p14:xfrm>
              <a:off x="570240" y="142920"/>
              <a:ext cx="11620800" cy="592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F04E7C-2A1A-3440-98E3-198558C22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640" y="121320"/>
                <a:ext cx="11658600" cy="59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9C9FD2-8F86-BD4D-81D9-C0D4547A9DAE}"/>
                  </a:ext>
                </a:extLst>
              </p14:cNvPr>
              <p14:cNvContentPartPr/>
              <p14:nvPr/>
            </p14:nvContentPartPr>
            <p14:xfrm>
              <a:off x="800280" y="184680"/>
              <a:ext cx="8422200" cy="222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9C9FD2-8F86-BD4D-81D9-C0D4547A9D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680" y="163080"/>
                <a:ext cx="8465400" cy="22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92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3AC2D-7601-6145-A4AF-6CDA2CFE8FBA}"/>
                  </a:ext>
                </a:extLst>
              </p14:cNvPr>
              <p14:cNvContentPartPr/>
              <p14:nvPr/>
            </p14:nvContentPartPr>
            <p14:xfrm>
              <a:off x="821160" y="103320"/>
              <a:ext cx="11231280" cy="614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3AC2D-7601-6145-A4AF-6CDA2CFE8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560" y="81720"/>
                <a:ext cx="1127448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6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D2A39-F66E-2F49-A674-812BE212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0"/>
            <a:ext cx="68961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FD60B-2003-A844-B265-854C816B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88" y="3638550"/>
            <a:ext cx="9702800" cy="294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4E3D5D-3DFB-284C-B7DE-39CA2EA84825}"/>
                  </a:ext>
                </a:extLst>
              </p14:cNvPr>
              <p14:cNvContentPartPr/>
              <p14:nvPr/>
            </p14:nvContentPartPr>
            <p14:xfrm>
              <a:off x="632520" y="221400"/>
              <a:ext cx="10978920" cy="649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4E3D5D-3DFB-284C-B7DE-39CA2EA848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920" y="199800"/>
                <a:ext cx="11022120" cy="65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85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4A7F4-C428-3A4F-B115-9BFEF72A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01038" cy="49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07FEA2-5115-8642-9DE9-930FC9061928}"/>
                  </a:ext>
                </a:extLst>
              </p14:cNvPr>
              <p14:cNvContentPartPr/>
              <p14:nvPr/>
            </p14:nvContentPartPr>
            <p14:xfrm>
              <a:off x="186480" y="21600"/>
              <a:ext cx="10382760" cy="606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07FEA2-5115-8642-9DE9-930FC9061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0"/>
                <a:ext cx="10420560" cy="61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84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BDA014-9EDA-ED49-B24F-BFCEAD06EBB9}"/>
                  </a:ext>
                </a:extLst>
              </p14:cNvPr>
              <p14:cNvContentPartPr/>
              <p14:nvPr/>
            </p14:nvContentPartPr>
            <p14:xfrm>
              <a:off x="656280" y="379080"/>
              <a:ext cx="10612080" cy="399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BDA014-9EDA-ED49-B24F-BFCEAD06E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80" y="362880"/>
                <a:ext cx="1064988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73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3</cp:revision>
  <dcterms:created xsi:type="dcterms:W3CDTF">2021-07-19T11:39:12Z</dcterms:created>
  <dcterms:modified xsi:type="dcterms:W3CDTF">2021-07-19T15:45:18Z</dcterms:modified>
</cp:coreProperties>
</file>