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F68-731C-7D4C-9111-1567E41E0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595E9-7632-5A4D-A8CD-7B9C25CC0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038E-4969-1F4E-BD52-B01FFDA4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8A0F-74A2-1B44-9747-EDC2FF18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4633-AE2A-6249-A577-8DA8F18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891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3B27-CDAE-CE45-8F00-051A374C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6AB6-53D5-6642-93F3-BEADA0091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0796-C935-2545-91B6-ACB46FB2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BE78-0262-8E43-8382-F5880A2D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6066-DA11-9A4F-9ECF-DBD4588E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7268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BA7DE-7565-2F48-BD1B-17CB84308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3ACC2-B0FD-E74D-A09A-5565A38D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1BC6-411B-424A-B390-304132A9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BD5B-1072-E140-8873-EB51FB26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FB900-CA03-B942-82FA-E94A4670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90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978F-230F-404B-BA85-BE059156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8A31-C0FE-CE43-A401-95A864E2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BFA-89AC-0944-B33A-0A44A5A4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3345-AF86-A449-AFCB-33268EC7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506B-26F4-C04F-BF74-46C95BE6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1367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0131-513B-F844-9DF4-B5668F6A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6C67F-FB07-134D-8CC2-D4B3EBB7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2FA9-CA83-7E4E-80BA-F97CDA74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8B86-6FC5-AF45-92C6-7A732BEB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5731-C1F8-D24C-A334-EF49AE20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57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1DB7-CA50-B445-9525-2F978F04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9F11-AC9B-1D4E-9DE2-BBCB03D9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9B5A-E59E-9249-AC6D-C715905B9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8B025-5CB2-F643-BB49-1015C11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45DB0-661E-ED4B-9A90-6A6D5C5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F9F3-1A0E-054F-8258-487074FF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402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237B-705B-4F4D-9B41-B92889D7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A3269-B397-D242-B663-0C94FD02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DBC4-FD34-9645-B6EF-4A40FBCF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CAC8C-4005-364F-8A35-522255199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90EEC-31B2-AF4B-A49D-9387BD50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53FB8-65C2-3647-BAA4-113BBA3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55E87-B715-1741-B553-1B9FF292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124A6-C450-274B-9AA4-54943A13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905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AA71-8B10-004B-932F-864BC0F4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6CD16-8E91-F147-A61A-94E7195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EB81E-FEE3-9844-ADA4-168A257D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9E92-29AE-CA42-AB1E-C9BC364B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14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C96F2-5FD4-414A-B739-97873AE0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14B3A-18CF-884B-8FC4-EC699072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A5A4-F45A-9646-A789-417DEF98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444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8BF-6E83-D845-BC0F-9049BB1A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2A4F-546B-C646-BD8F-111DCEED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5487A-4653-3C41-B9F2-16FC784C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36961-5787-BC48-93B5-BF1233C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F8C0-E310-654B-9BF1-4722442D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D3CE-879C-C04E-A4F6-8F8FBFA5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396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D2D8-6E54-9C49-A27A-9CBED3B3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F14C1-3A3A-E546-8D7E-6AD1ED9CC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5588-251F-B54D-BCEF-7262BAC6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EF15-C4AC-AC40-BDD1-AE047A91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FB9CD-8046-9646-9370-A41A5DC0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E0D71-48FC-E242-B015-F1B988D2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0178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2A2AD-303D-5A45-8891-02B89738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EB4C-80C7-1B47-A9DB-C308B2B7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EC7B-AF13-7648-8A3B-E87EE361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3C44-02A5-8A48-A463-1AEE4AB8DD39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7667-0F69-2F4F-A119-72CDC4F0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F24C-F637-0640-9C70-401C7DDEA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B92D-A05D-FA47-8034-8057BBF740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2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41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46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0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86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60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85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4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1</cp:revision>
  <dcterms:created xsi:type="dcterms:W3CDTF">2021-07-13T05:16:24Z</dcterms:created>
  <dcterms:modified xsi:type="dcterms:W3CDTF">2021-07-13T05:16:45Z</dcterms:modified>
</cp:coreProperties>
</file>