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09:32.934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1725 1042 23909,'-18'-11'-1641,"4"1"540,-1 1 1667,11-5-2374,-19 7 3158,21-3-2516,-5 23 1727,7 26-2067,0 3 1261,0 0 1,0 2-60,0 11-26,0-17 1,0 2 552,0 3 0,0-2-1266,0 23 993,0-10 0,0 0-1060,0 5 1020,0-22 0,0 0-270,0 25 271,0-22-271,0 16-90,-15-32 1192,11 0-1431,-21-15 2766,13-22-2045,-7 11 1248,3-44-1642,3 7 0,2-3 143,4 4 0,1-3 120,-1-5 1,-1-6 0,2 6-554,3 7 1,2 0 464,-2-27 1,2 0-958,1 27 1,0 3 1110,-2-11 0,4 1-437,8 4 1,4 4 1781,14-18-538,0 13 1,4 4 844,17-2-663,-21 17 1,0 3 882,16-4 294,2 7 320,1 4-1506,-13 9 1,0 2 151,17-2-350,13 21-960,-23-12-105,-5 41-1597,-5-18 120,-6 30-1197,-6-6 268,-9 8 1695,-5-12 0,-5 2 184,-8-11 1,-4 1 244,2 4 1,-1 5 0,-3-5-193,-8-4 0,-2-1 883,-2 10 1,-2 1-633,-3-7 1,-1-3 901,8-10 1,-1-1 0,-9 7-1,0-3 1,-15 7 0</inkml:trace>
  <inkml:trace contextRef="#ctx0" brushRef="#br0" timeOffset="138">1292 1555 22290,'44'-31'1647,"5"1"-992,4-1-223,5 1-226,-27 15 0,-1 0-69,2 0 1,0 1-50,0 1 0,1 1-74,14-4 0,1 2 1,-10 4-1,-1 2 0,12-4 1,-1 1-1</inkml:trace>
  <inkml:trace contextRef="#ctx0" brushRef="#br0" timeOffset="480">3050 937 21840,'-16'18'-781,"13"7"-2406,-13-13 4470,6 1-1199,7 7-1441,-7-9 1859,10 7-791,0-5 1,0-6 0,0-4 0</inkml:trace>
  <inkml:trace contextRef="#ctx0" brushRef="#br0" timeOffset="867">3050 906 23009,'-20'18'1273,"-17"-2"639,32 20-4777,-42-3 3679,24 7-943,-1-18 0,-3 1 158,-4 15 0,2 3-141,4-9 0,-1 1 27,-2 5 1,-2 3 0,2-2-138,1-4 0,1 0-365,-7 12 0,0-1 926,10-14 1,1-2-996,0 1 0,0-1 223,2-1 0,-1-1-808,-6 10 0,0-1 1228,-11 15 0,16-20 1,1-2-1,-3 6 0</inkml:trace>
  <inkml:trace contextRef="#ctx0" brushRef="#br0" timeOffset="1234">3155 1348 23549,'23'-11'4223,"-7"5"-3235,-4-1-984,-34 23-313,-8 7-2,-15 13-4,3 2-118,20-12 0,3 1-16,-1 14-229,0-6 0,2 2-754,15 3-488,-10 11 574,33-21-776,-15-2 1172,27-10 0,8-2 288,-6 6 424,24-2 1,4-3 647,-7-3 338,-7-2 0,-3-2 597,-13-4-501,1 1 685,-51-5 15,-39 0-1375,-7-2-831,11 0 0,2 0-77,-2 0 836,13 0 0,2 0 1,3 0-1,-4 0 1</inkml:trace>
  <inkml:trace contextRef="#ctx0" brushRef="#br0" timeOffset="1584">3900 1556 23819,'-24'20'1820,"17"7"-5057,-46-24 4122,29 24-508,-8-15 0,-3-2 568,-4 20-1138,-9 7 169,16-16 265,17 4-1758,1-4 1730,14-8-2817,27 4 973,12-13 1101,-3-1 1,3-3 307,25-17 602,-21 6 0,-1-1 481,6-10-21,-19 2 1,-2 1 1080,3 3 1643,-6-23-2744,-11 15-1106,-21 6-2047,-14 8 981,1 29 736,-10 5-218,27 10-2340,-10 10 392,14-16 2332,25 20 1,-19-23 0,18 7-1</inkml:trace>
  <inkml:trace contextRef="#ctx0" brushRef="#br0" timeOffset="1767">4643 1471 25078,'-21'-5'-52,"-11"2"95,-10 3 477,-3 18 869,3 8-978,12 12-897,9-11 1,4 1-488,4 10-1071,17 3 0,5 0-963,-3-1 2809,21-8 1,7-3-1,-2-6 1,1-12-1,0-1 1</inkml:trace>
  <inkml:trace contextRef="#ctx0" brushRef="#br0" timeOffset="2140">4980 919 24359,'-16'-16'-5700,"13"3"2653,-13 6 4272,6 4-198,8 26-1141,-8-2 626,28 26-1771,-13-4 270,11-2 1,4 2 645,-6-8 0,0 2 320,2 7 0,0 4 1,1-4-630,4-2 1,-1-1-236,0 14 0,-2-1 473,-6-18 1,-1-2-326,0 0 1,-1 0 860,8 27-222,-8-7 423,4-6-302,-12-10-524,8-1-320,-9-16 1376,2-20 969,-3-16-937,0-23-105,0-2-41,0-8-83,-1 11 0,2-1-10,19-22 204,-19 14 0,3 4-205,32 1 489,-33-2-474,26 32 1953,-26 25-2737,17 5 546,-18 21-556,9 16-1143,-10-11 12,1-5 0,-1-1 1212,-1 4 0,0 8 1,0-23-1</inkml:trace>
  <inkml:trace contextRef="#ctx0" brushRef="#br0" timeOffset="2320">4435 459 25348,'-27'0'180,"0"20"431,-1-15-1203,9 22 1,1 6-2075,-8-2 2477,6 16 0,4 5 1,9-19-1,1 1 1,-1 13-1,0 0 0</inkml:trace>
  <inkml:trace contextRef="#ctx0" brushRef="#br0" timeOffset="2716">6662 1236 25798,'-42'-3'-228,"0"-1"0,-1 2 0,1 0 179,-2 0 1,0 1 52,3 1 1,0 0 27,2-1 1,1 2 22,-27 14 583,10-11-627,13 25 269,15-7 45,13 8-896,44 13-1290,2-11 1255,16-5 0,5-1 130,-17-8 0,-1-1-154,16 4 0,0 0 193,-13-7 1,-2 0-47,0-1 1,-1-1 186,-2 1 0,-1-1 736,4 3 1,-2 0 722,8 6-747,-6 9-968,-28-15-591,-8 2 287,-33-7 1932,5-1-571,-35 0-1255,25-4 1,-1 0 262,-22-1 684,21-1 0,2-1 0,-11-2 0,5 0 0</inkml:trace>
  <inkml:trace contextRef="#ctx0" brushRef="#br0" timeOffset="3117">7080 1298 23909,'5'39'-6047,"-2"-7"3903,-3 4 1741,0 10 35,0-8 305,0-1 1,0 1-156,0 10 136,0-5 1,0 0-1516,0 10 1689,7-9 0,0-1-285,-3 7 53,10 11-298,-1-13-96,-9-16-1828,17 6 1438,-19-46 696,-14-21-368,7-26 601,-4 20 0,-2-3-134,3-15 1,2-3 317,4 12 1,1-3 0,-4-7 0,0-5 0,1 5 40,2 3 0,4 1 380,8-14 1,1 2-518,-10 22 1,4 3 757,17 2 1,0 3 891,-16-26-1159,17 34 0,3 2 1435,-6-15-666,23 12 870,0 8-34,-11 10 39,18 39-2432,-24-5-833,2 33-260,-17-14-824,-5 7 784,-6 2-428,-11-12 0,-3 0 57,4-10 0,-2-1 1593,-11 11 1,-3-2-1,3-12 1,0-3-1,-3 0 1,0 1-1</inkml:trace>
  <inkml:trace contextRef="#ctx0" brushRef="#br0" timeOffset="3533">8965 958 24898,'0'13'-5306,"0"13"3178,0 16 1034,1 6 1,-2 2-555,-10 10 128,10 1 0,-1 1 1473,-9-3 1,10-20-1,2-2 1,-1 13-1</inkml:trace>
  <inkml:trace contextRef="#ctx0" brushRef="#br0" timeOffset="3683">8452 1467 25798,'0'-29'-6566,"25"-1"7722,0-1-1115,30-3 545,2 1-582,-23 15 1,2 1-191,5 0 1,0 1 277,3 1 1,1 1 0,1 1 0,1 0-1,0 1 1,0 1 0</inkml:trace>
  <inkml:trace contextRef="#ctx0" brushRef="#br0" timeOffset="4366">10072 1568 25528,'-25'-22'-5658,"6"-7"2457,9-14 1252,5-2 1231,23-15 1249,10 10-89,-3 6 0,0 0 218,5-9-909,5 3 1,-4-1 1142,-21 4-354,16 9 1,-3 2 953,-21 13-1210,7 0-132,-25 31 946,13 19-1247,-12 3 1,0 3-133,11 29-163,-3-10 0,0 0 53,7-19 0,0 1-592,0 26 0,0 0 674,0-24 1,0-1-327,7 10 0,1 0-972,-6-4 0,0-3 431,13 20 388,-14-15 1,-2-2 476,1 2 53,0 14 271,-21-31 1471,16-1-709,-37-15 1865,16-6-261,-13-21-1265,15-10-1133,11-11-722,13-4 831,0 8-1409,26-4 2101,-4 1-1898,27-1 990,-4-1 979,7 2 32,-25 19 1,3 0 384,15-6 1,2 0-231,-11 7 0,1 0-260,2-1 0,5-1 0,-5 3-265,-3 1 1,-2 2 122,9-4 1,-2 2-110,10-4 190,-8 3-141,-7 3 358,0 1-536,-16 4 1284,1 2-1896,-17 22-2743,-18 6 1829,10 12-916,-28 17 931,28-15-54,-3-2 0,0 1-1287,7 8 18,9-3 0,1 0-1230,-5-5 3706,14 15 1,2-36 0,5-1 0</inkml:trace>
  <inkml:trace contextRef="#ctx0" brushRef="#br0" timeOffset="4500">11127 799 23909,'-26'-34'-7304,"-8"6"5735,30 3 1236,-19 14 1,20 0-1,-7 11 1</inkml:trace>
  <inkml:trace contextRef="#ctx0" brushRef="#br0" timeOffset="4851">11420 1614 24449,'5'2'-2807,"-1"0"1732,3-2 2450,1-24-2060,4 4 1007,4-23-654,4 3 405,4-6-289,1-8 1,2-4 326,-9 19 1,0-1-77,4-12 0,3-7 0,-4 5-482,-5 10 0,-2-1 440,0-5 0,1-4 1,-2 4-125,-3 5 1,-1 0 262,-2-9 0,0-6 0,-2 8-396,-2 15 0,0 1-178,-1-23 1,0 7-360,-2 21 12,-16 3-405,12 45 1078,-22 1 1564,23 30-1443,-3-11 0,1 0-99,5 30-183,0-20 1,0 2-108,0-11 1,0 0 23,0 1 1,0-1 258,-1 0 0,2 1-1496,9 15 1,1 0-217,-9-14 0,2-1 1680,15 12 1,-1-3 0,-14 12 0,13-4 0</inkml:trace>
  <inkml:trace contextRef="#ctx0" brushRef="#br0" timeOffset="4979">12008 1477 22290,'0'0'0</inkml:trace>
  <inkml:trace contextRef="#ctx0" brushRef="#br0" timeOffset="5283">12392 782 25888,'-26'-18'-3101,"5"5"1864,5 1 970,13 6-1348,-13 28 2568,16-2-1652,0 27 84,0-3-273,0-5 0,0 2 371,0-8 0,0 1-475,6 27 1,0 1 404,-5-26 0,1 1-481,4 22 0,0 0-1857,-6 5 2896,-1-24 1,2-2 0,6 9 0,2-5 0</inkml:trace>
  <inkml:trace contextRef="#ctx0" brushRef="#br0" timeOffset="5419">12263 1109 25168,'-8'-27'-9174,"1"2"5918,7 7 1575,0 0-138,18 10 2402,10-1 0,11 9 0,3 0 0</inkml:trace>
  <inkml:trace contextRef="#ctx0" brushRef="#br0" timeOffset="5717">12833 1538 23999,'13'10'-4197,"0"-2"3403,4-5 2215,15 0-461,-4-19 601,13 12-602,8-30-348,-13 8-462,-6 2 1,0-3 1168,3-17-949,-9 13 1,-3 1-325,0-9-391,-9-2 1,-5 0-1246,-2-1 667,-12 4 0,-7 2-1688,-16 10 979,-22-6 525,3 25 1038,8 26 1167,17 2-1236,12 9 1,4 4-313,6 10-532,-2-4 1,0 1 712,4 9-617,11-17 1,1-1 647,-7 7 1,38-1-1,-17-4 1</inkml:trace>
  <inkml:trace contextRef="#ctx0" brushRef="#br0" timeOffset="5999">13478 1233 25078,'1'13'-5708,"0"8"3775,19 20-64,-15 1 1393,30 5 142,-31-10 461,10-5 1,0-1-86,-11-2-1019,20 5 1009,-21-23-353,15-6 2123,-10-18-974,18-20 349,-4-10-313,10-14-671,-6 16 0,0-1 31,-6 9 0,1-1-301,5-3 1,3-5-1,-2 5 440,-1 4 0,-1 1-151,8-7 0,1 2 0,14-5 0,0 4 0</inkml:trace>
  <inkml:trace contextRef="#ctx0" brushRef="#br0" timeOffset="6134">14682 1640 24718,'15'21'-9831,"0"-4"9589,-3-8 0,0-4 1,-1-4-1</inkml:trace>
  <inkml:trace contextRef="#ctx0" brushRef="#br0" timeOffset="12067">2415 3589 24539,'-27'19'1799,"12"-3"-2467,-11 36-771,22-15 539,-7-3 0,-2 1 170,0 7 163,-6 13 50,3-22-135,10-5-909,-2-4 884,3 1 242,-1-9 1200,1 2 757,3-12-1621,21-2 532,26-40 432,4 9-407,-2-14 0,0-4-329,-18 20 1,1-2-932,12-10 1,5-5 0,-4 3 408,-8 8 0,-1 0 584,0 1 1,2-3 0,-4 5 0,13-10 0,-3 3 0</inkml:trace>
  <inkml:trace contextRef="#ctx0" brushRef="#br0" timeOffset="12449">3285 3760 23459,'-27'0'450,"4"0"-90,-11 0-270,9 20 112,-9-15 41,15 22 0,1 5-1056,-8-8 655,6 12 0,5 2-750,1-2 72,3 22-292,10-28-419,27 10-614,7-24 893,17-1 1445,-15-11 1,0-5 121,11-19 521,-5 6 0,-1-4 751,2-25-963,-14 19 1,-2 0 959,-1-13-127,-11 1-1524,-6-13-1049,-8 15-1432,0-6-2103,-21 21 4290,-8 4 0,2 7 0,4 3 0</inkml:trace>
  <inkml:trace contextRef="#ctx0" brushRef="#br0" timeOffset="12850">4108 3708 24629,'-18'-5'-1749,"13"18"-5,-28-9 3236,29 34-3363,-24 11 1794,25-2-394,-4-8 1,0-3-234,7-1-1242,26 13 248,7-26 1558,-2-12 1,3-2-421,18-2 1365,-4-21 0,-1-7 335,2-3-175,-2-11 0,-3-3 720,-7-5-654,-11 9 1,-1 0 768,-3-3-1440,4-12-578,-16 33-532,-2-5-752,-5 21 1653,-1-5-903,4 29-1069,1 10 996,2-2 0,2 3-1157,8 21-120,11 4-182,-2-18 568,7-4-1101,5-5 2009,-5-18 1,3-3 1683,21 3-483,-17-9 0,0-2 0,19-3 0,1 0 0</inkml:trace>
  <inkml:trace contextRef="#ctx0" brushRef="#br0" timeOffset="13035">5410 3635 24089,'0'-57'-3687,"0"2"2008,0 3 885,0 7 65,-17-2-689,13 17 1099,-13 4-217,17 41-971,0 2 1507,0 26-359,0 21-1,0-7 21,6-18 1,2 2 135,-8 3 1,3-1-233,11-11 1,0 1-379,-12 19 1,0-3-163,24 3 892,-24-16 0,-1-1 1,11-3-1,-12 3 0</inkml:trace>
  <inkml:trace contextRef="#ctx0" brushRef="#br0" timeOffset="13167">5085 3756 24359,'-10'-41'-7883,"2"3"5312,8 3 2104,0 2-83,32-4 1932,-6 13-1047,12 10 0,5 3 425,13 5-800,-4 1 0,1 5 0,-20 11 0,-1 3 0,10 2 0,1-1 0</inkml:trace>
  <inkml:trace contextRef="#ctx0" brushRef="#br0" timeOffset="13450">5920 4016 25258,'38'-20'3291,"7"-5"-2537,-8-12-1613,6 1 767,-12 8 130,1 0-108,-4 0-72,6-10 67,-11 8-777,-1-25-597,-16 29 503,-21-16-1368,-13 28 1373,-24 0 387,8 11 377,0 2 287,27 22-86,-13-15-399,26 29 1,3 6-1156,-16-11 788,24 16 1,10 2 557,6-7 0,1-13 1,3 0-1,18 8 0</inkml:trace>
  <inkml:trace contextRef="#ctx0" brushRef="#br0" timeOffset="13683">7607 3549 26428,'-18'-3'-2515,"-6"1"1898,22 0 414,-13 0 1,14 1 0,-4-1-1</inkml:trace>
  <inkml:trace contextRef="#ctx0" brushRef="#br0" timeOffset="13800">7817 3948 26338,'-21'8'-2226,"5"-1"2295,2-4 0,10-1 0,-10-2 0</inkml:trace>
  <inkml:trace contextRef="#ctx0" brushRef="#br0" timeOffset="14600">10713 3469 25168,'-26'-16'-3464,"0"2"2589,0 3 814,-9 3 414,9 3-72,-18 2 254,18 25 94,-8-16-485,10 51-18,9-35-242,8 11 0,2 1-700,3-1-624,28 21-647,-20-27 1246,23-7 0,4-4-134,-10-5 526,15-4 1,3-3 1177,-5-4 456,25-22 1461,-45-4-466,9-23-99,-22 12-1839,5-3-1459,-8 17-795,0 27-113,0 18-371,22 21 121,-8-12 0,3-2-135,27 9 2382,-19-14 1,-1-1 0,18 6 0,3-3 0</inkml:trace>
  <inkml:trace contextRef="#ctx0" brushRef="#br0" timeOffset="14971">11608 3574 24718,'0'-21'-5216,"-26"1"4313,19 3-1782,-46 3 4005,31 6-690,-40 2 380,23 6-420,6 10 1,1 0 5,-2-5 1276,-5 39-812,26-9 343,5 13-2505,27 11-417,-15-26 526,29-12 0,6-3-246,-2 2 572,3-14 0,4-3 380,-1 3 0,-2-5 513,-9-12 0,1-4 592,22-3 0,-2-4 96,-22-4 0,-2-4 159,17-12 1,-3-3-213,-20 16 1,-3-3-396,10-26 1,-4-3-400,-14 23 0,-2-2-68,-2-13 1,-1-7-1,-2 6-713,-2 11 0,-2 1-71,-5-5 0,-3-5 1,2 8-1532,0-5 1260,-14 19 0,1 3-746,13 10 280,-27 3 1611,29 40-336,-9 0-116,6 13 1,4 6-12,-1 19-265,-1 0 1,0 2 514,3-24 1,2-1-454,11 15 0,1-2-31,-12-16 0,4-4 312,18-1 1,0 0 0,-18 28 0,17-3 0</inkml:trace>
  <inkml:trace contextRef="#ctx0" brushRef="#br0" timeOffset="15687">12468 3498 24539,'-21'15'1393,"-9"-11"-1131,26 31-3427,-9-17 2960,13 33-1503,0-16 424,0 23 321,0-25-633,0 15-552,16-26-1426,-13 6 2844,21-20-101,-11-37 1658,6 5-324,-4-12 0,-1-3 267,7-2-45,-3 5 1,0-1 364,4-2 282,7-8 416,-8 22-1069,-6 7 178,6 8 387,-10 20-1652,5 19-914,-8 9-15,4 26-63,-7-23 148,1 14-476,-2-7 262,-4-14-716,3 9 1873,-2-30 241,4 5-184,-1-17 1554,4 3-557,2-26 148,10-5 348,-1-15-431,7-1 354,-5 8-4,11-16 384,-9 14-1528,6-8 512,-11 22 67,-4 4-381,2 9 1379,-1 5-397,-4 5-620,1 23-2118,-6 11 31,4 31 70,-5-12-85,4 1-30,4-4-981,-2-16-337,13 12 537,-8-31 2760,17 5 314,-10-18 983,33-19 587,-24-13-1424,0 1 0,-1-2 1192,1-18-932,-9 13 1,0 1 635,1-5-1234,-7 8 0,-1 1-177,-1 3-762,1-4-405,-8 23 612,-2 3 150,2 25-1708,-3-15 674,7 55-669,-2-31-355,5 36-24,-2-23-571,0 0 2318,4-6 1,2 0 0,6 6-1,-5-10 1,1-1 0</inkml:trace>
  <inkml:trace contextRef="#ctx0" brushRef="#br0" timeOffset="15869">13717 3252 25438,'-8'-1'-2506,"1"1"1387,2 0 1182,1 0 1,2 0 0,1 0-1</inkml:trace>
  <inkml:trace contextRef="#ctx0" brushRef="#br0" timeOffset="16251">14018 3502 24449,'2'7'-7856,"0"0"4805,2 2 1736,1 4 357,1 1 349,3 4 445,7 15-253,-4-4-1872,11 25 2139,-10-20 71,4 9 61,-6-14-61,-1-2-1,0-3-328,0 3 261,-2-10-763,-1 1 832,-3-14 834,1-1 488,1-25-144,2 17-198,0-25 1,-1-5 634,8 6-499,-2-11 1,0-2 452,4 3 673,7-17-1388,-12 39-42,9-8 211,-10 23 97,13 20-1395,-9 14-963,0-1 1,2 1-930,6 19 2084,0-15 0,3-2 1,10 4-1,-11-13 1,1 1-1</inkml:trace>
  <inkml:trace contextRef="#ctx0" brushRef="#br0" timeOffset="16483">15575 2929 27597,'0'-5'-6296,"-15"1"7280,11 18-1678,-26 4 2623,26 21-2984,-30 4 1410,18 12-435,-1-23 1,-2 2-309,3 2 0,0 2 745,-2 2 0,-1 2-815,-1 0 0,0 1 269,0-1 0,-1 4-1095,1-6 0,0 4 0,0-2 721,-3 6 1,-1 1 504,5-7 0,-2 2 0,2-3 0,-2 5 0,2-3 0,0 1 0,0 0 0</inkml:trace>
  <inkml:trace contextRef="#ctx0" brushRef="#br0" timeOffset="17187">16182 3655 24629,'-14'-7'-3496,"10"2"-258,-10 26 4768,5 39-1898,7 3 582,-6-5 0,0-1-83,7 9 168,-4-23 1,0 1-467,4-3 1,0-1-43,-3 18 1102,1-16 1,1-2-1214,-2-1 736,-3 7 149,1-29-598,-9-21 1349,7 1-1346,0-28 1,3-9 65,2 0 312,-1-23 1,5-4 184,6 26 0,3 0 36,-1-9 1,-1-6 0,1 5 24,1 3 1,3 2-66,1 5 0,4-2 0,-2 2-117,4-14 1,2 5 1011,3 12 0,4 1 127,8-13 0,1 4 603,7 6-620,-8 19 0,0 5 1156,3 6-395,7 6-499,-21 23-1501,-5-14-122,-7 30 0,-5 8-1256,1-10 665,-1 16 1,-8 1-952,-23-6 644,8-8 0,-4-2-1045,-27 2 924,-1 8 838,11-22 1090,1-3 0,2-6 1,2-3-1</inkml:trace>
  <inkml:trace contextRef="#ctx0" brushRef="#br0" timeOffset="17800">16662 3518 22740,'-15'0'1439,"1"0"-1349,-3 0 90,2 0-180,-8 0 0,1-13-1097,-19 10 1088,10-11-755,-32 14 674,26 15 825,-14-11-591,8 41-231,14-24 16,10 10 1,3 4 318,6 4-750,3-2 1,6 1-290,24 9-356,-9-6 1,3-1-1887,27 8 2159,-22-18 1,1 0-1,1-3 0,-1-1-417,12 12 1087,7 13-358,-16-27 680,-12 1 56,-25-17 2001,-26-3-821,-12-22-1616,8 8 1,1-1 310,-11-11 71,16 2 0,0-1 0,-8 1 0,2-21 0</inkml:trace>
  <inkml:trace contextRef="#ctx0" brushRef="#br0" timeOffset="18216">17523 3567 24449,'7'-9'-867,"-3"0"-86,-3 0-924,-20-2 1696,-17 0 404,-11 3 25,6 5 1,0 1 356,-14 1-541,17 8 0,0 3 411,2 0 1,2 4 923,-17 19-514,15-9 0,4 0 220,2 8-658,6 23-1237,17-22-1034,33 25-739,12-32 1538,-1-6 0,2-3-484,27-10 1236,-18-2 0,-2-4 94,10-18 521,-12 6 0,-2-1 1323,0-10-203,-10-8 1,-4-1 1092,-10 11-1232,8-42-1539,-25 40-1552,2 0-604,-15 32 1006,9 11-3012,-9 30 1241,12-10 2634,0 3 1,19-15-1,4-3 1</inkml:trace>
  <inkml:trace contextRef="#ctx0" brushRef="#br0" timeOffset="18533">18017 3693 24539,'4'0'540,"0"0"-360,-1 16-4036,0-12 1706,0 29 794,1-28 553,0 44 82,1-31-1168,1 25 183,-3-20-854,2-7 2184,-3-3 308,2-8 73,1-24 304,10-10 778,-1-12-390,2 8 1,1 0 950,5-12-569,1 0 0,1 0 718,-1 4-1096,-4 10 0,0 5 602,-6 14-243,9 5-79,-10 23-5814,19 33 4537,-12-3 1,-2-11 0,0 1 0,5 10 0</inkml:trace>
  <inkml:trace contextRef="#ctx0" brushRef="#br0" timeOffset="18750">18937 3674 27687,'-16'-7'-3304,"12"0"-2219,-11-4 3907,15 2-1333,50-3 3750,-14 8-1113,6 2 1,2 1 436,18 0 0,-28 1 1,0 0-1,2 0 1,-1 0-1</inkml:trace>
  <inkml:trace contextRef="#ctx0" brushRef="#br0" timeOffset="19217">20263 3536 26967,'-14'-5'-2294,"10"-1"-2390,-25 4 6183,12-1-658,0 17 167,-6 16-842,21 32-1125,-7-2 247,9-11 1,0 1-321,0 15 1178,9-5 0,0-1-977,-7-23 0,1-2 77,5 13 1,1-2-1389,6 16 342,-11-7 1596,11-5-808,-15 5 593,0-19-437,0-2 819,0-47 286,-21-7-632,10-29 0,0-8 319,-8 22 1,1-2-61,8-16 1,5-10-1,0 6 352,-2 6 1,2-1-250,4-9 1,1-8-1,1 6 19,-2 4 1,2 0 82,5-3 0,2-6 0,-1 6 118,-6 10 0,3 2 329,16-12 0,5 4 366,-9 16 0,2 5-103,4 12 1,2 3 319,7-3 1,0 5 1056,5 9 266,12 7-608,-18 27-1516,-1-2-212,-5 24-1324,-1-5-280,-6 5-847,-4 3 1098,-9-13 1,-2 1-1567,1 16 1036,-16-10 1,-2-2 780,8 2 1277,-25-13 1,-5-4 0,11-7 0,-34-2 0</inkml:trace>
  <inkml:trace contextRef="#ctx0" brushRef="#br0" timeOffset="19616">20887 2338 24359,'15'-2'2076,"-2"0"-1194,-2 25-5440,-2-4 3213,-1 13 0,-2 4-168,4 15 1009,-2 3 0,0 4 212,-3-20 0,0 2-327,3 16 1,1 9 0,-1-6-518,0-12 1,-1 1 441,2 9 0,0 6 1,0-9 818,-2-16 0,0-2-41,2 18 0,0-2-40,1-1-185,-1 12-319,-6-39-436,-2-2 67,2-17 354,0-21 1141,3 11 1502,1-38-1238,13 2 659,-4-12-753,0 14 0,2 2 464,2-6-343,8-9 1525,-8 20-1736,-5 17-1048,7 1 1903,-9 14-856,11 36-1850,-9-11-443,6 36-564,-6-19-81,2 5-365,0 2 272,-3-16 1,1 1 1811,11 16 1,-8-20 0,0-1 0,11 7 0</inkml:trace>
  <inkml:trace contextRef="#ctx0" brushRef="#br0" timeOffset="19965">21952 3182 26068,'-23'-17'-4994,"18"1"773,-43 6 5757,30 4-864,-23 4 490,-8 25 448,17-18-1183,8 25 1,4 4-1164,4-9 576,10 12 0,3 2 534,-2-2-2169,27 24-172,7-31 1031,5-8 1,3-3-603,11-7 1069,-12-2 1,-1-7 1019,-4-21 1973,13-12 224,-30-9-1432,10-6 964,-22 13-1779,5 0-729,-7-5-1151,0 9-1023,0 26-172,0 23-140,0 21 1036,0 5-1895,0 9 3466,13-14 0,-9 11 1,9-20-1</inkml:trace>
  <inkml:trace contextRef="#ctx0" brushRef="#br0" timeOffset="20451">22302 3317 25978,'3'8'-9136,"0"-11"12233,1 42-5085,-2-20 715,2 21 385,0-8 233,1 1 73,1-1-2202,2 8 2736,0-13-2347,4 4 1759,-7-14-19,3-8 629,-3-2-99,4-7 1804,9-18 122,-1-13-238,8-13-337,-8 8 0,-1-1 929,11-14-911,-6 8 0,0 1-146,1-4-651,-7 14 1,-1 3-979,-2 8 153,0-4 424,-6 23 1052,-4 12-2245,1 15-11,-2 10 130,1 22 77,0-21 55,0 12-426,1-11 396,0-11-1416,3 4 2314,-3-21-430,3-1 211,-2-8 1926,10-21-502,-2 15 1252,6-42-1185,10 6 213,-5-9-829,-4 17 0,1 3 1067,1-1-261,10-5-1665,-16 24 887,10 4-945,-12 31-1281,4-16-173,-6 24 0,-3 5-1224,5-6 2659,-3 13 0,0 2 1,-2 1-1,1 15 1</inkml:trace>
  <inkml:trace contextRef="#ctx0" brushRef="#br0" timeOffset="22999">4143 4987 21750,'0'-6'-5756,"0"0"3808,0 2 973,0 1 697,0-1-58,0 1 122,0 0 166,0 1 790,13 2 1604,-10-2 221,10 1-827,-13-1-1650,0 14-180,0 13 90,-16 9 236,15 0 1,-2 3-11,-27 17-739,19 3 1,3 3-341,0-22 1,-2 1 447,-3 7 1,-1 4 0,2-4 617,4-4 1,0 2-162,-9 15 0,-4 7 0,3-6 179,5-11 1,0 0-277,-4 12 1,-2 7-1,3-8 200,3-14 1,0-2-191,-2 3 1,-2 4 0,2-4 183,1-6 1,1-2-78,-5 11 1,-1-1 205,-4 11-69,-1-7 51,3-4 41,-7 5-14,10-17 19,-5 8 15,15-28 13,1 1-156,26-14 349,15 0 190,14-4-329,-6 0 1,2 0-3,-12 0 1,3 0-81,29 0 0,2 0-25,-21 0 1,-1 0-107,15-1 0,0 2-193,-15 9 0,-3 0-255,1-9 1,-1 2-353,0 16 0,0 0-241,-3-11 1,0 0-147,-1 7 1,-1 2 862,-2-4 0,0-1 0,28 12 0,-2 0 0</inkml:trace>
  <inkml:trace contextRef="#ctx0" brushRef="#br0" timeOffset="23301">4643 6415 25078,'-30'-5'-1320,"5"2"1128,4 1 156,8 2 508,4 0-278,5 17-1351,24 5-267,11 13 664,-1-9 1,4 0 306,-6-8 1,2 2 15,12 13 1,0 2-124,-16-13 0,0 0-75,13 15 0,-2 1-858,-1 11 1064,-15 5 0,-10 2 231,-15-23 0,-7 1-62,-3 10 0,-5 5 0,-3-5-2,-10-5 0,-5-1 399,-5 6 1,-5 5-1,2-4 1,-2-1 0,0-2-1,4-4 1,-1-1 0,1 1-1</inkml:trace>
  <inkml:trace contextRef="#ctx0" brushRef="#br0" timeOffset="26469">6985 5977 25078,'1'-24'-6055,"-1"4"3894,1 4 1235,-1 8 848,0 3-304,-17 29 1664,-1 25-1083,8-17 0,0 3-642,-11 27 0,0 1 626,12-18 0,0 2-33,-4 1 0,-4 7 1,-1 1-1,3-6 71,0 6 0,1 0-90,1-8 0,-3 6 0,1-1 0,2-8 107,0-1 1,0-4-475,-8 22 1,1-2 245,-1-3 23,6-18 1,2-4-382,1-6 145,0-1 193,6-22 1010,4-29-1935,-1-1-17,3-30 614,-2 12 0,4-3 172,8 6 0,0-1-20,-8-18 0,2-1 85,14 10 1,2 1 65,-11-3 1,-2 0-422,9-2 0,2-1 992,-2 6 1,0-3-1,0 3-3,3-7 0,2 1-109,2 1 1,3-3 0,0 6 14,-3 10 1,1 3 243,17-14 1,1 5 550,6 7-554,-17 19 0,0 5 1047,7 5-269,-2 7-340,-1 24-1283,9 25-776,-12 12 20,-9-3 0,-2 2-216,-9-18 1,-2 1 219,-1 7 1,0 5-1,-1-4-531,-2-4 1,-2 0-42,1 12 0,-1 2-340,-2-5 1,-1-3 958,-1-13 1,0 0 864,0 21 1,0-3 0,0 4 0,0-24 0,0 1 0</inkml:trace>
  <inkml:trace contextRef="#ctx0" brushRef="#br0" timeOffset="26621">6743 6812 23909,'29'-19'1390,"-1"1"-953,30 0 305,-6-1-759,6 2 5,2 4 0,3 2 1,-23 5-1,1 1 1,23-3-1,0 0 1</inkml:trace>
  <inkml:trace contextRef="#ctx0" brushRef="#br0" timeOffset="27312">8148 6615 22650,'-51'0'1169,"9"0"-1079,-6 23 1197,9-18-1072,-3 45-760,1-27 975,2 24-620,15-20 0,1 0-40,-4 13-35,11-8 1,3-1-583,6 1-856,32 9-589,14-29 2185,-1-3 0,1-6-95,-6-12 0,0-6 667,15-3 0,-3-5-120,-14-3 0,-3-2-111,10-4 1,-2 0 187,-9 5 1,-3-1 67,0-1 0,-1-1 336,-1 0 0,-2-3-811,6-17 1,-2-2-441,-7 12 1,-1-1 296,-2-7 1,-1-4 0,-2 3-447,-4 5 1,-2-1 297,-1-2 0,0-4 0,-2 5-313,-2 7 1,0 3-43,1-11 0,-2 4-595,-16-2-565,12 10 729,-12 11 219,5 6 207,9 28 1067,-10 53-101,13 2-391,0-12 1,0 1-82,0-13 0,0-2 222,0 4 0,0 1-315,-1-1 0,2 4 232,3 15 1,3 9 0,1-7 0,2-10-1,1 0 1,2 7 0,-1 1 0,1-1-1</inkml:trace>
  <inkml:trace contextRef="#ctx0" brushRef="#br0" timeOffset="28066">9032 6533 24808,'-46'-3'-755,"19"15"2727,-4 15-2111,28 9-2344,-10 8 1354,13-7-423,0 5 545,0 0-499,0 2-14,19 14-1324,-14-15 1418,12-10 0,-1-2 545,-12-1-188,24 8 515,-24-25-1445,27-18 3527,-17-24-674,10-12 715,-6-14-911,-7 17 0,-1-1-39,0 8 0,-1-2-7,7-23 1,0 1-109,-7 22 0,2 2 387,9-21 0,1 3-1692,2 10 1330,19-6 6,-22 40 1300,13 48-2384,-14-11 66,-6 1 1,-2 3-659,3 15-76,0 2-12,-3 3 488,-4-17 1,0 0-988,3 17 538,-4-14 1,-1-3 1205,1-2 346,-1 4-263,-3-25-42,1-7-424,-1-6-454,7-3 2487,0-23-1341,14-13 854,-4-15-593,0 8 0,1 0 572,6-16-511,-8 19 1,1-2 107,-1 1 1,0 2 822,10-16-1681,-7 16 1,0 4 515,2 8 127,11 3 660,-17 36-1420,14 39-934,-16-4 462,-2 0 1,-1 1-722,1 3 779,-2-9 1,1 0-1044,4 1-300,7 8-550,-4-26 1807,2-5 1047,2-11 831,12-2 546,-6-7 309,15-17 842,-17-14-1851,-7 3 1,-2-3 773,1-24-491,3-6-37,-11 16-1144,-4-1-646,0 4-554,-4-7-1204,0 19 1286,-1-1 211,0 22 406,2 22-972,1-8 1168,2 38-340,0-20-433,-1 26 419,3-8-1687,8 20 335,-2-15 1734,0-10 0,0-2 0,4 0 0,7 6 0</inkml:trace>
  <inkml:trace contextRef="#ctx0" brushRef="#br0" timeOffset="28224">10408 5988 23549,'-8'-4'-935,"1"17"1,7 6-1</inkml:trace>
  <inkml:trace contextRef="#ctx0" brushRef="#br0" timeOffset="28583">10785 6443 23999,'0'17'-5126,"0"3"3807,0 16 344,0-3 427,19 29-633,-15-21 893,5-5 0,1 0-340,2 6-1537,-9 10 2048,10-18-936,0-4 2,-10-2 656,24 1 700,-18-10-1471,21-3 2045,-13-12 735,16-19 659,-11-16-383,7-11 136,-9-12-732,0 5-201,-2-2-24,-7 16 1,0 0-923,4-16-238,-3 17 0,-2 2-1517,0 5 1163,5 3 418,-7 19 1225,3 5-434,3 18-1789,-2 11-2085,10 29 632,-8-7 2216,0-15 0,1-2 0,6 6 0,6 10 1</inkml:trace>
  <inkml:trace contextRef="#ctx0" brushRef="#br0" timeOffset="28832">11582 5748 26967,'0'-17'-5036,"0"3"3087,0 29 1065,22 3 693,-17 27-392,21-21 0,3 1 430,-14 5 1,-1 2-105,15 3 1,3 5-399,-7 2 1,1 6 0,-2-1 403,7 7 1,1 4-6,-5-9 1,3 5 0,0 0-1,-1-4-129,-4-7 0,-1-3 0,2 1-151,6 12 0,3 3 0,-2-4-20,5 2 0,0-3-201,1 1 0,0-2-210,1-2 0,1-2 1027,1 0 0,1-2 0,-2-3 0,1-1 0,0-1 1,0 0-1</inkml:trace>
  <inkml:trace contextRef="#ctx0" brushRef="#br0" timeOffset="29682">13588 5816 24988,'-4'-15'-8635,"-1"1"5396,2 7 2281,0 3 734,2 30 587,1 27-281,0-20 0,0 4-19,0 25 0,0 2-862,0-21 1,0 1 1008,0 7 0,0 5 0,0-5 150,0-4 0,0-2-109,0 14 1,0-3-162,0-20 1,0-2-69,0 27-40,0-7 199,-14 2 211,10-21-1548,-10 1 1789,7-25 396,5-25-1472,-6-6-410,8-25 853,0-2-180,0-13-106,0 25 0,0-4 220,-1-26 0,2-3-207,9 14 1,2-2 49,-5-8 0,0-5 0,3 6 584,9 5 0,2 2 90,-4-1 1,0-5 0,0 8-26,1 10 1,1 3 87,4-9 1,1 4 798,13 1 45,-4 11 144,-1 12 388,7 9-112,-12 7-250,8 39-2089,-22-5-75,-4 26 0,-4 7 122,-2-27 1,-3 0 54,-6 13 0,-3 6 0,-4-5-339,-3-7 0,-4-3-137,-7 15 1,-2-2-213,2-14 1,0-3 110,5 0 1,0 0 1197,0-3 1,0 0-1,0-2 1,0-1-1,1-2 1,-1 0-1</inkml:trace>
  <inkml:trace contextRef="#ctx0" brushRef="#br0" timeOffset="29972">14203 6238 23729,'11'40'-7710,"-5"4"5685,-3-8 1071,-3 6 879,0 11-94,0-9 231,-6 2 1,-1 0 122,4 0-866,-4-5 1,0-2 1479,7-8-346,-7 9 189,5-23-968,-5-1 1069,7-34-1240,0-1-248,0-27 217,7 9 0,3-1 355,-2 7 0,2-3-403,8-28 1,2-2 614,-5 25 1,-1 1 0,2-12 0,-2 2 0,-3 16 0,1 0 0</inkml:trace>
  <inkml:trace contextRef="#ctx0" brushRef="#br0" timeOffset="30286">14940 6349 24718,'-31'-15'-3371,"-21"11"4186,29-11-2413,-28 15 2141,14 7 0,0 3 644,-10 17-792,5-2 0,6 3 20,16 18-850,5-12 1,3-2 509,10 6-1356,23 21 141,2-31 484,21-10 1,6-5-304,4-4 666,3-15 1,0-3 420,-2 4 402,-14-23 1,-2-3-123,-3 7 1272,-4-33-635,-16 25-1090,-14 1-1669,4 0 1173,-26-5 1,14 10 0,-14-4 0</inkml:trace>
  <inkml:trace contextRef="#ctx0" brushRef="#br0" timeOffset="30765">15893 6318 23459,'-53'-10'-929,"8"2"579,-5 8 827,10 17 1018,1-13-1024,13 19 0,3 4-841,-1-4 211,2 9 0,5 2-524,14 4-383,-10 10 51,35-5-1238,11-13 1140,-2-12 0,2-3-439,24 0 1354,-18-9 1,-2-4 451,9-18 376,0-8 0,-3-6 178,-21 5 0,-3-5-518,18-23 1,-3-4 427,-20 24 1,-3-1-489,-1-8 1,1-5 0,-3 3-176,-2 2 0,-2 0-103,-1-5 0,-1-4 0,0 4-494,-1 7 0,-2 0-368,-4-4 0,-2-4 1,1 7-973,1-12 1125,-11 11 1,0 16-675,12 41 1388,-10 3 1111,14 40-1196,0-3 139,0-22 1,0 2 52,-1 3 0,2 2 30,8 22 1,1 1 17,-9-15 1,2 2-80,6 3 0,3 4 1,-1-5-515,-1-7 1,0-2-353,1 1 1,1 2-1,1-6 200,3-7 0,0-3-30,0 7 0,-1-4-615,7 0 516,1-9 440,0-10-142,10-7 1066,-5-20 0,6 9 0,-9-10 0</inkml:trace>
  <inkml:trace contextRef="#ctx0" brushRef="#br0" timeOffset="31049">16515 6476 24089,'4'-19'-3788,"0"33"-27,-4 12 2546,0 22 741,0 15-64,0-24-511,0 20 72,17-31-1590,7 6 1714,19-25 2435,6-20 635,-12 7-1089,-13-23 0,-3-5 430,2 5-483,-7-11 0,-1-3 367,-1-1 175,0-12-774,-9 13-1727,-2 15-808,-3-1-259,0 37 861,0 17-898,0 33 834,0-3-209,-2-15 0,4-1 1148,24 9 0,-4 12 1,24-24-1</inkml:trace>
  <inkml:trace contextRef="#ctx0" brushRef="#br0" timeOffset="31266">17542 6378 24808,'-28'-26'-5076,"6"4"2977,-40 5 3268,24 9-408,-9 3 21,18 22 622,3-13-649,12 40-1680,-5 0 1717,17 16-1282,10-16 1,1 0-1468,-2 12 682,32-11 0,7-2-789,-6 3 626,3-19 1,6-3 168,-3-7 1,0-5 1376,-10-4 0,0-3 0,13 2 1,0-2-1,-16-5 0,1 0 0</inkml:trace>
  <inkml:trace contextRef="#ctx0" brushRef="#br0" timeOffset="31470">18193 5889 25618,'-23'-46'-7920,"-12"7"6209,31 0 739,-26 17 1274,19 27 2589,-5 36-2819,9 19-259,6-3 0,2 1-619,-1-18 1,0 2 941,-1 6 0,0 5 0,3-4-482,6-3 0,1-1-167,-8 1 1,-2 5-1,5-6-398,12-7 1,-1-1 483,-12 26 1,-2-3 0,13-8 0,-14-16-1,0-1 1</inkml:trace>
  <inkml:trace contextRef="#ctx0" brushRef="#br0" timeOffset="31615">17777 6415 26517,'0'-25'-6385,"23"2"6803,28-10 179,-20 20 0,5 1-779,5-2 0,4-2 0,-1 1-200,1 2 1,0 1 446,17-5 0,1 2 0,-19 6 1,-2 2-1,0 1 0,0-1 1</inkml:trace>
  <inkml:trace contextRef="#ctx0" brushRef="#br0" timeOffset="32299">19892 5430 23549,'-20'-10'-2146,"-3"3"2545,-9 5 651,-4 2-119,-10 26 225,-5-2-773,22 1 1,-1 4-293,-1-5 0,-2 3-61,2 3 0,0 3 0,0 0 316,-4 6 0,1 4-282,0 4 0,-2 6 0,6-3-279,6-4 1,4 3-542,1 11 0,3 7 1,8-6-501,11-14 1,7 0-38,1 6 1,4 4 0,6-9-103,7-15 1,7-7 485,2 1 0,4-1 1,-2-5 209,1-6 1,0-5 718,14 3 0,1-4 1,-15-7-1,-2-1 0,1-1 1,0 0-1</inkml:trace>
  <inkml:trace contextRef="#ctx0" brushRef="#br0" timeOffset="32533">20195 6296 24539,'1'-25'-5102,"0"4"3147,-1 3 976,-20 4 980,0 7 719,-22 23 1331,1 15-1003,17 11-1535,-12 1 1753,33-9-1198,-20-1 1106,21 1-1445,-6-2-162,8-2-1785,25 5 36,-19-13 721,39 1 701,-19-16 929,18-22 602,-19-13-281,2-31-708,-24 7-656,-7 12 1,-2 0-379,1-8 1229,-14 16 1,0 1-1,15-10 1,-15 1 0</inkml:trace>
  <inkml:trace contextRef="#ctx0" brushRef="#br0" timeOffset="32902">20438 6212 23189,'16'17'-5534,"1"11"2474,-7-5 1172,0 23 1032,-8-15 759,0 28 28,-2-23 90,0 13-1617,0-16 1721,0-2 218,0-3 226,-13 4 530,9-10-851,-9 4-591,13-17 163,0-20 270,0-19 117,16-12 0,1-5 228,-13 13 1,1 0 215,19-26 0,3 3-299,-7 3 233,-2 13 1,1 3-172,0 4 891,9-1 86,-19 26-209,11 5 411,-7 4-578,8 20-1682,-6 17-75,-2-2 0,-1 3-107,-4-5 1,-2 1-218,2 4 0,-1-1-1428,4 19-279,-2-2-566,2-2 2778,8 11 0,-2-21 0,7 7 1</inkml:trace>
  <inkml:trace contextRef="#ctx0" brushRef="#br0" timeOffset="33132">21410 5772 25168,'0'-13'-5126,"0"5"3177,0 18 795,0 18 606,0 13 380,0-1 0,0 3-226,0 20 153,-1 0 0,2 3-755,5-25 0,0 0 695,-5 14 1,1 0-186,4-17 0,0-2-52,-6-1 1,0 1-219,0 8 0,0 0-323,0 17 1079,0-25 0,0-2 0,0 1 0,0-5 0</inkml:trace>
  <inkml:trace contextRef="#ctx0" brushRef="#br0" timeOffset="33404">21152 6349 23009,'0'-45'-6385,"0"3"4166,26 4 3621,-3 4-638,25 7 915,-7 3-575,3 8-627,-8 11 0,1 1-290,20 0 641,-9 10 0,-1 7 256,7 20-1463,-13-2 0,-2 4-128,-17-4 1,-3 0-647,5 3 0,-2 1-75,-5 3 0,-2 0-1588,5 19 1649,-6-12 1,-1-2-506,-2 2 1380,-1 12-577,-6-33 521,-3-2 384,-1-33 14,0-20 302,0-15-572,0 2 0,0-1 183,0 13 0,0-2-512,-2-29 0,4 0 640,8 23 1,0 2 0,-8-13 0,1 1 0,7 16 0,0 1-1</inkml:trace>
  <inkml:trace contextRef="#ctx0" brushRef="#br0" timeOffset="33699">22442 6110 23909,'0'17'-5126,"-25"1"7855,19 0-3708,-41 0 3042,26 1-1587,-20 1 502,8 4-598,-8 16-399,20-7 1196,-17 13-1650,35-13 26,-11 4-1134,14-3-51,0 15-558,19-15-111,8 15 235,-2-29 1255,38 0 452,-40-16 1407,34-2-421,-21-38 704,-19 11-1201,0-13 0,-4-2 485,-11-7-1031,5 3 1,-3-1-622,-25-11 699,20 19 1,-3 1 0,-38-12 0,16 3 0</inkml:trace>
  <inkml:trace contextRef="#ctx0" brushRef="#br0" timeOffset="34272">22665 6480 23009,'21'5'-739,"-3"-1"1099,12-27 621,-10 2-742,-1-10 1,0-3-640,2-14 137,-6 13 1,-1 0-165,4-23-654,0-2 647,-1-4 22,-6 16 1,-2-2-324,-1 13 1,-1-1 332,2-27 1,-1-1 17,-5 28 0,-1 0 259,1-26 1,-1 1-92,-2 28 0,0 2-25,1-11 0,-2 3-379,-16-8-586,13 10 614,-12 6-370,3 8 267,10 35 1157,-22 4 97,18 20 0,4 7-453,-11 18 109,10-18 0,1 4 131,3 8 1,0-1-252,0-12 1,0 1 135,-1 4 1,0 4 0,3-4-131,9-4 0,1-1-605,0 25 0,4-2-405,4-26 0,1-3 578,-2 9 0,2-2-41,4-9 0,2-4 342,18 11 206,-2-18 1,3-5 648,15-5 50,-5-14 1,1-8 384,-21-6 0,-2-3 140,12-1 0,-1-6-298,-2-15 0,-4-4-204,-10 14 1,-1-1-499,-1-5 1,1-5-1,-5 3-151,-5 2 1,-5-2-357,-1-3 0,-1-4 0,-3 4-371,-2 4 0,-5 1-604,-11-23 1,-3 2-1378,7-3 1225,-20 24 1,-2 3-300,4-2-71,-22 9 1187,12 8 450,-10 8 729,12 7 776,-18 46 578,28-7-1349,6 15 1,4 6-568,8-22 0,1 1 71,-1 13 1,1 1-449,3-11 0,0-2-93,-2 2 0,4 0-529,9 1 1,4 0-725,0 16 1,3-1-62,5-13 0,4 0 274,-5 2 1,0 3-1,0-6 1214,1-5 1,0-3 0,7 9 0,0-3 0,14 7 0</inkml:trace>
  <inkml:trace contextRef="#ctx0" brushRef="#br0" timeOffset="34615">23970 6180 23099,'0'34'-6385,"19"-3"3317,8-9 2804,11-10 1287,3-5 55,8-7 35,-10 0-564,-6-10 0,0 0 67,4 4 465,-10-21 1,-2-4 598,-4 6-555,-1-33-1496,-16 22-356,-4-1-420,0-1 8,-18-11-1870,-8 15 618,-18-11 1148,18 28 377,-15 1 1105,20 13 832,-3 24 711,-3-16 96,25 45-980,-9-24-1100,10 11 0,2 5-903,-1 9-270,8-3 1,4-1 1054,15 6 0,-14-19 1,-1 0-1,10 9 0</inkml:trace>
  <inkml:trace contextRef="#ctx0" brushRef="#br0" timeOffset="34920">24540 6016 23729,'0'-13'-6296,"0"22"4168,0 18 1064,0 15 425,16 13-509,-13-5 775,13 6 128,-9-14 1,-1 2-1586,-3 22 1722,8-5 1,1-1-192,-4-5 206,-2-12 1,0-5-328,4-16 302,-9-30 495,2-13 418,-3-31-472,0 1 63,10 4 0,1-2 129,-9 9 0,1-2-321,8-6 1,5-6 0,-1 5 258,-2 4 0,2 1-261,0-2 0,3-4 0,0 6-268,3 7 0,0 3-55,0-8 1,-1 3 61,7 0 413,0 10 1,-2 11-1,0 4 1</inkml:trace>
  <inkml:trace contextRef="#ctx0" brushRef="#br0" timeOffset="35652">25882 5899 23369,'-16'-11'-4591,"-1"4"4140,1 3 755,-2 3 554,-16 18 578,12 8-1251,-16 23-116,26-5-1284,0 17 960,10-23-626,19 20-974,10-29 1009,5-10 1,3-4-651,16-4 1408,-11-5 1,-2-5 390,1-17 1562,15-5 163,-28 0-266,1-14-32,-15 16-370,-7-11-1882,-1 31 1016,16 17-1883,-15 19-1128,37 2 367,-21-10 234,21 0 1215,16-4 522,-12 0 472,17-13-712,-18 0 1280,0-11 1006,13-24 289,-16 4 339,5-23-1427,-19-16-1049,-15 9-75,-4 2 1,-7-2-709,-12 19 0,-4-1-153,-4-25 0,-5 0-141,-3 23 1,-6 1 355,-10-12 1,-7-4-1,2 7-187,4 9 0,-4 3 694,2 3 0,-7-3 0,-1 3 0,5 5 202,-7 3 1,-1 7 313,-6-1 1,-6 2 0,6 3 452,5 2 1,3 5 129,8 6 1,-2 3-1,5 1 503,-1 1 0,5 4-299,1 11 1,3 3-249,3-3 1,1 3-217,-4 19 1,3 5-383,9-10 0,4 3-324,3 9 0,2 5 1,4-2-408,1-2 1,7 2 15,7-10 1,5 5-1,2 1 1,0-6-806,4 14 0,5-2 583,4-12 1,5 5-1,2-1 1,-1-5-57,-3-8 1,0-4-1,1 0 121,10 10 1,2 2 0,3-4-7,4-4 1,3-4 0,-2-1 192,-10-8 0,-2-2 1,5 0 475,6 2 1,5 1-1,0-1 1,-5-5-1,13 1 1,-3-3-1,-7-4 1,0 0-1,0 1 1</inkml:trace>
  <inkml:trace contextRef="#ctx0" brushRef="#br0" timeOffset="37091">27988 5760 25798,'0'-16'-6386,"0"2"4258,-14 5 2029,11 4-1076,-11 2 2227,14 24-1885,-10-16 2035,8 37-3586,-8-23 2320,3 20-508,6-5-805,-10 1 1500,10 0 1,-2-4 0,3-1 0</inkml:trace>
  <inkml:trace contextRef="#ctx0" brushRef="#br0" timeOffset="37265">27975 5539 24539,'0'-44'-5756,"0"5"3267,-16-4-300,13 17-1275,-13-2 4693,34 36 0,-14-10 0,14 18 0</inkml:trace>
  <inkml:trace contextRef="#ctx0" brushRef="#br0" timeOffset="37616">28578 5541 24089,'7'0'360,"-1"0"-1,-3 13-4138,-1-10 1706,-1 29 933,1-18 381,-1 49 165,-1-24-1003,0 26 1,0-24 90,-17 1 2474,13 0-374,-13-2 284,17-2-633,-10 7 216,8-16-1112,-8 8 1068,27-46 1599,5-40-1754,0 22 1,1-4 335,3-23 0,0-1-298,-4 26 0,1 0 501,4-17 0,-1 1-203,3 0 193,3-5 89,-10 28-1465,-8 7 989,1 7 779,-8 4-371,1 28-3318,-1 11 438,2 6 0,2 2-534,5 17 2250,-3-22 0,1-2 0,10-1 0,1-2 0</inkml:trace>
  <inkml:trace contextRef="#ctx0" brushRef="#br0" timeOffset="38006">29645 5569 24898,'-22'-27'-6500,"-23"3"6247,22 7 437,-9 11 0,-3 2 920,-9 1-604,6 7 1,1 7 818,-5 22-692,-9 7-391,26 13 661,11-8-952,7 1-346,7 0-930,0-1-468,25-2 567,-4-17 0,4-2-559,32 7 1242,-7-12 1,1-4 682,-18-9 0,1-3 315,12 2 1,1-5 275,-14-11 0,-1-2 1568,30-8-1140,-33-1 0,-1-2-120,0 3 0,-1 1 666,17-28-1302,-22 22 1,-2-2-252,-1-15 0,-3-3-304,-4 9 1,-2-1 6,-3-6 0,-2-5 0,-2 4-701,0 2 1,-4 0 344,-5-12 0,-4-6 1,-1 7-653,-1 14 1,-2 1 309,-1-3 1,-2-4-1,2 9-1288,-8 0 766,-6 4 666,25 55 691,-10 6 597,14 36-740,0-4-132,-1-7 1,2 4 159,9-15 0,1 3-325,-3 6 1,0 6 0,3-6-131,7-5 0,3-1-650,-2 2 0,0 4 0,-1-5 1099,0-7 1,1-3-1,6 10 1,2-2-1,10 11 1</inkml:trace>
  <inkml:trace contextRef="#ctx0" brushRef="#br0" timeOffset="38199">30418 5734 25438,'2'-13'-5367,"0"3"4259,3 10 2749,4 0-656,5 0-329,5 0-187,7 21-1412,5-16 434,6 40-202,-6-28 0,3 0 418,-8 6 0,2 1-1036,20 7 1,2-3 408,-19-10 1,-1-1 737,10 5 0,-1-2 0,13 5 0,-1-2 0</inkml:trace>
  <inkml:trace contextRef="#ctx0" brushRef="#br0" timeOffset="38406">30962 5590 24808,'-29'-25'-5648,"2"5"4065,6 4 899,-3 8 1334,8 4-67,2 30-372,10-5-438,2 11 0,4 3-1491,17 9 841,-14 20 156,26-29 1,5-1 129,-4 19-449,14-9 0,3-2 241,-23-18 0,0-1-580,19 12 0,1-2 1451,8 0 1,-19-14-1,0-2 1,11 1-1</inkml:trace>
  <inkml:trace contextRef="#ctx0" brushRef="#br0" timeOffset="39050">30388 5865 22380,'54'11'-1435,"-7"-9"1650,10 9-144,-17-10 1,1-2 280,23 1-172,-6 0 0,1 0-126,-24 1 1,-1-2 107,10-7 0,-2-1 325,11 5 48,-5-25-10,-8 26-155,4-34-136,-18 20 200,-4-35-1114,-15 22-115,-36-26-1572,21 20 1381,-21 12 1,-5 0-341,5-8 813,-1 16 1,-2 2-314,-20-14 214,14 13 1,-1 1 727,-18-4 405,13 8 0,1 3 1494,1 4 189,-7 20-387,33 15-1185,2 12-779,11-5 0,6 1-739,27 15 58,-10-2 1,4 0-180,5-20 1,3-2 78,-2 5 1,2 4 0,-2-4-409,0-4 0,0-3-421,10 11 0,1-2 1655,-12-13 0,-2-3 1,0-1-1,0-1 1,27 17-1</inkml:trace>
  <inkml:trace contextRef="#ctx0" brushRef="#br0" timeOffset="39254">31377 5622 24988,'57'0'90,"-11"15"-1637,2-11 1654,-8 27-1897,4-27 2098,7 37-1401,0-19 813,-25-1 1,1 2-1078,10 3 0,2-1 244,-10-5 1,1 0-227,20 12 0,0 0 1162,7 3 1,-21-14 0,0-1 0,10 3 0</inkml:trace>
  <inkml:trace contextRef="#ctx0" brushRef="#br0" timeOffset="39416">32088 5444 26517,'-9'-10'-6769,"-11"3"7183,10 3 43,-14 20 1189,8-12-259,-7 46-1772,3-19 0,-1 3-463,2 7 1,1 4-565,-9 10 1,-1 1 1541,6-9 0,0 1 1,-1 5-1,0 1 1,0 2-1,0-1 1</inkml:trace>
  <inkml:trace contextRef="#ctx0" brushRef="#br0" timeOffset="39632">32613 6514 24539,'16'-13'-792,"-2"1"1,-4 1 0,-3 1-1</inkml:trace>
  <inkml:trace contextRef="#ctx0" brushRef="#br0" timeOffset="45850">5653 9746 23369,'41'0'1529,"-2"-16"649,-11 12-1914,5-33-763,-2 20 1134,5-20-1017,2 5 418,-10 6 0,0-2-145,18-16 121,-8 4 0,-1 0-453,-15 14 1,0 0 157,13-19 0,-2-1 177,-14 19 0,-2-2-481,11-31 1,-3-1-48,-8-1 125,-5 4 0,-3 1-774,-9 8 395,-11 14 0,0 1-1282,5 3 507,-16 0 103,1 23 1552,-1 3 468,-19 46 620,20-9-752,0 15 1,5 6 513,10 13-337,-7-3 0,1 2-248,11-24 0,1 0-106,-2 14 0,0-1-678,1-16 1,2-2-428,-3 1 0,4-1-273,7-1 1,2 0-333,1 11 1,2 0 453,4-13 1,4 0 1035,7 17 1,1-3 0,13-3 0,-12-17 0,0-1 0</inkml:trace>
  <inkml:trace contextRef="#ctx0" brushRef="#br0" timeOffset="46565">6897 9355 24539,'0'-26'-5846,"-21"3"3951,16 7 64,-40 8 3724,24 4-893,-25 4 172,10 0-292,-17 21-144,13 10 1049,-6 11-1089,31-12 0,2 1 472,-6 7-2137,8 27-435,24-28-1551,16 18 481,10-29 1317,-7-10 0,0-4 178,9-5 745,17-3 969,-5-21 651,-14-12-409,-11 4 1,-4-3 1594,-6-19-622,7-12-1276,-23 27-1278,6-6-74,-8 18-973,0 1-562,-14 10 1144,10 18 338,-10 12 1084,31-1-2355,-13 32 1098,34-33 123,-13 28-88,11-22 393,9-13 782,-16 0-409,7-12 723,-9 0 1298,-3-15 686,-1 11-372,2-27 40,-10 11-838,2-12-1484,-11 14 102,-3 0-1110,-1 30-858,-2 1-78,0 27 168,0 2 513,0-6-364,33 7 383,-8-24 1040,31 2 695,-16-40 2201,-9 13-1630,-12-24 1,-4-5 144,1 7 206,1-36-236,-12 26-109,-1 1-1117,-4 2-747,0-3-1477,0 13 567,0-1 959,0 40-206,0 5 595,0 29 110,0 3 129,20 11-29,-17-27 0,-1 3-32,14 21 0,2 2 32,-8-14 1,-2 1 107,2 5 1,1 4 0,-1-4-142,-1-7 1,-1-2 84,4 13 0,-3-1-355,-7 10-3,5-7-377,-7-10-1267,0 1 1104,0-21 1485,0-3 0,-23-21 0,-7-4 0</inkml:trace>
  <inkml:trace contextRef="#ctx0" brushRef="#br0" timeOffset="46786">6750 8920 23909,'-8'-22'-8380,"2"6"5570,23-3 5861,-13 5-2584,39 2 1818,-3-7-600,10 7-1128,-14 3 1,-1 2-609,7 2 2206,13 2-1339,-4 3-1798,-13 15 1018,19 6 1,-26-2-1,7-2 1</inkml:trace>
  <inkml:trace contextRef="#ctx0" brushRef="#br0" timeOffset="46952">7733 8516 24898,'0'9'-6925,"-16"14"7023,12 15-2893,-27 10 2691,28-13 0,2 1 0,-14 25 0,15-19 0,0 0 0</inkml:trace>
  <inkml:trace contextRef="#ctx0" brushRef="#br0" timeOffset="47404">8878 9342 24988,'-54'-14'-942,"3"10"1034,18-7 1,0-2-950,-19 5 906,6 2 0,-1 1 230,-7-1-203,-10 25 718,27-15-461,8 39-239,13-23-421,6 40-399,10-20-420,17-5 0,5-1-835,8 5 1208,12-9 0,6-6-818,9-5 1185,-18-9 0,0-2 444,15-8 371,2 0 851,-6-22 61,-16 4 0,-1-4-290,-10-3 1,-1-3-455,11-16 0,-3-2-286,-14 16 1,-4-2-89,6-27 1,-3-2-385,-8 21 1,-3 1-245,1-15 0,-1 0-100,-3 15 0,-1 2-395,0-2 1,0 1 192,0 4 0,0-2 107,2-6 0,-4 0-501,-14-12-73,12-8 834,-12 42 6,16 31 347,0 10 23,-2 14 1,4 5-167,15 17-618,-9 1 1,0 2 313,1-21 0,2 1-119,-3 4 1,1 4-1,-1-4-102,1-5 0,2-1 627,4 7 0,5 4 0,0-7 0,0-11 0,2-3 1,7 14-1,0 0 0</inkml:trace>
  <inkml:trace contextRef="#ctx0" brushRef="#br0" timeOffset="47748">9732 9218 25978,'-21'-20'-5319,"16"3"1585,-37 8 5404,12-1-1063,-9 9 585,1-4-440,5 28 264,17 8-1848,-10 29 1336,24-12-650,12 15-1789,-5-30 350,40 7-124,-24-19 326,27-10 541,-12 2 786,19-11 804,-14 4 471,22-24 1439,-29-13-1173,-11 4 1,-3-3 218,2-21-558,-6-2-1434,-4 5-225,-8 15-894,3-5 475,-5 22-860,3 6 1031,-2 21-2301,19 39 1076,-7-2 761,5-1 0,3 0-901,8 3 1136,0-8 1,4-2-483,15 0 1579,-15-17 0,1-3 0,25-6 1,3-7-1</inkml:trace>
  <inkml:trace contextRef="#ctx0" brushRef="#br0" timeOffset="47936">11072 8825 27057,'-30'-34'-6610,"-16"5"5800,41 9-1250,-33 9 3218,22 5-540,-2 28 299,-4 22-625,20 13-1382,-3-7 0,0 1 781,5-15 1,0-1-283,-2 13 1,4-1 226,8-12 1,1-2-2267,-6 31 1358,14-34 0,0-1-1803,-14 25 2693,30-5 0,-30-6 1,13-3-1</inkml:trace>
  <inkml:trace contextRef="#ctx0" brushRef="#br0" timeOffset="48115">10658 9105 26787,'0'-18'-6385,"0"3"4076,22 1 4733,-17 6-1611,25 3 0,7 3-816,-6 1-1542,25 15 0,4 6 1452,-1 0 0,-11 4 0,-1 1 0,5 2 0</inkml:trace>
  <inkml:trace contextRef="#ctx0" brushRef="#br0" timeOffset="48448">11600 9072 26338,'-24'-9'-2620,"-18"7"3380,17-8-1573,-13 10 1779,6 0-381,10 25-490,-1 10-447,16 6 0,3 2-1229,-7 16 897,19-14 1,4-2-1674,-7-6 825,38 13-133,-9-33 756,12 6 186,0-22 1602,-14 5 52,-2-6 709,8-18 1245,-12-10-152,8-25-864,-24 5-1495,7-16-658,-15 28-1245,5-8 732,-6 23-783,0 3-903,4 9 1345,2 19-2680,13 20 1079,-5 9 2475,11 9 0,-3-6 0,2 3 0</inkml:trace>
  <inkml:trace contextRef="#ctx0" brushRef="#br0" timeOffset="52736">12528 9264 24539,'-7'-1'802,"2"-1"-2182,-1 2 1913,4-2-2704,1 1 2301,1 0-757,0-1 202,0 0-902,17 0 1762,-13 1 7,28-2 0,10 0 7,4-4 120,-2 1 1,9 0 0,-3 0-60,-2-1 1,3 0-746,4-1 1,8 0 0,1 0 0,-6 1 377,6 0 0,1 1 46,-9 1 1,8 0-1,-1 0 1,-8 1-1,-3 2 1,-3 1-1,14 1 1,0-1-1</inkml:trace>
  <inkml:trace contextRef="#ctx0" brushRef="#br0" timeOffset="53976">14798 9029 25438,'17'-31'-2009,"0"-6"1008,3 5 945,9-4 353,-26 8-1487,30-4 1837,-29 2-1112,28-16 147,-16 11 303,6-7 191,-9 15-223,-5 4-515,-7 2 474,5 0-1056,-6 8 783,3-1-529,-3 19 58,0 3-112,0 13 70,0-3 216,0 0 569,0 11-615,-17-6 1355,13 24-1140,-12-14-216,5 25 260,-1-21-664,-1 28 1240,-5-10 0,7-1 0,-9-1 0</inkml:trace>
  <inkml:trace contextRef="#ctx0" brushRef="#br0" timeOffset="54151">14670 9429 24179,'23'-14'1755,"19"10"-1840,-19-22-748,25 23 336,-3-25-16,7 15-104,3-13 704,5 7 1,3 1-1,-30 9 1,0 0 0</inkml:trace>
  <inkml:trace contextRef="#ctx0" brushRef="#br0" timeOffset="54465">15620 9075 26967,'-4'13'-3065,"0"-2"1498,-1-11 2163,2 0-5384,-1 0 4919,2 0 1,0 0 0,1 0 0</inkml:trace>
  <inkml:trace contextRef="#ctx0" brushRef="#br0" timeOffset="55870">16497 8942 25528,'26'-21'629,"0"0"1,19-17-530,-19 16 0,0-1-139,20-21 32,-20 21 0,-1 0-44,1-2 0,0-3-53,9-10 0,0-2-12,-10 10 0,0-3 46,2-9 1,0-5 0,-5 4-260,-6 8 1,-4 1-130,7-29 0,-5 3-762,-11 7 268,-11 16 1,-2 2-1055,6 1 282,-30 0 383,10 24 1702,-3 26 1,-2 10 399,-13 11-548,20-2 0,0 8 0,4-2-28,2-4 1,3 3 23,0 7 0,2 6 0,1-5 123,3-2 1,3 0-429,-1 3 1,1 4-1,5-5-382,11-5 1,1-3-857,-13 10 1,6-2-553,26-8 1,5-5 184,-6 15 781,13-17 1,4-5 623,7-6 442,-8-11 1,2-3 969,10-5-63,-21-13 1,-2-2 1695,13 7 191,-7-45-1234,-5 26-273,-18-7 0,-2-4-614,3-8-302,-9 9 1,-3 0-830,-5-4-906,-2-5-852,-19 18-4,13 6 193,-12 3 478,3 5 832,0 5 639,-3 22 1061,7 15-646,10 9-517,0 6 25,0-11 97,0 1-611,21-3-830,4 7-53,1-13-1094,12 1 1825,-15-19 1107,22-3 835,-12-6 329,2-24 490,-6-9 35,-7-13 41,8-13-943,-18 26-689,3-9-741,-11 15-684,0 14-87,-4 21-876,1 19 302,-1 12-209,20 11-500,-15-20 547,33 8 1670,-9-17 1,10-1 0,5-3-1</inkml:trace>
  <inkml:trace contextRef="#ctx0" brushRef="#br0" timeOffset="56239">18253 8685 24179,'0'36'-6296,"0"1"4258,0-6 973,0 0 427,22-14 577,-17 0-965,37-15 2373,-26 3-2090,18-5 2429,-7 0-89,0-20 325,12-6 186,-11-11-665,7 1 1173,-18 10-2453,-1 0 400,-6 1-1408,-2 3-186,-5-1-519,-2 29-899,-1 3 1183,0 31 520,0-6 1,0 3-318,0 25 534,0-1 1,0 2 152,0-24 0,0 1 165,0 4 1,-1 4-1,2-4-30,6-5 1,0-1 353,-5 10 0,0 0-166,5-6 0,0-3-368,-7 18-299,0-17 1,0-4-271,0-5-1528,0 0 2989,-19-24 0,15-19 0,-15-8 0</inkml:trace>
  <inkml:trace contextRef="#ctx0" brushRef="#br0" timeOffset="56481">17523 8246 23819,'21'-17'2056,"-16"0"-4211,40-11 3567,-13 4-762,14-6-9,-1 8 5,-10 1-296,-1 3 70,-4 3-11,1 3 1155,-4 3-2223,8 3 148,-12 3-2119,13 1 717,-17 19 1424,3-13 1,-6 27 0,-1-13 0</inkml:trace>
  <inkml:trace contextRef="#ctx0" brushRef="#br0" timeOffset="56632">18703 7740 23369,'-31'24'419,"-22"-18"-674,31 42-2199,-26-28 2593,15 26-260,-1-8 1,1 4-1,1 1 1</inkml:trace>
  <inkml:trace contextRef="#ctx0" brushRef="#br0" timeOffset="57064">17625 8793 22920,'17'-13'2011,"-7"-8"-4221,-1 10 2087,-8-7-2003,2 3 1097,-3 3-222,0-3 381,0 2-727,-19-1-450,-4 8 1752,-25 2-373,8 3 982,-4 17 129,10-12 0,-1 30 0,1-12 0</inkml:trace>
  <inkml:trace contextRef="#ctx0" brushRef="#br0" timeOffset="57532">19930 8134 25708,'33'-45'-169,"-12"15"-400,-1-6 247,-18 26-1001,7 26-769,-9 30 1331,0 18 354,1-26 1,-2 3-605,-8 11 1,-1 1 329,9-11 0,-2 1-72,-7 4 0,-3 4 0,2-4-39,4-7 1,0 1-136,-6 22 0,0-2 829,1 4-184,5-27 0,0-1 385,6 7 0,-12-9 1,3-3-1</inkml:trace>
  <inkml:trace contextRef="#ctx0" brushRef="#br0" timeOffset="57651">19712 8863 24629,'0'-37'-6296,"21"-12"6211,-15 9-177,28 8 1,7 2 1216,-4-7-910,3 14 1,6 2 135,-1 0 1,-2 2 0,-8 4-1,1 0 1,12-4 0,0 1 0</inkml:trace>
  <inkml:trace contextRef="#ctx0" brushRef="#br0" timeOffset="57853">20775 8062 24718,'-25'-7'-1231,"5"3"1394,7 1-233,-5 28 5,-14 18 99,5 17-310,14-25 0,1 3-8,-4 11 1,0 1-225,4-11 1,0 3 27,-1 4 1,-3 4 0,2-3-331,2-4 0,1 0-257,-2 2 0,-1 5 1,2-5 941,1-6 1,2-1-1,-4 11 1,1-2-1,-2 14 1</inkml:trace>
  <inkml:trace contextRef="#ctx0" brushRef="#br0" timeOffset="58181">21215 8580 25708,'0'-6'-6386,"0"2"4258,-18 1 3590,-7 2-57,2 22-487,-18-16 109,24 35-1470,-18-9 473,9 9 1106,13 21-713,1-24-1029,20-4 1,4 0-1603,-7 5 213,36 9 168,-18-9 740,3-12-45,6 8-89,-29-20-384,10 0 770,-39-10 2475,3-1-503,-26-3-1867,-13 0 1135,14 0 1,-15-18 0,24-5 0</inkml:trace>
  <inkml:trace contextRef="#ctx0" brushRef="#br0" timeOffset="58467">21948 8558 24629,'-20'0'1079,"17"20"-4680,-49-14 4881,31 31-1791,-23-32 1332,27 34-1509,-16-22 1687,27 19-2323,-14-9 1041,20-1 127,0 11-1631,29-11 1075,-4 6 29,11-18 0,4-6 1150,11 2-735,-5-4 0,1-1 1500,6-5-943,-13-10 0,-2-1 1755,-3 6-346,4-46-1073,-27 31-463,-5-26-2569,-7 3 146,-25 10 2053,7 5 0,-3 0 0,-33-2 0,25 10 0,-1 1 0</inkml:trace>
  <inkml:trace contextRef="#ctx0" brushRef="#br0" timeOffset="58649">21710 8288 23459,'31'-15'3463,"0"0"-2686,-1 1-428,0-2-213,-2 1-428,14-4 24,-12 8-1327,16-1 840,-21 9 621,6 1 0,-10 2 1,1 0-1</inkml:trace>
  <inkml:trace contextRef="#ctx0" brushRef="#br0" timeOffset="58815">22685 7771 26607,'9'-24'-2599,"-2"5"1203,-4 6 151,-2 22-931,-22-9 2167,15 46-2460,-32-17 1374,34 32 856,-27-3 1,27 8 0,-3-31-1,0 1 1</inkml:trace>
  <inkml:trace contextRef="#ctx0" brushRef="#br0" timeOffset="59265">23912 8653 26607,'-30'-20'-4708,"23"-1"3975,-32 12 1,-6 1 1749,7-9-925,-16 11 0,-3 4 620,-5-6-327,21 19 1,1 2 669,-12-7-691,29 18 1,2 3 513,-13-5 619,16 41-2268,9-24 155,19-6 0,8-1-1477,8 1 1351,10-12 1,3-2-807,14 0 952,-17-12 0,0-3 581,17 2-570,1-24 2299,-2 13-546,-16-26 1,-3-7 754,15 1-1525,-23 2 0,-1-8 1,-3 3-286,-4 3 1,-3 0-248,5-16 1,-3-1-178,-8 11 1,-2 1-68,0-3 1,-2-1-531,-2-1 0,0-2 485,-1 6 0,0-3 0,-1 2-231,1-5 1,-2-1 130,-4 3 1,-3-3 0,1 7-643,2-22 645,-4 26 1,-2 4-477,-1 11 154,10 30 1015,-5 25 0,2 11-345,4-7 1,2 3-293,-1 9 0,0 6 1,0-4 201,0-6 0,0 1-844,0 14 1,0 7 0,0-7 607,0-13 0,0-1 618,0 25 1,0-5 0,0-7 0,0-4 0</inkml:trace>
  <inkml:trace contextRef="#ctx0" brushRef="#br0" timeOffset="59416">23748 8369 26158,'0'-56'-6836,"22"17"6597,-5 8 1,5 3 581,28 3 179,-7 7 1,0 3 111,14 7-903,-17 3 1,-1 2 178,17 3 0,0 26 1,-1 6-1</inkml:trace>
  <inkml:trace contextRef="#ctx0" brushRef="#br0" timeOffset="59769">24627 8380 25618,'-22'-12'-4042,"-12"9"4945,13-10-2162,-13 13 2247,14 20-541,-2-1 78,20 18-1690,-7-3-282,9 1 524,0 3-856,24 0 654,-18-2-1056,46-1 801,-28-6-417,24-2 2369,7-4-277,-16-10 790,25-2 551,-31-11 1962,12-36-1070,-31 16-1235,2-40-738,-16 26-1153,-15 0-855,-1 40 2687,-2 25-1445,6 24-786,7-12 1,2 0-818,1 12 508,-1-8 0,-1-2-56,4 5 552,0 9 561,0-26-331,0-5 0,0-7 0,0-2 0</inkml:trace>
  <inkml:trace contextRef="#ctx0" brushRef="#br0" timeOffset="59931">24483 7947 26607,'29'-26'-902,"17"5"2018,-26 11-1348,21 4-2785,12 5 2676,-8 23 0,16-3 0,-16 21 0</inkml:trace>
  <inkml:trace contextRef="#ctx0" brushRef="#br0" timeOffset="60398">26797 8492 24718,'-42'-17'-861,"0"0"0,0 0 1,1 1 577,-1 1 0,0 1 277,2 1 1,1 1 10,0 1 1,2 1-12,2 2 0,2 2 261,-27-2 67,8 4-350,10 4 876,-4 17 526,18 12-847,2 29-635,18-5-763,7 8-303,19-17-975,-14-1 471,41-3-97,-1 8-730,13-17 1883,-14-13 1,0-3 469,11-5 744,-8-16 1,0-6 1343,7-8-465,-20 0 0,-1-5-526,-3-7 1,-4-2-435,-7 6 1,-1-2-9,8-26 0,-5-3-469,-10 21 0,-3-1-58,-2-5 1,0-5 0,-2 3-414,-1 3 0,-1 1-308,0-12 0,-2-2-353,-7 5 1,0 3 142,7 14 0,-1 0 141,-13-12 1,0 3-519,11 8 632,-10 3-217,14 53 799,0 4-16,0 34 296,0-2-623,9-6 0,0 4 112,-7-13 0,1 3-330,6 6 0,5 4 0,0-4-197,-2-5 1,1-1 871,4 12 0,3-2 0,0-19 1,0-4-1,-4 0 0,0 0 0</inkml:trace>
  <inkml:trace contextRef="#ctx0" brushRef="#br0" timeOffset="60731">27322 8337 26248,'-21'-21'-6363,"16"1"2956,-53 6 5040,26 6-759,-20 21 1071,10 18-988,20 27-1189,3-4-456,14-14 1,2-1 606,3 8-33,8-9 0,5-2-2040,11 2 218,1 4-907,17-22 1585,-12-10 1494,23-5 752,-14-30 1405,4-10 139,-28-15-603,11-1 263,-24-2-1606,7 14-1255,-9-15-1544,0 28-886,0 28-1040,0 37 3598,19 11 1,-14 11 0,14-24 0</inkml:trace>
  <inkml:trace contextRef="#ctx0" brushRef="#br0" timeOffset="61069">27832 8474 25708,'0'-16'-6476,"0"-1"4528,-17 9 2306,13 20-240,-12 19 363,16 29-1136,17-8 133,-16-17 1,2-2-1456,28 3 1899,-27 5-91,21-18-290,-13-12-76,8-2 236,12-56 1567,-11 19-85,2-16 1,0-3 344,2 1-905,-2 5 1,0 0 627,1-3-608,7-8 488,-15 26-849,-1 6-158,-4 10 432,4 4 796,-6 24-3489,6 14 96,-5 11 620,-3-7 1,0 1-992,3 12-248,-2 16-235,-3-22 2457,-2-4 1,-2-4 0,-1-4 0</inkml:trace>
  <inkml:trace contextRef="#ctx0" brushRef="#br0" timeOffset="61283">27215 7746 25348,'-4'-37'-7273,"1"5"5019,3 8 1623,18 0 2205,9 9 508,-4 1-1040,42 10-633,-39 3-1360,11 9 0,3 2 1190,-1-6-82,-5 12 0,-1 4 1,5 4-1,12 19 1</inkml:trace>
  <inkml:trace contextRef="#ctx0" brushRef="#br0" timeOffset="61485">28147 7646 25528,'18'-17'1113,"0"-6"-1795,-4 21 2055,-2-12-1466,-2 13 515,0-6-87,1 6-235,2-2 354,11 3-462,-2 18-1137,28 2 15,-13 2-225,18 8-538,-13-27 248,4 11-974,1-5-324,2-7 3017,3 6 1,0-27 0,2-4 0</inkml:trace>
  <inkml:trace contextRef="#ctx0" brushRef="#br0" timeOffset="64464">16855 10540 25078,'0'-13'-5036,"0"2"2907,0 1 1065,0 4 1055,0 1-326,0 21-59,0 17 255,0 13-1457,0 13 1596,0-4 90,-16 6 419,12 6-433,-5-33 0,1 0 460,8 32-626,0-1 180,-13-3 46,12-22 0,-1 0-109,-21 18 284,18-16 1,1-2-651,-7 0 718,0 1-1208,10-16 661,-8-15 1310,4 0-965,-1-33-1510,-2-17 211,4-16 885,3 14 1,-1-7 0,1 3-57,0 5 1,1-3 129,4-13 0,2-9 1,2 7 282,2 13 0,3 0-407,2-4 1,1-4-1,1 6 262,2 6 0,2 3 745,0-11 0,1 3 615,12-8 39,2 8 153,1 10 23,15-1 50,-17 16-73,18 2 206,-29 15-384,3 18-1468,-14-10 64,-3 30-1805,-6-16-108,-3 17 32,-1-5-52,0 19-233,-18-11 1015,-2 26 1075,-2-27 265,-7 8 1585,25-16-1074,-24-1 1009,24-2-1396,-19-1 1244,21-1-2206,-8 0 893,10 8-1281,0-5-241,0 18 807,21-14-1691,-16 9 1434,36-9-728,-36 2 457,39-2-484,-11 17 455,11-13 1135,1 10 1,-13-16-1,2-2 1</inkml:trace>
  <inkml:trace contextRef="#ctx0" brushRef="#br0" timeOffset="64948">18012 10963 23279,'0'19'-4856,"0"-1"3087,14-8 1672,-11-2-1796,11-3 2778,0 1-338,-11 1-1564,24-1 550,-3 7 1102,6-5 450,5 3-457,-6-5 1142,-1-1-1555,2-2-187,8-1 1790,-10-2-1801,10 0 674,-21-16-171,-3 0-136,-10-16-1421,-25 3-468,-9 13 1160,-28-4-35,7 18 315,16-2 0,-1 0-42,-6 4 164,9 9 0,1 3 935,1 14 443,-2 10 420,23 12-2323,5-19-2017,28 24-652,-1-22 2881,24 7 1,-3-15 0,3-2 0</inkml:trace>
  <inkml:trace contextRef="#ctx0" brushRef="#br0" timeOffset="65298">19093 10999 24988,'0'-18'-5756,"0"1"4078,-17 4 1554,12 3-1387,-36 3 2895,7 4-288,-12 1-150,-2 21-215,15-14 317,11 20 1,2 5 105,0-7-885,1 10 0,3 2 1034,13 0-2604,-9 10 167,12-17-562,21-2-1001,-15-5-70,53-5 2603,-33-8 159,10-3 1,2-5 909,3-23 169,-6 7 1,-3-3 819,6-26-928,-15 20 1,-1 0 1445,10-28-506,-11 12-1965,1-17-521,-14 31-448,-2 3-574,-5 11-302,0 35-636,-17 31 811,12 7 53,-11-4 0,-1 0 44,1 7 1556,6-20 0,1-1 0,-2 16 1,10-2-1</inkml:trace>
  <inkml:trace contextRef="#ctx0" brushRef="#br0" timeOffset="65751">19477 11353 24449,'18'-26'-959,"0"1"589,0-1 197,1 0-75,1-3 271,2 1 0,2 0 82,7-9-10,-1 4 1,-1 0-160,-2 5 672,5-8-17,-14 14-200,-4 3-350,-1-5-351,-7 10-347,0 13 1203,-6 22-1990,-17 13 991,14 0 0,2 7-1486,2 17 0,2 2 1015,-2-20 1,3-2-87,12 17 0,6-14-443,5-35 1806,33-22 178,-15-14 1754,6-10-540,-24-6-78,-4 11 548,-3-2-296,-2 3-4,-4 0-2233,-1 5-876,-7 6-304,2 3 459,-7 5 3,2 7-386,-1 18-770,1 14-28,0 9 314,3 3-780,-1-5 2396,6 0 1,1 0-1,2 0 1</inkml:trace>
  <inkml:trace contextRef="#ctx0" brushRef="#br0" timeOffset="66049">20528 11211 25168,'6'-14'-2584,"1"-11"1068,2 22 4101,2-22-3234,4 15 1467,13-22-561,0 12 245,23-15-194,-16 15 372,0 1 1,0 2 947,-1 1-1739,20-14 1300,-38 20-1092,-3-12-455,-10 9-1005,-23-11-764,15 10-528,-35-4 1380,8 7 17,-10 6 451,-16 1 301,25 18 1782,-15 7 537,25 19-746,3-5 63,13 2-2162,7-9-1820,23 14-92,-17-12 2759,23-5 1,6-3-1,-5-1 1,3-9 0,-1 1-1</inkml:trace>
  <inkml:trace contextRef="#ctx0" brushRef="#br0" timeOffset="66332">21437 10856 24629,'-19'-18'-4935,"15"1"1267,-33 0 4409,14 6-371,-14 1 468,5 24 1051,15 8-1814,30 26-2085,-8-7 1594,15-10 1,5-2 822,8 9-838,-6 2 1,1-1-528,25 1 793,-32-5 1,-4 0-2572,4-10 1313,-12 10 1345,-9-23-151,-21 0 1477,-9-9-1348,-25-17 213,10 11-14,2-27 1,26 15-1,6-15 1</inkml:trace>
  <inkml:trace contextRef="#ctx0" brushRef="#br0" timeOffset="66537">21937 10459 24449,'8'-3'4498,"2"1"-4201,-4 2-256,3 18-3957,-2 7 1357,0 12 863,1 5 530,1-7-967,1 5-1135,6 22 409,-3-15 841,-2-8 0,1-1 868,1 3-1584,7 17 2701,-11-30 0,-2 3 0,-6-15 0</inkml:trace>
  <inkml:trace contextRef="#ctx0" brushRef="#br0" timeOffset="66680">21847 10751 24269,'65'-4'-1421,"-11"0"-29,4 4 1404,-9 0 1,1 0 0,2 0-1</inkml:trace>
  <inkml:trace contextRef="#ctx0" brushRef="#br0" timeOffset="67487">24295 9989 23189,'-10'-17'-8083,"0"3"5672,2 3 1532,1 4 755,2 3 1585,2 1-1147,-11 2 924,-5 1-1238,-8 16 2488,-5-12-425,2 25-360,-6-25 47,-1 30-483,-4-17 447,-1 19-1629,3-7-93,13-7 0,2 1-549,-7 13 317,13-6 0,2 0-391,7 4-651,27 10-1064,6-14-129,27 0 1356,0 1 521,-21-15 0,1 0 169,1 1 1,1 0 130,0 0 0,2 1 325,12 9 1,-1 1 76,-13-8 1,0 1 868,15 13 1,-4 0-51,-6 2-1072,-17-8 0,-3-1-768,-8 0-442,-4 6 341,-35-9 2041,6-7-912,-12-6 0,-5-2 587,-10-2-1067,4-3 0,0-2 599,-10-2 0,21-9 0,3-5 0,-9-15 0</inkml:trace>
  <inkml:trace contextRef="#ctx0" brushRef="#br0" timeOffset="67735">24245 9718 23819,'11'-12'-234,"0"3"1728,-4 4-630,-1 5-459,-4 17-2557,0-13 234,0 42 848,0-19-483,0 29 156,1-2-485,0 7 1011,-1-27 0,0 2-40,1 18 1,1 2 951,-1-14 0,0 2 90,1 5 0,1 4 0,-1-4-228,0-4 1,0-1-107,1 13 1,1 0-73,-2-18 0,-1-1-199,0-1 1,0-1-228,-1 0 1,1 0-157,-1-2 0,0 0 869,1 30 0,-1-2 0,-1-2 1</inkml:trace>
  <inkml:trace contextRef="#ctx0" brushRef="#br0" timeOffset="68331">25182 10389 24179,'-4'-4'-4079,"3"22"2477,-3 24 890,4 4 380,0-8 0,0-2-261,0 4 324,0 21-90,0-30-788,-15 9 2672,11-23-1543,-12-1 556,16-27-1707,20-34 1189,4-2-60,-6 11 0,2 1-133,16-16 232,-1-1 82,1 2 0,4 2 0,1 3 0</inkml:trace>
  <inkml:trace contextRef="#ctx0" brushRef="#br0" timeOffset="68619">25840 10726 23639,'0'20'-4227,"-16"-2"5837,36-10-1826,-30-27 175,37 5 0,9-2 1765,-11-27-1592,16 4 0,0 1 185,-16-3-524,2 0 1,-5-1 1165,-19 6-2334,8-19 1042,-31 29-972,-7-2-784,-14 20 1867,-1 4 130,-5 20 1131,11 16-726,15-5 1,1 4 287,-8 26-1265,20-16 0,3-1 281,-7 9-305,34 13-2527,1-24 2941,24-3 0,-1-7 0,4-3 1</inkml:trace>
  <inkml:trace contextRef="#ctx0" brushRef="#br0" timeOffset="68981">26617 10483 25348,'0'-24'-5666,"-25"4"4394,-1-3 510,-28 14 1956,4 13 282,10 0-322,4 51-1293,14-27-374,14 10 0,4 3 353,-6 1-136,16-8 1,7-1-706,18 0 337,5-8 1,4-4-456,15-6 774,-13-4 0,-1-7 741,-5-27 1092,7 3 896,-17-22-890,-6 4 553,-3-3-949,-3-4-528,-8-1-757,3-1-496,-8-14-1255,3 18-208,-4-10 1259,0 31-170,0 30 390,0 12-100,0 30 138,0-1-322,0-6 1,0 3 441,0-9 0,0 1-880,0 28 0,0 1 534,0-27 1,0-1 854,0 11 0,0-2 0,0 13 0,0-3 0</inkml:trace>
  <inkml:trace contextRef="#ctx0" brushRef="#br0" timeOffset="69435">26977 10856 24359,'9'-18'-2513,"3"-1"1990,1 0 320,13-13 469,-5 7-77,23-24-42,-16 20-90,-3 3 1,0-2-296,3-6 525,8-12 6,-14 11-275,-4-3-264,-2 1-167,-3-17-564,-4 18-128,-2-17-110,-6 31 271,-1 2-75,1 33-305,1 20 880,0 10 0,0 4 23,-1-13 1,0 1 133,2 23 0,1-2-311,2-1 344,2-14 0,1-1-239,3-1-17,8 6 69,2-23 690,-4-11 204,16-2 744,-15-30 407,17-14 484,-17-12-1113,-2 9 0,-2 0 909,0-13-1123,-5 18 1,0-1-177,5-25-601,-5 19-472,3-9-493,-8 34 15,4 1 1063,-3 31-2655,6 14-78,-3 9 19,3 10 2423,4 14 0,-2-15 1,-4-16-1,0 1 1</inkml:trace>
  <inkml:trace contextRef="#ctx0" brushRef="#br0" timeOffset="69783">28137 10598 26248,'0'-13'-6386,"0"1"4258,0 6 1153,15 2 3715,-11 1-1278,36 0-470,-20 2-339,24-1-631,6 2 1491,-13-1 115,24-1 29,-31 0-2110,11-11 713,-25 2-69,-1-9-697,-12 0-848,-3-4-248,0-5 333,0-1-118,-20-1-713,15 0-377,-32-7 607,15 11 569,-14-3 1178,1 20 1180,18 19 1190,-6-5-323,20 38-1809,-14 0 220,16 14-1385,-3-15 0,1 0 49,3 9 870,10-9 1,6-3 0,15 4 0,-3-17-1,0 0 1</inkml:trace>
  <inkml:trace contextRef="#ctx0" brushRef="#br0" timeOffset="70081">28890 10199 25888,'0'-20'-6476,"-16"3"4409,12 4-163,-13 6 3027,17 19-1098,0 32-133,0 1 170,11-11 1,1 0-1997,-6 13 2025,33 2 49,-36 1 655,32-1-1530,-30-2 864,29-3 97,-21 12-1,5-19 219,-4 12-430,-13-28-531,3-4-215,-27-12 1991,-3-18-741,-2-12-1133,-10-24 329,34 1 715,-15-8 0,19 8 1,0-4-1</inkml:trace>
  <inkml:trace contextRef="#ctx0" brushRef="#br0" timeOffset="70264">29425 9805 24718,'20'-17'2801,"-3"4"-1736,-4 6 160,-7 29-4900,-2 35 1622,-4 4 1454,1-19 0,-2-1-457,-16 17-607,13 3-610,-13 0 831,16-18 1,2-1-1873,-11 21 2416,9-15 1,0-2 958,-9 3 1,10 5-1,0-23 1</inkml:trace>
  <inkml:trace contextRef="#ctx0" brushRef="#br0" timeOffset="70414">29187 10287 26428,'19'-38'-2040,"-14"2"-512,34 1 4026,-34 5-2821,44 1 2684,-2-2-1018,13 13-2866,-3 6 1,-1 7 2510,4 16 0,-13-10 0,-2 1 0,1 13 1</inkml:trace>
  <inkml:trace contextRef="#ctx0" brushRef="#br0" timeOffset="70548">30497 10697 25078,'0'0'0</inkml:trace>
  <inkml:trace contextRef="#ctx0" brushRef="#br0" timeOffset="76281">17692 12609 24269,'0'-7'-5037,"0"2"2999,0-1 1243,-15 1 1788,11 0-1972,-11 0 1655,15 1-1150,0 1-1212,-9 0 2849,1 2 234,-7 1 26,6 16-1327,-4 4 1199,3 11-1829,-14 9 1215,11-12-457,-10 27-596,16-29-547,-2 17-195,9-29 145,20-2 349,5-9 1347,0-23 21,21-2 568,-39-23-1827,29 2 1400,-27 8-771,8 7 900,-9 9-691,-2 6-777,-4 3-1080,1 6 675,2 27 126,-2-4-970,7 43 890,-5-18-456,3 20 351,-4-12-61,-1 4 698,-2 3-979,0 2 1771,-1-1-182,0 2-120,-8-20 1,-2-1 608,-12 21-384,1-15 0,-2-3 366,1 0-875,-6-15 0,-1-3 566,9-6 84,-29-3-96,24-13 1,1-4 0,3 0 0</inkml:trace>
  <inkml:trace contextRef="#ctx0" brushRef="#br0" timeOffset="76847">18153 12938 23009,'8'14'-7593,"-1"-11"8070,1 19-2888,-1-20 3636,7 6-963,-1-8 1130,9 0-504,10 0-798,-2-17 2352,24-7-771,-19-9 596,8-1-1614,-17 8 352,-4-2-1315,-7 0-350,-3-1-117,-6 1-748,-3 1-445,-3-6 494,0 11 147,-24-4 72,0 19 1143,-24 1 545,26 27 462,-11-16 589,29 41-1537,-11-24 1308,15 25-1253,0 7-8,0-12-615,6-7 0,7-2-2059,21 3 714,10 3-294,12-19 2511,-8-12-715,4-2 692,-11-4 1,1-4 561,-10-6 1,1-2 206,22-3 1,-2-3 503,-23-2 1,-1-3-437,16-9 1,-3-2 930,-2-11-1518,-16 15 1,-3-2 441,-2-32-1241,-11 15 218,-4 9 1,-2 1-1430,-2-3-510,-19-15-579,14 31 610,-26-3 762,28 42 477,-9 27 819,12 10-280,0-8 1,0-1-239,0 6-156,0 15-150,-6 0 561,-1-18-702,-1-9 1,0-2 979,-3 2 1,-5 7 0,4-20 0</inkml:trace>
  <inkml:trace contextRef="#ctx0" brushRef="#br0" timeOffset="76981">18575 12914 24179,'-4'-20'-7075,"1"0"4567,23 0 3900,12 1 0,5 0-369,-5 7 1,2 0-638,19-7 1,0 1-255,-14 9 1,-2 2-462,3 0 1,1 1 359,1 0 0,0 0 1,0 2-1,1 0 1,0 1-1,1-1 1</inkml:trace>
  <inkml:trace contextRef="#ctx0" brushRef="#br0" timeOffset="77215">20000 12281 24988,'-16'42'-2968,"13"-2"409,-28-5 3811,16 5-1661,-16 7 529,8-8 1,0 0-205,5-9 1,-1 1-949,-13 22 1,0 1 174,13-22 1,1-1 197,-4 10 0,0 0 806,-2 14 1,4-4 0,3-1 0</inkml:trace>
  <inkml:trace contextRef="#ctx0" brushRef="#br0" timeOffset="77667">20262 12797 25798,'0'49'-6296,"-15"-6"5886,11 4-688,-11 18 842,15-10-59,-5-8 1,0 2 6,2 11 157,-1-23 1,-2 0-1149,-1 11 1597,5-5-858,-12-6 1105,12-6-1327,-11-8 1302,9-6-857,-9-8 1825,4-5 10,-6-38-2531,6 7 205,-3-35-237,8 11 818,1-10-318,3 28 0,0-1 294,-1-2 0,2 0-433,10-1 0,1-1-160,-11 2 1,3 0 1733,25-13 0,4 2 2,-20 13 0,1 0 43,24-14 0,3 4 957,0 2-788,-7 17 1,0 5 1232,3 4-178,8 5-146,-11 9-1024,-12 20-1583,1 6-391,-16 22-835,-3-7-177,-28 2 486,-2-12 1,-3-1-145,-26 7 1678,10-5 1,0-2 0,2-7-1,-13 1 1</inkml:trace>
  <inkml:trace contextRef="#ctx0" brushRef="#br0" timeOffset="77997">21162 12595 24988,'-54'17'3088,"9"-13"-3290,-6 25 536,11-26-467,2 26 65,3-25 11,5 27-289,13-19 514,-5 22-1120,19-15-519,-9 7 162,31-10-218,-15-2-976,43-1 1773,-2-3 463,11-4 106,-16-4 0,0-1 564,6-1 384,-11-8 0,-1-4 637,0-9 290,1-3 698,-19-22-3035,-9 29-445,-2-30-1690,-32 27 424,-7-4-311,-15 15 2418,5 2 0,27 7 0,3 0 0</inkml:trace>
  <inkml:trace contextRef="#ctx0" brushRef="#br0" timeOffset="78296">21665 12570 25348,'5'-8'-2044,"-16"23"1752,8 0-1333,-11 19 1129,14 13-754,17-13-434,2 20 387,2-21-594,10 19 389,-12-25 344,1 7 933,4-17 202,-22-2-376,8-7 305,-3-1-808,-24-20 763,-6-5-71,-18-1 111,-6-13 333,7 17 1,0-15-1,-1 7 1</inkml:trace>
  <inkml:trace contextRef="#ctx0" brushRef="#br0" timeOffset="78580">22427 12288 25888,'5'-6'452,"-2"2"-1120,-1-1-1154,-2 2-126,0-1 738,0 3 372,0 15 142,-13 28-336,10 2 411,-4-2 1,1 2-480,6 6 738,1-16 0,-2 1 8,-2-1 1,0-1-163,1 14-239,-1-10 1,-1-1-40,0 2-1786,-3 11 2713,-4-27 0,-1 1 0,0-13 0</inkml:trace>
  <inkml:trace contextRef="#ctx0" brushRef="#br0" timeOffset="78697">22112 12696 24539,'0'-23'-6206,"0"1"4077,23 3 4391,-17 1-3238,46 1 883,-8-1-1,13 6 250,5 2 0,-19 8 0,0 1 1</inkml:trace>
  <inkml:trace contextRef="#ctx0" brushRef="#br0" timeOffset="78931">23388 12028 24808,'-25'20'1636,"-14"0"-181,21 21-3431,-19 0 1745,13-4 0,1 4-88,3-9 1,1 2 77,-7 11 1,0 3 48,-3 3 0,0 0-374,8-13 1,-2 1-430,-1 3 0,-3 4 0,3-4-184,2-6 0,0-1 1229,-6 11 0,1-1 0,-7 10 0,3 1 1</inkml:trace>
  <inkml:trace contextRef="#ctx0" brushRef="#br0" timeOffset="79435">23835 12517 26517,'0'-19'-5665,"-21"2"4312,16 2-1167,-29 1 3563,31 5-2514,-11 17 3486,14 19-2404,-8 10-787,6 12 1169,-6-7 118,8 5 621,0 3-1198,0-15 0,0-1 1159,0 18-1775,8-12 1,1-1 555,-5 3-93,13 17-290,-17-33 181,0 2 98,0-16 540,0-23-719,-16-37-21,12-2 775,-4 12 1,0-2-193,5-2 1,6 0 647,4 7 1,3-1-158,5-27 0,5 0 120,0 25 0,3 2 15,1-1 0,3-3 1,-1 6 320,-1 4 1,2 4 736,18-9 1,1 5 1051,9 6-1030,-21 14 1,-1 2 597,9 6-744,-6 2-265,-4 19-1665,-2 11-551,-15 11-1302,-2 20 219,-13-22-337,-28 13 599,21-19-405,-50 1 1410,33-6-143,-28-3 1664,17-5 1,1-5 0,2-3 0</inkml:trace>
  <inkml:trace contextRef="#ctx0" brushRef="#br0" timeOffset="79986">24572 12373 23729,'11'0'1439,"-2"16"-6872,-5 9 3039,-2 9 1235,-2 2 468,0 9 262,0-13 197,0 23-1364,0-28-90,0 5 2070,0-15-587,0-5-388,23-4 1190,1-4 690,23-24 1006,-13 15-1247,-11-21 0,-2-3 248,5 6 647,5-29-611,-13 22-259,-1 3-956,-5 1-520,3 6-491,-8-2-512,2 13 1727,-6 0-1428,4 24-399,-1-11 812,2 28-865,6-9 327,-2 0-712,15 15 829,-7-22-999,21 6 1845,-12-11 805,6-17 0,2-4 1029,4 5-267,-1-20 1,0-7 987,-4 4-1163,-5-12 0,-1-4 542,2-6-603,-6 6 1,-2-1-40,1-9-965,-10 19 0,0 1-608,0-11-578,-2 5 90,-3 7 178,0-1 708,-3 15-251,-2 2 113,-3 40-843,-1-1 395,-1 28 111,0-6-94,-17 8 672,12 5-444,-12 5 74,8-18 0,2 0-477,3 21 305,-11-15 1,0-1 147,12 2-237,-10 6 229,6-27 385,5-8 0,-4-5 0,6-4 0</inkml:trace>
  <inkml:trace contextRef="#ctx0" brushRef="#br0" timeOffset="80138">25155 12344 24898,'0'-17'-6205,"24"1"9195,8 1-1154,16 5-2018,-11 5 0,-1 1-460,14 2-418,-4-1 0,1 5 990,9 15 0,-20-15 0,0 1 0,13 14 0</inkml:trace>
  <inkml:trace contextRef="#ctx0" brushRef="#br0" timeOffset="80383">26718 11877 25258,'0'-14'-6026,"0"5"3898,-21 22 3301,1 16 0,-2 6-861,0-6 1,-2 3-162,-8 18 0,-4 10 0,3-7-276,7-11 0,0 0-626,-8 11 0,-4 7 1,4-8-111,8-12 0,0-3 1001,-1 5 1,-2 2-1,3-4 1,4-5-1,0-1 1,-6 9-1,1 1 1</inkml:trace>
  <inkml:trace contextRef="#ctx0" brushRef="#br0" timeOffset="80933">26938 12421 22470,'-19'-12'-4253,"-1"3"3453,0 3 832,-1 3 639,0 2-17,-8 1 67,8 20-245,-8 2-277,17 2 189,2 14-660,9-13-511,19 9-1004,10-2 336,11-21 1263,-5-5 0,0-1 145,14-5 128,-2-9 1,1-2 1162,10 7-374,-7-24 1,-1-3 963,8 3-529,-20-2 0,-1-3 477,12-10-1181,-3-2-446,-3-4-258,-14 10 1,-2-1-127,-7 10 1,-2-1 52,10-24 0,-4-1-177,-12 23 1,-3 0-354,2-21 1,-2 1-648,-4-2-160,-3-9-71,-1 24 440,0 19 27,-16 3 257,12 35 581,-11 21 527,15 13-483,0 11 1,0 3-109,0-27 1,0 1-359,0 11 0,0 7 0,0-7 120,-1-12 0,2-2 503,5 24 0,3-2 0,9 3 1,-1-22-1,-1-1 0</inkml:trace>
  <inkml:trace contextRef="#ctx0" brushRef="#br0" timeOffset="81251">27717 12545 26517,'20'-7'3073,"18"6"-3592,-21-14 460,22 8 261,12-11 380,-9 6-402,-3 1 0,0 1-17,8-3 152,2-1 1,-1-1-362,1-3 269,-7 1 1,-2-2 76,-9-4-784,2-20-395,-22 12-685,-3-9-145,-8 10-429,-19 1-316,15 1-269,-38-2 893,11 12 586,-22 2 978,4 33 1854,9 15-1058,28-1 1,3 3-594,-2 21-445,10-14 1,2-1 244,-1 7-1094,28 13 1285,15-11 1,-14-32-1,2-1 1,1 3 0,0 1-1</inkml:trace>
  <inkml:trace contextRef="#ctx0" brushRef="#br0" timeOffset="81664">28910 12449 23189,'38'0'1889,"4"-21"4,-9 15-1381,4-40-878,-10 23 478,2-24-599,1 6 444,-9 8 1,-1-2-441,13-21 172,-8 6 1,-2-2-330,-10 19 0,-1 2 85,4-11 0,-2-1 245,-5 0 1,-2 2-1122,2-21 934,-5 16 0,-2 3-579,-1 0-3,-1-1 193,-19 30 438,15 23 695,-35 33 607,34 10-756,-17 2 0,-3 2 113,16-16 0,1 1-339,-6 5 1,-3 6 0,3-4-125,3-4 1,2 1-451,1 2 0,1 3 0,1-5-10,0-5 0,1-2 544,2 9 0,1-2 0,-2 8 0,4-3 0</inkml:trace>
  <inkml:trace contextRef="#ctx0" brushRef="#br0" timeOffset="81970">29265 12559 26517,'5'0'630,"2"0"-450,0 0-90,3 0-90,4 0 90,1 0-90,5 0 0,14 0-90,-3 0 90,26 0 90,-20 0-360,28 0 90,-28 0 42,-3-13 1,-2-4 481,-6-1-457,-6-9 0,-5-3-470,-10-1-499,-1-24-383,-25 23-487,16-15 140,-33 26 551,21 2-816,-3 49 1402,8-5-460,10 10 0,4 4-271,-2 4-127,6-6 0,5-1 1575,18 6 0,10 9 0,6-20 0</inkml:trace>
  <inkml:trace contextRef="#ctx0" brushRef="#br0" timeOffset="82184">30418 11978 27597,'0'-35'-6386,"0"0"4528,0 13 883,0 4 337,0 37 212,0 1 122,0 27-464,0-3-1368,0 7 1686,0 8-179,0 3-271,0 2-359,0-2-90,0-3 1349,0-20 0,0-1 0,0 16 0,0 12 0</inkml:trace>
  <inkml:trace contextRef="#ctx0" brushRef="#br0" timeOffset="82363">30172 12204 26428,'0'-33'-6566,"20"5"7724,-14 3-2239,37 7 2931,-9 3-740,12 8-1310,20 2-165,-25 28-1210,4-4 1,0 5 1631,1 22 1,-10-18-1,-1-1 1,0 4-1</inkml:trace>
  <inkml:trace contextRef="#ctx0" brushRef="#br0" timeOffset="82647">30710 12507 26428,'0'6'-5576,"0"-1"3537,0-2 975,24-1 2781,10-1-504,13-16 516,3 12-957,-12-12-40,3 3 1227,16 9-622,-15-20 44,19 14-1316,-35-9-153,4-4-467,-23 4-149,-24-31-2128,11 22 1688,-14 0 1,-5 3-319,-1 4 143,-15-1 121,6 16 590,17 19 642,7 16-328,11 10 348,0 7-446,0-6-1221,11-9 0,6 0 1546,21 18 0,-13-18 1,3-2-1,0-9 1,-1-1-1</inkml:trace>
  <inkml:trace contextRef="#ctx0" brushRef="#br0" timeOffset="82764">32082 12611 28137,'6'-9'-7299,"-1"7"6637,-2-14 0,-2 10 0,-1-6 0</inkml:trace>
  <inkml:trace contextRef="#ctx0" brushRef="#br0" timeOffset="89680">2298 12018 24718,'0'-6'-5486,"0"2"3808,0-2 703,0-1 427,0-2 122,-13-1 441,10 2-1017,-23 0 490,11 3 1486,-19 1 374,5 22 706,-14 8-145,17 11-684,-6 3-287,10 9 614,11-11-1967,0 24-314,10-29-533,1 8-702,24-12-153,-18-11 163,38-2 1574,-16-12 894,12-4 502,0-16 961,-8 13-227,-2-35-419,-1 20 787,-1-21-79,-4 10-1527,3-13-667,-12 13-564,3-12-786,-13 20 127,0 6 683,-3 8-837,1 23 1,1-12 352,1 37-157,3 1-8,-1 12 814,-2-13 1,0 0-147,-1 9-109,-1 15 205,-3-6 621,0-16-684,-8-10 0,-6-2 683,-14 4-291,2-11 0,-2-3 865,-13 1 0,0-5 0,12-11 0</inkml:trace>
  <inkml:trace contextRef="#ctx0" brushRef="#br0" timeOffset="90197">2708 12218 22830,'38'0'899,"-4"0"-539,1 0-90,-6 0-90,-1 0-180,-3 0 90,18 0-90,-17-19 263,23-2 401,-30-2-909,10-27-406,-16 30 190,0-39-721,-9 30-243,-4-8-132,-17 8-624,12 9-520,-28 3 2034,10 12 905,-16 5 223,16 24 665,-8-18 575,27 42-1606,-9-28 1590,13 22-1335,0 1-944,21-8-1249,14 16-335,11-24 1029,6-5-289,-9-7 1980,2-13-294,3 5 443,-13-17 1,1-1 1416,17 6-732,-10-25 0,-2-4 650,4 5-1233,-13-13 0,-2-4-31,-1-4-475,-13 17 1,-2-2-207,-5 0 1,-4 1-629,2-19-141,-5 12 1,-1 0-1434,-1 0 407,0-14 7,-16 33 492,12 1-52,-12 37 2145,16 15-982,0 2 1,0 2-90,0 26-62,0-27 0,0 0-15,0 17 0,15-1-754,-11-1-193,12 14-1823,-16-18 1331,0 21 540,0-34 1169,0 4 0,0-19 0,0-2 0</inkml:trace>
  <inkml:trace contextRef="#ctx0" brushRef="#br0" timeOffset="90313">3310 12067 24269,'-8'-27'-8134,"1"0"5544,7 0 2145,28-3 2240,-5 1-1556,29-1-926,-17 10 0,1 0 909,-6 6 1,1 1 0,12-5 0,1 2 0,-12 7 0,1 0-1</inkml:trace>
  <inkml:trace contextRef="#ctx0" brushRef="#br0" timeOffset="91265">4388 11827 24179,'0'6'-8185,"0"-2"4069,0 0 3850,0-1 0,0 1 0,0 3 0</inkml:trace>
  <inkml:trace contextRef="#ctx0" brushRef="#br0" timeOffset="91413">4347 12198 22560,'-8'4'160,"-1"-2"1,8-1-1,-3-1 1</inkml:trace>
  <inkml:trace contextRef="#ctx0" brushRef="#br0" timeOffset="92849">5545 11283 23549,'0'-13'-4586,"0"3"2637,0-1 1245,0 2 335,17-1 2699,-13 0-1981,27-2 1349,-28 3-2590,27 0 3103,-18 0-96,14 2 158,-9 0 145,-2 3-2383,-1 2 1124,-3 1-1670,-2 1 1313,-2 0-2226,-2 17-1959,-2 10-64,-2 13-124,-1 4 278,0-4 2951,-22 3 1,16 4 0,-16 2 0</inkml:trace>
  <inkml:trace contextRef="#ctx0" brushRef="#br0" timeOffset="92997">5567 12043 23819,'12'8'-3064,"-9"0"-2825,22-2 4529,-15-2 1660,9-3 1,-6-1 0,-4 0 0</inkml:trace>
  <inkml:trace contextRef="#ctx0" brushRef="#br0" timeOffset="96996">6445 11439 24718,'9'-9'1352,"0"2"-878,-3 2 202,-2 3-49,-2 19-3203,0 15 863,-2 30 430,0-2-763,0 4 561,0-28 1,0-1-1302,0 18 777,0-12 0,0 0 1498,0 2 1,0 8-1,0-20 1</inkml:trace>
  <inkml:trace contextRef="#ctx0" brushRef="#br0" timeOffset="97264">6750 11680 24359,'0'-14'-5217,"0"3"3089,0 2 1064,0 2 425,0 2 124,-19 0 1556,-1 3-54,-13 0-1276,6 18 2404,13 2-853,5 19-801,9-9-461,0 1-90,0 2-919,0-8-992,24 14-222,-18-16-1239,36 11 2011,-14-16 1068,8 3-12,14-5 737,-19-7-8,8 1 1,-11-7-1,-2-1 1</inkml:trace>
  <inkml:trace contextRef="#ctx0" brushRef="#br0" timeOffset="98031">7028 11923 22920,'18'9'-2423,"9"-7"3387,-7 7-1804,16-9 1678,-4 0-340,14 0-142,-18-13 632,23-5-249,-17-16 371,1 6-629,-13-1 114,-12 7-1087,-6-7-822,-2 6 86,-22-10-1294,14 16-210,-31-3 1844,15 10-204,-15 4 1099,4 2 535,14 20 919,7 5-655,12 18-332,0-5 12,0-2-1854,21 5-432,-15-12-618,34 17 693,-14-22-30,21 8 1196,-9-17 1634,14-1 227,-27-8 1034,14-17 764,-26-5 626,1-16-2500,-10 0-1425,-1 2-244,-3 8-1082,0 28-497,18 10 544,1 26-1760,20-4 1931,-9-13 546,12 2 1112,-15-21 920,19 7-41,-19-9 907,18-35-409,-27 27-166,-4-25 0,-5-3-915,-4 17-438,-4-33-835,-1 27-727,0 24 33,0 47-187,0 8 633,-2 0 1,4 2-574,16 7 1188,-12-20 1,0 7 0,0-5-160,5-10 0,0 1 246,-2 28 0,-4-1 17,-5-10 200,0-16 0,0-1-45,0-2-30,0 3-92,-15-22 1436,11-4-2057,-28-6 1935,6-2-598,-7-24-605,0 1 1,12-22 0,1 6 0</inkml:trace>
  <inkml:trace contextRef="#ctx0" brushRef="#br0" timeOffset="98263">8177 11765 25708,'39'21'-3897,"-6"13"1114,3-30 3544,-7 27-3059,3-18 593,18 23 35,-11-13 1651,15 7 1,-17-11-1,0-1 1</inkml:trace>
  <inkml:trace contextRef="#ctx0" brushRef="#br0" timeOffset="98431">9025 11610 23099,'0'-9'-6565,"-16"0"7351,13 5 1,-13 18 0,16 6 0</inkml:trace>
  <inkml:trace contextRef="#ctx0" brushRef="#br0" timeOffset="98914">9003 11527 24269,'-17'18'292,"13"13"-3592,-30-15 5503,30 15-4014,-39-1 2656,9 17-906,-12-9 192,16-7 0,2 0-643,-4 3-259,7-7 0,0-1 1085,3-1-2370,-6 4 2406,15-16 0,1-5 1,1-2-1</inkml:trace>
  <inkml:trace contextRef="#ctx0" brushRef="#br0" timeOffset="99120">8600 11568 23909,'0'-6'-3957,"15"2"7833,0 3-2847,21 14-1719,-7-9 820,5 26-1466,-5-26 1625,2 34-2208,0-20 1922,1 20-3835,17 5 1260,-13-9 1137,-6-8 0,1 0 1155,3 3 0,6 4 0,-14-13 0</inkml:trace>
  <inkml:trace contextRef="#ctx0" brushRef="#br0" timeOffset="99297">9365 11534 24539,'-21'23'-451,"-11"8"484,28 15-1999,-8-12 1,-2 0 240,4 12 1486,3-6 1,1 1-1,-1 4 1,7 14-1</inkml:trace>
  <inkml:trace contextRef="#ctx0" brushRef="#br0" timeOffset="99596">9813 11622 25978,'-25'-16'-4253,"-14"2"4067,34 6-2571,-35 2 3901,11 5-174,-8 0-294,2 24 280,13-18-384,11 41-657,-9-27 747,17 21-64,-7-11-1818,10 12-459,24-11-123,7 12-284,13-28 889,-2 7 1525,-11-20-418,-1 6 1160,-1-7-228,-3-15 1155,1-6-402,-8-21-913,-4 4-1639,-10-2-314,-5 9-1396,0 2 120,-21 1 2148,15 4 0,-32 3 1,16 2-1</inkml:trace>
  <inkml:trace contextRef="#ctx0" brushRef="#br0" timeOffset="99870">9958 11622 23639,'5'6'-5731,"-1"-1"2731,-1 0 1457,2 5 627,1 0 316,1 3 59,-1 1 16,1 2-1746,0 0 1612,3 9 319,-3-6 675,4 9 62,-6-15-255,1 2-1125,-4-10-367,-1-25 1417,1-7-74,-2-17-1612,0-15 1923,0 21 1,20-11 0,6 17 0</inkml:trace>
  <inkml:trace contextRef="#ctx0" brushRef="#br0" timeOffset="100296">10647 11544 23729,'-39'-15'-1863,"-5"11"2460,21-23-3434,-23 23 3558,29-9-1657,-20 13 1784,7 17 130,5-13-651,6 43-457,9-29-307,10 38 642,20-29-1850,5 16 834,0-23-482,18-2-12,-6-7 424,9-10 1671,16-18 347,-27 11-21,-7-24 1,-4-6 446,2 8-682,-12-6 1,-2-1-454,1-9-422,-6-3-547,-1-2 349,-4 14 1,-1 0-1445,-1-17 814,2 10 1,-4 2-542,-13 1-581,11-15 1252,-12 34 175,16 0 196,0 41 150,0-2 37,0 27-726,0 16 131,0-7-186,8-2 1,0 1 24,-7-19 1,2-2 858,10 13 0,0 0 0,-11 14 0,9 1 0</inkml:trace>
  <inkml:trace contextRef="#ctx0" brushRef="#br0" timeOffset="100546">11247 11491 26068,'10'0'-1889,"9"0"630,28 12-1322,-9-9 2417,4 19 1,-12-19 0,-1 7-1</inkml:trace>
  <inkml:trace contextRef="#ctx0" brushRef="#br0" timeOffset="100679">11388 11888 24988,'23'3'-5674,"7"0"6008,16-18 0,2 11 0,-8-11 0</inkml:trace>
  <inkml:trace contextRef="#ctx0" brushRef="#br0" timeOffset="101147">12517 11318 24539,'-16'-17'-6014,"-1"0"4105,5 6 1110,-8-1 1134,7 7 318,-18 1 152,14 23 113,-19 7-697,17 12 581,-3 2 155,11-7-364,6 0-965,2 0-437,3 9-604,24-14-417,9 3 120,14-21 2020,0-5 51,-7-5 626,1-23 947,1 18-67,-2-45-80,-3 29 785,-4-25-464,4-2-1505,-14 11-325,2-16-926,-18 26-983,-1-2 113,-6 14 1,0 23-1064,0 15 724,0 16-126,0-5 0,0 0-921,0 15 2689,0 16 0,0-17 0,0-1 1</inkml:trace>
  <inkml:trace contextRef="#ctx0" brushRef="#br0" timeOffset="101272">13455 11617 12037,'0'-7'0</inkml:trace>
  <inkml:trace contextRef="#ctx0" brushRef="#br0" timeOffset="104114">9722 12872 23819,'-15'21'-995,"0"-16"3284,-1 35-4196,1-26 2097,2 20-1157,1-9 368,4 4-168,-1 2-601,4 2-494,1 0-1130,2-1 1175,2 2 1438,0-4 0,0 0 1,0-3-1</inkml:trace>
  <inkml:trace contextRef="#ctx0" brushRef="#br0" timeOffset="104302">10038 12860 25528,'0'14'-6026,"0"8"3358,-13 13 1950,10 4-1015,-11-6 1678,9 3 0,3 2 0,0 11 0,-2-9 0,1-1 0</inkml:trace>
  <inkml:trace contextRef="#ctx0" brushRef="#br0" timeOffset="104601">9112 12986 24539,'-15'-4'-938,"4"2"684,6 24-1119,27 13-711,-16 13 1206,16-21 0,3 0 291,-6 19-487,22 5 177,-14-13 1,1 1 230,-6-10 0,2 0 195,21 19 0,1-2 328,-17-20 0,0-3 559,9 7 1,3-3 252,0-6 1,0-3 165,20 4 20,-8-9 1,0-7 254,9-19-581,-12-2 0,-1-6-29,-21 1 0,-1-7-379,4-9 1,3-8 0,-6 3-1,-8 6 1,-2-2 0,9-23-1,0-1 1</inkml:trace>
  <inkml:trace contextRef="#ctx0" brushRef="#br0" timeOffset="106074">6735 14451 22830,'0'-5'-5666,"0"1"3627,0 2 1684,0 0 0,0 1 1</inkml:trace>
  <inkml:trace contextRef="#ctx0" brushRef="#br0" timeOffset="106563">6828 14479 23549,'0'-27'-5576,"-23"10"4507,18 1-1595,-38 15 4574,12-5-1059,-10 6 200,-18 18 335,26-13-1204,-10 33 1551,19-21-243,12 17-228,3-7-2066,9 14-405,24-8 249,-6-3 0,3-1-1474,32 5 1705,-23-11 1,0 0-498,17 6 196,-1 0 1122,-2-3 912,8 7-142,-18-11 200,4 11-629,-28-18-1217,-24 9 1615,8-13-689,-46 4 1207,25-7-550,-32-1-714,12-3-749,10-1 1,1-3 868,-19-18 0,20 16 0,2 0 0,-10-16 0</inkml:trace>
  <inkml:trace contextRef="#ctx0" brushRef="#br0" timeOffset="106780">6642 14216 23639,'9'-4'5493,"-1"1"-4340,2 17-5453,-4 8 1126,-6 12 1739,0 23 409,0-13 686,0-1 1,0 2-1348,0 13 180,0-6 0,0 1-1422,0 13 2457,-1-22 1,2-1-419,14 21-992,-11 1 1808,12-32 0,1 0 0,-13 32 0,6-32 0,-1-1 0</inkml:trace>
  <inkml:trace contextRef="#ctx0" brushRef="#br0" timeOffset="107136">7490 14723 24898,'4'-11'-2952,"-2"1"1477,-1 26-485,-1 10 1448,0 11 0,0 3-172,0 15 440,0-11 0,0-2-122,0-2-1050,0 17 1277,0-30-153,0 1-64,0-18-183,0-71 359,20 24-146,-10-22 1,1-4-339,13 5 837,8 1 1,0 0 0,-6 4 0,6 14 0,1 1 0</inkml:trace>
  <inkml:trace contextRef="#ctx0" brushRef="#br0" timeOffset="107430">8075 15095 24269,'11'4'-1832,"3"-1"1489,0-3 1066,11-22-235,-5-10-857,8-12 80,-8-3-218,0 11-12,-4-1 274,-1-14-321,-7 14-649,-2-22-220,-6 29 326,-23-12-477,-2 26 1335,-24 1 188,5 29 1562,4 12-107,16 11-756,4 18-577,18-18-871,-5 15 575,26-19-1604,-15 3-859,39-6 2240,-21 0 1,23-5 0,-6-3-1</inkml:trace>
  <inkml:trace contextRef="#ctx0" brushRef="#br0" timeOffset="107780">8760 14674 24718,'-25'-5'-725,"-19"4"1090,20 14 1003,-21 10-541,24 11-1573,-5 15-136,24-15-679,-8 12-530,38 1 252,-21-13 665,25-7 0,6-2-586,-11-3 868,10-9 0,3-5 965,-3-2 308,20-28 1899,-27 16-454,-4-45 266,-6 10-314,-17-14-1341,2 17 0,0 2-439,-5-6-1167,-18-22-670,14 35-698,-30-3 573,19 22 1650,-4 19 1736,7 26-1307,7-1 0,1 2-312,2 0 1,1 1 2,-4 6 0,1-1 29,3-8 1,2 0-370,-1 0 1,0 1-140,0 0 1,0 0 567,0-2 1,0 1-1,0 30 1,0-2-1</inkml:trace>
  <inkml:trace contextRef="#ctx0" brushRef="#br0" timeOffset="108263">9042 15084 23909,'16'-17'-184,"5"0"617,0-1-477,6-3 377,-2-1-250,5-2-4,13-12-28,-11 9 30,-6 4 0,-2 0-99,1-3-256,10-20 120,-19 21-192,3-24-702,-11 28 396,-3-12-391,-3 25-235,-2 1-25,1 29-288,-1 11 366,0 14 653,1-11 0,1 1-201,0 12 287,3-7 1,1 1-569,4 4 242,2-13 1,2-1-457,4-3 514,10-3 746,-4-16 529,1-10 985,2 3-13,11-24 1009,-7-12-1361,-7 2 1,-2-3 1174,3-22-1038,-8 14 1,-3 2 262,-2-8-1274,-6 9 0,-2 1-1567,-1 0 97,-3-6-892,0 20 684,0 28 156,0 15-81,0 19 26,0 9-354,0-6 361,0 2-175,18 1 1311,-13-1 1,29-4 0,-14-2 0</inkml:trace>
  <inkml:trace contextRef="#ctx0" brushRef="#br0" timeOffset="108596">10165 14809 25348,'0'-16'-6295,"0"4"4166,16 7 5468,4 3-1921,19 2-882,-5 0-178,2 0-113,-7 0-515,13 0 1777,-13 0-1,15 0-2201,-27-14 408,3-1 499,-16-17-1540,-1 7 58,-29-1 99,20 8-985,-56-6 1460,40 13 320,-10 1 0,-1 2-199,1 7 286,-16 13 2093,21 14-625,6 23-1086,10-7-1132,11 20-1480,26-28 2303,-19 11 0,46-19 1,-19-1-1</inkml:trace>
  <inkml:trace contextRef="#ctx0" brushRef="#br0" timeOffset="108906">11098 14371 24898,'-27'-15'-3348,"-12"3"3106,17 5 86,-13 3 732,13 18 547,-2-10-403,21 43-1972,-6-25 451,9 30 266,0-18-540,20 2-367,-14 3 423,14-12 0,4 0-976,8 14 960,-5-7 1,1-1 721,4 2-322,9 16 667,-26-27-411,4 1-1156,-8-13 1199,-32-6 167,-6-18 307,1-9 0,-21-10 0,14-1 0</inkml:trace>
  <inkml:trace contextRef="#ctx0" brushRef="#br0" timeOffset="109096">11292 14227 24718,'21'0'1530,"-2"0"-1350,-3 0 90,-4 18-3277,1 5 743,-5 13 736,0-1 314,-2 12-618,-1-10 812,-1-3 0,1 0-1191,2 6 743,-1-7 1,1 0 550,2 4 9,3 8-102,-4-17-120,-1-3 1054,0-3 1,-3-5 0,0-2-1</inkml:trace>
  <inkml:trace contextRef="#ctx0" brushRef="#br0" timeOffset="109246">11212 14525 25438,'-8'-15'-8681,"2"4"5625,37-7 5960,-4 7-2717,12 2 0,5 1-377,14-2 319,-17 4 1,2 2-1,22-1 1,-30 4-1,-1 0 1</inkml:trace>
  <inkml:trace contextRef="#ctx0" brushRef="#br0" timeOffset="109614">12192 14602 23369,'40'9'-3108,"3"-7"2237,-4 8 912,6-10 1,3 0 0,3 0 0</inkml:trace>
  <inkml:trace contextRef="#ctx0" brushRef="#br0" timeOffset="109896">12528 14289 26158,'29'17'-4173,"21"-13"5144,-26 29-3801,26-19 2837,-22 6 1,-1 2-712,13 9 424,-10-2 1,-3 1-508,-7 8-1289,7 14 1028,-25-13-643,4 1 968,-28 1-275,17 1 620,-22-20 0,-3 0 376,-1 24 239,1-22 1,-4-1-1,8 0 1,0 1 0,-2-1-1,1 0 1</inkml:trace>
  <inkml:trace contextRef="#ctx0" brushRef="#br0" timeOffset="110751">13588 14115 26428,'0'-4'-5936,"0"22"3897,0 0 975,0 41 425,0-14 214,0 21-149,0-11-104,-17 4-873,14-17 0,1 0 1060,-6-9 1,-2 0 527,3 29 0,3-1 1,1-4-1,-2-15 0,-1 0 1</inkml:trace>
  <inkml:trace contextRef="#ctx0" brushRef="#br0" timeOffset="110963">13918 14420 25078,'0'-13'-5216,"-18"6"5618,13-1-2768,-32 7 4150,10-2-990,-23 18 824,10 7-643,-11 21-1159,35-6 456,-15 2-616,28-10 170,-7-2-1486,10 1-1780,20 8 2998,14-10 0,12 4 0,7-13 0</inkml:trace>
  <inkml:trace contextRef="#ctx0" brushRef="#br0" timeOffset="111285">14187 14670 25528,'-22'-6'-1051,"5"1"493,17-5-2053,0 5 703,17 1 3315,24 0-630,-2-1-642,-4-1 1,0-1 66,-1-2 624,18-13 269,-28 8 883,4-7-170,-20 5-2940,1 0 320,-9-4-816,3-8 37,-23 5 62,-7-11-848,1 19 864,-20-4 649,18 15 1321,-13 1-77,4 21 1742,23 7-1270,2 11-267,12 0-1840,0 8-110,19-12-1892,12 22 3001,11-26 0,8 5 0,-11-16 0</inkml:trace>
  <inkml:trace contextRef="#ctx0" brushRef="#br0" timeOffset="111696">14735 14509 25348,'-26'-18'-4211,"-9"9"4505,31-6-3432,-11 31 4142,15 0-2364,22 5 348,-16 17-142,38-23 244,-26 19-184,23-13 494,-9-8 1772,2 9-2316,-1-19 2539,11 18-769,-15-19 1411,15 4-1431,-27-24 1841,3 14-708,-15-34-1932,-1 21 1537,-4-41-2445,-20 26 24,14-15-622,-33 23 837,35 7-1040,-25 4 638,27 24 1376,-8 19 139,10 12-276,18 11-102,-7-16 1,0 1-212,11 23-73,-4-19 0,4 6 0,-6-5 400,-11-9 1,0-1-701,22 28 1,-2-4-360,-21-15-225,9 15 306,-13-36-664,-23 0 2364,-17-16 214,-11-3-481,-10-19 1,15 13 0,-1-13 0</inkml:trace>
  <inkml:trace contextRef="#ctx0" brushRef="#br0" timeOffset="111946">15570 14385 25708,'19'36'-8434,"2"7"5089,2-5 1511,11 4-333,-7 3 281,9-10 1935,2 7 1,-9-15 0,-1-4 0</inkml:trace>
  <inkml:trace contextRef="#ctx0" brushRef="#br0" timeOffset="112147">16275 14266 26517,'-20'18'373,"-14"-14"255,29 34-3682,-32-20 4308,22 21-2648,-17-8-27,1 17 247,8-15-1236,-12 22 748,15-29 1603,-5 6 1,8-22-1,-1-4 1</inkml:trace>
  <inkml:trace contextRef="#ctx0" brushRef="#br0" timeOffset="112315">15917 14270 25078,'20'-17'1274,"-14"3"-3283,30 6 3558,-13 4-799,16 20-1716,-4-13 491,-12 22 1,-3 3-1474,7-3-277,2 20 0,-1 3-1167,2-4 3211,-2-1 0,1-2 1,0-7-1,9 8 1</inkml:trace>
  <inkml:trace contextRef="#ctx0" brushRef="#br0" timeOffset="112484">16602 14333 26428,'-24'-15'-4231,"-9"7"4164,20 15 1219,-3 20-2851,-4 8 114,18 8 1275,-9 9 0,11-11 0,0 11 0</inkml:trace>
  <inkml:trace contextRef="#ctx0" brushRef="#br0" timeOffset="112804">17162 14412 27057,'-25'-16'-4248,"19"1"-310,-45 4 5973,4-4-908,-4 10-95,14-1 0,3 4 352,4 17 319,-14 4-619,26 20-184,2-8 1101,11 2-2649,24 9-396,3-17 286,22 10 252,-21-23-392,17-6 469,-19-2 1174,12-21 805,-14-7-373,-10-23 42,-9 6-1182,0 1-1035,-16 1-811,12 13 1995,-24-8 1,25 23 0,-9 1 0</inkml:trace>
  <inkml:trace contextRef="#ctx0" brushRef="#br0" timeOffset="113100">17392 14428 25438,'10'0'450,"-3"3"-2139,-3-3 1491,-1 3-1606,0-3 2494,3 14-2773,-1-10 1470,6 23-1688,-4-9 33,9 12 794,-8 0 9,8-8 893,-9-10-1539,5-5 3389,-6-7-30,5-20 363,-3 15 640,0-39-2449,8 7 972,-4-12-936,1 14 1,0 1 872,4-6-1135,-2 9 0,0 2-647,6 0 1270,7-1 0,-6 21 0,1 5 0</inkml:trace>
  <inkml:trace contextRef="#ctx0" brushRef="#br0" timeOffset="113446">18315 14346 24449,'5'0'989,"-22"0"-899,-20-14-1550,-12 10 1526,-7-10-492,12 14 686,2 0-65,1 0-195,6 0 0,6 20 320,5 3 338,12 14-1462,3-3 202,36 3-1271,-21-8 992,28-7 1,5-3 16,-10-6 635,21 0 1,3-3-348,-6-9 699,-5-6 0,-1-2 1241,-6 2-330,-12-21 1,-2-4 594,1 4 161,-2-34-1507,-10 19-425,-4-1-566,-2-4-558,-3-15-703,-1 17-420,0-19 1127,0 36-3332,0 0 4430,0 44 0,0 12 0,0 29 0</inkml:trace>
  <inkml:trace contextRef="#ctx0" brushRef="#br0" timeOffset="113575">19068 14651 28946,'11'5'-250,"0"0"1,-6-20 0,-2-6 0</inkml:trace>
  <inkml:trace contextRef="#ctx0" brushRef="#br0" timeOffset="124031">2080 16398 23369,'0'-4'-5486,"0"0"3718,-15 2 3596,11 0-1909,-10 0 915,14 0-1399,0 0 50,-8 1 509,5 12 468,-5 6 498,4 23-2052,0-3 892,0-2 0,0 1-825,-1 18 1037,3-13 0,-1 8 1,1-4 69,1-7 0,0 2-494,-1 9 0,-1 7 1,0-8 274,2-11 1,-2-1-234,-1 22 0,0-2 309,-2 3-2,3-24 1,-1 0 149,-4 17-9,1-17-196,-4 7 64,3-27 330,-8-2 1290,7-10-87,-9-41-2611,10 11 241,-3-36 473,8 25 1,0 0-115,0-28 303,2 2 1,0-2-279,1 24 0,0 0-397,-1-13 0,2-1-142,8 3 0,0 3 1459,-7 13 1,1-1 56,11-17 1,3 2 343,6 1-224,-3 15 0,3 3 719,13 3 382,2-5 202,-1 15 98,-9 8 156,15 3-433,-22 7-505,8 3-355,-17 18-2403,-1 5-842,-9 22-296,-19 2 563,-7-7 1885,-20 10 0,19-22 0,3 9 0</inkml:trace>
  <inkml:trace contextRef="#ctx0" brushRef="#br0" timeOffset="124396">2893 16423 24988,'-58'17'2737,"9"-13"-3006,5 30 139,10-18 834,0 19-1243,1-5 316,2 5-144,2 22-421,3-14-178,13 16-360,1-4-109,31-15-1618,11 16 1057,12-31 818,7 0 426,-7-18 1137,3-5 126,1-2 652,0-20 693,-2 15 586,-3-41-504,3 7-943,-22-14-991,-6 16 0,-4 0-764,-11-7-752,5-14-424,-34 21-1248,21 4 242,-47 4 1410,47 3-1402,-45 7 1925,33 3 1063,-21 8 1,25 0 0,4 4 0</inkml:trace>
  <inkml:trace contextRef="#ctx0" brushRef="#br0" timeOffset="124685">3312 16380 23549,'-20'-8'-2178,"-4"2"1887,0 23 1656,5 3-1190,19 12-2014,0-2 526,0-5 328,24 16-1059,9-10 1287,12 15-203,0-16-552,-16 1 48,-1-2 1579,-3 8-260,2-9 201,-13 10-272,-1-20-276,-13 7-538,0-16 1319,-54 2 0,24-8 0,-7-3 1,0 1-1</inkml:trace>
  <inkml:trace contextRef="#ctx0" brushRef="#br0" timeOffset="124913">3732 16170 23819,'9'0'899,"0"18"-6360,-1-14 4877,0 27-1580,0-9 546,1 8 617,-2 5 360,0-5-1415,-1 2 96,0 0 2263,-1 1-1416,-2 0 1122,1-2-1022,-2 13 529,0-12 576,0 14 0,-2-22 1,0 3-1</inkml:trace>
  <inkml:trace contextRef="#ctx0" brushRef="#br0" timeOffset="125045">3537 16485 24808,'0'-15'-5935,"0"0"3716,0 1 1155,29 0 2572,17-7-1179,17 3-80,-27 7 0,0 0 0,23-3 1,3 1-1</inkml:trace>
  <inkml:trace contextRef="#ctx0" brushRef="#br0" timeOffset="126225">6088 16258 25528,'16'22'-6757,"-3"7"3161,-13 15 3059,-18 0 1475,13-7-1011,-12 1 738,4 2-604,10 1-2318,-10-1 1751,13 1-77,0-4-946,0-1 1340,0-4 1,0-1-1,0-2 1</inkml:trace>
  <inkml:trace contextRef="#ctx0" brushRef="#br0" timeOffset="126397">6048 16096 24449,'0'-8'-7016,"0"3"2819,0 0 4917,17 4 0,-12-1 0,12 2 0</inkml:trace>
  <inkml:trace contextRef="#ctx0" brushRef="#br0" timeOffset="126783">6503 16362 23819,'7'17'-8348,"-2"0"5983,4 12 1054,-3-7 694,2 22 311,-3-19 243,-1 23 15,-2-21-1643,2 8 2101,0-1-483,0-11-575,1 14 542,-2-19-462,4 4-61,-4-15-199,10-22 2585,-4 10-926,2-24 1,0-6 416,4 6-323,-2-10 0,0-3 238,3 3 364,5-6 73,-11 21 294,1 12-1589,-4-4 22,2 14 1118,-3-7-974,8 23-1075,-6-10 668,12 45-1505,-8-26-199,7 32-1155,-7-18 319,1 3-1447,1-1 3460,10 14 1,-4-15 0,8 10 0</inkml:trace>
  <inkml:trace contextRef="#ctx0" brushRef="#br0" timeOffset="127203">7430 16509 25798,'1'34'-3216,"1"0"0,0 18 2138,-2-7 1,0-1 117,0 9 664,0-19 1,0 2 143,0-1 0,0-1-219,0 17 241,6-13 0,1 0-1829,-3-1 1776,9 10-765,-13-28 40,0-2 278,0-28 450,-20-19-343,15-13 219,-11 1 0,-2-2 155,9 12 1,3-2 122,-3-30 1,1-1 166,1 22 0,2 1-67,4-13 0,2-2 159,-1 3 0,0 3-153,-1 14 0,2 1 381,8-18 0,1 4 852,-5 6-170,30-6 550,-16 36 487,15 2 166,-15 27-1880,4 9-553,-21 11-257,7 5-475,-9 7 516,0-10-2246,-17 23 189,-2-28-1888,-14 14 4518,16-24 1,-6 0-1,10-11 1</inkml:trace>
  <inkml:trace contextRef="#ctx0" brushRef="#br0" timeOffset="127783">7812 16390 24269,'5'0'899,"0"15"-6695,-3-1 3571,-1 20 1246,-1 15 290,0-12-548,0 25 197,0-33-1366,0 18 360,17-24 2069,-13 4-885,26-15 1614,-10-6 143,16-17 1739,-4 7 267,10-47-776,-18 26-751,-6-10 1,-1-1 421,0-2-134,2-7-1464,-11 17-662,-3 6-1218,-1 10 372,-3-4 285,1 13 1273,2 10-1594,2 20-38,2 8 2,4 8-578,11 6 390,-1-10 626,0-8 1,1-3 173,10 1-288,-3-11 0,1-4 2238,11-4-454,4-17 1,1-2 1683,4 4-903,-5-26 1,-1-6 1100,-6 5-1207,-10-12 1,-5-4 360,0-5-765,-10 8 1,-3-1-574,-4-6-1070,-2-14-553,-5 15-1277,0 17 756,0-6 562,0 28 145,0 27 296,0 5 242,0 24 143,0-7-361,0 26 243,13-12-283,-7-7 0,1 0-293,8 7-173,8 11-189,-21-23 427,21-5-200,-21-5-94,14-4 1104,-15-7 1,4-3 0,-5-4 0</inkml:trace>
  <inkml:trace contextRef="#ctx0" brushRef="#br0" timeOffset="127912">8553 16428 25348,'-8'-29'-8010,"1"2"5316,30-9 3940,2 10-445,27-4-1137,-12 18 0,2 3 492,-7 1 0,1 2 0,13 0 1,1 1-1,-12 2 0,-1 1 0</inkml:trace>
  <inkml:trace contextRef="#ctx0" brushRef="#br0" timeOffset="128879">10060 16335 24089,'2'39'-5824,"1"-6"3308,0-2 1288,1-4 392,-1 5 244,0 2 339,0 3 50,-1 1-1519,0-2 1718,-1 1 141,1-4-93,-1-1 178,2 2-195,0-10-324,0 0-492,-2-15 634,1-4-200,0-25 543,1 0 215,7-43 155,-2 18-11,1 1 0,2 0 405,4-10-450,-5 19 1,1 0 843,15-22 208,-5 19-641,17-12 105,-14 31 395,16 3 541,-17 12-510,25 43-2072,-24-15-100,-4 5 1,-2 1-1416,2 6-317,1 1-1264,17 17 3374,-5-15 0,-10-15 0,1-1 0,13 7 0</inkml:trace>
  <inkml:trace contextRef="#ctx0" brushRef="#br0" timeOffset="129251">11118 16483 24539,'-20'-20'-5080,"14"1"2125,-37-3 3552,13 6-68,-25 2 329,8 9 128,2 2-214,11 3-772,-1 23 1837,3-17-614,10 20 1,2 3-744,-7-8-133,11 9 1,4 2-880,2-1-655,6 9-262,4-16-417,25-2-27,-19-4-986,45-8 2830,-31-4-346,24-6 1261,5 0 259,-10 0 613,21-20 662,-30-6-441,5 1 1462,-16-30-3531,-8 36 438,0-37-1541,-11 29-600,3 1-191,-3 33-1475,0 26 956,0 8-949,19 17 1412,-2-30 1851,28 14 1,-19-21-1,7 3 1</inkml:trace>
  <inkml:trace contextRef="#ctx0" brushRef="#br0" timeOffset="129747">11360 16470 25978,'1'-21'-5218,"0"5"3304,14 29 1219,-11 10-646,27 15 616,-27 1-74,23-7 313,-24 1-2444,16 13 1511,-9-14 370,0 7-374,4-16 835,-10-12-616,8 0 1448,-3-28 760,9-14 280,-5-9 328,8-9 142,-2 7 195,2 0 130,0-1 125,0 3-1122,-1 4-610,-2 4 496,5 1-222,-9 15 127,8-2 100,-9 17-44,5 11-1175,-6-7 241,3 27-1474,-5-26 1201,0 33-1569,-1-21-1273,2 28 394,-2-18-680,5 12 1946,-6-25-381,5 11 1724,-6-22 293,3 7 586,-4-9 1386,1 0-64,0-16 96,4-5-116,-2 1-322,5-17-255,-6 17-918,4-13-9,-5 15-1416,9 10 1373,-4 8-155,13 15-1246,-9-12-788,13 30-169,-9-9-237,5 8 1870,-5 0 1,0-10 0,2 0 0</inkml:trace>
  <inkml:trace contextRef="#ctx0" brushRef="#br0" timeOffset="130063">12458 16588 25348,'8'0'1080,"-1"0"-1170,7 0 180,0 0-90,7 0-180,2 0 90,3 0-180,4 0-180,23-16 763,-13 12-200,-4-11 1,-1-1 372,2 12-472,9-22 354,-22 23-144,-4-20-339,-7 14 635,-3-20-1792,-6 8 295,-21-15-1774,12 13 1073,-37-9-79,10 18 713,-9-1 556,-12 11 108,25 2 1210,-9 16 1175,24 9-789,2 17-1257,11-3-2890,28-6 1,8-1 2890,2 1 1,8-7-1,2-1 1,6-3 0</inkml:trace>
  <inkml:trace contextRef="#ctx0" brushRef="#br0" timeOffset="130579">14007 16216 24988,'-6'12'-965,"26"-9"1002,10 18-2521,15-19 2225,-3 15-1195,-7-15-706,20 21 2079,-13-11 0,14 14 0,-19-8 1</inkml:trace>
  <inkml:trace contextRef="#ctx0" brushRef="#br0" timeOffset="130717">14195 16696 25168,'0'5'-6026,"26"-2"6305,13-17-1185,-1 13 0,3-2 1099,-5-11 1,-1 0 0,4 11 0,0 3-1,21-14 1</inkml:trace>
  <inkml:trace contextRef="#ctx0" brushRef="#br0" timeOffset="131381">15712 15579 25348,'0'-5'-6116,"-14"1"6841,-7 21-115,-8 2-160,1 23-1105,15-12-596,4 3-217,9-13 956,0 8 1,20-16-1,4 3 1</inkml:trace>
  <inkml:trace contextRef="#ctx0" brushRef="#br0" timeOffset="131512">15900 15663 24808,'-19'9'-405,"1"14"-2558,-8 19 2521,-5 7 1,27-7 0,-11 3 0</inkml:trace>
  <inkml:trace contextRef="#ctx0" brushRef="#br0" timeOffset="132733">16855 16134 23729,'0'-19'-5396,"0"2"3447,0 5 975,0 0 335,0 1 214,0 0 211,-20 2 652,15 3-2209,-33 2 3191,12 3-7,-9 18 863,-1-12-443,10 33-681,5-19 489,9 20-1800,-1-8 909,12 0-2177,-4-2 86,26-2-1108,-15-1 1345,26-11 1,7-3 985,-5 2-189,2-4 0,4-2 685,-5-6 0,-2-2 457,17 5 53,-10-10 1,-2-4 1120,1-9 1287,10-16-1486,-28 4-1570,-5 3-122,-31 30 531,11 17-1791,-32 18 1024,31 8-1681,-23-7 690,25 2-563,-7 3 943,0-1 137,7 0-1560,-21 13 1854,14-16-2137,-22 17 2434,12-29-797,-11-1 1723,8-15-542,-2-8 1,0-1 0,1-3-1</inkml:trace>
  <inkml:trace contextRef="#ctx0" brushRef="#br0" timeOffset="133033">17292 16324 23009,'55'-7'1703,"1"0"-1469,-12 6 0,0 1-315,12-3 106,-9 1 0,-3 1 38,-11-2 39,10-7 219,-26 1 237,2-12-983,-14 5-884,-2-9 2,-3-4-368,-23 5 250,-3-15-594,-3 19 377,-12-5 18,36 13-504,-32 2 2709,33 4-1217,-24 3 2129,18 2-218,-3 19 311,6 7-1460,7 24-656,24-8 167,-18 2-1659,40-13 2015,-27-1-2646,22-3 519,-10-2 1964,4-3 1,0-3-1,1-2 1</inkml:trace>
  <inkml:trace contextRef="#ctx0" brushRef="#br0" timeOffset="133381">18143 16114 24718,'0'-15'-6205,"0"23"4076,0 13 1065,0 14 426,18 0-519,-2 4 125,4-8 663,-9 5-1715,2-12 1546,-10-4 231,10-2 24,-6-4-652,-5-4 1049,5-21 1770,-7-12-1561,0-30 345,0 6 50,23-7 892,1-1-406,3 15-239,-7 12 1,0 1 737,4 3-1332,19 4 1837,-13 15-253,8 20-1475,-21 13-3361,13 23 710,-19-4 1821,-1-14 1,0 0 0,2 4 0,4 12 0</inkml:trace>
  <inkml:trace contextRef="#ctx0" brushRef="#br0" timeOffset="133779">19052 16141 24808,'-29'-19'-3935,"-16"1"3614,39 4-2946,-40 3 4288,26 5-537,-20 3 329,12 3-50,2 0-583,2 15 1233,2-11-431,1 32 781,11-9-2913,0 22 138,30-10-1243,-15-4 19,43-16 1206,-25-8-296,27 6 256,10-14 1532,-12 6-41,-7-16 0,-1-3 1339,7 6-135,-12-21 0,-2-4 576,1 1-1737,-14 0 1,-3-5 52,-6 0 0,-4-1-360,1-19-302,-4 3 1,-2 1-782,-2-11 3,-8 12 0,-1 1-1717,4-2 1526,-12 12 1,0 4-856,13 9 422,-12 15 1187,16 39-511,0 13 159,0 10 56,0-7 48,17 4-475,-12 2 356,9-16 1,1 0-620,-1 16 1053,0 13 1,7-25-1,-10-3 1</inkml:trace>
  <inkml:trace contextRef="#ctx0" brushRef="#br0" timeOffset="134095">19337 16281 26248,'17'-31'-1892,"11"13"3655,9-5-814,5 21-812,-7-16 500,1 16-695,3-12 518,18 6-185,-14-5 826,10 4-1191,-23 4-178,-4 0 441,-6 0-389,-4-5 407,-8 2-938,-4-12-692,-21 6-93,-3-14-641,-1 12 411,-12-4 262,16 7-214,-2 4 491,-2 2 753,19 21-136,-6 9-152,26 23-374,0-9-1125,21 12 957,-21-21-937,27 13 2151,-30-23 0,24 0 0,-19-12 0</inkml:trace>
  <inkml:trace contextRef="#ctx0" brushRef="#br0" timeOffset="134363">19980 16100 24988,'0'-22'-5846,"0"1"3718,0-2 1154,0 6 335,2 5 664,0 5 314,4 22-1311,5 7-1266,-1 10 1753,11 16-152,-7-16 262,2 2 0,-1-1-257,1-1-97,11 22-466,-17-36 1409,2-3 176,-8-10 225,-1-27 304,-2-10-214,-1-14-163,0-5 29,0 7-527,-1 10 1,2 0-109,19-19-279,-10 10 1,1 1-17,12-1 576,-6 12 0,0 3 0,8 5 1,19-2-1</inkml:trace>
  <inkml:trace contextRef="#ctx0" brushRef="#br0" timeOffset="134646">20685 15290 26068,'-9'14'-1912,"19"-12"1803,-5 53-3053,29-32 1975,-29 31-788,12-21-240,-4 1 157,-10-2-1269,18 8 803,-19-13 2141,5 2 1,-7-15 0,0-4 0</inkml:trace>
  <inkml:trace contextRef="#ctx0" brushRef="#br0" timeOffset="134779">20810 15455 25168,'21'-11'3545,"-15"-7"-6891,32 15 3811,-21-7 263,12 31-2690,-15-2-487,-6 22-2523,-8 19 4718,-18-7 0,15-16 1,1 1-1,-16 20 1</inkml:trace>
  <inkml:trace contextRef="#ctx0" brushRef="#br0" timeOffset="142128">19823 17437 23099,'0'-11'-5306,"0"0"3538,0 0 1063,0-1 246,-15-3 287,11 1-659,-12-2 651,-4 3-972,15 1 451,-33 1 1752,21 3-208,-18 3 354,4 2 109,-2 2 774,-2 1-565,-1 17 297,1-13 714,3 29-2070,3-29 685,8 36-1473,6-21 217,9 20-1111,3-9-178,20 0-1214,17 15 561,11-8 1428,-18-14 1,1-1-1072,19 10 1175,2-3-138,-1-1 767,-16-8 1,0-1 223,11 10 102,-11-6 0,-4 1 119,-10 1-1033,7 15-209,-24-17-928,-40 14 1739,11-20-282,-13-4 1,-3-4 473,0-5 0,-16-1 0,20-3 0</inkml:trace>
  <inkml:trace contextRef="#ctx0" brushRef="#br0" timeOffset="142348">19673 17318 24179,'14'-23'-876,"-10"3"-1119,20 5 4083,-22 4-3361,8 5 2764,-10 1-2978,0 20 620,0 15-820,0 12 1156,0-3 0,0 2 186,0 18-633,0-17 0,0 0 444,0 22-1575,0 0 1569,0-1-450,0-1-89,0 0-90,23-3 1077,-11-18 1,1 0 0,1-11-1,0 0 1,-5 10 0,1-1 0</inkml:trace>
  <inkml:trace contextRef="#ctx0" brushRef="#br0" timeOffset="142712">20532 17582 25438,'4'-7'-1669,"2"3"2772,0 1-146,1 2-580,4 1-475,-3 18-2444,11 7 1022,-9 11-603,5 1 311,-6-7-652,-1 1-55,-2 0 465,4 10-14,-5-12 2816,3 9 206,-4-22-994,-1 0 383,-1-11-449,0-21 820,2 11 721,6-59-942,1 33-747,1-15 1,2-2 12,6-6 163,-6 19 1,0 0-59,8-11 564,0 5 1,2 3 0,1 4-1</inkml:trace>
  <inkml:trace contextRef="#ctx0" brushRef="#br0" timeOffset="143012">21253 17932 23909,'8'6'-3924,"0"-1"3011,6-5 2954,9-24-1111,-1 19-461,0-25 1,-1-4-613,5 7 205,-8-1 0,-2-4-645,8-23 1185,-8 13-435,-8 7 1,-2-1-1354,-2-4-203,-3-20-328,-25 33 548,18-4-524,-36 19 1826,18 6 141,-16 25 1382,16 0-149,-4 39-940,25-17-1060,-2-2 1,-1 1-244,6 10 310,11-17 0,4 1-1572,1-3 0,3-1 1827,5-7 0,2-2 1,0 7-1,0-3 1,13 8-1</inkml:trace>
  <inkml:trace contextRef="#ctx0" brushRef="#br0" timeOffset="143366">21948 17668 25438,'-20'-19'-5444,"-13"1"4941,29 5-2280,-12 2 2805,-3 6 781,2 1-60,-4 21 328,8 7-1655,13 10 461,0 2-515,0-9 705,24 10-994,-17-11-801,38 6 1024,-19-12-757,21-11 1751,-10 1 793,-4-10 784,-5-20 73,-9-9 542,4-29-758,-15 7-1351,-4 15 1,-2 0-187,-2-6-1219,0-21-52,0 34-332,0-1-435,0 41 351,0 43 226,0 2 740,0-14 1,0 0-425,0 12-482,0 1-179,0 0-90,0-5 1646,0-2 1,11-6-1,2-1 1</inkml:trace>
  <inkml:trace contextRef="#ctx0" brushRef="#br0" timeOffset="143845">22337 17922 25978,'10'-25'-3087,"-1"5"2083,20-25 1135,-8 15-27,1 0 1,1 0 21,5-7-7,-4 5 0,-1-1-50,2-4-531,5-11 761,-14 15-24,-3 2-351,-3 1-327,-2-8-540,-4 13 58,0-8 68,-4 21-288,1 24-112,-1 5 333,0 24 101,0-8 157,0 28 212,0-15-134,0-5 0,0 0-394,0 4-707,14 20 718,3-33-954,17 8 1446,-16-24 133,16-3 1089,-12-10 630,7-17 1679,5-10-484,-16-7 419,6-19-812,-14 19 226,3-30-2181,-8 35-379,0-12-869,-2 30-527,-2 2 139,2 6 1981,0 0 212,1 0 127,0 21-1809,4-16-428,5 50-403,0-34-54,0 10 0,-1 1-938,7 1 2206,7 8 1,-6-13 0,1-2 0</inkml:trace>
  <inkml:trace contextRef="#ctx0" brushRef="#br0" timeOffset="144378">23357 17701 24988,'29'-19'1453,"-22"-10"-4753,52 26 4044,-34-24-639,26 23 301,-15-25-103,-1 25 77,7-29-329,-23 22 394,17-23 655,-27 18-1697,5-13 139,-8 13-597,-26-6-612,15 7-783,-33 3 1853,34 1-2191,-54 3 2545,35 5 581,-12 9 0,0 3 829,3-5-431,7 21 0,4 4 594,5-5 452,0 32-3357,16-5 1552,0-13-3566,23 24-325,11-29 3528,13 4 1,4-16-1,-10-4 1</inkml:trace>
  <inkml:trace contextRef="#ctx0" brushRef="#br0" timeOffset="144646">23923 17482 25168,'-23'-20'-4709,"-12"3"4091,30 5-2540,-24-2 3584,27 9-1772,9 14 788,19 12 545,13 13-644,-12-10 1,0 1 553,7 8-218,-6-3 0,-1 0 1040,-1 5-1642,-1 10 1208,-6-7-739,-17-11 6,9 10-371,-11-21-487,-23 3 2078,-8-14-935,-27 0 1026,12-21-666,3 12 1,26-36 0,6 9-1</inkml:trace>
  <inkml:trace contextRef="#ctx0" brushRef="#br0" timeOffset="144845">24295 16978 24718,'23'-17'2543,"-2"3"-1580,-1 7 252,-2 4-950,-2 2-409,-1 1-85,1 18-1678,-1-13 1433,1 39-2024,-1-20 180,0 26-515,-2-6 1414,-4-9 1,-2 2-1211,2 20 913,-1-8 0,0 0 591,-2 5-12,-1-20 1,0 0-723,2 20 1895,-1-18 1,-2 5 0,-3-19 0</inkml:trace>
  <inkml:trace contextRef="#ctx0" brushRef="#br0" timeOffset="144978">24330 17315 25798,'0'-18'-6566,"0"1"3988,19 3 4491,-14 1-2760,44 2 1534,-24 4-710,29 2 144,-10 3 1,2 1 0,0 1-1</inkml:trace>
  <inkml:trace contextRef="#ctx0" brushRef="#br0" timeOffset="145229">25135 17335 26068,'-18'-11'-4194,"8"2"1783,3 0 566,26-3 4120,-15 5-1561,43-1 1,12 3-889,-8 2-424,-4 1 0,10 1 0,-7-1-53,-11 1 0,-3 2 806,12 7 1,-1 0-1,18-4 1,-4 11-1</inkml:trace>
  <inkml:trace contextRef="#ctx0" brushRef="#br0" timeOffset="145480">25552 17167 26338,'-22'-20'-5696,"3"0"3776,10 2-127,2 3 884,7 0 1288,0 5 42,21 0 1968,9 6-1796,11 2 1270,1 20-892,5 7 482,-12 12-434,8 1-595,-18-5-350,-12 1-2997,6 4-118,-16 20 781,6-13 836,-16-5 1,-9 0-8,-26 7 1964,16-16 1,-3-2 0,-4-8 0,-2-2-1,-18 19 1</inkml:trace>
  <inkml:trace contextRef="#ctx0" brushRef="#br0" timeOffset="146378">26868 17195 23819,'-17'-23'-6149,"12"1"3525,-28-2 2992,29 1-1201,-29 0 1278,28 2-1194,-33 3 1320,22 4-2093,-18 4 2831,11 5 287,-10 2-666,11 3 1001,-9 21-362,22 6-917,-1 25-1295,10-11 298,20-1-1342,-15-15-84,42-4 1056,-25-9-240,42 5 47,-24-14 1282,-7 3 1,0-2 670,3-20 2042,13-5 112,-24-18-1467,-6-2-1762,-12 4-218,-24 16-915,1 33 1595,-4 10-405,8 27-1839,2-5-39,8 7 859,-8 4 482,10 1 117,0 1 569,0-3-2143,0-2 669,0-18 0,0 0 112,0 12-1393,0 21 1128,0-38 1613,-20 3 1,15-20 0,-15-4 0</inkml:trace>
  <inkml:trace contextRef="#ctx0" brushRef="#br0" timeOffset="146678">27052 17423 23369,'45'-8'721,"-12"3"0,0 0-296,18-10-80,-6 4 1,0 0-51,9-3-157,-19 3 0,0 0 172,12-6-20,-2-2 435,-6-2-549,5-13-300,-15 4-411,-1-27-553,-20 20-512,-4-13-302,-4 15-200,-26 2-300,19 3 1377,-24 14 0,-4 2 223,10-4 465,-11 7 1,-2 8 858,4 16 1353,-19 17 38,35 11-1110,-11 9 482,27 15-1173,-6-15-1227,20-8 0,2 0-1149,-8 4 202,29-12 0,5-2 1713,-8-1 1,4-13-1,2-3 1,7 0-1</inkml:trace>
  <inkml:trace contextRef="#ctx0" brushRef="#br0" timeOffset="146995">27918 17136 24718,'-20'10'2506,"4"7"-3477,16 15-2673,0 3 1512,15-8 21,-11 10 768,26-11 668,-27 6-1948,20-11 451,-13-11 757,11-16 3608,-7-21-655,10-28-17,-11 5-352,8-7-201,-5 17 433,-1 4-526,1 1 514,3 1-2472,-5 16 1384,7-3 405,-11 19 457,8 11-1554,-7 19-1705,3 8-350,-4 8 79,-1-7-575,2 3 2471,0 0 1,2-1 0,1 0-1</inkml:trace>
  <inkml:trace contextRef="#ctx0" brushRef="#br0" timeOffset="147414">28807 17076 25258,'-32'-27'-5548,"-14"2"4862,40 6-1860,-53 9 3828,37 5-546,-29 5 282,26 23-271,13-4-1218,-10 24 1225,18-8-1293,-9 3 1298,13 1-2385,0 1 246,24-4-926,-18-2 1044,25-13 1,5-4 672,-7 2 247,12-3 1,3-4 1122,1-10 78,13 6 465,-19-33 601,-4 5 574,-4-28-1673,-13 16 0,-2-2-392,3-24-138,-9 1 1,-2-3-410,-6 22 0,-1-1 135,1-7 0,-1-4 1,-4 3-497,-6 4 0,-1 0 173,8-4 0,3-3 0,-5 4-830,-13 7 1,1 1 371,13-8 0,2 1 144,-5 8 1,-2 4-134,0-3 286,6-5 317,-6 61 1175,8 1-1001,0 14 0,0 5 83,0 18-179,7-16 1,0 4-523,-5 8 0,0 1 317,4-13 1,2 2-368,-4 4 0,-1 4 0,-1-4 24,-1-6 1,1-1 433,6 24 0,2-2 1,1 2-1,-2-25 0,1-1 1</inkml:trace>
  <inkml:trace contextRef="#ctx0" brushRef="#br0" timeOffset="147728">29065 17287 25888,'7'0'270,"4"-9"-17,11 7 305,0-8 560,25 4-854,-14 5-487,29-10 366,-26 8 105,12-4 47,-6-4 35,-11 2 49,13-14-734,-24 4 22,0-18-369,-14 10-818,-4-9-115,-2 8-257,-21 0-184,15 2-589,-33-6 797,21 10 160,-15-3 1043,16 37 1939,5 30-1212,12 7-852,11-6 0,1 0-287,-7 3 55,23-7 1,2-2-369,-8 4 1412,3-15 1,1-3 0,4 3 0,1-2-1</inkml:trace>
  <inkml:trace contextRef="#ctx0" brushRef="#br0" timeOffset="148044">29908 17006 26877,'0'-36'-5666,"0"2"3358,0-8 1603,0 21 157,0 17 122,0 35 274,0 1 0,0 3-166,0 28-488,6-17 1,2 0 546,6 12-8,-6-22 1,1 1-288,12 24-100,-10-18 157,8 11-256,-9-34 142,0-2 214,-7-15 551,5-3 1976,-1-23-1190,9-18 459,0-14-868,-5 21 1,1-1 777,9-26-715,1 0 1,1-2-138,-8 23 1,0 0-275,8-22 1,1 4-1749,1 5 968,1 9-23,-2 9-1168,10 9 2204,-9 13 1,6 7 0,-9 6 0</inkml:trace>
  <inkml:trace contextRef="#ctx0" brushRef="#br0" timeOffset="148154">30803 17343 27057,'16'10'-9433,"-2"-5"9528,-3-2 0,-2-3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3:53:46.156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5097 1812 25708,'-23'-16'-4683,"-14"0"4533,32 3-3101,-41-1 4676,-5 1-872,-4 5-167,9 4 0,0 2 313,-5 2-594,17 9 1,-1 1 1689,-10-5-812,2 34 1259,-2-11-1274,20 9-833,2 1-536,21-12-837,21 0-790,-14-1 940,31-6 0,8-1 134,-4 12 441,18-6 1,3-1-53,-29-9 0,-1 0 388,20 8 0,-2-1-67,2 1 501,-16-1 1,-5 1 345,-10-1-914,0 22-1831,-47-20 885,-16 22 549,-13-19 1001,24-8 0,1-1 0,-16 1 0,-1-2 1</inkml:trace>
  <inkml:trace contextRef="#ctx0" brushRef="#br0" timeOffset="216">4650 1418 24449,'0'-33'-5846,"0"3"3807,0 7 1155,0 5 785,0 6 573,-14 6 159,10 17-383,-10 25-1028,14 10 655,10-14 0,1 2-485,-6 30 372,15-28 1,2 2-81,-6 23 1,0 4-30,4-16 1,3 3-1176,-3 8 0,2 6 1,-3-5-213,1-2 0,-1-1 1564,-2-7 0,1 3 0,-2-3 0,3 7 0,-1-2 0,1 2 0,0 0 0</inkml:trace>
  <inkml:trace contextRef="#ctx0" brushRef="#br0" timeOffset="688">5737 1946 25618,'0'-5'-6116,"12"22"3343,-9 2 1316,10 23 122,-1 17 700,0-10 344,0-4 1,0 0-135,-1 8-640,-2-19 0,-2-1 635,-2 7 320,7-5-82,-5-7 214,5 2-612,-6-13-726,12-3 1694,-9-11 914,14-41 308,-8 8-1105,-3 0 0,0-4 285,3-5 0,-1 1 486,10-20-305,-4 11 1,-1 1 831,2 3-1004,9-2-500,-17 32 277,16 6 660,-14 27-2129,21 5 683,-15 13-1099,17 9-707,-11-15 174,-2-6 1,1-1 1673,8 2 0,18 6 1,-14-15-1</inkml:trace>
  <inkml:trace contextRef="#ctx0" brushRef="#br0" timeOffset="949">6950 2026 25348,'-49'0'684,"13"6"0,1 4 602,-12 16-1007,14-9 1,2 3-74,-9 22-757,3-5 180,9 0-52,4 14-331,12-14-449,32 12-1578,-14-26 33,55-5 1788,-30-12 708,31-6 61,-10 0 238,-16-6 1,0-5 1016,18-21-525,-15 5 0,-4-4 1745,-10-22-1642,-11 18 0,-3 1-1600,-11-4-1278,0-5-1159,-19 21 3089,-5 5 1,0 9-1,4 2 1</inkml:trace>
  <inkml:trace contextRef="#ctx0" brushRef="#br0" timeOffset="1166">7585 1900 24449,'-19'21'-727,"15"12"-2546,-32-30 4690,31 24-2927,-25-10 2765,28 6-2388,-10 3 876,12-7-1250,0 0-357,0-1-303,23 10-638,6-9 2873,1 7 1,16-11-1,-18-1 1</inkml:trace>
  <inkml:trace contextRef="#ctx0" brushRef="#br0" timeOffset="1604">7522 1464 24808,'-9'-5'-4027,"1"4"5557,0-4-2363,2 5 2183,2 15-2215,2 19 55,2 8-60,16 17-96,-15-19 1,2 0 422,15-6 1,1 1-414,-7 25 1,-4 2 525,4-24 1,1 1-863,3 25 0,0 1 151,-6-27 1,0 0-1205,7 26 1,1-1 2257,-4-25 0,-1-3 0,-2 12 1,-1-2-1,3 15 0</inkml:trace>
  <inkml:trace contextRef="#ctx0" brushRef="#br0" timeOffset="1768">7550 2104 24718,'0'-7'-6385,"0"0"3807,16 2 3344,0-1 462,22 3-1026,-8-2 0,6 1 0,-5 1 0</inkml:trace>
  <inkml:trace contextRef="#ctx0" brushRef="#br0" timeOffset="2052">8155 2239 22470,'14'18'-6418,"1"-1"4893,0-3 1100,2-6 1167,0 3-533,18-10 1014,-11 4-634,21-23 148,-21-9 1202,10-23-668,-18 6-445,-2-4-820,-11 14-8,-3 0-1164,-17 3-487,-11-5-778,5 13 981,-26-2 969,23 18 971,-15 2 370,18 25 550,12 9-699,11 12-256,19 4-1515,17 6-724,13-11 1787,-3-10 0,3-3 1,-14-12-1,1-2 1,13 2-1,0 0 1</inkml:trace>
  <inkml:trace contextRef="#ctx0" brushRef="#br0" timeOffset="2254">9495 1925 25888,'18'18'-6079,"12"-5"5960,11-13 1398,9 0-1338,-10 0-491,4 0-87,-1 0-110,-1 0 747,-2 0 0,-6 0 0,-1 0 0</inkml:trace>
  <inkml:trace contextRef="#ctx0" brushRef="#br0" timeOffset="2383">9692 2313 24089,'-23'27'436,"6"-2"-1031,34-4-2598,20-10 3210,11-2-906,16-9-371,-5 0 1372,-25-10 1,1-1-1,4 8 1,1 1-1,3-9 1,-1 1-1</inkml:trace>
  <inkml:trace contextRef="#ctx0" brushRef="#br0" timeOffset="2983">10753 1734 26158,'-16'-11'-4544,"-1"3"3789,8 4 679,0 21 123,9 17-782,7-2 1,3 2-5,0-2 0,0 1 126,9 15 0,0 0-1717,1 10 1751,-4-9 0,1-1-826,2 4-93,1 11-300,9-28 1078,-18-4-112,13-7 1020,-6-3-528,-1-6 401,0-6 816,10-4 1315,-5-26 439,22-23-630,-16-11-951,-8 22 1,0-3-358,0-2 1,-1 0 502,10-17-758,-9 16 0,-1 4 375,-3 11-323,3-7-943,-11 29 999,10 11-774,-6 13-1363,16 25 333,-10-10-1620,18 14-165,-12-21 2776,9 5 0,-7-14 0,1-2 0</inkml:trace>
  <inkml:trace contextRef="#ctx0" brushRef="#br0" timeOffset="3288">11902 2114 24539,'7'0'90,"1"11"-4799,1-9 4710,1 9-1632,3-11 2688,1 0-303,7-19-185,1 14-158,5-34-823,2 23 2621,1-19-1822,-2 6 1047,6-16-1664,-13 10-338,-1-25-48,-16 27-1028,-23-9 723,-13 11-852,-11 8 1486,12 11 0,-1 1-257,-6 4 489,-19 2 542,26 21 980,7 7-36,14 20-338,36-7-1410,-19 2-745,29-18 1,7-3-496,-8 7 605,3-10 0,6-4 945,-2-2 1,0-2 0,-8-5-1,0-1 1,13 3 0,0 0 0</inkml:trace>
  <inkml:trace contextRef="#ctx0" brushRef="#br0" timeOffset="3467">12820 1668 24629,'20'37'-7433,"13"7"5516,13-10 2123,7 4-180,-8-10-15,4-2-856,5-1-454,2-3-1489,4-2 3212,1-3 1,-1-9-1,0-2 1</inkml:trace>
  <inkml:trace contextRef="#ctx0" brushRef="#br0" timeOffset="3816">13813 1482 25888,'-33'0'90,"-15"19"1836,11 6-1911,7-2 0,2 2-330,-2 15-334,-13 8 324,25-29 158,-5 14-948,12-30 250,3 8-1373,-1-11 1623,3 0-62,-5 0 846,1-20-1912,-13-23 187,12-2 889,1 10 1,1 1-1737,6 0 3039,-1-11-1671,21 29 1145,7 0 224,28 39 1130,-8 9-1048,-9-4 0,0 3 265,9 17-396,-7-16 0,0-2-459,4 4-318,10 8-1879,-20-18-336,-3-3 926,-3-5 1935,-3-8 1,-1-2-1,-1-6 1</inkml:trace>
  <inkml:trace contextRef="#ctx0" brushRef="#br0" timeOffset="3950">14100 1340 25168,'0'-17'-6385,"-15"34"8143,11 1-2998,-25 35-352,18-15 0,1 1 1535,1-7 1,-1 1-1,-6 14 1,1-1 0,6-11-1,0 0 1</inkml:trace>
  <inkml:trace contextRef="#ctx0" brushRef="#br0" timeOffset="4533">15323 978 26338,'0'-19'-5666,"0"28"4826,0 23 1,0 8 307,0-4 0,0 3 257,0 22 1,0 1 61,0-19 0,0-1 72,-1 2 1,2 1-61,6-2 0,0 1-674,-6 14 0,2-1 768,10-16 0,0-1-128,-7 19 1,-1-3 62,9-3-240,1 6-252,-14-26-805,10-15 1043,-7-29 794,1-12 169,-3-34-370,-2 9 1,0-3-39,0 7 0,0-1 77,0-18 0,0-5-15,0 18 0,0-2 1,0 3 121,-1-7 1,2 0-15,3-1 0,2-4 0,-1 7-482,-4 12 0,2 3 354,8-14 0,3 5 702,-1 13-112,17 6 819,-4 24 390,8 34-1846,-8-8 1,0 3-223,-5 5 0,0 4-53,20 15 0,1-1-46,-16-16 0,-2 1-212,9 9 0,-1 0-325,-10-13 0,-1-2-1736,18 24-927,-1-7 110,8 4 3400,-13-21 1,5-2 0,-14-19 0</inkml:trace>
  <inkml:trace contextRef="#ctx0" brushRef="#br0" timeOffset="4716">16248 604 25618,'-14'-7'-3058,"-7"0"2979,2 25 1079,-12 4-1024,16 26 1,4 10-447,-2-22 1,0 2 203,0 17 1,1 7 0,3-4-54,4-10 1,1 1-260,0 5 0,1 4 0,0-5-159,2-6 0,2-1-572,7-1 0,4 4 1,-4-6-384,-6-7 1,4-3 1422,20 8 0,5-4 1,-6 3-1,27-5 0</inkml:trace>
  <inkml:trace contextRef="#ctx0" brushRef="#br0" timeOffset="4983">16912 1331 25528,'0'-17'-5576,"-18"2"4165,13 4-979,-29 4 4041,6 4-435,-7 3-282,2 24 0,1 6-279,-3 2-698,8 5 0,3 3 1133,2 0-323,10-1 612,5-3-2312,7-4-441,0-4-874,21-6 663,-16-4-370,61-9 2213,-39-3 105,5-15 1,1-3 1271,1 7-137,-6-41-395,-11 27-271,4-36-823,-18 22-928,8-16-2518,-33 23 3058,0-5 1,-4 21 0,10 0 0</inkml:trace>
  <inkml:trace contextRef="#ctx0" brushRef="#br0" timeOffset="5233">17447 818 25528,'0'-19'-5486,"-18"2"4498,13 5-878,-12 5 2865,17 28-1394,0 2 48,0 26 87,0-2-538,0-6 0,0 2 760,-1-10 0,2 1-68,4 26 1,3-2 269,-1-24 1,1 0-1392,7 17 0,-1-1 41,1 3-436,9 8-273,-21-28 201,14-5-591,-15-6 2247,5-4 1,-7-7 0,0-2 0</inkml:trace>
  <inkml:trace contextRef="#ctx0" brushRef="#br0" timeOffset="5382">17185 1148 23729,'18'-14'779,"-14"1"-3425,58 0 3834,-31 4-1012,14 4 0,4 1-627,7 1-60,-8 2 1,1 0-216,7 1 660,-22 8 1,-1 0-1,10-4 1,-3 11-1</inkml:trace>
  <inkml:trace contextRef="#ctx0" brushRef="#br0" timeOffset="5650">17987 1366 23279,'16'23'-6277,"14"8"4666,-6-11 1227,25 3 888,-16-16 639,31-2-255,-24-19 753,15 10-1605,-18-30 1911,-1 15 151,-3-19-888,2-11-602,-13 9-793,-10 5 0,-4 0-797,-4-7-1001,-22-11-288,14 23 820,-45 5 76,25 8 578,-27 8 1346,12 5 103,0 19 1298,-10 20-274,17 10-811,15-3 0,5 2-9,3 17-1080,5-7 0,8-1-222,10-20 1,3-2-725,-6 9 1,5-2-168,12-12 1,4-5-386,-4-1 0,0-1 178,3-3 0,3-3 1582,3-2 1,2-2 0,2-3 0,1-3 0,3 0-1,0-1 1</inkml:trace>
  <inkml:trace contextRef="#ctx0" brushRef="#br0" timeOffset="5916">19145 473 25348,'-14'-2'-309,"6"18"-1139,28 15-1760,-13 10 1997,17-16 0,0 0 432,-18 19 82,15-21 0,5 1 449,-8 14 1,1 0-777,5-11 0,2 1 117,8 20 0,-1-1-1179,9 2 1263,-8-12 1,1-2 326,6-2 627,8 1 1,-18-21-1,-3-3 1</inkml:trace>
  <inkml:trace contextRef="#ctx0" brushRef="#br0" timeOffset="6090">19987 548 25438,'10'0'1259,"-3"0"-899,1 15-4495,-2 14 1696,-2 12 1863,0 13 1,-5 4 311,-9-23 1,-4 2 165,4 13 0,0 6 0,-4-5-965,-8-10 1,-4-1-672,3 5 1,-2 5-1,1-5 1671,-1-5 1,0-2 0,-9 13 0,-1-1 0,8-17 0,1 0 0</inkml:trace>
  <inkml:trace contextRef="#ctx0" brushRef="#br0" timeOffset="6660">20690 841 26967,'0'-17'-6385,"0"1"4166,0-2 1065,0 6-1194,0 0-866,-13 8 3504,10 18 1,-20 7 0,9 17 0</inkml:trace>
  <inkml:trace contextRef="#ctx0" brushRef="#br0" timeOffset="6818">20745 1340 24808,'15'38'-7807,"-2"0"4945,15-4 2685,-4-3 401,17 8-54,-8-11 109,12 6 105,0-4-1619,-13-8 1366,15 10-1363,-29-16 1325,0 11 1,-37-11-1,-8 6 1</inkml:trace>
  <inkml:trace contextRef="#ctx0" brushRef="#br0" timeOffset="8083">5548 4606 24269,'0'-22'-5216,"0"1"3177,0 0 1694,0-1-293,-17 0 50,12 0 136,-25 3 891,27 2-2398,-25 4 2579,2 0 96,-2 7 394,-24 43 751,31-6-1300,0 13 1,3 5 515,5 9-1190,7-19 1,2-1 711,1 19-1322,3-5 97,23-3-1279,-17-7-129,39-5 1301,-39-5-295,38 2 959,-23-11-294,5 6 151,-1-18 422,-23 2-263,9-7 227,-11-1-1161,0 0-386,-20 2 1847,-6-1 9,1 2 0,-23-4 1,13-1-1</inkml:trace>
  <inkml:trace contextRef="#ctx0" brushRef="#br0" timeOffset="8303">5405 4168 23459,'0'45'-6385,"0"3"4346,0-1 975,0 11 515,0 7 336,0-28 1,0 3 59,0 21 1,0 2 38,0-15 0,0 3-259,-1-2 1,0 7 0,1 0 0,2-6-165,6 6 1,0-1 509,-3-7 0,-2 6 0,1 0 1,1-7-1,5 0 0,-1-3 0,-2 13 1,-1 0-1</inkml:trace>
  <inkml:trace contextRef="#ctx0" brushRef="#br0" timeOffset="9116">6243 4576 22470,'0'42'-5576,"0"-6"3537,0 9 975,0-2 425,0 6 304,0 6 183,0-4 0,0 2-76,0 13-526,0-9 1,0-2 843,0-16 180,13 10-584,-10-31-120,18-2 854,-13-13 473,10-27 318,0 2 12,3-26-823,-5 12 0,-1-1-17,-2 6 1,-1-1 266,5-13 0,0 0-132,-5 11 1,0 1-345,0 1 0,-1 1-212,10-26-314,1-3-173,-4 24 826,11 5 414,-9 25 899,15 35-2185,-11-4 22,7 28-649,-6-9 109,0 6-143,1 4-288,0 0-1562,1 0-708,2-3 2261,-7-19 1,1-1 1545,15 12 1,-13-19 0,1-2 0,13 0 0</inkml:trace>
  <inkml:trace contextRef="#ctx0" brushRef="#br0" timeOffset="9350">7318 4797 23819,'-40'0'630,"-12"19"1152,17-15-1294,6 22 1,2 2-1184,-3-6 696,3 28-889,7-25 474,17 1-894,-7-7 677,31-5-1197,4-8 733,22-26 1882,-1-10-761,-20-11-65,-8 10 1,-4 0-788,-11-7-570,9-26-201,-12 33 1314,-20-6 0,16 19 0,-16 1 0</inkml:trace>
  <inkml:trace contextRef="#ctx0" brushRef="#br0" timeOffset="9768">7947 4024 24629,'0'-13'-6386,"0"3"4617,0 2 1245,-17 4 1793,12 21-1161,-12 18 189,17 13-551,0-5 1,0 3-1434,0 20 1632,7-6 1,1 1-38,-6-23 1,0 0-812,5 10 1,4 5-1,-2-5-354,-4-11 0,1-1 1094,4 28 0,0-4 0,0-12 0,-3 9 0</inkml:trace>
  <inkml:trace contextRef="#ctx0" brushRef="#br0" timeOffset="9916">7787 4614 22920,'20'-13'1425,"-14"0"-4478,35 6 3289,-15 2-570,13 5 319,0 0 1,-5 0 0,4 0 0</inkml:trace>
  <inkml:trace contextRef="#ctx0" brushRef="#br0" timeOffset="10182">8620 4731 22560,'13'14'-5912,"1"-4"4799,-1-10 2982,4 0-568,10 0-644,-3-15 388,18-10-265,-16-7-788,9-17 1373,-21 18-665,-1-10-1452,-11 14-595,-2 1-250,-28 3 359,-13 5-47,-14 8 1269,16 5 0,2 4 449,-10 19 287,11-4 1,3 4 890,9 25-1244,6 0 1,9 1-884,34 7-1446,-1-2 0,7-3 1934,1-23 1,4-5 0,11 7 0,0-2 0,-8-11 0,0 1 0</inkml:trace>
  <inkml:trace contextRef="#ctx0" brushRef="#br0" timeOffset="10418">9600 4463 23009,'32'-12'2865,"25"8"-3532,-30-8 1413,32 0-1159,-8 9 394,-11-9 0,1 1 0,22 8 0,-21-3 1,-1 0-1</inkml:trace>
  <inkml:trace contextRef="#ctx0" brushRef="#br0" timeOffset="10699">10040 4063 24629,'-9'-13'-7497,"0"2"5792,3 3 803,0 2 1155,3 2-792,3 2-329,23 1 2664,12 0-1869,-2 7 0,3 2 1531,24 10-271,4-1 41,-20 14-836,-3-16 822,-5 17-388,-5-5-2339,-6 4-575,-12 5-2059,-6 29 1436,-7-8 2595,-11-17 0,-1 0 0,6 25 0,-5-31 0,-1 0 0</inkml:trace>
  <inkml:trace contextRef="#ctx0" brushRef="#br0" timeOffset="11546">11143 4143 24089,'-12'-14'-6510,"-1"2"4684,3 3 1055,0 2 744,1 2 19,1 2 473,3 1-90,3 16-1555,1 7 1797,1 15-6,18 3-1241,-13-9 246,28-12 606,-17-10-208,3-24 856,7 12 703,-9-50-1058,5 27 852,-2-33-132,-10 19-437,-1 0-1002,-5 0-288,0 4-958,-3 2-518,0 7-585,-1-1 2211,0 11 0,0 4 1,0 9-1</inkml:trace>
  <inkml:trace contextRef="#ctx0" brushRef="#br0" timeOffset="12167">10965 4845 23279,'23'-14'2269,"10"11"-2222,-29-29-3107,32 15 4405,-17-20-2213,21 1 1080,-16 1 1,0-2-294,-5 8 0,1-3-65,0-6 0,2-5 1,-2 3-292,-2 1 0,-1 1-69,4-12 1,-2-3 740,-5 3 1,-2 1-1165,-5 13 1,-1 0 646,1-20 0,-3 3-991,-3-1 698,-8 16 0,-3 2-960,-9 3 132,-2-1 189,-8 21 1385,26 3-1297,-24 7 2275,11 0-115,1 23 488,-8 14 191,13 14-914,-2 13 12,6-2-1073,4-26 1,4 2 528,8 23 1,2 1-1051,-10-11 1,1 0 181,11-6 1,4 2-1,0 0-42,-4 2 0,-1-1 0,2-1-277,10 7 0,4 1 603,-4 1 1,1 4 0,-1-5-174,-3-7 1,1-2 146,6 11 1,1-2 243,-10-18 1,-1-4 56,-2 0 1,0-2-50,13 23-362,1 8-28,-14-21-995,0 12 909,-13-30 276,-4 1 109,-26-12 2983,-13-5-1206,2-1 1,-3-3-408,6-8 0,1 0-106,-4 8 1,1-4 1121,-14-32-1200,2 18-483,21-6 0,3-2-658,-1-8-2308,-1-27-103,26 24 886,31-14 932,-7 21 1,4 0 324,6 6 1,3-1 598,4-9 0,0-1 0,-8 8 0,-1 1 1,2-2-1,-1 0 0</inkml:trace>
  <inkml:trace contextRef="#ctx0" brushRef="#br0" timeOffset="12382">12020 4055 23279,'-17'-6'-2508,"4"17"3778,13 10-4131,18 42 287,-14-15 1782,12-7 0,-1-2-665,-11-1 555,20 9-1596,-21-22 787,8-5 1130,-5-4 1,-5-8-1,5-3 1</inkml:trace>
  <inkml:trace contextRef="#ctx0" brushRef="#br0" timeOffset="12508">11927 3758 22830,'-5'-20'-8133,"4"0"8468,-3 11 1,22 22 0,5 12-1</inkml:trace>
  <inkml:trace contextRef="#ctx0" brushRef="#br0" timeOffset="13066">12713 4741 22560,'11'-41'-4153,"1"-4"3688,0 8 0,0-2 125,-4 6 0,1-2 158,2-9 0,0-6 0,-1 3 24,-2 0 0,-2-1-67,3-17 0,-1 0 59,-4 15 0,-3 1-516,0-1 0,0 0 486,-1-2 1,0 0 59,1 1 0,-2-1-40,-7 1 1,-1 0-145,8 1 0,-2 0 85,-16-14 1,-1 1-106,17 20 1,0 0-5,-15-17 1,-4 6-352,5 10-51,-4 2 238,-4 33 1559,12 36 20,-2 3 95,-2 34-136,15-3-732,-2-8 0,0 2 117,3-11 1,2 2-250,6 5 1,3 5-1,-1-5 73,-8-3 1,4-3-989,19 14 1,4 0-2,-9-5 1,1-3 31,5-12 1,3-1 444,-4 1 0,0 3 1,-1-4-3,-2-7 0,1-2 137,14 16 1,1-3 408,6-4-245,1-15 1,1-5 900,0-7 130,-3-26 1,-2-9 1349,-5-8-1686,-10-16 1,-4-6 369,-3-10-694,-8 3 1,-2-1-97,-6 22 0,-1 2-234,2-14 1,-4 2-334,-11 16 1,-1 2-1876,7-28 829,-15 33 0,-3 1 132,-1-25-135,-1 20 1124,-10 6 516,16 42 1368,-9 29-202,11 14-853,12-21 0,3 1-292,3-5 0,0-1-365,-1 3 1,2 0 131,11 1 1,6 0-384,5 14 0,4-2-104,5-12 0,4-1-1036,0-1 0,4 2 1,-2-4 188,0-6 1,2-3 1271,13 4 1,1-3 0,-15-11 0,0-3 0,-1-3 0,1 1-1</inkml:trace>
  <inkml:trace contextRef="#ctx0" brushRef="#br0" timeOffset="13288">14355 3031 24898,'-35'47'-725,"11"-11"0,0 2-131,-8 20 573,16-19 0,1 6 0,2-3-288,5 1 0,2 2 199,1 9 0,0 6 0,1-5-272,3-3 0,2 0-462,2 5 0,2 4 0,4-6 782,8-6 1,3-2 0,2 13-1,3-2 1,5-19 0,-1-1 0</inkml:trace>
  <inkml:trace contextRef="#ctx0" brushRef="#br0" timeOffset="13849">15883 3621 23369,'-29'0'540,"1"0"-540,-4 19 850,1-14-457,4 20 0,-1 6-859,-13-4 483,5 12 0,2 4-533,-1 8 219,12 1 1,5 2-665,5 1 264,16-7 1,9-3-1762,29-9 1378,-5-14 1,4-3 730,-6-11 0,2-3 123,14 2 1,-1-5 445,8-21 353,-5 1 0,-2-5 1011,-5-20-1182,-9 6 0,-6-1 1083,-16-3-1613,-6 2 1,-2-2-721,-6-10 117,1 14 0,-2 0-881,-24-19-1211,19-7 1603,-16 32 0,-4-2 622,10-15 1,1-1-231,-6 13 0,0 0 326,1-19 1,1 2-502,-11-1 491,10-9 788,2 40 539,12 24 1992,6 61-2259,17 1-405,-7 2 1,0 1-1,0-27 1,1 1-147,6 4 1,2 5 0,-3-4-63,-5-3 0,1-3 29,15 13 0,1-2-565,-12-16 1,0-2-1274,1-1 0,0-1 74,16 26 1820,-1-5 1,-1-9 0,-1-3-1</inkml:trace>
  <inkml:trace contextRef="#ctx0" brushRef="#br0" timeOffset="14033">15675 3367 22650,'21'-16'967,"-15"7"-604,27 1 1,8 5-1876,-3 0 1436,3 2 0,4 0 0,14 1 1,4 0-1</inkml:trace>
  <inkml:trace contextRef="#ctx0" brushRef="#br0" timeOffset="14432">16777 3564 23549,'-24'9'3295,"-19"0"-3165,24 1 190,-22 1-160,12 4 13,-16 13-244,12-2-67,9-2 0,1 2-58,1 6-945,5 22-239,12-26-348,5 8-280,24-11-203,-18-9-460,38 2 1761,-18-13 684,21-2 526,-10-22 1337,13-6 716,-27-21-1271,9 2 297,-24 3-298,-2 33-541,-6 21-1714,0 20-203,17 21-1562,-13-22 1544,20-4 1,4-3 599,-5-8-829,31 14 1091,-20-28-43,3 8 964,1-11-51,18-24 168,-12 3 0,-16 0 0,-2-2 0,9-12 0</inkml:trace>
  <inkml:trace contextRef="#ctx0" brushRef="#br0" timeOffset="14632">17245 3094 24988,'-13'-40'-8334,"10"8"7947,-9 3-1204,2 16 1196,8 23 1040,11 50-1056,-5-1 241,11-3 0,3 1-1935,4 6 2037,-8-20 1,2-2-457,16 14 755,-6-4-1112,1-2-322,-5-17 0,2-1 116,11 13 28,-4-10 1,2-2 1299,7-1 1,12 5 0,-14-17-1</inkml:trace>
  <inkml:trace contextRef="#ctx0" brushRef="#br0" timeOffset="14748">18110 3370 20401,'-28'-22'-2794,"6"0"1</inkml:trace>
  <inkml:trace contextRef="#ctx0" brushRef="#br0" timeOffset="15083">16873 3621 23099,'42'-15'2711,"4"12"-3105,2-26 500,12 26-570,-25-11 0,0 0-193,4 12 0,0 0 673,2-12 1,0-1 0,0 9-1,-1 1 1,1-6 0,0-1 0</inkml:trace>
  <inkml:trace contextRef="#ctx0" brushRef="#br0" timeOffset="15415">17883 3371 23639,'-28'14'2828,"-11"-10"-3018,35 26-2548,-23-9 3269,24 8-2288,-9 2 1290,12-10-658,0 0-472,0-2-481,26 2 477,-20-9 933,42 0-18,-19-9 1987,30-18 48,-27-9 638,14-21-50,-34 8-1105,4-10-433,-8 22 759,-8-8-2343,17 45 187,5 8-407,-1 7 1,2 2-1489,14 17 275,1-4 854,-7-17-277,-3-12 2134,2 4 0,-2-15 0,0 6 0</inkml:trace>
  <inkml:trace contextRef="#ctx0" brushRef="#br0" timeOffset="15632">18378 2578 24898,'20'-33'-513,"-15"6"-1830,41 8 5736,-12 9-1940,14 7-1288,-13 21 0,-2 5-1299,8 10 536,-13 1 1,-2 4-375,-8-8 0,-2 0 154,-1 3 0,0 1 324,-2 3 1,-1 3-959,-1 21 1,-3 3 214,-1-15 1,-4 4 63,-6 6 0,-4 7 0,-3-5-62,-1-3 1,-4-1 502,-2-6 1,-3 3-1,-1-3 885,-7 6 1,-2-3 0,7-16 0,-2 1 0,0-1 0,-1 1-1,0 0 1,-1 0 0</inkml:trace>
  <inkml:trace contextRef="#ctx0" brushRef="#br0" timeOffset="16533">14880 3389 24539,'0'-12'-6296,"-26"0"6094,-8 4 1074,-15 2-175,-2 5 75,10 18 641,-5-12-962,10 22 1,0 5-321,-15-3 811,11 12 1,6 5-486,9 2-602,11-16 0,4 1-615,10 10-878,25-1-989,2-4 1514,11-13 0,6-2 658,-13-6 0,1-1-88,28 8 1,0-3 439,-23-11 0,-1 0 228,20 3 0,-1-1 354,-1-1 125,-18-3 1,-3-1 596,-12-1-961,0 4-703,-40-5 194,-14 3 296,-10-5 112,-9 1 0,9-3 1,-3-1-1</inkml:trace>
  <inkml:trace contextRef="#ctx0" brushRef="#br0" timeOffset="16732">14608 3168 23999,'21'-17'857,"-5"3"-301,-16 5-3405,0 4 1500,14 23-108,-10 2 682,9 11 0,2 5-423,-3 20 175,4 6 0,2 4-76,-7-20 1,0 1 400,-1-3 1,1 3 0,-1-2 110,3 10 1,0-2-493,0 5 1,1 1 35,1 3 1,1 1 1060,-1 2 1,0-1 0,-4-19-1,1 0 1,-1 1 0,0-1 0,0 0-1,1 1 1</inkml:trace>
  <inkml:trace contextRef="#ctx0" brushRef="#br0" timeOffset="17467">5972 7431 24629,'-32'-11'-989,"-4"5"1,0 1 1017,5 1 23,-4 2 1,-2 1 224,-7 1-16,1 20 519,1-15-423,17 24 1,1 4-733,-11-6 536,16 12 0,5 4-888,3 4 18,22-8 0,7 0-1446,11 8 1644,4-19 0,10 1 1,-4-4-332,-6-5 1,0-3 387,8 3 0,4 1 0,-5-5 404,14 3-53,-19-7 1,-4-1 492,-10-1 132,-2 4 113,-19-5-3668,-57 4 3294,23-7 1,-7-2-1,-1-2 1,-2-2 0</inkml:trace>
  <inkml:trace contextRef="#ctx0" brushRef="#br0" timeOffset="17683">5678 7003 24808,'8'-3'3300,"-5"22"-8805,11 20 1708,-5 13 2916,-2-19 0,0 0-275,6 28 680,-7-28 0,-1 1 251,0 4 0,0 0-694,0 1 1,-1 1-344,1 2 0,-1 1 1263,1-1 1,0 3 155,1-2 0,0 3 1,0-1-301,1 5 1,2 3-922,2 5 1,2 4-1,-1-5 1038,1-5 1,1-2-1,-1-8 1,1 2-1,0-3 1,3-1-1,0 1 1</inkml:trace>
  <inkml:trace contextRef="#ctx0" brushRef="#br0" timeOffset="18020">7153 7641 24718,'-46'0'90,"-3"0"-90,-1 16 1141,-1-12-1142,1 25 385,5-26-452,-4 28 240,21-9 50,4 14-692,37-7-1745,18-13 646,26-8 1050,-7-8 257,-1 0 120,-4-19 461,-25 2-493,20-5 139,-29-2 467,5 15 1,-9-4 0,-7 7 0</inkml:trace>
  <inkml:trace contextRef="#ctx0" brushRef="#br0" timeOffset="18468">6805 7410 24449,'-9'-13'-7071,"-6"1"6133,8 4 670,-2 2 481,6 29-111,23-3-379,-14 26-170,12-13 0,4 1-1398,6 23 1546,-16-17 1,1 3-103,9 4 0,-1 0 66,-10-12 0,0 2-243,7 22 0,-1-1-212,3 4 547,-10-18 0,-1-3 406,-3-5-257,6 5-351,-6-30 372,-3-26 310,-1-19 0,0-8 31,-1 6 1,0-2 98,0-19 0,2 0-100,-1 18 0,0 1 55,2-1 1,-1 1-49,2 1 1,-1 1 436,7-30 206,1 11-768,-2 11 1047,10 5-252,-7 20 343,16 4 782,-12 15-679,10 18-1231,-6-13 708,2 42-1885,0-23 673,2 26-1236,-1-7-96,1 1-419,-6-13 1,-1 1-1374,13 13 3428,-4-12 1,2-3 0,9-10 0,13 1 0</inkml:trace>
  <inkml:trace contextRef="#ctx0" brushRef="#br0" timeOffset="18733">7918 7403 24359,'-42'20'3012,"19"0"-3572,-18 22 53,35-3-275,-14-6 0,0 1 220,16 19-59,-6-8 0,1-1-98,9 4-877,17 13-1146,17-40 2246,5-9 1,3-6 553,-10-13 1,0-6 740,18-3 1,-3-5 329,-3-25-686,-12 9 0,-5-2 303,-7-7-46,-1-17 131,-19 23-2222,0 2-873,-21 11 1,-4 2-1433,14-3 3356,-25 9 0,2 5 0,27 9 0,-17 5 0</inkml:trace>
  <inkml:trace contextRef="#ctx0" brushRef="#br0" timeOffset="19000">8730 7191 24089,'-41'18'2851,"0"5"-2471,19 12-2308,-9 2 1443,28 12-1573,-11-12 1282,14 30-624,28-33-1087,14 16-510,14-28 1732,-14-12 0,-1-2 619,11-3 748,-18-12 1,0-3 0,11 6 0,-2-13-1</inkml:trace>
  <inkml:trace contextRef="#ctx0" brushRef="#br0" timeOffset="19202">8985 6631 25078,'-19'-35'-7387,"14"5"5100,-28 6 2452,30 7-626,-18 5 1089,19 24-535,-5 25 71,25 14-1247,-6-1 0,1 3 1085,-3-16 1,3 0-202,11 14 0,0 2-321,-14-13 1,1-2 385,12 0 0,0-1-444,-7-1 0,-1 2-677,7 11 0,1 0-32,-8-14 0,0 1 1274,9 17 0,-1-1 1,2 1-1,-10-21 1,-1 0-1</inkml:trace>
  <inkml:trace contextRef="#ctx0" brushRef="#br0" timeOffset="19616">8430 6901 23639,'-19'16'381,"-9"-12"265,25 29-3768,-21-17 4134,22 18-2743,-9-3 1124,11 5-539,0 4-450,0 5-73,21 4-898,0 1 2075,-1-24 0,4 1-1179,7 10 0,1 0 1107,-7-8 0,1 0 444,8 6 0,0 0 1,10 10-1,-1-1 0</inkml:trace>
  <inkml:trace contextRef="#ctx0" brushRef="#br0" timeOffset="19932">8185 7137 23729,'-12'-3'-1611,"1"0"1034,6-1-946,2 1 399,2-5-188,19 2 3077,-13-5-1993,43 0 650,-17-5 178,1 7 0,3 1-525,-4-3 0,1 0-68,6 0 1,0 0 290,4-1 0,0-1 0,2 2 1,0-1-1,1 1 0,0-1 1</inkml:trace>
  <inkml:trace contextRef="#ctx0" brushRef="#br0" timeOffset="20306">9342 7139 23909,'8'1'-727,"12"-32"-283,-6 23 916,1-24 0,-2-3-951,-1 13 825,-4-10 0,-3-2-776,-2 1 429,0-23-838,-25 25-77,17-7 846,-25 24 1,-4 4 797,4-2 146,-11 3 1,-3 6 498,-5 22 304,10-5 1,1 3 1009,-1 26-774,-2 9 311,28-8-784,7 7-1662,6 3 60,21-12 0,6 1-781,-10-9 1,4-1-336,14 3 0,8 1 1,-2-4 1611,-2-4 0,0-3 0,17 7 0,2-4 0,-15-13 0,0 0 0</inkml:trace>
  <inkml:trace contextRef="#ctx0" brushRef="#br0" timeOffset="20632">10365 7055 23909,'-2'-14'-7326,"1"0"4901,1 1 1670,0-2 302,26-2 2839,10 3-978,14-1-1085,5 6-1727,-10-1 1944,4 3 1,1 0 0,-1 1-1</inkml:trace>
  <inkml:trace contextRef="#ctx0" brushRef="#br0" timeOffset="20882">10683 6594 25168,'-28'-11'-2795,"3"1"2618,-1 1 7,15 4-408,19 0 2071,52 34-2054,-1-21 514,-7 23 1,-1 3-1023,2-11 881,-20 2 0,-3 4-612,2 26-570,-13-8-390,-10 0 1,-8 2-366,-12-16 0,-2-1 2149,2 15 0,-2 0 1,-10-10-1,-3-3 1,4 3-1,1-1 0</inkml:trace>
  <inkml:trace contextRef="#ctx0" brushRef="#br0" timeOffset="21299">11927 6640 24449,'-23'-31'-7275,"-7"-3"5313,9 11 869,-12 2 1403,19 14 68,-7 28 946,14-15-159,-3 41-2378,8-12 1626,1 13-530,10-15 0,2-1-439,-6 7 7,12-8 0,2 0-355,0 2-1122,12 23-196,-13-31 1568,-7 13-91,-11-25-1040,0 6 511,0-10 1802,0 4 0,-16-7 0,-3 1 0</inkml:trace>
  <inkml:trace contextRef="#ctx0" brushRef="#br0" timeOffset="21670">12657 6540 24988,'-51'0'630,"7"0"-720,-8 16 1225,10-12-697,12 16 1,1 3-534,-13-1 187,10 7 0,4 3-531,8 5-225,0 11-135,20-1-797,0-15-658,47 13 137,-15-29 1633,13-7 0,2-3-417,4-4 1151,-3-19 1,-3-6 992,-2-1-665,-10-11 1,-5-4 896,-16 1-238,-2-26-678,-10 27-1356,-20-16-1275,15 29-234,-15-3-115,8 20 1143,9 22 480,13-10 686,-4 39-2343,51-13 1903,-36 9-526,30-12 1387,-8-3 1,-9-21 0,9 10-1</inkml:trace>
  <inkml:trace contextRef="#ctx0" brushRef="#br0" timeOffset="21883">13198 6436 23549,'9'0'180,"1"0"360,1 18-4163,13 5 2048,-2 12 427,22 10 598,-13-18 514,23 10-1151,-21-24 454,7 0 239,-11-13 2485,-4 0-542,2-18 861,4-13-1176,-9-10-1697,-8 6 1,-2 0-477,-5-12 889,-3 6 1,-1 0-1,-3-8 1,0-13-1</inkml:trace>
  <inkml:trace contextRef="#ctx0" brushRef="#br0" timeOffset="22149">13940 6353 22380,'37'34'-4770,"-1"-3"3228,-2-7 1350,-2-5 352,9-9 729,-13-3-40,12-22 984,-21 11-1012,7-49 5,-16 27-411,-4-11 1,-2-4-569,-2 1-174,-2-16-783,-24 9-633,-4 13-675,-27-3 983,14 25 1454,-7 5 842,31 33 84,-14-2 740,29 25-1581,-9-8 855,11 2-3273,22 20-488,20-21 2734,-16-14 1,2-4 0,5-13 0,2-5 0,19 5 0</inkml:trace>
  <inkml:trace contextRef="#ctx0" brushRef="#br0" timeOffset="22399">14807 5470 25528,'-25'19'560,"4"1"-692,5 38-1999,8-15 1234,4 2 1,3 1-534,1 13 730,10-5 1,1 0-1048,-5 8-248,23-14 1,4-3-1070,-8 1 2791,11-14 1,3-4 0,-2-6 0,12 3 0</inkml:trace>
  <inkml:trace contextRef="#ctx0" brushRef="#br0" timeOffset="22616">15407 5520 25078,'12'-20'-672,"1"3"626,1 5 1296,10 5 183,-3 5-984,17 17-1161,-13-11 490,6 38-1584,-10-19 759,-5 25-898,-3-4 839,-9-9 1,-2 2-1167,2 23 881,-11-7 1,-5 1 272,-2-20 0,-4 0 1084,-9 25 0,-4-1 0,5-23 0,-1-1 1,0 11-1,-1-1 0</inkml:trace>
  <inkml:trace contextRef="#ctx0" brushRef="#br0" timeOffset="328127">21857 525 22380,'0'-24'-5666,"0"5"3987,0 2 885,0 5 425,-19 1 900,15 3-1506,-15 1 1639,19 3-2260,0 0 1506,-11 3 2422,8-1-1444,-8 18 758,11 35-2049,0 5 738,0 7 0,0 3-782,-1-21 0,2 1 400,3-3 0,1 3 0,-1-1 125,-2 11 1,0-1-860,4 5 0,1 0 619,1 1 0,0 4-313,-1-4 0,0 4 1,2-3 352,1-14 1,0-3-1,2 5 22,0 7 1,0 6 0,0 0-1,1-7-24,-2-9 0,0-4 0,2 3 17,2 9 1,4 4-1,-1 1 1,0-7-43,-3-8 0,0-4 0,1 2-75,5 12 0,2 3 0,-2-5-20,1 5 0,0-4 1,1 0 0,0 0 121,-1-1 0,0 0-67,0-3 0,0-1 132,-1-2 0,-1-2-26,-1-3 0,0 0 78,4 10 0,-1-1 28,-6-15 0,-1-1-1,7 17 1,-2-2-660,-1-1-383,1 7-2554,-9-13 3639,-6-14 1,1 4 0,-3-16 0</inkml:trace>
  <inkml:trace contextRef="#ctx0" brushRef="#br0" timeOffset="329062">23615 1315 23099,'-24'-5'-250,"-9"2"467,-15 2 116,-2 15 673,9-10-775,-2 31-98,-1-17 717,4 20-960,-5 8 455,24-8-791,0 25-458,47-25-1983,3 7 795,16-25 0,6-6 2025,-13-3 0,1-2 1,18 2-1,2-3 1,-14-7-1,1 1 1</inkml:trace>
  <inkml:trace contextRef="#ctx0" brushRef="#br0" timeOffset="329732">24398 690 23189,'-25'-7'-873,"-9"3"1544,19 1-889,-3 24 388,-1 1-55,17 23-701,-2-9 0,0 3-466,4 23 254,0-16 0,0 1 311,0-11 1,0-1-187,-2 1 1,4 0-66,7-1 1,2 2-150,0 11 0,1 0-128,0-13 1,1 1 578,4 19 1,0-1-382,6 1 471,-5-15 1,2-3-246,9-2 375,-4 2-634,-2-21 1551,-6-7 525,15-26 1610,-13-3-1840,0-10 1,-1-3 668,4-11-937,-1-3 0,-1 0 154,-1 2 116,-5 11 0,-1 3-436,-7 17-404,3 3-1020,-6 11 1171,7 22-1936,-3 5 220,6 13 5,5 11-30,-4-19 11,14 17 102,-11-23-622,19 4 137,-14-15 2643,12-6 436,-8-4 518,1-5 461,2-19 333,7-9-354,-10-12-562,8-14-834,-21 22-595,-1-7-487,-9 15-598,-2 29-1115,-1 23 126,0 14 69,16-3-220,-13-14 519,28-22 1943,-7 6-195,19-9 1065,-2 0 519,15-22 554,-21-4-570,10-1 774,-11-10-860,-13 22-1223,5-5 372,-20 10-1446,4 10 531,-7 0-1366,18 30-1930,-6-23 779,16 41 2184,-6-44 1,4 31 0,3-15-1</inkml:trace>
  <inkml:trace contextRef="#ctx0" brushRef="#br0" timeOffset="330044">26168 1322 23909,'-51'-6'-652,"4"2"358,21 19 1453,-2-11-743,26 26-2440,-7-11 1384,9 14-780,18-14-284,-14 9-360,36-25 1913,-20 9-1402,21-12 1277,6 0 1727,-12 0-436,9-21 1706,-19 16 99,-4-33-1332,-1 18-1402,-11-10 8,-1 32-1514,-8 11-1346,0 30 0,14-21 2058,-10 14 1,11-24-1,-15 15 1</inkml:trace>
  <inkml:trace contextRef="#ctx0" brushRef="#br0" timeOffset="330262">25457 1049 22470,'0'-23'-5486,"25"-1"7728,6-6-1155,0 7-391,2 7 1,-4 1 408,-19 1-1423,44 3 882,-40 9-288,5 24-694,-2 15-3003,-8 14 3087,-1-9 1,2 2-1,7 13 1,-8-17-1,0 0 1</inkml:trace>
  <inkml:trace contextRef="#ctx0" brushRef="#br0" timeOffset="330511">27488 828 25618,'-24'-25'-5562,"-7"12"5640,-14-1 315,0 33 1901,10-14-1704,10 25 1,0 5-892,-12-4 48,14 13 0,4 3-1333,5-1 838,6-7 1,8-2-1255,31 1 1943,-8-10 0,5-4 1,4-13-1,3-5 0,3 3 1,0-1-1</inkml:trace>
  <inkml:trace contextRef="#ctx0" brushRef="#br0" timeOffset="330748">27890 1063 25258,'4'-26'-4466,"-1"4"2668,-20 13 1582,-6 3 920,1 21 739,-9-11-431,28 27-1890,-19-10 834,20 16-115,13-1-733,19-6 468,11-13 25,5-8-136,2-9 202,-11 0 1728,7-16-1643,-14-6 1175,-15-20-742,-1 7-573,-14-1-1778,0 7 1858,0 1 1,0-3-1,0 1 1</inkml:trace>
  <inkml:trace contextRef="#ctx0" brushRef="#br0" timeOffset="330927">28392 367 23729,'-22'42'-2651,"17"-8"139,-17 3 2601,5-9-486,12 19-2031,-13-9 2245,18 14 0,0-16 0,0-1 0</inkml:trace>
  <inkml:trace contextRef="#ctx0" brushRef="#br0" timeOffset="331178">29497 908 25978,'0'36'-9444,"0"2"5966,0-4 3212,0-7 0,0-5 0,0-9 0</inkml:trace>
  <inkml:trace contextRef="#ctx0" brushRef="#br0" timeOffset="331320">29518 575 23639,'-21'-9'-3075,"4"2"1789,17 2 749,0-1 0,0 4 0,0-1 1</inkml:trace>
  <inkml:trace contextRef="#ctx0" brushRef="#br0" timeOffset="331727">30098 565 25708,'-14'40'-3574,"11"-5"1104,-11 7 2078,14-6-749,0 20 320,0-13 325,0 11 146,17-8-1974,-12-13 1493,27 8 551,-12-22-319,18-3 1495,-7-11 52,-2-22 1,-2-7 736,5-7-1026,0-17 0,-3-6 168,-14 21 1,-2 0-290,5-13 0,-1-1-17,-8 11 1,-1 1-217,0 2 0,-1 1-420,4-31-692,-7 29 1,-2 2-729,1-11 722,-2 2-168,-1 56 346,0 44-58,0 7 421,0-6 0,0-1-778,0 7 243,-1-23 0,2 2-1579,7-4 0,1-2 2243,-5 21 1,11-24 0,2-2-1,2 9 1</inkml:trace>
  <inkml:trace contextRef="#ctx0" brushRef="#br0" timeOffset="331860">30913 1168 26338,'11'0'-360,"-2"-15"-7,-3 12 1,-3-11 0,-2 14 0</inkml:trace>
  <inkml:trace contextRef="#ctx0" brushRef="#br0" timeOffset="334394">7460 10019 23279,'0'-30'-4766,"0"-1"3357,0-2 1064,0-1 67,0 0 302,0-14-149,0 13-103,-19-16-2067,-12 30 2838,-30 1 345,5 17 79,14 23 0,2 7 970,-12 7-1072,19 1 0,2 6-251,4-2 1,4 0 346,-5 21-265,10-12 0,10-1-1001,33 2-435,1-14 0,6-5-150,3-15 1,3-4 460,8 1 0,0-2 164,-9-3 0,0-2 371,0-4 0,1 0 73,-2 2 1,0 0 274,9-3 1,-2 0 924,14 0-600,-14 0 0,-16 0-56,-36 0-2006,-14 12 1328,-36-9-1005,16 3 0,0-1 989,-11-5 0,17 0 1,0 0-1,-13 0 1</inkml:trace>
  <inkml:trace contextRef="#ctx0" brushRef="#br0" timeOffset="334582">7205 9296 23909,'14'-14'1403,"-3"2"-1196,-4 7 466,1 29-2409,4 13 0,1 6 611,-4-5 1,1 4 623,2 9 0,1 7 1,-1-5-77,1-4 1,0 0-152,1 7 1,2 6 0,0-5-827,-1-4 0,2-1 1336,0-4 1,3 5-1,1 0 1,-3-8-1,4 4 1,0-3-1,1 0 1,1 0-1,-1 0 1</inkml:trace>
  <inkml:trace contextRef="#ctx0" brushRef="#br0" timeOffset="334966">8173 9752 25258,'4'-9'-3119,"-2"3"2341,2 4 3203,1 2-1987,2 18-3222,11 11 1149,-3 11 936,1-9 0,1 0-1467,6 8 993,4 12-215,-7-17-1215,-2-4 569,2-1 2005,7 3-316,-5-13-270,13-1 1330,-11-14 543,14-33 1044,-14 3-346,6-34-1189,-15 20 1,-2 0-279,-3 8 1,-1-1 6,5-20 1,-1 2 0,-2-2 212,5-2-1120,-7 36-555,20 29 546,-11-5 128,7 26 1,1 8-631,4-4 531,0 14 1,0 3-454,-11-24 0,1-1-575,16 18 0,1-3 1378,13 1 0,-17-19 0,1-3 0,17 0 0</inkml:trace>
  <inkml:trace contextRef="#ctx0" brushRef="#br0" timeOffset="335226">9497 9564 24539,'-51'0'179,"5"22"1598,6 9-1841,19 11-1333,9 2-83,12-2-75,27-13 235,7 6-240,17-24 1145,-4-2-485,-11-27 1327,-2 14 494,-1-42-124,-6 2 170,-4-13-626,-16 18 1,-3 2-147,4-3-1078,-31-18-1084,-6 41-304,0-9-1845,-19 24 4336,23-5 1,-4 25 0,11 5 0</inkml:trace>
  <inkml:trace contextRef="#ctx0" brushRef="#br0" timeOffset="335460">10265 9314 24089,'-20'-11'-3765,"-6"1"3215,-17 5 1232,18 22 621,-4-12-426,26 57-2356,-8-33 859,8 12 1,6 2-1682,21 0 680,-18 11-829,40-15 2161,-20-14 1,2 1 0,-8-13 0</inkml:trace>
  <inkml:trace contextRef="#ctx0" brushRef="#br0" timeOffset="335793">9878 8854 24449,'0'-5'-4677,"0"0"2549,0 18 1153,20-11 2539,-16 40-2652,35-17 786,-23 12 1,-2 4-196,5-12 0,1 0-531,7 25 1,0 2 762,-11-21 1,0 0-210,8 23 1,0 1-470,-10-25 0,-1-1-783,3 9 1,0 0 112,-3-3 1,-2-3 1503,5 19 1,0 9 0,-8-25-1</inkml:trace>
  <inkml:trace contextRef="#ctx0" brushRef="#br0" timeOffset="335928">10113 9402 23909,'-6'-16'-9277,"1"3"6150,5 0 2226,20-2 2830,-15 5-1484,59-5 1,-32 8-1,3 2 1,0 0 0</inkml:trace>
  <inkml:trace contextRef="#ctx0" brushRef="#br0" timeOffset="336210">10867 9457 22920,'8'11'-6649,"2"-8"7628,8 14-2303,0-16 2598,36-13 344,-22-12-1082,3 1 0,-2-3 40,0-15-681,3-4 1921,-18 11-1541,-7 1 642,-6 0-1796,-3 2-815,-2 3-170,-22 4 59,-5-1 649,-25 14 1088,5 0 152,6 30 1610,18 11-689,10 26-805,13-9-1009,27 1-2010,15-7 1317,13-13 1445,7-3 1,-15-11-1,2-6 1</inkml:trace>
  <inkml:trace contextRef="#ctx0" brushRef="#br0" timeOffset="337330">12160 8959 25168,'-9'5'1922,"30"-16"-1191,16-5-161,18-2-883,-25 0 1,0 1-996,18 2 88,5-19 1245,-2 13 1,1-2 0,-3 2 0</inkml:trace>
  <inkml:trace contextRef="#ctx0" brushRef="#br0" timeOffset="337579">12462 8584 23639,'-10'-6'-4623,"3"-2"2322,7-6 1334,0 1 351,27-12 2572,8 7-1038,-1 3 0,1 2 746,19-1-1286,-20 5 0,0 2 1284,1 4 432,8 0-204,-14 23-1461,-11 12-2491,-1 12-843,-14 8 1200,-14-16 1,-1 0-1525,6 26 1321,-16-20 1,0 0 1559,17 19 1,-15-2 0,20-2 0</inkml:trace>
  <inkml:trace contextRef="#ctx0" brushRef="#br0" timeOffset="337978">13400 8513 25708,'-5'-5'-5888,"-1"2"5423,4 22-759,0 17 395,24 10-774,-16 10-361,32-13 389,-34 2-1731,30-5 3216,-29-3 0,30-7 0,-12-3 1</inkml:trace>
  <inkml:trace contextRef="#ctx0" brushRef="#br0" timeOffset="338144">13470 8036 24359,'0'-7'-1785,"19"20"1,8 11-1,20 20 1</inkml:trace>
  <inkml:trace contextRef="#ctx0" brushRef="#br0" timeOffset="338493">14122 8110 23549,'-30'34'-313,"-8"0"781,23 20-2478,-2-10 1091,5 20 297,11-29 0,2-2-512,-1 18 812,-2-12 0,4-3-1396,22 0 96,-17 3-327,36-22 2345,-19-9-232,18-3 1043,-17-32 204,10-12 75,-19-18-1162,-3 12 1,-1-1 670,0-19-479,-8 18 1,-3 0-651,0 10 1,-2 2-25,3-3 0,-4 1-511,-9 1 0,-1-1-126,11-9 0,-3 2-201,-17 14 1,0 0 421,19-9 1,0 5-90,-27 12 818,26 28 650,-7 17-824,15 13 0,7 4-493,11 16-1161,1-1 1,2 0 691,-5-20 1,1-2 1037,2 12 0,1-1 1,13 9-1,2-4 1</inkml:trace>
  <inkml:trace contextRef="#ctx0" brushRef="#br0" timeOffset="338632">15413 8122 26428,'9'-13'-1875,"-3"3"710,-4-1 647,-2 7 1,0 0-1,0 4 1</inkml:trace>
  <inkml:trace contextRef="#ctx0" brushRef="#br0" timeOffset="340946">6883 11020 23819,'0'-4'-5666,"0"-2"3807,0-1 975,0-3 245,17-2 2685,-13-5-2063,39-2 1799,-16-5-1518,29 0 882,-14 7 1,2 0 2,-9 5 0,3 0-473,9-1 0,5 0 1,-2 2 371,-1 1 1,2 1-979,11-1 1,7 0 0,-4 0 633,0 1 0,1 0-857,-6 0 0,4 0 1,-2 0 220,-11 1 1,-1 0-1,1 0-200,4 0 1,1-1 0,1 0 5,2-1 1,0 0 0,6-2 76,-11 2 0,6-1 0,1-1 0,-1 0 0,-2 0 46,1 0 1,-3 0 0,1 0 0,6-2 34,-8 1 1,4 0 0,4-2-1,0 0 1,0 0 0,-2 0-1,-6 1 11,0 0 0,-5 1 0,-2 0 1,3-1-1,4-1-4,3-1 0,5-2 0,3-1 0,1-1 0,0 0 1,-4 1-1,-4 1 22,-2 1 0,-4 0 0,-2 1 1,0-1-1,4-1-23,0 0 0,2 0 1,1-1-1,1-1 0,0 0 1,-1 0 17,1 0 1,0-1 0,0 0 0,0-1 0,-2 1 0,-1 1 24,-2 1 0,-3 0 1,-1 1-1,3-2 1,4 0-69,-6 1 0,4-2 0,4 0 0,0-1 1,1 0-1,-2 1 0,-3 1 0,-4 1-2,4-1 1,-4 1 0,-3 1-1,2 0 1,5-2-53,2 0 1,6-2-1,2-1 1,1-1-1,-1 2 1,-3 0 0,-5 3 38,9-4 0,-7 3 1,1 1-1,5-3-33,-11 4 1,5-1-1,2-1 1,1-1-1,-1 1 1,-3 1 0,-6 2-40,9-2 1,-6 2 0,-1 0 0,3-1-8,-3 0 1,2-1 0,1 0 0,0 0 0,-2 0-109,7-2 1,0-1 0,-3 1 0,-2 1 101,1-2 1,-3 1-1,3-1-51,-8 3 1,3-2 0,2 0 0,-3 1-1,-5 1-25,-1 0 0,-5 2 0,2-2 163,3 0 0,4-3 1,-1 1-1,-6 2 1,3-2-1,-4 0 1,10-5-1,0 1 1</inkml:trace>
  <inkml:trace contextRef="#ctx0" brushRef="#br0" timeOffset="341446">14900 7207 23909,'0'52'-5306,"10"-6"2377,-7 18 2372,7-17 0,-1 1 178,-8-7 0,0 0 149,9 17 0,0 1 61,-5-14 1,1-1-18,4 1 1,1 1-887,-1-2 0,1 1 859,8 19 0,1 0 117,-4-18 0,3 1-85,2 2 1,4 3-1,-1-5 49,-1-8 0,2-1 115,2-1 1,4 2 0,-3-4 118,-2-7 1,-1-2 59,7 4 1,-1-1-343,20 8 319,-20-15 257,5-1 120,-20-16 302,-5-3-364,1-17 1,-7 11-1,1-12 1</inkml:trace>
  <inkml:trace contextRef="#ctx0" brushRef="#br0" timeOffset="342248">14992 7223 22470,'-18'-16'-5600,"0"0"4125,-14-6 1218,5 6 293,-26-9 434,13 13-158,1 3 1,-2 0 380,-19 1-765,17 4 0,-1 0 718,8 2 1,-1 1 97,-4 1 0,-1 0-170,-3-1 1,-4 2-82,-2 4 0,-5 2 0,2-1-143,9-4 1,1-2 0,-4 3-85,-1 5 1,-5 4 0,-2 1 0,0 0 0,5-2 28,-8-3 0,3-1 0,-6 2-148,3 3 1,-7 3 0,-3 2 0,2-1-1,6-2 7,9-3 1,4-2 0,0 0-1,-2 1-50,-14 3 0,-3 0 0,1 0 0,4-1 2,1 1 1,4-2 0,0 1-7,0-1 0,1 0 1,0 0-3,2 0 0,1 0 1,-3 1-111,3-1 0,-3 1 1,-1 0-1,4-1 85,-2 2 0,3-2 0,-5 2-66,6-1 0,-5 2 1,-2-1-1,2 1 0,5-2 18,-3 1 0,4 0 1,-5 1-2,4 0 0,-6 2 0,-4 1 1,0 0-1,2 0 0,8-3 29,-11 4 1,6-2 0,-5 3-4,9-3 0,-6 2 0,-2 1 0,-1 0 0,4-1 0,7-2 28,-5 3 1,7-3-1,-4 2-44,4-1 0,-4 2 1,-2 0-1,2 0 1,6-2 54,-3 1 1,5-1-1,-4 1-26,-8 3 0,-4 1 0,-1 1 1,6-2-16,9-4 1,4-1 0,-2 1 14,-10 4 1,-3 1 0,0 0-12,2-1 0,0-1 0,3 0 11,-7 3 0,-1 0-46,13-6 1,-4 2 0,0 0 0,6-3-45,-8 5 0,1-1 30,-3 0-1,-5 2 1,6-1 11,8-2 0,2-1-51,-15 5 1,1 1-98,19-8 0,2 0-14,-2 1 1,0 0 42,0-1 0,-1 1 43,-17 9 0,-2 0-19,16-6 1,-2 1 59,-6 2 0,-4 2 0,4-2-106,2-2 0,2 0 104,6-2 1,-3 0 0,3-1 8,-5 1 1,3-2-19,-1 2 0,0-1 3,0 0 0,0-1 12,2-1 1,-1 0 49,2 0 1,0-1-55,3-1 1,-1 0-97,-12 5 0,-1 0 129,15-6 1,-1 1-146,-22 9 0,1-1 130,26-10 0,1 0-48,-10 4 0,1 0-48,-14 4 2,2 0 93,0-2-50,19-5 0,1-1 45,-19 6-89,13-3 1,2-1 99,-3 2-162,-18 10 84,31-10-251,-5 4 12,12 1-477,6-4-214,0 10-363,9-10-324,1 10-452,4-12 0,0 16 3,21-14 540,-16 17-263,36-13 1254,-17 22-783,12-12 1087,-13 1 0,-2 3-248,11 11 378,-12-13 0,1 3-63,3 9 1,0-1-160,-5-8 1,0 2 369,4 8 0,3 5 0,-2-4 0,0 0 0,-1-1 0,-2-4 0,0-1 0,1 1 0</inkml:trace>
  <inkml:trace contextRef="#ctx0" brushRef="#br0" timeOffset="345777">6355 12465 24179,'0'-16'-5396,"0"1"3357,0 1 1245,0 4 785,0 1 483,0 5-599,0 16-103,0 19-1458,20 10 1185,-15 14 324,35-6 50,-35 5-157,15-26 0,1 0 62,-6 29-306,18-2 269,-18-21 1,-2 0-450,-1 13 793,1-14 1,-1-3-282,-5-4-122,3 2 106,-3-18 114,-6-28 265,-7-15 0,-3-7-145,-1 4 1,0-3 107,3-10 0,1-7 0,0 6 17,-3 3 1,1 2 5,7-15 0,2 0-234,-1 20 1,0 4-489,0-30-550,0 12-1835,0 4 3250,18 22 0,-13 6 1,12 17-1</inkml:trace>
  <inkml:trace contextRef="#ctx0" brushRef="#br0" timeOffset="346077">7252 12668 24359,'14'7'-3054,"-1"-2"2534,-5-2 415,-1-2 825,6-16-338,-2-6-575,13-22 50,-9 4-827,11-22 1132,-14 21-422,2-13 20,-11 19-820,-2 1-230,-1-8 814,-22 22-34,0-5-311,-20 47 2141,22-4-306,5 24-933,7-8 1,6 1-240,18 12-151,-6-2 0,5-3-1319,29-5-141,-6-10 0,2-4 1966,13-7 1,-17-4 0,1-2 0,15-4 0</inkml:trace>
  <inkml:trace contextRef="#ctx0" brushRef="#br0" timeOffset="346410">7883 11646 24718,'0'-27'-4586,"0"-3"2907,0 13 705,0 18 335,0 31 214,24 14-514,-18 15 508,22-19 0,2 1-615,-19-10 0,0 2 532,12 13 0,5 5 0,-3-4-231,-8-11 1,0 0-81,2 6 1,2 5-1,-2-7-662,3 11 274,-7-13 1,-1-3 1229,-5-4 1,1 5-1,-10-19 1</inkml:trace>
  <inkml:trace contextRef="#ctx0" brushRef="#br0" timeOffset="346832">7922 12347 23549,'-32'-25'-5005,"3"0"3061,5 0 507,6-1 178,8-2-102,4-14 822,24 7 902,-1 4 1,4 1-864,26-7 707,-4 5 1,1 0 452,-14 14 1,0 0 189,9-4 0,3-1 279,0 4 0,-1 2 396,-10 5 0,1 0-268,17-4 0,-1 2 113,2 3-621,-14 6 0,-3 2-481,-1 1-314,1 20-1103,-17-13 382,-4 35-2132,-3-23 81,5 37 187,-5-21 247,13 29-92,-7-28 242,21 21 1161,-11-28 14,14 5 1981,9-14 378,-9-7-771,-4-6 1,0-2 1308,3-1 77,23-22 945,-31-11-1795,-9-8 0,-4-4 219,-4-17-777,-5 9 1,-6 3-781,-20 3-1390,14-19 110,-35 36 435,34-4-1405,-27 23 2365,29 17 69,-8 19 515,33 9-954,-17 7 343,14-16 1,4 0-843,9 15-557,-5-10 1,2-1 1795,20 1 1,1-5 0,-14-18 0</inkml:trace>
  <inkml:trace contextRef="#ctx0" brushRef="#br0" timeOffset="347096">9497 11726 23729,'-19'12'2314,"4"6"-3198,15 15-2352,18-1 605,-13-5 1034,12-2 664,1 8 618,-3-10-1079,13 4-448,-8-18 1259,-4-23 2258,-5-7-317,-2-25-662,-3 2-496,-4 5 0,0-1 207,1-26-1149,-2 11 0,0 0-662,-1-4 1254,0 17 1,0 3 0,0 7 0,0-5 0</inkml:trace>
  <inkml:trace contextRef="#ctx0" brushRef="#br0" timeOffset="347460">9982 11560 23819,'3'3'-4471,"5"6"1649,-5 3 619,10 16 672,-5-5 483,5 11 289,-2-6 189,0-1-1747,2 0 1575,-3-4 173,2-2 767,-1-4 166,2-2 294,-4-8 276,2-2 514,-3-5 958,1-15-951,1 11 1715,0-36-2326,3 16-263,-3-9 1,0-4-43,6-13-415,-4 6 0,-1 0-353,3-6-99,-6 15 0,1 4 87,3 8-1133,-1 2 1936,10 21 190,-5 18-1341,23 16-338,-10 10-1446,-1-6 0,3 0 2262,9 9 1,-12-15 0,0 0 0,13 9 0</inkml:trace>
  <inkml:trace contextRef="#ctx0" brushRef="#br0" timeOffset="349526">12340 10605 24449,'0'-10'-4407,"0"2"2278,0 27 1155,19-16 2389,-14 43-2451,34-25 1281,-34 23-943,39-10-609,-27 1 715,21-1 764,-15-3-371,-1-3-1271,-3-5 1987,-9-4-1094,8-4 1140,-11-5-1179,6-4 2028,-8-23-1017,-21-15-953,12-34 430,-14 36 1,1-1-697,13-14 0,4 1-17,-17-10-903,16 13 0,2 1 2006,-1 2 0,25-7 1,5 22-1</inkml:trace>
  <inkml:trace contextRef="#ctx0" brushRef="#br0" timeOffset="349795">13270 10700 23999,'12'9'-4403,"0"-2"3373,-2-7 2703,2-16-1250,-1 12 1266,3-36-2405,6 2 499,-3-12-101,-2 12 1,0 1 1098,-1-11-640,3-14-849,-12 20 8,-2 4-1472,-3 3 1622,0-4-321,-23 18 301,-2 1 183,-25 41 2000,26 2-534,-19 27 102,38-7-1049,-12-5 0,1 1 638,13 21-1681,7-9 0,6-1-1204,14 3 2145,13-15 1,5-6-1,16-10 1,-16-11-1,0 0 1</inkml:trace>
  <inkml:trace contextRef="#ctx0" brushRef="#br0" timeOffset="350076">14018 10178 24988,'-21'-8'-2264,"-7"4"2256,-20 1 499,10 25 612,15 5-1280,13 13-903,32-1-696,-16-10-191,47 1 1734,-5 9-202,-18-24 0,2-2 22,1 5 0,0-2-879,11 3 766,-2-2 946,-6-3 909,-1 5-293,-18-8-1210,-1 7-311,-16-8-246,-20 3 1957,16-1-1277,-40 0 865,24 0-2743,-34 4 2287,33-6 0,-23 0 0,21-9 1</inkml:trace>
  <inkml:trace contextRef="#ctx0" brushRef="#br0" timeOffset="350527">14435 10082 24808,'7'0'1620,"14"19"-5523,-5 8 2521,5 0 1,1 2-191,5 19 986,-1-11 0,1 0-136,8 10 411,3 2 0,0 1-1392,2 0 819,-5-5 0,-3-3 512,-8-8 500,4 11-393,-21-25-598,-1-1-199,-30-12 2536,17-21-2830,-39 9 971,27-27 1,2-7-792,-29-5 1074,24 4 0,-1-9 1,3 3 12,0 1 0,1 0 113,3 3 1,0-3 0,1 2 113,-1-5 1,1 1-1350,3-1 1,2 0 1454,-1 2 0,2-1-447,4-10 0,2 0 560,0 17 0,0-1 199,1-14 0,4 3 554,16 5 942,-13-3-599,33 31 1428,-33 8-1357,42 6 804,-27 4-575,25 17-650,-12-12-776,-8 25 0,-2 7-1374,9-3 829,-6 15 0,-5 4-2666,-7 4 2233,-4-18 1,-3-1-1413,-7 16 258,0-3-17,0-2-1798,-23 13 2931,17-18 977,-17 6 0,6-25 0,-4-4 0</inkml:trace>
  <inkml:trace contextRef="#ctx0" brushRef="#br0" timeOffset="350826">15252 9587 24988,'0'-8'-5756,"-17"3"6404,12 17-1204,-29-8 1376,25 26 1,2 6-1804,-13 0 865,12 15 1,4 3-619,4 4-82,-2-12 0,4-2 698,27-1-477,3-17 1,6-6 667,-7-10 0,4-6-141,20-10 0,-2-8 1796,-4-8-1048,-13-9 1,-4-5 619,-9-7-396,1-18 37,-24 19-877,0 1-939,0 3-774,-22-7-1264,-10 16-1166,-25-1 2029,10 20 2165,3 5 0,16 5 1,1 0-1</inkml:trace>
  <inkml:trace contextRef="#ctx0" brushRef="#br0" timeOffset="351193">15580 9391 24359,'7'0'629,"0"0"-449,1 0 0,5 22-3530,0-16 3168,5 40-1760,11-9 818,-5 11-966,7 4-20,-11-14 85,-1-2-217,-3-3 2251,0 5-1554,-5-13 1665,0 1-1435,-6-19 989,-2-29 754,-2-19 126,-1-16-277,0 12 1,0 0 301,0-12-226,0 11 0,0 1 262,0 2 339,0-5-45,14 34 540,-11 0-922,11 28-561,6 24-495,-10 7-658,6-3 1,2 1-1232,-3 6 2280,-3-15 0,1-2 0,8 11 1,3-3-1</inkml:trace>
  <inkml:trace contextRef="#ctx0" brushRef="#br0" timeOffset="351712">16437 9061 23729,'-27'-6'-1594,"-18"1"1642,20 4 176,-13 24 714,10-17-975,16 32 1,5 6-1343,-2-12 764,14 14 1,4 2-1342,-4-7 1100,26-8 0,4-3-456,-8 6 646,11-10 0,2-2-776,-4 2 542,8 2 1083,-29-14 315,7-3 710,-19-4-1428,8 0 487,-29-4 1396,13-16-2937,-29 9 2268,30-21-2243,-12 15 1492,36-10 532,12-1 1891,12 5-937,3-1-1323,-9 5 2528,-2-1-2049,0-2 1724,5-9-944,-10 4-1291,7-21-845,-24 15-677,3-31-180,-15 26-622,-17-25-520,11 32-288,-34-10 947,10 21 649,-20 1 876,8 9 811,-9 46 563,32-17-705,4 13 0,4 2 522,9 3-1054,21-6 0,6-2-1412,6 9 1528,17-10 1,6-4 0,-24-14 0,-1-3 0,14 5-1,0-1 1</inkml:trace>
  <inkml:trace contextRef="#ctx0" brushRef="#br0" timeOffset="352210">17383 9110 24718,'28'-14'2932,"-21"-8"-6376,54 11 4437,-30-12-551,1 13 0,2 0 168,22-13-379,-11 5 1,1 0-442,-13 4 0,1-1-785,23-8 0,-2 1 1031,2-1 1,-22 9 0,-3 1 0,5 0-1</inkml:trace>
  <inkml:trace contextRef="#ctx0" brushRef="#br0" timeOffset="352676">17548 7955 22560,'-9'-2'-1209,"1"-1"610,0 3 1576,1 0-83,-7 20-862,3-1-68,-1 11 1,1 4-490,-4 18-19,5-13 0,1 2 179,3-5 0,1 0-18,0 3 0,0 2-346,2 1 0,0 2 113,1 0 1,0 0 61,1 1 1,1 0 154,-3-3 0,6 1-137,17 15 0,6-1-250,-11-17 0,3-1-192,14 1 1,8 0-1,-2-5 91,-4-7 0,1-5 981,14 7 1,2-4-1,-12-14 1,-1-3-1,1-1 1,0 0-1</inkml:trace>
  <inkml:trace contextRef="#ctx0" brushRef="#br0" timeOffset="352968">18002 7750 24269,'21'-16'1487,"-15"2"-3596,38 5 3403,-24 4-25,39 21-2019,-18-12 409,-4 26 0,-1 7-948,7-1 495,-15 3 0,-2 5-446,-6 3 1,-4 1 620,-5-11 0,-1 3-119,-3 6 0,0 4 0,-3-3-484,0-3 0,-4 1-277,-5 6 0,-4 4 0,-3-4 1506,-5-4 1,-4-2 0,5-4 0,-2 1 0,-2-3 0,-8 2 0,-1 0 0</inkml:trace>
  <inkml:trace contextRef="#ctx0" brushRef="#br0" timeOffset="353627">18693 8282 23999,'10'-12'-1049,"0"-3"288,9-2 1335,3-5-460,3-1 190,8-6-1450,-2 6 0,3 0 1209,-6 4 1,1 0-1,12-7 1,0 0-1,-10 7 1,0 0-1</inkml:trace>
  <inkml:trace contextRef="#ctx0" brushRef="#br0" timeOffset="353894">19107 7786 23549,'0'-27'-6026,"17"11"8273,-13-4-3647,35 18 2771,-19-16-451,22 15-293,-8-15 249,3 16-582,11-11 1846,-12 11-1994,14-3 1232,-27 20-2606,-3 19-831,-14 11 919,-14 0 1,-3 3-404,10-14 0,-3 1-101,-18 16 1,-2 1 1446,22-12 1,-2-1 0,-22 3-1,-5 0 1,13 0 0,-1 0-1</inkml:trace>
  <inkml:trace contextRef="#ctx0" brushRef="#br0" timeOffset="354344">20323 7635 25258,'-12'-21'-8213,"2"5"5818,1 5 1709,2 6 1016,3 34-223,24 0-655,-14 33 176,17-33 0,2 0-623,-13 2 1,-1 1 925,10 3 0,2-1 31,-6 0 1,1 2-181,6 11 0,0-1-244,-7-12 0,0 0-478,10 15 0,-1-2-719,-1-1 118,3 7 1471,-14-27 1,-7-2 0,-3-5-1</inkml:trace>
  <inkml:trace contextRef="#ctx0" brushRef="#br0" timeOffset="354510">20313 6991 25438,'0'-24'-6385,"0"4"3716,0 5-1633,0 6 5076,18 5 0,-13 2 0,12 2 0</inkml:trace>
  <inkml:trace contextRef="#ctx0" brushRef="#br0" timeOffset="354810">20937 7273 24089,'0'12'-6386,"-20"-1"9801,16 3-4581,-28 1 2956,30 2-3096,-10 15 905,12-7-768,19 25-1060,-14-19 1931,42 11-1683,-4-1 1526,13-11 148,-17-7 0,-2 0 1516,6-2-136,16 6-237,-39-17 599,10 5-445,-28-11-1872,-19 5 2095,-18-4-2192,2-3 0,-3-1-38,-18 2 1149,-2-3 1,24-16 0,1-3-1</inkml:trace>
  <inkml:trace contextRef="#ctx0" brushRef="#br0" timeOffset="355110">21768 6917 25978,'-58'14'2323,"3"-11"-2608,15 29 219,-13 1 371,18 10-916,2 10-143,22-11-430,11 3-412,0-1-469,21-2-250,5-4 251,25-6 1463,-9-17 0,3-3 428,-9-3 1,1-4 428,26-6 0,0-3 301,-27 4 0,-1-4 547,8-13 0,-3-1 1161,2 13 71,-11-40-779,-16 26-996,-7-33-1397,-32 21-941,-20-18-34,-14 22 280,11 6 0,-2 3-1196,-13 0 1403,20 8 1,2 2 1363,-11 2 1,8 0 0,4 2 0</inkml:trace>
  <inkml:trace contextRef="#ctx0" brushRef="#br0" timeOffset="355449">22182 6820 24898,'3'41'-6593,"1"-8"3880,4 6 1153,2-6 352,2 3 703,3-3 1,1 0-85,3 9 400,1-8 1,0-2-1792,-4-9 1937,8 3 162,-15-18 384,3-1 554,-8-21 91,3 10 1660,-1-37-1996,2 16 154,2-27-633,-2 17 0,0 0 267,6-18-227,-2 9 0,0 2 101,4 1 342,3-5-1971,-3 33 2620,-1 5 67,2 8-325,2 0-74,2 21-1655,0 0 90,-3 10 1,-1 4-1484,11 16-1498,-5-2 1,1 3 3022,-10-18 0,0-1 0,4 11 0,0 0 0,8 17 0</inkml:trace>
  <inkml:trace contextRef="#ctx0" brushRef="#br0" timeOffset="358077">23422 5738 22290,'-8'-7'-5191,"0"0"3702,2-1 8,-3 0 1216,1-2-160,0 2 72,-2-1 943,-4-3-2006,4 5 1838,-4-2 644,6 8 851,-5 17-415,2 4-337,-3 22-854,3-5 0,2 4-170,3-7 0,0 3-95,0 11 0,1 7 0,1-4-204,0 2 0,3 1-102,6 9 1,3 8 0,2-7-500,-2-3 0,6-1-373,7-3 1,7 7 0,3 0-1,-3-9 96,-5-14 1,0-6 0,3 2 983,3 5 0,3 3 0,1-3 0,-1-7 0,12-1 0,1-8 0,1 0 0,1 1 0</inkml:trace>
  <inkml:trace contextRef="#ctx0" brushRef="#br0" timeOffset="358810">24422 5752 23099,'-20'-15'-4334,"5"0"2232,3 3 1206,9 0-691,-19 2 2112,19-2-1382,-22 3 1547,2-2-1590,-8 5 1819,-19 0 378,18 4 126,-15 2 616,14 0-1340,0 16 1916,2-12-1636,-3 24-37,12-10-442,2 17-845,14-5-638,23 19-1248,-13-18 259,40 17-129,-20-12-85,24 3 719,-4 2 679,-11-10 0,2-1 375,-8-6 1,1 0 309,20 18 1,-2-1 511,-19-16 1,-1 0-200,15 17 1,-3 1-242,-1 7 39,-14-19 0,-2 1-601,8 25-79,-10-18-113,10 17 113,-14-30 15,16 0 939,-5-17 242,11-13 0,4-7 1286,10-20-1482,6 5 1,0-2 104,-26 4 0,-1 0 0,12 1 0,-1 2 0,17-7 0</inkml:trace>
  <inkml:trace contextRef="#ctx0" brushRef="#br0" timeOffset="360776">16225 11708 23549,'-5'-20'-7309,"-1"1"4566,3 7 1354,-1 1 564,3 5 429,-1 0-1,0 3 642,1 16-1671,0 9 1880,1 11 116,0 4-327,16-4-3183,-12 20 2924,25-15 0,-26 12 1,10-20-1</inkml:trace>
  <inkml:trace contextRef="#ctx0" brushRef="#br0" timeOffset="360927">16605 11506 24988,'6'-8'-1667,"-2"1"1003,0 31-2562,-2-5 1418,-1 25 853,3-7-401,0-3 0,3 1-1043,5 21 1955,-2-17 0,1-1 1,11 17-1,3 0 0</inkml:trace>
  <inkml:trace contextRef="#ctx0" brushRef="#br0" timeOffset="361379">17565 11673 25348,'-44'23'2235,"0"-17"-1791,15 24 1,0 4-1626,-11-8 956,16 12 0,4 4-889,6 1-2,6 12-94,8-19-387,32-5-428,18 1 1223,-18-22 1,3-5 646,29-6 1,-1-7 262,-29-1 0,-2-4 281,9-5 1,3-6 0,-8 0 1081,6-23-984,-16 0 1,-5-1 293,-8-13-657,-9 19 1,-1-1-677,-3-21-377,-13 29 0,-3 0-347,5 0 0,-2-2 491,-21-17 0,-3 1-82,14 13 0,-1 0 593,-1-1 1,-3-2-1,2 5-214,4 7 1,0 2 223,-5-5 1,2 3-5,-2 3 539,14 9 441,-5 8 408,16 31-650,18 30-487,-14-19 1,2 4-101,17 5 0,8 3 0,-4-2-123,-9 2 0,1-1 123,6-2 1,4 1-1,-1-3-258,0 5 1,-1-2 3,1-1 1,0-1-333,1-2 1,1-1-531,12 8 1,1-2 752,-11-12 0,2-3 710,22 10 1,1-7 0,7-9-1,-21-13 1,-1 0 0</inkml:trace>
  <inkml:trace contextRef="#ctx0" brushRef="#br0" timeOffset="361711">18450 11413 24898,'-18'-17'-3578,"-4"6"3148,-20 7 1615,5 27 463,13 9-1727,11-1 1,3 2-577,7 21-313,-6 2-295,9-4 1146,26-17-882,6 12-886,15-32 456,10-1 1325,-23-14 1046,18-22 1248,-34-12-1585,14-12-155,-29 11 1,-3 0-142,12-8 138,-11 7 0,-2 0-1506,1-1-56,0-7-391,-15 30-756,11-4 837,-10 34 2174,14 5-755,20 3-434,-8 10 0,4-1-851,24-9 821,-19 4 0,0-1-984,13-12 856,1-6 743,3-9-114,1 0 1,-1 0-1,-1 0 1</inkml:trace>
  <inkml:trace contextRef="#ctx0" brushRef="#br0" timeOffset="361910">18855 10722 24898,'-20'-50'-8395,"15"6"6652,-28 11 2040,23 4-1567,-5 33 4076,8 3-1464,31 55-2691,-17-12 286,15-14 1,4 1 1171,-8 7 1,0 0-353,4-11 1,3 1-1069,10 21 1,-1 0 964,-14-24 1,0-2-1795,12 17 1,0-3 1690,0 1 0,3 6 0,-17-23 0</inkml:trace>
  <inkml:trace contextRef="#ctx0" brushRef="#br0" timeOffset="362043">18778 11077 23369,'0'-20'-6385,"0"2"4166,0 4 1245,0 0 335,22 3 2683,-17 1-2586,47 1 528,-26 2 74,30 2 1,-12 0 0,3 1 0</inkml:trace>
  <inkml:trace contextRef="#ctx0" brushRef="#br0" timeOffset="362367">19453 10782 24269,'-34'33'293,"1"4"-742,16-8-449,5 2-134,12-7-674,0 7 397,0-7 575,22 9-1164,5-22 1157,21 3 258,-5-13 1013,-19-19 562,4 13 937,-25-61-1767,8 42 168,-9-10 0,-4-2-206,2 10-973,0-6-187,0 46-722,0 14-288,23 22 224,-8-12 1,2 0 22,27 7-5,-13-8 1,0-1 1828,9-2 1,14-3 0,-17-22-1</inkml:trace>
  <inkml:trace contextRef="#ctx0" brushRef="#br0" timeOffset="362626">19593 9869 23099,'20'-5'3358,"5"1"-3235,-1 21-3160,12-12 2851,-32 36-2034,29-22 1427,-28 19-533,34 15-1496,-34-21-1822,24 21 4022,-24-39 1,3 6 0,-4-12 0</inkml:trace>
  <inkml:trace contextRef="#ctx0" brushRef="#br0" timeOffset="362745">19863 9809 23729,'31'-8'2037,"1"24"-4927,-9-11 2142,4 46 232,4-4 1,-18-17 0,0 2 0,4 2 0,0 1 0</inkml:trace>
  <inkml:trace contextRef="#ctx0" brushRef="#br0" timeOffset="363144">20955 10166 24269,'19'3'7,"3"-1"-180,29-17 1687,-7 11-1092,10-23 1,4-5-643,-23 20 0,2-1-632,12-10 0,7-5 1,-5 3 905,-9 6 0,-1 1 0,13-5 1,-1-1-1,-17 8 0,0 0 1</inkml:trace>
  <inkml:trace contextRef="#ctx0" brushRef="#br0" timeOffset="363429">21318 9592 22830,'-1'-27'-5663,"1"1"3749,0-3 1290,20 2 2506,8-13-770,12 10-367,-11 7 0,-1 1 304,10-2-579,13-2 1735,1 9 172,-14 6 92,24 3-1777,-28 5-221,18 28-1436,-24-19 133,0 36 0,-4 8-1724,3-9 1120,-11-1 1,0 7 0,-2-4-744,-4-8 1,0-1 1797,7 26 1,0 1 0,-6-24 0,-1-2 0,4 12 0,0-1 0</inkml:trace>
  <inkml:trace contextRef="#ctx0" brushRef="#br0" timeOffset="364211">20760 10022 23279,'-14'-5'-906,"2"2"516,-1 0 626,2 0-69,2 0-264,0 0 20,3 1-229,2-1-675,2 1-125,0-3-551,2-10 543,20-2 1617,12-27-367,13 9 84,-17 9 0,0-1-483,-1 5 0,0 1 95,5-2 0,0 0 149,4 1 1,1 0 415,3 1 1,1 0 0,0 1-1,1 1 1,1 0 0,0 0-1</inkml:trace>
  <inkml:trace contextRef="#ctx0" brushRef="#br0" timeOffset="365243">20710 9166 23369,'-3'-9'-8488,"2"2"6445,-1 1 378,1 3 1658,0 1 192,1 0 157,23 0 1598,10 1-1867,16 1 2072,10 0-71,-3 0-932,-23 0 0,3 0-215,23 0 1,2 0 198,-13 0 1,2 0-625,8 0 0,6 0 0,-6 0-568,-5 0 0,0 0 41,4 0 1,6 0 0,-7 0 32,-10-1 1,-1 2-46,1 4 0,3 3 0,-5-1-59,-10-6 0,-2 3-99,8 14 1,-2-1-572,2-13 756,-6 31-1479,-10-19 479,1 29-1013,-14-15-59,-1 26 314,-9-19 1165,-10 11 0,-1 2-1103,6 5 307,-13-8 1,0 1-198,13 5 1515,-12 5 0,16-3 0,0 0 0</inkml:trace>
  <inkml:trace contextRef="#ctx0" brushRef="#br0" timeOffset="366643">23098 8438 24089,'0'-9'-5396,"-22"2"6295,17 3-1966,-38 2 2300,18 1-259,-17 19 420,7 0-458,16 22-1662,9-9 1362,27 13-2280,23-14 1628,-2-5 1,4-1-327,-3-9 1,2-3 154,2 2 1,3 1-1,-3-2-473,0-2 1,-2-2 183,14 4 1,0-1 716,-6-2 1,-3 1 455,16 5 298,-22-4 0,-3 0-432,-11 1-550,-4 7-894,-17-8-1520,-30 22 1201,-5-15 243,1 0 0,-2-1 1204,-16-5 1,-1 0 0,14-11 0</inkml:trace>
  <inkml:trace contextRef="#ctx0" brushRef="#br0" timeOffset="366877">22918 8213 24359,'-19'-6'-1927,"0"1"2639,0 1-564,27 24-3082,28 28 2368,-12-21 1,3 1 142,7 8 1,1-1 167,-9-10 0,0 0-477,2 0 0,1 2 255,-1-1 0,3 3 21,17 12 0,1 0-47,-12-9 1,1 1 417,3 3 0,5 4 1,-5-4-516,-4-3 1,-1 0 610,3 2 0,1 3 1,-3-4-1,-5-2 1,-2-2-1,9 8 1,0 1-1</inkml:trace>
  <inkml:trace contextRef="#ctx0" brushRef="#br0" timeOffset="367395">23797 8232 23369,'0'-5'-5396,"0"0"3448,14 4 5136,2 18-4518,22 14 814,-6 14-560,7 8 431,-7-4-1209,1 5 1377,0 2 131,0 1-794,-11-16 1,0-1 526,9 17 236,-8-12 1,-1-2 91,0-1 164,8 12-114,-18-33 238,1 0-165,-9-16 659,-2-23 26,0-2 143,-2-23-385,1 8 1,-2-1 212,-15-28-364,14 20 1,0-3 8,-6-2 0,1 0 70,6 14 1,2 0-283,-7-17 1,1 4-450,2 4 522,-8 1-520,11 50 576,44 32 367,-19 7-1116,13-6 1,3-2-266,-1 3 365,-14-15 0,1-2 785,14 5 0,1-8 0,2-3 0</inkml:trace>
  <inkml:trace contextRef="#ctx0" brushRef="#br0" timeOffset="367660">24807 8204 24179,'-34'0'90,"-1"0"-90,2 16 1343,1-12-1212,5 33-918,11-19 438,-4 20-250,18-10-833,-8 9 245,31-19-220,11 13-621,12-29 1678,19-10 1038,-25 4-331,11-42 388,-32 23 349,12-24-526,-25 9-546,13-15 459,-17 14-2057,-19-23-841,-8 32-464,-24-11 492,8 28 2362,0-4 0,10 16 0,0-3 0</inkml:trace>
  <inkml:trace contextRef="#ctx0" brushRef="#br0" timeOffset="367926">25008 7396 24718,'-14'-9'-2656,"11"1"-1600,-11 26 5935,14-1-2773,19 24-461,-14-4 860,35 8 461,-22 3-2074,20 6 1414,-9 1 1076,1 0-2087,1 0 1411,-8-17 0,0-1-191,12 17-542,-8-10 1,-1-1-459,3 1 1770,5 9 0,-16-24 0,-2-2 1</inkml:trace>
  <inkml:trace contextRef="#ctx0" brushRef="#br0" timeOffset="368060">25022 7762 23729,'0'-23'-6565,"0"0"4076,20 4 3735,-15-1-2829,40 5 2103,-23-1 0,25 2 0,-8 2 0</inkml:trace>
  <inkml:trace contextRef="#ctx0" brushRef="#br0" timeOffset="368347">25628 7902 22470,'8'11'-7111,"0"-5"5963,13 1 2081,-5-6 352,33-34 264,-20 24-1133,-1-28 1,-1-5-326,-4 16-192,-8-13 1,-4-2 1480,-3 3-790,-4-13-753,-22 18-1401,14 4 426,-27 9 0,-1 2 92,21-1 662,-21 5 0,-2 6 468,14 5 747,-5 39-61,10-12 167,15 33-429,0-21-414,25 4-2539,-1 0 76,28-1 2209,-5-3 1,9-4-1,2-3 1</inkml:trace>
  <inkml:trace contextRef="#ctx0" brushRef="#br0" timeOffset="369719">16247 14399 23549,'-11'-19'-7984,"1"0"5313,0 2 1570,1-1 134,2 2 134,2-1 410,2 0 463,3 0-1722,0-1 2239,0 0-53,20-3 1425,-15 0-828,33-1 1664,-33 1-1806,47-9 1483,-33 10-691,36-9 556,-30 17 76,11 1-1508,-17 8 806,14 23-3218,-18 8 627,11 28-1772,-14-11 1679,-2-12 0,0-1-1819,4 6 1403,8 3 0,3-1-1071,8 2 1534,8-2 1,3-1 828,-15-20 0,1-1 681,27 13 1,4-2 116,-21-11 1,-1-2 22,16 5 1,-1-2 75,-15-6 1,-2-1 57,1-1 0,0 0-107,-2-1 0,-1 1-171,-1-2 0,-2 0 249,26 7-278,-9 1-295,5 6-203,-23-5-451,5 13-157,-27-10-1136,-3 7 299,-6-5 346,0 2 34,-23 1 1494,-2 15-259,-2-11 346,-3-6 0,4 0 899,17 1-271,-47 8 772,38-18-1301,-4-2-491,2-8 1,18-25 0,-5-6 0</inkml:trace>
  <inkml:trace contextRef="#ctx0" brushRef="#br0" timeOffset="370099">17190 13573 23189,'-4'-27'-6992,"1"2"4920,2 4 1344,24-1 2850,0 10 230,28 2-788,-1 8-763,10 2-885,-26 8 1,2 3 777,23 4 1,1 2-134,-13 4 1,3 4-119,4-1 1,5 3 0,-5-1-874,-4 1 1,-1 3-9,3 3 1,3 5 0,-6-2-400,-6-1 1,-3-1 399,-6-4 1,0 1-1,-3-1-270,-1 3 1,-5 0 109,-1-1 0,-3 0-37,-1 0 0,-2 1-69,-1 12 1,-4 1 106,-4-12 1,-3 1 215,1 22 0,-3-2-1350,-4 7-312,-8-14 0,-4-2 2238,-7-3 0,-5 7 0,9-27 0</inkml:trace>
  <inkml:trace contextRef="#ctx0" brushRef="#br0" timeOffset="370310">18925 13475 24898,'0'-10'-6385,"0"2"389,-19 4 6570,15 21 1,-15-13 0,19 15-1</inkml:trace>
  <inkml:trace contextRef="#ctx0" brushRef="#br0" timeOffset="370499">19665 13940 24539,'25'34'-6649,"-2"0"5267,-3 9-445,-7-11 764,0 8 425,-7-14 282,0 0 115,-1-1-1725,-2 9 2054,-1-7-251,-1 17-662,-1-19-3181,-21 15 4672,-9-21 0,-17-1 1,-2-12-1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0:51.48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4008 2082 24718,'-16'-24'-6300,"-2"1"4743,2 6 1396,-3-3-191,8 11 421,1-1 1176,7 10-58,2 19-2603,0-1 1838,1 23-231,0-2-322,9-1 0,0 4-17,-7-8 1,1 2-88,5 7 1,5 5 0,-3-4 35,-2-2 0,0 0-393,5 11 1,3 5 0,1-7 159,-2-14 0,3-1-121,11 23 0,4-6-295,5-22 638,-4-14 0,2-7 1211,9-19 59,-7-9 0,-1-7 5,-14 1 0,-3-6-535,6-13 1,1-9 0,-4 4 174,-7 7 0,-1-2-279,2-8 1,0-5 0,-3 7 498,-2-14-977,-6 23 0,-1 3-742,-2 6-1239,-1 26 975,21 21-139,-18 28-1303,35-6 284,-35 2 2040,35-11 1,-22 1 0,20 0-1</inkml:trace>
  <inkml:trace contextRef="#ctx0" brushRef="#br0" timeOffset="578">5242 1884 23549,'-24'17'1007,"-12"1"236,22 3-2699,-4 25-30,8-23 553,17 10 1,3 3-1054,-6 7 1235,13-4 1,5 0-1335,9 11 964,-11-17 1,2-1-35,7-1 1,-1-2 57,5 12 773,-8-10 1,-1-1 622,-1-3 594,3 10-741,-18-23-53,-2 1-1062,-28-10 2475,-5-2-87,-21-20-345,22-5-798,6-23-801,20 10 682,23-4 1368,2 12 667,24 1-2166,-1 3 242,-11 10 1,2 0 1030,19-5-352,-8 5 0,0 1 1735,4-2-1601,-10 3 0,-2 0 52,4-5-249,7-5-145,-14-7-624,-12 7-56,1-17-606,-19 15-453,-2-16-494,-7 16-342,-21-19-1030,-1 22 722,-19-7 738,4 20 904,4 27 1266,15 14-567,5 13-25,13 3-178,0 10 498,21-15-1928,-8-8 1,4-1-1006,26 2 2273,-11-9 1,1-3 0,12-3 0,14 3 0</inkml:trace>
  <inkml:trace contextRef="#ctx0" brushRef="#br0" timeOffset="846">6515 2025 22740,'0'40'-5576,"0"3"3447,16-2-353,-13-3 1810,13-10-156,0-3 1042,-12-4 69,13 0-1599,-6-11 1350,0-18 529,4-20 1,0-7 1022,5-25-1227,-1-1 0,1-2 189,-8 28 1,1-1-317,8-9 0,3-6 0,-1 7-151,-4 9 0,3 3 164,5-5 0,5-2 1,-3 7-1,17-4 1,-14 16-1,0 0 0</inkml:trace>
  <inkml:trace contextRef="#ctx0" brushRef="#br0" timeOffset="1726">4088 4695 24808,'-19'-31'-7423,"-4"-6"5154,6 16 1676,-1-1 166,12 17 1080,2 20-74,3 4-723,1 40-1452,0-10 1706,9 1 0,1 1-93,-6 14-52,4-21 1,3 0-259,6 15-808,-12-3 337,32-5 351,-10 6-568,10-18 956,-10-18 0,1-3 688,5-7 238,27-5 1037,-28-27 551,11 0-127,-19-21-1116,-1 3 417,-7-3-1417,-7 8 0,-1-2-304,0-19-205,-3 8 1,-2 0-834,-2-8 248,-1 21 0,0 0-1095,0-10 1303,0 5-221,0 4 232,0-3 213,0 13 357,0-2-61,0 36 175,0 27-49,0 6-123,6-4 0,3 0-424,6 3-1077,2-4 1,-1-1-1103,0 6 2584,12 10 0,-16-20 0,12-2 0</inkml:trace>
  <inkml:trace contextRef="#ctx0" brushRef="#br0" timeOffset="2282">3830 4165 23459,'-9'-5'-261,"0"0"1,22 1-1,5 1 1</inkml:trace>
  <inkml:trace contextRef="#ctx0" brushRef="#br0" timeOffset="2745">4958 4663 23639,'-49'8'849,"12"-2"1,0 0-269,-19 6-256,11 0 1,1 3 139,-2 8-125,-8 10-202,28-3-739,7 4 15,10 3-846,5 23-360,4-14 701,9-6 1,8-2-1829,20 6 1866,-13-17 0,3-3-729,27 3 1087,-12-7 435,5-8 889,2-6 580,3-4 449,-3-19-343,-13 2 0,-1-3 594,13-27-1358,-13 5 0,-4-4-445,-16 13 1,-4-1-147,1-11 1,-3-4-380,-4-9 1,-6 0-368,-9 12 0,-3-2 259,4-4 1,-1-4-1,-3 5-818,-7 5 1,-3 2 646,4-1 0,-1-2 1,2 6-1531,-16-19 1510,8 22 0,1 4 411,7 10 499,-15 6 815,30 29-152,-10 6 1067,13 43-1312,22-12-589,-7 4 0,4 1-224,2-18 0,5 0-851,6 15 1,5 7 0,-3-6-313,-2-10 1,1-2 1276,1 2 1,3 2 0,-2-5 0,-2-8 0,-1-4 0,1 2 0,-1-1 0</inkml:trace>
  <inkml:trace contextRef="#ctx0" brushRef="#br0" timeOffset="3764">4253 6605 24988,'18'48'-8686,"-13"-5"6936,12 16 216,-17-7 1482,18 4-874,-13 1 932,12-2-526,0-4-522,-11-13 1,3-2 1259,22 5-122,-4 18-269,-4-47 830,6-1 862,-10-28 224,17-20 550,-15-10-1676,-6 16 1,-2-3-73,-1-10 0,-2-1-243,-3 11 1,-1-1 138,3-24 0,-2 2-772,-3-1-7,-1 19 0,1 4-1037,0 12 270,3 3 855,3 20 1316,2 0 122,3 18-1529,16 13 60,-5 10 20,0-8 0,1 0-170,8 11-504,-4-9 0,1 0-940,9 4 608,-14-15 0,0-3-1461,15 1 3049,2-10 0,1-6 1,2-6-1</inkml:trace>
  <inkml:trace contextRef="#ctx0" brushRef="#br0" timeOffset="4627">5447 6613 23819,'-45'-7'409,"0"2"-651,4 28 1600,18-3-1193,-11 22-544,23 9-911,-5-12 660,9 24-737,7-29 73,35 11-249,-26-24-1312,47-4 2108,-28-10 612,20-24 1971,-20-11-1517,-3-5 0,-5-4 513,-14-13-632,6 11 1,-1 3 665,-11 7 30,0-8-1916,0 45-154,0 7-1081,16 21 87,1 17 483,2-21 569,9 21-350,-7-27 770,6-2 175,11-8 1027,-18-13 685,14 6 563,-18-31 195,8-7-73,-15-15-323,4-15-705,-11 21 236,2-29-1571,-3 36-511,2-3 169,2 25 581,7 9 594,-2 19-1335,8-14 1642,-2 34-1394,1-34 1690,2 36-1749,8-14 799,-6 10-1538,12-5 100,-15-9 1763,9-5-828,-15-5 1040,4-8-672,-9-5 2339,-1-23-1858,-1-7 564,-3-13-975,1-11 344,-2 22-701,1-10 502,1 29-558,3 0-271,2 13 1763,2 19-1869,3-15 1686,1 36-2306,11-12 1116,-3 9-399,3-15 0,1-1 411,2 7 39,4-14 0,1-2-291,-4 2 1811,13-8-706,-22-6 1832,-4 0-528,-3 0 148,-1-13-622,-4 10 760,7-9-1217,-6 3-23,19-2 37,-6-1-267,11-11-325,-1 11 412,3-16-483,2 5-566,16-17 434,-16 9-56,-10 4 0,-2 0-918,-4-2 313,-2-19-301,-15 25-854,-3-6 291,-25 14 155,17 5-788,-41 4 1871,15 3 198,-10 25 943,-6 13 217,32 13-1095,5-11 0,7 1-1176,25 11-550,-9-16 0,3-1 1786,38 10 1,-23-23 0,2-2-1,2-1 1,0 0 0</inkml:trace>
  <inkml:trace contextRef="#ctx0" brushRef="#br0" timeOffset="5311">7610 1484 23819,'-22'-15'-4261,"-1"1"2778,1 3 1321,-3 2 320,0 3 411,-10 3 38,8 28-61,-17 9-159,20 14-180,8-13 1,2 1-92,4 12-454,4 18-136,21-31 0,6-1-1107,8 16 778,14-7 1,6-4 147,-19-16 1,2-3 233,6 3 0,4 0 0,-4-2 322,-2-4 0,0-1 143,7 4 1,3 1 0,-5-2 312,16 8-302,-18-4 0,-5 1-537,-19-4 618,-8 8 1,-24-7 0,-6 2 0</inkml:trace>
  <inkml:trace contextRef="#ctx0" brushRef="#br0" timeOffset="6112">18225 1326 23639,'-29'0'90,"-3"21"706,-1 1-362,-5 26-1054,1-4 391,17-19 0,1 4-100,-5 15 1,2 3-14,6-11 0,2 1-146,-4 24 1,3 1-455,8-28 1,5 0 520,11 16 1,7-3 0,13 1-1,-1-20 1,1 0 0</inkml:trace>
  <inkml:trace contextRef="#ctx0" brushRef="#br0" timeOffset="6376">18803 1615 24089,'-61'24'2884,"5"-18"-3392,16 36-247,4-37 833,4 36-704,15-22 294,-5 18-284,19-11-774,-8-3 149,30 4-919,-14-9 179,42-2 1105,-22-11 857,26-5 186,-9 0 368,15-32 1328,-15 8-1463,-15-10 0,-4-4 929,-6-7-819,-7 6 1,-7 1-1331,-29-6-848,19-9-893,-50 23 531,34 6-1155,-27 7 3033,16 8 0,15 4 1,5 5-1</inkml:trace>
  <inkml:trace contextRef="#ctx0" brushRef="#br0" timeOffset="6916">19508 1407 23909,'-17'18'-503,"13"11"-2695,-25-11 4878,26 8-3366,-9 0 1215,12-5-653,0 1 122,0 0-504,0-2 58,0 6 1069,0-10-1438,0 8 1505,16-15-109,-12 0-641,25-6 2480,-13-20 67,15-14-789,-12 4 1,-2-3 250,12-23-443,-8 18 1,-1 2 661,2-3-673,8-5 1630,-12 29-1627,1 4 301,-2 8-414,8 0 446,-5 21-1858,12 8 236,-12 11-864,8 13-124,-14-21-779,2 17-357,-8-25 754,-2-2 90,-1-6 1478,-3-13 332,1 6 295,-1-29 577,1 14 1114,5-56-839,0 36-337,1-10 1,1-2 516,3 4 273,8-7-333,-8 22 887,1 9-164,-3 4-757,-1 6 377,1 20-2335,7 8 87,-3 11-511,11 16-407,-11-20 1463,1 3 1,1 0-1,2-1 1,10 20-1</inkml:trace>
  <inkml:trace contextRef="#ctx0" brushRef="#br0" timeOffset="7493">20710 1110 23639,'0'-5'-5216,"0"16"3177,0 14 1155,0 8 335,0 11 34,0-8 211,0 23 76,13-14-703,-11-8 1,0-2 832,11 4-553,-3 17 384,-7-33 43,13 2-212,-14-37 597,4-33 93,-6 0-77,0 11 0,0-2-129,0 1 1,0 2 603,0-19-430,8 14 0,1 2 562,-5 3-90,13-1 36,-5 25 816,-2 25-1905,14 11 175,-10 14-383,2-2-333,-4 1-155,-3-9 226,4 3-768,-6-10-749,1-13 2436,0 5-595,-4-14 2090,8 3-65,-5-28-295,17-18 372,-9-3-229,11-6 15,-14 19-304,1 16 896,-5-1-2070,6 16 804,-6 16-1898,27 20 260,-14 0 395,3-5 1,3-1-823,4 0 452,-1-5 1,2-2-728,9-1 859,-2-10 1,1-4-453,9-2 1722,15-6 1,-19 0 0,-2 0 0</inkml:trace>
  <inkml:trace contextRef="#ctx0" brushRef="#br0" timeOffset="7662">21735 1208 23459,'-25'-19'-3904,"-14"2"3471,14 2-342,1 4 729,-16 5 779,18 20 444,-14 17-513,17 8-1282,2 9 875,16 8-1012,-4-13 479,15-7 0,2-1-1695,-7 1 26,23-8 0,5-3-815,-6-3 2601,33-1 0,-19-16 0,1-5 0</inkml:trace>
  <inkml:trace contextRef="#ctx0" brushRef="#br0" timeOffset="8010">22147 1095 24089,'0'-9'-5486,"0"23"3537,0 10 885,0 14 425,0 5 124,0-9 301,0 18-14,0-16-1369,0 22 1687,0-32 90,0 9-450,0-21 360,9-2-292,2-45 809,6 7-201,-6-12 1,-1-3 151,4-5-152,5-13 274,-4 11 20,-5 18 24,3 4 402,-6 18-361,1 8 19,-1 17-1970,2-13 1284,0 36-1127,1-19-118,2 20-30,0-6-580,6 13-951,-4-13-1949,15 16 3640,-9-28 1039,10-3 1,-3-15-1,3-5 1</inkml:trace>
  <inkml:trace contextRef="#ctx0" brushRef="#br0" timeOffset="8377">22855 480 24269,'-14'-6'-1265,"10"18"-440,-10 17 1497,14 10-1369,0 10 526,0-5 675,0-8 1,0 1-188,0 21-235,0-7 0,0 0-78,0 8 510,7-21 0,0-2-984,-3 13 1208,10-7-1027,-2-3 320,-9-6 314,9-4-1090,-12-6 546,8 1 295,-6-11 510,-13 0 1922,-20-10 1243,-31-18-907,8 11-1162,13-11 1,2-5 601,-6-5-1045,11 5 1,3-3 798,9-11-1058,-6-3-1753,27 17-328,19-5 2061,24 6 950,13 3-410,-11 8 0,1 0 250,13 1-980,-9 4 1,1 1 484,7 1 1,-21 1 0,-2 0-1,12 0 1</inkml:trace>
  <inkml:trace contextRef="#ctx0" brushRef="#br0" timeOffset="8752">23702 828 23549,'-13'19'-1662,"2"3"267,11 12-1011,0-3 962,0-7 482,-12 1 1312,9 0-746,-10 12-566,13-7-106,0 10 213,0 0 765,0-10 0,17 15-794,-13-21-377,29 7 1124,-10-19 125,14 1 1035,-13-8-92,4-3-438,-18 0 0,9-2 1</inkml:trace>
  <inkml:trace contextRef="#ctx0" brushRef="#br0" timeOffset="9393">18865 3659 24449,'-18'40'-2985,"0"18"1290,-3-18 1502,7 1 1,2 3-839,1 11 213,3-16 0,1-1-917,-1 14-248,8-4 1584,0-7 0,0-5 0,0-6 0</inkml:trace>
  <inkml:trace contextRef="#ctx0" brushRef="#br0" timeOffset="9560">18860 3061 24179,'-16'-27'-8222,"13"3"5849,-26 10 3332,19 6-2066,-4 21 1947,8 19-987,26-5 1,7 2 0,6 23 0,3-26 0,1 1-1</inkml:trace>
  <inkml:trace contextRef="#ctx0" brushRef="#br0" timeOffset="9914">19907 3627 22740,'-30'28'456,"-18"-1"1181,42 2-4266,-44 0 3717,23 16-1718,-3-11 652,-1 25-517,28-25-954,-7 18 234,31-25-827,30 5 2137,2-22-423,-4-9 1,-1-8 1045,5-26-438,-6 2 0,-2-4 77,-19 3 1,-3-2 130,7-6 1,-3-1-158,-11 8 1,-3 0 23,-5-3 1,-2-2-417,-1-1 1,-1-2-122,-1-22 0,-6-1-535,-10 15 0,-4-1 150,6-3 1,0-5 0,-3 7-359,-11 6 1,-2 3 112,3-9 0,1 2-854,-8-1 694,14 14 90,-13 12 1129,15 12 271,-5 37 1305,9 34-1346,10-23 0,2 5-496,4 4 1,2 6 0,-1-4-276,-5 3 1,3 0-212,9-4 0,6 2 0,-2-3-310,-3 7 1,2-3 697,14 3 0,2 0 0,-5-1 0,0 1 1,1 0-1,0 1 0</inkml:trace>
  <inkml:trace contextRef="#ctx0" brushRef="#br0" timeOffset="10811">18912 5379 23819,'0'-9'-5576,"-15"2"5765,-2 4 642,-16 21 1064,16 2-1507,-11 20-310,25-1-1085,-17 5 251,18 5 740,-5 2-437,7 2-1189,18-1-2058,-14-3 2016,19-25 1,4-2-753,2 18 2513,0-22 0,3-3 0,22 11 0,5-4 1</inkml:trace>
  <inkml:trace contextRef="#ctx0" brushRef="#br0" timeOffset="11076">19593 5456 23549,'-45'-11'-836,"-1"4"747,3 24 2036,18 9-2019,8 12-910,17-2-581,0-11 503,27 8-659,-3-18 1564,10 1 1,4-4-251,10-10-6,-6 5 1,0-5 419,5-25 1246,8-6 875,-27-12-1041,-13-11-419,-24 20-1861,5-9 182,-25 22 1,-3 3-258,6-10-2244,-33-2 3164,20 10 0,12 7 0,-5 0 1</inkml:trace>
  <inkml:trace contextRef="#ctx0" brushRef="#br0" timeOffset="11393">20118 5277 23369,'11'43'-6795,"-4"-8"4829,-3-3 929,-4 1 838,0-8 67,0 5 37,0-1-66,0-9-1345,0 11 1990,0-17-44,0 3-175,0-9-445,0-2-90,18-3 1505,-1-17 514,19-16-7,-19-8-1280,2 7 0,0-2 556,-7-6-434,18-14 428,-19 24-71,-1 6-1405,-3 11-190,2 4 677,-2 8 649,9 20-1823,-4 11-114,8 11-443,-4 5 381,4-12-156,2 2-2462,17 6 243,-4-13 3494,14-4 1,-7-12 0,2-7-1</inkml:trace>
  <inkml:trace contextRef="#ctx0" brushRef="#br0" timeOffset="11598">21125 4508 24359,'2'-19'-3998,"-1"53"1386,-1-8 2044,0 9 1,0 4 226,0 1 0,0-1-113,0 25 193,6-7 0,4 1-59,0-24 0,2 0-1619,7 22 0,2 0-105,1 5 1937,4-8 1,-3-1-1,-16-5 1,8-15-1,-1 0 1</inkml:trace>
  <inkml:trace contextRef="#ctx0" brushRef="#br0" timeOffset="11743">20913 5093 22470,'-14'-30'-8835,"3"2"5591,11 3 3093,0 3 61,30 2 2529,11-4-785,18 9-1598,-15 5 1,-1 3-34,16 3 1,-19 2 0,0 1 0,18 1-1</inkml:trace>
  <inkml:trace contextRef="#ctx0" brushRef="#br0" timeOffset="11994">21885 5200 21570,'22'0'-180,"11"-17"1612,-11-10-2165,7-9 595,-12-22-875,-7 21 480,-2-26-55,-7 29-965,-24-12-641,1 28 308,-22 2 1530,22 26 1139,-10 16 400,29 8-1474,-11 26 580,14-21-741,8-4 1,2 0-296,-5 2-909,41 8 1570,-25-22 0,27-12 0,-13-3 0</inkml:trace>
  <inkml:trace contextRef="#ctx0" brushRef="#br0" timeOffset="12296">22300 4909 23819,'0'43'-6386,"18"1"2308,-14-4 3158,30-15 1262,-30 1-1100,24-23 2229,-13 7-1448,6-10-113,-1 0 1687,-3-19 476,-2 14-1314,-2-26 1,-2-6-370,7 5 210,-3-11 1,-1-2-1344,1 1 882,3-7-976,-7 23 6,-3 8 166,1 8 780,-4 6 569,6 27-2027,-1 7 428,5 4 1,1 2-1329,5 9 2109,1-15 1,3-3-1,4 0 1,11-1 0</inkml:trace>
  <inkml:trace contextRef="#ctx0" brushRef="#br0" timeOffset="12660">22978 4055 23729,'-15'-17'-5960,"-8"7"5932,21 23-661,-8 6 1067,10 20-1352,0 0 369,23 5-33,-10-7 0,2 0-372,5-9 1,1 1 812,6 18 0,-2 0-1076,7 4 904,-13-20 1,0-1-926,4 5 861,-11-5-200,3-3 858,-13 4 171,6-10-1042,-37 8 2576,22-16-686,-30-4 0,-7-5 823,9-1-1070,-3-1 0,-2-3 1338,-10-17-1046,0 14 252,0-35-979,18 24 1,0-1-1298,-12-27-341,18 14 0,4 0-837,7-7 877,21-4 0,8 0 202,14-1 1047,12 1 1,6 3-101,-16 19 0,2 2-264,26-10 0,1 2 367,-21 10 0,-1 2 0,12-3 0,0 2 0,-15 4 0,0 1 0</inkml:trace>
  <inkml:trace contextRef="#ctx0" brushRef="#br0" timeOffset="13396">19113 7473 24539,'0'-19'-5846,"0"3"4437,0 4 524,-17 6 1732,13 32-1178,-13 28 643,17 6-539,-2-14 1,4-2-1371,19 0 981,-16 10 429,41-25 780,-25-14-773,10-3 1,4-4 899,8-5 181,20-15 157,-31-4 0,-2-5-148,-6-2 1,-1-4 80,11-14 1,-3-2 429,-3-13-1190,-11 7 1,-4-1-308,-6-6-386,-4 21 1,-2 1-1023,-1-3-670,0 6 423,0 9 364,0 8 133,0 30 449,16 11-883,-12 18 211,33 0-373,-4 1 483,11-15 1502,-11-9 1,1-3 0,10-7 0,15-1 0</inkml:trace>
  <inkml:trace contextRef="#ctx0" brushRef="#br0" timeOffset="13709">20072 7241 24089,'-21'-15'-4789,"-11"6"5109,14 2-468,-1 30 709,5 6-729,14 29-1002,0-13 293,21 1-1371,15-3 1911,11-12 30,-10-7 0,1-2-54,8 0 41,-10-5 0,0-1 345,-1-3 937,5 2-74,-28-8 324,3-3-1240,-13 0-1496,-18-3 1718,-5-14-437,-19-7-123,22-10-1111,6-4-374,36 3 2524,13 5-601,-3 9 0,2 2 643,25-3 1,1-5 0,-18 8 0</inkml:trace>
  <inkml:trace contextRef="#ctx0" brushRef="#br0" timeOffset="13898">20863 7186 22740,'4'-22'-4203,"-1"1"2823,-3 1 280,0 4 404,-20 0 584,-5 2 447,-21 6 745,2 2-1328,4 52 1237,18-20-605,13 14 1,5 2-197,4-3-402,9-4 1,6-2-982,20 4 286,-5-10 1,3-3-719,20-1 262,-2-3 1324,0-10 0,-14-9 0,11 3 0</inkml:trace>
  <inkml:trace contextRef="#ctx0" brushRef="#br0" timeOffset="14145">21117 7079 23639,'-19'-15'-5123,"4"3"3438,15 4 712,0 23 119,0 9 374,19-1-216,-15 20 206,28-25-515,-29 19 569,20-12 229,-21-2-17,17-3 649,-17 0 281,13-5-478,-10-4-617,6-21 1122,3-20-81,-2-10-381,7-12-671,-6 17 0,1 1 284,10-21 312,-2 9 1,2 1 0,7-3 0,-12 18 0,1 0-1</inkml:trace>
  <inkml:trace contextRef="#ctx0" brushRef="#br0" timeOffset="14827">21922 7171 24898,'25'-12'2361,"33"-2"-2571,-30-1-690,13 3 1,4 1 955,7-6 0,-17 6 1,0 0-1,16-10 0</inkml:trace>
  <inkml:trace contextRef="#ctx0" brushRef="#br0" timeOffset="15050">22630 6682 24359,'0'47'-6296,"16"-8"2117,-12-1 2266,27-9-750,-8 9 2654,-3-12 0,19-1 1,-15-17-1</inkml:trace>
  <inkml:trace contextRef="#ctx0" brushRef="#br0" timeOffset="15227">22505 6205 22110,'23'43'-4042,"6"1"1</inkml:trace>
  <inkml:trace contextRef="#ctx0" brushRef="#br0" timeOffset="15610">22998 6338 23999,'-32'0'810,"2"0"-721,14 24-1008,6-2 40,10 22-935,0-5 519,18 20-246,-14-13 379,23-11 0,5-2-397,-4-2 948,3-11 1,1-5 233,7-6 558,1-3 567,-5-16 1,0-4 1571,10-7-1052,-6-11 1,-3-5 856,-8-15-1702,-13 15 0,-3-2 71,-3-24-720,-7 30 1,-1-1-282,0 0 1,-2-1-1,3 1 0,-4-1-473,-9 2 0,-1 1-1403,7-29 1378,-16 27 1,2 1-469,14-8 1034,-28-5-115,29 51 1824,-12 21-1154,21 8 1,8 4-500,1-2 1,2 1-1799,12 23 1,3-1 2196,-4-20 0,0 0 1,2 12-1,0-1 1,-7-15-1,0 0 1</inkml:trace>
  <inkml:trace contextRef="#ctx0" brushRef="#br0" timeOffset="15747">24387 6371 24988,'6'-19'-5991,"-3"0"5393,-1-2 0,-2 11 0,0 0 0</inkml:trace>
  <inkml:trace contextRef="#ctx0" brushRef="#br0" timeOffset="16959">19693 8948 24359,'15'52'-8003,"6"-7"5019,-19 6 2617,14-4-835,-7 5 992,1-11 0,0 0-118,4 24 158,-2-12 1,-1 0-1855,2 5 2110,-1-15 0,-1 0 31,1-2-40,3 17 63,-10-39-344,1-14 760,-25-35-537,-3-14-227,-1-14 155,2 30 0,3-1 83,13-37 61,-14 29 0,0-2-54,15-19 1,3-2 76,-12 14 1,-1-2-267,12-1 1,3-3 0,-2 5 282,-4 7 1,1 1 194,13-15 1,5 5 770,6 6 157,6-1 255,3 30 1097,-26 5-1524,23 5 1027,-23 17-2411,18-10 1443,-19 29-1811,7-17-648,-9 17 264,0-5-1103,0 2 260,-17 13-68,13-10 771,-13 15 965,17-26 1,0 1 0,0-14 0</inkml:trace>
  <inkml:trace contextRef="#ctx0" brushRef="#br0" timeOffset="17293">20285 8772 25078,'-24'16'1279,"-11"-12"-1103,31 45-3423,-27-26 4095,27 43-2651,-11-30 1384,15 23-849,23-29-635,-18 7-586,42-19 1441,-14-2 1455,26-9-1082,-12-2 1952,8-27 236,-28-9-837,-10 3 0,-3-3 480,2-18 36,-8-2-1485,-3 17 208,-5 3-1266,0 4 50,0-1-1009,-14 14 1209,10-4-145,-11 39 1755,15 16-1621,17 7-471,-8-10 0,0-2-255,12 0 1761,10 5 1,-27-17 0,13-2-1</inkml:trace>
  <inkml:trace contextRef="#ctx0" brushRef="#br0" timeOffset="17562">20717 8647 23459,'0'-7'-5306,"0"23"3357,0 10 975,17 15-781,-13 0 1339,27-8 288,-11 15-779,-2-12-1252,13 9 1955,-20-10-403,16-12 2014,-11 4-1143,-4-18 139,-3-1-1115,-4-49 1045,3 13-713,-2-14 1,1-3 54,4-3 557,-1 7 1,0 0-1,6-3 1,3-9 0</inkml:trace>
  <inkml:trace contextRef="#ctx0" brushRef="#br0" timeOffset="17865">21308 8782 24089,'3'6'-8476,"2"-1"7170,-1-5 3999,4 0-1132,4-16-959,3 12 716,16-42-1226,-7 25-12,9-25 1746,-12 16-625,-4 1-1638,-5 0-301,-3-6-145,-7 10-932,-19-2 304,12 14-902,-35 7 2481,16 21 844,-15 15-208,16 11-457,9 7-159,14 9-396,20-11-214,-5-10 1,4-1-262,26 5-902,-10-14 1,1-3 1441,11-6 0,14-2 1,-18-15-1</inkml:trace>
  <inkml:trace contextRef="#ctx0" brushRef="#br0" timeOffset="18176">21837 8554 24539,'0'-11'-6116,"0"25"3987,0 6 975,0 16 606,14-2-752,-10-9 796,24-1 513,-25-2-1970,20-10 2584,-20 7-1532,17-17 1798,-9 9-1026,8-11 2389,-3-22-657,-1 16 483,5-55-1119,-5 37-825,-3-8 0,-1 0 1005,2 13-1318,1-13 911,-8 29 57,1-8-983,-2 11-391,5 20-648,-1-15 958,12 50-1378,-6-34-207,10 30-600,-5-23-1527,3-3 3848,2-3 1,2-10 0,0-5 0</inkml:trace>
  <inkml:trace contextRef="#ctx0" brushRef="#br0" timeOffset="18394">22492 7961 23819,'-17'-17'-5054,"-6"4"4943,21 25-597,-8 19 592,10 13-744,0 12 245,20-7-563,-15 4 95,14-25 0,1 0 728,-16 27-200,14-28 0,3 1-239,-9 9 0,-1 0-1108,23 16 1085,-15-13 0,-3 0-722,-2 0 822,10 5 689,-21-20 1,7-8-1,-10-1 1</inkml:trace>
  <inkml:trace contextRef="#ctx0" brushRef="#br0" timeOffset="18527">22363 8552 23639,'-10'-19'-8444,"2"-1"5154,8 0 2783,45-12 3104,-15 9-2060,15 4 0,4 2 593,1 1-925,-15 7 1,0 1-162,10 4 0,-4 1 0,-1 3 0</inkml:trace>
  <inkml:trace contextRef="#ctx0" brushRef="#br0" timeOffset="18678">23167 8534 23099,'29'-14'2399,"2"10"-2583,5-23-300,5 24-206,4-29-240,4 17 1049,4-16 1,0 8-1,1-1 1</inkml:trace>
  <inkml:trace contextRef="#ctx0" brushRef="#br0" timeOffset="18893">23837 8036 24718,'-18'19'105,"4"9"-1773,14 27-999,0-7 977,21 2-1639,3-3 1078,2-15-421,9 10 2300,-17-29 0,1 6 0,-5-12 0</inkml:trace>
  <inkml:trace contextRef="#ctx0" brushRef="#br0" timeOffset="19032">23687 7502 21570,'46'46'-3050,"1"1"1</inkml:trace>
  <inkml:trace contextRef="#ctx0" brushRef="#br0" timeOffset="19410">24315 7720 24089,'-60'24'3759,"4"11"-3700,21 17-844,14-23 1,3 1-407,14 21-610,-10 6 702,14 0-65,0-1 337,7-18 0,5-1-2123,20 15 1801,-5-16 1,4-4-9,22-6 813,-1-4 1034,-15-18 88,-3-4 909,-2-26 185,-5 2 419,-4-28-1182,-5 5-1006,-12 4 1,-3-2-369,0 9 0,0-3 11,-2-6 1,0-6 0,-3 3-506,-7 2 1,-3 0 371,3-6 1,0-4-1,-1 5-560,-2 5 1,-3 3-151,-7-13 0,-1 2 261,11 13 0,-1 4-26,-14-12 1106,-3-1-727,27 59 1274,-8 5-695,28 31 0,7 9-565,-13 11-347,12-20 1,9 6 0,-6-5-254,-14-6 0,-1-2 1067,16 13 1,2-2 0,-14-15 0,-2-1 0,1-1-1,0 0 1</inkml:trace>
  <inkml:trace contextRef="#ctx0" brushRef="#br0" timeOffset="19533">25238 8060 27867,'28'-14'2095,"-4"3"-1546,-5 5-1404,-9 4-2114,-1-4 2989,-4 6 0,0 0 1,0 0-1</inkml:trace>
  <inkml:trace contextRef="#ctx0" brushRef="#br0" timeOffset="21181">8423 2078 22560,'-9'-5'-3506,"2"-1"1774,4 2-449,2 1 820,-2-2 715,3 1 348,0-2 164,0-4-1372,20 0 3170,-15-2-1121,55-2 1779,-27 4-1088,18 2 0,6 2-103,-19 2 1,2 1-566,15 1 0,7-1 0,-3 1 258,4 1 1,2 0-317,-5 0 1,4 1-1,-2 0-672,-11 0 0,0 0 0,0 0 481,3-1 1,2 0-1,0 3-483,1 2 1,1 2 0,4 0 54,-8-1 1,3-1-1,3 0 1,-1 0 0,-3 2-7,1 1 1,-2 1 0,1 1 0,6-1 71,-8-2 1,6 1 0,3-1 0,1 1-1,0-1 1,-3 0 0,-5-1-24,1 1 0,-6-1 0,0 0 0,1 1 1,6-1 77,-3 0 0,6 0 1,2 1-1,2 0 1,1-1-1,-2 0 1,-3 0-1,-3-1-30,8 0 0,-4-2 0,-2 1 1,1-1-1,4 1-11,-7 0 0,3 1 0,2 0 1,0 0-1,0 0 0,-2-1 0,-2-1 71,7 0 0,-2-2 0,-1 0 0,-1 0 0,1 0-36,3 2 0,-1-1 0,1 1 0,0 0 0,0-1 81,-11 0 1,-1-1-1,0 1 1,2-1 0,1-1-1,3 0-61,-2 0 1,3-2-1,2 1 1,1-2-1,1 1 1,-1 0 0,-2 1-1,-2 0 12,5 1 1,-2 0 0,-3 2-1,2-2 1,2 0 0,5-1-5,-12-2 1,5 0 0,3-2 0,1 0 0,1 0-1,1-1 1,-2 1 0,-2 0 0,-4 0 0,-3 2 2,7 0 0,-5 1 1,-4 0-1,1 0 0,1 0 1,5-2-71,-6 0 0,4-1 1,2-1-1,2 0 0,0 0 1,-1-1-1,-3 1 1,-3 1-1,-4 0-136,7 0 1,-5 0 0,-2 0 0,-1 1-1,2 0 12,10 0 0,1 0 0,1 1 0,-2-1 0,-5 0 186,-3-1 0,-4-1 0,-3 1 0,-2 1 0,16 0 0,-2 0 0,3-6 1,1 0-1</inkml:trace>
  <inkml:trace contextRef="#ctx0" brushRef="#br0" timeOffset="21543">15250 1066 23369,'21'20'-6039,"-16"14"3100,45-29 4852,-22 32-3344,32-19 1646,-31 0 1,-1 1-237,5-2 1,0-1 132,3 2 0,1 0-607,2 2 0,0-1 853,3 1 0,-1 0 143,1 0 0,1 2-714,-3-2 1,3 1-1,-2 0 694,6 3 0,1 1-379,0 2 1,4 2 0,-6-2-114,-6-1 1,-3-1-100,9 8 1,-4 1-238,0 16-460,-9 3-290,-15 4-72,-10-11 1,-6 1 252,-13-9 0,-3 0 948,3 15 0,-4 0 1,-11-10-1,-3-2 0,4 2 1,0 1-1</inkml:trace>
  <inkml:trace contextRef="#ctx0" brushRef="#br0" timeOffset="22427">8163 1421 23009,'25'-24'870,"10"-4"-83,-31-4-3540,26-7 2824,-16-5-867,16-4 683,-4-3-153,-1-4-493,0-5 571,-14 29 1,0-1-269,-2 0 0,0-1 1213,8-28-1325,-4 4 374,-4 9-508,0-3 131,-7 22-120,1 3 265,-3 45-167,0 28 61,0 16-171,-2-1 1,4 2-504,7-18 1,3 1 1098,3 12 0,3 6 0,2-6 0,0-18 0,1-3 0,1 1 0,6 13 0,1 0 0,-1 0 0</inkml:trace>
  <inkml:trace contextRef="#ctx0" brushRef="#br0" timeOffset="23093">14748 336 24269,'-17'-14'-5124,"3"5"3781,14 24-233,0 2 720,0 23 136,0-6 359,14 20-476,-11-12-171,10-8 0,2 0 34,-1 4-219,12 17 606,-13-28-238,3 6 259,-8-23 299,3-1 1014,4-9 1270,-5-26-607,10-10 486,-3-13-814,2 10 0,3 2 498,4 1-411,-1 8 1,2 4 644,1 12 257,27 4-1788,-20 30-621,17-3-1451,-23 10 0,-2 5 1636,19 14 1,-17-13 0,0 2 0,-9-8 0,1 1 0</inkml:trace>
  <inkml:trace contextRef="#ctx0" brushRef="#br0" timeOffset="24997">15903 3452 25438,'0'-44'-6296,"0"5"4168,17-11 2393,-13 3-881,29-7 1680,-18-5-915,-2 28 1,2 1 419,7-31-1301,-10 5 1210,10 6 344,-19 9-1292,14 9 1270,-16 9-1779,4 10 1005,-5 29-905,-17 29 904,-2 16 77,1-6 0,1 3-789,7-18 0,2-1-166,0 16 1,3 0-652,4-16 1,2-1 1488,-1 0 1,0-1 0,0-2 0,0 0 0,0-2 0,0 1 0</inkml:trace>
  <inkml:trace contextRef="#ctx0" brushRef="#br0" timeOffset="25859">8627 3518 24988,'0'-11'-6115,"0"0"3986,0-2 1425,0-2 155,0-4 213,0-3 212,0-2-194,0-5-1278,0-6 1596,0-29 0,0 8 72,7 16 0,0 0 302,-3-21-168,12 31 0,0-1 651,-12-26-712,29 5 1052,-29 8-1024,21 11 1441,-23 10-1466,15 11 1415,-16 50-2062,12 0-166,-10 1 1,-2 4 511,4-6 0,1 0-521,-2 4 0,0 2 485,1 1 0,1 4-336,-1-4 1,0 4 0,1-3 337,1 5 0,1 2-1251,0-1 1,1 5 0,0-7 299,0-8 0,1-3 1099,1 10 1,1-3 0,6 5 0,0-4 0</inkml:trace>
  <inkml:trace contextRef="#ctx0" brushRef="#br0" timeOffset="26027">8712 4083 24898,'45'0'90,"4"0"-180,-1 0 90,12-21-40,-25 19 0,3-1 113,2-12 1,5-6 0,-2 3 0,8 7 0,2 1 0,-6-7 0,1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4:01:46.96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4865 1212 24718,'-28'-34'-6482,"5"4"4662,-26 2 2640,12 8-198,0 5 236,2 8 37,4 4 174,1 23-570,3 2 229,1 30 1,2 9-209,9-23 1,2 4-568,1 11 1,0 11 0,1 2 0,3-9-182,0 5 1,6-1-33,7-5 0,3 8 0,3 0 0,0-10-727,3 0 0,5-3-325,11 3 1,7 3 0,-1-6-487,-3-8 1,2-3 583,6 2 1,4 2 0,-2-5 1168,-2-6 0,0-4 0,12 8 0,1-3 0,-17-14 0,0 0 0</inkml:trace>
  <inkml:trace contextRef="#ctx0" brushRef="#br0" timeOffset="262">5587 1920 25258,'-23'-35'-6958,"-19"3"6220,36 10 442,-25 11 1,-5 4 1545,13-1-664,-11 13 1,0 3 893,5-4-502,5 42-1702,0-21 2690,20 26-2170,-10-9 653,14 20-1757,19-16 219,-4-10 0,5-3-1381,24 0 1688,1-11 0,1-2 637,3-3-117,-6-9 1,-1-2 1541,-8-1-776,-7-21 1014,-16-1-307,-28-2-1490,12-6 314,-59 11 0,32-10 0,-4 13 0,0 0 1</inkml:trace>
  <inkml:trace contextRef="#ctx0" brushRef="#br0" timeOffset="768">5893 1874 23999,'11'0'1529,"0"20"-6972,-5-15 4321,0 38-432,1-10 249,0 13 565,11 16-168,-5-23-1407,7 10 103,4-5 2239,-4-15-1009,12 13 327,-13-24-324,11 0 1394,-14-13 923,11-28 978,-11 0-398,4-26-1147,-10 13 0,0-1 382,4-22-756,-3 7 0,-1 0-122,0-3-135,-5 17 1,0 4-286,0 11-859,6 2 765,-2 21 1172,16 39-1699,-5-13 331,-3 11 1,1 3-578,8 2 277,5 14-43,-10-20-82,-2-1-573,-3-6-644,7 1 2239,-8-10 48,8-6 892,-12-9 32,5-5 865,-3-18-346,4 0 257,0-22-666,2 1-123,0-7-628,-2 5 1,-1-2-235,4-9-208,-5 15 0,-2 4-821,-4 10 280,1 13 659,-3 21-1489,4-7 1323,6 55-1330,0-32-281,-1 14 0,0 2-1459,8 3 2832,-8-15 1,0-1-1,11 11 1,1-2 0</inkml:trace>
  <inkml:trace contextRef="#ctx0" brushRef="#br0" timeOffset="1400">7592 1868 25348,'4'23'-7110,"1"-18"5639,-1 41 259,8-8-114,-3 11 1010,2-13 0,1 0-500,3 7 252,4 11-1691,-4-20 1976,-2-2-464,0-3 299,0 5 344,-4-13-817,-1 1 643,-5-39 49,-17-35 101,10-6 359,-3 6 1,-2 0 166,-4-7-193,11 7 1,1 1 351,-13-9-291,13 22 0,2-1 61,-1 3 0,0 1-536,0-16 487,-1 11 1,2 2 2,18 0 1290,0-11-417,3 31 816,29 3 657,-31 36-2339,10-5 0,1 4 186,-9 28-756,-3-11 0,-2 1-443,-2 9 11,-5-5 1,-2 0-372,-4 6-834,-1 11-348,-3-23 1834,0-6-50,0-4 1075,0-3-149,0-10-1003,0-1 1013,0-43-363,17 1 1071,-13-19-1004,28 13 1696,-11 9-440,16 13 1251,-7 1-309,-5 13-672,-6 0-91,1 20-2598,1-15 2075,14 51-2980,-10-32 1192,-1 11 0,0 1-2004,6 0-201,12 11 183,-9-20 73,4-3 1393,4-7 1298,5-7 1,1-5-1,3-5 1</inkml:trace>
  <inkml:trace contextRef="#ctx0" brushRef="#br0" timeOffset="1617">8908 1741 23639,'-26'-9'-1800,"-15"3"2432,19 3-475,-14 3 783,17 17-562,-1 11-628,18 12-1027,-5 5 474,15-6 1,2-1-525,-6 10 447,13-3 1,4-3-1085,6-9-27,22 11-376,-7-27 60,12-2 2198,-20-12 677,11-3 1,-11-25 0,1-6 0</inkml:trace>
  <inkml:trace contextRef="#ctx0" brushRef="#br0" timeOffset="1942">9365 1618 23459,'7'-8'692,"-2"2"-503,1 6 467,0 0-387,1 0 29,3 25-2859,0-18 1812,4 46-1350,2-29 1109,-4 9 1,0 3-1019,10 8 953,-5-7 1,0 0-1159,4 3-19,5 9 2440,-10-20-1143,0-5 1100,-3-5 83,2 0 66,-6-8-21,5-2 702,-7-7 524,8-24 222,-5-12-1212,3-5 1,0-3 400,-1-14-507,0 21 0,-2 4 362,-2 4-173,4 14 407,-3 3-655,11 28-1415,-4 5 153,9 0 544,9 29-765,-7-35 148,-1 7 1,2-1-262,6-10 110,0-6 1,1-2 1267,11-5 1,-14-11 0,-1-5 0,16-18 0</inkml:trace>
  <inkml:trace contextRef="#ctx0" brushRef="#br0" timeOffset="2154">10492 1020 24988,'0'-46'-5036,"0"8"3627,-15 16-113,11 31 2249,-11 12 345,15 30-1591,0 2-28,0 10-337,9-28 1,0 1 735,-7 0 0,1 3-36,11 14 0,5 1 68,-6-15 1,1 1-601,6 22 0,3-2-332,-4-28 1,1-3 635,-2 8 0,-1-2-827,5 2 460,0-4-68,-5-9-389,0-3 630,-9-7 1235,-2-5 1,-30-5-1,-5-4 1</inkml:trace>
  <inkml:trace contextRef="#ctx0" brushRef="#br0" timeOffset="2270">10263 1594 25168,'-28'-22'-4338,"10"3"1791,9 3 417,9-5 1559,47-2 3016,-7-2-2400,18 7 1,7 2 121,-24 6 0,1-1-129,9 1 0,6-1 0,-5 1 0,0 1 0,-1 1 0,-5 1 1,0 1-1,0-1 0</inkml:trace>
  <inkml:trace contextRef="#ctx0" brushRef="#br0" timeOffset="3706">863 1913 24718,'-27'-20'-4521,"-1"1"3168,-1 4 1169,-12 1 607,10 8 116,-21 16 805,21-6-795,6 21 0,1 6-847,-4-1 753,10 1 0,3 5-505,6-1 0,3 0-1400,-3 21-598,21-7 1,7 0 1811,12 9 0,1-20 1,3-3-1,-7-11 0,0 0 1</inkml:trace>
  <inkml:trace contextRef="#ctx0" brushRef="#br0" timeOffset="4036">1350 2577 23279,'0'-42'-6385,"0"1"4346,0 5 885,0-6 515,0-1 214,0-6 333,8 8 1,2-1 152,-8 8 0,0-2-462,8-6 1,3-4-1,-3 3 498,-7 1 0,-2-2 69,3-12 1,2-8-1,-2 7 58,-3 11 0,-2 2 13,1-7 1,0-5-1,0 9-57,0-11-420,-10 21 1,0 4-664,4 6 140,-28 4 1049,30 42 38,-19 25 431,21 16-684,-3-22 0,1 3-6,2 11 0,4 1-56,5-11 1,2 1 87,-2 4 0,1 4 0,0-4-59,1-6 1,3-1-651,7 10 1,3 0-484,-7-8 1,3-2-115,2-11 1,3 0 1180,10 16 0,0-3 0,9-1 0,-14-16 0,1 0 0</inkml:trace>
  <inkml:trace contextRef="#ctx0" brushRef="#br0" timeOffset="4351">2078 2012 24539,'-38'18'2749,"17"3"-3911,-9 1 1352,27 18-2817,-10-23 2349,13 27-1359,0-20 408,0 9-367,21-17-449,1-3 1029,23-8 623,-6-24 2425,-1-9-1660,-17-11 60,-8 5 1,-4 1 109,-6 1-421,5-20-11,-5 40-112,1 1-658,5 26-1952,1-11 1700,2 31-585,4-30 2046,3 42-2666,20-11 428,-6 11 1573,14-1 0,-8-18 1,0-1-1</inkml:trace>
  <inkml:trace contextRef="#ctx0" brushRef="#br0" timeOffset="4634">2658 1923 23639,'-29'0'0,"12"15"185,5 3-1209,12 19-1362,17-7 175,-13 1 860,36-6 1107,-19 0-1471,20 0 739,-6-1 408,-4-4 1,-1-1 295,7 5 1669,16 12-439,-32-22-280,-12-1-1402,0-8 482,-35-1 790,-5-3-1243,-29-1 975,15 0 0,14 0 0,18 0 1</inkml:trace>
  <inkml:trace contextRef="#ctx0" brushRef="#br0" timeOffset="4901">3285 1833 23729,'-31'16'2223,"-16"-12"-2538,41 25-2595,-37-26 3358,38 25-2022,-26-9 2333,28 17-1942,13 3-885,27-7 1170,-2-11 0,3-2 405,-6-7 1,1 0 752,15 6 1,-1 1-1157,6 2 1161,-19-9 0,-2 1-1279,12 7 1591,-23-5 322,-1 3-1271,-20-5-1028,0 1-1210,-23 14 2839,-19-3 0,-14 10 0,22-21 1,1-1-1</inkml:trace>
  <inkml:trace contextRef="#ctx0" brushRef="#br0" timeOffset="5720">12115 400 22920,'-14'20'-1577,"0"24"-522,0-19 1979,0 32-446,7-13 0,1 2 122,2-8 0,1 3 160,1 6 0,1 7 1,0-5-15,0-2 1,2 0-306,5 3 1,3 3-1,2-5-268,3-7 1,3-2 231,5 10 0,2-3-50,-2-18 1,-1-2 186,12 21-8,-1-5 397,-2 5-297,2-17 726,-9 9-195,-5-25 890,-10 0-1277,-28-11 2223,-5-1 115,-21-2-184,2 0 164,18 18-272,8 15-1405,25-1 0,4 1-1335,-6 28 1083,13-14 0,5 0-1608,-8-17 0,0 1 1135,9 24 0,0 1 0,-9-19 0,-2-1 0,-4 12 1,1 1-1</inkml:trace>
  <inkml:trace contextRef="#ctx0" brushRef="#br0" timeOffset="6367">2592 16169 21930,'-15'-10'-4938,"2"2"3255,2 1 807,4 2-493,4 0 955,2 1 1,1 0 0,0 1 0</inkml:trace>
  <inkml:trace contextRef="#ctx0" brushRef="#br0" timeOffset="9183">4017 5731 23819,'0'-16'-4856,"0"26"2727,0 3 1155,0 28 335,18 0-60,-4 0 0,-1 3 323,-2-9 0,2 3 125,5 6 0,2 7 0,-4-5-809,-7-2 0,-1-1 733,13 14 1,1-2 42,-11-18 0,-3-3-163,2 31 217,7-9 382,-14-8 343,10-9-513,-12-8 483,3-3-249,-4-14 442,-20-3 1762,15-35-2499,-37-2 1064,23-30-1211,0 27 1,-2-1 283,3-5 1,3-2-393,-1-4 0,1-2 99,0-2 1,1-2-35,1-1 1,2-2-512,3 4 1,0-2-1,2 2 847,-1-6 1,2 0-325,-1-1 1,2-3-1,4 6 671,9 8 0,1 3-86,-10-10 0,4 3 582,37-6 939,-36 7-1070,45 8 1406,-16 5-243,12 14 570,-4 4-488,-13 33-1775,-15 21-1030,0 12-53,-12-20 0,-4 3 374,-5 10 1,-5 1-667,-4-10 1,-3 3-59,0 3 0,0 5 0,0-4 940,0-4 1,0-1 0,-7 10-1,2-1 1,0 12 0</inkml:trace>
  <inkml:trace contextRef="#ctx0" brushRef="#br0" timeOffset="9534">4940 5570 23189,'0'42'-6385,"-18"-19"7582,14 16-2583,-14-23 2724,18 21-2594,0 3 359,0-11 224,0 8-923,23-18 1828,-17-2-2164,43-6 2334,-8-5-1050,11-3 1350,-16-10 1,-2 0 1229,6 3-792,-9-18 1,-2-4 597,2 2 182,2-29 826,-14 5-2829,-9 11-629,-2-16-589,-7 28-694,-15 19 516,10 29 135,-11 32-106,32-5-811,-6-15 0,4-3 2083,21 3 1,4 6 0,-7-20 0</inkml:trace>
  <inkml:trace contextRef="#ctx0" brushRef="#br0" timeOffset="9956">5640 4923 24089,'-9'15'-2181,"-3"-11"4559,11 38-5425,-4-18 1655,5 27 76,0-5 311,22 7-471,-17 3 397,15-27 1,2 1 288,-7 11 0,0 1-624,4-12 0,3 1 1232,6 19 1,-1 0-676,6 4 621,-6-12 0,-1-2-21,0 2 674,6 4-248,-12-15-511,-9-15 95,1-1 605,-10-33 340,-1-2-167,-1-21-472,-9 4 0,-1-1-172,5-11 110,-5 4 0,1 1 26,9 9 476,19-5 777,4 28 754,23 3-11,-11 9 526,9 35-1739,-14-26-592,-18 21 0,-2 4-278,3-17-268,-13 36-541,-22-28-1349,17 10-997,-40-11 3299,39 0 1,-45-2-1,18-1 1</inkml:trace>
  <inkml:trace contextRef="#ctx0" brushRef="#br0" timeOffset="10453">7060 5583 23549,'3'-52'-5873,"-1"-1"3640,-2 5 1134,22-8 1178,-11 8 0,-1-2-61,4 10 1,-2-3-78,-4-7 1,-3-6-1,-2 4-135,-2 1 1,-2 0-303,2-6 0,0-5 1,-3 5 511,-8 7 1,-2-1 25,3-8 0,0-5 0,-5 9-375,-13 15 0,-3 5-139,1-19 1,-1 8-90,-17 27 1522,-2 46 1058,31 9-1618,0 18 0,5 6-31,9-20 1,5 3-333,5 3 1,3 8 0,2 1 0,0-7 52,4 6 0,4-2-161,3-4 1,5 5 0,1-1 0,-2-8 67,5-3 1,1-3-291,3 1 1,4 2 0,-3-6-688,-3-6 1,1-2 230,19 12 1,-1-2 88,4-4 673,-22-14 0,-1-2-359,19-3 1504,-17-7 186,13-21 1206,-26 9 306,4-55-1744,-17 34-819,-4-10 0,-2-1-736,-2 5 103,-1-11-650,0 44-297,0 10-871,0 21 156,0 2 932,21 5-941,4-10 2080,28 6 0,-15-12 0,3-1 0</inkml:trace>
  <inkml:trace contextRef="#ctx0" brushRef="#br0" timeOffset="10617">7615 4791 22740,'0'34'-2395,"0"1"0,25-19 0,7-1 0</inkml:trace>
  <inkml:trace contextRef="#ctx0" brushRef="#br0" timeOffset="10817">8257 4825 23459,'-46'18'4544,"1"4"-3891,21 12-2151,-11 15 395,31-14 248,-5-2 0,2 1-418,7 5-128,17-7 1,8-3-2022,11 1 3237,2-13 0,4-3 0,-7-7 0,-1-3 0,4-1 0,0 0 0</inkml:trace>
  <inkml:trace contextRef="#ctx0" brushRef="#br0" timeOffset="12167">9668 4958 22560,'21'-52'-2668,"-8"7"1221,2-13 967,-11 20 0,0 0-420,8-28 782,-6 22 1,-1-1-85,-2 11 0,0 1 92,0-1 1,-1-1-1073,0-30 882,-1 24 1,0 1-273,-1-14 377,0 18 1,0 4-3,0 9-27,0 25 28,0 46 28,0 17 150,-1-23 1,2 4-124,10 12 1,1 1-2,-11-12 0,3 0-236,15 6 0,7 4 1,-3-5-277,-10-5 1,1-2-75,18 12 0,2-2 182,-16-19 0,-1-2-39,0-2 1,0-1-213,12 28 529,-12-24 0,0 0-28,3 12 745,2 14-92,-16-37 967,-1-1-1063,-22-17 2829,12-21-3037,-31-11 879,31-28-485,-14 6-382,17 10 1,4-2 786,-2-11-756,-1 15 0,2-2-562,10-3 0,1 1-2245,-6-26 2932,16 22 1,4 1 0,-5-20 0,1 31 0,0 1 0</inkml:trace>
  <inkml:trace contextRef="#ctx0" brushRef="#br0" timeOffset="12600">10382 4185 23189,'0'37'-6385,"0"8"4256,25-7 498,-19 5 664,44-13 1382,-30-1-1022,23-3 895,-9-4-1407,2-11 1766,1 3-597,17-12 1459,-12 4-693,-7-13 0,-2-6 989,6-16-569,-10 3 0,-2-2 52,0-18-366,3 0-188,-16 7-881,-6 13-846,-2-3-180,-5 36-1099,-1 4 389,17 22-138,2-7 724,21-9 549,5-6 992,-6-11 716,4-18 915,-12 14 43,0-35-450,-2 21 1082,5-18-913,-11 5-931,2 5-323,-15 8-1046,-3 8-359,-4 10 660,0 25-1076,2-19-619,3 46 306,3-28 445,3 7 0,2 3-2451,12 5 3612,-7-13 0,3-2 0,18 1 1,2-2-1</inkml:trace>
  <inkml:trace contextRef="#ctx0" brushRef="#br0" timeOffset="12783">12115 3933 23549,'-30'16'1997,"-18"-12"-2226,21 30-749,-3-8 959,-5 10-156,32 1-1520,-11-9 668,14-2-3370,45 2 4193,-13-14 0,5-5 1,1-4-1,15-5 0</inkml:trace>
  <inkml:trace contextRef="#ctx0" brushRef="#br0" timeOffset="13002">12632 3328 23909,'-25'-11'-2007,"-16"4"2291,36 28-1762,-27 1 2815,29 24-2697,-8 0 720,3 6 263,7-10 1,0 2-359,-3-10 1,0 0 446,1 10 1,6 0-1163,20 14 319,-18-2-150,20-30 0,-1 0 712,-17 25-406,18-28 0,1 1 126,-20 19-205,16-16 0,2-1 147,-9 10 755,8 12 0,-13-29 1,-10 1-1</inkml:trace>
  <inkml:trace contextRef="#ctx0" brushRef="#br0" timeOffset="13117">12390 4088 22560,'-29'-29'-6248,"3"-11"3195,13 12 889,4-8 1047,32 3 2523,0 9-1115,12 2 0,5 1 12,22-2 1,-19 8 0,1 0 0,-9 6 0,0-1 0</inkml:trace>
  <inkml:trace contextRef="#ctx0" brushRef="#br0" timeOffset="13233">13227 3825 22110,'17'29'-8120,"-2"2"5202,-2 0 973,-2 0 895,4 12 505,-5-12-1769,12 15 2348,-9-26 1,8-1 0,-5-14 0</inkml:trace>
  <inkml:trace contextRef="#ctx0" brushRef="#br0" timeOffset="13383">13278 3272 23279,'-16'-7'-2953,"12"2"-798,-25 3 5171,21 2-2418,-5 21 526,8 8 1,25 10 0,4 0 0</inkml:trace>
  <inkml:trace contextRef="#ctx0" brushRef="#br0" timeOffset="13650">13607 3838 21660,'0'24'-6115,"0"-1"4076,0 0 975,0 1 515,19 17-617,-14-13 961,23-5 0,5-2 627,-5-4-779,13-8 1,4-2 1771,2-2-596,-5-12 0,0-2 1191,5 4-904,-10-18 1,-3-4 1272,-2 4-1544,-12-18 1,-6-5-829,-5 2-341,-12-3 1,-8 1-1523,-21 0 962,3 8 0,-3 1-202,5 16 0,-2 2 771,-10-8 1,1 3-1,-5 2 1,-12-1 0</inkml:trace>
  <inkml:trace contextRef="#ctx0" brushRef="#br0" timeOffset="13984">14162 3577 22200,'7'14'-8097,"1"-11"8922,-1 12-3061,2-1 1197,0-10 1882,2 25-1914,1-15 852,2 21-2101,-2-12 2358,5 10-1251,-8-15 1103,7 6-25,-7-15-1086,5-1 1667,6-7 1087,-3-17 990,19-13 166,-11-9-1588,-3 8 0,0-1 834,3-7-970,-6 9 0,0 1 274,-2 9-281,3-2-1049,-4 21-22,-4 0 62,13 44-2572,-7-15 2269,-5 5 1,1 2-1,12 10 1,2 2-1</inkml:trace>
  <inkml:trace contextRef="#ctx0" brushRef="#br0" timeOffset="14988">15972 2943 22830,'0'-26'-6296,"0"2"4437,0 9 975,0 2 1055,0 6-597,0 23 122,0 10 86,6 8 1,4 2-1812,10 14 1673,-4-12 1,1-2-293,2-3 215,1 11-215,-10-22 136,8 5 181,-4-12 740,10 12 59,-11-14 414,16 10 11,-14-15 199,15 1 598,-12-7 316,8-1-126,-9-1-395,1-22 19,-1 17 621,4-50-1761,-7 34-244,-5-11 1,-3-2-888,0-1-76,-3-13-556,-3 16-108,0 3 57,0-1-756,-14 11 1412,10 1-507,-11 31 2644,15 13-2174,19 29-936,-15-5 885,16-22 1,2-2-809,1 9 1770,22-2 1,-3-7 0,1-4-1</inkml:trace>
  <inkml:trace contextRef="#ctx0" brushRef="#br0" timeOffset="15502">17083 2722 22830,'-23'-14'-3559,"18"4"-545,-39 1 5288,39 4-2154,-33 2 2113,25 1-377,-6 21-12,10 8-1742,35 28-61,11-7 1208,-2-13 0,2-3-610,-6-11 1,-1 0 581,10 10 0,-2-1-1302,3 3 216,6 3-2,-21-13 596,-13-9 837,-3 1-622,-10-9-678,-19-2 1696,-1-3 166,-18-15-434,19-9-1040,5-7-358,14-4 840,47-4 1998,-16 8-1138,4 11 1,1 1-767,10-5 361,0 2 930,2 3 864,-4 2 614,-1 1-585,-3 1-1679,8-5 30,-15 4-560,9-10-162,-25 9-618,-4-4-401,-10-2-945,-3 4 226,-17-9-893,-8 12 923,-23-1 400,6 10 762,-17 18 909,24-9 161,7 28 0,4 6 482,7-6-571,2 14 0,10 1 216,33-5-1337,-8-7 0,3-2-192,5-14 1,4-3 866,13 8 1,1-4-1,16-5 1,-21-8-1,1 0 1</inkml:trace>
  <inkml:trace contextRef="#ctx0" brushRef="#br0" timeOffset="15783">18137 2766 22920,'-15'-11'-4594,"11"-2"545,-11 29 5991,39 3-2616,-18 15-527,37 10 604,-18-16 310,17 15-1091,-10-20 1620,-12 2 859,-1-10-2282,-9-8 1336,7-1 1060,-7-6 268,-1-41-988,-4 10-366,2-17 1,1-5-361,2-12 460,-3 18 0,2-1-466,3-1 1,1 1 1,-3 12 1,2 0-538,9-17 1,2 3-701,7 1 1679,-10 21 1,1 3 0,9 4-1,-1 5 1</inkml:trace>
  <inkml:trace contextRef="#ctx0" brushRef="#br0" timeOffset="16784">19388 1988 23009,'-31'0'1620,"0"14"155,8-11-1555,1 34-1372,3-14 698,2 25-546,-1-2 246,5 7 185,8-11 0,1 1-146,1-8 1,3-1-513,8 11 1,6 2-141,5 0 0,5-3 342,3-9 1,4-1-307,1 2 1,3 3-1,-1-5 1290,2-3 1,0-4 0,12 8 0,0-4 0,-12-13 0,-1 0 0</inkml:trace>
  <inkml:trace contextRef="#ctx0" brushRef="#br0" timeOffset="17003">20218 1589 22650,'38'24'-4246,"-8"-4"2848,1 24-739,-7-8 1453,-5-4 0,1 1-385,9 20 644,-9-16 1,-1 0-244,5 18-1616,-4 2 1775,-10-13 1,-2 1-374,-3-11 1,-2 2 912,1 25 0,-1 1 0,-3-25 0,0-1 0,0 11 0,0 1 0</inkml:trace>
  <inkml:trace contextRef="#ctx0" brushRef="#br0" timeOffset="17501">20728 1499 22290,'13'-10'1633,"0"-1"-1652,3 3 1521,4 0-378,-11 6-1006,10 1 15,-7 14-2006,-2-9 1251,-1 47-1492,-2-23 1105,-2 14 1,-1 2-1381,2 9 1204,-3-5 0,-1 0-935,3 9 1154,-4-21 1,1 0 921,5 8-1207,-1-4 1382,5-5-674,7 5-18,-1-14-42,13 4 406,-9-21 1108,7-1 187,-6-8 775,1-15 441,0 11 291,6-47-599,-9 30-1239,-6-11 1,-3 1-145,0 13-176,-3-19-1116,-6 61-1109,-2 5-153,0 31 977,0-11 1,0 1 409,0-15 0,0 1 177,-1 8 0,0 4 0,3-3-575,6 2 1,0-2-260,-6 18 1,0-1 1101,6-13 0,1-1 0,-2 3 0,1 1 0,2 1 0,0 0 0</inkml:trace>
  <inkml:trace contextRef="#ctx0" brushRef="#br0" timeOffset="19364">6320 9118 22470,'0'-12'-6386,"-20"0"5974,15-4-1918,-36 4 3662,36-1-2712,-29 5 2624,31 2-1833,-22 0 599,11-2 762,0 1-19,-6-3 689,12 4-2035,-3-2 1825,3 4-1581,7-2 617,-2 2-1625,3-2 855,0 3-254,0 0 81,0 0 486,0 13-237,12-9 1232,-9 27-764,9-3-427,-12 12 385,0 20 0,0-14 14,-1-5 1,2 1-76,13 10-493,-10 14-907,10-20 953,3 2 387,-4 0-436,15 3 205,-7 2-354,4-1 468,-6-14 1,2 0 377,12 15-230,-5-13 0,0-4 608,2-2 231,17-2 407,-24-22 291,2-3 544,-11-30-603,-4 2-162,1-29-956,-6 14 1,1 0-40,-1 4 1,-1-1-222,0-7 0,-2-4 1,1 3-220,-2-1 0,1 1-272,-1-14 1,-1 1-171,0 17 0,0 2 133,0 0 1,0 1 34,1 3 0,-2 0-616,-7-7 1,-1 1-496,5-13 105,-13-11 1388,17 42 1,0 4-1,0 15 1</inkml:trace>
  <inkml:trace contextRef="#ctx0" brushRef="#br0" timeOffset="19671">7060 9527 23549,'1'7'-6764,"0"-1"4442,0-3 449,1-1 1740,1-2 2102,8-14-947,-1-11-738,21-25-808,-9 3 1171,5 2 1,0-1 641,-1-4-551,-4 4 0,-3 2 0,-9 7-1579,-3-3-68,-7 18 131,0 8-294,-17 3 604,13 22 161,-28 17 1150,28 11-1023,-5-4 1,3 0-14,28 13-343,-3-8 1,4-2 285,2-16 0,5-4-751,19 7 0,1-4 1116,-16-13 0,0-2 0,13 0 1,0-3-1,-13-3 0,1 0 0</inkml:trace>
  <inkml:trace contextRef="#ctx0" brushRef="#br0" timeOffset="20001">7798 8203 23909,'-22'-22'-5051,"10"9"3085,-10 4 2646,12 29-153,-4 1 90,8 24-1111,6-2-200,28 10-1413,-21 5 1705,20-27 0,3 0 246,-19 1 0,1 1-576,20 12 1,3 0 176,-14-11 0,0 0-407,16 21 1,0-2 331,-17-24 1,1 0-4,10 15 1,-2-1 471,-3 1 197,-2 6-485,-18-23 421,-6-5 286,0-4 95,-23-3 2008,-14-7-1119,4-4 1,-3-2 833,-25-17-1267,14-3 1,4-4 474,1-18-1139,15 4 0,5-1-492,13-5-44,16 6 1,6 1-1642,8-7 1934,-1 14 0,4 1 0,19-9 0,4 0 0</inkml:trace>
  <inkml:trace contextRef="#ctx0" brushRef="#br0" timeOffset="20316">8472 8633 23009,'18'36'-8069,"1"1"5261,7 20 1186,-7-16 1261,-2-7 0,1-1-83,5-1 440,11 7 133,-6-20-1395,6-4 2623,1-8-438,23-3 654,-14-4-752,-8-7 0,-1-5 1561,3-20-1415,-12 1 0,-4-2 711,-3-27-1417,-10 28 1,-2-1-50,-4-3 1,-3 1-822,0-16 27,-11 10 1,-1 3-1866,6 2 237,-36-8 681,37 49 2055,-14 31-160,41 8-858,-9-2 1,1 0-152,13 1 636,1-10 0,-1 0 17,-8 0-793,28 3-534,-17-16-1049,-7-11 2427,6-1 1,-13-8-1,1 0 1</inkml:trace>
  <inkml:trace contextRef="#ctx0" brushRef="#br0" timeOffset="20583">9257 8467 23189,'0'12'-5036,"0"6"2908,20 20 140,-14-4 1079,30-7 1150,-32 0-780,26-2 678,-26-2-2041,25-3 2439,-25-3 46,24-1 1338,-17-2-1713,7-4 90,-9-26 1019,-5 1-1125,-4-26 24,0 5-663,-16-27 0,12 9-438,-11 6 1,1 1-505,11-7 513,-4 19 1,1 3-1413,6-5 845,0 5 1443,0 7 0,0 8 0,0 4 0</inkml:trace>
  <inkml:trace contextRef="#ctx0" brushRef="#br0" timeOffset="20950">9758 8375 23549,'-18'23'-541,"3"-5"121,15 21-2240,21-9 488,-16 2 599,16-1 487,-4-1 181,-12-2-1002,24-5 850,-26-2-458,17-5 1702,-18-2-463,15-7 1235,-8-1-323,9-38 807,-4 6-105,0-32-858,-3 13 516,-2-3-712,1 0 947,0-11-1280,-3 20 202,5-2-525,-3 29 593,4 7 1676,0 30-2959,3-4 457,2 27-1123,5-5-837,2 7-668,6 6 3079,3 1 1,-15-28 0,1 0 0,1 0-1,0 0 1</inkml:trace>
  <inkml:trace contextRef="#ctx0" brushRef="#br0" timeOffset="21804">12465 6813 24808,'0'-34'-4946,"0"1"2908,-22-4 139,-3 14 1665,-23 3 958,4 33 1335,5 16-843,16 10-1771,9 7 1046,14-11-491,0 2-106,24-11 0,8-1 350,11 14-342,-4-19 1,7 0 0,-3-2-612,-3-2 0,-1 0 201,15 3 0,-1-1 510,-16-6 0,-2 0 185,-1 0 1,-2-1 745,24 11 728,-5 10-1555,-26-7-433,-5 18-1034,-55-17 1738,9-3 0,-4 0 128,-5-9 1,-3-1-96,-1 4 0,0-1-1138,-3-3 1,1-3 795,-17 3 122,13-5 0,3-5 0,3-21 0,-5-5 0</inkml:trace>
  <inkml:trace contextRef="#ctx0" brushRef="#br0" timeOffset="22021">12193 6483 24808,'-19'-25'-7187,"4"10"6669,-2-1 142,10 29 1130,26 20-1340,8 13 0,4 6 205,-2-13 0,2 2 267,5 7 1,5 4-1,-4-5-765,-4-6 0,0-1 922,7 5 1,3 3 0,-3-4-73,-3-4 0,1 1-583,-1-4 0,4 4 1,1 1-1,-5-6-546,3 3 0,0-1 1243,7 6 0,5 3 0,-7-7 0,-12-14 0,-3-3 1,9 5-1,0 1 0</inkml:trace>
  <inkml:trace contextRef="#ctx0" brushRef="#br0" timeOffset="22234">13418 6155 25348,'12'24'-8537,"-9"2"6525,9 33 821,-2 0 880,-6-26 0,0 2 18,9 22 0,1 1 76,-6-14 1,1 2-256,3 4 1,1 3 0,-1-4-1263,1-6 1,-1-3 1150,5 11 1,0-3 468,7 10 0,-1-8 0,0-2 0</inkml:trace>
  <inkml:trace contextRef="#ctx0" brushRef="#br0" timeOffset="22370">13425 7030 23819,'-21'-26'-6817,"4"-2"3738,17-14 2360,17 5 841,-1 4 1,3 0-87,25-11 123,-7 6 1,-1-2 0,-13 15-1,0 1 1,7-9 0,0 0-1</inkml:trace>
  <inkml:trace contextRef="#ctx0" brushRef="#br0" timeOffset="22600">13705 5906 23369,'0'-13'-5306,"-13"3"4000,28 31-392,-23-1 2283,48 27-1265,-20-3 367,-1-18 0,1 2 95,-3 2 1,-2 2-885,1 1 1,0 2 772,0 2 0,-1 0-169,0 1 0,0 0 317,0 0 1,-1 1-585,5 15 1,-1-1 492,-4-14 0,-1 0 190,8 23 0,-1-3-193,1 3 86,-7-18 1,0-2-316,0-3-2856,8 7 3671,-11-34 1,5-15 0,-7-17 0</inkml:trace>
  <inkml:trace contextRef="#ctx0" brushRef="#br0" timeOffset="22855">14317 6553 23099,'13'0'180,"0"0"0,2 24-4110,0-18 3633,11 54-2050,-6-35 1270,9 29-13,-7-22-777,0-4 66,11 4 330,-7-16 1923,28 5-652,-27-19 2297,24-12 65,-32-18-63,11-25-743,-18 7-805,-5 11 0,-1 1-345,-2 2-480,-1-4-411,-2 27-501,6 26-1593,0 14 1165,10 29-202,-3-5-212,-1-15 1,2-1 1775,3 5 0,7 10 1,-9-22-1</inkml:trace>
  <inkml:trace contextRef="#ctx0" brushRef="#br0" timeOffset="23270">15002 6205 23189,'0'0'-6295,"0"13"4166,0 19 1065,0 5 515,0-5 34,17 1-430,-13 2 719,34-2 0,6-1-723,-8 9 1217,17-3 1,2-3 472,-10-4-219,-12-7 0,-1-1 211,-4-2-229,3 10 174,-24-18-798,-2 2-1444,-24-5 1985,14-2-16,-54 5 1,33-5 0,-33 2 0</inkml:trace>
  <inkml:trace contextRef="#ctx0" brushRef="#br0" timeOffset="23718">16080 6041 24629,'-7'0'89,"27"-20"-423,12-3 884,18-2-1471,0-7 0,1 0-360,8 9 1376,-13-6 1,0 1-1,1 7 1,-3 3 0</inkml:trace>
  <inkml:trace contextRef="#ctx0" brushRef="#br0" timeOffset="24019">16378 5530 23189,'20'-14'1040,"-16"-2"-4151,40-2 5050,-29 2-1989,22 0 981,-15 5-332,2 4-146,2 0 54,0 3-467,2 1 1290,0 2-1896,15 0 699,-10 1-887,22 18-456,-25 4-548,4 11-265,-13 14-396,-10-14-84,-2 32-429,-9-24 2800,-9-3 1,-5-1 0,-13 7 0,2-15 0,0 1 0</inkml:trace>
  <inkml:trace contextRef="#ctx0" brushRef="#br0" timeOffset="24800">17413 4871 24089,'-18'-19'-6327,"5"4"4196,7 25 3386,29 9-1774,-16 25-266,19-22 0,6 3 489,-10 15 1,1 3-32,5-10 1,2 2-258,-4 2 0,1 5 0,-4-4 377,-2-3 1,-2 0 4,13 19 0,-1-1-1390,-1 4 1181,-12-22 1,-1-1 410,2 18-472,-10-16 218,-1 11 190,-8-27-865,0-2 1371,-17-12 2207,12-24-2591,-12-18-24,16 3 0,2-2 729,-1-30-357,13 22 0,1 2 807,-7-5-693,25 18 1,5 6 1489,-12 6-2166,34 8 2937,-14 29-1443,-15-2-1134,-5 8 1,-4 3-724,-7 10-140,-1-5 1,-3 0-852,-8 5-581,5 11-1560,-30-9 1228,17-13 2569,-36 5 0,37-20 0,-14-1 0</inkml:trace>
  <inkml:trace contextRef="#ctx0" brushRef="#br0" timeOffset="25071">18338 5484 23099,'26'0'540,"-2"0"-450,-2 0-90,7 0 0,-6-18 222,14-1 383,-16-3-774,14-34-352,-22 33 138,-4-11 0,-2 0-959,-6 5-64,-22-13-557,15 22-380,-34-2 823,36 14-395,-36 4 2270,16 3 489,-2 20 641,-2-14 440,26 56-1306,-7-34 480,28 37-2284,-15-24 1254,48 0-2014,-25-14 1,1-2 1840,7-6 0,3-3 0,5 5 0,-1-2 1,-9-9-1,1 1 0</inkml:trace>
  <inkml:trace contextRef="#ctx0" brushRef="#br0" timeOffset="25500">19170 4982 23009,'0'-48'-5486,"0"0"3448,0 4 974,0-8 515,-16-6-417,12-5 778,-10 12 1,-1-1 14,14 13 1,0-3-326,-9-3 1,-4-5 0,3 4 325,3 6 1,0 1-27,-15-24 1,-1 3-622,1 3 486,4 17 0,0 6 371,0 10 180,-4 34 2356,15 21-2186,2 20 0,5 8-252,10-17 1,4 4-50,-2 11 1,0 8 0,3-6-67,10 1 1,2-1-46,-7-8 0,1 3 1,0-3-68,4 2 1,2-3-118,1-3 0,1-1-1647,-1-3 0,3-1 504,11 9 0,1-3 683,-11-13 1,1-3 796,7 7 0,1-4 0,10 1 0,-2-5 0</inkml:trace>
  <inkml:trace contextRef="#ctx0" brushRef="#br0" timeOffset="25719">19688 4989 23549,'-34'0'360,"13"20"-368,8 2-1058,39 18-1831,12-7 1710,12-14 1037,5-8 333,-14-11-363,2 0-180,14-19 925,-18 15-126,-15-22 1,-3-4 1024,0 6-1290,-12-11 1,-8-3-1362,-18-3-1166,11-13 2093,-27 27 1,-5 3 0,7-12 0,-6 14 0,1 1 0</inkml:trace>
  <inkml:trace contextRef="#ctx0" brushRef="#br0" timeOffset="26101">20173 4705 23819,'0'47'-5486,"0"-9"3357,0 0 1065,0-8 426,0 3 302,0-1 32,14-2-545,-10-4-1011,10-4 1488,-3-5 33,-8-4-247,8-3-410,-1-6 1044,-3-21 63,4-2 807,1-21-814,-7-1 379,7-8 370,-4 5 0,0-2-360,-3 11 1,1-1-142,5-23 0,0 1-479,1-1 166,0 20 1,0 4 1,3 12 484,5 3 848,-1 43-1895,-5-2 95,-1 11 1,0 3-581,2 14 527,-1-4 1,1 2-1305,3 8 1548,1-11 0,2-3 0,7-1 1,13 8-1</inkml:trace>
  <inkml:trace contextRef="#ctx0" brushRef="#br0" timeOffset="26521">20897 4396 23369,'-23'45'-2650,"-7"-4"2521,27-10-1932,-8 1 1553,11 15-714,0-14 259,22 10-496,10-19 584,5-16 1,2-3 1108,13 5-123,-11-17 1,-5-8 2132,-7-15-1815,-9 1 0,-4-3 592,-6-20-202,-2-7 681,-8-4-1978,-21 12-404,10 14 1,-2 2-1310,-12-2-433,-8 0 1337,18 25 652,-2 24 2485,7 9-1191,10 22-644,-2-6 1,4 0 423,6-5 0,2 1-319,5 29 1,4 3-273,1-25 0,2 0 26,2 4 0,2 5 1,-2-5-66,0-5 0,1-1-497,3 2 0,3 4 0,-2-5 149,-2-7 1,-1-2 463,6 10 0,1-1 354,-6-11 0,-2-2 455,9 11-91,4 6-183,-26-25-2300,-39 2 2436,-6-14-332,-17-2 1,-5-1 0,18-2-1,-1-1 1,-16 0 0,0 0 0</inkml:trace>
  <inkml:trace contextRef="#ctx0" brushRef="#br0" timeOffset="28041">21763 4188 22650,'-12'0'719,"0"0"-539,-1 0-180,-1-15-2011,-9 12 2009,6-12-1218,-9 15 1680,12-8-1693,-4 6 1097,9-7-1532,-3 32 1051,5-17 2406,-2 42-2750,5-26 1116,2 24-1650,1-10 1172,18 16-1750,-13-16 1758,22-8 0,6-4-241,-2-7 140,23-4 1,4-4 1380,0-8-409,-4-6 1,-2-5 786,-10-12-1010,9-21 1,-34 6-1,-3-3 1</inkml:trace>
  <inkml:trace contextRef="#ctx0" brushRef="#br0" timeOffset="28385">21505 3317 23009,'-10'-32'-8211,"3"0"5896,3-1 1654,26-21 1798,0 12-496,12 2 0,5 0 21,-13 14 1,4 1-268,14-7 1,8-4-1,-5 4-234,-8 6 0,1 1 736,9-2 1,6-1 0,-8 5 375,-14 9 1,-1 3-385,15-2 0,-1 3-413,-4 3-536,8 29 1,-31-17-1,-3 19 1</inkml:trace>
  <inkml:trace contextRef="#ctx0" brushRef="#br0" timeOffset="29083">21757 4160 23279,'-5'0'989,"1"-9"-6630,1 7 4322,-1-7-833,0 9 3670,-3 0-433,-6 0-361,0 0-724,-24 17 605,16-12 1912,-15 38-1394,23-24 798,2 38-3163,8-24 175,24-2 1,8-2-503,8 7 926,2-13 0,5-2-110,3-2 1,0-3 233,-10-4 1,2 0 378,25 4 1,0 0 109,-28-9 0,-2 1 533,14 2 0,-2 1 1190,-6-1-333,0 3-706,-29-6-982,-5 0-732,-6 1 74,0 4-255,-29 0 2346,-9 14-365,-18-8-998,19-1 0,1 1 317,-11 3 399,-12 5 1,24-12 0,3-3 0</inkml:trace>
  <inkml:trace contextRef="#ctx0" brushRef="#br0" timeOffset="29568">21755 3024 21750,'10'-1'1343,"-1"0"-1006,-2 10-4507,-3-6 3127,3 7-1263,-1 1 2059,9 1 0,-6 2 0,6-5 0</inkml:trace>
  <inkml:trace contextRef="#ctx0" brushRef="#br0" timeOffset="29855">21937 3187 22200,'0'19'-5396,"0"-1"3717,0 1 615,18 0 795,10 22-388,10-6 679,-8 1 1,-1 2-388,13 12-467,-4-1 1,1 2 788,-13-18 1,0-1-105,7 13 1,2 3 112,2 3 1,-1-1-155,-9-10 1,0 1 145,3 4 1,2 4 0,-4-4-125,-3-3 1,-2-2-472,6 11 1,0 2 568,-6-6 0,-2-1 0,-7-13 0,0 0 0,3 8 0,0 1 0</inkml:trace>
  <inkml:trace contextRef="#ctx0" brushRef="#br0" timeOffset="30191">23402 3617 25078,'-24'-10'-2566,"18"4"-567,-41 2 4508,13 22 417,-9 2-445,0 18-743,27-1-726,0 0 0,2 2-891,9 9 680,7-4 1,6-4 61,20-12-245,13-13 0,5-4-397,19-4 503,-3-4 1,1-6 521,-24-8 1,-1-3 529,10 6 1,-1-5 61,-9-16 0,-7-5 525,1-6-764,-12 4 0,-7-2-1460,-13-5-1247,-26 7 1,-9 2 2116,-11-1 0,-3 14 1,-2 4-1,16 8 0,0-1 1</inkml:trace>
  <inkml:trace contextRef="#ctx0" brushRef="#br0" timeOffset="30653">24385 2026 24089,'0'-22'-6206,"-21"5"5279,-1 7 1477,-4 21 2305,-11 14-1589,19 25-1405,0-20 0,-1 5 174,3 7 0,1 7 1,1-1-512,-3 10 0,1 6 567,5-8 0,1 9 1,0 1-1,2-6-93,1-6 0,1-4 1,4 5-159,4-4 1,3 5 0,1 2 0,2-2 0,0-6-744,1 4 0,2-5 0,3 1 264,0-4 1,3 3-1,2-2 1,3-1-9,11 8 0,3-3 1,0-4-173,-8-10 0,0-3 1,4 2 790,5 2 0,6 2 0,0-1 0,-4-6 0,12 5 0,-2-5 0,-5-5 0,0 0 0,-1 0 0</inkml:trace>
  <inkml:trace contextRef="#ctx0" brushRef="#br0" timeOffset="32566">13905 9068 22740,'-9'-12'-6595,"-1"2"5045,0 1 1123,0 0 204,1 3 354,1 0-145,2 2 75,1 2 818,3 1 117,0 23-1148,12 7 1,5 4-242,0-2 1,1 2 167,4 6 1,2 5 0,0-4-194,3-4 0,1 0 183,-1 4 1,2 4 0,-1-3-94,-1-6 0,1-1-90,9 8 1,1-2 114,-10-16 1,0-3 887,28 14 598,0-10-431,-15-17 1,1-3 983,21 1-658,-12-24 0,0-6 1407,4-5-1523,-14-15 1,-4-4 227,-3-8-856,-15 17 1,-4 0-271,-6-21-764,-4-1-579,-26-1 119,6 17 1,-2 1-84,-4 11 0,-1 1 220,-9-18 0,1 3-418,-5 2 352,4-5 160,1 30 1184,27 9-926,-24 5 2475,27 26-1068,-8 0 503,27 44-1436,-12-17 2,16-10 1,10 4 0,-3-3-439,-9-7 1,1-1-597,15 8 1,8 3 0,-5-7 1402,-8-10 1,-1-3 0,9 7-1,0-1 1,15 5 0</inkml:trace>
  <inkml:trace contextRef="#ctx0" brushRef="#br0" timeOffset="33117">15497 9036 23819,'-20'-9'-2726,"-5"4"2782,-20 2 568,4 21 1059,16 4-1403,11 19-1313,14-9-346,32 0-156,-7-9 987,29-3 253,-12-1-418,1-3-629,1-7 873,-5 6 780,8-8 900,-15 6-436,-6-7 215,-41 1 36,9-3-846,-43 0-26,19-2 100,-18-1 295,19-16-1180,10-5-214,52-18 1095,-5 6-534,-1 15 1,4 0 339,5-2 1,1 0 480,20-10-154,-8 3 1,0 0 221,9-2 427,-15 2 0,-2-1 1202,3-1-1817,-13-2 0,-4-2-585,-9 1-668,3-26-430,-21 30-598,0-6-93,-19 12 63,15 3-365,-32 1 1222,31 4-996,-31 2 2035,31 4-1033,-41 3 2478,24 20 437,-16 13-9,22 26-932,10-7-1315,26 3 213,15 2-1190,10-16 1011,-9-8 1,1-2-1654,9-1 603,-7-11 1,1-3-304,4-4 1913,11-3 0,-23-5 0,-1 0 1</inkml:trace>
  <inkml:trace contextRef="#ctx0" brushRef="#br0" timeOffset="33369">16373 8772 23909,'-14'-24'-7433,"10"2"4947,-11 6 1859,15 3 560,-11 4 261,8 19 233,-8 8 505,32 0-2445,-16 21 1652,30-11 486,-15 11-1139,11 2 368,-12-20-191,1-2 636,-17-4-1742,9-10 2090,-11-19-229,-15-1-808,10-47 336,-15 18-299,11 13 1,2-3-459,4-4 1,0 2-246,-12-19 1168,23 14 1,3 1 0,-7 4-1,16-5 1</inkml:trace>
  <inkml:trace contextRef="#ctx0" brushRef="#br0" timeOffset="33600">17083 8350 24808,'-21'-14'-4202,"-12"2"3780,29 0-3026,-27 5 4282,28-1-6486,-11 4 5783,14 17 0,0-10 0,0 12 0</inkml:trace>
  <inkml:trace contextRef="#ctx0" brushRef="#br0" timeOffset="33718">17235 8698 22830,'4'9'-9074,"-1"-3"8427,-2 1 0,-1-5 1,0-1-1</inkml:trace>
  <inkml:trace contextRef="#ctx0" brushRef="#br0" timeOffset="33919">17535 8227 22650,'16'21'-3277,"-13"12"0,13-12 0</inkml:trace>
  <inkml:trace contextRef="#ctx0" brushRef="#br0" timeOffset="34071">18012 8624 23549,'0'3'-3193,"0"1"1</inkml:trace>
  <inkml:trace contextRef="#ctx0" brushRef="#br0" timeOffset="34450">18237 8271 23189,'-11'-45'-3480,"9"8"1,1-1 1948,-10-24 1057,10 4 1,2-2 418,-1 24 0,0 0 4,0-26 0,0-1 85,0 27 0,0 1 25,0-10 0,0-2-452,0 3 0,0 2 784,0-20-309,-10 16 1,0 2-326,6 2-3,-33-2 126,32 26-365,-23 8 1398,17 28 124,-1 39-619,4 2-307,18-5 0,3 1-121,-8 7-190,19-20 1,2 0 39,-3 16-223,0-28 1,2-1-745,-5-1 0,0 0-921,9 13 1,1-1 1957,-7-11 1,0-1 0,7 8 0,0-1-1,11 9 1</inkml:trace>
  <inkml:trace contextRef="#ctx0" brushRef="#br0" timeOffset="34951">17902 8088 23099,'0'45'-6025,"0"-8"4166,0 8 885,0-9 335,21 1-386,-15-2 190,38-5 66,-23-14 697,13-4 1,4-3 0,16-6 0,-15 2 0,0 0 0</inkml:trace>
  <inkml:trace contextRef="#ctx0" brushRef="#br0" timeOffset="35417">18863 7646 23819,'-20'-19'-4744,"14"1"1417,-28 4 4488,12 5-632,-16 4 489,0 28 492,14-5-639,0 24-1343,22 11 512,-8-11 944,10 16-1736,18-4-706,9-16 740,-3-10 0,2-4-1321,20-7 1275,12 4 533,-25-19 1575,8 3-418,-17-26 743,-3 16-739,-9-30 1,-5-8-388,3 12-396,-5-15 0,-2-2-847,-3 11-284,0-17-630,0 30 252,0 0-667,0 40-1371,23 24 1432,-17 6 1855,16-19 0,2-2 0,-4 1 0,22-2 0</inkml:trace>
  <inkml:trace contextRef="#ctx0" brushRef="#br0" timeOffset="35701">19505 7326 23459,'-24'-3'-1152,"-16"0"1253,18 2 33,-3 22 99,-4-16 414,26 52-2261,-9-34 958,22 11 0,4 2-1661,-7 0 1580,37-2 0,9-2-224,-15-1 485,19-5 1,1-3-286,-14-7 278,19 4 1727,-36-12-88,-2 1 508,-12-5-477,-11-2-1977,5 1-148,-24-1 999,13 0 219,-26 2 0,26-2 1,-10 2-1</inkml:trace>
  <inkml:trace contextRef="#ctx0" brushRef="#br0" timeOffset="36058">20108 7193 23639,'-12'15'-984,"3"3"-265,9 13-1341,20-14 1331,-14 5-435,34-19 2760,-13 20-1672,-2-14 74,18 14-161,-24-11 403,12 10 665,-16-8-449,-8 5-123,-7-4 229,-43 28 0,13-19 1,-3-1-1,-1-1 1</inkml:trace>
  <inkml:trace contextRef="#ctx0" brushRef="#br0" timeOffset="37083">20925 7079 23639,'20'12'-3752,"0"-9"4416,2 18-2543,2-19 3106,11 22-1720,-8-12 572,8 13-614,-13 12-1554,-10-13 1744,-15 13 0,-10 2-1035,-27 1 1200,14-5 1,-3 1-804,-2-12 0,0-2 1180,7 1 1,0 1 0,0 0-1,-1 0 1,-22 22 0</inkml:trace>
  <inkml:trace contextRef="#ctx0" brushRef="#br0" timeOffset="37667">21703 5539 25168,'-9'-16'-8338,"0"1"5699,2 5 1639,-2 1 849,6 28-1593,-1 19 234,21 7 1322,-12 6 0,27-21 0,-13-2 0</inkml:trace>
  <inkml:trace contextRef="#ctx0" brushRef="#br0" timeOffset="37817">21945 5595 22740,'5'0'0,"-1"15"-5559,0-11 3982,-2 30 191,3-18 34,-2 20 1142,8 13 0,-3-7 0,7 17 1</inkml:trace>
  <inkml:trace contextRef="#ctx0" brushRef="#br0" timeOffset="38933">22942 5786 24629,'-22'-15'-4495,"5"4"3411,5 3 239,10 25 206,8 12-466,-1 11 411,34 2 314,-34-11-1452,40 1 1681,-25-3-428,21-3 670,-10-5 13,12-1 1187,-13-11-132,8 0 14,-18-9 838,-2 0-894,-5 0 790,-6-20-1738,-4-7-161,-3-27-576,0 10-458,-17-12-736,12 27-132,-13-6-351,18 47 378,21-16 2410,-16 49-2152,26-29 0,3-1 1159,-3 24 580,1-18 1,4-4 0,10-4 0,0-3 0</inkml:trace>
  <inkml:trace contextRef="#ctx0" brushRef="#br0" timeOffset="39451">23793 5443 23009,'-26'-22'-5379,"7"3"3016,-22 5 3387,8 5-272,9 5 159,4 19 127,12 10-1321,37 10-1421,-4 2 1136,29-8 1160,-5 2-1038,8 0 269,-28-16 0,3 0-123,15 6 1,0 0-195,-13-6 1,0 0 592,20 7 1,-3-1 919,-2 1 338,6 3-1027,-32-13-243,-12-3-386,-5-2-535,-6-1-40,0-1 56,-23 0 1417,-16 2 26,-11-3-638,11-1 1,1-1 925,-8-2 115,-9 0 557,35-19-1659,-3 14 1176,20-33-3374,18 11 1242,8-8 956,10 12 0,5 2 454,13-4-89,-15 9 0,-1 0 357,19-6 1570,1 1-1079,-3-1 161,-16 6 1,-1 1 146,15-9-936,-14 5 1,-2 0-240,-3-2-131,5-14-752,-26 14-554,-2-14-718,-8 15-317,-41-17 98,31 21-361,-51-6 1414,37 18 665,-16 1 224,18 19 1284,0 6-28,20 21-1002,-6-8 280,32 3-432,-17-11-948,22-9 1,5-1-346,-8 8 1240,11-8 1,4-5 0,0-2 0,15-2 0</inkml:trace>
  <inkml:trace contextRef="#ctx0" brushRef="#br0" timeOffset="39733">24878 5168 23549,'-17'-15'-5583,"13"3"2235,-13 3 4151,17 21-1426,16 8-146,-13 13 206,29 12 98,-8-15-1318,15 20 1417,-8-23 1236,3 13-1373,-23-20 1241,15 5-452,-21-16-633,8-22 2019,-12-24-1586,-1-13-371,0-11-464,0 8 68,0-3 122,0 0-496,0 2 286,0 6 374,0 6 1,0 8-1,0 4 1</inkml:trace>
  <inkml:trace contextRef="#ctx0" brushRef="#br0" timeOffset="40157">25772 5306 26517,'54'-38'341,"-10"16"-133,-2-8-1442,-10 26-2055,14-27 3387,-11 14 1,9-1 0,-15 6-1</inkml:trace>
  <inkml:trace contextRef="#ctx0" brushRef="#br0" timeOffset="40483">26220 4235 23729,'16'27'-7614,"-12"21"5602,26-25 1975,-27 24-714,27-6 27,-26 1 213,25-1 1,4 0-222,-9 11-1578,12-4 1,0-3 2364,-7-6 0,6 7 0,-16-20 0</inkml:trace>
  <inkml:trace contextRef="#ctx0" brushRef="#br0" timeOffset="40637">26077 3978 8529,'0'-6'0</inkml:trace>
  <inkml:trace contextRef="#ctx0" brushRef="#br0" timeOffset="41033">26667 3880 23279,'0'41'-5846,"0"-6"3718,0 6 1064,0-3 425,19 2-590,-14 2 876,29 1 77,-30-3-1503,30-1 1804,-6 10-508,10-14 646,10 9-120,-19-26 828,16-3 133,-22-12 229,12-23 1003,-20-14-1408,3-12-296,-14 8 1,-2-1-521,1-14 96,-11 8 1,-2-1-1056,6-4 199,-12 14 1,-2 3-913,0 4-879,0 25 2948,4 36-91,14 19-1032,8-7 1,6 0-279,2-14 0,1-2 1018,5 12 1,2-1 0,1-12 0,-1-3 0,14 26-1</inkml:trace>
  <inkml:trace contextRef="#ctx0" brushRef="#br0" timeOffset="41366">27078 3202 23909,'26'-4'1287,"-12"18"-5638,6-10 4241,-7 29-3598,3-9 532,5 19 562,-12-9 2393,2 0 0,-9-15 0,0 1 1</inkml:trace>
  <inkml:trace contextRef="#ctx0" brushRef="#br0" timeOffset="41485">27310 3233 23639,'31'0'-630,"-1"23"-4023,-5-5 3910,0 24 0,-7-9 0,1 3 0</inkml:trace>
  <inkml:trace contextRef="#ctx0" brushRef="#br0" timeOffset="42087">27517 2650 23639,'34'0'1079,"8"0"-899,-11 16-1954,7-11 2094,-12 11-1427,1 0 391,-3-12 972,5 23-1660,-9-24 1297,3 16-1317,-13-18 2267,1 10-1733,-7-10 1621,-1-8-532,-2-5-1359,-15-1 1127,10-2 1,-10 14 0,14-5 0</inkml:trace>
  <inkml:trace contextRef="#ctx0" brushRef="#br0" timeOffset="42673">27593 2799 24359,'21'-20'1651,"16"0"277,-19 3-1914,18 0 1120,-7 5-339,-1 1 55,2 6-797,3 2 187,1 20-981,18 23-1066,-11 12 926,-5 1 1,0 4-431,-13-16 0,0 3 343,2 11 0,2 6 1,-3-3-561,-2 0 1,-2 0 673,-2-6 1,0 3 0,-2-2-291,0 6 1,-3-2 525,1 2 0,-3 1 233,0-2 1,-2 4 31,-4-6 1,-1 3 0,0-3-183,1 10 0,-3 1-152,-6-15 0,-2 4 0,-2 1 1,1-6 844,-3 12 1,-3-3 0,-2-8-1,-4 1 1,2-4 0,-3 2-1,0 0 1</inkml:trace>
  <inkml:trace contextRef="#ctx0" brushRef="#br0" timeOffset="42963">28720 3518 26248,'0'-25'-6206,"0"0"4077,0 5 975,0 0-204,0 2 213,0 7 1069,0 1 0,0 9 0,0-1 0</inkml:trace>
  <inkml:trace contextRef="#ctx0" brushRef="#br0" timeOffset="43184">28873 3739 24269,'17'39'-7763,"-1"-1"5026,5-2 2168,0-2 71,2-2 626,-1-2-224,2 0 75,-2-1-1753,7 9 2282,-8-10-61,6 14-338,-14-20-152,1 6-301,-8-11-66,-2-2 4,-2 0 337,0 4 21,-2-5-707,-18 11 423,-7-8 453,3 4 554,-26-4 0,24 1 1,-24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12:19.48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2340 952 23369,'0'-19'-3417,"0"1"2008,-16 1 517,13-1-302,-13 2 1128,16 0-67,0 4-125,0 0-1158,-10 6 2045,7 28-396,-7 27 225,10 18-251,0-8 1,0 3-229,0-18 0,0 0 66,0 16 0,0 0-45,0-14 0,0-2 0,0-2 0,0 1-315,0-3 1,0 2 197,0 11 0,0-1-87,0-15 0,0 1 204,0 18 0,0-2 0,0 1 71,-7-17 0,0-3 239,3-4-181,-19 2 270,11-21 821,-10-6 700,1-17-1478,-1 7-480,7-25 0,2-7-679,-9-4 97,8-2 0,1-6 288,2-6 1,2-1-430,2 12 1,2-3 205,0-6 1,2-5 0,0 5-584,1 5 1,2 1 845,-2-15 0,4 2 330,9 21 0,1 3 430,-11 0 1,3 1 241,18 4 0,4 1 56,-7-7 0,1 1 21,5 11 0,2 1 165,12-8 1,0 3 980,8 4-745,-7 13 1,0 3 520,3 3-247,11 24-1292,-12 13-944,-15 11-76,-8-7 1,-2 1-1540,-7 12 1339,-3-2 0,-3 1-1534,-4 10 2126,-16-16 0,-8 6 1,1-5-12,8-9 1,-3 0 504,-13 8 0,-8 5 0,5-7 517,12-11 1,2-3 233,-8 9 1,1-2 1109,-3 5-174,14-4-667,-2-5-488,16-4-1404,-5-3 261,30-2-631,25 3 62,12-7 500,-5-3 0,2-2 219,-19-5 0,-1-1 114,15 1 0,0 0-298,-13-3 1,-2 0 790,0 1 1,0-1 0,-1 0-1,1 1 1,-1-1 0,-1 1-1</inkml:trace>
  <inkml:trace contextRef="#ctx0" brushRef="#br0" timeOffset="362">3278 1923 23549,'0'-9'-6205,"23"1"10128,-17-1-4250,42 0 1444,-26-2-90,25 0-411,14-7-50,-11 3-242,-6 2 0,0 0 1742,9-3-2093,-11 1 1,-2 1 1166,4-3-844,5-6-243,-24 7-130,-8-2-611,-6 1-280,-6-10-659,-4 9 637,-28-1 0,-10 3-454,-13 5 853,6 0 0,0 5-289,-8 21 1030,20-12 191,4 30-50,5-6 287,5 10-1102,9 18-972,21-18 1136,-8 10 1,44-14 0,-10-2 0</inkml:trace>
  <inkml:trace contextRef="#ctx0" brushRef="#br0" timeOffset="730">4702 1689 24629,'0'-17'-5936,"-23"1"5184,17 5-1527,-44 1 3742,28 6-899,-10 0 0,-3 5 433,-6 14-233,5-4 1,1 3-126,-3 21 111,15-7 0,5 0-20,2 10 490,9 13-2703,26 1-980,-14-13 1291,26-8 0,6-3-736,-4-1 974,13-7 0,3-5 360,2-6 787,-3-13 1,-1-2 908,-2 1 84,-7-23 0,-6-6 1515,-16 4-1380,-2-11 0,-4-3-965,-9-4-416,3 11 0,-2 1-915,-2-2-527,0-4-481,-17 23-369,12 6-207,-23 24 2990,16 36-1438,5-12 0,1 4-155,0 14 0,2 1 1121,4-13 0,0-1 0,0-1 1,0-2-1,0 15 0</inkml:trace>
  <inkml:trace contextRef="#ctx0" brushRef="#br0" timeOffset="1179">5190 1998 23549,'17'-32'-2488,"1"0"1816,-2-5 107,3-1 703,-5 7 0,0-1-155,10-18 283,0-4 1,-1 0-192,0-3-150,-4 5 1,-1 1-122,-5 8-251,3-17 79,-10 36 45,-1-3-214,-4 36-453,-1 18 641,0 5 0,0 3-379,0 31 145,8-14 1,2 1 98,-9-20 0,2 1-557,12 21 1,4 0-595,4 4 862,-7-23 0,1-2-266,17 5 425,-8-6 107,1-8 219,12-6 977,-10-9 695,16-22 1511,-22 8 667,7-53-1534,-18 29-345,0-35 538,-9 9-1941,-2 17-915,-1-18-275,0 29-1253,0 26-502,0 20 1014,20 23-2128,3 16 1238,12-21 2484,0 13 0,-7-18 1,3-2-1</inkml:trace>
  <inkml:trace contextRef="#ctx0" brushRef="#br0" timeOffset="1496">6332 1783 25438,'0'-15'-6296,"0"3"4078,0 1 1154,0-2 425,19 3 3075,15-11-915,12 8-95,8-6-768,-10 6 1489,1-1 32,-2 1 97,-1 0-80,-6-1-2054,-4-1-58,-8-9-618,-5 3-334,-11-14-741,-21 11-1023,8-4 10,-45 10 1230,23 4-39,-30 4 498,8 6 903,-3 2-10,-1 2 640,19 6 0,2 5 2149,-15 16-1638,20-3 0,4 4-928,7 19-943,6 1-1021,10-12-614,23 0-761,2-3 2848,26-2 0,1-4 1,6-2-1</inkml:trace>
  <inkml:trace contextRef="#ctx0" brushRef="#br0" timeOffset="1758">7418 1443 24898,'0'-19'-5666,"-16"-4"2852,12 7 946,-26-3 2371,14 14 235,-1 21 601,-4 16-631,18 14-1371,-2-12 0,1 1 741,4 12 33,10-4 0,0-1-204,-4 7-639,14 13-888,-3-24-667,-12-4 699,12-5 776,-4 2-466,-10-12 1236,17 0 1,-19-13 0,5-3 0</inkml:trace>
  <inkml:trace contextRef="#ctx0" brushRef="#br0" timeOffset="2304">7507 1352 23819,'-15'-10'-4174,"11"1"-276,-32 0 5875,8 2-718,-10 2 174,-5 2-149,19 3-43,4 23-868,5 8 658,12 13 329,14 18-2283,-7-22 629,22-2 1,3-1-692,-6 7 605,3-15 0,2-1 169,-5-1 1,-1-1-775,9 10 1119,-12-7 0,0-1 286,4-3 504,-12 13-227,0-22-170,-11 3 252,-23-9 1974,18-3-1029,-46-1 110,25-2-137,-26-2-512,11-1-192,-16-18 1,20 12 0,-11-12 0</inkml:trace>
  <inkml:trace contextRef="#ctx0" brushRef="#br0" timeOffset="2530">7955 1000 24988,'3'16'-6137,"-1"11"4035,-2 13 1374,15 9-640,-11-6 1100,10 6-159,-4-10 1,0 1-674,12 20-1123,-2-8 1,1 0 699,8 4 1432,-9-12 1,-2-1 0,2 1-1,7 9 1</inkml:trace>
  <inkml:trace contextRef="#ctx0" brushRef="#br0" timeOffset="2662">8000 1375 25978,'0'-28'-7375,"0"0"4437,31 3 3198,20-4 15,-18 17 0,3 3-110,4-3 1,0 1 0,-6 6-1,-2 0 1,3 2 0,0-1-1</inkml:trace>
  <inkml:trace contextRef="#ctx0" brushRef="#br0" timeOffset="3312">4755 1728 24898,'0'39'-5306,"0"-6"3448,0 9 1063,0 19 157,0-8 380,0-16 0,0 1 44,0 23-14,0 3-571,0-30 1,0 3 438,0 18 1,0 2-52,1-13 1,-2 2-537,-3 6 0,-2 5 1,2-4 962,2-4 1,0-1 0,-5 17 0,0-1-1,7-20 1,0 1 0</inkml:trace>
  <inkml:trace contextRef="#ctx0" brushRef="#br0" timeOffset="8720">9647 1440 25978,'14'13'-3841,"6"-3"3266,18-10 2106,-3 0-612,6-18 518,-1 14-1518,6-25-340,7 26-640,2-9 1486,6 1-774,0 9 374,3-9 1,0 11-1,0 0 1</inkml:trace>
  <inkml:trace contextRef="#ctx0" brushRef="#br0" timeOffset="9129">11655 1653 26428,'0'-19'-6206,"0"-2"4167,0 0 975,27-5 3007,14-17-1286,-15 25 1,5-1-266,5-8 1,4-5-1,-3 3 19,-4 4 1,0 0-273,19-16 0,-1 0 683,-23 18 1,-3 0 40,0 1 1,-1-2-193,3-10 0,-1-1-1123,9-17 73,-17 5 0,-3 0-887,-7-8 421,-12 0 0,-7 1-1346,-19 6 1142,3 7 1,-5 5-638,-22 17 1459,13 7 1,1 6 298,-9 23 572,16-9 0,1 4-33,1 20 1,3 5 17,7-10 1,2 3 63,-10 28 1,5 4-201,14-22 1,4 2-501,-1 4 0,0 4 0,6-3-855,11-5 0,4-1-440,-5 11 0,5 0-827,21-6 0,5-4 909,-13-11 1,3-1 309,6-1 1,6 2-1,-3-6 329,1-5 1,1-4 658,13 4 1,1-3 0,-14-11 0,-1-3-1,0 0 1,1 0 0</inkml:trace>
  <inkml:trace contextRef="#ctx0" brushRef="#br0" timeOffset="9778">12898 1341 24359,'0'-26'-5846,"-19"3"3832,-26 0 2333,-1 13 190,6 1 1,1 6 538,-1 22 656,-19 10-611,39 11-1678,-12 2 1759,29-8-1113,-7-2-388,10 2-1660,24 8-133,10-11 1023,-2-10 1,2-2-442,21-6 1574,-17-6 1,-1-2 25,5-5 1476,9 0-547,-22-20 1262,-6 15 885,-12-36-2076,6 14-718,-15-18-1510,7 9 314,-9 37-745,0 15-449,0 22-1196,22 12 1,8-20 2214,14 7 270,-12-25 1,0-2 1334,14 10-573,-5-14 1,1-2 1397,8 5-145,-10-19 0,-1-2 1283,3 7-116,-8-26 0,-3-1-618,-7 22 112,7-47-1966,-26 45-255,-1 8 388,-4 17-1882,18 25-1254,-13-5 490,35-1 1254,-21-20-517,19 8 1506,-4-18 1027,-1 10-1243,1-12 2219,-3 0 420,-2 0 217,4-17 86,-12-10-480,0-22-1288,-15 6-1416,-3-10-190,-3 25-722,-15-7-514,11 41 1839,-11 46-1341,15 6 1322,0-11 1,0 9-1,0-5-134,0-12 1,0-1 119,5 11 0,2 5 0,-2-7-631,0 18-339,8-15 0,0-1-167,-10 0 1209,6 7 0,-9-26 1,0-5-1</inkml:trace>
  <inkml:trace contextRef="#ctx0" brushRef="#br0" timeOffset="9995">12940 727 24898,'-6'-26'-8286,"1"1"5789,4-3 1874,24 10 3128,-18 0-2590,54 10 1436,-35 5-1148,12-1 1,0 6-1004,2 19 524,-5-8 1,0 3 428,6 24 0,11 1 0,-17-10 0</inkml:trace>
  <inkml:trace contextRef="#ctx0" brushRef="#br0" timeOffset="10134">13842 622 23549,'-23'-10'-3470,"0"1"2706,-4 26 2397,-10 0-1140,33 21-689,-13-6 1,-1 2-1,5 26 1,0-17-1,-1 0 1</inkml:trace>
  <inkml:trace contextRef="#ctx0" brushRef="#br0" timeOffset="10545">15343 1400 23639,'-25'-18'-4551,"-26"1"4608,23 9 128,-31-6 138,9 13-52,13-5 0,0 4 164,-18 20 78,13-6 1,3 4 221,3 21 364,3 18-1039,25-21-725,8 11-663,31-16-45,-6-3-269,30-5 252,10-10 330,-12-5 1160,-7-13 0,0-2 747,5 5 48,-18-17 0,-2-4 840,5-2 20,-4-31-607,-5 7-639,-12 9 1,-3-2-399,-4 9 1,0-1-295,1-25 0,-2-1-661,-4 27 0,-1 0-237,0-18 0,0 2-687,-2 4 39,0-7 744,0 63 166,0 5 224,0 39-100,0 2 45,0 10 245,0-30 0,0 3-552,-2 19 0,4 1 221,7-13 0,2-1 139,-11 14 0,5-2 506,16-18 1,3-4-1,-13 0 1,0-1-1,12-2 1,0 0-1</inkml:trace>
  <inkml:trace contextRef="#ctx0" brushRef="#br0" timeOffset="10884">16198 1466 24629,'-23'-29'-6163,"18"2"3246,-41 7 3803,13-1-790,-11 12 884,-14 1-56,27 30 166,-8 11-984,17 10 971,10 5-96,2-13-1339,10 0-702,0 0-327,25 9-487,5-14 61,26 3 579,-3-23 1530,-13-4 544,-5-23 1018,-14-1 12,-9-18-623,9 1 922,-11-3-1145,11-20-889,-13 14-1111,1-17 43,-7 33-1256,2 5 348,5 57 287,-1-6 142,2 15 1,1 4-486,7 7 188,-1-7 0,3 1 1564,10 7 0,-8-20 0,1-3 1,14 9-1</inkml:trace>
  <inkml:trace contextRef="#ctx0" brushRef="#br0" timeOffset="11113">17205 1004 26158,'-22'-18'-5117,"16"5"926,-31 6 5894,24 24-618,-4 5-321,7 23-1239,10 2-298,0 9 31,-1-9 1,2 2 328,6-11 1,3 1 129,-2 5 0,0 3 1,1-4-966,1-4 1,2-1-519,10 24 1,0-2 311,-10-27 1,0-2 318,2 9 1,0-3 972,4 5 1,-10-6 0,3-4 0</inkml:trace>
  <inkml:trace contextRef="#ctx0" brushRef="#br0" timeOffset="11264">16968 1565 24808,'0'-43'-6655,"0"4"3987,28-13 3329,-4 17 3,27-8 366,-7 22 166,6 4-413,4 8-1194,-13 5 1,1 2 1468,20 1-878,-8 8 1,-1 4 0,5 12 0,-20-2 0,0 0 0</inkml:trace>
  <inkml:trace contextRef="#ctx0" brushRef="#br0" timeOffset="11568">17840 1479 24898,'-19'-14'-4848,"-16"10"6088,16-11-2862,-16 15 2740,18 16-384,-2-12 262,17 30-2052,-5-9-154,25 16 54,-13-5-847,34 0 1841,-9-22-953,21 10 190,-9-22 419,-5 6 1550,-5-24 503,-9 11 2142,2-50-1974,-10 31-1191,-10-11 1,-3-1-1158,4 3 137,-6-5-909,0 15 74,0 39-1503,0 14-375,0 25 1459,-2-11 0,4 0 1502,15 14 0,-8-18 0,2-2 0,25 17 1</inkml:trace>
  <inkml:trace contextRef="#ctx0" brushRef="#br0" timeOffset="12013">19118 971 26068,'0'-36'-5666,"0"7"3537,0 5 1065,-16 6 649,12 5-801,-12 27 3060,16 4-2135,0 26-545,-5-9 0,1 2 633,2 24-281,-3-2 0,1 2 175,3-24 1,2 1-814,3 9 0,2 5 1,-2-5 715,-2-12 0,0-1 35,6 17 1,-1-2 0,-7-9-1,0-3 1</inkml:trace>
  <inkml:trace contextRef="#ctx0" brushRef="#br0" timeOffset="12146">18887 1443 24718,'0'-32'-6385,"0"0"3987,24 2 3099,22-13-182,-17 28 0,4 0-222,22-9 0,1 2 22,-17 10 1,1 2-252,5 1 0,5 0 0,-4 1 0,-3 3 0,-1 2 0,13-1 0,0 0 0</inkml:trace>
  <inkml:trace contextRef="#ctx0" brushRef="#br0" timeOffset="12461">19882 1331 23099,'-22'21'476,"5"-2"-977,0-1 553,13-3-1460,-13-3 2145,17-1-2174,0-2 224,0 5-383,17-3 539,-13 3-893,42-5 1565,-19 1 501,29-1-657,-18-5 1,0-1 1865,24 2-757,-6-4 1,-1 0 1088,7-1-1065,-13-6 1,-2-5 1977,-1-9-1079,6-12 482,-25-10-1366,-13 13-337,-2-20-1143,-12 22-550,-19-10-735,14 20-499,-27 4 1321,28 26-543,-9 15 462,13 25-179,0-7 343,19 2-517,-15-15 691,38-2 1297,-22-4 0,22-3 0,-11-3 0</inkml:trace>
  <inkml:trace contextRef="#ctx0" brushRef="#br0" timeOffset="12694">20400 834 23549,'-6'-14'-8880,"-2"3"7119,8 5 979,-3 20 1162,23 13-960,-16 11 154,12-8 1,0 1-742,-13 11-428,4-6 1,-1 0 701,-6 5 976,0 8 0,0-22 0,0-1 0</inkml:trace>
  <inkml:trace contextRef="#ctx0" brushRef="#br0" timeOffset="12844">20743 553 23999,'34'-4'997,"18"1"-1167,-12 3-1752,12 15 1,2 5 1687,7 3 0,-11 3 1,-1 2-1,-20-12 1,0 1-1</inkml:trace>
  <inkml:trace contextRef="#ctx0" brushRef="#br0" timeOffset="13695">21713 1186 23999,'0'-5'-5666,"0"0"3627,0 19 975,0 16 426,0 11 302,0 12 122,0-2-104,0 5-1189,0 5 1507,0 3 0,0-2 56,-6-19 1,0-1 241,3 20-165,-9-16 0,1-2 358,8 1-196,-7 12 57,3-35 121,5 0-866,-4-15 1500,6-19-1495,0-16-148,0-37 45,0-1 511,8 25 1,1 0-67,-7 5 1,1 0 40,15-2 0,0-1 179,-16 0 1,1-2-550,23-17 1,4 0 754,-18 16 1,0-1-46,8 1 0,5-2 0,-2 6 207,-7 7 0,0 3 28,10-9 0,-1 5 581,2 8-48,4 6 513,-13 15-214,-5 3-566,-3 26-2377,-4 11 320,-3 14 599,0-15 1,-5 0-691,-22 10-364,13-2 0,-4-1-1059,-34-2 2666,25 13 0,-15-36 0,16-4 0</inkml:trace>
  <inkml:trace contextRef="#ctx0" brushRef="#br0" timeOffset="14230">22387 522 22020,'2'37'-5890,"1"5"3860,-3-6 1132,0 2 359,0-7 180,0 17 102,0-14 245,0 25-1494,0-31 1921,0 11-41,0-25-194,0 0-1440,0-32 1170,0 11 90,0-18 0,0 17 0,12 2 2108,-10-3-1466,21 4 1655,-21-3-1668,15 4 1497,-14-1-1061,4 2 1444,-5-1-2333,0 2 0,-2 0 0,0 1 0</inkml:trace>
  <inkml:trace contextRef="#ctx0" brushRef="#br0" timeOffset="15028">22410 669 23729,'-8'17'-2377,"2"-13"4052,3 39-4136,-1-18 1116,-1 28 440,-1-5 575,2-6 0,-1 1 86,0-10 1,1 1-436,-1 12 0,-1 0 88,-4 19-919,2-3 1576,0-2 54,2-5-207,-1-4 218,3-6-179,-3 8 142,4-19-247,-1 6-556,3-24-27,-1-5 735,2-23-307,-1-16-105,20-10 695,-8 4 1,0 0 76,11-15 28,4 5 0,-1-1 398,-5-8-106,14 4 0,3 3 524,-7 5-318,-4 10 1,0 5 705,-4 14 41,7 4 19,-13 27-2652,7 26-524,-12 1 891,-4-5 1,0 0-991,-2 3 883,-2-6 0,0 0-935,0 2-884,2 9-61,0-23 2308,0-4 18,3-6-533,6-4 1204,0-6 330,16-18 1671,-8 9-183,20-48-646,-14 25 634,9-29-316,-12 19 215,-2 2-978,-4 2-575,4-3-1726,-10 18 994,2-8 88,-9 23 604,-3 15-2023,-1 14 148,1 11 186,0 0-13,7 4-383,0-10-333,13 15 299,-5-25-938,19 5 3331,-12-19 407,10 0 135,2-8 464,-9-22 573,20-4 380,-22-14 155,9-10-1208,-16 20-761,-1-7-1110,-8 17-151,-3 0-664,-2 11-280,-2 19-2406,0 15 1389,0 12 79,6 2-1384,12 3 3386,3-10 0,15 6 0,-4-16 1</inkml:trace>
  <inkml:trace contextRef="#ctx0" brushRef="#br0" timeOffset="15345">24093 1203 23909,'-35'-21'-3138,"-21"4"3207,32 4-691,-26 4 1184,-6 5 41,13 2-153,-10 18 570,18-12-879,7 32 710,5-19-152,10 33-1328,6-16-561,39 22-1016,-7-25 1456,12-6 1,4-5-721,8-5 1005,-13-2 0,-1-3 264,11-8-69,-1 4 1095,-6-6 442,5-14 1440,-16 10-386,3-27-1118,-23 8-1348,-2-16-505,-30-1-1395,0 8 156,-22 9-551,8 12 189,6 6 2148,15 21 1,8 3 0,9 15 0</inkml:trace>
  <inkml:trace contextRef="#ctx0" brushRef="#br0" timeOffset="15832">23703 1108 22380,'-47'-3'695,"-3"1"-132,-2 2-125,12 10 1,1 0 345,-22-5-560,22 13 1,2 2 354,-10-4-247,8 16-123,7-5 20,8 2-426,8 2-627,8 1-638,4 14-420,32-11 678,-7-7 1,3-1 286,6-12 1,2-2 383,6 3 1,0-2-483,27-1 1039,-29-9 0,1-2 138,1 0 0,1-1 377,18 1 0,1-4 257,-16-8 0,1-3-19,1 4 0,3 1 0,-6-4 220,-7-8 0,-2-3-440,18-12 0,-5-1 577,-10-4-834,-12 2 1,-5 0-677,-13 3-603,-3-14-772,-20 25-704,14-4-72,-14 17 1261,5 3 5,10 21 469,-9 13 947,12 7-528,14 26-110,4-22 115,1 17-49,15-18-517,-17-2-654,19-2-420,8 8 184,-9-12 1973,-3-9 0,0-2 1,6-5-1,13-1 1</inkml:trace>
  <inkml:trace contextRef="#ctx0" brushRef="#br0" timeOffset="16246">22865 726 25618,'-13'0'-1349,"2"0"629,27 0-179,-14-16 1093,54 13 0,-31-13 0,30 16 0</inkml:trace>
  <inkml:trace contextRef="#ctx0" brushRef="#br0" timeOffset="16412">24140 536 25168,'-49'13'-2345,"7"-11"2458,-3 34 1,5-15 0,-1 20 0</inkml:trace>
  <inkml:trace contextRef="#ctx0" brushRef="#br0" timeOffset="16895">25683 1138 25618,'-15'-8'-3685,"3"3"2871,-6 27 1462,10-2-1232,8 25-237,8-3 1,2 1-521,-6 15 836,13-1 0,-1-1-1640,-12-5 1734,2-15 0,2-1-766,0-2-1101,-5 5 343,5-24 1491,-8-22 859,0-16 27,0-15 17,0-4-222,19 6 1222,-14-5-851,35 2 1117,-35 0-838,37 5 1098,-36 6-1543,35 5 1618,-19 12 50,17 5-988,-11 29-1155,-5-4-1008,-7 22-36,2-6-1864,0 3 1177,3 1-1895,0 2 59,5-2 3121,5-3 1,4-5 0,4-1-1</inkml:trace>
  <inkml:trace contextRef="#ctx0" brushRef="#br0" timeOffset="17248">26805 1305 24988,'-33'-15'-3321,"-15"5"3506,20 5-62,-11 5 498,-5 18 654,14 9-1048,9 34-1239,7-18-265,34 15-138,13-35 697,22 5 48,-5-19 407,7 0-746,-26-9 1040,-4-15 2067,-3-5-763,-15 1 575,6-17-1736,-9 14-230,-6-10-1278,0 29 123,-14 48 201,10 5 141,-8 3 1,1 0-452,8 4 983,-2-9 0,1 0-239,4 3 48,-5 12 127,4-27-438,-11-4-277,4-5 1410,-21 2 0,8-11 0,-10 3 0</inkml:trace>
  <inkml:trace contextRef="#ctx0" brushRef="#br0" timeOffset="17750">27637 1150 23189,'-20'-15'-4543,"15"2"170,-15 3 4961,20-1-1404,0 5 1351,-11 0-199,9 23-312,-9 10-817,3 12 798,2 21 860,-3-20-1159,6 14 429,3-18-45,0-2-657,0-2 363,0 7-509,0-12 315,14 9-426,-11-21 18,11 1 569,-2-10 834,0-3 404,16-21 867,5-7 7,-2-12-1193,-7 9 0,0 0 1419,4-10-1169,0-2 0,-1-2 398,-3 3-1200,-4 3 0,-2 3-172,-7 9-1154,0-2 207,-6 16 416,-2 5 293,-1 2 558,1 22-1687,-1 2 199,2 21 48,-3-10-141,8 9-969,-6-18-12,3 4-556,-2-11 2299,1-8 0,0 7 0,-1-4 0</inkml:trace>
  <inkml:trace contextRef="#ctx0" brushRef="#br0" timeOffset="18064">27960 1186 22560,'-19'-10'-3084,"-9"1"2980,25 0-3341,-27-1 4148,14 0-586,-17-1 587,4 3-155,-24 1-802,10 4 680,2 2 0,-1 1 159,-9 0 647,18 7 0,-1 4-99,-21 8 606,14 3-592,-6 23-835,28-27-533,5 36-1144,12-29-569,26 12-356,13-24 768,12 7 541,-11-18 0,-1-2-154,10 6 1200,-7-14 0,0-2 1,3 5-1,13-14 1</inkml:trace>
  <inkml:trace contextRef="#ctx0" brushRef="#br0" timeOffset="18744">28017 648 24449,'-11'-4'-1102,"8"22"-1416,-8 2 2695,0 22-830,0 23 14,-8-7 413,14-17 0,1 0 29,-2-7 0,1-2-1117,4 33 415,-4 1 803,5-22 1,0 0-953,0 20 420,7-15 1,5-3-368,12 1 227,-2-15 0,2-4-43,12-3 691,1-2 315,4-17 1008,-8-3 261,20-23 962,-23-10-1172,-7 4 0,-2-3 1133,1-20-810,3-10-949,-16 25-620,-2-3-1131,-6 17-162,-1 4-924,0 26 731,0 12-735,0 32 926,0-7-852,17 13 342,2-27-666,20 11 2576,-10-29 1,2 0 0,-8-15 0</inkml:trace>
  <inkml:trace contextRef="#ctx0" brushRef="#br0" timeOffset="19386">28710 1281 25258,'9'-11'-1187,"-3"-6"-585,-1 15 3848,-3 8-5234,-1 20 1513,-1 9 659,0 9 246,0-10-856,0 3-64,14 10 223,-11-13-1356,24 11 2953,-12-23-349,16-5 798,-9-11 630,9-23 1095,-11-11-130,12-25-36,-11 7-870,9-13-84,-15 28-95,2-6-813,-7 17-450,-5 10-937,1 2 1015,-5 24-1492,3 9-29,0 9-692,7 19 338,-2-20-45,8 12-897,12-8 1258,-2-13-62,32 7 2468,-18-23 29,-2-1 0,0-5 998,9-18 24,-9 5 1,-2-4 1822,4-19-323,5-5 73,-18-4-2357,-12 10-672,-4-17-1127,-9 23-685,-25 4-736,-2 13 662,-3 27 1837,8 6-936,19 20-529,0-1 271,22-16 309,-16 6 150,35-29 1829,-14 11-1544,9-14-152,0 0 1246,-14-15 1500,6-14 39,-7-21-1415,4 4 228,-15 1-2530,1 18 1391,-11 1-1725,3 32-600,-3 3 211,0 32 1263,-7-6 1,-1 2 347,4 25-152,-4-20 0,0 4 43,7 0 1,2-2-931,-1 23 1015,0-17 1,0-3 257,0 0-3334,0 14 3372,0-38 0,0-2 0,0-17 0</inkml:trace>
  <inkml:trace contextRef="#ctx0" brushRef="#br0" timeOffset="19528">29020 660 26428,'57'-21'454,"0"5"-1349,-17 11 0,1 1-172,-7 2 1,0 1 940,14 8 1,1 1 0,-11-6 0,-1 0 0,1 5-1,1 1 1</inkml:trace>
  <inkml:trace contextRef="#ctx0" brushRef="#br0" timeOffset="20112">30767 1510 24898,'0'-49'-6205,"0"2"5410,0 13 1,0 0-90,0-13 553,1 12 1,-2 3-250,-17 1-297,-1 1 343,-20 21-110,7 27 2634,11 16-1669,9-3 0,3 2 27,7 21-411,-5-19 0,6-1 82,29 3 195,11 17-82,15-37-266,2 11-1168,6-26 1918,-15 7 53,-11-18 1,-1-2 1613,0 6-413,3-34 39,-19 15-363,-10-11-2133,-2-2 250,-7 16-1191,-23 5 271,4 9-1,-7 32 1047,-1-2 381,24 26-1346,-9-5 1219,0 6-31,9 5 184,-9 2-139,12 1-998,0-1 156,0-20 0,0-1-896,0 17 1545,7-15 1,0-3-1166,-3-2-3498,10 6 4666,-14-44 1,0 11-1,0-22 1</inkml:trace>
  <inkml:trace contextRef="#ctx0" brushRef="#br0" timeOffset="20611">31367 1289 23909,'18'-14'1390,"-1"4"-334,-2 5 54,-4 4-1274,-1 1-57,-2 16-2622,-3 11 957,3 25-2,-4-5 942,0-11 1,1-1-1341,1 8-242,4 14 451,0-23-71,3-2 2003,3-4-764,11 1 646,-5-12-371,21-2 1381,-16-12 713,21-26 1114,-18 18-58,5-42-105,-3 12-108,-10-12-1312,-6 17 0,-1 1-40,-1-4-1071,1-6-660,-6 19-577,-4 1 0,2 11 1407,-4 0-855,-1 8 1514,1 19-2048,1-14 327,0 34 202,7-9-845,0 9 695,16 12-863,-5-22 1392,7-8 1,2-1-686,3 1 1665,1-11 0,1-3 945,-3 1-145,20-29 1748,-26 15-1208,-6-28 1,-3-7 43,-5 12-1175,-4-14 0,-3-2-535,-5 8-876,-1-19-460,0 31-203,0-3-1531,0 17 591,0 50 571,0-17-61,9 15 1,1 3-532,-5-4 2088,28 9 1,-29-16-1,10-3 1</inkml:trace>
  <inkml:trace contextRef="#ctx0" brushRef="#br0" timeOffset="21045">31838 905 24539,'23'12'-3330,"17"-9"4169,-35 30-3930,28-19 2627,-30 31-1468,18-18 323,-19 9-1036,6 0 2408,-8-11 0,-20 4 1,-5-12-1</inkml:trace>
  <inkml:trace contextRef="#ctx0" brushRef="#br0" timeOffset="21244">32022 548 24179,'35'-13'3840,"11"0"-3093,-11 7-616,20 0-260,-25 5-297,11 19-923,-21-13 407,0 33-3879,-12-4-234,-4 12 4668,-3 11 0,-32-8 1,-8 3-1</inkml:trace>
  <inkml:trace contextRef="#ctx0" brushRef="#br0" timeOffset="21995">20987 3726 23729,'58'-14'2447,"-10"11"-1984,-19-17 0,2-5-577,7 2 1,0-2-26,-8-5 1,1-3-15,3 0 0,2-1 0,-3 1-42,-3 0 0,-3 1-34,7-12 0,-2-1-32,-12 13 0,-2 0-269,-3 0 0,-1-1-173,-2 0 0,-2-1 262,-1-11 0,-3 0-172,-2 12 1,-1 0-73,1-17 0,-5 4-946,-20 0-326,16-1 849,-32 31 976,12 8 562,4 33 514,-21 1 760,37 30-1518,-18-13 1,-1 2 167,20-10 1,2 5-488,-8 15 0,-4 8 1,5-5-98,6-11 0,4 0-428,1 1 1,2 3-1,0-6-380,-4-9 0,5-5 655,13 0 1,4-1 0,-3 23-1,21-4 1</inkml:trace>
  <inkml:trace contextRef="#ctx0" brushRef="#br0" timeOffset="22294">21798 3598 25708,'17'-9'2716,"-12"2"-4965,33 2 2799,-18 0 76,19-1-549,-5-1 90,0-1-11,2-1 145,-3-1-484,7-11 1161,-14 5-950,6-19-670,-22 12-455,0-16-346,-10 16-522,-17-4-573,12 12-86,-31 6 1500,11 3 432,-18 21 1445,7 11 309,15 10-841,9 21-805,12-19 55,0 12 4,0-15-1839,22-1 2067,-17-2 1,45-4-1,-16-2 1</inkml:trace>
  <inkml:trace contextRef="#ctx0" brushRef="#br0" timeOffset="22628">22518 3544 25528,'1'-8'-5620,"-1"14"3199,1 12 939,-1 17 113,14-7-277,-10 8 957,19-23 522,-21 12-2143,13-23 3337,-6 8-997,4-10 1739,1-19-433,-2 14 1907,4-40-2060,3 24-86,-1-24 211,2 12-1379,-2 3 1370,3 2-1270,-6 2-186,3 13-389,-13 2 914,5 27-2221,-7-11 323,4 29-760,-5-8-572,1 18 477,-3-7 2131,1-4 0,-1-14 0,0 0 0</inkml:trace>
  <inkml:trace contextRef="#ctx0" brushRef="#br0" timeOffset="22828">22140 2848 24539,'21'-27'-230,"-16"2"-2357,49 2 5255,-3-6-1980,-18 20 0,3 1-422,12-3 0,0 2-511,8 4-220,-19 3 0,-2 1-910,8 1-277,-3 22 1587,-5-2 0,-5 24 1,-2-7-1</inkml:trace>
  <inkml:trace contextRef="#ctx0" brushRef="#br0" timeOffset="22963">23553 3948 23999,'15'4'-1379,"-4"-2"1,-3-1-1</inkml:trace>
  <inkml:trace contextRef="#ctx0" brushRef="#br0" timeOffset="26677">11505 4880 26338,'-22'36'-2138,"4"-6"1385,7 5-503,8-4-187,-8 2 817,11 9-799,0 4-205,0 4-956,0 0 840,0-14 1,0 1 1535,0 18 1,0-20 0,0 0 0,0 11-1</inkml:trace>
  <inkml:trace contextRef="#ctx0" brushRef="#br0" timeOffset="26844">11075 5354 24718,'0'-24'-6385,"0"0"4256,19-1 3578,-14 0-1292,31 7 0,8 3 895,-1-10-769,4 8 1,4 3-228,-17 6 0,-1 1-403,2 0 1,1 1 592,0 3 1,0 0-1,0 1 1,1 0-1,-1 2 1,0-1-1</inkml:trace>
  <inkml:trace contextRef="#ctx0" brushRef="#br0" timeOffset="27060">11885 5397 23549,'-21'5'2988,"1"-2"-2726,23-3-692,6 0 118,44 0 104,10 14-413,-11 2 70,12 1-38,-26 25-1380,-3-22 717,-22 12 1,-9 2-950,-17 7 880,-11 0 0,-9 0 426,-2-14 1,-4-2 1003,-9 12 1,-1-1 0,6-10 0,0-1-1,-2 1 1,1 0 0</inkml:trace>
  <inkml:trace contextRef="#ctx0" brushRef="#br0" timeOffset="28028">13528 4682 22290,'0'-11'-6296,"0"3"4528,0-2 703,0 6-1642,-10 0 3307,7 13 1,-12-6 0,8 7 0</inkml:trace>
  <inkml:trace contextRef="#ctx0" brushRef="#br0" timeOffset="28578">13668 4601 22830,'-18'-10'-3565,"13"-1"3231,-28 4 0,-8 5 1297,8-4-545,-17 10 0,-3 3 443,3-4-396,6 19 1,1 4 122,-2-1-516,12 8 0,5 4 704,9 7-750,6-5 1,8 1-1349,38 10 295,-20-17 0,4 0 97,28 2 0,6-4 99,-18-6 0,1-1 322,7 2 0,5 1 0,-5-2-125,-3-3 0,0-1 574,5 2 0,5 2 1,-7-3 48,13 10 177,-15-9 0,-7-1 865,-19-8-1136,-31 0 1470,-6-8-734,-12-2 1,-4-1 259,-18-1-829,18-1 1,-3-1-542,-3 2 0,1-4 594,10-7 0,1-1 1,-9 8-1,2-1 1,-13-16-1</inkml:trace>
  <inkml:trace contextRef="#ctx0" brushRef="#br0" timeOffset="28813">13725 4161 24269,'10'17'-6728,"-2"-1"4006,-8 22 2589,-24 2 1817,18 8-1456,-16-19 0,0 0 730,17 37-987,-13-12 1,-2 1-471,9-12 0,2 1 773,-2 5 1,-1 6 0,1-5 226,2-5 0,0 2-483,2 14 1,1 9 0,1-8-806,1-11 0,2-1-8,-1 10 0,0 7 0,0-8-447,1-17 1,0-1 1189,1 25 1,2-1 0,-1-28 0,0-3 0,0 10 0,0 0 0</inkml:trace>
  <inkml:trace contextRef="#ctx0" brushRef="#br0" timeOffset="29161">14312 5186 24808,'4'-4'188,"0"0"-318,-2 19-3573,-1 9 1661,-1 24 847,-12-4 1052,9 20-568,-10-27-166,13 22-788,0-31 262,0 5 2270,0-19-294,0-2-573,0-6-723,15-25 1810,-11 1-1490,27-25 149,-13 1 0,0-3 247,-1 16 0,2-2-349,1-9 0,0-5 0,-2 5 499,-4 9 1,0 1 0,4-8 0,-1 1 0,7-9 0</inkml:trace>
  <inkml:trace contextRef="#ctx0" brushRef="#br0" timeOffset="29431">15272 5464 23099,'14'5'-2096,"1"0"2136,8-26 1022,-8-10-1459,5-31-295,-14 8 213,-3 16 0,-3 0-507,-17-7-1426,12-11 1364,-36 21 218,20 5-999,-23 5 1459,8 8 380,-3 8 1026,-2 4 269,-15 5 1107,15 26-1334,10-8 1,3 3 487,4 33-708,2 4-1461,17-12-621,5 0-815,27 1 1869,-4-17 0,5-1 0,4-8 1,2-2-1,6 5 0,-1 0 0</inkml:trace>
  <inkml:trace contextRef="#ctx0" brushRef="#br0" timeOffset="29828">15955 5179 23729,'-22'-5'-1362,"-16"4"1945,12-4-979,-26 28 1781,12-18-1012,14 25 0,5 4-911,5-8 278,-1 3 0,3 4-551,11 21-250,-9-11 122,24-9 0,2-2-952,-7 4 449,25-11 1,5-3-111,-9-2 1338,4-9 1,1-4 266,6-3 361,1-4 987,-2 0 182,12-21 1364,-15-11-1857,-9 4 0,-3-4 189,-2-22-904,-8 17 0,-3 0-391,-3-9-279,-2-12-857,-5 22-264,0 5-874,0 4 656,-17 4 175,2 32 2779,-4 16-566,1 23-659,14-6 1,2 0-77,-7 17 7,4-5 0,1 0-425,1 12-404,0-10 1,-1-2-90,0 9-782,2-23 1,2-1 1356,-3 11 0,3-5 0,0-2 0</inkml:trace>
  <inkml:trace contextRef="#ctx0" brushRef="#br0" timeOffset="30894">14822 5468 21300,'23'0'270,"2"0"-90,-5 0 0,3 0-180,2 0 90,2 0-90,5-16 661,3 12-433,1-12 422,0 3 82,1 10-657,-1-9 573,0 4-132,-2 6-398,-2-6-21,8 2 125,-12 5-503,13-11 188,-22 8 418,3-6-346,-12 3-58,-1-2-175,-3-1-676,-2-4-444,-2 1-5,-2-5-856,0-9 328,0 6-407,-16-19-360,12 16 963,-33-26 294,14 25 1014,-25-18 348,11 27 1113,-20-1-34,20 11-44,-5 12 1,-1 1 1691,0-2-1300,3 18 0,3 5 706,6-4-1313,7 12 1,4 3 10,1 6-797,8-5 0,3 2-535,3 8-677,4 15-574,23-4-1198,17-17 2031,-1-10 1,6-3 252,-6-13 0,4-3 249,1 0 1,5-1 0,-3-2 221,2-2 1,1-3 404,16 1 0,0-2 0,-15-4 1,-1-1-1,0-1 0,0 1 1</inkml:trace>
  <inkml:trace contextRef="#ctx0" brushRef="#br0" timeOffset="31828">16685 5218 24808,'0'-12'-5576,"0"1"3358,0 4 1514,0 2 65,0 20 213,0 11 122,0 11 166,0 5-1548,0-9 1686,0 3 0,16 12-646,-12-13 277,19-10 1,5-3 637,-3-2-50,13-9 1,4-5 1070,6-1-527,-13-3 0,2-4 205,0-16 0,-2-3 1146,21-3-568,-12-13 0,-3-3 1030,1-1-1619,-13 6 1,-4-1-268,-3-2-836,-8 6 0,-4 2-709,-3 3-1667,0 23 1932,-7 31-2126,0 22-23,0 3-885,0 11 1507,0-15 1780,19 14 0,-15-25 0,15-2 0</inkml:trace>
  <inkml:trace contextRef="#ctx0" brushRef="#br0" timeOffset="32127">17648 5531 24449,'13'0'719,"4"-10"424,3 7-785,21-21 71,-5 14-104,1-5 0,2-1 171,13-3-329,-4 2 0,0 0 603,8-4-458,-12 4 0,-1-1-136,1-2 201,8-6-224,-25 1-745,-12 7-469,-4-13-569,-10 12-568,-31-3 310,-9 4 522,-20 8 859,20 5 0,-1 1-258,-12 3 909,10 9 0,0 2 454,-1-6 83,12 24 0,5 4 32,7-9-1252,16 13 1,9 1-1330,15-7 515,13-4 1,4-3 1281,22 0 0,-17-10 0,1-1 0,-9-6 0,0 1 0</inkml:trace>
  <inkml:trace contextRef="#ctx0" brushRef="#br0" timeOffset="32381">18818 5265 25168,'0'-15'-5486,"0"-3"3448,-18 5 1611,13-3-1328,-29 8 3024,18 2-846,-2 22 842,6 9-1995,12 27 730,0-8-75,6-10 1,4-2-854,12 9 990,-2 11-1948,15-19 1118,-31-2-1068,28-3 1163,-28-6 431,11-2 236,-4-6-892,-8-1-14,-10-6 1157,-36-38 0,-3 10 0,17-5 0,-1 0 0</inkml:trace>
  <inkml:trace contextRef="#ctx0" brushRef="#br0" timeOffset="32644">19565 4717 25888,'-19'20'-280,"-9"-16"1222,24 45-3930,-10-23 2484,8 9 0,2 4-698,2 14 729,-3-5 0,0 0-376,5 10-956,8 0 1,0 0-560,-4-1 522,4-5 1,-1-3 601,-7-10 1082,0 8 0,0-23 1,0-2-1</inkml:trace>
  <inkml:trace contextRef="#ctx0" brushRef="#br0" timeOffset="32760">19173 5369 24629,'-7'-29'-8049,"1"0"5391,30 2 4242,23-10-891,-19 23 0,5 3-660,21-9 1,2 2 103,-18 10 1,1 2 0,13-2 0,0 3 0,-15 3 0,0 1 0</inkml:trace>
  <inkml:trace contextRef="#ctx0" brushRef="#br0" timeOffset="32997">20475 5279 26517,'-12'-17'-7634,"9"3"4814,-9 0 2130,12 6-625,23 4 2940,17 1-993,13 3-661,13 0-8,-24-1 1,0 2-1,-8 7 1,0 2 0,12 2-1,-1-1 1</inkml:trace>
  <inkml:trace contextRef="#ctx0" brushRef="#br0" timeOffset="33244">20872 5007 25078,'-11'-18'-7814,"8"0"5387,-8 6 1999,33 2 3732,9 7-1542,12 20-1837,3-12 151,-21 20 0,-2 5-1663,11-5 1819,-9 19 0,-5 6-655,-6 3 313,-16-1 1,-7 1-2332,-14 3 634,-12-9 0,-4-1 1203,12-17 1,-2-3 741,-10 9 1,-2-1 0,10-11 0,1-2 0,-1-1 0,0 1 0</inkml:trace>
  <inkml:trace contextRef="#ctx0" brushRef="#br0" timeOffset="34247">22358 5214 24089,'0'-12'-5936,"-22"3"6171,-13 3 1074,-15 3-428,-6 3-221,8 21 731,-2-15-877,0 37-514,4-26 2376,4 21-1525,8-12-684,9 11-743,13-11-1439,28 11-1401,26-18 2228,14-3 885,-23-13 1,1-1-485,23-2 845,-16-8 0,1-3 155,-11 0 0,1-2 731,16-10 0,-1-1 1085,-3 0-481,-15-4 1,-3 3-834,-4 18 363,-6-31-1783,-29 51 466,9 3-1301,-15 16 233,7 5-114,9 5-290,-10-11 674,37 16-1863,11-31 2737,-1-3 1,3-2-471,26-10 1092,-27-5 0,-1-1 279,18 2-125,-26-16 1,0-3 799,27-3-868,-16-11 0,-2-5 474,-8 14 0,-1-3-867,0-5 1,0-6 0,-3 3-172,-4 0 0,-3-1-187,-1-7 1,-1-4 0,-3 2-203,-4 2 0,-2 1-416,0-15 0,-1 0 272,-5 18 0,0 2-130,1-1 0,-2 2-55,-8 2 1,-3 0-170,1-7 0,0 2-644,-14-13 856,8 20 0,3 4-304,11 10 464,-23 20 1917,23 20-1081,-22 24 971,23 7-632,-16 15-198,17-29 1,1 3-62,-3 23 1,1 2-21,2-15 0,0 1-249,-1 5 1,0 5 0,3-7-978,9-5 0,-1-3 639,-9 14 1,4-4-555,17-19 1,1-3 232,-1 27-73,-2-33 0,4 0 397,7 2 1,2-1 35,18 8 298,-1-16 1,2-5 1094,10-6-473,-18-4 0,-2-6 1339,17-22 507,-2 3-1227,-30-1 1,-1-2 306,23-17-131,-7-5-685,-6-6-614,-17 10 0,-3-2-392,-5 9 0,-2-2-99,1-25 1,-4-2-541,-3 25 1,-3 1-53,-7-24 1,-6 2-203,-2 27 1,0 1-189,3-7 1,-3 3-981,-35-1 1550,29 10-144,-22 13 1548,-1 27 1382,12 11-1338,9 13 0,2 7-103,9-10 0,3 1-98,-1 16 0,2 1-134,2-10 0,0 0-609,5 1 0,1 1-80,-2 0 1,-1 0-614,1 0 0,4-1-1048,12-1 1,0 0 390,-12-3 1,3 0 1384,18-4 0,10 0 1,-5-2-1,-9 3 0,0 0 1,24 9-1,0 0 0</inkml:trace>
  <inkml:trace contextRef="#ctx0" brushRef="#br0" timeOffset="34527">24930 4386 24359,'-36'-15'-2733,"1"5"2777,-4 6 571,2 4 267,-3 30-40,-2 0-730,22 1 0,0 3-184,0-4 0,0 2-202,1 2 0,0 5 268,-5 20 1,1 2-201,8-13 0,2 2-82,1 4 1,1 6 0,2-4-378,4-6 0,3 0-437,8 3 0,4 5 1,0-6-215,2-6 0,2-2-29,13 13 0,4-3 76,-8-19 0,2-2 161,3-1 0,1-1 1059,1-4 1,1-1-1,2-1 1,0-2 0,2-2-1,-1 1 1</inkml:trace>
  <inkml:trace contextRef="#ctx0" brushRef="#br0" timeOffset="34865">25848 4477 23729,'20'0'720,"-1"0"-451,2 0 181,10 11-1188,-6-8 534,1 20 1,-1 6-1320,1-1 911,-5 17 0,-5 4-1616,-6 11 1389,-4-1 1,-5 2 82,-11-21 0,-4 0 338,0 6 1,-2 5 0,-4-5 47,-10-2 1,-4-2 24,8-6 1,-2 2 0,-2-2 542,-6 0 1,-4-2 0,2-2 0,-9 6 0,0-1 0,4-5 0,0-1 0,1 0 0</inkml:trace>
  <inkml:trace contextRef="#ctx0" brushRef="#br0" timeOffset="35223">26600 5261 25258,'54'0'0,"0"0"-540,12 0-89,-11 0-226,-9 0 1,1 0-46,6 0 900,10 0 0,-27 0 0,-5 0 0</inkml:trace>
  <inkml:trace contextRef="#ctx0" brushRef="#br0" timeOffset="35365">26628 5531 24718,'-10'7'1813,"27"-3"-3750,7-2 1137,27-2-167,-4 0 53,10-15 988,-11 14 1,3-2 0,-9-12 0,1-2 0,13 6-1,0 0 1</inkml:trace>
  <inkml:trace contextRef="#ctx0" brushRef="#br0" timeOffset="35611">27162 4962 25618,'-25'-5'-569,"4"2"229,10 15 395,47 11-1425,-9 10 728,16-7 1,3 1 208,1 11 35,-4-2 0,-1 2-960,-1 10 415,-14-3 0,-5 1-1553,-7 12 815,-22-16 1,-7 6 0,-1-5 1757,-1-5 0,-4-2 1,-3 1-1,-5 3 1,1-4-1,-1-6 1,-1 1-1</inkml:trace>
  <inkml:trace contextRef="#ctx0" brushRef="#br0" timeOffset="36165">29340 4308 24808,'0'-21'-6205,"0"0"4256,0-1 885,0 5 425,-27 0 979,-16 7 584,-15 6-351,12 9 1,0 1-296,-12-2 692,6 17 1,1 5 1198,-3-3-1109,21 0 1,2 5-353,8-1 0,4 1-234,-4 17-717,10-2 1,4 1-903,5 11 231,2-17 1,4 0-1137,22 17-795,-18 1 1464,25-4 0,1 2 289,-27-21 0,-1 0 500,14 8 0,5 3 0,-7-5-881,-12 16 1111,9-11 1,1 0-345,-12 6 657,5-10 1,-4-1 598,-27 5 1056,18 11-807,-33-21 1664,35-3-1418,-12-3 279,16 6-756,0-10-631,45 5-1,-10-15-336,4-7 1,3-1 180,23 1 193,-28-5 1,2-1 0,2 1 0,-1 0 0,4-1 0,-1 0 0</inkml:trace>
  <inkml:trace contextRef="#ctx0" brushRef="#br0" timeOffset="36677">30870 3978 24808,'-15'-14'-6140,"11"2"2304,-21-2 4378,43 9 2309,22 17-2554,13 10-245,-17-11 1,-1 1 28,13 24-1338,1-20 2124,-2 18-359,-16-15 0,-1 0-634,12 11-708,-11-4 0,-3 1 109,-2 5-241,1 14-295,-19-13 578,-5 4-396,-3 3 651,0 1-89,-25 3 1316,19 1-550,-17-12 0,-2 0 1269,0 19-884,11-7 0,1 1 354,-6 9-680,15-6 0,8 1-573,11-19 0,1-1-58,-4 12 1,3-2-416,12-9 1,2-2 373,-5 1 0,0 1-360,0-1 1,3 1 308,10 13 0,1 0 141,-10-12 0,0 1-6,14 20 0,-2-1 374,-21-22 1,-2-2 72,1 6 0,-3 1-402,0 20-153,-14-17 381,-19 14 667,-26-28-286,3-7 0,-4-2 117,5-7 0,-2-3-207,-22 3 0,0-2 0,22-3 0,0-2 0,-15 1 0,0-1 0</inkml:trace>
  <inkml:trace contextRef="#ctx0" brushRef="#br0" timeOffset="46180">11427 7539 24808,'2'-6'-2263,"-1"2"1631,-1 0-1162,0 3 699,0 21 306,0 12 135,-16 16 319,15-8 0,-2 0-423,-13-12 0,-2 2-198,9 23 0,3 0 93,-4-20 0,0-1 916,-2 20 1,3 0 0,7 2 0,-3-21 0,0 1 0</inkml:trace>
  <inkml:trace contextRef="#ctx0" brushRef="#br0" timeOffset="46360">11172 7850 23369,'0'-11'-6295,"18"1"9677,-13 5-3525,38 2 418,-20 2-271,26 1-352,-15 0 0,1 0-38,24 0 386,-19 0 0,-1 0 0,19 0 0,-1 0 0</inkml:trace>
  <inkml:trace contextRef="#ctx0" brushRef="#br0" timeOffset="46565">11927 7848 23819,'-43'-14'-1592,"18"23"4349,26 18-6012,3 12 1104,12 3 138,3-6 939,-15 4 463,15 3-1571,-19 3 1298,0 2-1490,0 4 2337,0 3-384,-20-12 1,-6 0 691,9-10 0,-3 1-35,-14 4 1,-7 3 0,1-5 0,1-1 0,0-3-1,3-3 1,-1-1 0,1 1 0</inkml:trace>
  <inkml:trace contextRef="#ctx0" brushRef="#br0" timeOffset="48010">13390 7593 23729,'0'-6'-4676,"0"-1"3357,0 2 704,0 1-23,0 1 212,0 0 212,0 2-104,0-2-1279,0 2 1417,0-1 90,-19 1 1499,-7-1-86,-9 17 886,-3-11-600,9 31-422,1-18 707,1 21-956,4 8-34,11-9-1588,19 4 0,4 0-1237,-4 1 456,28-2 1,6-3-183,-13-5 1114,6-11 1,1-2-832,-2 2 923,-4-2 176,-14-5 309,7-3 1195,-19-2-1411,9 0 440,-12 1-390,-26-2 541,-31 8-51,-1-9-358,21-2 0,0-1 101,-6-3 131,5-1 1,1 0 0,5 0 0</inkml:trace>
  <inkml:trace contextRef="#ctx0" brushRef="#br0" timeOffset="48227">13378 7279 25348,'8'-4'3154,"2"1"-2515,-9 26-4631,-15-3 3644,10 24-1149,-32-4 1762,32 9-661,-13-4 1,-3 2-50,8-9 1,0 2-164,-1 9 1,-1 5 0,1-3-470,1-2 1,2 2 500,0 7 0,0 5 1,3-4-659,3-5 0,1 1 1218,-1 3 1,0 6-1,0-7 1,2-7-1,1-2 1,1 14 0,0 0-1</inkml:trace>
  <inkml:trace contextRef="#ctx0" brushRef="#br0" timeOffset="48567">13958 7774 24629,'0'12'-6296,"0"17"4167,-13 13 2257,10 11-719,-11-8 727,14 4-685,0 1 228,-8 0-962,6-3 1368,-6-2 269,8 8-770,0-18 1552,0 10-1521,0-29 206,0-22-541,22-32 893,-16-16-585,22 3 0,4-1 236,-20 14 0,2 0-359,8-5 0,5-4 1,-2 5 678,-4 2 0,-1 3 0,6-11 0,0 2 0,-8 17 0,0 1 1</inkml:trace>
  <inkml:trace contextRef="#ctx0" brushRef="#br0" timeOffset="48865">14645 8280 22650,'1'19'-5722,"2"-3"3036,-1-8 911,5-4 2359,-2-19 2,11-13 318,-4-12-664,4-5 1,-1-2-1044,-1-7 1238,-3-1 0,-1 1 312,-6 6-381,0 11 1,-6 3-969,-18 0-304,-6 0-337,-24 24 1814,-1 20 719,8 24-665,17-4 0,5 4 16,4 28-797,4-25 0,2-2 99,9 19-128,-4 0-62,6-2-1838,28-6 1573,-5-3 1,27-7-1,-11-4 1</inkml:trace>
  <inkml:trace contextRef="#ctx0" brushRef="#br0" timeOffset="49245">15242 7971 24539,'-17'-10'-3916,"12"-3"-342,-28 11 6187,10-4-1556,-14 23 1553,15 16-1906,4-3 1,5 4-332,9 25-370,-4-25 1,1 1 410,5 1 0,4-1 379,15 20-1513,-4-12 1,3-3-641,24 1 630,-9-15 0,2-4 469,11-6 988,-5-7 1,0-6 1192,8-26 687,13 2-709,-32-10 0,-4-4 1163,10-13-864,-11 2 0,-4-2-148,-2-11-947,-10 20 1,-2 0-640,-2-9-1033,-2 5-892,-1-9 110,0 26 960,-13-3-630,9 50 1340,-9 2 959,1 26-492,9-3-103,-18 9 790,18 8-666,-6-30 0,-2 3-5,3 16 0,0 2 115,-2-14 0,-1 1-879,2 4 0,0 3 0,0-4-302,0-6 1,0-1 943,-4 22 0,1-2 1,-2 0-1,7-22 1,-1 0-1</inkml:trace>
  <inkml:trace contextRef="#ctx0" brushRef="#br0" timeOffset="49727">15823 8433 25348,'11'-10'-1,"0"1"385,9-5 27,-2 2-32,23-21-368,-10 8-47,-2-1 0,1-2-86,7-9 84,-6 5 0,-1-2-133,1-6-285,6-13 68,-13 3-304,-9 14-195,0-17-431,-10 28 110,-4-5-215,-1 42-3,-17 44 716,13 8 276,-11-18 1,2 0 125,10 16-378,-8 1 216,11-3-318,0-20 1,0-1 151,0 16-33,8-15 0,1-3-990,-5-3 368,32 0 719,-8-24 1429,21-23 1080,-5 9 35,-3-43 508,-2 1-12,-11-14-901,-6 18 1,-2 0 192,-2-6-1229,-4 11 1,-2 2-813,-3 2-1301,2-2 380,-7 25 416,-3-1-144,1 10 1756,1-4-696,0 23-2042,7 11-303,-2 11 651,1-6 1,1 0-578,6 12 1871,-6-13 1,1-1-1,9 12 1,2-1 0</inkml:trace>
  <inkml:trace contextRef="#ctx0" brushRef="#br0" timeOffset="50244">17173 8222 24449,'-19'-6'-2533,"3"0"1440,3 3 1238,10 0-1618,12 2 2526,24 1-454,30 0-96,-6 0-481,-19-7 1,0 0 886,8 4 52,8-28-144,-21 27 745,-7-31-1986,-12 21 211,2-28-664,-14 17-618,-16-16-936,8 22 334,-41 1 900,24 8 186,-24 9 1226,8-2-225,0 3 797,-1 21 1278,2-16-649,16 22 1,3 5 168,-1-6-1522,5 11 0,4 3-385,9 4-1620,18 13-440,-11-16 77,50-3 237,-26-4 1020,11-13 0,5-2 730,11 5 208,-7-7 0,1-3 665,7-6 81,-11-3 0,-2-1 1514,4-4 39,5 0 73,-15 0-484,-16 0-733,4-13 796,-18 10-723,-1-16-1878,-21 17-577,0-4-142,-15 6 669,15 13 14,-8-10-78,15 10 773,-9-2 0,4-9 0,0 9 0</inkml:trace>
  <inkml:trace contextRef="#ctx0" brushRef="#br0" timeOffset="50794">18157 7908 24629,'0'-19'-6296,"0"3"4167,-20 10 3135,15-2-2571,-35 7 3017,12-2-668,-8 3 71,-11 23-286,30 11-90,-1-3 1,3 3 345,12 23-1353,7-14 1,1-1 612,0 11-1165,18-17 1,5-1-419,-2 12 593,0-25 1,5 0-40,9 13 0,0-2 204,9 6 795,-7-7 1,-3-3 767,-11-11-14,-5 1-3306,-10-11 1898,-34-5 843,21-21 1,-43 13 0,17-16 0</inkml:trace>
  <inkml:trace contextRef="#ctx0" brushRef="#br0" timeOffset="51013">18693 7589 24539,'11'-1'2014,"-2"1"-1212,4 18-4435,-4-14 2984,5 50-1567,-7-27 1580,-2 13 1,-2 2-281,1 11-60,-3-4 0,-1 2-535,1-8 1,-1 1-439,0 10 0,0 0 1508,1-14 1,-2-1 371,-6 1 1,-1-4 0,4-3 0,-10 6 0</inkml:trace>
  <inkml:trace contextRef="#ctx0" brushRef="#br0" timeOffset="51144">18637 8027 25348,'18'-29'-1997,"-13"3"-1047,37 3 4530,-21 3-1807,23 3-737,19 1 1133,-11 8 1,-14 4 0,1 1 0,19 3 0</inkml:trace>
  <inkml:trace contextRef="#ctx0" brushRef="#br0" timeOffset="51565">20300 8157 25348,'-5'7'-1541,"1"1"18,21 4-165,-13-4-1073,38-1 2883,-18-3-509,23 1-228,-5-2-780,3 0 1478,4-1 0,3 0 1,2-2-1</inkml:trace>
  <inkml:trace contextRef="#ctx0" brushRef="#br0" timeOffset="51810">20590 7813 25978,'-20'-12'-3960,"8"1"1408,-2 1 2859,13-1-1708,24 7 3482,18-1-692,17 21-1216,-18-5 1,-1 4-949,11 21 760,-11-7 1,-3 2 171,1 12-751,-18 1 1,-5 4 22,-5 14-732,-5-18 1,-8 2-489,-20 7 1,-6-2 794,11-9 1,-3-1 1050,-5-4 1,-6 1 0,2-3 0,-3 5 0,0-3 0,-2 1 0,0 0 0</inkml:trace>
  <inkml:trace contextRef="#ctx0" brushRef="#br0" timeOffset="52731">21830 7706 24988,'0'-12'-6205,"0"2"4976,0 4 164,0 28 427,0-2 212,0 30 122,0-4-14,0 12-615,0-25 0,0 1 663,0 4 0,0 0-135,0 3 1,0 0-91,0 1 0,0 0-45,0-1 1,0 2 539,0 14 0,0-1 0,0-16 0,0 0 0,0 10 0,0-1 0</inkml:trace>
  <inkml:trace contextRef="#ctx0" brushRef="#br0" timeOffset="52948">22320 7891 23909,'0'-15'-5756,"-27"4"5878,-7 5 817,2 15 1,-2 3 1047,-18-6-1335,18 27 1,2 4-714,-5-7 53,9 13 0,5 4-775,5 0 754,5-6 0,3 1-1025,8 6 673,8-2 0,6-2 1,25-3-1,-6-12 1,1 0-1</inkml:trace>
  <inkml:trace contextRef="#ctx0" brushRef="#br0" timeOffset="53299">22587 8331 24808,'19'14'-5181,"9"-2"4462,12-12 1677,3 0-527,-4 0-84,2-18 511,4 13-656,-1-32-197,14 8 1812,-16-8-1033,3-4-637,-22 13-222,-7-3-273,-8 2-910,-4-13-91,-4 12-162,-22-11-1128,-3 23 1403,-22 2 621,5 11 661,18 25 794,-7-15 529,27 39-1384,-10-7 727,14 12-710,0-13 0,0-2-1028,0 9-797,24-2 1,6-2-481,-1-4 2065,8-8 1,2-4-1,0-9 1,2-3-1</inkml:trace>
  <inkml:trace contextRef="#ctx0" brushRef="#br0" timeOffset="53693">23342 8207 24359,'-19'-19'-6202,"2"7"5193,-5 22 4103,10 12-3174,35-2-1216,-17 20-172,43-34 1913,-26 34-2609,25-35 3531,-8 22-1332,4-24-684,1 6 826,0-9 1195,-3 0 599,11-18-839,-18-8 406,-11 2 1,-3-2-981,-3-16 44,-2-1-841,-11 2-676,-4 12-582,-1-12-189,-16 29-251,12-6-199,-26 17 2411,16 32-201,-3-3-43,6 2 0,2 5 58,7 7 0,1 2-73,-4-10 0,1 3 11,3 6 0,1 4 0,1-3-126,-2-2 1,2-3 155,9 15 1,0-2-907,-8-16 0,2-3 44,15-1 0,2 1 59,-8 18 0,-1-2 333,7-21 0,0 0-33,-6 17 0,-3-5-208,3-16-1393,-33 1 2307,-4-19-661,-12-3 0,-4-1 732,-25-2 1,16-8-1,0-3 1,9-1-1,1 1 1</inkml:trace>
  <inkml:trace contextRef="#ctx0" brushRef="#br0" timeOffset="54082">24777 8358 25528,'-16'20'-756,"5"-4"-1066,29-6-241,19-8 1784,16 7-432,7-9 188,-24 0 0,0 0 582,19 0 0,-19 0 0,0 0 0,12 0 0</inkml:trace>
  <inkml:trace contextRef="#ctx0" brushRef="#br0" timeOffset="54227">24940 8573 23279,'-16'11'1495,"-8"0"-1320,21-5-4030,21-1 3980,22-4 1,17-19 0,-2-3-1</inkml:trace>
  <inkml:trace contextRef="#ctx0" brushRef="#br0" timeOffset="54460">25017 8014 23999,'13'-3'2265,"0"17"-6924,35-10 5090,-4 31-1967,3-17 1396,4 20-749,0-4 640,-15-4 0,-2 1-475,-8-7 1,-1 3-348,1 11 0,2 7 1,-6-3 406,-8-8 0,-3 2-651,3 10 0,-2 5 1,-7-5 1329,-16-11 1,-2-1 0,10 12 0,0 0 0,-21 17 0</inkml:trace>
  <inkml:trace contextRef="#ctx0" brushRef="#br0" timeOffset="55028">27065 8055 7630,'0'-6'0</inkml:trace>
  <inkml:trace contextRef="#ctx0" brushRef="#br0" timeOffset="55326">27065 8041 24539,'0'5'-5846,"0"1"3807,19 36-260,-15-6 1521,30 3 671,-30 4-96,18-11 1,3 0 386,-6 16-931,12-11 0,2-2 843,1 1 145,-3-11 1,1-3 756,7-4-419,0-7 0,1-7 629,1-25-760,-1 5 0,-2-5 468,-7-32-1550,-4 12 0,-2-1 785,-1-14 0,-9 18 0,-1-1 0,2-15 1</inkml:trace>
  <inkml:trace contextRef="#ctx0" brushRef="#br0" timeOffset="55712">28367 8159 25798,'-41'-42'-5779,"-3"2"4016,3 19 1969,4 6 126,1 15 926,10 0-360,0 14 265,-8 19-1209,11 8 447,7-4 0,3 1 10,4 10-1001,1 15-90,8-24-1096,22-3-608,-17-5 1110,28-17 0,5-3 606,-3 6 723,14-9 0,2-7 845,5-12 23,-10-1 0,-2-3 1378,4-22-1253,-20 17 0,-1-2 2087,7-28-1513,-15 10-1435,-2-23-705,-14 30-902,-3-4-1155,0 16-316,-15 12 242,11 23 372,-12 18 748,16 12 1306,0 22 1,0-25 0,0 15 0</inkml:trace>
  <inkml:trace contextRef="#ctx0" brushRef="#br0" timeOffset="56344">29000 8534 25078,'9'-14'-2091,"0"10"4671,2-30-4501,4 14 1909,4-21-269,-1 11 0,1-1 129,11-21 34,-9 16 1,0-3-203,2-5 1,-1-1 230,-6 10 0,0-2-425,1-4 1,0-4-1,-2 4 536,-3 2 0,-1 0-275,-2-4 1,-1-3 0,-2 3 141,-1 4 1,-2 1-183,0-11 1,-1 0-306,-2-13-270,-17 4-630,13 7 500,-28-2-51,28 19 304,-13 3 32,6 43 1980,8 7-1055,-8 26 258,11 3 65,-6 9-82,5 9-205,-2-30 0,0 2-94,2 19 1,2 2 107,-1-14 1,0 1-867,-1 2 0,-1 5 0,5-6 165,9-5 1,1-2-44,-11 11 1,2-2-107,18-8 1,2-5-20,5 14 53,-6-17 1,2-6 13,14-6 825,6-4 574,-19-29 1752,13-15-207,-17-8-862,-4 0 0,-2-1-44,-2-1-904,-4 1 1,-2 3-208,-4 8-419,-1-5-618,-2 21-1208,1 20-402,1-7 543,3 52 677,-1-29 544,2 11 0,2 3-362,3 2-202,7 13 74,-3-23-150,0-2 1047,4-6 365,-1-5-130,1-10 695,1-4 508,4-6 795,-4 0 102,9-23 233,-16-8-781,3-12-527,-13 1-1068,1 15-516,-3 10-430,0-9-708,0 13-147,0-5-366,0 10 495,5 26-619,1-14 1932,5 35-1331,1-20 279,5 20 1207,2-9 1,4 0 0,1-1 0</inkml:trace>
  <inkml:trace contextRef="#ctx0" brushRef="#br0" timeOffset="56614">30343 8447 24898,'7'-14'-2706,"0"-12"1003,3 22 4373,0-28-3755,4 19 1652,10-26-743,1 15 719,22-16-365,-14 16 338,-5 4 1,1 0 999,5-5-1962,9-6 1703,-17 7-1102,-3 0 495,-6-1-859,-4-18-915,-7 11-31,-21-26-1124,10 26 177,-36-7 392,35 18-482,-43 6 1748,19 7 319,-18 28 1961,20 18-1144,11 17-922,14-12 0,6 2-988,18 16 112,-12-20 1,3-1 39,9-10 1,4-3 924,-3 1 0,2-1 0,1-1 0,2 0 0,1-1 0,0 0 0</inkml:trace>
  <inkml:trace contextRef="#ctx0" brushRef="#br0" timeOffset="56727">31493 8522 21570,'1'-17'-2971,"0"4"0</inkml:trace>
  <inkml:trace contextRef="#ctx0" brushRef="#br0" timeOffset="65462">2005 10146 26338,'0'-8'-4767,"0"2"2908,0 1 1065,0 2 425,-18 1 1755,14 15-1228,-14 11 562,18 12-2676,0 8 1147,0 0 89,0 7-89,0 5-271,0 4-1875,0 0 964,0 0 1680,0-2 0,0-4 0,0-1 0</inkml:trace>
  <inkml:trace contextRef="#ctx0" brushRef="#br0" timeOffset="65626">1745 10561 26248,'-1'-14'-6988,"0"1"4738,1 2 1254,20-4 2612,-15 6-2955,58-9 1821,-34 10-648,5 3 0,2 1 186,16 0 1,7 3-1,5 1 1</inkml:trace>
  <inkml:trace contextRef="#ctx0" brushRef="#br0" timeOffset="65876">2502 10547 24539,'-33'4'1578,"-8"-2"-1501,37 2-327,-12 0 956,16 4-3036,36 12 1372,-9 0 582,2-5 0,2 0-509,14 13-338,2 4 237,-1 1 37,-5 3-731,-6 1 1798,-16 2-1236,2 18 41,-19-11 847,-19-6 0,-8-2 477,-14 8-73,-4-15 0,-3-2 18,11-8 1,-1-2-42,-2 1 1,-2-1 175,-2-1 0,-1-1 0,0 0 0,-1-2 0,0 0 0,0-1 0</inkml:trace>
  <inkml:trace contextRef="#ctx0" brushRef="#br0" timeOffset="66846">4340 10205 24629,'0'-31'-5576,"-21"-1"2787,15 2 1249,-37-15 1097,10 13 454,2 9 1,-3 2 293,-20 3 434,-6 4-1297,21 11 2090,2 3 380,5 20 341,4 12-872,9 11-1191,10-9 1,7 1-608,23 13-357,-2-5 1,5-1 94,3-15 1,3-2 19,2 8 1,0-1-815,18 11-494,0-3 944,-2-5 1070,-20-12 1,-1-1 351,9 6 624,-8 13-1077,-19-22-766,-32 9 2120,1-13 135,-25 2-264,1-5-311,-7-4-390,-5-2-239,17-4 1,-1-1-1,-21 0 1,23-1 0,0 0-1</inkml:trace>
  <inkml:trace contextRef="#ctx0" brushRef="#br0" timeOffset="67076">4212 9532 24089,'15'-2'2346,"-1"0"-1503,-8 21-5371,-1 1 2124,-5 21 1618,0-2 59,-19 8 941,15 9-774,-13-26 0,-2 3 1,7 19 1,3 2-217,-2-13 1,0 2 1153,1 5 0,-1 5 1,2-4 1,2-3 0,1-2-474,-2 15 1,0-1-47,3-17 0,1-2-622,3-1 0,2 1-160,-1-2 1,0 2-996,0 12 0,0-1 1849,0-12 1,0 0 0,0 8-1,0-1 1,0 15 0</inkml:trace>
  <inkml:trace contextRef="#ctx0" brushRef="#br0" timeOffset="67452">4902 10257 24179,'2'44'-6258,"-1"-5"4126,-1 4 1172,0-5 383,0 2 283,0 3 20,0 18 68,0-15-481,-6-4 0,-1-1 1714,4-7 36,-20 19-440,21-42-274,-9-26-1554,31-47 1166,-16-3-654,12 6 1,5 2 439,-8 24 1,2 2 393,2-10 0,2 2 0,21-11 0,-11 4 0</inkml:trace>
  <inkml:trace contextRef="#ctx0" brushRef="#br0" timeOffset="67742">5535 10761 23999,'5'5'-5419,"1"-1"4743,9-24 1730,0 16 1045,10-41-2441,10 4 721,-7-13-408,-3 14 0,0 0-378,2-10 1022,-8 10 0,-3-1-348,-4-6-600,-4 8 1,-6 2-1779,-24 4 816,-6-10-326,-25 34 1990,21 25 0,3 6 363,-4 5-372,7 4 0,6 2-60,17 9-1670,-11 21 776,14-14-438,7-8 1,5-1 1080,22 4 0,-13-18 1,3-1-1,28 6 1</inkml:trace>
  <inkml:trace contextRef="#ctx0" brushRef="#br0" timeOffset="68097">6330 10347 24629,'-49'-5'132,"-9"1"-149,20 4 258,-20 18 973,27 9-1269,-5 11-113,17 17-725,10-19-939,2 26 391,34-29-602,11 19 35,15-29 575,1-1 614,9-11 584,-17-10 888,-7-6 0,-2-5 1249,2-20 34,7-11 308,-23-5-672,-11 8-665,0-19-1002,-11 13-846,4-11-467,-21 12-1382,13 16 722,-13-2-113,0 20 1987,1 26 1017,-4 4 191,-2 25-213,18-1-1225,-22 10 1308,15 6-1481,-4-12 0,0 1 335,6-11 0,1 0 205,-4 26 1,1 0 0,4-28 0,1-2 0,-1 11 0,-1-1 0</inkml:trace>
  <inkml:trace contextRef="#ctx0" brushRef="#br0" timeOffset="68562">6798 10729 24539,'22'-15'1142,"1"-1"-786,0-1 125,13-14-390,-6 8-12,-5-1 1,0 1-206,5-6 58,-1-3 0,-1-1 48,-1-2-28,-3 2 1,-1-1-226,-6 2-229,5-16-432,-13 24-181,-2-4 332,-6 19-530,0 25-264,-1 17 420,0 15 582,0-11 1,0 1-409,0 12 291,0 2 1,0 0-337,0-1 547,8-7 1,5-4-342,9-12 626,19 2 463,-5-23 999,-5-25 769,0-13-228,-12-12-724,-2-3 406,-8-4-311,-2 11-626,0-19-692,-3 30-755,-1-4-984,-1 22 716,0 2-119,5 29-650,-2-15-559,12 56 269,-5-32 2033,1 10 1,2 3 0,5 3-1,7 12 1</inkml:trace>
  <inkml:trace contextRef="#ctx0" brushRef="#br0" timeOffset="68877">7898 10712 26517,'0'-14'-6385,"0"0"4166,20 0 5038,-16 1-3122,54-7 2195,-34 6-1236,12 0 0,2 1 340,-1-1-638,-5 2 1,1 0 1845,2-3 69,8-4-2057,-19 5 1053,-7-1-1887,-4-2-405,-8-12-867,-2 6 194,-24-21-1132,-5 20 591,0-10-150,-18 17 1199,38 3-1229,-37 4 2385,21 6 813,-15 21 990,10 12-1168,11 26-1551,9-9 2,7 2 556,0-14 1,24-2 0,7 0 0</inkml:trace>
  <inkml:trace contextRef="#ctx0" brushRef="#br0" timeOffset="69192">8535 10381 24629,'0'-13'-6566,"-13"2"4997,10 3-927,-9 20 4457,12 8-2660,0 14 200,16 17-398,8-17-81,-2-3 0,3-1 831,14 4 116,-12-5 1,-1-1 717,5 1-2041,8 9 1456,-17-18 307,-2-1 651,-6-3-466,0 2-576,-8-5-744,0 3-25,-24-9 2071,-13 0-215,-9-5-1984,-2 0 0,0-3 1095,-2-17 0,8 16 0,1 0 0,3-16 1</inkml:trace>
  <inkml:trace contextRef="#ctx0" brushRef="#br0" timeOffset="69442">9150 9890 24988,'8'-5'2473,"0"1"-1229,-1 3-1225,1 1-280,-1 15-2530,12 26 571,-7 2 1344,-1-3 1,0 1-1230,-1 11 785,-4-7 1,-1 1-1332,0 12 1201,-3-13 1,0-1-939,-1 5 2163,-1 9 115,0-24-162,-21-3 1230,16-6-1621,-34 4 1265,10-10 0,-7-2 1,-4-10-1</inkml:trace>
  <inkml:trace contextRef="#ctx0" brushRef="#br0" timeOffset="69543">8970 10501 24718,'0'-27'-5126,"0"-1"2998,0 2 1153,25 0 2450,12-8-752,15 11-136,4-3-173,-10 13-895,4 7 602,1 3 286,3 3 1,0 0 0,1 0-1</inkml:trace>
  <inkml:trace contextRef="#ctx0" brushRef="#br0" timeOffset="69860">10100 10301 26068,'0'-6'-6296,"0"0"4348,20 2 4974,4 2-1711,27 1-557,-10 1-540,7 0-572,-9 0-365,4 14 703,3-10-466,-10 9 1,0 0 347,19-10 0,-18 4 0,-1-1 0,12-6 1</inkml:trace>
  <inkml:trace contextRef="#ctx0" brushRef="#br0" timeOffset="70128">10560 9998 26517,'-14'-9'-4402,"0"2"3314,4 2 574,4 0-253,22 21-168,12 9 677,1 0 0,2 3 100,-5-5 0,1 1-546,13 11 0,0 0 359,10 9 140,-12-6 0,-2 1-470,1 3 410,-16-13 1,-4 1-230,-6 6-283,-4 3 270,-7-2 104,-22-8 0,-8 0 324,-10 14 308,3-17 0,-9 1 0,4-3 1,3 0-1,-1-2 0,-14 8 0,-1-1 1</inkml:trace>
  <inkml:trace contextRef="#ctx0" brushRef="#br0" timeOffset="70759">11927 9559 26338,'7'-17'-2899,"3"5"3254,-9 24-2948,2 6 635,-3 24 1117,0 3 240,-17 11 732,13 7-764,-12-10 1,1 1 401,13-14 1,0 3-88,-5 11 0,-3 7 1,2-8 439,7-11 1,-1-2 83,-4 5 0,-2 4 0,2-8-21,4 8-457,-11 11-62,10-36-1165,-2-3 1588,2-30-774,20-18 1754,4-31-339,-1 4-97,8 13 1,0 1 847,-4-5-904,15 11 1,4 4 1014,-7 3-773,-4 12 0,-1 7 1714,-4 19-2879,11 18-436,-19 10-1575,5 8-286,-11-7-525,1 3-879,2 0 3387,2 1 0,3-2 0,2-1 0</inkml:trace>
  <inkml:trace contextRef="#ctx0" brushRef="#br0" timeOffset="71109">12850 10205 25888,'-54'0'540,"0"0"-250,17 8 0,-1 2 448,-16-6-377,15 19 1,2 3-247,4-5 77,3 25-1131,15-5-160,14-10-942,16 17-896,25-26 1988,-3-7 0,4-3 402,-6-7 0,3-3 440,5-2 0,4-4 1,-4-2 117,-8-5 0,-1-4 869,29-9 0,-4-5 983,-12-18-784,-21 21 1,-3 0 1323,-1-11-1622,-11 1-915,-5-10-1128,-6 16-771,0-5-386,0 20 148,-19 7 892,0 23 1267,-4 19-665,9 11-450,13-9 1,2 0-466,-1 11 1562,0 16 0,23-22 1,6-2-1</inkml:trace>
  <inkml:trace contextRef="#ctx0" brushRef="#br0" timeOffset="71378">13682 10202 25348,'-24'-19'-4916,"18"3"601,-41 3 5560,41 4-2688,-37 2 2768,26 4-405,-4 21 153,8 12-1873,34 28-57,-16-7 830,24-14 1,5-2-1036,-8 10 1095,11-9 0,1-2-999,-4 4 535,-7-8 1,-2-1-1284,-9-5 320,4 9 756,-43-24 1430,-15 1 131,-13-7-620,11-1 1,-1-1-1,-12-1 1,18 0 0,1 0-1</inkml:trace>
  <inkml:trace contextRef="#ctx0" brushRef="#br0" timeOffset="71660">14482 9605 26517,'0'-13'-6385,"0"3"4346,-18 3 3003,13 3-1357,-29 3 2035,6 19 7,-9 1-1079,6 12 1,2 4-924,-8 18 977,12-13 1,2 2-167,7-7 0,3 0-572,-1 3 0,2 1 313,2 1 1,1 1-880,2 1 0,2 0-428,1 0 1,2 0-25,0-1 1,3 0-607,10 15 1,5-2 221,-6-15 0,4 0 1385,8 0 1,6 1-1,-1-5 1,-1-6-1,2-4 1,11 7 0,0-1-1</inkml:trace>
  <inkml:trace contextRef="#ctx0" brushRef="#br0" timeOffset="72410">15243 9479 24988,'3'-5'-441,"-1"1"-1415,1 2 3732,-2 12-4475,0 11 206,-1 11 429,-14 6 660,11 2-1559,-11 5 2620,14 6 1,0 3-1,0 2 1</inkml:trace>
  <inkml:trace contextRef="#ctx0" brushRef="#br0" timeOffset="72594">15605 9488 22740,'0'14'-6296,"-15"10"6579,11 14-2491,-10 6 2115,1-5 0,10 4 1,-10 2-1</inkml:trace>
  <inkml:trace contextRef="#ctx0" brushRef="#br0" timeOffset="73094">16228 9613 25078,'9'0'1619,"0"22"-7116,-3 8 3159,0 15 1771,-2-9 0,0 1-301,-1 16 668,0-16 1,-1 2-411,0 21-1670,-1 5 1015,0-33 1,-1 3 378,0 14 1,0 0 302,0-12 0,0-1 628,0 11 1,0-1-1,0 11 1,0-3-1</inkml:trace>
  <inkml:trace contextRef="#ctx0" brushRef="#br0" timeOffset="73298">16757 10047 25528,'-19'-16'-5109,"15"2"1518,-53 4 5340,31 5-923,-11 11 0,-2 3 784,-5-5-907,6 25 0,1 5-557,-6-2-518,17 3 1,3 2 549,-4 12 520,15 1-2385,4 0 1327,5-16 1,6-1 0,27 13-1,-11-17 1,0 0 0</inkml:trace>
  <inkml:trace contextRef="#ctx0" brushRef="#br0" timeOffset="73632">16923 10357 24539,'-29'-7'-1352,"28"2"-2651,19 5 5364,23 13-1593,4-9 427,-5 9-381,0-13 702,1 0-606,0 0 630,-3 0 1276,-1 0-1906,-6 0 723,2-15 150,-14 12 516,-3-30-1844,-12 7-507,-4-8-95,-24-11-795,-4 19 498,-26-10 288,6 17-206,4 5 361,13 32 2010,14 14-1900,9 31 242,26-12-676,-5-16 1,2-1 1276,24 3 0,4 10 0,-9-19 0</inkml:trace>
  <inkml:trace contextRef="#ctx0" brushRef="#br0" timeOffset="74028">17603 10370 25258,'0'9'-6475,"11"0"4651,36 21 1518,-8-15 843,-2-6 244,-12 0-609,-3-7 579,-3 7-1490,-3-9 2515,-3 0 538,-7-18-1494,-1-6-1042,-5-11-681,0 1 236,0 9-556,0 2 277,-14 3-853,11-1-217,-11 34 3029,14 1-1218,0 34 0,0 9 211,-1-23 0,2 2-65,4 13 1,2 7-1,-2-6-18,-3-7 1,1-1-35,6 4 1,3 5-1,-1-6 38,-3-5 1,1-1 30,4 23 0,1-1-1989,1 1 1731,-9-25 1,-2 0-987,-4 15 743,0-18-1463,-19 1 1927,-13-25 1074,-8-3-644,-9-7 1,13-26 0,-1-7 0</inkml:trace>
  <inkml:trace contextRef="#ctx0" brushRef="#br0" timeOffset="74309">18363 9571 23279,'13'13'-5372,"-10"3"1971,10 25 382,-13-9 1474,0 4 1497,0-11 1,0 0-1,0-1 1</inkml:trace>
  <inkml:trace contextRef="#ctx0" brushRef="#br0" timeOffset="74443">18535 9578 24179,'28'0'0,"-1"0"0,-3 18-2434,-4-14 1879,-3 42-3242,-10-20 698,1 30 2889,-7-6 1,2 7 0,-3 1 0</inkml:trace>
  <inkml:trace contextRef="#ctx0" brushRef="#br0" timeOffset="74862">19358 9311 25168,'0'-11'-6295,"0"1"5335,12 5 4577,1 3-1703,16 61-4180,-8-19 1400,-4 22 0,-1 5 354,-7-30 0,0 2-153,1 8 0,0 5 0,-2-3 557,-1-3 0,-2 2 49,0 4 0,-1 5 1,-1-4-1240,0-6 1,-3-1 169,-6 13 1,-6 1 958,-6-5 1,-7-4 199,1-12 1,-6 0 206,-5 1 1,-5 2 0,0-5 0,0-5 0,-3-4 0,4-2 0,0-1 0,-1 0 0</inkml:trace>
  <inkml:trace contextRef="#ctx0" brushRef="#br0" timeOffset="75810">20038 10642 25978,'0'-8'-5666,"0"0"3537,31 3 4801,-6 1-1936,13 2 0,4 1-11,13-2-1145,0 1 1,2 1-5,-20 0 0,-1 1-59,13-1 0,0 1 918,17 0-188,-3 0-384,-4 0 0,-6 14 0,-3 4 0</inkml:trace>
  <inkml:trace contextRef="#ctx0" brushRef="#br0" timeOffset="75943">20463 10831 23999,'-22'8'2798,"8"-2"-2910,23-3-4000,53-17 4133,-4 10 0,-12-4 0,1 0 1,17 8-1</inkml:trace>
  <inkml:trace contextRef="#ctx0" brushRef="#br0" timeOffset="76184">20952 10223 25078,'-29'-4'-1052,"2"0"1049,9 2-58,31 24-2790,10 30 1973,5-27 1,3 5 404,-11 8 1,-3 8-1,1-5-28,6-9 1,-2 1-528,-8 11 1,-4 6 0,-6-4-219,-6-9 0,-5-1 73,-4 5 0,-2 5 0,-3-5 1139,-8-3 1,-3-1 0,-3 11 0,-1-1-1,7-15 1,0 0 0</inkml:trace>
  <inkml:trace contextRef="#ctx0" brushRef="#br0" timeOffset="76626">22500 10117 27057,'0'38'-6385,"-14"26"5298,10-13 260,-3 0 1,0 3 105,7-19 1,0-1-149,0 12 1,0 0-844,0 16 114,0-5 1198,0-6 1,0-5 0,0-3 0</inkml:trace>
  <inkml:trace contextRef="#ctx0" brushRef="#br0" timeOffset="76910">22308 10476 25618,'0'-14'-6655,"24"1"9978,3-1-1572,15 6-1304,10 0-158,-14 6-666,25 1 208,-23 24-1129,9-17 2396,-18 39-3640,0-27 866,-3 21-551,-2-9 183,-5 0 86,-1-1 290,-2 5 927,-7-11-1083,-2 2 1560,-8-14-376,0-21 1056,12-35 104,-1-2-802,6-1 0,4 0 329,8-8 287,-8 17 1,2 2-1,15-15 1,1 1 0</inkml:trace>
  <inkml:trace contextRef="#ctx0" brushRef="#br0" timeOffset="77310">23393 10515 25078,'-20'3'1040,"4"-2"-1050,8 2 1093,6-2-1610,-5 0 589,7 4-2032,0 2 336,0 15 37,0 0-237,0 12 179,14 11-1205,-10-10 591,25 23-478,-11-29 1706,17 11 686,-7-24 897,1-2 76,-2-12 795,1-2 777,1-14 158,17-14 295,-11-8-1279,-5 4 1,1 0 808,2-13-1040,-7 4 0,-2 0-438,1-8-1024,3-10-325,-16 26-871,-2 5 182,-5 9 348,-1 3 108,-2 10 167,0 18-957,-1 16-769,-1 27 694,0-2 344,6-15 0,3 0-797,10 8 1969,0 11 1,16-26 0,-11-2-1</inkml:trace>
  <inkml:trace contextRef="#ctx0" brushRef="#br0" timeOffset="77609">24198 10700 25258,'0'-22'-6205,"28"3"9093,-21 8-3080,50 1 1445,-32 3-860,10 1 1,3 0 186,10-5-144,15-2-107,-23 2 1416,-3 2-1633,-5-3 1021,-6 0-825,-7-2-392,-9-3-671,-5-8-688,-5 2-123,-19-14-708,-12 17 658,-24-6 67,7 17 639,3 1 445,17 7 898,-1 21 1174,15 10-755,0 11-1025,34 21-1713,-15-20 712,16-15 0,7 0-704,-5 0 0,3-2 1756,4-6 1,3-3 0,3 6 0,0-1 0,19 3 0</inkml:trace>
  <inkml:trace contextRef="#ctx0" brushRef="#br0" timeOffset="77826">25437 9948 25888,'-15'-13'-5003,"0"6"4582,-3 28 1705,-5 4-615,11 26-1338,-13-2 614,0 10-47,12-27 0,-1 2-494,-8 19 1,0 3 435,5-14 1,0 1-791,-2 5 0,-1 3 0,2-3-312,1-5 1,1-2 1149,-4 13 1,-1-1 0,7-18 0,0-1 0,1 0 0,-1-1 0</inkml:trace>
  <inkml:trace contextRef="#ctx0" brushRef="#br0" timeOffset="78300">25975 10588 22290,'0'-30'-5756,"0"-2"3807,24-5 3295,-18-3-1432,34-4 1704,-35 0-1716,26 1 1388,-27 1-2174,21 3 2002,-22-6-1004,7 16-565,-10-5 164,0 50-1189,-14 43 1547,13-27 1,-1 4-338,-7 6 0,-3 4 0,2-4 341,3-5 1,1 0-492,-2 27 0,-2 0 404,1-28 1,1 1-418,5 7 0,1 5 1,0-7 162,-7 22 273,1-9 1,-1-2-280,-1-13 339,-27 15 572,10-31 994,-30 3 301,18-19 40,-11-2-141,3-6-611,20-23-1236,-3-8-638,23-13-332,27 12 1,9 1-5,13-10 360,3 13 0,5 0 156,-11 9 0,0 0 541,4 0 1,1 1 0,2 0 0,1 1 0,1 1 0,0-1 0</inkml:trace>
  <inkml:trace contextRef="#ctx0" brushRef="#br0" timeOffset="78859">26855 10395 24629,'-23'-10'-1825,"-16"-2"1398,15 4 110,-20 1 714,13 4-141,-5 18 1018,16-11-549,-6 47-1384,11-26 433,7 9 1,3 4-991,0 2 64,3 12-952,22-4-500,-14-14-882,36 13 1293,-12-27 1371,23-2 980,-9-14 1153,-4-4 134,-14 0 789,-5-21 782,1-4-752,-7-20-1671,-3 6-138,-7 8-820,11 15 531,20 21-470,0-1 128,-2 5 0,-1-4 29,4-25 584,-4 7 1,-1-2 1107,8-28-551,6-2-310,-24 14 1,-3-1-923,6-20 200,-8 2 1,-2-2-249,-8 20 1,-2-1-35,0-28 1,-2 0-651,-1 23 1,-1 1 111,-1-13 0,0 2-534,0-17-32,-17 7-202,12 8 515,-12-1-15,5 19 365,9 5 437,-10 47 1422,13 4-1001,0 31-187,0-1 653,0 10-481,0-27 0,0 0 144,0 2 1,0 2-401,0 19 1,0 1-74,0-16 1,0 2-996,0 1 0,0 5 0,0-6 387,0-6 0,0-3 796,-1 11 0,2-2 0,15 9 1,5-5-1</inkml:trace>
  <inkml:trace contextRef="#ctx0" brushRef="#br0" timeOffset="79410">28138 10219 24988,'0'-25'-6385,"0"1"4166,-21 2 1224,-2 8 1105,-20 3 882,4 29 930,7 13-1129,12 31-1788,10-9 1371,10 5-376,24 4-756,-18-16 286,12-8 1,4-1-1076,-3 3-1262,1 19 683,9-30 1589,-25 2-138,9-15 655,-13-4 739,0-3-528,-24-2 2216,-8-3-445,-14-2 25,1-2-1628,0-13 713,10-2-378,5-18-708,43 1 732,12 3-1466,26 4 1090,-15 16 0,0 1-138,24-8 40,-19 11 0,-1 1 573,21-7 456,-6 10-176,-18 0 1,0-1 125,14 2-754,9 0-1026,-16 0 243,-16 0 90,9 0 223,-20-15-131,6-6 276,-12-10-823,0-2-98,-6 7-110,-3-3-138,-1-1-26,-1-12-368,0 12-407,0-13 301,-17 24 818,13 0-363,-13 30 2473,17 20-1978,0 12-601,0-3 1,0 0-446,0 16 1553,8-18 1,1 0 0,-4 15 0,13 0 0</inkml:trace>
  <inkml:trace contextRef="#ctx0" brushRef="#br0" timeOffset="93092">1945 12537 25258,'-7'-13'-7309,"-2"2"5714,4 3 242,-2 2 1381,6 0-304,-2 3 78,1 22 263,1 11-1474,17 17 1359,-9 1 0,1 2-563,10 12 340,-11-11 0,-3 0-814,-4 10 751,0 2-602,0-17 1,0 1 297,0-11 1,0-1 619,0 12 1,0-2-1,0 15 1,0-2 0</inkml:trace>
  <inkml:trace contextRef="#ctx0" brushRef="#br0" timeOffset="93226">1627 13170 24629,'-14'-34'-9358,"-1"-10"6299,9 11 839,-1-18 1053,25 23 1755,-14-8-138,38 15 1,-18 0 0,21 1-1</inkml:trace>
  <inkml:trace contextRef="#ctx0" brushRef="#br0" timeOffset="93476">2207 12907 24988,'-18'8'3196,"13"0"-5547,8-4-1373,3-1 2807,45 0 1490,-3 4-146,16 1-130,-20 1 1,-1 1-597,5 8-834,10 8 815,-31 19 198,-12-4-319,-21 5 0,-7 2-1,1-14 1,-5 0-229,-12 9 1,-6 4-1,0-3-27,0-2 0,-4 0 744,5-7 0,-5 3 0,0-1 0,3-3 1,-9 7-1,1-3 0,4-4 0,1-1 1,0 1-1</inkml:trace>
  <inkml:trace contextRef="#ctx0" brushRef="#br0" timeOffset="95275">4117 12407 23999,'0'-9'-4857,"0"3"2999,0 0 794,0 2 335,0 1 663,0 1-238,0 19 76,0 16-1368,0 12 1596,0 11 90,0-6-180,12 7-310,-10 2 302,10 4-267,-12-2 455,0 0-90,0-21 0,0 1-90,0 20 135,0-15 0,0-1 45,0 3 310,0 5-213,0-24 89,0-8-456,0-6-270,-14-8 2553,-5-21-1882,-11-20-410,14 1 0,2-4-139,3 3 1,2 0 75,2-7 1,1 0 100,0 6 1,1 1 72,4-1 1,1-2 37,-2 0 1,-1 0-1095,3 0 0,0 0 938,0 0 0,0 1 385,0 1 0,0 0 138,0-9 1,0 0-5,0-16-336,7 8 1,5 5 540,6 13 441,4-14-145,-8 43 1068,-4 2-402,-2 2-827,3 15-757,1 2 0,-7 1 0,4-5 0</inkml:trace>
  <inkml:trace contextRef="#ctx0" brushRef="#br0" timeOffset="95875">4480 12481 24089,'-28'-10'-2020,"-22"1"2234,24 1-422,-27 1 455,16 5 0,0 0 552,-23-1-610,5 2 0,-1 1 78,-8 0-243,24 7 1,-1 1 373,6-7 1,3 2-28,-12 27 177,-13-27-228,36 23-457,1-10 276,15 8-1325,3 1-287,22 12-910,12-5 1543,-3-2 0,2 1-1011,22 10 1112,-15-6 1,0 2-540,7 6 396,-16-14 1,-1 0 602,7 10 229,-6 0 752,-4-1-519,-1 12-771,-12-13-147,-2 16 187,-10-25 457,-26 11 1034,-9-21 439,-15 3-46,0-11-399,11-5-82,-1-2-422,3-3 0,2-16 0,4-5 0</inkml:trace>
  <inkml:trace contextRef="#ctx0" brushRef="#br0" timeOffset="96559">4873 12802 24179,'0'-10'-6026,"0"1"3988,0 4 1423,0 1 66,0 24 124,0 6 211,0 30-104,0-12-1189,0 21 1507,0-27 540,0-4 0,0-1-1,0-4-539,11 8-807,-9-49 860,15-18 611,-15-14-1311,11-12-126,-6 21 1,1-1-151,10-20 1070,-6 20 0,1 0 1,8-10-1,2 1 1</inkml:trace>
  <inkml:trace contextRef="#ctx0" brushRef="#br0" timeOffset="96860">5703 13093 23549,'8'3'-2101,"2"0"1793,-4-3 1315,5-24-1579,0 17 1969,1-43-2004,3 6 279,-5-12-123,-4 15 0,-1 1 72,-2-10 87,0 10 1,-4 0-1388,-23-3 450,18-10-1119,-37 20 2156,15 13-48,-21 3 878,7 14 503,-5 39 614,23-10-1687,8 23 1,4 6-143,4 2-895,16 1 0,6-1-1137,8 0 1990,2-20 1,4-3 0,14 10 0,4-3 0</inkml:trace>
  <inkml:trace contextRef="#ctx0" brushRef="#br0" timeOffset="97211">6390 12719 25258,'-40'0'630,"2"0"-720,7 0 180,1 22 225,2-16 168,2 42-1319,5-29 904,1 24-810,10-12-153,2 13-464,8-11-688,19 17-533,-15-25 44,40 3 2054,-21-20-401,23 1 1351,-8-8 477,15-17 971,-14 12-626,-9-24 0,-3-4 1241,0 6-1227,-10-12 0,-4-3-726,-4 2-1032,-3-11-432,-6 20-760,0 7-506,0 3-159,-16 5 1275,-1 27 1414,-15 19-509,16 3 1,5 4-121,2-4 1,1 2-755,-3 18 0,2 1 583,7-20 0,1 1 431,-4 26 0,1 0 0,3-27 0,2-1 0,-1 12 0,0-1 1</inkml:trace>
  <inkml:trace contextRef="#ctx0" brushRef="#br0" timeOffset="97675">6865 13216 24808,'11'-23'-2764,"-1"-1"1567,-2 1 331,0-4 371,4 2 421,1-4 32,6-1 224,1-2-687,16-18 885,-7 10-160,-3 5 1,-1 0 361,5-8-91,-8 7 0,-2 1-56,1-4-122,-1-10-520,-9 21-291,-6 6-274,0 3 45,-2 5 27,-2 24-564,1 16 53,-2 14 226,0 12 307,0-6-96,0 4 307,0 3-27,0-1-26,-2-17 1,4 0 35,15 17-286,-8-15 0,2-3-276,10 0 308,7-14 0,0-3 1112,-8-7 76,41-26 1671,-36-4-1206,-6-11 0,-1-2 356,1-9 1129,2-18-609,-12 16-625,-3 3-790,-3 3-783,-2 5-1535,-1 5 353,0 7 839,0 6 94,0 25 2,0 14 333,0 15-698,0 6-374,16-7-837,-12 3 2076,25-2 1,-15 1-1,13-2 1</inkml:trace>
  <inkml:trace contextRef="#ctx0" brushRef="#br0" timeOffset="98009">7993 12920 25438,'11'0'-90,"11"0"0,27-14 1019,1 10-836,8-25 491,-16 26-638,20-21 564,-41 11 73,11-17-404,-30 8-1291,-11-9-1396,-22 16 1775,-29-4-451,6 12 783,-5 1-610,18 6 697,3 0 316,2 19 1641,1 4 288,16 22-2720,2-9-142,17 1-2499,43 0 966,-11-11 2305,2-8 0,4-3 1,16 3-1,4-2 1</inkml:trace>
  <inkml:trace contextRef="#ctx0" brushRef="#br0" timeOffset="98211">8765 12657 22110,'-16'-18'-6740,"13"1"3453,-26 1 3770,25 5-1980,-16 1 1976,38 26-827,-20 0-50,41 6-42,-23 8 1,5-9 0,-9 16 0</inkml:trace>
  <inkml:trace contextRef="#ctx0" brushRef="#br0" timeOffset="98642">9005 12709 24898,'0'-4'-6115,"-15"-1"6704,-7 4 669,-15 0-597,3 1-30,4 0-180,9 0-113,3 17-647,1 1 1700,3 3-1553,6 17-931,2-22 282,31 30-1295,-19-22 18,36 5 909,-18-1-399,-2-7 112,13 13 517,-18-14 1361,10 11-635,-11-14 1346,-8 14-1050,-8-18-491,-19 9 1915,15-16-822,-55 1 234,29-7-1270,-12 1 1,-3-1 512,-5 0 170,-15-14 0,25 10 1,2-10-1</inkml:trace>
  <inkml:trace contextRef="#ctx0" brushRef="#br0" timeOffset="98875">9580 12390 24539,'10'21'-7549,"-1"9"5615,-2-11 352,-4 18 1392,0-4 136,-3 4 256,0 8-208,0-7-837,0-4 0,0 1 1268,0 8-1193,0 4 1,0 0 417,0-1-714,7-4 0,0-2 995,-3-8 1,11 3 0,-15-17 0</inkml:trace>
  <inkml:trace contextRef="#ctx0" brushRef="#br0" timeOffset="99009">9403 12756 26248,'0'-23'-6386,"0"2"2998,46-6 5398,-11 7-1798,15 5 1,4 1-116,-21 6 1,-1 1-1,13-2 1,-1 1-1,22 3 1,-32 3-1,-1 0 1</inkml:trace>
  <inkml:trace contextRef="#ctx0" brushRef="#br0" timeOffset="99297">10572 12637 25978,'-13'-3'-1771,"3"2"2116,27-3 890,15 4-1017,18 0-222,8 0-565,-5 0-644,8 16-441,5-13 1137,-30 11 1,0-1 484,0-11 1,0-1 0,1 9 0,-1 2 0,0-5 0,0 0 0</inkml:trace>
  <inkml:trace contextRef="#ctx0" brushRef="#br0" timeOffset="99559">11110 12493 26697,'-14'-11'-5206,"1"-2"2623,7 5 1292,2 0-110,21 7 3437,11 0-716,-5 19-1551,30-14 159,-16 43-293,14-26 671,-21 9 1,-5 3-427,-6 4-216,-2 8 1,-3 1-2790,-11 4 755,-18 2 0,-7 0 429,-12-1 1965,-3-15 0,-4-2 1,11-9-1,1-1 0,-3 0 1,0 0-1</inkml:trace>
  <inkml:trace contextRef="#ctx0" brushRef="#br0" timeOffset="100977">12540 12731 22830,'0'5'-4677,"0"-1"2728,0-2 1155,0 1 425,17-1 1901,5 0-572,24-2 69,-7 0-939,4 0 1506,-11-15 674,-3 11-510,-3-12 352,-3-1-1814,-6-2-289,-9-18-1235,-3 10 44,-24 1-778,-13 3 159,-10 8 880,-8 1-50,-10 9 637,15 5 474,7 5 1,1 4 1520,-1 19-943,11-4 1,3 5 902,8 22-1397,0 9-550,14-25 1,4 1-1492,18 20-42,-4-8 1,5 0 280,1-20 1,5-2 1324,17 18 1,2-3-1,-15-19 1,1-3 0,12 7-1,0-1 1</inkml:trace>
  <inkml:trace contextRef="#ctx0" brushRef="#br0" timeOffset="101192">13275 12719 23819,'24'12'-2948,"14"8"1710,12 14 152,7 1 766,-22-12 1,1 1-125,-8-5 1,1 1-32,9 5 0,2 3-431,0 1 1,-1 0-130,-10-7 0,0 0 957,9 7 1,-1 0-1,8 10 1,0-2-1</inkml:trace>
  <inkml:trace contextRef="#ctx0" brushRef="#br0" timeOffset="101392">13905 12636 24449,'-32'0'539,"-2"0"-539,-4 16 1447,-1-12-1399,-5 40-351,-2-19 358,21 2 1,1 2-481,0-5 0,-2 2-887,-9 19 0,0 1 320,8-9 1,2 1 901,-8 14 0,1 0 1,13-12-1,1-1 1,0 2-1,0-1 1</inkml:trace>
  <inkml:trace contextRef="#ctx0" brushRef="#br0" timeOffset="101683">14548 12815 25528,'-28'-7'-1332,"0"3"1434,-1 2 220,-1 2 22,-11 15 893,9-11-916,5 23 1,4 5-1081,2-7-365,8 13 1,3 2-386,7-2-615,21-6 1,7-1 1874,2 6 1,5-15-1,3-1 1,8 5-1</inkml:trace>
  <inkml:trace contextRef="#ctx0" brushRef="#br0" timeOffset="102025">14830 13043 24718,'-20'-12'-4241,"23"0"3113,2 2 1353,50 1 1329,-22-3-848,0 6 0,2-1-51,26-6-328,-14 2 0,2-1-102,-12 3 0,1 1 581,22-7 0,-2 0 760,4-2-969,-26 7 0,-2-2-317,7-9-347,-18 5 177,-3-14-1013,-17 12-388,-24-11-733,-16 13 1649,-7 5 0,-4 3-47,14 3 0,0 3 214,-21 6 1,3 1-216,5-1 615,12 17 0,5 4 499,8-4-263,4 11 1,5 3 435,11 3-2087,-7 15-1268,35 4-842,14-14 1547,-3-7 1,4-2 1518,-7-15 1,0-2 0,4 5 0,-2-1 0,19 4 0</inkml:trace>
  <inkml:trace contextRef="#ctx0" brushRef="#br0" timeOffset="102459">15855 12914 26068,'1'-26'-4849,"0"2"2790,-1 5 998,0 0 550,0 8 51,0 35 131,0 0 82,0 35-551,0-20 0,0 0 729,0 26 38,0-2 1,0 1-10,-1-25 0,2 0-36,2 4 0,2 4 1,-1-4 6,-2-7 0,-1-1-105,6 26 1,-1-2-566,-6-11 20,0 16 179,-16-51 1990,12-21-2292,-30-12 1030,18-44-697,-5 9 356,15 7 0,3-11 0,1 4 269,1 6 1,2-2-32,3 4 1,2-8 0,0 1 0,-1 6 12,-4-4 1,3 2-344,13-1 1,6-4 0,-3 6 982,-9 8 1,2 2-255,22-16 0,3 5 1609,-2 4-152,11 3 97,-6 28 281,-13 8-103,12 30-2075,-23-3-743,-8 11 0,-3 3-749,-3 10 10,-3 18 26,-20-15 418,14-1-1456,-41-1 1284,27-16 0,-1 0 889,-5-9 0,-2-1-419,-10 10 1,1-3 1252,-9-4 1,-9-2 0,19-15 0</inkml:trace>
  <inkml:trace contextRef="#ctx0" brushRef="#br0" timeOffset="102709">16645 12250 26068,'4'19'-6360,"0"2"3866,-2 28 1921,0-10 0,0 9 351,-1-7-56,-1 2-62,0 3-1976,0 20 2400,0-13-625,0-10 1,0-1-113,0 5-127,0 10 106,0-22-155,0-5 199,0-5 853,-16-4 1,12-5 0,-13-3-1</inkml:trace>
  <inkml:trace contextRef="#ctx0" brushRef="#br0" timeOffset="102825">16435 12875 24718,'-14'-35'-8037,"-2"-1"5480,15-13 2202,-5 14-268,32-16 1156,12 28-420,0 7 1,3 4 105,-5 7 0,-1 2-936,6-1 0,-1 0 1187,24 4 0,3 0 0,-33 0 0,0 0 0</inkml:trace>
  <inkml:trace contextRef="#ctx0" brushRef="#br0" timeOffset="103777">18217 12040 24808,'0'-30'-5486,"-16"0"2144,12 4 2148,-29 2 1623,28 6-1080,-33 5 1709,20 6-155,-20 4-851,5 30 1806,-2 0-767,14 0 0,1 3-361,-1-1 1,1 1-368,-1 3 1,0 3 389,1 4 0,2 1-846,0 2 1,3 1-89,2 1 1,2 2-590,3 0 1,3 0-287,1 0 0,1-1-80,1 2 0,4-2-142,14-1 0,5 0-374,-6 0 0,5-2 123,14 0 0,6-1 1424,-6-1 0,1 0 0,4-2 0,1-1 1,2-1-1,1-1 0</inkml:trace>
  <inkml:trace contextRef="#ctx0" brushRef="#br0" timeOffset="104427">18950 12000 24449,'0'-4'-5307,"0"15"3089,-13-8 5111,10 22-4676,-9-7 1545,3 7-570,7 0-654,-7-6 209,9-3 1253,0-2 0,0-4 0,0 0 0</inkml:trace>
  <inkml:trace contextRef="#ctx0" brushRef="#br0" timeOffset="104542">19123 11934 23729,'0'47'-7645,"0"2"4168,0-1 3372,0 8 1,-14 9 0,4-30 0,1-1 0</inkml:trace>
  <inkml:trace contextRef="#ctx0" brushRef="#br0" timeOffset="105443">19940 12447 24718,'3'37'-6437,"-1"-5"4150,-2 3 1500,0-3 261,0 1 175,0 4 11,-14 1 51,10 0-2568,-10 1 2241,14 0 649,0 2 1,0-2-1,0 1 1</inkml:trace>
  <inkml:trace contextRef="#ctx0" brushRef="#br0" timeOffset="105675">20487 12679 24898,'-56'-7'172,"0"2"-266,12 2 149,11 2 0,-1 1 214,-16 0-111,9 5 0,2 5 381,0 11-1398,12 5 0,4 5-388,8 10-632,19-6 1,7 0 1593,14 2 0,0-14 0,4-1 1,15 8-1</inkml:trace>
  <inkml:trace contextRef="#ctx0" brushRef="#br0" timeOffset="105991">20653 12981 24898,'-21'12'2029,"22"-10"-8434,30-5 7741,10-1-604,5-23 180,-10 24-596,12-35-73,-13 22 389,4-21-990,-17 3 2236,-11 8-2482,-3-18-632,-8 19-902,-19-7 8,15 17-315,-45 1 1364,28 30 1261,-13 11-330,13 29-533,19-10-1300,19 19 397,-11-28 1693,19-13 0,4-2 1,-3 6-1,26-3 1</inkml:trace>
  <inkml:trace contextRef="#ctx0" brushRef="#br0" timeOffset="106361">21378 12823 24269,'-20'-13'-4435,"14"-2"66,-27 13 6356,30 11-2091,14-6 120,17 23-815,15-11 963,-3-1-849,-7-2 1204,0-3 1211,1-7-1785,-3 7 628,-2-9 281,-3 0 1304,2-14-565,-10 11 97,0-25-1380,-14 13-875,-1-14-792,-27 14 846,3 3-472,-23 37 1430,24-2-1223,-9 26 152,26-16 0,2 2-460,-19 24 1012,17-4 0,4 1 7,-5-21 1,0-1-126,4 24 0,0 0-447,0 7-340,0-16 1,0-2-606,0 1 319,0 4-229,-18-20 1061,13-15 956,-31-2 1,9-13-1,-18-2 1</inkml:trace>
  <inkml:trace contextRef="#ctx0" brushRef="#br0" timeOffset="106711">21913 12839 23549,'22'-24'-109,"-17"-17"-3203,34 21 5726,-34-22-4094,30 9 2548,-31-3-1002,27-16 657,-18 12-1315,4-9-31,-2 20 1396,-14 4-2556,4-2 2145,-5 35-1658,0 13 1177,0 26-489,1-7 0,-2-1-306,-12 15-293,12 4 0,-1 1-357,-10 0 1762,10-4 0,4-1 0,-2-10 0,0 13 1</inkml:trace>
  <inkml:trace contextRef="#ctx0" brushRef="#br0" timeOffset="106843">21908 13169 24539,'-6'-15'-8508,"23"12"11133,14-21-2182,14 11-139,-12 1 0,1 0 0,11-2 0,16 3 0</inkml:trace>
  <inkml:trace contextRef="#ctx0" brushRef="#br0" timeOffset="107276">22768 12138 22020,'11'14'-2767,"-8"9"-459,8-7 965,-11 10 710,17-1-356,-12-3-260,12 0 2067,-17 2 1,0-1-1,0 0 1</inkml:trace>
  <inkml:trace contextRef="#ctx0" brushRef="#br0" timeOffset="107475">22935 12074 24269,'14'-7'3084,"6"2"-2362,-10 2-267,4 3-939,-1 0 50,-6 18-2714,1-14 1431,-5 37-2934,1-2 4200,-4 12 1,-17 8 0,-4-13 0</inkml:trace>
  <inkml:trace contextRef="#ctx0" brushRef="#br0" timeOffset="107725">23403 12942 26338,'-22'-10'-3561,"4"23"5560,-2 17-2449,14 11-505,-14-1 1,0 1-241,16 4-344,-14-4 0,-2 1-233,-1 7 1641,6-17 1,-2-1 0,-11 13-1,6-3 1</inkml:trace>
  <inkml:trace contextRef="#ctx0" brushRef="#br0" timeOffset="108164">24567 11962 25888,'-30'11'721,"1"5"-1385,7 21-1935,9-6 2023,3 15 1,10-20 0,0 10 0</inkml:trace>
  <inkml:trace contextRef="#ctx0" brushRef="#br0" timeOffset="108295">24613 12089 23999,'0'49'-8724,"0"-6"8426,-14 7 0,10-6 1,-11 2-1</inkml:trace>
  <inkml:trace contextRef="#ctx0" brushRef="#br0" timeOffset="108579">25173 12256 25348,'-16'-19'-5777,"2"2"3450,14 33 1498,0 15 277,0 13 257,7-5 1,1 2-269,-4 16 186,3-2 1,1 0-800,-2-20 1,-1-1 200,-4 25 0,1-1-8,9 8 379,-11-25 1,0 0 604,0-6 1,0-3 0,0 14-1,0 9 1</inkml:trace>
  <inkml:trace contextRef="#ctx0" brushRef="#br0" timeOffset="108809">25568 12521 26248,'0'-5'-6386,"-24"1"7758,-4 2-376,-17 18 817,6-12-1107,6 30-690,4-30 451,1 36-1045,7-23 1885,1 21-2110,10-12-771,-4 12-495,13-10-162,-5 8 423,30-15-626,-17-2-184,44-2 2434,-26-4 0,25-2 0,-9-1 0</inkml:trace>
  <inkml:trace contextRef="#ctx0" brushRef="#br0" timeOffset="109110">25797 12854 24449,'4'0'809,"2"0"-809,-1 0 0,5 0 0,10 0-270,1 0-539,22 0 539,-10 0-90,25 0 90,-22 0-269,29-14 962,-36-7 668,10-13-648,-31-2-1266,-4 8-17,-4 3-126,-23 3-455,3 7 204,-7-3-91,-4 11 567,27 17-189,-12 10 1552,16 12-1558,0 4 36,0-6-265,18 2-747,-13-1 1781,35-2 1,-23-2 0,19-1 0</inkml:trace>
  <inkml:trace contextRef="#ctx0" brushRef="#br0" timeOffset="109508">26532 12699 24629,'0'10'-6116,"0"3"3897,17 5 1193,-12 13-524,29-10 1618,-8 1-207,3-2 1,2-3 459,14-12-543,18 15 1116,-34-20 702,9-13 870,-20-9 113,0-21-1602,-13 7-565,-2-3-4,-3 1-1692,0 12 210,-17-8-1038,12 17-543,-13 26 3507,18 5-1640,0 30 511,0 2 248,0-4 0,0 3-16,0-9 0,0 2 45,0 5 0,0 6 0,0-5 302,0-2 1,0 0-142,0 2 1,0 4 0,0-5-1246,0-6 0,0-3 1084,0 10 0,0-2-540,0 17-179,0-22-3239,0 4 4274,-20-30 0,14-1 0,-14-10 1</inkml:trace>
  <inkml:trace contextRef="#ctx0" brushRef="#br0" timeOffset="110028">27682 12485 25258,'-40'0'-899,"-3"-16"-1419,12 12 1827,-2-12-913,10 0 5,2 0 461,-1-11-146,12-14-978,-1 17 55,37-22 2388,5 26 598,30-5 875,-15 16-4,8 2-85,-34 24-998,16 11 287,-32 9-557,10 8-1830,-14 11-628,-26-10 1236,8-7 1,-4 0 422,-2-15 1,-4-2 202,-9 13 0,1-2 1501,-8 2-664,17-15 1,0-2 1352,-8 2 261,6-5-496,4-3-1077,2-4 65,12-4-192,29-1-858,-10-17-604,45 10 544,-31-11 141,25 15-314,-10 0-304,16 0-200,-13 0-278,-7 7 1,-1 3-188,3 6 1345,12 5 0,-17 2 0,-1-8 0</inkml:trace>
  <inkml:trace contextRef="#ctx0" brushRef="#br0" timeOffset="110295">28193 11954 22920,'0'-7'-5756,"20"4"8845,-15 15-6912,35 5 4073,-22 19-2154,4-8 901,5 2-565,-13 3-1235,3-9 2638,2 14 0,-17-19 1,6 3-1</inkml:trace>
  <inkml:trace contextRef="#ctx0" brushRef="#br0" timeOffset="110458">28538 11934 25798,'39'-23'2349,"0"3"-1306,1 9-380,-2-1-286,14 10-857,-17-4 16,10 42-1827,-31-11-414,-6 14 0,-3 4-1499,-5 9 3985,-14-15 1,-4 0 0,-8 22 0,-1-29 0,-1-1 0</inkml:trace>
  <inkml:trace contextRef="#ctx0" brushRef="#br0" timeOffset="111125">29615 11487 25708,'0'-21'-5936,"0"3"3718,0 4 2143,0 1-754,6 42 0,6 17-146,16-1 609,-9 14 0,1 7 116,11-7 0,1-2-783,-12-11 1,0 1 902,4 6 0,2 4 1,-3-4-206,-3-6 1,0 0 179,-1 3 1,2 5-1,-3-6 189,-5-6 1,-3-1-39,-1 3 1,0 3 0,-6-5 405,-9-6 0,-4-1 92,1 11 1,-6-2 16,-9-14 1,-3-4 320,-2 2 0,-2-2-35,-4 0 0,-5-1-1093,-3-3 0,-4 1 1,1-2 662,-8 3 1,-2-1 0,7-4 0,-3 1 0,3-2 0,-4-1 0,0 0 0</inkml:trace>
  <inkml:trace contextRef="#ctx0" brushRef="#br0" timeOffset="113714">4555 14212 23189,'0'-5'-5486,"0"-1"3448,-15 3 3578,11-1-814,-10 2 163,-2 0-579,-3 1 178,-18-11-1351,6 10 1912,-5-10-431,-10 12-323,6 0 430,1-4 0,0 1-508,-10 1-186,-5-1 0,0-1-82,2 4 302,6 0 0,4 0-63,13 0 430,-3 10-20,23-7 67,3 15-1554,5-3-418,1 7-173,0 4-116,0 1 89,0 24-89,0-7 632,-12-1 1,-1 1-470,7 14 1424,-19-19 1,-2 1 1094,4 19-631,1-28 0,-3-1 154,6 0 0,1 1-71,-1-1 0,0 0 8,1-1 1,0 0 240,-16 27-469,16-21 0,0 0 162,-5 13-321,11-13 1,4-2-209,2-3-516,6 13-421,23-26 243,0 4 500,8-11 1,5-2 416,12 4-419,-2-1 0,2-1-370,12 3-803,-8-1 1,0 1 1535,10 5 1,-23-5 0,-1 1 0,14 7 0</inkml:trace>
  <inkml:trace contextRef="#ctx0" brushRef="#br0" timeOffset="115475">6197 14862 23099,'0'-7'-6115,"0"-1"4076,0 2 1065,0-1 335,0 0 304,0 0-59,0 0 165,0 1-1367,0 0 3485,0 2-1889,0 18 90,0 17-180,0 6 90,0 10 90,0-15-90,0 2-90,-17 15 798,13-11-498,-12 11 336,16-20-366,0-3-270,0-2 180,0 2-90,-9-10 886,7 3-2167,-7-13 2972,9-22-2327,21 12 2594,-16-40-1819,50 8 1890,-31-11-1191,10 14 0,3 3 189,2-4-1,-4 9 1,0 3-840,5 7 2413,11-6-1783,-8 20 705,-13-5-1502,14 23-264,-22 8-1564,8 24-326,-16-7 221,-3-3 0,-1 1-1631,-2 2 1325,1-4 0,1-2-682,0-6-1598,16 7 4395,-6-23 1,9-3 0,-4-9-1</inkml:trace>
  <inkml:trace contextRef="#ctx0" brushRef="#br0" timeOffset="115792">7095 15084 24808,'2'-21'-4707,"-1"-4"2834,-19 7 1096,-7-1 509,-21 13 1354,0 3-139,2 22 585,20 3-1457,0 1 759,22 11-1020,-5-13 98,28 13-783,9-14-56,29 0 464,-12-19-272,3 6 397,-17-7 568,-2-22 2075,-3 17 7,3-37-265,-10 14-306,2-20-1395,-16 10-1495,-2 2 3,-5 16-1170,0 23-277,0 17-186,0 18 824,0 5-1823,14 10 1138,-10-15 2390,24 14 0,-24-22 0,10-1 1</inkml:trace>
  <inkml:trace contextRef="#ctx0" brushRef="#br0" timeOffset="116141">7598 15064 26338,'6'-17'-3547,"-1"-5"2293,-2 21 3471,0-6-2724,-1 7 1172,0 20-2582,4 3 213,-3 1-414,3 15 979,-2-25-11,-2 18-1452,1-21 635,-2 9-99,1-12 1684,2 5 361,-2-7-553,7-26 2037,-2-8-366,6-12 510,6-19-154,-2 21 131,13-21-11,-11 30 461,9-6 130,-13 25-1076,6 0 720,-10 10-848,0 18-2269,-2 8-795,-4 11-1085,2 20 683,-3-18-1850,1 26 3806,1-28 1,2 6 0,1-18 0</inkml:trace>
  <inkml:trace contextRef="#ctx0" brushRef="#br0" timeOffset="116446">8063 15098 25258,'8'0'180,"0"0"-180,9 0 0,-1 0 0,9 0 90,-1 0-270,3 0-90,4 14-1296,22-10 1164,-10 10 39,-4-12 1,1-4 517,9 2-155,-10 0 0,-1 0 0,3 0 0,4 0 0,-23-18 1325,-6 14-102,-9-34-1369,-3 12-832,-4-10-169,-17-9-976,-3 20 295,-16-7 476,1 18 516,3 4-447,6 30 2743,11 9-1985,28 28-1074,-8-13 1800,42-10 1,12-4 0,-9-2-1,11-8 1,0 1 0</inkml:trace>
  <inkml:trace contextRef="#ctx0" brushRef="#br0" timeOffset="117110">6575 16107 24718,'4'-5'777,"4"-1"427,-4 3-1111,2-2 135,-22 4-441,11 15-940,-31 5 1739,31 18-2117,-24-18 1940,26 14-2730,-8-15 1654,11 11-1792,20-13 1134,5-7 1753,23-9-1053,3-18 2800,-9-8-2052,-1-9 1739,-16-2-1499,-3 10 1338,-1 2-412,-2 2-747,-6 0-852,0 6-544,-6 5-247,0 6 1312,-2 6 204,2 14-2786,3 7-142,1-2-1300,11 31 875,-5-30 2663,1 9 1,0 0-1,8-4 1,11 6-1</inkml:trace>
  <inkml:trace contextRef="#ctx0" brushRef="#br0" timeOffset="117491">7430 16082 24898,'-18'-9'-3327,"-3"1"2844,-21 8 1638,20 17-225,-15-13-188,33 26-2052,-22-26 1392,24 26-1790,-8-15 1683,32 13-1287,11-14 515,29-5 269,-8-9 543,-19-7 0,-1 0 2027,5 3-1853,6-28 2494,-21 9-1882,-3 1 1436,-10-22-2585,-2 26-76,-9-17-1419,-20 22 321,2 7 750,-4 23 780,8 6-599,14 11-918,0 1 1058,0-3-432,0 15 793,0-9-781,0 24-591,0-30-1025,0 6 661,0-19 1106,0-3-89,0-5-990,-17-5 2255,-3-3 1,-2-3-1,6 0 1</inkml:trace>
  <inkml:trace contextRef="#ctx0" brushRef="#br0" timeOffset="117760">7907 16050 23999,'47'0'540,"-3"0"-361,-3 0 91,-4 0 90,11 0-180,-14 0-180,19 0 0,-23 0 90,14 0-90,-20 0 0,5 0-90,-13-12 360,-4 9 203,-3-26-1379,-5 5-345,-1-8-29,-21-12-955,13 19 389,-32-12 433,8 25 434,-9-5-311,-1 16 2321,14-3-111,0 20 886,0 12 324,13 9-1960,0 28-1262,30-20 937,-1-5 1,3 0 0,3-15 0,3-2 0,3 7 0,1 1 0</inkml:trace>
  <inkml:trace contextRef="#ctx0" brushRef="#br0" timeOffset="118675">6515 17202 24359,'-15'-10'-4342,"-3"2"3952,1 3 637,-5 2 493,-1 3-68,-1 0-130,-3 0-136,3 20-385,-1-15 1598,-1 34-1502,9-16-533,3 18-1098,32-5-802,15-8 856,13-13 1181,-10-10 1,0-2 36,11-3 270,-7-8 0,0-5 1463,1-12-142,10-2 1308,-20-14-449,-15 17-963,2-16-1528,-17 10-1108,4 31 1024,-17 39-1374,9 6 893,-3-11 0,0 0-980,6 10 573,0 1 233,0 19 86,0-18 772,-10 12-2102,-2-11 1109,-6-16-293,-8 11 965,6-26 1049,-5-2 1,5-11 0,3-4-1</inkml:trace>
  <inkml:trace contextRef="#ctx0" brushRef="#br0" timeOffset="118962">7088 17308 23459,'55'-7'1572,"-14"1"-1111,18-5 10,-29 4 60,13-7 56,-23 5-224,1-4-226,-12-3-749,-5 2-647,-1-16-497,-3 10 153,-17-15-998,-6 13 475,-20-6 347,19 16 494,-37 2 1583,42 27 722,-23 9 772,33 25-1452,26-11-1195,-13 2-83,36-13 25,-35-2-940,45-2 186,-26-4 1450,24-3 0,-12-4 1,0-1-1</inkml:trace>
  <inkml:trace contextRef="#ctx0" brushRef="#br0" timeOffset="119274">7615 17153 24359,'0'11'-6206,"0"4"4078,0 26 1063,0-9 427,0 1-58,0-9 122,14-3-346,-10-1-1294,10-4 1752,-14-2 192,9-7 489,-6 1-876,13-7 2250,-8-20-566,5 14 2070,-1-40-1440,5 14-292,-5-11-530,10 3-79,-10 10 561,1 15-1315,-2-7 171,-3 20-605,4-6 1479,-3 29-4826,6 4 1145,-4 13 2229,5-4 1,-2-10 0,1 0-1</inkml:trace>
  <inkml:trace contextRef="#ctx0" brushRef="#br0" timeOffset="119658">8525 17104 25438,'-18'-17'-5468,"14"4"1725,-37 1 5149,20 6-489,-31 3 167,8 3 28,-3 21 206,20 5-1417,13 11 542,14-3-189,0-10-1548,0 1-170,28-2-84,-6-1-357,25-5 339,7 0 882,-14-9 959,-4-4 1,0-1 1176,2-3 144,11-22 742,-22 17-629,-3-42-677,-4 25-234,-6-25-852,-3 6-197,-7-2 188,-2 8 1,-1-1-1025,-1-16 155,-8 7 0,0 2-1514,4-2 1363,-13-6-965,3 23 906,11 14 160,-11 24 2395,14 26-1922,0 14 125,20 11-494,-15-9 62,15 4-248,-1 1-251,-9-18 0,1-1 1278,12 17 1,-6-21 0,0 0 0,4 6 0</inkml:trace>
  <inkml:trace contextRef="#ctx0" brushRef="#br0" timeOffset="120010">8978 17268 25258,'0'-14'-6475,"17"6"10229,-12 0-4391,30 7 1359,-17-4 406,17 4-856,-5-1-84,2 2-330,0 0 1738,3 0-2205,1 0 1256,1 0-689,-1 0-397,-2 0 379,10-15 546,-15 12-195,4-25 89,-16 24 200,-7-28-1389,-4 18 299,-3-31-898,-3 17 351,-17-21-1633,-4 20 593,-17-12 362,17 19-242,-24 1 2117,30 30 1202,-15 16 183,22 30-1508,8-4-408,12-14 0,1 0-922,-7 8 377,17-16 1,3-2-254,-7 8-1771,22-4 2530,-10-4 0,0-5 0,-2-4 0</inkml:trace>
  <inkml:trace contextRef="#ctx0" brushRef="#br0" timeOffset="120291">9653 17090 25888,'23'47'-8607,"14"-10"7290,-33 0 205,28 5 437,-18-9-382,9 19 882,-10-26 5,2 8-2141,-11-23 2185,2-25 947,1-26-203,-1-14-282,4-10 493,3 10 264,2-5-325,3 0-6,3-2-293,2 4-1549,2 4 149,-7 24 0,0 2 1257,10-9 0,7 2 1,-11 22-1</inkml:trace>
  <inkml:trace contextRef="#ctx0" brushRef="#br0" timeOffset="120946">5778 14378 24988,'-2'-4'-7015,"-1"2"5819,2 0-936,0 1 3715,1 21-2182,-1 18-282,1 4-481,0-4 1,0-1-955,0-4 2378,0 25 0,0-42 0,0 0 0</inkml:trace>
  <inkml:trace contextRef="#ctx0" brushRef="#br0" timeOffset="121062">5837 14529 25078,'-15'-12'-6988,"11"24"6545,-11 22 1,15 13 0,0 3-1</inkml:trace>
  <inkml:trace contextRef="#ctx0" brushRef="#br0" timeOffset="121525">9052 14509 25438,'3'-3'992,"-2"14"-6407,3 5 1823,12 17 702,-13-6 842,13 0 220,-16-6 584,0-3 845,0-1 0,0-4 0,0 0 0</inkml:trace>
  <inkml:trace contextRef="#ctx0" brushRef="#br0" timeOffset="121644">9158 14504 25168,'13'-8'554,"3"6"-1925,-12-6 222,6 42 0,-4-10 0,0 30 1</inkml:trace>
  <inkml:trace contextRef="#ctx0" brushRef="#br0" timeOffset="121909">9957 15193 25888,'-18'-18'-4641,"4"4"2479,14 0 1052,19 6 4095,-14-1-2989,41 4 620,-22 0-404,26 0-2272,16 2 2701,-14 1-375,-6 1 1,1 1 0,7 0 0,-19 0 0,-1 0 0</inkml:trace>
  <inkml:trace contextRef="#ctx0" brushRef="#br0" timeOffset="122074">10157 15277 25618,'-11'3'2750,"-8"0"-2517,48-2-2365,8 0 635,29-1-99,-13-6 1,1-2 1599,-19 6 0,1 0 1,15-5-1,-1 0 1,-14 7-1,0 0 1</inkml:trace>
  <inkml:trace contextRef="#ctx0" brushRef="#br0" timeOffset="122341">10343 14852 25978,'-4'-10'-8953,"3"2"7095,-4 0 687,31 1 4540,-20 1-1745,54 0-421,-28 3-158,34 1-971,-8 2 1059,-15-2 1,2 4-339,-11 7 1,1 2-27,20 1 0,-1 4-1401,-25 1 1,-1 4 9,11 6 1,-4 1-1102,-12 11-727,1 14-414,-24-8 699,-19 1 1031,-2 2 148,-11-11 0,-6-1 614,11-9 0,0 0 564,-13 9 1,0-2 0,12-12 0,0-2 0,1 0 0,-1 0 0</inkml:trace>
  <inkml:trace contextRef="#ctx0" brushRef="#br0" timeOffset="122860">11960 14413 26068,'-14'22'-3422,"10"9"-797,-10-9 3352,14 6-2288,0 1 2884,0-9 0,0-1 0,0-1 0</inkml:trace>
  <inkml:trace contextRef="#ctx0" brushRef="#br0" timeOffset="122978">12062 14560 24179,'0'39'-2181,"0"-6"0,0 5 0,0-6 0</inkml:trace>
  <inkml:trace contextRef="#ctx0" brushRef="#br0" timeOffset="123296">12807 15109 27147,'34'-10'2918,"2"-1"-1946,11-2-523,-10 2-90,6-1-120,-11 7-406,-12 1-291,-2 24-1797,-13 0 667,-16 10 1,-6 3-927,-8 14 124,-13 1 1,-5 0 2310,13-16 0,-1-1 0,-12 11 0,-1-1 0,9-12 0,0-1 0</inkml:trace>
  <inkml:trace contextRef="#ctx0" brushRef="#br0" timeOffset="123896">12670 14465 25438,'9'0'-1619,"-4"15"-6092,-22 11 7862,13 10 0,-41 9 0,14-7 0</inkml:trace>
  <inkml:trace contextRef="#ctx0" brushRef="#br0" timeOffset="124659">9260 16180 24808,'-12'-3'-531,"-4"1"934,15 1-2380,-7 1 4101,7-2-4353,25 2 3076,10-2-257,16 2-590,2 15-325,-8-12-302,2 11 420,1-2-1890,-5-7 0,0 2 2329,10 17-375,-12-15 0,-2 0 0,-3 9 0,-1-5 0</inkml:trace>
  <inkml:trace contextRef="#ctx0" brushRef="#br0" timeOffset="125025">9418 16446 27597,'26'-30'-749,"-7"14"1377,11 4 0,4 2-325,11 1-859,19-2-694,-13-2 159,3 12-588,2-5 1691,1 6 1,-2 0-1,-2 0 1</inkml:trace>
  <inkml:trace contextRef="#ctx0" brushRef="#br0" timeOffset="125408">9823 16031 23909,'-9'-1'514,"1"0"-541,2 1 242,2 0 1444,2-1-2814,21 1 1432,8-2-15,29 16-736,-10-11 305,-6 17 0,0 0-577,0-14 390,-4 17 1,-2 1-797,-9-10 1076,2 30-1953,-20-20-291,-1 21 974,-34-17 1631,20 11-1081,-29-18 1,-7-3 201,11 15 911,-5-12 1,-2-2 0,-3 9 0,0-1 0</inkml:trace>
  <inkml:trace contextRef="#ctx0" brushRef="#br0" timeOffset="125841">11052 15954 25798,'-11'-8'-4291,"-1"1"2815,-1 3 1225,-2 0-1326,13 22-1889,-4 1 3058,6 20 0,23-20 0,4-2 1</inkml:trace>
  <inkml:trace contextRef="#ctx0" brushRef="#br0" timeOffset="125991">11285 15970 26338,'0'4'-2458,"0"9"0,0 17 1,0 3-1</inkml:trace>
  <inkml:trace contextRef="#ctx0" brushRef="#br0" timeOffset="126334">11827 15815 25978,'2'-4'-2181,"1"0"2442,1 3 1489,-1 0-1088,5 1-669,2 0 28,0 19-2437,10 3 462,-9 21-539,6-3-102,-11-6-744,2-2 250,-5-21 380,-1 7 1383,-1-34 2454,-1-2-590,16-4 1878,-12-18-990,27 16 759,-12-2-524,13-3-1536,-1 26-28,-5 11 0,-4 24 0,-5 22 0</inkml:trace>
  <inkml:trace contextRef="#ctx0" brushRef="#br0" timeOffset="126575">12833 16168 24718,'10'-8'1251,"-4"2"-855,-1 24-4437,-4 20 2022,-1 4 1457,-7-8 1,-1 0-444,4 6-704,-10 10-673,-4-16-290,13-1 2556,-29-2 1,19 0 0,-15-3 0</inkml:trace>
  <inkml:trace contextRef="#ctx0" brushRef="#br0" timeOffset="127025">10412 17482 27507,'47'0'-128,"-5"1"93,5-1-914,16-12 563,-13 9-98,-16-3 1,-1 1-230,12 5-576,-1 0 119,-5 0 1178,-1 0 0,-9 0 0,-2 0 0</inkml:trace>
  <inkml:trace contextRef="#ctx0" brushRef="#br0" timeOffset="127160">10615 17659 25888,'-10'5'3094,"32"-2"-5186,2-2 661,31-16 957,-12 11 526,-6-11 1,2-1-1,21 12 1,-18-4-1,-1 0 1</inkml:trace>
  <inkml:trace contextRef="#ctx0" brushRef="#br0" timeOffset="127442">10758 17230 24808,'-8'-1'587,"30"1"-267,2 0-217,12-2 1,2 4-171,13 11-134,-15-12 0,-1 2 135,18 22-799,0-23 672,-2 27-286,-19-16 1,-1 2-483,12 22 46,-18-8 0,-4 2-1279,-5 8 1006,-9-1 1,-6 1-660,-27 8 1540,16-15 0,-4 0-890,-21 0 1,-4-2 1376,14-7 1,0 0-1,-11 6 1,0-1-1,-16 9 1</inkml:trace>
  <inkml:trace contextRef="#ctx0" brushRef="#br0" timeOffset="127808">11717 16959 25078,'-15'17'-727,"3"-1"-502,12 13-2509,0-6-214,0 9 3668,0-10 0,0 7 0,0-13 1</inkml:trace>
  <inkml:trace contextRef="#ctx0" brushRef="#br0" timeOffset="127956">11922 16922 25708,'3'-7'-2737,"2"2"1918,-1 5 359,1 22-5603,5 7 5578,-3 13 1,4 2 0,-3-8 0</inkml:trace>
  <inkml:trace contextRef="#ctx0" brushRef="#br0" timeOffset="128175">12277 17107 25348,'2'-5'-2905,"1"0"2884,-1 5 753,1 0-383,1 0-686,2 16-2922,1 3 515,1 0-490,1 12 629,1-27 2250,1 28 1,0-28-1,1 12 1</inkml:trace>
  <inkml:trace contextRef="#ctx0" brushRef="#br0" timeOffset="128274">12467 17233 21750,'2'23'-3503,"-1"-4"0</inkml:trace>
  <inkml:trace contextRef="#ctx0" brushRef="#br0" timeOffset="128694">13355 17392 26248,'21'0'629,"-4"0"-449,1 0-90,-5 0 90,2 15-2310,1-11 1907,4 37-1574,-6-22-179,0 41-249,-11-21 552,-20 8 0,-9 0-853,-9 5 2555,3-20 0,-8 3 1,1-5-1,1-8 1,0-2-1,-16 6 1,0 0-1</inkml:trace>
  <inkml:trace contextRef="#ctx0" brushRef="#br0" timeOffset="129558">4205 18165 25708,'-4'-19'-7069,"0"3"4394,-1 3 749,3 1 1120,0 4 703,2 0 513,0 4-306,19 1 174,6 2 1582,14 1-727,24 15 272,-16-11-755,-14 11 1,0 1 367,14-13 329,1 27-835,-1-17-998,-18 2 1,0 3-632,10 4 196,9 15 82,-31-13-537,-3 20 19,-11-18-304,-23 12 2099,-7-1-119,2-6 203,-7-6 0,3 1 532,19 4-559,-18-11 1,-2 0 1684,14 20-801,-7-9 110,12 21-2022,11-20-689,0 32-259,0-31 112,15 25-89,-11-33-624,12 11 728,-16-17 88,0 2 670,0-4 146,-26-7 71,-13 4 361,-14-11 558,-7 1 0,11-3 0,-3 0 0</inkml:trace>
  <inkml:trace contextRef="#ctx0" brushRef="#br0" timeOffset="134008">15395 15137 22380,'0'4'-4407,"0"0"2638,19-3 3881,7 0-670,15-15 311,2 11-785,-4-24-137,19 7-14,-14-8 243,-9 9 1,-1 0 1018,0-5-1557,12-16-270,-28 17-1176,-2-21-145,-11 24-458,-22-15-1239,-8 24 1441,-25-1 374,8 8 639,-2 3 96,12 23 865,3-16 632,1 44-736,1-6 1140,14 14-1867,4-14 0,5 0-1064,24 8-717,-3-6 1,3-1 462,4-20 0,2-2-11,4 8 0,1-2 1232,24 5 1,4-4 0,-28-17 0,0 1 0</inkml:trace>
  <inkml:trace contextRef="#ctx0" brushRef="#br0" timeOffset="134210">16317 14954 24718,'0'-14'-5486,"0"3"4167,0 2 165,26 20 1484,24 9-539,-24 0 0,1 4-871,14 2 0,-2 2-85,2 19 869,-7-15 0,0-3 1,5 6-1,10 8 1</inkml:trace>
  <inkml:trace contextRef="#ctx0" brushRef="#br0" timeOffset="134397">16663 14823 24898,'-29'-19'-3463,"1"3"2386,-3 8 1656,0 3-25,-2 5 314,-2 0-312,-2 27 14,-3-1-472,20-1 1,-1 4-274,-8 11 1,0 2-268,8-9 1,0 3-587,1 6 1,0 4 0,3-3 898,6-2 0,1-1 0,-1 12 0,3 0 0,6-17 0,1-1 1</inkml:trace>
  <inkml:trace contextRef="#ctx0" brushRef="#br0" timeOffset="134690">17467 15024 25258,'-49'-3'763,"10"0"-755,0 3 159,11 15 840,0-12-757,1 27-529,-7-7 613,13 10-1465,-2 16-283,18-16-1924,32 24-317,-2-22 3304,1-13 1,3-3-1,18 7 1,3-4 0</inkml:trace>
  <inkml:trace contextRef="#ctx0" brushRef="#br0" timeOffset="135024">17715 15115 24898,'-16'-9'-3889,"4"2"2439,12 2-475,0-1 824,23 5 2706,13-2-1213,-3 3 0,3 0 38,25 0-700,4 0 1242,-1 0 2,-19 0 352,19 0 181,-39 0-1576,-2-16 589,-18-2-1289,-26-2-335,16-12 734,-32 22 0,-6 1-11,12-20-85,-14 19 1,-1 4 214,11-2-10,-6 8-156,19 23 1564,10 9-583,3 14-864,9 4-3074,24 9 741,11-10 2408,-12-18 1,3-1 0,0-9 0,1-1-1,15 19 1</inkml:trace>
  <inkml:trace contextRef="#ctx0" brushRef="#br0" timeOffset="135424">18368 15154 26338,'-24'-18'-5051,"5"3"3460,19 2 193,0 24 506,0 18 297,0 37 299,7-35 0,2 4 31,-1 29 1,2 1-825,5-30 0,2 1 481,-2 29 0,-3-2-133,3-11 425,-5-16 0,-2-2-749,-6-3 50,5 2 458,-7-38 698,-19 7 2028,15-43-1888,-29-7-278,15-13 95,9 5 0,0-1 92,2 18 0,1 0 23,5-18 0,2 0 149,-1 14 0,0 2-241,-1-2 1,2 0-710,8 1 0,1 0 1002,-10 2 1,4 1 153,16 2 1,2 2 1216,-3-28-1008,8 29 0,2 4 1032,6-11-900,-5 19 1,1 5 1370,3 6-317,9 5-332,-12 24-1635,-16 17-1080,-3-2 0,-3 3-901,-8 30 1,-10-15 0,-1-1-903,4 13 2698,-19-20 0,-2-2 1,2 12-1,1-26 1,-1-1-1</inkml:trace>
  <inkml:trace contextRef="#ctx0" brushRef="#br0" timeOffset="135675">19647 14483 26338,'0'-20'-6386,"0"3"4797,-30 9 2947,-11 3-320,1 23 1,-3 6-210,8-9 0,1 3-585,0 13 1,0 8-1,3-2-258,2-2 0,2 1-442,-9 14 1,4 3 482,15-12 0,4-1-437,3 1 1,3 0-846,2 0 1,3 0 904,-1-1 1,6-2-1,11 0 1,6-2-1,1-1 1,0 0 0</inkml:trace>
  <inkml:trace contextRef="#ctx0" brushRef="#br0" timeOffset="136594">20190 14747 25078,'0'-16'-5306,"0"-2"3358,0 7 1603,7 2 1739,-3 6 602,4 27-3513,-2-1 409,-5 25-548,2-2 1521,-2 5 107,-1 8 28,0-15 0,0 1-652,0-12 0,0 1-333,0 19 0,0-2 1310,0 1-8,0 9-437,0-30 166,0-8-288,0-5-658,0-7 810,13-28 1313,2-37-623,16-4-66,-15 6 0,0 1 244,12-3-154,-9 12 1,-1 2 473,4-1-66,4-1 256,2 23-654,-7 10 1140,16 3-683,-17 24-1861,16 9-228,-17 10-805,4-3 1,1 0-509,1 3 2082,1-1 0,2-2 1,3-7-1,10 6 1</inkml:trace>
  <inkml:trace contextRef="#ctx0" brushRef="#br0" timeOffset="136941">21117 14967 25078,'0'-27'-5846,"-23"3"4137,-6-1 1295,-13 10 1159,-13 3 92,19 8 7,-17 24 675,25-16-1190,4 36 722,7-22 434,15 19-1697,-6-8-366,26 13-1288,-14-10-69,38 14-371,-5-30 1742,-7-3 1,2-2 467,22-10 247,-7 6 1326,-16-22 370,-4 12 1253,-4-33-982,1 4-553,-12-10-1115,5-13-614,-15 25-1262,5-6 372,-7 14-1314,0 6-400,0 25 1015,0 16-412,0 18 465,0 4-79,0-8-668,18 18 2183,2-15 1,2 8 0,-7-20 0</inkml:trace>
  <inkml:trace contextRef="#ctx0" brushRef="#br0" timeOffset="137307">21537 14983 25978,'4'-23'-4642,"0"3"3187,-2 9 1115,2-3 246,-2 12 1815,7-5-508,-5 25-2669,9 9-739,-7 11 1857,0 0 1,1 1-530,-4 3 408,1-1 0,-1-3-240,-2-7-1331,1 4-671,-2-17 3170,2-27 528,3-12-238,2-18-350,1 6 1,2 0 500,5-12-361,0 6 0,1 0 350,3-3 194,6-9 355,-11 25-863,-1 6 272,-2 10 509,4 4 301,-6 6-741,8 23-1849,-9-17-176,0 24 1,-2 5-663,2-9-614,-1 37-689,1-15 169,-3-11-1663,10 12 4025,-6-27 0,6-4 1,-4-12-1</inkml:trace>
  <inkml:trace contextRef="#ctx0" brushRef="#br0" timeOffset="137708">22035 15025 24629,'10'0'1169,"1"14"-5586,-3-11 3814,7 24-1624,-4-10 808,10 11 592,-8-11 69,5 8-1355,1-12 944,-4 3 1104,9 0-330,-11-11 1738,9 3-16,-11-5-35,4-3 395,-5-13-111,-1 10 385,2-22-1287,1 8 50,-2 2-317,8-20-506,-8 21 224,11-27-714,-10 18 519,12-33-1284,-12 27 1629,1-32-848,-8 34-247,-4-9-71,0 15-306,0 3 280,-17-1 66,12 8-610,-30 1 1887,18 9 718,-3 24-77,-3 9 200,21 31-1546,-9-12-617,17-14 1,7-2-908,17 6 1310,-10-13 0,2-2 317,27 7 0,-7-3 1,1-2-1</inkml:trace>
  <inkml:trace contextRef="#ctx0" brushRef="#br0" timeOffset="138307">20087 14235 25888,'0'-6'-5306,"0"2"3177,0-2 1065,-17 5 2711,4 19-1832,-14 3-80,16 19-889,2-3-1781,9 0 2751,0-10 0,19-2 0,4-8 1</inkml:trace>
  <inkml:trace contextRef="#ctx0" brushRef="#br0" timeOffset="138441">20208 14249 24718,'3'-23'-2835,"-1"54"0,-2 19 0</inkml:trace>
  <inkml:trace contextRef="#ctx0" brushRef="#br0" timeOffset="138924">22543 14378 26787,'0'-6'-6205,"0"1"4526,0 2 345,0 19-564,12 5-70,-9 13-866,16 12 1022,-17-16 1376,6 10 1,-8-13-1,0-1 1</inkml:trace>
  <inkml:trace contextRef="#ctx0" brushRef="#br0" timeOffset="139074">22698 14402 25438,'9'-21'-2407,"0"3"1568,1 8 2001,0-4-1382,2 12 1256,-1-6-699,1 8-581,1 0-295,0 0-928,7 22-860,-8 7 1754,6 13 0,-8 0 1,1-9-1</inkml:trace>
  <inkml:trace contextRef="#ctx0" brushRef="#br0" timeOffset="139307">23135 14185 26428,'17'-14'1166,"-1"3"17,12 5-589,-5 4-387,17 18-1380,-17 13 43,-7 1 0,-3 4-1116,-3 28 814,-3-7 1,-7 1 376,-10-18 1,-4 0-204,5 15 1,-4 2-349,-6-15 1,-5 0-1,1-1 1507,0 7 0,-1 0 0,2-6 0,-1 1 0,0-2 0,-3 1 0,-1 1 0</inkml:trace>
  <inkml:trace contextRef="#ctx0" brushRef="#br0" timeOffset="142081">19178 15846 26068,'0'12'-6206,"23"6"4605,-18 13-683,34 1 1449,-35-4-991,28 0 521,-28 4-526,29-1 1359,-21 2 1,14-2 0,-9 1 0</inkml:trace>
  <inkml:trace contextRef="#ctx0" brushRef="#br0" timeOffset="142275">19768 15905 25708,'4'-7'-2354,"-2"-1"-235,-1 24-1644,-1 21 1769,18 5 2224,-16-3 0,0-1 0,16 8 0,-18 15 0</inkml:trace>
  <inkml:trace contextRef="#ctx0" brushRef="#br0" timeOffset="142574">18902 16081 23459,'0'38'-5126,"20"-18"3588,-14 23-55,37-23 2421,-20 23-1850,22-10 1378,-3 1-44,3-1-1368,3-3 1402,-9-11 1,2-2 379,21 7-197,-5-10 0,1-4-456,-23-5 0,0-2 501,12 1 0,0-4-387,-14-9 1,-1 0 646,32 4-582,-34-16 0,0-4-51,28 0 0,-30 0 0,-2-3 0,0 7 0,0-1 0</inkml:trace>
  <inkml:trace contextRef="#ctx0" brushRef="#br0" timeOffset="143757">21768 16154 23639,'6'-8'-283,"-2"3"283,-3-3-1614,0 1 467,-1 0-99,0 0 355,0 0 224,0 0-930,0 0 409,-17 2 1045,13 0-528,-27 1 1683,8 1 68,-7 1 206,-7 1 8,7 1 33,-1 0 89,0 0-1024,1 14 1967,4-10-1831,-4 21-183,11-22 76,-3 17-324,15-7-788,0 6-206,6 2-615,0-2-593,1 1 248,0 17 162,0-9-101,0 31 45,0-22 1343,0-4 1,0 2-383,0 5 796,-16 15 479,12-3-331,-12-11 681,16 20-745,0-27 0,0 14-180,23-24 129,-18 3-254,29-17 0,6-4 250,-7 3-657,16-3 0,2-2 770,2-2 0,-17 0 0,0 0 0,12 0 0</inkml:trace>
  <inkml:trace contextRef="#ctx0" brushRef="#br0" timeOffset="145490">23360 16474 22650,'0'-7'-5306,"0"-1"3717,0 0 1154,0-2 336,0-1-57,0-2 302,0-1 76,0-1-1639,0-2 1597,0 1 90,0-1-180,0 2-90,0 0 0,0 3-180,0 1 360,0 4-180,-16 3 937,-7 2 648,-9 24 220,-3-3-959,16 8 1,2 4 142,-9 9-137,2 16-347,9 5-194,13-16-1223,10-9 1,6-1-1665,10 2 1478,10-10 1,5-4-247,10-2 1293,-15-10 1,1-3 95,18-5 549,0-3 602,-3 0 657,10-20 1179,-18-6-1695,-15 2 0,-4-3-85,-1-14-737,-4-10-1013,-13 25-689,-3-11-200,-2 20-839,0 26-716,0 12 209,0 19 142,14-1-1393,6 4 3742,-2-10 0,19 9 1,-11-14-1</inkml:trace>
  <inkml:trace contextRef="#ctx0" brushRef="#br0" timeOffset="146163">24352 16490 25258,'0'-15'-6026,"0"0"3988,-18 3 1760,-8 6 1319,-13 1-125,0 24 825,19 6-1495,7 23-1396,13-9 880,0 0 0,17-2-851,-12-11-310,33 3 387,-9-13-470,19-8 1597,-10-3 697,-14-28 1584,1-8-912,-13-12 440,4-14-742,-8 22-988,-8-19-755,0 28-786,-16-6-441,12 47 764,-11 12 621,15 27 234,0-10 1,0 1-352,0 18 199,7-7 0,0 0 251,-5-22 0,0-1-25,6 9 0,-1-1 387,-7 13-849,0-7-608,0-6 388,0 3-1,-21-17-301,-6 1 2281,-23-21 154,11-17-87,-1-19-1218,25-28-503,2 4 1014,30 11 1,7 2 901,8-10-1040,12 10 1,4 1-80,-20 17 1,2 3-40,19-11 1,2 4 951,10 1-122,-23 11 1,-1 2 1784,11 1-666,-3 1-995,-4 4-500,12-4-454,-16 2-80,18-8-88,-27 5-110,5-6 25,-14 2-201,-4 0-268,-4-4-266,-1-1-215,-6 0-288,-2-1-636,-2-9-461,0 7 69,-20-10 81,15 19 33,-35 0 2080,24 10 266,-7 27 896,2-17 628,18 43-3166,-7-8 745,32 10-975,-6-12 1,4-3 1797,28 5 1,-20-13 0,-1-2 0,17 8-1</inkml:trace>
  <inkml:trace contextRef="#ctx0" brushRef="#br0" timeOffset="146557">22715 15945 24359,'0'39'-6296,"0"3"4168,0-10 883,0 1-293,0-11 213,0 0-1048,0 4 2132,13-10 1,-10 4 0,9-10-1</inkml:trace>
  <inkml:trace contextRef="#ctx0" brushRef="#br0" timeOffset="146691">22885 15930 23369,'5'0'360,"1"0"-270,-3 0-90,0 19-2973,-1-14-1119,1 58 1226,1-32 2653,-1 3 1,1 2-1,4 11 1,3 2-1</inkml:trace>
  <inkml:trace contextRef="#ctx0" brushRef="#br0" timeOffset="146958">25333 16053 25978,'-13'31'-7276,"10"1"6737,-11-7 1,14-9 0,0-5 0</inkml:trace>
  <inkml:trace contextRef="#ctx0" brushRef="#br0" timeOffset="147075">25590 16022 25078,'29'-10'3096,"-1"2"-2511,-5 8-1393,-2 0 323,-3 20-3717,-4 16 188,-6 12 3796,-4-6 0,-2 1 1,-1 16-1,-1-17 1,0-1-1</inkml:trace>
  <inkml:trace contextRef="#ctx0" brushRef="#br0" timeOffset="147441">26420 16532 25348,'18'-4'2215,"33"0"-2361,-24-2 233,12 2 1,3 1-565,10-3-623,-6 3 1,0 0-190,13 1 459,-22 2 1,0-1 830,13 1 0,-5 0 1,-2 0-1</inkml:trace>
  <inkml:trace contextRef="#ctx0" brushRef="#br0" timeOffset="147595">26628 16781 24359,'62'-18'1384,"-8"13"-1640,-20-10 0,3-2 273,10 8 0,0 2 0,-10-1 1,0 0-1,13 1 0,0 1 0</inkml:trace>
  <inkml:trace contextRef="#ctx0" brushRef="#br0" timeOffset="147858">27003 16214 24808,'-19'-12'-3651,"7"2"1837,5 2 306,7 0 888,27 5 2749,16-1-882,15 4-884,-15 6 0,-1 5-828,14 11 666,-20-7 0,-2 2 157,13 17 172,-5-6-110,-7 4-2271,1 21-682,-20-9 499,-4-2 1,-7 0-664,-29 15 1812,23-19 0,-4-1 962,-22-8 0,-2-1 1,3 30-1,-2-29 1,1 0-1</inkml:trace>
  <inkml:trace contextRef="#ctx0" brushRef="#br0" timeOffset="148125">28367 16602 27147,'0'-8'-6385,"0"1"4256,0 23 885,0 0 246,0 21 32,0-2-777,0 5-14,0 8 1650,-16-9 1,-5 2-1,7-8 1,-3 0-1,-15 12 1,0 0-1</inkml:trace>
  <inkml:trace contextRef="#ctx0" brushRef="#br0" timeOffset="149127">23500 17890 22740,'-31'-2'-121,"-3"1"148,8 1 176,-4 0-135,5 19 242,-4-14 52,0 32-685,-1-33 604,1 34-688,5-24 614,0 29-906,13-18-319,1 12-461,36-20 74,15-2 888,14-10 83,9-5 849,-12 0-639,1-19 1758,0 14-468,-19-12 1,-2-3 854,14-6-673,-15 10 0,-3-3-161,-10-21-1325,7 25 553,-24-15-1905,5 18 338,-23-2-619,-7 5 826,2 30 513,-11 11 283,21 13-140,-3 3-933,5-8 1689,10 1-1277,0 2 699,0 21-712,0-17 134,0-9 1,0-2-946,0 2 649,0 6-403,-19-21 1360,15-5-1437,-30-6 2070,12-6 1,2-4-1,2-2 1</inkml:trace>
  <inkml:trace contextRef="#ctx0" brushRef="#br0" timeOffset="149443">23907 18084 23549,'42'0'630,"0"0"89,13 0-359,-14 0-270,-6 0 0,-1 0 0,4 0-45,-1 0 0,0 0-45,-2 0 90,24-18 401,-39 14 111,4-42-1167,-17 28-106,-2-33-638,-5 25-288,0-7 1,-17 12-72,12 4-994,-13 3 937,4 2 1027,0 7 854,-3 17 1475,6 14-1002,11 10-1079,0 3-648,0 9 864,16-13-2131,3 22 691,1-26 1521,24 9 1,-27-26-1,25-1 1</inkml:trace>
  <inkml:trace contextRef="#ctx0" brushRef="#br0" timeOffset="149731">24618 18038 25888,'0'-22'-6476,"0"23"4168,0 12 884,0 25 426,0 0 572,0-3 32,14-15-424,-11-1-1125,22-17 3509,-11-14 681,23-13-322,-13-19-945,9 8 462,-3-4-185,-13 18 357,12 5 598,-18 9-3080,6 28-1728,-8-15-495,10 48 2679,-6-31 0,6 26 1,-3-18-1</inkml:trace>
  <inkml:trace contextRef="#ctx0" brushRef="#br0" timeOffset="150108">25397 17975 24898,'0'-32'-6025,"-21"3"3195,16 2 1199,-33 5 2038,34 4-1426,-33 5 1864,16 6 5,-16 20-292,17 12 860,8 9-638,12 17-679,20-19-1309,-15 9 1252,38-16-564,-23-3-813,22-3-341,7-4 1355,-13-6 761,24-4 993,-27-22 1377,14-12-408,-23-9-1526,-1-9 789,-10-12-1365,-7 11-173,-3 5 1,-1-1-727,-2-5-657,0-15-901,0 27 168,0 5 804,0 6 167,0 8 414,0 6-576,0 67 456,0-22 182,0 10 1,0 2-631,0 4 1,0 2-180,0 0 1349,0-2 0,0-3 0,0-2 0</inkml:trace>
  <inkml:trace contextRef="#ctx0" brushRef="#br0" timeOffset="150407">25745 18146 24808,'15'-17'-654,"2"3"1257,6 3 697,1 9-1105,21-16 459,-7 10-505,-4 0 0,1 1 3,8-4 56,-7 5 0,-1 0 270,4 0-400,18-5-335,-28 3 466,0-3-190,-15-5-583,-8 1-411,-2-10-520,-25 7-193,15-3-673,-34 6 1313,35 4-1749,-34 1 1591,34 4-432,-30 1 2399,22 3 204,-5 20-562,9 4-115,9 24-2381,0-11 1434,24 3 364,-18-13 0,39 1 0,-20-3 0</inkml:trace>
  <inkml:trace contextRef="#ctx0" brushRef="#br0" timeOffset="150715">26367 17939 24808,'0'10'-6295,"0"2"4166,12 6 527,-10 11 773,22-9 958,-21 12-320,17-14 164,-18 1-1776,12-17 3232,-8 6-1411,9-28 1751,-2-8-305,13-30-610,-6 10-281,0 13 1,0 2 376,8-8-230,-4 12 1,0 1-928,5 0 1583,7-1-1788,-6 21 847,-10 3-753,6 28 0,-18 8 0,0 25 1</inkml:trace>
  <inkml:trace contextRef="#ctx0" brushRef="#br0" timeOffset="151207">22580 17259 23819,'-7'22'-3638,"-7"9"2804,4 11-228,-10 17 650,11-21-178,-3 23-410,10-28-176,-1 6-1117,3-20 841,0-3 1383,22-7 1,-17-4 0,17-5 0</inkml:trace>
  <inkml:trace contextRef="#ctx0" brushRef="#br0" timeOffset="151323">22782 17413 24089,'13'-15'-81,"-3"4"-532,-4 11 809,-4 18-3799,1 14 17,0 12 3238,3 10 0,3-7 0,2 4 0</inkml:trace>
  <inkml:trace contextRef="#ctx0" brushRef="#br0" timeOffset="151913">26695 17352 25528,'-4'-12'-7747,"2"1"5235,-4 2 1341,4 3 485,1 2-279,16 18 836,-11 4-577,27 2-835,-26 13 532,23-9 1037,-14 9-1893,9 2 1942,-4-15 0,-9-4 1,-4-8-1</inkml:trace>
  <inkml:trace contextRef="#ctx0" brushRef="#br0" timeOffset="152040">26835 17343 23729,'0'-42'-4227,"0"1"2459,0 2 973,0 2 67,15 7 1488,-11 3-747,10 8 965,-14 4-3294,12 8 3698,3 3-2092,8 42-1769,-5-13 2338,-5 37 0,-2-20 1,-1 5-1</inkml:trace>
  <inkml:trace contextRef="#ctx0" brushRef="#br0" timeOffset="152306">27212 17907 26338,'0'6'-6206,"0"0"4167,29-3 3687,-5-1-535,29-1-274,-8-1-600,8 0-891,4 0-706,-13 1 0,0-2 1285,21-11 433,-23 11 1,-1-1 0,11-10-1,-1 12 1</inkml:trace>
  <inkml:trace contextRef="#ctx0" brushRef="#br0" timeOffset="152457">27522 17847 26248,'0'-20'-6656,"0"5"3898,31 0 5232,-4 4-1162,30 1-1323,-7 0-407,3 3 488,5 2 1,-2 3 0,2 2 0</inkml:trace>
  <inkml:trace contextRef="#ctx0" brushRef="#br0" timeOffset="152707">27773 17554 27057,'-12'-10'-4942,"5"-4"1333,1 12 3993,24-3 2329,10 3-1477,-5 17-1768,27-12 1094,-30 30-2575,35-3 2345,-26 10-460,-8-8 0,-3 1-1499,-5 13-421,-6-5 1,-2 1-1518,-5 10 2422,-8-17 0,-1-1 986,5 12 1,-33-2 0,12-1 0</inkml:trace>
  <inkml:trace contextRef="#ctx0" brushRef="#br0" timeOffset="154227">21640 18248 23369,'13'2'51,"-2"-1"-108,-6 0-579,-1-1 1016,0 0-126,2 0-73,2 0-45,4 0-136,3 0 392,3 0-220,1 0 304,2 12-1501,1-8 659,1 8-528,-1-4 218,-2-6 473,-2 14-1181,-4-15 1129,-1 15-1443,-4-10 1489,0 11-1644,-6-6 705,0 5-130,-3-4-116,0 4 1182,0 4-1130,0-2 1444,0 15-463,0-9 983,0 17-86,17-12-607,-13 8-155,29 6 40,-13-11-201,13 20 91,-15-25 369,2 13-454,-18-22 185,6 1-109,-8-8 620,-26-6 1074,-6 0-85,-15-3-1019,4-10 1,1 0-1,-5 3 1,8-3-1,0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15:15.822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1992 992 25168,'-10'-8'-4004,"8"2"473,-15 3 5418,15 21-2458,15-14 225,1 25 0,4 4-834,29-5 1199,-10 14 1,0 2-828,-10-19 0,0-1 732,11 9 0,0 0 500,-8-8 1,-1-2-1277,1 1 1,1 0 448,-1 0 0,1-1-61,-1 1 1,0-2 170,-1 0 1,0 0-465,-1-1 0,1 0 877,24 16 0,0-3 0,-2-4 0</inkml:trace>
  <inkml:trace contextRef="#ctx0" brushRef="#br0" timeOffset="217">2935 683 24539,'-13'-6'-2271,"1"2"1683,-14 2 1654,0 27-694,1-2 0,-3 5-294,4 3 0,-1 5-96,-6 5 0,-4 4 0,2-1-8,-1 3 0,0 0-110,5-5 1,-1 2-1,0 1-167,-1 2 1,1 0 0,2-2-67,-4 5 0,1 2-408,0-1 0,-2 5 1,4-7-16,7-9 1,1-3 697,-4 8 0,2-2 0,3 0 0,3-6 0</inkml:trace>
  <inkml:trace contextRef="#ctx0" brushRef="#br0" timeOffset="417">2143 895 24089,'0'-60'-5396,"0"-2"3267,0 22 1785,0 5-205,0 48 213,0 5 32,18 33-584,-13 2-57,3-21 1,1 1 708,-1 3 0,-2 4 174,-6 22 1,3 2-351,11-15 0,2 3-354,-9 4 1,-2 5 0,2-5-48,6-7 0,1 0 757,-3 1 1,1 4-1,-2-6 1,-2-7 0,1-3-1,2 10 1,0 1 0</inkml:trace>
  <inkml:trace contextRef="#ctx0" brushRef="#br0" timeOffset="584">1680 1463 24359,'-4'-12'-8375,"1"2"5609,31 1 6976,36-5-3213,-25 8 1,6 1-1175,11-4 0,8 0 1,-3-1-36,-14 4 0,-1 0 1,2 0 270,1 0 0,3-1 1,1 0-1,-3 0 0,6 0 1,-2 0-1,0 0 0,2 0 1,1 0-1,-1 0 0</inkml:trace>
  <inkml:trace contextRef="#ctx0" brushRef="#br0" timeOffset="3200">4265 643 26517,'-12'-33'-8356,"2"5"5261,0 4 1562,4 6 1612,-2 5-304,6 26 936,26 4-124,-18 29-1697,20-23 0,3 1 1367,-15 6 0,-1 2-148,14 4 1,1 1 115,-5 3 1,1 3-191,-1 0 1,2 3-1,-2-1-32,4 7 0,0-1-306,-3-6 1,1 3-1,-1-5-111,1 3 1,-1-3 487,0-1 1,-1-2-250,0-3 0,1 0 327,6 6 1,-1-2 98,-9-13 1,0-1 422,9 7 1,-2-3-117,-5-7-57,4-3 265,-15-17 408,-1-2-150,-1-31-731,2 1 42,0-33-434,4 0-583,-1 6 1,-1-3 196,-2 13 1,0-2-274,3-5 0,2-4 0,-1 6 740,0 6 0,0 3 0,5-9 0,2 3 0,10-6 0</inkml:trace>
  <inkml:trace contextRef="#ctx0" brushRef="#br0" timeOffset="3568">6128 1438 26607,'-24'-49'-7364,"18"10"5261,-42-2 2093,29 11-992,-35-8 1391,19 20 174,-24-10-158,25 26-423,-9-5 1654,11 51-93,11-14-1326,10 14 1,3 4 326,2 4-925,16-7 1,3 1-1155,-8 4 596,27-12 1,5-4-510,-5-1 830,2-13 0,6-5 480,-4-9 0,1-2 741,21 1 44,-9-10 1,-1-7 1604,7-22-759,-14 5 1,-3-5-190,-19 6 0,-2-3-749,5-18 0,-3 0-125,-8 3-745,-3 6 1,-7 6-2025,-17 17-156,13 24 79,-13 15-205,16 24 2122,0-2 0,24 4 0,5 5 0</inkml:trace>
  <inkml:trace contextRef="#ctx0" brushRef="#br0" timeOffset="4087">7183 1917 24898,'0'-51'-6385,"0"7"4256,0-6 1245,21 6 1340,-6 7 1,1-1-42,4 8 1,1-1-157,8-26 0,-2-1-61,-11 23 0,0-3-336,1-15 0,2-7 0,-5 4 548,-4 11 0,-3-1-226,2-11 0,-1-6 0,-3 8-76,-4 15 0,-2 3-517,1-20 1,0 3-559,0 4-47,-18-9-427,-2 43 1003,-14 28 2258,17 15-1548,4 14 0,3 5-134,3-14 0,3 3-73,-1 19 0,0 8 0,1-5 15,0-9 0,0 0-113,2 11 0,1 7 1,4-9 6,8-16 1,3-2-783,-1 21 0,4-2-913,3-26 0,3-3 891,4 15 1,1-3 7,6-1 195,12 2 163,-1-23 1092,-12-9 807,19-20 1223,-23 6 1085,12-48-1336,-20 30-232,1-30-1199,-10 25-323,-4 13-430,-1-11-495,-1 22 289,-2-12-1311,0 15 1586,0 0-182,5 18-1955,-1 10-56,6 11-695,-1 3 494,2-9-1785,3 0 3665,10 10 0,-7-13 0,7 6 0</inkml:trace>
  <inkml:trace contextRef="#ctx0" brushRef="#br0" timeOffset="4217">7943 1235 24179,'0'8'-3193,"0"5"0</inkml:trace>
  <inkml:trace contextRef="#ctx0" brushRef="#br0" timeOffset="4623">9048 1464 23909,'-26'-16'-2830,"-29"12"4354,-2-24-1781,21 25 1,-3 3 549,-3-6 0,1 0-208,-20 6 439,3 0-199,4 26-29,22-10 0,3 4 1102,-7 31-1669,17-15 1,5 0-420,8 9-504,26-7 0,7-1-440,6 1 872,4-14 1,3-3-192,14 0-526,4-10 792,3-4 859,-19-5 1,0-4 785,20-19 313,-15 5 1,-2-5 1340,-2-28-1498,-13 6 1,-5-2-127,-9-18-892,-6 18 0,-3 0-296,-7 10 0,0 1-217,0-2 1,0 1-144,1 0 0,-2 0-428,-10-9 1,-1 0-1733,7-15 1794,-13 18 0,1 4-702,14 10 954,-10 0-123,13 49-439,0 24 215,0 19 198,9-7 0,0 1 437,-8-18 0,3 1-458,11 6 1,7 5 0,-2-4 858,-6-4 0,2-3 0,17 14 0,2-2 0,-10-20 0,-1 1 0</inkml:trace>
  <inkml:trace contextRef="#ctx0" brushRef="#br0" timeOffset="5167">10048 1583 26338,'-57'-20'-2582,"3"3"1950,14 8 548,-18-1 138,15 9 421,-21 17 383,33-11-576,-3 49-1034,23-33 62,23 38-881,-7-30 756,33-6 1,8-3 453,-11-5 55,16-4 0,2-4-348,-8-7 614,-11-7 0,-1-4 1650,0-22-124,6-9 1253,-20-9-1356,-4 12-1403,-2 0-496,-6-9-687,-2 16-239,-2-3-531,-3 40 406,0 15 116,16 33-200,8-2 831,0-16 1,2-1-215,18 6 797,-7-10 1,2-3-8,12-9 430,-15-2 1,1-2 373,4-12 1,0-2 1042,22 8-444,-10-25 1,-1-8 1440,5-5-1557,-11-15 0,-4-6-487,-21 21 1,-2-2 71,2-19 0,0-9 0,-5 5-446,-5 7 1,-4-1-145,1-14 0,0-6 1,-3 7-555,-4 16 0,-2 2-438,-7-21 1,-1 3-1620,5 3 599,-27 1 234,27 37 731,-10 35 2021,5 8-349,6 31-785,-2-9 0,1 3 2,2-9 0,4 3-325,2 7 0,3 6 0,-1-4 0,-5-3 1,2-1 120,14 16 1,-1-2-187,-14-20 0,0-3-1086,15-1 0,0 0-1538,-12 30 3000,12-36 0,1-1 0,-14 21 0,13-4 0</inkml:trace>
  <inkml:trace contextRef="#ctx0" brushRef="#br0" timeOffset="5350">10705 1259 26877,'-11'-13'-6788,"5"2"3696,1 4 1493,5 3 945,23 0 1871,18 2-493,13 0-1807,6 8 1,2 2 1014,-26-7 0,-1 2 1,23 11-1,0 4 0,4 4 1</inkml:trace>
  <inkml:trace contextRef="#ctx0" brushRef="#br0" timeOffset="5650">11458 1695 24629,'-24'10'4504,"5"-1"-3886,40-5-2081,9-1 676,13-3 593,1 0 56,-10-11 603,2 8-216,12-20-419,-11 21-272,16-18 1405,-28 4-267,1-16-679,-18 3-854,-5-6-1124,-3 6 386,0 1-640,-20 2 322,14-3-750,-31 11 1370,32 2-651,-12 30 2702,17 18-2167,-1 9 1,2 3 276,8-11 1,1-1 989,-2 13 1,3-3 0,27 6-1,-4-2 1</inkml:trace>
  <inkml:trace contextRef="#ctx0" brushRef="#br0" timeOffset="6267">13753 1306 24359,'-23'-29'-6374,"17"3"6255,-38 6 1,-9 5 1255,12 0-772,-22 1 0,-4 8 431,6 21-114,9-3 1,1 3 467,-4 21-1015,18-7 0,5 2 1558,9 9-892,5 14-1213,48-1-1115,-1-16 871,14-10 0,7-5 77,-16-13 1,2-3 288,7 1 1,6-1 0,-4-4 177,-2-10 1,-1-4 249,5 2 0,3-2 0,-6-3 515,-5-7 0,-4-4-17,10-2 0,-3-4 335,-11-7 1,-5-2-490,-8 10 0,-3-4-530,2-28 0,-5-2-278,-8 24 0,-2 1-406,1-15 0,-6 1-209,-7 15 0,-1 3-213,9 0 1,-2 2-99,-16 1 1,-2 1 211,8-3 1,2 2-801,-14-9 926,-8-3 397,31 54 1121,-10 5 1163,13 33-1601,0-5 1,0 3 0,-1-8 1,2 4-461,5 9 1,3 7-1,-1-5 237,-7 1 1,3-2-324,9-5 0,4 1 0,-3-2-421,-6 2 0,1-2-588,8 0 1,2-1 1071,-4-2 1,0-1 0,0-3 0,1-1 0,1-2 0,0 0 0</inkml:trace>
  <inkml:trace contextRef="#ctx0" brushRef="#br0" timeOffset="6619">14742 1428 26428,'-25'-21'-5129,"-16"2"4868,36 3-2675,-42 3 3885,9 6-88,-10 3-259,15 16 1,2 1 730,-2-7-875,-7 46 240,23-13-892,8 13 519,4-17 0,5-1-1677,23 7 239,-8-11 0,2-2-1202,30-1 521,2-4 553,10-16 1352,-14-7 393,-7-7 1,-2-4 1553,4-19-619,-11 2 1,-2-2 1118,0-23-1786,-7 11 0,-1 2-588,-4 2-103,6-15-806,-16 42-237,3 4 595,-1 26-2320,9 18 105,0 10 399,10 11 257,-5-24 0,2 0-448,18 16 2317,0-10 1,4-4-1,-14-17 1,1-3 0,11 4-1,0 1 1</inkml:trace>
  <inkml:trace contextRef="#ctx0" brushRef="#br0" timeOffset="6839">15988 950 26517,'0'-38'-6295,"-20"8"3878,14 12 652,-14 8 2605,9 25 547,8 30-1842,-8 12 425,10-19 0,2 3-912,-1 14 0,0 0 717,0-12 0,0 1 38,-1 7 1,-1 4 0,5-5-121,7-6 1,0 0-523,-8 1 0,-3 4 1,6-6-419,14-7 1,0-1 1155,-16 21 1,-1-4-1,15-9 1,-17 13-1</inkml:trace>
  <inkml:trace contextRef="#ctx0" brushRef="#br0" timeOffset="6983">15625 1414 24898,'-8'-52'-7614,"6"4"5584,-6 8 184,26 5 2598,-13 8-1228,47 7 2368,-21 10-768,34 4-1406,-6 6 645,-12 5 1,2 5-97,-12 4 1,1 1-107,14 2 1,-1 2-1,-16 3 1,-2 1-1,2-7 1,-1 1-1</inkml:trace>
  <inkml:trace contextRef="#ctx0" brushRef="#br0" timeOffset="7305">16677 1502 24269,'-21'-36'-7454,"-5"1"5372,-24 10 2766,10 9 25,1 6 241,14 10 14,2 0 163,1 52-1936,11-23 1211,2 14 1,8 2-407,29-7-637,-11-8 0,4-2-553,31 0 947,-17-10 0,0-2-670,8-5 813,-1-13 0,-1-2 1203,-3 0 283,-6-20 1,-6-6 701,-14 2-1059,-2-10 0,-3-3-68,-5-1-1456,2-22-224,-4 35-666,-17-7-1455,13 45 908,-13 17 782,15 6 0,4 5 218,-2-4 1,0 1 2,0 5 1,0-2-829,0 22 1612,26-1 0,2-3 0,-2-28 0,0 0 0</inkml:trace>
  <inkml:trace contextRef="#ctx0" brushRef="#br0" timeOffset="7885">18557 1538 23729,'-18'-30'-8316,"-2"0"5936,-1 0 1525,-20-15 657,8 14 318,-14-9 88,10 18 308,-2 4-1371,-3 3 2140,-16 5 299,15 5 67,-20 3-93,33 22 78,-6 4-122,22 1-1051,5 17-955,6-24-378,3 18-581,25-12 169,8 2 49,13-13 358,15 6 73,-26-18 1585,15 4 369,-26-23 514,-5 2-77,-12-16-1234,-24 17-299,-3 4-558,-16 11 1174,6 31-775,12-5-118,6 30-511,11-20 0,2 0-994,-1 23 1409,11-6 1,1 0-369,-6 10 192,13-12 1,2-2-1766,1 5 1371,-6-8 1,1-2-1090,3-6 1174,-9 17-351,-11-43-186,-21-2 3039,-12-33-1556,-10 17 0,20-17 0,1-6 1,-9-8-1</inkml:trace>
  <inkml:trace contextRef="#ctx0" brushRef="#br0" timeOffset="8433">18860 1407 23099,'11'20'-7723,"-1"-4"5433,-5-16 5108,-2 9-4822,-2-1 1344,-1 9 385,0-3 159,0 4-1480,0 2 2088,16 6-493,-13 2-1864,26 2 2533,-26 1-961,39 11 14,-24-12-45,8-8 1,3-2 366,0 0-150,32 2 1352,-30-16 151,28-18 688,-34 8 218,13-46-843,-20 28-340,-5-9 1,-1-3-248,-1-2-159,2-8-831,-7 7-979,-2 13-537,-1-2-102,-2 14 709,0 6 220,2 2 1533,7 21-1699,-1 6-274,8 10 415,8 14-38,-1-17 310,20 19 111,-16-24 445,22 4-968,-25-13 1926,10-9 920,-18 0-430,-2-7 674,-4 0-242,-2-20-1,-3-3-943,-2-21-1432,-4 3-592,0 5-1332,0 33 522,0 16-1044,0 21 2380,20 2 1,-15-8 0,15 1-1</inkml:trace>
  <inkml:trace contextRef="#ctx0" brushRef="#br0" timeOffset="8601">19785 1098 23819,'-6'-5'-1940,"0"1"0,6 3 0</inkml:trace>
  <inkml:trace contextRef="#ctx0" brushRef="#br0" timeOffset="8889">19240 891 23819,'-14'-4'-1087,"3"1"571,6 1-206,3 17-797,22-11 1906,-16 28-1855,34-9 997,-33 7-1961,24 3 702,-27-10-175,9 1 1646,-11 15 0,0-16 0,0 11 1</inkml:trace>
  <inkml:trace contextRef="#ctx0" brushRef="#br0" timeOffset="9067">19365 565 24718,'38'-17'3735,"1"3"-2642,-3 4-843,1 6-612,-4 0 252,-1 3-477,9-1-288,-13 27-3600,3 14 3947,-22 17 0,-5-22 0,-2 0 0,-2 24 1</inkml:trace>
  <inkml:trace contextRef="#ctx0" brushRef="#br0" timeOffset="9533">20825 1608 23909,'47'0'0,"3"-16"1624,-2 12-1250,-20-15 0,1-3-509,33-2 381,-29 1 0,0-3-257,-1 5 1,-1-1 17,0-2 1,-1-1 36,-2 0 0,-1-2-180,5-13 0,-1-3-321,-9 11 0,-2-2 62,3-25 0,-4-2-72,-12 24 0,-2 1-290,0-13 0,-3 2-527,-2-19-374,-20 6-561,15 5 1213,-13 24 0,-3 1-475,1-7 126,-14 0 826,7 46 2574,4 36-1121,12 16-766,2 2 0,1 2 214,3-19 1,2 2-616,0 8 1,0 6 0,0-5 28,0-3 1,1-1 12,0-8 0,2 2 0,2-2-1102,6 18 1,4-3 913,-1-16 1,1 0 0,0 10 0,1-3-1,-5-18 1,1-1 0</inkml:trace>
  <inkml:trace contextRef="#ctx0" brushRef="#br0" timeOffset="9833">21530 1762 25348,'7'0'180,"2"-13"-1147,5 10 2249,29-17-251,-9 18-961,4-5 0,2 0 173,5 2-222,-5 0 0,1-1 243,7 0-91,13-2 247,-22 2-715,-4-1-276,5-13 902,-21 6-475,2-21-510,-20 14-955,-20-17-817,-5 16 766,0-4-292,-15 12 877,34 3-1732,-30 5 2233,23 2 694,-6 19 1557,2 10-129,15 10-2077,-6 7 68,7-6-1084,0 1 1375,21 1-2372,-16-3 338,38-1 1817,-24-4 1,20-3 0,-8-4-1</inkml:trace>
  <inkml:trace contextRef="#ctx0" brushRef="#br0" timeOffset="10153">22343 1579 25348,'1'-17'-5875,"0"31"3342,15-17 5263,-13 53-4393,13-29 518,0 25-184,-13-11 751,24-1-1292,-24-2 1597,18-3 241,-10 3-2545,2-11 2215,1-3 367,-10-13 560,6-5 1252,-4-21-1009,2 16 2097,5-58-1725,2 36 787,5-35-836,-3 25-324,2 3 436,-3 2-1824,5 7 1421,-7 3-1748,6 11 2367,-10 2-942,1 27-1921,-3-13 670,2 34-1457,-1-22-1115,1 34 448,-3-19 2525,-1 18 0,-4-23 1,-1 4-1</inkml:trace>
  <inkml:trace contextRef="#ctx0" brushRef="#br0" timeOffset="10321">22210 951 26428,'31'-30'131,"17"4"1426,-41 9-3615,43 4 3006,-30 9-539,25 0-1110,-12 4-639,1 19 1024,9 15 1,-11 12-1,-12-18 1,-1-1-1</inkml:trace>
  <inkml:trace contextRef="#ctx0" brushRef="#br0" timeOffset="10466">23865 2103 24179,'21'7'-1729,"-4"-1"1,0-5-1</inkml:trace>
  <inkml:trace contextRef="#ctx0" brushRef="#br0" timeOffset="12338">4400 2187 25438,'54'4'177,"1"1"-221,-1-3 357,11 3-320,-27-4 1,1 0 244,4 2 1,2-1-183,4-1 0,2 1-42,3 0 1,2 1-101,5-1 0,1 0 140,-19 0 0,1 0 1,4 1-17,5 0 0,5 0 0,2 0 0,-3 0-45,7 0 0,-1 1 0,3 0 6,-14-2 1,3 2 0,2-1 0,-1 0 0,-3 0-31,4 1 0,-2-1 0,-1 0 1,2 1-5,3-1 1,1 1 0,1 0 0,-1 0-4,2 0 1,-1 0-1,3 1 1,3-1 25,-6 1 1,5 0 0,2 0 0,0 1 0,-1-1-1,-3 0-2,0 0 0,-4 0 1,0 0-1,2 0 1,6 0-5,-12 0 1,4 0 0,3 0 0,2 1 0,1-1 0,-1 1 0,-1-1 0,-3 0 0,-4 0 9,4 0 0,-4-1 0,-2 1 0,0-1 0,0 0 0,4 1 26,3 0 1,3 1-1,1-1 1,1 1-1,-1-1 1,-1 1-1,-4-2-40,7 1 1,-3 0 0,-1-1-1,-1 0 1,1 0 19,-9-1 1,-3 1 0,1 0 0,2 0 0,3 0 0,4-1 3,-5 1 1,5-1 0,4 1-1,2-1 1,1 1 0,1-1-1,0 0 1,-3 1 0,-2-1 0,-5 0 4,4 0 0,-4 0 1,-3 0-1,0 0 1,1 0-1,3 0 0,6 0 4,-13 0 0,5 0 1,2 0-1,3 0 1,2 0-1,1 0 1,0 1-1,0-1 1,-2 0-1,-1 0 1,-4 0-1,-3 0 1,-5-1-1,17 2 1,-7-1-1,-4 0 1,-1-1-1,3 1 1,5 1-61,-10-2 0,4 2 0,2-1 0,2 0 0,1 1 0,0-1 0,-2 1 0,-1-1 0,-4 0 0,-3 0-122,6 0 1,-4 0-1,-4 0 1,1 0-1,1 0 1,5 0-299,1 0 0,5 1 0,2 0 1,2-1-1,-1 1 0,-2 0 1,-3-1-1,-6 0 472,3 0 0,-6-1 1,-2 0-1,0 0 1,2 1-1,10 0 1,3 0-1,1 0 1,-4 0-1,-4 0 1,5-1-1,0 1 0,0-1 1</inkml:trace>
  <inkml:trace contextRef="#ctx0" brushRef="#br0" timeOffset="60632">2438 4970 24089,'-44'0'1439,"4"0"-1439,-2 0 90,12-11-1283,1 8 1218,8-9-904,-7 1 525,7-4-764,-12-18-412,16 8-410,-4-21-264,13 19 694,1-12-193,7 4 1160,0 9-421,26-9 1919,4 18 1067,29 0 474,-17 12-52,0 2-134,-7 23-1428,-6 10-727,-5 12-637,-13 5-1139,-11 16-556,-25-12 1550,-3 6 0,-5 0 305,5-27 0,-2-2 251,-3 6 0,-3 3 1,4-5 1037,-16 8-92,11-13 1,0-3 1442,-1-2 106,-1-2-479,19-12-433,42-23-839,-3-1-503,35-6 426,-10 10-502,-5 4 1,1 3-238,23 1-312,-3-4 0,0 3-96,-25 12 0,-1 2-936,27 0 0,-1 0 489,-26 0 1,-1 1 879,9 6 0,0-3 0,12-10 0,-3 12 1</inkml:trace>
  <inkml:trace contextRef="#ctx0" brushRef="#br0" timeOffset="61048">2512 3884 23369,'-44'0'277,"0"0"1,0-1 0,0 2 263,-1 7 0,-2 3-153,4-2 0,-2 0 0,1 3 86,-5 7 0,-2 4-179,-2 1 0,-4 2 1,6 1-99,6-1 1,2 5-281,4 4 1,-2 8-1,0 1 1,5-4 12,-2 7 0,4 4-84,5-4 0,-3 8 0,3 0 0,5-5-345,3 5 1,5 0-18,1 5 0,2 7 0,3-6-456,3-6 0,3-1 273,1-10 0,0 2 0,3-1-374,8 18 1,6-5-38,5-15 0,5-1 513,1 2 1,5 3 0,1-7 89,11-5 1,3-5 234,4 10 0,5-3 302,-10-15 0,4-4 0,-2-2 264,10 2 1,3-2-72,-9-6 1,7 0 0,1-1 0,-6-3 255,-4 0 0,-5-3 0,5-2 64,9-4 1,5-4 0,1-1 0,-7 0 232,-7 1 1,-4-2-1,1-2-69,13-6 1,2-4-1,-6-1 266,2-4 0,-4-3-277,-3-2 0,-3-3-323,-3-2 0,-3-5-375,-10 0 1,-3-4 0,-3-1-222,2-7 0,-6-4-83,-8 10 1,0-7-1,-3 0 1,-6 5-721,-11-15 1,-9 1 337,4 11 0,-3-5 1,-2 0-1,-3 8-293,-4 6 0,-4 6 0,-2-2 67,-4-10 0,-2-2 0,-6 5-189,-9 8 0,-5 4 0,0 4 504,10 6 1,1 3 0,-4 1 625,2 3 1,-5 0 0,0 2-1,3 3 1,-4 4 0,1 4-1,0 0 1,-2 2 0,0 0-1,0 0 1</inkml:trace>
  <inkml:trace contextRef="#ctx0" brushRef="#br0" timeOffset="63616">5065 4213 24718,'0'-9'-5486,"-13"2"5675,9 2-1887,-20 3 3161,21 23-2043,-18-1 1765,19 22-1829,-14-4-164,14 7 882,-8 4-300,10 7 145,-3 0-1600,3 4 885,0-1-1231,0-1 1207,0-17 0,0 0-778,0 20 841,0-14 1,0 0-337,0 2 1086,0 9 1,0-26-1,0-3 1</inkml:trace>
  <inkml:trace contextRef="#ctx0" brushRef="#br0" timeOffset="63731">4630 5045 22830,'-8'-32'-7707,"1"-1"5236,7-4 2003,27-5 1964,0-2-857,1 19 1,3 1 53,-2-1 1,1 0-342,5-1 1,1 0-567,3 0 0,1 0 1052,3 0 1,1 0-24,2 0 1,0 1-507,0 1 0,1 0 1,-1 1-1,0 1 0,-1 1 1,1-1-1</inkml:trace>
  <inkml:trace contextRef="#ctx0" brushRef="#br0" timeOffset="64469">5708 3925 22560,'-23'-1'1446,"9"18"-1548,6 26-2160,8 4 1315,-1-1 1,2 1-430,16 13 741,-15-3 0,0 2 209,6-23 1,0 2-148,-6 13 1,-3 8 0,0-7-183,1-9 1,0-1 290,0 7 1,0 5 0,0-8 133,0 15 315,0-18 1,0-4-378,0-3-20,0 1-11,0-25 453,0-24-51,0-20 137,8-1 1,3-3 210,1 4 0,1 0-5,-2-5 1,2 2 329,10 9 0,-1 1 854,-3-21-544,21 4 612,-12 9 169,-2 8-321,-1 12 325,9 5-199,-9 26-2105,15 20-672,-20 11 486,-7-18 0,0 1-1478,2 21 294,0 2-156,-2 2-500,0-1 114,0-4 1622,1-5 180,9 7 504,-5-20 18,19 2 579,-15-25 768,11-6 517,-8-25 376,1 0 178,-1-22-1436,-7 9 1,0-1 871,3-23-535,-4 4 1,-2 0-350,-4-9-1067,-6 15 0,0 1-927,-3 4 83,-2-2-817,0 46 888,0 24 172,18 36-447,-14-1 872,11-27 0,3 1-59,-5 0 1,0-1-809,20 18 984,-5-14 1,1-2 72,7-2 379,-3-14 1,1-5 593,5-5 899,25-23 668,-31-6 396,6-22-1522,-24 10 1,-3-2 338,4-21-776,-7 5 0,-2-1-609,-3-10-509,-3 16 0,-1 3-804,0 1-746,0-1-306,0 45 47,0 37 792,18 2-75,-5 0 1,2-1-396,23 1 1244,-16-13 0,0-2-731,14 6 1456,5-3 0,3-6 0,2-4 0</inkml:trace>
  <inkml:trace contextRef="#ctx0" brushRef="#br0" timeOffset="64667">7695 4548 24808,'-21'-22'-4945,"-5"11"5346,-18-4-58,1 14 897,11 15 451,1 14-1273,19 13-1485,-3 4-354,22-7 0,3 1 112,-10 11-367,30-3 1,8-3-470,-5-6 1960,4-16 0,3-3 0,9 0 1,1-4-1</inkml:trace>
  <inkml:trace contextRef="#ctx0" brushRef="#br0" timeOffset="64898">6787 4161 22920,'-3'-6'-8232,"1"0"5230,30-3 7056,-21 1-2840,52 1 161,-33 4-448,27 1-738,-14 2-2528,11 27 2454,-18-5 1,-2 30 0,-21-9 0</inkml:trace>
  <inkml:trace contextRef="#ctx0" brushRef="#br0" timeOffset="65011">6777 5461 23189,'-8'24'-3903,"0"-6"3523,8-5 1,-3-8 0,3-2 0</inkml:trace>
  <inkml:trace contextRef="#ctx0" brushRef="#br0" timeOffset="65499">8995 3679 26697,'-53'-23'-3085,"2"2"2203,8 7 953,-6 2 171,16 28 1280,6 1-732,16 27-1695,11 0 169,-1-3 0,2 2 195,9-9 1,2 1 105,-3 7 0,0 5 1,1-4-321,3-5 0,1 1 143,2 4 1,1 5 0,-1-5-937,-2-7 1,0 0 34,10 21 1,1-2 391,0 0 797,-10-23 1,-3-1-1178,-10 6 583,8-16 789,-10-21 815,-18-30-418,14-16-72,-5 8 1,0 0-51,9-12 289,12 10 1,1 1 1085,-7 0-902,40-5 1713,-17 31 73,10 4 59,1 28-1402,-12-15 647,2 46-2371,12-4 247,-26-17 0,0 3-77,10 11 0,0 0-2402,5 9 1249,-12-19 0,0-2-1611,9 10 1317,1-8-382,2-5 2609,3-10 0,0-8 1,0-5-1</inkml:trace>
  <inkml:trace contextRef="#ctx0" brushRef="#br0" timeOffset="65665">9823 4313 25438,'1'-23'-4817,"0"3"2776,-1 33 878,0 13 555,0 21 142,0 1-1125,16 9-344,-1-14-531,1-8 1,-1-1 2314,0 2 1,11 6 0,-11-19 0</inkml:trace>
  <inkml:trace contextRef="#ctx0" brushRef="#br0" timeOffset="65814">9850 3911 25078,'-11'-11'-6689,"8"2"7507,-8 5 0,30 2 1,4 1-1</inkml:trace>
  <inkml:trace contextRef="#ctx0" brushRef="#br0" timeOffset="66114">10383 4668 24539,'11'0'90,"-1"-20"-1943,3 1 1426,4-21-168,2 2 502,5-3 196,-1-7-20,-7 12 1,-1 0-817,6-20 352,-6 8 1,-2 1 88,-3-5 52,-5 9 0,-1 2-365,-3 0-255,-1-7-152,-16 25-202,12 7-25,-13 5 1145,4 6 323,10 20-127,-11 17 511,14 11-964,0-5 1,0 1-9,0 15 151,-1-17 1,2 1-351,10-1 0,5-3-1631,20 19 619,-4-14 0,3-3 1568,19-2 0,-1 4 1,-16-21-1</inkml:trace>
  <inkml:trace contextRef="#ctx0" brushRef="#br0" timeOffset="66415">11027 4294 25168,'-14'-15'-6239,"10"27"5602,9 19-1467,0 13 1113,27-2 186,-29-10 404,27-3 238,-25-1-1923,39 0 2546,-27-13-918,29 4 1596,-23-17 638,5 3-437,-9-30 352,1 5 90,-1-25-141,1 10-741,-1-3 91,1 0-770,3-8-793,-6 15 433,4-5-53,-12 26 42,1 2 1121,-2 8-566,-1 20-2749,4 6 193,-4 13-1329,3 16 983,-7-19 2221,0 27 0,-3-28 0,0 11 0</inkml:trace>
  <inkml:trace contextRef="#ctx0" brushRef="#br0" timeOffset="66603">10550 3673 25168,'-13'-56'-3660,"8"19"0,2 0 1626,-1-17 1747,11 15 1,5 3 805,18 1 410,-4-1-771,30 25 484,-33 5-1402,28 5 881,-3 44 0,-12-8 1,-14 1-1,0 1 0</inkml:trace>
  <inkml:trace contextRef="#ctx0" brushRef="#br0" timeOffset="66735">10505 5254 23999,'-12'6'347,"3"-2"1,3-4-1</inkml:trace>
  <inkml:trace contextRef="#ctx0" brushRef="#br0" timeOffset="67248">12868 4074 26158,'-46'-23'-3648,"-7"-1"2659,15 9 727,-9 4 525,23 7 185,-7 44-165,17-14-570,3 24 0,9 4-1494,21-2 896,-3 1 0,6-2 250,2-27 1,3-3 265,1 7 1,1-3-836,17-2 451,2-10 437,-1-7 1042,-1-6 694,-2-18 1520,-3-1-1799,-18-7 0,-2-5 33,8-13-321,-15 3 0,-3-1-525,-5-9-708,-6-15-779,0 25-437,0 6-798,-21 5 267,15 8 478,-30 10 1711,32 28 19,-22 31 589,23 13-761,-3-21 1,0 1-142,5-5 1,2-1-183,-1 4 0,0 0-43,0 0 0,0 2-662,0 14 0,0 1 940,-1-14 1,2 0-1,6 10 1,5-1 0,-1-18-1,1 0 1</inkml:trace>
  <inkml:trace contextRef="#ctx0" brushRef="#br0" timeOffset="67698">13462 4478 25708,'14'-27'-2535,"2"0"1879,11-13 768,-2 8-3,12-9 227,8-3 31,-10 10-171,-5 6 0,0 0-215,3-6 470,-8 6 0,0-1 142,-1-4-253,4-11-99,-16 17-725,-4 0-507,-4 4-344,-2-2-125,-2 10-22,0 1 103,0 30 235,0 14 40,0 14 279,0 7-20,0-7 227,0 2 141,0 2 118,0-4-271,18 15-329,5-21-299,19 12 890,-9-34 1088,-1-2 91,-9-14 786,-2 0-1,-2-26 34,3-11 650,-7-16-1027,-5 18 1,-2 0-246,-1-8-1166,-1-23-556,-4 36-684,-2-7-339,0 44-432,0 36 398,0 7 1115,-1-14 1,2 2-888,9-2 0,0-1-483,-5 20 1882,13-21 0,-2 0 0,-12 8 1,10-4-1</inkml:trace>
  <inkml:trace contextRef="#ctx0" brushRef="#br0" timeOffset="68015">14493 4215 26517,'7'-14'-2815,"8"-4"3051,-4 16 1146,19-7-236,-5 7-810,25-5-111,-12 3 2,12-2 92,-9 3 398,-1-2-210,1-2-719,8-4-121,-15-1 681,5-14-295,-27 5-667,-2-20-666,-35 16-450,19-9-551,-48 14 1258,32 3-606,-26 5 464,2 4 514,13 5 973,-10 18 1557,29 12-1006,0 11 190,14 7-1962,0-5 137,0 2-451,9-9 1,5-1-1908,21 17 1148,-3-8 0,4-3 1653,-7-17 1,1-2-1,2 6 1,-1-1 0,16 3-1</inkml:trace>
  <inkml:trace contextRef="#ctx0" brushRef="#br0" timeOffset="68298">15305 4129 25978,'-22'-17'-4664,"4"6"3377,18 20-238,0 15 466,16 14-453,-13 6 898,13-6-316,-2 1-1246,-10 2 1666,10-3-661,-14-2 1171,9-5-400,-6-4 1210,6-7-1336,-9-5 877,0-23 49,0-22-501,0-12 247,0-15-686,21 6 441,-10 11 1,1-1 40,-1 10 1,3 0-231,13-19 1,0 1 526,-5 0 0,3 19 0,2 3 0,3-5 0</inkml:trace>
  <inkml:trace contextRef="#ctx0" brushRef="#br0" timeOffset="68748">15868 4067 25168,'-13'9'2344,"10"15"-6369,-11 5 3094,14 10-1298,0 7 712,15-8-464,-11 3 788,25-1-837,-26-1-283,33-4 1596,-1 7-518,9-16 1420,-9-10 0,0-4 644,7-3 1068,14-5-252,-20-4 206,-5-24 149,-2 4-140,-7-24-471,-5 6-667,-6-4 102,-6-24-1406,-3 15-143,-12 12 1,-1 0-1419,6 1 59,-16-3-334,4 27 1785,3 7 643,-6 35 634,10-2-505,8 16 1,4 4 18,-3-14 1,2 3-34,2 13 0,2 10 0,0 3 0,-1-9 0,-2 4 1,1 0-63,5-7 1,3 5 0,0 0 0,-3-8-302,-7-2 0,3-3-431,22 13 1,2 0-299,-19-16 0,1 1 663,16 15-1,0-3-229,-12-3-434,8 8-569,-20-37 315,-18-4-377,-31-12 1910,-13-24 0,19 18 0,-1 1 1,7-8-1,-1-1 0</inkml:trace>
  <inkml:trace contextRef="#ctx0" brushRef="#br0" timeOffset="69382">18035 3469 25978,'-14'-21'-7486,"1"3"5077,0 4 1758,3 3 523,-3 3 527,6 2-296,-2 47 139,4-10-947,2 17 1,1 4 1136,0 10-280,0-5 0,1 1-142,1-24 0,0 0 63,-1 30 1,1-3-557,0-5 315,0-12 1,0-3-242,0-15-1578,0 1 1897,0-42-60,0-32 28,28-5 553,-10 9 0,3 2 509,33 3 8,-26 14 0,-1 4 784,11 7 625,1 4-263,-5 9-407,-4 0 269,-3 20-2129,-7-15-144,-9 25 1,-4 5-1706,5-7 918,-7 13 0,-3 2-1264,2 0 1262,-14-7 1,-7-3-392,-20 3 872,11-13 0,-1-3 757,-28 2 884,13-10-426,-1 1 0,3-12 0,0 4 0</inkml:trace>
  <inkml:trace contextRef="#ctx0" brushRef="#br0" timeOffset="69865">18542 3907 23819,'52'24'-2903,"-1"14"2224,-18-27 0,-1-1 875,16 12-365,-11-5 1,-1-2 78,4 2 94,-9-5 1,0 0-58,1 3-747,28-9 1529,-32-6 131,15-17 441,-30-5-1015,-3-20-500,-7 9-315,-3 0-229,-25 12 143,19 1-1334,-42 3 1282,15 0-950,-12 9 1825,-7 2 663,18 28 944,9 6-293,11 26-1211,14-10-96,19 1-2912,13-2 1323,11-12 501,-9-9 1,1-1-202,9-2 449,-4-10 0,0-2 457,4-2 1053,10-5 891,-21 0 778,-9-21-104,-2 15 198,-9-33-2119,-5 15 740,-5-18-1914,-3 5-462,-17 4-1001,12 12 19,-26 9 1192,28 4-2637,-11 25 2848,14 14-829,0 4-544,20 17 1931,-4-27 0,6 6 0,-11-11 0</inkml:trace>
  <inkml:trace contextRef="#ctx0" brushRef="#br0" timeOffset="70353">19125 3754 23729,'-45'-14'-1013,"-2"1"637,1 3 482,12 5 0,-1 1 136,-16 0 17,-14 1-13,27 3-57,4 17 486,5-13 285,2 48-1084,13-27-142,5 10 0,6 4-893,24 2 82,-5-4 0,4-2-1085,28 5 1520,-21-16 0,3-1-401,5-4 0,0-3-156,20 6 1124,-8-10 1,-1-2 375,4-4 857,11-3 955,-27-3-217,-5-21-164,-8 16 56,-5-50-1924,-9 33 727,-3-44-1217,-4 34-569,-16-20-875,13 27 82,-26-3 194,25 12-600,-9 30 2846,35 8-2480,4 33 208,14-10 712,-4 0 259,-4-16 1000,-1-2 0,2-4 0,0-2 0</inkml:trace>
  <inkml:trace contextRef="#ctx0" brushRef="#br0" timeOffset="70698">19612 3825 24718,'0'9'-5126,"0"10"2998,0 16 1063,0 4 427,0-8 212,16 20-578,2-14 265,2 12-1853,9-10 2277,-14-12-854,11 4 931,-9-20 794,-7-21 877,1-36-279,-5 0-406,4 5 0,0 1 646,2-2-750,0 9 0,1 0 559,1 1-97,6-3-633,-6 23-213,1 6 1503,13 6-794,-10 26-2943,19 12 687,-20 13-395,1-15 0,2-1-646,6 9 2097,-7-16 1,1-1 0,14 7-1,2-4 1</inkml:trace>
  <inkml:trace contextRef="#ctx0" brushRef="#br0" timeOffset="71031">20542 3933 25348,'-30'-18'-4124,"-11"8"4134,19-3-926,-17 11 1814,6-4-677,13 26 267,10 4-1214,10 23-1050,28-13 1019,-21-1 169,25-22 0,3-2 1224,-10 13-1024,13-15 1,2-3 1182,-6 7-83,18-29 1583,-31-7-840,-6-20-784,-7 3-255,-8 9-1541,-17 16 460,13 47-565,-24-3 993,20 15 1,4 3-2298,-11 7 1933,5-15 1,1 1-157,3-2 0,1 0-579,-6 18 126,0-14 1,0-3 1440,1 1 0,-16 1 0,6-19 1</inkml:trace>
  <inkml:trace contextRef="#ctx0" brushRef="#br0" timeOffset="71235">18882 3024 22290,'-10'39'-4419,"3"-1"2124,5 21 407,25-15 1668,-8-7 0,5-2 0,27 4 0,-21-14 0,0 0 1</inkml:trace>
  <inkml:trace contextRef="#ctx0" brushRef="#br0" timeOffset="71387">19238 3017 24898,'30'-11'2895,"1"1"-2289,32 4-1957,-1 2 619,-26 4 1,0-1-150,4 1 0,2 0 787,2-1 1,1 2-1,3 9 1,-1 3-1,2 1 1,0 0-1</inkml:trace>
  <inkml:trace contextRef="#ctx0" brushRef="#br0" timeOffset="71928">21572 4127 23639,'-6'11'-1932,"2"6"-144,30-15 3019,14-9 290,17 3-639,-26-14 0,-1-3-135,22-1-104,-25 1 0,-1-3-400,27-14 925,-3-4 396,-3-2-1215,-19 13 0,-1-2-470,9-16 193,-15 9 1,-4 0-596,-2-4-643,-7-8 95,-4 22-231,-4 7-117,0 6 254,-23 9 1014,-2 27 1080,-2 3 309,8 24-1103,13-12 1,1 0-784,2 22 415,-3-18 1,1 3 445,11 12 1,6 0-1,0-20 1,3-1 0,8 18-1,-1 1 1</inkml:trace>
  <inkml:trace contextRef="#ctx0" brushRef="#br0" timeOffset="72249">22418 4284 24808,'22'-28'-1205,"-2"11"1787,28-24-153,-10 19-148,0-10 0,2-2-318,12-7 142,-7 4 1,0-2-146,-19 15 0,0 0 28,7-9 1,0 0 124,6-17-586,-2-3-36,-9-4-75,-12 11 0,-3-2 73,-5 11 0,-2-2 184,-1-5 0,-1-4 0,-1 4-270,-1 2 0,-4 1-263,-8-11 1,0 2-963,4-15 351,-32 12 26,33 7 467,-29 8 479,15 18 386,-18 28 2029,19 17-1333,3 15 1,2 5-140,6-11 1,2 1-217,-3 14 0,1 5-579,1 8 0,3-1 86,1-14 1,4 2-358,3 2 1,3 6 0,-1-6 129,-6-6 0,3-2 133,16 13 1,1-2 0,-18-20-1,0-1 1,7 0 0,1-1 0</inkml:trace>
  <inkml:trace contextRef="#ctx0" brushRef="#br0" timeOffset="72620">23315 4153 24179,'13'-19'-1633,"0"-10"134,1 18 2491,1-12-1374,3 4 685,3 3 178,1-1-220,18-3 106,-8 5 501,11-4 440,-1 4-857,-13 3 735,11-6-445,-23 9-431,-2-8-686,-10 8-924,-4-3-605,-1 5-357,-24 1 1227,18 1-850,-38 3 1105,14 1 364,-21 17 1132,10-13 312,5 29 479,15-10 3,10 9-1924,2 1 689,9-9-1846,0-1 16,45 5-79,-17-8 1192,15-7 1,3-4 26,1-1 235,18-4 994,-5-19 750,-18 12-47,14-32 253,-39 6-2029,0-26-393,-17 8-781,-7 15 1,-6 2 1186,-24-7 1,14 13 0,-2 2 0,-31-7 0</inkml:trace>
  <inkml:trace contextRef="#ctx0" brushRef="#br0" timeOffset="73182">24382 3663 25978,'0'44'-6386,"0"-6"4258,0 4 1063,0-7 517,0 2 32,0-1 482,14-1-513,6 7-1565,-1-15 2015,30 4 572,-30-19 5,30-4 832,-18-5 50,2-18 844,3 11-955,-11-19 0,0-3 143,14 6-1641,-9-10 0,-2-2-730,2 0 1167,5-13 0,-16 15 0,-2-1 1</inkml:trace>
  <inkml:trace contextRef="#ctx0" brushRef="#br0" timeOffset="73641">24823 3648 23279,'0'-13'-5396,"-18"0"4745,13 0-1674,-13 0 2892,1-6-941,-1 4 377,-13-6 177,14 10-1279,-5-1 1656,20 8-1535,-13 0 2723,14 1-2670,8 3 963,-4 9 1,10-6-1,-13 8 1</inkml:trace>
  <inkml:trace contextRef="#ctx0" brushRef="#br0" timeOffset="73966">24713 3558 22290,'-18'-5'-2092,"-2"4"2556,-2-9-1655,-3 6 1308,-5-4-330,-1 4 491,-5 1-59,-1 3-350,-2-1-187,-15 1-460,14 0 1132,-7 17 0,22-12 0,4 12 1</inkml:trace>
  <inkml:trace contextRef="#ctx0" brushRef="#br0" timeOffset="74233">25010 3676 23549,'-16'20'22,"4"10"-1761,12 14-620,-9 6 1617,7-6-198,-7 5 468,3 4 142,4 3-391,-4-12 0,-1 0 182,4-9 1,1 0-421,-5 27 0,-1 0 447,4-25 1,0-1 485,-3 25 1,0-1 0,2 7-1,1-26 1,1 0 0</inkml:trace>
  <inkml:trace contextRef="#ctx0" brushRef="#br0" timeOffset="74867">25623 4028 24269,'22'-20'-1,"-17"-18"-3522,37 18 5735,-36-21-2735,14 16 0,3-1 772,2-14-189,-2 5 1,1-1 346,7-5-237,-14 8 1,-3 0-915,-4-2 922,5-8-1793,-14 22 1023,5 4-303,-6 6-206,0 5-47,0 21 20,0 15 366,-16 29 814,12-3-698,-11 5 1020,15-17-1126,0-2 572,0-4 1,0-6-91,24-3-198,-18-6-1091,37-5 2123,-14-8-361,17-5 1250,-5-21 786,-5 12-62,-3-44-559,-11 28 1131,9-36-1069,-17 30-1600,2-8-173,-9 22-187,1-5-1158,-4 16 1922,1-5-393,2 25-2827,1-14 542,9 47-464,-1-31 2409,-1 9 0,1 2 1,6 0-1,8 9 1</inkml:trace>
  <inkml:trace contextRef="#ctx0" brushRef="#br0" timeOffset="75149">26625 3992 25168,'9'-10'-149,"3"7"1551,3-16-2006,10 5 1289,-3-6-657,18-12 139,-16 9-418,8-7 328,-13 9-109,-3-1-945,-2 0 757,-4-12-1306,-4 9 373,-20-17-1325,10 19 521,-35-7 586,9 16 802,-21 2 518,7 24 990,18 16-30,12 8-1087,14 28 373,0-20-665,8-4 1,7-1-1151,19 6 340,4-5 0,5-3-305,16-5 1329,-22-12 0,-1-3 0,1-6 0,1-5 0</inkml:trace>
  <inkml:trace contextRef="#ctx0" brushRef="#br0" timeOffset="75466">27158 3877 24808,'1'-29'-5110,"-1"-7"3034,1 8 1168,-1 3 225,0 35 317,0 13-49,0 17 260,16 12-2119,-12-18 1719,26 7 200,-27-15-223,20-7 450,-11 0-489,6-11 1345,-1-1 92,6-24 1595,-6 12-1387,2-20 0,1-5 740,6 6-788,-9-4 0,1-2-165,7-3 818,-2 2-1127,-3 4 193,4 4-944,-9 4-177,7 9 1473,-12 19-2251,10 19-323,-7 11-940,6 6-629,11 9 728,-4-13 736,1-10 0,2-2-335,11 0 1739,-3-14 0,2-5 1,10-2-1,17-8 0</inkml:trace>
  <inkml:trace contextRef="#ctx0" brushRef="#br0" timeOffset="75781">28278 3403 26787,'1'-53'-5439,"1"5"3335,-2 9 996,1 2 580,-1 16 65,0 23 131,0 14 174,0 24-1438,0 2 1471,17 5-465,-7-6 1,-1 2 201,1-10 1,1 1-254,3 23 0,0 0-79,2 7-64,-4-17 0,0-2-705,3 0 139,-9 3 454,-6-25 937,0-7 94,-24-9 2912,-13-3-139,-12-20-1598,11 3 0,2-3 604,-8-23-1003,8 9 0,4-2-471,9-9-508,1 0 1,8 0-477,29 2-1344,14-15-235,22 36 869,-1 12 1,3 4 1327,-15-3 0,0 4 0,15 11 0,0 5 0,-13 0 0,0 1 0</inkml:trace>
  <inkml:trace contextRef="#ctx0" brushRef="#br0" timeOffset="75899">29438 4245 27057,'5'20'-9831,"-1"-2"8846,-2-3 1,-1-7 0,-1-2 0</inkml:trace>
  <inkml:trace contextRef="#ctx0" brushRef="#br0" timeOffset="141742">3267 8171 23819,'0'-9'-4047,"0"2"2368,0-2 885,0-1 245,0 2 214,0-1 120,0 3-13,0 0-1368,0 2 1326,0 2-180,0 16 181,0 10-181,0 10 270,0 5-360,0-4 1,0 3-181,0 4-179,0 0-990,0 17 1976,0-16 0,-15 9 0,-4-21 0</inkml:trace>
  <inkml:trace contextRef="#ctx0" brushRef="#br0" timeOffset="141909">2953 8450 22740,'-1'-17'-6360,"1"4"3994,20 6 5999,-14 1-3712,34 5 481,-7-2-343,9 3-381,7 0 214,-11 0 0,3 16 1,0 5-1</inkml:trace>
  <inkml:trace contextRef="#ctx0" brushRef="#br0" timeOffset="142142">3595 8482 23639,'0'-17'-5936,"16"6"9055,2 6-1110,18 5-1740,-18 20-2269,12-15 2077,-26 31-1498,20-22 251,-22 17 578,7 9-2307,-9-6-1440,-23 28 4291,-13-22 0,13-13 1,-2-1-1,-28 11 0</inkml:trace>
  <inkml:trace contextRef="#ctx0" brushRef="#br0" timeOffset="143595">4802 7547 23369,'0'-6'-5576,"-16"1"6139,12 17-1100,-11 13 1104,15 11-1715,0 7 328,0 0 115,0 5-712,0 6 1335,-1-12 0,2 1-723,4-10 1,0 0 72,-4 23 1,1 0-1045,8 6 1764,-9-11 0,-2-1 0,1 3 0,0-20 0,0 1 0</inkml:trace>
  <inkml:trace contextRef="#ctx0" brushRef="#br0" timeOffset="143910">4628 8081 21930,'0'-18'-6295,"0"0"4076,26 2 5158,-20 0-3218,46 1 1962,-28 2-959,7 5 0,4 1 13,8-1-533,-6 3 0,0 1 1586,4 2-1044,-6 8 0,-1 4-1678,2 12 776,10-2-1187,-11 31-1292,-11-31 990,4 37-865,-18-32 114,-1 10 1168,-8-18 542,-1 2 232,-17-14 1785,0 0 428,-3-25-2263,8-8-597,12-31 1167,0 10 158,19-8 1,-14 17 0,14-2 0</inkml:trace>
  <inkml:trace contextRef="#ctx0" brushRef="#br0" timeOffset="144610">5583 7957 22200,'1'34'-6377,"0"-2"4068,0 2 1203,0 7 472,-1-10 348,3 15-125,0-21-60,5 6-1590,-1-16 1361,5-2 361,0-4 512,3-4 473,0-3 464,4-2 341,10-23 690,-5 18-980,-4-24 0,-2-5 568,4 8 117,3-33-1266,-11 24-550,-4 1-403,-4 4-632,-2 3-460,-2 4-144,0 6 792,-2 2-545,0 24 572,0 7 60,15 28-488,-11-7 687,12 2-862,1-2 180,4-11 168,30 4 1327,-16-20 615,19-4 473,-27-24 1771,14-10-654,-20-7-277,2-3-10,-12 10-1102,-4 1-1060,0 2-623,-5 0-551,-1 34-1129,-1 6 256,0 22 1074,17 0-930,4-1 371,12-9 925,16 4 458,-13-14 686,14-7 901,-14-4-156,1-6 277,-2-18 1253,-2 14-439,-7-40-1189,-2 22 453,-7-42-1420,-6 23-278,-6 5 0,-2 1-1049,-3-3-665,0-13-393,-14 28-79,10 21 1966,-11 32-383,15 16 281,8-2 1,3 1-503,8 18 516,-1-5 0,0 2-6,-8-24 0,-1-1 107,5 11 1,-2 1 300,-10-5 1,-1-2-973,20 20 202,-19-16 0,-2-3 672,8-1-1431,-27 10 1957,14-31 183,-35-3 0,11-12 0,-23-4 0</inkml:trace>
  <inkml:trace contextRef="#ctx0" brushRef="#br0" timeOffset="144965">7637 7698 24179,'-17'-11'-4213,"12"2"-32,-32 4 6018,9 3-633,-24 20 759,9-13-1251,17 22 1,4 5-730,5-6-828,2 10 0,3 4 356,10-1 588,7-1 0,7-3 0,26-1 0,-5-10 0,0 0 0</inkml:trace>
  <inkml:trace contextRef="#ctx0" brushRef="#br0" timeOffset="145293">7943 7824 24898,'0'-20'-6385,"-15"7"4935,11 22 1852,-24-5 1453,26 29-2819,-10-17 1219,12 16-1549,0-6-662,0 0 1596,0-1-254,20-3-485,-15-2-1532,32-4 3269,-13-8-933,19-2 1730,-8-6 791,-3-23 78,-9-9-513,-11-11-754,7 0 904,-17 15-2446,6 2 17,-5 3-605,-3 2-796,3 26-1469,-3 24 1297,17 12 760,-8-5 0,1 0-1105,10 3 2312,14 12 1,-17-22 0,18-2-1</inkml:trace>
  <inkml:trace contextRef="#ctx0" brushRef="#br0" timeOffset="145644">8600 7855 24629,'0'-25'-6296,"0"4"4257,0 1 1065,16 81-569,-12-32 1179,10 27 0,2 4-450,1-10 590,-5-8 1,0-2-2041,4 4 1781,-2 7-134,-13-24 511,5-6-643,-6-7 785,-16-22 1135,12-20-1220,-11-5 1,-1-3-46,12-29 275,-4 24 1,1 1 95,7-24-81,0-2 523,0 3-534,11 21 0,4 2-137,14-13 788,-4 17 1,2 5 1261,13 12 384,5 2 176,-20 17-1061,5 23-1653,-12 10-1206,-1 14-119,-12-14 1,-1 0-982,4 9 1982,-8 13 0,0-18 0,0-2 0</inkml:trace>
  <inkml:trace contextRef="#ctx0" brushRef="#br0" timeOffset="145828">7762 7319 23549,'0'-30'-6295,"18"9"7934,8-9-810,-2 17 484,24 0-692,-28 10-769,24 1-869,-15 2 647,-1 26 1,-5-3 0,-2 23 0</inkml:trace>
  <inkml:trace contextRef="#ctx0" brushRef="#br0" timeOffset="145958">8008 8382 25078,'0'15'-1709,"0"-3"0,0-7 1,0-2-1</inkml:trace>
  <inkml:trace contextRef="#ctx0" brushRef="#br0" timeOffset="146444">9958 7699 24898,'23'-21'-157,"17"15"914,-35-44-3670,48 25 4461,-29-27-1832,8 18 1,2 1 436,5-20-252,-10 5 0,-1-1-498,0-10 214,-10 10 1,-3-1-829,-4-9 1265,-6 23 1,-2 1-2003,-3-10 816,0 7-522,0 6 494,-19 4-146,-5 14 1082,0 22 1894,-7 14-158,28 23-1481,-17 4 756,17 8-708,-2-24 0,1 1-5,3 2 1,2 0 69,-1 2 1,0 0-417,-1-1 1,2 1-1449,8 14 1,1-1 358,-8-14 0,1 0 281,14 22 1,6-3-1338,7 2 2346,-10-23 0,2-2 0,23 6 0,-10-5 0</inkml:trace>
  <inkml:trace contextRef="#ctx0" brushRef="#br0" timeOffset="146778">10772 7593 25438,'-19'-15'-5370,"15"-5"1740,-28 18 5758,29 16-2654,-9 11 561,12 15-1463,0-4 469,0-8-997,0-1 1275,21-3 718,-15-1-2508,35-5 2631,-15 0-670,10-10 1557,-1-1 256,-7-7 474,-6-21 1432,7-4-594,-13-21-1617,-1 4-902,-9 9-228,-4 29-22,-2 18-1239,18 30-2366,-14 9 1286,32-7-910,-15 5 3218,0-25 0,13-4 0,-13-15 1</inkml:trace>
  <inkml:trace contextRef="#ctx0" brushRef="#br0" timeOffset="147061">11352 7611 23549,'2'-10'-4241,"1"2"3275,2 8 2470,1 21-3984,2-16 2109,3 45-941,-1-31 242,7 37-1089,-8-27 946,3 6-440,-1-13-800,-3-2 1843,2-9 189,-3-2 624,0-9 1918,-1-14-791,1 10 1456,-1-29-1569,3 29 1693,0-37-1670,2 36 1204,-1-34-1684,-1 24-1343,3-5 905,-5 10-1253,6 10 2136,-5 20-4228,3-15 2534,-3 36-2936,-3-24 1317,2 20 1769,-2-10 1,0 0-1,-1-1 1</inkml:trace>
  <inkml:trace contextRef="#ctx0" brushRef="#br0" timeOffset="147278">10773 7251 24718,'-3'-15'-8369,"0"2"5879,3 5 1945,0 1 271,26 3 2613,5 2-1422,33 0-414,-18 2-1132,3 18 1063,-16-14 241,-1 28-565,0-29 1,-2 27-1,0-12 1</inkml:trace>
  <inkml:trace contextRef="#ctx0" brushRef="#br0" timeOffset="147428">11337 7142 24269,'11'-15'-944,"2"1"974,6 6 1641,2-4-1021,6 8-952,2-3-106,6 4-1529,24 3 1859,-12 15 0,19-11 0,-20 12 1</inkml:trace>
  <inkml:trace contextRef="#ctx0" brushRef="#br0" timeOffset="147848">12682 7614 25708,'-20'-37'-7721,"-1"2"5096,-2 6 1925,-11 12 1610,29 1-1904,-31 13 2553,15-5-1043,-15 26 50,11 11 1253,11 9-1038,9 21-742,21-24-1459,10 23 1198,-4-29-1556,28-3 1353,-25-11-1532,23-13 2022,-11 5 372,14-23 1566,-12-16-862,-8 2 0,-3-3-232,-13 3 0,-2-1-436,4-4 1,-2 0-350,-1-21 48,-4-5-916,-5-2 196,-1-4-234,-4 34 1,0-1-316,0-30 507,0 23 1,0 0-329,0-14 433,-8 19 0,-1 4-414,5 9 208,-13 27 1036,14 26 1,6 10-636,-4-6 1,2 2-117,5 7 0,2 5 0,-2-4 38,-4-6 0,1-1-607,16 26 1,-1-1 543,-16-27 1,0-1 173,12 9 1,0-2-911,-12 7 819,16-5 0,-16-8 0,5-3 1</inkml:trace>
  <inkml:trace contextRef="#ctx0" brushRef="#br0" timeOffset="147995">12548 7343 23819,'0'-39'-6475,"0"5"4166,0 2 1065,18 6 1676,21 2 1033,11 11-1331,-4 7 1,1 2-90,17 4 1,-19 10 0,-1 4 0,-11 1 0,0 0 0</inkml:trace>
  <inkml:trace contextRef="#ctx0" brushRef="#br0" timeOffset="148347">13503 7481 24179,'-43'-14'-2113,"-3"11"2533,6-12-1249,3 15 1495,17 21-575,8 5-767,12 12-682,23-3-961,-17-9 645,40-2 278,-13-2 739,10 0-537,0-11 493,-16 0 531,-1-11 1586,-1 0 543,4-14 707,-10 10-1014,2-46-884,-11 28-518,-6-13 1,-3-2-1327,3 7 567,-4-15-998,0 50-89,0 9-824,0 18-270,22 15 961,5-18 1218,-2-6 1,2-2 157,13 1 512,13 4 1,-23-18 0,9-2 0</inkml:trace>
  <inkml:trace contextRef="#ctx0" brushRef="#br0" timeOffset="148629">14052 7522 23819,'1'-27'-6115,"-1"28"5236,0 12-566,0 28 399,20-19 260,-15 15-100,32-32 1894,-32 24-3067,30-26 3335,-13 9-1157,10-12 1477,-6 0 361,-4-15 684,-5-11-518,-1-6-2060,-9-4 618,-4 11-1976,-2-4 413,0 7-1670,0 22 2429,-1 16-3576,15 31 3232,-11-8 0,23 3 0,-11-11 1</inkml:trace>
  <inkml:trace contextRef="#ctx0" brushRef="#br0" timeOffset="148865">13410 7086 24539,'-9'-22'-9103,"3"2"6391,3 2 1903,3-1 798,29 8 3185,9 1-1295,17 8-854,-1 2-1115,-11 16 1270,-1-11 243,1 29-1539,-1-30 793,-2 34-3706,-1-23 2630,4 27 0,-11-27 1,3 4-1</inkml:trace>
  <inkml:trace contextRef="#ctx0" brushRef="#br0" timeOffset="149012">13858 6961 24898,'0'-20'-6025,"0"-4"3896,28 9 4776,10 2-1293,15 8-2284,-16 13 1,0 1 832,11-5 1,-16 14 0,0 4 0,13 7 0</inkml:trace>
  <inkml:trace contextRef="#ctx0" brushRef="#br0" timeOffset="149351">15292 6935 25978,'-1'-19'-6051,"0"7"4075,1 2 1060,0 32 366,17-3 169,-13 23-192,24 15-549,-26-11-384,3-1 0,1 1 285,1 9 519,-6-19 1,0 2 681,6 27 1,-7-16 0,0 11 0</inkml:trace>
  <inkml:trace contextRef="#ctx0" brushRef="#br0" timeOffset="149663">15108 7349 26338,'0'-22'-6386,"0"2"3988,31 1 5125,-4 1-1682,32 1-212,-8 1-875,-7 5 1,2 1 114,-9 3 1,0 0-425,27-1 0,0 1 1018,-26 4 0,0 1-233,22 0 1,-2 1-1277,5 0 653,-24 1 0,-2 0-172,5 0 709,-6 0-30,-10 0 294,-4 0 1179,-11 10-3137,-20-8 1817,6 18-1790,-15-8 1650,2 7-514,12 0-1000,-12 7 763,16-4-1806,0 19 1354,0-15-1866,0 6 1639,17-10-1895,-13-2 95,13-3 2821,1-1 1,-14-5-1,14 0 1</inkml:trace>
  <inkml:trace contextRef="#ctx0" brushRef="#br0" timeOffset="149781">15957 6862 24449,'0'-27'-1754,"0"0"0,0 15 0,0 3 0</inkml:trace>
  <inkml:trace contextRef="#ctx0" brushRef="#br0" timeOffset="150062">16513 7487 24988,'5'10'-8324,"-1"-2"5610,-2-5 1820,0-2 1648,3-1 1229,-1-18-1958,6-6 352,-1-11-1940,3-14 2352,-4 18 213,-2-22-511,-3 23-742,-3-9-1435,0 15 1138,-17 3-369,13 3-32,-13 4 717,4 7 310,9 27 111,-9 16 54,13 12-872,0 4-811,24 4-165,-18-13 1577,16-16 0,-1-1 0,-16 5 0,15-1 0</inkml:trace>
  <inkml:trace contextRef="#ctx0" brushRef="#br0" timeOffset="150379">16923 7319 23549,'0'41'-6385,"19"-8"2931,-15 1 2282,15-7 373,-6 8-240,-10-10 684,21 8 93,-10-23-930,18-23 3493,-7 8 702,5-45-1052,-8 28 332,-1-23-562,0 13-357,6-7 148,-10 12-755,8-2-1727,-16 20 567,4 3 1500,-7 6-1044,-2 23-1296,1-17-504,-2 57-345,0-38 599,-2 12 0,-1 1-1388,0-3 2512,0 11 1,0-22 0,0-1 0</inkml:trace>
  <inkml:trace contextRef="#ctx0" brushRef="#br0" timeOffset="150546">16518 6767 25528,'0'-35'-6386,"22"4"7377,5-1-421,15 12-795,14 4-332,-17 28 300,14-8 1,-14 44 0,0-7-1</inkml:trace>
  <inkml:trace contextRef="#ctx0" brushRef="#br0" timeOffset="150679">17768 7902 25888,'5'16'-2458,"-2"-3"0,-2-4 1,-1-2-1</inkml:trace>
  <inkml:trace contextRef="#ctx0" brushRef="#br0" timeOffset="151930">3035 10296 25798,'-10'-12'-6986,"8"1"3710,-14 3 3862,15 3-2237,-5 0 1979,4 4-415,1 15-588,-1 12-1648,22 9 1200,-15 5 59,31 13-596,-15-11 1670,0 14 0,9-20 0,-13-1 0</inkml:trace>
  <inkml:trace contextRef="#ctx0" brushRef="#br0" timeOffset="152048">2960 10614 23549,'-17'-34'-8738,"4"6"5498,13 0 2165,0 6 16,24-1 1595,17-5 1,15 5-1,-25 10 1,0 0-1</inkml:trace>
  <inkml:trace contextRef="#ctx0" brushRef="#br0" timeOffset="152262">3482 10437 23999,'-14'10'832,"11"2"-4000,-10-7 5107,30 5-3470,-13 0-1140,32 4 2422,-32 2-1103,35 5 384,-34 1-1186,32 19 1419,-33-8-2239,13 16 915,-17-11 1516,0 2 616,-34 2 0,4 2 0,-1-22 0,1 0 0</inkml:trace>
  <inkml:trace contextRef="#ctx0" brushRef="#br0" timeOffset="154013">4738 9557 25438,'0'-12'-5936,"0"1"3808,0 47 1064,0-9 699,0 5 1,0 4-421,0 15-149,0 7-14,0 8-255,0-32 0,0 1 843,0 0 1,0 1-755,0 12 1,0 1 1113,0-13 0,0 0 0,0 8 0,0-2 0,0 13 0</inkml:trace>
  <inkml:trace contextRef="#ctx0" brushRef="#br0" timeOffset="154164">4495 10152 23009,'0'-22'-6385,"0"2"4256,19 1 4108,-15 0-2656,41 1 2362,-21 0-1254,25 4-25,-6 2-658,2 3 706,2 2 1,2 4-1,-1 0 1</inkml:trace>
  <inkml:trace contextRef="#ctx0" brushRef="#br0" timeOffset="154298">5167 10150 22560,'2'13'-7706,"1"1"4772,3 3 1156,0-4 368,3 10 106,-3-7 1178,8 13 1,-6-11-1,3 6 1</inkml:trace>
  <inkml:trace contextRef="#ctx0" brushRef="#br0" timeOffset="154448">5145 9689 21570,'0'-6'-2189,"0"2"1,0 3 0</inkml:trace>
  <inkml:trace contextRef="#ctx0" brushRef="#br0" timeOffset="154947">5503 9998 22650,'4'23'-7273,"1"1"4761,0 1 1002,1-1 558,0-1 387,-1 1 206,2 10 130,-3-6-1692,1 14 2025,-2-19-381,0 10 360,0-16-120,0-1-552,0-8 9,0-4 575,6-19 1453,-1 11 1151,11-47-1398,-5 27-395,1-14 0,1-2 267,2 8 549,17-19 339,-19 40 421,13 2-1213,-11 9-1673,11 18 324,-13 10-1180,5 11 202,-6 14-357,-4-19-205,1 16-676,-6-24-606,-1 2 1080,-2-18 814,0-3 796,-1-24 1202,6-10 100,-1-11 176,9-21 9,-4 20 276,10-23-375,-9 32 443,4 2 374,-1 12-559,-2 14-24,10 10-588,-8 24-1326,-2-3 1,0 3-606,4 27 215,-6-26 0,0 0-1684,6 15-280,-1 0 2394,-1-4 0,-1-5 0,1-4 0</inkml:trace>
  <inkml:trace contextRef="#ctx0" brushRef="#br0" timeOffset="155148">5585 9404 24089,'0'-8'-6386,"21"3"9790,20 2-3328,-2 11 0,3 1-238,-3-8 0,1 2-373,1 11 1,3 6 0,-2-3-166,1-6 1,0 1 645,16 14 0,-1 2 0,-13-10 0,-2 0 0,2 1 0,0 0 1</inkml:trace>
  <inkml:trace contextRef="#ctx0" brushRef="#br0" timeOffset="155381">7175 9571 25798,'-27'-19'-4986,"6"1"3008,4 9 2019,13-2-2088,-12 25 3674,16 13-2364,0 16 275,0 17-1135,14-6 665,-10 8 598,3-29 0,0 0-302,-7 1 0,0 0 481,6 0 1,1 0-1699,-6 12 1,1 0 1227,10-14 1,0 0 554,-7 17 0,-1-3 0,8-2 1,-5 7-1</inkml:trace>
  <inkml:trace contextRef="#ctx0" brushRef="#br0" timeOffset="155565">7385 9822 25438,'0'-26'-5846,"0"5"3718,-17 7 1658,13 4-1308,-31 6 3308,30 18-1320,-29 15 1029,16 10-2166,4-5 0,0 1 951,-3 13-627,10-5 1,5 1-405,22 5 1020,-7-11 0,3-1 1,9-2-1,0 6 1</inkml:trace>
  <inkml:trace contextRef="#ctx0" brushRef="#br0" timeOffset="155735">7782 10009 26248,'4'-12'-3390,"1"9"5555,-3-8-4308,-1 4 1047,1 6 1728,-1-5-1463,1 6 1447,1 18-2941,4 8 479,-1 10-1905,11 17 2052,-6-20-375,7 12-1212,-3-19 3138,0-2 1,0-6 0,-1-1 0</inkml:trace>
  <inkml:trace contextRef="#ctx0" brushRef="#br0" timeOffset="155882">7805 9595 24179,'-9'-41'-8319,"7"4"6161,-14 11 20,15 6 994,-6 7-1151,7 7 2885,21 2 1,-16 3-1,16 1 1</inkml:trace>
  <inkml:trace contextRef="#ctx0" brushRef="#br0" timeOffset="156485">8110 10100 23459,'7'10'-6707,"2"-2"5088,1-4 2602,2-2 214,2-2-53,1-15-389,2 11 296,10-25-1090,-7 7 1710,15-16-272,-18 4-1481,9-8-130,-17 17-642,0-7-131,-8 11-813,-1 2 331,0 2 33,0 1-37,-17 6 1107,12 24-107,-13 14 1006,18 14-1091,0 3 327,0-10 229,0 0-630,17 17-243,8-17-43,-4-8 1,2-2 37,19-2 29,-4-4 1256,-6-8 373,-3-10 653,-1 3-50,8-23 1668,-13 14 262,10-48-1512,-20 33-290,1-37-1540,-10 31-691,-1-6-522,-1 11 90,-2 27-1084,17 7 663,-13 20 249,24 0 88,-25-5 470,22 8 165,-9-11-110,9 8 219,-3-23 1384,-4 1-703,-6-11 1560,-1-24-750,-4 18 1234,1-45-1137,3 14-6,-3-10-386,7-9-852,-6 29 255,7-6-820,-4 23 1691,3 3-625,-2 7 1048,1 15-1981,-1-11 758,9 44-1877,-5-26 446,-2 10 1,-1 2-1148,3 0-468,4 9-768,-8-17 3121,-3-4 0,-2-10 1,-1-5-1</inkml:trace>
  <inkml:trace contextRef="#ctx0" brushRef="#br0" timeOffset="157030">9078 10068 23279,'0'-27'-5576,"0"3"3538,18 8 4447,-13-1-2601,29-4 1992,-29 7-2148,24 0 1702,-13 10-932,12 17 336,-4-9 538,-2 33-3427,1-1 632,-7 11-753,-2-12 0,0 0-201,1 7 1752,4 12 1,-8-21 0,-2-3 0</inkml:trace>
  <inkml:trace contextRef="#ctx0" brushRef="#br0" timeOffset="157314">8077 9391 24629,'0'-13'-5487,"21"-5"8248,13 3-1512,-2 2 1,3 1 175,25-1-1068,-18 3 0,0 2 36,8 2-338,-1 1 0,-2 5-134,-3 19 86,-5-8 0,-3 3-1573,-10 23-3461,7 18 1223,-20-19 3165,1 15 1,-6-16-1,0 0 1</inkml:trace>
  <inkml:trace contextRef="#ctx0" brushRef="#br0" timeOffset="157452">9152 9202 24898,'4'-7'-3574,"-1"-1"-1008,-2 22 4295,-18 13 1,13 13-1,-13 8 1</inkml:trace>
  <inkml:trace contextRef="#ctx0" brushRef="#br0" timeOffset="158148">10303 9345 25258,'-8'-20'-9273,"-3"3"7193,7 6 337,-4 4 1967,4 4 341,2 26-308,1-2-270,1 29-785,0-16 0,0 2 1497,0 26-533,0-20 0,0 0 517,0 21-737,0-3-357,0-3 239,6-24 1,1 0-398,-3 11-838,9 8 107,-13-34 1300,0-18-90,8 0 1836,-6-40-1646,15 18 1402,-7-25-604,20-10 192,-5 13-211,-2 9 0,3 4 567,8 8-317,-5 3 0,0 4-710,4 13 1424,8-8-456,-10 28-834,-13 11-1339,3 21-1109,-16-5 400,-2 12-419,-30-24 1215,20 5-1786,-46-8 1730,22-16-965,-24 9 2181,9-20 0,18-11 1,12-9-1</inkml:trace>
  <inkml:trace contextRef="#ctx0" brushRef="#br0" timeOffset="158498">11125 9601 23639,'0'35'-5756,"0"-6"3718,-17 2 3132,13-5-1610,-13 0 1227,3 3-464,10 13-785,-10-10-151,14 16 689,0-22-270,0 4-1079,0-13 575,22-2-152,-16-5-849,40-3 2849,-15-4-500,23-21 1656,-13 13-791,-17-19 1,-5-4 280,-4 7-79,12-28-38,-21 16-808,4 6-1390,-6 1-698,-4 33-1297,0 11-918,0 31 1698,16-12-1604,2 13 942,1-25 2453,14-1 1,-18-6 0,17-6 0</inkml:trace>
  <inkml:trace contextRef="#ctx0" brushRef="#br0" timeOffset="158804">11668 9830 25168,'3'-19'-5167,"0"-2"3180,0 19 4780,-1-5-3505,1 26-845,1 6 225,-1-1-12,2 19-1104,0-27 1174,0 9-28,5 1-2106,-3-14 1501,9 6 2115,-5-9 409,10-34 1140,-5 19 1051,5-46-670,4 14-151,-7-10-166,10-9-392,-14 30-175,4-5-539,-10 22-780,2 3-415,-4 29-661,5 5-728,-3 15-10,11 14-407,-2-19 912,0-7 1,3-1 1139,8 3 1,12 4-1,-8-16 1</inkml:trace>
  <inkml:trace contextRef="#ctx0" brushRef="#br0" timeOffset="159148">12350 9715 24089,'-23'-21'-5366,"4"3"3348,-1 4 1903,4 8 547,-7 17 1748,12 17-2354,11 10-677,18 23-1300,4-23 1647,1 12-229,15-19 599,-33-6-907,37-2-520,-22-6 1027,13-7 1572,-16-18 1754,-8-17-1492,-9-9-286,0-4-1023,0 8 491,0 1-1100,0 1 251,0 4-581,0 0-1201,0 27 1482,0 15 667,0 20-180,0 11 90,0-5-270,13 2-308,-12-13 0,1 1-230,10 15-514,-11-11 1,-2-2 1415,1 1 0,0 2 0,0-18 0</inkml:trace>
  <inkml:trace contextRef="#ctx0" brushRef="#br0" timeOffset="159348">11000 9065 22020,'-3'44'-5800,"31"-7"4011,-7-11 0,4-2 1232,5-6 0,2-3 613,2 6 1,0 0-1,18 6 1,3-1-1</inkml:trace>
  <inkml:trace contextRef="#ctx0" brushRef="#br0" timeOffset="159499">11545 9144 24179,'0'-12'-6116,"18"-1"8877,3 4-1046,43-1-2253,-10 7 116,-14 2 1,1 0 432,25 1 0,-29 0 0,1 0 1,0 0-1,0 0 0</inkml:trace>
  <inkml:trace contextRef="#ctx0" brushRef="#br0" timeOffset="159898">13557 9720 25078,'-24'-33'-6720,"-12"14"6850,32-14-1865,-12 18 1319,2-18-1059,11 8 1139,-10-3-307,13-30-953,0 19 1626,0 0 1,0 2-600,0 0 810,14-18-63,-11 28 713,11-6 78,-14 20-278,0 2-691,0 24 0,0 16 0,0 14 0,0 11-484,16-4-622,-12 7 78,11 5 664,-8-29 0,-1 0-10,-4 0 0,-1 0-5,5 1 0,1 1-484,-2 13 0,-1 0 486,-2-13 1,-1 2-229,4 20 0,-1-2 305,-4 3 422,2-22 0,-4-2 0,-20 4 0,-6-3 0</inkml:trace>
  <inkml:trace contextRef="#ctx0" brushRef="#br0" timeOffset="159999">13363 10244 23099,'-19'-20'-5691,"3"-6"2379,16-12 2505,0-2-37,25 7 1659,-2-5-841,12 9 0,5 0 322,-13 6 1,0-1-260,13-6 1,1 0-1,-9 8 1,-1 1-1,2-1 1,0 1-1</inkml:trace>
  <inkml:trace contextRef="#ctx0" brushRef="#br0" timeOffset="160164">14187 9406 23909,'-37'-3'-488,"16"15"1826,7 8-2860,14 20-1725,0-6 662,0 5 302,0-12 2057,0 0 0,0-2 1,0-2-1</inkml:trace>
  <inkml:trace contextRef="#ctx0" brushRef="#br0" timeOffset="160315">14113 8969 23369,'0'-10'-2136,"0"25"0,0 17 0,0 25 0</inkml:trace>
  <inkml:trace contextRef="#ctx0" brushRef="#br0" timeOffset="160622">14467 9854 23459,'22'4'-1073,"-1"-1"669,4-19 1665,6-18-1166,-4-8-274,-6 2 0,0-1-343,2-16 317,-9 15 1,0-7-1,-2 5-353,-3 7 0,-2-1 363,0-8 0,1-7 0,-3 7-187,-2 10 1,-2 1-63,0-24 0,0-1-139,0 25 1,-2 1 35,-9-21 1,0 2-822,5-3 805,-12 23 1,1 1-366,12-6 620,-9 18-304,13 27 560,0 37 105,0 16 62,0-22 0,0 0 29,0-4 1,0 0-180,0 2 0,0 2 86,-1-1 1,2 3-658,5 17 1,1 0 226,0-15 1,1 0-472,1 3 0,1 3 0,1-4 757,0-7 1,1-1 0,0 10 0,0-3 0,6 13 0</inkml:trace>
  <inkml:trace contextRef="#ctx0" brushRef="#br0" timeOffset="160783">14975 9604 23279,'7'-24'-4436,"0"3"3120,9-8 1455,-4 11 158,11-9 189,-9 15 56,6 0-1158,1 8 668,-4 2 1,5 0 0,-6 2 0</inkml:trace>
  <inkml:trace contextRef="#ctx0" brushRef="#br0" timeOffset="161068">15418 9141 25348,'0'-10'-5486,"0"2"3537,0 1 795,0 2 1055,0 2-326,0 21 121,0 10 76,0 14-1369,0 6 1597,13-7-591,-10 4 6,10 1-476,-13 2 431,11 0-1616,-2 17 887,4-17 1300,-6-12 0,-3-1 0,-3-1 0,4 7 0</inkml:trace>
  <inkml:trace contextRef="#ctx0" brushRef="#br0" timeOffset="161220">15178 9348 24988,'0'-23'-6925,"0"4"4077,20-1 4449,9 11-1320,6 3 0,2 3 172,15 3-516,-10 7 0,-2 4 0,-2 13 1,11 19-1</inkml:trace>
  <inkml:trace contextRef="#ctx0" brushRef="#br0" timeOffset="161516">15745 9646 23999,'14'2'-1284,"1"0"856,11-1 833,-4-1-144,20 0-162,-16-16 394,8 12-400,-10-12 47,-1 2 322,-2 11-94,-2-23-1056,-2 23 818,-2-22-755,-4 7-263,-4-7 217,-3-12-686,-4 15 159,-23-17-1049,2 19 1087,-6-5-631,-1 14 1577,25 1-1504,-10 4 1876,4 2 401,7 22-760,-7 8-272,9 29-255,18-10-1138,-14 4 1471,29-17 0,-29-1 0,10-2 0</inkml:trace>
  <inkml:trace contextRef="#ctx0" brushRef="#br0" timeOffset="161782">16198 9507 24988,'4'-15'-4648,"-1"4"3375,0 11 2754,0 0-593,1 19-2951,-1 8 788,1 10 210,-1-1-582,0-9 974,1-1 813,2 3-1755,-2-15-411,4 8 1854,-4-20 1450,7-17 440,-2 9 384,6-44-1297,1 23 643,4-29-481,6 8-430,-4 12 1,1-1-98,-5 9 1,2 0-1736,14-16 0,1 2-803,6-1 2049,-15 18 0,0 2 1,7 2-1,-2 3 1</inkml:trace>
  <inkml:trace contextRef="#ctx0" brushRef="#br0" timeOffset="161904">17248 9700 27867,'24'6'-5349,"-2"-1"5727,-1-5 1,-11-21 0,0-5 0</inkml:trace>
  <inkml:trace contextRef="#ctx0" brushRef="#br0" timeOffset="166465">19475 7083 23189,'-18'-16'-5617,"14"2"1691,-33 2 5090,32 5-2579,-40 2 2874,27 4-329,-25 1-218,13 20-575,-11 9 1412,13 14-24,3 1-1709,17-6 821,8 2-2236,0 0-223,27 1-236,-2 0-463,27-1 1549,-18-14 1,0 1 368,-7-8 0,1 0 167,15 10 1,0-2 939,2 1-7,4 6-205,-25-19 282,-12-1-535,-5-9-397,-30-1 1257,-1-2-1132,-12 0 0,-4-2 192,-17 1 59,16 0 1,-1 0 0,-21-1 0,-2 0 0</inkml:trace>
  <inkml:trace contextRef="#ctx0" brushRef="#br0" timeOffset="166683">19555 6620 23279,'15'0'1800,"-5"18"-7295,-5 15 3203,-5 13 1349,-27 12 1556,20-4-539,-26-8 1,-5 1 222,24-10-1,1 2-559,-11 6 1,-4 4 0,3-4-399,5-2 0,3 0 851,-5 12 1,2 2-900,8 3 1,2-2 743,0-12 1,1 0 0,3 15 0,2 1 0,0-18-1,0-1 1</inkml:trace>
  <inkml:trace contextRef="#ctx0" brushRef="#br0" timeOffset="167535">20118 7219 24089,'0'-8'-6566,"0"2"4798,0 3 703,0 24 517,0 17 122,0 14 212,0 9-14,0-9-1368,0 3 1627,2-15 1,-4 0-58,-15 19 264,15-23 1,0 1 508,-15 17 473,17-15-320,0 4-1350,0-28 90,0-23 117,0-8-270,0-24-684,0 5 466,6 3 1,4-1-285,13-21 1156,-1 6 1,3 0 0,-5 20 0,0 1 0,2-9-1,0 0 1</inkml:trace>
  <inkml:trace contextRef="#ctx0" brushRef="#br0" timeOffset="167835">20737 7765 24269,'-21'-12'-4018,"22"-10"1244,3-13 1862,30-5 2111,-12-9-1076,-1 10 26,-3 5 0,-1 0 217,-2-6-1250,4-10 1134,-8 7 182,-11 14-757,-19-8-1561,-6 25 1773,-21 18 1078,0 21 49,20 11-1163,-7 7-679,30 13-367,-10-13 1103,9-5 0,8-1 0,25 4 1,8 12-1</inkml:trace>
  <inkml:trace contextRef="#ctx0" brushRef="#br0" timeOffset="168183">21282 7437 23369,'-44'-6'-698,"2"2"478,16 23 982,-11-14-272,21 46-1758,-5-31 1379,10 39-1389,11-30-769,20 17-162,-15-25 278,39-1 851,-13-9 188,23-10 1863,-12-18-13,-5 11 1099,-10-53-436,-14 35 910,7-31-1138,-18 26-1941,5 2-28,-7 4-981,0 1-741,0 27 419,-14 18 2247,11 21-1623,-23 14 675,23-3-319,-17 7 527,18-30 1,2 2-393,-4 15 0,1 0 768,2-11 0,2-1 0,-1 11 0,0-1 0,0 16 0</inkml:trace>
  <inkml:trace contextRef="#ctx0" brushRef="#br0" timeOffset="168617">21648 7720 23999,'8'-17'-3237,"-1"1"2331,2 0 834,1 0 82,1 0 64,11-9 396,-4 4-318,19-14-160,-16 13 753,17-13 6,-19 14-246,4-4-120,-11 9-338,-4 2-418,-2 1-218,-3 4-317,-1 2-128,-2 3-569,0 18 235,0 14-182,-14 11 1056,10 7-399,-10-7 783,14 5-662,0-1-266,0 18 408,0-18-270,26 18-238,3-34 32,30-4 1723,-16-16 2,2-7 1337,-3-40-4,-9 13-810,-9-12 1,-2-3 429,1-1-70,-8 6 0,-2 0-778,-1-2-927,-3-17-851,-6 30-210,-2-2-174,0 42-1226,-1 28 733,0 10 997,0-17 1,0-1 647,0 12 1,19-1-1,5 1 1</inkml:trace>
  <inkml:trace contextRef="#ctx0" brushRef="#br0" timeOffset="168967">22730 7512 24269,'0'-14'-6476,"-19"2"5524,15 2-1537,-15 4 2158,19 1-854,21 17 1150,6-10 897,13 25-1773,10-24 2386,-15 19-696,2-20 1482,-38 6-2699,5-21 1479,-42 10-53,9-10-1770,-9 13 1963,-26 0-1059,32 0 940,-15 16-299,26 6 499,10 21-1564,2-7-1686,9 15 317,26-20-1020,-20 9 2367,49-15 0,-32-4 0,27-2 0</inkml:trace>
  <inkml:trace contextRef="#ctx0" brushRef="#br0" timeOffset="169867">23380 7378 24089,'3'-7'-1826,"-1"0"-22,0 0 773,-2 0-188,0 0 362,-22 1 1407,17 2-845,-36 2 242,16 1 776,-11 1 321,12 16 612,-4-12 252,24 29-1612,-23-29 575,25 36-1008,-8-22-476,10 24-892,19-12-459,11 18-292,10-12 1455,-8-8 1,0 0 692,6 3-1402,14 4 2052,-22-10-1103,1-8 1594,-15 1-2381,-2-11 444,-40-2 1458,1-4-315,-6-19 1,-7 13 0,13-13 0</inkml:trace>
  <inkml:trace contextRef="#ctx0" brushRef="#br0" timeOffset="170066">23952 7030 23009,'9'0'810,"-1"0"-540,-1 0 0,-2 20-3393,0 9 1047,-2 14 903,0 23 308,-3-20 51,1-3 1,-2 1-1169,-16 8 940,15-18 0,0 1-2065,-14 25 3106,16-17 94,0 8 0,0-25 1,0 0-1</inkml:trace>
  <inkml:trace contextRef="#ctx0" brushRef="#br0" timeOffset="170187">23782 7449 23909,'-1'-20'-7652,"20"11"10700,-14-8-5261,44 16 2458,-22-5 1,28 6 0,-9 0 0</inkml:trace>
  <inkml:trace contextRef="#ctx0" brushRef="#br0" timeOffset="170450">24677 7381 24898,'-8'-2'-2233,"-3"0"2130,10-1-3559,-4 1 3811,24-2 1180,19 3-992,12-1-427,15 2-629,-8 0 288,5 0-117,4 0 828,-33 7 1,1-1-1,-1-4 1,1 0-1,-2 4 1,1 1-1</inkml:trace>
  <inkml:trace contextRef="#ctx0" brushRef="#br0" timeOffset="170667">25200 7322 23909,'-24'-12'-3159,"-4"-1"2322,10-5-1041,3 23 4341,26 16-4609,10 31 478,-1-5 1035,-10-12 0,-4 1-1315,-6 10 871,0 15-384,0-18 168,0 1-2312,-26 0 3976,19-3 1,-19-21 0,-6 0 0,-7 18 0</inkml:trace>
  <inkml:trace contextRef="#ctx0" brushRef="#br0" timeOffset="171417">25742 6707 23549,'11'25'-8620,"-2"-3"5694,-9 27 2867,0-6-30,0 10 119,0 6-72,0 4 102,-8-30 0,0 0-1189,4 33 1915,-11-2 380,2-3-995,12-13 0,-1 0-284,-11 9 153,12-12 1,2-4-361,-1-14-462,0-1 315,14-19 939,-10-21-353,26 10 1504,-14-37-595,32 5 687,-14-10-835,-3 13 1,0 3 786,6-4-727,-9 14 0,-1 0 254,2-1 226,3 9-1014,-13 4 1087,-4 8-1603,-2 21-1731,2 13-687,-5 13 697,-2-10 1,1 0-1410,3 11 2740,1-7 1,3-1-1,7 3 1,12 11 0</inkml:trace>
  <inkml:trace contextRef="#ctx0" brushRef="#br0" timeOffset="171751">26687 7370 24269,'-28'-18'-4471,"-17"2"4175,15 8 535,-12 3 301,1 5 215,13 16 285,3-12-453,3 33-1064,11-18 1099,-8 20-777,17-8-802,-9 13-324,31-11-882,13 14-324,10-31 1414,5 9 714,9-24 796,-14 6-4,-8-12 1,-2-5 1686,1-14 293,13-22 176,-33 7-873,10-2-1069,-22 2-1135,5 11-985,-7-8-1066,0 44-284,0 10-756,0 42 1018,0-9 2352,9-15 1,-1-1-1,-3 5 1,12 10 0</inkml:trace>
  <inkml:trace contextRef="#ctx0" brushRef="#br0" timeOffset="172021">27208 7311 24629,'-22'-28'-7083,"-13"-2"5708,18 10 23,-3 0 1032,8 34 1803,12 15-2030,11 2 1,2 3-639,-7 23 89,24-15 1,3-2 1107,-11 10-331,10-9 0,2-1 437,-7 4-629,8 8-816,-14-16 1358,-10-14-18,-1 1-932,-29-16 2432,-15-3-1719,2-12 0,-4-1 448,-29 4 0,28-8 1,1-3-1,-20 1 1</inkml:trace>
  <inkml:trace contextRef="#ctx0" brushRef="#br0" timeOffset="173534">28152 6279 23459,'1'-37'-4299,"-1"4"2400,0 6 773,0 4 361,0 7 404,0 4 219,-17 6 840,12 36-2005,-30 3 1876,25-2 1,2 7-247,-18 17 1,-3 3 97,9-10 0,0 4-217,2-7 1,-2 6 0,0 1 0,2-5 142,-4 15 1,0 1-198,6-13 0,-1 6 0,1-1 0,2-5-551,-1 10 1,3-2 156,3-9 1,0 1-1,3-1-1412,-1 18 0,8-4 426,12-16 1,3-1 1038,-5 12 0,6-4 0,11-20 0,3-4 0,-5-1 0,-1 1 1</inkml:trace>
  <inkml:trace contextRef="#ctx0" brushRef="#br0" timeOffset="173832">28800 6412 23729,'-19'38'-2695,"1"4"905,-4-6 1010,-3 2-985,14 2 1570,-3-10 1,5 5 0,9-12-1</inkml:trace>
  <inkml:trace contextRef="#ctx0" brushRef="#br0" timeOffset="173967">28957 6561 22920,'3'21'-7784,"0"10"5438,-3 11 1011,0 5 102,0-7 1162,0 3 1,0 4 0,0 0-1</inkml:trace>
  <inkml:trace contextRef="#ctx0" brushRef="#br0" timeOffset="174201">29668 6817 25438,'0'-12'-6296,"-15"5"6176,-8 27 2051,2 1-1114,-16 27-848,24-14 0,2 1-198,-5-6 1,0 2-191,-3 24 0,3 2-593,9-22 0,2 0 108,-2 22 1,2 0-1053,5 7 1613,0-25 0,0-2 0,0 8 0,0-3 1</inkml:trace>
  <inkml:trace contextRef="#ctx0" brushRef="#br0" timeOffset="174370">29912 7020 24449,'-18'-16'-5657,"13"4"1431,-37 6 6035,11 4-370,-12 2-243,2 23-1231,6 10-436,18 13 241,3-12 0,2 0 0,11 10 0,-5 14 0</inkml:trace>
  <inkml:trace contextRef="#ctx0" brushRef="#br0" timeOffset="174702">30035 7382 23729,'46'0'0,"0"14"-2113,-7-10 1693,3 10-644,4-14 1079,2 9-421,-1-7 208,0 7-432,11-9 630,-17 0 769,9-18 250,-32 14 789,-3-28-2123,-13 9-284,-21 4-324,-6-17-609,1 18 315,-17-10 195,22 13-843,-16 7 871,18 26 1622,7 8-355,10 10-1577,20 16 159,-15-20 1113,24-6 0,4-1 1,-5 0-1,4-10 0,-1 1 1</inkml:trace>
  <inkml:trace contextRef="#ctx0" brushRef="#br0" timeOffset="175071">30763 7316 23099,'-31'0'0,"11"16"534,10 6-2198,27 17-1606,-12-7 1532,31-10 1428,-31 2-838,36-20 973,-24 22-1776,20-23 1637,-4 14 129,-5-16 2868,0-10 976,-15-11-2690,-7-18-564,-6 2-1647,-17 3 1055,13 33-18,-21 41 515,23 9-954,-2 1 1,0 1-1432,4 9 1497,0-21 0,0 2 438,-1 0 0,2-1 87,13 19 182,-13-14 0,1-2-1553,12-1-1536,-14 11 2029,0-34-1104,-17-2 2352,-8-15 1,3-18 0,1-5 0</inkml:trace>
  <inkml:trace contextRef="#ctx0" brushRef="#br0" timeOffset="175438">31207 7061 24089,'9'13'-6927,"-7"0"4368,7 0 1328,-9 3 982,4 17-264,2-3 76,6 31-16,-2-20-1162,-2-6 1,0 0 620,3 5-253,4 11-419,-5-21 1483,0-4 0,0-3 0,-1-3 0</inkml:trace>
  <inkml:trace contextRef="#ctx0" brushRef="#br0" timeOffset="175622">31497 7114 24269,'-18'45'-3311,"-13"-7"3871,27 6-2712,-27-7 2104,13 16-1227,-6-14 595,3 9-500,8-21 1026,1-3 1,2-6 0,-2-3 0</inkml:trace>
  <inkml:trace contextRef="#ctx0" brushRef="#br0" timeOffset="175802">31323 7059 23279,'16'-16'221,"10"7"1682,-17 3-1495,12 6-824,-6 0 138,0 25-2000,3-19 1692,-1 47-1531,2-29 295,-1 28-2175,7 10 390,-6-13 3143,-3-10 1,-1 0 0,3 4 0,5 10 0</inkml:trace>
  <inkml:trace contextRef="#ctx0" brushRef="#br0" timeOffset="175983">31900 7160 23459,'-21'19'60,"-16"-14"578,33 36-3481,-35-21 3573,23 23-2583,-18-7 986,12 2 760,1 0 0,4-3 0,1-1 1</inkml:trace>
  <inkml:trace contextRef="#ctx0" brushRef="#br0" timeOffset="176284">32138 7249 25258,'0'-13'-6385,"0"2"4166,-17 3 2652,-3 4 560,-15 1-43,17 25-254,-9 4-11,12 13-1844,-7 9 1726,10-18 100,7 10-1252,5-7-712,20-8-168,1 4-123,19-19 1108,-3-1 824,-17-24 245,10-9 211,-20-7-1155,-2-2 0,-1 0 315,0-3-779,-13 0 0,-5 0 760,-11 7 1,1-9-1,4 16 1</inkml:trace>
  <inkml:trace contextRef="#ctx0" brushRef="#br0" timeOffset="176550">32320 7207 22740,'0'9'-6026,"0"-1"3897,0 0 1155,0 2 425,0 12 124,0-3 121,0 20 76,0-14-1369,0 8 1597,0-11 0,0-2 0,0-3 810,0 1-181,0-7-898,0 0-271,13-8 1169,-10-24-781,19 16 1139,-9-57-1396,5 37 600,0-36 0,-4 27 0,0-2 0</inkml:trace>
  <inkml:trace contextRef="#ctx0" brushRef="#br0" timeOffset="176950">32720 7191 24269,'-40'-33'-5514,"4"12"4697,-4 10 1296,12 11 673,10 22-595,-3-17 517,18 43-2168,-14-27 728,16 23 85,-3-10-168,4-1-787,0-1-630,17-2-9,-12-3-718,30-2 2864,-31-6-2097,31-3 2441,-12-8 67,17-3 674,-7-5 240,-6-25 523,-2-12-374,-8-15-1338,-6 12 0,0 0 963,-2-13-934,-4 4 1,-1 0-854,-1-9-221,-2 21 0,0 0-989,1-23 68,0 22 520,1-7 565,0 31 350,0 4 413,-1 28-648,0 1 30,0 20-209,1 2-181,0 7-138,0 6-204,2 4-632,1 2-76,3-1 1725,0-2 1,3-4 0,1-1 0</inkml:trace>
  <inkml:trace contextRef="#ctx0" brushRef="#br0" timeOffset="177184">33075 6405 23909,'0'-5'-6296,"0"18"4168,16 10 439,-13 22 903,13-9-1691,-16 13 1586,0-22 876,0 16 0,0-21 0,0 4 0</inkml:trace>
  <inkml:trace contextRef="#ctx0" brushRef="#br0" timeOffset="177333">33235 6493 23639,'16'14'-5548,"-3"8"1881,-6 9 1387,1 6-388,-4 11 2584,1-11 0,-2 10 0,-2-16 0</inkml:trace>
  <inkml:trace contextRef="#ctx0" brushRef="#br0" timeOffset="177583">33512 5987 25078,'11'-13'-103,"0"4"1234,-1 6 442,0 3-1337,7 33-3003,-4-5 1795,-3 16 1,-2 4 334,-3-16 0,-1 4 99,-1 22 0,-1 11 0,0-6-163,-2-6 0,0 2 257,0-3 1,0 8 0,0 0 0,0-7-746,1 5 1,-2-1 641,-2-11 0,-2 5 1,0 0-1,1-6 565,2 13 0,-1-3 15,-6-9 0,-3 1 1,0 1-907,3-4 0,0 0 1,-2-2 979,-8 7 0,-3-1 1,5-8-1,0 3 1,-1-4-1,-6 1 1,0 1-1</inkml:trace>
  <inkml:trace contextRef="#ctx0" brushRef="#br0" timeOffset="181066">23465 6945 22560,'-15'0'1169,"6"-12"-5636,-1 9 4770,8-19-1986,-5 20 2008,6-23-1326,-2 11-184,3-27-502,0 9-179,18-29 2459,1 19-902,0 7 1,-1-1 1161,1-8-1660,11-8 1250,-27 20-634,19 6 391,-19 6 0,5 4 1,-8 3-1</inkml:trace>
  <inkml:trace contextRef="#ctx0" brushRef="#br0" timeOffset="181350">23315 6350 22560,'-7'-12'-8131,"3"1"4683,-1 1 1970,4-1 1346,0-1-48,1-1 497,0-2-215,20-1 92,-15 1 986,31 0 2024,-15-7-1026,0 10 118,10-4 144,-11 13-500,7 2-253,-4 1-1881,-5 20-1723,2 6-1554,-2 14 2914,0 1 1,-6-4-1,-1 2 1</inkml:trace>
  <inkml:trace contextRef="#ctx0" brushRef="#br0" timeOffset="181750">23057 5362 22920,'11'-9'1224,"4"4"255,-8 23-6571,2-12 3910,0 41-692,-4-24 326,1 26 315,0-7-1194,-2 3-186,1 2-562,-2 0 3337,-1-1 1,-2-3-1,1-2 1</inkml:trace>
  <inkml:trace contextRef="#ctx0" brushRef="#br0" timeOffset="181986">23007 5521 22560,'19'-15'719,"11"0"849,-7 0-1452,8 5 476,1-1-156,5 8-662,-11 1-78,19 2 394,-22 20-1651,18 2-9,-20 2-445,14 22-404,-20-39 895,6 36-1148,-7-28 327,-4 3 2039,7-3 1,-5-13-1,4 3 1</inkml:trace>
  <inkml:trace contextRef="#ctx0" brushRef="#br0" timeOffset="183122">22648 5846 22290,'28'-18'2155,"17"14"-1885,-27-32-1686,24 19 2776,-7-19-1552,5 4 329,2-3-95,2-3 40,-1-1-330,0-1 130,-15 10 1,1 0 740,11-16-948,-9 9 1,-1 1 336,-2-4-294,-9 11 1,-1 0-482,-5 4 140,-1-4-439,-9 18 137,-2 29-630,-20 16 1257,14 19-161,-11-12 1,0 0-89,13 16 115,-4-19 0,1 1 71,6 1 1,0-2-495,-8 20 716,7-12 1,0 0-187,-7 3-990,8 10 257,0-23-192,0-5 242,0-2 969,0 3 0,0-11 1,0 4-1</inkml:trace>
  <inkml:trace contextRef="#ctx0" brushRef="#br0" timeOffset="183234">22887 6006 21570,'0'-19'-6835,"17"-2"7521,5 0 1,22-4 0,1-3-1</inkml:trace>
  <inkml:trace contextRef="#ctx0" brushRef="#br0" timeOffset="183786">23975 5359 21390,'-39'18'2832,"0"-4"-1825,3-2-591,-1-9-942,3 21 365,-11-5 571,16 5-722,-8 13 253,24-15-1188,3 8-375,9-11-688,1-2 376,27-1 454,-20-3-1607,50-5 2590,-31-3 377,9-3 1,3-2 728,10 0-29,-8-7 1,1-4 1543,2-11 286,11 0-235,-25-16 9,-4 33-1249,-6-33-1224,-4 34 885,-8-27-1951,1 28 1450,-7-16-1970,3 33-977,-3-2 1535,-1 23-666,0-4 1064,17-12-1221,4-6 2183,23-13-742,-8 0 2121,3-16 1320,5-12-645,-12-8-1340,-6 7 0,-1-1 602,-1-10-547,-8 5 0,-3-1-184,-4-8-1009,-5 2 1,-1 0-1173,-3 5-749,0-22 416,-14 44 517,10 17 1926,-24 28-291,24 11-1347,-22 14 640,19-18 0,3 0 5,-11 22 461,10-8 1,2-1 0,3 5 0,0-20 0,0-1 0</inkml:trace>
  <inkml:trace contextRef="#ctx0" brushRef="#br0" timeOffset="184300">24925 5271 23279,'0'-16'-6475,"0"3"4346,0 1 1065,-16 6 1945,12 18-693,-28-8 1321,17 47-1671,-4-25-239,12 9 1,3 2 581,4 5-181,0-6 0,0-1 0,0 5-950,0 11 390,0-11-1203,0-14 1113,0 8-145,0-22 344,0 0-88,-22-9 2380,2-2-485,-6-14-942,-2 10 867,24-26-1593,-9 12 167,35-2 1910,19-7 111,14 13-1692,-22 2 1,1 0-46,8 3 1,0 1 1079,24 1-1028,-8 2 1,0 1 796,-23 3 1,-1-1 1,22-1 1,-2-1-868,5-1-221,-16-1 1,-2-2-18,-2-4 151,3-5 468,-23-6-762,-11 4-457,-2-13-613,-26 13-10,-7-8-192,2 13 242,-24 0 350,30 7-309,-22 3 1302,8 2 608,18 17 470,-12-11 758,25 48-2140,-7-27-666,16 12 0,9 1-1800,21 4 2582,-13-14 0,2-1 0,3-8 0,1-3 1,19 18-1</inkml:trace>
  <inkml:trace contextRef="#ctx0" brushRef="#br0" timeOffset="184412">26168 5674 23369,'7'0'-150,"-3"0"0,-3 0 1</inkml:trace>
  <inkml:trace contextRef="#ctx0" brushRef="#br0" timeOffset="187450">23450 8559 22920,'14'-10'2751,"-3"0"-1791,-11-3-3979,0 3 1082,0-2 766,0 6 295,0 0 62,6 4 917,-5-1-2349,5 19-1348,-6 7 2515,0 13 0,0 7 1180,-16-3 0,12 5 0,-12 2 0</inkml:trace>
  <inkml:trace contextRef="#ctx0" brushRef="#br0" timeOffset="187751">23270 8756 23279,'18'-7'2850,"-14"22"-9357,33-10 6906,-32 40-2594,33-24 1819,-32 25-470,13-18 0,2 0 4,-1 18-275,-1-7 1,0 0-1782,-1 4 2869,-3-11 1,-2-1-1924,-7-2 2357,11 3-1541,-12-19 1029,1-6 27,2-19 1780,3 8 726,4-38-1622,1 18 371,3-26-704,2 7-120,2-5 0,1 0 1,0-1-1</inkml:trace>
  <inkml:trace contextRef="#ctx0" brushRef="#br0" timeOffset="188583">22210 10459 23009,'34'-25'1602,"-13"6"-1804,8-26-834,-5-11-248,8 7 1079,-10 4 0,-3-2-336,4-11 440,-7 11 1,-1 1-811,-2-5 96,-5 16 1,-1 3-374,-3 3 345,1 2 457,-5 41-631,0 24 240,0 17 432,0-6 1,0 1 46,0-14 1,0 0 111,-1 12 1,2 2-278,5 2 0,2-2-90,-6-12 1,-1 1-369,7 24 1,-2-1 442,-5-27 1,-2-1 478,1 9 0,0-1 0,0 10 0,0-2 0</inkml:trace>
  <inkml:trace contextRef="#ctx0" brushRef="#br0" timeOffset="189167">22415 9527 22920,'0'-4'-4407,"0"20"2548,19-12 3238,-15 44-2610,15-19 54,-19 32 755,14-5 86,-12-24 0,-1 3-559,7 17 0,-2 3 865,-5-11 0,-2 1 33,1 5 0,0 4 1,0-4-683,0-5 1,0 0 291,0 2 0,0 4 1,0-5 209,0-6 0,0-1-588,0 21 1,0-3 219,0 3 583,0-24 1,0-3 0,0 5 0,0-5 0</inkml:trace>
  <inkml:trace contextRef="#ctx0" brushRef="#br0" timeOffset="189318">22220 10391 24089,'-4'-24'-7742,"0"2"5261,4 1 1709,0 0 417,24 2 2083,-18-1-1704,27 6 0,5 2 737,-6-7-1024,3 7 0,2 3 845,10-2 1,1 3 0,0 2 0</inkml:trace>
  <inkml:trace contextRef="#ctx0" brushRef="#br0" timeOffset="189600">23002 10322 22650,'0'6'-6116,"0"-1"4077,0 0 1065,0 1 515,0 1 34,0 2 391,0 11-195,0-3-1367,0 19 1596,0-13 720,0 15-91,0-20-89,0 3-180,0-10-720,0-50-555,-1 5 0,2-3 731,8-5 0,4-3-491,0-21 0,4 3 801,4 28 0,1 1 0,1-13 1,-2 1-1,-3 15 0,0 0 0</inkml:trace>
  <inkml:trace contextRef="#ctx0" brushRef="#br0" timeOffset="189922">23553 10191 22650,'0'32'-6026,"0"0"4167,0-4 795,0-1 515,0-1 124,0-3 121,0-1 76,0-2-1369,14 7 1169,-10-9 63,27 9 585,-10-15 313,16 0 451,-7-8 260,-2-2 267,-7-2 86,-1-22 401,-2 16 634,7-54-1908,-8 34-34,-6-11 1,-1-2-566,0 0-417,0-24-1011,-6 33-5,1-4 93,-3 20-715,0 6 1788,1 4 83,0 21-2079,5 13 237,-1 9 384,3 9 1304,7 9 1,-3-12 0,6 14 0</inkml:trace>
  <inkml:trace contextRef="#ctx0" brushRef="#br0" timeOffset="190217">24178 10401 24449,'1'-11'-5315,"2"-6"3976,3 15 4512,5-16-3314,5 10 1614,6-9-696,6 4-93,3-1 101,22-7 1323,-11 6-74,11-6-1955,-5 1 1154,-19 4-1318,11-13 124,-28 11-861,-1-15-760,-10 16-400,-21-10-464,-8 16 991,-22 1 384,0 24 1096,8 14 181,18 9-387,11 25-767,13-19-352,20-3 0,6 0-263,6 7 1479,4-15 1,4-2 0,-12-11 0,0-2-1,2 0 1,0 1 0</inkml:trace>
  <inkml:trace contextRef="#ctx0" brushRef="#br0" timeOffset="190328">25413 10539 26517,'4'0'0,"-1"0"0</inkml:trace>
  <inkml:trace contextRef="#ctx0" brushRef="#br0" timeOffset="195834">14470 11794 24089,'12'-20'-22,"-1"0"-496,-4-1-227,-3 2-46,0-2 88,-4 2-71,0-1 49,0 4-961,0 2 545,0 5 270,-17 2 904,-6 3 637,-27 23 1187,8-14-882,18 18 1,0 5-528,-2-6 0,1 2 53,6 5 1,1 4-345,-4 10 1,2-1 350,-1 8-720,13-12 0,7-2-1102,16 1-1692,19 11 418,10-25 1743,6-2 302,5-9 753,-14-6 344,20 2 175,-40-5 580,14 2 900,-32-2-1982,10 2-25,-13 15-932,-23-5 1484,-11 25-699,-13-17 317,13-2 1,1-1-213,-10 1-125,-11 4 555,7-12-346,15-8 205,-7 1 1,19-6-1,1 0 1</inkml:trace>
  <inkml:trace contextRef="#ctx0" brushRef="#br0" timeOffset="196051">14305 11409 24539,'6'-18'-3991,"-5"2"2425,5 6 2184,-6 24-2094,5-13 1894,-2 48-1411,5-21-160,-2 33-631,1-3 1344,0-8 0,1 1 213,-3-10 1,1 2-530,2 5 1,0 4 0,0-4 230,0-3 0,0 0-470,1 5 0,0 3 0,-1-4 306,0-5 0,0-1 726,1 13 0,0-2 0,-4-17 1,-1-3-1,0 0 0,0 1 0</inkml:trace>
  <inkml:trace contextRef="#ctx0" brushRef="#br0" timeOffset="196484">15340 11810 24449,'3'-5'-1002,"-1"26"-3218,0-4 2261,-2 23 1039,0 11 336,0-8 326,1-4 1,-2 1 53,-13 6-731,10 13-226,-10-24 2176,14-4-485,0-5 460,0-1-631,0-10-509,0-3-2,0-32-689,0 0 273,0-24-717,18 2 1344,-14-6-149,13 20 1,3-2-425,-5-14 1,0 0 310,3 10 1,1 0 401,1-9 0,0 1 1,9-6-1,1 2 0</inkml:trace>
  <inkml:trace contextRef="#ctx0" brushRef="#br0" timeOffset="196784">15935 12201 22740,'3'22'-6138,"-1"-4"4242,-1-6 1140,0-6-346,3-4 1368,7-2 1418,2-20-878,18-8-684,-8-12 558,-1 11 1,-1 1 843,2-10-911,-7 5 1,-1 0 863,-4-7-1151,-3-10-1500,-6 17 122,-2 5-397,-20 2 194,-5 3 145,-22 12 1249,8 0 148,14 33 962,-9-17 235,19 47-1019,-9-27 1122,3 28-1359,18 9-1191,-8-13-463,19-8 1,2-1-1311,-5 5 2363,15-18 0,4-2 0,0 5 0,24-3 1</inkml:trace>
  <inkml:trace contextRef="#ctx0" brushRef="#br0" timeOffset="197135">16537 11973 24629,'-22'-6'-1573,"-4"1"1326,-1 25 1304,-7-15-245,30 35-2598,-20-35 2509,22 50-1939,-15-34 940,15 29-1057,-5-24 471,7-3-1136,0-2-56,22-4 2080,2-1-1533,21-9 2784,-4-22-306,-5-16 813,-16-11-817,2-4 713,-20 10-1199,13-1 208,-12-10-1126,3 15-481,-4-3-1251,-2 18 581,0 26 704,0 20 14,0 17 659,0 13-593,0-19 0,0 0-152,0 25-201,-1-8 0,2 0-84,12 8 482,-12-24 0,1-3 613,10 10 1,5-7-1,3-2 1</inkml:trace>
  <inkml:trace contextRef="#ctx0" brushRef="#br0" timeOffset="197434">16912 12372 24089,'5'-23'-4525,"1"1"3246,2 0 1061,12-10 522,0 5 237,13-9-82,15-5 163,-7 9-577,-3 3 0,0 1 1324,3-5-773,-7 4 0,-2 0 423,-2-2-333,3-9-345,-18 8-786,-8 12-36,0-3-803,-24 34 1448,12 16-1659,-34 16 1390,33 8-1174,-15-7 977,12-11 1,2 1-312,4 17-88,-7-9 1,4-1-147,23 2-2487,-13 9 2219,36-24-553,-35-6 355,43-7 1438,-25-7 0,23-3 0,-11-5 0</inkml:trace>
  <inkml:trace contextRef="#ctx0" brushRef="#br0" timeOffset="197583">17695 12053 25168,'5'-23'-4413,"-1"2"2725,0 5 1057,-3 5-163,2 5 1207,-2 3-536,2 23-1382,5 8-1443,0 11 80,11 18 407,-3-21 2247,8 11 0,0-18 0,1-1 0</inkml:trace>
  <inkml:trace contextRef="#ctx0" brushRef="#br0" timeOffset="197860">18298 11887 23009,'0'-6'-5845,"-17"2"7075,0 2-407,-4 14 871,8 6-1700,13 8-1389,0 0 1133,0-9 0,0-7 1,0-5-1</inkml:trace>
  <inkml:trace contextRef="#ctx0" brushRef="#br0" timeOffset="198324">18212 12106 23549,'22'9'-2926,"6"-1"2627,12-8 1150,-1-15 796,-11 11-1138,0-24-485,8 12 661,-11 0-360,4-12 543,-20 8-970,-2-7-799,-7-6-1406,0 13 893,-19-6-201,-2 16 47,-23 0 842,2 24 1346,0 10 632,18 9-550,-2 18-21,23-16-1798,-7 28 764,10-25-2377,26 21 2467,6-30 1,16 4 0,-3-15-1</inkml:trace>
  <inkml:trace contextRef="#ctx0" brushRef="#br0" timeOffset="198617">18738 11902 23909,'-20'-18'-5624,"15"2"1588,-15 4 4299,8 3-203,10 3-1503,-10 23 2611,27 6-1938,6 16-172,5-4 0,1-2 668,9 7 599,-8-1 1,-2 0-1149,-2-3 612,9 21 803,-22-28-2116,6 11 1158,-16-22 625,4 0-873,-5-9-687,-23-5 2020,-1-1-229,-23-20-351,9-7 1,15-12 0,9-2 0</inkml:trace>
  <inkml:trace contextRef="#ctx0" brushRef="#br0" timeOffset="198802">19248 11561 23999,'13'0'989,"-1"0"-719,2 20-3929,-7 13 2538,-1-1 0,0 3-440,-3 25 1138,-1-25 0,0 1 151,0 3 0,0-1-1493,0 22 605,1-12 1,0-1-1273,1 7 1893,3 8-190,-1-25-9,0-7-788,0-4 1423,-1-6 1,0-6 0,-2-3 0</inkml:trace>
  <inkml:trace contextRef="#ctx0" brushRef="#br0" timeOffset="198926">19172 11979 24179,'0'-16'-6386,"0"1"3178,24 1 5484,18 5-2451,-4 5 0,4 0 293,-6 2 1,1 1 0,3 1-1,0-1 1,19 1 0</inkml:trace>
  <inkml:trace contextRef="#ctx0" brushRef="#br0" timeOffset="199184">20300 11955 24898,'-43'-12'-1764,"4"1"928,10 1 389,6 1-24,12 1-457,4 1-424,30 4 1848,18 2-1230,-3-1 1,4 4 382,-6 6 1,1 1 364,16-8 1,-1 2 0,-21 13 0,-1 1 0,9-8 0,-1 0 0</inkml:trace>
  <inkml:trace contextRef="#ctx0" brushRef="#br0" timeOffset="199434">20532 11737 24449,'-11'-27'-8292,"9"9"6761,-9-4 100,11 15 1793,29 1 2424,10 5-2142,-4 7 0,2 3-25,20 13-1350,-3 11 1313,-30-8 0,-3 3-445,-1 11-51,0-2 0,-3 1-838,-14 12-384,-7-5 0,-5 1-594,-13 10 1066,0-18 0,-5 0-542,-8 0 0,-1-3 1394,8-7 0,-1-1 0,-12 8 0,0-1 0,12-12 0,0 1 1</inkml:trace>
  <inkml:trace contextRef="#ctx0" brushRef="#br0" timeOffset="199884">21743 11678 25618,'0'-11'-5756,"6"2"6582,-5 1-1939,4 29-790,-5-1 1249,0 29 97,-14-4 26,12-5 0,0 2-560,-5-10 1,0 2 187,6 25 0,2 0-109,-1-24 1,0-2 948,0 10 1,0-2 0,0 8-1,0-3 1</inkml:trace>
  <inkml:trace contextRef="#ctx0" brushRef="#br0" timeOffset="200101">22235 11827 24898,'0'-24'-6205,"-21"3"4228,16 9-242,-42 5 4001,24 5-384,-24 2-186,9 22 71,-3-3-1167,12 9 0,0 3 1437,-10 10-990,13-4 1,3 1 721,1 9-1990,13-9 0,6-1-1233,22 3-993,4 8-600,27-23 1216,-3-5 2267,6-9 0,5-5 0,2-6 0</inkml:trace>
  <inkml:trace contextRef="#ctx0" brushRef="#br0" timeOffset="200287">22605 12035 23279,'-22'30'-843,"4"2"-335,18-1-1285,0-5 842,18-5 7,10-6 1172,10-7 481,4-2-1406,10-6 1286,-13-20 316,-4 8 1,-2-1-1,2-12 1,8 4 0</inkml:trace>
  <inkml:trace contextRef="#ctx0" brushRef="#br0" timeOffset="200422">22978 11938 22830,'-20'-10'-2878,"2"18"5788,-6 18-2917,11 9-1294,13 17-630,0-18-219,18 21 62,11-25 693,-2-9 1,3-3 1516,22-5 1,5-1 0,-15-12 0</inkml:trace>
  <inkml:trace contextRef="#ctx0" brushRef="#br0" timeOffset="200774">23402 11926 23729,'-22'-15'-4689,"-12"0"4201,30 28-105,-13 18 683,17 10-1257,17 19-287,8-31 826,22 15-749,-9-24 1619,22 7 95,-32-19 982,17 0-50,-29-29 444,-5-1-51,-6-20-1376,-5 8-415,0 6-605,-15 13 19,11 30 140,-18 15 668,20 13-1452,-5 0 126,7 4 488,0-14-964,0 19 719,14-26-447,-11 3-175,11-13 1145,-14-5 1,0-2-1,0-2 1</inkml:trace>
  <inkml:trace contextRef="#ctx0" brushRef="#br0" timeOffset="201352">22358 12050 22110,'45'13'-1658,"4"-3"1490,-9-10 1052,1 0-516,-8 0-122,0-15 675,1 11-666,-1-25-75,-1 26 557,-3-26-381,-2 17 446,4-24-985,-10 12 244,4-16-1017,-16 14-237,-1-6 325,-8-1-445,0 9-156,-17-12-1368,13 18 877,-30-2 1102,30 12-626,-26 3 2035,27 24-592,-18 9 1320,19 13-1091,-6 23 677,8-21-498,0 18-807,0-19 901,0 0-2172,20-2-1072,0 11-344,4-14 3114,10 3 1,-16-20 0,18-3-1</inkml:trace>
  <inkml:trace contextRef="#ctx0" brushRef="#br0" timeOffset="202001">23288 11828 24808,'0'35'-6115,"0"-4"4076,0 7 975,0-4 425,0 5 304,0 17 31,0-13 121,9-10 0,5-2-2013,11 2 2020,26 8 443,-12-25 476,13-3 368,-20-10 334,7-20 827,-6-8-228,-11-10-273,5-19-580,-18 19-905,-1-12-627,-8 14-545,0 3-559,0 1-827,0 4 365,-14 3 526,10 6 16,-11 4 1182,15 21-39,0 17 87,0 12 135,14 11-546,-10-4 470,2-10 0,2 2-31,4 21 252,-11-9 0,0 0-485,11 9 190,-7-11 1,-3-2 224,0 5 5,1-6 1,0-2 231,-3-5-340,-15 22 400,-10-40-755,-23 3 1150,4-14-249,-5-2 0,11-5 0,-1-1 0</inkml:trace>
  <inkml:trace contextRef="#ctx0" brushRef="#br0" timeOffset="202351">24157 11874 26248,'-11'-10'-5332,"25"20"4182,4 9 61,3 15 1,4 4 213,-2-11 1,1 1 166,-4 10 1,0 0-940,18 6 735,-10-2-2926,6 13 2458,-9-18 1204,5 7 0,-14-23 1,-3-4-1</inkml:trace>
  <inkml:trace contextRef="#ctx0" brushRef="#br0" timeOffset="202534">24738 11874 25438,'3'-13'-4654,"-1"25"983,-26-11 4861,9 29 0,0 7-1205,-29-5 297,14 11 1,2 4-1059,-6-2-531,0-5 0,0-2 68,3-6 1600,-15 5 0,25-26 1,1-6-1</inkml:trace>
  <inkml:trace contextRef="#ctx0" brushRef="#br0" timeOffset="202718">24413 11778 24269,'33'-17'3204,"-13"3"-2915,8 7 287,-14 4-465,14 3-493,5 17-1125,-9 11 593,-1 0 0,-1 2-1003,5 22-69,-4-12 0,2 1-1271,3 10 1527,-9-18 0,1 0-489,-1-3 1,1-1 1807,13 11 1,9 5-1,-13-20 1</inkml:trace>
  <inkml:trace contextRef="#ctx0" brushRef="#br0" timeOffset="202867">25150 11915 25168,'-14'-17'-6897,"10"3"3743,-26 6 4696,9 5-388,-21 23 586,8-15-1985,11 25 1,1 6-674,-1-8 137,7 5 1,4 1 902,3 3 1,4-2-1,5-1 1</inkml:trace>
  <inkml:trace contextRef="#ctx0" brushRef="#br0" timeOffset="203167">25592 11889 24449,'0'-11'-6206,"-24"4"7078,-8 3 208,-14 4-122,1 15 599,-2 12-690,13 8-760,-8 7-178,27-7 864,-8 1-790,20-1-1306,-8 13 147,11-13-1241,20 16-391,7-27 1548,27 1 455,-11-17 1150,-8-13 0,-2-1 409,-1 2 184,-6-21 0,-5-6-279,-10 5-841,-5-13 0,-2-3 604,-4-3-1317,-10 6 0,-4 0-1652,-15-2 2154,0-9 0,-19 24 0,18 3 0</inkml:trace>
  <inkml:trace contextRef="#ctx0" brushRef="#br0" timeOffset="203434">25823 11989 22560,'0'7'-6206,"0"2"4257,0 0 1155,0 0 245,0 3 214,0 0 31,0 2-14,0 1-1099,0-1 1597,0-2 720,0 2-271,0-5-449,0 0-360,16-28 715,1-25-444,19-6-377,-18 9 1,0 0 372,13-3 186,0-14 0,-9 23 1,1 1-1</inkml:trace>
  <inkml:trace contextRef="#ctx0" brushRef="#br0" timeOffset="203851">26515 11993 23369,'-23'-21'-5430,"17"-13"2504,-35 29 4944,36-28-3580,-38 30 2779,24-20-2058,-21 22 1798,11-6-1310,1 7 1800,-8 15 1178,12 11-2493,-3 23 1128,15-5-2079,5 3 1182,4-16-1648,3-1 132,21-4-476,-15-4-1146,42-11 2490,-27-3 241,44-8 1129,-24 0-124,-6-18 1,0-4 938,5-6-850,-9-13 1,-4-4 325,0-8-548,-9 18 1,-4-2-884,-5-20-129,2 0-321,-10-3 153,2 17 0,-1 1-1318,-2-20 767,-9 15 1,0 3-574,4 2 448,-26-4 9,27 48 2134,-10 33-1716,14 18-916,0 4 1,0 5 349,-1-19 1,2 0 1158,7 19 0,0 1 1,-6-16-1,0-2 0,7 1 1,-1 0-1</inkml:trace>
  <inkml:trace contextRef="#ctx0" brushRef="#br0" timeOffset="205967">27012 11642 24808,'50'-16'4129,"-6"12"-4185,3-35-141,-1 18 409,-21 0 1,2-2-238,2 4 0,4 1 73,16-12 0,1-1-198,-9 8 0,-1 1-196,14-9 0,-1 2-510,-16 10 1,-1 1 164,-1 2 0,0 0 805,-2 1 0,-1 1 0,25-9 0,-4 1 0</inkml:trace>
  <inkml:trace contextRef="#ctx0" brushRef="#br0" timeOffset="207717">28767 10241 24988,'0'-16'-4937,"1"2"2932,-1 5 1082,0 2 446,0 2 69,0 20 52,0 8-1,0 12-1150,0 21 1415,14-19-599,-11 28 435,21-30-602,-22 17 761,18-29-221,-14 7-1283,4-19 1538,-5-16 1286,-2 4 1819,-3-33-2898,7 3 492,-3-10-443,9-15 467,-5 25 304,11-5-55,-8 15-1154,6 11-37,2 1 2391,-2 9-830,12 23-1260,-11 4-695,6 15-319,-10-5-658,2-6 118,-3-2-1087,2 1-195,-1-4 496,0 0 566,7 2 1414,-3-8-345,10 0 1532,-10-13 362,16-3 882,-12-24-775,5-2 0,1-4 1187,0-22-1352,1 7 1,-2 0 693,-3 1-888,-5 8 0,-2 1-165,0 1-737,2-3-204,-11 15-736,-3 27-1195,-3 6 689,-2 28 223,0-9 135,15 1-660,-11-11 423,11-2-202,2 5 162,3-14 2092,20 9-92,-10-20 777,10 6-263,-16-24 1364,6 11-311,-13-31-780,-1 31 1221,-3-37-2208,-1 26 121,-2-18-1605,-3 20 619,0-8-983,-4 19 1067,3-17 0,-2 19 258,1-7 583,6 25-2080,-3 5 268,17 21-104,-7-10-120,23 0 191,-10-7 687,31-14-521,-20 1 827,16-13 2234,-15-18 993,0 1-59,-3-20-1871,-14 9 1,0-1 120,8-21-712,-10 2 1,-3-3-522,-10 18 0,-3 0-107,0-13 1,-1 0-286,-5 11 1,-1 2-449,0-2 0,-2 1-58,2 0 1,-2 1-163,-16-30-467,13 7 447,-29 7 99,14 0-110,-1 19 681,-10 4 692,26 47 243,-21 3 1265,22 31-1057,-8-4-44,11 9-268,0 6 55,0-33 0,0 2-182,-2 13 0,4-1-370,8-13 0,2 0-252,0 17 0,1-4-1525,15 0 1425,15 3 213,-24-27 205,20-7 981,-9-9 335,15-3 432,-11-25-285,-4 5 0,-1-4 1280,2-28-1689,-4 7 1,-2 0 605,2-17-877,-10 19 0,-1-2-218,-3-3 1,-1 1-706,4-22-175,-5 16 1,-2 1-1305,-2 1 244,-1-6 565,-6 59-466,0 6 492,-14 38 95,11-10 1,2 2 270,-7-7 1,1 2-378,5 8 1,3 4 0,0-2-308,-1-2 1,0-1 1139,-2 15 0,4-1 0,8-19 0,4-1 0,1 0 0,-1 0 0</inkml:trace>
  <inkml:trace contextRef="#ctx0" brushRef="#br0" timeOffset="208285">27098 11704 23999,'-5'-3'-932,"2"1"-127,0 16-16,22-10 1876,-14 27-2330,37-15 1817,-4 31-1134,14-13 62,-21-9 1,0 0-232,20 13 485,-24-17 0,1 1 78,0-1 0,1 1-596,0 2 0,0 0 515,1 1 0,0-1 427,1 2 1,-1 0 0,-1 0 0,0 1 0,0 0 0,0 0 0</inkml:trace>
  <inkml:trace contextRef="#ctx0" brushRef="#br0" timeOffset="210367">28647 12321 23279,'0'-6'-5396,"0"-1"3538,0 2 973,0-2 427,12-3 2716,-9 5-1527,19-1 883,-20 27-3416,7 31 1475,-9 4 327,0-19 0,0 0 0,0 13 0,0 1-2080,0-1 959,-7-17 1,0 0-1513,3 14 1920,-3-12 0,0-2 822,7 0 0,0 2 0,0-17 1</inkml:trace>
  <inkml:trace contextRef="#ctx0" brushRef="#br0" timeOffset="210501">28475 12653 23459,'19'-11'1652,"16"-5"-406,13 3-1535,-5 3 0,2 1-520,17-1 754,-6 5 0,0 0 1,9 3-1,-23 1 0,0 0 1</inkml:trace>
  <inkml:trace contextRef="#ctx0" brushRef="#br0" timeOffset="210836">29097 12753 22830,'0'9'-5846,"0"0"3807,0-3 1155,0 3 245,20-2 1494,6 3-257,14-3 96,-2-2-888,-8-2 1609,1-2 105,-2-1 76,10 0 0,-13 0-870,9-18 519,-22-3-1172,1-22-595,-13 10-489,2-2 15,-22 9-858,15 3-36,-33 1 751,14 1-811,-14 7 1772,5 3 526,16 23 1363,7 11-1675,9 9-1398,18 19 280,-14-16 965,21-4 0,5 0 0,-4 4 0,2-12 0,1-1 0</inkml:trace>
  <inkml:trace contextRef="#ctx0" brushRef="#br0" timeOffset="211051">29717 12633 25168,'10'-8'1705,"13"2"-584,29 6-1628,-15 8 1,0 4-1318,16 12 660,-8-1 1,-1 3 194,-15-7 1,-1 1-394,17 7 1,0 0 1133,6 7 0,-19-13 1,-1 0-1,8 7 1</inkml:trace>
  <inkml:trace contextRef="#ctx0" brushRef="#br0" timeOffset="211218">30175 12534 24988,'-19'-4'-1482,"0"3"1809,1-2-931,0 20 941,-2-13 459,-5 43-1354,-2-20-93,2 12 1,-1 5-243,8-15 0,-2 2 858,-15 24 0,1 2 0,16-22 1,2 0-1,-7 12 0,1-1 1</inkml:trace>
  <inkml:trace contextRef="#ctx0" brushRef="#br0" timeOffset="211504">30773 12236 25798,'-18'23'-886,"3"8"-816,15 14-754,0 2 929,0-5 508,0 3 292,0 3 2,0 1-1861,0-1 64,16-3-75,-13 2 1353,13-6 1127,-16 1 0,10-3 0,3-2 1</inkml:trace>
  <inkml:trace contextRef="#ctx0" brushRef="#br0" timeOffset="211652">30445 12698 25798,'0'-21'-6835,"24"8"9865,0 0-2713,12 8 0,5 1-798,16-8 519,1 6 1,2 2-1,-22 3 1,-1 0 0,14 0-1,0 0 1</inkml:trace>
  <inkml:trace contextRef="#ctx0" brushRef="#br0" timeOffset="211783">31455 13012 26517,'8'12'-9831,"-2"-3"4252,1-3 5847,-2-3 0,2-1 0,0-2 0</inkml:trace>
  <inkml:trace contextRef="#ctx0" brushRef="#br0" timeOffset="227838">4670 13799 24629,'0'-13'-4677,"0"-2"3718,0-6 164,0 3 247,0-5 392,-10 0-887,7 7 599,-7-4-1669,2 10 1743,5 1-96,-15 2 1191,4 4 172,-6 0 269,-10 19 1387,11-12-597,-12 51-613,15-29-165,-1 34-255,11-2-1646,3-12 43,11-8 0,1-1-1070,-4 4 458,10-8 1,3-1-1164,6 2 1166,-3 9-482,16-6 1313,-19-9-97,3 12 134,-7-17 113,-14 10 266,0-13-410,-21 3 1064,16-7-271,-40-2 853,24-1-566,-35 0 0,23-4 1,-11 0-1</inkml:trace>
  <inkml:trace contextRef="#ctx0" brushRef="#br0" timeOffset="228118">4853 14259 22650,'48'-8'1654,"-3"1"-1240,-2 7-661,-5 0 81,-4 0-5,-4 0 49,-5 0 30,6 0 92,-10 0-346,8 0-39,-17 0 295,3-16-16,-11-1-1064,0-17-214,-4 8-212,0 0 90,-22 0-208,3 8 252,-20-3 511,21 12 65,-18 4 1872,30 22-595,-21-12 1567,26 34-1983,-5-22 109,6 15-849,0-4-689,21-3 1283,-16 2 1,35-2 0,-16 1 0</inkml:trace>
  <inkml:trace contextRef="#ctx0" brushRef="#br0" timeOffset="228408">5498 14301 23459,'13'-24'-2097,"1"-1"1495,0 2 592,10-19-55,-4 4-142,8-15 72,-11 21 0,-1 0 75,10-19-342,-6 7 0,0 0 369,0-8-188,-7 9 0,-2 0-298,-2-5 153,-5 4 0,-2 0-513,-1 4 8,-21-21-676,15 44 89,-36 3 1580,21 30 966,-18 23-40,20 9-829,6-17 1,2 3-108,8 7 0,2 0-87,-5-8 1,1 1-229,1 25 1,6-2 17,5-23 1,3-1-1290,0 21 1,4-3 1112,3-22 1,2-3 0,0 7 0,-1-2-1,14 7 1</inkml:trace>
  <inkml:trace contextRef="#ctx0" brushRef="#br0" timeOffset="228738">6062 14237 23189,'50'0'90,"-8"0"0,1 0-180,8 0 90,-13-18 897,22-1-342,-31-3-499,7-18-135,-25 25-152,-1-32-695,-10 26-130,-46-14-232,9 23 707,5 4 0,-1 2-382,-9 6 737,4 18 1008,9 10-445,5 9 380,5 6 116,17-10-999,-8 1-1419,10 19-446,28-13 1821,-9-9 0,3 0 1,5-13-1,3-3 0,1 5 1,-1-1-1</inkml:trace>
  <inkml:trace contextRef="#ctx0" brushRef="#br0" timeOffset="229018">6802 14178 22200,'0'25'-6296,"-4"0"4930,3 0 259,-3 7 770,4-8-1234,45 18 481,-34-24 1209,23-4 0,4-3 0,-17-5 1,24-1-1</inkml:trace>
  <inkml:trace contextRef="#ctx0" brushRef="#br0" timeOffset="229290">7367 13848 22560,'0'29'-5396,"0"-5"3267,0 1 1065,0-4 425,0 4 214,0 3 121,17 4-431,-13 3-1010,13 0 1150,-1 3-563,-4 16 78,6-13-77,-8-8 0,-2 1 1055,-1 1 0,3 8 0,-6-17 1</inkml:trace>
  <inkml:trace contextRef="#ctx0" brushRef="#br0" timeOffset="229434">7205 14247 23189,'0'-19'-6385,"0"2"4256,0 3 975,23 1 3348,-17 1-2574,46 3 756,-27 1-165,30 4 0,-13 1 1,2 2-1</inkml:trace>
  <inkml:trace contextRef="#ctx0" brushRef="#br0" timeOffset="229700">8127 13946 25438,'-11'-6'-3733,"20"3"6920,-4 21-7263,34-13 4504,-34 36-2740,43-22 804,-13 34-665,16-18 579,-17-4 1,-2-1 1512,9 4 0,-14-12 1,-1-2-1,9 5 0</inkml:trace>
  <inkml:trace contextRef="#ctx0" brushRef="#br0" timeOffset="229884">8603 13767 23999,'-10'-10'-6010,"-7"3"6014,-6 20 2490,-3-9-1298,4 40-1707,-2-18 872,-1 29-893,-3-8-275,1 5 1023,1 1-1034,2 0-1239,4-4 1766,1-2 1,3-6-1,2-2 1</inkml:trace>
  <inkml:trace contextRef="#ctx0" brushRef="#br0" timeOffset="230102">8258 13701 23819,'0'15'-5756,"14"14"2035,-10 17 2844,10 10-230,-1-8 430,-10 6 393,9 2-478,-3 1-1675,-7 0 1821,7-3 239,-5-16 1,-1-1-69,-1 15 525,1-12 1,0-1 0,-3-2-1,0 7 1</inkml:trace>
  <inkml:trace contextRef="#ctx0" brushRef="#br0" timeOffset="230217">8127 14346 23189,'0'-25'-6385,"0"3"3807,0-1 74,28-7 3209,12 8 0,18-4 1,2 10-1</inkml:trace>
  <inkml:trace contextRef="#ctx0" brushRef="#br0" timeOffset="230608">9420 14027 23459,'-17'-2'-655,"-5"-1"593,20 1-1693,-7-1 2030,9 1-1678,0-1 247,18-1 2406,-14-3-1698,35 0 1061,-19-5 182,37-11 1202,-19 0-1526,-5 1 0,-1-2 1251,4-9-918,-11 4 0,-2-2-1516,-2-5 904,-4-11-1482,-12 9-463,-5 10-648,0-5 518,0 21 70,0 20 296,-12 26 956,9 13-378,-10 15 463,12-20 0,2 1-28,-1-10 0,0 2-216,0 26 1,0 0 359,0-25 0,0 0-512,0 22 1,0 0 871,0 7 0,0-25 0,0 0 0,0 12 0</inkml:trace>
  <inkml:trace contextRef="#ctx0" brushRef="#br0" timeOffset="230750">9503 14625 24898,'-15'-34'-8655,"2"-6"5707,13 7 1982,23-5 1730,-17 6-1593,49-1 592,-31 8 0,2 0 472,5 5 1,3 2 0,3-6 0,-2 1 0,19-9 0</inkml:trace>
  <inkml:trace contextRef="#ctx0" brushRef="#br0" timeOffset="231020">10368 13922 24539,'-22'14'1947,"-7"5"-1569,26 20-3786,-8-5 2147,11 4-417,0-9 480,0 2 299,0-3-698,0 0-306,0-4-34,0-2 2249,0-4-670,0-5 178,0-4 180,0-28-90,0 3-90,0-27-90,0 6-90,0-9-89,0-4-151,-1 11 0,2-1-141,18-18 856,-10 10 1,2 3-1,11 0 1,-6-10-1</inkml:trace>
  <inkml:trace contextRef="#ctx0" brushRef="#br0" timeOffset="231324">11082 13887 24808,'-53'-14'-1549,"11"10"1717,-1-10-951,10 14 1306,-15 0-175,15 0-9,-11 23 386,30 6-1410,0 26-12,14-13-1005,28 10 196,7-25 954,-1-11 0,1-1-301,20 2 673,-20-13 1,-1-1-545,3 4 1087,10-22 1019,-24 11 340,-9-31-809,2 18-833,-13-33-1463,5 17-1276,-28-24 2210,15 24 0,-38-7 0,14 15 0</inkml:trace>
  <inkml:trace contextRef="#ctx0" brushRef="#br0" timeOffset="231801">11402 13907 22740,'7'16'-8209,"0"1"5278,-2 2 1753,-2 0 887,0 1-86,-1 9 450,-1-7-74,-1 15-1505,0-18 2007,0 10-164,0-19-930,0 2 786,0-31 272,0-9-300,0-14 326,0 0 228,19-8 354,4 12-388,-3 8 1,1 3 706,11 0 680,5 4-10,-15 16 142,3 7-608,-8 0 1,-3 25-2777,0-18 452,-4 23 1,-2 5-1011,3-13-793,7 42-246,-10-46-650,3 16 945,-6-31 1367,7 9 1580,-4-31 1089,9-9 398,-5-12-294,11-13-229,-8 23 274,9-12 21,-9 29-695,4-1 828,-9 33-3375,2 1-2361,-3 44 3715,-1-14 1,-4-13 0,0-1 0,2 22 0</inkml:trace>
  <inkml:trace contextRef="#ctx0" brushRef="#br0" timeOffset="232351">13218 14128 26068,'-1'-7'-7642,"0"1"5754,0 28 1542,1-4-215,0 24 337,0-8-1,0 24 57,0-10-675,0-7 0,0 0 1359,0 6-393,0 11-344,0-23 311,0-6-90,-13-3 803,10-1-1099,-9-11 899,5 0 105,5-27-1140,-10 10 1353,10-41-1077,-7 15-74,8-14 1,2-5-237,-4 15 0,3-1 450,5-9 0,3-6 1,-1 5-599,-6 1 1,3 1 480,6-4 0,5-4 0,0 5 622,-2 6 0,3 2-237,15-22 1,3 6 1031,13 11-74,-13 16 1,-1 5 912,-4 15-64,16 39-1866,-24-9-588,0 30-974,-13-15 80,-4 3-2,-2 2 424,-13-12 1,-2-1-1111,7 14 88,-15-8 1,-6-3 1100,-4-2 1269,0 7 0,-16-23 1,19-3-1</inkml:trace>
  <inkml:trace contextRef="#ctx0" brushRef="#br0" timeOffset="232618">13885 13893 24269,'16'15'-4943,"0"11"1790,-7 7 1464,-2 24 1061,-7-19 498,0 14 17,0-14 29,0-2-1513,0-2 1462,0 8 698,0-16 822,0 8-1152,0-23-465,0 0-127,0-28-91,0-16 90,0-13-31,6 4 0,-1 0 206,-2-19-392,6 6 0,1 0 108,-2-10 535,-2 16 1,2 2-1,3 2 1,0-8-1</inkml:trace>
  <inkml:trace contextRef="#ctx0" brushRef="#br0" timeOffset="232934">14497 13991 24808,'3'-18'-4655,"0"-3"2956,-20-1-167,13-16 858,-32 17 1253,3-4-315,-25 9 733,8 16-573,-10 16 1587,29-13-191,-4 38 76,17-3-468,10 11-1329,2 16 156,27-29-1393,9 16-585,-2-28 169,23-4 912,-18-9 543,11-10 1106,-5-14 1154,-15 9-605,-11-31-490,-1 9 113,-12-7-1674,0-1-936,0 12-178,-17 2 1486,12 2 1,-12 8 0,17 3 0</inkml:trace>
  <inkml:trace contextRef="#ctx0" brushRef="#br0" timeOffset="233558">15472 13898 23279,'-36'-6'-1063,"-25"5"1734,35-6-678,-9 7 1,-3 0 406,-4 0-69,-23 15 283,35-11-269,-4 50-741,23-34 64,25 43-1644,-8-37 1142,24-9 1,5-2-244,-6 5 633,11-14 0,4-3-151,-1 6-123,11-9 1205,-9-19 763,-14-12-421,-13 1 1,-4-3 190,3-24-1242,-13 10 1,-1 0-564,1-14 72,-12 18 0,-2 0-651,6-20 476,-14 31 0,0 0-1507,14-32 1583,-13 22 0,-3 0-696,0-17 933,4 18 0,0 4-15,-2 6 277,9 4 172,9 51 591,0 2 32,16 32-621,-12-7 215,14-6 1,1 1 6,-16-10 1,-1 1 114,15 27 1,3 0-241,-10-26 1,0-2-133,7 21 1,2-3-929,8 3 514,-13-24 1,-2-2-65,8 12 405,-6-17-42,5 2 427,-11-20 565,1-3 494,-5-19 1281,3-6-895,-4-17-640,4 1 2,-4 14-83,1-2-81,-1 22 934,5-6-839,-2 8 154,5 20-2163,3 7-35,0 13-1104,11 11 620,-7-20-795,12 17 2002,-11-25 1,6-2 0,-6-14 0</inkml:trace>
  <inkml:trace contextRef="#ctx0" brushRef="#br0" timeOffset="233702">16037 13922 24629,'2'-18'-5784,"-1"1"3948,0 9 157,-1 20 144,1 15 92,-1 9 1216,17 17 1,-13-21-1,13 11 1</inkml:trace>
  <inkml:trace contextRef="#ctx0" brushRef="#br0" timeOffset="233916">16497 13810 25258,'0'-9'-6205,"-22"4"7166,1 1-272,-15 19 1423,17 11-2072,8 8-854,11 6-616,0-8-527,0 1 1238,0-2-1126,20 0-1223,9 7-338,10-11 3263,5 3 1,-8-16 0,1-3 0</inkml:trace>
  <inkml:trace contextRef="#ctx0" brushRef="#br0" timeOffset="234167">17145 13395 25528,'0'-11'-6206,"-15"2"5845,11 21 65,-10 16 754,14 12-1429,0 10 277,0-6 174,0 6-378,9-13 1,0 1 321,-4 20-47,3-21 0,2 0-910,3 11-644,-10-5 1496,10-3-1448,-13 5 1499,0-15-340,0 7 1393,-20-25 0,16-1 0,-16-10 1</inkml:trace>
  <inkml:trace contextRef="#ctx0" brushRef="#br0" timeOffset="234270">16905 13974 23459,'-23'-31'-5843,"10"0"2292,-6-14 1804,16 10 1512,-7-6-360,10 15 532,26 4 1442,-19 6-1880,28 8 0,7 3 1729,-9-1-891,16 2 0,2 4 0,3 19 0,-19-7 0,1 0 0</inkml:trace>
  <inkml:trace contextRef="#ctx0" brushRef="#br0" timeOffset="234554">18102 13820 24359,'-41'-18'-2561,"0"4"1977,3 5 714,1 5 324,3 4 198,14 20-379,-2-15 464,20 32-2236,-5-23 1649,7 17-1083,0-7-234,0 0-235,22 0-225,-16-1-500,30 5 487,-32-8 1113,24 2-623,-25-10-296,11-3 834,-14-1 1121,0 3 0,-26-5 0,-6 4 0</inkml:trace>
  <inkml:trace contextRef="#ctx0" brushRef="#br0" timeOffset="234988">19037 13847 25618,'0'-7'-6565,"0"0"5156,-15 4 2768,11 25-2119,-11 9 246,15 14-1147,21 4-587,-16-11-511,35 3 2728,-11 12 1,9-14 0,4 8 0</inkml:trace>
  <inkml:trace contextRef="#ctx0" brushRef="#br0" timeOffset="235184">19803 13935 26248,'-15'-8'-3586,"-12"18"6679,-11-6-2561,-6 28-573,10-28-276,-4 30-659,6-23 0,0 1 908,-8 24-561,5-19 0,2-4 1016,8 2 0,-5-6 0,12-9 0</inkml:trace>
  <inkml:trace contextRef="#ctx0" brushRef="#br0" timeOffset="235324">19398 13803 23819,'19'-13'1780,"10"5"-772,-9 3-507,8 5-997,10 22-1206,-11-16 856,-2 22 1,-1 3-1607,10-8 1214,-11 4 0,-1 1-1840,12 2 2621,2 0 1,3-2-1,0-2 1</inkml:trace>
  <inkml:trace contextRef="#ctx0" brushRef="#br0" timeOffset="235488">20363 13891 25438,'-47'19'2862,"-4"2"-1972,7 2-1576,15 3 0,2 0-1288,-5-6 1827,12 10 0,2 0 0,-8-3 0,0 7 0</inkml:trace>
  <inkml:trace contextRef="#ctx0" brushRef="#br0" timeOffset="235758">20630 13296 25798,'2'-8'-4199,"0"25"1096,-1 5 1496,-1 26 942,0-1 400,1-5 0,-2 2 192,-5-10 0,-1 3 9,5 28 1,0 0-656,-4-27 0,-1 0 542,5 9-1,3 5 1,0-7-39,-1-10 0,0-2-238,-2 22 1,4-3-248,13-16-1535,-11 7 2108,10-29 1,-14-21 0,0-15-1</inkml:trace>
  <inkml:trace contextRef="#ctx0" brushRef="#br0" timeOffset="236051">20682 14024 23189,'17'-25'-1455,"13"3"2615,-11 2-1206,9 11 1260,-1 1-617,-7 8-769,0 22-1510,1-17 1194,1 41-1324,11-10-7,-3 12 510,-5-18 1,1-1-1296,10 3 1295,-6-8 1,2-4-76,9-5 2159,12 0-912,-2-15 2448,-14 0-453,17-20 1078,-30-8-574,4-27-840,-21 9-1076,-2 11 0,-5 0-1264,-20 2-550,-1-15-712,-4 31 975,-10 9-44,13 2 859,-16 30 1402,17 11-845,12-3 1,4 2-698,5 22 108,0 1-993,26-2-665,-19-16 1758,19-14 0,3-3 1,-7 4-1,24-4 1</inkml:trace>
  <inkml:trace contextRef="#ctx0" brushRef="#br0" timeOffset="236322">21758 13939 25798,'0'-11'-6386,"-14"2"5725,11 22 305,-11 11 1000,32 30-2470,-13-7 1193,13-12 0,-1-1-259,-12 6-103,8-8 1,3-2 446,-2 1-511,8 11-58,-9-26-215,-2-1 1239,-10-27 234,2-16 206,-3-11-616,-1 4 0,2-1 160,14-15 213,-14 15 1,2 0 67,14-1 1,1 2 0,-13-18 0,5 20 0,0 0-1</inkml:trace>
  <inkml:trace contextRef="#ctx0" brushRef="#br0" timeOffset="236633">22243 14227 23459,'8'15'-8153,"-1"-4"5756,1-2 1829,-1-6 1667,9 0 237,-2-3-31,17-17 172,-9-2-1390,18-20 2123,-15 9-402,6-3 21,-13 10-1008,-4-5-906,-2 3-238,-5-13-1325,-3 13 541,-22-11-1018,-5 25 1532,-21 19 1082,3 28-135,17 12-737,7 11-610,16-22 1,2 1-869,-1 21 558,18-7 0,8-1 1380,-10-20 1,5-3 0,18 11-1,6-4 1,-11-10 0,0-1-1</inkml:trace>
  <inkml:trace contextRef="#ctx0" brushRef="#br0" timeOffset="237367">23968 14066 24808,'-25'-17'-4584,"9"6"3555,-5-3 866,15 11-174,2 20 101,3 27-476,17 4 231,-15-11 1,1 0-1231,14 1 541,-6 19 240,-7-29 12,7 4-2464,-10-15 2963,0-24 386,0-20 426,0-9-189,0-9 606,22 19 1071,-17 2-984,34 4 1951,-14 3-977,15 8 138,-1 24-1035,-4 16-778,-10 11-639,-2 3-1812,-7-9 741,2 0-1946,2 0-590,15 9 3577,-7-15 0,15 6 1,-11-17-1</inkml:trace>
  <inkml:trace contextRef="#ctx0" brushRef="#br0" timeOffset="237683">24703 14276 24089,'-23'-17'-4560,"-2"8"4359,-23 0 784,7 9 325,16 21-156,-5-16 33,27 36-1880,-10-15 283,13 10 535,0-3-718,0-11-613,23-4-70,1 1 173,22-10 801,-3 0 2205,-6-27 628,-4-4 340,-12-17-1501,-9 5-512,-8 6-1146,-4 32-231,0 12-2547,18 45 721,-13-21 2018,26 8 0,-28-26 0,10-3 0</inkml:trace>
  <inkml:trace contextRef="#ctx0" brushRef="#br0" timeOffset="238038">25095 14328 24089,'6'-14'-3069,"-1"3"2280,0 11 2023,-1 0-511,-1 0-211,0 0-211,0 14-2101,1-10 208,3 46 526,-1-27 453,-1 10 1,0 2-1272,3 0-96,0 11-51,-3-19-22,1-3 1783,-1-6-1358,0-4 1080,-2-6 106,1-4 681,-1-20 477,6-11 289,-2-9-1,6-6 663,4-9-496,-2 13 767,11-22-412,-12 32-408,10-5-120,-11 23 134,5 2 706,0 28-2414,-6-15 779,9 55-1594,-9-34 399,-2 11 1,-2 1-960,3 0-435,4 9-548,-5-20-525,4-5 2524,-1-4 918,9-9 1,-5-3 0,4-6 0</inkml:trace>
  <inkml:trace contextRef="#ctx0" brushRef="#br0" timeOffset="238467">25625 14463 23819,'2'-21'-4907,"2"7"3860,1 7 1993,4 7 200,3 20-3007,3-15 2122,10 32-1470,-4-12-1207,20 15 1890,-13-7-628,22-3 258,-20-19 146,31 4 2228,-33-13-818,23-13 1914,-34 7 114,6-26-1140,-15 9-224,2-15-1311,-7 15-585,0-8-419,0 15-17,-1-2-736,7-3 507,0 12 1485,11-6 892,-3 5 437,8 3 118,-6 2-177,2 1-149,-3 2 153,4-1-953,-9 1-589,0-3 52,-10 1-320,-1-5-1255,-20 2 850,13-2-1243,-32 1 1913,32 1-1381,-42 2 1467,9 2-488,-12 1 202,-13 15 1846,30 8-684,-5 21 780,26-4-3247,4 4-1001,52 5 2341,-6-11 1,1-13 0,3-1 0,-9-8 0,0 0 0</inkml:trace>
  <inkml:trace contextRef="#ctx0" brushRef="#br0" timeOffset="239352">19232 16316 23639,'36'0'1709,"-5"0"-1349,6 0-90,-7 0-90,5 0-90,2-17 645,3 13-532,2-35-207,13 4 379,-12-12-465,-13 11 1,-2 0-219,0-11 88,-13 14 0,-2 1-662,-2-16-831,-5-1 228,-4 0 169,-1 0-536,-1 0 615,0 5 128,-20-13-627,15 21 757,-34-10 346,35 30-134,-29 2 1588,21 38 47,-4 0-513,6 12 1,2 5 16,-3 18 170,3-1 0,0 3-323,2-23 1,2 1-321,1 27 0,1-2 216,1-28 1,2-1-792,8 8 1,3 0-395,-3-9 0,2-2-552,14 12 671,3 12 82,-10-33 343,12-2 758,-2-15 1453,-6-21 769,-3-4-371,-8-3-466,-2-7-675,-4 26 1687,-3-22-2207,1 22 705,-2-8-2070,2 11 519,-1 0 280,4 22-1755,-3-17-583,7 50-790,-2-34 3048,12 38 0,-8-30 0,6 7 0</inkml:trace>
  <inkml:trace contextRef="#ctx0" brushRef="#br0" timeOffset="239518">19922 15910 25258,'-18'-20'-7551,"4"-2"4432,7 10-1921,5 0 5165,14 9 0,-7 19 1,15 5-1</inkml:trace>
  <inkml:trace contextRef="#ctx0" brushRef="#br0" timeOffset="239722">20387 15747 25348,'0'14'-5756,"0"-1"3628,0 30 1063,0-4 773,1-5 0,-2 2-157,-11 23-246,10-7 1,1 1-418,-11 10-138,10-23 0,4 1 1181,8-4 1,1-2 0,-6 17 0,5-19 0,1-1-1</inkml:trace>
  <inkml:trace contextRef="#ctx0" brushRef="#br0" timeOffset="239920">20717 16024 25258,'-20'-19'-5950,"16"5"2072,-30 3 5124,10 7 23,-17 1-176,3 26 303,-5 6-560,20 14-2117,3 0 686,13 6 505,7-11-201,19 26 0,12-30 0,-5-11 1,0-1-1</inkml:trace>
  <inkml:trace contextRef="#ctx0" brushRef="#br0" timeOffset="240266">21073 16274 23279,'18'15'-5707,"12"-2"5598,9-3 436,7-7 663,-10 8-982,2-11 633,0 0-159,-1 0-662,-3 0 1674,-4 0-717,-3-17 23,-7 13-201,-2-26-435,-11 10-819,-1-5-284,-6-3-297,-23 8 208,17 1-947,-44 2 1150,28 1-680,-41 6 1837,24 3 188,-25 4 593,31 24 781,-5 9-248,26 12-1559,5 4-3166,30 12 2931,0-11 1,-1-16 0,4-1 0,17 12-1</inkml:trace>
  <inkml:trace contextRef="#ctx0" brushRef="#br0" timeOffset="240924">23140 15411 24089,'-6'0'450,"1"0"-360,1 0-90,0 0 0,-3 18-1175,-1-14 1954,-7 46-2852,4-28 52,2 10 1,2 2 1685,1 2 0,0 10 0,6-15 1</inkml:trace>
  <inkml:trace contextRef="#ctx0" brushRef="#br0" timeOffset="241306">24080 15706 24718,'0'16'-5755,"0"12"3536,0 15 1245,-18 7 1308,14-6-675,-34 4-90,25-12 1,1 1-475,-13 18-558,5-10 0,1-1 1663,0 1 0,-4 8 0,9-22 0</inkml:trace>
  <inkml:trace contextRef="#ctx0" brushRef="#br0" timeOffset="241590">23807 15464 24179,'-21'-23'-6589,"-9"4"5998,12 7 96,-12 6 1430,7 23 505,4-12-93,6 41-1814,3-26-234,3 24 1054,3-11-512,4 10-327,20-12-980,3 12-1203,22-21 1014,-5-5 1757,-3-9-242,-17-26 798,1-3-301,-19-22-458,6 3 1,-25 5 0,-4 4 0</inkml:trace>
  <inkml:trace contextRef="#ctx0" brushRef="#br0" timeOffset="241850">24337 16525 23639,'-19'4'1390,"2"-2"-986,-15-2-1707,9-16-1946,10 1 503,33-15 2327,15 4 657,15 6 1,-4-1 0,-12 5 0</inkml:trace>
  <inkml:trace contextRef="#ctx0" brushRef="#br0" timeOffset="242350">26102 15838 24718,'-9'0'92,"1"0"-3,-3 0 181,-12 18 60,0 10-525,0 0 1,-2 4-34,-9 20 98,10-21 0,0 1-264,-2 3 1,1 0-258,7-8 1,-1 1-706,-10 17 0,1 0-417,-1 5 1621,12-18 1,0-2 0,-3 6 0,2-1 0</inkml:trace>
  <inkml:trace contextRef="#ctx0" brushRef="#br0" timeOffset="242684">25442 15496 24179,'-17'-20'-6814,"2"3"4779,4 7 1383,-3 0 679,5 7 660,0-1-327,7 4 716,1 17-2655,0 0 1613,1 18-151,0-8-474,15-4-175,-11-27 1133,11-11-548,-15-25-2045,0 3 2025,-14 14 1,10 8-1,-10 15 1</inkml:trace>
  <inkml:trace contextRef="#ctx0" brushRef="#br0" timeOffset="242972">26108 16408 25528,'0'9'-6475,"0"0"4346,0-3 1065,-14-1 4109,10 0-2414,-11 2 862,2 3-904,10 2-2216,-19 10 2810,20-6-1244,12 8-633,-5-10-2384,36 0 2773,-35-7-2134,42-4 2077,-28-2 1209,32-20-124,-18-7 684,-8-11 288,-11-2-736,-15 9-2356,0-1 1142,0 3-1838,-20 3 1841,-10 4 0,-10 3 1,-4 1-1</inkml:trace>
  <inkml:trace contextRef="#ctx0" brushRef="#br0" timeOffset="243484">26987 15312 25528,'0'-5'-6026,"18"2"8979,-13 19-6330,13 3 2238,-5 22-686,-10-7 620,10 2-2182,-13 9 351,0-9 3036,0 13 0,0-14 0,0 0 0</inkml:trace>
  <inkml:trace contextRef="#ctx0" brushRef="#br0" timeOffset="264155">27772 14136 22740,'-15'-6'-2266,"11"2"-918,-11 0 3769,15 3-1897,0-2 1008,0 2 86,0 12-102,0 10-1007,0 10 634,0 10 934,0 2-714,2-1 1,-4 2 636,-6-7 1,-3 2-26,4 10 1,0 7-1,0-5 32,-4 2 0,-1-2-14,0-4 1,0 2 0,1 1-56,3 2 0,2 1 0,0-2 51,-5 9 0,-1 2-79,5-13 0,-1 5 1,1 0-1,1-5 93,0 10 0,1 0-299,-2 2 0,0 6 1,0-7-379,2-9 0,1 0 473,1 8 0,1 6 0,1-8 0,0-14 0,2-2 0,-1 19 0,0 0 0</inkml:trace>
  <inkml:trace contextRef="#ctx0" brushRef="#br0" timeOffset="264571">28493 14603 24359,'-11'-2'-1496,"-11"0"1455,11 0-69,-4 0-212,28 2-264,24 16-1183,14-12 702,11 12 957,-8 1 1,6-13 0,1 13 0</inkml:trace>
  <inkml:trace contextRef="#ctx0" brushRef="#br0" timeOffset="264972">28678 14440 24359,'-11'-6'-3791,"1"2"2885,3-1-96,2 2 635,2 0-849,24 2 2420,12 0-396,12 1-808,5 15 360,8 1-70,-15 1-160,-11 3 0,-4 0-315,-8 1 38,-8 9 1,-4 4-1941,-8 7 1439,-15-1 0,-4 1-183,-8 14 582,-1-19 0,-5 1-291,-5 3 0,1-1 419,8-10 0,-1-1 367,-9 10 1,0-2-1,-9 9 1,1-3 0</inkml:trace>
  <inkml:trace contextRef="#ctx0" brushRef="#br0" timeOffset="265233">29517 14249 25708,'0'-6'-6476,"0"1"4348,-14 2 3358,11 24-1751,-10 12 683,13 13-984,-11 5 395,9 13-1719,-9-15 1590,10-5 0,2 0-27,-1 5-643,0-7 0,0-2 192,0 4 984,0 12 1,-20-24 0,-6-1-1</inkml:trace>
  <inkml:trace contextRef="#ctx0" brushRef="#br0" timeOffset="265350">29137 14669 22380,'17'-29'-2251,"-12"1"-939,45 4 5250,-20 2-1594,32 4-258,-9 2 1,5 6-1,3 2 1</inkml:trace>
  <inkml:trace contextRef="#ctx0" brushRef="#br0" timeOffset="265883">29882 14687 23009,'-26'7'2657,"20"1"-3939,-41-5 1358,41 3-204,-33-1 326,35 3-1095,-26 1 1482,27 4-1629,-10 8-136,13-2-212,0 14-357,20-14 147,-15 7-800,38-11 2228,-24-2-1670,21-3 2229,8-3-129,-10-4 1164,24-18 658,-26 10-849,-10-18 1,-1-4 950,0 4-1031,4-27 154,-10 7-1611,-6 13-408,0-12-93,-8 28-491,-1-5-636,-4 36 410,20 2-441,3 25 1033,1-20 0,2-3 36,12 6 337,7 8 62,-11-31 1012,2 11-2,16-15 1170,-14 0-295,11 0 607,-12-24-25,-11-10-1264,-8 4 0,-2-4 297,-2-20-874,-6 16 1,-1 1-329,-3-6-1218,0-11-45,-4 24-133,0 4-463,0 7 885,0 5 332,0 23 466,0 14-169,0 15 278,0 6-403,0-5-589,0 20 631,0-13 44,0-8 0,0-1-134,0 1 719,0 11 0,0-23 0,0-2 0</inkml:trace>
  <inkml:trace contextRef="#ctx0" brushRef="#br0" timeOffset="266016">30427 14684 23369,'-4'-26'-7135,"1"-9"4848,21 10 3889,13-14-856,10 20-336,-7 7 0,0 1 131,12 3-395,14 2 1,-17 5-1,-3 1 1</inkml:trace>
  <inkml:trace contextRef="#ctx0" brushRef="#br0" timeOffset="266267">29948 14270 22740,'22'-15'1311,"-17"0"-3983,43 0 4331,-26 3-818,24 1-345,-11 2-88,3 4-280,-1 0 207,-1 4-609,7 0 1152,-14 1-2516,12 18-412,-23-1 1486,5 5 1,-13 4-1,1-8 1</inkml:trace>
  <inkml:trace contextRef="#ctx0" brushRef="#br0" timeOffset="266417">30680 13875 22650,'1'10'-7631,"0"16"4780,-1 13 2623,0 12 1,0-5 0,0 4-1</inkml:trace>
  <inkml:trace contextRef="#ctx0" brushRef="#br0" timeOffset="266667">31660 14486 24898,'3'-30'-5036,"-1"1"3340,-22 2 524,-10-5 470,-12 11 1010,10 10 1,0 3 371,-10 2 143,-14 6-1003,4 19 1935,17 13-1456,13-3 1,5 3 361,4 23-1031,6 4-909,7-16-711,0-2-158,27-2 1766,-4-2 1,27-5-1,-12-3 1</inkml:trace>
  <inkml:trace contextRef="#ctx0" brushRef="#br0" timeOffset="266984">31833 14649 24449,'0'-27'-4947,"0"1"3179,0 2 883,0 3 247,0 2 212,-15 1 27,11 5-410,-24 5 148,26 19 926,-10 9 773,12 20-1218,0-6-360,17 12-156,3-20 500,0 3 520,11-10-851,-13-10 761,13 0-212,-8-9 2024,1-19 22,-10 15 1225,2-34-1958,-5 17-140,-4-3-1333,1-5-1416,-6 18-386,1 17-2143,13 8 3565,2 32 1,16-7 0,-2 3 0</inkml:trace>
  <inkml:trace contextRef="#ctx0" brushRef="#br0" timeOffset="267184">32192 13724 26338,'0'-21'-6206,"0"3"4347,20 8 5225,5 3-1524,12 5-1123,14 1-372,-21 15-1376,11-10-941,-9 47-397,-12-25 2249,-2 36 1,-12-18-1,-6 4 1</inkml:trace>
  <inkml:trace contextRef="#ctx0" brushRef="#br0" timeOffset="267317">32765 14830 18524,'17'4'0</inkml:trace>
  <inkml:trace contextRef="#ctx0" brushRef="#br0" timeOffset="282635">24778 16216 22380,'1'0'512,"6"0"-503,22 0-4,-4 10-1203,-5-7 1173,-5 7-1106,6-3 816,-5-6 15,10 12-651,-11-12 683,2 8-1015,-4-8 1736,-2 2-784,1-3 1217,1 0-264,-2 0-413,2 0 660,-5 0-692,1-16 256,-5 12 116,0-23-1262,-4 16-1023,-12-3-669,10 19 857,-10 9 1243,12 10 1,0-11 0,0-4 0</inkml:trace>
  <inkml:trace contextRef="#ctx0" brushRef="#br0" timeOffset="282750">25075 16286 21840,'0'8'-6475,"0"-2"3087,0 4 3122,0-5 0,0 6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20:47.28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3142 1486 9602,'0'-28'1709,"0"1"-1080,0 2-359,0 3-270,0 1 0,0 6 360,0 3-360,0 52 0,0-12 0,-2 21 0,4 3-1796,13 7 1796,-13-18 0,0 2 0,6 0 0,0 0 0,-8 20 45,5-13 0,1 0-135,-3 0 90,6-6 0,-1-2 0,-6-7-180,5 13 90,-4-36-629,-3-3 2514,3-28-1795,-1 2 0,0-25 0,2 6 0,1-7-959,1-3 959,5 0 0,5-16-90,1 21-344,9-15 434,-9 39-90,6-5 180,-7 21-360,2-4-89,-1 5 634,4 16-1265,1-12 1,4 31-1350,16-7 2339,-7 10 0,13 3 0,-12-10 0</inkml:trace>
  <inkml:trace contextRef="#ctx0" brushRef="#br0" timeOffset="318">4080 1903 8162,'0'-19'90,"0"-1"-180,0 3 90,18-2 90,11-12-90,9 8 0,-10 3 0,0-1 0,7-4 45,-7 1 0,-1-1 135,4 0 90,-4-18 0,-16 25 270,-30-7-181,14 14-89,-37 1-90,8 8-180,-10 1 180,-8 16-270,33 5 180,-20 18-180,28-6 270,-8 10-540,11-14-270,8 6-89,21-9-181,-16-2-179,44 1 1079,-25-1 0,29-1 0,-11-1 0</inkml:trace>
  <inkml:trace contextRef="#ctx0" brushRef="#br0" timeOffset="617">4685 1541 8522,'0'-9'450,"-8"2"-270,6 0 1529,-6 3-1619,26 19-180,18 18 180,4 5-90,-10-8 0,-1 1 0,4 3 0,-5-3 0,1 1-360,5 5-765,4 1 1,0-1 405,1-1-91,-2-5 1,0-2 809,-4-9 0,9 1 0,-15-10 0</inkml:trace>
  <inkml:trace contextRef="#ctx0" brushRef="#br0" timeOffset="828">5233 1635 7623,'-9'-6'629,"7"0"-359,-16 2-90,15-2-90,-15 1 0,12 0 0,-8-2-90,8 3-90,-2-1 90,7 2 0,-2 1 0,3 2 0</inkml:trace>
  <inkml:trace contextRef="#ctx0" brushRef="#br0" timeOffset="1304">4777 1590 8252,'-10'-6'900,"3"5"-630,1-5-90,4 23-180,2 7 89,15 11-89,-11 2 0,27-5 0,-8 18 0,-3-13 0,6-5 0,1 0 0,-5 2 45,10-8 0,2-1-135,1-2 45,-5-6 1,0-3-136,6-4 0,10-1 180,-4-8 0,-10-24 0,11-7 0,-22-14-495,-2 2 1124,-13 10-508,-4 0 239,-2 1 180,0-4-540,-16 9 90,12-3-180,-24 20 180,25 17-270,-9 17-450,30 10-1259,5 19 630,0-20 1259,6-6 0,0-1 0,-5-2 0,32 6 0</inkml:trace>
  <inkml:trace contextRef="#ctx0" brushRef="#br0" timeOffset="1600">4362 1017 8522,'-15'-22'1080,"5"-1"-631,5-1-269,5-3 0,0 2 180,26-3-360,7-9 0,16 10 45,-21 7 0,0 0-135,7 0 90,6 0 90,-6 12-180,-11 4-450,11 3-89,-18 24-1260,9 8 539,-12 13 1155,4 2 0,-7-11 1,0 2-1</inkml:trace>
  <inkml:trace contextRef="#ctx0" brushRef="#br0" timeOffset="1767">5208 643 9062,'-44'22'-90,"19"14"-540,-7 13-225,29-4 1,3 1 239,-12 19 1,19-18-1,6 1 1,-1-12 0,1 0-1</inkml:trace>
  <inkml:trace contextRef="#ctx0" brushRef="#br0" timeOffset="2024">6407 1533 11041,'-36'-20'989,"-1"1"-809,-14-5-180,12 10 0,-19-1 0,29 12-180,-8 19 0,25 10-270,-1 8-179,13 5-900,29 6 629,11-8 900,12-3 0,5-3 0,-18-15 0,0-2 0,13 7 0,0 0 0</inkml:trace>
  <inkml:trace contextRef="#ctx0" brushRef="#br0" timeOffset="2288">6873 1565 10141,'-19'-20'720,"-2"4"-720,-18 4 0,5 7 0,15 24 0,-5-14 90,22 33-90,-8-22 0,10 18 0,25-8-270,-19 0 180,53 0-913,-31-4 913,30-1 180,-10-11-90,0 5 0,-1-13-657,11 6 657,-21-8 0,4-18 0,-29-6-90,-6-11 90,-6 0-90,-21 6-449,15 0-46,-26 7 0,-6 2-674,5-11 1259,-12 6 0,-4 1 0,-2-3 0,19 11 0,-1-1 0</inkml:trace>
  <inkml:trace contextRef="#ctx0" brushRef="#br0" timeOffset="2451">7233 711 10051,'-42'0'-719,"17"18"-541,-14-13-359,33 41 1619,-37-20 0,38 28 0,-15-9 0</inkml:trace>
  <inkml:trace contextRef="#ctx0" brushRef="#br0" timeOffset="3017">9197 1143 10411,'-30'-22'1259,"-2"3"-1079,1 6 0,-1 3-180,-10-1 0,3 4 0,0 2 0,5 5-90,-16 20-270,28 5-989,1 26 540,17-10-181,26 4-135,-2-19 1,4-1 1124,5-5 0,1-2 0,7 7 0,1-2 0,-7-9 0,0 1 0</inkml:trace>
  <inkml:trace contextRef="#ctx0" brushRef="#br0" timeOffset="3539">9730 1334 9781,'-46'-8'1350,"6"1"-1260,-5 7-90,8 0 90,0 0-180,2 0 90,2 18 90,-5-1-630,15 17 90,1-6 90,38-1 90,12-5 1,30-9 269,-13-6 0,-12-18 0,-2-2 0,3 8 359,-3-28 1,-4-5-90,-8 17-225,-1-8 0,-4-1-135,-12 7 180,5 33-180,-7 8 180,19 24-540,9 11 1,12-20-91,-8-13 0,1-2-600,16 6 960,-15-17 0,1-3-449,22 6 359,1-10-90,1-16 180,-1 12 45,-30-16 0,-2-2 135,25 0 135,-22-11 0,-3-4 315,11-13 134,-16 1 1,-4-2 135,-5-13-1156,-7 20 0,-3 1 1246,-2-16-271,0 4-89,-21 5-270,15-5-180,-32 20 0,34-4 0,-24 28 490,26 26-400,-9 49-90,11 1-1073,0-6 1,0-1 533,0 7-316,8-10 1,4-2-46,8 7 900,-2-6 0,2-3 0,13-3 0,-18-14 0,1 0 0</inkml:trace>
  <inkml:trace contextRef="#ctx0" brushRef="#br0" timeOffset="3671">10187 1233 9422,'-19'-19'0,"9"3"-90,2 0-540,8 5 0,0-1 91,26 4-181,-3 3 720,12 1 0,3 3 0,12 0 0,-15 0 0,0 0 0</inkml:trace>
  <inkml:trace contextRef="#ctx0" brushRef="#br0" timeOffset="3975">10758 1425 7713,'26'-18'269,"19"13"-269,-24-26 0,25 28 0,-10-25 0,18 9 0,-14-1-1533,11-8 1533,-20 24 0,-4-19 489,-5 11-399,-3-5 181,-10 3 89,-2 1-180,-7 4 180,-22 0 755,-3 6-1025,-21 17 18,6 9-108,17 24 0,7-6-540,16 21-180,22-24-2190,-4-6 0,3 0 2910,30 3 0,-20-13 0,0-1 0,18 6 0</inkml:trace>
  <inkml:trace contextRef="#ctx0" brushRef="#br0" timeOffset="4187">11762 1456 10321,'0'-5'0,"20"1"-180,-15 0-899,48 1 539,-28-1-269,31 2 809,4 1 0,-12 0 0,16 1 0</inkml:trace>
  <inkml:trace contextRef="#ctx0" brushRef="#br0" timeOffset="4384">12428 1404 8702,'0'36'-90,"17"-7"-270,-13 4-359,24-6-1,-25 2 720,22-2 0,-22 2 0,11-3 0</inkml:trace>
  <inkml:trace contextRef="#ctx0" brushRef="#br0" timeOffset="4551">12442 832 8612,'-16'-15'-720,"2"5"91,3 4 629,4 5 0,3 1 0,2 0 0</inkml:trace>
  <inkml:trace contextRef="#ctx0" brushRef="#br0" timeOffset="4917">13048 1194 9422,'-22'-18'1079,"-6"3"-1079,-25 15 0,12 0 0,-1 0 0,16 0 90,10 19-90,-9-14 0,21 51 0,-10-38 0,34 40-180,8-35 90,29 11 90,-11-22 0,-13-3 0,-1-2-689,5-6 689,12 3 0,-7-42 90,-14 12 404,-7-13 1,-5-5 405,-4-5-451,-3 3 1,-2 0-270,-6-9-135,1 20 0,-1 2-45,-1-5-206,0 7 206,0 9-270,0 28-270,0 9-89,0 28-721,-1-4 1,2 2 43,8-7 0,1 2 1306,-9 15 0,2 0 0,18-8 0,4-3 0,-9 3 0,1 0 0</inkml:trace>
  <inkml:trace contextRef="#ctx0" brushRef="#br0" timeOffset="5485">14687 919 11490,'-27'-14'0,"3"1"0,7 3 0,2 3 0,6 2 0,1 25 0,5-1 90,2 23-180,1-3-539,0 27 269,22-11-498,-12-7 0,0 0 589,15 7 44,-9-11 0,-4-2-135,-9 1 45,3-9 0,0-2 315,-6-7 270,-19 4 360,-7-25-450,-17-19-180,2-8 90,18-21-90,34-19-180,14 16-360,16 10 0,5 3-120,-13 16 0,1 2 210,17-7 1,1 1 449,-11 7 0,-1 2 0,3-2 0,0 2 0,1-1 0,-1 0 0</inkml:trace>
  <inkml:trace contextRef="#ctx0" brushRef="#br0" timeOffset="6001">15493 775 8972,'-17'-5'0,"12"-1"450,-24 3-270,16 0-91,-1 36-89,4-6 0,9 13 0,2 4 90,-1 11-647,8-3 0,0 1 557,-4 13 0,13-11 0,3-1 0,2 6 0,-10-23 0,1 0-289,2-6 1,1-3 109,1 13-91,11 11-180,-7-32-360,-5 1 720,-8-16 90,7-21-89,-8-12 448,14-26-179,-8 10-90,7-13 270,-8 28 1133,5-5-1313,-9 23 558,2 3-738,1 28 0,-2-15 0,9 53 89,-5-33-89,0 10 0,0 3 0,4 1-985,8 11 805,-4-18-90,2-4-283,2-4 373,2-7 90,2-7 0,1-5 90,9-5 0,-8 0 270,11-24 539,-20-7-89,-1-11-90,-10 3-91,-5 14 141,-2-3-680,-2 7-1030,-2 22-1128,0 12 808,0 27 1350,21-18 0,-16 15 0,16-16 0</inkml:trace>
  <inkml:trace contextRef="#ctx0" brushRef="#br0" timeOffset="6168">16072 862 10051,'-19'-15'-719,"2"4"269,9 3-2518,-2 4 2968,35 23 0,-22-14 0,23 16 0</inkml:trace>
  <inkml:trace contextRef="#ctx0" brushRef="#br0" timeOffset="6303">16370 814 9422,'16'0'90,"4"0"-90,1 0-540,23 0-180,-5 0 720,3 7 0,2 2 0,16-6 0,-18 5 0,0 0 0</inkml:trace>
  <inkml:trace contextRef="#ctx0" brushRef="#br0" timeOffset="6800">17962 750 11131,'0'-18'0,"0"2"629,0 5-629,0 27 90,-13 2-90,10 28 0,-4-10 0,1 1-90,6 27-1277,0-4 0,0 3 1097,0-25 1,0 1-406,8 26 0,1-1 405,-8-28 1,2-1-46,5 9 0,0-1-315,-7-7 1,-2-3 629,1 13 0,0 5 0,0-25 0</inkml:trace>
  <inkml:trace contextRef="#ctx0" brushRef="#br0" timeOffset="6905">17727 1414 8792,'-10'-46'0,"8"1"0,-8 2-1425,10 3 886,20 1-361,17-7 271,12 15 629,-7 10 0,1 4 0,16 6 0,-18 6 0,0-1 0</inkml:trace>
  <inkml:trace contextRef="#ctx0" brushRef="#br0" timeOffset="7084">18480 1313 8522,'3'19'720,"0"0"-630,-1 0-90,0-3 0,2 6 90,0-7 0,6 14-90,-2-10-90,4 7-450,0-7 0,1 0-179,2 0-990,8 5 1709,-5-9 0,4 2 0,-8-11 0</inkml:trace>
  <inkml:trace contextRef="#ctx0" brushRef="#br0" timeOffset="7207">18505 980 8972,'-7'-10'-360,"6"3"360,-10 2 0,9 4 0,-2 1 0</inkml:trace>
  <inkml:trace contextRef="#ctx0" brushRef="#br0" timeOffset="7689">19060 1387 8432,'1'26'1080,"0"7"-1080,-1-11 0,0 15 0,0-17 0,0 15 0,-14-16 0,11 10-180,-10-16-90,13 2-1079,0-6 989,16-5 360,3-19 90,20-10 270,-19-12-181,20 0-89,-25 9 180,17 0 180,-5 4-270,-10 0 0,10 13-90,-14 1 90,4 10-90,-7 21-90,0-15 0,-1 37 0,0-25 0,-1 18 0,-1-8 0,2 7 90,-3-11-90,6 8-180,-5-22 180,3 1-90,-1-11 90,-1 0-90,4 0 90,5-14 90,-2-9 449,13-19-539,-12 7 450,12-6-450,-16 18 90,7 5-90,-11 10 90,8 23-180,-6 10-899,11 24 89,-6-7 1,5 5 899,0-5 0,-4-13 0,3 6 0</inkml:trace>
  <inkml:trace contextRef="#ctx0" brushRef="#br0" timeOffset="7854">18883 618 10771,'-12'-17'-990,"4"3"-988,24 7 898,23 4 1080,11 20 0,-16-14 0,-1-1 0,24 16 0</inkml:trace>
  <inkml:trace contextRef="#ctx0" brushRef="#br0" timeOffset="8201">20717 857 11670,'-17'-11'90,"4"3"-90,7 24 0,23 42 0,-12-2-1360,15-1 0,0 1 1090,-15 8 45,11-21 1,0-1 125,-13 17-531,22-5-269,-21-1 89,7-20 1,1 0-361,-10 16 1170,8 6 0,-10-25 0,0-3 0</inkml:trace>
  <inkml:trace contextRef="#ctx0" brushRef="#br0" timeOffset="8304">20532 1446 8792,'0'-31'-1439,"26"9"1439,25-17 0,-20 28 0,3 1 0,7-4 0,-1 0 0</inkml:trace>
  <inkml:trace contextRef="#ctx0" brushRef="#br0" timeOffset="8884">21398 825 9691,'-36'-25'720,"3"4"-720,4 1 0,6 2 0,-1 8 90,13 22-90,1 30 0,10 13-151,0-20 0,0 3 196,-1 11 0,2 2-45,6-12 0,1 1 0,-7 7 0,-2 4 0,5-5-250,13-6 1,1 0 249,-9 25 0,-1 0-422,2-30 0,2-2 377,0 8 0,-2-1-405,-7 8 180,16-10 90,-17-5-1259,11-5 989,-7-12 466,3-3-106,-3-28 180,1-13 269,-1-9-179,2-8 180,2-4-360,-2 11 804,5-14-714,-4 34 916,7-8-1006,-5 24 0,13 10 90,-6-4-90,9 31 0,9-7 90,-5 10-270,-4-13 0,3-2-180,8 4 135,-4-11 0,0-2 46,8 3-46,-3-11 0,0-4 225,-3-12 90,17-15 180,-40-9 494,-5 1 1,-6-1-405,-19-4-116,13-22 26,-29 31-180,15-11-90,-13 23 90,13 10-180,5 36-270,13 8-269,0 9-1,16-9 0,-13-1-180,25-11 1,4-1 809,-1 7 0,2-10 0,2-4 0,7 3 0</inkml:trace>
  <inkml:trace contextRef="#ctx0" brushRef="#br0" timeOffset="9137">22415 1400 9781,'0'-14'360,"-18"7"-360,-3 1 90,-1 27 0,-6 9-180,26 13 180,-9 15-90,34-22-510,-18 10 420,45-19 180,-25-3-90,24-5 0,6-4-90,-16-8 0,20-18-180,-32 8 180,-3-34 0,-9 17-180,-13-21-90,5 5-629,-23-20 449,12 14 540,-13 7 0,-5 2 0,-11-1 0,4 13 0,0 0 0</inkml:trace>
  <inkml:trace contextRef="#ctx0" brushRef="#br0" timeOffset="9500">23975 1154 10771,'-8'-7'90,"-1"2"-90,-3 1 90,1 2-90,-6 2 0,3 22 0,-2-16 90,-1 41-270,0-24-360,2 24-179,3-8-991,6 20 631,3-14 1015,27 12 1,-18-21 0,18-1 0</inkml:trace>
  <inkml:trace contextRef="#ctx0" brushRef="#br0" timeOffset="10051">24463 1387 10141,'0'-27'720,"-26"-5"-720,-6 12-90,-30-3 90,13 18 45,11 7 0,4 6-45,9 16-45,-3-3 0,5 3-315,21 16-449,9 16 539,-2-23-135,25-6 0,6-2 45,-6 1 225,4-11 0,3-2-134,26 2-91,-16-8 315,-10-2 0,-2-5 135,0-18 270,5-7 179,-21-11-89,-8 0-90,-4 5-270,-7 4 0,0-1-90,-17 5 90,12 0-90,-29 12-90,17 2 180,-4 29-90,8 9 0,13 12 0,0 14-270,0-20-360,23 17 180,12-26-873,11-3 1053,3-7 1,-10-14-387,17 6 566,-13-8 180,-1-22 0,-2-7 180,-2-3 44,-5-19 1,-5-4 45,-7-5-127,-9 2 0,-3-2 262,-4 23 0,-1-1 314,0-26 1,-2 2-675,-1 26 0,0 2-180,-1-7 0,1 0-425,-1-14 470,0 23 180,0 1 653,0 49-833,0 1-90,0 31-270,0-15 1,0 2-91,0 24-135,-2-5 1,4 1 254,5-23 0,0 1-525,-6 19 1,2-2 224,22 3-179,-22 8 809,7-30 0,-10-6 0,0-5 0</inkml:trace>
  <inkml:trace contextRef="#ctx0" brushRef="#br0" timeOffset="10184">24825 1136 10231,'0'-20'-1349,"0"4"629,20 3 91,-15 3-91,42 6 1,-26 1 719,27 3 0,-11 0 0,3 0 0</inkml:trace>
  <inkml:trace contextRef="#ctx0" brushRef="#br0" timeOffset="10485">25310 1446 9422,'29'-14'269,"28"-2"-179,-27-2-359,26-3-91,-23 10 180,-6-12 180,-16 3-90,-2-9 180,-9 9 0,0-7-90,-20 2 0,-1 7 90,-17-2-90,5 14 0,16 22 90,-6-11-90,20 39-360,-7-23-360,10 22-1259,0 7 1979,17-11 0,-12 10 0,13-17 0</inkml:trace>
  <inkml:trace contextRef="#ctx0" brushRef="#br0" timeOffset="10637">25927 1559 9871,'15'0'-539,"1"0"269,5 0 90,0 0-1169,31 0 719,-16 0 630,0 0 0,-1 0 0,3 0 0,8 0 0</inkml:trace>
  <inkml:trace contextRef="#ctx0" brushRef="#br0" timeOffset="10821">26765 1204 9871,'3'23'-180,"0"15"91,-1-19-991,1 35 361,-1-18 719,2 25 0,-1-27 0,2 7 0</inkml:trace>
  <inkml:trace contextRef="#ctx0" brushRef="#br0" timeOffset="10971">26782 857 8162,'0'-23'-1169,"0"3"1169,0 9 0,15 5 0,5 5 0</inkml:trace>
  <inkml:trace contextRef="#ctx0" brushRef="#br0" timeOffset="11368">27370 1147 10141,'1'-47'1170,"0"10"-1170,-1 3 0,-23 8 0,18 2 0,-35 0-90,15 12 90,-29 23 90,18 10-46,12 8 1,5 5-45,8 12-45,5-3 1,2 1 44,4 9 0,9-3 0,5-1 0,15-4-45,-3-9 0,4-6 45,14-14-180,13-2 90,-24-14-90,20-40 0,-24 12 180,-11-3 0,-2-6 90,-3-3 0,-3 0-56,-2 7 1,-1-3 459,2-29 1,-1-1-771,-6 26 0,0-1 456,0-24 0,-1 1-180,-1-3-45,0 29 0,0 1-45,0-5 180,0 20-90,0 19-630,0 56 1,0-2-316,6 5 1,1 1-2254,-3 9 3198,2-19 0,1-1 0,3 17 0,3 0 0</inkml:trace>
  <inkml:trace contextRef="#ctx0" brushRef="#br0" timeOffset="11485">28348 1331 9242,'14'0'-660,"-2"0"0,-4 0 1</inkml:trace>
  <inkml:trace contextRef="#ctx0" brushRef="#br0" timeOffset="12934">6233 1605 8522,'-17'-8'990,"-9"0"-900,23 3-1,-22-1-89,22 2-89,-23-2-1,16 4 180,-11-2-90,9 2 0,-1 0 0,-3 2 0,2 0 0,-3 0-180,-1 14 0,6-10-90,-9 27 90,10-13 0,-5 16 90,8-18-360,-4 22 91,8-25-181,-6 28 180,5-22 0,-4 16 270,2-11-90,-5 22 91,4-14 89,-2 10 0,-1 8 0,3-10 0,1-5 0,0 2 0,-2 9 0,3-4 0,-1 0 0,0 11-664,2-16 1,0-1 663,-2 17 90,0 3-180,-1 0 135,3-14 0,0 1-45,-5 22-45,2-10 0,0-1 225,-1 7 45,3-21 0,0-2-45,-1 11 90,3-2-771,1-4 860,3-3-533,0-4 444,0-5-42,17 6-138,12-15-180,31 3 180,-3-19-610,9-2-380,-9-4-449,3 0 1349,5 0 0,-31-6 0,0-3 0,0 1 0,1-1 0</inkml:trace>
  <inkml:trace contextRef="#ctx0" brushRef="#br0" timeOffset="13354">6907 3026 8072,'-23'0'90,"0"0"0,-15 17 0,11 7-90,-17 25 0,24-8-1222,0 2 1222,14-12 107,5-3-197,22-3 270,18-5-270,12-5 90,-5-8 0,0-6 0,17-12 0,-22 0 0,6-5 0,-6 0-135,-8-3 0,-3-3-90,21-15 1,-6-1-496,-22 0 720,-2-21 0,-21 29 0,0-5 0</inkml:trace>
  <inkml:trace contextRef="#ctx0" brushRef="#br0" timeOffset="13755">8178 3101 11580,'-29'-23'180,"4"1"-180,-1 3 90,-7-2-90,7 9 0,-6 2 0,6 8 0,6 21 0,-4 7-270,14 12-809,3 18 449,28-18-404,5 2 0,5-2 584,-5-17 0,4-3 134,25 14 1,1-5-1,10-13 1,-22-8-1,1 0 1</inkml:trace>
  <inkml:trace contextRef="#ctx0" brushRef="#br0" timeOffset="14000">8738 3077 10231,'-24'-16'720,"-7"0"-630,-15 8-180,3 1 90,11 7 0,2 0 90,-1 20-90,15 3 90,1 21 0,38-11-180,18 2 90,10-22-361,13 1 451,-15-14-90,3 0 90,0 0-90,-7-19 0,-4 14-90,-9-49 90,-16 31-90,-5-30-90,-11 21-90,0 0-450,-32 1-1169,-19-5 1079,19 22 1,-2 2 444,-3-2 0,1 2 1,-19 3-1,-2 4 0</inkml:trace>
  <inkml:trace contextRef="#ctx0" brushRef="#br0" timeOffset="14155">8938 2392 10771,'9'15'-3598,"-20"-12"3598,7 39 0,-13-15 0,17 25 0</inkml:trace>
  <inkml:trace contextRef="#ctx0" brushRef="#br0" timeOffset="14717">9585 3108 8522,'41'0'1080,"-17"-17"-991,15 13 91,-19-32-638,22 18 548,-6-20-90,3 5 45,-10 3 0,1-1-90,-7 8 0,0-3 45,17-21 0,-1-1-255,-17 18 1,0-1 254,13-23 0,-2-1-327,-16 22 1,-2 1 326,4-9 0,-1-2-45,-7 5 0,-2 2-45,2-18-180,-6 16 0,-2 1-360,-1 1-1168,-2-5 1798,-20 27 0,16 1 0,-16 12 0</inkml:trace>
  <inkml:trace contextRef="#ctx0" brushRef="#br0" timeOffset="17455">16645 1589 9602,'54'0'269,"-6"0"-179,7-12-2930,-2 9 2481,8-9-226,-11 7 0,2 1 90,-13 3 1,2 0 494,4-3 0,4-2 0,-4 2 0,-6 4 0,-1-1 0,12-1 0,-1-1 0</inkml:trace>
  <inkml:trace contextRef="#ctx0" brushRef="#br0" timeOffset="18551">16418 1821 8432,'0'47'90,"0"-5"-180,0 10 180,0-5-45,0-6 0,0 2-303,0-10 1,0 1 257,0 29 0,0 1 0,0-24 0,0 1 0,0 4 0,0 4 0,0-4-323,0-3 1,0 1 322,0 1 0,0 5 0,0-5 0,0-6 0,0 1 0,0 7 0,0 4 0,0-6 0,0 23 45,-6-12 0,0-2-135,3-10 180,-10 16-180,13-29 180,0 3 187,0-16-277,0-2-90,0-3 270,0 4 65,0-6-245,16 10 638,-13-10-638,42 13 0,-25-8-481,30 7 571,-15-5-180,7 2 90,0 1 45,-8-4 0,2 0-225,17 11-540,-5-3 1,0 1-740,9 6 1295,-19-10 0,-1 0 1,16 10-1,0 1 0</inkml:trace>
  <inkml:trace contextRef="#ctx0" brushRef="#br0" timeOffset="32817">18627 3157 11490,'-22'-13'990,"5"1"-720,17 0 0,-15 2-270,11 0 0,-12 3 0,8 2-90,6 20 180,-6 17-90,8 11-498,0 14 48,0-5 91,0 7-91,0 3-1020,0 3 751,0-1-181,0 0-135,7-21 1,1 0-45,-4 21 1079,3-24 0,0-2 0,-7 8 0,0-3 0</inkml:trace>
  <inkml:trace contextRef="#ctx0" brushRef="#br0" timeOffset="32968">18378 3795 10051,'-9'-32'270,"7"0"-270,-7 3 0,9-3 90,19-10-270,-15 10-405,25 5 1,5 2 44,-3-4 225,2 10 0,4 2-450,-1-1 1,-1 3 232,22-8 0,-20 8 0,1 1 1,14-3-1</inkml:trace>
  <inkml:trace contextRef="#ctx0" brushRef="#br0" timeOffset="33503">19193 2977 8972,'0'-10'0,"0"2"0,0 4 90,0 1 90,-14 2-90,10 15-90,-11 13 0,3 11 45,11-5 0,-1 1-135,-20 16 90,17-4 0,1 2-151,-13 11 151,9-10 0,0 1-635,-3 5 635,4-20 0,0-1 0,-4 9 0,0-4 0,3-6-90,-3 3 0,6-14-1260,0 3 1440,4-35 90,17-6 0,1-5 270,18-14-360,-18 17 405,11-3-405,-13 7 651,12 14-741,-7 0 0,-1 0 90,1 21-180,-2 8 90,12 21 90,-11-10-270,18 6-90,-15-23 90,13 5 90,-10-19 0,3 3 90,-1-11 0,11 5 0,-11-6 180,13-23 180,-23-4 179,2-13 541,-13 4-990,-2 4-180,-2 4 270,-2 2-180,0 32-90,0 15-450,0 16-1169,15 18 630,3-22 1079,-1-4 0,2-1 0,9 0 0,0 7 0</inkml:trace>
  <inkml:trace contextRef="#ctx0" brushRef="#br0" timeOffset="33635">19697 3423 8162,'-10'-14'-1529,"8"1"1529,-15 4 0,15-1 0,-6 3 0</inkml:trace>
  <inkml:trace contextRef="#ctx0" brushRef="#br0" timeOffset="33784">19947 3233 7623,'13'0'0,"1"0"0,-1 0-180,9 12-810,-4-9 990,7 28 0,-3-27 0,1 14 0</inkml:trace>
  <inkml:trace contextRef="#ctx0" brushRef="#br0" timeOffset="34137">20715 3174 9062,'0'30'450,"13"-12"-450,-10 14 90,9-14-90,-3 39 0,-7-16-2004,15 19 2094,-15-14-180,5 3-90,-1 2-540,-5-15 1,-1 1-181,6 20 900,-5-12 0,-2-1 0,1 5 0,0 11 0</inkml:trace>
  <inkml:trace contextRef="#ctx0" brushRef="#br0" timeOffset="34273">20542 3838 8252,'-5'-30'-180,"1"6"-539,33-17 359,-5 15-90,10 3 1,3 1 208,13-6 1,-17 11 0,1 0 0,19-7 0</inkml:trace>
  <inkml:trace contextRef="#ctx0" brushRef="#br0" timeOffset="34650">21222 3157 8252,'0'-6'1260,"-16"1"-1170,2 20-1,-4 31-89,7 3-937,11-13 0,0 0 937,-7 15 0,5 2 0,-5 1 158,7-2-248,0 1 90,-4-5 0,3 14 0,-3-18 0,4 15 0,0-34-270,0 2-720,0-17 900,0-20 180,36-28 180,-18-2-180,12 5 0,2 1 1180,-5-1-1090,9-7 323,-14 28-413,-4-6 0,-2 17-90,4-8 90,-6 11-180,5 17 484,-5-13-394,-1 35-1260,16 9 451,-8-3 134,1-10 0,2-2 675,5-6 0,10 6 0,-6-15 0</inkml:trace>
  <inkml:trace contextRef="#ctx0" brushRef="#br0" timeOffset="34916">21993 3666 8702,'0'-18'360,"-18"7"-270,13-6-90,-33 15 180,11-7-180,-19 9 90,1 18-90,12 3 0,14 19 0,35-4 90,17-5 0,29-13-90,-11-8 0,11-10 0,-30-19-90,7-8 90,-26-8 0,-1-2 0,-12 11 0,0 1 0,-25-1-1080,-6-2-1079,-25 13 2159,4 0 0,21 15 0,11 0 0</inkml:trace>
  <inkml:trace contextRef="#ctx0" brushRef="#br0" timeOffset="35101">22478 3694 9422,'0'6'1079,"0"-1"-989,0-1 0,0 1-180,0 1 180,0 10-180,0-2-1259,14 20 269,-10-11-179,22 10 1259,-23-10 0,24-1 0,-7 0 0</inkml:trace>
  <inkml:trace contextRef="#ctx0" brushRef="#br0" timeOffset="35259">22860 3409 9781,'0'-12'-899,"0"2"-91,-15 2 990,11 1 0,-10 4 0,14-1 0</inkml:trace>
  <inkml:trace contextRef="#ctx0" brushRef="#br0" timeOffset="35771">21802 3117 9512,'-3'-5'1259,"1"-9"-1169,22 3 180,26-24-360,2 15 90,-9 1 0,0 1 90,1 4-180,-7 6 0,1 2 0,2 3-540,18 22-179,-26-14-361,2 41 1170,-11 4 0,-9 14 0,-6-27 0,1 1 0</inkml:trace>
  <inkml:trace contextRef="#ctx0" brushRef="#br0" timeOffset="36134">23488 3235 11131,'-38'0'90,"5"-1"-90,5 1 269,15 20 181,4 10-270,9 12 90,23 5-661,-18-9 481,21-18 0,2-1 180,-1 18-181,1-20 1,3-1 180,16 14-270,5-7 90,1-9-90,-14-9 0,1-2 0,21-3-90,-8-22 0,-1-8-90,-20 10 1,-3-3-610,13-23 1,-3-5 518,-10 11 1,-3 0-760,3-6 0,-2-2 399,0-2 1,-1-2-46,0-2 0,-1-1-90,0 1 1,-1-1 764,-1 2 0,0 0 0,-2 3 0,1 1 0,-1 2 0,-1-1 0</inkml:trace>
  <inkml:trace contextRef="#ctx0" brushRef="#br0" timeOffset="159765">3028 5379 9512,'0'-13'1619,"-24"2"-1080,18-1-89,-36 3-360,37-2-90,-33 3 0,32 1 0,-34 2 0,4 2 0,-2 1-90,-15 17 180,31-11-180,-7 40 90,18-27-90,2 27 90,8-18 90,1 4-270,24-1 180,7 14 0,-1-9 0,3-6 0,-2 0 90,-10 6-135,7-6 0,-2 1 45,-11 5-90,-2 10 0,-13-12-359,0-1-451,-18-1-1708,-10 13 988,4-12 1426,-24 6 1,30-18 0,-21-4 0</inkml:trace>
  <inkml:trace contextRef="#ctx0" brushRef="#br0" timeOffset="160052">3272 5745 8702,'29'0'1079,"2"0"-719,4 0-270,-7 0 0,3 0 90,-10 0-180,1 0 0,1-18 90,11-3 90,-8-2 0,14-24-180,-19 27-115,0-25 205,-12 20-90,-7 1 0,0 1 90,-20-4-90,13 9 90,-35 0 0,10 13-90,-26 20 90,10-10-180,5 35 90,16-4-270,2 10-450,16-12 1,3 0-630,-6 7 1349,15-5 0,8-1 0,19 5 0,-5-15 0,-1 0 0</inkml:trace>
  <inkml:trace contextRef="#ctx0" brushRef="#br0" timeOffset="160369">3985 5945 9332,'0'-40'90,"0"-4"-90,0 4 90,26-2-90,-4 7 45,9 7 0,2 0-45,7-17-1074,-5 5 0,-1-1 1164,5-8-90,-16 17 0,-1-2 494,-7-1 1,-4 2-45,2-20-181,-7 12 1,-3 0-270,-3-4 180,-20-16-180,-2 34 360,-3 0-180,-14 20 164,13 4-344,-22 23 90,12 16-135,15-2 0,4 4-388,9-6 0,3 2 253,-6 4 1,1-1-811,8 22-269,-4 0-90,6 1 1349,8-17 0,5 0 0,0-12 0,3-1 0,10 10 0,-1 0 0</inkml:trace>
  <inkml:trace contextRef="#ctx0" brushRef="#br0" timeOffset="160683">4588 5911 9332,'0'-20'0,"0"4"0,0-1 0,0 1 0,20-1 0,-15-2 0,38-3 90,-24 0-90,36-12 0,-22 10 0,19-16 0,-28 17 629,4-14-539,-20 17 180,-3-6-90,-5 11 180,-24-1-180,18 7 0,-37 2-180,19 6 0,-1 18 0,-12-12 89,22 45-178,-6-28-451,11 28-90,10-18-179,0 0-1,21 1-1439,12 9 2249,13-13 0,6 3 0,-9-15 0</inkml:trace>
  <inkml:trace contextRef="#ctx0" brushRef="#br0" timeOffset="160852">5257 5619 9602,'-38'0'1079,"3"14"-1079,12 11 0,-1 7 90,22 7-450,-8 9-180,37-10-180,-7-7 1,4-1 269,4-12 1,5-4 449,15 6 0,1-4 0,-15-9 0,0-2 0,13-1 0,-1-1 0</inkml:trace>
  <inkml:trace contextRef="#ctx0" brushRef="#br0" timeOffset="161066">5955 5242 10771,'-23'-49'1439,"17"6"-1439,-39 5 0,40 8 180,-41 5-90,21 12-90,-20 21 0,10 27 0,24-3 0,3 4 0,1-3 0,3 1-180,3 16 0,2 1-577,-1 14 172,8-10 0,4-1-288,-1-21 0,1-1 378,-1 8 0,2 1-450,5-4 1,-1-1 45,1 18 899,-8-21 0,0-1 0,3 6 0,-13-2 0</inkml:trace>
  <inkml:trace contextRef="#ctx0" brushRef="#br0" timeOffset="161183">5538 5837 9781,'-24'-28'360,"10"0"-360,4-2-90,10 1-1169,20 1 0,6 2-1,9-6 1127,3 6 0,3 4 1,18 4-1,4 1 1</inkml:trace>
  <inkml:trace contextRef="#ctx0" brushRef="#br0" timeOffset="161501">7347 5386 10411,'-6'0'90,"1"20"-90,4 8 0,22 15-270,-10-12 0,0 1 0,14 12-360,-6-5 1,0 0-270,7 7 899,-3-9 0,2 0 0,11 0 0,-2 11 0</inkml:trace>
  <inkml:trace contextRef="#ctx0" brushRef="#br0" timeOffset="161702">7642 5254 9422,'-18'-4'1169,"-4"25"-1169,-16 13 0,7 16-90,2 3 90,14-19 0,0 0-270,-6 18-450,4-7 1,2 0-181,0 6 900,2-12 0,1-2 0,1 3 0,-4 8 0</inkml:trace>
  <inkml:trace contextRef="#ctx0" brushRef="#br0" timeOffset="161899">7295 5402 9242,'-12'-10'809,"9"25"-719,8 15-90,0 17 0,12 7-829,1-8 559,-13 4-90,27 3-405,-21-16 1,-2 2-225,9 19 887,-3-21 0,-1-1 1,-4 12-1,11 0 0</inkml:trace>
  <inkml:trace contextRef="#ctx0" brushRef="#br0" timeOffset="162049">7178 5759 9422,'0'-27'180,"0"1"-270,0 4-180,25 0-450,-2 2-270,13 5 1,5 1 989,17-6 0,-16 7 0,2 2 0,-10 4 0,0 0 0</inkml:trace>
  <inkml:trace contextRef="#ctx0" brushRef="#br0" timeOffset="162516">8457 6064 8612,'29'-23'90,"-6"-17"-90,29 20-2853,-11-23 2943,5 5 180,0-3 89,-1-2 1,-5-2 0,-17 13 0,-4-1 759,2-15-984,-6 10 0,-2 1 45,-11-2-180,6-4 0,-8 16 90,-22 12 281,-2 20-281,-3 27-180,-4 15-270,27 11 0,5 5-161,-8-25 1,1 0 40,4 14 0,3 5 0,0-5 120,-2-10 1,2-1-121,4 4 0,2 5 1,-1-5 550,-4-5 1,0-2 0,8 12-1,-2-2 1,-8 15 0</inkml:trace>
  <inkml:trace contextRef="#ctx0" brushRef="#br0" timeOffset="162617">8695 6329 8432,'0'-47'-495,"13"12"1,1-1-226,-8-19 615,22 19 0,4 1 0,-4-14 0,2 26 0,-1 0 0</inkml:trace>
  <inkml:trace contextRef="#ctx0" brushRef="#br0" timeOffset="162884">9600 5755 8072,'0'29'180,"0"1"-90,0 4 90,0-7-90,0 9-90,0 0 90,0-9 270,0 10 0,0-21 449,0 3-899,0-13 90,0-21 0,0-17 0,0-16-270,0 10 1,0-1-540,0-17 134,0 6 1,0 0-46,0-10 720,7 13 0,2 1 0,-6-2 0,13-11 0</inkml:trace>
  <inkml:trace contextRef="#ctx0" brushRef="#br0" timeOffset="163183">10148 5602 8612,'-26'10'810,"20"-1"-541,-44-2-179,28 2 0,-38 8-180,23-2-621,-11 6 621,22-6 159,11 2-69,-7-1 179,19 8-269,-10-6 180,35 11-90,-16-14 0,41 1 0,-25-9 90,23-4-90,-8-2 90,15-16-90,-14 11 0,15-28 0,-35 10-359,8-17-1,-24 8-1110,-16-10 391,9 21 1079,-37-2 0,36 10 0,-15 4 0</inkml:trace>
  <inkml:trace contextRef="#ctx0" brushRef="#br0" timeOffset="163666">10423 5562 8612,'21'19'900,"1"10"-721,-8-10-179,2 17 90,-9-6-90,0 4-90,-4-10 180,-2 2-90,1-1-269,1 10 89,0-12-90,1 13 0,-1-21-630,2 4 900,-2-13 0,1-20 0,0 10 90,5-50 90,1 31-90,1-8 0,0-1-90,5 3 180,11-10 0,-11 26 0,4 0 0,-1 13-90,-3 0 90,8 24-180,-11 5 0,9 26 0,-12-13-90,10 17 90,-13-40-450,7 21 270,-9-37 0,11 7 180,-4-27 0,16-13 180,-9-11 764,4-3 1,-1-2-225,0-4-271,-2 4 1,-1 1-270,-5 9 180,6-2-270,-11 19-90,1 11 90,-5 2-270,2 6-270,-3 21-1889,6 12 450,-4 13 1889,4 8 0,-1-7 0,1 4 0</inkml:trace>
  <inkml:trace contextRef="#ctx0" brushRef="#br0" timeOffset="164688">9403 5615 8432,'0'-8'1709,"0"1"-1349,0 0 90,0-2-360,0 3 0,0-1-90,0 2 629,0 2-629,13 1 0,-10 17 0,20-11 0,-20 33 0,19-17 90,-19 23-90,28 15 0,-22-11 0,5-6 0,0 0-389,-5 6 389,2 13 0,-5-16 90,-1-12 359,-1 4-269,-3-20-270,0-4 0,-1-29 90,0-17 0,0 1 0,0-4-90,0-29-458,0 16 1,0 0 97,0-15-225,10 13 1,0 0-136,-5-6 270,16 23 1,6 1 539,-7 5 0,1 4 0,5 5 0,3 2 0,0-4 0,0 0 0</inkml:trace>
  <inkml:trace contextRef="#ctx0" brushRef="#br0" timeOffset="165720">12258 5546 9242,'0'42'360,"0"2"-360,0-3-2080,0 8 2170,0 7-90,0-11 0,0 0 0,0-9 0,0 0 0,0 25 0,0-1 0,0-26 0,0-1 0,0 20 0,0-1 0,0-1 415,7-15 0,0-2-415,-3-6-180,10 1 595,-6-21-505,-6-23 1,6-29 89,-8-11-1099,0-3 1,0-2 1098,0 17 0,0 0 0,0-18 0,0-1 0,0 16 0,0 1-343,0-1 0,0 1 343,0 2 0,0 0-353,0-12 1,0 1 307,0 17 0,0 0 45,8-14 0,0 3 90,-4 7 23,31-3-23,-19 32 1598,19 20-1688,-11 24 0,-3 26 0,-10 0 0,-7-17 0,-1-1 1299,-3 9-1659,0 13-179,-20-26 1143,15-5-1863,-15-5-270,1-5 1648,15-5 1,-26-9 0,16-3 0</inkml:trace>
  <inkml:trace contextRef="#ctx0" brushRef="#br0" timeOffset="166000">12860 5365 8522,'27'25'630,"-2"16"-360,-7-22-1,1 36-179,-8-16-45,-4-3 0,-1 2-45,-1 9 45,-2 2 0,-1 0-45,-1-1 0,0-5 0,0-3 0,-1-9 180,1 7-809,-1-25 539,0-25-450,0-24 360,0-17 45,0 11 0,0-1-494,0-15 269,0 6 1,0 0-784,0-6 783,-2 20 0,4 3 360,15-7 0,-13 7 0,13 5 0</inkml:trace>
  <inkml:trace contextRef="#ctx0" brushRef="#br0" timeOffset="166366">13842 5531 9781,'-56'-15'1260,"11"2"-901,-18 4-269,23 6-45,5-3 0,1 3-45,-5 20-45,6-7 0,1 3 135,-1 21-90,6-1 0,3 1 0,8 7 0,4 0 0,4 0 0,8-1-90,25 19 0,9-30 45,-2-10 1,2-3-1786,20-6 1651,4-1-91,2-24 270,-16 11-135,-10-20 0,-2-4 525,-1 3-615,-12-11 0,-4-3-224,-5-2-467,-4-11 197,-6 17-1,0 4 1,-19 4 719,14 5 0,-33 6 0,14 3 0</inkml:trace>
  <inkml:trace contextRef="#ctx0" brushRef="#br0" timeOffset="166999">14373 5640 8522,'-53'-15'630,"10"2"-540,-5 13 0,-7 0-90,13 18 0,9-8 0,2 2 0,0 10 0,4 28 90,19-32-315,18 14 0,9 0-135,6-10 135,12-5 0,4-4 45,11-7 0,-2-4 1,0-4-860,8-21 1039,-19 16 0,-1-4 0,10-32 0,-5 9 0,-5-7 45,-17 7 0,-4-2 135,1-22 134,-7 4 1,-5-3 0,-4 22 0,-4 0 314,-11-28 1,-1 1-360,12 24 0,-3 2-757,-20-10 0,1 1 487,19-9-90,-37 10 90,37 7 0,-28 8 0,22 15 0,-5 28 762,8 9-852,8 27 90,0-2 864,0 9-774,0 4-45,6-13 0,4 1-90,0-13 0,2 2 0,9 22 0,2 0-90,-6-27 0,1-1-225,7 18 0,-1-2 90,6 1 135,-11-20 1,0-2-136,6 2 0,-2-6-90,-3-8-449,6-6 629,-7-5 0,11-18 180,-11-11 449,13-22-179,-13 5 90,4 0-180,-7 4-180,-4 21 1467,1-15-1377,-9 29 89,5-9-179,-5 12 0,4 20 0,1-15 90,0 39-90,3-24-90,8 35-269,1-20-91,-1-7 0,1-1-359,10 1 179,11-3 0,-8-8 91,0-15 539,3 6 0,0-8 0,0 0 0</inkml:trace>
  <inkml:trace contextRef="#ctx0" brushRef="#br0" timeOffset="167135">15452 5573 9242,'0'-15'989,"-17"7"-1079,2 24 180,-4 13-180,8 13-449,11-1-1,0-7-180,0 0-89,24-1 809,11 9 0,13-16 0,2 6 0</inkml:trace>
  <inkml:trace contextRef="#ctx0" brushRef="#br0" timeOffset="167533">15958 5468 9332,'-37'19'899,"16"8"-899,6 12 0,15 2 90,0-7-180,0 1-360,19 12-89,13-12 179,-4-10 0,4-3-90,25-6 45,-15-5 1,1-2-517,10-8 831,-16-8 0,-1-1 0,13 3 180,-2-42-90,-3 24 135,-18-9 0,-1-5 225,10-10 134,-13 3 1,-4-3 225,-2-12-1,-9 7 1,-3-1 89,-1-11-494,-1 25 0,-4-1-90,-7 7 0,-1 2-225,6-11 90,-15-9 0,19 35-90,-12 2-90,9 31 180,-10 40-270,13-2-1326,0-1 1,0 1 1145,0 4-270,-2-7 1,4-1 327,14 4-912,-9-5 0,1-1 134,12-4 1080,-9 18 0,-11-41 0,0-3 0</inkml:trace>
  <inkml:trace contextRef="#ctx0" brushRef="#br0" timeOffset="167653">16220 5549 9512,'0'-24'179,"0"2"-179,0 2-989,25-5 269,-3 9 1,27 0 719,13 9 0,-9 6 0,-19 0 0,1-1 0</inkml:trace>
  <inkml:trace contextRef="#ctx0" brushRef="#br0" timeOffset="167952">17265 5373 9512,'-17'-9'90,"13"-4"-1,-30 12-178,12-4 89,-16 5 0,16 15-270,-6 7 0,25 20 0,-9-7 90,31 3 180,3-12 0,5-1 0,20 6 0,-4-2 0,0-2 0,2-5 225,-9-6 0,0-2 315,2 2 179,10 1-719,-33-8 0,-1-2-719,-14-1-181,-18-1 900,-25 5 0,-11-2 0,19-2 0,0 0 0</inkml:trace>
  <inkml:trace contextRef="#ctx0" brushRef="#br0" timeOffset="169200">6658 7923 8612,'31'0'2788,"-3"0"-2788,-11 21 0,0-3 0,2 24-89,2-2-2835,6 8 2564,2 7 90,-13-25 0,2 1 0,-3 0 0,3 3-540,8 10 1,2 0 475,-9-11 1,3 0 333,15 17 0,2-4 0,7-2 0,-16-18 0,1 0 0</inkml:trace>
  <inkml:trace contextRef="#ctx0" brushRef="#br0" timeOffset="169416">7578 8066 9961,'0'-26'360,"-21"5"-90,15 7 180,-33 7-360,14 5 0,-22 22 0,8 15-135,11-6 0,3 4 45,-5 25-360,5-19 0,1-2-718,1 9 178,-4 11 271,13-23 89,5-3 90,0-7-1146,3 1 1596,2-13 0,1-1 0,2-11 0</inkml:trace>
  <inkml:trace contextRef="#ctx0" brushRef="#br0" timeOffset="169566">7173 8078 8612,'0'-48'810,"0"6"-630,0 6 89,0 9 1,22 7-180,0 10-90,25 20 0,-12-6 90,2 40-180,4 3-417,-25-18 1,1 4-214,12 14 1,2 0 314,-13-17 1,2 0 404,14 18 0,2-1 0,-13-22 0,0-1 0,7 5 0,1 0 0</inkml:trace>
  <inkml:trace contextRef="#ctx0" brushRef="#br0" timeOffset="169738">8187 8010 9602,'-47'0'539,"8"18"-539,0-13 0,14 25 0,2 5 0,-13-4-1289,5 14 1,3 2 298,-2 2 495,11-17 1,3 0-765,4 9 1268,-1-6 1,12-4 0,-5-4 0</inkml:trace>
  <inkml:trace contextRef="#ctx0" brushRef="#br0" timeOffset="170299">8318 7509 10411,'7'-3'90,"-3"1"0,4 24 0,-4-2-90,2 24 90,-2-3-1754,1 8 1664,-1 8 0,-2-12 0,0 3 0,-1-11 0,0 2 45,0 26 0,-1 0-45,1-26 0,-1-1-135,0 21 0,0-1-45,0 3 90,0-25 0,0-2 319,0 3-859,0-8-180,0-10-629,0-6 1349,0-58 225,8 11 0,1-3-45,-8-5 0,2-2-45,11-7 0,4 5 135,3 6 360,18-4-361,-8 31 1527,11 5-1616,-19 28-45,5 6 0,-1 4 45,1 23-90,1-5 0,1-1-122,1 0 32,-1-10 0,3-3-813,11 0 723,-14-18 0,1-3-180,19 3 0,2-14 180,2 4 0,-17-12 0,-1-6 91,18-20 133,-16 4 1,-4-4 45,-1-24 270,-3-2 0,-21 14 0,-6 1 0,-3 1-91,-20 1 1,15 7-90,-37 2 360,11 3-450,-21 14-90,10 3 90,15 27-90,1-11-90,22 39 180,-20-20-180,22 27 90,-6-9-360,8 4-539,19-1-1260,10 16 1875,12-19 1,4 8 0,-7-22 0</inkml:trace>
  <inkml:trace contextRef="#ctx0" brushRef="#br0" timeOffset="170566">9655 8010 9422,'0'51'269,"0"-8"-179,0 2-90,0-7-872,0 2 872,0-1 116,14 12-26,-10-18 359,10 14 181,-4-28-605,-7 2-205,7-33-90,-10-18-90,0-2 1,0-4 134,0 3 0,0-2-659,-2-18 0,4 0 479,7 19 0,2 0 405,-1-20 0,1 2 0,13-1 0,-7-11 0</inkml:trace>
  <inkml:trace contextRef="#ctx0" brushRef="#br0" timeOffset="170849">10322 8357 8612,'28'21'1169,"-7"-10"-1079,20 0 0,-18-28 0,22-13-90,-19-9-90,8-8 90,-10-9 90,-12 12 90,-5 7 0,-2 0 0,-5-3 180,-21-20-90,-7 33-1066,1-3 886,-22 22-220,31 3 130,-24 5 0,17 16 0,-2 18 90,14 27-540,0-1-1506,27-16 1,8-1 426,12 8 1529,-1-17 0,5-3 0,-4-10 0,0-3 0,3 0 0,0 0 0</inkml:trace>
  <inkml:trace contextRef="#ctx0" brushRef="#br0" timeOffset="172466">12588 7746 10051,'0'-13'-180,"0"4"90,-16 22 180,12 5-90,-12 22 0,16 0 0,0 5-1432,-13 7 1432,10 1 0,-10 2 248,13-3-248,0 13 90,0-21 180,0 12-360,0-34 180,14-3-90,-10-37-90,25-3 90,-25-23 90,26 2-410,-18-5 320,17-6 179,-7-3-179,-4 18 0,0-1 0,10-15 0,-5 15 0,-1 2 180,4 3-90,6 0 0,-13 24 0,-1 5 955,-1 5-1045,-1 16 0,-1-12 0,-2 39-180,5 7-449,-2 12-1258,-2-12 1,1-1 807,4 11 448,-4-19 0,1-2 537,10 8 1,8-3 0,1-6-1</inkml:trace>
  <inkml:trace contextRef="#ctx0" brushRef="#br0" timeOffset="172816">13642 7894 9422,'-25'-14'989,"-21"6"-359,-9 3-630,0 29-45,11-8 0,2 3 135,4 30-135,9-15 0,3 1-697,8 9 652,-6 13-89,23-19-1,-5-3-90,6-3-90,26 3 90,6-14 180,30-3 0,-12-13 180,12-22-90,-27-13 90,7-9 360,-20-7 180,-10 10-271,5 1 491,-15-9-760,8 14-270,-10-3 398,0 15-128,0 29-360,0 13-1259,0 37 629,0-6 45,7-16 1,1-1 191,-4 4 663,10 12 0,6-28 0,5-1 0</inkml:trace>
  <inkml:trace contextRef="#ctx0" brushRef="#br0" timeOffset="173181">13935 7964 9062,'4'-12'629,"1"6"-359,-2 1-90,1 5 90,2 20-90,-2 11-90,5 32 0,-8-8-1400,4 7 1310,-4-18 90,0-2-650,-1-2 650,0-6-193,0-6 193,0-5-450,0-8-180,0-24 1400,0-21-950,0-15 180,19-11-59,-15 5-31,29-2 90,-29-2-90,8 19 0,3 0 90,2-12 135,-4 14 0,2 4 45,8 8 28,-2 1-298,-9 33 0,0-8 0,-4 57 0,-4-30-45,0 13 0,-2 3-405,1 2-225,1-8 1,1-2-244,1 2 198,8 8-629,7-26 1349,-2-5 0,8-9 0,-5-4 0</inkml:trace>
  <inkml:trace contextRef="#ctx0" brushRef="#br0" timeOffset="173505">14460 8085 9152,'4'11'629,"-1"7"-629,-3 16 0,17 1 0,-12-9 90,27 1-90,-7 8-90,9-11-135,3-8 1,1-3 44,8-3 0,1-2 0,0-7 90,0-25 90,-8 9 0,-2-3-90,2-28 90,-11 13 0,-3-1-1978,-3-11 2068,-3-16 720,-14-3-361,-4 16-359,-8 12 0,-4 2 90,-14 1 818,-20-7-908,-2 29 248,1 22-248,7 24-90,16 12 90,11 10-450,11-20 0,2 0-818,-1 21-82,20-6 1,7-1 1254,-11-21 1,3-2-1,19 9 1,3-2-1,-13-13 1,-1 1-1</inkml:trace>
  <inkml:trace contextRef="#ctx0" brushRef="#br0" timeOffset="174366">16372 8268 8792,'20'6'810,"12"-23"-721,15 11-1456,-20-16 1,-1-3 1366,18 1 45,-19 0 0,-2-2-45,26-18 0,-25 21 0,1-3 0,9-11 0,-1-2 203,-9 10 1,0-1-249,11-22 0,-3-1 45,-15 22 0,-4 1 0,4-10 0,-3-1 225,-8 2 0,-3 1 225,1-20-46,-13 12 1,-1 1-225,5-3 14,-13 14 0,0 2-284,14 4 90,-28-1 0,19 47 0,-5 2 0,8 34 45,10-13 0,0 2 283,0-6 0,0 1-328,0 9 0,0 5 0,0-4-926,-1-1 1,2 0 880,8 14 0,4 1-180,-2-4 0,1-2 86,0-15 1,2 0-222,13 19 0,1-3 91,-4-1 44,10-21 0,4-5 45,2-7 0,-6-11 0,0-6 180,9-21-90,10 10 90,-28-25 0,-1-5 270,10 3 269,-9-12 1,-3-4 520,0 1-790,-10 12 0,-1 0-360,-2 2 2535,-3-2-2445,-3 44 0,-3 15-270,0 18-449,0 4-271,0-10 181,0 2-361,14-4 1259,-10-4 0,27-5 0,-10-4 0</inkml:trace>
  <inkml:trace contextRef="#ctx0" brushRef="#br0" timeOffset="174533">17457 7648 10231,'-23'-1'-1102,"28"13"0,-8-9 0,20 9 1</inkml:trace>
  <inkml:trace contextRef="#ctx0" brushRef="#br0" timeOffset="174755">17992 7409 9691,'0'11'1080,"0"14"-900,0 13 0,0 8-1016,0-1 836,0 5 90,0 6-742,0 4 652,0 1-90,0 3-360,0-2-405,5-18 1,2-1 134,-5 20 270,4-24 1,0-3-811,5 7 1342,-9-10 1,20-8 0,-8-5 0</inkml:trace>
  <inkml:trace contextRef="#ctx0" brushRef="#br0" timeOffset="174950">18392 7639 9961,'0'-11'1170,"-19"4"-811,-2 4-269,-21 19-90,0 10 90,2 26-90,15-3-270,15 1 1,5 1-361,5 7-270,6 1 1,8-3-2558,24-4 3457,-16-18 0,4-3 0,5-12 0,2-3 0,19 17 0</inkml:trace>
  <inkml:trace contextRef="#ctx0" brushRef="#br0" timeOffset="175683">18717 8164 10141,'50'0'0,"-9"0"90,4-19-90,-11 14-90,1-29 180,-2 21 0,-2-14-90,-3 7 0,-3-9-180,-12 7 270,-3-6 0,-10 2-90,0 8 180,-24-8-360,-4 15 270,-22 1-90,6 8 0,19 25 0,9 11-540,13-2 1,6 3-811,17 24 1043,0-15 1,6-3 0,3-15 0,2-2 0,8 8-1,-1 0 1</inkml:trace>
  <inkml:trace contextRef="#ctx0" brushRef="#br0" timeOffset="176987">20660 6956 9242,'0'11'3148,"-16"-12"-3688,12 35-539,-25-30-720,26 34 180,-26-19 1619,19 19 0,-7-7 0,10-1 0</inkml:trace>
  <inkml:trace contextRef="#ctx0" brushRef="#br0" timeOffset="177469">21547 7091 8702,'12'17'1619,"-22"28"-1529,-15 4-1971,-1-3 0,-2 1 1881,6-19 0,1 0-135,-4 10 0,1 2-540,-2 3 1,1-2 134,6-9 1,0 2 539,-11 22 0,1 0 0,15-24 0,0-1 0,-3 10 0,0 0 0</inkml:trace>
  <inkml:trace contextRef="#ctx0" brushRef="#br0" timeOffset="177799">21212 7091 8702,'-23'-10'90,"1"2"-90,2 1-180,3 1 180,1 1 0,8 18 90,19-9-90,-7 21 0,30-22-90,-18 6 90,10-9-90,-12-16-180,-7 0-629,-7-15-667,-15 16 1566,-5 4 0,1 11 0,3 0 0</inkml:trace>
  <inkml:trace contextRef="#ctx0" brushRef="#br0" timeOffset="178103">21592 7954 7623,'-17'6'-90,"12"2"180,-12-2-90,17 0 90,0 3-90,0-5 0,0 2 0,21-4 90,5-16-90,21-5-90,-6-18 90,-16-2 0,-10 7-270,-15-3-90,0 17 360,-18 3 0,-5 9 0,-19 6 0</inkml:trace>
  <inkml:trace contextRef="#ctx0" brushRef="#br0" timeOffset="179117">22633 7424 10951,'0'35'-630,"0"-6"-269,0 9-91,0-5 1,0 6-1414,0 2 2403,0 5 0,0-2 0,0 1 0</inkml:trace>
  <inkml:trace contextRef="#ctx0" brushRef="#br0" timeOffset="179282">22503 7772 8882,'-6'-18'0,"4"1"0,-5 2 0,7-2-90,0 4-270,18-1-180,-13 4-809,49 0 1349,-28 4 0,31 1 0,-22 4 0</inkml:trace>
  <inkml:trace contextRef="#ctx0" brushRef="#br0" timeOffset="179566">22972 7786 7982,'0'8'630,"0"-1"-180,0-1-540,18-3 180,4-2-90,32-16 180,-19 11-180,6-22 90,-18 23-90,-10-17 180,-1 10-1,-9-10 91,-3 6-90,-17 0 90,-4 3-360,0 4 90,-13 0 0,18 6 0,-13 1 0,14 15-809,5 5 179,10 23-809,0 4 539,24-6 713,-18-2 0,44-16 0,-17-1 0</inkml:trace>
  <inkml:trace contextRef="#ctx0" brushRef="#br0" timeOffset="179761">23488 7678 9512,'0'-14'179,"-13"4"-179,10 22 0,10-8-89,-2 28-541,51-6 180,-33 8-180,11-8 1,2-2-1668,3 6 2297,10 7 0,-14-14 0,-1-3 0</inkml:trace>
  <inkml:trace contextRef="#ctx0" brushRef="#br0" timeOffset="179933">23725 7558 8702,'-31'0'180,"0"0"-90,2 0-180,-2 16 90,-14 12 0,9 11-2170,8-3 0,0 2 1361,-3 15 809,9-2 0,3 2 0,9-21 0,1 0 0,0 11 0,0-1 0</inkml:trace>
  <inkml:trace contextRef="#ctx0" brushRef="#br0" timeOffset="180599">24188 7128 8522,'0'38'360,"-9"-6"-270,6 4-90,-6-5 0,9 5 0,0 3 0,0 2-1566,0 3 1207,0 0-181,17 1-1163,-13 18 1703,26-15 0,-27 12 0,9-20 0</inkml:trace>
  <inkml:trace contextRef="#ctx0" brushRef="#br0" timeOffset="180721">24018 7558 8792,'0'-15'-203,"20"-5"1,21 6 0,23-2-1</inkml:trace>
  <inkml:trace contextRef="#ctx0" brushRef="#br0" timeOffset="181482">25372 6947 8252,'-35'21'900,"1"9"-810,17 14-5751,-18 6 5661,18-5 90,-19 4 780,9 3-870,-1 3 0,1 2-45,7-16 0,0 0-135,6-10 1,-1 0-496,-8 20 0,0-2-134,2 6 809,7-22 0,1 0 0,1 4 0,1-3 0</inkml:trace>
  <inkml:trace contextRef="#ctx0" brushRef="#br0" timeOffset="181782">24902 6852 9691,'-23'-8'0,"-11"1"0,23 4 0,-21 2-89,17 19 178,-3 20-89,13 1 0,1 20 0,21-32-89,6 8-1,-2-13 0,19-11 90,-17 0 0,15-11-180,-17-21-360,-7-4-270,-14-23-809,0 4 1619,-17 9 0,12 14 0,-12 12 0</inkml:trace>
  <inkml:trace contextRef="#ctx0" brushRef="#br0" timeOffset="182067">25403 7901 9512,'-29'5'-90,"-17"0"0,22 1 0,-2-1 90,-6-1 0,28 0 90,-10-1-90,14 1 0,0 2 90,0-2-90,26-1-90,8-2 90,27-15 90,-13-8-180,0-18-270,-32 4-360,0-9 181,-16 19 539,-28-4 0,20 13 0,-20 2 0</inkml:trace>
  <inkml:trace contextRef="#ctx0" brushRef="#br0" timeOffset="182966">26115 6587 9961,'9'-11'1709,"0"1"-1259,0 1-270,-1 1-90,1 1-180,0 1 450,-2 1-180,0 3-90,-4 1-90,0 1-900,-2 17-269,0 13-720,-1 12-1314,0 12 3203,-19-3 0,15 8 0,-15 5 0</inkml:trace>
  <inkml:trace contextRef="#ctx0" brushRef="#br0" timeOffset="183849">20627 6868 8972,'0'-5'1439,"0"1"-1259,0 1 0,-12 1-180,9 1-90,-9 16-450,-3 18-719,11 4-180,-10 11 1439,-1-16 0,11 3 0,-11 1 0</inkml:trace>
  <inkml:trace contextRef="#ctx0" brushRef="#br0" timeOffset="185365">7222 10403 9781,'-46'17'1080,"7"-13"-1080,-4 30-1548,6-18 1548,-2 17 0,-1-5 0,2 2-90,3 2 180,5 1 71,6 13-341,12-11 90,5 8-269,7-17 89,0-4-450,46-2 450,-17-10 135,15-3 0,3-5-44,2-19 179,-6 6 0,-1-4 0,5-21-422,-17 17 0,-1-1 512,4-12 180,-5 0 90,-7 2 719,-5-11-629,-4 13 512,-6-11-1052,-2 20 174,-4 21-624,0 15 1005,0 18-2354,0 17 899,0-17 990,20 13 0,-16-16 0,16-1 0</inkml:trace>
  <inkml:trace contextRef="#ctx0" brushRef="#br0" timeOffset="185716">7750 10577 8792,'4'0'1349,"0"19"-1349,-4 9 0,0 12 0,0 3 0,0 5 0,-14-9 0,11 7 0,-11-17 0,14-5 90,0-4 0,0-5-809,0-5 539,0-25 180,0-16 90,16-14-408,-12-8 408,26 11 0,-27-1 90,22-10 90,-12 17 90,1-3-180,6 22-180,-12 9 90,8 4-90,-5 25 0,4 11 89,-4 13-314,0-10 1,1-1-406,3 13-225,1-6 1,1 0-213,7 4-192,11 10 1259,-4-25 0,5-9 0,2-4 0</inkml:trace>
  <inkml:trace contextRef="#ctx0" brushRef="#br0" timeOffset="186066">8567 10584 9871,'-20'-29'720,"16"5"-630,-36 6-90,35 5 90,-35 6-90,15 3 0,0 20 0,-9 11 0,22 8 0,-5 23 0,9-22-540,29 26 360,-15-30 90,38 6-180,-9-19 270,10-9-179,17-4 179,-27-22-865,10 12 775,-17-39 180,-5 19 90,-3-28 0,-4 8 90,-8-4 270,1-2-46,-8 12 1,-1-1-45,3-20-180,-1 12-1,-4 0-269,-16-2-89,13-8-1,-13 29 180,18 8-90,0 7-360,0 53-90,0-12-630,8 21 1,1 4-1393,-4 9 1528,10-19 0,2 0 944,-3 22 0,1-33 0,1-1 0,-3 1 0,1-1 0</inkml:trace>
  <inkml:trace contextRef="#ctx0" brushRef="#br0" timeOffset="186501">9645 10419 10051,'-18'-13'1080,"4"1"-900,14 4-91,0-1 541,0 5-630,0 18 90,19-10-90,-15 38-225,28-12 0,3 1-314,-9 27-1868,12-5 1,3-2 1146,-6 0 851,-6-9 0,2-1 0,6 1 1,-13-17-1,0 1 0</inkml:trace>
  <inkml:trace contextRef="#ctx0" brushRef="#br0" timeOffset="186732">10440 10421 10681,'0'-15'90,"0"2"0,-18 6-90,-7 20 180,-17 17-360,16 9-362,-14 12 542,23-10-89,-16 4 178,10-1-268,3 0-181,4-3-180,2-2 90,1-6 1,3-4-451,1-5-835,-1 0 1735,3-13 0,-2-1 0,1-10 0</inkml:trace>
  <inkml:trace contextRef="#ctx0" brushRef="#br0" timeOffset="186871">10055 10547 8792,'16'-22'899,"-12"3"-899,26 5 90,-16 8-90,18 21 0,-8-10-180,-4 21 1,0 3-541,6-5 720,6 17 0,1 2 0,4-4 0,-6-8 0,0 0 0</inkml:trace>
  <inkml:trace contextRef="#ctx0" brushRef="#br0" timeOffset="187053">11095 10408 10321,'-20'-5'0,"-4"16"0,-23 17 0,11 10-735,-3 11 735,11-6-540,2 5-269,1 1-181,13 0 1,-7-2 989,17-4 0,-7-4 0,9-3 0</inkml:trace>
  <inkml:trace contextRef="#ctx0" brushRef="#br0" timeOffset="187499">11260 9932 10861,'0'-9'270,"0"21"-90,0 39-91,17 2-2124,-16 0 1,2 1 2079,13-22 0,-1 0-45,-12 11 0,-2 2-24,11-1 1,0-1 23,-10 22-888,3-15 1,0-1 617,-5 1-182,0-16 1,0-1 1,0-3-602,0 5 782,0-41 450,20-28 90,0-9-45,1 4 0,-1 2 765,0-1-630,1 7 0,0 4 3055,-6 9-3415,20 12 90,-17 31-90,-3 11 0,-1 6 0,-3-6 0,2 2 203,0 0-563,9 12-180,-1-13-449,22 12 719,-12-31-360,30-2 361,-23-16-631,15 0 900,-19-21 0,-2 15 0,-1-15 0</inkml:trace>
  <inkml:trace contextRef="#ctx0" brushRef="#br0" timeOffset="187649">12055 10627 7533,'2'-59'1349,"-10"24"0,0 2-1079,3-3 0,-29-8-360,12 16 180,1 12-180,-11 2 180,16 12-90,-1 21 90,-3 13-495,17 6 0,3 4-584,-8 17 44,16-10 1,6-3-1464,10-3 2408,2 11 0,15-25 0,-12-2 0</inkml:trace>
  <inkml:trace contextRef="#ctx0" brushRef="#br0" timeOffset="187935">12230 10402 9152,'0'42'180,"0"-7"-90,0 9-180,0-5-251,14 2 341,-10 2 0,10 0 0,-3 0 0,1 10 90,2-15 0,3 4 269,-15-22 53,9-4-412,-9-6 71,5-4-71,-6-26 0,3 1 0,-1-24 0,3-18-269,0 8 47,-3 16 1,2-2-454,0-1 1,1 1-45,3-19 719,1 14 0,0 2 0,3 1 0,5-7 0</inkml:trace>
  <inkml:trace contextRef="#ctx0" brushRef="#br0" timeOffset="188235">12893 10763 9152,'9'0'0,"4"0"0,7-15 0,-2-9 0,16-21 180,-12 5-180,10-16 0,-16 23 90,2-24 179,-13 26 91,0-10 180,-5 6-360,-18 8-180,-1-10-90,-3 20 180,-19 16-180,25 1 90,-12 38-270,19-15-1259,5 19 0,8 5 629,23 5 769,-25-8 1,3-2 0,23-18-1,5-4 1,10 24 0</inkml:trace>
  <inkml:trace contextRef="#ctx0" brushRef="#br0" timeOffset="188749">15473 10324 10951,'-20'-23'629,"15"3"-89,-31-3-450,12 9 0,-18 0-90,6 10 0,2 2 0,10 28-90,3-7-90,1 26-539,7 9 269,5-9-360,15-6 1,2 0 89,-4 6 90,28-10 1,8-4-2184,-2-2 2813,3-13 0,3-4 0,15 1 0,1-6 0</inkml:trace>
  <inkml:trace contextRef="#ctx0" brushRef="#br0" timeOffset="189265">15930 10455 10231,'2'-20'1080,"-1"-2"-1080,-18 11 0,-3 0-90,-19 11 180,3 20-180,3 5 180,14 11-450,8-1 0,11-11 90,0-1 90,20-10-359,8 10 359,11-20-90,2 10 0,4-13 270,-10-17 90,18-9 90,-25-10 719,3-14-449,-15 19-90,-9-16-450,-1 20 180,-6 21-180,0 21 90,0 19-225,18-2 0,4 0-45,2 2 45,12-7 1,3-3-46,0-5 45,-2-12 0,2-3-45,10 2 180,6-28 0,1-10 270,1-1-1221,-22 2 0,2-7 1,-6 3 1130,-10 8 0,-4-2 269,10-23 1,-5-1-261,-12 20 0,-2-1 620,0-24 1,-2 0-361,-4 24 1,-1 1-135,1-9 0,-4 0-135,-7 7 0,-2 3-180,6-12 90,-29-10 0,31 38 0,-11 22 0,14 35-90,0 13 1330,0-20 1,0 3-1601,0 10 1,0 0 224,0-11 0,0 2-495,0 25 1,0-1 102,-1-26 0,2-3 122,7 8 0,0-2-404,-4 7 269,12-8-508,-1-9 1048,-11-6 0,11-7 0,-15-4 0</inkml:trace>
  <inkml:trace contextRef="#ctx0" brushRef="#br0" timeOffset="189398">16550 10230 11041,'-26'-30'-90,"11"4"0,-6 4-90,18 2-1439,-7 1 180,34 6 719,14 3-359,13 7 749,7 3 1,-12 18 0,2 5 0</inkml:trace>
  <inkml:trace contextRef="#ctx0" brushRef="#br0" timeOffset="189698">17138 10461 8252,'6'6'990,"2"0"-900,0-1 0,12-3 0,-1 0-180,23-2 90,-11-18 90,11 13 0,5-28-90,-14 12-180,17-16 270,-28 6-90,3-6 90,-17 14 89,-4-6 1,-4 10 0,-16 0 0,12 4-180,-32-1 0,12 9-90,-18 1 180,17 21-90,-4-12 0,26 34 0,-8-18-270,11 22-269,0-6-181,0 2 0,0 1-1528,24 17 2248,7-14 0,-9-15 0,1-2 0,21 7 0</inkml:trace>
  <inkml:trace contextRef="#ctx0" brushRef="#br0" timeOffset="189865">17925 10542 9961,'7'0'-90,"1"-5"180,3 4-180,2-9 0,5 7-179,3-4-1,5 2-180,3 3-809,22-1 89,-11 2 1170,14 1 0,-17 0 0,0 0 0</inkml:trace>
  <inkml:trace contextRef="#ctx0" brushRef="#br0" timeOffset="190049">18503 10409 9961,'0'36'-1529,"0"-6"810,0 4-271,0-5 990,0 1 0,0-2 0,0 0 0</inkml:trace>
  <inkml:trace contextRef="#ctx0" brushRef="#br0" timeOffset="190201">18528 9778 7892,'0'-27'-68,"0"4"1,0 33 0,0 11 0</inkml:trace>
  <inkml:trace contextRef="#ctx0" brushRef="#br0" timeOffset="190587">19098 10224 8792,'-47'-15'450,"-1"2"-360,6 13-90,6 0 0,13 23 90,12-2-90,-9 22 90,18-5-180,-9 2 90,11 2 0,0 0 0,22-3-360,9 9 180,12-17 135,-14-13 0,0-2-45,10-7-270,22-3 360,-27-23 0,8 13 90,-20-57-90,-1 31 270,-14-15 0,-3-4 195,4-6 344,-14 4 1,-5 0-969,-12-8 384,13 21 0,-1 0-360,-6 8 0,0 2 135,1-10 90,-2-3-270,5 44-180,13 23-405,10 5 1,0 4 89,-8-1 1,1 1 508,15 18 0,3 0 0,-8-20 0,2 0 0,9 12 0,0-1 0</inkml:trace>
  <inkml:trace contextRef="#ctx0" brushRef="#br0" timeOffset="190849">20600 10367 11490,'-10'16'-359,"7"6"-811,19-14 361,16 8-1,17-5-449,-4-1 1259,-9-1 0,-2 1 0,0 0 0</inkml:trace>
  <inkml:trace contextRef="#ctx0" brushRef="#br0" timeOffset="190971">20620 10781 10231,'0'10'-90,"0"-1"-1619,20-4 450,17-3 1259,12-2 0,12 0 0,-10 0 0</inkml:trace>
  <inkml:trace contextRef="#ctx0" brushRef="#br0" timeOffset="193000">22888 10061 8432,'3'-15'1529,"-1"3"-809,-1 0 89,0 3-539,-1-13-360,0 9 180,0 2-180,-19 7 0,-1 20 90,-23 11-315,22 0 1,2 3-406,-14 18-135,17-14 1,4 1-135,1 7-181,3 8 1170,8-18 0,0-4 0,0 0 0</inkml:trace>
  <inkml:trace contextRef="#ctx0" brushRef="#br0" timeOffset="193549">23303 10127 10321,'-47'0'360,"-1"0"-360,23 19 90,-12-14-180,19 44-90,-3-30-180,7 36 0,14-29-179,21 16 359,-16-23-90,56-2 180,-36-11 90,35-6 0,-12-22 180,-14 17 224,-8-22 1,-2-2 225,-3 8 360,2-36-811,-16 31-448,-3-8 269,-4 16 0,3 5 0,-1 8-180,10 26-90,-4-15-450,19 54 360,-7-35 1,14 32-271,15-12 270,-5-16 45,-2-10 1,3-4 134,10-4 135,-6-14 0,1-2-193,6 1 418,-11-22 0,-3-5-1256,2 2 1211,-18-1 0,-3-5 314,-8 0 1,-3 1 180,1-20-46,-7 4 1,-2-1 135,-4-8-882,-8 10 1,-1 1 341,4-4-135,-13 21 0,-1 1 31,14-1-256,-14 7 1467,19 8-1197,-11 6-270,8 21 0,-8 20-90,11 11 566,0 15-926,0-7 90,17 4-315,-16-14 1,2-1 45,28 19 89,-25-13 1,-1-2-91,11 0 810,-8 6 0,-8-24 0,0-3 0</inkml:trace>
  <inkml:trace contextRef="#ctx0" brushRef="#br0" timeOffset="193682">23833 10120 9602,'-22'-19'-180,"3"-2"-360,11 5 90,30 4-809,24 7 449,16 5 573,-27 7 1,0 0 0,22-3 0,2 10 0</inkml:trace>
  <inkml:trace contextRef="#ctx0" brushRef="#br0" timeOffset="193966">24425 10347 9152,'0'6'1709,"0"-2"-1619,22-2-90,9-18-90,12-4 135,-14 2 0,-1-2 45,5-7-90,16-10 0,-27 16 90,-3-6 90,-10 3-180,-8 7 0,3-9 0,-4 14 0,-16 0-180,-3 9 90,0 18-180,-7 11-899,23 23 449,-7-6-899,10 18 270,18-25 1349,-13 9 0,33-17 0,-14-2 0</inkml:trace>
  <inkml:trace contextRef="#ctx0" brushRef="#br0" timeOffset="194166">25192 10079 10771,'-21'-6'-90,"5"1"90,4 2 0,9 20-450,-9 6-179,12 13-181,0-1 0,21-6-1348,0 12 2158,3-11 0,8 6 0,-11-15 0</inkml:trace>
  <inkml:trace contextRef="#ctx0" brushRef="#br0" timeOffset="194299">25132 9752 9062,'-6'-27'-1709,"4"4"1079,-4 7 630,6 7 0,18 5 0,4 3 0</inkml:trace>
  <inkml:trace contextRef="#ctx0" brushRef="#br0" timeOffset="194682">25837 10029 10321,'-23'-16'540,"-12"12"-450,10-11 90,-12 15-180,2 0 0,-3 14 90,12-10-225,8 29 0,4 7-135,4-9-45,2 17 0,8 0-134,25-10 179,-8-9 0,3-3 90,29-1-1270,4-4 1360,-11-15 180,-1-6-180,1 0 180,12-17-90,-15-14 225,-11 3 0,-3-5 134,-1-25 226,-10 12 0,-4-1 314,-2-15-1227,-5 20 0,-2-1 958,-1-17-360,0 3-270,0 7-270,-14-6 270,11 23 899,-11 0-1168,14 43-181,0 6 0,0 24-359,0 0-451,8-2 1,1 2-955,-4 24 2214,3-18 0,2-1 0,-4-11 0,0-2 0,8 33 0</inkml:trace>
  <inkml:trace contextRef="#ctx0" brushRef="#br0" timeOffset="195323">22038 10203 8972,'11'-28'1259,"-2"-2"-719,-3 0 0,-4-13-451,4 11-178,-6-16 89,-17 24-90,12-4 0,-29 19-180,16 20 0,-14-6 0,16 55 270,6-32-45,21 12 0,8 2 45,7 2-531,13-7 1,5-1 530,-17-16 0,1-2-45,11 6 1,1 0 88,-1-6 1,-1-2 495,16 8 0,-17-9 0,-2-2-540,-6-1-180,0-2-180,-42-7-1889,-9-32 1350,-30 21 89,26-24 1,1-2 809,-18 10 0,22-2 0,4-4 0,-8-6 0</inkml:trace>
  <inkml:trace contextRef="#ctx0" brushRef="#br0" timeOffset="195532">22015 9605 9602,'-4'-16'449,"0"3"900,2 3-899,0 6-360,22 0 90,2 25-180,21 13 0,-26 1 0,-3 4 0,6-6 0,-1 2-694,-5 24 1,-3 1 693,-1-20 0,-1 1-150,-2 7 0,-1 6 1,-2-5-121,-2-3 0,-2 1-990,2 16 1,0 7 0,0-6 1259,-2-14 0,0-1 0,0 2 0,0 3 0,0-6 0,0-10 0,0-1 0</inkml:trace>
  <inkml:trace contextRef="#ctx0" brushRef="#br1" timeOffset="209515">7062 12942 23819,'-17'-1'-457,"0"-1"508,-2 2 163,-2 0-86,-3 16 483,-8 10-511,9 8-562,-5 8 10,15-7-13,8 1 1,2 0-818,-1 9 480,12-3 0,7-3-1618,18-8 1519,-3-8 0,3-4-395,20-6 1301,-17-6 1,-1-2 252,8-5 852,11-18 966,-22 13-97,-5-39-56,-6 23-779,-3-39-1156,-11 21-944,-1-26-561,-29 29-845,18-9-671,-39 21 841,39 3-391,-40 5 2443,39 5 0,-40 3 0,18 2 1</inkml:trace>
  <inkml:trace contextRef="#ctx0" brushRef="#br1" timeOffset="209865">7605 12935 22650,'0'10'-5936,"0"8"3807,0 27 1065,18-7-582,-14 6 1121,14-11-218,-6 1 137,-9-1-1163,9 0 1888,-3 5-242,-6-13 205,6 5 34,-9-40-7,5-30 160,-2 6 1,0-3-152,2 0 1,0 0-301,0 3 0,0 1 121,6-13-178,2 2 499,5 3 0,2 4 0,2 1 0</inkml:trace>
  <inkml:trace contextRef="#ctx0" brushRef="#br1" timeOffset="210282">8613 13092 23279,'-52'0'270,"4"0"-90,8 0 0,2 0-180,-7 0 0,4 0 90,-1 19 355,-6 7 151,15 11-763,0 13-280,22-17-607,6 23-631,23-26-669,-13 8 250,39-21 360,-21-6 216,25-5 1427,-14-4 1,0-4 681,19-26 215,-4 9 0,-1-6 102,-20-3 1,-2-3 80,9-3 0,-3 1-62,-10 6 1,-4-1-255,14-28 41,-8-4-412,-13 16 1,-3-1-678,-3 11 0,-1 0 34,0-22 0,-1 1-1089,-3-4 706,-9 16 1,-1 3-1251,5 3 498,-30-1 459,31 24-221,-11 25 2077,15 42-1812,0 2-457,5-9 0,4 8 0,-2-5 1398,-5-10 1,2-1 0,7 4 0,6 3 0,-1-4 0,-2-7 0,1 1 0</inkml:trace>
  <inkml:trace contextRef="#ctx0" brushRef="#br1" timeOffset="210633">9423 13230 22200,'-12'-17'-7463,"20"12"11448,13-27-3975,1 7 790,9-22-386,-27 8-473,21-16 228,-22 25-788,-12-19 829,4 24-2607,-36-1 1754,14 11-100,-13 9 878,-8 1 1074,21 25-198,-10 11 333,25 12-2331,3 3 1,6 2-51,22 9 861,-19-10 1,5-1 0,19-18-1,6-4 1,13 27 0</inkml:trace>
  <inkml:trace contextRef="#ctx0" brushRef="#br1" timeOffset="211232">10188 12478 24269,'0'-13'-5756,"0"1"3537,0 2 1155,0 4 785,0 0-56,0 21 31,0 14 76,14 12-2009,-10 11 2105,10-3-419,-2 4 214,-9 5 237,9 1-62,-7-18 1,-2 0-85,-1 21 208,5-13 0,1-1 348,-2 3-543,0-9 0,0-2 391,0-8-1352,-1 12 897,-3-37-159,1-22 839,1 10-158,1-27 0,1-7 469,3 4-380,6-26 0,1-3 478,4 4-267,2 6 0,2 4 553,3 11 729,11-2-581,-8 28 760,1 0 390,1 11-903,-3-3 361,0 5-836,-3 23-1230,2 9-882,-12 15-805,-2 18-666,-13-21 1510,-8-8 1,-6 0 54,-17 7-110,-12 9 412,-2-22 1546,9-2 107,2-8-344,-10-3 36,13-10 0,4-2 0,16-5 0</inkml:trace>
  <inkml:trace contextRef="#ctx0" brushRef="#br1" timeOffset="211635">10937 12830 22830,'18'21'-5991,"-3"-4"3847,-6 20 305,-1-8 758,-3 18 564,-2-11 452,-1 3 0,1-1-161,0 1-884,3-6 1,3-1 369,6-9-115,20 1 1587,-6-17 788,27-24 953,-20 13-462,11-43 12,-7 5 76,-12-12-696,-10 17 0,-1 0 539,-1-4-1293,-1-20-1486,-10 33-871,-1-5 164,-3 47-19,-1 16 86,0 23 1024,-1-8 1,2 1-74,7-12 1,0 0 86,-6 13 0,-1 0 101,7-9 0,0-2-13,0 1 0,-2 1 134,-5-1 1,2 1 242,10 15 0,0-1-99,-11-14 1,-2 0 168,7 19 1,-2-1 9,-5-2-100,3-13 1,-6-3-128,-18-8 1131,15 3-1664,-40-27 1560,25-5-629,-41-22 0,25 3 0,-15-20 0</inkml:trace>
  <inkml:trace contextRef="#ctx0" brushRef="#br1" timeOffset="215015">14272 12549 25258,'14'18'-6332,"3"-15"7742,-16 39-3332,5-24-90,-2 22 1191,0-8 252,2 2 61,-1 0-1457,1 8 1871,0-11-1532,0 5 1013,0-12 897,-3-10-549,3 0-252,-3-11 901,8-17 1065,-1 10 1133,5-35-1385,1 19 462,0-24-469,3 8 122,9-18 171,-7 14-490,12-17-1109,-16 32-1072,11-1 2173,-12 19-179,5 2 594,1 28-2356,-5-18 99,-3 25 0,0 4-1589,4-7 703,-2 13 0,0 1-1006,7 1 2280,9 12 1,-3-21 0,2-2 0</inkml:trace>
  <inkml:trace contextRef="#ctx0" brushRef="#br1" timeOffset="215715">15407 12639 24629,'0'-21'-5576,"-23"4"4278,17 2-1114,-38 3 3791,17 6-420,-22 18 700,10-9-662,5 32-1050,8-4 1309,14 9-901,-2 4 844,14-14-2216,0-2-434,0-2-762,23 9 75,-18-14 102,51 6 1429,-33-20 1081,41-1 277,-34-21 1622,9 11 134,-10-29-733,-10 9 353,4-17-664,-13 16-1480,-4-4-768,-3 21-366,-3 16-2122,0 24 766,17 10-886,-13 18 1307,30-28 186,-4 19 379,4-28 1447,15 2-79,-24-20 1998,16-22 829,-18 13 996,9-46-1784,-17 30-240,2-27 827,-6 11-2105,-5 11-680,2-9-429,-6 23-994,2-4 363,-2 14 2189,0-3-1085,1 4 1180,1 19-1892,-1-15 330,6 34-257,-3-11 78,7 19-306,-5-9-1208,1-13 623,-2-2-428,-1-19 3271,-1 17-1680,6-18 2206,-2 5-925,13-23 1568,-5-10-689,15-27 207,-10 7-893,1 5 0,0 0-524,0 0 358,-4 7 0,-1 2-863,-3 10 1061,1 4-1324,-7 13 1319,1 5-426,-3 21-2324,4 22-539,-2 1 887,-2-9 0,1-2-731,3-1-971,9 17 157,-4-32 2556,5 12 1,-4-27 0,2 9-1</inkml:trace>
  <inkml:trace contextRef="#ctx0" brushRef="#br1" timeOffset="216016">16458 12780 23999,'5'-10'-2603,"0"2"2633,0 8 793,3 0-329,10 0-165,0 15-1451,9-12 1222,1 12-1058,3-2 911,6-10 241,22 9-599,-11-12 450,-7 0 0,0 0-45,6 0 789,-12-6 1,-1-3 22,-2-9 623,2-1 58,-17-26-1512,-10 26-132,-2-27-953,-5 18 47,-19 1-724,-3-10-669,-1 12 259,-10-7 200,18 19 1507,-12 3-113,14 49 379,5-14-855,24 13 1,9 1-235,4-2 1422,16-4 1,5-1 0,-21-14-1,0 0 1,13 5 0,0 0-1</inkml:trace>
  <inkml:trace contextRef="#ctx0" brushRef="#br1" timeOffset="217355">17675 12670 24449,'-4'-3'-2653,"1"0"700,3 0 586,0 0 547,41-7 2846,-12 0-2047,15-1 0,5-1 97,9-3-412,-17 4 1,1 1 671,23-1-66,1 2 1,-32 6-1,0 2 1,0-1-1,-1 1 1</inkml:trace>
  <inkml:trace contextRef="#ctx0" brushRef="#br1" timeOffset="217849">19325 12334 23369,'-15'-12'-4773,"-9"0"4475,22 0-2199,-24 1 2962,9-3-717,-8 5 657,-7 1 153,12 6-744,-11 2 1515,16 17-518,-3-13 1714,11 27-3099,2-10 448,24 14-1529,11-2 423,12-14 585,4-8 182,-9-11 598,1 0-562,1 0 1590,-4-16 979,10-10 808,-16-9-938,3-17-1256,-16 18-380,-10-21-1647,0 24-127,-6-5-287,0 12-621,-14 13 241,11-4-651,-11 34 2418,14 8-2014,20 31 711,5-8 264,-1-16 0,4-3 1399,16 5 1,4 6-1,-9-19 1</inkml:trace>
  <inkml:trace contextRef="#ctx0" brushRef="#br1" timeOffset="218121">20235 12080 23819,'1'-31'-5157,"0"4"3270,-1 4 658,0 4 545,-20 4 649,-2 4 464,-19 5 530,4 27-481,17 11 563,5 14-460,15 1-581,0 11-90,0-14-152,8-6 0,4 0-1037,14 4 411,-5-10 0,0 0-1500,4-1 1515,2 15-283,-24-29 37,7 2-830,-34-16 1916,-17-15 474,-4 9 1,6-9 0,26 12 0</inkml:trace>
  <inkml:trace contextRef="#ctx0" brushRef="#br1" timeOffset="218365">20655 12208 23459,'2'-3'-1655,"-1"-1"742,-1-3-1233,0 1 859,-16-2 1327,12 3-912,-24 3 1767,9 1-936,4 21 386,-25 9 821,26 12-821,-2-11 0,0 1 129,7 10-1296,3-4 0,6-1 140,19 6-2410,-15 11 2711,41-22 0,-21-3 0,24-3 0</inkml:trace>
  <inkml:trace contextRef="#ctx0" brushRef="#br1" timeOffset="218937">17712 12830 23549,'17'0'2609,"-1"0"-2339,-3 0-91,3 0-89,1 19-2075,22 5 972,-4 11 499,-1-9 0,3-2-744,10 11 12,-2-2 0,1 1 208,-18-12 1,0 0-242,11 8 1,-1 0-45,-8-7 1,-1-1 1370,0 2 0,1-1 0,1 1 0,0 0 0,1 0 1,-1 0-1</inkml:trace>
  <inkml:trace contextRef="#ctx0" brushRef="#br1" timeOffset="219534">19673 13261 23369,'0'-10'-5936,"0"2"3808,0 0 1154,0 2 605,-34 0 1726,12 2-683,-11 10 0,-2 5 908,-2 18-1514,6-2 0,1 3 1295,-3 20-680,12-15 1,4 1 85,5 21-702,18-23 1,2-1-1906,-2 12 687,25-25 1,6-7-327,-5-3 1229,13-6 1,3-2 59,0-2 526,-16-11 0,-1-4 1015,7-5 646,-3-24-221,-6 9-946,-13 6 1,-2-2-933,1-20-50,-5 5 0,-2-1-693,-7-10 120,1 20 1,0 0-676,-2-11-286,-19 3-243,15 5 497,-15 7 19,3 6 304,13 7 583,-13 4 508,16 30-168,0 17-176,0 17 448,0 10-956,8-21 0,3 0-348,4 24 1180,3-9 0,1 0 1,6 8-1,-11-22 1,-1 1-1</inkml:trace>
  <inkml:trace contextRef="#ctx0" brushRef="#br1" timeOffset="219832">20227 13587 23909,'13'-11'1014,"-1"-3"-1804,11 6 2247,-7-2-1179,18-8 167,-10 6-15,6-5-237,0-3 98,-10 4-299,7-16 26,-16 13-788,-2-18-272,-7 14-717,-2-7-121,0 11-207,-19 2 332,14 4-653,-27 1 1650,20 25 780,-3 9 28,5 17-489,10 2-1450,0 9 1764,19-14 0,-15 10 0,15-18 0</inkml:trace>
  <inkml:trace contextRef="#ctx0" brushRef="#br1" timeOffset="220132">21067 13166 24539,'-20'-14'-4724,"15"3"413,-31 5 5826,12 3-336,-13 3-32,1 23 34,16 6-1189,9 27-1113,11-10 728,0 0 1015,0-11-1880,26 0-480,-20-1-123,40-1 199,-41-2 264,36-3 1428,-19 7-368,3-13 1191,3 7-458,-25-18-778,7 1-498,-28-9 799,-7 0 569,-22-3 0,1 0 0,-3 0 0</inkml:trace>
  <inkml:trace contextRef="#ctx0" brushRef="#br1" timeOffset="220382">21740 13178 24269,'0'-12'-6116,"0"1"4257,0 4 1155,-21 3 1995,-5 2-7,-23 18 343,22 12-1307,3-2 0,3 3-759,4 21 75,5-12 1,0-1 59,1 9-281,18-8 0,9-1-2477,23 4 2851,-14-16 1,2-2 0,33 3-1,-12-2 1</inkml:trace>
  <inkml:trace contextRef="#ctx0" brushRef="#br1" timeOffset="221735">14465 14904 23369,'0'-6'-5306,"0"1"3178,15 24 872,-11 12 322,20 15-55,-22 6 758,8-5 24,-5-9 1,-2 1-1560,-1 22 1695,4-11 1,0 1-155,-5 5 334,1-14 0,0-2 37,-2 0 450,0 3-1046,0-19-120,0-11 650,0-28-209,0-5 264,0-27-258,0 5 209,0-9-86,0-7 0,0-7-45,0 15 0,0-2 80,-1 14 0,2-1 70,9-25 1,1 2 334,-5-2-138,12 20 1,4 4 956,2 6 187,-1 3 124,13 24 905,-18 21-2103,9 19-607,-11 10-137,-11-6 0,-3 2-171,-2 14 126,-8-8 0,0 0-303,4 7-787,-13 11-1101,-2-18 2226,14-14 693,-30 5 0,31-23 0,-13 0 0</inkml:trace>
  <inkml:trace contextRef="#ctx0" brushRef="#br1" timeOffset="222048">15055 14965 22650,'18'0'810,"-3"0"-541,8 17-2752,-10 1 310,19 33 366,-18-17 132,13 22 526,-18-24-1009,5 20 64,-9-22 280,1 5 1126,-4-15 924,-1-4 115,0-4 330,-1-2-168,1-6-270,3-19 735,0 10 769,5-43-1055,1 20 168,3-30-333,2 3 119,3-3-58,0-6 90,3 4-1035,-7 20 0,1 0-1016,9-14 1124,-5 15 1,2 3-326,2 6 897,5-1 0,-10 24 0,-1 3 1</inkml:trace>
  <inkml:trace contextRef="#ctx0" brushRef="#br1" timeOffset="222282">16003 14842 25528,'-16'-11'-4585,"12"17"4838,-23 25 484,24 8-2205,-8 10 730,3-8-261,6 1-314,-5 0-658,7-3 779,0-4-758,0-4 1426,17-1 0,-13-16 1,13-1-1</inkml:trace>
  <inkml:trace contextRef="#ctx0" brushRef="#br1" timeOffset="222433">16058 14553 24718,'-14'-24'-8329,"11"4"5868,-11 6 907,14 7-780,0 25 2070,18 10 0,-13 14 0,13-2 0</inkml:trace>
  <inkml:trace contextRef="#ctx0" brushRef="#br1" timeOffset="222648">16558 14792 24988,'-14'-13'-4635,"-9"24"8108,-14 20-2617,4 14-1114,5 2-282,17-6-749,-3 1-708,13 22-538,-6-17 1444,13-9 1,7-1 524,14 1 0,11 5 1,3-21-1</inkml:trace>
  <inkml:trace contextRef="#ctx0" brushRef="#br1" timeOffset="222982">16887 15025 23819,'21'14'-4303,"2"-2"3288,14 8 437,-3 2-41,-5-20 1499,3 8-664,2-3-20,-1-5-217,1 6 698,-1-8 376,-4 0-166,-3-16 678,2-3-1082,-12-1 352,-2-26-1309,-11 28-437,-3-25 6,-17 19-743,12 3-183,-31 1 427,11 1-246,-17 9 1595,2 3 586,9 25 1193,14 10-991,9 10-720,8 6-318,0-9-723,29 2-158,-7-11 0,4-1 1091,5-6 0,3-2 0,3 6 0,1-2 1,23 4-1</inkml:trace>
  <inkml:trace contextRef="#ctx0" brushRef="#br1" timeOffset="223215">18332 14867 23549,'-14'12'1561,"-11"-9"-1173,40 9-3302,6-12 2657,24 0-304,12 0-340,-7 0-405,5 0 1306,4 0 0,0 0 0,0 0 0</inkml:trace>
  <inkml:trace contextRef="#ctx0" brushRef="#br1" timeOffset="223735">19728 14504 24269,'-15'-9'-3629,"11"2"-367,-24 4 5663,14 1-634,-10 2 13,2 14 146,-6 9-622,8 9-1069,-13 19 1025,19-16 755,0 22-2290,12-25-477,2 6-380,24-18 21,-18-3-801,43-9 2819,-17 2-455,15-9 1177,9-14 680,-24 9 512,6-31 527,-13 13-742,-13-17-344,5 16-1551,-16-8-1201,3 19-628,-4 15-1989,21 25 835,-16 12 2641,13-10 0,4-3 1,5 0-1,20 6 0</inkml:trace>
  <inkml:trace contextRef="#ctx0" brushRef="#br1" timeOffset="224054">20608 14420 24808,'4'-19'-4798,"-1"3"3117,-3 3 41,0 4 709,-23 4 1884,3 3-75,-6 20 210,-1-13-749,24 32-459,-10-10 438,13 22-318,0-8-90,24 9-1614,-18-23-73,35 7 55,-36-15-570,30 0 2799,-30-3-1780,27 0 2156,-18-5-21,3 1 84,-1-7-1095,-33 0 109,4-4 560,-21-1 0,6 0 0,4 0 0</inkml:trace>
  <inkml:trace contextRef="#ctx0" brushRef="#br1" timeOffset="224319">21082 14577 22290,'24'-3'1118,"-2"-1"-375,-2-1 102,-1-1 319,3-6-568,-5 3-67,7-11-390,-9 8 859,3-10-1084,-7 9-339,-1-6-804,-6 9-204,-2 0-242,-20 6 766,-5 18 1167,-21 9 170,20 10-640,-13 3-71,34-7-1013,-13 3 475,16-1-412,0 1 976,20 8 0,16-12 0,-6-10 0,-1-1 0</inkml:trace>
  <inkml:trace contextRef="#ctx0" brushRef="#br1" timeOffset="224801">18353 15090 23549,'-2'-5'-6284,"-1"2"4765,2 20 1100,19 11-566,4 29-103,1-7 751,-3-22 1,2 0 126,-3 4 1,2-1-912,5-7 1,2 0 583,12 16 0,0 0 188,-13-17 0,0-1 395,20 14 0,0-1 0,-16-16 0,-2-1 0,11 6 0,-1-1 0</inkml:trace>
  <inkml:trace contextRef="#ctx0" brushRef="#br1" timeOffset="225234">20058 15538 24089,'8'-11'-1237,"-2"1"385,-5 2-807,-1 2 448,-28 3 1993,-8 1-121,-17 2-65,1 21 133,-7 7 270,14 13-658,17-20 0,2-1 1113,-4 11 38,7 2-1717,11-2-720,-1 13-291,12-14-1363,21 14-508,-14-27 2242,25-6 0,6-4 226,-11-3 250,36-4 591,-8-17 1279,-16-11-905,-7 2 0,-1-3 897,1-21-583,-9 11 1,-3 0-53,-5-12-642,-4 4 0,-2-1-437,-7-12 206,3 2 0,-3 0-2076,-18 4 995,15 10 0,-1 5-504,-14 17 367,17 2 364,0 32 323,0 17 64,0 11 56,0 11-105,17-7-500,-13 5-54,9-13 0,2 1-391,4 18 1376,-3-10 0,3-3 0,11 1 0,1 11 0</inkml:trace>
  <inkml:trace contextRef="#ctx0" brushRef="#br1" timeOffset="225534">20503 15694 24988,'5'0'268,"-1"0"2,0 0-269,0 0-1,8 0 0,0 0-269,6 0-1,-1 0-90,5 0 271,1 0-271,12 0 180,-9-17 442,12-1 185,-20-2-483,2-19-249,-15 24-456,-1-20-200,-4 16-385,0 3-271,0 2-351,-19 1 132,1 7 1448,-4 15 1569,8 12-1261,14 20-1675,18 6 10,-13-7 1715,34 6 1,-9-21-1,23 4 1</inkml:trace>
  <inkml:trace contextRef="#ctx0" brushRef="#br1" timeOffset="225849">21437 15361 24718,'0'-15'-5935,"-18"1"4824,13 6-1237,-53 2 3965,27 21 623,-29 9-606,36 25-1777,10-8-892,14 16 1035,20-22-475,-9-2 1,3-1 376,34-1-455,-23-6 1,1 0-1520,12-6 534,9 3 1610,-32-10-59,15-1 1279,-27-6-1141,14-1 1585,-16-1-2786,-12-3 878,-16 1 29,-23-1-221,8 0 218,-1 0 311,16 0 1,12 0 0,5 0 0</inkml:trace>
  <inkml:trace contextRef="#ctx0" brushRef="#br1" timeOffset="226049">22045 15460 26068,'10'-5'2354,"-4"0"-2386,-4 2-1151,-2 1-1545,-22 1 2856,-4 15 51,-21 7-151,22 22-1460,5-8-1702,20 12 53,0-19 2791,31 6 0,-8-14 0,27-3 0</inkml:trace>
  <inkml:trace contextRef="#ctx0" brushRef="#br1" timeOffset="227084">14797 17044 23279,'0'-39'-4856,"0"10"2907,0-1 1065,0 11 425,-21 2 365,16 1-874,-33 8 2090,13 3-1552,-8 5 2026,-2 0 91,10 25-260,1-3 299,1 25-1185,5-7 889,4 3-1901,11-9 0,0 1-1022,0 16 130,13-11 0,2 0-1258,-7 0 1242,26-12 1,6-5-27,-6-6 1353,4-8 0,1-3 513,11-6 690,-2 0 323,1-17 1481,12-12 138,-17-8-1454,-13 8 0,-2 0 87,-4-7-608,3-19-1490,-17 27-783,-3-4-8,-3 16-940,-2 25-145,0 18 480,0 17-176,-7 8 1,-3 1 30,-3 11 1820,3-1 0,1 0 0,-1-4 0,10-21 0,0-1 0</inkml:trace>
  <inkml:trace contextRef="#ctx0" brushRef="#br1" timeOffset="227549">15338 17370 23909,'12'-33'-3531,"2"0"2738,-1-1 387,2 0 264,-2 1-42,2 0 196,0-1 24,-1 1-725,2 1 1157,1-10-393,-6 12 98,4-12-351,-10 24 154,0-3-217,-4 39-685,3 34-29,-1 8 454,2-8 0,1 1-479,4 4 452,-3-19 1,1-1-649,7 10-133,1-4-241,4-4 648,10 2 524,-5-15 69,19 0 1119,-18-19 621,20-25 1284,-22 13-1309,0-32 0,-4-7 588,-3 11-746,-4-18 0,-2-1-170,-7 8-778,-2 9 0,-1 2-818,-1 0-661,0-8-1030,0 49 195,0 12 724,15 21-16,-7-7 1,1 0-471,9 9 453,3-5 0,-1-1-479,-1 2 1814,27 9 1,-15-25-1,2-3 1</inkml:trace>
  <inkml:trace contextRef="#ctx0" brushRef="#br1" timeOffset="227882">16468 17153 24988,'-20'-22'-5637,"14"4"2331,-34 4 4578,36 4-2986,-36 6 3166,15 1-448,-13 17 699,16 8-1755,9 20 353,13-8-122,0 3-1664,23-5 1688,3-4-1478,25-6 621,-7-10-379,-3-12 1174,-20-22 1039,0 16 1724,-19-36-2189,6 18 156,-8-17-1064,0 9-1131,0 32-300,0 18-782,14 21-566,-11 2-1270,25 5 2641,-7-12 1441,6 7 1,4-19 0,-7-4-1</inkml:trace>
  <inkml:trace contextRef="#ctx0" brushRef="#br1" timeOffset="228232">17023 17051 25978,'5'-5'-1368,"-3"-5"-898,0 9 4131,0-4-2873,-1 23-794,1 6 524,-2 43 436,0-19-1,0-9 0,0-1-636,0-2 588,14 14-1908,-11-27 1249,11 2 858,-3-18 1159,-8-18 9,16 7 1525,-7-50-1405,5 29 813,-1-34-69,-4 24-34,-1-3-24,1 5-931,0 1-3,1 6-1421,-2 5 1766,6 4-278,-4 9 1075,12 2-79,-10 26-2422,6-15 995,-7 39-1870,2-23-93,-1 23-1690,8 7 373,-6-13 2685,8 9 0,-6-21 1,1-1-1</inkml:trace>
  <inkml:trace contextRef="#ctx0" brushRef="#br1" timeOffset="228448">17895 16781 26248,'3'-31'-5375,"-2"3"3333,0 7 934,-1 5 420,0 7 170,0 31 148,0-1-267,0 28-1140,0-8 1291,0-6 0,0 1-257,0 21-12,0-8 0,0 0 126,0 4 44,0-14 0,0-1-44,0-3 629,0 6 0,0-23 0,0-2 0</inkml:trace>
  <inkml:trace contextRef="#ctx0" brushRef="#br1" timeOffset="228581">17687 17203 24269,'-12'-35'-8578,"-11"1"6495,19 3 1237,-9 5-390,34-13 2403,-15 17-822,27 5 1,8 4 1049,-5 1-1718,14 5 0,4 3 2265,1 1-1307,-19 1 0,-1 4-317,9 17 0,-1-14 1,-2 15-1</inkml:trace>
  <inkml:trace contextRef="#ctx0" brushRef="#br1" timeOffset="228730">18322 17107 24539,'4'4'-6138,"-2"1"2274,3 0 3527,-2 1-1259,2 5 647,-1 1-280,3 1 82,0 3-3555,8 8 4610,-3-4 0,5 3 0,-5-8 0</inkml:trace>
  <inkml:trace contextRef="#ctx0" brushRef="#br1" timeOffset="228898">18412 16688 25258,'-14'-14'-6981,"3"3"1783,11 5 5127,0 21 0,20-11 0,5 13 0</inkml:trace>
  <inkml:trace contextRef="#ctx0" brushRef="#br1" timeOffset="229099">18962 16713 26068,'7'0'-181,"1"0"451,-5-7-1603,0 23-1431,-3 5 1050,0 17 334,0 8 8,0-10 0,0 1-944,0 13 798,0-6 1,0-1-1159,0-7 2443,0 6 1,0-20 0,0-2 0</inkml:trace>
  <inkml:trace contextRef="#ctx0" brushRef="#br1" timeOffset="229249">18733 17006 24718,'0'-24'-6475,"0"2"4257,0 6 794,24 3 2819,35-7 160,1 9-1240,-19 4 0,0 2 68,10 3-672,-1 2 1166,2 0-574,0 18 0,-1-13 1,-2 13-1</inkml:trace>
  <inkml:trace contextRef="#ctx0" brushRef="#br1" timeOffset="229614">19515 16997 24898,'-19'18'-267,"5"4"-816,14 12-1772,0-5 1141,0-5 123,17 4 79,-12-6 305,34 8-139,-10-16 593,10-1 597,9-10 1693,-21-3 1228,11-14 423,-18-5-762,-4-13-1175,-9 0-1268,-7 6-579,-14 12-460,10 33 53,-10 5 457,14 27-669,7-5 1,1 1-712,-4 14 1339,11-1 1,2-2-306,-2-5 634,-6-15 1,2-3-449,9 0-310,-18 0-1598,7-19 1111,-9-6-874,-25-5 2739,-5-2 0,-16-22 1,2-4-1</inkml:trace>
  <inkml:trace contextRef="#ctx0" brushRef="#br1" timeOffset="229932">20370 17044 25528,'19'0'270,"-2"0"4,20-8 0,6-3-121,17 7-1147,-1-13 1,2-3 622,-20 7 0,-1 2 420,15 0 1,-1-2-1,-15-5 1,-2-1 0,0 9-1,1-1 1</inkml:trace>
  <inkml:trace contextRef="#ctx0" brushRef="#br1" timeOffset="230372">21728 16535 24898,'-17'-5'-2042,"-6"1"1960,-10 2 516,-8 1-29,16 17 275,-14 4 65,20 0-853,-1 26-840,13-28-304,23 40-611,14-33 440,11 2 254,4-18 437,7-9 291,-13-16 1558,22-6 764,-31 2 561,4-17 284,-14 17-1414,-4-14-917,-5 10-1413,-5 34-2558,-6 28 458,0 9 1022,-2-10 0,4-3 1446,19 1 0,-15 6 0,15-18 1</inkml:trace>
  <inkml:trace contextRef="#ctx0" brushRef="#br1" timeOffset="230665">22442 16444 25708,'0'-19'-6296,"0"2"4078,0 2 1064,-22 3 1497,0 6 221,-15 20 1070,17 10-1166,9 21-1593,33-9 733,-16 0 91,40 0 588,-16-11-670,12 9-388,-14-15-1011,4-2 1340,-27-3-382,26-3 2137,-28-2-1633,9-3 117,-12-1-1378,-23-4 1309,-1 1 467,-23-2-72,22-13 0,-8 9 0,16-9 0</inkml:trace>
  <inkml:trace contextRef="#ctx0" brushRef="#br1" timeOffset="230882">22973 16439 25258,'17'-4'2786,"-4"2"-2229,-6-2 96,-23 3-1467,-3 17 500,-20 5 261,19 22-1736,-4 1 451,22-8-2240,15 7 68,-7-20 3124,43 9 0,-15-17 0,27 1 1</inkml:trace>
  <inkml:trace contextRef="#ctx0" brushRef="#br1" timeOffset="231315">20760 17212 23459,'10'-4'3735,"5"3"-3962,-10-3 625,6 4-657,-5 0 146,0 19-2649,2-14 1915,0 32-1161,12-4-667,-4 8 1320,3-6 1,3-1-1442,10 9 1537,-9-13 1,2-1-1252,16 10 2352,6-1-1148,0-2 1537,4-5 0,0-2 0,-1-1 0</inkml:trace>
  <inkml:trace contextRef="#ctx0" brushRef="#br1" timeOffset="232165">22117 17610 23819,'0'-20'-5576,"-17"5"4072,12 2-900,-28 9 4060,7 0-517,-6 4-55,-16 18 432,20-13-1197,-15 34 1316,23-11-640,2 10 576,9-1-2533,8-13-590,-3-2-81,23 1-983,7-8 1231,12-2 645,2-9 932,9-27 1223,-10 17-545,-14-15 1,-1-5 689,21-12-102,-15-12-730,-8 12 0,-3 1-132,-2-11-414,-8 5 0,-3 0-661,-2-10-87,-4 10 0,0 0-1651,0-2 669,-19-10-799,14 19 1036,-14 14 217,6 3 137,10 39 807,-10 1 862,13 25-1237,0-4-104,17 7-239,-13 4 170,12 4-871,3-1 172,-14-2 1163,31-5 0,-31-5 1,12-3-1</inkml:trace>
  <inkml:trace contextRef="#ctx0" brushRef="#br1" timeOffset="232456">22468 17768 25618,'38'-14'2675,"4"10"-3275,-7-10 1269,3 2-364,-9 9-806,0-18 277,8 6 575,-12-5-114,4-2-836,-15 3 259,-5 0-944,-5 0 51,-3-11-281,-1 10-194,-17-12-1135,13 19 476,-31-1 1401,14 11 953,0 18 1065,-4 10-1044,23 23-923,-6-5-1324,8 15 2224,22-24 1,-16 9-1,16-16 1</inkml:trace>
  <inkml:trace contextRef="#ctx0" brushRef="#br1" timeOffset="232783">23520 17392 25618,'-21'-15'-4860,"15"3"349,-42 3 6108,15 5-438,-13 2-142,-5 23 595,20 5-1110,7 27-1438,11-12 983,36 17-88,-17-26-829,18-10 0,6-1-81,16 16-415,13-11 633,-17-6 0,-1-1-216,8-1 1040,-9-5 0,-1 0 367,3-1 1824,13 5-573,-33-10-1208,0-1 261,-17-3-849,-23-1 742,-12-1-1520,-30 0 426,11-1-256,-2 0 838,18 0 0,6 0 0,1 0 0</inkml:trace>
  <inkml:trace contextRef="#ctx0" brushRef="#br1" timeOffset="233104">24475 17459 26158,'15'-11'833,"-4"-1"-1414,-6 1-856,-3 1 564,-25-1 292,-11 6 806,-13 0-31,-2 5-194,-1 20 438,15 7-33,3 11-66,10 15 17,19-20-1008,12 27-1091,-3-27 830,27-5 0,8-4-145,-4 2 277,4-11 0,2-2 28,15 1 399,-3-3 796,1-4 839,-6-3 562,-6-3 153,-7 0-1512,-2 0-2224,-15-1-785,-27 2 2766,-28-2 0,-17 16 0,-5 4 1</inkml:trace>
  <inkml:trace contextRef="#ctx0" brushRef="#br1" timeOffset="233232">24683 17838 22290,'12'0'0,"-2"0"0</inkml:trace>
  <inkml:trace contextRef="#ctx0" brushRef="#br1" timeOffset="237115">28078 7109 23189,'-6'-3'-3884,"-3"1"3811,6 0-1190,-2 0 1353,2 2 523,2 17-1660,0 2 234,16 3-929,-11 9 1222,24-13 275,-25 13 93,21-15 1138,-21 0-1284,14-14 1630,-12 3-1511,10-18 2130,-1 9-190,25-48-1714,-3 22-357,8-14 1,3-5-80,-12 17 0,0 2 648,-2 1 1,2-1-1,-1 2 1,9-6 0,-2 2-1,3-1 1,-1 1 0</inkml:trace>
  <inkml:trace contextRef="#ctx0" brushRef="#br1" timeOffset="238749">27708 9669 23369,'17'-3'2913,"7"1"-2883,-2 17-2780,23-12 2562,-23 25-2041,23-25 2201,-8 27-2199,21-5 724,-14 8 1202,-8-11 0,0-1 0,5 5 0,7 7 0</inkml:trace>
  <inkml:trace contextRef="#ctx0" brushRef="#br1" timeOffset="238932">28147 9711 23909,'-19'-9'-3376,"0"3"2902,-2 3 982,-17 3 197,3 26-828,-2-5 1,-2 5-356,11 4 0,1 3 476,-11 7 1,-1 1 0,8-6 0,1 1 0,-1 2-1,-1 1 1</inkml:trace>
  <inkml:trace contextRef="#ctx0" brushRef="#br1" timeOffset="239965">25380 12291 23099,'14'-5'5470,"2"1"-5117,10 4-1067,-1 0 376,-1 18-1623,6-13 1492,6 30-1164,6-21 799,-10 7 0,1 2-1535,19 7 808,-7-2 0,-1 1-555,5 6 969,-17-12 0,0-1 1156,6 7 0,0-2 0,-3-2 0</inkml:trace>
  <inkml:trace contextRef="#ctx0" brushRef="#br1" timeOffset="240098">26205 12342 23729,'-53'-8'-1521,"-3"1"768,6 7 400,-12 0 181,27 13 0,-1 4 272,-5-2 1,-1 2-1,-5 15 1,-1 3-1,-3-4 1,0 1-1</inkml:trace>
  <inkml:trace contextRef="#ctx0" brushRef="#br0" timeOffset="317014">6297 9557 10771,'-35'-1'270,"6"18"-270,4 1 0,8 3 0,2 11-90,4-19 180,0 16-90,-1 1 90,1-8-180,-1 10 90,2 0 90,1-4-90,-3 21 180,5-16-91,-6 28-89,5-22-889,-3 15 889,6-14 90,-2 1-90,2 1 90,-3 20-90,3-16 45,1-6 0,1-1-45,-2 7-167,2-7 0,0 0 77,-1 6 180,0 13-90,3-3 0,0-15-112,0 24 202,1-29 0,0 23-90,0-24 0,13 9 0,-10-14 0,9 0 0,1-1-28,2 13 118,0-10-180,20 19 90,-22-21 0,29 18 0,-20-21 901,8 8-901,3 2-270,-9-10-989,19 20 359,-20-20-2338,19 14 3238,-17-20 0,6 6 0,-8-10 0</inkml:trace>
  <inkml:trace contextRef="#ctx0" brushRef="#br0" timeOffset="318065">993 9486 10951,'-5'-12'809,"2"3"-359,-3 2 0,4 4 359,-2 2-449,2 16-360,1 11 90,1 11-180,0 8 90,0-2 45,0-6 0,0 2-730,0 22 235,-7-5 1,-1 2-869,7-24 0,-2-1 913,-11 10 0,0 2-989,12-5 0,1-1 31,-12 17 1363,12-17 0,2-2 0,-1-3 0,0 3 0</inkml:trace>
  <inkml:trace contextRef="#ctx0" brushRef="#br0" timeOffset="318281">1178 9830 10951,'0'-15'1079,"0"1"-899,0 7 90,-20 1-270,-3 23 90,-13 8-90,16 29 0,9-7-180,10-11 0,2-1-180,-1 12-315,11 0 1,1 1-46,-7-1-135,21-5 1,4-4-1018,-8-11 1872,30 3 0,-22-18 0,1-3 0</inkml:trace>
  <inkml:trace contextRef="#ctx0" brushRef="#br0" timeOffset="318464">1467 10177 9422,'-18'14'2158,"4"5"-2158,14 22 0,0-8 90,0 5-180,0-9-90,0-2-269,0 1-181,0-1-1619,0 8 990,18-11 1259,-14 6 0,27-16 0,-16-1 0</inkml:trace>
  <inkml:trace contextRef="#ctx0" brushRef="#br0" timeOffset="319197">1517 9574 11311,'-14'23'719,"-6"-18"-449,18 45-90,-7-24-90,1 28-45,5-17 0,1 0-45,-7 26-30,6-18 0,0 6 0,0-4-86,2-8 1,0 0 85,-1 7 0,0 6 0,0-7 131,1 20-236,1-8 1,0-3-46,0-2-90,0-11 0,0-3-90,0-13-2248,0 5 2248,0-38 270,14-26 90,-11-7 0,11 4 0,2 1-532,0-1 711,3-12 620,14 14-349,-19 11 179,24-4-269,-17 20-90,5 1 90,3 7-270,-8 16-1,15 4-89,-14 0 0,15 33-89,-18-44-451,12 43 270,-18-37-629,14 8 719,-13-11 180,15-7-90,-14-22 90,12-8 90,-12 2 90,5-19-91,-7 26 181,-2-18-90,-1 21 1265,-2-10-995,-1 13-53,0-6-307,-1 10 0,0 6-90,1 0 90,2 18-90,0 6-450,7 20-359,-5-9-91,3-1-449,-3-10-180,2-12 1529,1 11 0,4-19 0,-1 9 0</inkml:trace>
  <inkml:trace contextRef="#ctx0" brushRef="#br0" timeOffset="319364">2152 9854 9691,'-12'-4'0,"9"20"-2158,-9 5 449,31 23 1709,-14-11 0,36 3 0,-14-10 0</inkml:trace>
  <inkml:trace contextRef="#ctx0" brushRef="#br0" timeOffset="319565">2725 10131 11131,'-24'-12'1979,"-2"3"-1890,-24 27 1,6 10-90,19 11-179,-8 2-271,29-8-665,-15 1 485,18-1-1618,-5 14 718,28-15 1530,12 16 0,13-26 0,4 4 0</inkml:trace>
  <inkml:trace contextRef="#ctx0" brushRef="#br0" timeOffset="319848">3157 10237 11940,'-48'0'1080,"2"0"-1170,22 19 90,-11-15 0,32 30 0,-22-30-180,23 28-90,-7-14 0,37 14 270,24-9 0,2-10 90,-16-7 0,-2-7 0,1-17 0,-8-2-180,-13-18 0,-40 1-270,-6 0-270,0 9-719,-2 12 0,2 2-360,9-1 1709,-19-2 0,15 6 0,7 1 0</inkml:trace>
  <inkml:trace contextRef="#ctx0" brushRef="#br0" timeOffset="320014">3530 9574 12210,'0'-11'540,"-23"1"-450,17 4-360,-31 2-1799,15 2 0,-15 25-539,15-4 2428,-14 24 0,20-2 0,-17 3 0</inkml:trace>
  <inkml:trace contextRef="#ctx0" brushRef="#br0" timeOffset="320500">933 11409 10411,'11'-18'1349,"-3"2"-899,-8 2-360,0 6-90,-17 16 90,12 16-180,-27 11-450,28 23 91,-21-17-1250,22 14 889,-6-14-89,9-5-91,0-1 990,18 6 0,8-15 0,20 6 0</inkml:trace>
  <inkml:trace contextRef="#ctx0" brushRef="#br0" timeOffset="320864">1420 11519 10321,'0'-10'1439,"-20"4"-1349,-2 2-180,-2 22 180,-11-14-180,30 28 180,-27-28-270,18 28-719,-4-11 359,8 14 90,10-6-1708,21 1 1708,3-19 450,24 4 180,-4-35 719,-4 0 1,-9-19-450,-15 10-91,-4 12-359,-9 8 0,4 24 0,-3-11 90,2 29-90,7-5-90,-1 8 0,17 10-269,-8-21-1,11 5-630,9-12 631,-8-9-721,31 0 451,-26-9 399,15-22 1,-17 17-1,1-17 1</inkml:trace>
  <inkml:trace contextRef="#ctx0" brushRef="#br0" timeOffset="321047">2063 11255 10051,'-20'-36'1709,"15"4"-1529,-15 8-180,3 5 270,12 6-90,-27 5 0,29 30-270,-21 14 180,22 17-180,-8 4-225,9-21 0,2 1-224,-1 20-601,10-7 0,1-1 240,-5 9 450,11-23 1,1 0-1350,-1 25 1799,1-17 0,5 3 0,-11-19 0</inkml:trace>
  <inkml:trace contextRef="#ctx0" brushRef="#br0" timeOffset="321181">1807 11572 9062,'0'-13'-1979,"21"4"990,10 6 989,13 3 0,5 0 0,-9 0 0</inkml:trace>
  <inkml:trace contextRef="#ctx0" brushRef="#br0" timeOffset="321500">2403 11631 9512,'21'-11'359,"-16"-3"-449,34 7 180,-15-3-90,13-2 0,-13 5 0,-3-7 90,-19 5 270,5-4 90,-7 0-270,0 3 0,-15-4-180,11 9 0,-29-1 0,16 21 0,-3 9 0,8 10-270,12 20-90,0-18-360,8-3 1,5-1-271,12 6 990,-2-8 0,2-2 0,12 3 0,0 5 0</inkml:trace>
  <inkml:trace contextRef="#ctx0" brushRef="#br0" timeOffset="321697">2895 11708 9242,'0'-6'899,"0"2"-899,14 1 0,-10 0-90,27 2-180,-2-2-269,9 2-91,8-1-179,-10 2-181,3 0 990,-1 0 0,-1 0 0,-1 0 0</inkml:trace>
  <inkml:trace contextRef="#ctx0" brushRef="#br0" timeOffset="321899">3337 11677 9422,'16'14'-1889,"-12"5"629,12-9 1260,-4-1 0,-9 7 0,9-7 0</inkml:trace>
  <inkml:trace contextRef="#ctx0" brushRef="#br0" timeOffset="322350">3232 11192 10501,'9'-1'720,"-8"15"-720,19-11 0,-18 21 179,10-22-89,-7 13 0,2-14-90,-3 6 0,-3-5 0,-1 2 0,1 0 0,-1 3 0,2 0 0,0 4 0,5 12 0,-3-2 0,7 21 0,-4-12 90,1 11-90,-1-10 0,-1 1 0,-1 0-449,4 15-181,-4-12-1079,7 25 540,-6-27 1169,8 16 0,-7-24 0,2 4 0</inkml:trace>
  <inkml:trace contextRef="#ctx0" brushRef="#br0" timeOffset="322821">3152 10929 11131,'-6'-6'809,"2"1"-809,2-3 0,2 2-899,0-4 179,18 5 720,-1-1 0,19 4 0,-5 1 0</inkml:trace>
  <inkml:trace contextRef="#ctx0" brushRef="#br0" timeOffset="323301">3748 11459 9781,'-17'-13'450,"13"18"-360,-13 14-90,4 1-90,9 27 0,-9-29-180,13 37 90,0-32-179,20 14 359,-1-26-90,5 7 0,4-17 180,-9 3-90,14-24 0,-8-10 0,-1-28 0,-11 6-1224,-3-6 1314,-7 10 360,-3-2 0,0-4 224,0 14 1,0-1-135,0-21-181,2 14 1,-4 1-360,-12-1 0,10-5 0,-11 30 180,15 6 90,0 9-270,0 26-270,19 14-360,-17 1 1,1 2 89,17-6 1,-1 0-1038,-14 37-312,31-17 1889,-32 3 0,30-2 0,-11-1 0</inkml:trace>
  <inkml:trace contextRef="#ctx0" brushRef="#br0" timeOffset="323423">4463 11600 10501,'0'-15'0</inkml:trace>
  <inkml:trace contextRef="#ctx0" brushRef="#br0" timeOffset="325064">4657 10507 9512,'-3'-3'539,"-1"0"541,1 3-1080,1 15 0,0 5 0,2 18 90,0-6-180,0 1 180,0-9-90,14-3 0,-11-1 0,10-4-90,-13-2-540,7-2-539,-5-3 1079,4-17 180,-2 7-90,-3-31-90,7 27 90,-4-36 90,5 23 0,2-29 90,-3 30 179,4-16-269,-7 30 0,2-9-180,-2 12 270,-1 0-180,1 0 0,1 18 90,1 7-899,4 21-91,-4-7-1079,10 8 1979,-6-22 0,6 5 0,-2-13 0</inkml:trace>
  <inkml:trace contextRef="#ctx0" brushRef="#br0" timeOffset="325333">5010 10638 9332,'-19'-8'1079,"0"1"-1079,-3 22 0,-3-11 0,22 27 0,-15-11 0,15 15 90,-5-6-90,8 0 0,18-9-90,-13-3-180,26-7 270,-17-6-270,2-20 180,-5-3-179,-5 0-541,-4-14-179,4 12-720,-6-14 1709,0 8 0,0 12 0,0 7 0</inkml:trace>
  <inkml:trace contextRef="#ctx0" brushRef="#br0" timeOffset="325497">5145 10634 9512,'3'14'989,"-1"9"-989,2-10 0,-1 14 0,-1-7-540,2 2-269,0-7-91,2 0-179,2-1 1079,3-1 0,1-3 0,1 0 0</inkml:trace>
  <inkml:trace contextRef="#ctx0" brushRef="#br0" timeOffset="325665">5397 10522 9961,'0'9'-1200,"-11"-9"1,-3 14 0</inkml:trace>
  <inkml:trace contextRef="#ctx0" brushRef="#br0" timeOffset="325869">5022 10321 9781,'-8'-10'1080,"3"2"-630,2 3-361,3 2-1528,14 3 180,7-1-720,13 1 1979,2 0 0,-9 0 0,-2 0 0</inkml:trace>
  <inkml:trace contextRef="#ctx0" brushRef="#br0" timeOffset="326021">5375 9956 9961,'-18'-20'180,"14"6"-180,-32 3-1799,18 8 1799,-14 23 0,6 11 0,2 23 0</inkml:trace>
  <inkml:trace contextRef="#ctx0" brushRef="#br0" timeOffset="327069">6237 9658 9242,'-22'14'1079,"-7"-10"-629,14 23-180,-15-12-270,1 16 0,4-8 90,2 2 0,1 6 0,4-5-1,-8 23 1,12-16 90,-3 12-90,4 5-90,2-8 45,3-4 0,2 0-45,-2 10 0,1-5 0,1 0 90,0 9-90,1 2 0,1 2 0,2 4-1126,0-2 1,1 0 1125,1 0 45,8-10 0,0 0-232,-4 11 187,13-12 0,1 1 0,-13 5 0,23-2 0,2 0-179,-12-3-1,11-6 0,2-3-180,-9-7-90,8 4-359,-12-15-91,1-2 900,11 7 0,-11-12 0,11 7 0</inkml:trace>
  <inkml:trace contextRef="#ctx0" brushRef="#br0" timeOffset="364515">950 13191 8612,'0'-20'990,"0"0"-541,0 3-179,0 2-90,0 4-180,0 0 0,-13 5 0,9 1 90,-9 2 90,13 19-270,0 8 90,0 11 0,0 4 0,16-3 90,-12 0-704,13 3 614,-17-1-90,12-3 180,-9-2-90,10-4-90,-6-4 270,-5-4-180,6-4-90,-8-4-360,0-2 345,5-6-345,-2-1 270,4-4 90,-2-15 90,1 11 0,7-42 0,-2 25-45,3-15 0,0-2 45,2 4 180,14-25 0,-17 40-180,8-1 0,-10 15 90,3 0-90,-1 5 0,-2 0 0,6 16 0,-5 3-360,2 1-809,3 24 359,-5-29 810,10 32 0,-9-28 0,4 5 0</inkml:trace>
  <inkml:trace contextRef="#ctx0" brushRef="#br0" timeOffset="364840">1490 13380 7892,'6'0'810,"2"0"-720,-2 0 90,9 0-180,-4-4 0,6 3 90,3-8-90,-5 5 90,15-8-90,-13 2 0,6-2 0,-5-4 0,-6 2 0,0-11 0,-8 7 270,-3-18-90,-1 17-91,-15-12-89,11 21 0,-10-1 0,1 9 0,10 18 0,-10 5 0,13 14 0,0-3-269,0 6-271,0-12-450,21 17 631,-16-24-541,29 5 900,-16-13 0,12-5 0,1-1 0</inkml:trace>
  <inkml:trace contextRef="#ctx0" brushRef="#br0" timeOffset="365133">1853 13296 8432,'5'-9'360,"-1"17"-360,0-4 0,2 24 0,0-25 0,2 23 0,6-8 0,-3-1 90,9 8-90,-8-17-90,4 4-90,-1-7 180,-4-5 0,8-15 0,-7 11 180,0-27 360,-1 8-270,-8 2-91,3-16-179,-6 20 0,0-11 90,0 28-899,18 9-1,-13 22-89,26-16 899,-27 12 0,20-12 0,-11 13 0</inkml:trace>
  <inkml:trace contextRef="#ctx0" brushRef="#br0" timeOffset="365347">1527 13037 8882,'-11'-12'360,"3"-1"-180,3 3 179,3-4-269,1 5-90,1-6-90,16 8-89,7-3-91,-2 6-630,11 0-629,-11 3 1529,14 1 0,-4 16 0,-3 3 0</inkml:trace>
  <inkml:trace contextRef="#ctx0" brushRef="#br0" timeOffset="365517">1917 12769 8612,'0'36'0,"0"-6"-90,0 4-90,0-6-359,0 3 539,14 18 0,-11-12 0,11 13 0</inkml:trace>
  <inkml:trace contextRef="#ctx0" brushRef="#br0" timeOffset="365747">2662 13018 9242,'-20'17'360,"-9"-13"-360,25 32 0,-25-20 0,25 17 0,-18-5 0,19-1-810,-5 14 180,8-12 181,20 7-1081,8-6 1530,13-10 0,1 0 0,-8-9 0</inkml:trace>
  <inkml:trace contextRef="#ctx0" brushRef="#br0" timeOffset="365997">2980 13110 9602,'-17'-14'899,"0"25"-899,-3 17 0,7 13 0,13-2 0,0-11 0,0-1 0,20 7 90,0-11 90,20 6 0,-5-19-180,-3-2 0,-6-23-180,-13-5-720,-5-18 271,-8-3-91,-21 8-269,16 3 989,-34 13 0,17-5 0,-18 1 0</inkml:trace>
  <inkml:trace contextRef="#ctx0" brushRef="#br0" timeOffset="366170">3528 12418 10501,'-23'15'-180,"-18"-11"-450,36 31-1798,-41-2 2428,16 10 0,-10 9 0,2-10 0</inkml:trace>
  <inkml:trace contextRef="#ctx0" brushRef="#br0" timeOffset="366789">1013 14718 8792,'-19'-6'360,"14"1"-180,-29 2 0,16 1-180,-16 1 0,2 18 0,12 4 0,-5 0 0,23 26-90,-9-30 90,11 36-90,0-28 0,20 4-270,3-6 180,22-9 90,-2-2 180,11-29-90,-17-8 0,-1-24 0,-20 12 180,-9-12-90,-1 22 0,-6-10 0,0 10-90,-17 8-360,13-4 360,-27 14 0,28 1 0,-10 6 0</inkml:trace>
  <inkml:trace contextRef="#ctx0" brushRef="#br0" timeOffset="367250">1422 14630 7982,'-18'21'540,"13"14"-360,-12-11-180,17 8 180,0 10-180,-9-18 0,7 7 90,-7-5 180,9-9 629,0 6-719,0-15-180,-5-1 0,0-7-180,-4-18 0,1 13-269,-3-45 89,3 30-90,0-28-180,4 18 1,2-1-1,2 1 630,0-8 0,0 13 0,0-5 0</inkml:trace>
  <inkml:trace contextRef="#ctx0" brushRef="#br0" timeOffset="367667">1808 14681 7803,'-48'0'899,"1"0"-899,5 0 90,10 17-90,-1 1 0,16 20 0,2-9 0,9 1 0,6 9 0,16-16 0,-12 16-180,29-27 90,-15 0 0,18-10 90,-4-25 0,-6-10 0,-11 3 0,-1-2-90,0-21 180,3-3-180,-5-6 180,-3 14 45,-4 8 0,-1 1-158,2-5 113,-2-9-90,-2 22-90,-2 8 90,0 3 720,0 7-720,0 29 0,0 25-90,0 8-405,0-8 0,0-1-21,0 3 516,8 3 0,0-1 0,-4-1 0,5-10 0,-1-1 0</inkml:trace>
  <inkml:trace contextRef="#ctx0" brushRef="#br0" timeOffset="367967">1997 14841 8162,'42'0'990,"3"0"-990,-16 0 90,5-18-90,-7 14 0,1-28 90,15 11-90,-14-7 0,8 0 0,-19 8 0,-3 0-90,-8 0 90,-2-7 0,-4 9 0,-19-9 90,-2 16-90,-24-1 0,2 9 0,-2 20 0,20 5 0,-5 22 90,26-8-450,-10 12 0,13-21-90,0 7-539,18-8 359,4-8 630,18 2 0,-18-14 0,-4-3 0</inkml:trace>
  <inkml:trace contextRef="#ctx0" brushRef="#br0" timeOffset="368214">2385 14637 7982,'13'0'720,"-3"0"-540,6 13-90,-5 4 90,8 18 0,-8-7 179,5 9-179,-8-15 180,1 3 720,-6-4-1530,-1-7-720,-2-17 361,0-14-810,0-28 539,0 5 1080,0-2 0,22 9 0,5 1 0</inkml:trace>
  <inkml:trace contextRef="#ctx0" brushRef="#br0" timeOffset="368697">3028 14280 8702,'-13'18'900,"20"6"-721,-3 15-179,13 2 0,-2-7 270,-11 4-180,23 14-90,-24-10 90,3-8 0,1-1-90,0 3 180,-5 23-180,6-34-540,-8 5 181,-18-23-451,-1-42 540,-2 13 180,7-33 90,14 7-90,0 11 90,0-22 0,25 27-90,3-2 180,3 16 90,14 10 90,-28 2-90,22 6 90,-14 21-90,-1-16 179,-3 39-179,-10-25 270,8 36-270,-16-21 0,7 22-180,-10-24 90,-20 21-270,-2-31-899,-22 11 179,21-25-899,-15-1 1799,21-6 0,-5-15 0,8-4 0</inkml:trace>
  <inkml:trace contextRef="#ctx0" brushRef="#br0" timeOffset="369114">3438 14645 8342,'0'33'360,"0"-4"-360,0-10 0,0-1 90,0-2-90,0-2 0,18 2-450,-13-7-179,29 0 269,-16-7 270,18-24 180,0-15-180,-11-6 540,-2-18-91,-15 31 91,-3-19-450,-3 25 0,-2-5 360,0 16-90,1 5-90,2 4-90,1 4 179,5 16-269,-1 12 180,8 26-90,-3-4 0,-2-11 0,0-1-1113,4 11 1023,-6-17 0,1 2 224,-1-1 1,1-2 45,3 18-261,-3-13 1,-1 0 170,-1 0-478,0 9 388,-5-27-180,-3-1 90,0-9 273,-24-6-993,-7 0-269,-16-2-181,0-15 1170,-10-6 0,12-10 0,15 15 0,0-1 0</inkml:trace>
  <inkml:trace contextRef="#ctx0" brushRef="#br0" timeOffset="370347">6267 12598 7713,'-16'-3'539,"1"2"-449,5 0 0,2 1 90,1 0-90,-4 0-90,3 0 180,-6 0-90,6 15 180,-8-1 0,5 3-91,-4 11 1,2-13-180,0 17 180,-2-4 0,-7 22-90,4-8 0,3-1 0,1 1-492,-2 13 447,2-3 0,2 2-965,4-19 0,2-1 920,-4 13 0,1 0 45,4-11 0,0-1-774,0 1 0,0 0 774,1-1 0,1 3-393,-2 16 1,2 1 347,0-15 0,1 1 30,0 4 0,1 5 0,0-5-75,1-4 0,-1-2 90,1 13 0,0-1-90,-1-15 0,2-2 90,9 1 0,1-1-45,-9 1 0,1-1 0,16 0 0,-1-1 0,-15 1 0,-2-1-45,15-1 0,1 1-450,-5 12 0,-1 1 175,3-14 0,2 2-535,7 19 1,-2 0-406,2 3 1347,-6-21 0,0-2 0,4 8 1,1-4-1</inkml:trace>
  <inkml:trace contextRef="#ctx0" brushRef="#br0" timeOffset="371198">4833 13587 8792,'23'-6'630,"-8"16"-540,4 12 0,-10 9-90,16 19-90,-10-16-808,4 13 898,-7-14-157,-2-3 157,-1-4 90,-3-3-90,0-5 0,-3-3-1079,0-4 1618,-1-24-899,1 12 360,-2-41 0,3 6 0,0-12 0,0 13 0,0 1 0,1-7 45,2 7 0,0 2 135,1 6 515,11-5-605,-8 26 0,7 5-90,-6 23 0,7 7 90,-8 12-270,4-2-540,1 3 91,-2-12-361,9 13 383,-7-29 607,2 8 0,-6-21 0,0 6 0</inkml:trace>
  <inkml:trace contextRef="#ctx0" brushRef="#br0" timeOffset="371437">5310 13652 8702,'0'-18'630,"-14"6"-630,-1 6 0,-2 20 0,6 3 0,5 1 0,5 11 90,-5-13-90,6 13 180,17-7-180,-1-10-180,13-22-270,-15-10-450,-5-19-269,-9-1 1169,0 1 0,0 6 0,0 5 0</inkml:trace>
  <inkml:trace contextRef="#ctx0" brushRef="#br0" timeOffset="371630">5525 13500 8882,'0'35'270,"0"-1"-270,0-4 0,0-4-90,0-5-270,0 0-989,0 8 449,0-8 900,0 4 0,16-10 0,3-2 0</inkml:trace>
  <inkml:trace contextRef="#ctx0" brushRef="#br0" timeOffset="371781">5603 13343 8612,'0'11'-697,"0"1"0,0 5 0,0-6 0</inkml:trace>
  <inkml:trace contextRef="#ctx0" brushRef="#br0" timeOffset="371997">4967 13255 7982,'-9'-16'720,"4"-1"-540,2 1 270,3-6-360,21 7-180,-16-4 90,30 6 0,-15 6-450,12-1-180,2 7-269,-8 0-450,0 1 1349,-7 0 0,1 16 0,0 4 0</inkml:trace>
  <inkml:trace contextRef="#ctx0" brushRef="#br0" timeOffset="372148">5632 12707 9422,'-22'14'-1350,"-15"-11"-89,32 30 1439,-26-15 0,28 19 0,-8-6 0</inkml:trace>
  <inkml:trace contextRef="#ctx0" brushRef="#br0" timeOffset="380464">22097 12169 10321,'33'0'-2249,"2"0"1620,-4 0-91,-3 0 720,-6 0 0,0 0 0,2 0 0</inkml:trace>
  <inkml:trace contextRef="#ctx0" brushRef="#br0" timeOffset="380680">22187 12333 7713,'23'4'-1889,"3"-1"1889,27-3 0,-13 0 0,1 0 0</inkml:trace>
  <inkml:trace contextRef="#ctx0" brushRef="#br0" timeOffset="381097">22860 12158 9602,'-19'-7'629,"3"-2"-539,16 2-180,0-5 180,0 1-90,0-2 0,0-1 90,0-13-90,0 6 360,17-23-360,-13 16 180,26-12 269,-27-3-179,18 9 90,-19-23-270,6 27 0,-8-13-90,0 24 0,0-1 0,0 12-90,0 3 90,0 22-90,0 13-540,0 30 1,0-7-451,-1-5 1,2 1 270,10 3-136,-11-4 1,3-1 944,17-5 0,-18 10 0,7-19 0</inkml:trace>
  <inkml:trace contextRef="#ctx0" brushRef="#br0" timeOffset="381236">22832 12389 9961,'-10'-13'-1709,"22"9"630,-8-22 1079,59 10 0,-32-7 0,4 14 0,0-1 0</inkml:trace>
  <inkml:trace contextRef="#ctx0" brushRef="#br0" timeOffset="381713">22297 13425 9512,'11'-5'0,"4"-1"0,-8 2 0,6-3-90,0 3 90,1-2-720,12-3 90,-2 2-899,19-4 1529,-15 6 0,5 1 0,-10 3 0</inkml:trace>
  <inkml:trace contextRef="#ctx0" brushRef="#br0" timeOffset="381852">22442 13521 8612,'11'-16'-300,"11"0"0,28-18 1</inkml:trace>
  <inkml:trace contextRef="#ctx0" brushRef="#br0" timeOffset="382236">23103 13202 8252,'-18'-5'0,"13"-2"0,-31 0 90,20-2-180,-4-1 90,-9 0 0,24-3 0,-26 2-90,27-2 90,-20-5 0,22 3 0,-8-10-90,10 9 90,17-4 0,-12 7 0,28 1 0,-29 3 90,29-1 360,-13 6-270,13 1 0,-5 21-90,-14 7-90,-6 12 270,-8 17-180,-18-16-45,6-5 0,0 1 45,-11 8-90,4-10 0,1 1 0,0 1 0,-3 23 0,7-33-900,14 11 180,0-26-1467,23-1 2187,12-7 0,14-1 0,4 0 0</inkml:trace>
  <inkml:trace contextRef="#ctx0" brushRef="#br0" timeOffset="383031">22570 14486 6903,'-17'-2'180,"-7"0"0,8 0 539,-13-2-449,14 3-90,-4-2-90,8 3 90,3-1-180,1 1 989,3-1-899,18 1-899,2 0 179,24 0-1169,-1 0 1799,-4 0 0,-3 11 0,-10 2 0</inkml:trace>
  <inkml:trace contextRef="#ctx0" brushRef="#br0" timeOffset="383181">22465 14735 8612,'54'0'-1979,"-8"-16"1979,0 12 0,-6-25 0,1 15 0</inkml:trace>
  <inkml:trace contextRef="#ctx0" brushRef="#br0" timeOffset="383547">23192 14242 10051,'0'-4'0,"0"-1"0,0 2 0,0-1-90,0 2 180,17 0-90,5 1 0,16 1-270,-5 17-89,-14 0 179,-7 18 0,-12-10 0,0 2 0,0-8 90,-14 6 90,11-7 0,-11 9-90,14-13 180,20 1-90,-14-8 0,32 1 0,-33-1 0,32 0 0,-32-2 0,29 0 90,-30 0-90,20 0-1079,-21 5 269,7-2 810,-30 6 0,14-1 0,-14 3 0</inkml:trace>
  <inkml:trace contextRef="#ctx0" brushRef="#br0" timeOffset="383880">22572 15382 7982,'36'0'-90,"-6"0"180,7-16-269,-6 12-91,6-13-1080,20 6 1350,-10 8 0,14-9 0,-19 12 0</inkml:trace>
  <inkml:trace contextRef="#ctx0" brushRef="#br0" timeOffset="384263">23528 15017 9062,'-17'31'0,"12"1"0,-25-16 0,27 11 0,-10-17 90,5 12-90,6-8 90,-6-2-90,8-1 0,0-2 90,17-1-90,9-2 0,11-2-450,23-2-90,-20-2-1065,17 0 976,-16-18-451,-2 14 1037,1-15 0,-4 6 0,1-3 0</inkml:trace>
  <inkml:trace contextRef="#ctx0" brushRef="#br0" timeOffset="384531">23592 15319 9332,'12'16'-450,"-3"4"-90,-9 10-179,0-3-181,5-7 900,-4 0 0,7-3 0,-3 1 0</inkml:trace>
  <inkml:trace contextRef="#ctx0" brushRef="#br0" timeOffset="384904">22503 15791 9242,'38'0'0,"-6"0"-90,2 0-270,-2 0-270,3 0-899,23-13 1529,-12 9 0,16-9 0,-17 13 0</inkml:trace>
  <inkml:trace contextRef="#ctx0" brushRef="#br0" timeOffset="385430">23618 15144 8342,'-8'0'1619,"2"0"-1619,4 13 0,2 2 90,0 20-270,0-7-359,0 2-361,0-8-89,0-1-360,0 1 1349,0-1 0,13 1 0,4-1 0</inkml:trace>
  <inkml:trace contextRef="#ctx0" brushRef="#br0" timeOffset="386362">23840 16309 7803,'-11'-1'2068,"19"1"-2068,6-1-180,25 16-359,-7-12-91,4 11 0,-8-5 1,-1-7-91,2 7 720,-2 0 0,-1-7 0,-1 7 0</inkml:trace>
  <inkml:trace contextRef="#ctx0" brushRef="#br0" timeOffset="386513">24077 16437 8792,'54'0'-563,"-9"0"1,-4 0 0,-10 0 0</inkml:trace>
  <inkml:trace contextRef="#ctx0" brushRef="#br0" timeOffset="387197">24643 16190 9961,'18'-10'1529,"-7"5"-1708,1-1 89,-10 18 90,0 3-180,18 15 180,4 1-90,24 0 90,-11-7 45,-5-10 0,-1-1-45,-2-1 90,20 4 0,-34-10-810,0-2-809,-32-2 0,-3-1 809,-26-1-199,24-11 919,-17 8 0,34-8 0,-14 11 0</inkml:trace>
  <inkml:trace contextRef="#ctx0" brushRef="#br0" timeOffset="387313">24855 16075 8432,'36'-10'270,"16"-1"-270,-11 4-450,-7 3 1,-1 1-631,5 0 1080,11 2 0,-18 1 0,0 0 0</inkml:trace>
  <inkml:trace contextRef="#ctx0" brushRef="#br0" timeOffset="387748">25090 17459 8432,'11'2'0,"2"-1"-270,12-1 0,-6 0-629,20-15 269,-15 11 630,9-12 0,-9 16 0,-2 0 0</inkml:trace>
  <inkml:trace contextRef="#ctx0" brushRef="#br0" timeOffset="387884">25185 17578 8162,'20'4'-1259,"11"-1"123,12-3 702,8-15 1,-8 11-1,4-12 1</inkml:trace>
  <inkml:trace contextRef="#ctx0" brushRef="#br0" timeOffset="388219">25943 17023 10951,'-16'-4'539,"-7"-1"-539,20 3 0,-6-1 0,1 2-90,1-1 180,-8 22-90,7 4-269,1 25-1,5-13-180,24 12 270,-16-21 0,37 13 180,-13-20 360,18 0-270,-18-11 90,5-4-180,-31-15-810,-48 7 1,3-10-1363,-21 9 0,-5 8 2172,27 7 0,2 1 0,-17-4 0,1 3 0,14 8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28:57.51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3035 1938 10051,'0'-19'810,"-27"0"-630,5 1 179,-24 0-89,10 2-180,-2 2-90,-3 3 0,-20 4 0,14 4 45,9 1 0,0 3-225,-4 14 180,-7-11 90,24 26-180,5-26 180,9 33-270,5-6 270,5 10-90,28 15 0,13-22-870,-4-4 0,2-2 825,-6-10 0,-1-2 45,2 5 0,-2 0-79,12 6 79,-5-3 0,-5-1 0,-7 6 0,-12-6 90,-6 16-270,-41-15-360,-5 3 1,-5 1 44,4-13 0,-2-1-1144,-4 3 0,-3 1 1,5-3 1008,8-4 1,2-3 629,-11 1 0,2-2 0,-10-3 0,1-2 0</inkml:trace>
  <inkml:trace contextRef="#ctx0" brushRef="#br0" timeOffset="249">2842 1570 9152,'-37'17'989,"-1"10"-899,20 14-514,-14 5 334,28-6 180,-21 5-90,22-10 0,3 2 0,-10 23-835,9-20 1,2 0 924,-1 20-90,0 1-90,10-30 1,2 2-451,-1 14 0,1 0 216,1-9 1,0 0-97,-2 4 1,0 5-1,-2-5-75,1-2 1,-2-1 377,0 13 1,2-2-1,3-15 1,0-1-1,-5-1 1,0 1 0</inkml:trace>
  <inkml:trace contextRef="#ctx0" brushRef="#br0" timeOffset="721">3520 2151 9961,'6'0'0,"0"0"90,-3 0 0,0 16-90,-3 8 0,0 12 0,0 23 0,0-16-1460,0 18 1280,0-12 360,0 1 99,0 2-234,0-15 0,0 0-45,0 18 45,0-14 0,0 0-45,0-2 0,0 5 0,0-26-630,0-6 450,-12-6-90,9-20 1255,-10-5-1165,6-12 0,2-4 180,2-23-1405,-3-2 1,0-2 1404,6 20 0,0 1-45,0-14 0,0-1-328,-1 5 0,2 3 418,9 13 0,2 1 0,-3-14 0,1 3-135,15 7 164,5-7 376,-14 32-270,13 2-90,-14 30 2377,1-13-2467,-14 36 1276,4-23-1186,-6 36-90,0-20-900,-20 25 181,15-27 719,-32 20 0,23-36 0,-16 6 0</inkml:trace>
  <inkml:trace contextRef="#ctx0" brushRef="#br0" timeOffset="982">3845 2071 7443,'18'20'719,"-5"8"-629,-2 12-90,-4 5 90,-7-8-180,3 22 90,-3-11 0,0-9 0,0 1-1155,0 5 1155,0 11-144,0-15 144,0-13-450,14-1 450,-11-45-89,11 0 89,-5-30-180,-7 6-358,7-7 269,-3-5-181,-5 15 0,1 0-236,7-19 686,-6 22 0,0 2 0,3-6 0,1 2 0</inkml:trace>
  <inkml:trace contextRef="#ctx0" brushRef="#br0" timeOffset="1316">4807 2216 8882,'-55'-15'540,"2"11"-540,8-12 180,-3 16-1013,-4 0 833,2 0 0,-1 0 0,5 0 101,12 13 1,3 6-102,3 9-90,-11 19-90,39-14 154,24-12 26,-18 1-180,52-4 180,-5-2-686,-20-11 0,3-2 730,0 1 1,1-2-637,29-2 592,-20-17-116,5-5-64,-25 0 90,-14-15 0,-3 14-179,-36-2-1,20-7-450,-48 29-89,34-21 809,-24 22 0,28-8 0,3 10 0</inkml:trace>
  <inkml:trace contextRef="#ctx0" brushRef="#br0" timeOffset="2049">5277 2258 7982,'-53'30'450,"23"-6"-450,-20 2 0,44-6 0,-41 9 0,31-9 90,-7 13-90,13-17 0,29 8 0,-14-13-90,38-2 90,-5-6-90,10-3 45,-14-9 0,-2-5-45,7-19 45,-10 1 0,-2-3-715,-1-22 760,-10 24 0,-3 0 0,-5-18 90,-2-4 270,-6-1-1,0 16 1,0-1-90,0-20-180,-9 15 0,-1 1-180,6 1 90,-31-10 0,31 36 0,-23 4 90,25 32-90,-9 1 0,5 42 0,4-13-467,-1-2 0,-1 2 467,4 13 0,9-8 0,0-1 0,-4 8 0,12-21 0,0-2-359,-12 10-1,29-3 605,-29-5-695,33 4 180,-15-14-449,16 0 719,-11-21 0,-3-21 90,-11-15 629,-1-21-449,-7 8 909,-3 0-1269,-3 12 540,0 7-450,0 26 90,15 12-630,4 28 180,17-5 91,-5-15-91,1 3 0,-6-25 90,1 9 90,1-11 90,0 0 270,9-16 90,-12-10 630,8-23-361,-21 8 91,0-1 0,-10 7-720,-1 7 180,-15 7-90,10 25 0,-10 20 0,14 8-900,17 22 91,-13-17-136,12-4 1,5 0 944,12 6 0,12 8 0,4-17 0</inkml:trace>
  <inkml:trace contextRef="#ctx0" brushRef="#br0" timeOffset="2232">6463 2227 9781,'-17'-16'450,"-9"1"-360,-14 7-90,0 3 90,18 21-90,-1 7 90,21 9-720,-6 2-449,38 8 719,-5-9-270,11-5 1,3-2-1920,13 2 2549,-16-10 0,0-3 0,22-5 0,2-2 0</inkml:trace>
  <inkml:trace contextRef="#ctx0" brushRef="#br0" timeOffset="2449">7097 1745 9961,'-26'-33'180,"5"4"0,1 10 180,1 8-360,-18 28 0,7 19 0,14 14 45,4-7 0,2 0-410,8 15 275,-4-7 0,3 1-360,22 11-450,-9-2 1,3-1 584,7-30 0,1 0-315,-3 21 1,-2-1 629,4-10 0,-7 3 0,-13-19 0</inkml:trace>
  <inkml:trace contextRef="#ctx0" brushRef="#br0" timeOffset="2582">6695 2117 8882,'-10'-17'0,"2"1"-180,42-7-360,-2 7-90,15 3 1,4 1-1147,-14 5 0,0 1 1776,13 0 0,2 1 0,-13 2 0,0 1 0,0 1 0,0 1 0</inkml:trace>
  <inkml:trace contextRef="#ctx0" brushRef="#br0" timeOffset="2987">8083 2076 10321,'64'0'-2608,"-12"0"1528,6 0 518,-11 0 0,4 0 0,1 0 0</inkml:trace>
  <inkml:trace contextRef="#ctx0" brushRef="#br0" timeOffset="3251">8388 1779 9691,'-17'-9'270,"6"0"-180,4 2 180,7-3-270,0 6 180,26-3 0,11 7-270,15 0 135,-13 8 0,0 2-135,11-5 135,-1 24 0,-1 6-45,-4-9 0,-9 13 0,-8 5-450,-13-1-315,-7-4 1,-5 1-495,-25 14 1087,5-8 1,-3 1 0,-2-17 0,-3-2-1,-1 10 1,0 0 0</inkml:trace>
  <inkml:trace contextRef="#ctx0" brushRef="#br0" timeOffset="3721">9732 1998 9332,'-52'-8'-45,"16"5"0,1-1 45,-14 1 0,12 1 0,2 1 90,1 1-180,-2 22 90,17 6 90,12 13-180,19 11-90,-8-19-45,28-6 0,7-2-45,-5 0 90,17-7 0,3-4-926,4-6 1061,-21-2 0,2-4 45,-4-10 0,-2-1 0,16 5 0,-13-12 0,-4-4 0,-2-9 335,1-23-155,-23 6 90,-12 10 0,-3 1-181,2-2-89,-10 3 0,-4 2 0,-4 6-809,-12-12 359,13 22 450,0-1 0,19 12 0,-6 2 0</inkml:trace>
  <inkml:trace contextRef="#ctx0" brushRef="#br0" timeOffset="4635">7642 1923 8432,'8'-15'1170,"-1"0"-1081,-7 3 181,0 0-90,0 1-180,0 1 0,-17 1 90,-3 5-90,-38 24 90,17 1-135,5 8 0,0 5 45,1 10 45,7-2 0,3 2-650,1 8 605,13-18 0,2 0-90,4 8 180,5-3 0,17-5-90,15 3 90,9-13-90,-7-12 0,1-4-90,10-2 90,18-6 0,-19-27 0,-1 4 0,-3-28 0,-5 8 0,-3-8 0,-9-3 135,-11 10 0,-3 0 134,-4 10 1,-1-2 90,0-22 0,-2 1-360,-2-6 0,0 25 0,0 2-90,0-2 90,0 8 0,-17 11 0,0 37 90,-3 4-90,-5 37-1193,16-14 1,0 2 1192,-3-8 0,0 2 0,-1 16 0,1 2-90,3-12 0,1-1-135,0 2 0,0 0-135,2 1 1,0 1-271,1-3 0,0 3 1,2-3 44,-1 6 0,2 2 585,0 2 0,0 3 0,1-5 0,0-8 0,2-3 0,-1 11 0,0 1 0</inkml:trace>
  <inkml:trace contextRef="#ctx0" brushRef="#br0" timeOffset="5171">8008 2279 10591,'0'-4'270,"0"0"-270,0 0 0,0-2 90,0-3-90,0-5 0,23-4 0,-17-5 0,42-4 0,-27-4 0,7 5 0,1 0 0,5-15 0,-7 4 0,-2 1 180,-1-8 44,-8 6 1,-2 1-135,0-7-135,-8 10 0,-1 2 45,1-1-90,-3-2 180,-3 20-180,0 30 180,0 1-90,0 49 0,0-14 45,0-16 0,0 3-45,0 5 0,0 0-347,0 22 347,8-11 0,1-2 0,-4 2-135,10-13 0,5-2 45,8-4-89,7 3-181,4-24 90,-10-6 180,0-5-180,17-28 270,-14 4 0,-5-11 0,-2-4 0,-1-11 45,-8 1 0,-3-2 495,-5-14-226,-4 22 1,-1-2-45,-2 2 0,-2 3-270,-16-16-90,15 16 0,-1 3 90,-14 5 180,17 3-180,0 43 0,0 1 0,0 26-90,18 14-270,8-10-1001,-1-3 0,2 1 911,-6-19 0,2-1 450,20 25 0,1-1 0,-20-26 0,0-1 0,14 11 0,1 0 0</inkml:trace>
  <inkml:trace contextRef="#ctx0" brushRef="#br0" timeOffset="5557">9165 1991 9242,'-18'14'90,"29"-10"-90,-5 25-90,46-26 180,-26 11 0,28-5-90,-9-7-2258,4 6 2258,1-8 0,-14-8 0,0 0 691,15 3-691,-12-9 0,-2-4 0,-3-5 90,3-11 278,-24 1-99,-7 6-179,-3 0 540,-3-13-450,-26 11-90,-6-14 0,-14 26-90,-16 0 0,22 14 0,-14 3 0,5 21 0,15 12 0,14-4 0,2 3 0,-2 22 45,14-17 0,2 0 1064,-4 9-1559,29 0 0,9-2 1,1-1-136,15-6 0,4-4-360,0-11 135,-6-8 1,0-3 686,8-5 1,15-1 0,-23-5 0</inkml:trace>
  <inkml:trace contextRef="#ctx0" brushRef="#br0" timeOffset="5835">9882 1844 8702,'-20'-10'0,"5"2"180,5 4-180,8 17 90,-8 11 0,10 11-90,20 5 0,-15 12 90,33-11-90,-29-6 0,-2 0 90,14 5 270,0 19 359,-18-30 1,14 2-630,-15-14-270,5-28 90,-7-14 0,0-18-405,0-7 0,0-3-134,0-9-1697,8-2 0,6 1 1966,-2 31 1,3 2 359,10-18 0,4 2 0,13-1 0,-19 19 0,-1 0 0</inkml:trace>
  <inkml:trace contextRef="#ctx0" brushRef="#br0" timeOffset="6299">10632 1832 8972,'-27'2'540,"5"0"-540,22 1 90,-18 1-90,13 2 0,-25 10 0,27-2 0,-9 18-90,12-10 180,0 23-90,24-20-180,-18 11 0,39-6 90,-14-9 0,27 5 0,-11-19 180,12 0-180,-26-7 90,4-22 0,-9-8 270,-12-13 449,0-15-449,-12 21 90,-1-24-450,-21 31 90,13-7 0,-28 18 90,18 25-90,-3 40 0,7 6-522,8 2 1,6 1 476,5-22 0,2 1 75,-2 14 0,-1 8 0,5-6-30,11-9 0,1 0 0,-10 10 0,-2 7 0,2-8 0,8-13 0,0-2 45,-5 21 0,-4-2-17,9 0-28,-3 9-90,-18-34-180,4-6-3508,-31-8 3778,-12-27 0,-14 11 0,-2-18 0</inkml:trace>
  <inkml:trace contextRef="#ctx0" brushRef="#br0" timeOffset="6566">11708 2042 10411,'23'-15'0,"2"12"0,8-23 0,5 23 0,-4-9 0,1-3 0,22 1-1483,-4 5 1,0 1 1122,12-4-405,-10 11 1,0 2-45,7-1 809,-12 9 0,0 0 0,3-4 0,-19 4 0,0 0 0</inkml:trace>
  <inkml:trace contextRef="#ctx0" brushRef="#br0" timeOffset="6853">12073 1516 10321,'-14'-7'-90,"1"0"0,5 5 180,4 0-90,1 19 90,49 25-970,-15 0 880,4-12 0,3-1 90,10 9-135,-22-17 0,0 0 45,1 0 0,1 1 0,10 9 0,0 1 0,-11-8 0,0 2 45,12 16 0,-5 1-45,-9 7-315,-11-8 0,-4 1-404,-10 7 269,-14-17 0,-5-1-719,-12 14 1169,-1-22 0,-3-2 0,6 1 0,0 0 0,-2 0 0,0 0 0</inkml:trace>
  <inkml:trace contextRef="#ctx0" brushRef="#br0" timeOffset="7482">13735 1748 9602,'-27'-1'0,"2"1"0,0 0-90,-13 14 90,8-10 0,4 18 0,1 3 90,-3-5-90,9 11 0,2 2 0,6 2 0,0 13-450,36-2 270,-19-12 0,28-9 0,5-4 90,-8-1 90,14-9 0,2-5 0,-2-2 0,-2-22 0,-2-7 0,-5 0 0,-8-13 0,-6-4 360,-12 1 44,-6 5 1,-1 1-405,-3-7 180,-24-18-270,18 30 180,-32-1-90,20 21 0,0 31 0,3 3 45,13 12 0,4 4-45,-2 15-883,0-16 1,0 1 882,0 20 0,11-28 0,0 0 89,-6 29-44,15-19 0,-1 0-45,-15 19 90,5-15 0,-1-1 0,-8 0-180,0 17-359,0-36-721,-21 0-89,-6-18 2485,-18-27-1766,19-2 271,8-24 269,18 4 0,0-9 0,0-2 0</inkml:trace>
  <inkml:trace contextRef="#ctx0" brushRef="#br0" timeOffset="7749">14175 1965 7623,'33'-9'269,"-1"0"1,32-8-180,-1 4-1120,-5 0 1120,0 3 180,-8-1 0,0-1-180,12-3 0,-3-3 0,-3-2-90,-7-3 0,-13 0 0,-2-3 0,1-7 0,0-14 179,-22 9 91,-6-1 180,-14 1 0,-3-1-450,6-8-45,-24 3 0,-4 3 135,7 11-135,-12 12 0,-1 5 135,1 4 9,-18 32-99,28 3 0,-3 27 89,24-16 1,3 1-179,-4 24-1,16-5 0,6 0-356,-5-22 1,3-2-275,21 22 0,6-3-322,-13-23 0,3-3 502,11 8 0,2-3 540,-8-12 0,0-4 0,1-2 0,1 0 0,0-3 0,1 1 0</inkml:trace>
  <inkml:trace contextRef="#ctx0" brushRef="#br0" timeOffset="7987">15525 1186 9691,'-16'-13'450,"12"3"-360,-24 6 0,16 23 90,-2 0-180,-1 22 90,13-1-45,-1 9 0,0 3-45,2-19 0,2 1-1154,3 10 1,3 5 0,2-5 1063,4-12 1,2-1-451,8 19 0,1 0-89,3 1 314,-5-14 0,-2-1 601,-3-2-286,6 4 0,-10-25 0,-13-3 0</inkml:trace>
  <inkml:trace contextRef="#ctx0" brushRef="#br0" timeOffset="8116">15415 1772 9062,'-38'-40'899,"4"1"-899,3-8 0,8 13 0,10-11-180,32 24-179,8-1-91,29 12-1659,-1 3 1659,8 2-315,-11 4 1,2 0 764,-13 1 0,1-1 0,14 1 0,-1 0 0,-17 0 0,0 0 0</inkml:trace>
  <inkml:trace contextRef="#ctx0" brushRef="#br0" timeOffset="8316">16388 1011 9691,'-45'-8'630,"1"2"-540,10 5-353,-2 18 533,-1 1-270,11 12 0,2 4 0,-13 17 0,10 4 0,4 4-406,11-21 0,3 2-134,0 6 1,2 4-1,5-3 45,10-4 1,6 0 494,-1 3 0,2 4 0,4-6 0,11-4 0,3-3 0,4 12 0,1-1 0</inkml:trace>
  <inkml:trace contextRef="#ctx0" brushRef="#br0" timeOffset="9066">17158 924 8432,'32'-13'450,"-1"1"180,0 5-361,3 4-89,-16 16-180,9 5 0,-24 41 90,6-6-852,-26 1 0,-8 2 717,11-17 0,-3 1-345,-12 6 0,-6 3 1,3-2-106,2-3 0,1-1 495,-5 4 0,-4 4 0,3-6 0,4-4 0,0-2 0,-8 10 0,-1 1 0</inkml:trace>
  <inkml:trace contextRef="#ctx0" brushRef="#br0" timeOffset="9785">18730 418 10501,'0'-16'360,"0"-2"-360,0 7 1619,-13 0-1439,10 24-180,-9 3 90,9 29 0,6 10-90,-4-19 0,2 3-1101,2 19 0,3 9 1,-2-4 1100,-3-3 0,1 2-45,4-8 0,1 6 0,1 0 0,-3-4-772,-3-7 1,-2-3 0,1 1 696,3 14 0,1 2 1,-1 0-927,-3-3 0,-2-1 0,1-3 191,0 7 1,0 2 738,0-16 0,0 3 0,0 1 0,0-7 0,0 8 0,0-2 0,0 14 0,0 0 0</inkml:trace>
  <inkml:trace contextRef="#ctx0" brushRef="#br0" timeOffset="10366">19703 1059 10771,'7'-53'1889,"-5"17"-1799,4-14-90,-6 29 180,0 1-90,-19 55-90,14-4-175,-10 3 0,-1 5-50,8 8 1,2 1-272,-1-8 0,-1 1 106,1 8 0,1 6 1,1-5-470,4-3 0,0-1 289,-1 4 0,-1 4 1,1-5 164,1-7 0,2-2 405,7 22 0,1-2 0,-4 1 0,4-26 0,0 1 0</inkml:trace>
  <inkml:trace contextRef="#ctx0" brushRef="#br0" timeOffset="10503">19415 1679 8972,'0'-49'90,"0"1"-180,31 1-3023,-2 2 3113,1 22 0,4 1-90,-7 2 0,2-1-679,20-5 0,2 0 454,-11 8 1,0 1-1,14-4 0,2 0 315,0 5 0,-2 2 0,-12 3 0,0 1 0,11-2 0,0 0 0</inkml:trace>
  <inkml:trace contextRef="#ctx0" brushRef="#br0" timeOffset="11182">20403 979 8972,'-17'-6'630,"12"1"-181,-27 2-269,18 2 0,-3 17-90,-4 1 0,19 20 0,-15 3-90,15 7 0,-5-6 0,0 2-499,4-9 0,1 0 544,-2 12 0,1 2-45,1 0 0,1-2 0,1-12 0,0 2-45,-2 19 0,4-2-404,15 3-163,-16-17 1,3-2 611,26-4-990,-16 5 990,14-28-89,-6-26 89,1-4 44,-8-10 1,-2-4 135,9-9 90,-1 5 0,-1-1-270,1-5 225,-1 13 0,-2 1 45,-3 1-1,9 5-179,-18 16 953,6 30-1043,-6 8 0,5 31 0,-3-12 458,2 1-368,5-6-270,-2-13-539,14 3 269,-7-16-90,17-9 450,-13-2 0,8-28 0,-10 16 180,0-40-180,-1 24 270,4-35-90,-9 20-180,5-15 180,-13 32 270,0-11-90,-5 28-180,0-9-90,0 34 180,2-17-180,4 56 0,2-36 0,-1 10 0,3 0 0,6 0 0,9 8-270,10-22 90,-6-1 90,31-12 0,-23-1 135,-7-17 0,-1-6-135,2-17 584,-7-6 1,-4-4 135,-7-12-315,-5 12 0,-3 3-225,-8 8-270,0-7 180,0 19 90,-16 9-180,12 18 180,-13 16-450,17 10-719,0 21 449,0-18-425,26 13 336,-4-18-91,24-5 810,-7-3 0,3-12 0,3-4 0</inkml:trace>
  <inkml:trace contextRef="#ctx0" brushRef="#br0" timeOffset="11349">21985 1502 9512,'-21'-18'1079,"-4"1"-1079,-24 8 90,5 3-90,16 29 0,-6-18 0,31 44-540,-11-27-179,14 25-1,0-12-1079,23 17 652,15-16 1014,-14-12 0,3-3 1,30 3-1,-13-3 0</inkml:trace>
  <inkml:trace contextRef="#ctx0" brushRef="#br0" timeOffset="11549">21077 1088 8792,'-16'0'0,"4"14"0,9 2-540,30 22-269,-20-6-418,21-12 0,3 0 1227,-7 17 0,26 5 0,-15 3 0</inkml:trace>
  <inkml:trace contextRef="#ctx0" brushRef="#br0" timeOffset="11682">21255 2223 8162,'-9'8'-210,"1"-3"0,8-2 1</inkml:trace>
  <inkml:trace contextRef="#ctx0" brushRef="#br0" timeOffset="11932">23137 1249 11940,'0'-9'0,"-26"3"0,0 2 0,-24 28 0,6 10 0,19 15-90,-10 1-270,31-8-495,-4-9 1,1 0 45,7 18-181,0-7 1,0 1-1106,0 6 2095,0 13 0,17-25 0,6-2 0</inkml:trace>
  <inkml:trace contextRef="#ctx0" brushRef="#br0" timeOffset="12565">22752 1730 9871,'0'-29'-359,"0"1"89,21 6 0,-15-1 90,48-2-1212,-24 1 1257,0 11 0,3 2-135,20-13-90,-12 8 0,1 0 180,-11 3 1,1 0-91,21-7 0,0-1 90,3-3 225,-20 7 0,-3 0 135,4-7 90,-6 0 539,-8-2-179,-3-12-1,-10 8 726,-3-19-1085,-6 23-90,-1-10-360,0 22 1297,0 0-937,-13 10 0,10 19-90,-9 18-45,11 0 0,2 2 0,-6-2 0,0 2-498,4 18 0,0 2 408,-4-21 0,0 2 75,4 9 0,1 6 0,1-6-30,-2-10 0,2-1 0,8 27 0,1-4 0,-6-13-90,15 6-90,0-26 0,-14-6-630,26-8 541,-12-4 179,5-5 90,12-22 0,-13-11 224,-2 2 1,-1-2 45,3-18-910,6-1 640,-13 19-89,-1 4 89,-4 6 0,0 9 987,-4-2-897,-1 13-90,2-6 0,-1 8 90,10 21-180,-4 6 90,6 13 90,-3-1-360,1-9 91,3 0-181,10 6 180,-5-11 90,20 3-90,-18-19 1188,19-2-918,-21-25 89,6 14 721,-10-47-91,-8 30-359,1-38-450,-10 32-629,0-8 179,-3 40-2069,3 20 1350,3 12 1169,2 10 0,1-20 0,-1-1 0</inkml:trace>
  <inkml:trace contextRef="#ctx0" brushRef="#br0" timeOffset="12733">24127 1219 8612,'-8'-11'-2698,"6"3"2698,-5 25 0,34-13 0,6 17 0</inkml:trace>
  <inkml:trace contextRef="#ctx0" brushRef="#br0" timeOffset="13049">25233 1460 9781,'4'-24'450,"-1"2"-270,-3-2 0,-22 2-270,-10-4 90,-12 12 0,-15-5-90,25 18 180,-8 18-90,15-11 0,14 58 0,1-35 0,23 11 0,5 3-2391,-9 4 2391,19-17 0,5 0-45,-12 0 0,1-1 90,5-8 0,2 0-45,4 10 0,-3-1 907,3 0-277,4 7-152,-22-23-747,-3 0-991,-31-10 361,-9-2-1,-14-19-1348,-19 0 2248,24-2 0,2-10 0,23 8 0</inkml:trace>
  <inkml:trace contextRef="#ctx0" brushRef="#br0" timeOffset="13421">25878 1499 9242,'2'-8'270,"0"-1"-91,-2-1 271,-23-6-270,-12 6-180,-27-3-90,7 9-114,2 1 114,19 3 253,3 17-73,1 5-90,14 23 0,1 2-270,33-6 180,-13-4 90,36-14-90,-35-3 90,44-3 90,-31-3-180,24-7 90,-15 3 90,-2-8-90,-5 3 360,3-5 131,-13-17 49,6 13 89,-13-28-719,2 16 90,-3-13-90,-3 37 0,0 15-675,-7 10 1,0 3-585,3 23 1349,-8-15 0,0-1 0,9 10 0,-2-18 0,0 0 0</inkml:trace>
  <inkml:trace contextRef="#ctx0" brushRef="#br0" timeOffset="13751">26232 1741 7892,'12'-33'180,"2"-2"90,4-2-1693,3-5 1603,3-2 0,-4 9 0,0-2-90,13-20 224,-6 3 1,0-1 0,-11 21 0,-2 0-657,5-12 0,-2 0 612,-7 13 0,-1 2-90,7-28 492,-4 4-761,-2-3-1,-6 22 180,-1 2-180,-3 54 90,-20 3 0,14 32 622,-14-2-622,8-7 0,4 3 272,5-10 0,1 2-872,-5 4 1,-1 5-1,3-4-75,4-5 1,2 0 674,-3 24 0,4 0 0,5-30 0,2-1 0,1 9 0,0 1 0</inkml:trace>
  <inkml:trace contextRef="#ctx0" brushRef="#br0" timeOffset="14187">27528 1287 11400,'0'-13'0,"0"2"0,24 2 180,-18 3 0,33 2 180,-15 2-270,26 25 0,-13 8-135,-11-2 0,-3 2 135,0 18-90,-5-17 0,-1-1 180,4 3 719,5 13-359,-12-31-630,3 8 0,-9-22-809,4-10 179,-3-22-989,8-31 630,-3 0-705,-2 13 1,0 0 1783,3-13 0,-5 21 0,0 1 0,5-12 0</inkml:trace>
  <inkml:trace contextRef="#ctx0" brushRef="#br0" timeOffset="14503">28633 1431 9961,'0'-43'450,"-21"8"-360,15-2 0,-35 10-180,24 3 90,-18 10-90,6-8 180,-1 19-180,2-11 0,-9 14-180,13 18 180,2 15 0,16 11 90,6 7 0,20 11 0,20-15-1696,-5-8 0,4-2 1696,-6-15 0,2-2 45,10 11 0,0-3 135,2-1-45,-12-9 0,-4-1-225,-10-6-989,6 2-990,-47-11 2069,-9 0 0,-18-18 0,-5-3 0</inkml:trace>
  <inkml:trace contextRef="#ctx0" brushRef="#br0" timeOffset="14833">29518 1173 11580,'-16'-9'0,"-11"2"-90,16 2 180,-12 3-180,6 2 180,-2 0-90,3 22-449,-7 11-181,7 14-1124,7-3 0,1 0 1754,1 6 0,14-10 0,7-2 0,16 3 0</inkml:trace>
  <inkml:trace contextRef="#ctx0" brushRef="#br0" timeOffset="15149">30128 1150 10141,'-14'-6'-90,"-5"2"90,-14 20 0,-2 13-90,15 9 0,-6 8 90,24-8-180,-9 3-269,11 21 359,0-13-1476,20 14 1476,-15-21 90,32-2 367,-32-2-367,29 9 90,-14-14 90,11 9-180,-14-25-90,-7 0-629,-27-12 1557,-14-3-2367,-27-19 1529,4 1 0,-4-4 0,16 9 0</inkml:trace>
  <inkml:trace contextRef="#ctx0" brushRef="#br0" timeOffset="15614">30633 1412 9422,'-39'-26'-90,"-1"4"180,5 11-90,-1 22 0,9 17 0,10 10 0,8 6-180,9-10 0,0 19 90,17-16 0,7 20 0,-3-29 135,10-12 0,0-4-45,-10-2 0,43-23 0,-41 9 135,-4-25 0,-2-6 45,-1 3-916,-8-4 0,-1-2 1276,3-15-270,-8-4 180,4-7 179,-6-2-314,0 31 0,0-1-45,0 0 0,0-1 134,0-13 1,0-1-344,0 14 1,0 0-107,0-18 0,0 3 45,0 4 0,0-3-90,0 31-89,0 39-676,0 12 1,0 6 359,0-1 0,0 2-372,-1 15 1,2 0 281,5-17 0,0-2-90,-4 3 1,-1-1 624,5 1 0,1-1 1,-1-1-1,1 0 1,2-1-1,-1 0 1</inkml:trace>
  <inkml:trace contextRef="#ctx0" brushRef="#br0" timeOffset="15953">31063 1707 11041,'5'4'359,"3"-1"-269,8-3 180,1 0 180,16-15-180,-6-4-90,9 0-695,-5-19 515,1 19 169,1-22-169,-9 14 0,-1 0 0,11-19-45,-7 1 0,-3-1 45,-2-14 90,-8 3 0,-4-2-572,-6 22 1,-2 1 616,1-13 0,-3-2 44,-8 1 1,-1 2-180,8 13 0,-2-1-90,-15-15 1,0 3 89,13 5 0,-30 0-90,21 47 90,-14 32 90,15 15-315,3 1 0,2 3-394,6-17 1,2 0 348,-5 15 0,1 1-45,3-13 1,2-2-181,-3 0 0,4 2-360,10 13 1,1 0 449,-11-13 1,2-1-46,18 9 0,4-1 450,-10-7 0,0-3 0,5-10 0,1-1 0,-1 5 0,0 1 0</inkml:trace>
  <inkml:trace contextRef="#ctx0" brushRef="#br0" timeOffset="16053">31713 1783 11850,'11'0'720,"0"0"-1170,-3 0-539,-2 0 989,0 0 0,-4 0 0,1 0 0</inkml:trace>
  <inkml:trace contextRef="#ctx0" brushRef="#br0" timeOffset="1.03566E6">2550 4961 9691,'-19'-13'450,"5"0"-270,14 7 899,-15-1-809,2 20-90,-4 20-180,1 12-1641,14 21 1641,-11-2 0,11-30 0,2 6 0,-2 9 0,-2 7 0,1-4 0,3 0 0,0 1 0,-1 11 0,-1 7 0,2-9 0,0-15 0,0-2 30,0 2 0,0 3 0,0-5-30,0-6 0,0 0 0,0 19 0,0-1-874,0-2 874,0 10-259,0-33 169,0-14-90,-14-32-90,-1-36 135,7 18 0,0-3-138,-6-9 1,3 0 227,9 4 0,0-1 0,-8-4 0,-1-1 0,9-3 0,2-5 15,-4 3 0,0-3 0,4 2-15,9-10 0,6-2 45,-6 14 0,1-5 0,1 0 0,3 6 0,13-11 0,3 3 0,-7 8 0,1-2 0,0 5 0,4 1 0,2 6 0,0 0 0,2 4 0,0 3 0,0 3 0,-2 5 0,2 2-112,-3 3 0,1 4 112,24-6-181,10 11 181,-22 30 45,-14 2 0,-5 6-45,-8 34-649,-7-21 0,-2 0 649,-5-7 0,-2 0-45,3 3 0,-4 0 501,-10 0 0,-5 2-1131,-1 15 1,-3 0 442,-5-14 0,-2 1 232,6-1 0,0 4 0,1-5 0,3-8 0,0-1 0,-3 8 0,-1-1 0</inkml:trace>
  <inkml:trace contextRef="#ctx0" brushRef="#br0" timeOffset="1.03606E6">3563 5018 8522,'3'-5'1439,"-27"19"-6919,-8 31 5525,2-24 0,0 3-90,7 7 0,2 1 1325,-19 11-1280,25-2 0,-12 1 0,23 13-90,-13-15-179,17 20-1,23-32-180,12 3 360,12-21 0,6-5 90,-11-5 90,2-18-90,0 13 0,-14-25 0,-2-4 90,12 5 315,-10-14 0,-3-2-136,-4-1 91,3-13-90,-18 23 0,-1 4 668,-7 6-1028,3 6 90,-3 4-360,0 26 3099,0 10-3459,0 14-539,0 16 539,0-19-719,43 18 1439,-12-24 0,3-13 0,3-3 0,12-1 0</inkml:trace>
  <inkml:trace contextRef="#ctx0" brushRef="#br0" timeOffset="1.03646E6">4572 5053 9242,'1'-32'899,"-1"4"-719,-17-5 0,13 12-90,-31 1-180,12 14 180,-15 24-90,5 11 0,14 10 0,8 0-90,11-11-90,28 12 90,-21-11 90,25-7 0,4-4 0,-10-3 0,11-4 0,1-2 0,-2-7 0,9 4 0,-19-23 0,-4 13 0,-10-35 360,3 5-180,-13-10 539,6-17-449,-8 27-360,-17-9 90,13 20-90,-13 4 270,3 9-180,10 27 90,-10 7-90,14 24 45,-1-12 0,2 0 45,20 25-303,-19-20 1,1 2 212,15 1 0,3-1 0,-9-11 0,-1 0 0,7 20 0,-1-2 0,5 2 45,-14-12 0,-4-2-45,-4 0-1147,-23 19 248,17-36-136,-23-6 1,-5-6-45,10-7 1079,-31-37 0,24 8 0,1-31 0</inkml:trace>
  <inkml:trace contextRef="#ctx0" brushRef="#br0" timeOffset="1.03664E6">5202 4853 9062,'24'0'1259,"0"15"-989,-8-11 0,3 47-180,-8-25-90,-4 12 0,-1 2 90,-1 6-180,-1 16-90,0 1-450,1-15-180,0-11 1,1 0 0,3 2 809,12 17 0,-7-30 0,7 3 0</inkml:trace>
  <inkml:trace contextRef="#ctx0" brushRef="#br0" timeOffset="1.03679E6">5327 4530 8432,'-14'-20'-270,"10"6"-1619,-18 6 1889,20 25 0,-6-13 0,8 16 0</inkml:trace>
  <inkml:trace contextRef="#ctx0" brushRef="#br0" timeOffset="1.03717E6">5828 4826 8972,'-22'18'1079,"4"4"-809,18 11-180,0-1 180,0-3-270,0 3 0,0 1 90,0 3-90,0 12-90,0-11-565,0 11 565,0-19 181,0-2-181,17-5 0,-12-4-270,12-4-90,-17-5-89,10-4 923,-1-27-384,3 1 90,-5-24-180,-2-17 180,2 11-748,-3 15 0,0 1 568,5-14 90,-3 5 90,1 7 269,2-1-179,-2 21-90,8-1-180,-7 18 180,7 24-90,2 12-90,-2 13-405,1-12 1,0-1-226,7 11 0,-1-8 1,3 0 753,7 3 0,-8-16 0,0-1 1,13 4-1</inkml:trace>
  <inkml:trace contextRef="#ctx0" brushRef="#br0" timeOffset="1.03775E6">6597 5049 9422,'0'-31'989,"-21"2"-809,16 5-270,-35 2 270,36 6 180,-39 8-270,14 4-90,-12 20 90,2 16-180,25 26 90,0-3-90,10-18 0,8-2-90,27 6 45,-12-8 0,4-3-399,6-14 1,3-3 398,-1 2 0,-1-3 45,19 4 180,-1-14-90,-1 5 0,12-29 0,-20 17 0,-9-24 0,-5-6 90,-8 6 180,-4-4 0,-3-2 269,-8-9-179,4-1 262,-6 2-532,0-11-180,0 18 270,-17-7-270,12 54 180,-12 32-90,34 12-135,-3-9 0,3-2-152,23 0 17,-6-10 0,3-3 435,11-2-525,10-14 0,3-4 360,4-4-1707,-2-19 1,-2-7 1796,-7-6-90,-12-12 0,-4-6-212,-17 16 0,-3-2 257,9-26 0,-4-4 135,-11 21 0,-3-3 419,-1-16 1,-1-9 0,-2 6-331,-1 12 1,-2-1-90,0-8 0,-1-6 0,0 10-180,-1 17 0,0 4 90,1-11 0,-2 3 130,-13 10-130,10 25-90,-4 32 0,2 17 45,5-10 0,2 4-709,3 10 0,3 6 0,-2-4 619,-3-5 0,0 0-195,7 4 0,3 5 1,-1-6 424,1-3 0,-1-3-455,-3 11 0,4 0-925,11-9 1,-1-2 744,-8 18-490,6-19 0,-1-2 40,-9-5 1327,0 0 1,-29-25 0,-5-3 0</inkml:trace>
  <inkml:trace contextRef="#ctx0" brushRef="#br0" timeOffset="1.03817E6">7632 5114 8072,'-43'-48'1169,"16"14"1,-1-2-1035,7 10 0,1 0-225,-8-15 0,3 2 180,0 0-90,6-3-90,13 22 90,6 7-720,19 6 181,14 4-181,31 20 450,-5 6-225,-5 6 1,0 4 262,-25-12 0,1 1 142,26 14 0,-1-2 0,-4-3 135,-12-7 0,-2-1 45,3 0 604,11 6-335,-28-16 1081,5 2-991,-19-8-89,2-3 90,-8-2 549,2-2-999,1 0 120,9 0-120,-1 0 0,8-17 90,14 2-90,-5-4 90,-2 0 0,2 1-180,8 3 45,-7-8 0,-2-2 45,4 0 90,3-10-90,-20-4 180,-8 7 180,-24-25-180,11 25-45,-24 6 0,-4 3-225,8 2-559,-36 2 649,26 14 0,2 5 0,14 25 0,-12 15-180,25 14-315,-6-10 0,4 0-481,25 15-104,2-6 1,5-1-392,2-20 1,4-3 1470,9 11 0,2-3 0,-3-12 0,1-2 0,3 0 0,0 0 0</inkml:trace>
  <inkml:trace contextRef="#ctx0" brushRef="#br0" timeOffset="1.03861E6">10588 4764 10681,'-29'-13'0,"2"1"-180,6 2-180,3 1-269,3 2-1710,3 3 2339,4 1 0,4 27 0,3 5 0</inkml:trace>
  <inkml:trace contextRef="#ctx0" brushRef="#br0" timeOffset="1.03876E6">10657 5218 10231,'-35'0'-690,"15"0"1,6 0-1</inkml:trace>
  <inkml:trace contextRef="#ctx0" brushRef="#br0" timeOffset="1.03946E6">12165 4477 10141,'0'46'810,"0"1"-540,0 3-1266,-9-6 0,-1 4 996,9-10 0,-2 3 30,-8 6 0,-3 5 0,4-3-30,8-5 0,0 1 30,-7 3 0,-2 4 0,3-4-75,6-7 0,1-1 45,-9 23 0,1-2 855,8 3-810,-6-12 0,1-3 45,5-10-449,-7 11 179,6-42 230,-5-20-409,0 8 134,0-27 0,1-9 45,-5-2-73,4-2 0,1-5 253,2-8 0,0-1 254,2 13 0,1-3-284,-2-9 0,2-5 0,2 5-392,8 5 1,2 0 421,-2-4 0,0-5 0,4 7 0,5 8 0,4 3 90,-2 0 0,1-2 0,0 6 0,-2 9 0,1 4 0,6-7 0,3 5 270,25 2-91,-15 13 1,22 5-180,-32 33 0,8 10-90,-27 12-194,0 2 194,-10-12-89,0 1 178,-27-1-347,-7 11-371,-13-15-271,17-8 1,1-3-361,-3-2-718,-9-2 2194,12-13 1,15-5-1,0 0 1</inkml:trace>
  <inkml:trace contextRef="#ctx0" brushRef="#br0" timeOffset="1.03983E6">12608 4003 8702,'24'-12'1619,"-3"5"-1169,-2 2-90,-6 23-91,-2-14-89,-3 44 90,0 7-225,-4-20 0,-1 3-696,1 20 0,0 2 651,-3-21 0,0 0 0,0 5 0,0 4 0,0-4 0,-1-4 0,0-1 0,0 8 0,0 5 0,0-7-90,0 21 0,0-14 0,0-4-269,0-17-721,0-2 1080,0-45 0,0-3-90,0-30 135,8 13 0,3 0-45,11-26-1028,-1 7 0,3-1 1072,-7 23 1,0 1 135,5-16 0,0 3-190,3 3 100,5-2 0,-12 32 885,0-1-975,-1 12 90,7 16-90,-5-9-90,-1 24 0,-1 7-180,6-6-360,-1 15 1,1 4 1405,7 3-1181,-11-18 1,3 0 404,3-3 0,1-3 0,16 13 0,-14-17 0,0 0 0</inkml:trace>
  <inkml:trace contextRef="#ctx0" brushRef="#br0" timeOffset="1.04017E6">13740 4497 9602,'-24'-23'449,"-3"3"-269,-3 5-90,-13 8-90,17 3 0,-19 29 90,20 10-90,10-3 0,4 3-90,8 22-135,6-10 0,2-1 45,-1 2-45,12-6 1,5-4 44,8-9-180,22 0 270,-9-19 90,8-22 0,-24 8 0,5-37 270,-16 4 180,0-12-180,-7-15-450,-2 29 180,-6-5 90,0 18-90,0 29 90,0 16-180,0 20-90,7-7 0,1 1-360,-4 11 15,9-15 0,1 0-104,-12 9-271,27-2 900,-15-7 0,15-7 0,-7-3 0</inkml:trace>
  <inkml:trace contextRef="#ctx0" brushRef="#br0" timeOffset="1.04051E6">14152 4505 8522,'0'-17'270,"0"30"-270,19 15 90,-14 19-571,14 2 481,0-11 0,-13-3 0,3-1 0,24 6 135,-21-6 0,-2-2-46,3-13 69,1-3-248,-8-11 260,7-22-170,-5-12 180,6-31 180,-6 4-90,5-6-360,2-1 270,-4 19 0,10-16-90,-8 42 153,9-8-243,-7 25 180,4 13-270,1 21 0,-4 11-405,-3-6 1,-1 1-46,1 13-225,-4-5 1,0 0-917,-1 6 1681,-5-19 0,0-1 0,0 5 0,-3-5 0</inkml:trace>
  <inkml:trace contextRef="#ctx0" brushRef="#br0" timeOffset="1.04071E6">13592 4161 9422,'-21'-39'899,"2"-13"-809,10 16-90,3-22-90,32 30-225,-3 4 0,3 2-314,28 8-226,-14 2 1,-1 6 854,3 28 0,12 0 0,-17 19 0</inkml:trace>
  <inkml:trace contextRef="#ctx0" brushRef="#br0" timeOffset="1.04101E6">15433 3859 11221,'-17'-10'179,"-5"4"-268,19 19 89,-5 24 89,8 11-89,16 16-270,-15-20 1,2 0-590,13-8 1,2 1 288,-10 6 0,-3 4 1,1-3 209,4-3 0,2-1 360,-3 4 0,0 5 0,-2-6 0,-5-4 0,-1-3 0,4 12 0,1 0 0</inkml:trace>
  <inkml:trace contextRef="#ctx0" brushRef="#br0" timeOffset="1.04129E6">15252 4505 7803,'0'-35'0,"0"1"-45,23 11 0,6 1 45,2-3 0,16 9 0,4 5 0,-2 6 0,-7 11 0,0 5 90,6 19-1057,-9-4 1,-1 3 1056,0 20-90,-13-22 0,-1-1 360,11 23 959,-12-14-150,7 12-1169,-19-32 0,-2 5 226,-7-35-585,-2-11-1,0-14-90,0 4 0,0-2 91,0-15-91,0 4 0,0 0 90,0-9 360,6 12 0,4 2 0,16 0 0,-4 17 0,-1 1 0</inkml:trace>
  <inkml:trace contextRef="#ctx0" brushRef="#br0" timeOffset="1.04169E6">16375 4392 8792,'-44'0'270,"-3"0"-270,1 0 0,3 0 0,8 0 0,17 17-270,8 5 90,10 22 0,19-10 0,-14 0-90,35-12 91,-35-2-91,52-3 180,-35-2 90,41-7 0,-35-1 270,18-29-1,-27-7 811,11-29-540,-22 11 359,2-15-809,-6 27-504,-2-7 324,0 19 180,-1 3-90,0 10-90,2 3 180,0 7-90,4 17 90,1-12-270,7 51 1,-2-29-292,2 34-159,-2-21 270,-1-1-179,1-2-451,5 8 540,-3-16 450,10 3 0,-10-22 0,4-5 0</inkml:trace>
  <inkml:trace contextRef="#ctx0" brushRef="#br0" timeOffset="1.04244E6">16770 4364 9242,'2'-24'449,"-1"5"-449,-1 27 0,17 34 0,1 4 0,-3-4 0,1 0-89,1 1-271,-6-6 0,0-1 0,5 1 180,4 7-629,6-19 629,-11-12-180,9-2 360,-9-29 90,8-15 0,-9-10-852,2-9 1212,-6 10 90,-1-2-181,1 0-633,-3-13 184,-1 19 90,2-12 90,-3 35-90,5 1 0,-3 14 1000,5 18-1000,9 10 90,-3 10-135,1-8 0,1-1-45,6 9-225,0-7 1,1 0 224,6 3-135,5-10 0,2-3 225,0-6-45,-1-6 0,0-3 135,-5-6 0,17-39 0,-28 14 135,-8-13 0,-3-3 710,-4-4-171,-4-5 1,-1 0-585,-3 0-180,-9 6 0,-2 3 0,7 14-90,-29-4 180,19 23-90,-3 21-90,6 20 180,11 29-90,0-4 45,7-16 0,5-2-135,14 9 45,-3-12 0,2-1-255,14 0 390,-1 4 0,-15-21-90,-10-5 90,10-8-90,-12-2 0,5-20 0,-5-11 570,-7-9 149,0-23-449,-2 23-180,-2-14-270,0 12 90,0 12 90,0-5 90,0 44-90,15 36 0,-11 11-1596,9-5 0,4 1 1596,-7-23 0,2 1 0,6 24 0,2 0-43,-5-25 0,1 1 133,6 27 0,-1 0-180,-3-8 90,-3-11 0,-2-4 0,-8-15-1079,-41-1 89,4-16-224,-18-2 0,-6-4 1008,19-8 1,-1 0 0,-16 6-1,-2 0 1,14-5 0,-1-1-1</inkml:trace>
  <inkml:trace contextRef="#ctx0" brushRef="#br0" timeOffset="1.05116E6">4148 8108 9871,'0'-18'1440,"-14"0"-1440,11 3-90,-19 2 539,15 1-269,-2 23-270,3 4 180,3 28 0,0 3-135,0-1 0,0 3 45,1-11 0,0 3-915,1 6 0,-1 6 0,1-5 960,0-2 0,0-2-45,0 13 0,0-2-239,1-18 0,0-2 239,0 28 0,0-4 0,0-8 0,0-5 0,0-6-90,0 1 90,-17-14-540,0-3 360,-19-16 2570,19-27-2570,-14-3-89,27-24 89,-10 10 0,0-3 180,12 7 0,1-2-374,-3-10 0,-2-6 1,4 3 373,9 2 0,4-3-23,0 2 1,3-8-1,1 0 1,1 7 67,8-4 0,4 1-68,-4 8 1,4-4-1,0 1 1,-1 8-23,2 4 0,3 5 90,20-12 0,0 6-45,8 7 0,-16 14 0,-1 5 0,-2 4 90,-13 27 0,-5 7-90,-7 2 0,-4 16 0,-10 3 0,-29 0 0,9-4 0,-4 0-448,-4-18 0,-2-2 268,0 9 0,1-1-630,-11 8-359,3-6 0,17-5 1169,-12-7 0,26-6 0,-13-4 0</inkml:trace>
  <inkml:trace contextRef="#ctx0" brushRef="#br0" timeOffset="1.05152E6">4978 8113 9242,'-41'42'270,"18"-8"-270,-13 3-90,32-5 180,-30 2-90,30 2 0,-10 2 0,5 11 0,7-11-180,13 18 90,-6-29 90,26-8 0,7-6-90,-11-3 90,14-16 0,1-8 0,-4-7 45,-7-10 0,-1-5 45,3-8 224,-10 5 1,-1-2-1337,-3-6 1382,1-11-494,-13 13 44,-2 18 0,-2-5-539,-2 47-91,-1 7-180,0 21-719,19 14 1619,-15-21 0,36 8 0,-13-16 0</inkml:trace>
  <inkml:trace contextRef="#ctx0" brushRef="#br0" timeOffset="1.05194E6">5893 8027 7982,'-22'-11'630,"-7"2"-720,1 25 90,-17-13 90,39 35-90,-33-20 0,34 21 0,-23-8 0,26 0 0,-9 15 0,11-15-270,25 18 360,7-28-90,29-1 0,-13-15 90,2-5-90,-5-17 180,-11-13 225,-15 2 0,-1-2-136,6-24 316,-18 14 0,-1 1-225,5-9-271,-9 9 1,-2 1-90,1-1-90,0-7 1,-15 25 178,11 5-89,-10 28 0,14 23 0,0 17 0,0 13 0,9-20 0,0 0-91,-7-11 0,1 2 136,15 27 0,0 0-45,-15-27 0,-1-1 0,12 21 0,0-1 0,-12 0 0,4-15 0,-1-1-90,-5-4-90,-20 5-1349,-11-16 359,-10-9-629,-20-3 770,24-9 872,-10-21 0,18-1 0,3-17 0</inkml:trace>
  <inkml:trace contextRef="#ctx0" brushRef="#br0" timeOffset="1.05214E6">6518 7989 8522,'12'0'630,"-2"0"-450,-6 14-180,-1 3-90,-20 23 180,13-6-180,-12 8 180,16-7-450,0 18-90,0-13-359,0 12 89,0-20-269,19-3 989,-15-3 0,32-5 0,-15-2 0</inkml:trace>
  <inkml:trace contextRef="#ctx0" brushRef="#br0" timeOffset="1.05227E6">6570 7642 8162,'-19'-14'-1079,"-7"2"1079,23 6 0,-7 2 0,10 4 0</inkml:trace>
  <inkml:trace contextRef="#ctx0" brushRef="#br0" timeOffset="1.05266E6">7035 7994 7803,'0'12'539,"0"1"-449,0 3 90,0 15-90,0-3-90,0 26 0,0-18-531,0 11 531,0-14-457,0-2 457,0 0 90,0-5-90,0-2 0,0-6-899,0-2 1407,0-33-688,0-40 270,16-7 134,-15 5 1,2 1-141,11 25 0,1 2-39,-7-21 0,-2 2-1018,9 1 1153,7-6-90,-19 32 0,19 11 90,-3 22-180,1-6 0,-5 25 0,-3 6 0,2-2-180,-2 15 0,1 3-1306,3 5 1171,-4-18 0,0-1-224,6 13-413,3-3 952,2-5 0,3-5 0,3-3 0</inkml:trace>
  <inkml:trace contextRef="#ctx0" brushRef="#br0" timeOffset="1.05321E6">7765 8007 9062,'-23'-25'90,"-12"3"0,13 5 0,-16 8-90,15 19 0,-8-7 0,17 55 0,-3-29-457,10 3 0,4 2 457,3 8-180,0-1-90,0 0-601,20 9 691,5-14-270,23 8 271,-9-29 179,-1-1 0,-5-14 0,-17-21 0,15-13 89,-22-13 271,-1 11 0,-1 0 180,-1-11-405,-6 8 0,0 1-225,0-5 0,0-5 90,-16 24 90,12 7 791,-11 30-791,15 20-180,20 15 45,-12 1 0,4-1 0,10-22 0,2 0-270,-1 22 1,1-2 317,18-11-228,-13-14 1,0-3 44,6-6 0,26-5 270,-27-28-180,11 1 90,-26-11 0,-3-4 90,10-15 90,-9 0 0,-3-3-345,-7 19 0,-2-1 569,2-27 1,-3 0-135,-3 24 0,0 1 314,-1-24 1,0 1-1767,0-4 1137,1 27 0,-2 0-370,-15-11 415,12 20 0,-11 1 90,15 37-90,0 23 0,0 13 2,0 16-2,0-5 90,0 7-270,-2-14 0,4 1-135,5-12 1,2 1-631,0 26 1,2-1 216,-2-28 1,2-2 727,6 10 0,-2-3 0,-10 9 0,12-6 0</inkml:trace>
  <inkml:trace contextRef="#ctx0" brushRef="#br0" timeOffset="1.05337E6">8222 7831 7173,'22'19'-270,"-17"13"180,43-28-180,-26 37 0,26-22 270,-20 6 0,-1 1 0,18 5 0,-17-11 0,0-1 0</inkml:trace>
  <inkml:trace contextRef="#ctx0" brushRef="#br0" timeOffset="1.05378E6">8550 7897 7173,'55'18'90,"-9"12"-90,-3-26 0,-9 24 0,2-25 0,-1 19 0,-1-19 90,1 14-90,-1-15 0,-1 11 0,-3-12 90,0 3 0,7-4 90,-11 0-90,7-20-1,-17 15 1,0-33 180,-5 23 180,2-28 0,-7 14 359,0-16-359,-5 20-360,-1-9-180,-16 22 180,-4-2-90,-13 36 0,4 12 0,14 12-1101,5 7 1101,10-9 0,-2-10 0,4 0-90,16 19-405,-3-10 1,3-1-316,27 4-270,-6-13 1,2-4 1079,18 0 0,-18-14 0,2-4 0,21 0 0</inkml:trace>
  <inkml:trace contextRef="#ctx0" brushRef="#br0" timeOffset="1.05444E6">10377 7157 9422,'0'-27'2158,"-18"-9"-2158,13 12 90,-29-8 90,12 20-90,-23 1-90,6 37-1165,-6-2 1255,7 30-90,-1-3-45,19-22 0,1 3-225,-4 19 0,3 2 45,6-12 1,2 3-1370,1 6 1,3 5-1,4-4 1009,9-3 1,3-1-91,1 17 1,4-1 665,7-17 1,3-4 0,1 3 0,1-1 0,2-1 0,0 1 0</inkml:trace>
  <inkml:trace contextRef="#ctx0" brushRef="#br0" timeOffset="1.05501E6">11238 7697 8882,'0'-25'989,"0"1"-809,0 1-180,-23 2 0,17 2 0,-34 2 0,37 4 0,-33 5-90,10 4 90,-8 1 90,-3 18-180,19 7 0,2 9 180,10 4-90,6-8 0,26 5 0,-20-1-90,46 2 180,-14 14-180,12-13 135,-20-6 0,-1-1-45,1 0 90,7 13-90,-25-22-90,-2 1 0,-10-8-1079,0-6-720,-23 0 1889,4-4 0,-8-1 0,13 0 0</inkml:trace>
  <inkml:trace contextRef="#ctx0" brushRef="#br0" timeOffset="1.05529E6">11738 7634 8072,'11'17'990,"-3"1"-1080,-26 21 180,13-9-90,-12 3 90,17 5 0,0-11 90,0 17-90,17-22 179,11 4 1,9-17-90,3-3 0,-10-6-90,0-18-90,-4 13 0,0-50 90,-2 31-180,-17-11 0,-2-2 0,6-1-360,-11-10 91,-17 16-181,13 2-180,-36 1-809,0-5 810,-11 11 419,-7-3 1,14 13 0,0 1 0</inkml:trace>
  <inkml:trace contextRef="#ctx0" brushRef="#br0" timeOffset="1.05546E6">11480 7377 7533,'24'-10'629,"-5"1"-539,21 1 0,1-4-90,-11 6-90,31-1 90,-31 5-90,22 20-269,-31-14-1171,10 28 1530,-14-10 0,4-3 0,-6-2 0</inkml:trace>
  <inkml:trace contextRef="#ctx0" brushRef="#br0" timeOffset="1.05563E6">12380 6956 8612,'-20'13'-540,"-15"13"-89,30 13 629,-9-3 0,-1 0 0,4 16 0,0-15 0,0-1 0</inkml:trace>
  <inkml:trace contextRef="#ctx0" brushRef="#br0" timeOffset="1.05606E6">12555 7541 9691,'0'-7'630,"0"0"1079,0 3-1529,20 2-270,9 16 90,13-11-270,-9 10 0,1 3-449,13 6-145,-15-8 1,0 2-36,15 18-181,-1-7 1,1 1 1079,0 1 0,-2-1 0,-1 0 0</inkml:trace>
  <inkml:trace contextRef="#ctx0" brushRef="#br0" timeOffset="1.05623E6">13187 7441 9422,'-37'-6'90,"8"1"-90,-23 19-90,18-10 135,0 23 0,0 8-2556,-13 1 2061,15 2 0,0 5 450,-2 3 0,2-1 0,9-8 0,1 0 0,-7 12 0,1 1 0</inkml:trace>
  <inkml:trace contextRef="#ctx0" brushRef="#br0" timeOffset="1.05659E6">13503 6787 8702,'21'-17'900,"14"3"-451,-17 4-269,17 4 180,-4 3-180,2 2 270,2 17-271,2-12 1,0 38-90,-10-20 0,-1 1-763,-6 6 0,-1 1 673,6 5 0,-2 1 0,3 21 0,-4 6 0,-15-32 0,-1 3 45,-2 16 0,-1 1-90,0-12 0,-4 1-375,-10 6 0,-7 3 0,1-4-210,3-2 1,-4-2 629,-12 7 0,-8 3 0,4-4 0,3-5 0,0-1 0,2-4 0,0-1 0,1 1 0</inkml:trace>
  <inkml:trace contextRef="#ctx0" brushRef="#br0" timeOffset="1.05764E6">16030 7356 8792,'45'11'540,"-6"-8"-450,2 9-90,-2-12-1071,5 7 1161,8-5-90,4 10 0,4-11-2033,5 13 1853,-32-11 0,0 1-90,2 3 0,-1 0-135,0-1 1,1 0-1,0 1 0,-1 0 424,-1 0 1,0 0-1,0 1 1,0 0-1,29 6 1</inkml:trace>
  <inkml:trace contextRef="#ctx0" brushRef="#br0" timeOffset="1.05781E6">16498 7621 8432,'-18'0'-90,"32"0"-539,22 0-91,21 0-2972,9 0 3692,-8 0 0,2 0 0,2 0 0</inkml:trace>
  <inkml:trace contextRef="#ctx0" brushRef="#br0" timeOffset="1.05807E6">16955 7237 8612,'-32'-9'180,"6"1"360,11 3-450,35 2 179,26 17-269,14-11-1438,-11 10 0,0 3 1483,-17-5 0,-1 1-45,12 2 0,-2 2 294,11 19-294,-6-7 180,-9 0-180,-7 15 90,-14-10-610,-7 25 161,-33-25-406,1-3 0,-5-2 180,-2-11 1,-3-3 399,-9 6 0,0-1 0,7-7 0,0-2 0,-2 0 0,0 0 0</inkml:trace>
  <inkml:trace contextRef="#ctx0" brushRef="#br0" timeOffset="1.05831E6">15657 6991 9242,'-28'-2'-90,"0"1"180,1 1 90,-1 21-90,-3-2 0,-2 23-46,8-10 1,-1 2-45,6-7 0,0 4-1414,-10 25 0,3 4 1459,13-24 0,3 2-315,-4 28 0,8 0-320,18-27 1,4-1 139,-2 14 1,6-3-136,12-13 0,6-3 585,-1 0 0,1 0 0,7-2 0,2-2 0,3 0 0,1 0 0</inkml:trace>
  <inkml:trace contextRef="#ctx0" brushRef="#br0" timeOffset="1.05912E6">18717 7283 10321,'24'0'1259,"-1"0"-1259,1 0 0,3 0 90,4 0-449,30 12-91,-9-9-1872,-1 10 1,1 1 2051,-19-6 0,0-1-405,26 8 1,0 0 652,-25-4 0,-1 1-563,21 1 1,-2 0 584,-2 4 0,10 3 0,-29-6 0</inkml:trace>
  <inkml:trace contextRef="#ctx0" brushRef="#br0" timeOffset="1.05926E6">19243 7502 8792,'-32'0'90,"3"0"-270,2 0-450,44-10 1,-2 8-91,41-8 560,-11 10 1,7 0 0,3 0 0</inkml:trace>
  <inkml:trace contextRef="#ctx0" brushRef="#br0" timeOffset="1.05953E6">19477 7241 7623,'14'12'60,"-11"-2"0,11-10 0</inkml:trace>
  <inkml:trace contextRef="#ctx0" brushRef="#br0" timeOffset="1.06004E6">19163 7082 10051,'-4'-4'1349,"0"4"-1438,25-3 178,-16 19-89,44-11 0,-25 29-789,29-18 789,-8 16 0,-7-10 0,2 0 0,-11-6 0,2 2 0,22 14 0,0 1 0,-24-15 0,0 1 90,22 20 0,-5 2-90,-9-2-45,-11-1 0,-7 0 45,-14-2-135,-30-5 0,-9 0-315,-9 8-180,4-17 1,-9 2-1,4-3 45,5-2 1,1 0 584,-5 1 0,-4 2 0,5-3 0,6-3 0,2-2 0,-9 5 0,0-1 0</inkml:trace>
  <inkml:trace contextRef="#ctx0" brushRef="#br0" timeOffset="1.06053E6">20863 7307 8612,'-34'-17'450,"-24"1"-360,15 4-180,-15 4 135,23 6 0,1 0-45,-3 1 0,-4 1 0,21 21 0,10-1 90,4 22-90,32-23 0,10 14 0,16-21 45,-6-3 0,-2 0-45,6 0 135,-6-17 0,-2-2 224,-9 5 181,3-31-270,-19 12-90,-8-17-270,-3 10 0,-6-1 180,-20 22-90,0-2 0,-21 32 0,10 16 0,12 12 0,7-6 0,3 1-1539,7 18 1539,-3-22 0,1 2 0,3 3 0,2-1 90,-1 21-90,0-12 0,0-1-90,0 5-270,0 10-391,0-28 211,0-7 0,0-5-179,-15-6 89,11-6-809,-29-7 1439,12-3 0,-1-22 0,5-4 0</inkml:trace>
  <inkml:trace contextRef="#ctx0" brushRef="#br0" timeOffset="1.06114E6">21198 7575 7533,'40'-11'149,"0"0"1,-1 0 0,0 1-105,-2-1 0,-1 0-160,-1 2 0,1-2 340,7-4 0,0-2-90,-11 4 0,-1-1 0,17-8 0,-4-3-45,0-6-90,-12 3 0,-3-1 90,-4-9 269,-11-4 1,-3-1-180,-3-4-90,-18 4 0,-2 2-180,6 4 0,-15 12 0,-5 2 270,-1 3-16,-22 3-254,6 34 90,10 17 90,15 11-135,12-8 0,3-1 135,3 12-225,18-8 0,6 0-567,6 4 657,3-17 0,3-2-44,11 5-1,6-8 0,2-9 45,-14-6 0,1-2 135,23-4-90,-13-4 0,-2-6 0,7-22 45,-15 3 0,-3-4 44,-18 5 1,-2-2 0,4-3 0,-2 1 90,1-21 180,-5-2 90,-5-3-1,-8 15 1,-1 0-90,0-24-90,0 14 0,-5 2-270,-15-3 0,13-7-90,-13 31-90,17 7 270,-15 6 145,11 35-235,-20 0-90,21 31 135,-4-14 0,-1 0-315,1 26 366,4-20 0,0 2-456,-3 1 1,2-1 89,3 23-180,-1-16 0,0-1-179,2 3 134,0-9 0,0-2-314,0-6-810,0 11 1888,-17-56 181,-4-15 180,0-17-46,-5 1 1,2-1-495,16-5 0,-9 3 0,1 1-90,16 6 90,0-19-180,26 30-495,4 5 1,5 3-46,30 5 630,-9 4 0,0 2 0,3 6 0,-21 0 0,1 0 0</inkml:trace>
  <inkml:trace contextRef="#ctx0" brushRef="#br0" timeOffset="1.0614E6">23083 6497 8972,'-14'-4'719,"-10"0"-539,-8 19-90,-3-12 0,8 38-1109,-2-16 1019,1 27 90,0-5-180,6 5 90,2 3-180,13-14 0,2 1-360,-2 21 90,17-12 1,3 0-181,-6 4 45,30-13 1,6-3 584,-8 1 0,5-17 0,2-3 0,9 3 0</inkml:trace>
  <inkml:trace contextRef="#ctx0" brushRef="#br0" timeOffset="1.06164E6">23592 6539 8342,'-21'-26'360,"5"-2"-90,16 14 90,22 2-270,5 31 90,23 13-1,-25-1 1,-4 4-1444,6 23 1309,-9-25 0,-4 0 45,-11 4 0,-3-1-90,13 20 45,-10-10 0,-6 0-45,-13 3-495,3-11 0,-1-2-404,-8 1-316,-11-10 1,-2-3 1214,9-2 0,-4-8 0,-3-2 0,0 1 0</inkml:trace>
  <inkml:trace contextRef="#ctx0" brushRef="#br0" timeOffset="1.06187E6">24267 7109 9961,'8'0'-809,"0"0"179,-3 0 0,0 0-629,0 0 441,1 0 818,-1-11 0,-2 8 0,-3-9 0</inkml:trace>
  <inkml:trace contextRef="#ctx0" brushRef="#br0" timeOffset="1.06202E6">24402 7295 8432,'0'12'90,"0"-3"-90,6-1 90,-5-2-90,5 0 90,-6 0-900,0 7-179,0-2 989,0 8 0,-15-2 0,-3 2 0</inkml:trace>
  <inkml:trace contextRef="#ctx0" brushRef="#br0" timeOffset="1.06766E6">20377 10321 9512,'23'-24'359,"1"0"1,17-18-315,-16 15 0,0-2-1670,18-21 1625,-19 21 0,0 0 45,1-2 0,0 0-90,0-3 0,0-2-443,0 0 1,-1-1 532,0-3 0,0 0-90,-2-1 0,-1-1 90,-1-1 0,-1 0 45,-1 0 0,-2 0 89,-2 0 1,-1 0 0,-3 2 0,-1 0-45,-2 2 0,-1 1-45,-2 3 0,-2 0-90,2-23 0,-4 9 563,0 11-563,0 10 0,-20 10-90,1 9 90,-5 23 90,-11 5-180,30 23 180,-36 0 213,27 11-259,-2-8 1,0 2-90,4-10 1,2 3-346,4 16 0,3 7 0,0-5 385,-4-10 0,3 0-565,10 10 0,5 7 1,-2-8 74,-8-14 0,4-2 495,14 1 0,8 2 0,-3-5 0,-9-6 0,1-3 0,18 7 0,1 0 0</inkml:trace>
  <inkml:trace contextRef="#ctx0" brushRef="#br0" timeOffset="1.06834E6">21375 9882 9422,'0'-26'809,"-25"2"-629,1 2 0,-26 11-180,10 2-90,15 23 180,-9-11-180,30 35 180,-23-17-90,24 22 0,-8-8-270,11 3-270,0 15 361,20-12-181,5 20 360,1-31-773,17 3 504,-25-20 179,29-6 90,-9-24 90,-4 12 44,-16-24 1,-4-5 225,-4 7-45,-2-13 0,-2-1-45,-4 3-180,2-11-180,-4 25 0,0 0 180,0 36-180,0 25-90,0 14-225,10-12 0,1-1 46,-5 1-46,20-10 0,3-2 45,-6 0 0,8-13 1,3-5 269,1-1 682,10-8-412,-1-17 90,-13-16 179,-7 5 1,-4-3 180,0-25-136,-8 19 1,-3 2-135,-1-5-360,-3-14-90,-5 26 180,0 23-180,0 20 90,0 30 0,0-5-180,14 1 90,-10-13 0,26-3 90,-12-3 90,2-2-90,9-9 0,-13-2 90,11-25 180,-9-14 270,-6-9 89,-8-11-89,-1 10-180,-3-3-90,0-13-450,0 18 90,0-5 90,0 21 0,0 34-90,0 16-90,0 23-135,0-9 0,0 0-314,0 14-496,2 6 1,-4 1 315,-10 1 809,11-7 0,-1-3 0,-20-10 0,11 7 0</inkml:trace>
  <inkml:trace contextRef="#ctx0" brushRef="#br0" timeOffset="1.06855E6">21177 9557 8702,'-20'-45'900,"4"-12"-631,9 18 1,30-15-270,-16 28-90,49-2-405,-34 15 495,30 5 72,-14 2-1151,21 3 269,-13 3 0,-7 7 1,-1 3 737,9 9 1,13 1 0,-19-5 0</inkml:trace>
  <inkml:trace contextRef="#ctx0" brushRef="#br0" timeOffset="1.06874E6">22210 8871 8882,'0'-17'360,"0"3"-720,0 54-180,0-14-135,0 19 1,0 4-46,0 1 562,11-14 0,0-1 1,-5 12-1,16 1 1</inkml:trace>
  <inkml:trace contextRef="#ctx0" brushRef="#br0" timeOffset="1.06931E6">22865 9082 10141,'3'-24'180,"-1"3"-90,-2 4 630,0 6-540,0 24-91,0 4 91,0 26-180,0-1-1130,-15 10 1130,11 7 0,-3-26 0,0 0 0,6 2 0,2 2-45,-8 17 0,0 0 45,6-13 0,-1 1-150,-4 2 0,-3 4 0,3-5-30,5-6 0,0-2 45,-2 9 1,-1-2-738,4 2 782,0-8-539,0-11-1260,0-7 1799,0-52 90,19-15 45,-18 11 0,2-2 0,14 3 0,1 0 0,-8-1 0,-1 0 1094,11-15-914,-7 15 0,1 5 224,-3 10 324,11 1-683,-3 22 0,1 42-90,-4-14 45,-3 14 0,-1 2-135,5 5-1561,-1-8 0,1 0 1651,6 5-180,11 10-198,-3-28 108,4-4 0,3-13 1,24-4 89,-15-7 135,-7-17 0,-3-5 135,5-6-90,-14-13 0,-3-4 359,-5-7-559,-9 17 1,-4-1 648,-4-14-179,-3 2-230,0 5 50,-24 4-90,18 7 0,-34 8 2804,21 6-2714,-13 9 162,14 30-252,-2 0 0,18 25 0,-7-9 0,9 4-719,18 22 449,13-16 51,-3-8 1,3-4-231,25 2-46,-16-15 0,1-2 495,9-3 0,-16-11 0,-1-3 0,13 2 0</inkml:trace>
  <inkml:trace contextRef="#ctx0" brushRef="#br0" timeOffset="1.06951E6">24065 9440 9062,'2'-49'1799,"-1"2"-1349,-1-8-540,0 19 0,-15-7 270,11 29-180,-12 26 89,6 25-178,7 14-1,-2-9 0,0-1-360,5 16-180,0-7 1,0 0-1150,0 10 1374,0-24 1,0-1-226,0 9 90,0-6 540,0-5 0,0-7 0,0-4 0</inkml:trace>
  <inkml:trace contextRef="#ctx0" brushRef="#br0" timeOffset="1.06963E6">23872 9489 8792,'-9'-17'-90,"3"1"90,6 4 0,0 1-180,23 3-270,-18 0-269,48 4 719,-11 2 0,14 2 0,0 0 0</inkml:trace>
  <inkml:trace contextRef="#ctx0" brushRef="#br0" timeOffset="1.06989E6">23168 9056 10141,'-30'-10'90,"6"1"180,6 2-180,10 0 0,3 0-180,25 0-270,31-1-90,1 4-90,-5 2 1,0 0-91,7 2-225,-9 7 1,-1 1 854,7-5 0,11 12 0,-23-15 0</inkml:trace>
  <inkml:trace contextRef="#ctx0" brushRef="#br0" timeOffset="1.07006E6">23873 8639 8522,'-34'20'-180,"14"13"-270,-4 13-2523,22 8 2164,-8-6 809,10 4 0,0 3 0,0 0 0</inkml:trace>
  <inkml:trace contextRef="#ctx0" brushRef="#br0" timeOffset="1.07049E6">25188 9158 9062,'-18'-26'989,"13"3"-719,-41 5-180,23 3-90,-18 9 0,-3 3 90,0-3-90,2 13 0,2 2-90,9-4 180,-7 47-270,26-31-360,1 45 271,11-34-707,17 11 616,-12-16 158,32-4-68,-32-4 87,35-3 3,-16-5 1,19-5 269,-6-25-1,-10-9 91,-2-13 90,-12 2 90,0 10 400,-8-1 49,-1-10-359,-3 12-209,0-12-331,-1 21 180,-11 3-90,8 31 0,-18 13 0,18 13 0,-14 17-180,9-19-855,3 3 1,1 1 315,-3 1 719,5-5 0,2-1 0,-1-6 0,1 7 0</inkml:trace>
  <inkml:trace contextRef="#ctx0" brushRef="#br0" timeOffset="1.07087E6">25017 8822 10141,'0'-15'990,"0"2"-810,-16 3-270,12 2 90,-11 2 899,15 1-899,0 20 90,0 15-90,0 13 0,0-4 0,0 0 0,0 18-143,0-18 0,0 2-37,0 2 0,0-1-270,0 23-135,0-13 1,0 0-226,0 6-225,0-14 1,0-2-135,0 2 1169,0 6 0,13-25 0,4-2 0</inkml:trace>
  <inkml:trace contextRef="#ctx0" brushRef="#br0" timeOffset="1.07113E6">25450 9049 10681,'0'-8'1349,"0"3"-1349,-17 3 0,-2 1-90,-2 14 180,-14-9-180,19 22 90,-18-23 0,-3 37 90,12-23-180,-12 35 0,22-23-360,-2 23-89,13-20-1,1 12-1079,27 0 630,-17-10 989,26-5 0,5 0 0,-7 4 0,4-10 0,0-1 0</inkml:trace>
  <inkml:trace contextRef="#ctx0" brushRef="#br0" timeOffset="1.07139E6">26290 9335 10681,'-24'-30'450,"18"1"-450,-40 3 269,14-4-448,-9 11 269,-9-2-90,23 15 0,-6 2-90,1 28 180,9-17-90,7 24 0,3 5 0,-1-7-135,8 10 0,3 3 45,1 0-175,23 11 1,-15-19-1,15-2 1</inkml:trace>
  <inkml:trace contextRef="#ctx0" brushRef="#br0" timeOffset="1.07157E6">26022 9566 10681,'28'18'0,"-7"-4"135,14-7 0,3-6 45,-2-11 44,-2-2 1,-2-3 45,-7-20 180,3-6 629,-11-21-809,-10 22-180,0-18-360,-7 26 270,0 9 0,-14 6 90,10 49-180,-23-3-495,19 18 1,4 5-120,-4-20 1,0 2 13,1 8 1,0 5 0,2-3-1068,2-1 1,0 0 1756,-3 15 0,0-1 0,4-17 0,1-2 0,1 0 0,0 1 0</inkml:trace>
  <inkml:trace contextRef="#ctx0" brushRef="#br0" timeOffset="1.07224E6">27058 9275 10861,'-11'-26'629,"1"9"-629,-5-5 0,4 14 0,-2 1 0,3 6 0,-1 1 0,0 16-90,-7 8 1,5-3-271,0 37 270,7-35-540,5 43 360,25-35 90,-18 6 1,42-16-1,-28-11 180,23 5 0,6-13 0,-11 5 90,24-23 89,-28-10 226,-8 3 0,-3-2 315,-2-17-361,2-3 91,-13 2-450,-6 13-180,0-11 180,-4 22 0,0 19 0,0 19-180,0 29-90,0-6 1,0 16-91,20-26 90,6 16 90,24-23 180,2-5-90,-10-11 180,8-31-90,-25 17 540,12-50-180,-22 34-427,2-27 247,-12 23-360,-3 2 0,-1 0-179,-1 33 89,0 8-270,0 25-90,0 0 91,21-10-900,8 14 809,13-13 630,-13-10 0,0-2 0,8-1 0,14 1 0</inkml:trace>
  <inkml:trace contextRef="#ctx0" brushRef="#br0" timeOffset="1.07257E6">28132 9348 9691,'0'-33'1709,"-18"3"-1619,13-6-269,-31 12 179,32-1 89,-27 17-178,28 25 178,-9 9-178,12 39 178,0-23-268,23 17 269,-2-37-180,19 3 0,-8-17 180,-4-20-90,-7-16 90,-8-11-90,-4-3 269,-8-3-359,3 11-89,-4-6-1,0 19 0,0 1-360,0 30-90,0 5 1,18 21 89,-14-1-180,26-7 1,-27 0-360,23-1 1079,-23-2 0,25-3 0,-10-1 0</inkml:trace>
  <inkml:trace contextRef="#ctx0" brushRef="#br0" timeOffset="1.07276E6">27728 8530 9062,'31'-35'0,"-5"3"0,27 7-574,-11 6 574,0 10 277,0 3-1356,14 31 179,-19-3 900,-12 13 0,-5 6 0,-7 15 0,-8-16 0,0 1 0</inkml:trace>
  <inkml:trace contextRef="#ctx0" brushRef="#br0" timeOffset="1.07304E6">29282 8959 10321,'-39'-10'0,"-16"2"0,11 5-45,9 11 0,2 2 45,-4-5 45,10 20 0,6 5-405,6-7-270,5 9 1,4 3-450,6-1-1,28 10 1080,-4-19 0,29-2 0,-10-2 0</inkml:trace>
  <inkml:trace contextRef="#ctx0" brushRef="#br0" timeOffset="1.07372E6">29580 9081 9691,'-49'0'630,"3"0"-540,21 15-90,-3-12 90,25 30 0,-15-7-180,16 9 90,-5 14-180,7-22-90,23 7 180,1-9-90,4-9-89,10-2-1,-15-10 270,15-24 0,-5-5 180,-11-26-90,-9 9 449,-7-13-539,-6 24-270,0-14 270,0 23 90,0 25 0,17 30-180,-13 11 90,12-11 0,3-2 0,6 1-449,20 17 179,-6-25-348,-3 3 438,-10-17-94,-4-4 4,-1-6 180,2 0 180,-5-15-90,2-11 180,-11-8 90,-1-20 89,-7 21-179,0-11-180,-1 9-90,0 10 90,0-4 90,0 35 258,0 6-348,0 26-85,19 1-365,0-4 270,19-8 0,-10-13 180,-2-7 0,-9-7 90,-1 0-90,-2-21 360,-1 15 0,-4-35 0,0 24 359,-3-18 91,-3 0-990,-2 11 0,-1-9 270,2 22-360,6 23 0,0-7-899,14 54 449,-7-36-45,1 9 1,0 2 764,3-3 0,6 6 0,-9-14 0</inkml:trace>
  <inkml:trace contextRef="#ctx0" brushRef="#br0" timeOffset="1.07391E6">29340 8461 9512,'-2'-47'179,"1"2"-179,19 15 0,6 1-89,8-12-1779,13 13 0,6 3 1418,7 6 0,-17 9 1,-1 3-294,17 5 743,-3 20 0,-6 3 0,-5 18 0</inkml:trace>
  <inkml:trace contextRef="#ctx0" brushRef="#br0" timeOffset="1.07459E6">20710 11989 9422,'-5'6'1799,"24"-28"-1754,0-7 0,2-4-1,1 1 1,1-3-959,1-3 1,2-4-1,-4 3 914,-3 4 0,-2-1-30,3-3 0,0-4 0,-2 3 30,-3 3 0,-3 1 0,2-10 0,-1-1 45,-3 4 0,-3 3-45,-4-21 45,2 17 0,-1 2 686,-4 0-821,-17-7 443,13 31-353,-31 22 90,17 13-90,-1 11 0,2 4 0,0 18-36,3 2 0,2 2-234,7-17 0,2 1-240,-2 6 0,0 5 1,2-4-31,-1-3 1,2-1-1,0 15 0,4-3 540,7-16 0,0-3 0,-4 31 0,12-4 0</inkml:trace>
  <inkml:trace contextRef="#ctx0" brushRef="#br0" timeOffset="1.07491E6">21138 12001 9332,'12'0'809,"2"0"-719,-1 0 90,14 0-90,-2 0-180,9 0 180,-6 0-90,-1-12 0,1 10 0,1-25 0,1 15-90,-1-15-90,6-10 0,-12 7 180,4-29 0,-19 22 90,-2-25 0,-6 28 0,-19-9-270,-2 14 180,-2 12 0,-11 3 90,11 12-180,-14 20 90,16 15 90,-4 9-135,23-6 0,2 0-584,-10 9-91,18-4 0,2 0-179,-5 3 899,12-8 0,7-3 0,12-2 0,-6-12 0,0 0 0</inkml:trace>
  <inkml:trace contextRef="#ctx0" brushRef="#br0" timeOffset="1.07527E6">21858 11708 9512,'0'11'1079,"-13"10"-989,10 16-180,-11 16 90,14-19 0,0 20 90,0-26 0,0 4-540,0-12 270,14-27 180,3-15 0,-1-7 0,0-3 0,11-25 0,-13 25 0,0-1 45,2 1 0,-1 2-45,8-15 90,-4 14 0,0 3-180,2 2 180,10 5-90,-14 15 90,8 26-180,-13-1 180,5 20-180,-5 14-360,-1-9-135,-3-7 1,0 1-316,5 4-1078,11 16 1978,-5-39 0,8 0 0,-5-19 0</inkml:trace>
  <inkml:trace contextRef="#ctx0" brushRef="#br0" timeOffset="1.07564E6">22427 11224 10321,'0'-28'-180,"0"3"720,-13 5-450,10 30 0,-10 15-90,30 21 0,-12 9 0,11-20 0,-1 2-207,-11 20 207,9-9 0,-1 0-501,-9 5 501,8-19 0,0-3 0,-8 5 180,15-7-90,-17-8-539,9-5 645,-7-8-376,4-4 691,-2-29-511,4-14 0,-1-13 0,5-9 90,-5 26 0,2 1-90,5-19 0,-2 11 0,1 2-90,2 1 540,6-10-450,-10 35 90,1 1 0,-4 13-90,-4 20 0,4 12 0,-6 11-315,-1-8 0,0-1-405,-2 12-270,2-6 1,-4 0-1361,-17 6 2350,14 11 0,-14-26 0,19-1 0</inkml:trace>
  <inkml:trace contextRef="#ctx0" brushRef="#br0" timeOffset="1.07584E6">21180 11034 8072,'0'-10'0,"27"2"-180,-3 0 1,26 4-181,-8 1-966,2 2 1326,3 1 0,0 0 0,0 0 0</inkml:trace>
  <inkml:trace contextRef="#ctx0" brushRef="#br0" timeOffset="1.07599E6">21640 12513 10141,'0'19'-338,"0"-8"1,0-1 0,0-9 0</inkml:trace>
  <inkml:trace contextRef="#ctx0" brushRef="#br0" timeOffset="1.07634E6">24185 11414 10861,'-26'-44'270,"3"16"-46,-12 8 1,-4 4-225,-12 5-45,5 5 0,-1 2-670,-4 2 715,-11 2 233,31 20-233,14 4-90,7 28 90,34-11 0,-6-9 0,4-1-86,30 8 86,-13-7 0,-2-1-595,11 4 640,-19-15 0,-2 0 944,5 8-629,-2-10-25,-16 3-335,-1-14-630,-33 0 0,-13-5-1169,-29 0 450,6-2 1349,21 1 0,3-2 0,7 1 0,-2 0 0</inkml:trace>
  <inkml:trace contextRef="#ctx0" brushRef="#br0" timeOffset="1.07674E6">24697 11554 10141,'12'-8'450,"-4"-1"-270,-4 0-180,-3-1 0,-1-1 0,0 0 0,-21-2 0,-1 5 0,-22 2-90,6 20 90,16 10-180,5 20 90,17-5-90,0-2 90,0-11-270,27-5 360,6 1 90,29-12-90,-15-1 180,10-30-180,-26 16-276,5-41 546,-17 25 270,-9-23-270,4 10 719,-9-16-629,3 14 0,-5-17-540,-3 30 180,-15-4 0,11 15 726,-10 21-996,3 39-90,9 1-656,-7 3 0,1 2 296,6 8-539,0-19 0,-1 5 0,1-5 1259,2-9 0,0-1 0,0 19 0,0-3 0,0 0 0</inkml:trace>
  <inkml:trace contextRef="#ctx0" brushRef="#br0" timeOffset="1.07704E6">25173 11804 8612,'15'-28'630,"11"-19"-630,-3 7 180,0-1 0,2-1-1138,8-13 1048,-2 4 0,-1-3-1214,-12 21 1,-2 0 1168,7-10 0,-1-2 225,-5-1 0,-2 1 90,-4 12 0,-1-1-15,5-22 1,-4 1 103,-2-2-526,-5 21 1,-1 2 166,-2-2-180,0 6 398,-1 9-308,0 6 1686,0 8-1686,0 21 1721,0 16-1632,0 14-89,-12 10-135,11-15 1,-1 1-995,-10 25 814,11-21 1,2 3-676,-1 3 1,0-3 404,-1-10 0,2 1 585,8 23 0,4-1 0,-2-25 0,4-2 0,9 10 0,-1-1 0</inkml:trace>
  <inkml:trace contextRef="#ctx0" brushRef="#br0" timeOffset="1.07716E6">26115 11663 11670,'13'0'-899,"-1"0"899,-5-8 0,-2 6 0,-4-6 0</inkml:trace>
  <inkml:trace contextRef="#ctx0" brushRef="#br0" timeOffset="1.08097E6">2752 11722 8792,'0'6'1799,"20"-2"-1349,3-2-180,25-2-181,-8-22-1376,3 16 1197,-4-40 180,1 23-90,4-23 90,0 2-180,3-3 135,-24 22 0,1-2-45,8-12 0,-1-1-45,-8 11 0,-1-2 90,12-20 0,-3-1 45,-2-6-90,-14 21 0,-1 0 0,-2-12 90,-5 3 90,-4 0-96,-1-12-174,-2 18 0,-20-13 90,15 32 0,-37 2 0,19 14 0,-13 25 0,-8 20 0,17 14-128,4-7 1,0 2 172,11-14 0,2 1-45,0 8 0,1 5 0,2-4 0,3 0 0,1 0 0,-1 15 0,4 2-45,8 0 0,2-1 45,-9-15 0,2 0-150,7 2 0,4 2 0,1-5 15,0-8 1,2-1-46,8 15 0,4-3 412,19-4-412,-12-17 0,0-4 1,1-9 223,-1-16 1,-1-3-134,-5 0 89,-6-23 0,-1-6 179,0 7 91,-7-11 0,-2-3 180,-2 2-360,0-8-90,-7 14-90,-2 18 180,-1-9-180,-1 37 1046,-1 3-1316,0 17-270,0 5-899,16 9 270,-12-9 1259,27 10 0,-28-18 0,11-2 0</inkml:trace>
  <inkml:trace contextRef="#ctx0" brushRef="#br0" timeOffset="1.08113E6">3753 11291 9691,'-15'-15'-539,"2"3"269,3 4 270,8 3 0,-8 19 0,10 4 0</inkml:trace>
  <inkml:trace contextRef="#ctx0" brushRef="#br0" timeOffset="1.08191E6">4243 11298 8072,'0'48'540,"0"-6"-450,0 4-90,0-5 90,0 4 0,7-10 0,0 1-2380,-3 19 2335,2-20 0,2 0-361,9 26 316,-2-17 180,4 14-90,2-32 114,-18 1-473,11-19-1,-9-3 0,1-31 1155,0 5-930,-2-11 0,0-3 45,3-12 45,1 1 0,1-1 91,3-11-91,-3 20 0,0 0 45,5-7-1,1 3 91,1 7-180,-1 7 160,1 7-70,-1 11 449,5 5-359,-5 5 90,10 16-180,-11 14 0,4 10-90,-9 10-262,-1-8 262,-3 3 0,-1 18 0,-3-16 44,-1-12 1,0-2 135,0-3 456,0 2-1806,0-20 990,0-59 180,16 20-45,-7-20 0,1-3 66,9 2-21,7 1 0,1 1 90,-8 4-45,10 11 0,0 4 135,-7 11 270,12 7-360,-15 24-90,4-11 0,-6 41 0,-1-20 0,-1 26 0,-4-18 0,0 0 90,6 20-90,-3-8 0,1-1 0,2 5-135,-1-12 0,0-3 45,3-1 18,18 1-108,-14-24 180,6-5-90,3-31 90,-9 3 45,-3-10 0,-2-3 135,3-13 269,-5 6 1,-2-2-553,-1-9 417,-5 19 1,-1 2 45,-1-9-90,-1 6-270,-2 6 0,0 2 90,-1 14-90,0 2 0,0 12 553,1 15-553,0-12 0,0 36 0,1-18-539,4 43 179,1-21-405,-1-5 1,1 1-316,4 5 1080,-2-11 0,1-1 0,3-1 0,6 3 0</inkml:trace>
  <inkml:trace contextRef="#ctx0" brushRef="#br0" timeOffset="1.08206E6">5410 11167 9152,'-13'-17'-810,"-5"4"181,15 1 629,-5 6 0,8 2 0,0 3 0</inkml:trace>
  <inkml:trace contextRef="#ctx0" brushRef="#br0" timeOffset="1.08231E6">5835 11027 9332,'0'56'270,"0"-8"-181,8-9 1,1 0-539,-5 16 449,11-3 0,1 1-270,-10-20 1,-1 0-451,6 24 0,0-1 1,-1 9 719,-4-13 0,-1-2 0,-4 2 0,4 12 0</inkml:trace>
  <inkml:trace contextRef="#ctx0" brushRef="#br0" timeOffset="1.08246E6">5695 11540 9332,'0'-27'90,"17"-1"-270,-13 5-180,36-2-90,-18 7-360,10 4 1,3 2 809,16-2 0,-16 6 0,0 1 0,17 3 0</inkml:trace>
  <inkml:trace contextRef="#ctx0" brushRef="#br0" timeOffset="1.08324E6">7503 11364 5914,'-29'-15'-32,"1"0"0,0 4 0</inkml:trace>
  <inkml:trace contextRef="#ctx0" brushRef="#br0" timeOffset="1.08524E6">7537 11143 9691,'-19'-6'720,"15"-1"-450,-34 2-90,33-1-90,-38 3 0,25 1-90,-21 2-90,-8 18 90,19-13 0,-13 30 0,32-9 0,1 20 90,8-7-180,19 12 90,8-21 0,2-4 0,2-3 90,13-1 90,15 6-180,-31-22-90,-6-20 180,-11-7-360,-11-22-630,-19 0 361,14 9-1530,-31-1 374,17 23 1695,-2-8 0,-4 18 0,12-5 0</inkml:trace>
  <inkml:trace contextRef="#ctx0" brushRef="#br0" timeOffset="1.08558E6">7805 11548 8972,'7'-27'450,"4"-36"-270,0 34-136,-1-12 1,0-3 45,4-4 90,-1-2 0,-1-1 90,-3-1 224,-2 3 1,-1 2-135,-4 6-180,-1-20-360,-1 31 180,0-4 90,0 21-90,0 20 0,0 19 0,0 12 0,0-5 0,0 2-360,0 14 0,0-1 1,0 0-1950,0 14 1904,5-21 1,1 1-451,-5 0 1,0 0 21,10 22 833,-10-12 0,-2-1 0,1 4 0,0-20 0,0 0 0</inkml:trace>
  <inkml:trace contextRef="#ctx0" brushRef="#br0" timeOffset="1.0857E6">7747 11744 8522,'0'-28'0,"0"0"-90,0 5 0,21-3-899,7-17 89,14 10 744,0-13 0,-6 14 0,1 0 0</inkml:trace>
  <inkml:trace contextRef="#ctx0" brushRef="#br0" timeOffset="1.08624E6">8323 11216 7353,'-10'-14'1079,"7"-4"-899,-7 12-90,10-4 0,0 1 90,0 0 180,0-1-90,16-10-181,-13 4 361,24-18-360,-24 13 270,18-19-90,-18 16 90,7-8-1,-10 10-269,0 2 0,0 1-180,0 2 90,0 4-90,0 2 90,0 4 0,0 25 0,0 24 0,-10 7-90,9-11 0,-1 0-269,-8 5-271,7-5 0,6-1-89,15 5-226,-17-5 1,2 0-46,31 4 785,-30 11 1,13-17 0,-17-3 0</inkml:trace>
  <inkml:trace contextRef="#ctx0" brushRef="#br0" timeOffset="1.08639E6">8220 11572 8972,'-5'-29'270,"2"-6"-270,27 8-270,-18-6-90,44 5-1138,-27-2 689,26-3-91,-7 1 900,4 2 0,3 0 0,0 2 0</inkml:trace>
  <inkml:trace contextRef="#ctx0" brushRef="#br0" timeOffset="1.08729E6">8930 10988 9871,'0'-14'450,"-21"0"-180,1-4-270,-5 5-90,-7-4 90,9 12-180,-20 0 180,12 27-90,7 2 90,16 25 0,34-13 0,6 13 0,14-21 0,-1 9 0,-2-5 0,-10-9 90,10 10-90,-28-17-360,7 4 1,-20-12 89,-15-1 90,-10-5 180,-2-15 0,8 0 0,17-11 0,25 2 0,11 11 45,-4-2 0,3 1-135,21 2 90,-18-3 0,-2-1 90,6 0-90,-7 2 0,-1-1 0,1-3 90,8-7 0,-13-2-90,-12 4 269,1-17-89,-15 15 90,-2-17-90,-20 18-270,-1-16 0,-18 22 180,6-3-180,4 17 180,12 18-180,5 10 180,10 8-180,0 5-90,17-10-359,10 14 179,-4-12 0,10-6 0,2-4 0,-6-5 90,11-1 1,3-4 179,0-9-725,11 6 815,-18-8 90,-3-23 90,-4 18-90,-13-25 0,-3-4 270,6 7 44,-8-13 1,-4-2-135,-2-3 135,-4 7 0,0 0 44,-1-8-676,-21-9 587,15 20-360,-15 4-90,4 4-90,13 1 1108,-12 11-1018,16 2 90,0 28 0,0 14 834,0 11-834,-1-6 0,2 0 0,16 13-225,-9-6 0,-1 1-225,13 7-180,-7-9 1,-2-1-363,2 3 272,3 8-449,1-11 1169,-15-14 0,6 1 0,-8-13 0</inkml:trace>
  <inkml:trace contextRef="#ctx0" brushRef="#br0" timeOffset="1.08741E6">9630 10978 8432,'0'-16'180,"0"0"-180,0 3-90,0 1-180,24 2-269,-17 0-181,45 3 720,-9-2 0,13 5 0,4-1 0</inkml:trace>
  <inkml:trace contextRef="#ctx0" brushRef="#br0" timeOffset="1.08808E6">10173 10830 9871,'21'12'720,"12"2"-630,-17 18 90,4-6 0,2 34-270,-19-23-142,7 22 232,-10-23-1305,-19-1 1,-5 1-405,0 11 1062,-7-10 1,-1-2 0,-4 4-1,-3 0 1</inkml:trace>
  <inkml:trace contextRef="#ctx0" brushRef="#br0" timeOffset="1.09023E6">10902 10415 9781,'13'34'630,"-3"-4"-630,-3 3 0,-6-1 90,6 4-180,-7 4 180,0 3-683,0 1 593,0 0 90,3-1-90,-2-2 0,6 14 0,-4-17 90,5 16 0,-3-30 794,-1 5-1244,-2-18 174,-2-19 6,-14-16 0,10-32-90,-11 6-924,15-9 1104,0 9 0,0-3 90,0-4-45,8 18 0,1 0 45,-5-20-45,12 15 0,4 2 267,7 2-222,19-7 0,-8 33 0,-3 3 90,-14 10 0,-3 1 0,-2 21-90,-3 6 1317,-6 13-1317,-2 11 0,-5-16-1079,-19 22-1,14-24 91,-14 6 989,1-9 0,14-10 0,-14 3 0</inkml:trace>
  <inkml:trace contextRef="#ctx0" brushRef="#br0" timeOffset="1.09061E6">11510 10489 10411,'0'-7'900,"-17"4"-811,-4 0-89,-17 3 0,18 17 0,-14-13 0,30 27 0,-24-27 0,25 28-179,-9-17-361,12 25 360,0-15-450,17 15 361,-12-19-1,33 4 270,-8-14-90,12-5 90,13-3 0,-21-23-3302,20-7 3572,-26-11 179,6-1-40,-16 9 220,-4-1-179,-3 3-90,-5 1-180,0 4-270,-3 3 90,-1 3 0,0 8 3281,1 2-3461,0 25-118,1-13-781,6 41 360,-1-29-991,14 35 721,-6-26 989,10 6 0,-2-14 0,2-1 0</inkml:trace>
  <inkml:trace contextRef="#ctx0" brushRef="#br0" timeOffset="1.09091E6">12348 10311 9512,'-19'-17'629,"14"1"-539,-53 2 0,31 6-90,-29 2 0,27 20-90,14 4 180,8 18-90,7-6 0,0 4-90,17 3 180,4-9-90,16 19 90,-17-22-90,8 12 270,-25-17-90,19 0-90,-20-6-90,6-5-90,-8 2 90,-22-6-1349,-2 0-271,-23-4-268,9 0 1888,14-17 0,9 11 0,15-11 0</inkml:trace>
  <inkml:trace contextRef="#ctx0" brushRef="#br0" timeOffset="1.09156E6">12410 10290 8882,'-12'-4'1259,"-1"0"-1259,-14 3 450,-6-1-360,4 2 90,-18 14-270,17 3 180,-26 17-90,22-6-90,3-3 0,2 0 90,1 0-180,-8 25 90,28-29-360,3 9 270,5-15-179,40 3 359,-6-13 45,0-10 0,1-5-45,16-12 0,-15-2 90,-4-27-1,-14 32 811,-4-46-720,-5 38-270,-6-17 0,-3 29 90,0-2 0,0 55 0,0-18 0,0 19 0,0 2 0,0 0 0,8-5 0,1 0 0,-4 8 0,22 12 0,-15-2 0,1-14 0,4 19 180,-10-30 270,2 8-360,-4-21-180,-5 0 90,0-10-630,-19-3-1079,-3-1 630,-22-2-1,9 0 1080,-2-17 0,12 13 0,0-12 0</inkml:trace>
  <inkml:trace contextRef="#ctx0" brushRef="#br0" timeOffset="1.09194E6">12640 10466 8522,'22'-14'540,"13"10"-270,-12-25 0,18 12-91,-1-16 181,-9 7-360,-12 2 450,-3-4-180,-14 8-180,7-15 90,-9 15-270,0-6 90,-20 13 0,15 0 0,-33 10 0,14 1 0,-11 21-90,-7 10 180,15 28-360,5-9-540,13-5 1,8-1-1,22 1-225,-6-3 1,4-3 1034,29-7 0,7 4 0,-8-16 0</inkml:trace>
  <inkml:trace contextRef="#ctx0" brushRef="#br0" timeOffset="1.09231E6">13273 10040 8342,'-6'-4'360,"-3"1"-360,7 2 0,-2-1 90,1 2-180,0-1 90,-6 18 0,3-13 90,-6 43-180,6-27 90,-2 38 0,5-26 0,1 9 0,26 0 0,-18-10 0,34 19 0,-18-24 180,12 14 180,-13-20-180,-8 0-180,-6-9 90,-5-4-360,6-2-990,-29-3-269,-2 0 1529,-20-16 0,21 10 0,4-9 0</inkml:trace>
  <inkml:trace contextRef="#ctx0" brushRef="#br0" timeOffset="1.09248E6">13560 10146 8882,'22'20'1259,"-4"0"-1259,-11 23-90,-4-12 180,-2 3-180,0-9 90,1 1-180,0 1-359,1-2-271,3 2-899,3 4 1709,1-8 0,3 3 0,-3-12 0</inkml:trace>
  <inkml:trace contextRef="#ctx0" brushRef="#br0" timeOffset="1.09263E6">13597 9882 8522,'-11'-13'-1079,"-3"2"449,12 5 630,-5 2 0,7 4 0,0-1 0</inkml:trace>
  <inkml:trace contextRef="#ctx0" brushRef="#br0" timeOffset="1.09287E6">13887 10048 8252,'9'6'540,"1"0"-270,1 3 0,0 1 179,3 11-179,-5-3-270,-1 24 0,-7-12 0,-8 6 0,-2 1 0,5 4-495,-13-4 1,0 0-136,13-6-539,-13 12 449,17-23 720,0 2 0,0-12 0,0-3 0</inkml:trace>
  <inkml:trace contextRef="#ctx0" brushRef="#br0" timeOffset="1.09317E6">14135 10421 8162,'9'0'810,"0"0"-630,-1 0-90,3 0-90,-1 0 0,4 0-90,0 0 270,1 0-180,3 0-90,10-13 90,-5 9 0,14-25 0,-18 5 0,7-20 0,-16 8 0,-1 0 270,-7 11 89,-2 2 1,0 1 90,-21-4-180,-4 11-90,-22-2-180,2 13 90,19 19-90,-9-11 0,31 34 90,-12-5-360,16 10-1080,21 19 451,-16-25-271,29-5 1,7-3 839,-4 2 0,3-11 0,3-3 1,10 5-1</inkml:trace>
  <inkml:trace contextRef="#ctx0" brushRef="#br0" timeOffset="1.09327E6">15030 10483 12210,'6'0'-450,"-1"0"-3777,-1 0 4227,-2-9 0,-1 6 0,-1-6 0</inkml:trace>
  <inkml:trace contextRef="#ctx0" brushRef="#br1" timeOffset="1.10202E6">1627 13630 24629,'0'-19'-5397,"0"2"3629,0 1 1063,0-8 157,-21 9 664,1-10-663,-24 17 1545,2-1-1482,4 9 2080,-10 21 671,20 5-659,-3 12-352,14 11-1140,9-18 449,3 23-1631,5-24 115,20 2 1,2-2-986,-11 1 801,28-4 1,-1 0-60,-29-6-887,44 13 2033,-35-18-394,4 5 460,-9-4 240,-13-4-998,0 8-66,0-8-419,-20 3 2679,15-4-2220,-31-1 1312,33-2 1,-27-1-1,12-2 1</inkml:trace>
  <inkml:trace contextRef="#ctx0" brushRef="#br1" timeOffset="1.10244E6">1760 13886 22830,'16'0'1349,"-3"0"-899,1 15-3420,-6-11 2523,4 27-1990,-6-7 1048,0 9 441,-1 18-828,-4-17 106,1 25 0,-2-23 1693,0 9-946,0-4 1559,0-15-409,0 12-521,0-23-696,0 1 885,-12-13 2100,10-15-2543,-10-14 147,7-8 1,2-5 278,1-19 117,-1 3 1,-1-1-121,4-6 428,10 6 1,0 0 328,-5-9-853,11 25 1,6-4 0,-4 5 1821,3-18-755,9 10 0,2 5 634,-5 15 155,15-3 628,-23 22 235,5 3-627,-10 29-2770,-6-4-709,-1 39 475,-7-19-136,0 14-266,-21-11 373,16 0-1257,-36 0 344,11 14 2375,-9-16 143,13-10 0,1-2 1,-3 0-1,-9 4 0</inkml:trace>
  <inkml:trace contextRef="#ctx0" brushRef="#br1" timeOffset="1.10276E6">2737 13784 24808,'0'-6'-9803,"0"14"9270,0 12 1,0 8 0,0 3 0</inkml:trace>
  <inkml:trace contextRef="#ctx0" brushRef="#br1" timeOffset="1.10287E6">2770 14171 23909,'0'0'0</inkml:trace>
  <inkml:trace contextRef="#ctx0" brushRef="#br1" timeOffset="1.10327E6">3568 13887 24179,'0'-47'-6476,"0"7"4348,0 1 1064,0 7 425,17-19 1154,-12 13-408,11 6 0,0 0 418,-12-1-1717,22-8 2388,-23 18-977,7 5 817,-10 4-1036,0 3-638,0 27 169,0 10-455,0 19 811,0-11 1,0 1-1084,0 12 456,0-4 1,0 0-1016,0 6 779,7-10 1,4-2 834,10 1 1,1 5 0,-5-20 0</inkml:trace>
  <inkml:trace contextRef="#ctx0" brushRef="#br1" timeOffset="1.10356E6">4117 13563 23729,'-18'-5'-1873,"-2"0"1441,-17 22 2483,2 11-1650,15 9-1217,-3 5 284,20 10-871,-5-12 289,8 13 98,26-7-723,11-14 806,-5-10 0,3-2-245,20-3 1277,-21-9 1,-1-1 139,3-4 1110,6-22 403,-21 14 272,-9-41-977,3 24-114,-13-28-1530,5 9-114,-7-6-99,-12 14 1,-2-1-1528,8-18 337,-17 12 1,-4 2-1272,-4-1 1724,1-5 1356,-18 26 0,43 8 0,-17 5 0</inkml:trace>
  <inkml:trace contextRef="#ctx0" brushRef="#br1" timeOffset="1.10389E6">4755 13494 24269,'-16'-10'-4863,"-3"1"4261,0 29 1811,3 13-1514,16 26-1153,26-7 663,-11-17 0,3-1-352,30 5 433,-24-14 1,0-1 811,28 15-261,-10-14-27,-9-11 0,0-2 507,5-4 1235,19-25 1329,-29 11-319,4-46-1555,-19 24-224,-6-30-876,-4 7-442,-12 12 1,-2-1-1182,5-23 10,-24 12 1,-6 1-1987,6-3 3337,-11 14 0,-3 5 0,1 6 1,-12-3-1</inkml:trace>
  <inkml:trace contextRef="#ctx0" brushRef="#br1" timeOffset="1.10403E6">5493 13781 22830,'7'0'-480,"-3"0"0,-3 0 0</inkml:trace>
  <inkml:trace contextRef="#ctx0" brushRef="#br1" timeOffset="1.10581E6">1507 15319 23999,'0'-5'-5216,"0"1"3357,-14 2 3849,11 14-2324,-10 7 1062,13 8-1715,0 20 404,0-12-216,0-2 1,0 2 708,0 11 135,0-9 0,0 0-1347,0 6 674,0 9-466,0-10 1094,0-15 0,0 9 90,0-22-1170,0-2 810,0-43-89,-14-9-454,11-23 762,-4 21 1,1 1-340,6-15 412,8-4 1,1-1 265,-5 0-150,13 8 1,1 3 601,-14 11-603,28-8 1650,-14 27-81,-1 3 266,17 12-121,-23 4-141,20 22-1669,-20-16 176,2 37-1027,-6-37-29,-3 38-779,-1-27-344,-3 32-415,0-21-1060,-17 19 2669,12-21 869,-13 7 1,-1-13-1,-5 0 1</inkml:trace>
  <inkml:trace contextRef="#ctx0" brushRef="#br1" timeOffset="1.10614E6">2005 15569 23009,'12'0'540,"1"0"-90,5-17-378,-1 13 783,12-40-1596,-10 25 605,6-24-444,-7 14 40,-3 0-25,0-2 153,2-11-216,-5 12-456,2-19 668,-9 26-853,1-7 635,-5 18-202,1 20-763,-2 14 775,-13 26 433,10-5-814,-11 3 578,14-13-571,0 2 179,0-1-977,0 13 2137,0-11 1,0 9 0,0-15-1</inkml:trace>
  <inkml:trace contextRef="#ctx0" brushRef="#br1" timeOffset="1.10628E6">2138 15762 25258,'45'1'-2653,"-5"-11"2619,5 7 36,-6-7 1,3 10 0,1 0 0</inkml:trace>
  <inkml:trace contextRef="#ctx0" brushRef="#br1" timeOffset="1.10661E6">3133 15471 26338,'-7'0'-1708,"-3"5"2124,4-3 1,0 2 0,4-4-1</inkml:trace>
  <inkml:trace contextRef="#ctx0" brushRef="#br1" timeOffset="1.10675E6">3265 15768 24898,'0'3'-3193,"0"-1"1</inkml:trace>
  <inkml:trace contextRef="#ctx0" brushRef="#br1" timeOffset="1.10841E6">4132 15431 24269,'17'-15'1391,"9"-6"-886,-10-22-2207,5 7 1349,-1-4-166,-6 9 357,-2 1-49,0-2-392,-2 2-178,1-11-338,-3 13 888,1-11-497,-6 22 233,0 1 22,-3 31-371,1 8-210,-1 16 47,17 1-837,-13-5 69,13 2-525,2 3-73,-15 0 539,29-1 1727,-29-2 1,25-1-1,-9-1 1</inkml:trace>
  <inkml:trace contextRef="#ctx0" brushRef="#br1" timeOffset="1.10861E6">4983 15263 24359,'12'-1'864,"1"1"-869,-1 0-143,1 0-480,14 0-150,-5 0-1423,25 0 2193,-16 0 0,11 0 0,-12 0 0</inkml:trace>
  <inkml:trace contextRef="#ctx0" brushRef="#br1" timeOffset="1.10908E6">5292 14965 22200,'-9'-3'-2572,"18"1"4625,-5 15-6226,24-9 4841,-25 19-913,10-15-175,-13 8-377,0-6-709,0-2 575,0-1-1103,16 1 3245,-13 2-3307,13 2 2760,-16 3-1145,13 0 377,-10 2-159,9 0 307,-4 0-489,-5 9-262,5-5 627,-8 24-414,0-19-46,-18 14 564,13-16-386,-29 0 775,12 7 0,1-8 0,4 5 0</inkml:trace>
  <inkml:trace contextRef="#ctx0" brushRef="#br1" timeOffset="1.10969E6">6188 14834 24808,'-13'11'1233,"-5"-8"-473,9 8-1617,-7-5 2004,5-4-1001,1 4 218,2-6-578,-1 4 837,-1-3-614,0 5-167,-3-6-165,-5 3-234,3-3-254,-9-13-772,11 10 1100,-2-24-2313,8 24 1803,4-25-1337,0 14 314,3-20 61,17 13 1560,-13-4 190,32 10 1685,-19 8 1609,17 18-2718,-11 16-41,-10 9-418,-5 24 3,-8-20-538,2-2 0,-4 0 576,-19 7-803,12 1 0,-4-2-842,-31 0 1825,22-6 0,1-2 988,-12-9 1111,0 4-642,14-15-298,0-4 225,4-3-246,7-3-269,-5-4-380,11-14-1914,13 8 1808,-7-25-1372,30 26 1319,-11-21-750,19 22 6,1-7 563,2 22-1218,-11-9 2149,10 25-3740,-17-25 2301,9 22-2476,-10-23 2552,0 19 1,2-19 0,-1 9-1</inkml:trace>
  <inkml:trace contextRef="#ctx0" brushRef="#br1" timeOffset="1.10984E6">6938 15299 24898,'11'0'-629,"-2"0"-1080,-3 0 449,-1 0 1260,-2 0 0,0 0 0,0 0 0</inkml:trace>
  <inkml:trace contextRef="#ctx0" brushRef="#br1" timeOffset="1.11099E6">6588 14951 22290,'10'-13'-702,"-3"0"214,1-1 504,-2 0-168,-1 2 218,0 0 18,-2 1-56,0 2-517,-2 2-115,0-2 391,0 2-702,-1 1 553,0 2-466,0 2 80,0 15 148,-19-11 1759,14 26-1058,-27-1 1220,19 11-775,-2 7-283,4 14 77,11-13-361,-2-7 0,4-1-175,22 5-1034,-9-11 1,0-1 441,15-1-730,21 4 1287,-31-19-117,25-6 1208,-14-3 452,17-5 249,-12-22 1050,21-10-73,-25-13-1467,5-7-547,-15 7-175,-7-3-1327,-5-4-252,-6-1-610,-2 1-880,-2 0-1073,-23-11 827,-12 17 2864,1 15 1,-4 4 0,7 14 0,-1 3 0,-4-3 0,1 1 0</inkml:trace>
  <inkml:trace contextRef="#ctx0" brushRef="#br1" timeOffset="1.11231E6">1237 16676 23729,'0'55'-5486,"0"-8"3358,0 2 1333,0-7 246,0 4 214,0 1 284,-8-12 0,0 1 417,4 16-1054,-3-7 0,-1-1 965,-3 5-149,10-10 1,0-1 33,-10 3 239,5 6-125,4-14-355,-5-12 246,7 4-388,0-17-2575,0 1 2180,0-26-266,0-25 31,0-5 805,0 4 0,0-2 0,0-9 0,0 17 0,0 0 1</inkml:trace>
  <inkml:trace contextRef="#ctx0" brushRef="#br1" timeOffset="1.11276E6">1302 16644 21930,'23'-10'3043,"13"1"-2503,-10-5-94,9 5-227,12-5 19,-20 9-380,6 0 170,-5 4 466,-10 1-1008,7 17-1131,-16-13 248,1 26-1306,-9-6 422,-1 7 248,-21 20 889,-6-17 467,1 12-351,-22-14 1564,29-1-1080,-20-3 1120,13-5 1,3-1 0,0-3 0</inkml:trace>
  <inkml:trace contextRef="#ctx0" brushRef="#br1" timeOffset="1.11313E6">1853 16689 22020,'0'-7'-6026,"0"0"4078,0-1 883,15 2 4139,3 0-774,14 3-1203,-2 1-382,-13 17-1783,7 6 1421,-22 9-339,9 4-415,-11-4-1739,0 5 81,0 2 309,-17 21 561,-5-14 1603,3-8 0,0 0 303,-2 1 471,-8 6 453,26-14-1533,-9-11 131,12 6-869,0-14 732,28 4 0,-6-10 1,25 0-1</inkml:trace>
  <inkml:trace contextRef="#ctx0" brushRef="#br1" timeOffset="1.11352E6">2980 16864 24179,'-9'0'-510,"3"0"0,4 0 1</inkml:trace>
  <inkml:trace contextRef="#ctx0" brushRef="#br1" timeOffset="1.11366E6">3038 17155 23729,'-14'0'0,"2"0"0</inkml:trace>
  <inkml:trace contextRef="#ctx0" brushRef="#br1" timeOffset="1.11504E6">3952 16509 23189,'0'-8'-5306,"0"0"3538,0-1 973,0-1 336,0-2 483,18-6 1449,-13 2-1352,32-6 454,-12 9 1758,-1-1-265,16 8-73,-27 2 397,16 2-669,-11 2-1591,-8 23-1384,-1 9-1274,-9 13 1504,-8-11 0,-5 1-271,-15 12 798,16-15 1,-2 0-889,-34 13 1252,42-4-1178,-39-2 3684,26 6-1147,-6-14-670,11 9-935,14-23-989,0 1-3,0-9-943,0-3 496,23-2 606,7-3 1407,13-1 0,-1 0 0,-10 0 1</inkml:trace>
  <inkml:trace contextRef="#ctx0" brushRef="#br1" timeOffset="1.11539E6">4500 16881 25168,'20'-46'-3076,"-15"7"539,28 0 3568,-29 8-2325,22-12 1583,-14 10-526,9-20 233,-10 26-785,-5-8 619,-2 14 360,-3 2-1403,3 3 1437,-4 0-1380,0 6 566,0 32-173,0 5-44,0 34 441,0-19-882,0 18 522,0-24-242,0 13 518,17-14-668,-13 0 432,13-2-846,-5 12 316,-9-12 1060,20 9 0,-20-19 0,8 0 0</inkml:trace>
  <inkml:trace contextRef="#ctx0" brushRef="#br1" timeOffset="1.11554E6">4778 17083 23549,'18'-12'808,"3"-6"-1646,22 10 436,-8-2 547,6-4 0,-8 9 1,1-7-1</inkml:trace>
  <inkml:trace contextRef="#ctx0" brushRef="#br1" timeOffset="1.11597E6">5313 16674 23729,'42'0'-2429,"6"0"2429,-11 0 0,2 0 0,-10 0 0</inkml:trace>
  <inkml:trace contextRef="#ctx0" brushRef="#br1" timeOffset="1.11626E6">5560 16458 23909,'-13'-2'-943,"-3"1"1750,14-2-4502,14 3 4754,8-1-216,2 15-1633,13-11 1107,-31 22-2297,33-23 2234,-17 22-1857,1-5 2367,2 19-2789,-21-5 248,6 2 477,-8 6-734,0-8 618,-16 21-463,12-23 2156,-30 7 1,29-16 0,-12-2 0</inkml:trace>
  <inkml:trace contextRef="#ctx0" brushRef="#br1" timeOffset="1.11656E6">6150 16465 24629,'-21'30'-1535,"4"0"473,17-2-1482,0 2 1108,0-6 418,20-3 316,-14-6-693,32-2 382,-22 0-429,16-4 1026,-6-1 831,-1-4 317,-1-2-750,9-1 405,-10-1 1,2 0-1,-12 0 1</inkml:trace>
  <inkml:trace contextRef="#ctx0" brushRef="#br1" timeOffset="1.11672E6">6300 16565 23009,'-14'13'1351,"3"2"-2261,11 21-2011,0-8 1169,0 7 584,0-5 243,0 4-150,0 0-2141,14 18 336,-10-14 2425,10 9 0,-3-19 0,3-3 0</inkml:trace>
  <inkml:trace contextRef="#ctx0" brushRef="#br1" timeOffset="1.11704E6">6712 16485 24629,'0'-4'-6296,"-17"1"7628,13 17-2243,-12 7 1595,16 10-1843,0 26 268,16-24-272,-12 17-503,32-25 2041,-31-4-1820,54 1 1882,-33-8-504,10-7 0,3-2 1531,1-2-573,-1-10 1,0-7 2071,-2-17-2043,-6 2 1,-3-2 101,-11-19-491,-7 16 0,-3 0-1181,-3-6-1309,-26-21-813,15 29-283,-44-3 2717,7 13 0,-14 12 0,-5 1 0</inkml:trace>
  <inkml:trace contextRef="#ctx0" brushRef="#br1" timeOffset="1.11919E6">1425 17914 22110,'-15'13'2096,"3"4"-3251,12 19-1779,0-8 1264,0 3 407,0-9 515,0 0 30,0 0-789,0 0-119,0-2 359,0-2 1357,0 5-90,0-6 0,0 5 0,0-12-180,0 1 0,-7-7 2128,5-17-2494,-9-7-9,8-20 403,-2 8-338,2-16 393,3 17 84,0-4 1,0 0-73,0-1-816,8 3 1,1 1 1639,-4 6 148,27-12 662,-28 22-790,23-1 1713,-15 10-238,11 3-247,-2 1-306,-5 3-548,-2 19-1451,-5-15-272,-3 26 195,2-14-1990,-5 11 259,1 1-176,-4-4 475,-16-7 1450,12-5-21,-29-1 1180,29-4-273,-22 3 179,15-3 1,-2-2 0,5 1 0</inkml:trace>
  <inkml:trace contextRef="#ctx0" brushRef="#br1" timeOffset="1.11956E6">1878 17923 23639,'3'23'-7152,"-1"0"4839,-2-7 1442,0 1 492,0-3-204,0 7 180,0-5 146,0 5-1699,0-2 2102,0-5 42,19 6-190,-3-12 611,5 2 133,0-4 370,-18-2-1446,15 0 2034,-15 1-2100,10-1 1733,-12-1-1832,4 0 745,-5-1-899,0 1-458,0 4 1535,-20-2 527,-1 7 1588,-4-3-1994,-11 2 713,13 2-720,-11-3 39,14 2 1,0-5 0,6 0 0</inkml:trace>
  <inkml:trace contextRef="#ctx0" brushRef="#br1" timeOffset="1.11998E6">3138 18042 26158,'0'-4'-5936,"0"-1"3538,0 0 1153,0 0 67,0 0-237,0 3 1339,0 0 0,0 1 0,0 0 0</inkml:trace>
  <inkml:trace contextRef="#ctx0" brushRef="#br1" timeOffset="1.12012E6">3148 18175 24449,'0'6'-2069,"0"-2"1,0-3-1</inkml:trace>
  <inkml:trace contextRef="#ctx0" brushRef="#br1" timeOffset="1.12098E6">3957 18021 22740,'-14'-9'-4532,"-7"-1"4013,13 0-1489,-8-1 1937,5-4-969,2 2 422,2-12-53,5 12-820,1-11 1124,22 13 1816,1-8 386,18 9-217,-20-2 562,12 8-51,-28 2 317,24 1-181,-15 0-242,5 1-2430,-5 0 893,-8 15-2465,-2-3-453,-14 4 1778,-1-7 436,-5-9 164,6 0 29,5 0 1,4 0 0,1 0 0</inkml:trace>
  <inkml:trace contextRef="#ctx0" brushRef="#br1" timeOffset="1.12134E6">4062 17736 23819,'0'29'-5936,"0"4"3808,0-5 1063,-21 4 2226,16-6-1360,-35 0 1723,16 11-1120,-10-9-267,-4 15 1280,24-22-291,-11 8 250,19-16-1640,-4 3 928,7-10-1360,3 1-429,23-5 842,8 0 347,14-2 259,-11-8 1,1 1 154,11 3-414,-3-10 0,2 0 438,8 11-577,-18-3 0,0-1 541,29-3 1,-19 8-1,12-7 1</inkml:trace>
  <inkml:trace contextRef="#ctx0" brushRef="#br1" timeOffset="1.12156E6">4433 17898 23549,'-12'14'-18,"2"3"-1018,4 0-385,0 19 74,0-19 8,-2 34-11,2-19-822,-1 22 1810,5-26 0,0 8 0,2-15 0</inkml:trace>
  <inkml:trace contextRef="#ctx0" brushRef="#br1" timeOffset="1.12191E6">4702 18065 23999,'11'0'899,"8"-16"-400,-5 12 827,19-53-2481,-16 36 781,-2-11 0,-2 0-530,-5 6 230,0-7 12,-7 10-584,0 2-223,-1 0-425,0 2 937,0 2-106,0 2 324,0 0 85,-14 6 652,11 24 73,-10 25 45,13 7-836,0-11 1,0-1-271,0 4-719,0 26 630,15-28 959,-11 9 1,12-17 0,-16 0 0</inkml:trace>
  <inkml:trace contextRef="#ctx0" brushRef="#br1" timeOffset="1.12206E6">4838 18248 24179,'-14'2'1689,"2"-1"-1723,30 1-2766,8-15 2626,23 9 275,-7-21 1,3 22 0,-10-9 0</inkml:trace>
  <inkml:trace contextRef="#ctx0" brushRef="#br1" timeOffset="1.12239E6">5507 17879 26338,'34'0'-810,"7"0"450,-10 0-179,6 0 89,-10 0-180,2 0 1,-1 0-811,10 0 361,-10 0 925,4 13 0,-14-9 0,-1 10 0</inkml:trace>
  <inkml:trace contextRef="#ctx0" brushRef="#br1" timeOffset="1.12266E6">5732 17749 23819,'-12'-14'-6100,"-11"3"5978,19 4-2377,-14 2 3861,17 2-2737,-5-1 1500,23 3 1295,5 0-1313,19 15 896,5 7-878,-10-2 1123,-1 12-2094,-14-19 2094,-8 13-2265,8-6-606,-18 0-332,17 1 1097,-18 0-58,5 0-1803,-7 12 1567,0-8-1843,-17 19 3429,12-18 0,-32 8 0,11-11 0</inkml:trace>
  <inkml:trace contextRef="#ctx0" brushRef="#br1" timeOffset="1.12323E6">6695 17594 25168,'-4'-3'-3071,"-2"0"2099,6 1-2043,-6 0 3259,6 0-1873,-3 0 1729,2 1-487,-1 0-866,0 1 2290,0 0-52,0 0 1286,1 12-2793,-16 2 2975,-5 17-1599,1-3-136,-5-7 1,0 2 621,5 8-1548,-12 2 1,-1 1 64,8 2-306,6-3 0,4 0 1200,8-4-2401,4 13 485,4-21-416,24 6-145,7-15 1182,14-3 171,11-6 818,-21-2 212,17-16 945,-25 12-48,5-24 130,-21 10-1059,-3-15-1576,-25 3-1111,-8 11 338,2 0-825,-34 17 2498,36-6 1,-33 23-1,21 3 1</inkml:trace>
  <inkml:trace contextRef="#ctx0" brushRef="#br1" timeOffset="1.12356E6">7067 17694 24269,'-19'-4'-1805,"-5"0"1443,-14 2 722,6 18 1084,14 2-1462,9 15-1017,35-17 145,-20 9 222,27-17 1,7-4 908,-9 10-289,15-7 1,3-5 26,3-2-267,-17 0 0,-1 0 629,10 0 791,-3-19 594,-7 15-38,-6-34-1909,-6 21 1012,-12-17-1788,-3-5-633,-7 8-1496,-41-19 245,10 24 2594,-2 9 0,-2 3 0,-14-1 1,-2 2-1</inkml:trace>
  <inkml:trace contextRef="#ctx0" brushRef="#br1" timeOffset="1.12845E6">9023 13696 21750,'-14'12'1899,"-7"3"-1235,19 6-3615,-7 1 2086,2-6 422,5 3-492,-10 1 1081,11 1-1535,-6 3 404,4 3-636,-2 3 2009,1 3-800,0 5-175,-1 27 576,2-10-424,0-4 1,1 1 412,1-19 1,0 1-218,1 28 1,0 1 138,0-25 1,0 2-9,0 6 0,0 6 1,0-5-12,-1-2 1,2 2 92,1 2 0,3 7 0,-1 2 0,-1-7-101,-1 9 1,0 0 49,2-4 0,0 8 1,0 0-1,-1-7 57,-2 4 1,-2-4 43,1-5 0,0 2 0,0-3-27,0 4 1,0-4 39,1 0 0,-2 2-14,-4-6 1,-2 2 0,1-3 150,4 6 0,0 3 95,-5-6 0,-3 6 0,0 1 0,1-6-43,0 5 1,-1 0-127,1-6 1,-1 7-1,0 0 1,0-7 125,-4 3 1,0-1-78,1 7 0,0 5 0,1-5 110,0-6 1,1-1-177,1-7 1,0 3 0,1-4 50,-1 3 1,0-3-53,1-1 1,0-1-49,1-1 0,-1 2-11,-2 11 1,0 0-60,3-13 1,1 0-12,-4 23 1,0-2 4,6-27 0,0-2-36,-2 20 1,1-2-112,2 4-76,0 12-568,1-7-94,1-17-715,-4 22 739,1-32 953,-8 24 1,4-31 0,-6 12-1</inkml:trace>
  <inkml:trace contextRef="#ctx0" brushRef="#br1" timeOffset="1.12988E6">10197 13174 21930,'-32'0'900,"-2"23"338,-5-4-28,-4 24-1609,0-7 257,-2 7-62,3 1-33,5 2-39,4 0-102,8-1-570,9-2-501,8-5 427,5-2-539,3-7 74,20-3-85,-14-7 1126,23-9 0,7-5 694,-8 3-26,38-5 718,-26-18 1347,-1 11-571,-2-35 316,8 6 44,-15-12-1633,-11 15 0,-3 1-727,-5-5-212,-2-9-675,-9 17-1612,0 3 364,0 2 207,0 4-1405,-18 3 3513,13 3 1,-27 5-1,14 2 1</inkml:trace>
  <inkml:trace contextRef="#ctx0" brushRef="#br1" timeOffset="1.13024E6">10625 13717 23009,'5'0'630,"6"-21"-2281,-4 16 2575,15-50-2056,-8 32 994,6-20 1,0-3-307,1 2 634,-1 1 0,-2 1-461,-4 3-24,1-21 27,-10 30-1183,-1-9 1005,-3 23-575,-1 3 304,0 8-150,0 22 81,-17 29 904,12 1-265,-3-13 1,-1 1 350,-1 12-160,7 5-396,-7 1-294,9-14 0,2-1-296,-1 22 222,0-10 1,0 0-701,0 7 1361,0-20 1,0-1 0,0 10-1,0-2 1</inkml:trace>
  <inkml:trace contextRef="#ctx0" brushRef="#br1" timeOffset="1.13036E6">10533 14122 22290,'0'-40'-6386,"27"5"7769,-20-6-1424,19 23 1,9 0 216,6-19 0,2-2 0,-3 13 0,3 1 0,-6-2 0,0 1 0,1-1 0</inkml:trace>
  <inkml:trace contextRef="#ctx0" brushRef="#br1" timeOffset="1.13092E6">11430 13447 23189,'0'-14'-5306,"0"2"3358,0 1 973,0 1 427,0 0 122,0-2 32,0 0 166,0-1-1279,0-2 1507,0 1-89,0-2 178,18-6 1259,-14 6-833,28-11 1181,-28 12-1148,10-4 799,-6 7-44,-6-1-899,6 2 957,-8-3-2708,0 6 652,0-3-1001,0 22 1238,-27 24 587,20 2-368,-12 0 0,1 0 879,16 6-1239,-2-3 0,-1 0 805,5 7-566,0 17-719,0-1 629,0-17-689,8-8 0,0-1-379,-4 1-444,11 23 686,-15-31 1224,0 8 1,0-19-1,0-1 1</inkml:trace>
  <inkml:trace contextRef="#ctx0" brushRef="#br1" timeOffset="1.13104E6">11262 13925 22740,'-14'-12'-5062,"3"-1"2296,11-17 1643,23 5 2373,19-17-866,12 12-199,-22 10 0,1 0 96,19-10 1,3 1 0,2 0 0</inkml:trace>
  <inkml:trace contextRef="#ctx0" brushRef="#br1" timeOffset="1.13194E6">12105 13188 24269,'0'-7'-6386,"0"-1"4258,0 1 1063,-18 2 2027,0 2 90,-20 3-8,21 21-467,-17-16-366,29 36-9,-24-11 1328,20 9-1120,-4 15-920,7-22-484,27 23-1279,-16-25 586,35 10-158,-36-15 1278,32-2-494,-31-3 221,29 6 780,-19-11-16,4 6 724,-2-13 485,-15 1-1393,4-6 1174,-23-1-12,-2-1 1099,-1-13-1788,28 9 2059,20-18-386,14 19-984,13-16 1610,-20 10-1223,27-9-1083,-24 5 344,11-2 1114,0-5-1673,-12 3 287,-6 0 0,-2-1 169,6-6-390,14-20-218,-24 15 27,-8-2 1,-2-2-1155,-5 0-160,0-26-618,-10 34-135,-18-6-395,-2 18 1195,-18 0 769,1 10 776,5 25 973,13 8-728,8 30-472,11-11-97,0 2 262,0-16-951,20-1-903,-15-4-349,36-2 493,-35-4-211,40-4 1975,-12-4 480,12-5 479,13-6 291,-27-19 1368,11 9-656,-18-36-1391,-3 22 1696,-2-23-2133,-4 7 94,-3-3-451,-2-2-48,-2-19-1391,-3 15 1370,-3 5 1,-1 2-489,1-3-877,-3-10 672,0 23-164,1 6 382,-1 5 374,0 4 25,0 25-78,0 28 196,15 7-150,-14-5 0,2 1-131,25 7-428,-21-8 0,-1 1 23,10 4-349,-5-12 0,-3-1 162,-6 0-945,12 18 1850,-13-34 1,2 6-1,-3-20 1</inkml:trace>
  <inkml:trace contextRef="#ctx0" brushRef="#br1" timeOffset="1.13206E6">12905 13378 22920,'0'-19'-6296,"0"-1"4167,0 3 1065,17 1 2876,-13 3-2045,36 1 1373,-20 4-604,24 2-498,-9 3 0,4 1 0,0 1 1</inkml:trace>
  <inkml:trace contextRef="#ctx0" brushRef="#br1" timeOffset="1.13272E6">14172 13100 22470,'0'14'-5216,"14"7"2559,-11-6 1272,11 17 259,-14-8 1433,9 30-529,-7-12 223,7 19-1700,-9-9 1789,0 7 389,4 7-249,-3-12 0,-1 1 121,2-12 1,0 2-361,-2 6 1,0 6-1,0-4 260,0-3 1,0 0-155,0 16 1,0 1 88,0-19 1,0-2-187,0 2 0,0 0 0,0 1 0,0 0 34,0 0 1,0 1 78,0 0 0,0 2 259,0-1 1,0 3-375,0-3 1,0 4 0,0-3 1,0 9 0,0 2 22,0-13 1,0 5-1,0 0 1,0-5 22,0 13 0,0-3 45,0-8 0,0 2 0,0-3-45,0 3 0,0-2-45,0-1 0,0 0 6,-1-1 0,2 1-58,3-2 0,1-1 35,-4 1 0,1-1-92,3-2 1,-1 2 203,-3-4 1,-1 3 0,-1-2-46,1 6 0,0 2-58,1 5 1,0 5 0,-3-6 99,-6-2 1,-1-3-49,7-7 1,2 2-1,-3 0 97,-6 0 0,-3 1 1,2-2 107,1 6 1,1 1-101,-1 4 0,-2 4 0,1-5 100,2-7 0,0-1-200,-1 2 1,-1 4 0,2-6 125,1-5 0,0-2-241,-4 24 0,0-1 71,5-29 1,1-1-161,-1 7 0,3 1-204,2-6 0,1-2-406,-3 17 48,3-11 0,0-2-534,0 3-1686,15 19 2749,-11-28 1,10 4 0,-14-14 0</inkml:trace>
  <inkml:trace contextRef="#ctx0" brushRef="#br1" timeOffset="1.13428E6">15335 12906 24179,'-7'-16'-9163,"1"1"6199,0 4 1727,2 3 931,0 3 224,2 2 101,-1 28 398,1-3-1912,0 26 2332,-1-6-79,-2 7 23,1 8-152,0 4-251,0 1 2,1 1-438,-1-20 1,0 0 127,1 19 8,0-14 1,0-1-245,0-1 199,-2 14-268,0-35 338,1-2-63,1-16 846,-2-5 802,-2-2-459,-5-33-2019,2 8 387,1-13 0,1-4-126,1-13 238,1 2-1,1-3 53,4 20 1,0-1-299,-1-10 0,3-2-379,8 1 0,2 3 223,-10 11 0,3 1 1252,12-16 1,4 4 810,0 1-54,18-7 166,-18 34 510,24 2 284,-30 35-2754,18 8 129,-23 26-1131,-6-11-1283,-3 18 2548,0-26 0,0 10 1,0-17-1</inkml:trace>
  <inkml:trace contextRef="#ctx0" brushRef="#br1" timeOffset="1.13466E6">15915 12907 23819,'-17'-4'-764,"-11"1"772,-10 3 428,-5 18 944,10-13-1043,-1 27-430,3-28 274,2 25-286,3-8 697,3-1-340,10 18-1239,3-26-193,10 23-678,20-22 726,6 2-133,23-10 1196,3-17 348,-9 8 118,10-28 1531,-25 8-828,13-10 809,-23-4-1938,4 14-51,-16 21 254,1 15-3493,-7 19 660,0 2-238,19-5 47,-14 0 2345,34-3 0,-35-1 0,16-4 1</inkml:trace>
  <inkml:trace contextRef="#ctx0" brushRef="#br1" timeOffset="1.13498E6">16542 12906 23729,'0'-20'-6116,"0"3"3988,-20 2 1640,16 4-1265,-37 2 3031,10 5-317,-21 2 11,9 17-297,5 6 1394,13-1-290,11 19-1434,3-10 1050,11 10-2594,17 10-772,8-22 428,19 16-655,-19-21 1343,7-2 0,-4 1-448,-18-4 189,36 10 1017,-44-16-175,6 4 434,-8-4-122,-16 7 1332,-11-6 450,-31 17-282,26-15 189,-25 12-734,39-19-369,-12 2 0,15-7 0,8 0 0</inkml:trace>
  <inkml:trace contextRef="#ctx0" brushRef="#br1" timeOffset="1.13563E6">16547 12913 21930,'-19'-1'302,"0"0"-185,2 1 251,-3 0 140,-13 0-469,5 0-11,-22 17 598,18 0-104,-9 2 69,4 19-610,13-21 318,-9 31-730,20-21-245,3 19-551,7-19-721,26 21-781,-17-26-64,33 9 1562,-15-24 362,15-1 932,0-24 1452,-6-4 62,-7-22-611,-12 11 492,-7-3-195,-7 2-1276,0 7-924,0-9-470,0 18-849,0 0 310,-13 11 1669,10 21 8,-11 11 817,14 12-548,0 22-90,0-18 180,0 16-90,0-17 0,0 0-672,0 0 93,0 11-274,0-15 853,0 16 0,0-28-360,0 11-180,0-20-449,-20 2 1553,-4-9 0,-1-5 1,6 0-1</inkml:trace>
  <inkml:trace contextRef="#ctx0" brushRef="#br1" timeOffset="1.13597E6">16742 13269 21840,'15'0'360,"3"0"-270,13 0 0,-6-21-4,18-5 565,-19-12-1233,15-9 261,-19 18 162,3-9-92,-8 0-620,-8 11 202,-1-17-594,-6 22-495,-19-9 278,14 18-499,-28-1 1737,29 11-789,-26 1 1772,11 1 314,-1 23 165,-7-16 870,18 54-1390,-5-34-65,9 11 1,4 2-1748,1 3 347,22 13-2149,-17-17 197,41-3 2404,-27-1 0,25-4 0,-9-1 1</inkml:trace>
  <inkml:trace contextRef="#ctx0" brushRef="#br1" timeOffset="1.13629E6">17547 12895 23189,'-17'-12'-4625,"13"3"121,-29 4 6342,8 2-745,-18 2-67,7 21 315,-2 5-514,25 11-1734,-2 15 1067,15-19 533,0 13-1999,23 2-688,4-11 1129,-3-7 0,1 0-1317,2 3 592,16 15 1407,-26-25-191,6 7 241,-10-18 102,-13 0-536,-19-7 1259,-8-2 219,-24-16-653,8 10 1,2-22 0,14 11-1</inkml:trace>
  <inkml:trace contextRef="#ctx0" brushRef="#br1" timeOffset="1.13647E6">17802 13043 23009,'14'19'-6517,"-4"12"3162,-6-13 1930,-4 10 1203,0-5-47,0 6-244,0-7-704,0 16-1189,0-16 2311,18 7 1,-14-13 0,14 0 0</inkml:trace>
  <inkml:trace contextRef="#ctx0" brushRef="#br1" timeOffset="1.13664E6">18090 12650 23459,'0'-6'-9444,"0"1"8912,0 22 0,0-13 0,0 15 0</inkml:trace>
  <inkml:trace contextRef="#ctx0" brushRef="#br1" timeOffset="1.13692E6">18322 12888 23279,'23'0'630,"-4"0"90,9 0-631,-12 0 181,3 15-1910,-12 8-462,-1 10 551,-6 4-46,0-4 1,-17 3 854,-2 21-220,-2-14 407,5-7 0,3 0 489,10 0 432,-23 9 479,23-23-1217,-9-3 933,12-4-576,19-3 0,4-6 0,18-3 1</inkml:trace>
  <inkml:trace contextRef="#ctx0" brushRef="#br1" timeOffset="1.13722E6">18542 13229 22920,'10'0'1169,"0"0"-989,2 0 0,0 0-180,7 0 90,13 13-1072,-4-9 947,36 10-380,-21-14 460,0 0 0,1 0-45,11 0-13,-17 1 0,0-2 176,-1-7 1,-2-4 360,17-11 199,-13 1 0,-4-2-183,-4-12-319,4-12-521,-28 18-511,-21-27-1233,10 31 922,-24 4 0,-5 5-419,5 8 1037,-11 3 0,-2 6 188,-1 18 822,9-6 0,3 4 320,7 22-484,-12 4 333,32 10-878,-8-13-778,16-5 0,8-1-1805,18 4 2453,12 9 0,7-18 0,-7-2 0</inkml:trace>
  <inkml:trace contextRef="#ctx0" brushRef="#br1" timeOffset="1.13732E6">19522 13392 24179,'20'0'360,"-3"0"-450,-5 0 90,-4 0 0,-4 0 0,-2 0 0</inkml:trace>
  <inkml:trace contextRef="#ctx0" brushRef="#br1" timeOffset="1.14087E6">10962 14772 24449,'0'-14'-5127,"-21"2"4682,16 1-1666,-16 2 2773,7-1-472,10 2-1470,-20 1 1996,21 3-2689,-16 0 3210,9 3-465,-8 16 1457,5-10-738,2 30-1274,4-31 2376,1 38-3424,3-9 1313,2 11-1562,21 10-1003,-15-24 1057,23-6 0,6-2-638,-6-1 1648,4-7 1,4-3-361,-2-7 0,0-2 1590,21 2-413,-7-14 1,0-2 1121,8 6-425,-12-21 0,-1-4 728,2 7-1692,-10-18 0,-4-4-212,-6 3-1015,-9 1 1,-4-1-1062,-8 6-1380,-24-19-783,-18 31 3626,-13 0 1,-12 18 0,8 5 0</inkml:trace>
  <inkml:trace contextRef="#ctx0" brushRef="#br1" timeOffset="1.1422E6">16245 14507 23009,'-40'-3'297,"-1"2"-333,23-1-267,-15 2 426,29-2-1092,-28 1 1144,21-1-272,-12-1-194,10-1-261,2-1-224,6-1-693,-3 0 197,7-7 350,-2 1-1221,26-15 2307,-18 9-957,42-15 1725,-16 16 284,12-5 1025,7 13-577,-23 4 371,10 3 376,-24 20-4092,7 8 915,-18 10-1102,5 18-524,-33-18 1541,19 14 236,-25-24 0,-4-2 636,9 13-304,-12-7 0,-2-2 2306,-1 1-1159,9-9 1,0-1 993,-1-2 106,-14 2-868,27-14 57,-1-1-964,14-4 336,23 0-484,27 0-281,2 0 66,19 0-311,-22 19-1105,2-14 901,0 37-1066,1-24 995,-2 21-710,0-11 778,-14-7 1,1 1-941,13 10 150,-7-6 1,0-2 1423,3 4 1,12 2 0,-16-13 0</inkml:trace>
  <inkml:trace contextRef="#ctx0" brushRef="#br1" timeOffset="1.14253E6">17232 14603 24539,'0'-12'-6386,"0"2"4258,-19 3 2960,-5 4 170,-18 2 110,-9 41-133,18-8-533,5 24-1042,21-22 1061,36-3-546,-5-17-33,12 1 1,4-4-165,13-8 366,11-7 0,2-2-112,-30 6 0,0-4 271,8-12 1,4-6 0,-6 2 1121,12-7-631,-16-12 1,-6-4 423,-6-5-1080,-13 17 1,-4-1-576,-5-15-1158,-22 1-1144,13 2 27,-45 3 205,20 4 1360,0 20 1,-4 3 1187,-9-1 1,-2 2 0,9 5 0,-1 3 0,-12-1 0,-1 1 0</inkml:trace>
  <inkml:trace contextRef="#ctx0" brushRef="#br1" timeOffset="1.14577E6">10325 16254 24359,'-19'-9'-3496,"-14"7"4289,17-16-3520,-15 11 2980,17-5-1468,-4 3 1031,16 1-1079,-9-7-637,10 4 1019,-2-8-963,3 7 1859,0-2-1169,23 1 3028,-18 1-1691,38 1 2372,-39 2-1443,35-2 1265,-18 6 58,16 0-392,-6 4-318,-9 22-3675,-9 5 481,-8 10-928,-5 0 1498,-26 7-254,-7-10 905,2-3 0,-2-2-29,-18 4 536,-1 8 1223,15-15 833,2-4-200,3-1-738,-9 0-451,15-7-482,-3-1 68,15-8-338,25-21-745,6 13 830,5-28-945,36 28 582,-35-20 178,11 22 1,1 2-685,0-8 500,22 22-843,-24-11 1210,10 24-1741,-3-8 1048,-9-2-367,-5 4 1,2-1-1621,7-6 2268,-4 5 1,0 0-1,11-4 1,13 2 0</inkml:trace>
  <inkml:trace contextRef="#ctx0" brushRef="#br1" timeOffset="1.14611E6">11290 16173 22920,'-35'0'1169,"-1"0"-899,-19 0-270,11 19 541,9-10-1,1 2 157,-1 11-604,-11 11-60,32-11-428,0 8-249,14 4-953,29-16 507,10 4-568,17-9 1194,-16-9 1,0-2 54,12 4 282,0-12 0,0-6 1047,-3-9-269,-9 2 0,-5-3 1221,-18-10-1682,-2-11-318,-15 16-1670,-41-16-93,13 21 1090,-4 9 1,-4 2-679,2 5 0,0 3 1333,-21-1 0,19 4 1,0 0-1,-12 0 1</inkml:trace>
  <inkml:trace contextRef="#ctx0" brushRef="#br1" timeOffset="1.14749E6">15887 16194 21390,'-16'-9'-4344,"12"-1"-416,-11 0 4767,0-3-483,11-1-695,-11-1 1212,15-7-97,0 6-1091,0-14 682,26 14 3679,-2-9-2194,6 12 1185,9 0 934,-18 6-691,16 5-523,-11 15-1160,-11 6-951,-8 20-2145,-7-7 827,-25 4 385,19-8 660,-27-7 1,-5-2 532,8 12-49,-11-8 0,-1-1 1349,3 2 832,-8 4 60,19-15 60,14-1-2353,22-8-1743,43-1 411,-1-3 1325,-2 1 0,0-2 0,4 1 0,-16 0 0,-1 0 0</inkml:trace>
  <inkml:trace contextRef="#ctx0" brushRef="#br1" timeOffset="1.14782E6">16665 16170 23549,'-18'-9'-3794,"14"3"491,-30 0 4474,16 5 85,-1 18-273,5 2-686,42 21-1658,-20-6 618,27-15 0,7-3 1189,-10 3 99,14-6 0,5-4-438,4-7-38,-19 3 1,1-1-233,15-4 510,0 0 1606,-4-20-631,-15 7 1,-2-3-27,10-23-941,-11 9 0,-4 0-295,-8-12-596,-8 3 0,-3-2-1044,-5-10 388,-15 17 1,-4 1-1651,-8-12 1230,-1 23 1,-4 3-1200,-17-18 2618,-9 9 1,-5 7 0,-4 5 0</inkml:trace>
  <inkml:trace contextRef="#ctx0" brushRef="#br1" timeOffset="1.15004E6">10095 17596 24988,'-18'14'608,"-8"2"219,13 18-2946,-1-8 1281,-3 1 408,15-7-944,-5 0 914,4 6-947,2-8-244,-3 4 139,4-9 695,20-2-122,4 1 320,25-6 1104,6 1-202,-7-7-72,-14-8 0,-1-1 1416,6 5-1306,-3-9 0,-1-3 248,3-3 1,13 2-1,-20 2 1</inkml:trace>
  <inkml:trace contextRef="#ctx0" brushRef="#br1" timeOffset="1.15022E6">10562 17602 22560,'-25'-6'-1142,"5"0"550,3 2 555,12 2-590,-23 1 1314,25 18-1579,-15 18 813,16 4-1425,-11 21 819,11-25-253,-7 25-342,6-24 379,-1 10-1157,1-13 1195,0-4-797,1 1 1676,0-4 0,0-1 0,-1-2 0</inkml:trace>
  <inkml:trace contextRef="#ctx0" brushRef="#br1" timeOffset="1.15054E6">10973 17745 24179,'-15'23'-1558,"12"14"-1778,-32-11 4938,31 18-3104,-12-7 1375,16 4-866,0-20 181,20 8-1081,9-20 1718,29 2 1291,-10-11-1097,-13-11 1,-1-1 1954,4 7-1270,-12-16 0,-1-2 862,1 4 98,-2-20-462,-13 7-2095,1-14-99,-11 10-1784,-15-19-588,-19 29 3101,2 9 0,-3 4 0,-25 4 0,-5 4 0</inkml:trace>
  <inkml:trace contextRef="#ctx0" brushRef="#br1" timeOffset="1.15186E6">15872 17710 22020,'-8'0'89,"2"-15"-6253,0 11 5754,-1-25-1495,3 25 1576,0-21-455,4 9 432,0-12-1064,0 4 90,21-3 3422,-1 14-295,20-5 1163,-7 13-1217,-3 0 651,-12 22-1933,-2 6-753,-15 12 395,5 17-1594,-6-16-440,-26 13 675,20-14-292,-45 0 1513,31-1 688,-9-13 1,-2 0 1544,-3 8-412,-18 11 195,34-23-490,-11 2-497,26-12-522,9-2-2135,23-5 1791,25-14 139,-6 11-202,-12-5 0,-2 1 117,7 7-405,-5 0 0,-2 0-647,5 0 920,10 0-751,-3 16 512,-12 0 1,8 3 0,-15-7-1</inkml:trace>
  <inkml:trace contextRef="#ctx0" brushRef="#br1" timeOffset="1.15216E6">16652 17802 24179,'-14'12'631,"11"5"-3961,-10 26 2104,13-10-364,23 0 17,9-6 1180,15-13 842,1 7-1252,-7-20 766,4 6 657,-9-14 0,0-3 878,20 6-437,-8-20 1,-3-5 1197,4 5-1498,-14-12 1,-6-4-571,-9-3-340,-6 3 0,-8-1-1561,-36-5 288,18 14 1,-5 2-704,-26 2 1,-6 6 1960,14 6 0,0 1 1,-16-3-1,0 3 1,10 9-1,1 0 1</inkml:trace>
  <inkml:trace contextRef="#ctx0" brushRef="#br1" timeOffset="1.15786E6">20488 12973 21840,'0'-4'-5756,"0"1"3988,0 1 1243,0 0-24,0 13 214,0 8 210,0 9-13,0 6-1368,0-2 1506,0 8 0,0 6 0,0 8 90,0 6-180,0 6 84,1-31 0,-2 2 127,-5 20 1,-2 1-38,7-14 1,-1 2-4,-6 5 1,-1 5-1,1-5 3,7-3 0,0-2 21,-10 16 1,1-1 3,9-18 0,-1-3 2,-6 3 1,0-1 48,7 0 1,1 0-201,-3 1 0,0 0-8,2 0 1,2 0-80,-1 1 1,0 2 100,0-2 0,0 4 0,0-3-80,0 9 1,0 2 38,-1 7 1,0 6-1,3-5-74,5-4 0,3 1 33,-5-12 1,-1 6 0,1 0 0,1-5-59,3 11 0,2 2 49,1-6 1,2 9 0,0 0 0,-3-9-81,-3 5 0,1-1 97,3-1 0,4 10 0,1-2 0,-4-10-105,-3-5 0,-1-4 81,1 2 0,0 3 0,-2-6-5,-2-9 0,-1-3 115,-1 1 0,-1 0 105,0-1 0,-1 0 55,0 0 1,-1 0-11,-1-1 0,0 1 61,0 14 0,0 1 8,0-13 1,0 1-29,0 24 0,0-1 20,1-26 0,-2-1 3,-6 22 1,0-1 235,3 6-278,-4-22 0,1-1 53,7 13-295,0-2-97,-10 1 576,7-4-366,-7 2 223,4-3-451,1 18 49,-2-16-38,2-8 1,2-1 254,2 5-163,-1-8 1,0-1-361,2 3 270,-1 10-648,1-7 224,0-10-178,0 17 4,0-21 744,0 7 1,0-13 0,0-1 0</inkml:trace>
  <inkml:trace contextRef="#ctx0" brushRef="#br1" timeOffset="1.15914E6">21805 13433 21031,'26'-36'-1471,"-2"-7"381,-3 7 632,-5-4-364,-6 10 247,0-15-21,-3 11 314,-2-22-876,-4 25 741,-1-25-497,0 31-88,-14-14-339,10 28 741,-10 0 450,14 28-245,0 15 226,0 8 77,0 6 182,0-15-90,0 1 590,0 1-337,0 3-1076,0 0 193,20 2 446,-2 18 0,5-14 1,-9 12-1</inkml:trace>
  <inkml:trace contextRef="#ctx0" brushRef="#br1" timeOffset="1.15967E6">21995 12981 22380,'0'-21'-5576,"0"0"3717,0 3 1155,0-10-25,0 14 214,-17-7 221,-5 18 1333,-14 36-1004,1-12 635,19 19 1,5 5-191,-5-2-243,10 1 1,3 1-112,3 0-218,8-7 1,4-1-346,8 5-1485,3 11-387,7-19 997,-27-2 619,22-3 295,-23 7 41,9-12-159,-11 13 1102,0-18 0,-21 2 1617,16-7-1695,-40-5 1083,26 1-903,-33-1 282,20-5-361,-7 0 0,16-4 0,2 0 1</inkml:trace>
  <inkml:trace contextRef="#ctx0" brushRef="#br1" timeOffset="1.15999E6">22212 13392 21840,'22'15'-3422,"6"-12"4311,-8 12-2323,7-15 2461,-11 0-342,8-17 146,-8 13 9,4-31-1303,0 10 1279,-4-10-1331,3-12 972,-11 16-1187,-2-19-358,-5 21-667,-1-5-267,0 14 1159,-18 4-303,14 2-271,-14 5 1262,5 2 429,-1 4 689,-2 18 566,-2-10 629,15 31-2210,-5-5-288,8 11 339,0 4-2354,0 7 2103,18-11 0,-13 11 1,12-16-1</inkml:trace>
  <inkml:trace contextRef="#ctx0" brushRef="#br1" timeOffset="1.16031E6">22670 13592 22290,'16'-40'-2306,"-1"6"1694,12-16 622,-6 13 80,-1 0 1,0-2 69,6-11-155,-9 17 1,0-1 25,9-13-480,-2 0 796,-2 1-148,-8 14 1,-1 0-244,4-16 147,-5 9 1,-2 1-344,-2-3 22,-1-9-255,-6 21-482,-1 4-84,0 5 191,0 5 196,0 5 9,-17 5 1078,13 22-236,-31 18 982,18 11-596,-4 10-302,-2-7 150,20 5-1142,-8 2 61,10-12 1,2 0-327,-2-10 1,2 0-164,7 25 1,1-1 720,-5 8 1,12-23 0,4-2-1,3 13 1</inkml:trace>
  <inkml:trace contextRef="#ctx0" brushRef="#br1" timeOffset="1.16061E6">23162 13636 22920,'0'-29'-5846,"21"1"7133,-15 4-2325,50-7 3042,-32 11-1389,10 2 0,2 0 475,2-2-720,-8 3 1,-1 1 94,3-3 1556,3-4-1346,-16 8 592,-10-2-2275,-3 0-20,-6-12-878,0 8 76,-24-16-398,18 19-209,-36-6 1091,16 15 478,-8 3 1208,0 4 548,4 19 1166,7 5-478,6 25-1051,8-10-10,9 5-2834,17 2-224,12-10 2293,10 7 0,6-15 0,-9-3 0</inkml:trace>
  <inkml:trace contextRef="#ctx0" brushRef="#br1" timeOffset="1.16105E6">23868 13222 23909,'-22'-19'-4386,"4"3"2583,3 4 1232,11 2-1413,-24 5 3333,26 19-1477,-10 10 733,12 11-1652,11-1 1,1-1-122,-6 6 468,26-2 0,4-3 358,-6-5 624,12-11 0,3-4-727,1 1 609,-6-9 0,1-4 295,6-13 1885,12 7-968,-31-22 0,-2-4 578,11 0-1298,-8-13 1,-3-3-128,0-6-398,-9 4 0,-1-1-114,-2-6-198,-7 17 0,-1 2-735,-1-10-762,-3 5 652,-2 4-377,0 8 406,0 6 193,0 6 202,0 5 156,0 28 144,0 11 99,0 17 123,0 3-139,0 10-51,0-11-166,-1-7 1,2-1 12,13 4-214,-13-7 0,1-2 348,11 0-1520,-13 13 1359,0-27 877,0-1 1,-23-13 0,-7-2 0</inkml:trace>
  <inkml:trace contextRef="#ctx0" brushRef="#br1" timeOffset="1.16117E6">24235 13164 22650,'-14'-28'-7751,"6"9"4635,2-10 2092,26 18 4077,19-5-866,13 9-1611,13 1-504,-11 3-679,2 3 1149,0-1 0,-1 1 1,-1 0-1</inkml:trace>
  <inkml:trace contextRef="#ctx0" brushRef="#br1" timeOffset="1.16152E6">25518 12879 25168,'0'-6'-6385,"0"-1"4256,16 5 4776,9 17-3159,8 5 106,3 1-226,-7 14-854,3-19-40,-1 17 183,15 0 977,-13-8 14,19 13 0,-25-20 1,7 3-1</inkml:trace>
  <inkml:trace contextRef="#ctx0" brushRef="#br1" timeOffset="1.16172E6">25890 12770 23009,'-16'-4'-1736,"1"0"1372,-11 4 1136,-9 18 536,11 13-1388,-2-2 1,0 2-138,-9 23-288,4-11 1,1-1-492,-7 12 241,8-8 0,2 0 718,0 7 1,9-21 0,1 0 0,-2 8-1</inkml:trace>
  <inkml:trace contextRef="#ctx0" brushRef="#br1" timeOffset="1.16193E6">25715 12698 23549,'1'44'-6190,"0"-6"4014,-21 5 2941,15-4-1402,-15 3 1200,7 2-702,10 2-930,-10-1-720,13 3 211,0 18 1587,0-18 1,0 11-1,0-22 1</inkml:trace>
  <inkml:trace contextRef="#ctx0" brushRef="#br1" timeOffset="1.16209E6">25350 13016 21840,'25'-8'2530,"24"0"-2909,-21 3-207,29 2 472,-6 2 1,3 1 0,2 0 0</inkml:trace>
  <inkml:trace contextRef="#ctx0" brushRef="#br1" timeOffset="1.16261E6">26860 13216 23099,'-14'-2'401,"3"-9"-4191,35-10 5312,1-36-2106,4 33 796,-9-8 1,-4-2-491,0 3 443,5-16-953,-4 24 556,-15-12 259,5 22-803,-7 22-20,0 8-610,0 27 1091,-7-10 0,-1 1-174,4 26 6,-1-12 0,-1 7 1,2-4-417,4-8 1,0 1 534,0 10 0,0 6 0,0-8-305,0-13 1,0-3 398,0 21 0,0-2-180,0 2 181,0-19 1,0-2-244,0-4 1242,-34 3 934,9-25 819,-14-24-1230,5 8 411,19-56-2053,-5 35 285,9-38-234,11 26 338,0-4-1490,0 2-1255,21-21 1800,15 17 991,-3 6 0,3 1 0,-5 15 0,1 2 0,2-6 1,0-1-1</inkml:trace>
  <inkml:trace contextRef="#ctx0" brushRef="#br1" timeOffset="1.16291E6">27650 13078 23369,'-21'35'-1536,"-10"-15"3264,27 10-4361,-10-17 3364,14 12-2380,0-4 497,0 2 221,0-1-755,0 13 631,0-10-829,18 14 1279,-14-20-1429,24 4 2285,-15-15 360,0-23 698,5 9-675,-11-25 0,-2-7-472,10 4 69,-1-15 0,-2-3 617,5-5-1057,2-4 1,0 1 43,5 4-343,-3 5 0,1 4 481,3 15 0,5-2 0,-7 18 1</inkml:trace>
  <inkml:trace contextRef="#ctx0" brushRef="#br1" timeOffset="1.16319E6">28280 12994 24629,'-21'-14'-4624,"-20"10"5709,16-10-2219,-24 14 2068,14 0-311,-1 19 423,18 6-1168,3 12-723,10-2 420,5-9-1090,18 1 426,-14-1-839,35-2 751,-34-3-1316,52-3 2289,-37-2-288,40-8 1545,-35-1-784,8-41 1025,-21 0-1136,-2-19-1188,-10 11 975,0 13 1,-20 0 0,-6 0-1</inkml:trace>
  <inkml:trace contextRef="#ctx0" brushRef="#br1" timeOffset="1.1637E6">28427 13060 22830,'3'13'-8053,"1"0"5500,2 0 1071,-1-1 484,-1-1 365,-1 4 290,0-4 142,1 8-1790,0-6 1999,0 7 57,-1-9-146,0 3 15,-1-8-936,-1 0 1100,0-23 439,-1-7 128,0-26 126,16 10 549,-12-2-487,12 14 657,1 2 582,-12 4-1393,24 5 1460,-26 4-1536,17 6 1562,-11 20-3254,4 9 510,-3 12-1036,-3 13 182,-3-15 585,2 22-1554,0-25 1594,0 5-1860,0-16 2297,-1-8 269,5-4 1094,-2-6 882,6 0 63,4-22-209,-1-9 122,12-24-384,-10 9-166,4 4 109,-10 17-928,1 2-915,-3 12 334,0-6-146,-2 15 1297,0-7-428,1 9 195,-2 20-3153,1 8 9,-4 13 182,1 4-650,-1-6 2428,1 2 0,0 1 0,0-1 0</inkml:trace>
  <inkml:trace contextRef="#ctx0" brushRef="#br1" timeOffset="1.16417E6">29467 13037 24089,'1'-15'-5521,"0"7"3786,2 0 1779,-1 8 2231,1-2-853,1 19-3168,2-13 1128,-1 39-1217,3 1 1268,-3 13 342,1-13 1,0 0-650,1 14-239,0-11 1,-1 0-1012,2 5 2281,-1-10 1,-1-1-677,-2-7-397,2 12 589,-6-57 442,0-11 149,0-22-100,0-4-111,-6 15 1,-2 0-178,5-22 167,-5 5 1,2-1-46,6-13 202,8 22 1,1 1 209,-5-18-202,14 31 0,1 1 953,-14-23-716,39 6 1618,-37 8-1620,41 6 2162,-17 6-894,11 11 419,7 3-491,-22 10-1024,12 20 44,-20 6-2442,-1 11 980,-13 0-1445,-2-6 332,-3 1-175,-23 13 1107,18-10-572,-36 17 1649,13-25 287,-24 7 1386,9-19-350,-1-3-920,17-9 0,1-3 0,3 0 1</inkml:trace>
  <inkml:trace contextRef="#ctx0" brushRef="#br1" timeOffset="1.16457E6">30345 12677 23099,'8'-1'2038,"0"0"-1622,-3 1-467,0 0 542,-1 16-3201,-1 5 1038,-2 10 573,0 17-528,-1-16-164,0 30 43,-17-25 1005,13 11-591,-13-7 2613,17-14-142,0 8-942,-8-22 837,5-2-860,-5-29-990,8-8-846,0-31 863,18 10 2,-17 12 0,3 1 100,32-8 27,-26 9 1,-1 1 665,13-2 0,6-4 0,-11 16 0</inkml:trace>
  <inkml:trace contextRef="#ctx0" brushRef="#br1" timeOffset="1.16488E6">30852 12857 24629,'-19'-21'-6270,"15"-10"3451,-34 27 4985,18-10-2781,-20 14 1931,11 14 374,-3 13-1041,20 6-1554,-9 9 1779,19-11-546,-6 2-1352,8 0 363,0-3-1026,17 8-1136,6-13 1201,21 3 1422,-6-19 528,-2-4 752,0-25 606,-6-8-75,-7-11-736,-2-2-126,-19-6-1399,4 11-1826,-6-22 2039,-20 27 1,14-5 0,-14 14 0</inkml:trace>
  <inkml:trace contextRef="#ctx0" brushRef="#br1" timeOffset="1.16564E6">31202 12882 23909,'-16'-15'-6139,"-2"2"5029,-1 28 3188,5 8-1987,14 17-1583,0-5 555,0-3 235,0-12-1075,21 0 1785,-15-1-949,31-9 228,-18 0 361,16-10 1948,-15-24-249,8 6 596,-15-42-1331,3 20-213,-6 0 0,-3-2 641,-6-11-1335,3 17 1,-1-2 338,-3-2 1,0 1-1034,0-23 450,0 12 1,0 1-1495,0-2 1772,0 16 0,0 2-336,0 6 354,0 30 42,0 15 199,0 32 114,0-7-157,0-5 0,0 1 135,0 23-174,5-7 1,0 0-186,-3 7 70,2-22 0,2-2-429,2 11 31,-6-5 237,14-6-333,-6 4 166,1-17-30,2 1 67,-9-19 252,7-18 2149,-6 8 234,3-32-895,0 3 374,-2-8-419,3-14-347,-3 24 22,0-5-199,-2 12-1868,3 13 504,-3-1 751,7 33-1268,-6-17 481,12 51-540,-7-34-149,7 28 112,-6-20-133,2-2-519,0-3 753,6 5 1339,-3-12-314,7-1 1099,-9-12 723,6-23 749,-10 14 995,2-36-1755,-6 21-14,-3-21-612,0 10-14,-3-10-1310,0 11-866,0-5-874,0 13-913,0 26 1864,0 10-1011,0 33 1308,0-7-78,18 5 700,0-2 0,3-11 0,-8 7 0</inkml:trace>
  <inkml:trace contextRef="#ctx0" brushRef="#br1" timeOffset="1.16586E6">32068 12923 23819,'-17'-27'-6318,"13"2"3962,-13 4 1421,17 3 554,-16-2 2,3 11 760,-5 16 1631,8 18-3159,10 10 1152,0 4-479,0 10 194,20-12-856,4 24 103,0-28 121,19 5-1991,-11-18 2329,13-4 999,17-8 1,-22-21-1,15-8 1</inkml:trace>
  <inkml:trace contextRef="#ctx0" brushRef="#br1" timeOffset="1.16623E6">32597 12846 22380,'28'-55'-1288,"-2"1"1755,-8 4 1,-3-1-1064,1-11 446,-4 6 1,-4 3-597,-6 14-124,-1-12 252,-1 34-979,-17 17 2346,0 43-880,-3 3 228,8-2 0,3 2-165,7 7-100,-3-19 0,1 2-36,3-1 1,2-2-156,-1 16 16,-2-10 0,4-2-1602,13 1 215,-11 6 332,12-12-734,-16-14 361,0 4 1367,-19-33 606,-17-6 558,-2-27-283,-9 7 1139,19-4-1081,0 10 594,0 0-621,-3-12-659,9 12-86,0-13-784,14 22 502,5 0-65,22 10 2872,17 8-1391,-1 1 1,3 1-227,-4 1 1,1 2-396,18 8 0,0 0 123,-19-8 1,-1 2 59,8 12 1,1 2-184,-3-6 0,-3-1 0,16 8 0,-20-9 0,1 0 1</inkml:trace>
  <inkml:trace contextRef="#ctx0" brushRef="#br1" timeOffset="1.16764E6">33443 12677 22830,'-16'7'4891,"-2"-2"-4244,-11-5-1582,5 0 339,5 13 522,2-10 16,1 24-1028,-3-7 899,6 8-1222,0 8-114,9-14 279,25 21-941,-16-22-177,34 15 569,-19-23 1278,14 4-309,-16-11-351,-5 2 42,-13-6-478,0 1 2289,0 0 0,-22 0 0,-6 2 1</inkml:trace>
  <inkml:trace contextRef="#ctx0" brushRef="#br1" timeOffset="1.16949E6">21717 14412 21840,'0'-30'-5756,"0"2"3718,0 3 1153,0 3 337,-17 3-25,13 4-330,-12 4 1150,16 4-1663,-11 3 2584,-3 19 208,-7-11 704,1 36-1161,4-19 608,-2 23-242,0-7-683,-1 5 116,3 0-993,1 3-445,1 18-929,5-14 1147,2 14-613,7-21 407,0 0-185,0-2 84,0-1 97,23-2-322,-18-4 271,38 8 446,-15-16 95,23 8 596,-8-25 734,-1 0 24,-14-8 554,0 0 288,-1-20 154,8-3-105,-11-1-148,8-12-671,-17 15-1113,0-12-561,-10 14-595,-2 24-1352,-2 18-794,-1 20 457,0-5 2378,0 0 0,0-10 0,0-1 0</inkml:trace>
  <inkml:trace contextRef="#ctx0" brushRef="#br1" timeOffset="1.16967E6">22100 14609 22650,'-15'-2'-409,"3"1"1</inkml:trace>
  <inkml:trace contextRef="#ctx0" brushRef="#br1" timeOffset="1.17056E6">22482 14660 23729,'0'42'-6296,"0"-7"4168,0 4 1064,0-7 425,0 18 213,0-11 122,0 10 76,0-8-1458,0-13 1236,0 7-89,0-21 539,0-18 0,0-19-90,0-11 180,16-22 551,-12 19-290,14 6 0,0 0 780,-13-3-750,30-11 982,-16 29 544,20-5 199,-12 20-421,8 12-1164,-20 13-1524,4 25-761,-10-8 1047,2 19-891,-6-25-763,3 30-59,-4-37 52,5 11 964,-3-32 1460,6-2 1528,-3-25-363,12-10 413,-6-12-881,1 6 1,2 0 389,1-2-462,-2 5 1,-1 2 688,-3 8 186,5-1-1162,-9 16 648,4 3 91,-6 23-2605,2-13 1308,1 50-1088,-1-29 524,0 10 0,0 2-718,2 2 540,1-7 1,0-1-1629,4 3-511,8 7 3425,-6-20-1321,1-5 1363,-1-6 648,8-4 497,-6-4 505,10-26 548,-15 17 943,8-55-1870,-13 37-118,2-33-898,-5 15-852,-4 13-951,3-5 263,-4 16-810,0 9-140,0 2 750,3 28-755,1-15 94,6 50 164,-2-34-289,5 28 1611,-2-21 0,2-2 0,0-1 0</inkml:trace>
  <inkml:trace contextRef="#ctx0" brushRef="#br1" timeOffset="1.17072E6">23360 14540 22110,'-6'17'-1933,"2"-13"0,4 13 0</inkml:trace>
  <inkml:trace contextRef="#ctx0" brushRef="#br1" timeOffset="1.17099E6">24053 14504 24359,'0'41'-6026,"0"-5"3897,0 1 1065,0 14 426,0-9 380,0-2 0,0 1-676,0 9-322,7 3 0,0 1-1331,-3 0 2553,3-12 1,0-3 0,-7-3 0,0-2-1</inkml:trace>
  <inkml:trace contextRef="#ctx0" brushRef="#br1" timeOffset="1.17112E6">23830 14933 24089,'0'-23'-6026,"22"1"7994,2 2-642,24 2-1257,-9 6 0,2 0-296,-7 4 0,1 1 283,15-3 0,1 1 0,-12 4 0,-1 2 0,1-1 1,1 0-1</inkml:trace>
  <inkml:trace contextRef="#ctx0" brushRef="#br1" timeOffset="1.17347E6">25353 14493 23099,'0'-8'-4766,"-17"1"5224,13 1-2411,-13 0 2842,17 2-1717,-12 0 1237,9 2-631,-15 0 69,11 16 1088,-3-10 501,-1 32-578,4-18-1150,0 21 660,0-6-889,3 2 379,0 0-1185,4 0 572,0 10-1517,21-12 1617,3 15-406,2-26 1129,4-5 1,0-3 260,-4-4 394,35 0 333,-27-8 517,1-1-12,0-1 403,-3-18 682,-3 14-1158,-4-36-1409,0 7 61,-9-10-1159,-8 5 0,-2 1-980,-2-3 59,-14 6 0,-2 0 1363,7 9 0,-17-4 0,22 15 0</inkml:trace>
  <inkml:trace contextRef="#ctx0" brushRef="#br1" timeOffset="1.17369E6">26032 14920 22920,'7'0'359,"-2"15"-6329,-4 8 4073,-1 8 467,0 4 56,0-3 98,-18 1 1319,14 4 0,-14 0 1,18 1-1</inkml:trace>
  <inkml:trace contextRef="#ctx0" brushRef="#br1" timeOffset="1.17417E6">26773 14564 21300,'-41'-12'-2196,"2"8"2544,15-22-3078,-6 23 3304,27-22-2348,-19 22 2323,20-20-1754,-7 13-441,9-11 622,0 5-418,18 0 3272,-13 3-2497,36-2 3248,-35 4-2029,25 4 0,5 3 1618,-12-1-1074,11 2 1,1 2 651,-7 1 118,6 16-2680,-16 5 273,-8 12-2212,-3 13 326,-8-14 621,-27 28 757,-7-25 976,4-5 0,-2 0 95,-17 3 532,19-9 0,3 1 1086,7-2 347,-19 4 223,36-8-2019,-11-6-666,14 6-1756,20-9 2069,-14 2 1,43-4 0,-13-1 0</inkml:trace>
  <inkml:trace contextRef="#ctx0" brushRef="#br1" timeOffset="1.17449E6">27608 14529 23369,'14'-12'773,"-6"6"-376,-2 18-4820,-26-7 5803,15 30-2728,-30-7 2084,31 7-1672,-10 14-107,14-22-522,20 6-613,10-13 3277,28-10-1871,-7-1 1557,-6-17 0,-1-8-389,4-16 455,-6 3 0,-3-4 291,-9-19-116,0-4 181,-21 16-1587,-5-2-1211,-4 2-442,0 1-763,-26 3-70,20 3-201,-53 7 3061,30 6 0,-32 10 1,12 4-1</inkml:trace>
  <inkml:trace contextRef="#ctx0" brushRef="#br1" timeOffset="1.17592E6">25110 16065 21480,'-14'0'360,"1"-11"-4086,1 8 3857,-1-9-1643,1-2 196,-1 10 1679,2-20-1763,1 21 948,3-18-1741,2 12 1587,2-10-685,3 1 1176,0 5 88,0-6-781,17 11 3848,2 0-1959,2 25-127,-7 6-852,-14 22 229,-25 2 698,-5-6-373,2-15 1,-2-3 1114,-13 3-2017,2 6-489,15-10 2280,0-9 945,12 2-1047,1-8-190,13 0-2655,0-2-369,26 0 999,11 1 266,16-2 353,-15 1 0,-1-1-538,12 1 309,-7-1 0,0 1-1067,7 0 1706,-10 1 1,-1 0 0,4 1 0,9 3 0</inkml:trace>
  <inkml:trace contextRef="#ctx0" brushRef="#br1" timeOffset="1.17624E6">25562 16102 23009,'0'-4'-6295,"-12"19"7785,9 4-2839,-9 20 1068,12-9-730,21 6-192,3-13 846,27-4-311,-13-9 1400,0-15 0,1-4-47,3 6 264,-2-20 1,-2-4 325,-5 2-551,-11-10 1,-5-3 542,-1-3-1055,-10 7 1,-2-1-1258,-1-5-760,-26-8-1179,17 20-247,-38 6 1439,38 6 1721,-43 9 0,28 3 0,-24 4 1</inkml:trace>
  <inkml:trace contextRef="#ctx0" brushRef="#br1" timeOffset="1.17644E6">26117 16200 22470,'6'4'-4081,"5"4"2127,-2 2 406,3 11-197,-5-5 238,-3 8 340,-2-3-77,-2 0 845,0 3 0,0 0 0,0 1 0</inkml:trace>
  <inkml:trace contextRef="#ctx0" brushRef="#br1" timeOffset="1.17673E6">26902 15796 22920,'15'-1'655,"-5"0"-100,-2 17-4938,-6 3 2369,-2 19 870,-17 3 1178,13-7-522,-12-1-199,16-3-1006,0-9-25,0 11 2376,0-18-1409,20 8 80,4-13 811,22 2 1,-1-8 0,3-1 0</inkml:trace>
  <inkml:trace contextRef="#ctx0" brushRef="#br1" timeOffset="1.17691E6">27097 15923 23189,'0'38'-6025,"0"-5"3896,0-1 1065,0-2 425,0 1-56,0 4-239,0 1-1003,14 16 1377,-10-12 1,23 11-1,-12-18 1</inkml:trace>
  <inkml:trace contextRef="#ctx0" brushRef="#br1" timeOffset="1.17719E6">27763 15912 24089,'6'-7'-1044,"-3"22"-4107,-18 10 5726,11 13-1725,-12 3 1157,16-9-852,0-1 301,0-1-1053,0-3 284,0-3 1847,26-4-1320,7-1 1280,15-10-20,14-2 889,-25-21 954,24-11-97,-32-9-1743,-8-3 0,-3-1 14,-6-6-1084,-14-1 1,-3 0-868,1 3 1271,-25 9 1,-6 2-1,2 2 1,-3 12 0,-1 0-1</inkml:trace>
  <inkml:trace contextRef="#ctx0" brushRef="#br1" timeOffset="1.17837E6">24910 17149 22650,'-8'-6'-5014,"-3"-1"3930,7 2-909,-1-1 948,3 2-342,2-1 1092,0 0 73,0 2 2134,0 0-2233,0 17-197,0 12 748,-17 27 475,-3-2-27,0-11 0,-2 0 294,-9 12-465,9-10 0,0 0 426,-1 3-444,4-13 1,1-1 439,2-2 76,-3 3-771,11-17-114,2-5-106,4-3-182,20-4 474,18-2 49,-2-8 1,2-4 206,-3 2 1,0-1-185,5 0 1,0-2 255,19-15-260,1 24-279,-1-23 17,-19 19 1,0 2-321,19-9 228,-14 6 1,-1 2 0,1 5-1,10-5 1</inkml:trace>
  <inkml:trace contextRef="#ctx0" brushRef="#br1" timeOffset="1.17859E6">25252 17427 23729,'-8'-4'-3554,"2"21"2538,6 10-832,0 14 739,0 0 190,0 12-238,0-12 131,0 14-2099,0-6 1607,0-13 1356,0 7 0,0-19 0,0-2 1</inkml:trace>
  <inkml:trace contextRef="#ctx0" brushRef="#br1" timeOffset="1.17889E6">25730 17406 24718,'10'-23'-2886,"-1"0"1655,-4 10 661,-2 21-1985,-3 19 1709,-16 12 1078,12 23-667,-11-23-416,15 27 44,0-32 134,26 16-605,-20-30 1403,45 0 746,-17-10-568,11-9 1116,10-15-92,-25 9 400,5-48-773,-15 30-472,-13-10 1,-4-3-302,6-1-1490,-9-13-1345,-18 6 2180,-5 14 1,0-5 0,6 18 0</inkml:trace>
  <inkml:trace contextRef="#ctx0" brushRef="#br1" timeOffset="1.17916E6">26550 17701 24089,'8'0'180,"-1"0"-90,0 18-4669,-1-13 3545,2 30-622,-3-21 33,1 17 26,-3 7-1221,0-8 2409,-3 27 1,0-26-1,0 12 1</inkml:trace>
  <inkml:trace contextRef="#ctx0" brushRef="#br1" timeOffset="1.18074E6">27497 17012 22740,'0'-6'-5846,"-15"0"6452,11 0-2798,-11 1 2960,15-2-1576,0 1 231,0 1 144,0 1-1164,-10 1 2706,7 1-709,-7 1 1398,10 10-2743,-13-7 2925,9 14-1582,-19-14 1314,12 3 421,-8-5-1645,6 0 807,3 0-1184,5 0 1395,0 0-2519,0-10-82,1 7-465,1-16-991,2 12 718,0-11 154,1 7-7,18-4 1776,-13 7-670,12 0 3572,-3 5-1168,-1 2 301,11 19-1336,-4 7-841,-11 12-284,-2 2-1410,-7 11 730,0-10-1279,0 14 319,-16-17 1036,13 0 773,-32-1 1967,6 14-252,-9-13-595,8-9 1,1 0 633,-8 3-775,4-9 0,1-1 967,-2 0-658,-10 2 265,21-11-963,3-4 629,4-2-767,0-5-178,9 0 3,0-17-2580,24 12 2903,9-27-1086,26 27 482,-7-10 222,2 14-589,-1 0 350,-13 0-129,20 16 2029,-25-12-3075,20 26-239,-21-12-700,8-1 1856,0 12 0,-7-14 0,8 13 1</inkml:trace>
  <inkml:trace contextRef="#ctx0" brushRef="#br1" timeOffset="1.18104E6">28073 17296 24629,'-23'39'-2015,"-16"-18"4181,34 19-4830,-29-22 4076,31 18-2818,-9-1 967,12-10-430,0 12-727,25-24 1438,23 8-1161,2-19 2035,-11-4 0,-3-5-899,-1-19 975,-8 3 1,-2-5-304,-8-20-499,-2 11 1,-3-2-207,-10-11-1781,-7-7 1,-6-2 1815,-5 27 1,-3 1-1,-4-18 1,-4 1 0,0 23-1,0 0 1</inkml:trace>
  <inkml:trace contextRef="#ctx0" brushRef="#br1" timeOffset="1.18177E6">27005 16005 22020,'0'17'-6026,"-15"-8"9084,11 1-4024,-22-9 1754,7 3 15,-5-4-571,-3 0-171,8 0-61,-1-13 321,2 10-1007,2-20-417,2 20 646,4-23-2345,4 13 623,1-13 204,4 4 345,0 1 1177,1-14-716,21 10 3113,0-14-2032,4 20 2791,4-1 93,-25 14-847,27 3-115,-12 2 139,1 21-1727,5-15-310,-19 52-933,5-33-38,-7 12 1,-3 2-865,-1 4 1598,-19 1 1,-2 1-619,11 0 604,-30-3 1,-4-2 1820,18-6-1336,-13-8 1,-2-2 1968,4 1 69,-14 2-23,21-10-720,2-4-326,3-3-34,6-2-545,5-2 184,3-3-716,37 0-522,-4-1 75,33-16 364,-18 12 1,1 2-636,25-15 567,-18 10 1,1 2-264,-12 3 1,0 0-319,1-4 0,0 0-197,-1 4 0,1 2 880,-1-2 0,0 2 0,0 6 0,0 2 0,-1 1 1,0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5:48:49.292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2870 1531 22740,'-50'25'1459,"12"3"0,-1 0-1323,-19-5 188,20 3 0,0 5-448,3-3 0,4 0-77,-12 16-19,18-14 0,3 1-350,7 8-240,7-2-670,6-3-200,28-3-391,-1-4 380,26-4 819,-4-6 408,8-4 539,-12-9 0,2-2 315,-9 1 1,0-3 321,23-4 0,-1-6 308,-25-1 0,-2-3 166,15-6 0,-3-4 922,-4-17-1883,-17 13 1,-4-1-221,-8-7-1065,-4-12-1913,-24 3-434,-11 13 3080,4 8 1,-3 2 0,-17 2-1,0-2 1</inkml:trace>
  <inkml:trace contextRef="#ctx0" brushRef="#br0" timeOffset="381">3478 2008 22470,'0'-42'-5306,"0"1"3537,17 7 2776,-12-5-1305,27-3 880,-22 9 1,-2-2-337,11-18-46,-5 8 1,-3 0-962,-8-6 1137,16-11 389,-16 26-1645,5 4 1077,-8 9-1209,0 1 570,0 11-194,0 66 160,0-19 480,-6 22 1,0 4-930,3-1 406,-3-5 1,0 0-115,5-21 0,2-1-348,-2 25 1,2 0 482,7-23 1,0-1 462,-7 11 1,1-1-1,6-12 1,0-1-1,-8 34 1</inkml:trace>
  <inkml:trace contextRef="#ctx0" brushRef="#br0" timeOffset="518">3458 2591 22560,'0'-33'-6386,"0"-3"4258,0-2 1063,26-4 1458,-8 7 0,2 0-235,5 7 0,4 0-23,13-23 1,1 0 0,-14 20 0,0 1-1,12-10 1,-1 1 0</inkml:trace>
  <inkml:trace contextRef="#ctx0" brushRef="#br0" timeOffset="1247">4487 1621 23099,'-6'-16'-7807,"2"2"5317,4-14 2906,0-26-454,0 19 264,7-3 1,4 0 565,6-1-308,-1 6 1,1 1-1066,-2-4 1992,7-17 86,-19 29-1373,7-4 563,-10 39-888,-38 35 1009,29 7-912,-18-1 1,-1 2 30,13 11-33,4-23 1,2 2-105,2-1 1,3 0 12,4 21-527,8-2 1,5-1 41,10 0-389,-11-14 1,2-4-646,23 0 154,-32-2 513,28-3 264,-29-2 36,10-3-433,-6 8 859,-6-10 535,-17 15 961,9-22-620,-42 2 1771,27-12-272,-21-5 393,9-5 210,1-2-299,1-2-361,1 0-681,6-18-1338,2-5-2085,12-25-193,26 7 970,8-4 344,12 17 1,6 1 459,-12 5 0,0 0 583,14-7 1,2 0 0,-11 7-1,0 2 1,1 0 0,1-1 0</inkml:trace>
  <inkml:trace contextRef="#ctx0" brushRef="#br0" timeOffset="2230">5525 1243 23549,'-16'-8'-3869,"0"2"3328,-3 2 857,-2 3 317,-17 20 671,10-14-947,1 22 1,2 5-384,-3-7-177,8 13 1,4 2 228,3 1-221,5-5 1,6-1-925,28 6-754,-20 10 494,27-28 0,3-3 81,-8 10 695,9-9 0,3-2 123,-6 0 341,-3 2 153,-6-11 632,-21-1-953,10-2 1546,-14-3-1972,0 1 448,0-2-427,-18 2 2267,-10-1-354,-17 3-250,16-4 1688,-8 0-1706,55-2 595,35-19 691,10 14-1254,-14-11 1,0 0-868,13 12-137,-30-10 0,1-2 261,12 4 1,0 1-84,-13-5 0,1-1 186,7 2 0,0-2 76,-7-2 0,-2 0-528,12-11 197,-13 2 0,-4-1-672,-5-6 485,0-26-1292,-17 22-140,-2-11-299,-20 0-900,-3 15 450,-21-16 383,20 27 380,-17 0 894,18 16 1122,-12 25 1440,13 16-1596,13-2 1,3 2 490,4 26-816,6-16 1,5-2-835,19 9 304,-3-10 0,3-3-520,22 1 512,-23-15 1,1-4-1722,34 0 2436,-12-9 299,-9-6 1,-1-5 1240,8-23-251,-12 7 0,-2-5 1268,2-30-1937,-15 22 1,-3 0 560,1-21-377,-3-3-837,-10-3-15,-3 15 0,-3-2-974,-1-19 58,1 11 0,-3 2-1058,-15-3 991,16 16 0,-3 4-563,-26 4 721,25 0-60,-22 21 1555,16 42-450,-5-5-75,6 14 1,4 5 5,3 11-273,-2-19 0,0 3-354,4 2 0,0-1-1,-1-11 0,2 1-323,9 20 1,0-1-1575,-5 4 962,15-16 0,0-1-457,-16-1 1497,16 4 1,-10-24 0,3-4 0</inkml:trace>
  <inkml:trace contextRef="#ctx0" brushRef="#br0" timeOffset="2352">6335 1499 23819,'-26'-33'-6945,"11"-11"3402,6 10 1748,36-18 2366,3 25-408,14 6 1,7 4 66,-14 8 1,1 2 0,15-2 0,1 2 0,-13 4 0,-1 0 0</inkml:trace>
  <inkml:trace contextRef="#ctx0" brushRef="#br0" timeOffset="2614">7978 1268 23999,'0'0'0</inkml:trace>
  <inkml:trace contextRef="#ctx0" brushRef="#br0" timeOffset="2747">8060 1740 23099,'0'7'309,"-14"-2"0,-4-2 0</inkml:trace>
  <inkml:trace contextRef="#ctx0" brushRef="#br0" timeOffset="3532">9460 463 24269,'0'-25'-5756,"-11"2"1978,8 7 2528,-8 3 1346,4 3-513,5 24 654,-6 0 682,8 29-1696,-2 9 1,0 4 806,1-18 0,1 3 216,-2 15 0,-1 9 0,1-7-13,2-9 1,0 0-222,-1 5 1,0 5 0,0-4 126,1-7 1,0-2-225,0 14 1,0-2-371,0-21 0,0-2 412,0 29-17,0-8 176,0 2-160,0-23-966,0 3 907,-11-53-399,8-18 338,-8-22-320,11-6 595,12 23 0,0 0 503,-6-21-334,25 11 1,5 2 1005,-8-4-642,4 21 0,3 4 1435,6-1 115,3 9 403,-2 8-720,0 5-634,-2 4-207,-5 18-1365,7 11-462,-16 10-1002,1 18-651,-19-22-175,-3 13 335,-5-18 606,0 0 82,-26-4 2331,-4 6-313,-1-11-55,-28 1 1552,39-15-1525,-29-3 1,20-22 0,-1-4 0</inkml:trace>
  <inkml:trace contextRef="#ctx0" brushRef="#br0" timeOffset="3830">10460 1115 23909,'6'0'1349,"-2"10"-7513,-22-8 8249,14 17-3057,-31-16 1988,31 14-1773,-28-9 1815,28 7-2228,-24 0 1774,25 0 401,-9 3-1645,12 2 161,0 0-1248,19 10 894,14-9 109,-1-5 0,3-3 1161,27-1-869,-27-6 0,0-1 1376,15-3-378,-1-2 1120,-2 0-89,-6-20 1020,-5 16-1366,-9-34-1073,-7 11-597,-10-7-2086,-27-16-658,-6 21 312,-24-9 2616,1 14 0,-5 2 0,-6 1 1</inkml:trace>
  <inkml:trace contextRef="#ctx0" brushRef="#br0" timeOffset="4032">10580 392 22920,'17'-11'1534,"-1"1"-992,3 5 44,-7 2-186,2 1-973,-9 19-3125,-2 14 3485,-11 1 0,-2 3 1,6 30-1,-6-26 1,1-1-1</inkml:trace>
  <inkml:trace contextRef="#ctx0" brushRef="#br0" timeOffset="4714">11838 895 24629,'-25'-17'-4699,"-11"0"4201,32 3-2279,-31 4 3522,5 3-81,-8 3 125,-4 22 671,11-13-1158,-1 42 466,3-22-503,11 9 1,4 4 1004,-5 11-1580,10-7 0,3 0-722,3 5-189,28-5 0,9-2-1242,1-7 1731,17-8 1,3-5 494,-3-13 254,-8-2 1,-2-5 863,5-20 38,-11 8 1,-3-4 1254,-2-24-714,-9 3 1,-4 0-132,-7-4-1021,-4 2 0,-3 0-833,-4 7-908,-16-13-718,13 26-578,-26 2 1017,13 61 1209,-1-10 52,6 19 1,1 5 99,3-25 0,1 1-77,1 14 1,-1 0-71,-4-11 0,2-2 367,7 1 0,0 1-174,-4-1 0,-1 0 232,4-1 0,1 1 0,-2-3 1,1 0-1,-1 33 0</inkml:trace>
  <inkml:trace contextRef="#ctx0" brushRef="#br0" timeOffset="5197">12232 1460 22740,'5'-30'-4863,"0"-2"3096,4-2 1625,8-20 200,1 10 98,1 6 1,2-2 307,6-8-271,-8 17 0,0-2-181,0-3 1,-1 1 1087,10-19-351,-8 9 1,-2 1-290,0-4-424,-6 14 1,-1 2-245,-3 2-197,1 0-58,-7 21-50,-1 21-523,-1 21 155,0 32 107,0-1 434,0-29 1,0 2 70,0 2 1,0-2-271,0 20 230,-2-11 0,4-2-432,17 2 359,-8-13 1,1-1-508,12-3 699,5-10 1,1-3 833,-11-7 46,43-19 1220,-42 6 99,5-40-907,-13 22 593,-2-24-5,-1-6-1247,-4 10-681,0-10-376,-5 11-1386,0 13 46,0-1 574,0 46-64,0 10 373,0 23-72,0 0-703,18 10 286,6-16 1518,-7-14 1,2-3 0,17 7 0,-5-2 0</inkml:trace>
  <inkml:trace contextRef="#ctx0" brushRef="#br0" timeOffset="5534">13407 973 24359,'-23'-28'-6481,"17"4"3254,-17 4 3163,2 6 466,2 8 518,-17 21 1304,10 17-1598,12 30-1791,5-5 1210,7-15 0,4-1 13,18 7-617,-6-9 1,1-2-705,11 1 804,12-10 1,1-4-1512,-12-4 1683,11-7 0,1-8 1131,-13-19 1122,6-15 34,-22-11-88,-1-25-538,-9 21-965,0-13-745,-16 3-911,12 18-607,-12-12-884,2 33-181,11-6 693,-10 41 2140,33 3-66,2 34 0,2-11 0,-7 3 1</inkml:trace>
  <inkml:trace contextRef="#ctx0" brushRef="#br0" timeOffset="6997">13683 1036 22020,'3'14'-7038,"-1"5"5124,0 0 780,-2 1 813,0 19 107,0-16 61,0 23 38,0-19-2381,0 25 2120,0-20 410,0 11 0,0-11 0,0-1 0</inkml:trace>
  <inkml:trace contextRef="#ctx0" brushRef="#br0" timeOffset="8154">14972 583 23909,'0'-15'-5036,"0"2"2817,0 1 1155,0 3 335,0 2 484,0 2-59,0 23 76,-16 13-383,12 14 690,-11 9 556,15-5-545,-14 4 304,11 5-281,-10 1 412,5-1-344,5 1-919,-5-7 868,1-1-388,5-7 340,-11-6 232,8 1-263,-1-15-757,-1-2 848,5-41-816,22-31 909,-15-7-35,27 11 0,6 1 1010,-4-2-763,14 11 1,4 3 1279,4 2-848,-1 15 1,2 5 510,-3 4-476,-8 15 1,-4 7-541,-10 18-768,-2 14-1154,-19 2-297,-6-12-287,-5 18-192,-21-16 1833,0-2 0,-5-1 133,-23-5 250,10-6 1,0-3 1435,-3-8-929,-20-4 146,29-8 0,-2-2 1,16 0-1</inkml:trace>
  <inkml:trace contextRef="#ctx0" brushRef="#br0" timeOffset="8797">15900 999 23819,'-21'-20'-4760,"15"-7"1497,-32 24 5234,14-16-2656,-8 17 1838,-2-6-685,-1 23 1001,9-11-1191,-7 31 1040,9-4 318,12 11-2536,0 20 902,12-24-1666,20 11-408,-15-19-721,40-3 1443,-25-5-327,23-4 1160,-8-5 880,-1-7 499,17-2 590,-16-19 1656,20-9-434,-28-9-1594,3-6 751,-16 8-1468,-4-2-342,-3 3-415,-3-11-888,-2 16-936,-2-9-315,0 42 660,0 11-838,0 34 1159,0-6-546,22 14 41,-16-25 1997,37 5 1,-24-17 0,19-4-1</inkml:trace>
  <inkml:trace contextRef="#ctx0" brushRef="#br0" timeOffset="9050">16492 1109 24539,'2'-21'-5617,"-1"4"3713,-20 4 1540,15 23 715,-27-5 1292,29 29-2410,-10-6 1001,12 7-1920,26 10 1176,9-21 754,15-3 147,2-5-197,-11-14-468,2 7 1429,14-9-265,-17-25 1043,7-8 351,-21-14-2146,-17 12 1,-6-1-940,-13-10-900,5-19 382,-18 41 0,-4 3-450,-3-22 410,4 23 0,-5 2 1154,-6-5 0,0 3 1,-20 0-1,19 9 1,0 0-1</inkml:trace>
  <inkml:trace contextRef="#ctx0" brushRef="#br0" timeOffset="9597">17703 776 23819,'18'-5'2259,"-13"20"-8705,23 17 4296,-25 12 1402,3-8 1,-1 1-407,-5 10 903,0-6 0,0 0-126,0 4-1219,0 20-475,-13-34 3349,10 7-1316,-11-23 1604,14-26-1284,16-16 729,0-34-489,3 12-92,5 8 1,-1 3 639,-5 0-818,7 10 0,1 4 1294,-7 12-1017,6 6 1528,-12 27-3493,2-3 788,-7 22-525,1-5-393,0 5-138,1 4-931,0 0-593,6 1-1547,12 12 4832,0-16 0,12 5 0,-7-21 0</inkml:trace>
  <inkml:trace contextRef="#ctx0" brushRef="#br0" timeOffset="10118">18553 638 24089,'0'-24'-6476,"0"4"4348,-12 6 1204,9 8-571,-20 25 3568,21 1-2313,-8 25 203,6-11 1,1 2-1302,1 23 1347,-2-17 1,1 2 79,2 4 0,2-2-120,-2-11 1,2 2 276,7 20 0,4 0-2256,8 5 1545,1-16 0,-1-2-497,-1-1 130,12 5 195,-27-26-311,22-7 1244,-11-7 443,5-4 964,0-25 532,0-11-510,-2-12-414,4-4-42,-7 10-88,-1 2-1153,-1 1 44,-2 6-655,-1 3-228,-2 7 696,1 9 865,-2 4 166,2 22-2118,-3-11 838,0 37-606,-1-21-233,1 24 253,0-8-125,7 14-796,0-12-1055,16 16 2651,-6-30-438,25 1 1661,-16-19 647,12-2 6,0-22 1169,-14-12-1279,-6 3 0,-3-2 847,-2-21 289,2-13-1871,-15 28-1225,-3-12-468,-3 26-622,0 26-2025,0 32 1166,0 11 360,17 8 1749,4-10 1,11-14 0,-2 9 0</inkml:trace>
  <inkml:trace contextRef="#ctx0" brushRef="#br0" timeOffset="10263">19320 699 20491,'-8'0'0,"1"0"0</inkml:trace>
  <inkml:trace contextRef="#ctx0" brushRef="#br0" timeOffset="10898">19718 1373 22560,'13'3'-1768,"-1"0"1596,15-3 747,-6-21-206,11 16 286,3-45-930,-10 31 515,10-38-651,-21 27 146,-2-19-493,-9 20-460,-26-22-1095,-1 29 678,-25-7 1088,5 24 232,18 21 1248,-6-12 93,29 56-1386,-10-32 340,20 21 0,4 3 359,-6-3-783,21-3 1,5-3-530,-4-6 155,3-14 0,2-2-822,8 1 177,1-2 1806,14-7 656,-14-6 592,9-4 498,-12-21 412,-12 14-310,6-48-1053,-20 29 206,-2-42-1391,-7 31-756,-3-7-640,0 17-32,0 4-684,0 2 138,0 29 1035,0 6 42,0 20 635,21-5-146,2 3 55,3-10 679,24 9 160,-31-23 62,32 0 677,-29-11 508,10-15 580,-18 11 672,2-32-1069,-9 4-1205,-4-9-935,0-12-328,-3 25-669,0-9-958,0 40-579,0 12 59,16 19-241,3 23 1148,1-19 252,14 12 1496,-29-17 0,33-2 0,-15-2 0</inkml:trace>
  <inkml:trace contextRef="#ctx0" brushRef="#br0" timeOffset="11130">19650 588 22830,'35'-20'1895,"-5"2"-1438,34 1-76,-12 3-785,8 9 1,2 1-540,4-2 746,-1 11 0,-5 10 0,-26 18 1,-14-4-1,0-1 0</inkml:trace>
  <inkml:trace contextRef="#ctx0" brushRef="#br0" timeOffset="11781">21552 702 23999,'0'-31'-4767,"0"3"2909,0 7 704,0 3 515,15 5 3584,-11 2-2739,12 26-701,-16 41-1011,0 3 1461,0-2 0,0 2 45,0 7 0,0-20 0,0 0 90,0 17-1809,0-1 975,0-4 762,0-3-18,0-5-90,0-4 90,15 3-503,-11-17 81,12 4-527,-16-26 769,7-17 1490,2-39-1040,3-1-139,-3 2 1,-1 0 212,4-6 195,-1 9 0,2 0 197,5-3 670,7-6-506,4 20-859,-5 17 1636,18 0 84,-16 14-420,18 21-1093,-22 11-1028,6 12 161,-18-10 0,-3 1-599,4 8 350,-6-5 0,-1-2-1447,-2 3 89,-2 21 629,-24-32 1595,-2 11 562,-3-23 1035,-17 0-1009,14-10 342,-11-4-638,4 0 1,18-22-1,1-5 1</inkml:trace>
  <inkml:trace contextRef="#ctx0" brushRef="#br0" timeOffset="12180">22610 1059 22650,'-53'0'719,"9"0"-629,4 0-90,-5 14 962,13-10-839,-8 27-67,17-27 163,11 32-1213,-3-20 935,13 30-1368,-5-20 267,30 19-1758,-18-22 457,41 7 1041,-16-20 405,10 0 1661,10-10-587,-21 0 1458,4-15 1008,-10-6 465,-7-19-1585,-3 0-1446,-8 3-542,-5 10-576,0 29-887,0 18-90,0 14-825,0 5-118,17 7 728,-13-13 2029,25 11 0,-26-18 0,9-1 0</inkml:trace>
  <inkml:trace contextRef="#ctx0" brushRef="#br0" timeOffset="12513">22892 1228 23099,'0'9'-6295,"0"7"4166,0 18 1065,14-1-666,-11-6 1240,11 1-370,-14-1 936,13 7-2270,-10-13 1459,19 4 698,-13-18 227,7-3 1579,-5-28-689,5-10 622,-3-15-1086,1 14 1,1 1 1132,3-10-1197,-1 8 0,0 2 929,1-2-701,16-9-600,-20 30 538,12 3 712,-16 36-2842,8 10-464,-9 14 420,-2-13 0,1 0-878,2 9 2001,2 15 1,-2-20-1,0-2 1</inkml:trace>
  <inkml:trace contextRef="#ctx0" brushRef="#br0" timeOffset="12716">22830 446 22740,'23'-26'-801,"13"2"2026,-31 7-3554,33 3 3785,-15 9-1149,16 19-1938,-17 20 1373,-13-1 0,-4 3 0,-4-3 0,-2 1 1,1 5-1,0-1 0</inkml:trace>
  <inkml:trace contextRef="#ctx0" brushRef="#br0" timeOffset="13214">24353 989 24539,'-43'-15'-2592,"-21"5"2576,15 4 137,11 3 0,2 5 356,-2 16 665,-1-13-784,25 35-1178,7-10-404,31 23-647,0-8 1061,8-19 1,6-4-51,11 2 476,-14-12 0,-1-2-744,14 6 284,-1-14 1700,-4 6-117,-7-8 1487,-5 0-19,-7-16-563,-5-5-922,-10-16-1393,-2 1 51,-24 15-937,-8 7 847,3 34 848,-14 0 340,32 42-2277,-10-15 1247,12-1 0,4 2 120,-2 11 216,-1-20 0,2 1 215,7-2 1,1-1-1129,-5 19 202,12-13 0,-1-2-1847,-11 2 2049,10 14-625,-14-32-29,-20 0 842,-7-18 887,-23-21 1,21 10 0,5-14 0</inkml:trace>
  <inkml:trace contextRef="#ctx0" brushRef="#br0" timeOffset="13748">24857 564 23009,'7'-3'3195,"-2"2"-1290,-1 18-6828,-3 10 3067,2 33 375,-3-6 1006,0-9 1,0 1-305,0 12 247,0-15 0,0 5 0,0-4-542,0-9 0,0-1-118,0 32 0,0-1 1791,0-11-720,7-14 1,1-2-308,-4-2-53,25 8-667,-26-29 718,20-2 925,-11-33 634,12-12 219,-4-13-721,-5 12 1,0 2 836,4-6-763,-3 5 0,0 2 601,1 3 374,3 0-989,-2 11-116,-7 14 197,11 16-1096,-9-9-214,0 25 0,0 5-958,3-6 703,-4 2 0,-1 2-1005,5 7-291,1-1-463,1-2-57,9 6 1730,-5-13 854,15-1 979,-16-20 571,14-4 569,-17-27 479,4 16 1179,-8-59-2307,-5 38-773,-4-12 1,-1 0-157,-1 3-792,-2-14-914,-1 27-1238,0 19 413,0 22-1951,17 31 1767,-13-4 2014,11-13 1,1 0 0,-12 6 0,10 11-1</inkml:trace>
  <inkml:trace contextRef="#ctx0" brushRef="#br0" timeOffset="13914">25715 848 25528,'-13'-38'-9692,"9"5"4062,-9 2 5710,13 39 0,0-16 0,0 30 0</inkml:trace>
  <inkml:trace contextRef="#ctx0" brushRef="#br0" timeOffset="20897">2502 4785 24359,'-24'-10'-2661,"18"4"-196,-47 3 4444,27 2-497,-30 17 402,5 2-355,-4 21-908,27-19 0,-2 1-207,-10 15 0,1 1 365,12-8 0,0 1 218,-14 18 1,6 2-785,11 5-201,11-22 0,3-2-1075,10 6-720,0-6 304,26-5 228,17-3 722,14-12 856,-11-4 0,1-5 563,15-23 146,-21 21 0,1-5 249,-1-25 0,-3-4 752,16 6-702,-22-4 1,-3-1 346,0-7-673,-15 1-1194,-5-14-981,-9 13-1141,-10 7 0,-5 1-1771,-8 2 4128,-6-7 0,-1 29 1,13 4-1</inkml:trace>
  <inkml:trace contextRef="#ctx0" brushRef="#br0" timeOffset="21250">3235 5110 24539,'1'-21'-4935,"4"-35"3161,2 30 1558,-1-14 1,1-3-96,5-4 423,-4 2 1,0 0-121,2-10 59,-5 18 1,-1 1-1349,-1-11 1475,-1 0-97,-2 4-240,0-7-250,0 18 81,-15-3-756,-3 43 3060,-1 5-152,5 26-1295,4 4-164,8 8-396,-8 10-58,9-10 1,2 1-146,-1-10 0,0 1 63,0 4 0,0 5 0,0-5-1333,0-2 1,0-2 171,0 11 1,0 2 369,0-2 0,0-2 384,0-13 1,0 0 561,0 24 1,0-2 0,0 4 0,0-24-1,0 0 1</inkml:trace>
  <inkml:trace contextRef="#ctx0" brushRef="#br0" timeOffset="21380">2933 5777 23729,'-22'-22'-5610,"4"17"6112,9-53-2878,5 31 2259,29-23 1,11-4 214,-17 24 0,4 1-348,16-10 0,9-4 0,-4 4 76,-4 8 1,-1 1 210,-4 3 0,3-1 0,-2 2 0,5-1 0,0 1 0,0 0 0,1 0 0</inkml:trace>
  <inkml:trace contextRef="#ctx0" brushRef="#br0" timeOffset="21766">3932 4880 21930,'-16'0'3688,"28"0"-3508,-13-13-3484,33 10 4388,-29-26-2158,24 2 1750,-11-8-829,10-18-368,-11 19-185,-6-10-225,-9 3 1166,0 12-2017,0-14 1572,-18 22-1430,14-3 443,-27 17 1455,28 27-849,-9 4 648,5 12 1,4 4-252,1 17-58,-3 1 0,0 2 32,5-21 0,0 0-109,0 6 1,0 3 0,0-3 149,0-4 0,0-2-758,0 12 0,0 1 203,0-3 1,0-1 117,0-13 1,0 1 587,0 20 1,0-1-1,0 2 1,0-22-1,0 0 1</inkml:trace>
  <inkml:trace contextRef="#ctx0" brushRef="#br0" timeOffset="21868">3758 5702 23009,'-10'-21'-8503,"-8"15"9978,15-39-3066,-7 22-213,10-23 1368,26 4 1188,0-2-672,-2 19 1,4 1-67,11-12 0,0-1 0,-6 8 0,2 1 0,12-9 0,1 0 1</inkml:trace>
  <inkml:trace contextRef="#ctx0" brushRef="#br0" timeOffset="22697">4882 4547 24179,'-8'-20'-9112,"1"4"5877,-10 3 3783,4 4-128,-5 5 1028,2 2-449,-3 2 208,-11 16-824,6 12 1596,-11 25-92,19-4-1917,8-13 0,2-1-187,3 9-841,23 14-908,12-4-85,-5-15 945,8-8 0,-1-2-20,-9-1 718,8-9 0,-1-1 491,-14-2-205,11 3 375,-26-12-279,-16-1 2805,-15-6-1176,-23 0-337,7 0 84,18-14-1527,10-2-61,61-13 1712,-12 6-41,3 12 1,2 1-1585,16-7 698,0 0-250,-14 4 1,2 0 401,17-7 153,-22 7 1,1-1 1648,20-14-1885,-19 7-84,8-18-695,-29 17-447,-4-15-520,-11 16-712,-3-6-395,-18 10 8,13 2-543,-28 2 1556,14 2-28,-17 6 1328,5 23 1222,12 16-589,8 15-274,11 3-1029,12-21 0,1 0 102,-7 16-691,30-8 1,6-2 491,-9 2-114,16-10 1,4-4-831,1-4 1517,4-10 1,0-3 1009,2-4 194,-6-21 0,-2-6 1931,-9-4-1556,-12-13 1,-4-5-131,-1-6-672,-11 4 0,-3-1-492,-5-14-185,-3 22 1,-2-1 11,-1-1 0,-2 3-1454,-18-19 194,19 14 1,-4 2-563,-34 1 737,33-2 185,-14 23 395,19 9 290,-12 5 886,9 26-387,-9 2 42,10 10 0,4 4-580,-2 17-170,8-1 1,0 2 151,-6-19 0,0-2-296,14 13 1,-1-2-901,-11 14-231,27-4 219,-28-5 127,27-6 318,-26-6 889,22-5 0,-24-8 1,10-2-1</inkml:trace>
  <inkml:trace contextRef="#ctx0" brushRef="#br0" timeOffset="22816">5748 4740 24359,'-11'-33'-9111,"8"-10"7492,-8 11-1227,57-12 4284,-16 24-1085,17 8 1,5 3-1,7 5 1,-18 2-1,1 1 1</inkml:trace>
  <inkml:trace contextRef="#ctx0" brushRef="#br0" timeOffset="23358">7108 4635 26607,'-11'0'-3058,"3"0"3058,1 0 0,6 0 0,0 0 0</inkml:trace>
  <inkml:trace contextRef="#ctx0" brushRef="#br0" timeOffset="23504">7082 5138 26248,'0'9'-9534,"-14"-2"10373,1-4 1,-2-1 0,5-2 0</inkml:trace>
  <inkml:trace contextRef="#ctx0" brushRef="#br0" timeOffset="24532">7010 4698 23549,'-6'1'2877,"1"-1"-828,3 0-2291,19 0 133,5 0 66,14 0-142,-1 0 114,-1 0-558,20 15-1110,-9-12 332,-4 12 0,1-1-692,10-10 1992,-6 14 1,0 2 0,8-5 0,-18 2-1,0 1 1</inkml:trace>
  <inkml:trace contextRef="#ctx0" brushRef="#br0" timeOffset="24763">7090 5429 23819,'16'2'164,"16"-17"1799,14 11-1903,10-26-11,-7 26-1066,6-22-30,-13 18 0,1 3 1040,-9-3 1,0 1 0,10 0-1,0 3 1,18 4 0</inkml:trace>
  <inkml:trace contextRef="#ctx0" brushRef="#br0" timeOffset="26231">10235 4259 23729,'0'-5'-5576,"-4"3"4422,3 17 201,-4-11 3068,5 43-3026,-4-16 541,3 31-82,-2-4-1039,0 6 1521,3-28 0,-1 0-179,0 0 1,1 0 142,0 0 1,0 0-885,0 0 0,0 0 882,0-2 1,0-1-321,0 34 377,0-5-57,0-23 1,0 0-53,0 16 87,0-16 1,0-3-48,0-2-428,0 3 89,-14-46 691,-5-39-1157,1-12 570,4 0 1,3-2 88,9 23 0,2-1 110,-3-22 1,-1-9-1,2 7 25,1 9 1,2 0 70,3 6 1,1-6 0,3 0-1,0 8 274,5 0 0,4 4-129,2 1 1,2-3 0,1 7 791,0 8 1,3 3 141,7-8 0,1 5 837,6 10 345,8 4 114,-9 30-1586,-14-10-3,3 57-2304,-19-30 764,-4 15 1,-3 4-879,-1 6 624,-11-18 0,-1 1-1386,6 15 1015,-17-28 1,1-1 785,16 24 431,-35-7 0,37-4 1,-15-4-1</inkml:trace>
  <inkml:trace contextRef="#ctx0" brushRef="#br0" timeOffset="26597">11000 4284 24089,'0'-9'-5216,"-23"4"6188,-9 2 188,-11 3-184,-18 23 448,25 6-973,-12 12-78,12 15-827,18-20 1359,-2 24-1516,20-25-1372,23 17-458,16-26 1460,6-10 1,4-3 655,-14-7 0,1-3 186,22 3 0,-3-7 519,-2-23 465,-10 10 0,-2-4 899,0-28-392,-12 15 1,-1 0 1274,-4-6-1829,-1-11-811,-13 11-980,-6 13-323,-1-3-1331,-3 35-244,0 10 635,0 16-1864,0 20 1556,0-16 2190,0 13 1,22-16-1,6-1 1</inkml:trace>
  <inkml:trace contextRef="#ctx0" brushRef="#br0" timeOffset="27047">11903 4305 24179,'-21'-7'-1793,"15"1"-1480,-32 3 4638,0 2-528,1 24 344,-18 3-118,39 14-1716,-15 12 111,28-20-594,-10 23 1282,30-26-2219,-13 7-144,35-18 765,-6-4-8,25-7 2075,-9-3-223,7-25 1783,-28-5-828,-2-12 548,-6 2-321,-17 7-1765,7 1 595,-10-11-1671,0 12-269,0-5-651,-20 13 688,2 10 938,-5 20 1822,9 8-149,3 20-1347,8 0 439,-2-6 0,-1 3-4,6 24-185,-1-6 1,2 0-200,10-20 0,-1-1-341,-8 10 0,1-2-1756,18 14 378,-3-2 810,-14-6 682,24 10-456,-25-20 341,7 12-520,-10-30-870,-24 2 2322,-8-16 194,-15-2 1,3-3-1,10 0 1</inkml:trace>
  <inkml:trace contextRef="#ctx0" brushRef="#br0" timeOffset="27966">12235 4347 24089,'38'0'450,"8"0"-360,-8 0-180,8 0 180,-11 0-90,3-17 897,-3 12-746,-3-26-103,-5 28 284,0-25-403,-13 11-216,-2-17-625,-29 11-913,-8-3-470,-24 19 1782,7-1 213,-2 8 58,4 23 799,12-18-354,11 31 1,4 7-499,3-11-360,17 15 0,4 2-1067,-5-3 1527,33-9 1,7-1-1,-3 4 1,4-16-1,1 0 1</inkml:trace>
  <inkml:trace contextRef="#ctx0" brushRef="#br0" timeOffset="28785">13353 4077 22650,'-4'19'-3281,"0"7"1384,19 11-868,-11 3 1924,10-5-448,-14 3 1147,14 3-617,-10 1-999,10 0 659,-14 0 815,0 12 1111,0-16-646,0 15 501,0-31-1671,0 3 1283,0-36-493,0-30 837,0-7-523,11 4 0,1 0 496,-6-7-120,20 6 1,3 0 721,-10-3-419,15 6 1,3 4 993,-5 9-718,-1 10 0,0 4 1122,-5 10-236,16 20-1462,-22 13-1354,9 29-807,-16-4 238,0 7-498,-4 4-134,-3-17 792,-1-10 1,1-2-1059,2 1 614,9 7 966,-5-29 1030,6-2 403,6-12 1229,-6-25-372,15-9 219,-14-15-1136,-4 15 1,-1 1 857,0-10 215,1-12-642,-7 20-972,-4 4-1505,-1 1 243,-1 2 55,-1 10 407,2 3 412,1 33-849,1-12 765,3 40-317,-1-25-227,1 22 387,4-7-900,7 14 321,0-12-562,17 16 1517,-12-30-268,22-3 1400,-19-15 810,10-6 193,-5-24 460,-9 5 468,8-38-899,-19 20-762,1-11-263,-10 13-806,-1 2-907,-2 3-806,0-3-268,0 9 3,-14 6 745,11 26 1187,-11 19 71,14 10-916,0 5-1082,17 11 404,1-12 1274,-1-7 0,1-2 1,-2 2-1,-2 7 1</inkml:trace>
  <inkml:trace contextRef="#ctx0" brushRef="#br0" timeOffset="29314">14773 4246 23459,'0'7'-5756,"0"9"3538,0 17 1244,0 2 335,0-4 213,0 2 122,0 0 166,0 0-1458,0 5 1596,0-11-270,0 1-90,0-15 0,11-7 769,-9-23-210,18-12 966,-10-13-711,13-20 410,-6 22-356,-2 0 0,1 0 591,2 3-38,12-15-352,-17 35 688,8 9-292,-9 2 796,5 26-2448,-4-15 690,-1 37-1538,1-24 321,3 39-496,-6-24-308,4 25-871,-9-29 151,4 5 1885,-6-14-828,2-11 1788,-1-1-581,1-8 2383,6-23-643,-2-9-273,13-30 230,-5 11-556,-3 17 1,1 0 310,3-4 517,4-7 44,-8 19-2008,-1 7 811,-1 9 569,6-2 258,-5 10-86,12 15-1445,-11-9-102,12 54-1930,-12-31-112,5 34-1291,-3-6 311,0-13 2683,2 9 0,-2-20 1,0-5-1</inkml:trace>
  <inkml:trace contextRef="#ctx0" brushRef="#br0" timeOffset="29964">15707 3747 24359,'0'-18'-5127,"0"4"3269,0 28 883,14 14-395,5 33 223,0-7 399,9 4 191,-24-14-1197,21 1 1275,-22-2 353,16 15-318,-17-15 593,6 16-198,-8-29 248,0 1-161,0-17-690,-19-5 2538,-3-5-63,-18-2 40,9-26-1611,12-6-547,9-31 57,10 13 380,12 14 1,1 1 780,-7-5-2725,42-8 1857,-21 16-152,20 15 1943,-5 1 952,-7 28-1632,-16 13-1766,0 8-638,-17 9 822,10-10-1841,-9 3 799,6 16-1153,-4-11 237,9 23 1124,-4-31 1037,17 15 224,-8-27 28,23 3 1258,-14-18-82,11-2 528,5-20 743,-10 11-1125,-7-17 1,-1-4 760,2 5 214,4-26-1083,-14 16-491,-7 1-944,-3-2-377,-6 0-1356,0 1-209,-2 1 800,-19-4-834,-4 10 1109,-25-3 666,10 17 932,-4 3 361,1 23 1111,13-12-132,-5 51-748,15-31-547,12 12 1,3 2-502,-3 3-899,12-6 1,6 0-1829,16 3 339,-4 11 225,8-30 1,1-3 1766,-8 8 0,35 0 0,-27-16 0</inkml:trace>
  <inkml:trace contextRef="#ctx0" brushRef="#br0" timeOffset="30313">16577 4070 23909,'0'-7'-5216,"0"2"3177,0 23 885,0 7 515,17 13-566,-13-1 771,26 8-7,-27-9-1237,20 26 959,-20-28 562,8 7-181,-4-17 336,-5-5 933,4-5-1182,-6-1 499,0-26 13,0-15 368,0-16-471,0-9 216,11 18 1,4 0 390,1 7 1,3-1-100,15-21 1,5 1 314,-10 20 0,3 1-168,16-17 1,1 2-2,-19 20 1,2 2-251,22-8 1,0 2 199,-22 15 0,-1 2-163,8-1 1,0 3-1009,-2 5 1,-2 2-176,17 1 522,-19 11 0,-2 0 0,7-5 0,-2 16 0</inkml:trace>
  <inkml:trace contextRef="#ctx0" brushRef="#br0" timeOffset="31146">9810 3312 24449,'-19'-16'-5033,"-1"1"4075,-3 6 1576,-3 2 292,-2 5 278,-3 1-256,5 22 1,0 6-546,-16 9-397,11 5 1,0 4 455,7-11 1,1 0-31,-2 6 1,1 3-387,-1 1 1,1 6-75,2 2 0,0 5 0,3-1-221,3-11 0,1-1 0,2 5-102,1-1 1,1 5 0,1 3-1,0-1 1,3-5-49,-1 6 1,2-4 0,4 5 44,3-3 0,2 5 0,2 2 0,2-2 1,0-6-312,2 5 0,1-6 0,4 1 72,2-1 1,2 1-1,1 0 1,2-5-272,2-2 1,2-5-1,1-1 139,3 0 0,1-1 0,2-1 8,1-2 0,2-1 0,1-1 730,2-1 1,0-1-1,2-1 1,3-1 0,0-2-1,1-1 1,2 1-1,-1-1 1,0 0 0</inkml:trace>
  <inkml:trace contextRef="#ctx0" brushRef="#br0" timeOffset="31796">18203 4109 25258,'13'-3'1927,"1"1"-2492,5-1 165,1 1-416,3 0-906,19-1 1671,-4 1 0,14 1 0,-11 1 1</inkml:trace>
  <inkml:trace contextRef="#ctx0" brushRef="#br0" timeOffset="32184">19173 4074 24718,'4'-15'-2592,"7"0"3041,32-17 970,-21 9-918,18-3 387,-36 5-1828,30-13 1364,-23 5-1137,5-23 1001,-9 18-462,-6-2 1,-2 0-1581,1-3 886,-8 5 0,0 3-1562,4 4 1596,-13-3-1116,17 18 1247,0 21-61,0 23 176,0 13 114,0-4 1,0 1 142,0 18-125,-1-4 1,2 2 44,5-22 1,-1-1 270,-3 13 0,-1-1-261,5-13 1,-1-1-544,-5 34 574,1-34 1,-2 1 415,-9 13 0,0-1 1,7-11-1,0 0 0,-7 9 1,0 0-1</inkml:trace>
  <inkml:trace contextRef="#ctx0" brushRef="#br0" timeOffset="32313">19102 4807 24089,'-11'7'2566,"-2"0"-949,12-4-4014,15-1 1396,19-2 206,11 0-141,10-15-351,-18 14 1,-1-2 1378,23-29 1,-18 29-1,-1 2 1,16-15-1</inkml:trace>
  <inkml:trace contextRef="#ctx0" brushRef="#br0" timeOffset="32646">20088 3248 25348,'0'-18'-6475,"0"2"4436,0 3 1155,0 2 245,0 4 573,27 3 2025,9 2-1418,-2 7 0,2 6-913,22 20 679,-17-2 0,-2 5-241,-15-4 0,-2 2-123,8 5 1,-1 0 5,-10-6 1,-3 0-138,0 2 1,-1 1-1088,-2 1 1,-2 2 298,-1 0 0,-2 1 333,-2 3 1,-3-1 295,1 1 1,-2 2 284,0 23 1,-4 1 279,-10-16 0,-4 3-28,3 7 1,-3 6-1,-2-6 242,-12-3 0,-4-2-106,9-6 1,-1 2 0,0-4-220,-6 5 0,0-4-259,-3 1 0,0-2-266,-1-1 0,-1 0 633,0-3 0,-1 0 1,0-3-1,1-1 0,-1-1 1,0 0-1</inkml:trace>
  <inkml:trace contextRef="#ctx0" brushRef="#br0" timeOffset="35115">21218 3765 25078,'17'19'-5416,"4"11"2447,11-26 4952,-1 25-2978,-2-16 1377,1 15-975,3-5 8,-1 3-1517,2 1 1324,1 3 100,0 0-1731,1 3 2419,-1-2 1,0 2 0,-1-1-1</inkml:trace>
  <inkml:trace contextRef="#ctx0" brushRef="#br0" timeOffset="35331">21858 3610 24179,'-17'-11'-3395,"-5"4"3186,-24 23 2643,7-11-1752,8 27 0,0 5-806,-10-3-17,4 17 0,2 3-329,13-23 0,1-1-161,-5 10 1,1 2 23,2 0 1,2-2 24,7-9 1,0 0 288,-3 9 1,0-1-1,-3 9 1,1-2 0</inkml:trace>
  <inkml:trace contextRef="#ctx0" brushRef="#br0" timeOffset="35550">21210 3765 23549,'0'-6'-4676,"0"25"2547,0 33 1155,0 4 609,0-7 1,0 0-151,0 9-421,9-17 1,5 6 0,-1-5 69,-4-7 0,3-2 591,9 9 0,5 3 0,-2-6 0,18 13 0,-13-20 0,0 1 0</inkml:trace>
  <inkml:trace contextRef="#ctx0" brushRef="#br0" timeOffset="35980">20957 3983 22110,'61'-4'531,"5"-1"-369,-28 2 1,2 0-236,2-1 0,2 0-235,1 0 1,2 0 318,3 0 0,0-1 0,0 0 1,1 0-1,1 0 0,0 0 0</inkml:trace>
  <inkml:trace contextRef="#ctx0" brushRef="#br0" timeOffset="36816">22935 3646 24449,'8'-6'796,"-1"25"-7022,-7 0 4435,0 27 807,0-5 268,0 7 554,-7-7 0,-2 1 129,6 24-616,-10-23 1,0 3-23,11-1 1,1 0 1073,-4-12 0,0 2-338,4 20 1,2-1-99,-1 5 123,0-17 0,0-1-254,0-3-390,0 1-285,-7-22 1151,2-9 314,-10-20-693,6 8-237,1-25 1,2-8-101,-2 0 250,4-3 1,0-4 1,2-17 77,2 26 0,-1-1-304,0 0 0,2-2 82,11-19 0,2-2 360,-13 14 1,4 0 416,13-4 1,7-3-1,-3 4 122,-10 6 0,2 3 79,15-10 1,2 4 660,7-8 197,3 13 136,-1 8-68,1 12 465,-4 10-492,-2 5-421,7 24-1176,-14-14-290,-10 22 0,-5 7-1622,-4-7-233,-2 37 174,-7-24-273,-27 0 865,21-1 125,-27-12 1,-2-1 1281,9 12 223,-10-11 0,0-2 0,15-1 0,-6 2 1</inkml:trace>
  <inkml:trace contextRef="#ctx0" brushRef="#br0" timeOffset="37180">23695 3690 22650,'4'20'-7065,"-27"-15"10932,-6 50-4028,-2-34 575,7 10 1,1 3-425,-2 1 153,-4 21-376,11-25-321,18 5 814,0-14-2480,0-4 1070,25-4 83,12-5 1064,13-5 284,-14-12 0,-1-2 834,8 5-464,-15-15 1,-2-2 948,9 2 543,-5-21-449,-4 7-574,-4 0-512,-4 0-741,-9 3-1364,4-7-177,-11 14 118,4-5-775,-6 42 277,0 7-211,0 21-1299,0 15 3333,0-20 1,0 9 0,0-15-1</inkml:trace>
  <inkml:trace contextRef="#ctx0" brushRef="#br0" timeOffset="37568">24575 3715 23009,'-41'0'180,"19"17"205,-15 5 532,33 17-3482,-12 0 1776,16-9-909,24 1 473,4-14 164,23-4 562,-8-7 106,-18-27 153,3 16 2708,-25-34-2840,8 16 2052,-11-11-1594,0-2-622,0 12-560,-15 6-211,11 28 308,-23 29 234,24 11 849,-6 11 1,-2 3-384,8-27 0,0 2 342,-1 11 1,1 7 0,0-6 12,1-10 0,-1-1 50,-1 27 0,-1-1-1,1-29 1,-1-1-973,-6 21 1,-4-2-631,-5 0 1288,8-22 0,-4-2 554,-22 7 1,7-16 0,-11-1 0</inkml:trace>
  <inkml:trace contextRef="#ctx0" brushRef="#br0" timeOffset="37897">24910 4042 22200,'16'0'450,"5"0"-360,-8 14-3173,11-10 3368,-7 10-1490,7-14 1918,10 0-155,-5-16 94,25-8 88,-18-10-586,-6 9 1,-1-1 1917,4-9-1720,-8 3 0,-2 0 1066,-1-9-1780,0-11-79,-13 4-1353,-5 14-216,-2-12 347,-22 28 94,1 1 479,-20 39 1849,6 17-815,14 15-658,6-12 0,4-1 148,7 15-428,6-9 1,2-1-612,-2 7 1538,18-20 1,5-3 0,2 7 0,28-4-1</inkml:trace>
  <inkml:trace contextRef="#ctx0" brushRef="#br0" timeOffset="38202">26108 3656 23639,'-26'-25'-5961,"-17"2"5460,25 5-1002,-18 4 1969,20 3-663,-12 6 840,14 2-198,-13 3-355,9 15 1553,8 9-1581,3 25 207,7-6-1150,26 6-79,10 3-582,13-11 1050,-16-9 1,-2 1-1072,5 3 827,-13-9 0,-2-1 98,9 2 638,-17 13-717,1-24 1040,-35 7 1292,-15-17-990,-30-2 374,7-4-925,19 1 0,1-3 241,-3-15 0,-8 12 0,23-11 0</inkml:trace>
  <inkml:trace contextRef="#ctx0" brushRef="#br0" timeOffset="38397">26535 3792 22740,'20'0'539,"-2"0"-269,-7 13-3350,-1-10 2652,-6 28-1448,-2-8 721,-2 20 319,0-7-940,0 11-360,0-18-899,16 15 1308,-12-20 1603,37 2 1,-21-13 0,21-4 0</inkml:trace>
  <inkml:trace contextRef="#ctx0" brushRef="#br0" timeOffset="38554">26618 3344 23819,'-9'-18'-8801,"3"2"9879,-5 7 1,7 20 0,4 9 0</inkml:trace>
  <inkml:trace contextRef="#ctx0" brushRef="#br0" timeOffset="38797">27120 3462 23279,'16'0'1350,"3"0"-901,-5 15-3120,4 8 793,-12 11 201,0 23 724,-5-16 742,-8-1 1,-5 0-840,-12 10 508,13-17 0,-2-1-850,-27 13 2040,34-3-1106,-32-4 455,23 13-491,-5-19 602,9 5 0,11-21 0,0-2 0</inkml:trace>
  <inkml:trace contextRef="#ctx0" brushRef="#br0" timeOffset="39114">27427 3909 22920,'6'0'89,"2"0"91,10 15-2870,0-11 2787,27 26-1191,-11-26 1299,16 23-719,9-24 512,-11 8-131,-7-10 1,0-2 180,6 1 720,-11-8 0,-3-5 311,1-10-215,-12-5 1,-3-3-1177,-6-8 841,0-25-1383,-34 34-593,-9-20-630,-11 25 1515,11 9 1,-2 1-970,-8 6 1238,-16 1 369,20 8 894,1 22 604,4-16-523,17 26 1,3 5-275,-3-6-1776,6 15 1,8 3-1225,29 1 2047,-16-16 0,4-1 0,11-10 0,5-2 0,-5 0 0,-1 0 0</inkml:trace>
  <inkml:trace contextRef="#ctx0" brushRef="#br0" timeOffset="39750">28745 3371 25978,'-10'0'-180,"1"0"0,5 0 0,2 0 0</inkml:trace>
  <inkml:trace contextRef="#ctx0" brushRef="#br0" timeOffset="40052">28773 4038 23909,'15'28'-7469,"11"-1"6399,-22 1 219,23-2 2408,-10 13-2405,0-18 496,0 10-430,-16-21-2677,-19 1 4679,-27-2-1995,-3 0 0,-4 0 1040,1-2 0,-1 0 0,8-1 0,-2 1 0,2 0 0,-12 0 0,0 0 0</inkml:trace>
  <inkml:trace contextRef="#ctx0" brushRef="#br0" timeOffset="44680">4870 7641 22920,'0'38'-5666,"0"-7"3717,0-1 975,0-3 425,0 4 123,0 6 212,0 2 76,-16 4-773,13 0 1089,-13-1 504,16 1-682,0-2 90,0-1-180,0-1 180,-7-3 309,5-1-981,-6-4 856,1-1-384,1-4 513,-6-4 670,5-2-450,-1-5 445,-1-3-366,1-5 570,-1-3 318,1-3-271,1-1-396,-3-38-2671,3 9 1236,4-3 1,1-4-766,0-22 710,2 24 0,0-1-313,-1-5 1,2-1-125,8-2 1,-1-1 164,-6-3 1,1 1 190,12-1 1,4-1 1094,-10 4 0,-1-3 0,1 3 71,8-4 0,3-1-153,-2-1 0,2-3 0,-1 5 95,-1 10 1,2 2 46,5-2 1,5-2 0,-3 7 695,15-9-348,-5 14 1,-1 6 842,-8 14 112,10 22-1458,-23-9 57,-1 54-1683,-10-30 448,-13 24 1,-7 4-851,-20-2 302,5 0 0,-2-3 1272,7-26 1,-1-3 0,2 6 0,1 0 0,-9 6 0</inkml:trace>
  <inkml:trace contextRef="#ctx0" brushRef="#br0" timeOffset="45002">5585 7750 23549,'1'-44'-5769,"17"7"6079,-13-11-1463,27 6 2204,-29-5-1654,27-2 1383,-26-4-553,10 16 0,1 0-599,-1-18 869,-7 10 0,2 2-925,7-1 911,-15-7-1976,5 20 1716,-6 14-1462,0 24 492,0 9-478,0 27-1069,0 19 830,-15-9 864,13-16 1,0 2 606,-5 5 1,0-1 0,6-9 0,2 1 0,-1 10 0,0 1 0</inkml:trace>
  <inkml:trace contextRef="#ctx0" brushRef="#br0" timeOffset="45164">5477 8137 24449,'50'-16'337,"-5"12"-1984,12-24 1750,-3 25 0,-23-8 0,0-2 0,3 5 0,0 0 1</inkml:trace>
  <inkml:trace contextRef="#ctx0" brushRef="#br0" timeOffset="46074">7717 7665 23279,'37'0'-899,"2"0"449,-3 0 0,-2 0-359,-6-12 968,-1 9 0,0-9 0,-2 12 0</inkml:trace>
  <inkml:trace contextRef="#ctx0" brushRef="#br0" timeOffset="46280">7742 8080 23639,'53'-15'2043,"-8"11"-2859,8-11 612,-7 2 179,-7 11 0,2 0 0,24-12 1,-21 14-1,0 0 0</inkml:trace>
  <inkml:trace contextRef="#ctx0" brushRef="#br0" timeOffset="46686">8280 7291 24629,'-29'-15'-3713,"12"6"3079,-4-5-432,39 11 2874,46 17-1730,-31-3 1,3 2-159,9 3 0,4 1 0,-3 1-53,-4 3 0,0 1-161,5 0 0,5 2 0,-5-1 301,-6 0 0,-2 1-28,11 6 1,-3 5-121,-13 1 1,-6 1-913,-10-8 1,-3 3 53,6 23 0,-12 2 555,-20-21 1,-9-1 153,1 8 0,-4 3 1,-3-5 99,-14 0 1,-6-1-242,11-8 1,-4 4 0,1-1 0,2-3 588,-12 8 0,0-3 0,7-5 0,-2 1 0,3-3 0,-2-1 0,1 1 0</inkml:trace>
  <inkml:trace contextRef="#ctx0" brushRef="#br0" timeOffset="48865">11943 7751 24359,'14'-39'-2199,"9"0"2149,-12 4-769,11-5 996,0-6 21,1-2-24,3-6 42,1-1-404,-9 15 1,0-1 400,-4 10 0,0 0-169,6-19 1,-1 2 127,0-2-346,-8 15 1,-1 3-79,0 4 193,-4 3-338,-3 44-710,-3 1 123,0 32 237,0-16 1,0 2-522,0 27 391,0-5 0,0 2 171,0-24 0,0 0-825,0 27 0,0 0 654,0-26 1,0-2 925,0 12 0,0-1 0,0 18 0,0-2 0</inkml:trace>
  <inkml:trace contextRef="#ctx0" brushRef="#br0" timeOffset="49213">13387 7567 25528,'10'-6'2483,"4"-1"-1467,6 1-623,27-5-912,-4 2-61,-11 4 0,4 0-604,11-1 1,1 2 1137,-9 2 1,1 0-1,15-1 1,-1 2 0,-14 1-1,0 0 1</inkml:trace>
  <inkml:trace contextRef="#ctx0" brushRef="#br0" timeOffset="49597">15005 7476 25978,'25'-23'265,"14"17"555,-34-41-3639,37 25 4204,-25-23-2311,20 9 1145,-11-3-262,-2 2-156,-1-3 146,3-14-593,-8 12 1494,0-21-2431,-13 31 1086,-2-8-821,-3 23 156,0 24 124,0 27-76,0 15 388,-7-3 1,0 1-541,3 18 82,-9-4 1,1 2 308,10-25 1,1 0-74,-4 13 0,0-1 953,4-15 0,2-1 1,-1 1-1,0 0 1,0-1-1,0 1 1</inkml:trace>
  <inkml:trace contextRef="#ctx0" brushRef="#br0" timeOffset="50072">15958 6423 24269,'25'-13'2897,"14"5"-2385,-25 4 108,16 4-1138,-9 17-1527,-1-12 1553,2 41-1693,9 7 1148,-20-21 1,-1 3-246,5 21 1,-3 2 104,-6-20 1,-3-1-42,1 14 1,-1 3-437,0 4 1,-5-2 1105,-7-12 0,-3 1-527,3 4 0,-1 4 1,-2-4 1280,-9-5 0,-3-1 0,0 13 1,1 0-1,3-19 0,1 1 1</inkml:trace>
  <inkml:trace contextRef="#ctx0" brushRef="#br0" timeOffset="50513">12227 6257 21390,'-44'34'1447,"-1"3"-1183,-1 3-44,0 4-196,22-20 1,1 2-43,-1 1 1,1 0-60,-1 4 0,0 1 39,0 1 0,0 2-65,-10 21 1,0 1-269,8-12 0,0 2 113,-2 7 0,-2 5 0,3-4-150,4-4 1,1 1 159,0 6 1,-1 5 0,4-5-182,4-4 1,3-2-152,3-7 0,0 2 0,2 1-459,2 0 1,3 1 0,4-2 821,13 8 0,5 1 0,-11-7 0,0 2 0,4-4 0,19 5 1,0-1-1</inkml:trace>
  <inkml:trace contextRef="#ctx0" brushRef="#br0" timeOffset="51604">16482 6563 22740,'13'17'-6925,"-10"11"4327,18-7 1941,-19 10-15,16 2-265,-7-6 8,11 2 243,-2-2-2586,19 13 3364,-8-10 1,16 7-1,-13-12 1</inkml:trace>
  <inkml:trace contextRef="#ctx0" brushRef="#br0" timeOffset="51830">17140 6427 22380,'-22'-4'-1152,"-15"1"1443,10 2-31,-9 24 147,2 2 1,1 4-265,-2 27-354,-3-6 1,0 0 84,18-22 1,1 0-638,-15 23 1,0 0 331,13-20 0,0-1 394,-6 11 1,0-1-1,7-12 1,1-2-1,-1 1 1,0 1-1</inkml:trace>
  <inkml:trace contextRef="#ctx0" brushRef="#br0" timeOffset="52197">16378 6868 23189,'0'8'-5396,"19"5"4234,-15-6 1287,26 2 0,6 0 56,-6-1-740,15 2 0,4 0-25,3 1 627,-15-2 1,-1 0 0,21 6 0,2 2 0</inkml:trace>
  <inkml:trace contextRef="#ctx0" brushRef="#br0" timeOffset="52680">16598 6398 22290,'-4'22'-4089,"-1"22"2160,3-20 856,1 27 701,0-16 0,0 0-195,0 22 354,-1-5 0,0 1-74,1 11-1207,0-9 1,-1 1-107,1 8 1561,1-21 1,-1 0 0,1 15-1,0 0 1</inkml:trace>
  <inkml:trace contextRef="#ctx0" brushRef="#br0" timeOffset="53298">18755 6842 24449,'-39'0'89,"-4"0"-88,10 0-1,-5 0 0,9 0 0,-1 0 0,-1 0-90,2 0 90,1 0-450,-5-16-552,9 11 482,-5-37-1277,19 27-288,1-24 140,9 5 258,21 7 1366,5-12-121,0 22 1682,16 2-140,-18 11 950,11 57-1892,-15-20-279,-10 17 0,-11 3 229,-25 3-367,9-6 0,-3-1 187,-5-18 0,-4-1-183,-11 18 0,0 0-174,13-20 0,1-2 257,-9 6 0,-2-2 910,3-5 1,1-3 1503,-15 8-1393,14-14 0,1-2 422,6-5-51,3-29-2373,38-12 551,-9-13 225,17 22 1,6 1 559,15-22-410,16 13 356,-20 12 0,0 2 85,7-1-173,-7 12 1,-1 2 1403,6-3-171,11 24-1122,-20-12-572,0 33-1117,-1-21 440,-10 6 1,1 3-1735,15 3 2555,-6-3 0,2-1 0,11 1 0,-17-9 0,1 0 0</inkml:trace>
  <inkml:trace contextRef="#ctx0" brushRef="#br0" timeOffset="53613">19703 6910 25438,'5'-23'-4541,"-1"3"2834,-4 5 143,0 5 537,-21 5 2025,-1 21 316,-16 11-162,18 10-1803,6 20 911,14-19-705,0 26 445,29-30 8,4-8 0,5-4-175,-4-10 0,4-4-174,26 4 0,-1-6 209,-28-10 1,-1-4 662,25-4 1,-1-5 381,-25 0 1,-3-4 39,18-11 1,-4-3 810,-2-14-1538,-26 10 0,-2-7 0,-3 4-351,-2 4 0,-7 0-574,-11-11 0,-9-5 0,0 5-761,2 11 0,-6 3 113,-12-2 0,-8-1 0,2 6-281,4 5 1,0 5 1504,-14-3 0,-1 5 0,13 12 0,1 4 0,-2 2 0,1 0 1</inkml:trace>
  <inkml:trace contextRef="#ctx0" brushRef="#br0" timeOffset="54919">22492 6956 23279,'46'0'540,"4"0"-540,-13 0 0,4 0-90,-10 0-360,2 13-1337,1-9-276,12 23 1831,-12-24 0,5 23 0,-17-10 0</inkml:trace>
  <inkml:trace contextRef="#ctx0" brushRef="#br0" timeOffset="55080">22523 7295 22290,'-6'8'-316,"1"0"-417,24 1-613,-14-2-2139,56 5 3595,-29-6 0,3-2 0,2 0 0,15 1 0</inkml:trace>
  <inkml:trace contextRef="#ctx0" brushRef="#br0" timeOffset="55646">25075 6531 24898,'-19'-32'-6704,"-2"0"3977,-23 4 3168,10 10 141,-6-2-136,3 18 750,-5-6-741,6 16 1,-2 4 264,-23 8 583,19-1 1,1 4-50,10-3 0,2 1-630,0 1 1,-1 4-359,2 8 1,-1 5-1,4-2 16,2-1 0,3 2-534,0 7 1,0 6 0,6-5-249,7-12 0,8-1-941,19 19 1,8-3-1397,11 3 2170,-3-27 0,8-1 0,-3-4 101,-2-4 1,1-4 338,13 3 1,3-4 309,4-5 0,-2-6 313,-14-6 0,1-3 95,1 1 0,4-2 0,-6-4 912,-7-5 0,-4-4-344,16-12 1,-7-4 186,-8-13-1228,-18 16 1,-4-1-618,-7-19-1091,-33-2-1523,-1 1 1082,-14 18 1,-7 3 1885,14 10 1,-2 1-1,-15-5 1,-3 3 0,13 12-1,0 1 1</inkml:trace>
  <inkml:trace contextRef="#ctx0" brushRef="#br0" timeOffset="58497">4387 10283 24988,'0'-6'-5846,"0"2"3808,0 22 1154,-19 45 1132,2 1-249,6-22 0,0 4 0,1-3 92,1-6 0,3 1-231,-1 28 0,3-1-622,4-28 1,0-1 841,-3 23 1,-1-2 52,2 2 24,-4-8 1,0-3-378,3-8-24,-3 18-95,4-45 369,-2-3 546,2-9 1303,-9-23-2680,3-11 79,-6-14 228,6 7 0,0-2-107,0-19 291,1 0 1,1-3 55,5 22 1,0-1 23,0-7 1,0-5 0,0 4-855,0 2 0,2 1 1430,9-15 1,1 2 15,-10 18 0,4 4 236,16 1 0,3 1-48,-15 2 0,2 1 152,19-5 0,3 2 879,8-12-754,-5 20 0,2 5 1188,5 9 27,11 4-250,-21 11-739,-4 21-1634,-4-16 890,-6 47-2432,-3-27 340,-9 30 636,-3-22 0,-2 0-1131,-2 22 1230,-10-8 0,-7 0-420,-21 7 1442,13-19 0,-2-2-405,0-10 1,1-3 1275,-13 17-322,3-5 1,1-7-1,3-5 1</inkml:trace>
  <inkml:trace contextRef="#ctx0" brushRef="#br0" timeOffset="58864">5180 10363 23729,'17'-19'396,"-13"-8"-3379,27 24 4424,-13-10-416,13 13-675,-5 0-164,-10 22-1725,-7-2-637,-9 24 1088,0-3 1055,-31 6-463,5 4 156,-12-10 0,-3-1 297,14-10 1,0 0-41,-8 9 1,-1-1 1835,-14 6 374,8-5-698,7-7 50,16-8-1780,0-4 167,17-7-2897,23-3 1086,8-6 2002,14-1 0,6-4 1,-13-9-1,1-3 0,15-2 1,0 1-1</inkml:trace>
  <inkml:trace contextRef="#ctx0" brushRef="#br0" timeOffset="59364">7813 10445 24718,'66'0'0,"-9"-20"1316,6 15-2171,-10-29 107,1 25 1,2 4 728,-21-4 0,0 1 0,20 1 0,-3 4 0,1 3 1</inkml:trace>
  <inkml:trace contextRef="#ctx0" brushRef="#br0" timeOffset="59530">8070 10610 22740,'19'0'180,"11"-13"1447,22 9-2164,-12-9 1,1-3 221,16-1 353,-16 8 1,0-1 0,-10-3 0,0 1 0,2 4 0,-1 0-1</inkml:trace>
  <inkml:trace contextRef="#ctx0" brushRef="#br0" timeOffset="59764">8710 9785 23999,'-31'-21'-4465,"3"2"3139,14 4 173,5 1 5,9 6 683,18 2 2682,21 3-1766,-4 9 1,1 4-762,-1 3 0,-1 4 452,14 11 0,-3 4-226,-19-4 1,-3 3-361,7 20 1,-2 2 13,-11-17 1,-5 2-713,-11 20 1,-6 9 0,-1-6 926,1-8 1,-3-1 0,-6 3 0,-3 4 0,-1-5 0,-3-9 0,0 1-1</inkml:trace>
  <inkml:trace contextRef="#ctx0" brushRef="#br0" timeOffset="60364">12743 9749 22200,'-40'-19'-3292,"-1"-8"1299,26 4-362,1-13 321,14 15 1578,0-9 130,21 16 2164,2-2-1553,20 11 793,-8 17-548,-14 19-413,-9 30 208,-12 1-34,-18-12 1,-5 0 160,9-15 1,-3-2-814,-15 12 1,-3-1 157,10-12 1,2-1-3,-2-2 1,-1 0 403,1-2 1,-1 0 773,-6 4 0,0-1 921,-12 11-1188,15-16 1,3-1 283,10-7-424,-5-1-58,41-13-667,12-1 55,18-2-252,-4-7 1,0 0 30,19 4 351,-3-10 1,1 1 0,-25 10-1,-1 1 1,13-5 0,0 1-1</inkml:trace>
  <inkml:trace contextRef="#ctx0" brushRef="#br0" timeOffset="60547">13685 10170 23099,'26'-11'1497,"3"1"-1369,17-6 1,-6 7 0,14-4 0</inkml:trace>
  <inkml:trace contextRef="#ctx0" brushRef="#br0" timeOffset="60897">14672 10180 23369,'0'-47'-6295,"20"8"6629,-15-4-1378,40 6 3042,-25-7-1628,9 11 0,1-1 379,5-22-600,-11 21 0,-1-1-267,5-14 1301,-2 2-694,-3 1 638,-3 3-1635,-9 4 85,7 5-87,-8-3-69,3 16 552,-4-1-195,-8 37-881,0 21 628,0 1 0,-2 4-35,1-3 1,0 2-284,0 21 0,0 0-205,0-20 0,0 1-381,0 12 1,0 7-1,0-7 1212,0-10 0,0-1 0,0 23 0,0-3 0,0 0 0</inkml:trace>
  <inkml:trace contextRef="#ctx0" brushRef="#br0" timeOffset="61530">12070 8812 22560,'-9'-4'-2995,"0"1"3758,-37 42 727,13-8-1389,6 1 0,-3 7 0,2-1-83,2-1 1,1 3-99,-6 12 0,-2 7 0,3-2-75,2 0 1,3 2-68,5-7 0,-1 5 0,1 2 0,4-5 206,3-7 0,4-4 0,0 7-414,1 3 1,-1 7-1,2 3 1,2-2 0,3-8-482,7-1 0,3-6 1,2 4-113,0 12 1,1 7 0,2-1 0,5-12 837,15-1 0,4-7 0,-8-8 0,1 0 0,-1-3 0,8-2 0,-1 0 0</inkml:trace>
  <inkml:trace contextRef="#ctx0" brushRef="#br0" timeOffset="61786">15280 9198 23549,'33'0'90,"1"21"-2788,-2-16 2868,1 45-2663,-3-22 1941,-15 1 0,-1 3-803,14 23 828,-15-25 1,0 4-492,2 17 1,-2 4 2,-4-13 1,-2 2 694,-1 6 1,-2 6 0,0-4-885,-1-3 0,-4 1 407,-9 5 0,-5 5 0,-1-5 923,2-3 1,-3-2 0,-5-6-1,-5 1 1,2-2 0,-3 2-1,0 1 1</inkml:trace>
  <inkml:trace contextRef="#ctx0" brushRef="#br0" timeOffset="62236">16427 9509 24539,'34'-1'355,"-13"19"-4190,13-14 4218,-16 38-3380,21-22 2369,-15 8 0,0 2-1136,17 10 603,-5-5 0,0 0 892,10 5 0,-15-14 0,0-2 0,14 6 0</inkml:trace>
  <inkml:trace contextRef="#ctx0" brushRef="#br0" timeOffset="62431">17005 9404 25078,'-40'-25'-4449,"10"12"3842,-16 0 778,18 13 788,-20 45-289,15-13-605,2 16 0,1 4-377,11-21 0,0 0-363,-5 10 1,0 2 66,4 2 1,1-2 191,5-11 0,1-1 349,-3 8 1,1-1 0,-1 6-1,1-4 1</inkml:trace>
  <inkml:trace contextRef="#ctx0" brushRef="#br0" timeOffset="62630">16530 9420 23819,'0'-14'-6116,"0"24"3988,0 43 1064,0 4 564,0 1 1,0 2 8,1-23 1,-2-1 61,-3 8 1,-2 3 0,1-3 64,3-4 0,0-1-737,-5 14 1,0-1 1162,7 13 0,-11-3 1,-2-3-1</inkml:trace>
  <inkml:trace contextRef="#ctx0" brushRef="#br0" timeOffset="62747">16420 10104 21930,'26'-24'-443,"-1"0"1,4-1 0,1 2 603,3 0 1,3 1-1,2 0 1,2 1 0,2 0-1,1 0 1</inkml:trace>
  <inkml:trace contextRef="#ctx0" brushRef="#br0" timeOffset="63297">18632 9665 23819,'-23'-11'-3606,"-19"0"3471,22 3-391,-21-2 629,6 2 76,-2-3-204,-3 1 137,-23-6-516,14 1 557,7 1 0,0 0-388,-5-5 131,13 1 1,3-2-532,2-5-294,2-10-335,20 9-475,4-2 429,3 1 309,30-9 1384,7 11 272,-3 9 0,3 3 1137,17 3 13,11 3 214,-32 35-1244,-3-4-802,-16 12 1,-5 6-291,-6 14-317,6 1 0,-6 2-319,-14-21 0,-5 1 382,4 5 0,0 4 0,-3-4 46,-10-4 0,-5 1 303,-2 8 0,-2 4 0,2-5 707,5-13 1,0-1-122,-4 3 0,-3 2 0,4-7 1142,-6 1 154,-2-1-210,27-42-1790,25 10 1080,-9-42-778,28 23 0,4 1 1014,-4-29-852,13 14 0,3 6 510,3 6-237,-9 0 1,-1 4 207,5 13 902,10-9-978,-20 13-101,-4 22-2086,1-16 595,-10 21 1,-2 5-2176,15-9 2824,-13 4 1,0 1 0,11 2-1,2 0 1</inkml:trace>
  <inkml:trace contextRef="#ctx0" brushRef="#br0" timeOffset="63598">19477 9646 24718,'-20'-36'-7874,"15"3"5692,-38 9 2848,38 8-2073,-44 9 3226,13 21 410,-12 3-1467,18 10 0,4 3-1078,-1 14 1016,11 9 0,8 3-139,24 1-1170,4-4 1,7-4 791,0-28 0,6-5-459,19 6 0,2-4-395,-19-10 0,1-5 474,27-5 0,0-6 454,-27 1 1,0-5 160,5-11 1,2-8-1,-6 1 285,-10 4 0,-4-3-286,1-9 0,-1-7 0,-7 4-315,-7 8 1,-6-1-1077,-10-25 1,-7 0-202,4 24 1,-5 2 943,-20-21 0,-6 4 0,13 22 0,-1 4 0,-10-7 0,-1 1 0</inkml:trace>
  <inkml:trace contextRef="#ctx0" brushRef="#br0" timeOffset="64042">22565 9763 23549,'22'9'-1093,"14"-6"0,-10 15 0,18-7 0</inkml:trace>
  <inkml:trace contextRef="#ctx0" brushRef="#br0" timeOffset="64180">22735 10090 23009,'54'-16'-26,"-5"13"1,8-16 0</inkml:trace>
  <inkml:trace contextRef="#ctx0" brushRef="#br0" timeOffset="64502">24265 9125 24179,'0'-6'-5936,"0"-1"4707,28-2 4729,5 4-1708,29 0-849,-17 4-510,1 20-788,-30 8-1785,1 14 1403,-17 6 821,-8 1 0,-7 1-779,-2-15 0,-3 0 338,1 12 1,-1 5 0,-2-5-160,-4-9 1,1-1-442,-1 24 0,5 0-50,5 4 958,8-25 0,2-1-84,6 6 98,33-10 0,-4-7 0,29-8 0</inkml:trace>
  <inkml:trace contextRef="#ctx0" brushRef="#br0" timeOffset="64797">25303 9237 25528,'0'-33'-6206,"0"4"4078,-24 10 1706,18 8-1214,-39 5 3185,17 20 405,-20 15-477,21 9-1572,8-5 1,4 3 958,12 11-674,-6-14 1,5 0-532,22 0 1,6-2 682,10 14-912,17-12 0,5-7-100,-20-14 1,1-4 446,5 0 0,6-1 1,-5-4 432,-1-8 1,-1-6 321,7-3 0,4-5 0,-8-2 361,-10-2 1,-5-4-433,1-6 0,-1-5 0,-7 2 221,-6-27-1528,-22 5 0,-9 0-238,3 21 0,-5 2-203,-11-4 1,-7-2-1,0 5 1133,-3 2 0,-1 3 0,2 5 0,-3 1 0,1 2 1,-7 1-1,0-1 0</inkml:trace>
  <inkml:trace contextRef="#ctx0" brushRef="#br0" timeOffset="65930">4067 12826 25798,'-6'0'0,"-1"0"0,2 0 0,2 24-1978,-2-3 765,2 26 15,-1-3 317,0 11-571,1 7 692,2-10 0,0 2 22,0-12 1,0 2 208,1 5 0,0 4 1,0-3 375,0-5 0,0 0 17,0 3 0,-1 3 0,2-4-24,6-7 0,0-2-13,-6 9 1,1 0 39,5-12 1,-1-4-241,-6 11 72,0 5 111,0-33 102,0-28-246,-7-21 1,-1-7 252,6 4 1,0-4 64,-5-12 0,-3-7 1,2 5-4,7 0 0,0 0 98,-1 6 1,0-5 0,-1-1 0,1 5-105,1-16 0,2 2 75,5 8 0,1-3 0,-1 4-41,-6-2 1,4 4 341,15 2 1,6-2-14,-5 2 0,1-3 0,2 5 218,6 3 1,4 3-54,2-3 0,4-3 0,-4 9 336,-8 18 0,0 5 244,16-5 0,-1 4 1106,-2 7-145,6 5-460,-25 22-1968,-10 12-1302,-5 27 186,-32-3 1175,9-11 0,-4-1-160,-5-14 1,-3-1-404,-7 17 0,0-2-457,-10 3 1059,20-17 1,1-1 1381,-4 2 1260,16-5-1004,3-4-1195,10-1-1485,0-4-134,48 6 837,-14-6 393,3-4 1,3 0 102,0 3 1,-1 2-409,25 7 820,-11-1 0,-2 0-60,6 8 621,-18-6 0,-2 1-34,-4 4-1183,-6 19-1079,-19-19-261,-8 10 706,-22 1 1088,-13-6 154,1-5 0,-2-1-87,7-9 0,-2-1-920,-12 8 1,1-1 1183,-9 0 1,20-10 0,0-1-1,-11 1 1</inkml:trace>
  <inkml:trace contextRef="#ctx0" brushRef="#br0" timeOffset="67468">4238 12737 22020,'-9'-9'-5576,"-1"0"4380,-1 0 654,0 1 549,3-1-317,1 2 95,-1-1-130,1 0-1183,1 3 1640,3-2-906,2 1 318,1 1 194,0-2 461,0 1-84,0-2-19,0-2-54,19-1 2057,-14-2-883,34 0 1472,-20 0-781,19 1 420,-1 0-88,1 1-182,5 2 142,20 4-2502,-16 2 1459,14 2-1729,-23 1 391,-3 0-418,6 21-852,-16 9 258,-9 0 1,-4 2-1408,-4 23 1707,-3-10 1,-4-1-660,-24 16 989,22-20 0,-3 1 180,-28 2 0,-3-2 186,21-9 0,-1 0 433,-11 3 0,-6 1 1,3-4 626,6-3 1,-1-1 181,-15 14 1,-1-2 758,-6 0-1126,19-16 1,0-1-1455,-22 7 836,20-10 229,-12-2 0,26-12 0,-3-3 0</inkml:trace>
  <inkml:trace contextRef="#ctx0" brushRef="#br0" timeOffset="68066">5583 12531 23729,'17'-10'2640,"-12"-1"-5301,29 3 3990,-20 0-601,18 2-315,-1 3-89,-5 2-240,9 1 6,-18 0-300,-2 18-711,-10 2-1437,-4 14 214,-1-3 208,-19-4 1355,14 3-1023,-36 14 1290,10-10-624,-9 19 1901,-7-26 1468,31 6-1618,-11-15 1187,25-2-3032,-7 1 1794,9-1-2224,0 0-6,23 2 519,7 10-976,15-3 1717,-14-2 1,-2 0-1327,10 9 1711,11 9-278,-9 5 482,-14-11-202,2 23-956,-20-26 222,-3 21-245,-32-23 1364,1 3 1,-4-1 539,-28 1-957,11-2 1,0-1 510,-1-7-155,11-6 0,1-2 0,-1-5 1,-5 2-1</inkml:trace>
  <inkml:trace contextRef="#ctx0" brushRef="#br0" timeOffset="68350">8277 13033 26428,'34'0'-1575,"0"0"1,27 0 1106,-26 1 1,1-2 523,12-5 0,-1-1 1,-10 5-1,0 1 0,12-6 1,1 1-1</inkml:trace>
  <inkml:trace contextRef="#ctx0" brushRef="#br0" timeOffset="68514">8335 13534 24089,'-6'6'-328,"35"-2"-369,-9-21 330,36-1 1,9-1 498,-27-1 1,0 0 0,4 3-1,4 1 1,-3 0 0,-2 1-1,0 0 1</inkml:trace>
  <inkml:trace contextRef="#ctx0" brushRef="#br0" timeOffset="68764">8860 12563 24988,'-43'-8'-1619,"7"1"2023,11 3-376,44 2 669,1 16-2057,41-10 1713,-8 29-621,-6-19 0,3 1-47,-12 4 0,-1 2 20,15 2 1,-1 0 16,-16-4 0,-3 1-47,0 0 1,-2 2-460,-3 2 0,-3 1 428,-2 1 1,-5 2-1762,4 34 1238,-13-30 0,-5 4-239,-10 19 0,-6 3 389,3-12 0,-4 1 761,-9 7 1,-5 5-1,0-5 1,-2-3-1,-3-1 1,3-7-1,0 0 1,-1 1-1</inkml:trace>
  <inkml:trace contextRef="#ctx0" brushRef="#br0" timeOffset="69380">12325 12267 23819,'17'-2'1062,"2"0"-989,6 2-148,-4 0 79,16 15-1034,-21-12 603,7 41-1609,-19-24-310,-22 42 601,13-25 899,-11-7 0,-3 1 13,2 2-12,-2 20 766,6-31-47,42 10 708,-6-20 343,12-3 1,3 0-143,9 3-261,-4 0 0,-1 0-33,6 4 90,9 8 123,-28 0-1510,-6-3 1091,-12 14-1724,-28-12 1247,-24 17-142,-11-15 411,21-9 0,0 0-323,-18 4 2,-2-1 712,0-4 0,3-5 1,1-2-1</inkml:trace>
  <inkml:trace contextRef="#ctx0" brushRef="#br0" timeOffset="69631">11895 11835 25078,'-31'0'450,"-3"17"432,5 0 0,0 3-501,-19 27-498,3-1 0,-1 3-93,18-16 0,2 2 10,-4 9 1,-1 5 0,4-3-22,4-2 1,3 1-89,2 7 1,0 6-1,5-5-305,2-4 0,7 2-224,8 0 1,5 8-1,3 0 1,0-6-764,4 6 1,6 0 527,3-6 1,6 7 0,3-1-1,-2-9-453,9 3 1,3-5 1412,-5-6 1,3 1-1,0-6 1,10 1-1,1-4 1,1-1 0,1 0-1</inkml:trace>
  <inkml:trace contextRef="#ctx0" brushRef="#br0" timeOffset="69880">14050 12787 26428,'12'0'-724,"10"-13"0,24 10 0,1-10 0</inkml:trace>
  <inkml:trace contextRef="#ctx0" brushRef="#br0" timeOffset="70230">15292 12695 25348,'16'-44'-3527,"-12"6"1043,30-3 3535,-29 5-2121,32-1 2036,-32-5-1685,31 0 1341,-32-3-1871,22 1 1716,-23-2-201,8 3-680,-11-18 804,0 16-1575,0-12 1132,0 23-1319,-16 3 608,12 6-619,-12 5 1117,2 5-309,11 5-96,-10 26 1808,13 25-1587,0 13 225,0-19 0,0 2 371,0 26-169,0-28 0,0-1-209,-1 2 0,2 2-660,5 14 1,1 1 864,-5-14 1,-1 1-1342,6 25 1,0-1 985,-7-29 0,0 0 382,0 21 1,0-2 0,0 2-1,0-21 1,0-1 0</inkml:trace>
  <inkml:trace contextRef="#ctx0" brushRef="#br0" timeOffset="70348">15298 13060 24898,'-28'0'1080,"11"-15"-4692,7 0 559,10-17 1562,31 17 2921,-6-17-1710,13 20 1,4 1 79,15-21 297,-4 12 1,3 2 0,-21 7 0,0 0 0,12-3 0,-1 0 0</inkml:trace>
  <inkml:trace contextRef="#ctx0" brushRef="#br0" timeOffset="70647">16375 11360 25528,'0'-6'-6116,"27"25"5171,-20 1 263,22 3 1,4 1 582,-4 16-84,0-16 0,1 1 74,-6 2 1,-3 2-68,2 1 0,-1 1-735,0 2 0,-2 2 693,0 0 1,-1 0-245,-1 2 1,-2 2 263,-1 18 1,-4 0-203,-3-12 0,-2 2 284,0 3 1,-2 5 0,-6-4-36,-13-5 1,-4 0-284,3 5 0,-1 5 0,-4-7 296,-13-4 1,-3-2 48,10-6 0,0 2 1,1-3 374,-6 1 0,1-4 0,0 1 1,-2-2-1,1 0 0,0-1 1</inkml:trace>
  <inkml:trace contextRef="#ctx0" brushRef="#br0" timeOffset="70980">16947 12078 26158,'52'19'-2790,"-7"-15"2792,4 33-2414,-4-22 1311,1 17-489,-11-12 0,1-1 1510,17 12 1,-17-11-1,-1-1 1,14 8 0</inkml:trace>
  <inkml:trace contextRef="#ctx0" brushRef="#br0" timeOffset="71196">17680 11850 25078,'-51'-9'-1401,"1"2"1082,20 25 1515,-22 15-357,10 13-924,1-5 1,-2 0 32,16-12 0,1 1-67,-10 10 0,-1 0-91,11-11 1,0-2-49,1 1 1,-1 0-65,2-3 0,0 1-997,-6 7 1,1-1 1215,-12 14 1,18-20 0,0-2 0,-3 5 0</inkml:trace>
  <inkml:trace contextRef="#ctx0" brushRef="#br0" timeOffset="71413">17052 11888 24539,'8'-10'-417,"3"3"1825,-5 4-103,4 26-4955,1-18 2626,-2 48-647,5-1 962,-9-20 1,0 2-226,2 19 0,1 0-765,0 13 57,-3-9 1,0 0-1496,0 5 2146,-1-4 1,0 0 851,-2-7 1,0-13 0,-1-2 0,-1-7-1</inkml:trace>
  <inkml:trace contextRef="#ctx0" brushRef="#br0" timeOffset="71547">16965 12355 24269,'0'-30'-6296,"0"2"4078,22 1 3474,2 2-996,12 6 0,7 2 160,-12 5 0,2 0-273,15-4 0,1 1 0,-7 5 1,-1 2-1,2 0 0,0 0 0</inkml:trace>
  <inkml:trace contextRef="#ctx0" brushRef="#br0" timeOffset="72146">18860 12099 25618,'-34'-3'-112,"15"1"-173,-9 0 442,17 1-169,-14 1 125,5 0 23,-3-1-268,-28-1-238,17-2-15,1 0 1,0-1-50,2-2-504,-14-10 367,23 3-820,-2-15-271,16 6-620,4-9 519,28-6 1503,-17 9 204,23 5 0,5 3 917,-11 1-118,11 8 1,2 5 836,-4 1 558,7 24-614,-26 1-1279,7 22-1737,-18 0 918,3-5 0,0 2-1634,-6 25 1280,-10-7 1,-6 0 315,-2-20 0,-2-3 136,-5 12 0,-3-2 783,-2-13 1,1-3 516,5-1 0,1-1 161,-1-1 0,-3-1-630,-15 9 0,-1-1 1337,-9 3-1023,14-10 1,3-4 521,7-12-349,8-26-2061,37-11 1067,1 0 1,4 0 236,6 6 1,3 2 82,2-2 0,2 3 241,4 6 0,-1 2-11,22-11-276,-11 16 1,-1 2-472,5-4 1091,-12 15 1,-2 5-754,4 14-848,8-2-4,-26 5 1,-1 1-2267,14-10 1454,-3 11 1,0-2 1324,9-12 1,14 13-1,-15-17 1</inkml:trace>
  <inkml:trace contextRef="#ctx0" brushRef="#br0" timeOffset="72416">19648 12145 25078,'0'-33'-6025,"-17"2"2599,13 2 2488,-34 11 1912,16 5-648,-4 29 1618,-2-12-517,25 44-2902,-9-21 2296,12 26-245,0 13-297,21-18-1006,-4-8 0,3-3-266,27 2 253,-8-17 1,0-3-457,11 0 1640,-17-13 0,1-4 138,25-16 1549,-16 9-1026,-14-24 0,-5-6 675,-5 2-1414,-9-14 1,-4-4-992,-6-8-430,-14 17 1,-7-5 0,0 5-339,5 7 1,-4 1 1215,-12-7 1,-8-3 0,3 7-1,8 12 1,0 3 0,-9-6 0,-1 0-1</inkml:trace>
  <inkml:trace contextRef="#ctx0" brushRef="#br0" timeOffset="72813">22355 12259 26877,'39'12'-2308,"-1"-2"1778,-4-10 1262,1 0-383,4 0-326,4 0-443,1 0-446,-10 0 0,-1 0-214,15 0-26,-10 7 1,-2 1 1021,-1-4 1,6 26-1,-18-11 1</inkml:trace>
  <inkml:trace contextRef="#ctx0" brushRef="#br0" timeOffset="72946">22422 12730 24808,'0'7'-6295,"0"-1"3447,0-2 704,28-2 1166,23-2 1215,-18 1 0,3-2 1,7-6-1,-1-3 1,-5-1-1,-1 0 1</inkml:trace>
  <inkml:trace contextRef="#ctx0" brushRef="#br0" timeOffset="73396">24617 11758 26158,'25'-9'2754,"-32"19"-4801,-19 20 1438,-21 10 698,19-18 1,1 1 23,-17 15-70,-1-1 21,1 2-37,18-15 1,0-1-683,-8 9 1428,-3 13-726,28-25-955,23 8-1411,-8-16-393,53 2 792,5-6 1293,-24-5 0,3-1-507,21 0 0,-1 0 1134,-23-2 0,-1 0 0,13 0 0,-1 0 0,-16 0 0,0 0 1</inkml:trace>
  <inkml:trace contextRef="#ctx0" brushRef="#br0" timeOffset="73580">24852 12089 25168,'-32'0'630,"3"0"-450,6 0-180,11 15-270,-5 2 211,15 12-1561,-5-1 872,7 17-939,0-6 69,8-2 1,0 0-1224,-4 11 954,14-8 1,-1 1-1151,-12 4 2500,27 11 0,-28-25 1,10-2-1</inkml:trace>
  <inkml:trace contextRef="#ctx0" brushRef="#br0" timeOffset="73880">25567 11922 25798,'0'-30'-6296,"-18"5"3517,13 13 564,-36 5 4284,10 28-60,-12 1-1308,22 9 0,2 5-457,-14 14-596,24-15 1,2 0 909,-10 18 293,17-1-194,0-2-1956,29-5-963,-4-5 74,32-8 2167,-17-19 0,2-2 144,-9-4 0,2-1 413,30 0 1,0-6 198,-27-11 0,-1-4 507,25-2 1,-2-6-141,-28-3 1,-4-3-105,8 0 0,-3-3-291,-12-5 1,-5-1-1116,2-20-494,-7 6 0,-7 0-1134,-28-5-312,7 12 0,-5 3-1746,-31 2 3813,24 17 0,-1 4 0,-17 7 0,1 6 0</inkml:trace>
  <inkml:trace contextRef="#ctx0" brushRef="#br0" timeOffset="73998">26412 12184 25258,'20'10'-7674,"-8"-3"7465,0-4 0,-11-2 1,4-1-1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8:36:09.33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2293 1759 12570,'-18'-19'360,"3"-6"-180,15-13-91,17-3 1,-13 4 0,31-7-1581,-30-5 1671,32-3-90,-32-2 0,15 26 0,-1 0 180,-15-23-139,12 20 1,-1 0-132,-12-9 0,15-1 482,-16 23-392,5 25-90,-7 37-720,0 2 115,0-11 1,0 0-26,0 14-359,0 3 541,0 2-1171,7-16 0,1-1-360,-4 19 1968,3-20 0,2-2 0,3 12 0,2-2 1</inkml:trace>
  <inkml:trace contextRef="#ctx0" brushRef="#br0" timeOffset="169">2267 2088 11580,'33'0'135,"1"0"0,23-20-495,4 15-1681,-7-32 691,7 32 585,-29-13 1,2-2 764,17 5 0,2 1 0,-12-5 0,1 0 0,13 0 0,0 0 0</inkml:trace>
  <inkml:trace contextRef="#ctx0" brushRef="#br0" timeOffset="809">3838 1788 11940,'0'-3'-1259,"0"-2"1259,0 3 0,0-1 0,0 2 0</inkml:trace>
  <inkml:trace contextRef="#ctx0" brushRef="#br0" timeOffset="968">4048 2265 10501,'-21'-14'-1564,"4"11"0,17-13 0</inkml:trace>
  <inkml:trace contextRef="#ctx0" brushRef="#br0" timeOffset="1271">5802 912 11850,'-35'-39'720,"0"5"-495,8 16 0,-3 2-135,-15-4-90,3 9 0,0 6-1087,-9 17 1087,16-12 0,2 4 0,1 26 0,4 5 0,-15-1-90,14 16 0,6 5-360,4 7-225,9-4 1,4 1 134,3-24 1,4 1 539,13 10 0,7 6 0,0-6 0,-6-10 0,3-3 0,22 20 0,-1 0 0</inkml:trace>
  <inkml:trace contextRef="#ctx0" brushRef="#br0" timeOffset="1633">5798 1886 9512,'0'17'854,"27"-36"1,8-13-945,2 6-998,-2-8 1,8-10-1,-6 5 1043,-7 8 0,-1-1 45,4-8 0,3-4 0,-4 2-45,-3 2 0,-3 1 90,9-15 0,-3-1-90,-13 15 0,-3 1 180,0-1 0,-2 0 45,-4 2 0,-3-2 180,0-13 0,-3 1 85,0 16 1,-3 0-311,-11-16 0,-1 5 44,6 6 181,-34 0 391,17 31-661,-19 33-90,18 2 0,-13 30 0,27-18 0,3 1-427,-4-6 0,0 0 157,4 14 0,2 0-90,3-11 1,2-2-181,-1 2 0,0 0 755,-2-1 0,4 0-1834,18 13 0,4-1 1619,-11-12 0,2-1 0,18 9 0,1-1 0,7 11 0</inkml:trace>
  <inkml:trace contextRef="#ctx0" brushRef="#br0" timeOffset="2000">6675 1721 9332,'31'4'1079,"3"-1"-989,-8-18 0,3 12-180,-7-30 180,2 18 0,0-18-45,-4 5 0,0-1 225,1-8-135,-4 0 0,-2 0 44,-10 3 181,-1-20-270,-24 25 0,16-3-90,-35 15-90,34 6 90,-35 5-90,17 3 90,-15 27-90,17 9-450,12-1 1,4 2-181,5 21 91,0 4-1530,25 0 990,12-15 885,-13-16 1,2-2 0,30 5 0,-14-3-1</inkml:trace>
  <inkml:trace contextRef="#ctx0" brushRef="#br0" timeOffset="2400">7483 1421 9781,'-24'-5'990,"-8"2"-720,14 0-180,-16 3 0,7 0-90,-10 16 0,16 5 0,-9 20 0,17-9 0,2 12-180,8-17 90,3 5-180,24-4 270,-18-10-270,38 2 270,-18-14-90,22-2 0,-11-20 90,-3 13 180,-14-32-90,0 6 720,-6-20-451,-4 9 1,-6 4-540,-4 11 180,0 7 0,0 21-180,0 17-90,0 16-719,19 18 359,-14-21-315,11-4 1,3-1-315,0 2 1259,10 4 0,-3-15 0,-7-4 0</inkml:trace>
  <inkml:trace contextRef="#ctx0" brushRef="#br0" timeOffset="2673">7793 1401 10051,'-20'11'1889,"21"10"-1889,4 20 0,13 2 0,-1-7 90,-13 0-180,26 1 180,-26-5 0,20 1 0,-21-8 450,15-1 449,-11-3-989,2-28-90,-4-3 90,-5-31 0,0-1-135,0 2 0,0-2-224,0-25-406,9 6 0,4-1-177,-3 27 0,3 0-677,11-21 0,2 3 1619,12-1 0,-16 22 0,-1 3 0,12-3 0</inkml:trace>
  <inkml:trace contextRef="#ctx0" brushRef="#br0" timeOffset="3469">9710 1171 10141,'0'49'0,"0"-9"0,0 4 0,18-7-416,-14 2 416,30 0 90,-30-1-180,35-3-180,-6 4 90,10-14 90,2-3 47,-14-16-47,-1-6 90,-3 0 0,4-36 0,-12 12 135,-8-12 0,-4-4 135,-2-3-122,-4-15 482,-1 17-271,-21 5-359,16 1-180,-16 8 90,3 4 180,14 6-90,-14 29 90,18 5-180,0 29-1035,16 3 1215,-13 7-90,14-23 0,1 0-120,-16 1 1,0 2 164,17 16 0,2 1-192,-8-13 0,-1 0 147,1 2 0,1 3 0,-1-4-45,-1-6 0,-1-1-405,2 17 0,-4-2-719,-7 0-180,6 6 1269,-27-24 0,14-15 0,-14-2 0</inkml:trace>
  <inkml:trace contextRef="#ctx0" brushRef="#br0" timeOffset="3783">10703 1157 8612,'-20'-29'2249,"15"8"-1710,-37-11-539,11 17 0,-25-3-89,12 12-1,5 1-180,16 5 90,5 0-989,6 20 629,6 0-719,23 20 539,16-20-337,11 8 1057,10-25 0,-8 10 0,3-13 0</inkml:trace>
  <inkml:trace contextRef="#ctx0" brushRef="#br0" timeOffset="4157">11470 1123 11400,'0'-24'1620,"-13"2"-1441,9 4 1,-19-4-270,20 9 0,-20-1 90,15 11 0,-19 21-179,14-13-181,-6 44-180,9-23-919,3 31 740,3-10-136,2-10 1,3 0-46,21 19-1588,-6-10 0,5-3 2488,3-19 0,2-3 0,3 6 0,0-2 0,19 2 0</inkml:trace>
  <inkml:trace contextRef="#ctx0" brushRef="#br0" timeOffset="4832">12038 1194 9871,'-28'-5'450,"-21"3"-450,29-3-90,-21 5 90,14 0-90,3 15 90,1 6-719,11 32 179,1-17-539,35 22 449,-18-32 270,24-6 0,5-4 180,-10-3 180,11-6 0,1-2 0,-3-5 180,6 0 720,-13-17 89,-15-5-359,1-20 0,-13 9 539,0 0-629,-17 5-540,13 6-90,-28 5 90,19 8 0,-5 30-270,8 7 90,10 13-360,22 0 270,-17-9-179,34-1-91,-34-2-90,37-5-89,-8-2 449,13-11 90,14-1 180,-25-10 0,6-24 450,-8-6 89,-14-13 811,4-11-541,-17 21 1,-1-16-720,-6 24-180,0-5 0,-14 20 270,10 19-360,-10 14 0,32 0-180,-14 14-270,50-17 361,-35 11 269,42-15 0,-35-9 0,16-22 179,-22-8 1,1-10 180,-14-1 270,1 6-1,-7 2-89,2 0-630,-2-2 450,-1 7-360,0 22-360,0 39 0,0 8-270,8-1 1,1 0-180,-5 6-316,11-8 1,4 0-776,4 3 1900,8 10 0,1-27 0,-10-4 0</inkml:trace>
  <inkml:trace contextRef="#ctx0" brushRef="#br0" timeOffset="5035">12092 755 11131,'-9'-7'1079,"3"2"-1079,21 3-90,10 1-360,12 17-1888,20 2 809,-16 2 1529,-4 3 0,-1-1 0,11-2 0,-17 3 0,0 0 0</inkml:trace>
  <inkml:trace contextRef="#ctx0" brushRef="#br0" timeOffset="5201">13317 972 11311,'29'0'719,"6"0"-719,-12-6-1349,7 3-540,-16-5 1889,4 3 0,-8 3 0,1-1 0</inkml:trace>
  <inkml:trace contextRef="#ctx0" brushRef="#br0" timeOffset="5363">13807 1240 11311,'-44'-39'0</inkml:trace>
  <inkml:trace contextRef="#ctx0" brushRef="#br0" timeOffset="6615">13892 1169 10771,'-2'-4'989,"0"-2"-179,2 5-360,0-2-450,26 2 0,13 16 0,16-12-1098,10 12 378,-6 1-289,-25-14 1,2 0 378,1 5 0,2 1-449,22-1 0,2 0 269,-13 0 0,0 1 513,-6-3 0,3 0 1,-3 1-1,6 5 1,-2 0-1,1-5 1,0 1-1</inkml:trace>
  <inkml:trace contextRef="#ctx0" brushRef="#br0" timeOffset="7349">15917 610 10951,'-17'-8'989,"12"0"-1169,-12 2 270,5 3-180,10 15 90,-10 9 0,12 19 0,0-8 0,0 2 180,0-6 0,0-4 270,0-2-630,0-26 90,0-6 0,0-16-90,-10 11-90,8-2 90,-17 10 90,12-3-89,-6 1 179,3 6-180,0-2 0,-11 2 180,0 1 0,-24 2 0,10 15 0,2-5 0,1 2-90,-8 19 90,-11 1 0,15 10-180,15-8 180,3 30-180,15-26-45,25-6 0,6-2 135,6 2-850,17-10 1,4-4 1119,6-6-315,-21-5 0,3-3-316,0-1 1,-2-5 450,19-21 0,-14 11 0,-2-3 90,0-26-90,-15 15 0,-2 0 90,-4-6 269,-1-27-89,-16 28-180,-3-12-90,-3 10 0,-16 12 1618,12 0-1798,-25 14 1343,26 23-1253,-21-12 90,21 45 90,-8-21-1262,11 32 1172,0-4 0,0-11 0,0 2 0,-1-10 0,2 2 30,4 4 0,3 4 0,-2-4 15,-4-4 0,1-1 0,14 25 0,1-1 45,-15 2-45,6-24 0,-2-2 45,-7 6-90,0-7 90,0-6-360,0-1-450,0-10-1798,-24-4 2518,-3-11 0,-20-32 0,5-7 0</inkml:trace>
  <inkml:trace contextRef="#ctx0" brushRef="#br0" timeOffset="7533">16587 801 8792,'7'0'1439,"1"22"-1259,-4-17-180,-1 35 0,-1-12 90,-1 12-90,0 18-180,-1-20-585,0-4 1,0-1-495,0 8 179,0 9 1080,0-19 0,0-4 0,0-1 0</inkml:trace>
  <inkml:trace contextRef="#ctx0" brushRef="#br0" timeOffset="7699">16662 572 8792,'-15'-22'-270,"11"4"270,-11 5 0,15 4-2159,0 5 2159,0 17 0,22-10 0,5 14 0</inkml:trace>
  <inkml:trace contextRef="#ctx0" brushRef="#br0" timeOffset="8202">17352 869 9332,'-52'0'1709,"10"0"-1619,-8 0-90,-7 17 0,15-13 0,8 10 0,3 3-90,10 3-90,-14 16 180,32-3-360,-7-1-90,30-8 180,-15-1-89,45-1-271,-2 0 450,15-9-841,-18-7 1,0-1 930,10-4 180,-10-9 0,-3-5 0,1-15 270,6-12 180,-28-2-1,-10 10 644,-5-2-13,-6-10-901,0 15 22,-17-6-381,13 14 90,-27 11-90,27 19-450,-10 31 180,14 3-180,9-7 1,4-2-1,14 2 0,5-5 1,3-3 359,12-9 135,-9-4 0,-1-4 45,-2-11 180,20-21 270,-29 15 359,-8-21 1,-3-5 269,-4 9 388,0-29-1107,-10 26-450,-1 0 180,0 5-270,0 23-180,0 19-179,0 17-1350,0 29 629,17-21 581,-7-6 1,1-1 0,20 7 0,-1 11-1</inkml:trace>
  <inkml:trace contextRef="#ctx0" brushRef="#br0" timeOffset="8365">18183 638 10231,'-20'-24'0,"14"3"-270,-31 6-629,19 1 269,-2 7-629,-2 0 269,16 7 990,-4 20 0,3-15 0,3 15 0</inkml:trace>
  <inkml:trace contextRef="#ctx0" brushRef="#br0" timeOffset="8566">17300 327 9512,'0'-21'989,"0"2"-899,23 0-90,-1 6 90,21 3-450,-6 7-1439,-6 43 270,-11-11 1143,-10 3 1,-3 3 0,-5 18 0,5 6 0</inkml:trace>
  <inkml:trace contextRef="#ctx0" brushRef="#br0" timeOffset="9082">19403 980 12390,'-18'-15'90,"13"0"-90,-27 5 0,17 4 0,-12 21 0,6 19 0,9 11 0,-4 11 0,14-19 0,2-1-675,-8 22 675,7-20 0,2 2-90,-1-3 0,0-1 0,0 16 180,0-13 0,0-2-90,0-2-380,0 2 21,0-21 179,-20-32 180,-1-20-731,-3-20 731,8 21 0,2 0-862,11-29 862,-3 28 0,0-2 0,5-3 0,2 0-45,-1-3 1,0 0 44,-2-2 0,4 1 0,8 0 0,4 0 89,2-15 1,3 1-45,4 17 0,3 1 0,8-17 0,1 4 45,7 7-45,-14 21 0,2 5 225,22 3-270,-13 10 200,17 19-200,-26-7 90,2 31-90,-12 0 0,-10 10 45,-3-10 0,-5 0-315,-22 8-135,5-5 0,-3-2-224,-26 3-406,9-10 1,-1-1-1234,-9-5 919,-16-2 1349,24-16 0,3-5 0,4 0 0</inkml:trace>
  <inkml:trace contextRef="#ctx0" brushRef="#br0" timeOffset="9449">19852 232 8702,'20'0'1529,"-2"0"-899,-4 20 89,3 6-359,-7 13-180,9 22-90,-10-17-715,0 0 0,1 3 625,-2 13 0,-1-19 0,1 1 90,2 19-90,-1 0 0,2 1-90,-6-20 0,-1-1 0,3 18 45,-3-16 0,-1-2 45,0-3 0,-2 4-62,-1-25-1107,0-6 989,0-28 180,0-14 0,0-17 135,8 11 0,1 1-45,-4-13-90,9 17 0,2 0 90,-2-18 179,2 16-179,2 0-90,-9 24 863,8 19-863,-5-4-810,9 55 91,-7-31 138,-3 4 1,0 2-410,9 9 1,2 1 989,4 0 0,5-4 0,2-1 0</inkml:trace>
  <inkml:trace contextRef="#ctx0" brushRef="#br0" timeOffset="9784">20887 966 10321,'-18'-28'1799,"13"2"-1349,-38 3-90,7-4-270,-12 11-180,-12 0 90,26 13 0,-6 21-90,14-14-90,14 40 0,0-6 0,12 11-135,13-14 0,0 0 45,-6 3 90,24-8 1,5-2 89,-11-2 90,17-10 0,3-3 0,-9-6 180,17-24 0,-30 12 719,-12-57-629,-2 38 0,-8-9 0,-2-3-270,1 4-270,-19-14-270,3 30-449,-5 36 269,10 7-225,10 12 1,2 4 45,-1 3 109,9-14 0,1 0 790,-5 10 0,39-1 0,-14-2 0</inkml:trace>
  <inkml:trace contextRef="#ctx0" brushRef="#br0" timeOffset="10183">21320 1143 11580,'0'-17'540,"0"-1"-180,0 5-360,0 29 0,0 0 0,0 29 0,18-8-496,-14 8 585,32 5-178,-32 3 178,33 2-89,-24-3 0,17-1-179,-19-3 269,10-7-90,-11 6-450,4-19-180,-7 1-89,-25-39 359,-2-22 180,0-4 0,1-5-499,8 3 1,2-1 723,-8-10 0,3-1 0,12 8 0,1-1-648,-5-4 1,0-1 736,5-1 1,2-2-105,-1 4 0,0-3 0,0 3-30,-1-6 0,2 0 60,4 2 0,3-3 0,-1 7 120,-6 10 0,3 4-135,13-5 0,0 4 600,-14 5-195,28 15-271,-10 6-179,17 31 90,-8-2-90,-5 23 0,-9-7 836,-8 5-836,4 1-359,-10 3-91,4-1-1079,-6 16 359,0-17 1170,-15 16 0,-6-32 0,-16 3 0</inkml:trace>
  <inkml:trace contextRef="#ctx0" brushRef="#br0" timeOffset="10349">21570 256 10321,'-32'-7'315,"-3"4"0,0 2-225,6-2-1260,-28 9 1,-4 7 224,30 1 1,0 2 454,-21 3 0,2 2 0,18 3 0,4 0 0,-2-4 1,0-1-1</inkml:trace>
  <inkml:trace contextRef="#ctx0" brushRef="#br0" timeOffset="12033">2652 4376 9242,'-24'14'809,"18"0"-449,-40-1-270,25-3 180,-23 2-270,7-2 90,-23 4-90,15-3-90,0-4 0,0-1-180,3-2-90,-19 0 270,40-4-90,5-15-89,4-7 269,7-10-90,22-16 180,-13 17-1179,44-13 1089,-22 16 90,29 0-90,-10 7 0,-12 10 0,0 3 90,18-1-341,-12 3 0,0 6 341,0 19 180,14 17-270,-31 11 90,-1 13-90,-15-10 180,-4 7-180,-2 1 0,-10-15 0,-6 0-45,0-12 0,-5 1 45,-13 18 0,-5-3-90,10-21 0,-2-1-225,-21 16 1,1-2-136,-3-5 180,8-10 0,1-4 90,8-11 0,-10-2 180,29-7 360,2-36-180,36 27 180,19-43-180,15 35-135,-12 8 0,2-1-45,16-10-90,5 17 0,2 4 69,-33-6 1,1 1-760,9 8 1,5 2-1,-7 2 599,21 8 1,-22-6 0,0 0-1,14 2 1</inkml:trace>
  <inkml:trace contextRef="#ctx0" brushRef="#br0" timeOffset="12285">3345 4573 8792,'31'0'1199,"-12"0"0,-9 0 1</inkml:trace>
  <inkml:trace contextRef="#ctx0" brushRef="#br0" timeOffset="12449">3525 5084 10681,'0'9'157,"0"-1"1,0-4-1,0-2 1</inkml:trace>
  <inkml:trace contextRef="#ctx0" brushRef="#br0" timeOffset="17667">5303 4027 7713,'0'-8'1349,"0"-1"-899,0 3 539,0-7-539,0 2-1,0-6-538,0 8 89,0-3 269,0 6-359,0 20 90,0 19 0,0 14 45,0-3 0,0 1-573,0 21 528,0-4 0,0 1-1076,0-24 1,0 0 1075,0 11 0,0 2 0,0-3 0,0-2-135,0-13 0,0 0 180,0 19 0,0-3-45,0-1-90,-9-14 0,-2-4-270,6-5 90,-27 1-270,29-20 762,-23-3-492,23-19 2394,-19-18-2124,19 0 0,4-4-45,-6 2 0,0-2-1018,2-25 0,6-1 1063,8 20 0,1 0 135,-10-13 0,2-3-1,16 0 1,4 2 0,-9 16 0,1-1-75,1 1 0,2-3 0,1 5-109,3 8 0,2 3 139,6-13 0,-1 5-90,6 4 89,-1 13 1,1 7-90,0 21 0,-4 4 0,-1 6 90,-4 24-45,-5 0 0,-3 2-45,3 14 0,-8-2 0,-2 2-414,-7-24 1,-2 0 413,3 11 0,-4 1 45,-12-1 0,-1-1-90,10-11 0,-3 0-75,-16 3 0,-9 2 1,3-4-106,9-4 0,-3-2-375,-13 1 0,-9 1 1,4-3-31,7-5 1,-1-3-181,-11 6 0,0-4 810,-13-2 0,2-9 0,4-5 0</inkml:trace>
  <inkml:trace contextRef="#ctx0" brushRef="#br0" timeOffset="18283">6195 4432 9781,'-3'-4'180,"-1"0"0,-3 3 270,3 0-450,-1 19 90,5 7-180,0 13 180,14 1-180,-11 11 90,29-13 0,-11 23 0,9-31-270,19 9 180,-25-22 0,28-4 90,-31-24 0,17-12 0,-22-8 630,11-21-180,-18 21-91,1-11 1,-7 10-180,-2 9-180,0 24-180,13 19-809,-10 36 179,27-10-45,-21-12 1,1-1-374,19 6 238,0 9 990,-6-21 0,2-5 0,1-4 0</inkml:trace>
  <inkml:trace contextRef="#ctx0" brushRef="#br0" timeOffset="18615">7003 4573 9242,'4'-10'719,"1"1"-539,-2 9 0,0 0 0,2 15-90,0 9-90,6 23-90,-3-4 90,8 17 90,-7-25-180,7 16 90,-8-27 0,2 1-810,-4-16 631,-2-3-91,4-19 90,-2 9 180,11-54-90,-3 28 90,1-12 0,0-3-1275,5-3 1275,6-12-709,0 14 709,-9 19 90,10 3-90,-13 18 0,6 21 90,-8-11-90,3 38 0,-2-20-270,2 26 1007,3-12-2266,15 18 539,-3-19 1107,13 9 0,-6-29 0,3-6 1</inkml:trace>
  <inkml:trace contextRef="#ctx0" brushRef="#br0" timeOffset="18917">7918 4449 8972,'-26'-21'899,"-15"3"-809,13 5 0,-19 6-90,4 20 0,10 12 90,16 23-90,9-8-270,30 15 180,-16-24 0,23-7 1,5-3 89,-6 1 0,11-8 0,3-3 0,1-4 0,13-2 359,-11-5-179,-15 0-180,5 0 270,-18 0-180,-8 15-90,-2 12-90,-29 22-180,17-5-2281,-13-13 1,-3-2 1471,-4 6-180,-11 9 1208,-5-16 1,6-5 0,-4-1 0</inkml:trace>
  <inkml:trace contextRef="#ctx0" brushRef="#br0" timeOffset="19103">6290 4264 9512,'0'-13'0,"24"1"0,-18 5-90,37 2-450,-12 5-450,9 16-449,4-11 1439,-15 41 0,-2-17 0,-3 27 0</inkml:trace>
  <inkml:trace contextRef="#ctx0" brushRef="#br0" timeOffset="19245">6605 5679 9512,'0'7'-240,"0"-3"0,0-2 0</inkml:trace>
  <inkml:trace contextRef="#ctx0" brushRef="#br0" timeOffset="20233">9417 3887 11131,'-3'40'90,"1"-4"0,2 10-90,0-2 0,0-5 0,0 3-1761,0 23 1761,0-21 0,0 1 0,0 0 0,0-2 0,0 20-135,0-13 0,0-3-45,0-2-274,0 13-445,0-37-541,0-2 1193,0-30 247,0-16 0,20-12 0,-7 4 0,0 0 179,13-11-89,-4 7 0,1 3-534,4-1 1073,11-4 653,-3 29-922,-13 19-258,1 26 78,-4 27-90,-7-1-135,-4-18 0,1-1-206,1 7 341,9 10 0,-4-23-90,5-7 0,4-5-270,17-10 90,-6-4 0,26-26 90,-22 14 90,7-41-180,-15 20 270,-7-26-90,-3 8 0,-13 10 0,-2-1 0,2-17 135,-4 9 0,-5 0 45,-20-3-45,9 12 0,-2 1-45,-12 3 1127,-31-2-1217,34 40 0,-26 15 0,34 36 0,6-5-585,20-6 1,4-1-136,-9 3-270,26-6 1,5-4 766,-9-11 1,3-13-1,1-3 1,6 0 0</inkml:trace>
  <inkml:trace contextRef="#ctx0" brushRef="#br0" timeOffset="20434">9797 4073 9062,'-12'-7'989,"4"0"-899,4 0 90,4-6-270,23 4-270,8-10 91,15 11-811,19-5 271,-22 10-1057,14-1 1866,-18 21 0,-3-13 0,-1 13 0</inkml:trace>
  <inkml:trace contextRef="#ctx0" brushRef="#br0" timeOffset="20583">10067 5251 9062,'-6'14'-585,"4"-28"0,21 15 1,11-23-1</inkml:trace>
  <inkml:trace contextRef="#ctx0" brushRef="#br0" timeOffset="20801">11070 4021 10771,'-13'11'180,"10"12"-90,-9 10-270,12 10-720,0 16 91,0-9 134,7-5 1,2 1-226,-5 11 900,5-8 0,-2-1 0,-7 7 0,0-20 0,0 0 0</inkml:trace>
  <inkml:trace contextRef="#ctx0" brushRef="#br0" timeOffset="20949">10890 4582 8882,'0'-36'90,"25"-1"-135,-9 8 0,2 0-135,29-16-1099,-14 7 1,0 1 918,8-6-45,-3 9 1,1 3-136,6-2 270,-15 12 0,-1 0 270,8-3 0,-1 0 0,-1 1 0</inkml:trace>
  <inkml:trace contextRef="#ctx0" brushRef="#br0" timeOffset="21289">11475 3902 8252,'-19'14'2609,"5"4"-2429,14 26-180,0 9-90,0-6 135,0-11 0,0 0 45,0 7-90,0-5 0,0 0-180,0 4 0,6-4 0,2-1 0,-5-5-360,11 12-539,-6-32 1079,1-25 0,5 10 0,-1-39 0,-2 23 90,1-23-90,2 11 90,0 1 180,6-6 0,-6 20-1,8-11-269,-10 25 0,6-5 0,-8 25 90,3-13-180,6 48 0,-4-30-540,1 11 1,2 2 0,6 0-271,-1-7 1,2-1 899,9 0 0,13-3 0,-10-17 0</inkml:trace>
  <inkml:trace contextRef="#ctx0" brushRef="#br0" timeOffset="21549">12170 4260 8972,'-23'-16'899,"-15"6"-809,33-3-180,-33 12 90,13-6 0,-16 7 90,7 39-90,15-16 0,12 10 0,4 3 0,3-3 90,20 21-90,6-26 180,22 5-90,-20-17-90,14-7 0,-22-3-90,3-24-180,1-8 180,-22-11-809,6-14 269,-8 16-809,-20-19 450,-1 24 989,-3-4 0,-8 16 0,13 4 0</inkml:trace>
  <inkml:trace contextRef="#ctx0" brushRef="#br0" timeOffset="21917">12420 4306 9062,'1'10'719,"0"2"-449,0 7-270,-1-2 90,0 20 0,0-12-180,0 14 90,0 2 90,0-11-360,17 16-89,-13-22 89,25 6 90,-26-17-450,9-1 270,-4-9 270,0-21 90,6 13 90,-5-39 450,5 7-180,-6-10 0,8-14-270,-10 29-180,1-4 90,-3 18 0,0 9 180,3 2-270,-1 25 90,8 9 90,-3 11-360,7 5 0,-1-9 0,5 2-270,6 0-45,-3-13 1,2-1 134,19 10 450,-2-13 0,2-3 0,13 2 0,-20-11 0,1 0 0</inkml:trace>
  <inkml:trace contextRef="#ctx0" brushRef="#br0" timeOffset="22250">13317 4483 9512,'-17'-25'1079,"12"4"-1259,-29 0 90,29 6 90,-13 3-540,7 7-179,8 17 449,10-9 0,-2 30 180,28-17 90,-13 6 0,14-11 540,-6-11 719,-11-17-269,-8-4-811,-9-15-268,0 2 89,0 8 89,0 27-178,0 26 133,-1 4 1,2 5-45,13 28-1140,-14-14 0,3-2 1005,12-18 1,1 0-46,-14 8 0,0 0-555,24 10 196,-23-4-271,7-6-269,-10-4-270,0-6 1349,0-4 0,0-8 0,0-4 0</inkml:trace>
  <inkml:trace contextRef="#ctx0" brushRef="#br0" timeOffset="22466">12122 3863 10411,'0'-32'1349,"0"3"-899,27-3-360,6 9-1769,16 1 1679,-3 11 0,-9 4 553,0 4-553,15 1-270,-12 2-315,-7 9 1,-1 5-226,5 15-989,-2 6 0,0 2 1799,-3 12 0,-8-19 0,-1-1 0,-4 1 0</inkml:trace>
  <inkml:trace contextRef="#ctx0" brushRef="#br0" timeOffset="22617">13093 3385 10591,'-20'-7'-2429,"1"43"361,-17-4 1546,26 3 1,3 4 0,-18 22 0,18-28 0,0 1-1</inkml:trace>
  <inkml:trace contextRef="#ctx0" brushRef="#br0" timeOffset="23166">15233 3872 11400,'-12'-24'1799,"2"3"-1439,-1 3-360,2 4 90,0 2-629,4 6-721,2 19 361,2 15 89,18 15-89,-12 8-1499,12-2 1588,-1 7-19,-14-13 0,0 1 829,6-10 0,0 0 0,-3 10 0,-1-1 0,7 16 0</inkml:trace>
  <inkml:trace contextRef="#ctx0" brushRef="#br0" timeOffset="23285">15100 4476 9961,'0'-39'1619,"0"2"-1619,37-12 90,-7 8-696,0 15 1,6 0-475,4-1 1,1 3 333,-9 7 1,3 1 745,26-8 0,1 3 0,-23 13 0,-2 3 0,14-2 0,0 0 0</inkml:trace>
  <inkml:trace contextRef="#ctx0" brushRef="#br0" timeOffset="23500">16607 4206 10321,'-59'0'1349,"10"0"-1259,1 0-90,9 0-90,-12 0 90,14 0-180,-15 20-89,29 6-271,3 14-270,14 0-179,6-5-360,0 1 1349,23 3 0,-17-1 0,17-1 0</inkml:trace>
  <inkml:trace contextRef="#ctx0" brushRef="#br0" timeOffset="24182">16480 4193 8882,'-4'-10'1889,"0"2"-1529,0 0-91,0-1-358,-3-2 89,-2 3 89,-8-1-178,-1 6 178,-20 18-89,10-11-959,-16 38 959,12-18 0,-3 26-90,4-7 45,11-11 0,2 1 113,-3 17-23,9-9 0,3-2-45,6 3-90,26 18-180,17-34-1547,13 2 1187,11-19-179,-11-5 89,3-2-180,-15-12 1,0-1 899,20 6 0,-21-14 0,-1-3 0,11-2 0</inkml:trace>
  <inkml:trace contextRef="#ctx0" brushRef="#br0" timeOffset="24550">17260 4257 10501,'0'-18'180,"-18"6"-90,14 0-180,-29 10 90,11-4-90,-20 6 90,7 20 90,-9 9-90,29 11-767,-13 3 767,25-10 0,-6 0-334,9-1 424,0-2-90,28-4 0,-21-4 0,29-12 0,6-3 90,-11 2-135,15-5 0,1-2 135,0-2-1009,13-19 1009,-23 14-90,-4-36 89,-7 21 1,-4-36-269,-7 21-1,-7-28-90,-2 29-1619,-26-19 809,-6 28 1080,-23-6 0,23 22 0,2 1 0</inkml:trace>
  <inkml:trace contextRef="#ctx0" brushRef="#br0" timeOffset="24998">18107 4267 9332,'-22'-28'539,"-5"3"-539,-27 13 0,11 5 0,-18 27 0,26-15 0,13 24 0,2 4 0,-3-5 0,15 11 0,4 2-180,-4 2-1469,37 10 1559,-22-21-45,22-16 0,4-3 135,-7 9-111,10-14 0,5-3 111,6 2 45,-7-13 0,1-5-45,2-7 0,-9-9 0,-4-5 0,-1-14 90,-11 12 0,-3-3 45,-6-6 0,-4-1 45,-1 9 0,-1-2 494,0-27 1,-2-2-450,0 26 0,-2-1 104,2-3 1,0-3 0,-3 4-150,-7 4 0,-1 1-45,2-27 0,-1 4-225,-14 8 45,15 15 0,4 5 135,4 19 304,0 25-1383,0 52 359,0 1-1661,-2 1 1,4 0 1840,5-26 0,1 0-240,-3 5 1,-1 6 0,1-5-152,4-3 1,1-2 840,2 14 0,-1-2 0,-10-17 0,1-1 0,4 0 0,0 0 0</inkml:trace>
  <inkml:trace contextRef="#ctx0" brushRef="#br0" timeOffset="25300">18490 4557 10411,'6'-12'900,"3"10"-811,-1-10-89,6 3 90,1 7-90,4-20 90,4 11-90,3-10 0,3 3 0,19-11 90,-11 7-135,-5 2 0,1 0 45,3-3-180,16-17 91,-28 17-1,-1-19 90,-16 17-90,-5-9 180,-22-3 0,-10 10 44,3 5 1,-3 2-135,-20 0 0,-13-1 0,29 14 0,-10 2 0,30 31 0,0-5-675,10 11 1,8 3-495,19 11-826,-5 1 0,6 0 1995,4-16 0,3-1 0,6 10 0,1 0 0,-4-12 0,-1 0 0</inkml:trace>
  <inkml:trace contextRef="#ctx0" brushRef="#br0" timeOffset="26119">20463 4055 9062,'-9'-17'540,"-12"-2"-451,10 7 91,-10 3-90,6 6-90,0 3 0,-7 15 0,6 9 0,-2 26 0,12-6 0,2 22-270,32-29-179,-4 9-226,12-32 0,4-6-224,16 5 414,1-16 1,2-7-1,-20 1 1,1-2-1,14-9 1,0 0-1</inkml:trace>
  <inkml:trace contextRef="#ctx0" brushRef="#br0" timeOffset="26317">21437 3370 8252,'-25'-27'1439,"-2"4"-1259,-31 12 0,15 23-180,-2 10 135,19 10 0,3 5-465,4-10 1,0 2 329,-11 28 0,1 3-1015,12-20 0,2 0 970,-4 13 0,2 3 90,1 3 0,2-1-180,4-13 0,0 1-405,0 5 0,0 4 1,1-4-1,0-4 0,2-2-45,-1 15 1,0-2 584,2-17 0,1-3 0,0-1 0,1 0 0,0 0 0,-1-1 0</inkml:trace>
  <inkml:trace contextRef="#ctx0" brushRef="#br0" timeOffset="26733">21635 4091 10141,'-18'38'270,"-6"-6"-270,21 4 0,-14-6 0,10 32-90,-2-24-90,4-3 0,1-2 180,3-9-90,-3 8-539,4-22 539,22-17 90,15-41 0,4 2 180,-10 1 0,-2-2 89,0-1-179,-5 8 0,-2 0-250,2 2 160,3-7 0,-14 25 90,-2 10-90,-4 4 90,-1 6-90,-3 25-360,-2-4 161,0 26-1151,4 14 451,4-10-207,-3-17 1,1 0 1105,12 12 0,5-2 0,5-3 0</inkml:trace>
  <inkml:trace contextRef="#ctx0" brushRef="#br0" timeOffset="27100">22598 4087 9332,'-36'-25'899,"-23"3"-449,34 4-674,-27 5 224,12 4 222,0 3-222,-1 4-89,2 2 89,-11 17 0,17 9 0,-5 26-180,22-6 157,8 5-427,21 3 180,-8-13 45,21-9 0,6-2 46,-6-2 44,11-10 0,3-5 45,1-5 90,-7-14 0,-1-2 0,3 3 180,7-40-90,-12 6 449,-13-13-44,-5 17 0,-3 1 44,-4-6-179,-1-18-540,-5 31 384,0-3-293,0 17-541,0 23 180,0 12-269,0 15-1,0 5-180,0-6 91,0 0-91,0 2 900,0-3 0,18-5 0,4-2 0</inkml:trace>
  <inkml:trace contextRef="#ctx0" brushRef="#br0" timeOffset="27433">22855 4058 9602,'0'-14'1079,"0"27"-1079,0 9 0,0 18 0,0 2 0,0-10 0,0 1-90,12-5 180,-9-3 0,9-4-270,-3-3 90,-1-9-90,10-18 180,-6-17 0,2-9 0,-3-7 0,1 8 180,-1-1-180,4-11-90,-5 15 0,4-3 180,-8 14-90,3 11 0,-5 2-90,2 22-90,-1-11-270,-2 34-359,4-18-810,8 40 719,0-18 813,10 13 1,-1-15-1,4-2 1</inkml:trace>
  <inkml:trace contextRef="#ctx0" brushRef="#br0" timeOffset="27799">23802 4028 8882,'-29'-13'180,"-12"5"-180,22 3 0,-15 5 0,16 17 90,5 7-90,13 11 0,0 0 0,0-7 90,27 10-90,8-12 0,-4-10 0,3-1 0,16 1 0,-1-8 90,-11-2 539,-12-30 1,4-10 90,-20-14 179,-3-18-629,-7 27-600,0-12 150,0 20-6,0 5 96,-17 4 90,13 6 0,-13 24 0,17 7 0,-9 50-269,7-9 135,-3-16 1,1 3-92,3 10 0,2 0 0,-1-12 0,0 1-165,0 2 0,0 4 1,0-4-106,-3-6 0,0-2-764,0 18 0,-2-3 1259,-9-2 0,-3 3 0,0-27 0</inkml:trace>
  <inkml:trace contextRef="#ctx0" brushRef="#br0" timeOffset="27983">22053 3445 8612,'-39'0'360,"6"20"-270,12-15-90,11 38 90,7-24-540,20 10 0,9 1-809,10 10 939,3-12 0,4-1 0,-8-7 0,-1-2 0,4 1 0,0-1 1</inkml:trace>
  <inkml:trace contextRef="#ctx0" brushRef="#br0" timeOffset="28139">24553 4287 10141,'11'4'-660,"-5"-2"1,-3-1-1</inkml:trace>
  <inkml:trace contextRef="#ctx0" brushRef="#br0" timeOffset="32549">2023 7523 9602,'-17'-13'2338,"-8"-1"-1798,15-1-180,-9 0-1,10-2-359,-6 2 0,13-1 90,-7 0 0,9 0 0,0-1-90,28-2-90,-21 0 90,32 5 0,8 3 0,-11-6-474,17 6 0,4 2 474,0 3-45,-11 2 0,-2 4 45,2 24-45,-12-3 0,-5 4-45,-10 25 0,-16-9 0,-3 0-180,-4 5-45,-25-7 0,-5 0-224,5 6-136,-11-11 0,0-2-260,14-1 935,-20 3-180,42-17 180,-13-6 952,41 2-952,-18-8 0,30 1 0,8-2 0,-6 2-350,4-2 0,2 1 440,9 1 90,-2 3 0,-4-1 360,2 7-540,-25-4 843,9 14-843,-31-8 0,7 8 0,-32-5 0,17 0-359,-43 4-451,28-3-539,-24 1-540,13-2 1889,1-4 0,4-3 0,1-2 0</inkml:trace>
  <inkml:trace contextRef="#ctx0" brushRef="#br0" timeOffset="32725">3235 7778 10051,'0'0'0</inkml:trace>
  <inkml:trace contextRef="#ctx0" brushRef="#br0" timeOffset="32867">3482 8369 8162,'-20'5'-30,"16"-2"0,-16-2 0</inkml:trace>
  <inkml:trace contextRef="#ctx0" brushRef="#br0" timeOffset="33367">5077 7080 10951,'-12'-22'1079,"0"-4"-989,3 10 180,0-3-270,5 32-270,32 35-180,-21 7-225,16-2 1,2 2 170,-13-22 1,-1 2-352,7 26 1,1 1-254,-8-24 0,-1 0 613,4 12 1,-3-2 494,-9-13 0,-1-3 0,9 31 0,-10-1 0</inkml:trace>
  <inkml:trace contextRef="#ctx0" brushRef="#br0" timeOffset="33635">4943 7776 8792,'-8'-38'-90,"1"0"90,7 1 0,28 1 0,-20 1-373,49 3 373,-32 3 181,30 4-136,-24 13 0,1 2-135,19-1 90,-8 3 0,1 6 0,7 19 45,-10-5 0,-2 3-553,5 23 553,-17-17 0,-2 0-45,5 14 0,-4 0 0,-5-1 360,-1 9 0,-8-14 90,-1 5-810,-9-43-809,-19-13 269,12-22 900,-5 8 0,1 0 0,9-14 0,0 15 0,0 0 0</inkml:trace>
  <inkml:trace contextRef="#ctx0" brushRef="#br0" timeOffset="33939">6158 7528 8252,'-20'7'990,"-1"-1"-990,-17-6 0,6 0 0,2 0 90,6 0-180,2 15 90,7-11 0,2 33 0,3-20 90,2 35-90,4-20-90,3 12 90,1-15-270,23-3 90,-17-2-180,37 0-269,-18-13-1,21 0-449,-4-25 1079,-3-8 0,-12 3 0,-5 0 0</inkml:trace>
  <inkml:trace contextRef="#ctx0" brushRef="#br0" timeOffset="34733">6082 7526 9332,'-5'-2'1079,"-1"0"-1079,3 2 540,-2 0-540,3 19 0,1 25-90,1 3-225,8-4 0,0 1-1719,-4 8 1629,10-16 1,1 0-631,-9 2 1,-1-2 827,9 19 1,-4-21-1,0-2 1,3 10 0</inkml:trace>
  <inkml:trace contextRef="#ctx0" brushRef="#br0" timeOffset="34883">6030 7330 7892,'0'-12'-1259,"0"0"630,0 5 629,0 2 0,0 3 0,0 1 0</inkml:trace>
  <inkml:trace contextRef="#ctx0" brushRef="#br0" timeOffset="35187">6527 7848 8792,'6'6'1259,"5"-2"-1169,0-3-90,14-17 0,-4-9-45,4-5 0,1-2 135,0-13-135,-2 9 0,-3 1 45,-10 3-180,-1-20 90,-9 26 90,-18-12 90,-4 23-90,-1-1-90,-15 12 180,13 2-90,-16 22 0,17 7 0,1 29-180,19-9-225,8-13 1,1-1-316,-2 9 1,37 10 719,-4-7 0,9-14 0,6 5 0</inkml:trace>
  <inkml:trace contextRef="#ctx0" brushRef="#br0" timeOffset="35517">7085 7581 9691,'0'9'0,"0"6"0,0 25 90,0-7-90,16 15 0,-13-19 180,24 11-270,-24-19-90,15-5 91,-10-31 89,4 9 0,5-56 0,-5 35 134,1-10 1,0-1-135,3 0 90,12-14-90,-15 29 0,13-2-90,-15 18 180,9 21-180,-12-9-1259,4 46 360,-6-30-271,2 27 1260,-5-19 0,-2-1 0,0 0 0</inkml:trace>
  <inkml:trace contextRef="#ctx0" brushRef="#br0" timeOffset="35734">6288 7206 8972,'20'-24'630,"-16"0"-541,42 2 91,-21 0-1975,26 2 1795,-8 2 45,-9 8 0,1 2-494,17-2-1,-10 6 0,-1 0 111,7 4 339,-12 7 0,-2 5 0,6 13 0,8 19 0</inkml:trace>
  <inkml:trace contextRef="#ctx0" brushRef="#br0" timeOffset="35918">7260 6777 8522,'24'-4'180,"0"1"-180,-3 3 0,2 0 0,-2 18-180,12 12-539,-7 12-1134,6 6 1853,-11-3 0,0 5 0,0 3 0</inkml:trace>
  <inkml:trace contextRef="#ctx0" brushRef="#br0" timeOffset="36166">8437 7087 11940,'-21'-7'-270,"5"1"360,16 2-180,0 26 180,0-2-90,0 25 90,0-7-560,0 6 380,0 5-1098,0 3 558,15 1-539,-14-15 0,2 1-271,24 17 1440,-25-19 0,-1-2 0,19 11 0,-11 0 0</inkml:trace>
  <inkml:trace contextRef="#ctx0" brushRef="#br0" timeOffset="36387">8778 7188 10681,'-44'-2'1079,"-2"1"-1079,6 1 0,2 20-90,-1 6 90,12 12-809,-2 17 359,19-21-315,17-1 1,2-1 44,-4 4 315,18-12 1,7-2 404,19 14 0,-18-24 0,2-3 0,1 3 0,0 0 0</inkml:trace>
  <inkml:trace contextRef="#ctx0" brushRef="#br0" timeOffset="36633">9150 7121 9871,'-21'-15'90,"4"3"0,17 5 90,-11 3 0,8 20-90,-8 16-90,11 10 90,14 11-1292,-10-6 1202,11 4 0,-2 2-90,-9 2 135,8-18 0,1 0-46,-10 18-179,6-15 0,1-1-180,-2-2 90,1 4-1079,4-21 719,-8-10-629,10-3 1259,-5-32 0,5 4 0,-2-22 0</inkml:trace>
  <inkml:trace contextRef="#ctx0" brushRef="#br0" timeOffset="36767">9395 7378 7623,'9'-9'989,"1"-2"-809,-3 9 180,2-3-270,-5 27-90,7 20 0,-6 5 0,2-11 0,2-1-360,-1 4-630,18 21 181,-8-27 809,27 10 0,-15-29 0,14 0 0</inkml:trace>
  <inkml:trace contextRef="#ctx0" brushRef="#br0" timeOffset="37282">9865 7400 8612,'-41'0'1439,"17"17"-1439,-4-13 0,25 32 90,-9-20-180,12 32 180,0-16-90,0 23 0,24-23-270,0 17 180,5-26-359,23 2 359,-30-17 0,16-22 90,-16 9 90,-14-52-90,3 33 180,-6-12 0,-4-1 449,-1 0-89,0-27-630,0 36 90,0-10 0,0 47 90,0 9-90,0 16-180,0 4 270,20 7-360,2-11 0,-2-6 0,2-2 180,10 0-89,9 6-1,-15-22 180,7-2 0,-12-8 90,-2-15-90,-3 11 179,2-48 361,-7 29 224,-5-10 1,-2-3-225,-2 4-270,-1-11-180,-1 20-180,0-1 180,0 8-450,0 26 0,0 13-180,20 16-989,-1 18 540,5-20-316,-8-6 1,0 1 1304,5 2 0,8 6 0,-3-16 0</inkml:trace>
  <inkml:trace contextRef="#ctx0" brushRef="#br0" timeOffset="37435">10420 7021 10411,'-8'15'0,"1"5"0</inkml:trace>
  <inkml:trace contextRef="#ctx0" brushRef="#br0" timeOffset="38182">11905 7013 11221,'-5'-26'989,"-2"2"-539,5 6-360,-4 5-90,5 1 449,-1 6-628,2 19-1,14 12-360,-11 12 0,11 8-942,3-7 673,-13 6 179,23 1-359,-24 3-1,7-16 1,0 1-57,-8 18 1046,7 9 0,-9-24 0,0-2 0</inkml:trace>
  <inkml:trace contextRef="#ctx0" brushRef="#br0" timeOffset="38299">11737 7446 10861,'0'-36'90,"20"1"-450,-14 8-270,49-2-449,-26 7 0,1-1 404,7 6 0,2 2 219,5-7 1,0 1-1,-12 8 1,0 2-1,1 0 1,1 0-1</inkml:trace>
  <inkml:trace contextRef="#ctx0" brushRef="#br0" timeOffset="39816">13367 6915 11940,'43'-1'1170,"-8"1"-1081,1 0 1,8 13-90,-7 3-45,-5-1 0,0 3-314,6 9-406,-6-5 1,0 0-226,7 10-2258,11 10 2169,-16-10-180,1-1 1368,-5-2 0,-1-2 1,-2-2-1</inkml:trace>
  <inkml:trace contextRef="#ctx0" brushRef="#br0" timeOffset="39999">13967 6884 9781,'-16'-11'810,"2"4"-630,-17 3 0,4 4-270,-3 0 90,-5 23-479,-3-2 389,-4 25 45,10-12 0,1 0-225,6-5 0,1 1-960,-7 11 1,3 1 734,10-10 0,2-2-584,-7 32-610,10-3 1689,6-4 0,6-6 0,1-4 0</inkml:trace>
  <inkml:trace contextRef="#ctx0" brushRef="#br0" timeOffset="40373">14328 7075 11670,'6'-16'360,"-2"5"-270,-2 23-180,-2 10 0,18 15-360,1 11 271,3-19-181,19 17 270,-23-24-180,22-2 90,-1-7 180,-10-11 0,24-16 90,-21 9-45,-8-22 0,-2-4 225,2 6 404,-7-18 1,-3-3-315,-4 7-180,-2 3 0,-2 3-270,-4 9 0,0-3 90,-2 15-270,0 22-90,0 11-180,0 13-1169,0 22 720,0-18-136,8-4 1,6 0 1124,18 1 0,13 10 0,3-20 0</inkml:trace>
  <inkml:trace contextRef="#ctx0" brushRef="#br0" timeOffset="40917">15422 6957 9961,'-24'-7'1350,"-10"-5"-1261,-12 11-1605,-1-5 1516,14 6 56,3 0-56,3 20 255,1 3-345,13 24-450,-1-12 360,14-1-450,47 6 450,-21-17 180,14-5 0,2-3 0,-5-8 0,28-2 0,-32-22 1212,15-6-583,-25-20 451,-5-2-721,-10 10-184,-8 0-265,0 16-450,0 25 361,0 14-271,21 17-3302,5 11 3572,12-20-270,1-2 44,-7-2 226,1-21 90,4 10 0,18-13 90,-13 0 0,-8-16 0,-2-5 90,2-4 225,-10-11 0,-3-5 135,-3-4-493,-2-17 852,-12 16-269,-3 0-1,-1 1 112,-16-15-561,12 19-270,-11-14 180,1 33 2868,11 1-2868,-10 14-30,13 24-150,0 17-225,-1-1 0,2 3-135,13 29-396,-14-17 1,3-1 305,26 13 315,-27-23 0,0 0-461,10-5 1,1-1-305,-1 13 1080,1 5 0,-3-23 0,-10-5 0</inkml:trace>
  <inkml:trace contextRef="#ctx0" brushRef="#br0" timeOffset="41035">15797 7027 10051,'0'-27'-90,"0"1"-180,0 3-269,0 1-721,24-6 541,9 11 719,28-6 0,-13 16 0,-1 1 0</inkml:trace>
  <inkml:trace contextRef="#ctx0" brushRef="#br0" timeOffset="41283">14905 6531 10861,'-9'-18'899,"2"-5"-899,6 4 0,24-7 0,10 12 0,14 0-629,13 10 89,-22 1-809,21 25 269,-25-17 1080,-6 21 0,-1 4 0,4-8 0,9 29 0</inkml:trace>
  <inkml:trace contextRef="#ctx0" brushRef="#br0" timeOffset="41450">15918 6083 10321,'0'-10'90,"0"1"-270,-17 4-90,12 25-1169,-13 22 180,18 15 1200,0-22 0,0 2 0,0-4 0,0 1 1,0 2-1,0 0 0</inkml:trace>
  <inkml:trace contextRef="#ctx0" brushRef="#br0" timeOffset="41887">17358 6932 11221,'-56'-30'449,"-1"2"-449,10 0-356,-4 5 536,12 9 0,-1 3-270,-19-1 45,10 5 0,1 2 45,-1 5 45,13 22 0,5 6-225,3-2 135,12 15 0,9 2-45,20-6-45,3-7 0,5-2 225,26 2-135,-19-12 0,3-3 90,4-9 0,2-2-45,18 2-45,-7-14 0,-1-2 135,1 6-90,-11-28 0,-4-6 0,-3 3 45,-12-20 0,-6-5-1187,-6 26 0,-2-1 1277,-1-13 0,-2-4 404,1-6 1,-4 1-156,-8 13 0,-2-2-294,4-2 0,1-4 0,-2 5-90,-3 7 0,-2 2-90,-4-17 0,4 4 90,10 7 0,-22 2 0,24 49-270,-10 32-90,32 16-719,-9 2 0,0 2 629,1-17 0,1 1-150,4 8 1,2 5-1,-3-4 15,-5-3 1,1-1 194,5-6 0,3 0 1,-1-2-151,0 1 0,-1-3 540,2-2 0,1-1 0,2-2 0,0-2 0,0-2 0,0 1 0</inkml:trace>
  <inkml:trace contextRef="#ctx0" brushRef="#br0" timeOffset="42251">18033 6855 12120,'-26'-29'720,"3"1"-630,-24 4-90,-6-3-90,13 11 180,-22 1-180,31 11 90,-4 28 0,15-18-315,10 32 0,10 6 225,14-14-135,0 15 0,5 0 135,25-11 45,-10-10 0,1-2-45,7-7 135,-5-7 0,-1-1-45,6-7 90,6 0 0,-8-38 90,-15 13 315,-7-11 0,-4-4-136,-3-4-179,-5 6 0,-1 0-180,-3-4-180,-1-8 90,-1 20 0,0 41-89,0-1-451,0 41-45,9-17 1,-1 1-46,-3 24 258,12-20 0,6 1-123,-6-1 1,2-3-46,3-8 1,3-3 629,13 14 0,1-5 0,11-2 0,-15-15 0,0 0 0</inkml:trace>
  <inkml:trace contextRef="#ctx0" brushRef="#br0" timeOffset="42483">19220 6300 12570,'-12'-31'329,"1"-1"1,-10-5 0,3 2-420,12-9 0,-25-5 90,28 56 90,-8 5-90,4 34 0,6-6 0,0 3-90,-2-8 0,0 3-883,2 8 1,1 6 0,1-4 657,-2-1 0,2 0-315,4 12 1,2 8-1,-1-8 270,-4-14 0,1-1-300,2 5 1,1 4 0,1-7-511,6 9 1170,-10 8 0,10-31 0,-13-4 0</inkml:trace>
  <inkml:trace contextRef="#ctx0" brushRef="#br0" timeOffset="42621">18953 6917 11940,'-14'-42'0,"-5"0"0,17 4 0,-6 3-90,8 3-449,0-2-1,21 12-450,12 0 271,13 16-226,-10 3 1,0 3 944,13 19 0,-14-16 0,-1-1 0,16 17 0</inkml:trace>
  <inkml:trace contextRef="#ctx0" brushRef="#br0" timeOffset="42833">19773 6766 12030,'-29'-34'450,"-14"4"-450,39 11-90,-32 1 90,18 2 90,-17 7-90,6 27-90,7 21-270,9 12-90,9 7-899,4 4 630,18-13-226,-6-10 1,2-2-226,9 2 935,24 7 0,-26-23 1,22-3-1</inkml:trace>
  <inkml:trace contextRef="#ctx0" brushRef="#br0" timeOffset="42967">20032 6835 12120,'1'-8'-3688,"2"-3"3688,-2 24 0,0 2 0,-1 18 0</inkml:trace>
  <inkml:trace contextRef="#ctx0" brushRef="#br0" timeOffset="43100">20925 6956 10771,'9'0'-945,"-2"-15"1,-4 12-1,-2-11 1</inkml:trace>
  <inkml:trace contextRef="#ctx0" brushRef="#br0" timeOffset="44351">20002 6886 8882,'0'-8'1079,"-15"1"-809,11 1 0,-11 0-180,3-1 0,9 0 180,-20 0-90,21-1-180,-19 0 0,11 0 90,-10-1-180,-4 0 180,4 2-180,-23 2 90,13 3 0,-31 21 90,20-14-135,14 12 0,-1 4 135,-26 9-180,16 10 90,12-13 0,2 0 90,4 7 89,4 19-179,13-23 90,33 4-269,15-10 89,19-12-546,-16-5 0,1-2 546,16-4 45,-8-9 0,-1-5 45,-24 0 0,-1-3 0,19-9 0,-2-4 90,1-15-45,-20 23 0,-2-2 405,7-22-91,-12 12 215,-4-20-304,-12 26-180,-5-11-90,-1 22 90,-14-4-90,11 32 1085,-11 6-1085,14 29-359,17-7-209,-13 2-2220,28 3 989,-8-10 1799,8 8 0,4-13 0,-8 0 0</inkml:trace>
  <inkml:trace contextRef="#ctx0" brushRef="#br0" timeOffset="44483">20890 7144 10231,'0'0'0</inkml:trace>
  <inkml:trace contextRef="#ctx0" brushRef="#br0" timeOffset="48499">7803 10736 6633,'4'20'810,"-1"-5"-720,-3-3 0,0-7-90,0-2 0,0-1 0,0-1 0,0 1 0</inkml:trace>
  <inkml:trace contextRef="#ctx0" brushRef="#br0" timeOffset="54021">2828 10277 8522,'3'-14'1619,"-2"-1"-899,3 0-1,-2 0-269,-1-1 0,1 0 90,0-5-361,0 7-179,1-5 0,-3 12 0,0 1-89,0 17-361,0 26 90,0 0 45,0 2 0,0 0-224,0 10-271,0-4 1,0 1-1563,0 11 1877,0-21 1,0 0 494,0 30 0,0-18 0,0 10 0</inkml:trace>
  <inkml:trace contextRef="#ctx0" brushRef="#br0" timeOffset="54173">2582 10726 8702,'-6'-30'1169,"2"1"-1259,4 6 90,0 1-359,18 9-271,-13 0 180,32 1 0,-33 2-1348,56 1 1798,-33 3 0,35 3 0,-24 1 0</inkml:trace>
  <inkml:trace contextRef="#ctx0" brushRef="#br0" timeOffset="54399">3090 10503 8702,'16'-7'1439,"-13"-9"-1349,32 9 0,-12-12-90,10 11 0,6-1 0,-17 7 0,12 16-90,-18-10 90,-1 33-1079,-8 0 179,-6 13-179,-6-9 0,-6 1 1079,-22 14 0,11-16 0,-1-1 0,-4-11 0,1 0 0</inkml:trace>
  <inkml:trace contextRef="#ctx0" brushRef="#br0" timeOffset="56316">2412 10656 8882,'39'-19'1259,"-1"14"-1169,-3-37 0,1 21-90,5-23 45,-1 7 0,2-2-1884,-16 14 0,0 0 1839,16-16 0,-3 0 0,-3-3-119,-4 0 119,-5 2 114,-5 2-114,-6 3 40,-2-9-40,-7 13 0,-2-12 90,-5 27 1508,0-4-1687,0 15 1252,-16 0-1163,0 20 981,-3 8-936,7 9 0,2 3-45,1 14 0,3-5 0,1 0 0,-4 2-135,8-5 0,1-1-674,-2 7-361,2-8 1,0 0-270,0 6 1439,0 11 0,0-18 0,0-2 0</inkml:trace>
  <inkml:trace contextRef="#ctx0" brushRef="#br0" timeOffset="57452">4808 10006 9602,'-23'-18'269,"-12"4"-179,8 5 90,-10 6-90,-5 34-45,7 6 0,1 7-45,13-4 0,1 2-803,-13 15 1,2 0 712,18-21 0,4 0-225,1-1 0,5 2-540,6 12 1,6 1 449,-1-15 1,5 1 404,19 19 0,6-3 0,-11-25 0,2-4 0,11 8 0,1 0 0</inkml:trace>
  <inkml:trace contextRef="#ctx0" brushRef="#br0" timeOffset="58199">5425 10428 8702,'-59'-7'1349,"-2"2"-1349,15 24-588,0-14 678,15 33-90,3-33 0,4 34 0,11-23 0,-4 18 89,15-10-178,-6-2-259,27 8 78,-15-9-359,35 7 449,-7-19 8,10 0-98,15-9 270,-23-17 90,19-7-90,-27 2 180,9-18-180,-21 20 0,0-13 269,-9 15 120,-2 23-389,1-1 0,1 27 90,8-6-90,1-2 0,5 16 0,3-34-180,3 24 90,8-26-180,23 7 180,-8-25-507,-3 0 0,-1-4 642,-16-1 0,-1-3-45,18-17 0,-1-2 0,-19 13 0,-2 0-45,7-10 0,-3-3 90,-5-3 0,-4-1 45,-5 10 0,-1-2 359,2-27 1,-3 0-225,-8 26 0,0 0 360,1-27 0,-5 2-496,-7 28 1,-2 2-45,1-17 0,-2 2-45,-11 4 0,7 0 180,-3 28-180,1 34 90,-5 3-180,2 32 135,18-10 0,2 2-190,-4-8 1,1 5 144,2 17 0,1 10 0,1-7-308,-2-9 1,2 0 337,2 10 0,3 6 0,2-10-75,3-17 0,2-4 90,8 18 0,4-4-45,15-3-90,-1-17 0,1-6-90,6-8 135,3-17 0,-1-8 45,2-13-45,-7-11 0,-1-6 35,-17 13 1,-2-1 9,6-12 0,-1-2 45,-10 7 0,-2 0 45,-1 0 0,-2-4 269,-2-8 1,-1-7 0,-1 4-180,-2 3 0,-1-1 30,0-9 0,-1-5 0,-2 8-210,-3-12-45,-10 20 0,0 4 135,5 8 89,-30 4-269,17 53 90,0 32 45,6-21 0,2 4-527,7 4 0,4 5 0,-1-3 122,-5 2 0,2 1-420,5 7 1,5 7-1,3-6-120,7-4 1,4-1 239,-6-8 1,1 2-1,3-4 660,13 2 0,2-4 0,-4-1 0,0 0 0,4-3 0,-1 1 0</inkml:trace>
  <inkml:trace contextRef="#ctx0" brushRef="#br0" timeOffset="59111">2815 12126 7443,'-9'-7'1259,"-1"0"-899,5 1 90,0 0-1,2 1 451,0 0-630,0 2-1,1-1-269,0 3 0,2 11 0,0 9-449,0 9-91,0 5-359,0-8 359,0-4 540,0-7 0,0-7-180,0-3 360,0-17 0,0-6-180,0-10 0,-14 10-90,10 1 90,-11 9 0,15 0 0,0 2 0</inkml:trace>
  <inkml:trace contextRef="#ctx0" brushRef="#br0" timeOffset="59505">2810 12116 7803,'-11'-3'1349,"-2"0"-1349,-7 3 0,4 0 0,7 0 0,2 0 0,4 0 0,2 0 0</inkml:trace>
  <inkml:trace contextRef="#ctx0" brushRef="#br0" timeOffset="60517">2595 11979 8162,'-2'-7'90,"1"2"-90,15 4-180,-11 10 0,20-7 180,-21 15-89,13-16 89,-11 5 2158,2-3-2158,-15-2 0,-7 2 0,-11-3 0,-4 0-90,8 0 0,-8 0-89,13 0-181,-5-12 270,13 10 90,2-20 0,7 9-90,1-6 180,22-6-180,-17 8 180,35-6-90,-16 12 90,17 2 0,0 7 0,-2 20 0,-12 5 269,0 22-359,-18-7 90,4 15-90,-13-18 0,3 25 90,-26-26-90,12 0 0,-3-1 90,-33-3-180,9 19 90,15-32 0,-3-1-180,24-10 90,-15-3 0,15-16 1,19 10 268,10-28-89,2 16 90,17-5-90,-26 1-90,23 17 0,-9-6 0,16 8 0,-7 16-450,-5-5 1,1 1-875,9 8 1324,-4 9 0,1 0 0,10-5 0,-18 4 0,0 0 0</inkml:trace>
  <inkml:trace contextRef="#ctx0" brushRef="#br0" timeOffset="61670">3450 12113 8072,'-8'-5'1080,"2"1"-810,1 0-180,1 0-180,3 1 90,-2-1 0,2 2-90,15 1 180,-11 13-90,28-9 0,-26 27 0,23-26 0,-25 30 0,17-20 0,-18 16 0,7-6 90,-9 14-90,0-6-360,-17 26-270,12-20-270,-20-4 1,-4-1 656,7 8 1,-4-15 0,-3-1 0,-2 10 0</inkml:trace>
  <inkml:trace contextRef="#ctx0" brushRef="#br0" timeOffset="62017">4290 11920 7982,'0'-10'360,"16"0"-90,25-9-270,-2 8 135,-4 3 0,0 2-45,-2 2 180,14 20-180,-23 15 0,-5 10-1355,-11 10 1445,-8-9-180,1-7 0,-2 1 0,-20 17 0,20-7 0,-3-2 0,-34 4-360,35-12 0,2-1-539,-16-1 52,17 5 847,0-20 0,20-4 0,6-2 0</inkml:trace>
  <inkml:trace contextRef="#ctx0" brushRef="#br0" timeOffset="62467">5185 12053 7353,'-37'0'899,"-5"0"-359,12 0-450,1 0 180,1 0-180,13 14 90,-8 1-90,11 2-90,-5 9 0,5-5 0,5 7 90,0 9-90,6-17 0,22 12 0,-15-17 89,50 1-89,-32-11-89,30-4-1,-4-21 90,-11 15 0,-8-20 0,0-3 0,1 8 89,-8-8 1,-2-2 180,-1 2 270,1-7 270,-10 7-541,-6 15-359,2-11 90,-6 22-90,0-10 180,-2 27-629,0 1-271,0 24-719,14 7 360,-10-6-270,23 0 1439,-23-14 0,24-4 0,-10 0 0</inkml:trace>
  <inkml:trace contextRef="#ctx0" brushRef="#br0" timeOffset="63234">4275 12334 8072,'-11'-3'1260,"4"2"-811,1-4 1,5 3-270,1-2-270,0-1 90,19-3 90,-15 0-90,39-3-1439,-1-7 180,13 4-246,-22 4 1,0 0 1504,20-4 0,4 2 0,1 0 0</inkml:trace>
  <inkml:trace contextRef="#ctx0" brushRef="#br0" timeOffset="63682">5915 12415 10411,'0'-42'810,"0"6"-810,21-7 90,-16 6-46,13 5 1,2-2-685,3-19 595,-4 2 0,2 0-1029,-5 19 1,-1 0 1118,-4-10 0,-2-3-45,1 1 0,-2 1 327,-6 10 0,-1-2-103,4-19 1,-1 2-225,-4-7 0,2 18 0,-4 1-89,-15 5 178,13-1-89,-26 26 264,27 34-264,-23 3 90,22 31-254,-6-14 1,-1 1 163,10-7 0,1 0-45,-4 16 0,1 0-337,1-12 1,4-3 201,7 2 0,1-2-225,-8-1 1,1 1-316,15 12 0,5-2 225,-6-13 1,2-1-451,11 19 1,5-4 944,-5-25 0,1-2 0,1 5 0,0-2 0,19 2 0</inkml:trace>
  <inkml:trace contextRef="#ctx0" brushRef="#br0" timeOffset="63916">6787 12071 9332,'-50'-11'1979,"1"5"-1890,7 2-89,7 4 0,14 15-89,11 1-1,10 14-180,24-15 270,-17 8-90,42-20-270,-18 8-360,19-11 181,-11 0-451,-18-17 541,-12-5-91,-30 1-180,16-15 720,-42 31 0,21-31 0,-23 15 0</inkml:trace>
  <inkml:trace contextRef="#ctx0" brushRef="#br0" timeOffset="64241">7425 12024 10141,'-26'0'0,"7"0"90,3 15-90,10 9 0,22 26 0,-12-4 0,11 5-270,-1 9-449,-10-15-631,3-7 1,0 1 1349,-7 5 0,0 11 0,0-19 0</inkml:trace>
  <inkml:trace contextRef="#ctx0" brushRef="#br0" timeOffset="65082">8102 11557 9332,'0'-7'2248,"0"1"-2068,0 20-180,0 9 0,17 14 90,-13 6-90,13-2-928,-17 5 928,13 3 0,-11-10 0,0 1 0,11 21 0,-8-8 0,-1 1 0,-2 8 0,3-22 0,-1-1 0,-4 11 90,0-4-90,0-5 224,0 2-134,0-15 360,0 2-2429,0-21 270,0-16-90,0-11 630,0-21 1169,0 7 0,0-1 0,0 8 0</inkml:trace>
  <inkml:trace contextRef="#ctx0" brushRef="#br0" timeOffset="65655">7935 12245 8882,'0'-40'899,"19"7"-809,-15-21-90,34 15 135,-27 2 0,-2-3-135,14-11-1450,-8 16 1,0 0 1539,-2-17 180,13 0-117,-14 16 0,0-1 117,4-15-180,-6 19 0,-1 1 404,1-11-584,-4 14 90,-1 0 0,-4 42 0,0 37 90,-1 8 118,0-3 0,0 2-208,0 8 0,0-6 0,0 1 0,0-24 0,0-2 0,-2 13 0,4-2 0,18 17 0,-15-1 0,15-4 0,-11-17 0,-3-1 559,-2 16-784,8-12 0,-1-1-224,-9-1-271,7 7 1,-9-22 89,0-5 276,-17-4-725,-7 0 719,1-9 90,-29-1 630,31-6 180,-39-22-271,31 16 1063,-5-37-433,17 14-629,8-11-124,4-1-56,5 9-90,0 0-90,46-15-540,-13 9 398,8 12 0,12-2 0,-6 3 0,-8 3 0,-1 1 0,6-1 0,-1 1 0,1-1 0</inkml:trace>
  <inkml:trace contextRef="#ctx0" brushRef="#br0" timeOffset="66170">9178 11053 10771,'-8'-7'-180,"6"2"270,-10 3 90,10 16 90,-2 16-90,4 10-180,0 16-1408,15-5 1318,-11 10 135,9-13 0,-1 1-45,-10-12 0,-1 3 0,10 25 0,-1 1 0,-9-29 0,0-1 90,7 22 0,0-3-503,-7 0 413,5 10 0,-6-34 7,0-4-7,0-10-90,0-4-630,-17-6 1757,-3-23-1127,-11-14-90,13-13 584,8-7-584,10-14 90,0 14 45,12 10 0,2 1 58,-8 0-13,32 15 0,6 5 90,-13 7-90,14 14 0,3 8 90,-7 8 0,-6 8 0,-2 3 0,6 10 315,-10-4 0,-2 1-45,1 5-181,-11-8 1,-3-1-90,-3 1 0,-2 6-270,-29-11 180,14-9-450,-28-6 1,-8-5-720,2 1-1074,-20-5 0,-3-2 2243,25-1 0,0-1 0,-13-7 0,1-4 0,13 1 0,0-1 0</inkml:trace>
  <inkml:trace contextRef="#ctx0" brushRef="#br0" timeOffset="66342">10507 11758 10861,'20'15'-3238,"-4"4"3238,-5-17 0,-7 5 0,-2-7 0</inkml:trace>
  <inkml:trace contextRef="#ctx0" brushRef="#br0" timeOffset="67782">2528 13552 8522,'0'-15'1439,"0"-2"-1349,24-3-90,-18-3 0,46-2 0,-29-1 0,27-1-1355,-14 3 1355,2 2 0,-3 5 411,-3 5-411,4 6 90,-14 22-90,-3 18-45,-23-1 0,-9 2 0,-4-3 0,-6 2-766,-13 18 0,-4-2 766,6-18 0,-2 1-105,0 8 0,-2 5 0,5-6 60,7-10 1,4-1 89,-11 21 0,7-3 702,15-15-612,31 12-180,3-25 90,24 1-422,1-10 422,7-2 0,3-1 0,-15-2 0,0 0 0,19 1 224,-15 0 1,-2 0 45,-4 0-270,3 5 0,-31-3 1431,-5 1-1341,-29 0-90,16 0-90,-47 2 90,4 8-45,17-12 0,-3 1-1675,-14 4 1,2 1 459,-11 0 1260,19-6 0,2 1 0,-9 0 0,1 0 0</inkml:trace>
  <inkml:trace contextRef="#ctx0" brushRef="#br0" timeOffset="68267">3317 14098 9422,'37'-14'90,"-1"3"-90,-7 11 0,-4 0 90,-8 21-90,-1-16-90,-2 34 180,-1-13-90,-3 10 89,-5 16-178,-2-20-271,-28 30-450,-12-23 507,3-3 1,-3-2 0,5-13 0,0-1 0,-2 6 0,0 1-1</inkml:trace>
  <inkml:trace contextRef="#ctx0" brushRef="#br0" timeOffset="69050">4818 13405 9242,'0'17'0,"0"-2"0,0 23 0,0-3 90,0 24-180,0-10-1189,0-16 1,0 1 558,0 17-269,0 0 89,0 2 900,0-3 0,0-1 0,0-1 0</inkml:trace>
  <inkml:trace contextRef="#ctx0" brushRef="#br0" timeOffset="69216">4578 13953 8432,'27'-23'270,"-20"0"-270,50 3-90,-33-1-45,10 9 0,3 2-225,9-4-180,-4 5 1,0 3-2573,9 3 3112,-16 2 0,1 0 0,12 1 0,3 0 0</inkml:trace>
  <inkml:trace contextRef="#ctx0" brushRef="#br0" timeOffset="69565">5443 13852 8522,'-48'0'1080,"9"0"-991,3 15 1,10-12-180,2 28 180,-2-6-180,13 9 90,0 2 90,13-9-90,0-1 90,0 1-180,23-1 180,-17-1-180,43-4 0,-10 3 180,13-12-45,-16-5 0,0-2-225,8-3 225,-9-7 0,-1-5-135,4-17 90,6-7 270,-15-25-90,-12 19 45,-9 3 0,-2 0 135,-3-6-136,-1 9 1,-4 1-135,-16 1-269,13-8 268,-12 26-178,5 2-271,9 31-180,-9 10-1169,12 31 540,20-11-534,-15 3 1703,36-17 0,-23-1 0,18-2 0</inkml:trace>
  <inkml:trace contextRef="#ctx0" brushRef="#br0" timeOffset="69848">6230 13750 9512,'-16'-5'899,"-1"0"-809,-15 20-180,5 9 180,11 8-90,-2 6 0,15-6 0,-5 2 0,8 0 90,29 13-90,-22-14 0,28-8 0,5-4 90,-12 0-590,5-11 1,0-2 499,0-4-22,-1-4 22,-6 0 0,-2-22-90,-4 17-90,-10-56-180,-3 37-495,-18-9 1,-5-2-405,10 3 1116,-48-5 1,33 23 0,-24 6 0</inkml:trace>
  <inkml:trace contextRef="#ctx0" brushRef="#br0" timeOffset="70000">5740 14670 6993,'46'-39'0,"1"-1"0</inkml:trace>
  <inkml:trace contextRef="#ctx0" brushRef="#br0" timeOffset="70367">7370 14174 12300,'9'0'180,"1"0"-90,2-24-90,3 5 0,5-24 0,4 10 0,2-7 0,-6 10 0,0-1 0,11-18 45,-7 7 0,-2-1-45,-1-6-45,-8 8 0,-3-1-370,-5-6 325,-2-11 90,-23 8-90,15 17 90,-33-9 90,16 29-56,-19 1 56,19 29-90,-18 34-90,34 2-90,-5-1 0,1 2-400,10 11 40,-2-6 1,4 0-10,8-23 1,1-1-217,1 25 1,0-1 314,0-25 1,2-1 449,4 21 0,-2-2 0,0 5 0,-1-22 0,1 1 0</inkml:trace>
  <inkml:trace contextRef="#ctx0" brushRef="#br0" timeOffset="70516">7272 14412 9152,'-14'-17'270,"3"-7"-270,34-10-90,15-10-270,15 15-151,-24 12 1,2 0-165,7 1 0,1 1-1035,23-6 1710,-21 8 0,0 1 0,19-1 0,0 1 0</inkml:trace>
  <inkml:trace contextRef="#ctx0" brushRef="#br0" timeOffset="70798">8260 13802 8702,'-23'-18'1439,"-6"-3"-1349,-23 9 0,-1 1 0,12 9-90,4 18-5660,9 9 5660,15 10 1259,-1 18-1259,14-2 0,18-1-179,12 7 268,9-29-44,0-9 0,0-4-45,3-4 0,-3-3 0,-2-6-90,-7-22 90,2-8-179,-15-13-181,-10-18 0,-1 19-945,-25 0 1,-3 0 1304,11 1 0,-20 10 0,-5 5 0,3 4 0</inkml:trace>
  <inkml:trace contextRef="#ctx0" brushRef="#br0" timeOffset="71132">8523 13784 10411,'14'-16'180,"1"23"-270,12 23 180,-13 12-180,7 2 90,-19-9 0,15-1 0,-15-2 180,11 7 270,-8-15-91,2 2-359,-2-19 0,-4-17 0,0-24 0,-1-9-269,0-16-316,0 19 0,0-2-134,0-24-331,4 21 1,3-5-1,-2 5 775,-4 11 1,2 1 0,12-18 0,4 3 0,3 8 0</inkml:trace>
  <inkml:trace contextRef="#ctx0" brushRef="#br0" timeOffset="71549">9340 13697 10231,'-18'3'360,"4"13"-270,28 36-90,-10-2 0,11-16 0,0 0 90,-11 9-90,25 17 0,-27-30 629,18 7-718,-18-23-1,9-3 0,-7-8 0,5-26 0,-1-10 90,1 1 0,0-3 0,5-25 135,5 7 0,3 0 44,1-2 91,1 7 0,0 3 0,1 15 270,13-3-360,-15 25-90,14 3 0,-18 23-270,16 9-90,-17 11-450,7 4-1529,-2 14 181,-6-12 1966,4 19 1,-7-20 0,-1 1 0</inkml:trace>
  <inkml:trace contextRef="#ctx0" brushRef="#br0" timeOffset="71693">10470 13847 13739,'13'0'-1259,"-3"0"1259,-6-6 0,-3 5 0,-1-5 0</inkml:trace>
  <inkml:trace contextRef="#ctx0" brushRef="#br1" timeOffset="77949">1768 14925 21210,'20'0'270,"1"0"-270,-1 0 90,4 0 0,0 0 0,1 0 0,2 0-90,1 0 90,3 0 0,3-12 534,2 10-473,22-16 441,-12 16-503,-6-4 1,1 0 208,7 4-242,14-3 122,-20 0 22,-2 4-770,1-3 623,1 4-645,1 0 413,-1 0-119,19 0 242,-15 0-33,-7 0 0,0 0-21,7 0-34,13 10-408,-19-7 425,0 8-288,0-11 325,17 6-51,-14 2-40,-5 0 0,0 0-245,8 3 223,-5-4 1,1 0 232,10 0-92,-19-3 1,2 0 229,2-2 1,0 0-274,20 0 195,-5-1 1,0 0 242,11-1-85,-6 1 1,0-2 35,-21-6 0,0 0-69,12 5 0,0 1 47,-10-6 1,-2 0-10,2 1 1,-1 2-178,2 3 0,2 0 91,19-8 1,1 0-64,-14 8 1,1 0-57,5-3 1,5-1-1,-5 1-83,-4 3 0,-1 0-16,15-4 1,-1 0 7,-19 5 1,-1-1-84,0-2 1,0-1 114,-2 3 0,1 0-31,-2-2 0,1-1 25,-2 2 0,0 0 17,-2-1 1,2 0 18,14 0 1,0-1-2,-14 1 0,2 0-4,26 0 1,-1-1 0,-27 1 1,-2 1-13,12-1 1,0 1-16,16 0-76,-1-1 57,1 2 14,-20 1 0,2 0-93,-12 0 0,2 0 45,21 0 1,1 0 49,-23 0 1,0 0-36,22-1 1,0 2-77,-22 5 1,0 0-50,8-4 1,1-1 47,1 5 1,-2 1 17,-9-2 0,1-1 11,22-3 0,1 0-10,-23 8 1,-1-1 4,24-6 1,0-2 69,-24 6 0,0 0 12,24-3 1,1-1 55,-24 2 1,-1 0-48,11 0 1,1-2 50,1 2 1,0-1-60,-11 0 0,1-1 102,26 3 1,0 0-63,-25-2 0,0 1-93,24 2 1,0 0 105,-25-1 0,-2 0-89,11 0 1,-1 0 7,17 4-101,1-2 90,-4-1 42,-12-3 1,0 0 35,-12-1 1,1 0 27,28 1 1,1-1 32,-26-1 1,-1 0 24,14-1 1,-1 1 2,-15-1 1,-2 0 31,2 0 0,-1 0-42,0 0 1,-1 0-12,1 0 1,-1 0-26,0 0 1,-1 0 30,34 0-65,-23 0 0,1 0-58,-12 0 0,2 0 81,19 0 1,0 0-54,7 0 2,-10 0 0,0 0-90,8 0 90,-21 0 0,1 0 0,0 0 0,-1 0 0,22 0 0,-9 0 0,0 0 0,8 0 0,-8 0 0,-1 0 0,9 0-2,2-5 0,2-1 96,2 3-118,-1-3 0,-2 1-81,-2 5-300,-9 0 0,0 0 405,8 0 0,-21 0 0,-2 0 0,15 0 0</inkml:trace>
  <inkml:trace contextRef="#ctx0" brushRef="#br1" timeOffset="98886">2635 15800 22830,'0'14'-6296,"-14"3"7648,-9 30-1519,-7-9 450,0 1 0,0 0 53,-1 4-212,-1-3 1,0 0 98,5-5-366,5-8 0,1-1 1478,-2 2-1417,-8 13 478,17-20-533,-1 3 71,11-9-673,1-6-109,3 1-462,24-7 1265,3 0 197,34-3 164,-14-14 611,9 10-229,5-22 1048,-11 11-935,-8 2 0,0 0 1179,8-2-1879,-10 5 1,-1 2 56,5 6-527,10-7-565,-22 9 892,-1 0 1,-5 0 0,-2 0 0</inkml:trace>
  <inkml:trace contextRef="#ctx0" brushRef="#br1" timeOffset="99315">2912 16130 20941,'0'28'-6386,"0"21"4258,0-7 1640,0-2 1,0 1-151,0 14 406,1-5 1,-2 1 37,-8-18 1,0-1 190,7 12 0,-1 0 0,-14 20 0,17 2 0</inkml:trace>
  <inkml:trace contextRef="#ctx0" brushRef="#br1" timeOffset="99752">3647 16419 23729,'-13'4'421,"10"-1"0,-10-3 0</inkml:trace>
  <inkml:trace contextRef="#ctx0" brushRef="#br1" timeOffset="100499">3428 16509 20761,'13'8'-4459,"-2"-5"5010,-2 5-2316,1 2 879,-4 3-755,3 14 512,-7-3 732,0 12-1228,-2-11 1121,-33 32 326,24-23 662,-22-3 0,-2-1 993,15-1-861,-8-6 0,0-3-44,3 2 0,-4 1 1,11-10-1</inkml:trace>
  <inkml:trace contextRef="#ctx0" brushRef="#br1" timeOffset="100900">4763 16138 22560,'-42'0'0,"1"0"90,5 0 0,-18 19 967,10 10-962,11-3 1,1 2-143,-2 18-443,1 3 50,22-2-777,6-10-285,24-9 1,6-2-526,6 3 1809,14-8 1,5-5-1,8-4 1,-19-6-1,1 0 1</inkml:trace>
  <inkml:trace contextRef="#ctx0" brushRef="#br1" timeOffset="101302">5258 15557 24089,'0'-33'-6476,"0"6"4438,0 9 1064,0 9 335,0 24 303,0 28 32,0 15 235,0-3 0,0 2-729,0-16 0,0 0 807,-1 16 1,2 0-125,5-14 1,1-1 65,-6-1 1,1 1-44,4-3 1,1 3 17,-2 10 0,-2 0 72,-2-14 1,0 0-99,3 19 0,0-4-130,-4 1 193,2-18 1,1-2-253,-2-5-872,5-2 712,-3-20-196,6-42 1148,4 10-98,-1-15 1,0-3 384,8-5-432,-3 6 1,1-1 668,5-6-11,6-10 334,-10 27 326,0 5-894,-1 7 71,1 5 342,-3 9 331,2 1-169,5 5-688,-4 23-1679,14 5 252,-13 14-1046,7-2 34,-8-9-730,3 1-912,0-1 85,3-1 2987,4-3 1,2-5 0,2-2-1</inkml:trace>
  <inkml:trace contextRef="#ctx0" brushRef="#br1" timeOffset="101699">6610 15875 22650,'-29'-9'-2096,"-23"3"2616,26 3-17,-10 11 1,-2 1 515,-10-5-509,-1 31 1,3 7-453,3-10-152,8 17 0,8 2-532,13-7 411,9-9 0,1-1-1073,4 3-626,28 16-854,8-29 705,16 3 1507,-18-22 1,1-2 448,8 1 472,-5-13 0,-1-2 1346,3 6-687,-9-22 1,-3-5 397,-2 7-379,-10-10 0,-4-3-531,-5 1-656,-3-10-1172,-4 18-385,0 5-473,0 5-60,-16 3 944,13 31 505,-13 11 1320,16 21-931,24 2-353,3 10 121,16-14 199,-14-9 1,1-1-133,11 1 35,7-11 1,4-5 521,6-5 73,-11-7 1,-1-2 0,6-6 0,-1 0-1</inkml:trace>
  <inkml:trace contextRef="#ctx0" brushRef="#br1" timeOffset="101902">7503 15818 23459,'6'-64'-3480,"0"5"1857,-4 6 451,-1 8 462,-1 10 151,0 5 159,0 15 295,0 45 0,0 16-1491,0 2 1533,0-2 1,0 9 0,0-6-74,0-14 1,0-2-260,0 23 1,0 0-300,0 5 228,11-24 0,1-1-952,-7 8 363,34-4 275,-35-6 670,27 7 1,-17-15-1,14 4 1</inkml:trace>
  <inkml:trace contextRef="#ctx0" brushRef="#br1" timeOffset="102065">7135 16026 24269,'-7'-5'-4444,"1"-3"1094,40-2 6300,30-5-2399,-25 11 0,4 0-706,2-1 1,5 0 0,-3 2-445,-1 0 1,0 1 639,18-1 0,1 0 0,-19 3 1,-1 0-1,1 0 0,0 0 1</inkml:trace>
  <inkml:trace contextRef="#ctx0" brushRef="#br1" timeOffset="102802">10085 15043 23459,'4'-3'694,"0"0"-207,-4 0-2479,0 22-40,0 34 737,0 3 858,0-1 0,0 1 42,0-21 0,0-1-403,0 13 0,0 0-76,0-11 1,0-2 91,0 1 1,0 0 514,0 0 0,0 1 267,0 0 0,0 0-16,1-1 1,-2 0 101,-7 0 1,-2 0-541,1 12 0,0 0 58,-2-12 1,0-1 487,-3 21 0,1-1 1,-1 4-1,0-22 0,1 0 1</inkml:trace>
  <inkml:trace contextRef="#ctx0" brushRef="#br1" timeOffset="103918">1503 15294 20941,'-9'36'-1344,"-1"0"0,1 1 0,2 0 247,6 3 0,2 1 310,-1 0 1,0 0 379,0 0 0,0 1 105,0 0 1,0-1 130,0 0 1,0 1 8,0-1 1,0 1-638,0-1 1,0 1 549,0-2 0,0 2 198,0 16 1,0 0 62,0-14 0,0 0-12,0 14 0,0-2 6,0-15 1,0-3-33,5 2 1,1-1-60,-5 0 1,0 1 22,4 15 1,1 0-36,-2-14 1,-1 0 86,0 26 0,0-2-83,3-29 0,1-3-44,-3 11 0,1-1 12,4-7 0,0-2-258,6 15 156,3-11 1,3-2-97,8 0 417,3-7 1,4-2 439,16 2-121,-17-11 0,5-2 242,12-1 1,1-2 79,-10-3 0,3-1-139,10 1 1,7-1 0,-4 0 424,-2-2 0,4 0-627,-12-3 1,8 0 0,3 0 0,-1 0 0,-7 0 154,0-1 1,-5 0 0,6 0-277,3 0 1,8-1 0,2 0 0,-3 0 0,-7-1 29,-4 0 1,-5 0 0,6 0-124,-2 0 1,8-1 0,4 1 0,1 0-1,-3-2 1,-7 0 19,15-5 0,-7-1 0,5 2-126,-6 3 1,5 2-1,2 1 1,-2-2-1,-6-2 107,9-8 0,-6-2 1,0 3-116,-13 7 0,0 4 1,1-1-1,3-2 12,6-5 1,4-3 0,1-2 0,0 2 0,-3 1 7,0 3 0,-3 2 0,1 0 0,6-2-46,-9 0 1,5-2 0,3-1 0,1 0 0,-1 0 0,-3 1 0,-5 1 19,12-1 0,-7 1 0,0 0 0,7 0-51,-10 0 1,5 0-1,4 0 1,1-1-1,-2 1 1,-2 0-1,-5 0 26,-3 1 1,-4 0 0,-1 0 0,0 0-1,2 0-43,3-1 0,2 0 0,2 0 0,-1 0 0,-1 0 1,-4 0 39,8 0 0,-3-1 0,-2 1 0,1 0-33,1-1 1,-1 0-1,1-1 1,-1 1 23,-2 0 0,-1 0 1,1 0-1,3-1 9,1-1 0,3 0 0,2-1 0,-1 0 0,-4 1-9,-1 0 0,-4 1 0,1 0 0,6-1-4,-4 0 1,6-2 0,2 1 0,1-1 0,-4 1 0,-6 1-14,-2 0 0,-6 1 0,0 1 0,5-1 8,-3 0 1,5 0 0,1-1 0,0 1 0,-3 0 0,-5 1 5,11-1 0,-6 1 1,2-1-18,-6 2 0,3 0 0,-2 0 0,-5 1-74,13-1 1,-6 2-41,-4 1 0,-3 0-162,-7 2 1,-1 0-223,4 1 0,-2 1-434,12 0 732,8 17 1,-37-13-1,-1 14 1</inkml:trace>
  <inkml:trace contextRef="#ctx0" brushRef="#br1" timeOffset="104416">9967 15338 22200,'-3'-3'-6501,"2"20"5159,0 2 788,1 23 305,0-7 1,0 3-114,0 27 246,0-17 0,0 1-5,0-9 0,0-2-677,0 5 0,0-1 882,0 0 1,0 1-77,-8 20 1,0 0-179,7-17 0,-2 2-360,-6 4 1,-3 5 0,0-6 583,2-4 0,0-1 1,-1 15-1,0-1 0,3-18 1,1 0-1</inkml:trace>
  <inkml:trace contextRef="#ctx0" brushRef="#br1" timeOffset="108586">11980 9946 21210,'0'48'-6025,"0"4"4166,0 5 795,-9 9 945,8-31 1,0 0-26,-3 1 0,-1 5 177,2 8 0,0 8 0,1 3 0,0-6-146,0 9 0,0 3-171,-1-12 0,0 8 1,0 3-1,0-3 1,0-8 311,1-6 0,0-6 0,1 5-11,-1 11 0,-1 8 1,1 0-1,0-6 40,-1-6 1,1-4 0,0 4-84,0-3 1,0 6-1,0 2 1,1-3-1,-1-4 32,0 5 0,0-5 0,0 2-20,0-3 1,0 3 0,0 0 0,1-5 9,-1-1 0,1-3 0,0-1-5,-2 21 1,1 0-1,0-5 1,0 3 44,-1-8 1,0 4 0,0-4-23,-1 8 1,0 2 5,0-13 0,-1 5 1,1-1-1,-1-4 36,-1 12 0,-1 0 2,1-12 0,0 5 1,0 0-1,-1-5 37,-1 13 1,-1-3-34,2-8 0,0 1 0,0 0 1,0-3 1,0-1-1,1-2 13,-1 7 1,1 1-43,-1 1 1,1 5-1,0-6 22,2-8 1,1-1-74,0 0 1,-1 4 0,1-5-80,1-7 1,0-1 60,0 9 0,0-2-232,1 14 65,-1-8-345,2-2-830,-1-7 1336,1-2 1,0-6 0,0-3 0</inkml:trace>
  <inkml:trace contextRef="#ctx0" brushRef="#br1" timeOffset="113886">13212 9599 22920,'0'-33'-3957,"0"1"2548,0-2 884,0 1 336,15 0 1089,-11 0-1015,12 2 647,-4 4-1357,-9 6 1106,10 3 953,-6 6 30,-5 4-929,10 4 1157,-11 18-1874,9-10 287,-6 61-895,3-28 744,-4 16 0,-2 5-395,0-24 1,0 1-5,-1 27 0,1 0 291,-1-25 0,0-2-911,0 11 0,0 0 1116,0-8 0,0-3-671,0 13 769,0 12-279,0-39-72,0-2 518,0-39-282,13-20 942,-10-14-542,9 7 0,-1-1 239,-8-14-238,6 7 0,2 1 59,0-4 116,-3 17 0,2 4 89,4 4 359,3 1-584,-6 24 1371,5 3 63,5 26-1865,-2-16-18,-1 24 1,-1 5-1117,8-6 487,-9 4 0,-1 1-1491,8 7-20,1 2-1141,2-1 2868,14 12 1,-8-16 0,10 8 0</inkml:trace>
  <inkml:trace contextRef="#ctx0" brushRef="#br1" timeOffset="114650">14115 9160 23549,'0'-17'-6385,"-18"-2"4251,14 10 29,-25 1 3380,26 27-1379,-8 1 787,4 46-961,6-14-473,-3 1 1,1 2 787,3-18 1,0 0-39,0 6 0,0 5 0,0-5 328,0-4 1,0 2-670,-1 8 0,0 5 0,3-6 95,6-11 0,0-2-343,-7 24 1,1-5 385,14-17-1206,-16 2 1245,8-55 1099,5-40-671,-6 24 0,1-3-62,5-23 1,-1 1 533,4-3-233,-1 14 0,0 3 332,2 1 728,6-1-536,-8 30-182,-2 2 298,1 9 379,4 16-1720,-4-9-143,-1 23 0,-2 8-904,5-5 556,-4 14 0,-1 1-812,5 5 377,-7-18 0,1-1-1124,5 10-454,1-4 1241,3-4 304,12 0 1203,-2-12 229,24-5 1025,-17-12-28,-3-21 0,-1-4 1167,7-6-1148,-14-1 1,-1-4-13,-3 1 1,-2-1 733,6-16-1077,-9 7 0,-2 1-321,-5 0-1077,-1-17-1245,-8 35 9,0-3-40,0 34 509,-14-10 1709,11 40-1178,-11-1 814,6 12-194,7-15 0,-1 0-129,-6 7 504,8 8-296,0-21 0,22-6-1508,-17-4 814,33-5 774,-15-8 690,19-18 1297,-8 6-595,2-38-122,-11 19 200,0-26-603,-1 6 658,-2-1-1389,-3 0-217,-3 3-1484,0-7 253,-6 18 575,0-3-320,-6 25 901,0 27-1171,-3 2 103,1 43 373,1-21 240,1-1 0,1 2-1103,3 9 201,2-9 1,2 0 1109,5 4 0,8 10 1,-5-23-1</inkml:trace>
  <inkml:trace contextRef="#ctx0" brushRef="#br1" timeOffset="114998">15605 9678 23369,'0'36'-6025,"0"-6"3806,0 5 1245,16 11-747,-12-10 1187,13 12-334,-6-16 209,-8-2-1031,8-4 1169,-1 4 213,-7-12-151,11 1 680,-12-33 239,6-15 638,-5-15-308,3-7-360,2 6 40,-2 11 1,1 0 573,4-17-671,-1 12 0,1 2 360,0 3-293,7-2 58,-9 26 689,2 5 816,-1 27-2959,-3 14 553,2-4 0,-1 3-621,2 26 7,2-19 0,1-1-996,4 7 1751,1-10 1,4-3-1,6-1 1,13 6-1</inkml:trace>
  <inkml:trace contextRef="#ctx0" brushRef="#br1" timeOffset="115382">16378 9627 23549,'0'-17'-6385,"-20"6"6037,-2 6 1202,-3 20 1005,-5-12-751,27 52-2349,-19-28 1112,19 11 0,4 3-1580,-10 1 1753,14-6 1,7-2-1322,14 0 24,-4 8-1350,42-22 1781,-39-10 1424,13-11 1,1-7 691,-2-11 27,-7-8 0,-2-5 635,2-16-707,-12 14 1,-1-1 368,1-19-27,-2 1-1849,-5 2-635,-1-7-770,-5 19 111,-1 1 245,-3 42-146,0 10 492,-1 28 647,0-4 0,0 2 26,0-6 1,0 3 175,0 7 1,0 5 0,0-3-98,0-2 1,0 0 116,0 4 0,1 4 0,-2-5 113,-5-6 0,0-1-65,3 5 0,0 5 0,-4-7-159,-5-11 1,-3-2-850,1 19 1,-2-6 34,-12-15 1545,-4-3 1,5-18-1,-3-5 1</inkml:trace>
  <inkml:trace contextRef="#ctx0" brushRef="#br1" timeOffset="115550">15970 8494 25348,'0'-14'-6475,"0"3"4436,0 5 885,0 20-24,-21 4 2061,16 21-843,-13-6 0,-2 3 1,7-5-1,1 1 0,-9 12 1,-1 1-1</inkml:trace>
  <inkml:trace contextRef="#ctx0" brushRef="#br1" timeOffset="118666">13422 11157 23189,'0'46'-6295,"0"-4"4166,0 12 1597,0-13 0,0 2 257,0-9 1,0 3 132,0 6 0,0 5 1,0-3-11,0-3 0,0-1 38,0 15 0,0 0-685,0-19 1,0-1 798,0 0 0,0-1 0,0 31 45,0-25 0,0 0-45,0 15 80,-8-17 0,-1-2 363,5-5-195,-25 3 1103,14-25 577,-11-22-1206,8 7-775,5-27 1,5-8-436,0 1 263,1-20 0,3-5-57,2 24 1,2 0 180,-2-10 0,0-4 0,3 3-528,8 1 1,-1 2-256,-7-17 0,3 1 722,14 19 1,1 4 491,-18-1 1,3 2 135,18 3 0,5 1 196,-7-9 0,2 3-17,5 12 0,4 2 235,10-10 0,-1 5 649,10 5-456,-9 13 1,0 4 631,5 5-309,10 20-822,-10 19-1314,-14 10-5,-10-5 0,-1 3-1346,-2 15 1013,-8-3 0,-1 1-135,-6-20 0,-1-1 44,0 11 1,-1 1 188,0-1 0,-3-1 548,-7-11 0,-3 0 534,-1 21 1,-3-1 435,-2-23 0,-4-2 332,-8 19 1,-1-3 834,-11 3-1465,-3-6 1,-2-3 382,0-6-174,10-8 1,2-3 0,1-10 0,3-3 0</inkml:trace>
  <inkml:trace contextRef="#ctx0" brushRef="#br1" timeOffset="119382">14513 11340 22830,'0'40'-6206,"0"1"4077,0-4 1642,0-2 0,0 1-151,0 23 440,-1-16 1,2-1-175,15 21-239,-12 0-1104,11 1 1562,-13-21 0,-4 0 207,2 21-54,0-15 0,0-1 0,0 1 67,0 17 258,0-37 153,0 0-359,0-17 186,-9-7 1756,6-25-2379,-17-15-325,8-17 392,0-8 0,1-3 22,3 24 1,1-2 137,3-15 1,0-9 0,2 7 91,-1 7 1,3 1 20,6-7 1,2-5-1,-2 6-1058,-5 5 1,3 2 1318,12-2 1,7-2-1,-3 5 252,-8 9 1,3 3 183,13-9 1,5 3 177,-2 12 1,0 5 1025,19-10-880,-9 14 1,1 4 1221,6 7-1334,-13 3 1,-2 6 199,0 23-1304,2 13-749,-23 12-975,-5 4-124,-25 13 574,13-12 553,-14-6 1,-4 1-275,-8 9 834,6-11 0,-1-1 919,-4 5 400,9 9 158,21-24-774,0-3-1012,0-4 188,39 10-324,-9-10 477,14-2 0,4 0 30,10 7 20,-7-2 0,0 0 184,-20-11 0,-1 1 343,6 4 1,0 1 154,-8-2 1,-3 1-121,6 10-135,-2 18-878,-23-24-327,-46 14 1837,8-20 3,-2-7 1,-5-1 2,-8-1 0,-1-2 51,10-2 0,-3-1-625,-6 0 0,-5 0 1,4-2-111,4-1 0,2-1 232,-15-1 0,2 0 0,19-2 0,3-1 0,-34 0 0</inkml:trace>
  <inkml:trace contextRef="#ctx0" brushRef="#br1" timeOffset="123000">18655 9283 21390,'19'-7'3385,"-3"0"-2258,-16 1-5043,0 1 1549,10-2 3395,-7 1-1350,7-1 892,-10 3-1986,6 1 1104,0 15-2395,3-8 3602,-1 31-1367,-1-12-1922,1 29 1283,1 2 129,-5-20 0,0 3 1025,2 27 0,-1 4-1004,-2-13 0,-1 5 1100,0-9 0,0 6 0,0 1 0,-1-4-418,0-6 0,-1-2 1,1 3 437,-1 11 1,0 6 0,1 0 0,-1-5 112,0-9 1,0-4 0,0 3-149,0 13 1,0 2-1,0 2-27,0-16 1,0 1 0,0 0 0,0-2-37,0 4 1,0-3 0,0 7-19,0-3 1,0 7 0,0 1-1,0 0 1,0-6-21,0 7 0,0-5 0,0 6-3,0-14 0,0 6 1,0 2-1,0 1 0,0-3 1,0-5-19,0 1 1,0-6 0,0 0 0,0 8 10,0-2 0,0 6 1,0 4-1,0 2 1,0-2-1,0-3 1,0-7-15,0 4 1,0-8 0,0 0 0,0 7 0,0 3 0,0 8 0,0 2 0,0 1 0,0-6 0,0-7 32,0 4 0,-1-8 1,2 4-65,1-6 0,0 5 1,1 1-1,-1-3 1,0-5 47,-1 1 0,-1-5 1,2 3-55,2 4 1,1 4 0,1-1 0,-3-6-10,-1 4 0,-2 0 25,3 6 1,0 6-1,-1-9 0,-2-14 0,0-3-399,2 28 0,-4-5-602,-15-16 1155,13 11 0,-12-35 0,16 2 0</inkml:trace>
  <inkml:trace contextRef="#ctx0" brushRef="#br1" timeOffset="125515">20285 8933 21480,'0'38'-5666,"0"-4"3538,-14 6 2489,10-1-896,-10 7 746,0 6-164,10 6-101,-11-27 1,-1 1-419,9 1 1,1 2 733,-7 0 1,-1 0 53,5 1 0,0 0-408,-1 0 1,1 0 255,-1-1 0,1 1-211,1-2 1,-1 0-34,-5 29 111,3-5-297,3-9 128,2 2-275,4-20 90,0-1-82,2-47-81,0-2 22,0-31 189,-1 15 0,2-2 264,8 5 1,0-1 3,-7-12 1,1-1 106,5 9 1,1 1 259,1 0 1,-1-1-146,-8 1 1,2-1 289,19-12 0,2 2 3,-15 12 1,1 0 205,16-16 1,3 4 75,1 2-17,-3 16 0,1 4 724,5 7 186,9 3 343,-13 13-863,-5 19-1393,1-13-36,-9 26 0,-1 6-1444,4-2 730,-2 16 1,-1 3-1396,-1 7 947,-6-19 1,0-1-1736,3 18 514,-3-1 1282,0 0 151,-3-18 0,-1-1 594,3 21 721,-4-24 0,0 0 0,-2 8 0,-1-3 1</inkml:trace>
  <inkml:trace contextRef="#ctx0" brushRef="#br1" timeOffset="125670">20163 9720 22380,'0'-16'-6296,"0"1"4168,0 0 1063,44-4 3934,-14 5-2621,29 2 1,6 3 0,1 2 0,-11 3 0,0 0 0</inkml:trace>
  <inkml:trace contextRef="#ctx0" brushRef="#br1" timeOffset="126115">21538 9574 22020,'-44'0'630,"-1"-8"-1266,8 5 834,-6-5-456,-3 8 674,-5 0-248,-3 25 244,15-11 0,0 3-181,9 5 1,1 3-123,-16 5 0,2 1 529,1 11-661,17-9 0,4 0-82,7 6-841,5 7-156,9-7-1191,26-14 350,6 2 360,15-19 884,17-22 1364,-22-4-234,5-21 0,-1-7-8,-22 19 0,-1-3-197,4-10 0,3-6 0,-6 3 228,-9 7 1,-3 0-42,7-28 0,-3 0 6,-9 27 1,-2 0-388,2-22 1,-3 1-1888,-1 0 866,-2 18 1,-1 2-391,0 7 747,0 2-278,0 50 417,0 2 52,0 32 204,-13-5 589,10 10-282,-4-25 1,0 0-32,6 2 1,2 2-366,-1 1 0,0 0-79,0 0 1,0 0 10,-1 0 0,2 1-918,8 15 0,1 1 1234,-9-15 0,2 0 0,17 10 1,3-2-1,-7-18 0,-1 0 0</inkml:trace>
  <inkml:trace contextRef="#ctx0" brushRef="#br1" timeOffset="126884">21998 9704 23369,'-19'15'964,"3"11"-2589,16 9-1335,0 7 1184,-9-7 1367,8 1 0,0 2-432,-8 9 604,8-3 1,2-1-1399,-1-9-68,16 13 211,-12-28 917,11 1 285,-6-14 589,-7-21-59,7-20-136,-3 1 0,-1-4 25,-2 4 0,1-2 21,7-20 0,0 0 353,-4 20 0,-1 1-82,3-10 0,0 2 80,5-12-470,-1 9 296,0 9-106,-1 8 444,-1 10 156,0 10 546,7 4 412,-3 27-2424,11 16-240,-11 11-223,4 10-52,-8-10-88,-2 3-107,1 0-844,-5-1-50,2-3 2219,-2-3 204,2 6 222,-3-19 122,3 8-408,-4-29-375,2 0-138,2-29 1270,1 14-311,2-26 1,-1-7 196,7 2-313,-1-16 0,1-3 486,6-4-437,0 3 1,0 2 786,0 6-448,-4 13 1,1 6-438,-3 16 454,7 5 834,-8 27-2531,8 13 96,-10 11-623,5 6-74,-2 10 34,-3-14 573,-1-8 1,-1-1-1413,2 3-503,12 17 2356,-8-33 467,5-2 593,-3-16 971,2-6 400,0 0 119,13-37-77,-10 12-1156,-2-15 0,0-3 625,-1-8-997,-7 15 0,0-1 130,2-19-789,-2 0-926,-1 1 115,-1 6-125,-2 7 335,0 6 723,-1 6-135,-3 15 201,-1 3 205,-4 35-743,3 14-301,-1 13 322,1 8 122,-1-23 1,1 0-581,1 19-382,2-9 1,0-1-691,2 3 1666,3-13 0,1-1 0,1-3 1,8 4-1</inkml:trace>
  <inkml:trace contextRef="#ctx0" brushRef="#br1" timeOffset="127049">23123 9079 23549,'-6'-6'-6595,"0"2"3839,-2 22 2487,3 7 0,5 13 0,0-2 0</inkml:trace>
  <inkml:trace contextRef="#ctx0" brushRef="#br1" timeOffset="127432">23717 9426 23639,'0'39'-5036,"0"-8"2997,0-2 1155,0-3 785,0 4-57,0 23-148,0-10 204,-2-6 1,4 0-1560,11 6 1075,-10 8 547,21-11-391,-21-15 586,12 5-959,-14-20 458,10-3 563,-8-21 27,8 10 2356,5-60-2105,1 29 80,0-18 0,1-3-159,-6 23 1,1 0 278,11-23 1,1 1-63,-11 24 0,2 2-24,10-13 1,0 4 298,5 4-1481,7 6 2099,-3 21-113,-9 7-457,16 25-1176,-18 10-405,-6-2 0,-2 4-1147,3 22 562,-8-25 1,-2-1-1779,2 18-591,0 2-507,-1 0 3577,2 0 0,-1-3 0,2-3 0</inkml:trace>
  <inkml:trace contextRef="#ctx0" brushRef="#br1" timeOffset="127572">25162 9619 27417,'12'-9'-3458,"-2"-3"563,-5 6 2960,0 0 0,-1 1 0,3 5 0</inkml:trace>
  <inkml:trace contextRef="#ctx0" brushRef="#br1" timeOffset="144799">25287 8456 21390,'0'-5'-6475,"-15"2"7511,11 0-1378,-11 2 1315,6-1-338,6 22-1388,-12 31 527,14 4-491,-2-3 1,1 2 807,2 12-623,0-5 1,0 2 338,0-24 0,0 1-241,0 4 0,0 5 0,0-4-217,-1-3 0,2-1 525,3 6 0,2 4 0,-2-4-215,-2-4 0,0 1 276,5 14 0,2 7 0,-2-6-55,-6-10 1,0-1 43,3 10 1,3 5 0,-3-7 65,-3-15 0,0-3-56,5 24 0,0-1-226,-5 3 370,2-26 1,-1 1-76,-2 24 209,0-19-65,0 18-101,0-31 64,0 8 112,0-21-33,0 0-203,0-11 142,0-2-38,0-2-90,11-1 1018,-9 0-717,-12-1 1471,-14 0-73,-13-1-103,1 0 0,-14 0 1,4 0-799,-1 0 0,-1 0-560,15 0 0,-2 0 206,-10 4 1,-5 0 0,2 2-396,-1 2 1,-1 1 0,4-4 1,-3 0-1,-2 1 65,-8 6 0,-3 1 0,2-3-6,10-4 1,2-3-1,-6 2-60,2 1 1,-7 2 0,-2 1 0,2-1 0,4-1 24,-7 1 1,5-3 0,-6 2-35,4-1 0,-6 0 1,-2 0-1,2 1 1,6-2-52,-6 1 1,5 0 0,-1 0-16,3-1 0,-3 0 1,0 0-1,5 0-3,0 0 1,5-1 0,-1 1-1,0-1 0,1 1 0,0-1-28,1 0 0,0 0 1,-4 0 12,0 1 1,-4 0 0,0 0 0,2 0 79,-3-1 0,3 0 0,-6 1-45,3-1 1,-6 2 0,-3-1 0,2 0 0,6-1-35,-6 1 1,5 0-1,-5 0 38,14-1 0,-5 0 1,-2 0-1,-1 1 0,3-1 1,5 0-4,-16 1 0,5-1 0,-3 1 2,4 0 0,-4 0 0,1 0 0,4-1 2,1 1 1,4-1 0,1 0 1,-1 1 1,0 0 0,1-1-26,3 1 0,-1-1 1,-2 1 32,1 0 1,-4 0 0,1 0 0,2 0 2,0 0 0,2 0 1,-4 1-1,5-2 1,-4 2-1,-2 0 1,3-1-1,4 1 9,-1-1 1,5 0-1,-3 0-134,-6 1 1,-5 2 0,0-1-1,7-1 68,-9 2 1,4-1-13,11-1 1,-1 1 0,2 0-418,-12 2 1,5 0 505,15-3 0,1 1 0,-7 1 0,2 0 1,-6 3-1</inkml:trace>
  <inkml:trace contextRef="#ctx0" brushRef="#br1" timeOffset="152781">27193 9479 23099,'-34'0'0,"15"-14"-3239,-9 10 3578,13-23-3135,-11 14 2524,13-9-1130,-2 4 625,14 3-986,-4 0-463,5-5 1788,0-8-911,23 4 3351,6-16-1425,15 17 1941,14-8-218,-19 17 13,10 3 440,-4 9-1047,-16 22-1311,4 17-1818,-22 13 645,-7-7 0,-2 3-1454,-2 17 1687,-16-14 1,-8 6 0,1-4-192,8-9 0,-4 0 412,-13 10 1,-9 5 0,6-7 64,10-14 0,1-1 689,-17 18 0,-1-2 270,19-25 0,1-2 243,-12 11 1,2-4 626,0-3-714,-4 1 112,25-43-2041,24-7 1005,20-7 589,14-15-187,5 37-16,-9-32-205,4 34-14,-12-4 1,2 1 249,19 7 462,-7 9 0,0 0-718,9-4-412,-6 22 0,-1 4-1027,9-7 500,-19 5 0,-2 0-1112,16 4-279,0-1 1897,-1-3 1,-2-2 0,-3-2 0</inkml:trace>
  <inkml:trace contextRef="#ctx0" brushRef="#br1" timeOffset="153048">28572 9141 23279,'0'47'-6385,"0"-5"4346,-15 8 2108,11-4-684,-11 8 657,7-12 0,2 2-240,4-10 0,1 1 139,-7 10 1,2 2-661,5 1 1,2-2 707,-1-11 0,0 0-34,0 23 0,0-2-791,0 6 128,0-14 1,0-2-473,0 1 1131,0 7 0,0-24 1,0-3-1</inkml:trace>
  <inkml:trace contextRef="#ctx0" brushRef="#br1" timeOffset="153186">28043 10034 22560,'-10'-24'-8859,"3"-1"6080,4 2 2157,23 0 2827,-16 1-2150,55 1 2084,-24 0-1470,2 12 1,3 1-556,24-7 964,-28 8 0,2 2-754,17 0 1,0 1 0,-12 1-1,-1 2 1,13-1 0,1 1 0</inkml:trace>
  <inkml:trace contextRef="#ctx0" brushRef="#br1" timeOffset="153570">29085 9788 22470,'-19'18'912,"3"7"-2375,16 10-1412,0 19 1240,21-20-76,-2 30 310,5-28 697,6 22-1446,-12-28 185,12 11 568,-13-24 1435,1 0-29,-13-13 712,7-2 1062,-1-41-930,-2 11-373,-3-14 1,-1-4 236,2-7-263,-2-2 1,0 0-408,-1 2 36,1 11 0,-1 5-182,-3 19-1040,4 1 1213,0 17 1115,6 32-2034,0-9 74,3 31 81,9 6-201,-4-10 205,0-8 1,1 0-608,6 4 301,-1-11 1,2-2-1149,10-4 2515,17 4 270,-10-24-153,6-4 1,1-5 0,4 0-1</inkml:trace>
  <inkml:trace contextRef="#ctx0" brushRef="#br1" timeOffset="153914">30190 9823 22740,'16'-54'-2597,"-3"3"1230,-5 7 439,-4 5 46,-3 9 184,-1 6-9,-17 8 441,-6 8-409,2 27 1736,-23 0 716,26 24-1376,-6-14 1,-2 0 825,-1 19-806,9-5 1,3 0 234,4 8-492,6-12 0,2-1-925,3 2-864,17 4-1291,-13-17 1483,36-12 984,-17-2 158,21-31 1930,-21-1-293,11-21-129,-16-16-425,8 11 1131,-11-18-1241,0 7-1060,-11 19-81,7-10-1298,-7 33 627,0 1 331,0 13 1693,1 0-223,5 37-1766,-1-12-111,6 34-391,3-3-172,-3-9 260,-1-10 0,0 0-615,6 4 1630,6 8 1,-5-24-1,-1-2 1</inkml:trace>
  <inkml:trace contextRef="#ctx0" brushRef="#br1" timeOffset="154270">30693 9718 24089,'1'-12'-5459,"1"4"4433,-1 3 1057,1 5 1511,1 15-3244,1-11 1208,5 50-472,-2-28-3,0 13 0,0 2 414,2 4 168,-1-7 1,0-1-587,2 5-962,2 7 1844,-3-11-432,-2-17 260,0 4 62,-4-20-27,0 0 479,1-26 404,1 16-155,2-25 0,0-8 438,6 5-431,1-14 0,1-2 711,4-3-489,-1 12 1,-1 1 766,3 2-489,5-1-203,-4 26 636,-5 7 453,11 22-2059,-11 14-1046,11 28-250,-13-7-443,3 5-1172,-4-4 414,-4-14 2066,-1 15 1,-4-30 0,-4 4 0</inkml:trace>
  <inkml:trace contextRef="#ctx0" brushRef="#br1" timeOffset="154481">30123 8988 24988,'0'-4'-6565,"24"0"9091,6 3-1841,15 1-741,-11 0 0,-1 0-255,14 0-867,-2 6 1,0 4 1105,7 8 0,-18-8 1,0-1-1,10 5 0</inkml:trace>
  <inkml:trace contextRef="#ctx0" brushRef="#br1" timeOffset="154665">31478 8861 25708,'33'-4'1113,"-2"-1"-497,0 2-687,-5 0 28,-1 0-596,10 2-303,-9-1-2272,17 1 3080,-20 15 0,2-11 0,-11 11 1</inkml:trace>
  <inkml:trace contextRef="#ctx0" brushRef="#br1" timeOffset="155548">31298 8987 22740,'23'-4'1249,"22"2"-1356,-22 0 28,28 2-124,-6 0 185,5 0-269,6 0-473,-13 0 0,1 0 760,-10 0 0,0 0 0,11 0 0,-1 0 0,16 0 0</inkml:trace>
  <inkml:trace contextRef="#ctx0" brushRef="#br1" timeOffset="163998">27295 12442 22290,'0'-5'-5306,"0"2"3357,3 0 5350,-2 2-3299,-17-1-116,-1 2-106,-15 0 347,17-13-1796,-6 9 2681,18-29-1353,-7 18-1793,30-31 1962,-15 18-998,35-8 1170,-22 11-436,18 4 2136,-5 4-1017,12 2 1620,-9 8-158,16 2-1260,-23 26-932,7 10-1268,-23 13 507,-3-1 0,-5 1-1423,-22 8 1445,4 0 0,-3-1 22,-3-24 1,-4-3 419,-12 18 1,-1-1 111,12-17 0,-1-1 815,-7 7 1,-1-1 892,-16 8 604,3-2-128,1-5-1330,17-12 0,2 0 279,-11 4-1239,-12 4 760,33-16-105,-3-3 489,37-23-1072,10 11 521,31-28-200,-9 29-176,-12-5 0,0 1-7,10 8-422,18 15-571,-17-12 207,4 35-421,1-18 574,-24 0 0,0 1-686,1-3 1,1-1 1159,0 1 1,1-1 0,1 1 0,-1 1 0,1-2-1,-1 1 1</inkml:trace>
  <inkml:trace contextRef="#ctx0" brushRef="#br1" timeOffset="164718">26142 11190 21210,'44'0'90,"-1"0"0,5 0 0,1 0 0,5 0 0,1 0-58,6 1 0,2-2 98,-18-2 1,0-3 0,4 2-53,5 2 1,6 2-1,1 0 1,-3-2-17,4-2 1,-1-1-1,6 1-59,-12 2 0,5 0 0,4 1 0,-1 0 0,-1 0 0,-5 0 24,2 1 0,-6-1 0,1 1 0,7-1 16,-9 1 1,5-2-1,4 1 1,0 0-1,0 0 1,-3 0 0,-5 0-20,11 1 0,-4 0 0,-2 0 0,4 0-22,-1 0 1,3 0-1,0 0 1,2 0 0,-1 0 7,1 0 0,2 0 0,0 0 0,-2 0 0,-2 0 22,1 0 0,-4-1 1,2 1-1,5 1-57,-9 0 1,4 1-1,4 0 1,1 1-1,-1-1 1,-3 1 0,-5-2 25,10 0 0,-7-1 1,1 1-1,6 1-20,-11 0 1,6 2 0,2 0 0,2 1 0,-2-1 0,-3 0 0,-5 0 2,7 0 1,-6-1 0,0 1 0,8 0-6,-12 0 1,6 1-1,3 0 1,3 1-1,0-1 1,-3 1-1,-3-1 1,-7 1-32,11 0 0,-8 1 0,-1-1 0,7 2 22,-6-2 0,6 0 1,3 1-1,1 0 1,-2 0-1,-4-1 1,-8 0-48,12 2 1,-8-2 0,5 2-108,-2 0 1,7 1 0,3 0 0,-5 0 0,-7-1-110,-7-1 1,-7-1 0,4 1 274,8 1 1,6 0 0,-3 1 0,-10-2-1,-9-2 1,-5 0 0,8 0 0,0 1 0</inkml:trace>
  <inkml:trace contextRef="#ctx0" brushRef="#br1" timeOffset="166270">26785 7407 21300,'-48'27'2158,"-3"14"-2517,-1-25 1242,-2 18-754,4-7 97,4-1-101,1 11-359,23-11-5,2 6-637,20-15-866,0-1-465,43 0 1123,-14-7 655,14-4 1,2-2-166,5-3 624,-7-10 1,-1 0 680,5 5-207,-18-12 1,-1-2 1580,12 0 99,-14 0-651,0-11-1096,-15 13-723,-5-9-1025,-3 5-414,-3 30-498,0 5 138,0 29 1416,17-5 0,-13-5 0,12-4 0</inkml:trace>
  <inkml:trace contextRef="#ctx0" brushRef="#br1" timeOffset="166866">26480 7344 21660,'-4'-2'-998,"0"0"1,3 1 0,0 1 0</inkml:trace>
  <inkml:trace contextRef="#ctx0" brushRef="#br1" timeOffset="167882">25448 10935 23099,'13'19'-6485,"6"-1"5125,-13 24 38,4 0 317,1 12 316,-7 12 583,0-27 1,0 1 80,-3 5 1,0 0-787,-1 4 0,1 3 945,-1 0 1,0 3 0,0-1-166,0 8 1,0 3 106,0-14 0,0 7 0,0-1 0,0-5 136,0 11 1,0 0-115,0-14 1,0 4 0,0 0-1,0-5-19,-1 7 1,2 1-591,1-8 1,2 6 0,0-1 0,-1-6-333,-1 1 0,-1-1 826,4-2 1,0 4 0,-1-8-1,-4 17 1,0-5 0</inkml:trace>
  <inkml:trace contextRef="#ctx0" brushRef="#br1" timeOffset="168752">19657 12081 22830,'3'-2'3819,"0"16"-9689,-1-10 2678,-2 42 2111,2-16 43,-2 34 471,0-4 399,0-26 0,0 1-630,0 2 0,0 0-332,0 2 1,0-1 1254,0 1 1,0 0 86,0 0 1,0-1-430,0-1 0,0 0-320,0-1 1,0 0-634,0 30 1170,0-3 0,0-5 0,0-1 0</inkml:trace>
  <inkml:trace contextRef="#ctx0" brushRef="#br1" timeOffset="169065">19345 12781 22470,'0'-23'-6296,"0"2"4078,27 0 3539,0 3 0,4 1 645,30-3-1225,-10 3 0,-2 2 244,6 9-781,-11 1 1,0 3-153,6 17 975,8-11 445,-22 30-3208,-6-18 264,-3 18-879,0 4-94,-10-9 262,0 17 113,-13-24 963,-1 4-187,-3-12 637,-14-25-54,10-12-548,-11-35 519,15 6 944,17-6 1,-13 13 0,13 0 0</inkml:trace>
  <inkml:trace contextRef="#ctx0" brushRef="#br1" timeOffset="169431">20368 12586 22020,'0'15'-5936,"0"7"3808,0-4 1063,0 9 427,0-11 212,0 11 122,0-10 76,0 10-1368,12-12 1395,-9 8-55,9-11 295,-2-1-489,0-6 943,8-3 958,-5-2 50,-1-20-502,-2 15 1389,0-35-1586,0 35 1353,0-36-1489,-1 24-133,1-18-1351,-4 22 146,2-11 386,-5 14-1112,2-6 1513,-2 9-1557,-2 7 2553,2 0-450,2 19-1643,1-15 355,3 47-361,1-30-1430,8 42 2102,-3-31 0,4 9 0,-2-13 0</inkml:trace>
  <inkml:trace contextRef="#ctx0" brushRef="#br1" timeOffset="169715">21102 12506 21930,'-36'12'3762,"4"-8"-4020,-1 18 436,-18 1 394,20-1-753,-15 9 174,29-13-467,8 1-218,4 1-1061,5-1-217,0 9-581,23-9-772,8 7 3122,13-16 1,1-2 0,-10-5 0</inkml:trace>
  <inkml:trace contextRef="#ctx0" brushRef="#br1" timeOffset="170137">21445 11916 22380,'0'51'-5576,"0"-9"3537,0 7 1507,0-15 0,0 0-107,0 23 426,0-5 1,0 0-92,0 11 235,0-11 0,0 0-1528,0 5 1608,-1-22 1,2 0-72,14 21-444,-11-18 405,10 13-462,-3-31 13,-9 1 308,15-16 1133,-6-22 196,4 11 1200,15-53-686,-6 35-802,-1-10 1,0 0 1001,7 1 279,9-5-208,-14 24-745,-1-3-303,-2 15-1271,1-7 1846,-3 9-1128,0 0 171,3 21-1746,-5 7-737,1 28-1531,-13-11-806,-1 18 4044,-5-27 0,-20 10 0,-6-17 1</inkml:trace>
  <inkml:trace contextRef="#ctx0" brushRef="#br1" timeOffset="170320">20563 12000 24629,'-15'-18'-6971,"2"2"3712,-1-3 1539,5 8 152,3-2 2156,3 10 1,21 1 0,4 0 0</inkml:trace>
  <inkml:trace contextRef="#ctx0" brushRef="#br1" timeOffset="170499">21042 11288 23009,'0'37'-6295,"-19"5"6356,15 7-1307,-15 11 999,18-24 0,2 2-579,-1 3 0,0 1-176,0 2 0,0 2 941,0 1 1,0 1-1,0 0 1,0 0-1,0 1 1,0-1-1</inkml:trace>
  <inkml:trace contextRef="#ctx0" brushRef="#br1" timeOffset="170798">22713 12183 23909,'-17'-13'-4144,"12"2"-545,-25 2 6017,27 3-3162,-10 0 3690,2 3-1101,29 20-1186,17 26-355,-13-20 0,4 1 581,16 14 1,1-1 675,5 3-1089,-16-14 1,1 1 388,-2-5 0,-2 0-839,14 10-95,-12-10 1,-2-2 1256,-3-2 0,1-1 0,-16-10 0</inkml:trace>
  <inkml:trace contextRef="#ctx0" brushRef="#br1" timeOffset="170965">23022 12158 24359,'-16'-27'-7183,"1"4"4549,4 4 1432,-6 5 1352,5 7 496,-17 20 1694,9 6-1204,-11 20-1532,4 1 1876,1 8-990,-3 6-896,12-11 0,1 1 115,3-10 0,2 0 255,-2 10 0,2-1 0,2 13 0,3-3 0</inkml:trace>
  <inkml:trace contextRef="#ctx0" brushRef="#br1" timeOffset="171348">23250 12314 24539,'8'-19'-3632,"-3"3"2276,-3 2 62,-2 26-4,0 27 433,0 6 473,6-5 0,1 0-389,-3 3-968,26 14 477,-26-24 456,27-2 547,-19-5-470,23 1 981,-12-14 475,20 0 670,-17-13 361,21-19 1094,-20-14-1257,8-11-125,-12-9 421,-3 10-905,-3-3-393,2-15-1145,-7 17-567,3-14-722,-9 34 1014,0 4 161,-3 16 1005,2 4 230,4 22-2119,0 8-632,13 28 299,-7-11 302,2-14 0,2-3-456,6 4 1963,14 6 0,-6-20 1,3-3-1</inkml:trace>
  <inkml:trace contextRef="#ctx0" brushRef="#br1" timeOffset="171883">24390 12152 24179,'-27'-18'-3349,"3"4"2010,-23 7 2236,12 3-212,0 4 42,1 0-207,2 0-130,5 24-209,-2 5 855,16 15-939,-1 11-1025,14-19-555,24 21-1178,-18-27 511,45 7 753,-12-19 441,12-3 302,14-7 1525,-29-3-94,18-29 1664,-27-7-971,-9 2 0,-3-3 141,-4-15-1670,-3 13 1,-2 2-210,-5 1-792,2 12 63,-3 51-513,0 8-1022,20 18 295,-16-21 837,30-3 661,-30-1-482,40 3 1243,-27-12-935,35 2 1525,-28-18 367,7-4 979,-12-21-109,0 12 128,-5-40-1178,-1 19-29,-4-30 62,-2 6-632,-4 7 1,-2-1-165,0 9 1,0-1 211,-1-28 0,0-1-726,1 26 0,-2 2-456,-6-11 1,-2 1-71,6-8-165,-13 9 147,16 8 817,0 9 233,0 34-51,0 5-223,-1 22 0,2 6-79,16 16-15,-15-13 0,0 4-481,13 5 1,1 0 464,-7-11 1,-1 1-1120,7 25 0,0-2 1394,-6-28 1,0-2-1,2 9 1,0-3-1,0 10 1</inkml:trace>
  <inkml:trace contextRef="#ctx0" brushRef="#br1" timeOffset="172031">24610 11975 25168,'0'-22'-7555,"0"2"5157,0 3 974,21 3 3488,-15 4-2355,38 3 450,-26 4 28,21 2 1,-9 1 0,-1 0 0</inkml:trace>
  <inkml:trace contextRef="#ctx0" brushRef="#br1" timeOffset="172283">23892 11473 25888,'-14'-37'-8645,"5"2"6468,5-7 1485,25 14 2608,11-7-353,11 22-747,-9 7 0,-1 1 69,10 2-1754,4 8 0,1 3 2092,3 11-1545,-4 1 0,-1-1 252,-4 2-75,10 15 1,-22-31 0,-1 11-1</inkml:trace>
  <inkml:trace contextRef="#ctx0" brushRef="#br1" timeOffset="172420">24797 10963 25348,'1'-34'-5452,"-1"4"3473,0 7 757,-16 5 482,-5 9 1194,0 23 284,-22 8-649,18 25-1269,-1-22 0,-1 0 1360,2 5 0,0 2 0,-4 5 0,0 3 0,-3 2 0,1 1 0</inkml:trace>
  <inkml:trace contextRef="#ctx0" brushRef="#br1" timeOffset="173065">20042 14214 23909,'-15'-12'-3695,"-10"2"3789,10-5-1777,-7 4 1873,3-2-655,-3 5 736,5 4 220,-19 1-659,11 22 1637,-21 11-293,19 10-163,-7 5-580,16-9-188,4 1-620,7-2-1134,4 7 160,3-13-567,19 3-655,7-22 2201,24-3 461,-8-26 462,-5-9 1,-1-6-229,-16 6 1,-1-4-108,5-9 0,2-4 0,-4 2 203,-7 3 1,-2 0 159,2-9 0,0-4 0,-2 4 258,-3 2 1,-2 0-901,1-3 1,-1-3 0,-1 5-529,-1 7 0,-2 2-332,0-8 0,0 3-341,0-9 401,-2 24 166,1 7 390,0 43-370,-1 28 335,2 15 150,-2-23 1,1 1-15,0-6 0,0 0-27,1 1 0,2 1-476,5 19 0,3 0-4,-3-16 0,1-1-185,6 13 1,2-3 269,-3-17 1,0-4 56,3-2 0,1-1-355,25 22 1058,3-10 0,4-8 0,2-4 0</inkml:trace>
  <inkml:trace contextRef="#ctx0" brushRef="#br1" timeOffset="173399">20983 14038 24629,'-18'-30'-7114,"13"3"4919,-37 4 3100,36 7-818,-25 7 0,-6 4 1279,12-1-802,-12 10 0,0 4 718,6-5-1037,2 35 1423,6-3-197,20 10-1985,-9 20 460,29-26-2309,8 20-22,12-29 1321,-2-9 0,2-3-342,4-6 1266,0-2 0,0-7 543,-5-26 1708,19-10 41,-30-14-921,-11 15 0,-2-1 384,-4-7-1533,-4-10-702,-4 13-363,0 13-560,0 19-614,0 27-370,0 15 903,0 8 50,22-5 116,-9-10 0,2 1-380,27 14 1833,-22-15 1,0-1 0,16 4-1,1-2 1</inkml:trace>
  <inkml:trace contextRef="#ctx0" brushRef="#br1" timeOffset="173765">21823 13494 22020,'0'7'-4766,"0"-2"3087,0 1 884,0-1 427,0 4 482,0 14-418,0 1 279,0 15 1,0 3-1662,0 12 1589,6 4 0,1 1-32,-4 5-24,7-10 0,1-1-689,-2 10 402,-5-23 0,1-1-634,8 12-293,-12-3 227,5-3 1148,-6-4 0,0-3 0,0-1 0</inkml:trace>
  <inkml:trace contextRef="#ctx0" brushRef="#br1" timeOffset="173918">21555 14170 23729,'0'-34'-6385,"0"3"4256,0 3 1065,30 2 3137,-23 4-2302,55 4 1568,-31 4-1258,11 9 0,3 3-612,15-3 762,-7 12 0,1 2 0,8-4 0,-22 3 1,1 1-1</inkml:trace>
  <inkml:trace contextRef="#ctx0" brushRef="#br1" timeOffset="174250">22512 14082 24089,'0'-33'-4587,"-18"14"2543,13-8 337,-26 17 2792,12-5-1239,-13 8 932,5 25 650,11 9-1973,7 10 1009,9 20-552,0-21-490,19 22-1400,-14-26 961,32 9-479,-14-27-306,28 4 1768,-10-39 1702,-3 19 294,-15-47 343,-11 10-383,0-11-324,-1-15-1155,-2 31-537,1-15-369,-6 33-1171,6-1 628,-6 17-62,9 17-1230,-5 11 2015,14 29 1,-7-4-1,6 6 1</inkml:trace>
  <inkml:trace contextRef="#ctx0" brushRef="#br1" timeOffset="174382">23655 14156 25258,'0'-17'-3046,"-21"3"1,-6 1 0</inkml:trace>
  <inkml:trace contextRef="#ctx0" brushRef="#br1" timeOffset="176454">23762 14276 21480,'-12'8'1993,"0"3"-2277,-10-10 368,6 9 458,-1-6-108,-1 5 37,-2 0 73,-6 0 333,-3 5-445,-6 2 386,-5 5-543,4-4 1,-3 2-233,8-3 1,-1 1-6,-7 4 1,-5 2-1,4 0-123,-2 0 0,1 1-67,-12 9 1,-3 2 29,16-9 1,0 3 0,1-2-46,-6 6 0,-1 1 25,-5 4 0,-4 5 0,4-4-61,7-3 0,0 1 18,-3 2 1,-4 4 0,6-4-350,5-4 0,3-2-89,-9 9 1,0 1 558,6-7 0,4-1 1,10-9-1,1-1 1,-7 6-1,1 0 1</inkml:trace>
  <inkml:trace contextRef="#ctx0" brushRef="#br1" timeOffset="177265">19232 17233 21750,'-6'0'538,"24"0"-537,8 0-1,17 0 0,20-15 607,-19-11-381,-3 4 1,1-4-154,-17 5 0,0-2-21,14-8 0,-1 0-7,2-7-61,2-12-101,-24 18-495,-9-1-942,-5 1-241,-4-8 10,-24 11 62,-7-6 89,-13 22 1203,-15 2 382,20 39 542,0 4 1,0 7-73,19-6 1,3 4-210,-2 4 0,0 4 0,5-4 66,6-6 0,4 0-106,-3 24 0,7-1-252,11-24 1,5-1-1735,5 20 0,6-2 1662,3-23 1,4-3 0,4 8 0,1-3-1,-7-12 1,0 0 0</inkml:trace>
  <inkml:trace contextRef="#ctx0" brushRef="#br1" timeOffset="177499">20363 16879 22560,'0'31'-6026,"0"-4"3897,24-3 1106,-18 1-370,42 2 1958,-28 2-780,8-6 0,3 0 307,6 11-900,-5-5 1,1-2 34,5 5 858,-7-10 1,-1-2-1,0-1 1,7 2 0</inkml:trace>
  <inkml:trace contextRef="#ctx0" brushRef="#br1" timeOffset="177665">20603 16741 21750,'-18'15'364,"-1"5"-750,-3 20-837,-1 5 512,-1 8 347,5-6 0,0 1-309,5-8 1,0-1 588,-5 15 0,2 1 0,5-16 0,1-1 0,1 1 0,0 0 0</inkml:trace>
  <inkml:trace contextRef="#ctx0" brushRef="#br1" timeOffset="178181">21187 16973 21930,'-30'-1'1413,"1"0"-1364,7 1 193,1 0-115,7 15-346,1-12 821,-4 26-1098,5-4-249,-1 8-144,8 19-930,2-15-2066,19 25 3352,-11-24 0,36 8 0,-11-16 0</inkml:trace>
  <inkml:trace contextRef="#ctx0" brushRef="#br1" timeOffset="178940">21585 17157 22380,'0'5'-6116,"18"-2"7521,4-2-446,11-15 1054,-2 11-1381,-7-23-608,0 22 407,-2-25-829,-2 16 2316,-2-17-2172,-5 8-163,-6-13-1489,-2 8 415,-5-21 57,0 22-413,-20-15-55,16 22-506,-36 0 2197,22 13 96,-16 25 1804,19 11-1115,6 30-258,9-10-396,7-6 0,6-2 198,16 1-92,-5-5 0,3-3-847,17-10 440,14-3-814,-24-15 1513,12-7 963,-17-20 760,-1-1 364,-2-22-987,-1-1-236,-4-6-980,0-7-295,-9 10 1,0-2-245,-4 12 0,0-2-19,0-5 0,0-4 0,-2 4-324,-1 3 1,-1-1 459,0-2 0,0-3 1,-1 3-29,-1 5 1,-1 2 6,1-11 0,0 2-296,-2-9 43,0 6-41,0 10 186,0 3 187,0 17-8,0 24 45,-12 35 637,9 15-449,-1-11 1,-2 8-1,3-4-26,2-4 1,2 1-244,4 15 1,4 8-1,-3-8-311,-5-11 1,3-2-516,11 6 0,6 4 0,-3-5 927,-7-6 1,1-2 0,13 13 0,3-2-1,-11-19 1,-1-1 0</inkml:trace>
  <inkml:trace contextRef="#ctx0" brushRef="#br1" timeOffset="179699">23865 14300 22020,'-4'-3'-1709,"20"2"3658,-12 15-2719,41 1 1,11 0 652,-3 18-15,-2-13 1,11 1-1,-5-1-2,-8-2 0,-2 1 72,-2-2 0,3 2 0,-3-1-311,8 3 0,-2 0 510,3 1 0,2 2-453,-4-1 1,4 2-1,-3 0 353,-10-5 1,-2-1 0,1 2-162,11 4 1,2 2 0,-1 2-239,0 2 0,-1 1 0,-2-1-196,-11-6 0,-3-2 1,3 4 496,5 5 0,5 4 1,-2 1-1,-5-3 1,7 7-1,-3 1 0,-7-5 1,0 0-1,0 0 1</inkml:trace>
  <inkml:trace contextRef="#ctx0" brushRef="#br1" timeOffset="181953">24898 16293 22110,'8'-16'-2567,"-2"-1"1372,-6-1-675,0-2 730,-16 2 177,12-1 211,-11 2 336,-5 1-1001,16 1-25,-30 4 1841,19 2-6,-22 4 945,11 2 172,-16 3 456,17 18-163,-7 1 19,19 3-238,2 10-1913,10-13-7,20 2-1370,9 8 341,-2-17 1094,7-3 0,0-2-416,-9 2-382,35-9 1614,-31 0 502,-3 0 493,-1 0 244,-11-15-374,2 11-289,-13-21-2190,2 47-258,-4-13-269,0 35-1,0-8 91,0 28-90,0-10 917,0-4 1,0 2-1379,0 14 1946,8-8 1,2 1 190,-8-23 0,0-2-220,7 11 0,0 1 33,-8-4 1,-2-2 246,1 18-140,0-16 0,0-3 0,0-1-630,-25 9 1008,-7-29 1128,-15-3-1126,-13-12 0,24-27 0,-11-5 0</inkml:trace>
  <inkml:trace contextRef="#ctx0" brushRef="#br1" timeOffset="182515">25433 16351 22650,'0'33'-5846,"-17"-15"7712,12 9-3209,-13-15 3028,18 12-3027,0-6 319,0 1 255,0-1-918,0 1 1776,16 5-1953,-12-7 1110,27 4-1029,-27-10 922,31-2 1781,-31-4-1162,46-3 1643,-31-1 220,34-15 853,-29-10-494,14-20-951,-20 3 382,-4 7 0,-1 0-1613,-3-1 817,2-23-1795,-10 40-64,0-2-721,-1 15 971,2 2 962,1 3 834,13 38-2103,-4-28 864,3 24 0,2 3-576,3-18 980,9 26-434,-7-24 44,1-9-219,1 5-548,0-15 3277,0 8-975,0-10 1182,4 0-866,-6-18 646,3-7-522,-14-10-1280,-2-1 489,-8 9-1640,0 0 385,-1 1-1048,-1 2-55,0 4-159,0 1 163,0 23 692,0 13-180,14 17-340,-11 7-1117,28 10 457,-26-11 1916,26 13 0,-27-20 0,11-2 0</inkml:trace>
  <inkml:trace contextRef="#ctx0" brushRef="#br1" timeOffset="182956">25588 16061 23549,'38'0'180,"-5"0"-270,-2 18-3482,-15 2-9,-5 19 3159,-11-11 0,0-9 0,0-10 0</inkml:trace>
  <inkml:trace contextRef="#ctx0" brushRef="#br1" timeOffset="183148">26002 15445 23369,'48'-33'1812,"-2"4"-1255,12 3 282,-16 11-272,16 3-587,-30 24-2459,2 26-1130,-21 9 3323,-6-13 0,0 1 1,-3 27-1,0-29 1,0 1-1</inkml:trace>
  <inkml:trace contextRef="#ctx0" brushRef="#br1" timeOffset="183651">27055 15956 24539,'0'-16'-6566,"-16"2"4885,12 3-755,-13 2 3015,17 25-1024,0 14 128,0 15 243,0-8 0,0 1-1523,0 14 1518,8-8 0,1-1-464,-5 8 705,10-14 0,-1-1-1496,-10-1 1359,8 3-491,-11-20 376,0-5-269,0-55-23,0 13 255,0-9 0,0-3-197,0-13 316,19-7 112,-15-1 81,13 18 1,4 0 0,-8 12 0,2 0 0,9-8 0,0 0 0</inkml:trace>
  <inkml:trace contextRef="#ctx0" brushRef="#br1" timeOffset="183948">27715 16275 22470,'13'21'-6567,"1"-4"5143,4-9 2537,12-3 452,-3-5-185,21-25 160,-19-8-1108,10-14-675,-15 0 1576,-3 11-317,-5-2-907,-5-14-1026,-5 13-486,-4-19-570,-26 27 326,-6-4 190,-25 23 1811,11 3-294,4 31 1322,12-17-740,11 28 1,5 5-302,-4-7-572,7 15 1,4 2-50,5-2-641,19-8 1,5-1-1524,5 1 2302,3-14 0,3-4 0,10 2 0,3-3 0</inkml:trace>
  <inkml:trace contextRef="#ctx0" brushRef="#br1" timeOffset="184332">28368 15987 23819,'0'-22'-6026,"-20"3"4384,14 3-668,-14 3 2664,7 6 9,10 25-388,-10 38 98,13 2-827,0-7 1,0-1 753,0 4-151,8-8 0,4-2 101,6 3-1569,5 11 302,5-28 787,-24-5-360,26-7 1328,-12-9 294,9-4 614,4-41 523,-14 10-1029,-3-15 0,-1-3 611,2-10-901,-8 15 1,0-1 484,-2-4 1,-2 0-968,-1 10 0,-2-1-317,2-17 1,-1 0-895,-1-3 407,0 20 1,0 3-43,0 5 238,0 23 170,17 58-466,-13 0 601,12 4 0,3 2-116,-11-26 1,1 0-242,8 28 0,-1 1 39,-8-26 1,0-2-84,4 11 1,-2-1-788,-7 13 256,20-7 10,-15-5 1079,12-7 1,-9-6 0,0-5 0</inkml:trace>
  <inkml:trace contextRef="#ctx0" brushRef="#br1" timeOffset="184619">28860 16031 22470,'0'36'-5216,"0"-4"3267,0 3 1065,0 11 425,0-6 516,0-5 0,0 2-181,0 9-14,0 16-1369,0-18 1597,0 2-90,0-1 90,0-11 0,0 1-90,0 18 0,0-6 0,0 0 0,0 6 0,0-7 0,0-2-90,0 5-1043,-8-6 1,0 0 534,4-6 748,-21 18 1,23-40 0,-6-1-1</inkml:trace>
  <inkml:trace contextRef="#ctx0" brushRef="#br1" timeOffset="185203">28667 15949 23459,'17'-3'4089,"11"1"-3509,-12 17-3748,12 13 1290,-7 10-230,-3 9 433,-8-3 619,0 6 140,-4-8 1,-1 2-202,-2-10 1,1 2 167,0 27 1,0 1 815,-2-25 1,-1 0 7,-1 5 1,1 4-1,-1-4 137,0-4 0,0 0-512,0 25 0,0-1 135,0-28 1,0-1 429,0 25 0,0-4 0,0-7 0,0 17 0</inkml:trace>
  <inkml:trace contextRef="#ctx0" brushRef="#br1" timeOffset="185838">29137 16289 23549,'29'-43'-776,"1"1"0,-15-3 567,11 13 1,8-4 0,-5 3 117,-11-1 1,-3 1 178,10-1 0,-1-1-180,-5-11 0,-4 2-267,-2 0-185,-7 24-477,-6 65 428,0 1 0,0 4 59,0-8 1,0 0-86,-1 5 1,2-3-495,12 0-330,-9 10 414,22-19 231,-13 9-447,13-30 1782,-8-1-160,0-13 1190,-4-18-124,7-10 418,-4-10-1401,-3 6 1,0-1 822,1-10 698,4-16-1656,-7 18-40,-2 4-1306,-1 3 236,-1 6 317,-1 5 416,-2 7-10,-1 8 229,0 4 987,2 4-130,9 16-1573,-3 10-1139,7 12-219,-3 5-520,2-5-1502,8 18 3569,-5-13 0,4 10 0,-6-18 1</inkml:trace>
  <inkml:trace contextRef="#ctx0" brushRef="#br1" timeOffset="186149">30143 16078 24898,'0'-13'-5576,"0"3"3628,26 1 5399,-20 1-2830,46-1 561,-30-1-44,26-1-444,3-7-34,-9 5 408,-9 1 1,-2-1 1073,4-2-2397,4-7 697,-16-3-926,-13 4-978,1-19-62,-11 15-732,-22-17-431,-8 18 664,-23-4 315,9 17 840,-6 3 716,18 31 1104,7 8-128,11 15-1945,14 15 771,0-22 232,8-5 0,6-1 0,20 3 0,-6-13 0,1-1 0</inkml:trace>
  <inkml:trace contextRef="#ctx0" brushRef="#br1" timeOffset="186431">30867 15835 24179,'0'-15'-6296,"-20"1"5333,15 1-1842,-15 4 3489,20 20-1219,0 11 153,0 12 185,20 6-1938,-14-7 1832,37 6-14,-25-1 511,20 3-834,0 12 474,-10-15 1170,7 18-860,-15-29 199,-9 1-777,2-15 332,-12-6 387,3-3-1851,-22-3 2493,-12 0-1194,-29-17 589,6 12 1,-2-30 0,16 11 0</inkml:trace>
  <inkml:trace contextRef="#ctx0" brushRef="#br1" timeOffset="186637">31392 15386 25168,'38'-13'4056,"-3"2"-3012,-4 5-889,-7 3-107,-2 2-287,-5 1 145,-1 0-178,-1 22-1620,-1-16 549,-2 41-1335,-1-23 64,-2 25 396,-1-7-2,3 3 813,-5-10 0,0 0-975,5 19 1666,-3-10 1,0 0-1787,1 4 1008,1 10-55,-7-23 1623,-2-5 0,-1-3 0,0-5 0</inkml:trace>
  <inkml:trace contextRef="#ctx0" brushRef="#br1" timeOffset="186782">31410 15808 26517,'0'-15'-6295,"0"1"4166,20 2 4922,-15 1-3175,49 0 1205,-23 6-808,34 1-1566,-23 3 1,0 2 1482,24-1 1,-21 7-1,-1 5 1,17 13-1</inkml:trace>
  <inkml:trace contextRef="#ctx0" brushRef="#br1" timeOffset="186916">32905 16243 21210,'4'2'-1823,"0"0"0</inkml:trace>
  <inkml:trace contextRef="#ctx0" brushRef="#br1" timeOffset="245032">32770 8141 21390,'16'-1'1683,"-4"13"-5853,-12 13 1869,0 6 920,0 8 461,0-11 263,0 7 253,-11 2-617,8 24-749,-8-10 1939,6-5 1,-1 0 58,-5 15-108,3-18 0,-1 6 1,0-4 81,0-7 0,1 1-61,0 9 1,0 6-1,1-6 13,0-9 1,1 0-260,-1 13 0,0 7 1,0-6 182,2-8 0,-1 0-89,0 11 1,0 7 0,0-7-5,1-11 0,1-1-44,-1 6 0,0 4 0,1-3-51,-1-3 0,1-1 26,-1 15 0,0-1 61,0-17 1,1-2 25,1 1 0,-1 0-34,0-2 0,-1 1 123,-2 17 1,0 0-73,2-15 1,-1 0 40,-1 3 0,-1 4 1,1-4 5,0-6 0,0 0 29,-3 9 0,0 1 5,1-3 0,0-2 13,1-12 1,0 1 0,-3 21 1,-1-2 64,-1 8-100,6-24 0,-1 1-404,2-2 1,0-1-1031,-2 18 1323,3-20 0,1 0 0,0 10 0,3-1 1</inkml:trace>
  <inkml:trace contextRef="#ctx0" brushRef="#br1" timeOffset="246149">25472 11204 21210,'35'2'-351,"5"0"384,0 1-168,5-1 112,1 1-26,3 1-33,5 1 0,3 2-88,6 1 34,2 1 40,-29-4 1,-1 0 37,2-1 1,1 0-7,2 1 0,-1-1 10,3 1 1,0 0 41,2-2 0,0 1 20,2 0 0,0 0 105,2-2 0,1 0-67,2-1 0,1 1 110,1-1 1,0-1-43,4 1 0,0-1-9,3 0 0,1 1 50,4-1 0,0 0-94,-19 0 1,0 0 0,1 0-13,3 0 1,-1 1 0,1-2 38,2-3 1,-1-2 0,5 0-16,3 2 0,4 0 0,2 1 0,-4-2-4,4 0 1,-2-1 0,8-1-44,-17 2 0,7 0 0,5-1 1,0 0-1,0 1 0,-3 1 1,-7 0-9,5 2 0,-7 1 1,1 0-1,6-1 14,-4-1 0,7-1 1,3-2-1,1 1 1,-2 0-1,-3 0 1,-7 2-23,1 2 0,-7 1 1,0 0-1,4-1-1,1 0 1,4 0-1,2-1 1,1 0 0,-4 1-1,-4 0-42,0 1 0,-6 0 0,0 0 1,3 0-3,11 0 0,3 0 1,0 0-1,-6 0-16,-3 0 0,-3-1 0,-1 2-49,-1 3 1,0 2 0,-1-2 53,-3-3 1,-1-1-1,2 2-195,11 6 0,3 2 0,-3 0 2,-14-3 0,-3 0 1,3 0 195,5 1 1,3 1-1,1 1 1,-7-1-1,10 6 1,-2 0-1,-8-7 1,-1 1-1,1 0 1</inkml:trace>
  <inkml:trace contextRef="#ctx0" brushRef="#br1" timeOffset="246848">32270 11322 20671,'0'0'0</inkml:trace>
  <inkml:trace contextRef="#ctx0" brushRef="#br1" timeOffset="254431">24817 530 20491,'0'26'-6206,"0"2"4168,0 3 1063,0 5 517,17 3-869,-13 5 937,13 6-364,-17 3-753,10 6 1165,-7 3 262,2-28 0,0 0-1,-4 0 0,-2 2 90,1-1 0,0 2 374,0 17 0,0 1-289,0-13 0,0 0 230,0 14 1,0-1-280,0-15 0,0-1 216,0 0 0,0 0-144,1-1 0,-2 2 173,-5 17 1,-2 1-172,7-14 0,-1 2 87,-6 3 0,-2 6 0,0-5-22,2-4 0,-1 0 24,0 6 0,-2 4 0,2-4 10,1-4 1,-1-1 50,-3 14 1,3 3-131,7-1 1,1-2-143,-6-14 1,0 2 10,6 3 0,1 4 0,0-4-114,-2-5 0,0 0 1,0 2 0,2 6 0,2-6-127,5-5 1,1 0-41,-6 12 0,0 1 14,5-1 1,2-2 23,-3-13 0,-1 2 156,-4 2 1,-1 4-1,2-4-9,3-4 1,1-1 40,-5 4 1,-2 3 0,1-3 70,0-4 1,0-1 70,0 5 1,0 3-1,0-3 2,0-4 1,0-1-22,0 11 1,0 3 115,0-2 0,0-1-194,0-13 1,0 2 171,0 24 1,0-1-128,0-26 1,0-2-52,0 24 0,0-1 7,0 7-76,8-23 0,1-1-348,-5 14 359,13-1-638,-17-1 676,7-13 0,0 0-337,-3 21 236,7-8 0,0 1-275,-9 7 406,4-8 1,1 0 159,-2 5-179,-1-20 0,1 1 207,-1-4 1,-1-1-275,2 18 224,-1-10 0,-1 1-50,2 7 137,-1 14-125,-1-18-68,-1 1 65,-1-12 0,0 0 105,0 20-109,-1-20 0,0 2-9,0 0 1,0-1 76,0 19-76,0-9 0,0-1 44,0 7-19,0-2 0,0 1-128,0-1 73,0-4 1,0-1-24,0-5-38,0 23 3,0-27 0,0 20-90,0-24 180,0 20-90,0-22-90,0 32 180,0-29-90,0 29 90,14-31-696,-10 20 379,21-19 94,-22 9 89,15-9-444,-16-1 460,12 2-713,-6 13 420,0-9 578,5 24-641,-10-26 331,10 21-266,-8-22 465,1 5-349,-2-11 662,-2-2-299,1-1-68,-1 9 289,0-9-374,0 17 395,2-18-525,0 6 241,1-11-375,1 1-134,-1-3 28,6 11-124,-2-7-192,6 14 161,-6-13 121,6 13 120,-7-13 4,3 5 102,-3-2 180,-2-7 5,1 13 284,-1-13-384,0 13 356,-2-11 0,4 27 129,-4-20 128,2 25-167,-1-26 17,0 15-173,0-17 12,1 7-49,-1-11-420,1 1 107,0-1-254,6 7 106,-4-7-200,5 12 82,-7-14 118,3 10-430,-5-13 236,0 4-179,-1-7-83,-2 0 861,1-2 0,-2 0 0,0-2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8:40:27.984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1940 1622 24179,'21'-17'2661,"10"13"-1903,-28-31-3690,10 19 2911,1-17-594,-11 4-560,21-1 1578,-21-5-1933,22-1 1006,-15-3-629,13-1 1964,-7 0-1412,0-1 750,-4 2 335,2 3-1099,-2-5 914,-3 15-984,-3-3 483,-4 37-1227,-2 12 419,0 18-883,0 28 196,0-19-41,7-1 0,1 2 1535,-4 10 1,10-17 0,2-1-1,1 16 1</inkml:trace>
  <inkml:trace contextRef="#ctx0" brushRef="#br0" timeOffset="177">1972 2233 24359,'26'-21'823,"32"16"-628,-21-39-128,-1 33 0,4 2-100,-6-10 0,3-3-1001,22-3 0,3 1 1089,-13 5 0,2 1 0,-7 1 0,2 0 0,-2 1 0,4-1 0,1 0 0</inkml:trace>
  <inkml:trace contextRef="#ctx0" brushRef="#br0" timeOffset="562">3092 1579 23099,'47'17'-2590,"0"-13"2928,-7 25-2117,5-26 2385,5 26-1403,-1-15 819,1 16-238,-20-12 0,-1 0-913,7 15 633,-17-2 0,-4 2-1606,-7 14 2102,-40 0 0,-12 1-201,16-14 0,-6 0 314,-7-3 0,-10 3 1,-2-1-1,4-2 1,4-1-1,2-2 1,-2 1-1,-2 0 1,0 0-1,1 0 0,-1 0 1</inkml:trace>
  <inkml:trace contextRef="#ctx0" brushRef="#br0" timeOffset="3711">5387 986 23009,'-31'27'62,"1"0"0,-1 1 1,0 2-117,-3 2 0,1 2 6,-2 1 0,1 2-100,0 0 1,1 2 18,1 0 1,2 1-37,2 0 0,2 0-49,4 0 0,2 0-171,5-2 1,2 0-214,5-2 1,2 0-1116,0 29-162,28-9 60,1-20 0,5-3 1683,1-9 0,4-2 0,8 6 0,2-2 1,-8-11-1,-1 0 0</inkml:trace>
  <inkml:trace contextRef="#ctx0" brushRef="#br0" timeOffset="4045">5862 1868 22830,'-44'-18'-2543,"8"7"1983,-5 5 1034,-8 6 178,12 20 454,-11-15-661,21 35-731,3-22 500,12 19-510,5 6-553,7-8-1294,20 19-436,19-25 1590,-4-11 1,3-3 517,-5-6 1,0-2 522,4-2 1,-1-2-461,15 2 1219,-2-5 453,-2-24 1348,5-5 617,-17-15-1656,4-7-911,-24 19-792,-5-7-457,-6 16-385,-4 2-625,0 2-565,-16 10 615,12-4-832,-13 32 1718,17 3-2291,17 29 2758,-12-10 0,44 1 1,-10-13-1</inkml:trace>
  <inkml:trace contextRef="#ctx0" brushRef="#br0" timeOffset="4328">6927 1772 23369,'-25'-6'-452,"-10"-2"-71,-11 7 1116,-17-2-414,28 21 732,-10-14-594,20 31-565,6-11-19,8 19-586,29-9-1261,23 5 575,12-19 1237,-11-8 1,0-3-680,9-1 767,-16-6 0,-2 0 517,8-2-125,-7-20 1460,-7 15 741,-13-49-2080,-6 32-755,-8-42-1065,-31 31-330,7-10-658,-29 18 1000,13 4-654,-2 11 1980,1-2 1,4 10 0,1-3-1</inkml:trace>
  <inkml:trace contextRef="#ctx0" brushRef="#br0" timeOffset="4761">7790 1707 22650,'-41'0'90,"2"15"1746,-17 3-1117,18 1-227,-8 26-1131,30-25-113,5 38-778,39-28-183,-3 7-551,29-13 618,-10-5-1,6-4 1091,-13-11 1,0-1 449,21 1 288,-13-9 1,-1-6 1602,3-19-759,-19 11 0,-2-3 978,3-30-1694,-5 5 89,-7-5-511,-10 9 1,-1-3-421,-3 10 1,0-1 468,-2-6 0,1-5 0,-2 4-681,1 4 1,-2 1-283,-9-25 0,0 1-1007,4 1 1320,-11 25 0,0 3-803,13-4 762,-19 42 2577,21 3-1740,-3 27 1,1 9 147,4 18-373,8 3 0,2 3-97,-9-23 1,2-1-192,15 14 1,4 2-743,-4-2 1,3-4 1145,4-13 1,1-1 0,5 9 0,0-2-1,-6-17 1,-1 0 0</inkml:trace>
  <inkml:trace contextRef="#ctx0" brushRef="#br0" timeOffset="5111">8837 1656 23459,'-50'-7'-101,"-2"-3"-376,-1 9 913,1-2-111,16 12 0,1 2 605,-12-6-638,17 15 0,3 4-326,-5 9-58,16 12-1013,2 14-162,47-24 93,-11-8 1,3-1 415,6-12 1,3-2 55,1 3 0,-1-2-617,19-4 849,1-4 381,-4-5 1106,10-17 779,-21 13 346,1-49-718,-28 29-953,-7-9 0,-3-3-796,-2 0-862,-20-8-904,16 9 135,-33 13 444,33-2-992,-13 32 2174,35 27-1692,-14 4 570,22-2 0,5-1 1468,-6 1 0,3-13 0,2-2 0,5 5 0</inkml:trace>
  <inkml:trace contextRef="#ctx0" brushRef="#br0" timeOffset="5418">9253 1742 23459,'0'7'-5666,"21"-9"8417,-1 51-6473,21-30 3950,-9 36-1745,-2-28-403,-9 1 1143,-9-35 1032,-7-32 184,-5-8-2179,0-11 2459,0 27-1393,21 3 2456,-16 5-1513,33 10 2176,-20 5-2148,3 25-307,7-12 95,-17 25 1,-2 5-963,18-4-432,-6 13 1,-1 3 976,6-2 0,-7-15 0,1-1 1,9 9-1</inkml:trace>
  <inkml:trace contextRef="#ctx0" brushRef="#br0" timeOffset="5762">10193 1679 23549,'-41'0'180,"15"17"775,13 3-2228,13 19-1505,0-9 835,0-1 299,25-9 934,7 1-436,12-10 681,-1 0-402,-16-11 1462,8 0 1811,-9-17 1078,-5-7-1356,-10-20-2126,-11 1-362,0 7-772,-14 16-267,10 53 97,-10-1 743,11 4 0,6 3-1447,13 15-63,-12 7 1694,11-30 1,1 2-46,-5 14 0,-1 0 24,-1-12 1,1 0-652,7 21 1,2 0-1048,2 4 739,-11-23 0,2-2 1223,16 9 1,-25-7-1,8-3 1</inkml:trace>
  <inkml:trace contextRef="#ctx0" brushRef="#br0" timeOffset="6012">11588 733 26787,'6'0'540,"-2"15"-5595,2 14 2416,-1 13 2011,0 0 1,0 3 286,-2-10 1,-1 3 189,-1 7 1,1 9 0,-1 1 0,0-5-395,0 11 1,-1 1-151,1-14 0,-1 5 0,0 0 0,1-5-826,-1 13 1,0-4 691,0 3 1,0 1 922,1 0 1,-2 0 0,-7 2-1,-4-1 1,0 1 0,0 0 0</inkml:trace>
  <inkml:trace contextRef="#ctx0" brushRef="#br0" timeOffset="6614">13227 743 25438,'-17'-32'-8380,"12"6"6177,-12 8 2032,5 4-156,9 26 881,-17 25 319,18 15-981,-2 1 0,0 2-695,4-16 1,0 0 732,0 15 1,0 4-482,-1 1 0,2-2-132,8-13 1,2 1 626,-3 1 0,0 3 0,1-6 0,4-6 1,-1-2-1,-2 9 0,0 0 0</inkml:trace>
  <inkml:trace contextRef="#ctx0" brushRef="#br0" timeOffset="6796">13633 1281 24718,'-44'-9'-766,"-2"3"491,8 6 805,-4 0-265,0 19 676,3-14-662,0 37-367,9-22 159,11 22-1033,0-7-530,17 2-1164,13 0 2453,9-10 0,7-2 0,1-6 0,3 0 1,9 4-1,0 1 0</inkml:trace>
  <inkml:trace contextRef="#ctx0" brushRef="#br0" timeOffset="7798">14422 718 23729,'-13'-12'-5445,"-5"4"4903,8 2 269,-5 21 1581,7 6-1541,0 22-186,1 4-125,2 11-118,2-25 0,0 1 632,1 2 1,1 0-277,-1 2 0,1 0 55,0 0 0,1-1-517,0 0 0,0 0 422,0 11 1,0-1 160,0-13 1,0 0 65,-2 17 1,4-2-126,13-1-467,-11 17 521,10-39-787,-14 1-378,0-17 1356,0-51-91,0 15 237,10-7 0,2-3 525,-7-3 173,37-1 750,-25 4-228,19 5 495,9 4 255,-10 14 638,29 3-897,-28 34-1929,12-4 819,-17 22-2284,-3-8 598,-3 0-914,1 19-663,-11-15-618,-1 22 851,-11-29 1560,-24 12 235,-12-23 1808,-11 2-914,10-17 1,-1-3-1,-8 3 1,-15-5 0</inkml:trace>
  <inkml:trace contextRef="#ctx0" brushRef="#br0" timeOffset="8112">15222 1470 22020,'27'21'-4585,"-2"-9"4150,9 10-280,-8-12 1019,8 5-314,3-9 555,-9-6 191,19-15-195,-21-8 840,6-9-580,-13-3-461,-3 6-257,-5 0-151,-5-2-881,-3 0-370,-3-1-908,-19-10-84,-11 12 1690,3 10 1,-3 2 313,-19 6 514,-2 1 269,18 11 709,1 17 837,5-13-132,3 42-325,12-22-846,5 29-1033,7 11-1507,0-14 1572,21-7 0,7-2 0,7 4 0,4-17 1,-1 1-1</inkml:trace>
  <inkml:trace contextRef="#ctx0" brushRef="#br0" timeOffset="8845">15978 1460 24629,'-38'0'89,"-1"0"1,5 0 0,2 0-180,6 0 180,1 20 111,12 3-855,2 12-440,11 12-1042,18-17-609,11 22 302,9-25 1515,-9-6 0,0-1-572,7-3 11,27-2 1644,-29-10 513,9-5 929,-20-19 683,-3 14 255,-4-34-1449,-5 6-410,-4-9-195,-3-18-1032,-4 26-620,-16-26-942,12 36 30,-13-10-556,17 46 1902,0 11 55,0 13 458,23 3-444,1 4-147,3-11 824,2-7 0,-1-2 188,-7-1-72,10-7 1,2-3 627,-5-4 50,26-18 1133,-30 6 616,13-45-558,-25 27-1149,-5-10 1,-2-2-84,-2-2-500,0-8-917,-3 16-508,0 6-773,0 0 110,0 35 467,0 6 436,14 23-440,-11-3 635,31-11 481,-17-1-633,34-4 1452,-17 0-295,27-12 972,-24-2-234,20-26 1868,-28 13-468,5-34-3,-14 9-277,-6-11-1139,-2-8-1103,-9 22-795,-2-6-113,-1 39-1053,19 14-141,-15 19 667,21-6 1,5 0-427,-5 10 766,6-13 1,8 2-1,-3-5 1216,-6-6 0,1-1 0,20 12 1,1-3-1,-20-18 0,0 0 1</inkml:trace>
  <inkml:trace contextRef="#ctx0" brushRef="#br0" timeOffset="9111">18013 694 24808,'0'50'-2743,"0"-12"0,0 1 615,0 18 1663,-1 0 0,2 2-45,7-20 1,0 0 176,-6 13 0,0 0 102,5-14 1,1-1-146,0-2 0,-2 0-748,-5 0 1,1 0 329,10 10 0,0-1-480,1 21-27,-6-17 1,-1-1 1298,4-1 1,-10 6-1,0-23 1</inkml:trace>
  <inkml:trace contextRef="#ctx0" brushRef="#br0" timeOffset="9250">17713 1485 24179,'-6'-27'-8247,"1"3"5653,23 3 4401,18-3 29,9 8-1335,-2 5 1,1 2 144,14 2-585,-16 4 1,7 2 0,-5-1 0,-9 2 0,-1 0 0,20 0 0,0 0 0</inkml:trace>
  <inkml:trace contextRef="#ctx0" brushRef="#br0" timeOffset="9412">18467 1370 23729,'-19'15'959,"4"4"-1914,32 9-2960,-12 0 1740,27-4 527,-9 13-694,-2-8 47,19 10 1903,-25-14 0,17-1 0,-12-1 1</inkml:trace>
  <inkml:trace contextRef="#ctx0" brushRef="#br0" timeOffset="9554">18548 898 22830,'0'0'0</inkml:trace>
  <inkml:trace contextRef="#ctx0" brushRef="#br0" timeOffset="10580">18513 1486 23099,'-1'-5'-7544,"0"-1"4804,1 3 2705,-1 0-830,1 16 900,17-10 1447,-13 30-1948,32-16-389,-17 19 617,17-5 1010,0 2-533,2 2 424,3 0-509,3-2-1339,0-3 1505,1-4-678,-13-12 0,1-2 1440,16 1-430,12 0 438,-23-13 370,-4 0-198,-3 0 9,-1-23 133,-10-4-563,-4-27-1003,-12 11-204,-4-14-815,0 26-506,-20-6-395,14 17 69,-14 4 488,20 28 299,0 20 856,0 19 359,16 7 1,2 2-142,-14-26 1,1 0 134,10 10 1,5 4 0,-4-5-41,2 16 475,-5-15 1,1-2-1068,1-1-145,-8 3 558,-7-24 439,0-5 75,0-4-1219,-48-5 1989,15-3-724,-17-9 0,-5-3 1,-7 5-1,18-4 1,0 0-1</inkml:trace>
  <inkml:trace contextRef="#ctx0" brushRef="#br0" timeOffset="11461">20545 1405 23729,'58'0'270,"-6"0"-360,-18 0 0,2 0-270,30 0 45,-30 0 1,1 0-14,4 1 1,2-2-33,0-5 1,0 0 375,3 4 1,0 1 0,-1-6-1,-1 1 1,1 6 0,0 0 0</inkml:trace>
  <inkml:trace contextRef="#ctx0" brushRef="#br0" timeOffset="11661">20922 1623 23369,'-14'1'1606,"23"0"-2094,-8-15-2338,51 11 3626,-20-11-494,-1 6 0,5 1-1155,7 1 0,5 2 0,-3-1 878,1-4 0,1 0 1,4 4-1,4 2 0,-4 0 1,-6 3-1,0 0 0</inkml:trace>
  <inkml:trace contextRef="#ctx0" brushRef="#br0" timeOffset="11945">21455 874 23459,'-37'-3'-586,"4"1"522,14 1-29,28 0 461,11 20-1045,15-4 1,6 0 282,-11 5 0,1 2 70,13 2 1,3 0-173,7 8 0,-1 1 20,-12-7 1,1 2 105,0 4 1,4 4-1,-5-2-216,-6-2 1,-3 2-64,-2 3 1,1 5-1,-7-2 137,-7-4 0,-6 4-308,-7 14 1,-6 7 0,-5-5 858,-7-8 1,-6-1 0,-1 2 0,-3 3 0,-1-5-1,-8-6 1,0 0 0</inkml:trace>
  <inkml:trace contextRef="#ctx0" brushRef="#br0" timeOffset="12511">23367 1256 21390,'-57'16'1088,"13"-2"1,-1 3-606,12 1 1,-1 3-465,-23 12 0,2 2-38,24-13 0,3 2-177,-13 15 0,5 2-293,10 6 62,10-11 1,7-1-695,27 0-1586,5 4 1737,13-27 1,7-7 613,-10 1 0,2-2 190,9 0 1,7-1 0,-4-5 278,-1-8 1,0-5 156,5 4 1,3 0 0,-5-3 512,-6-10 0,-3-3-291,-1 3 0,1-1 0,-6 0 1895,11-22-1799,-22 15 0,-6-1-957,-9-28-801,-32 17-221,1 13 1,-4 3 91,-3 14 0,-3 4 1099,-5-2 0,0 4 0,-23 3 0,2 5 0</inkml:trace>
  <inkml:trace contextRef="#ctx0" brushRef="#br0" timeOffset="12911">24462 1341 22830,'-27'20'1096,"-15"-15"-780,37 35-3327,-15-9 2602,20 8-1355,0 17 594,0-24 336,20-5 0,6-2-760,3 0 928,14-9 0,5-4-34,4-4 1198,-18-5 0,1-1-122,16-2 1220,-3-17 664,-4 13-752,-16-22 1,-1-4 78,9 4-582,-11-11 1,-3-3-981,-4 3-469,-2-10-396,-11 21-384,-2 5-813,-3 4-171,0 46 799,-14-8 958,12 19 0,1 4-749,-13 4 569,21-13 1,3-1-942,-6 11 568,39-3 341,-20-6-11,12-20 0,5-4 903,14 12 0,-15-18 1,1-1-1,21 2 1</inkml:trace>
  <inkml:trace contextRef="#ctx0" brushRef="#br0" timeOffset="13113">25845 976 25258,'0'-37'-1824,"0"-1"0,-10-9 1,0 1-1347,5-17 2569,-4 24 0,-2 4-657,-2 9 400,9 31 2227,-9 20-1191,11 16 1,4 5-1001,-2-12 1,0 1 763,-1 10 0,0 6 0,3-4 58,8-2 0,1 1-512,-4 13 1,-1 7 0,4-9 202,11-13 1,1-2-85,-8 5 0,-2 5 0,0-9-1987,10 7 2155,-8-17 1,-3-2-1,-9-7 1,7 0-1</inkml:trace>
  <inkml:trace contextRef="#ctx0" brushRef="#br0" timeOffset="13230">25497 1306 23639,'-11'-36'-8465,"2"2"5793,9 6 2151,20 1 1303,30 8 1180,11 7-1798,-1 8 0,3 2 0,-21 2 0,1 0 0,16 0 0,1 0 0</inkml:trace>
  <inkml:trace contextRef="#ctx0" brushRef="#br0" timeOffset="13378">27387 1393 20671,'-21'0'0,"5"0"0</inkml:trace>
  <inkml:trace contextRef="#ctx0" brushRef="#br0" timeOffset="13812">22137 2385 23819,'-10'11'-366,"2"-2"500,30-2-798,6-3 1264,32-2-263,-25-1 0,2 0-44,7-1-1,3 0-69,7 0 1,5 0-161,-9 1 0,5 0 1,2-1-1,-3-2 29,8-3 1,-2-3 0,7 1-28,-10 3 1,6 0-1,5 1 1,0 0-1,-2-1 1,-5-1 137,5-3 0,-5-2 1,1 1-1,7 0-137,-15 3 1,4 0-1,4 0 1,1 1-1,1 0 1,-1-1-1,-3 1 1,-4 0 0,8 0 0,-4-1 1,-2 1-1,0 0 0,5-1-41,-9 1 0,2 0 1,1 0-1,2 0 0,-1 0 1,0 0-1,0 1-6,0-1 1,1 1 0,0 0 0,-1 0 0,0 0 0,-2 0 0,-2 1 7,8-1 0,-3 0 0,-2 0 1,3 1-1,4-1-37,-9 1 0,5 0 0,2 0 1,2 0-1,0 0 0,-3 1 0,-3-1 1,-4 1 13,15 0 1,-7 0 0,-2 1 0,7-1-73,-7 1 1,5 0 0,3 0 0,-2 0 0,-3 0 0,-6 1-82,9-1 1,-8 1-1,6 1-191,-9 1 0,6 1 0,1 0 1,-3 0-1,-9-1 181,10-1 0,-5 2-513,0 5 0,2 3 1,-12-3-1510,-10-4 1875,-7 20 0,-26-21 1,-2 8-1</inkml:trace>
  <inkml:trace contextRef="#ctx0" brushRef="#br0" timeOffset="60427">2287 4494 21031,'-16'-10'-1615,"-5"3"1238,1-5-575,-11 9 1767,14-9-1567,-8 1 524,4 8 588,1-28-2205,5 17 1288,-7-29-937,11 14 937,4-4 0,2-1-1151,0-3 1375,1 2 0,5 2-325,18 6 401,5-11 1689,-1 22-311,10 6 1,-1 3 1466,-9 3-1632,13 16 1,0 7-39,-8 10-958,-6 15 1,-2 6-335,-10-17 0,-1 1-122,-2 9 0,-2 5 0,0-3-89,-2 0 0,-1-1-561,0 15 1,-4 1 198,-4-2 1,-5-3 514,-3-12 0,-3 0 477,0-1 1,-2 2-1,-1-4 679,-4-6 1,-2-2 264,-9 16 0,0-4 445,-5 0-559,14-19 0,0-2 862,-15 5 63,12-13-127,-7-3-187,19-10-811,2-24-2254,11-5 69,22-21 791,-13 11 346,20 15 1,5 4 531,-6 4-353,32-9 348,0 21-317,-9-5 1019,-6 14 1,1 2 108,11-5-1541,-6 10 1,1 5 532,8 7 0,-17-10 1,-1 1-1,15 18 1</inkml:trace>
  <inkml:trace contextRef="#ctx0" brushRef="#br0" timeOffset="60701">3195 4668 23009,'-14'-7'-4034,"10"0"-211,-10 1 4792,2 3 46,10 18-959,15 11-994,19 13 1154,-1-9 0,2 0-1236,17 11 1255,-24-12 1,-1 0 634,5 14-1497,-13 0-687,6 2 818,-20 0 1430,8 2-1027,-36 3 910,-3-9 1,-6 0 48,-3-7 0,-6-1-507,6-3 1,-7 4-1,0 0 1,2-4 269,-1-2 0,2-3 1,-3 2-1,0-1 1,-3 2-1,0-1 0,2-1 1,-3-2-1,1 1 1,-1 0-1</inkml:trace>
  <inkml:trace contextRef="#ctx0" brushRef="#br0" timeOffset="63048">5405 3876 24179,'0'-16'-6386,"0"2"4348,0 5 1063,-16 33 2307,12 0-1634,-13 33 329,1-4 42,12 10-648,-9-29 0,-1 1 781,12 2 0,2 2-80,-9-1 0,0 0 8,7 2 0,2-1-666,-4-1 0,1 0 425,2-2 1,2 2-165,-1 20 0,0-2-19,0-22 0,0-1 209,0 19 1,0-5 40,0-18-200,0-3-16,0-40 156,0-3-2,0-30 20,0 7 1,0-3 85,0 7 0,0-3 0,0-10 0,0-7 0,0 5-8,-1-1 0,2 2 37,4 5 1,2-2-1,-2 3 37,-4-3 1,3 4 246,16 1 1,0 2 4,-18 4 1,1 1 97,20 4 0,2 3 1076,-5-18-672,22 12 934,-1 12 260,-10 11 194,15 35-2088,-20 1-566,5 29-856,-12-8-952,0 4 278,0 4-1038,1 1-579,-1-1-401,2-1 3788,-4-21 1,2-1 0,12 11 0,11 5 0</inkml:trace>
  <inkml:trace contextRef="#ctx0" brushRef="#br0" timeOffset="63411">6468 3637 23189,'-52'0'1080,"7"19"1046,-4-14-1758,5 44-994,-2-22 697,22 0 1,-1 4-254,-9 4 1,-2 0 88,10-7 1,0 1 16,-15 15 1,2 0-102,-1 4-423,13-15 0,3-2-349,3-1 439,1-1-1172,14-15 881,21-9 29,27-47 864,2 15 70,-14-6 1,0 0-213,9-5 520,2 1 138,-1 2 88,-1 4 429,-2 7 257,0 11-296,13-1-526,-13 13-114,23 15-821,-28 23-1213,7 13 614,-26-19 1,-2 0-1426,10 25-155,-2 8 1131,-8-11 0,0 2 178,-4-13 1,1 3 157,1 5 0,0 5 0,0-4-308,-1-3 0,0-2 1336,4 14 1,2-1-1,-4-20 1,0-2-1,2-1 1,-1 0-1</inkml:trace>
  <inkml:trace contextRef="#ctx0" brushRef="#br0" timeOffset="63760">7283 4469 23099,'11'14'-7377,"6"-11"8758,-4 27-4302,19-15 3227,-7 3-150,8-7 0,3-3 560,4-6-328,-1 4 1,0-4-483,-4-18 2589,15-3-1371,-28-1 1177,-1-16-1975,-15 19-392,-5-18-1027,-1 7-231,-19 0-373,14 0-614,-40 3 1158,5 5 182,-11 9 1107,14 5 1,2 5 873,-7 18 1316,-11 1-71,24 20-658,12-1-451,-1 7-979,16 4-757,-6 4-1052,32 1-832,0-15 1,4-2 2189,4-8 1,3-2-1,9 8 1,1-2 0,-7-12-1,0 0 1</inkml:trace>
  <inkml:trace contextRef="#ctx0" brushRef="#br0" timeOffset="64233">8438 3760 25348,'0'-44'-5936,"0"4"3808,0 9 1154,0 7 875,0 5-327,0 57 122,0 20 235,0-13 0,0 4-775,0-1 1,0 0 798,0-8 1,0 0 88,0 2 1,0 0-125,-1 1 1,2 1-461,8 17 0,1 1 166,-8-16 1,0 0-184,7 1 1,3 3 0,-1-4-72,-2-8 1,-1-1 530,5 21 1,1-4 0,2-11 0,-6 10 0</inkml:trace>
  <inkml:trace contextRef="#ctx0" brushRef="#br0" timeOffset="64695">8315 4339 23909,'-9'-40'-8209,"7"6"6323,-7 5 9,9 1 1699,19 12 1387,13 7 1,6 3 265,26 3-1341,-21 7 1,5 3 0,-5-1-403,-5-5 1,0 2 609,5 6 0,5 4 0,-5-1 117,-4-1 0,0 1 319,25 6 0,-2 0-267,-28-7 1,-2 0-1131,10 4 1,-2-3-247,7-9 925,-7 19-671,-6-20 1388,-4 12-914,-13-9 546,0 1-499,-14-1-1167,-2-4 597,-1 2-807,0 2 1017,0 0-919,-17 10 2321,12 1-1515,-13 18 658,18-7 225,0 26-589,0-22 269,24 12-476,10-11 399,14-12-455,-12-9 1,0-2 918,10-4-61,-5-13 0,0-2 1733,4 5-970,-2-34 0,-3-6 401,-6 7 96,-5-17 0,-5-4-221,-10 5-1434,-8 11 1,-1 1-714,-1-1-755,-4-8-403,0 32-238,-15 24 3122,11 52-2068,-12 3 456,13 0 0,6 0-398,8-25 0,1-1-169,-2 12 0,3-1 1185,9-14 1,4-4-1,-3 1 1,1-1 0,1-1-1,1-1 1</inkml:trace>
  <inkml:trace contextRef="#ctx0" brushRef="#br0" timeOffset="66360">11275 3367 23099,'0'-15'-5666,"0"2"3448,0 2 1064,0 2 695,0 4 483,-11 1 1161,8 28-1241,-18 2-126,19 30 267,-18 0 166,11-3 0,1 3-35,-2-10 1,0 1-104,0 9 1,1 7 0,1-6-30,1-1 0,1-2-304,0-7 0,0 2 0,1-3 242,1 4 0,1-4-612,-1 2 0,0-2 608,2-1 1,1 0-234,-2 17 1,1 0-13,0-17 1,1 1-714,0 0 1,0 3 0,1-4-121,-1-8 0,1-1 1013,0 7 0,0-2 0,0 5 0,0-4 0</inkml:trace>
  <inkml:trace contextRef="#ctx0" brushRef="#br0" timeOffset="68760">13015 4389 23999,'8'-42'-1588,"3"3"1,1-1 491,6-9 962,1-2 1,0 0-51,3-2 230,-5 9 1,-1 0-165,0-6 126,1-11-703,-8 10 677,-4 16-440,0-12-66,-4 27-43,-1-1 759,-6 49 0,-1 16-1016,3-3 266,0 0 0,-1 10 0,1-6-456,4 20 486,0-21 1,0-1-759,0 20 37,22-2 1086,-16-1 1,11-32 0,2-1 0,-1 27 0</inkml:trace>
  <inkml:trace contextRef="#ctx0" brushRef="#br0" timeOffset="69133">13087 4819 23099,'29'-42'-1590,"-3"0"1544,1 22 1,3 2 570,-4-2 1,2 0-393,1-1 1,4 0-554,19-7 0,3 0 520,-13 7 0,1 1 1,14-5-1,1 1 1,-18 11-1,0-1 1</inkml:trace>
  <inkml:trace contextRef="#ctx0" brushRef="#br0" timeOffset="69494">14615 4017 21121,'36'0'0,"-1"0"-270,2 0 270,1 0 0,1 0 0,3 0 0</inkml:trace>
  <inkml:trace contextRef="#ctx0" brushRef="#br0" timeOffset="70031">16022 3979 22200,'-49'0'0,"-6"0"0,11 0 0,-6 0 0,11 0 0,-1 0 0,-1-10-466,1 8 345,-9-21-721,16 20 570,-4-31-1181,25 19-349,4-21-230,8 10 436,28-3 1981,-21-3-476,29 9 0,5 0 1417,-11-13-1192,13 10 0,2 2 1949,-3 3 469,22 1 83,-31 16-800,1 26-2701,-17 1-452,-9 25-906,-3-4 1451,-4-5 0,-2 1-1160,1 26 959,-8-6 0,-6 1 196,0-24 1,-4-1 452,-1 5 1,-1 3 0,-2-5 645,-4-3 0,-1-3 387,-1 10 0,0 0 28,-3-5 0,-1-3 97,9-9 0,-2-2-115,-12 13 0,0-4 601,-1-4-800,-10 4 433,29-24 197,4-24-2252,31-14 1036,-11-10-947,39-2 1454,-3 5-446,10 17 273,-11 2 1,0 2 122,8 12-602,-14-4 0,-1 3 1921,14 24-1897,2-15 257,-25 16 0,0 5-269,11-5 1,1 1 0,-7 5 0,-1 3 0,9 1 0,0 1-1</inkml:trace>
  <inkml:trace contextRef="#ctx0" brushRef="#br0" timeOffset="70613">17272 4041 23999,'-9'-8'-6097,"0"1"4730,0-2 351,3 4 718,0 1 169,5 25-399,1-3 282,0 21-1350,18 14 862,-13-9 310,12-4 0,2 1-317,-4 7 239,0-11 1,-1-1-558,-1 0 401,-4 5 156,-3-23-109,-5-4 341,5-6 382,-1-4 684,3-22 670,4 13 1474,12-55-1531,-4 31-684,-5-1 0,1-4 221,4 4 0,1 2 510,11-14-636,-3 10 1,0 4 494,4 9-17,18-7-1437,-24 25 259,0 20 0,-2 5-990,1 7-208,-2 15 0,-2 3-1610,2 1 2393,-2-7 1,1 0-1,8 2 1,-9-16-1,0-1 1</inkml:trace>
  <inkml:trace contextRef="#ctx0" brushRef="#br0" timeOffset="71028">18573 4106 23729,'-32'-10'-2183,"-16"4"2285,17 3 159,-10 18 1246,1-11-1164,25 33-1272,-12-16 1287,23 21-1766,-13-5 1319,17 17-1340,0-13 681,7-8 1,6-2-2236,23 2 1272,9 2 1169,9-23-103,-14-6 1838,0-6-424,17-17 1586,-17 12-709,-9-24 1,-2-6 1210,-2 6-1971,-7-14 0,-5-3-364,-3 3-1167,2-11-154,-13 24-838,2 7-290,-3 4-281,0 55 867,0 19 780,0-13 0,0 3 294,-1 0 1,2 1-126,7 6 0,0 0 86,-7-13 1,2 2 141,14 22 1,0-1-701,-12 4 655,9-19 1,0-2-395,-11-3-156,8 3-4679,-11-22 5883,-25-12 1,19-21-1,-19-14 1</inkml:trace>
  <inkml:trace contextRef="#ctx0" brushRef="#br0" timeOffset="71161">18482 3549 25438,'47'0'-540,"5"17"-711,-5-7 0,3 2 340,-10 5 1,2 0-201,17 1 1,0-1 1057,-12-2 1,-1 0 0,2 2 0,0 0 0,1 0 0,0 1 0</inkml:trace>
  <inkml:trace contextRef="#ctx0" brushRef="#br0" timeOffset="73394">4245 5556 20851,'49'5'-155,"-1"0"0,-6 0 0,0-2 188,20-2 0,2-2 163,-9 1 0,-2 0-141,7 0 0,2 0 26,3 0 0,2 0-64,-21 0 1,2 0-1,-1 0-4,3 0 0,1 0 0,0 0 17,2 0 0,-1 0 0,2 0 68,-2 0 1,1 0 0,6 0-85,-8 0 0,5 0 1,5-1-1,0 1 1,-2 0-1,-5 1-29,5 3 1,-5 1 0,1 0 0,4-1-6,-2-2 0,6-2 1,1-1-1,1 1 1,-4 1-1,-5 2-49,0 4 0,-4 3 0,-3 0 0,2-3 71,2-4 0,1-4 0,0 1 0,-1 2-88,1 5 0,1 3 0,-1-1 0,1-2 111,0-4 1,1-4-1,0 1 1,0 2-84,1 5 0,-1 2 1,1 0-1,1-3 37,-1-3 0,0-3 1,2 0-1,4 1 24,-7 2 0,3 1 1,2 0-1,1 1 1,-1-1-1,-3-1-4,-1-2 0,-3 0 1,0-1-1,2 0 0,4 0 31,-4 1 1,4 0-1,4 0 1,1 1-1,0-1 1,-1 0-1,-4 0 1,-4 0 1,6-1 0,-6 1 1,-1-1-1,1-1 1,6 1 16,-7-1 0,5 0 1,3-1-1,2 0 0,-1 0 1,-1 0-1,-4 0 0,-4-1-29,5 0 0,-6 0 0,-1 0 0,0-1 0,2 1 34,2 0 0,2 1 0,1-1 0,-1 1 0,-1-2 0,-5 0-64,7-3-1,-4-1 1,-2-1 0,1 3-169,-2 4 0,0 3 0,0-1 1,-1-3 204,-2-4 0,0-3 0,0 0 0,-1 2 0,12 3 0,0 2 0,0-2 0,-3-4 0,0-1 0,0 0 0</inkml:trace>
  <inkml:trace contextRef="#ctx0" brushRef="#br0" timeOffset="129744">11192 3536 20761,'-9'43'-4618,"7"1"2223,-7 4 1726,3 1 63,4 3 52,-4 4 268,6 3-136,0 2-1084,0 4 1109,0 0 270,8-31 0,1-1-160,-7 1 0,0 0 67,6 1 1,0-1 66,-7 1 1,-2 0 107,1 0 1,0 1 44,0 0 0,0 1 0,0-1 0,0 0 0,0 2 0,0-1 77,0-1 1,0 0 72,0 1 1,0-1-4,0-2 0,0 0 6,1 0 1,-2 0-65,-8-1 1,-1-1 476,6 28-374,-11-20 0,-1 0 603,14 17-672,-9-12 1,0 0 369,0 5-86,0 11-182,-5-20-542,14-1 250,-10 0 0,9-1 0,-4 0 0</inkml:trace>
  <inkml:trace contextRef="#ctx0" brushRef="#br1" timeOffset="823280">1963 7627 9871,'0'-9'1709,"0"4"-1709,-16-3-629,12 4-1,-12 12 90,16 5-809,0 8 1349,0-1 0,0-5 0,0-2 0</inkml:trace>
  <inkml:trace contextRef="#ctx0" brushRef="#br1" timeOffset="824310">1963 7624 9691,'-14'11'3149,"3"2"-3059,11 10-180,0 5 180,0 3-90,0 9-2367,15 9 2367,-11 9-90,11 7 0,-15-31 0,0 3-315,4 17 1,1 1 179,-4-13 0,0 0-225,3 12 0,1 0 90,-5-18 1,0 0-226,0 10 0,0 0 136,0 19 224,0-25 0,0-3-315,0 7 274,-23 2 87,18-19 269,-37 0 719,10-21-359,-8-3 629,-21-21-629,25-13 314,4-3 1,2-5-405,5-16-135,9 10 0,3 0-225,9-1 0,11 5 0,7 0 0,24-7 7,-15 15 0,5 0-232,15 0 0,3 2-399,-13 7 0,2 0 204,5-1 0,4-2 0,-2 3 105,-1 3 1,2 2-166,14-5 0,7-2 1,-5 3 254,-13 7 0,0 0 45,7-3 0,6-1 0,-9 3 135,-17 5 0,-3 1 360,12-6 0,-4 0 1322,-8-4-1098,-4-13 1,-21 12-90,-23-6 809,-13 0-629,-10 6-136,10 5 1,0 1-405,-6 0-90,-11-5 0,14 12 159,9 2-159,6 28 89,11-1-89,8 25-1271,7-10 0,2 1 1271,12 27 0,-12-17 0,2 1-90,8-8 1,-2-2 134,-14 2 0,-1 0-90,18 2 0,1-1 90,-13 0 0,-1-1-45,8 0 0,1-1 0,-5-2 0,-3 1 0,1 9 0,-1-1 0,8 17-180,-9-20 0,-1-3-540,2-5 1,-4-2 719,-4-49 0,0-2-90,0-31 225,-2 15 0,4 0 404,18-24-864,-9 9 1,1 0 504,13-6-90,-9 23 0,0 3 2645,1-9-2735,13 22 913,-2 1-913,1 36 0,-7 13 90,4 11-360,-11-7 0,0 1-540,11 11-359,0-3 0,0-1-356,8 6 1525,1-10 0,1-3 0,12-2 0,-16-16 0,1 1 0</inkml:trace>
  <inkml:trace contextRef="#ctx0" brushRef="#br1" timeOffset="824614">3688 8295 11400,'-46'-7'1080,"2"1"-1080,10 26-90,5 4 270,13 12-270,7 0 180,9-7-360,0 2 90,24 15-90,-17-10 225,26-8 0,7-3-45,-8 0 45,24-10 0,5-5 225,-5-2-225,-4-12 0,-2-6 135,-9-19-90,-13 3 0,-5-3 90,-7-20-1253,-2-5 1253,-14 14-90,0 2-90,0 1-90,-25-7-270,0 14-2248,-22-2 69,10 22 2629,17 20 0,8-6 0,12 12 0</inkml:trace>
  <inkml:trace contextRef="#ctx0" brushRef="#br1" timeOffset="824925">4623 8396 10321,'-23'-24'1439,"-10"-1"-1079,16 7-270,-14 1-90,15 3-90,-9 7 90,16 3 0,-12 2 0,8 17-90,0-12 90,-3 51 0,7-31-90,2 10 0,1 2 0,4-4-90,0 19 90,2-22-449,16 10 89,-13-20-180,13 1-2518,-2-9 3148,1-5 0,2-2 0,-6-3 0</inkml:trace>
  <inkml:trace contextRef="#ctx0" brushRef="#br1" timeOffset="825376">3372 8645 9242,'-6'0'449,"2"3"-269,2-2-90,23 2-180,-15 1 90,41-2 0,-25 3 0,28-2 90,15 1-90,-9-1-520,-6-2 1,1-1 519,12 0 44,-4-7 1,-1-4-45,0-9 45,-14 2 0,-4-4-45,-14-10-90,-5-15 90,-15 14 0,-23-11-105,12 10 195,-39 0 135,13 5 0,-1 0-225,4 12 0,-3 1-45,-19-12 0,1 5-45,4 11 90,10 6 0,3 1 0,-1 5 90,-1 20-180,24 10-360,3 13-450,13-11 1,7 0-180,20 12 1079,-2-4 0,5 0 0,-6-15 0,2-1 0,2 8 0,1 0 0</inkml:trace>
  <inkml:trace contextRef="#ctx0" brushRef="#br1" timeOffset="825758">5050 8310 11400,'-25'-12'450,"-13"1"-270,34 1 90,-51 3-270,31 4 0,-32 0 0,8 26-180,11-18 270,8 24 0,3 4-180,-3-8-976,0 35 976,20-22 90,5 0-90,4 16 0,17-15 276,-12 9-186,36-14 90,-7-14 0,28-2-180,-12-15 180,9-20 90,-31-16-225,-8-9 0,-5-5 45,-7 13 0,-5-2-1522,-12-25 0,-2 0 1252,3 0-1091,-28 12 1,-6 3 280,11-1-89,-12 16 0,-3 5-115,5 9 1284,-7 2 0,24 31 0,2 4 0</inkml:trace>
  <inkml:trace contextRef="#ctx0" brushRef="#br1" timeOffset="826208">6308 8477 11490,'-57'-28'90,"-2"3"-45,2 12 0,-2 2-577,23 4 1,0 2 501,-9-1 0,-4 1 0,7 6-60,-13 17 180,-9-14-180,30 38 180,13-23-180,9 23 0,7 5-90,28-11 90,-4-6 0,4-1-90,30 1 225,4-12 0,1-3-45,4-4 45,-1-18 0,-1-7-45,-10-11 225,-13-9 0,-4-5-45,-2-14 0,-13 0 0,-5-2-90,-8 20 0,-2-2 209,1-6 1,-2-6 0,-3 5-724,-9 0 0,0 2 559,8-14 0,-2-1-90,-15 4 0,-3 4-45,10 13 0,-1 1-135,-5-13 0,-1 3 225,-3 8-90,10 3 354,12 42-984,0 31 180,0 13-90,8 2 1,5 3-490,0-17 1,3 0 533,3 17 1,3 0-1,0-15 0,1-2-135,-5 0 1,1 0-181,2-2 1,1-1 809,0-2 0,2-2 0,1-2 0,0-1 0,1-3 0,-1 1 0</inkml:trace>
  <inkml:trace contextRef="#ctx0" brushRef="#br1" timeOffset="826491">7012 8273 11490,'-17'-9'180,"13"-6"-360,-28 13 270,14 10-180,-1 19 90,-5 25 0,21-5 0,-4-12 0,4-2 90,24 8-180,-15 9 180,34-10 0,-13-14 0,16 4-90,0-21 0,-6-27 90,-10-34-180,-12 0-270,-10 8 1,-2 1-181,-3-1-405,-8 10 1,-4 1-45,-8-1 989,-17-2 0,19 24 0,4 5 0</inkml:trace>
  <inkml:trace contextRef="#ctx0" brushRef="#br1" timeOffset="826694">7518 8253 13020,'0'-15'-6117,"0"23"6117,16 11 0,-12 15 0,11 1 0</inkml:trace>
  <inkml:trace contextRef="#ctx0" brushRef="#br1" timeOffset="826866">7763 8127 12030,'0'-11'-158,"0"1"1,0 7 0,0 1-1</inkml:trace>
  <inkml:trace contextRef="#ctx0" brushRef="#br1" timeOffset="827124">7050 7547 11760,'0'-23'720,"20"2"-180,0 0-450,4 8-1,18 0-89,-23 9 0,22 1 90,-16 3-90,0 21-90,3-15 45,-7 20 1,1 4-136,13-9-135,-4 9 0,-1 1-405,9-2-404,-7-10 0,1-2-316,8-4-1670,12-1 3110,-15-12 0,0-23 0,-2-5 0</inkml:trace>
  <inkml:trace contextRef="#ctx0" brushRef="#br1" timeOffset="828046">9432 8112 11850,'-32'-54'180,"12"23"0,0 0-90,-6-7-90,-12-3 90,18 30-90,-3 3 0,7 31 0,0 0-90,1 24 135,6-11 0,2 0-407,-1 27 182,1-6 0,7 1-389,12-23 0,1-2 344,-12 11 0,4-2-360,33-10 1,4-5-225,-7 9 179,18-17 0,3-6 181,3-6 179,-8-26 0,-2-7 180,6-8 90,-27 2 0,0-8 0,-4 3 45,-3 0 0,-3 0 45,4-14 0,-4-3 404,-7-8 1,-5 1-90,-1 13 0,-2-2 224,0-3 1,0-5 0,-5 5-316,-9 6 1,-3 1-105,6 1 0,-1-4 0,-1 6-255,-4 9 0,-1 2-229,-4-14 0,1 4 184,0 13 180,-2 25-90,6 54 0,12-18 0,4 6-673,3 3 1,2 6 0,-2-3 672,-3 5 0,1-1 30,7-5 0,5 2 0,-2 1-580,-2 1 1,-2 1-1,2-3 550,8 7 0,3 1 0,-3-1 0,0 5 0,-1-7 30,-1-8 0,0-2-300,11 17 0,-1-5 180,3-4 0,5 2-899,-11-32 809,-8-8-270,5-29 450,-11-2 0,-2-10 0,-1-3 270,3-14 547,-4 14 0,-1 0-727,3-15-90,-2 0 0,1 8 2985,0-4-2805,0 24 281,2 0-281,-1 21-180,1 0 0,2 25 90,1-4-180,4 23 270,10 9-270,-4-10 135,-3-8 0,2 0 530,2 5-665,-2-12 0,0-3 0,4-7 269,9 6-359,-1-22 90,-9 4 90,12-44 180,-18 13 224,-7-12 1,-1-3 135,-1-2-405,-5 6 0,-2 1-135,0-1-360,-2-5 0,0 20-1169,0 33 450,14 9 1079,-3 14 0,-2 3 0,10 10 0,-2 13 0</inkml:trace>
  <inkml:trace contextRef="#ctx0" brushRef="#br1" timeOffset="828212">10555 7625 11041,'-8'-10'-2879,"6"19"2070,12 14-361,-5 14 1170,31 10 0,-31-5 0,12 5 0</inkml:trace>
  <inkml:trace contextRef="#ctx0" brushRef="#br1" timeOffset="828508">11048 8509 10411,'13'7'630,"2"-1"-630,-1-5 90,3-1 0,0 0 0,1-21-90,1 16 89,10-48-178,-7 31 89,5-29-180,-9 2 90,-6 10 0,-6 3 0,-2-1 180,-1-7-135,-15 6 0,-1 0-45,7-3 45,-15 10 0,-3 3-45,2 1 180,-3 4-90,-6 17 0,27 24-270,-10 17-180,14 11 45,-2-6 1,4 0-46,20 13-360,-10 2 1,5-1 359,8-27 0,2-2 341,-6 14 0,0-4 0,19-8 1,-12-5-1</inkml:trace>
  <inkml:trace contextRef="#ctx0" brushRef="#br1" timeOffset="828841">11512 8129 10321,'0'-20'180,"0"0"-90,0 27 0,32 23-90,-24 8-142,17-11 1,-1-1 141,-20 5 70,26 1-70,-27-3-180,22 8 180,-13-12-450,5 7 450,-3-22-89,-9-1 89,-1-9 212,-2-17-32,1 13-90,1-38 360,3 20 180,5-39-541,-1 22 1,9-20-90,-5 38 0,9-14 0,-10 33 0,6-10-90,1 32-89,-3-15-991,8 56 271,-9-36-46,-6 12 1,-2 1-46,0 0 990,-1 10 0,-6-19 0,-2-2 0</inkml:trace>
  <inkml:trace contextRef="#ctx0" brushRef="#br1" timeOffset="829042">11035 7712 11580,'-16'-24'0,"3"2"0,5 2 0,4 8 0,22 1 0,-14 6 0,39 4-269,-9 0-271,13 1-180,1 20-809,2 4 540,-10 14 989,-8-15 0,0-2 0,5 7 0,11 6 0</inkml:trace>
  <inkml:trace contextRef="#ctx0" brushRef="#br1" timeOffset="829208">11768 7212 11311,'0'-27'89,"0"5"1,0 8-180,0 5-269,0 27-3959,-17 45 4318,13 2 0,-10-16 0,-2 1 0,7-15 0,1 0 0</inkml:trace>
  <inkml:trace contextRef="#ctx0" brushRef="#br1" timeOffset="829708">13693 7973 11850,'-50'-42'360,"-3"1"-360,25 23 0,-2 1-2522,-2 1 0,0 1 2522,-1 2 0,0 2 45,-2 1 0,0 2 289,1 3 1,0 1-425,-31 0 0,4 4 90,24 8 0,2 5-90,-13 22-524,21-4 0,5 4 614,7 25 0,8 3-156,7-18 156,27-3 0,-20-5 0,21-20 0,3-2 90,-5 9-90,30-11-90,2 0 90,-14-12 0,-11-12 0,-1-5 0,0-10 45,-12-2 0,-3-4-135,1-16 90,-8-9 784,0-6-784,-9 29 0,-1-1 0,3-1 0,-1 0 45,-1-2 0,-2-2 270,-9-16 0,0-1-235,8 14 0,-1-1-50,-8-1 0,-3-3 0,3 5-30,9 7 0,0 2-45,-5-8 0,-1 2 2537,-2-8-2312,8 19 188,-8 24-368,31 42 0,5 15-197,-6-8 0,3 8 0,-1-5 152,0-4 0,0 1 75,2 15 0,0 7 0,-3-7-30,-5-13 0,0-1-60,1 4 0,2 5 0,-2-6-210,-2-6 0,1-2-360,7 23 1,0-2 425,4-2-1775,-8-15 0,0-3 1979,-4-13 0,1 4 0,-14-29 0</inkml:trace>
  <inkml:trace contextRef="#ctx0" brushRef="#br1" timeOffset="830110">14010 7883 11221,'21'-8'179,"-7"2"91,3 23-360,-11-13 90,-2 55 0,-3-32-495,0 24 1,-2 3-406,1-3 151,0-10 0,0-2-240,0-1 90,0-5 899,0 2 0,0-13 0,0 0 0</inkml:trace>
  <inkml:trace contextRef="#ctx0" brushRef="#br1" timeOffset="830242">13998 7652 11400,'0'-43'-1349,"-11"-2"1079,8 17 270,-8 1 0,32 36 0,5 7 0</inkml:trace>
  <inkml:trace contextRef="#ctx0" brushRef="#br1" timeOffset="830474">14673 7862 11221,'-23'-41'2248,"-8"2"-2428,-25 6 180,10 15-1141,2 5 1141,14 13 366,3 0-456,3 20 0,2 0 98,12 20-638,0 16-179,10-9-271,10-5 1,7-1-387,22 8 341,-1-14 1,3-4 924,-7-13 0,0-4 0,4 0 1,0-3-1,20-2 0</inkml:trace>
  <inkml:trace contextRef="#ctx0" brushRef="#br1" timeOffset="830794">15282 7160 12390,'0'-21'450,"-17"3"449,12 10-629,-12 24-180,17 5 180,0 24-225,-1-9 0,2 1-45,8-5 0,2 2-1549,1 30 0,2 2 1549,5-24 0,1 1-60,-2 3 0,-1 5 0,1-5-492,1-6 0,0-2 507,4 12 0,2-2-518,1-8 1,0-4 652,12 13-362,-8-19 1,2-5 181,2-10 90,17-27 0,-22-12 90,3-25 179,-10 1 1,-3-7 90,1-3-135,-6 18 0,-1 1-225,8-18 0,-6 19 0,0 2 0,-1 6 1613,6 5-1703,-10 19 1591,4 6-2220,-3 20-541,1 0-89,-2 22 1349,-3-10 0,-2 2 0,0 24 0,-2-16 0,0-1 0</inkml:trace>
  <inkml:trace contextRef="#ctx0" brushRef="#br1" timeOffset="830946">14685 8891 15898,'-26'7'-4587,"3"-2"4587,1-3 0,11-2 0,0 0 0</inkml:trace>
  <inkml:trace contextRef="#ctx0" brushRef="#br0" timeOffset="836041">3430 10248 26158,'3'-26'-3294,"-2"2"1493,2 5 1408,0-2 294,-2 11-120,3-1 495,-2 10 1302,2 1-1488,1 15-934,4 9-77,0 10-245,11 23-254,-8-16 373,0-3 0,0 2-874,2 7-1409,4 16 197,-5-21 2071,-4-2 261,1-1-1524,-4 13 2450,-2-17 1,-1 9 0,-3-20 0</inkml:trace>
  <inkml:trace contextRef="#ctx0" brushRef="#br0" timeOffset="836191">3282 10743 24988,'-14'-36'-6955,"6"0"4722,3 9 1283,24 0 2791,-14 8-1548,40 0 1873,-21 0-2124,8 4 1,4 2-413,13-7 1391,-16 7 0,0 1 598,17 1-476,1 0-998,3 4 1,-2 3 0,0 2 0</inkml:trace>
  <inkml:trace contextRef="#ctx0" brushRef="#br0" timeOffset="836610">4080 10476 25798,'-18'-4'-1193,"2"3"1252,7-6-2113,-3 4 2135,10 0-2446,18 1 3499,24 16-1121,-4-5 0,4-1-228,-4 1 1,1 1 167,15 10 0,-1 0-462,11-3 986,-16 7 1,-4 3-1089,-3 3 1654,-4 24-3249,-25-15 701,-47 13 1544,-1-9 267,0-19 0,-4-1 52,3 2 0,-3 2-632,-3-1 0,-5 2 0,2-2 332,9-5 0,0-1 1,-2 2 120,-8 4 0,-4 2 0,-1 0 0,6-3 0,-12 6 0,3 0 0,8-5 0,0 0 0,-1 1 0</inkml:trace>
  <inkml:trace contextRef="#ctx0" brushRef="#br0" timeOffset="839312">5998 10709 26338,'22'-27'-975,"-17"-19"-2299,35 23 5292,-35-27-3709,37 7 2285,-23-7-1083,19-3 618,-11-6-531,-15 28 1,-1-1 116,0 0 1,-2-1 348,-2-1 0,-2 0-810,3 0 0,-1 0 860,-6-1 1,0 0-768,2 1 0,1 0 396,-4 0 1,0 1-716,0-29 519,-10 24 1,-1 1-765,5-12 619,-13 16 0,0 4-63,15 7 68,-23 4 923,24 32-72,-8 9 51,5 10 0,2 6 6,1 26-85,0-21 1,-1 6 0,1-3 90,2 1 1,2 1-162,-2-5 0,0 3 0,3-4-141,7 4 0,0-2-356,-8 0 1,3 0-205,16-5 0,3 2-365,-6 10 0,1-1 352,4-14 0,3-2 157,8 15 0,0-2-42,7-5 374,-8-15 1,1-5 494,3-5 430,6-4 637,-5-12 500,-13-27 240,14-8 45,-20-14-568,9-14-793,-15 23-617,0-25-754,-8 33-241,-2 15-530,18 46-760,-15 10 641,11-5 0,5-1-196,5 4 669,-5-9 1,3-1-34,16-1 738,13 4 328,-22-22 478,11-4 1046,-15-6 435,-2 0-66,-1-25-172,3-11-155,-8-15-1149,-8 15 0,-1 1-240,-4-9-552,-3 9 0,0 1-960,-3 1-607,0-6 179,0 22 183,0 32 81,0 11 680,19 21-578,-14 1 714,30-11 185,-32 3-491,40 10 450,-25-14-33,8-10 1,3-5 569,1-5 49,28-1 1606,-23-15 63,11-21 478,-5-12-438,-13-13-990,-8 11 0,-2 0 898,-3-10-1278,-6 8 1,-3 2-770,-2-3-770,-2-12-550,-2 27-723,0 22 532,0 21 1232,-2 14 1,4 3-508,17 16 402,-10-11 0,1-2-506,13-3 409,18 13 434,-23-28 22,36-3 1182,-26-13-14,2-21 1,-2-6 974,0-5-806,-4-10 0,-3-5 691,-7-4-886,-6 6 0,-1-1-309,-4-4-381,-2-22-1197,-1 37-1097,0-2-551,0 46-523,19 32 405,-15 7 1594,14-17 1,-1-1-1436,-13 8 2416,31 0 0,-20-3 0,17 0 0</inkml:trace>
  <inkml:trace contextRef="#ctx0" brushRef="#br0" timeOffset="839557">7107 10041 24539,'-1'-16'-6564,"0"2"4492,25-1 5188,10 8-1154,30 0-981,-11 6-1286,-13 20 0,-2 6-1430,-3 4-446,-6 15 0,-6 6 2136,-12 6 1,-6-16 0,-1 2 0,-4 21 0</inkml:trace>
  <inkml:trace contextRef="#ctx0" brushRef="#br0" timeOffset="840091">9323 10863 24449,'0'-28'-6026,"23"-1"6837,-5-5 0,2-3-456,22-11-8,-9-5 1,-3-2-356,-14 25 0,-2 0-17,13-26 1,-2-2-122,-12 21 0,-1-1-50,2-16 0,-2-9 1,-1 7 451,-4 9 1,-1 0-384,-1-10 1,0-7 0,-2 8-227,-1 16 1,-3 3-336,-9-18 0,0 2-674,5 5 209,-15-2-339,3 31 948,13 7-501,-30 24 3093,29 7-1721,-22 24 202,21-3 1,3 3-319,-3-7 1,1 3-246,1 10 0,3 5 0,0-4 150,-1 1 0,4-2-486,7 17 1,2-1 223,-11-19 0,5-3-1761,17-1 1,2-1 871,-12-2 0,1 1-674,21 9 0,5-3 1684,-13-12 0,1-2 0,9 7 0,2-4 0,-9-14 0,-1-1 0</inkml:trace>
  <inkml:trace contextRef="#ctx0" brushRef="#br0" timeOffset="840591">10373 10440 25528,'0'-20'-5576,"-19"1"3895,-1 4 1233,-23 7 1618,4 20 902,1 17-1072,17 12-1185,8 20-1264,13-21 1028,8-6 0,1 1-444,-5 3 153,23-8 0,5-4-475,-6-1 269,20-11 1,4-6 396,-3-2 855,-3-13 0,-3-6 1550,-4-19-750,-8 3 0,-3-4 1206,-3-21-1167,-6 17 0,-2 0-489,-5-5-879,-3 7 0,-2 2-759,-3 5-506,1 18-381,14 50-811,6 7 485,-1 15 1337,6-35 0,0-2-66,-4 12 571,11-9 0,4-5 553,0-6 79,-4-5 0,0-2 301,4-9 1605,14-14 451,-20 9-216,-2-40-1240,-4 21 43,-11-8 0,-2-4-423,5-10-443,-6 7 0,-1-1-714,-2-5-757,-1-7-747,-7 22 34,-1 8 799,0 5-276,0 8 739,2 19-1026,2 18-335,8 27 393,0-3-1,4 8-186,-1-18-302,1 1-293,2-6 2118,3-3 1,1-6-1,2-3 1</inkml:trace>
  <inkml:trace contextRef="#ctx0" brushRef="#br0" timeOffset="840780">11400 9686 26068,'-12'-5'-8851,"2"0"8386,9 28 0,1-18 0,0 18 0</inkml:trace>
  <inkml:trace contextRef="#ctx0" brushRef="#br0" timeOffset="840940">10890 11255 27327,'-15'14'-999,"1"-3"-2023,2-4 3288,4-4 1,4-2 0,4-1 0</inkml:trace>
  <inkml:trace contextRef="#ctx0" brushRef="#br0" timeOffset="843192">12870 10656 23189,'17'6'-77,"1"-2"-202,2-27 769,14 4 885,-15-26-2347,22 6 1429,-6-11-532,-15 22 0,0-2-152,1-2 1,0-1 221,0-3 0,0-1-64,1-3 1,-2-1-225,1-1 1,-2-1-302,0-3 0,-1 0 506,-2 0 1,-1 0-449,-1-1 1,-2 0 213,-1 0 0,-2 1-118,-1 1 1,-2 1-23,-1 1 1,-2 1 80,-1 4 1,-1 0-46,0 4 1,-1 1-455,0-22 100,0 10 193,-20 10-346,15 10 195,-29 11 1228,13 6 267,3 31 629,-20 0 571,22 30-1601,-5-8 1,1 2 3,11-7 1,2 2 64,-7 18 0,2 1-111,10-13 1,2-1-635,-4 1 0,0 2 53,2-5 0,2 2 0,2-1-543,9 5 1,1-1-287,-11 13 0,4 0 524,16-9 1,5-5-32,-9-13 1,0 0 190,13 17 0,3-4 62,-8-23 1,1-3 363,7 9 1,-1-2-166,4-5 831,10-2 56,-19-17 722,-1-4 485,-2-2 172,6-21-31,-7-8-822,11-26-123,-16 10-708,3 1-255,-11 19-797,-2 3-181,-2 10 368,-2-4-1046,-1 14 2169,0-7-1088,0 33-569,11 28-403,-5 3 783,3-11 0,0-1-544,4 1 239,-1-9 1,1-1-320,5 0-1415,20 11 1829,-15-31 1296,33 0 1068,-29-33 832,27-15 186,-34-10-1687,-6 7 0,-1-2 906,-2-12-1107,-7 16 1,-1 1 202,-2-15-1099,-2 5-788,-2 4-966,0 0 205,0 16 758,0 29-109,0 41-96,18 10-308,-8-11 0,0-1-379,12 2 1842,4-9 0,0-1 1,1 1-1,2-14 1,0-1-1</inkml:trace>
  <inkml:trace contextRef="#ctx0" brushRef="#br0" timeOffset="843476">14968 10371 24449,'-60'0'1529,"13"0"-1529,2 23 1147,15-18-897,-1 40-1064,6-26 1043,10 22-1246,-4-8 434,17 16-835,-7-12 439,18-2 0,8-2-1654,17-3 1735,-2-6 1,2-4 368,18-11 254,-17-2 0,-2-6 1019,5-23-354,-10-2 0,-2-3 797,-2-27-1071,-12 9 1,-4-1 538,-2-5-1416,-12 9 1,-7 2-1192,-15-6 1662,3 13 1,0 2 0,-5 2 0,6-5 0</inkml:trace>
  <inkml:trace contextRef="#ctx0" brushRef="#br0" timeOffset="843741">15720 10038 26877,'3'-24'-4167,"-1"2"2132,0 5 1018,-2 3 140,0 5 203,0 2 257,0 27 104,0-1-1464,0 25 616,0 16 545,0-9-232,0-3 0,0 0-51,0 10 417,-2-22 1,4 2-2272,17 24 2573,-1-17 1,5 7-1,-10-21 1</inkml:trace>
  <inkml:trace contextRef="#ctx0" brushRef="#br0" timeOffset="843946">15557 10075 22470,'0'-5'-6206,"17"-1"10110,3 4-3702,23-3 0,2 4 1,8 0-1</inkml:trace>
  <inkml:trace contextRef="#ctx0" brushRef="#br0" timeOffset="844244">14613 9897 25168,'-19'-27'-6502,"4"2"3789,10 1 1478,3 2 715,2-1 520,17 0 1368,6 9 129,18 2-1093,2 9 1213,-20 26-1488,13-17 1086,-32 45-2888,24-11 492,-25 12 993,5-15 0,-4 0 1,-27 6-1,-6 15 1</inkml:trace>
  <inkml:trace contextRef="#ctx0" brushRef="#br0" timeOffset="844440">13690 9956 23999,'0'-28'-5036,"28"-9"6423,10 12-306,-5 7 1,3 2 655,20 3-1643,-20 5 1,-1 4-495,5 19-1143,-8 0 0,-2 5-1227,0 28 2666,-12-16 0,-1 1 0,-7-1 1,-2 0-1,0 3 0,0 0 0</inkml:trace>
  <inkml:trace contextRef="#ctx0" brushRef="#br0" timeOffset="844575">14113 11281 24449,'14'13'-6595,"-11"-4"1366,27-3 6004,-2-4 1,12-15 0,5-4 0</inkml:trace>
  <inkml:trace contextRef="#ctx0" brushRef="#br0" timeOffset="844860">17483 9380 26967,'-33'-11'-2565,"-18"3"2680,23 4-135,-2 24 1034,-8 23-996,23 12-574,1-4 0,1 1 89,6-17 0,1 1-579,0 28 0,6 1 188,7-27 1,3 1-604,-5 10 1,0 6-1,4-7-1,8-10 1,0-1 1007,-7 28 1,-2-3 0,5-13 0,-13 10-1</inkml:trace>
  <inkml:trace contextRef="#ctx0" brushRef="#br0" timeOffset="845141">16797 10196 24988,'0'-30'-6475,"21"8"8265,21-17-678,11 17-180,-4 6 1,2 2-429,-17 7 0,1 1-296,13 0 1,0 1-165,-12 4 0,-2 0 8,1 1 0,0 0 755,-1-1 1,0 2-894,13 6 1,1 2-129,-14 0 1,1 2-439,19 7 0,-2 1-328,2 1 1060,-17-4 1,-3-1-348,-4-1-261,0 4-331,-18-7-781,-7-5-774,-18-20 518,8-1-549,-26-18-466,27-20 1032,-11 15 1786,15-16 1,21 13-1,5-1 1</inkml:trace>
  <inkml:trace contextRef="#ctx0" brushRef="#br0" timeOffset="845491">18300 10027 23459,'1'49'-6264,"2"0"3871,-2 0 1327,5 13 207,-1-17 358,2 7-4,1-22-72,0-5-1565,10-1 1679,-3-10 463,9-3 348,6-8 1184,-6-18 729,18-12-13,-18-8-1436,-5 5 0,0-1 1120,-1-11-523,3-17-273,-11 17-706,-3 1-608,-3 1-1224,-1-8-479,-3 14 730,0-6 35,0 47 208,0 12-110,0 23 239,8-7 0,3 0-641,9 10 426,0-6 0,2-1-165,9 3 294,2 7-571,9-18 1656,-9-15 1,12-2 0,-14-13 0</inkml:trace>
  <inkml:trace contextRef="#ctx0" brushRef="#br0" timeOffset="845880">19107 10027 23369,'0'-39'-5756,"0"2"3448,0 5 1244,0 5 425,-14 1-458,10 35 1696,6 4-1170,16 38-1606,15-14 2131,-3 7 8,-2-16 577,-6-2 689,-5-13-227,-9-21-281,-3-9-75,-5 23 116,0 2-805,16 39-304,-12-4 73,26 8 40,-27 6-78,10-11 1,2 0-630,-6-10 1,-1 2 415,7 25 0,2-1 301,-6-25 0,1 0-31,2 22 0,-1-1 491,1 4-318,-5-23 0,-1-1 197,2 18-37,-5-18 107,-1 9-159,-29-29 1062,-11-1 651,-15-13-2302,12-12 0,-1-2 803,-11 5 0,15-16 0,0-6 0,-14-7 1</inkml:trace>
  <inkml:trace contextRef="#ctx0" brushRef="#br0" timeOffset="846324">20743 9394 25528,'0'-30'-6026,"0"4"4168,-23 3 925,-11 11 1501,1 5 0,-2 6 709,-23 24 470,-5-2-1353,32 10 1,4 5-1229,-14 11 686,20-2 0,5 3-118,3 11-884,25-9 1,8-1 964,13 3 1,-2-18 0,5-5 0,-5-11 0,0 0-1</inkml:trace>
  <inkml:trace contextRef="#ctx0" brushRef="#br0" timeOffset="846641">21455 9619 25978,'-24'-14'-2715,"-12"3"2488,-14 11 1390,-3 0-520,13 16 655,-13 9-409,16 8-1058,13-8 0,3 1-165,5 6 359,3 13-668,13-15-1044,25-1-746,13 7-108,16-13 775,5-2 1337,-23-17 1,0-2 601,21-2 267,-11-9 0,-1-5 1298,4-17-497,-15 2 0,-3-2 1201,-4-17-1719,-12 16 0,-3 1-718,-4-1-729,-5-7-707,-3 16-414,-14 12-780,11 39 388,-11-3 894,14 35-1586,0 3 1294,0-16 1434,11-14 0,2-1 1,-7 7-1,19-1 1</inkml:trace>
  <inkml:trace contextRef="#ctx0" brushRef="#br0" timeOffset="847028">22167 9727 26338,'3'-16'-4642,"-2"0"2418,1 36 437,-2-3 927,0 36 437,0-6 106,7-5 1,1 1 117,-6-9 1,0 1-806,12 26 1,-1 0 606,-11-26 1,-1-1 181,10 18 1,-1-2 43,-8-2-182,15 14-623,-15-40 395,7-1 38,-9-32 774,-17-19-470,13-12 71,-14 13 0,-1 0 280,14-26-240,-5 22 1,0-1 328,9-2 0,2-2 183,-1-2 0,0-2 184,0-1 1,0-1-448,-1 1 1,2-1 253,8-15 1,6 1 198,-1 17 0,3 1 25,10-19 0,4 6 856,15 6 372,-1 0-284,-14 33 727,-3 8-196,-2 4-854,3 22-1670,-8 12-871,-3 11-1060,-10 7-1078,-8 11 984,0-15-785,-22 14 3052,-7-8 1,-14-16-1,0 6 1</inkml:trace>
  <inkml:trace contextRef="#ctx0" brushRef="#br0" timeOffset="847196">21115 9212 24898,'0'-28'-6385,"48"-7"9196,-15 13-2046,14 8 1,3 3-464,6 5-402,0 7 1,0 9 0,-26 6 0,-3 3 0,15 8 0,0 1 0</inkml:trace>
  <inkml:trace contextRef="#ctx0" brushRef="#br0" timeOffset="847341">21602 10533 25528,'0'20'-6835,"0"-4"1648,0-5 5487,20-6 1,-1-2 0,18-3 0</inkml:trace>
  <inkml:trace contextRef="#ctx0" brushRef="#br0" timeOffset="847791">24028 9620 27327,'1'-29'-6049,"0"3"4075,-22 4 680,16 6 1428,-26 9 0,-7 4 1188,5-2-645,-26 19 1,-4 8 807,5 4-1222,12 3 1,3 4 1389,9 6-423,15 2-959,9-9 1,3 1-434,6 15-606,7-8 1,7-2-1759,26 1 1296,-14-15 0,3-3 425,10-9 0,0-5 51,10 4 699,-9-15 1,1-5 1365,3-10-525,-11-9 1,-2-5 639,0-16-595,-16 12 1,-3-1-428,5-26-538,-15 30 1,-1-1-376,5-2 0,-3-3 31,-11-18 0,-3-2-489,10 14 1,-1-2 417,-8-3 1,-5-4-1,2 5-391,1 5 0,0 3 193,2-12 0,-3 3-527,-20-6 428,30 10 578,-10 14-285,6 8 268,6 12 367,-6 34 918,8 2-1192,7 15 0,3 5-295,9 18-175,-1 0 1,0 2 130,-9-21 0,0 0 183,7 12 1,-1 3-448,-7-2 0,0-2 231,1-12 0,1 0 356,2 10 1,-2-2 0,-8 14 0,8-4 0</inkml:trace>
  <inkml:trace contextRef="#ctx0" brushRef="#br0" timeOffset="847941">23607 9560 24718,'-12'-50'-8576,"2"1"5582,28-13 3302,4 17 134,12 12 0,5 3 282,-10 14 0,3 3-283,30-5 0,2 4-205,-23 8 1,0 3-256,5-1 1,5 0 0,-4 5 0,-4 6 0,-1 3 0,13 1 0,1 0 0</inkml:trace>
  <inkml:trace contextRef="#ctx0" brushRef="#br0" timeOffset="848610">24758 9450 25078,'-45'0'720,"20"-16"-3838,-20 12 3527,18-13-1642,-3 8 1091,-7 6 473,22-7-1076,-4 29 858,7 7-974,12 13 220,0 1-871,0-6 777,0 0-577,20 1-968,-15-2 1310,38-3-469,-25-1 11,21-5 1766,5 1 154,-10-9 173,20-4 386,-25-8 754,6-20 990,-9-12-1337,-9-10 780,1-23-1751,-13 21-300,-2-23-1099,-3 30-229,0-7-209,0 22-970,0 25 862,0 14 453,17 17-418,-13 0 806,28-8 370,-28 1-460,42 7 766,-28-12-714,34 7 1143,-27-24 334,15 1 1080,-16-26 186,4 12-258,-12-37-657,-2 19-128,-2-23 938,-1-10-1635,-5 12-884,-1-21-522,-4 31-901,-1-3 122,0 19 1193,0 26-461,0 14 496,0 17 224,18 21-463,-2-22 417,2-7 1,-1 0-158,-1 0-69,12 8 490,-18-17-403,14-11 1308,-12-1-700,0-11 2749,-7-23-1469,-1-7-353,-4-26-321,0 14-567,0 3-47,0 12-948,21 14 2156,-16 16-2734,24 14 0,4 8 298,-13 16 1065,12-5 0,-2 1 0,-15 1 0,4 11 0</inkml:trace>
  <inkml:trace contextRef="#ctx0" brushRef="#br0" timeOffset="848840">24547 8983 26697,'0'-12'-6205,"0"-1"3896,0 5 1245,25-2 4196,6 2-1438,15 3-1862,14 1-22,-21 4-799,12 0 786,0 18-132,-13 1 471,11 2 0,-19 8 0,-2-11 0</inkml:trace>
  <inkml:trace contextRef="#ctx0" brushRef="#br0" timeOffset="848996">24973 8698 26517,'23'-32'-1390,"-17"3"1126,21 12 0,5 2 1865,-7-6-1768,13 9 1,3 3-469,9 3-1043,-5 11 1,2 2 1554,14-4 1,-20 15 0,-1 4 0,-9-6 0,-1-1 0</inkml:trace>
  <inkml:trace contextRef="#ctx0" brushRef="#br0" timeOffset="849457">27165 8559 26877,'-36'-20'-4048,"5"0"2672,7 7 1573,9 1-361,6 4-439,6 24 411,22 20-836,-14 15-35,12-5 1,4 1 389,-7-14 0,0 2-307,10 26 1,1 2 220,-6-25 1,0-1 22,0 12 0,-2 0-372,2 13-475,-7-3 739,3-4 17,-12-20 0,-4-1 662,-11 16 285,-3-14 1,-5-2 1339,-30-2 241,9-10 1,-2-4 1606,-16-6-1761,19-5 0,2-3 1466,-13-4-404,4-21-1186,7 16-1013,18-25 1,4-4-2091,-1 8 408,8-12 1,4-2-1620,7 1 387,30-10 1210,-4 18 459,33 3 1626,-7 3 257,8 3 102,-27 12 1,1 2-89,0 0 0,4 2-597,17-1 1,3 2-226,-15 2 0,1 1 0,15-1 1,-1 1-1,-18 2 0,0 0 0</inkml:trace>
  <inkml:trace contextRef="#ctx0" brushRef="#br0" timeOffset="849626">27975 9065 25798,'4'0'1348,"0"15"-6600,-19-11 7372,11 32-3909,-22-10 2190,23 13-1867,-7-3 783,10-8-1543,0-3-89,0 0 2092,0-2-3115,15 7 1748,-11-11 1043,10 3 0,-14-15 0,0-3 0</inkml:trace>
  <inkml:trace contextRef="#ctx0" brushRef="#br0" timeOffset="849744">27800 8744 24898,'-18'-63'-9698,"-5"6"5870,20 9 2584,-11-1-276,13 21 1987,-3 2 0,28 21 0,7 4 0</inkml:trace>
  <inkml:trace contextRef="#ctx0" brushRef="#br0" timeOffset="850357">28325 9223 23009,'18'18'-5754,"0"-3"4374,0-5 1527,2-4 628,9-4 199,-5-1-226,18-18 632,-16-6-1345,6 1 1723,-7-32-1181,-9 32-388,-7-11 0,-2-1-364,-2 1-351,-2-24-802,-27 27-1262,18-6 546,-32 16 801,35 7-126,-27 5 1600,26 23-102,-11 17 91,15 9-739,9-5 1,2 0-27,-6 11 226,14-16 0,5 1-544,-7-1 1,0-2 518,28 13-524,-15-11 1,-1-1-45,5-4-125,19-2 2251,-24-18 2316,20-27 0,-26 16 395,9-52-1686,-21 35-719,1-43-1202,-7 36-457,2-5-273,-5 14-477,3 10-536,-3 2-75,2 8 2083,4 23-2044,0-17 1455,8 56-810,-4-37-134,2 32 274,-1-24-927,-5-4 673,2-3-1309,-4-5 2265,1-4-1216,-3-9 1139,-1 3 82,-2-25 478,0-7 377,-1-16-315,0-5 341,0 7-268,0-13-4,17 13 833,-12-11-1109,25 30 561,-19 24-1527,10 22-1825,-5 32 582,-7-14 1801,-3 4 1,-6-18 0,0-2-1</inkml:trace>
  <inkml:trace contextRef="#ctx0" brushRef="#br0" timeOffset="850574">28395 8466 26787,'-1'-37'-2258,"-1"1"0,0 1 0,2 0 314,20-28 2222,-15 5-170,17 33 0,6 0 485,-5-3 1,3 1-89,4 9 0,3 3-314,14-2 1,-1 3-263,10 6 471,-20 16 0,-2 4-599,11 12-997,-7 25 970,-5 1 0,-7 9 1,-15-26-1,0-1 1</inkml:trace>
  <inkml:trace contextRef="#ctx0" brushRef="#br0" timeOffset="851278">9792 12162 25708,'-33'-17'-3748,"3"2"2450,3 2 1082,6 7 729,5-3-316,5 8 684,6 15-1164,26 19-1690,-16 10 1333,24-3 0,2 0-197,-7 13 452,1-16 1,6 5 0,-4-5-255,-8-9 1,0-1 156,15 22 1,0-3-1184,-8-13 1100,12 7 932,-23-25 253,6-3 11,-12-10-452,16-53 518,-11 16-1115,3-17 0,0-4 57,1-7 179,-5 21 1,1 0 363,6-17 0,2 6 0,1 3 1</inkml:trace>
  <inkml:trace contextRef="#ctx0" brushRef="#br0" timeOffset="851674">11212 12453 25258,'-29'-22'-2142,"1"1"1,-18-4 1243,2-10-202,-4 21 1615,13-6-772,-10 10 653,19 10 397,1 0-793,6 0 1274,8 39-1348,5-14 17,3 12 0,6 2-1299,20 2 134,-17 14-240,45-21 28,-28-2-590,26-4 916,1 0 884,-13-14 853,23 0 577,-29-14 941,13-24 170,-23 18-596,-5-42-549,-7 28-568,-8-22-976,3 11-114,-4-9-845,-18 12-724,14-8-1649,-14 42 3083,18 11-753,0 22-176,17-8 0,6-1 1567,6 9 0,3-13 1,2-2-1,11 8 0</inkml:trace>
  <inkml:trace contextRef="#ctx0" brushRef="#br0" timeOffset="851914">12022 12398 24269,'-26'-18'-4157,"-15"1"3621,13 5 360,-18 6 832,8 19 1044,15 10-1249,13 11-1119,10 0-928,23-8 1047,-17 0 53,26-8 1,5-2 459,-7 7-353,4-12 1,2-1-699,5 5 472,-1-13 1444,-4 6 67,6-8 332,-15-17 473,3-7-1412,-22-10-2672,-2-16 1969,-30 15 1,18-11 0,-19 11 0</inkml:trace>
  <inkml:trace contextRef="#ctx0" brushRef="#br0" timeOffset="852058">11058 12071 23189,'18'-5'2385,"-13"-1"-3935,49 1 890,7-3 382,-21 4 0,2 2 264,6-2 1,0 2-1,-8 0 1,0 1-1,3 1 1,0 0-1</inkml:trace>
  <inkml:trace contextRef="#ctx0" brushRef="#br0" timeOffset="852324">13532 12103 26338,'-31'-10'-2497,"2"-2"1564,6 12 1792,10 22-1113,4 1-282,32 27-1441,-17-6 1234,18-19 1,3 2-622,-4 14 1,-1 2 435,5-10 1,4 1-57,-3 2 1,2 3 0,-2-4-465,0-3 1,0-2-1,7 9 0,1-2 1343,-10-15 0,0-1 0,22 16 1,1-4-1</inkml:trace>
  <inkml:trace contextRef="#ctx0" brushRef="#br0" timeOffset="852525">14388 12355 26787,'0'-20'-6115,"-17"9"5537,-2 1 415,-22 10 1606,10 22-76,-5-17-948,12 22 0,2 4-916,-14-9 252,13 4 0,-2 2 223,-24 12 469,14-11-664,3-7 0,-1-4-56,-3-4 316,-13 5 1,16-18 0,1 3 0</inkml:trace>
  <inkml:trace contextRef="#ctx0" brushRef="#br0" timeOffset="852690">13770 12205 24898,'29'-41'149,"20"2"1216,-28 7-1938,25 6 1671,-11 7-264,2 9-296,0 4-355,4 6-93,-2 0-218,-9 18 1,1 4-1734,15 7 1037,-14 3 1,-2 2-2185,13 15 1420,-21-23 0,0 2-145,-1 0 1,1 1 138,0 0 0,-1 0 234,0-1 0,1 1 1122,0-3 1,0 1-1,22 23 1,1-4 0</inkml:trace>
  <inkml:trace contextRef="#ctx0" brushRef="#br0" timeOffset="852860">15500 12063 25888,'-30'-14'-3246,"-24"5"3417,25 4 35,-29 5 366,20 16 1,1 5 471,-22 6-889,20 2 1,0 5-1017,1 1 0,3 1 141,9-9 0,1 3 747,-10 20 1,6 1-1,9 6 1,11-21-1,1 0 1</inkml:trace>
  <inkml:trace contextRef="#ctx0" brushRef="#br0" timeOffset="853191">15488 12507 25258,'7'0'0,"1"0"0,3 0 90,2 0-90,6 0-90,3 0 180,6 0-180,4 0-450,23 0 451,-12 0-109,-5-6 0,1-3 576,6-10 324,12-10-135,-22 2-298,-7 5-209,-5-3-16,-6-15-426,-9 7 148,-2-23-1470,-33 25-602,-2-16-257,-3 24 1166,-26-1 583,49 33 876,-34-8 790,40 40-1811,-5 0 264,31 11-647,-8-12 0,3-2-394,29 9 1676,-22-17 1,0-2 0,15 9 0,2-4 0</inkml:trace>
  <inkml:trace contextRef="#ctx0" brushRef="#br0" timeOffset="853576">16500 11794 27147,'-18'-20'-6798,"4"2"4982,2 10 1980,10 25-338,-10 7 802,12 24-1117,0 2 54,0 8-458,9-24 1,0 0 787,-7 2 0,1 2-97,16 18 0,0 1-238,-16-15 1,-1 0 238,8 2 0,2 3 0,0-5-577,-4-7 1,-1-1 454,0 7 1,2-2-299,12 4 221,-19-10 224,12-7-880,-13-5 919,8-10 21,-8-24 551,3-7 38,0-46 78,0 13-179,-1 15 0,2-3-31,3-6 0,1 1 157,-2 10 1,2 0 222,7-19 1,1 3 206,8 0-352,-6 19 1,2 5 499,4 10 821,17 28-818,-23 11-1473,-6 10 0,-3 5-534,-5 11 132,-14-1 0,-3 1-909,7 13 1709,-25-9 1,-3 0 0,6 7-1,-4-21 1,0 0 0</inkml:trace>
  <inkml:trace contextRef="#ctx0" brushRef="#br0" timeOffset="854474">18215 12396 24629,'-16'-28'-7974,"-1"4"5831,-3 7 2340,-2 5 848,-19 7 228,6 20-216,2-1 0,-1 4 302,-7 23-1395,7-6 0,2 0 1900,0 12-1254,11 1 1,9-1-608,23-1-977,4-8 1,8-5-1055,29-16 1194,-5-6 1,3-6 430,-17-10 1,1-4 597,27-7 1,-1-3 197,-23-1 1,-2-3-96,3-3 1,2-3-1,-4 1 351,-6-1 0,-2 0 418,7-10 1,-3-3-91,-8-4 1,-5-1-792,-6 12 0,-3-2-47,2-27 0,-3 0-761,-6 26 0,-3 1-440,-8-22 0,-1 2-1140,4-3 1148,-2 26 0,-3 3-805,-7-6 199,3 45 2012,2 22 1,4 11-343,2-2 0,2 4-61,1 21 1,6 1 12,8-19 0,0-3 52,-10 2 0,3 0-206,17-1 1,4 1 115,-9 13 1,2-2-107,3-14 0,4-1-504,-3-2 1,1 2-1,-1-5 239,-3-7 1,2-4-42,14 12 1,1-6 366,4-6 476,12-4 295,-6-17 1342,-12-29 577,17-13-25,-26-13-1242,-6 14 0,-2-1 302,-3-8-1213,-4 3 1,-2 1-634,-4 6-187,1-12-797,-5 61-698,18 11 699,-9 9 1,2 4-342,31 9 791,-20-12 0,1-4-109,16-13 951,2 13-264,-11-28 1135,0 9-173,0-11 1460,0 0-49,-2-24-294,-2 18-803,-10-24 0,-1-4-745,6 7 807,-8-11 0,-2-3-1590,0 1 189,-2-9-818,-7 20-342,0 5-175,-2 5-190,0 4 384,0 32-100,0 11 260,0 19-344,19 2-648,-14-8 657,30 0 33,-31-1 1472,34-4 0,-20-3 1,19-3-1</inkml:trace>
  <inkml:trace contextRef="#ctx0" brushRef="#br0" timeOffset="854824">20332 12254 26697,'-23'-24'-6376,"18"4"3020,-41 9 5304,17 6-780,-20 24 947,8 13-1139,18 11-1287,9 6-912,14-9 1086,0-1 506,18 1-2389,-13-4 921,23-13 0,5-2-1029,-5 8 1335,10-12 0,3-3 819,1-5 579,19-3 904,-28-27 545,3 16 794,-23-42-1403,5 24 17,-15-26-958,6-7-964,-9 15-697,0-23-442,0 33-545,0-3-354,0 44 909,0 36-347,0 6 763,0-5 0,0-1-240,0 3-206,0 14 1619,0-26 0,0-3 0,0-2 0</inkml:trace>
  <inkml:trace contextRef="#ctx0" brushRef="#br0" timeOffset="854996">19248 11868 26338,'-10'-29'-9553,"4"3"6745,1 6 568,5 3 717,23 10 3019,0 0-1334,5 27 0,6-15 0,-12 15 0</inkml:trace>
  <inkml:trace contextRef="#ctx0" brushRef="#br0" timeOffset="855158">19618 12896 25528,'5'15'-8742,"-2"-3"5292,0-3-302,0-5 1553,1-2 2672,-1-2 0,3 0 1,-1 0-1</inkml:trace>
  <inkml:trace contextRef="#ctx0" brushRef="#br0" timeOffset="855557">21905 11906 26877,'-13'23'-1380,"24"4"-3888,-5 16 3613,36 0 1248,-13 14-795,10-10 1031,-19-17 0,0 1 12,1-3 0,1-2-1219,10 11 1264,-7-11 1,-1-3 1012,0-3-778,7-3 265,-20-12-655,5-21 1085,-12-16-1817,2-11-571,-3 3 1,0-1 1610,1-18 1,0 19-1,0 1 1,1-19-1</inkml:trace>
  <inkml:trace contextRef="#ctx0" brushRef="#br0" timeOffset="855957">22873 11985 26607,'-21'7'4603,"-9"0"-4526,2-22-2576,-23 12 2135,30-12-1201,-23 15 1786,14 0-55,1 0-166,-8 0-679,12 20 356,-4 18 758,17 8-1018,7-8 0,3-1 117,-2 9-1063,28 14-1324,10-10 660,14-15 1405,-15-12 1,1-2-629,10-8 1233,-7-5 0,-1-2 1184,6-6-48,-6-18 0,-4-6 1014,-3-2-570,-8-13 1,-5-4-90,-9 2-1110,-5 6 0,0 0-658,-2-1-901,0-12 64,-16 32-695,12-4-768,-11 41 2345,15 6-1826,18 36 457,7-11 422,-3-18 0,4-1 27,17 2 1474,3 6 0,-6-27 0,0-5 0</inkml:trace>
  <inkml:trace contextRef="#ctx0" brushRef="#br0" timeOffset="856210">23532 11980 26967,'-24'-31'-5961,"4"5"3403,3 3 1310,12 4-134,-13 34 3301,18 11-2528,0 23 142,11-13 0,1-2-1866,-6 11 2001,24-9 1,3-2 615,-9 2-227,3-15 0,4-3 939,10 1-1826,-12-10 1665,10-4 468,-27-20 146,5-11-389,-16-8-2248,-5-4 0,-6 0-157,-17-4 1240,2-1 0,-4 1 0,-21 4 1,23 13-1,0 1 0</inkml:trace>
  <inkml:trace contextRef="#ctx0" brushRef="#br0" timeOffset="856362">22740 11374 25978,'30'-19'1180,"-4"2"-1195,29 1-210,-8 3-408,4 3-288,8 1-795,3 5 1672,-28 3 0,0 0 1,1 1-1,0 0 0,1 0 1,0 0-1</inkml:trace>
  <inkml:trace contextRef="#ctx0" brushRef="#br0" timeOffset="856641">25567 11652 26158,'-23'-7'-549,"0"24"1996,-25 13-407,25 15-1554,4-11 1,3 0-321,12 13-19,-4-4 1,0 1-289,8 9-356,7-10 1,4-1-1005,12 4 261,-2-14 0,0-1-1244,3-3 3283,15 2 0,-34-18 1,14-4-1</inkml:trace>
  <inkml:trace contextRef="#ctx0" brushRef="#br0" timeOffset="856792">25317 11055 25798,'0'-20'-9354,"0"-1"6326,0 8 3805,22 2 1,6 9 0,23 2 0</inkml:trace>
  <inkml:trace contextRef="#ctx0" brushRef="#br0" timeOffset="857259">26275 11611 23279,'14'43'-7778,"2"5"6583,-4-7 1,2 1 487,-4-8 1,1 2 473,1 7 0,1 3 0,-1-2-11,-1-3 1,0 1 156,2 5 0,1 4 0,-1-4-4,-1-5 0,0 0-657,1 2 1,1 4 0,-1-5 767,-2-7 0,0 0 35,6 18 0,-1-1 120,0-2-216,2 7-190,-11-26-499,-4-15 498,-22-22 1501,-7-31-1022,-1-12-230,3 15 0,1 0-8,4-29-169,-1 26 0,-2-2 124,8-2 1,3-4 95,0-2 1,1-5 0,2 2 81,0-9 0,2-3-291,1 9 0,1-6 1,1-1-1,1 6 284,0-13 0,4 0 54,0 14 1,2-5-1,2 0 1,2 7 458,9-8 1,3 3-44,-5 10 1,0-1 0,3 5 466,10 3 1,3 6 33,-8 3 0,0 3 716,27-13-566,-15 22 1,0 3 1285,17 1-1633,-13 15 1,-2 6-172,0 12-1082,-14 21 1,-6 8-1727,-4 12 716,-18-17 0,-7 7 1,-1-5-178,-3-4 0,-4-2 1453,-2-3 1,-4 1-1,0-2 1,-9 5-1,0-2 1,-3 0-1,-1 1 1</inkml:trace>
  <inkml:trace contextRef="#ctx0" brushRef="#br0" timeOffset="859262">3600 14249 27147,'0'-16'-5666,"0"3"3628,0 0 1063,0 5 337,0 0 302,0 4-148,0 17-104,0 18-1458,19 10 852,-15 14 400,29-5-182,-30 9-265,11-14 0,2 1 422,-8-10 1,0 1 768,5 24 1,0 0 0,-5-26 0,-2-1 0,-2 10-1,0 0 1</inkml:trace>
  <inkml:trace contextRef="#ctx0" brushRef="#br0" timeOffset="859392">3483 14768 25078,'-7'-37'-8016,"5"1"6131,-5 2 131,7 1-322,21-11 2173,20 12 234,-3 7 0,5 4 0,-5 10 0,1 2 1,4-2-1,0-1 0</inkml:trace>
  <inkml:trace contextRef="#ctx0" brushRef="#br0" timeOffset="859642">4285 14521 25708,'-41'0'719,"42"0"-719,22 0 0,27 18-1116,3-13 1167,-12 35-1647,0-21 1176,-3 21-1050,5 10-229,-23-10 520,-5 0 1,-9 2-988,-30 12 1056,-1 0 0,-7 0 283,0-19 0,-5-1 1011,-5 5 1,-5 5 0,2-5-1,0-3 1,0-1 0,3-4 0,1 0-1,0-1 1</inkml:trace>
  <inkml:trace contextRef="#ctx0" brushRef="#br0" timeOffset="861458">6607 14261 24539,'0'-10'-5576,"0"1"3537,-20-1 2451,-8 4 1066,-30 1-528,7 4 13,-8 17-388,24-4 1,0 3 85,-17 21 234,9-5 1,3 0 881,1 10-1368,16-6 1,4 2-713,6 4-709,6 21-241,37-30 155,1-8 1,4-4 367,-2-11 0,2-3 458,21 5 0,-1-6-182,3-20 748,-21 14 1,-2-2 643,11-35 300,-7 19-428,-16-7 0,-3-2 423,6-6-574,-4-10-908,-13 6-670,-8 14-1018,3-7 377,-21 22 487,13 35-460,-13 0 1468,17 34-574,0-23 0,0-1-268,0 26 593,8-4 1,1 1 209,-7-23 0,0-1-145,7 12 1,-1-1-737,-8 17 668,0-5-724,0-4 1041,0-6 0,0-8-137,0-7-1618,-21-1 1794,-11-17 382,-23 0 1,9-38-1,3-7 1</inkml:trace>
  <inkml:trace contextRef="#ctx0" brushRef="#br0" timeOffset="861990">7158 14353 24449,'26'18'-2961,"5"3"1923,-12 2-644,9 21 75,-16-25 742,8 39-168,-9-24 204,7 28-1514,-7-23 1401,1-5 1,2-1-761,2 5 806,10 10-142,7-12 997,-7-12 270,25 0 1007,-19-15 428,23-26 1115,-23-2 147,9-22-337,-17 3-442,0-5-346,-5-5-724,-9 13 0,0-1-739,3-17-369,-6 12 1,-2 2-1876,-1 0 65,-2-4 287,-2 24 462,0 6 206,1 6 642,1 2 333,7 25-1091,-2 6 98,8 14-45,-2 0 33,5-6 106,1-2-248,15 12 373,-5-15-307,27 5 2027,-20-24 647,29-3 482,-28-7 66,22-20 991,-30-11-942,6-11 212,-18-19-1654,-8 22-195,-2-21-1452,-6 31-658,-1-4-1165,0 15-1217,0 28-70,0 21 888,18 9 2757,-13 13 0,31-20 1,-13 1-1</inkml:trace>
  <inkml:trace contextRef="#ctx0" brushRef="#br0" timeOffset="862148">8392 14082 25258,'-7'-20'-9831,"5"3"7019,-4 6 2400,6 4 1,0 4 0,0 2 0</inkml:trace>
  <inkml:trace contextRef="#ctx0" brushRef="#br0" timeOffset="862392">7718 13718 24898,'0'-7'-5845,"22"3"8905,0 1-1599,23 25-2479,-5 6 8,-16 13-762,4 1 403,-26 12-772,9-10 1197,-10-6 1,-2 1-2033,1 7 2821,-10-8 0,-4-2 1,-16 2-1,4-14 0,-1-1 1</inkml:trace>
  <inkml:trace contextRef="#ctx0" brushRef="#br0" timeOffset="862574">7810 13223 25618,'35'-24'1705,"0"4"-798,-3 7 61,-1 7-930,6 4-455,-9 21-3477,10 22 177,-23 14 3458,-7-18 1,-3 2 0,-3-2 0,-1 0 0,-1 3 0,0 1-1</inkml:trace>
  <inkml:trace contextRef="#ctx0" brushRef="#br0" timeOffset="864594">9770 14006 27147,'8'-37'-4079,"-6"3"1887,6 8 1870,-8 6-770,0 5 544,0 7 29,0 29 39,4 0-1903,-3 28 1477,6-3 115,-5-5 1,0 2-24,1-8 0,1 1-349,1 29 0,0 1 582,-1-26 0,0-1 557,2 24 1,0 0 0,-3-29 0,-1-1-1,1 8 1,0 1 0</inkml:trace>
  <inkml:trace contextRef="#ctx0" brushRef="#br0" timeOffset="864726">9577 14704 25888,'-24'-21'-5610,"4"-6"2648,9-12 286,31-16 2684,5 20-138,13 1 1,5 2 367,-14 10 1,1 2-67,8-3 1,4-1 0,-2 2-1,-1 1 1,-1 1 0,13-5 0,1 0-1</inkml:trace>
  <inkml:trace contextRef="#ctx0" brushRef="#br0" timeOffset="864968">10407 13792 24269,'-23'-17'-4600,"6"1"2508,-1 4 1491,13 2-1395,-12 3 2747,17 19-1266,0 4 219,0 23-502,0-5 0,0 3 509,0 28 207,4-23 1,3 5 0,0-3-245,2 0 1,1 1 350,2 4 0,2 5 0,-3-5-630,-1-5 1,-2-2 373,6 11 0,0 0 28,-7-9 0,-1-3-184,9 17-30,-6-19 0,-1-2-767,-3-4 1125,4 0 0,-6-44 1,-2-8-1</inkml:trace>
  <inkml:trace contextRef="#ctx0" brushRef="#br0" timeOffset="865124">10670 14378 23549,'15'-9'2979,"3"3"-1488,6 6-2181,5 18-1445,-12-13 1381,13 47-1470,-12-31 853,4 17 0,0 3-1619,3-2 761,4-4 0,3-1 1788,7-6 0,19 2 0,-9-16 0</inkml:trace>
  <inkml:trace contextRef="#ctx0" brushRef="#br0" timeOffset="865374">11635 14308 24808,'-61'0'1530,"11"0"-1351,1 24 1001,12-18-932,12 23 0,1 5-1136,-11-10 1259,5 34-1241,10-25 324,18-2-913,-7-1 157,30 8-1381,18-13 1916,-5-9 1,3-4 504,28-4-84,-22-3 0,-3-5 813,6-20 364,5-9 1104,-22-12-1543,-15-1 97,-3-6-1377,-31 12-2525,-7-23 166,2 30 2893,-22-5 0,41 19 0,-19 2 0</inkml:trace>
  <inkml:trace contextRef="#ctx0" brushRef="#br0" timeOffset="865607">11982 14414 24089,'12'6'-1739,"-2"-2"928,-4 3-929,0-3 1134,-3 4-1115,2 1 546,1 13 423,0-2-1419,5 22 845,-3-12-320,3 9 478,-4-10-239,2-2 991,0-2-1044,4 6 658,-1-11-452,8 5 1005,-6-18 669,4-1 0,-3-6 1,0 0-1</inkml:trace>
  <inkml:trace contextRef="#ctx0" brushRef="#br0" timeOffset="865746">12288 14532 23999,'5'-12'-3175,"0"-8"2241,-3 17 1525,1-8-1170,1 11 1487,2 15-2925,1 9 57,8 22-963,-3-5 127,19 15 1370,-7-25-545,15 6 2068,16-18 1,-8-9 0,18-3 0</inkml:trace>
  <inkml:trace contextRef="#ctx0" brushRef="#br0" timeOffset="866056">12860 14523 24988,'-22'-40'-6681,"16"11"4135,-37-9 2536,18 26 738,-13-4-206,15 36 446,29 1-2197,-2 26 123,26-29 0,4-2 2331,-5 20-802,3-28 0,3-3 593,3 15-979,-1-19 688,-3 5-862,6-6 2648,-21-21 232,13-1-1335,-25-4-1341,5-10-724,-7 20 397,-5 22-1885,0 26 365,20 28 140,-8-2 0,-1 1 278,2-27 0,0 0-1041,4 31 0,-4-2 2202,-10-9 1,10 10-1,-13-24 1</inkml:trace>
  <inkml:trace contextRef="#ctx0" brushRef="#br0" timeOffset="866257">11482 13866 23549,'22'-41'-2538,"28"2"3874,-22 5-1144,0 18 1,4 2 416,3-2 1,0 2-62,22-4-1151,-10 7 0,0 7 419,4 22 1,-18-9 0,-2 3 0,6 28 0</inkml:trace>
  <inkml:trace contextRef="#ctx0" brushRef="#br0" timeOffset="866557">15033 14147 26248,'5'-22'-4962,"-2"2"3161,-2 5 475,-24 8 1932,-1 26 875,-2 2-1118,5 12 0,2 4-303,-2 15-545,8-16 0,1 4 506,-3 5 1,4 0-237,9-12 1,2 2-409,-5 23 1,0 0-919,5 4 162,9-22 1,0-2-1393,-5 8 595,14-5 1930,-18-6 0,0-6 1,0-4-1</inkml:trace>
  <inkml:trace contextRef="#ctx0" brushRef="#br0" timeOffset="866824">14555 14637 24629,'0'-36'-6206,"0"-11"4167,30 14 3850,12-12-668,19 24-350,-28 10 1,1 3-512,7 3 1,1 3 164,24 0-577,-8 9 1,0 2 1433,7-5-722,-11 19 0,-2 3-1419,5-3 378,-6 18 1,-2 4-1635,-3-2 1235,-8-1 1,-5 1-820,-7-4 797,-10-8 0,-2 0-1038,0 1 156,1 17 399,-8-26-289,2 15 411,-3-24-1854,7 7 3269,-4-17 0,4-1 0,-2-3 0</inkml:trace>
  <inkml:trace contextRef="#ctx0" brushRef="#br0" timeOffset="866974">15737 14346 26158,'0'-5'-2458,"0"19"0,0-12 1,0 15-1</inkml:trace>
  <inkml:trace contextRef="#ctx0" brushRef="#br0" timeOffset="867340">16197 14361 26338,'7'0'1077,"0"0"-716,-1 0-91,1 15-3329,7 5 972,-5 11 1180,5 3 1,-1 2-491,-1 9 191,3 2 0,-2 0-1124,-2 0 1036,-2-9 0,0-2-1029,-2 2 2241,4 10-287,-9-29 513,3-2-291,-2-14 446,3-1 1304,9-39-428,-1 13-161,1-15 1,1-2 513,6-5-688,-6 15 1,0-1 695,8-10 409,-1 4-373,-1 6-981,6 6 282,-6 5-208,14 11 752,-12 3-529,8 27-1973,-7-2-701,1 24-1078,4-6-86,2 9-995,1 5 3672,-14-22 1,1 0 0,0 1 0,0 1 0,1 1 0,1-1 0</inkml:trace>
  <inkml:trace contextRef="#ctx0" brushRef="#br0" timeOffset="867810">18092 14564 26517,'-2'4'-1338,"19"-2"1372,22-1 568,12-1-219,-18-7 0,2-1-474,12 6 1,0 0-133,-10-5 1,3-1-713,14 6 1,7 3-1,-5 0 347,-9-1 0,0 0 621,8 3 0,6 2 0,-8 2 0,-14 5 0,-3 3 0,11 7 0,-1 0 1</inkml:trace>
  <inkml:trace contextRef="#ctx0" brushRef="#br0" timeOffset="867947">18648 14969 26158,'-32'3'1519,"14"-21"-5849,32 14 5586,14-31-2720,29 31 1060,-28-12 0,0-3-51,5 11 0,1 0 534,2-7 1,2-1 0,3 3 0,1 2 0,0-1 0,1 1 0</inkml:trace>
  <inkml:trace contextRef="#ctx0" brushRef="#br0" timeOffset="868160">19132 14234 26428,'-55'-10'-1503,"7"1"1275,12 2-42,17 1-271,10 2 139,31 1 1139,22 23-1348,11-15 282,-16 18 0,6 10 0,-5-3-241,-7-11 0,0 2-360,9 18 0,2 9 0,-7-3-607,-13-8 0,-5 3 1385,0 10 1,-2 6 0,-4-3-1,-4 3 1,-5-1 0,-1-4 0,0 0-1,0 0 1</inkml:trace>
  <inkml:trace contextRef="#ctx0" brushRef="#br0" timeOffset="869424">21357 14347 24359,'7'-30'-3601,"-2"-12"1436,-2 13 1176,-21-18-1045,-12 26 2118,-10-2 68,-25 17 871,21 4-970,4 9 0,1 5 1637,-6 19-892,11-4 1,4 4 382,10 21 329,-7 2-1007,26-17-1008,-5-2-802,26-4-692,14-5 127,10-2 1394,-7-17 1,-1-2 313,10 5 566,-7-16 1,-1-8 1033,3-16 231,7-12-105,-22-4-7,-14 10-1026,5-1-413,-15-12-1384,5 15 175,-7-13-1261,-18 32 870,14 28 366,-26 44 1005,27-23 0,3 5-55,-4 4 0,-2 4 1,4-4-311,10 3 0,4 1 352,-5 8 0,0 5 1,0-5-256,5-3 0,0-1 220,-1-8 0,1 2 0,-4-1-66,-6 17 0,0-3-175,5-16 0,0 0-595,-6 20 0,-2-4-291,1-1 162,-10-22 0,-1-4 1635,6-8 1,-40-5-1,14-16 1</inkml:trace>
  <inkml:trace contextRef="#ctx0" brushRef="#br0" timeOffset="870212">22018 14193 26158,'0'-15'-5666,"0"0"3537,0 5 975,0 2 1325,0 3-597,0 26 122,0 10 76,0 14-739,15-5 1,1-1 256,-8 4 278,15-3 0,2-2-174,-6-7-38,18 11 506,-10-24-87,4-2 470,-14-11 845,2-5 947,-6 0 153,-1-23-913,-1 4 16,5-40-732,-6 17-312,-1 2 1,-1 0-209,-1-9-339,-3 10 1,0 1-1185,-1 1 31,-1-4 716,0 23 236,0 10 321,0 2 608,3 6 880,1 20-2001,9 12-214,-2 12 529,-1-9 1,2 0-373,6 12 245,-2-6 1,1-1-447,6 6-516,9 9-801,4-15 2635,-7-15 143,23-3 658,-22-16 686,18-23 1141,-24 13-564,6-38-393,-10 2-405,-9-12-919,-5 15 0,-2 0-227,-4-7-848,0-22-821,-2 33-1052,0-7 504,0 25 358,0 20 45,0 17 146,19 13-151,-14 3-107,28-5 207,-29 2-495,27 2 1633,-27-2 1,29 0-1,-12-2 1</inkml:trace>
  <inkml:trace contextRef="#ctx0" brushRef="#br0" timeOffset="870482">23217 13970 26338,'0'-16'-6656,"0"4"3268,0-5 1155,0 7 2195,0 1 0,-14 6 1,-2 1-1</inkml:trace>
  <inkml:trace contextRef="#ctx0" brushRef="#br0" timeOffset="870760">22377 13699 25888,'18'-5'2856,"1"2"-2578,19 2-751,-6 15-1257,-12 7-898,12 31 9,-27-13 897,4-7 1,-1 0-1640,-8 2 2976,-18 20 1,13-25-1,-13 5 1</inkml:trace>
  <inkml:trace contextRef="#ctx0" brushRef="#br0" timeOffset="870940">22362 13315 23819,'22'-28'230,"1"-1"0,-2 3 0,1 1-222,25-20 445,-5 9-12,0 9 143,-4 8 76,-2 10-274,-5 5-383,-5 4-536,-6 29-3679,-5 25 2499,-11-19 0,-1 3 1508,1 7 1,-4 1 0,-8-5-1,-4-1 1,-1 3 0,0-1 0</inkml:trace>
  <inkml:trace contextRef="#ctx0" brushRef="#br0" timeOffset="871524">24250 13696 25708,'0'-44'-5486,"0"4"3807,0 0 885,0 15 425,0 3-147,16 41 53,-13 4-71,13 29-1635,-16-4 1802,5-4 0,0 3 19,-3-11 1,-1 3-170,4 5 1,2 4-1,-2-4-43,-4-2 0,0-1-474,7 24 1,3-1 414,-6-28 0,0-2 553,6 8 1,1-3 0,8 6 0,1-5 0</inkml:trace>
  <inkml:trace contextRef="#ctx0" brushRef="#br0" timeOffset="871691">24745 14063 26338,'0'-43'-5846,"0"2"3807,0 8 975,-21-3-296,-1 20 1544,-22-2 425,10 34 1189,1-12-2111,8 39 679,3-16 273,10 28-1265,2-18 0,2 0 532,5 20-14,9-7 1,2-2 0,-3 6 0,7-20 0,-1 0-1</inkml:trace>
  <inkml:trace contextRef="#ctx0" brushRef="#br0" timeOffset="871978">24967 14428 25708,'5'0'540,"-1"0"-450,1-8-1121,1 5 2395,12-11-1298,-1 5 543,38-16-71,-22 8-190,0 3 1,1 0 276,-3 1-33,14-11 467,-22 10-1505,2-15 259,-17 10-861,-2-18-901,-6 14-255,-20-8-459,-2 6 327,-2 6 413,-7 0 105,13 12 312,0 22 831,4 27-3,14 2 543,7-7 0,3-2 0,16 1 0,18 12 1</inkml:trace>
  <inkml:trace contextRef="#ctx0" brushRef="#br0" timeOffset="872492">25630 14230 25528,'-16'-17'-6275,"12"3"2684,-13 24 6794,17 13-4316,20 31-592,-16-11 1110,14-13 1,1-3-42,-5 4-1474,14 5 2004,-15-13-436,1-13-1253,-8 1 1059,4-11 2740,1-21-550,-4 16 566,12-54-721,-7 33-753,0-11 1,2-2 669,4 1-625,4-13 1048,-3 21-1897,-1 5 630,0 5-776,1 9 1997,1 5-35,0 6-506,8 24-1713,-6-4 193,-7 9 1,-1 4-1298,2 9-178,0 17 14,-8-17-552,-2-3 83,-1-4 707,-1 2 1496,-1-13-90,1-4 517,-1-14-78,2-24 877,-1 14 769,8-50-978,-3 29-193,3-11 0,0-2 441,5-3-545,-2 10 0,1 1 708,3-1 564,4-1-1307,-7 21 117,-1 5 1172,-1 6-1257,6 19-1389,-6-14-576,-2 23 0,-2 7-1307,0-7 2483,-3 14 0,-2 2 0,-1-2 0,-2 16 0</inkml:trace>
  <inkml:trace contextRef="#ctx0" brushRef="#br0" timeOffset="872679">24988 13796 25528,'0'-24'-6655,"20"3"8130,-16 5-2854,53 3 2224,-22 4-791,9 11 1,12 3 0,-4-1 0,-5-2 0,0-1 0,6 5 0,1-1 0,-1 0 0</inkml:trace>
  <inkml:trace contextRef="#ctx0" brushRef="#br0" timeOffset="873591">27408 13701 25978,'0'-46'-4677,"0"1"2729,0 5 793,0 5 517,0 6 122,0 7 302,0 6-104,0 36-1548,0 2 1236,0 18 1,0 5 89,0 19-180,0-1 1,0 3 276,0-24 0,0 1-67,5 3 0,2 4 0,-1-4 63,-4-6 0,1-2-30,5 11 0,1-3 370,5 8 1,-10-8 0,10-5-1</inkml:trace>
  <inkml:trace contextRef="#ctx0" brushRef="#br0" timeOffset="873724">27232 14207 25798,'-26'-37'-7775,"12"0"4025,4 1 2212,10 0 1092,0 2-630,44-11 2091,-5 13-874,17 7 1,6 4-284,-22 9 0,1 2 465,16-3 1,0 1-1,-14 5 1,-1 1-1,1 1 1,1 0 0</inkml:trace>
  <inkml:trace contextRef="#ctx0" brushRef="#br0" timeOffset="873942">28397 13254 25258,'-25'-42'-7710,"5"3"4599,4 10 1752,12 5 914,-11 8 655,3 7 259,9 21-35,-17 9-713,11 13 0,2 5 708,-2-7 1,-1 0 104,-3 19 1,1 1-47,1-8 1,0 0-109,0 5 0,-1 1-178,0-1 0,0 3-178,0-4 0,-1 2 1,1-1-286,-1 6 0,-1 1-519,-2 2 0,0 4 0,1-5 225,2-7 0,1-1 541,-1 0 0,0 5 0,2-6 0,3-7 1,1-3-1,-1 12 0,-1-1 0</inkml:trace>
  <inkml:trace contextRef="#ctx0" brushRef="#br0" timeOffset="874441">28977 13950 24449,'0'-10'-6116,"0"1"4077,0 1 975,-20 2 2194,15 0-2060,-29 4 2104,18-1-470,-13 2-746,14 15 1760,2 6-621,13 19-1097,0-3-959,27 4 837,8 8-1389,14-11 738,-3 11-492,-5-7-30,-21-12 1166,18 10 444,-27-22-657,5 1 671,-9-13 27,-7-1-769,0-2-596,-19-2 1634,-13 1-1308,-31-1 796,6-17 218,-5 13 1,20-29 0,2 12-1</inkml:trace>
  <inkml:trace contextRef="#ctx0" brushRef="#br0" timeOffset="874724">29265 13914 25168,'25'-2'2547,"-2"1"-2417,-7 1-192,-7 13-3014,-24 7 3099,10 7-1235,-32 3 1807,33 8-1975,-13-7 657,41 19-1587,-18-24 1487,29-6 1,7-5 2045,-8 0-1301,6-7 0,2-3 1083,6-2-1261,0-3 1636,-7 0-687,12-15 1603,-21-7-691,6-20-1529,-28 5-2529,-3-15 169,-38 21-303,5-10 2328,-30 17 1,9 3-1,-3 2 1</inkml:trace>
  <inkml:trace contextRef="#ctx0" brushRef="#br0" timeOffset="874924">29258 13504 25258,'43'-31'2243,"0"-1"-2042,1 1-51,-14 11 0,0-1-37,15-6-834,-4 6 1,-2 3 165,-6 6-2316,24-1 2761,-40 30 1,5-13-1,-9 12 1</inkml:trace>
  <inkml:trace contextRef="#ctx0" brushRef="#br0" timeOffset="875091">30560 12587 26607,'13'-21'-3144,"-2"2"2554,-5 7-2060,-3 4 745,-3 23-1613,-22 6 3588,0 22 0,1-18 1,-3 0-1,5 2 0,-1 0 1</inkml:trace>
  <inkml:trace contextRef="#ctx0" brushRef="#br0" timeOffset="875690">20848 16433 25438,'-35'-27'-4447,"-2"2"3281,8 11 1134,-3 5 458,6 9 609,-3 0-296,-2 19 201,-17 17-717,14 11 26,9-6 1,3 1 45,7 14-1320,18 3 1,9 0-1197,13-3 319,12-10 0,6-8-325,15-18 2171,-17-9 0,2-6 0,-9-11 0,-2-3 0,2-1 0,1 0 0</inkml:trace>
  <inkml:trace contextRef="#ctx0" brushRef="#br0" timeOffset="876226">21397 16000 25438,'0'-53'-5846,"0"7"3628,-18 7-118,13 4 1638,-12 18 618,6 17 1848,8 19-1834,-8 19-975,0 6 1586,9 7-356,-9 11 207,8-12 0,0 2-194,3-13 1,-1 2-198,-2 5 1,0 3 0,3-3-940,8-6 0,1 0 703,-8 26 0,2-2-337,14-27 1,0-3-127,-14 10 0,-1-2 174,15 9-815,-3-9 432,-10-6-744,11-6 94,-5-13 1253,-7-23 1682,19-39 262,-14-1-992,4 5 1,1 0 943,1-1-516,-1 9 0,1 2 291,3 0 367,5 4 249,-6 9-1352,-1 16 439,1-7 847,8 9-833,-6 21-1848,16 9 145,-13 12-138,-3-11 1,0 0-1107,3 9-472,7 15-544,-8-18-109,0-2 525,3-5 1313,13 1 698,-6-16 1493,25 0 465,-23-30 1423,23-18-9,-27-9-776,7-13-549,-21 21 0,-3 0 231,4-18-1181,-5 11 1,-2 0-778,-2 0-653,1-12-1177,-3 36 521,0-5 631,0 20 1678,6 14-2110,-2 15-1439,12 30 285,-7-7 2197,0-11 0,2-1 0,3 8 0,8 14 0</inkml:trace>
  <inkml:trace contextRef="#ctx0" brushRef="#br0" timeOffset="876380">22137 16035 24629,'-8'-23'-9831,"6"2"5904,-5 10 4851,28 4 0,-16 4 0,16 3 0</inkml:trace>
  <inkml:trace contextRef="#ctx0" brushRef="#br0" timeOffset="876695">22543 16781 24718,'19'14'-4001,"1"-4"3550,5-6 1400,1-2 71,21-18 499,-9-8-1095,-4 1 0,0-2 36,6-17-594,-10 12 0,-1 0 1259,-2-6-666,3-11-583,-18 3-864,-6 11-930,-3-15 101,-3 24-102,-20-6 72,1 19 881,-18 2 897,9 27 809,12 10-228,-3 13-770,16 19-515,-5-17-269,17 3 0,7 0 116,9 3 756,0-4 0,3-2 1,11-9-1,1 7 1</inkml:trace>
  <inkml:trace contextRef="#ctx0" brushRef="#br0" timeOffset="877024">23320 16625 26158,'7'-11'-1708,"0"-8"-53,-2 11 1426,-2 16-2560,-3 14 1808,0 17 375,0 20 178,13-19-1882,-10 11 940,11-19-190,-14-4 682,11-4 1063,-8-5-723,15-3 946,-11-9-408,6-17 2552,-3 6 2,2-36-1118,-1 18-175,3-24 736,10-12-549,-5 14-1046,-3 8 1,1 2 626,2 1-1547,10-5-413,-13 20 1917,5 9 330,-1 1 438,-5 25-3169,10 11 111,-11 10-2291,6 24 920,-9-19 2469,-4-6 0,-2 0 1,-1 6-1,0 10 1</inkml:trace>
  <inkml:trace contextRef="#ctx0" brushRef="#br0" timeOffset="877240">22567 16084 25168,'-2'-44'-6177,"30"-14"6697,-1 16 43,11 10 1,5 3 983,15 0-1014,-19 12 0,1 4-18,19 4-358,-4 4-606,0 4 278,-19 8 1,-2 4-638,18 21 560,-21-13 0,-2 4 0,8 26 1,-3-8-1</inkml:trace>
  <inkml:trace contextRef="#ctx0" brushRef="#br0" timeOffset="877415">24057 15747 25798,'7'-6'-310,"-2"1"-422,-3 22-6044,-23 41 6598,2-2 1,6-12 0,1 0 0,-2 18-1</inkml:trace>
  <inkml:trace contextRef="#ctx0" brushRef="#br0" timeOffset="878042">25377 16682 25798,'4'-29'-4809,"0"1"3141,-4 3 320,-30 2 1254,6 12 404,-28-11 139,8 19-99,10-3 1,-1 1-662,-21 5 1064,19 10 0,1 1 1169,-9-6-98,8 42-931,8-25 111,14 39-1582,6-22-285,18-7 0,7-1-1072,7 2 959,11-13 1,4-3-441,13 2 1031,-16-13 1,2-3 603,2-8 0,0-1-131,18 2 779,-11-24 0,-2-5 846,2 1-565,-13-14 1,-4-5-443,0-9-509,-16 15 1,-2-7 0,-1 4-293,-5 7 1,-1-1-166,0-11 0,0-5 0,-2 6-569,-1 12 0,-2 1-357,-7-22 1,-2 2-924,6 1 1139,-6 23 1,2 4-556,8 2 978,0 10 221,0 33 181,0 4 110,0 16 0,0 6 313,0 18-237,8 2 1,4 2-111,-1-20 1,1-1 143,-1 15 0,2-1-397,6-15 1,-1-2-44,-10 0 0,-1 0-111,9-1 1,2 0-327,0 12 0,0-1 264,-4-13 1,2 0-106,8 15 1,2-3 29,5-2 259,-5-18 1,1-5 957,3-7 678,11-5 322,-13-31 1081,-1 2 250,0-23-1609,-10 12 1,-1-1 1035,10-18-992,-8 5 0,-2 1-433,1-4-849,-6 13 0,-2 2-625,-1 4-849,-1 3 73,-4 13 831,-1 10 1229,3-4-449,-2 23-2520,10 9 171,-4 11-464,5 0 0,2 1-561,3 5 2852,-4-8 0,1-2 1,3 0-1,-1-2 1</inkml:trace>
  <inkml:trace contextRef="#ctx0" brushRef="#br0" timeOffset="878174">26282 16063 23639,'-12'-25'-9831,"2"5"8680,10 7 0,0 7 1,0 3-1</inkml:trace>
  <inkml:trace contextRef="#ctx0" brushRef="#br0" timeOffset="878441">27160 16464 26607,'-21'-41'-7647,"-5"4"5635,-29 5 2590,12 16 320,-5 6 10,14 10 259,0 16 229,-4 15-1493,19 9 623,7-5 1,4 1-31,8 13-1160,10-15 0,0-1-1292,-4 14 495,20-24 0,5-2-882,1 19 392,14-18 0,5-4 1854,-19-7 0,1-2 0,12 2 1,-1-3-1,20-8 0</inkml:trace>
  <inkml:trace contextRef="#ctx0" brushRef="#br0" timeOffset="878794">27740 15740 27327,'-15'-18'-6680,"11"3"3859,-10 8 4342,3 1-971,8 23-839,-8 37 313,11 1-301,6 2 0,4 0-768,-1-24 0,2 0 609,8 26 0,0 0 288,-10-26 0,2-1-623,6 10 1,0-1-824,-4 8 599,15-4 29,-10-8 561,3 3 322,-6-16 290,10-2 567,-11-16 746,14-20 1469,-9-15-1390,7-7-624,-10 5 1,0 1 575,10-8-733,-7 8 0,1 3 684,-1 7-81,4-14-1075,-14 31-387,-1-10-254,-6 36-1425,0-3-901,-2 45-327,-21-18 2889,9 1 0,-2 2 1,-5-18-1,-2 0 1,2 12-1,0-1 1</inkml:trace>
  <inkml:trace contextRef="#ctx0" brushRef="#br0" timeOffset="878945">26208 17313 26967,'-15'7'-1353,"5"-2"440,26-3 685,5-1 0,22-1 0,-3 0 0</inkml:trace>
  <inkml:trace contextRef="#ctx0" brushRef="#br0" timeOffset="879408">29623 16643 27237,'-23'0'0,"10"-15"-4460,3-9 1050,10-22 2430,22 2 1562,-17-7-476,28 18 1,4 0 765,-7-23-1034,-3 23 1,5-4 0,-4 2-50,-6 3 0,-2-2 554,1-5 0,0-5 1,-3 3 281,-7 3 0,-2-1-335,1-7 1,0-4-1,-2 3-465,-6 5 0,-2-2 7,-4-10 1,-2-7 0,2 8-772,2 14 0,-2 2 112,-15-24 1,0 7-1086,15 27 665,-28 23 1913,29 27-492,-15 14 0,-2 6 50,12-9 0,2 2-107,-9 16 1,-1 4-270,8-12 1,1 3 0,2-2 256,0 8 1,1 2-267,0 5 0,0 5 0,1-7-109,2-6 1,2-1-823,3 2 1,2 3 0,2-6 186,4-7 0,1-3-204,-4 11 1,4-4 868,8-17 0,-2-4 0,-14 22 1,15-6-1</inkml:trace>
  <inkml:trace contextRef="#ctx0" brushRef="#br0" timeOffset="879707">29972 16662 25888,'11'-41'-3177,"-2"18"2328,0-13-103,-1 32 3102,10-37-2516,1 28 1245,22-27-494,-9 24 162,15-6 692,10 2 302,-10 5-853,-8 2 0,-1 1-834,5-1 1152,18-12-592,-34 10 205,0-16-1427,-19 11-355,-4-10-488,-23-1-877,-10 7 572,-23-8 179,7 17 527,-6 1 225,18 10 898,8 23 1195,10 12-1063,15 28 137,0-9-1103,7-15 1,3-1-874,19 6 429,-3-7 0,3-2-826,20 2 2013,4 5 0,-16-17 0,0-5 0</inkml:trace>
  <inkml:trace contextRef="#ctx0" brushRef="#br0" timeOffset="880045">30780 16328 26338,'3'-19'-5077,"1"7"3913,0-5 319,-1 15 2854,1-12-2306,-1 13 1951,2-4-1016,-1 5-638,2 14-1115,2-11 1466,1 27-1446,3-26 360,-1 34-560,7-9-1617,-6 8 88,8 7 547,-10-22 2324,2 6-1915,-6-20 2179,1 1-1534,-4-9 3296,0 0 19,1 0 604,2-24-951,2-10-186,9-29-262,-3 14-632,9-11 396,-10 33-1654,11-8 90,-11 25 659,11 2 1485,-11 26-3183,12 9 649,-10 9-970,3 3-579,-8-8-84,-3 0-188,-3 0 2248,-1 9 1,-3-13-1,0 7 1</inkml:trace>
  <inkml:trace contextRef="#ctx0" brushRef="#br0" timeOffset="880240">30538 15773 26428,'0'-63'-6026,"0"2"5228,7 20 1,5 2 851,19-19 314,-4 16 1,4 3 490,22 2-825,-15 14 0,0 3 453,8 9-714,15 1-288,-7 26 532,-14 18 1,8 10 0,-17 11 0</inkml:trace>
  <inkml:trace contextRef="#ctx0" brushRef="#br0" timeOffset="880491">31967 15463 25978,'12'-25'-2256,"-2"5"2376,9 0 586,-8 12 301,14 0 162,-15 32-4549,7 12 962,-9 16-544,-1 4 814,-5-18 0,-2 1 2026,0 22 1,-7-18 0,-5-1 0,-12 18 0</inkml:trace>
  <inkml:trace contextRef="#ctx0" brushRef="#br0" timeOffset="880599">31912 16563 27507,'0'14'-7555,"0"-2"7023,0-1 0,0-7 0,0 1 0</inkml:trace>
  <inkml:trace contextRef="#ctx0" brushRef="#br0" timeOffset="916746">11267 255 32767,'34'-31'0,"7"0"0,5-1 0,11-2 0,-25 15 0,2 0 0,6-1 0,0 0 0,4-1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3:51:37.55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3375 2246 17164,'0'-24'719,"-12"3"-2665,-4-17 1030,1 16-34,-8-14 549,21 19 1246,-13 0-1145,14 2 203,-11 0-1107,11 2 2160,-9 0-1228,7 2 1339,-5-3-1007,2 4-889,0-1 1292,0 6-1702,3 1 1444,0 3-545,0 0 800,1 21 342,1 11-246,-1 3 0,4 3 459,13 27-665,-13-8 1,0 1 309,6-18 1,0 0-206,-8 13 1,0 4-115,4 4 0,1 0 42,-4-15 0,0 1-473,2 6 0,0 5 0,0-5 66,-3-7 1,0 0 15,0 3 1,0 3 0,0-5 195,0-7 1,0-3-91,0 8 0,0-1-10,0 2-28,0-11-41,0-9-555,0-10 592,-14-29-1572,11-7 1212,-10-30 161,12 7 0,2-4 62,-5 7 1,0-2 28,2-16 0,1-5 25,-1 16 0,-1-1 0,0 3 45,3-9 1,0-2-48,0-2 1,0-5 0,0 5 777,0 8 0,0 1-597,5-2 0,2-5 0,-2 6 60,-3 7 0,1 1-73,5-2 1,5-2 0,0 4 224,0 6 0,2 2 40,1-8 0,3 2 169,8 8 0,1 4 927,6-9-756,-4 16 0,1 5 3,5 6-813,-1 25 0,-2 8-1423,-1 10 622,-6 17 0,-6 6 168,-13-22 1,-4 3 302,2 7 0,-1 6 1,-5-3-236,-10-1 1,-3 0 251,4 7 1,0 5-1,-3-5 297,-9-4 0,-2 2 196,4-5 1,-2 6 0,0 0 0,3-6 415,-3 3 0,-1-1-712,-6 7 1,-4 5 0,3-10 38,8-16 0,0-5 484,-6 8 0,-1-4 0,-10-1 0,3-6 0</inkml:trace>
  <inkml:trace contextRef="#ctx0" brushRef="#br0" timeOffset="316">4660 1615 17613,'0'46'810,"-21"3"1575,16-3-1899,-15-20 0,-5 4-214,6 15 1,2 7 0,-1-3 64,-9 1 0,-1 1-251,5 0 1,-1 6-1,0 2 1,3-7 8,-3 6 1,1-1 88,4-8 1,-3 4 0,1 1 0,3-4 171,-5 10 1,0 3-1475,3-5 1,-2 8-1,1 1 1,2-9 1102,0 4 0,1-2 1,1 0-1,-1 3 1,3-7-1,5-17 1,1 0-1</inkml:trace>
  <inkml:trace contextRef="#ctx0" brushRef="#br0" timeOffset="666">5420 2406 17793,'-33'8'969,"1"-1"1,-22-3-709,24 12 1,1 0 1182,-17-12-1996,-2 36 1933,4-21-1154,5 21 575,9-10 712,14-1-1058,-2 2 218,16-2-1590,-7 2 1369,29 3-2885,12 16 551,11-10 438,-11-8 0,0-1-1492,7 3 1182,11 6 542,-22-10-438,-2-10-246,-12 3 2029,-3-13-492,-39 5 2715,4-7-2654,-8-1 1,-3-2 823,-8-1-528,-13 0 391,20-4 0,16 0 0,7 0 0</inkml:trace>
  <inkml:trace contextRef="#ctx0" brushRef="#br0" timeOffset="1021">5882 2577 18243,'-60'17'3129,"11"-13"-3400,-6 33 2159,12-19-1430,2 22 838,0-10-660,6 4 94,6-4 728,14 1-1077,-4-3 627,16-1-2084,-7-5-5,35 3-2469,12-14 1254,14 1 265,5-12 573,-10-17 1339,-11 5 1,0-3-178,16-20 1360,-13 10 1,-1 1-206,-2-5 2806,2-10-1295,-21 25-529,-8-4-1158,-4 34-1987,-4-3-1463,0 40-3,0-18 2330,21 23 1,-16-34 0,16 8 0</inkml:trace>
  <inkml:trace contextRef="#ctx0" brushRef="#br0" timeOffset="1216">6657 2657 19053,'-57'19'2825,"4"1"-1758,11 23 1181,18-13-1405,11 1-868,13-10-1007,0-1-935,22-2-698,18 2 724,-4-14 1,4-2 1852,-4 2 1,1-2 0,4-11 0,-1-4 0,22-11 0</inkml:trace>
  <inkml:trace contextRef="#ctx0" brushRef="#br0" timeOffset="1589">7120 1644 18513,'-29'0'602,"12"16"3601,-4-12-4155,19 40-535,-7-18 901,9 29-724,0-4-58,0 6 342,7-11 0,1 1-55,-7-11 1,2 1-574,12 12 0,7 7 0,-6-6 243,-11-10 1,0 0 175,11 7 1,7 4 0,-4-7-1184,1 16 1025,-2-17 0,0-3-516,0-2-198,2 5 6,-13-31 246,7-2-108,0-39 2392,0 4-574,0-10 0,-1-4 412,7-11-447,-6 15 0,-1 2 909,5-12-120,-1 8 504,-5 17 578,2-3-2566,-7 20-305,7 9-1303,-6 25 280,3 10 16,-3 11 67,-1-9 442,-4-10 0,0 1-1925,0 17-100,0 14-324,-3-26 3232,0-7 1,0-8 0,0-3-1</inkml:trace>
  <inkml:trace contextRef="#ctx0" brushRef="#br0" timeOffset="1767">6738 1151 18783,'-43'0'0,"-1"20"2262,-3 3-1468,22-1 0,1 3 80,-1 0 0,0 2-642,1 3 0,2 3-817,-1 5 0,2 1-249,2 4 1,1 1 910,1 4 1,1 0 0,2 3 0,2 0 0,1 1-1,0 0 1</inkml:trace>
  <inkml:trace contextRef="#ctx0" brushRef="#br0" timeOffset="2253">6023 5253 16894,'49'-18'3017,"1"2"-2001,0 2-595,11 4-426,-26 6 0,2 1-154,6 2 0,1 0-31,6 0 1,1 0 37,5 1 1,4 0 147,2 4 0,5 2 0,-1-2-248,-14-3 1,-2-1 0,6 2 89,-3 3 1,6 1 0,3 1 0,-2 1 0,-5-2-74,6-1 1,-4 0 0,2 1 123,-2-2 0,3 1 0,0 0 0,-3 1-14,-1 2 0,-2 1 0,0-3-38,1-4 1,0-3 0,0 3-241,-1 4 0,0 3 1,3-2-149,-2-3 1,4-1 0,0 0 0,-3 0 539,0 1 0,-2 1 1,2 0-1,-5-1 1,2 1-1,0 1 1,-5-2-1,17 3 1,-1-1-1</inkml:trace>
  <inkml:trace contextRef="#ctx0" brushRef="#br0" timeOffset="2601">6603 6436 17344,'-33'21'4548,"-2"6"-2457,18-7-599,1 6-904,41-11-3038,27 2 1904,-18-12 1,4-3 277,7 2 0,5-2 279,-4 0 0,4-2 1,-1-2-450,10-4 0,4-2 154,-8 3 0,7 1 1,1-1-1,-6 0-149,-5 0 0,-5-2 0,6 1 283,-2 1 0,5-1 0,2 0 0,-2 0 0,-4 2 561,6-1 0,-4 0 0,2 1-235,-2 0 1,3 0 0,0 0 0,-4 0-84,2 0 0,-3 1 1,0 0-34,1-1 1,-1 1-1,1 0-123,-1 2 0,0 1 0,2-1 16,-2-1 1,3-1-1,0 0 1,-3 2-256,0 0 1,-2 1 0,4 1-156,2-1 0,6 0 1,-2 0-1,-7 0-78,4 0 0,-2 0 489,-5-1 1,3 0 0,-8 3 0,15 11 0,-27-5 0,1 0-1</inkml:trace>
  <inkml:trace contextRef="#ctx0" brushRef="#br0" timeOffset="2917">7012 7901 17344,'-18'26'4499,"5"0"-3345,7-2-1505,25 2-2259,7-10 2056,15-4 0,7-3 430,-11-6 0,4 0 194,13 0 0,9 1 0,-4-4-63,2-7 1,6-3-141,-20 5 0,8-1 0,5-1 0,0 0 0,-2 0 0,-6 0-70,13-5 0,-6-1 0,8 0 165,-9 2 0,8 0 0,3-1 0,1 1 0,-4 0 1,-7 1 537,8-1 0,-6 1 1,4 0-429,-5 0 0,5 0 0,2 0 0,-2 0 0,-7 2-113,1 2 0,-5 1 1,4-1-214,3-1 1,4-1 0,0 1-1,-9 2-13,6 3 0,-6 2-257,11-5 0,-5 0 446,-1 5 1,-19 0 0,-10 0 0</inkml:trace>
  <inkml:trace contextRef="#ctx0" brushRef="#br0" timeOffset="3241">6737 9344 18153,'-8'18'3117,"2"-1"-2370,6 1-1691,31-4-921,0 3 1316,19-3 0,6-1 380,-14-1 1,2-1 34,-3 0 1,4 0-1,1-1 53,12 0 1,3-2-1,-2 0-286,-10-1 1,-3-2 0,6 1 227,-1-3 0,6 1 0,2-1 0,-1-1 0,-5 1 145,7-1 0,-4-1 1,6 1 144,-3-1 1,7-1 0,2 1 0,-2-1 0,-5-2 122,5-2 0,-5-1 1,8 0-206,-17 2 0,6 1 1,4-1-1,1 1 0,0-1 1,-5 1-1,-5-2 48,1 0 1,-5 0 0,-1-1 0,5 0-249,4 1 0,6-1 1,3 1-1,-1-1 0,-4 1 1,-9 2 23,0 0 0,-7 2 0,2-1-267,3-1 0,4-1 0,-2 0 0,-6 1 388,1 2 0,-3 0 0,7 0 0,-4 0 0,2 0 0</inkml:trace>
  <inkml:trace contextRef="#ctx0" brushRef="#br0" timeOffset="5383">14380 2437 20042,'0'38'0,"0"3"-90,-18 0 1605,14 7-1976,-14-7 0,1 3 179,14-10 0,2 1-261,-7 14 0,-1 0 84,2-14 0,3-2-425,1 32 914,-8-7 1,11-6-1,0-5 1</inkml:trace>
  <inkml:trace contextRef="#ctx0" brushRef="#br0" timeOffset="5535">14085 3126 18333,'-3'-23'-873,"2"0"697,0 2 283,20-25 1413,13 19-1038,-1-1 0,4 1-413,26 4-584,-26 7 1,0 1 674,21-5 1,2 2-1,0 1 1</inkml:trace>
  <inkml:trace contextRef="#ctx0" brushRef="#br0" timeOffset="5866">14935 2857 17973,'-19'26'5303,"15"-3"-5737,-31 14 2288,31-9-1929,-11 3 1,0 1 319,12 2-975,-10 17 646,13-29-6,28-5-3091,13 1 1267,16-9 289,-13-5 1,-1 0 408,14-3 840,-19-11 1,1-4 656,-1 1 1,-3-4 883,15-26 48,-14 16 0,-5 0 1791,-5-7 158,-4-17-2019,-17 26-473,-5-5-407,-23 21-1602,-4 2 104,-23 7-112,23 20 1194,-14 10 103,23 10 7,-5 17 87,10-24-648,13 12-1419,44-14 1992,-13-13 0,4-9 1,3-2-1,11-7 1</inkml:trace>
  <inkml:trace contextRef="#ctx0" brushRef="#br0" timeOffset="6089">15797 2880 18513,'-49'15'2872,"7"-11"-3100,17 25 2450,11-15-755,14 9-2418,24-11-722,7-5 868,14-21 1408,-3 10-1020,-11-28 1732,-3 27-2363,-12-35 254,9 24 1729,-21-19-768,10 12-717,-14-1 197,-26 11 1,-5 1-1,-26 12 1</inkml:trace>
  <inkml:trace contextRef="#ctx0" brushRef="#br0" timeOffset="6251">15497 3754 18513,'-10'4'1915,"2"-1"-2392,1-3-56,2 0 0,2-22 0,2-5 0</inkml:trace>
  <inkml:trace contextRef="#ctx0" brushRef="#br0" timeOffset="6817">16522 2755 18963,'0'39'899,"0"0"-899,0-6 90,0 5-90,0 22 0,0-13 19,-2-9 1,4-1-104,12 0-675,-10 5 499,11-17-797,-15-10 248,10-2-739,3-25 2580,5 9-828,2-39 285,-1 6 0,0-2 338,-7 4 0,1-2-382,12-24 0,-1 2 1380,-3 4-1234,-7 17 0,-1 3 2123,-2 6-2964,5 4 1071,-10 17-73,15 32-2921,-7 8 1386,2-2 1,0 2-876,2 17 941,-3-15 0,0-2-924,1 2 116,4 11-438,-4-22-706,-1-4 2219,1-4-1488,12-8 1953,-4-2-30,23-25 1592,-17 14-442,12-40 1415,-14 22 364,-1-24-273,-6 11 253,-1 2-1175,-6 3-424,-3 5-414,-5 4-671,-2 33-2215,-3 8 513,-1 22 502,0-1-91,0-9-107,0 0-2067,19 9 137,-14-13 2770,52 4 0,-30-21 1,33-3-1</inkml:trace>
  <inkml:trace contextRef="#ctx0" brushRef="#br0" timeOffset="7071">17812 2749 18963,'-34'-4'-242,"-17"3"527,32-2-857,-22 3 912,1 14 639,11 5 413,-6 18-73,22 0-687,3 0 31,28-18-1980,11 3 360,10-20 853,5 6-926,-11-8-208,0 0-253,-2-19 1859,-5 2 26,1-5 2136,-16-2-2381,1 12 635,-12-11-1034,-15 11 0,11 4 0,-12 8 0</inkml:trace>
  <inkml:trace contextRef="#ctx0" brushRef="#br0" timeOffset="7283">18308 2680 18873,'6'18'-811,"-2"5"575,-4 11 790,0 12-78,0-15-668,0 24-973,0-22-1755,20 18 2647,-16-24 0,30 2 0,-15-13 0</inkml:trace>
  <inkml:trace contextRef="#ctx0" brushRef="#br0" timeOffset="7434">18753 2440 17433,'0'-10'-1888,"0"1"1309,-15 4 1,11 2 0,-12 3 0</inkml:trace>
  <inkml:trace contextRef="#ctx0" brushRef="#br0" timeOffset="7700">17723 2306 17613,'0'-7'360,"0"0"270,19 1 1326,-15 2 26,34 2-2303,-23 1-69,7 16-1017,-11 6 370,-11 22 947,0-8-3687,-16 27 3850,12-32 0,-28 15 1,10-27-1</inkml:trace>
  <inkml:trace contextRef="#ctx0" brushRef="#br0" timeOffset="7867">18478 1541 18783,'0'-9'-180,"-23"3"-1787,-7 3 1054,-15 21 1201,0-13-1653,6 36 1689,-5-23 0,-5 21 1,-4-9-1</inkml:trace>
  <inkml:trace contextRef="#ctx0" brushRef="#br0" timeOffset="8250">13212 2095 17703,'-19'-10'-3821,"4"1"2364,4 2 1935,5 1-1671,3 24 1512,21 14 0,7 5-360,-12-2 0,-1 3 65,11 13 1,5 7 0,-4-4-395,-6-1 1,-1 2 500,-4-8 0,1 7 0,0 0 0,-2-5 129,2 16 0,0-2-13,-3-9 0,1 2 0,-1-1 107,-1-3 1,-1-1 0,-1-3-380,2 5 0,1 0-604,-1-1 0,2 3 0,-2-6 95,-1-10 0,0-3 545,3 8 0,1-4 0,5 1 0,2-6 0</inkml:trace>
  <inkml:trace contextRef="#ctx0" brushRef="#br0" timeOffset="8883">13713 2180 18063,'0'-55'450,"0"3"-90,0 2 89,0 3 1,0-1 31,17 13 1,4 0 843,8-21-915,-1 23 0,7-1 0,-1 2 333,-1 1 1,2 0-278,12-6 0,8-4 0,-2 5 150,3 0 0,2 3-280,-6 3 0,5-2 1,4 2-142,-6 7 0,3 0 0,1 1 0,-2 2-106,-9 3 1,-2 1 0,1 0 0,6 0-180,4-1 1,6-1 0,4 0 0,0 0 0,-2 2 0,-5 1-98,4 1 1,-5 1 0,0 2 0,8-1 15,-8 2 0,6 0 1,4 0-1,1-1 0,0 2 1,-3 0-1,-5 2-53,-1 0 0,-6 2 1,-1 0-1,4 1 1,7 0 118,-13 1 0,4 0 0,5 0 1,2 0-1,3 0 0,0 1 1,0 0-1,-1 0 0,-3 0 1,-3 1-1,-5 1-55,12 0 0,-6 1 0,-3 1 1,0 0-1,3 1 0,7-1 92,-9-1 0,4 1 0,5-1 1,2 1-1,1-1 0,2 1 1,-2 0-1,-1 0 0,-3 0 1,-4 1-1,-6 1-87,8 0 1,-7 2 0,-4-1-1,0 1 1,3 1 0,4 0 81,-3-1 1,4 0-1,4 1 1,0-1-1,2 1 1,-2 1-1,-2-1 1,-3 0-1,-4 0-69,10 2 0,-6 0 1,-2 0-1,0 1 1,3 0 35,-1 1 0,4-1 0,1 2 0,-1 0 0,-3-1 0,-4 1-56,3 2 1,-4 0-1,-2 0 1,0 1 2,-2 0 0,-1 0 0,0 1 0,-2 1-82,12 4 0,-2 2 0,-1 0-8,-5 1 0,-1 0 0,-2 1-9,-4-1 1,-1 1 0,-2 1-129,-4-2 1,-2 1 0,1 3-67,5 8 1,-1 4 0,-3-2-233,2 5 0,-3 2 387,-6 4 1,-1 5 0,-7-4 236,-9-5 0,-5-1 180,4 17 0,-8-1 128,-15-16 1,-5-3 356,4 5 0,-4-1 316,-8 0 0,-5 2-289,3-3 1,-1 3-1,1-2 441,-4 7 0,-2 1-539,0 3 0,-3 4 0,5-5 272,3-7 1,3 0-415,4-1 0,0 4 0,1-5 0,0-8 0,2-3-340,4 8 0,-1-1-78,-4-9 0,-1-3 58,-5 11 63,-4-11 1,-2-3 502,-14-1-644,-7-5 1,-5-2-5,16-7 0,-3-1-18,-15 3 1,-7 0 0,2-2 9,16-4 1,2 0 0,-3 0-12,-1 0 0,-1 0 0,-3 0 0,-1 0 16,-12 1 0,-3-1 0,0 0 0,2 0-159,10-2 0,3 1 1,-2-1-1,-6 1 132,5-1 1,-6 0 0,-4 1-1,-1 0 1,0 0 0,3 0 0,4-2 20,0 1 0,4 0 0,1-1 0,-2 0 0,-6 1-10,3 0 0,-6 0 0,-3 0 0,-3 1 1,0-1-1,2 1 0,3-1 0,5 0 12,-9 0 0,7-1 0,1 1 1,-2-1-1,-6 1 24,13-1 0,-5 0 1,-3 1-1,-2-1 0,-1 1 1,1 0-1,1-1 0,4 0 1,5 0 4,-4 0 1,5 0 0,2-1-1,1 1 1,-2-1 0,-2 1 26,-3 0 0,-1 0 0,-1 0 0,-2 0 1,1 0-1,-1 1 0,2-1-18,2 1 0,0-1 1,0 1-1,0 0 0,1 0 1,2 0-1,1-1 14,-8 2 1,4-2 0,0 1 0,-2 0-1,-5 0-6,9 0 0,-5 0 0,-3 1 0,-1-1 0,0 1 0,2-1 0,4 0 0,4 0-62,-3 0 1,5-1 0,3 0-1,-2-1 1,-4 1 2,0 0 1,-5-1 0,-2 1 0,-1-1 0,2 0 0,3 0 0,6-1-39,-7 1 1,7-2 0,1 0 0,-3 0-142,-8 1 1,-2 0 0,1-2 0,6-2-312,8-4 1,4-2 0,3 1-581,-12 6 1,5-5 898,8-17 0,5-3 1,-13 0-1,15-27 1</inkml:trace>
  <inkml:trace contextRef="#ctx0" brushRef="#br0" timeOffset="10301">11418 5535 17254,'-19'-7'-2736,"1"1"2458,-1 5 1409,3 0-116,1 28 913,1 1-752,4 38-781,5-31 0,1 5-199,0 13 1,1 9 0,1-2 102,-1-7 0,1-2 0,1 7-102,0-5 0,-1 6 0,1 4 0,0 1 0,0-2 0,1-4-90,-1 6 1,1-5 0,0 2-1,0 7-53,0-12 1,-1 5-1,1 4 1,0 3-1,0 0 1,0-1-1,0-3 1,0-4-237,0 9 0,0-6 0,0-1 0,0 3 0,0 6 96,0-17 1,0 4-1,-1 3 1,1 2-1,0 2 1,-1-1-1,1 0 1,1-1-1,-1-4 1,1-3 23,1 12 1,1-4-1,0-3 1,0 0-1,-1 1 1,1 4 52,-2-7 1,-1 2-1,0 1 1,0 1 0,0 0-1,0 1 1,1 0 0,0 0-27,2 1 1,1 2 0,0 0-1,0 0 1,1 0 0,-1-1 0,0-2-1,-2-2 39,0 6 1,-2-4 0,0-2 0,0 1 0,0 2-1,2 6-15,0-11 0,1 4 0,0 3 0,1 2 0,0 1 0,0 0 0,0-1 1,0-3-1,-1-3 0,0-4-3,0 8 1,-1-6-1,0-3 1,0 0 0,1 2-1,0 5-2,1-5 0,0 3 1,1 4-1,0 1 1,0 0-1,1 0 1,-1-3-1,0-3 1,-1-5-70,2 12 0,-1-5 0,-1-4 0,1 0 0,0 4 9,1-4 0,-1 3 0,0 0 1,1 0-1,0-1 0,-1-2-193,2 5 1,-1-1-1,0-1 1,0-2 0,0-2 1,-1-3 0,0-3 1,0 0-1,0 1-20,1 11 0,1 4 0,-1-3 0,-1-5-139,-3-9 1,0-5 0,0-1-114,0 18 1,0-1 582,0-16 0,-1 0 0,-4-3 0,-5-1 0,-3-2 1,-1 6-1,0-1 0</inkml:trace>
  <inkml:trace contextRef="#ctx0" brushRef="#br0" timeOffset="11271">11167 5755 17433,'25'-30'5376,"14"9"-5152,5 6 0,5 3-545,-6 6 0,4 2 56,9-1 1,6 2 0,-2 0 114,-16 2 0,-1 0 0,5 0 47,3 1 0,8 0 0,2 0 0,0 0 0,-5 0 4,-4 0 1,-3 0-1,0 0 1,3 0 169,3 0 1,3 0 0,2 0 0,-1 0 0,-2 0-369,2 0 1,-2 0-1,0 0 1,0 0 100,4 0 0,0 0 0,1 0 0,0 0 187,1 0 0,1 0 0,1 0 0,5 0-37,-15 0 0,3 0 0,2 0 1,2 0-1,-1 0 0,-1 0 1,-2 0 49,9 0 0,-3 0 1,-1 0-1,3 0 1,7 0-12,-20-1 1,5 0 0,2 0 0,3 0 0,1 0 0,0 0 0,-1-1 0,-2 0 0,-2 0 0,-4 0 57,11-2 1,-3 0-1,-4 0 1,1-1 0,0 0-1,5 1-36,-6 0 1,3 0-1,1 1 1,1-1-1,1 0 1,-2 0-1,-2 0 1,-2-1 4,5-1 1,-3-1-1,-1-1 1,-1 1-1,0 0 1,1 1 6,1 0 1,1 1 0,0 0 0,0 0 0,1 0 0,-1 0 1,0 0 0,0-1 0,1 0 0,-1 1 0,1-1 0,-1 0-1,0 1 1,1-1 0,-1 1 0,0-1 0,1 1 0,-1-1 17,-1 1 0,0-1 1,0 0-1,0 0 0,0 0 1,0 0-24,-2 1 0,0 0 0,-1-1 0,1 1 0,2 0 0,2 0-42,-5 0 0,4 0 0,1-1 1,1 1-1,0 0 0,-1 0 1,-2 0-1,-2 1 37,4-1 1,-4 0-1,-2 1 1,1 0-1,3 0 1,3 0-22,-7 1 1,4-1-1,3 1 1,2-1 0,-1 1-1,0 0 1,-3 0-1,-3 1 1,-5 0-35,7-1 0,-5 1 0,-3 0 0,1 1 0,4 0 16,6 2 0,5 0 0,1 1 0,0 1 0,-5-1 0,-7 0-38,7-3 1,-7 0 0,2 6-104,2 9 0,6 6 1,-4 2-1,-11-3-254,-7-3 1,-8 4-73,-2 12 1,-2 9 0,-10-3-758,-12 18 1118,-21-4 0,-3 1 494,6 12-75,-18-5 1,-4 0 139,11-23 1,0 2-63,-2 16 1,0 8-1,0-5 336,-5-9 0,3 1-260,11-3 1,4 8-1,1-1 1,0-5 270,-3 3 1,4 1-652,6 10 0,4 6 0,4-5-527,6-3 0,2-1 163,-4-6 1,1 3 0,2-3-247,2-12 0,1-3 0,0 1 61,-3 1 0,-1 1 1,1 0-27,1 0 1,0 1 0,2 3 210,0 2 1,3 4 0,0 0 0,-2-2-19,2 3 1,-2-2 0,3 5 168,-2-3 1,3 6 0,0 2 0,0-2 0,-3-5 145,2 5 0,-2-5 1,1 5 20,-2-3 0,2 5 0,0 3 0,-1-3 0,-2-5 24,0 6 1,-1-6-1,-1 4 35,-1-4 1,1 3 0,-1 0 0,-2-4 22,-2 0 1,-2-4 0,-1 1 110,-1 1 1,-1-1 0,-1 1 2,-1-1 1,-1-1 0,0 4-50,-2 0 0,0 4 0,-1 0 0,-3-3 134,-4 3 0,-2-3 0,-2 5-111,3-6 1,-2 6 0,0 2 0,-1-3 0,-2-5 201,-6 4 0,-2-5 1,-3 4-143,3-5 1,-2 5 0,0 2 0,-1-2 0,1-6 170,-4 5 0,1-6 0,-2 2-111,2-3 0,-2 2 0,-2 1 0,0-1 12,-2 0 0,-2-1 1,-1 0-1,2-3 57,-2 4 1,0-3 0,-3 5-146,1-5 1,-5 5 0,-1 1 0,0-1-1,4-6 125,-5 4 1,2-6-1,-4 4-202,8-12 1,-3 4-1,-3 2 1,0-1-1,1-2 1,2-4 52,-1 0 0,3-4 0,-1-2 1,-2 3-121,0 0 1,-2 1 0,-2 0-1,0 0 1,-1-2-67,-3-1 0,-2 0 0,0-2 0,0-1 0,2-1 13,-1 1 1,3-2 0,-2 0 0,-6 2-90,0-2 0,-5 3 0,-4 1 0,-1-1 1,3-1-1,5-4-78,-1 1 0,4-4 0,0 0 1,-7 2 63,8-4 0,-4 1 0,-4 1 0,-1 0 1,0 0-1,4-2 0,3-1-154,-12 2 1,4-2 0,1 0-1,-3 0 102,10-3 1,-3 1 0,-2 0 0,1-1-1,1 0 1,2-1-102,-10 1 1,2-1 0,2-1-1,-2 0 45,-1 0 0,-1 0 0,0 0 1,0-1 41,13-3 1,1 0 0,-1 0-1,-2 0 1,-3-1 30,-4 1 0,-5 0 0,-2 0 0,-1 0 0,3 0 1,2-1-9,2-1 1,3 0 0,1 0 0,-3-1 0,-5 1 42,12-2 0,-4 0 0,-3 0 0,-2 0 1,-1 0-1,1 0 0,1-1 0,4 0 1,3 0-11,-13 0 1,5 0 0,2-1 0,-1 0 0,-3 0-3,7-1 0,-4 0 0,-1 0 0,0 0 0,0 0 0,3-1 0,2 0-8,-5 0 0,4-1 1,1 0-1,0-1 1,-1 1 21,-2 0 0,0-1 1,0 0-1,1 0 0,-1 0-9,1 1 0,1-1 1,0 1-1,-1-2 1,0 0-24,-2-1 0,-2-2 0,1 0 1,-1 0-1,1 2 38,2 0 0,1 2 0,0 1 0,0-2 1,-1-2-21,-1-2 0,1-2 0,-1-1 0,-2-1 0,-2 2 37,7 2 0,-3 1 0,-2 0 1,0 0-1,0 0 0,2 0 1,2-1-40,-7-2 1,4 0 0,1-1-1,-3 1 1,-5-1-121,9 1 1,-5 0 0,-3 0-1,-1 0 1,0 0 0,1 0-1,5 1 1,5 0-77,-2 0 1,6 0 0,2 1 0,0-1 0,-3 1-3,1-2 0,-4 1 0,-1-1 0,2 0 0,2 0 0,5 1-334,-16-1 0,6 0 0,2 0 579,5 0 1,1-1 0,2 1-1,-13-3 1,2 1 0,7 0-1,1-1 1</inkml:trace>
  <inkml:trace contextRef="#ctx0" brushRef="#br0" timeOffset="11916">12317 6675 18243,'-14'-11'-4986,"2"5"4142,5 24 3662,3 6-2338,2 13 1,4 5-476,6-10 1,3 3-33,-5 6 0,0 7 0,0-5 26,5 1 1,0 0-176,-1 2 0,1 5 0,-1-5 569,1-6 1,2-2-803,7 22 1,3-4-1637,11-1 1161,-17-22 1,-1-3-390,4 1-336,-4-5 1332,1-9 1,-5-7 0,-1-4 0</inkml:trace>
  <inkml:trace contextRef="#ctx0" brushRef="#br0" timeOffset="12151">12853 6743 15814,'51'-31'5048,"1"1"-3464,6 4-1351,-9 8 1,3 0-315,-10 5 1,4 1 2,11-2 1,8 0-1,-4 2-99,3 2 1,0 1 27,-6 1 1,3 0 0,3 2 227,-8 2 0,2 0 0,0 2 1,-1-1-416,5 1 0,-2 0 1,7 0 168,-13 1 0,6 0 0,4 0 0,0 0 1,-3 1-1,-4-1-20,3 1 0,-6-1 1,1 1-1,6 1 87,-8 1 0,5 0 1,3 1-1,1 0 0,-1 0 1,-3 0-1,-4-1-25,10 0 1,-5-2 0,-2 1 0,5 1 34,-1 0 0,3 2 1,1 0-1,-2 0 1,-4 0-32,-5-1 0,-3 1 0,-2 0 0,0-2-1,17 0 0,-1-2 0,0 2-151,-6 2 1,0 1-1,2-1-78,-3 0 1,3-2 0,-1 1-1,-3 0-24,0 1 0,-3 0 0,2 0 363,-5-1 1,2 0 0,-1 1 0,-4 0 0,13 4 0,-5 1 0,-2-4 0,1 0 0</inkml:trace>
  <inkml:trace contextRef="#ctx0" brushRef="#br0" timeOffset="12503">13165 7772 16894,'-37'8'830,"0"-1"0,-28 6-461,0-6 983,29-4-1261,39-2-1550,23-12 1785,9 8 0,3 3-284,-3-6 1,3 0 21,9 2 1,5 0 0,0 2-228,10 0 1,9 1 124,-20 0 0,10-1 0,5 0 0,2 0 0,-4 0 0,-5 1-12,-1 1 0,-5 0 1,1 0-1,4 0 18,0 0 1,4 0 0,3 0-1,0 0 1,-2 0 0,-5 0 280,3 0 1,-4 0-1,-2 0 1,1 0-360,3 0 0,1 0 0,0 0 0,0 0 64,2 1 1,0 0-1,0-1 1,1-2 29,1-2 1,-1-2 0,1 0 0,1 2 10,-2 2 0,0 2 1,1 0-1,4-3-203,-9-3 1,4-3 0,2-1-1,-1-1 1,-1 2 0,-2 2 18,-4 2 0,-2 1 1,-2 2-1,3-1 0,4-2 201,-1-1 0,6-1 1,3-2-1,0 1 1,-1-1-1,-4 1 1,-5 1-1,6 1 1,-6 0-1,-1 0 1,2 0-1,1 0 0,-1 0 1,0 0-1,0 0 1,1 0-1</inkml:trace>
  <inkml:trace contextRef="#ctx0" brushRef="#br0" timeOffset="12767">17243 6631 18333,'-13'25'3978,"0"-1"-2729,-1 27-1584,3-3 158,1 12-672,6-18 1,1 7 0,1-3-421,-1 0 1,1 0 1215,0 2 0,0 4 0,1-5 1,1-8-1,0-4 0,0 1 1,0 0-1</inkml:trace>
  <inkml:trace contextRef="#ctx0" brushRef="#br0" timeOffset="13287">12545 10082 16804,'22'-29'5211,"-16"4"-5122,35 4 730,-14 10-531,11 4-710,-11 31 0,-2 9-1522,11 12 1689,-15-3 1,0 11-1,-2-3-20,0-3 1,-1 3-132,-4-5 0,1 6 0,-1 1 0,-1-4-57,4 15 1,-2 0 16,-2-7 0,0 3 0,-1-4-135,0 8 0,-1-3 701,-1-1 0,1 4 126,-3-10 1,2 5-1,-1 0 1,-1-4-49,-1-8 0,0-2 0,0 3-117,3 10 0,0 8 0,1-2 0,-2-10 41,0-6 0,-1-4-252,4 10 1,0-5-610,2-1-540,1-14-469,-2-15-445,1-11 2563,1-24 1,-1-9 0,-1-20-1</inkml:trace>
  <inkml:trace contextRef="#ctx0" brushRef="#br0" timeOffset="13666">13638 9752 17433,'26'-37'1754,"-1"0"1,0 1-1,4 0-834,7 1 0,6-2 0,1 2-671,-1 5 1,1 2 0,2-1-151,7-5 0,2 0 1,-1 3-146,-4 8 0,0 2 0,-2 2-122,12-2 1,-1 3 41,-16 5 0,1 1 0,1 0 318,0 1 0,1 0 1,4 0-398,3 1 0,4 0 0,1 1 1,-3 0-149,3 1 1,-1 0-1,5 1 150,-3 0 0,6 0 1,2 0-1,-2 0 0,-5 2-119,5 0 0,-5 2 0,6-1 177,-3 1 0,6 0 0,2 0 0,-2 0 0,-6 1-71,6 0 1,-5 1-1,6 0 139,-16 0 0,5 0 0,3 1 0,1-1 0,-4 1 0,-4 0-19,2-1 0,-5 0 1,-1 1-1,3 2-1,-1 0 0,2 2 0,1 0 0,0 1 0,-1 1-30,13 1 0,-1 0 0,-1 2 1,-4 1-83,4 4 1,-4 1 0,4 3 96,-8-4 0,4 2 0,2 0 1,-3 1-1,-7-1-133,2 2 1,-7 1 0,2 3-1,4 5 0,4 4 1,-1 1-1,-9-1-308,7 9 0,-7 2 60,-8-5 1,0 3-1,-5-1-90,-5 6 1,-5-1 279,-3 3 0,-4 2 151,-4 0 0,-4 3 227,-3-3 0,-2 4 0,-5-2 314,-8 9 1,-6 1-49,3-12 0,0 5 1,-3 0-1,-2-5 353,-3-7 1,-3-4 0,-2 2-94,-3 7 1,-2 4 0,-2 0 0,3-6 656,-9 10 0,-1-4-524,4-8 1,-2 2-1,2-5 275,-2 1 0,0-4-196,-1-1 1,0-2-477,2-2 0,-3-1-1119,2-5 1,-2-1-1,1-1 797,-7 2 0,-1-1 0,-14 6 0,-1-2 0,16-12 1,1 1-1</inkml:trace>
  <inkml:trace contextRef="#ctx0" brushRef="#br0" timeOffset="13950">13650 11311 18783,'-52'-13'-618,"1"1"0,3 0 0,1 0 242,6 2 0,0-1 153,-4-2 1,3 1-177,-9-1 424,2-7-349,37 14-111,40-5 1345,34-4-484,-22 9 1,3 1-85,11-4 1,1-1 165,-4 3 0,1 0 5,6-2 0,2 0-303,-15 3 0,1 1 0,0-1 191,4 0 0,0 0 0,2-1-29,3 1 1,2 1-1,0-1-551,2 0 1,1 0 0,5 0 115,-10 1 0,4 0 1,3 0-1,-1 0 1,-3 0 29,0 0 1,-2 1 0,1-1-1,5 0 12,-8 0 0,5 1 0,2-1 0,2 0 1,-1 0-1,-3 1 0,-4 0-13,9-1 1,-5 0 0,-1 1 0,3-1 11,1 0 1,3 0-1,0 0 1,-1 0-1,-4 0 22,-4 0 1,-3 1 0,-2 0 0,1 0-101,0-1 0,0 0 0,0 1 0,0-1-64,-1 0 0,0 1 1,0 0-1,0-1-84,-1 1 1,0 0 0,0 0 0,0 0-1,14-1 1,0 0 0,0 1-119,-3 0 0,1 0 0,-1 0 358,-3 1 1,0 0-1,-2 0 1,-2 1-1,-2 1 1,0-1-1,-2 1 1,0 0 0,0 0-1</inkml:trace>
  <inkml:trace contextRef="#ctx0" brushRef="#br0" timeOffset="14500">15377 11951 18693,'0'42'0,"13"21"-1082,-10-15 1002,8 10 1,1 0-478,-1 3-250,-1-6 0,2-3-236,5-13-1116,3 10 1874,-6-30 0,0-3 1,-5-13-1</inkml:trace>
  <inkml:trace contextRef="#ctx0" brushRef="#br0" timeOffset="14785">15688 11866 17793,'25'-37'5176,"3"2"-3956,-3 13 0,1 1-336,20-11-773,2 7 0,4 1-238,-16 10 0,0 0-95,16-3 0,2 0-14,-10 5 1,0 2 494,4 0 0,1 1-616,1 0 0,5 1-84,-1 2 0,4 0 1,-2 2 80,-12 0 0,-1 2 0,4-1 111,8 1 1,6 0-1,0 0 1,-5 1-40,-10 0 1,-3 1 0,3 1 82,4 2 0,6 3 1,-2 0-1,-5-1-75,7-4 1,-4 3-123,11 15 1,-2 4-88,-19-7 0,-6 2-203,-11 4 0,-5 5 60,3 14 1,-6 2 187,-8 20 500,-27-3 1,-8 1 398,11-21 1,-3-2 108,-17 15 1,-4 0 239,0 1 0,1-2 85,8-12 0,-1 0-644,-1 1 0,-2 3 0,2-4 481,5-6 0,0-2-365,-14 17 0,2-3 0,-5 0 0,17-19 0,0 0 0</inkml:trace>
  <inkml:trace contextRef="#ctx0" brushRef="#br0" timeOffset="14983">15902 12856 18063,'-53'0'1079,"4"0"-719,8 0-270,7 0-90,9 0 180,7 0-180,8 0 0,4-16-672,30 2 1653,1-5-545,15 3 1,7 1-263,-14 7 0,4 1-692,11-7 0,7-2 0,-2 1 90,0 2 0,1 2-59,-5 0 1,2-1 0,-2 1 541,6 1 0,-3-1 1,1 1-1,-1-1 0,1 1 1,0-1-1</inkml:trace>
  <inkml:trace contextRef="#ctx0" brushRef="#br0" timeOffset="21250">12588 11639 16624,'6'23'-1411,"-5"15"2006,7-19-1496,-7 21 1487,3 12-15,-3-8-360,-1 16 6,1-15-249,-1 1 925,0 1-648,-17 2 1212,13 0-936,-19-14 0,-3 0 935,3 19-769,-11-11 0,-5-1 92,16-17 1,-1-2-26,-9 7 0,-2 0-64,6-10 0,-1-1-160,-2-1 0,-1 0-387,-1-1 0,-3 0-72,-20 4 1,-3-1-385,13-4 0,-3-2 119,-8 0 1,-7-1-1,4-2-375,1-2 0,-1-2 307,9-2 1,-5-1 0,-1-1 0,5 0-116,5-2 1,4 0 0,-2 0 96,-13 1 0,-3-1 0,1-3-56,0-3 0,0-3 0,4-1-38,12 0 1,2-1-1,-3-1 71,-5-2 1,-5-1 0,1-2 0,6 1-273,-7-8 1,1-2 209,0 3 0,-5-2 0,7 2-116,10 3 0,2-3 106,-5-6 0,-5-5 1,7 3-243,12 7 0,3-1-83,-22-20 1,4-1-955,11 6-364,-4-9-95,19 20-24,2 4 2028,6 5 0,2 5 0,3 2 0</inkml:trace>
  <inkml:trace contextRef="#ctx0" brushRef="#br0" timeOffset="21634">10197 11402 18333,'-21'-16'-4415,"-16"1"4457,32 4-51,-50-4 429,36 7-300,-42-2 285,31 7-13,-4 2 0,-1 0-455,-3 0 727,0 0 1,-1 0-162,-1 1-66,5-1 0,0 1 29,-8 0 23,8 8 0,1 0 326,-5-3-438,5 15 0,1 3 805,4-7-453,5 11 0,4 4 358,7 4-799,7 8 1,2 3-231,1-13 0,3 1-295,12 18 1,1 2-104,-12-9 0,4 0-246,22 6 1,3 1-492,-17 1 0,1 4-399,11-3 1,6 5 0,-2-3 176,-9-13 0,-1-2 0,1 3 1116,6 12 1,2 2 0,0-5 0,5 3 0,0-4 0,1 1 0,0 0 0</inkml:trace>
  <inkml:trace contextRef="#ctx0" brushRef="#br0" timeOffset="28983">17037 11938 24359,'0'-3'-6116,"0"-1"4077,0 2 975,0 0 336,0-2 482,21-1 2351,17-15-564,16 1-1134,-2-4 1,3-4 638,-13 6 1,0 0-293,0 1 0,2-2 0,-2 0 305,14-8 0,-2-1-368,-14 9 1,1-1 0,0 0-39,2-2 0,1 0 0,2-3-658,5-3 1,4-2 0,0-2 0,-2 3-38,-10 5 0,-2 2 1,1-1-1,7-4-1,-6 3 1,7-4 0,3-2-1,2-1 1,0 0 0,-1 0-1,-3 2 1,-4 3 1,2-2 1,-5 4-1,-2 0 1,2 0 0,4-3 11,0 0 0,4-3 1,2-1-1,0 0 1,0 0-1,-3 1 0,-5 4-15,7-5 1,-5 2 0,-2 2 0,1-2 22,1 0 1,-1 0-1,0-1 1,-1 1-50,-1 0 0,0 0 0,-1 0 1,0-1 20,-2 2 1,-1-1-1,0 1 1,0-1-35,9-9 0,-1 1 0,1-3 17,-4 2 1,1-3-1,0 0 1,-3 2-102,0-1 0,-3 2 0,4-3 69,-7 4 0,3-4 0,1-1 1,-2 1-1,-4 5-75,1-2 1,-5 3-1,5-4 111,-5 3 0,4-4 0,2-3 1,0-1-1,-2 3 0,-5 5 1,7-8 0,-5 4 0,4-4 39,-1-2 1,5-6-1,1-2 1,-2 2 0,-5 6-78,-5 5 1,-4 4 0,2-3-40,4-7 1,2-6 0,-1 1 0,-3 4 17,-6 10 1,-3 3 0,2-2-6,2-6 1,3-4 0,-1 0 0,-3 6-61,4-8 0,-2 3 57,-4 9 0,1-2 0,-2 3-36,0 2 1,-2 3 98,0 3 0,-1 0-59,15-26 108,-13 25 0,-1 2-24,6-13 90,9-11 103,-20 32-226,4 0-4640,-13 16 4380,1 16 0,-5-7 0,1 11 0</inkml:trace>
  <inkml:trace contextRef="#ctx0" brushRef="#br0" timeOffset="29301">21630 7421 24269,'-3'-25'-6796,"1"2"4728,2-2 1541,18 1 2100,-14-2-1768,41-1 1975,-17 2-842,28-2-338,-2 0 1789,6 0-1107,-13 9 1,1 1-109,-12 4 0,1 1-308,21-3 0,-1 2 1019,2 3-1965,-17 15 1,-4 8-593,-12 14-639,-7 14 1,-9 6 224,-20-12 1,-7 3 190,3 11 1,0 7 0,-3-4-790,-11 3 0,-3 2 1557,9-8 1,-1 6-1,1 1 1,2-6-1,2-5 1,2-3 0,0 1-1,-6 14 1,1 0-1,0 0 1</inkml:trace>
  <inkml:trace contextRef="#ctx0" brushRef="#br0" timeOffset="30050">22785 5201 24988,'0'-24'-5126,"0"-3"2908,0 11 1963,0-1-474,0 33 394,0 32 31,21 5-54,-19-15 0,2-2-1535,34 12 1744,-33 2-17,29-3-471,-23-15 1,-1-1-1697,19 14 179,-12-12 0,-4 0 1974,-2 0 0,5 4 0,-9-16 0</inkml:trace>
  <inkml:trace contextRef="#ctx0" brushRef="#br0" timeOffset="30250">22665 4620 23459,'-11'-37'-8112,"0"2"5268,1 6 1273,0 3 387,-1-1 580,4 11 6,2-1 1137,3 13 0,20 1 0,4 2 0</inkml:trace>
  <inkml:trace contextRef="#ctx0" brushRef="#br0" timeOffset="30533">23177 4621 24089,'0'15'-5936,"0"1"3987,0 1 885,-19 0 3009,15 3-2209,-15 29 376,19-15-424,0 3 1,0 0-1196,0 3 1314,15-5 1,5 0-262,7 6 391,14-7 1,6-2-1045,8 4 1150,-16-14 0,2-3 693,-4-2 0,-2-3 637,15 5-887,-17-6 0,-3-1 726,-11-2-184,-1 1-624,-41-7 151,0 1-482,-25 0-814,1 3 1013,-7 1 1,-4 1-1,-3 1 1</inkml:trace>
  <inkml:trace contextRef="#ctx0" brushRef="#br0" timeOffset="31625">24683 4222 24988,'0'-16'-5666,"0"1"4078,-9 6 1356,7 1-1319,-7 22 2792,9 17-1643,0 13 190,0 15-1474,0-6 1686,0 6 90,14 1-508,-10 1 608,3-22 0,0-2-1699,2 18 1406,-8-18 0,0-2 24,8-4-458,-9 4 447,0-23 90,6-3 23,-5-24 369,12 11 2193,-5-37-1987,19 3 686,-2-10 175,12-3-211,15 9 580,-12 22-618,-5 3 0,-1 4 993,3 11-2800,17 10 1624,-30-5-934,8 27-885,-20-11-851,-1 17-671,-9-7-7,-25 2 1188,-11 1 565,-12-6 82,14-8 0,3 1-106,5-1 896,-23 1 1,42-39 0,-13-9 0</inkml:trace>
  <inkml:trace contextRef="#ctx0" brushRef="#br0" timeOffset="32103">25435 4488 25078,'5'13'-7882,"-2"10"5792,-22-5 4901,14 28-3377,-14-28 2191,4 36-1802,11-32-424,14 12-1809,26-27 3903,13 1 16,6-24-1207,-23 4 1,1-3 1726,18-20-1854,-4 3 0,-1 1 1330,-2 9-699,-13-5 0,-3 4 1575,-11 20-1597,-3 3-469,1 17-2521,-3 14-900,17-13 1684,-6-3-771,28-15 1584,-14 0 279,16-29 469,-11 6 340,0-29 930,-2 10-369,-16 8 0,0-1-476,7-20 380,-11 8 1,-4 1-1263,-5-5-390,-2-12-1054,-9 27-362,0 8 886,0 6-145,0 7 256,-13 8 849,10 62-254,-11-20 455,13 7 0,2 2-248,-1 5 194,0-1-588,20 1-1075,-15-4 320,36-5-332,-36-4 1765,36 2 0,-19-16 1,19 4-1</inkml:trace>
  <inkml:trace contextRef="#ctx0" brushRef="#br0" timeOffset="32250">26318 4273 23999,'-21'-17'-5165,"-5"2"4308,24 0-1431,-7 5 1436,33-1 2703,14 5-2522,-2 3 0,2-1 863,25-4 0,-29 4 1,0 0-1,12-5 1</inkml:trace>
  <inkml:trace contextRef="#ctx0" brushRef="#br0" timeOffset="32453">25633 3820 23819,'-52'-4'-334,"7"1"159,9-1-56,5 1 135,13 1-52,22 0 385,17 18-2428,17-12 2154,27 12 1,-18-16 0,-14 0 0,1 0 0</inkml:trace>
  <inkml:trace contextRef="#ctx0" brushRef="#br0" timeOffset="32600">26035 3495 23459,'-20'-3'-1205,"-6"1"1118,-17 17 1694,17 12-3741,9 26 1438,17-6 0,28 4 0,8-13 0</inkml:trace>
  <inkml:trace contextRef="#ctx0" brushRef="#br0" timeOffset="32900">27640 4041 24808,'-63'0'540,"13"0"-540,-7 0 0,17 0 0,-3 0-90,2 15 974,-5 15-641,23 3-662,-1 23-383,48-25-73,0-3 1,5-1 236,0-9 0,5-3 262,20 10 1,1-1 78,-21-11 0,0 0 172,23 5 0,-4-2-818,-15-1 661,17 3 451,-53-14-1028,-14 5 1219,-21-7-2708,-26 3 2561,10-4 1,14-1 0,21 0 0</inkml:trace>
  <inkml:trace contextRef="#ctx0" brushRef="#br0" timeOffset="33139">28445 3440 25078,'-22'42'-1956,"-1"-6"1911,-3 24-845,-3-14 578,26-2 1,3 3-1060,-12 11 954,22-18 0,2 0-1009,-6 12 339,16-25 0,1-1 47,-17 23 110,24-15 1,3-1 91,-11 13-612,10-9 0,-1-2 330,-14-1 1042,25 17 1,-36-35 0,15 4-1</inkml:trace>
  <inkml:trace contextRef="#ctx0" brushRef="#br0" timeOffset="33339">28822 3694 24988,'-20'-4'-421,"-5"1"257,1 20 1206,-20-13-618,24 36-1350,-21-18 1117,20 9 1,2 3-708,-9 11 152,10-3 0,3 0-206,5 7-595,3-10 0,7 0-1710,20-1-617,-15 7 1320,48-23 2044,-25-11 0,34-4 1,-12-7-1</inkml:trace>
  <inkml:trace contextRef="#ctx0" brushRef="#br0" timeOffset="33511">29122 4007 26248,'0'-14'-5756,"0"21"3627,-12-8 3861,9 35-2762,-9-10 460,12 10-2550,0 5 1185,0-14 1486,18-7 1,-14-9 0,14-9 0</inkml:trace>
  <inkml:trace contextRef="#ctx0" brushRef="#br0" timeOffset="33666">29255 3452 24808,'0'-15'-6475,"-15"2"4897,11 6-806,-10 2 1702,14 27-1153,0 7 1732,0 15 1,0-2-1,0-10 1</inkml:trace>
  <inkml:trace contextRef="#ctx0" brushRef="#br0" timeOffset="33949">29352 4129 23009,'6'14'-7878,"6"0"6322,2-7 2442,13-2 401,-6-20 599,23-7-60,-16-11-1400,12-1 545,-9-13 1175,-8 11-668,-4-25-1595,-12 27-761,-4-12-928,-26 26-90,-1 3 808,-20 12 797,4 25 1289,19 10-881,4 26-258,17-10-718,20 15-570,-15-27-1,41 8 349,-40-20-1742,46-4 814,-32-9 1995,22 2 0,-12-9 0,-2 3 0</inkml:trace>
  <inkml:trace contextRef="#ctx0" brushRef="#br0" timeOffset="34238">29882 4014 23999,'10'-8'1376,"-3"6"31,0-6-2459,0 8 904,1 0 139,13 15-1436,-6-11 1081,15 22-952,-14-14-120,12 1 52,-13 5-16,15-15 1256,-13 5-599,27-28 2682,-20 15-515,22-29 585,-24 18-162,8-1-414,-13-4-42,0 19-1089,-6-7 903,-2 9-1851,1 0 244,4 19-1793,-2 3-147,2 21-545,-5-21 331,-2 16-2048,-5-25-249,-1 20 4762,-25-15 0,18-4 1,-18-7-1</inkml:trace>
  <inkml:trace contextRef="#ctx0" brushRef="#br0" timeOffset="34405">29548 3550 24898,'0'-20'-5396,"23"1"7994,-17 8-3035,37 4 1763,-14 5-675,24 16-1492,-11-10-202,-2 32-1980,-18-16 2856,-9 20 0,4 0 0,-6 2 0</inkml:trace>
  <inkml:trace contextRef="#ctx0" brushRef="#br0" timeOffset="34533">29575 5031 25348,'0'15'-9831,"16"-5"9616,-2-5 0,5-3 1,-10-2-1</inkml:trace>
  <inkml:trace contextRef="#ctx0" brushRef="#br0" timeOffset="36487">24370 6750 23909,'-48'16'2900,"3"-12"-3182,8 34-523,1-20 1402,0 22-1141,4-8 262,5 3-139,7 0-65,9-2-1100,5 8 15,30-14 142,-18 0 439,30-20 0,7-6 1195,-10 3-61,14-13 1,2-2 671,-5 5-109,-10-12 0,-4-5 1283,-9-3-546,11-20-34,-29 10-720,6-9-1732,-25 22-1044,12 16-382,-12 30 1491,32 18-260,-5-4 0,1 0-644,9 13 891,-1-5 1,0 0 212,5 5 269,-6-10 1,0-1-76,3 0-81,-1 10-2118,-19-20 2322,6-2-1124,-8-5 1753,0 2 1,0-11 0,0 2 0</inkml:trace>
  <inkml:trace contextRef="#ctx0" brushRef="#br0" timeOffset="36766">25045 6687 24539,'8'0'629,"-2"18"-6374,-1-13 4629,-1 31-190,-2-9 683,4 29 157,-2-10 247,0-1 1,0 0-1553,1 5 900,-3-3 1,1 0 1378,0-2-558,-3-10 1,1-1-360,0 2-2488,-1 16 1582,0-28 1658,0 1 1,-19-17-1,-5-4 1</inkml:trace>
  <inkml:trace contextRef="#ctx0" brushRef="#br0" timeOffset="37583">25852 6763 24629,'6'-20'-2354,"-3"-12"328,-21 15 831,-8-12 123,-28 14 1900,9 5-163,-5 10 260,11 0-1015,1 15 1854,-9 9 141,16 10-588,-2 15-118,23-16-1702,5 7-505,33-3-795,-21-13 881,26-7 1,4-4-554,-13-4 180,35-1 1160,-26-8 663,-3 0 522,-2 0 385,2-15 889,-10 0-602,-4 13-1500,-9 11-3993,10 30 335,7-3 3191,11-14 0,6-6 1,-7-16-1</inkml:trace>
  <inkml:trace contextRef="#ctx0" brushRef="#br0" timeOffset="37757">26273 6601 24449,'-20'-8'-1830,"4"2"810,16 20-1258,26-12 3103,-19 32-1520,27-21 0,5-3 140,-8 12-900,15-2 1,2-2 1321,3 1 1,-17-7 0,0-1 0,12 4 0</inkml:trace>
  <inkml:trace contextRef="#ctx0" brushRef="#br0" timeOffset="37955">26542 6483 25078,'-18'-4'-284,"1"1"90,2 2 516,1 1-98,4 18-830,-6 16 42,8 11 111,-3-6 1,0 0-867,-4 14 187,4-16 1,1 0-1700,-5 13 2563,4-1 1,2-5-1,3-3 1</inkml:trace>
  <inkml:trace contextRef="#ctx0" brushRef="#br0" timeOffset="39995">25160 9743 22650,'21'-36'-2211,"17"-3"2027,-25 6 1,-1-2-161,6 7 1,2-1 153,3-24 1,-2-1 56,-8 19 1,0 0-31,6-27 1,-2-1 72,-9 24 1,-2-1-98,-1-4 0,-1-4 1,-1 3-227,0 3 1,-3 1 43,-5-5 0,-4-4 0,-1 5-306,-4 5 0,-3 2-142,-3-11 1,-4 1 257,-5 10 0,-1 5-222,-4-12 561,5 18 0,0 5 850,-1 9 121,-14 26 1594,22 9-301,3 26-694,7-1-296,11 9-938,-5 7-29,16-13 0,1 0-381,-10-11 1,3 0-169,14 2 1,6 4-1,-3-5-935,-8-4 0,2-3 410,17 10 0,4-3 176,8 10 565,-20-27 1,1-1 410,25 17 118,2-4 153,-1-9 380,2-4-324,-16-14 1,1-3 955,20 3-670,-12-15 1,0-2 1212,5 4-966,-20-15 1,-2-2 476,8 3 427,-7-19-964,-5 11 523,-4-9-1696,-8 19-85,-4-16-997,-7 52-1112,-2 2 511,0 39-292,0-8 906,24-1-791,-17-19 766,42-6 556,-26-4-384,39-11 2252,-18-3-607,-8-15 1,1-1 1344,6 4-702,-9-22 1,-1-5 1107,0 4-1258,-10-13 1,-2-2-326,-4 0 719,-2-13-1592,-11 23-982,-4 3-868,0 6-367,0 3 829,0 28 199,0 3 510,0 26 82,14-19 112,-10 8 14,39-24 1957,-25 9-722,24-11 933,-17 0 89,-1-14 562,0 11-108,6-31-469,-10 8 190,6-18-2199,-17 18 529,1-2-1014,-7 41-1175,-2-2-778,-1 30-623,0-7 3092,21 0 0,6-7 0,22-1 0</inkml:trace>
  <inkml:trace contextRef="#ctx0" brushRef="#br0" timeOffset="40333">26437 8766 23909,'-15'-10'-4614,"1"-1"2706,5 1 618,1 0 1573,3 1-1673,22 25 1206,-14 6-474,35 31-1379,-33-10 276,25 2-110,-28-15 116,9-1 1729,-11-8 1,0-3 0,0-4 0</inkml:trace>
  <inkml:trace contextRef="#ctx0" brushRef="#br0" timeOffset="40505">27088 8246 24808,'7'18'-9089,"-2"-4"5986,-1 4 2702,8-2 0,-3 21 0,8-4 0</inkml:trace>
  <inkml:trace contextRef="#ctx0" brushRef="#br0" timeOffset="73152">24590 10982 23549,'0'-17'-6026,"-16"7"5318,-3-5-65,-21 14 2303,7-6-652,-2 29 0,0 10-251,-6 4-503,15-2 1,-2 8 0,5-3-417,6-7 1,3 2 634,-6 25 1,4 0-407,10-24 1,3 0 70,-4 19 1,8-1-1536,25 2-1110,-19 7 1546,29-41 1,4-7 662,-7 3 446,13-16 1,2-7 1157,2-16-336,-8-10 1,-4-6-229,-16 10 1,-3-3-120,6-12 0,-3-1 189,-10 7 0,-4-1-219,-1 0 0,-3-2-790,0-1 0,-2-1-21,0-18 0,-4 0-470,-7 15 0,-4 0 305,5-1 0,-1-3 0,-1 6-438,-3 7 0,-2 3 44,-5-14 0,0 5-477,1 5 474,-4 3 363,9 22 783,4 6 554,8 19-10,-8 20-503,20 0 0,3 3-147,-11-1 1,1 1-113,17 5 0,0 1-23,-18-7 0,1-1-123,16 0 0,2 0-512,-13 1 0,0 1-1119,16 12 1,1 1 722,-11-13 1,1 1 956,11 21 0,2-1 0,-11-26 1,-1-1-1,7 7 0,0 1 0</inkml:trace>
  <inkml:trace contextRef="#ctx0" brushRef="#br0" timeOffset="73492">25395 11157 24089,'-27'-13'-2047,"-5"6"2100,-26 2 498,13 5-46,3 15 783,15-12-824,1 30-583,1-9 20,11 18-20,2-7-439,30 5-1857,-13-20 1225,31-5 1,9-5 74,-11-2 960,17-14 0,2-3 793,-10 3 188,-10-23 0,-4-3 531,-8 10 1,10-32 559,-28 30-1748,6-1-608,-9 31-1207,0 11-300,0 22-305,0 5 378,17-9-1386,-12 2 854,19-11 0,4-1 2409,-3 9 1,1-12 0,3-3-1,6 2 1</inkml:trace>
  <inkml:trace contextRef="#ctx0" brushRef="#br0" timeOffset="74184">26343 10473 26158,'-27'-13'-2836,"6"2"2117,5 4 329,13 27-510,-13 22 739,16 16-342,0-24 0,0 2 204,0 8 0,0 0-533,-1-10 1,2 1-222,8 23 0,5 1-93,-1-26 0,0-1-108,0 10 0,3-1-812,24 10 366,-36-2 969,30-4 75,-30-4 5,11-6-283,-15-7 2299,0-3 478,-23-13 1454,-17-2-584,-11-31-956,-10 16-923,28-24 1,1-3-328,-19 7 150,13-9 0,4-2-276,1 4-101,4-5-2620,21 11-243,32 5 3437,1 6 122,25-1-36,-12 12 1,1 0-149,24-7-625,-5 5 0,1 0 407,-24 2 0,1 1 194,22-3 1,-1 0 1621,5-1-2315,-16 0 0,-2 0-79,-1 0 283,3-5 855,-22-1-682,-14 3 222,-1-6-1286,-9 8-999,-19-5 406,14 8-211,-33 0 803,20 4 41,-4 16 520,0 9-124,19 8-585,-6 17 1231,9-19-935,0 11 347,17-16-1532,-13-3-244,29-3 314,-12-2 65,18-9 2557,-8 0-376,-3-24 1393,1-12-397,-10-8-406,5-6 122,-12 11-1186,-2 1 242,-4 6-866,0-2-292,-4 30-2107,-2 13-85,19 22-721,-15 10 3264,36-7 0,-21 3 0,19 2 0</inkml:trace>
  <inkml:trace contextRef="#ctx0" brushRef="#br0" timeOffset="74732">27732 10789 22920,'0'-65'-4317,"0"2"2998,0 7 524,0 5 157,17 10 1538,-12 6-706,13 11 1014,-4 8-1175,-1 29 35,3 6-46,8 24-301,-13-9 0,0 0-334,20 24-81,-15-18 1,0 0-283,9 18-833,-1-2-317,1-3 1906,-7-21 0,1-2-111,10 13 596,-4-15 0,0-3 343,4-4 345,18-4 685,-22-13-249,-1-24 0,0-7 683,-1-6-1320,-1-19 1,-4-4-267,-9 24 1,-3-2-189,2-24 0,-2-1-277,-2-7-151,-3 26 1,-1 2-784,0-1-1282,0 9 799,0 11 445,-16 9 770,13 25 92,-13 19-608,24-3 0,6 2-1224,15 23 1141,-9-25 0,3-3-717,19 10 240,-4-5 1436,3-8 0,3-10 0,2-7 1</inkml:trace>
  <inkml:trace contextRef="#ctx0" brushRef="#br0" timeOffset="75050">28975 10511 24718,'0'-16'-5576,"-21"6"6158,16-2-3477,-32 11 4751,33 13-1883,-12 15 518,8 25-793,5-9-1203,-5 14 1783,8-25-1114,21 14 860,-1-26-1600,25-1 1776,-6-14-7,2-24 1819,-4-12-397,-17-8-887,-3-5 95,-16 2-130,3 13-432,-4-8-1081,0 51-529,0 8-969,0 24-1008,17 15 433,-12-26 217,30 7 2743,-18-26 1,18 3-1,-7-8 1</inkml:trace>
  <inkml:trace contextRef="#ctx0" brushRef="#br0" timeOffset="75303">28975 10128 23009,'-8'-9'-6871,"2"0"4192,3 3 608,2 0 1073,1 4 973,23 0 2021,1 1-524,4 21-2764,6 3 1872,-19 14-1001,4-1 4,-7 10-491,-12-8 908,0 26 0,0-29 0,0 10 0</inkml:trace>
  <inkml:trace contextRef="#ctx0" brushRef="#br0" timeOffset="75502">28815 9623 23189,'35'-1'-466,"-4"-1"-1324,1 2 1497,-1 17 1,3-13-1,5 13 1</inkml:trace>
  <inkml:trace contextRef="#ctx0" brushRef="#br0" timeOffset="76417">29528 10624 23549,'0'-13'-6295,"0"0"4166,26-3 5132,10-13-1668,18 4-671,-15-2 1,-1-2-22,14-11-511,-17 12 0,-1-2-77,-10 6 0,-1-1 699,-1 0 0,0-2-99,-1 0 1,-1-3-1160,2-14 0,-1-2 42,-6 12 1,-2-2-206,2-25 0,-3-1 18,-7 27 1,-2 0-150,1-19 0,-5 2-861,-22 0-392,17-5 1077,-39 32 649,18 12 332,-19 38 1731,19 5-1316,9 0 1,4 3 261,11 29-521,-3-27 0,0 2 258,4 2 0,4 2-451,10 21 0,1 2-357,-12-17 1,4 2-119,17 2 0,8 4 1,-4-6-878,-11-6 0,3-2 864,12-1 0,7 2 0,-3-5 74,-7-7 1,0-3 428,8 7 0,0-4-170,10 2 839,-3-9 142,-6-8 679,-4-7 308,-6-5-133,-5-2-78,1-20 136,-11-11-841,2-22-624,-11 7-887,-1 4 19,-1 11-510,0 32-222,0 7-181,0 32-153,18 0 301,3-7 531,19-15 1512,-4-10 382,-6-9 561,-6-16 376,-6-8-449,-5 2-46,-2-17-160,-7 18-525,-2-11-1433,-2 31-646,0 14-310,0 28-285,16-9-386,3 5 336,22-24 2180,-9 1 275,15-14 1072,-17-18 544,15-6 26,-22 1-63,5-16-131,-17 21-434,-1-4-1628,-8 2-493,-1 34-1212,-1-3-703,0 28-745,0-9-928,17 2 3956,8-7 0,11-11 1,1-1-1</inkml:trace>
  <inkml:trace contextRef="#ctx0" brushRef="#br0" timeOffset="76617">31465 10455 25168,'-43'0'1170,"2"0"-1170,4 0 0,8 14 1015,14 0-1409,5 12-2006,26-4-1191,4-5-58,20-6 3587,0-6 1,-15-5-1,-6 0 1</inkml:trace>
  <inkml:trace contextRef="#ctx0" brushRef="#br0" timeOffset="76865">30615 10047 24718,'-4'-6'-7987,"2"1"5016,18 2 6781,-12 14-5993,31 6 2641,-19-1-896,5 12-3123,1-9 2985,-20 8 0,8-2 0,-10-7 0</inkml:trace>
  <inkml:trace contextRef="#ctx0" brushRef="#br0" timeOffset="77010">31063 9520 25618,'10'-9'144,"-5"3"-1672,-1 2 1,-4 17-1,0 5 1</inkml:trace>
  <inkml:trace contextRef="#ctx0" brushRef="#br0" timeOffset="77568">26028 12994 24359,'0'-37'-5936,"-27"4"3714,4 4 919,-26 5 1898,5 10 0,-1 2 192,-15 1-372,10 3 1,1 3 322,-8 5-828,4 0 1687,3 16 747,6-12-312,9 29-1293,9-7-301,13 9-1012,55 15-918,-1-21 1174,-4-11 0,7-1 1,-2-1-25,1-1 1,-1-1-224,14 4 1,0-1 141,-15-5 0,-2 0 208,-3-3 1,-2 1-154,27 10 638,-2 4 683,-31-4-1291,-2 12-729,-50-11 1143,-9 3 1,-6-1 76,7-10 1,-2-1-498,-28 6 1,0-3 542,-1-6-235,17-20 0,2-8 0,2-11 1,18-1-1,1 1 0</inkml:trace>
  <inkml:trace contextRef="#ctx0" brushRef="#br0" timeOffset="77733">26002 12604 23639,'26'-14'5120,"1"6"-3961,-15 18-4678,-1 26 305,-11 10 1641,0 21 513,0-3 735,-9-8 0,-2 3-282,1-10 1,0 0-311,2-6 0,-1 3 0,2 0-1204,1 3 1,1 1-1,2-2 2095,2 8 1,2 0 0,-1-9 0,0 3 0,0-4 0,0 1 0,0 1 0</inkml:trace>
  <inkml:trace contextRef="#ctx0" brushRef="#br0" timeOffset="78304">27008 12867 24089,'-15'-15'-5496,"-6"2"4759,19 6-1558,-12 1 2949,13 28-1163,-4 12 370,3 0 0,4 3-347,14 24-1684,-13 5 1898,13-22-972,-4-4 1302,-9-5-1094,22 3 496,-22-15-921,28-2 1574,-17-16 830,16-25 905,-7 0 582,2-23-831,1 3-120,1-7 47,1-4 17,-1 1-1083,-10 18 1,-1 1 198,6-10-985,4-4-234,-15 32 935,4 6 711,-9 28-2772,4-1 159,0 37 336,0-18 478,-1-5 0,-1-1-757,4 3-174,11 6-261,-6-21-348,17-11 3839,-10-3 14,10-28 713,8-12 38,-11-12-1515,-5 13 0,-1 1 1096,1-7-251,2-8-483,-12 23-966,-8 11-115,-2-3-1380,-1 13 1710,-4 16-1797,7 20-432,-3 12-247,6 8-81,3-10-718,4 1-253,6-2 442,7-6 2231,6-8 1,6-15 0,4-5 0</inkml:trace>
  <inkml:trace contextRef="#ctx0" brushRef="#br0" timeOffset="78549">28383 12830 24629,'-29'-28'-4801,"22"4"4497,-38 12 0,-8 5 1646,15-2-981,-9 4 1,-2 5 444,-12 22 692,18 11-1206,14-6 0,3 3-518,9 19 829,0 6-431,40-26-1701,18 6 506,14-24 622,8-3 41,-28-15 0,-1-2 640,15 5 27,-18-12 1,-3-3-16,4-8-571,-16-16 43,-3 0-1604,-40 9 1682,-3 14 0,-3 9 0,9 11 0</inkml:trace>
  <inkml:trace contextRef="#ctx0" brushRef="#br0" timeOffset="78982">28900 12712 24089,'-21'-23'-5720,"1"4"3943,-5 0 1266,-8 9 1357,29 4-1973,-26 5 2381,17-1-554,-3 20-892,6 4 1016,10 19-949,18-10-657,4 3-686,20-21 2880,-1 0-1973,-3-34 1438,-7-32-1248,-15 0 127,-10 2 0,-3-1 442,-3-10-19,-7 5 0,-3-1-125,0 23 1,-1-1-739,-8-22 1,-1 1-951,-1-3 220,4 24 0,2 3-293,11 1 1068,-20 11 803,14 38 191,4 17 0,1 8-249,0-6 0,2 4-1250,6 7 1,3 4 0,2-5 1159,5-7 0,0-2 1,-2 13-1,1-1 0,-2-18 1,1 1-1</inkml:trace>
  <inkml:trace contextRef="#ctx0" brushRef="#br0" timeOffset="79633">29325 12719 22740,'35'-14'3274,"-1"-4"-2813,-7-21-1805,-11 7 187,-2-13-26,-13 19-374,4-18 596,-23 23-757,-1-4-789,-3 13 1122,-10 6 1442,12 2 354,-1 22 825,-4 5 396,22 19-1622,12 1-383,18-8 369,12-13 97,16-12-111,-18-10 392,11-17 249,-17 12-469,-2-37 982,-4 18-423,-14-9 0,-2-4-49,7-14-768,-11 4 0,-2-2-832,1-13 604,-12 7 1,-5 1-967,-1 22 1,-2-1 68,-7-26 0,-5 3 454,4 29 0,0 3 56,4-18 0,1 13-10,-2 41 2506,11 2-1614,6 22 0,8 7-267,19 19-4,-22-18 0,4 1-1951,25 7 1,3 0 2049,-18-13 0,-1 0 0,17 12 1,3-2-1,-12-16 0,0-1 0</inkml:trace>
  <inkml:trace contextRef="#ctx0" brushRef="#br0" timeOffset="79882">29967 12228 23819,'0'-9'-6296,"0"1"4168,0 2 974,0 1 515,29 1 1589,14-2-605,19 1-105,3 0 0,-12 2 0,0 1 0</inkml:trace>
  <inkml:trace contextRef="#ctx0" brushRef="#br0" timeOffset="80133">30245 12019 24179,'0'-24'-5576,"0"6"3627,0 4 1335,16 6 3531,2 4-1195,2 22-2595,4 9-119,-22 14-811,8-1 1261,-10-4-1171,4-1 0,-1 2-202,-1 11 1463,2-11 0,0-1 0,-4 1 0,0-1 0</inkml:trace>
  <inkml:trace contextRef="#ctx0" brushRef="#br0" timeOffset="80452">30928 11868 24629,'-17'-17'-6129,"12"1"2502,-33 5 5005,12 2-806,-17 6 613,11 20 284,14 8-1216,11 25-1468,7-10 1061,21 16 53,7-22-1104,0 11-162,18-15 375,-41-1-1521,38-1 1839,-27 9-259,6-9 782,-10 15 441,-12-17-151,0 5 265,-20-8 604,14-2-154,-37-2 294,13 5-5,2-8-559,-16-2 1,31-9 0,-18-4 0</inkml:trace>
  <inkml:trace contextRef="#ctx0" brushRef="#br0" timeOffset="80824">31220 11824 25078,'-26'-7'-1430,"-19"2"1509,15 2-33,-12 2 367,5 16 720,13-11-747,4 28-811,0-5-22,10 8-125,2 2-403,8-12-408,0-2-274,23-3-661,-17-3-398,41-8 2553,-41 4-1952,43-12 3049,-19 6-155,12-7 907,3-20 660,-30-4-447,15-20 286,-22 21-2411,5-12 1655,-8 21-2355,-5 14 1226,0 18-1896,0 19-839,0 6-280,0 0 270,0-9 2164,17 11 0,0-22 0,17 3 0</inkml:trace>
  <inkml:trace contextRef="#ctx0" brushRef="#br0" timeOffset="81066">31535 11695 24808,'0'-12'-6295,"0"21"4436,0 13 1155,0 43-25,0-19 304,16 12-463,2-17 155,1-13-1068,19 13 1804,-23-23-31,29 2 699,-22-14 414,5-3 247,1-17 1202,-8 10-446,12-51-1931,-14 27-428,-7-3 0,-1-1 435,3-10 0,-1 0 0,-2-2 1</inkml:trace>
  <inkml:trace contextRef="#ctx0" brushRef="#br0" timeOffset="81366">32020 11961 23279,'12'3'-1687,"0"0"1317,-4-2 722,3-1 295,8-22-522,-2 17 1083,13-54-1405,-13 35 165,4-31 167,-12 8-835,-4 12-275,-3-16-356,-25 28-19,-3 2-455,-24 15 2144,5 46 78,19-12-275,14 14 1,6 3-269,6 6-30,-3-17 0,6 2-1234,17-2 0,7-2-478,12 15 1912,1-17 1,4-4-1,-8-12 1,1-2 0,1-1-1,1 0 1</inkml:trace>
  <inkml:trace contextRef="#ctx0" brushRef="#br0" timeOffset="81616">32692 11189 24179,'-18'0'90,"1"0"90,4 15-223,1-11 1088,3 26-2541,5-2 154,0 6 218,4 8-563,0-10 181,20 3-1179,4 14-72,0-13 939,3-7 1,-1-3 387,-7 0 1447,28 3 0,-25-17 0,-3-3 0</inkml:trace>
  <inkml:trace contextRef="#ctx0" brushRef="#br0" timeOffset="81782">32955 11309 24359,'6'-7'542,"1"2"-23,0 5-177,-1 0-299,0 0-14,0 23-2329,0 15 679,-3 13 819,-1-8 1,-1 1-716,-1 15 743,-8-18 1,-4 1-405,1 3 1,-2-1-412,2-11 1,-2 1 1469,-9 10 1,1 0 0,1 15 0,0-29 0,-1-1 0</inkml:trace>
  <inkml:trace contextRef="#ctx0" brushRef="#br0" timeOffset="83922">25888 14038 22830,'49'-20'3885,"6"3"-3187,-22 1 1,1-2-273,4 4 0,0 2-231,5-1 1,2 0-186,4-1 0,1 0 144,6 1 0,1-1-105,6-1 1,2 1 180,-20 4 0,1 0 0,1 0-267,3 0 1,1-1 0,0 0-61,3-1 0,1 0 1,1 0 43,2-1 1,1 0-1,0 0-1,3-1 0,1 0 1,0-1 26,-14 4 1,0 0 0,0-1-1,0 1-7,2-1 1,-1 0-1,1 0 1,0 0 37,1 0 1,-1-1 0,0 0 0,1 0 9,-1 1 0,1-1 0,-1 0 0,1 0 29,-2 0 0,-1 0 0,1 0 0,2-1-23,-1 1 1,3-2-1,2 0 1,-2 0 0,-3 1 2,-1 0 1,-4 2-1,1-1 1,4-1 12,6-1 1,4-3 0,2 1 0,-3 0 0,-6 2-11,0 1 0,-6 1 0,4-2-6,3 0 0,6-2 0,-2 1 1,-7 1 11,8-2 1,-4 2-9,-11 1 1,2 1-1,-4 0 21,-4 0 1,-3 2 4,-2 0 0,-3 0 76,24-9 135,-1-2-57,-21 6-278,2-1-639,-26 10-2545,-2-1 2945,-6 6 0,-1-1 0,0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9516-6AEB-D24F-88A5-469533A31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E14BF-E798-0E42-8644-3F972CDB7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CFC7-8472-864F-9DAF-0465ED5E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D231-3FE5-9F4C-BE51-B69CD060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D477-2CEB-5F4C-AE04-91313CFE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49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969B-4548-0D46-A531-9CC934DC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E163-5866-064A-963A-50FBFA9D2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C949-4493-5248-8ABE-714945B8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A4FC-304F-D944-A52F-94FF99EB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CB23-1058-FF4A-B6EF-BD4BE791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281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E6107-238B-1944-A4A2-49A405D33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9A1A4-8507-4F41-A6D9-A27A7F7B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180E-B873-F342-A4AB-54241504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0E7A-CE91-A548-A7F7-1E533AE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9253-1AFB-D146-A3D1-41DCBE78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9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68C2-17AE-044A-A2C6-4DB2C019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8A85-1438-5142-88B0-517C8191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2A834-ED74-EF46-BB84-78E9EE84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B1FB-64CA-0645-8DF1-9D08E427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338B-95F1-C043-A575-92900ACF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682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EC3D-0D46-6645-AC3B-7CFA64F1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7606-CE5A-A446-99B0-8F0DF4A1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F8C-4848-8242-B4A7-E9C265B4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2FFA-07B3-D64F-A86F-95149934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4CBC-9C8B-A147-B92D-FDEFD553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426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DB8C-0515-5A4E-A8A0-15D61EA7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2A33-AB3D-9C48-9433-5DFBE2BA4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DED2-C9FC-A040-ADE8-51B5C56BB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803ED-82F6-FC4D-8C8A-E8BEE263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A83A-CFE0-B143-A2DA-41A02A03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5A886-FBCD-4342-9F40-575C3057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582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740B-7823-654C-861E-734DBBED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13A1-8BB5-5B48-BABA-34B20B9E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408C3-58DC-5B46-AD36-641F563CD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E728D-10DD-A941-8C74-240C82AD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10C8F-C4B1-4140-8A25-4C9ED9EF1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3DE31-3F5F-EE43-9B9E-29D103F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CBC70-7E84-664E-A9B7-196C95CE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1D1A6-12BA-DB43-A4C0-1BAE8B55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015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538-794D-3740-8C51-05714A5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59845-7010-1448-B5DC-378EC333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FED68-4383-5D41-88FE-254ECA20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5AC11-67D7-024F-B913-6BB3AA00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785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17997-7F2C-384C-A19F-9C2663A0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EE6D6-4895-084A-916C-D81C817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34D20-E907-9C45-8132-3DD693E7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541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884C-EF4D-8E41-A5CA-46584B19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C097-3AB4-944B-A9AE-8BA66B00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47918-C41A-CA48-990E-3C8E62BF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5B8ED-6954-564C-92B2-53BE7F08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0BF4B-E89F-A445-93B2-A0EB65BA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1F3D-A4CC-7B42-A7B5-17ABBBF3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04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E2B7-D6D6-F447-B581-D61C35D1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98F9D-8798-F54A-9974-BF34863E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60FBE-A411-F640-94CA-96FF2094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EAECA-BEF4-E04C-93D0-D354E639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CE32C-163D-F647-8F78-9390512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F9092-B22D-3C4E-A001-F8941324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504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84934-CB52-C148-BF85-1CB485F6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3AD6-4072-5A49-8030-82306599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2625C-6199-E148-B39B-6CFF4E670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525-2B3E-6B45-9D2D-AF601382C393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319D-26C3-A646-B2B6-AED53DD7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3F7E-C991-954A-9499-131929964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1008-0EF7-F34F-A017-9046CE314AA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8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F50CD4-EC86-8042-9A65-AB69C51D365A}"/>
                  </a:ext>
                </a:extLst>
              </p14:cNvPr>
              <p14:cNvContentPartPr/>
              <p14:nvPr/>
            </p14:nvContentPartPr>
            <p14:xfrm>
              <a:off x="465120" y="124920"/>
              <a:ext cx="11292840" cy="640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F50CD4-EC86-8042-9A65-AB69C51D3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520" y="103320"/>
                <a:ext cx="11336040" cy="64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7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8B9A24-970F-2749-8F4C-40CCE74624B9}"/>
                  </a:ext>
                </a:extLst>
              </p14:cNvPr>
              <p14:cNvContentPartPr/>
              <p14:nvPr/>
            </p14:nvContentPartPr>
            <p14:xfrm>
              <a:off x="1614600" y="125640"/>
              <a:ext cx="9525240" cy="534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8B9A24-970F-2749-8F4C-40CCE74624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000" y="104040"/>
                <a:ext cx="9568440" cy="53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18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7ED2CB-AA1B-7A42-813B-30D4DCD656F1}"/>
                  </a:ext>
                </a:extLst>
              </p14:cNvPr>
              <p14:cNvContentPartPr/>
              <p14:nvPr/>
            </p14:nvContentPartPr>
            <p14:xfrm>
              <a:off x="1372320" y="112680"/>
              <a:ext cx="7751520" cy="338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7ED2CB-AA1B-7A42-813B-30D4DCD656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0720" y="91080"/>
                <a:ext cx="7794720" cy="34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52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7F2CE2-9EA8-AC49-A576-39B92F2541A6}"/>
                  </a:ext>
                </a:extLst>
              </p14:cNvPr>
              <p14:cNvContentPartPr/>
              <p14:nvPr/>
            </p14:nvContentPartPr>
            <p14:xfrm>
              <a:off x="176400" y="144000"/>
              <a:ext cx="10320480" cy="567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7F2CE2-9EA8-AC49-A576-39B92F2541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00" y="122400"/>
                <a:ext cx="10363680" cy="57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80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73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50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94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A806E2-D8B8-DC44-9D42-3982C5367BE6}"/>
                  </a:ext>
                </a:extLst>
              </p14:cNvPr>
              <p14:cNvContentPartPr/>
              <p14:nvPr/>
            </p14:nvContentPartPr>
            <p14:xfrm>
              <a:off x="570600" y="183240"/>
              <a:ext cx="11094480" cy="666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A806E2-D8B8-DC44-9D42-3982C5367B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000" y="161640"/>
                <a:ext cx="11137680" cy="67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3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BDF9CD-23EF-7140-AC1A-814CE72D6D19}"/>
                  </a:ext>
                </a:extLst>
              </p14:cNvPr>
              <p14:cNvContentPartPr/>
              <p14:nvPr/>
            </p14:nvContentPartPr>
            <p14:xfrm>
              <a:off x="478080" y="184680"/>
              <a:ext cx="11625120" cy="578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BDF9CD-23EF-7140-AC1A-814CE72D6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480" y="163080"/>
                <a:ext cx="11668320" cy="58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1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272D23-507C-1F41-903F-F56402AE9DD8}"/>
                  </a:ext>
                </a:extLst>
              </p14:cNvPr>
              <p14:cNvContentPartPr/>
              <p14:nvPr/>
            </p14:nvContentPartPr>
            <p14:xfrm>
              <a:off x="292680" y="207720"/>
              <a:ext cx="10035000" cy="621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272D23-507C-1F41-903F-F56402AE9D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91520"/>
                <a:ext cx="10072800" cy="62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61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7350B9-EC52-944F-94AE-EC73B4255C9B}"/>
                  </a:ext>
                </a:extLst>
              </p14:cNvPr>
              <p14:cNvContentPartPr/>
              <p14:nvPr/>
            </p14:nvContentPartPr>
            <p14:xfrm>
              <a:off x="418680" y="130320"/>
              <a:ext cx="11621160" cy="644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7350B9-EC52-944F-94AE-EC73B4255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114120"/>
                <a:ext cx="11664360" cy="64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43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CC080C-2322-454C-8922-4399F0389497}"/>
                  </a:ext>
                </a:extLst>
              </p14:cNvPr>
              <p14:cNvContentPartPr/>
              <p14:nvPr/>
            </p14:nvContentPartPr>
            <p14:xfrm>
              <a:off x="690120" y="129600"/>
              <a:ext cx="9713160" cy="491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CC080C-2322-454C-8922-4399F0389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520" y="108000"/>
                <a:ext cx="9756360" cy="49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07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20AA43-0D2B-A34E-984C-C88B3FAC2C82}"/>
                  </a:ext>
                </a:extLst>
              </p14:cNvPr>
              <p14:cNvContentPartPr/>
              <p14:nvPr/>
            </p14:nvContentPartPr>
            <p14:xfrm>
              <a:off x="528120" y="83520"/>
              <a:ext cx="11320920" cy="625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20AA43-0D2B-A34E-984C-C88B3FAC2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520" y="67320"/>
                <a:ext cx="11364120" cy="62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01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9AD22D-10C1-3947-B494-2D80B81FB68B}"/>
                  </a:ext>
                </a:extLst>
              </p14:cNvPr>
              <p14:cNvContentPartPr/>
              <p14:nvPr/>
            </p14:nvContentPartPr>
            <p14:xfrm>
              <a:off x="587880" y="2520"/>
              <a:ext cx="10964160" cy="623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9AD22D-10C1-3947-B494-2D80B81FB6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0" y="-19080"/>
                <a:ext cx="11001960" cy="62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0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1FFC7B-3C58-704F-94AD-80528F097BE5}"/>
                  </a:ext>
                </a:extLst>
              </p14:cNvPr>
              <p14:cNvContentPartPr/>
              <p14:nvPr/>
            </p14:nvContentPartPr>
            <p14:xfrm>
              <a:off x="1152720" y="340560"/>
              <a:ext cx="10729440" cy="471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1FFC7B-3C58-704F-94AD-80528F097B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120" y="318960"/>
                <a:ext cx="10772640" cy="47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70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2021-07-20T05:08:51Z</dcterms:created>
  <dcterms:modified xsi:type="dcterms:W3CDTF">2021-07-21T04:04:27Z</dcterms:modified>
</cp:coreProperties>
</file>